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gif" ContentType="image/gif"/>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theme/themeOverride1.xml" ContentType="application/vnd.openxmlformats-officedocument.themeOverride+xml"/>
  <Override PartName="/ppt/charts/chart12.xml" ContentType="application/vnd.openxmlformats-officedocument.drawingml.chart+xml"/>
  <Override PartName="/ppt/theme/themeOverride2.xml" ContentType="application/vnd.openxmlformats-officedocument.themeOverride+xml"/>
  <Override PartName="/ppt/charts/chart13.xml" ContentType="application/vnd.openxmlformats-officedocument.drawingml.chart+xml"/>
  <Override PartName="/ppt/theme/themeOverride3.xml" ContentType="application/vnd.openxmlformats-officedocument.themeOverride+xml"/>
  <Override PartName="/ppt/charts/chart14.xml" ContentType="application/vnd.openxmlformats-officedocument.drawingml.chart+xml"/>
  <Override PartName="/ppt/theme/themeOverride4.xml" ContentType="application/vnd.openxmlformats-officedocument.themeOverride+xml"/>
  <Override PartName="/ppt/charts/chart15.xml" ContentType="application/vnd.openxmlformats-officedocument.drawingml.chart+xml"/>
  <Override PartName="/ppt/charts/chart16.xml" ContentType="application/vnd.openxmlformats-officedocument.drawingml.chart+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7.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8.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9.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20.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4.xml" ContentType="application/vnd.openxmlformats-officedocument.presentationml.notesSlide+xml"/>
  <Override PartName="/ppt/charts/chart21.xml" ContentType="application/vnd.openxmlformats-officedocument.drawingml.chart+xml"/>
  <Override PartName="/ppt/charts/chart22.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23.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24.xml" ContentType="application/vnd.openxmlformats-officedocument.drawingml.chart+xml"/>
  <Override PartName="/ppt/charts/style17.xml" ContentType="application/vnd.ms-office.chartstyle+xml"/>
  <Override PartName="/ppt/charts/colors17.xml" ContentType="application/vnd.ms-office.chartcolorstyl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117"/>
  </p:notesMasterIdLst>
  <p:sldIdLst>
    <p:sldId id="386" r:id="rId2"/>
    <p:sldId id="262" r:id="rId3"/>
    <p:sldId id="266" r:id="rId4"/>
    <p:sldId id="365" r:id="rId5"/>
    <p:sldId id="265" r:id="rId6"/>
    <p:sldId id="363" r:id="rId7"/>
    <p:sldId id="281" r:id="rId8"/>
    <p:sldId id="305" r:id="rId9"/>
    <p:sldId id="367" r:id="rId10"/>
    <p:sldId id="338" r:id="rId11"/>
    <p:sldId id="366" r:id="rId12"/>
    <p:sldId id="364" r:id="rId13"/>
    <p:sldId id="260" r:id="rId14"/>
    <p:sldId id="261" r:id="rId15"/>
    <p:sldId id="263" r:id="rId16"/>
    <p:sldId id="313" r:id="rId17"/>
    <p:sldId id="312" r:id="rId18"/>
    <p:sldId id="331" r:id="rId19"/>
    <p:sldId id="309" r:id="rId20"/>
    <p:sldId id="310" r:id="rId21"/>
    <p:sldId id="306" r:id="rId22"/>
    <p:sldId id="308" r:id="rId23"/>
    <p:sldId id="392" r:id="rId24"/>
    <p:sldId id="393" r:id="rId25"/>
    <p:sldId id="394" r:id="rId26"/>
    <p:sldId id="395" r:id="rId27"/>
    <p:sldId id="396" r:id="rId28"/>
    <p:sldId id="397" r:id="rId29"/>
    <p:sldId id="398" r:id="rId30"/>
    <p:sldId id="399" r:id="rId31"/>
    <p:sldId id="267" r:id="rId32"/>
    <p:sldId id="268" r:id="rId33"/>
    <p:sldId id="324" r:id="rId34"/>
    <p:sldId id="272" r:id="rId35"/>
    <p:sldId id="270" r:id="rId36"/>
    <p:sldId id="283" r:id="rId37"/>
    <p:sldId id="307" r:id="rId38"/>
    <p:sldId id="258" r:id="rId39"/>
    <p:sldId id="257" r:id="rId40"/>
    <p:sldId id="375" r:id="rId41"/>
    <p:sldId id="276" r:id="rId42"/>
    <p:sldId id="273" r:id="rId43"/>
    <p:sldId id="275" r:id="rId44"/>
    <p:sldId id="279" r:id="rId45"/>
    <p:sldId id="280" r:id="rId46"/>
    <p:sldId id="380" r:id="rId47"/>
    <p:sldId id="383" r:id="rId48"/>
    <p:sldId id="389" r:id="rId49"/>
    <p:sldId id="390" r:id="rId50"/>
    <p:sldId id="336" r:id="rId51"/>
    <p:sldId id="340" r:id="rId52"/>
    <p:sldId id="341" r:id="rId53"/>
    <p:sldId id="376" r:id="rId54"/>
    <p:sldId id="377" r:id="rId55"/>
    <p:sldId id="342" r:id="rId56"/>
    <p:sldId id="387" r:id="rId57"/>
    <p:sldId id="388" r:id="rId58"/>
    <p:sldId id="357" r:id="rId59"/>
    <p:sldId id="323" r:id="rId60"/>
    <p:sldId id="318" r:id="rId61"/>
    <p:sldId id="370" r:id="rId62"/>
    <p:sldId id="371" r:id="rId63"/>
    <p:sldId id="282" r:id="rId64"/>
    <p:sldId id="284" r:id="rId65"/>
    <p:sldId id="285" r:id="rId66"/>
    <p:sldId id="286" r:id="rId67"/>
    <p:sldId id="378" r:id="rId68"/>
    <p:sldId id="287" r:id="rId69"/>
    <p:sldId id="288" r:id="rId70"/>
    <p:sldId id="289" r:id="rId71"/>
    <p:sldId id="322" r:id="rId72"/>
    <p:sldId id="372" r:id="rId73"/>
    <p:sldId id="320" r:id="rId74"/>
    <p:sldId id="321" r:id="rId75"/>
    <p:sldId id="374" r:id="rId76"/>
    <p:sldId id="291" r:id="rId77"/>
    <p:sldId id="294" r:id="rId78"/>
    <p:sldId id="381" r:id="rId79"/>
    <p:sldId id="382" r:id="rId80"/>
    <p:sldId id="368" r:id="rId81"/>
    <p:sldId id="337" r:id="rId82"/>
    <p:sldId id="330" r:id="rId83"/>
    <p:sldId id="332" r:id="rId84"/>
    <p:sldId id="293" r:id="rId85"/>
    <p:sldId id="295" r:id="rId86"/>
    <p:sldId id="296" r:id="rId87"/>
    <p:sldId id="344" r:id="rId88"/>
    <p:sldId id="297" r:id="rId89"/>
    <p:sldId id="298" r:id="rId90"/>
    <p:sldId id="300" r:id="rId91"/>
    <p:sldId id="301" r:id="rId92"/>
    <p:sldId id="325" r:id="rId93"/>
    <p:sldId id="353" r:id="rId94"/>
    <p:sldId id="345" r:id="rId95"/>
    <p:sldId id="384" r:id="rId96"/>
    <p:sldId id="385" r:id="rId97"/>
    <p:sldId id="352" r:id="rId98"/>
    <p:sldId id="355" r:id="rId99"/>
    <p:sldId id="334" r:id="rId100"/>
    <p:sldId id="339" r:id="rId101"/>
    <p:sldId id="333" r:id="rId102"/>
    <p:sldId id="335" r:id="rId103"/>
    <p:sldId id="303" r:id="rId104"/>
    <p:sldId id="304" r:id="rId105"/>
    <p:sldId id="350" r:id="rId106"/>
    <p:sldId id="348" r:id="rId107"/>
    <p:sldId id="349" r:id="rId108"/>
    <p:sldId id="346" r:id="rId109"/>
    <p:sldId id="343" r:id="rId110"/>
    <p:sldId id="347" r:id="rId111"/>
    <p:sldId id="329" r:id="rId112"/>
    <p:sldId id="356" r:id="rId113"/>
    <p:sldId id="359" r:id="rId114"/>
    <p:sldId id="373" r:id="rId115"/>
    <p:sldId id="259" r:id="rId11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40" userDrawn="1">
          <p15:clr>
            <a:srgbClr val="A4A3A4"/>
          </p15:clr>
        </p15:guide>
        <p15:guide id="3" pos="456" userDrawn="1">
          <p15:clr>
            <a:srgbClr val="A4A3A4"/>
          </p15:clr>
        </p15:guide>
        <p15:guide id="4" pos="7176" userDrawn="1">
          <p15:clr>
            <a:srgbClr val="A4A3A4"/>
          </p15:clr>
        </p15:guide>
        <p15:guide id="5" orient="horz" pos="2184"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CA3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046" autoAdjust="0"/>
    <p:restoredTop sz="95405" autoAdjust="0"/>
  </p:normalViewPr>
  <p:slideViewPr>
    <p:cSldViewPr snapToGrid="0" showGuides="1">
      <p:cViewPr varScale="1">
        <p:scale>
          <a:sx n="114" d="100"/>
          <a:sy n="114" d="100"/>
        </p:scale>
        <p:origin x="414" y="114"/>
      </p:cViewPr>
      <p:guideLst>
        <p:guide pos="3840"/>
        <p:guide pos="456"/>
        <p:guide pos="7176"/>
        <p:guide orient="horz" pos="2184"/>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notesMaster" Target="notesMasters/notesMaster1.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slide" Target="slides/slide112.xml"/><Relationship Id="rId118"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slide" Target="slides/slide11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microsoft.com/office/2015/10/relationships/revisionInfo" Target="revisionInfo.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2" Type="http://schemas.openxmlformats.org/officeDocument/2006/relationships/package" Target="../embeddings/Microsoft_Excel_Worksheet10.xlsx"/><Relationship Id="rId1" Type="http://schemas.openxmlformats.org/officeDocument/2006/relationships/themeOverride" Target="../theme/themeOverride1.xml"/></Relationships>
</file>

<file path=ppt/charts/_rels/chart12.xml.rels><?xml version="1.0" encoding="UTF-8" standalone="yes"?>
<Relationships xmlns="http://schemas.openxmlformats.org/package/2006/relationships"><Relationship Id="rId2" Type="http://schemas.openxmlformats.org/officeDocument/2006/relationships/package" Target="../embeddings/Microsoft_Excel_Worksheet11.xlsx"/><Relationship Id="rId1" Type="http://schemas.openxmlformats.org/officeDocument/2006/relationships/themeOverride" Target="../theme/themeOverride2.xml"/></Relationships>
</file>

<file path=ppt/charts/_rels/chart13.xml.rels><?xml version="1.0" encoding="UTF-8" standalone="yes"?>
<Relationships xmlns="http://schemas.openxmlformats.org/package/2006/relationships"><Relationship Id="rId2" Type="http://schemas.openxmlformats.org/officeDocument/2006/relationships/package" Target="../embeddings/Microsoft_Excel_Worksheet12.xlsx"/><Relationship Id="rId1" Type="http://schemas.openxmlformats.org/officeDocument/2006/relationships/themeOverride" Target="../theme/themeOverride3.xml"/></Relationships>
</file>

<file path=ppt/charts/_rels/chart14.xml.rels><?xml version="1.0" encoding="UTF-8" standalone="yes"?>
<Relationships xmlns="http://schemas.openxmlformats.org/package/2006/relationships"><Relationship Id="rId2" Type="http://schemas.openxmlformats.org/officeDocument/2006/relationships/package" Target="../embeddings/Microsoft_Excel_Worksheet13.xlsx"/><Relationship Id="rId1" Type="http://schemas.openxmlformats.org/officeDocument/2006/relationships/themeOverride" Target="../theme/themeOverride4.xml"/></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1.xml"/><Relationship Id="rId1" Type="http://schemas.microsoft.com/office/2011/relationships/chartStyle" Target="style11.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2.xml"/><Relationship Id="rId1" Type="http://schemas.microsoft.com/office/2011/relationships/chartStyle" Target="style12.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3.xml"/><Relationship Id="rId1" Type="http://schemas.microsoft.com/office/2011/relationships/chartStyle" Target="style13.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4.xml"/><Relationship Id="rId1" Type="http://schemas.microsoft.com/office/2011/relationships/chartStyle" Target="style14.xml"/></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5.xml"/><Relationship Id="rId1" Type="http://schemas.microsoft.com/office/2011/relationships/chartStyle" Target="style15.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16.xml"/><Relationship Id="rId1" Type="http://schemas.microsoft.com/office/2011/relationships/chartStyle" Target="style16.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17.xml"/><Relationship Id="rId1" Type="http://schemas.microsoft.com/office/2011/relationships/chartStyle" Target="style17.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A698-4D62-BD70-C23C721B69CC}"/>
            </c:ext>
          </c:extLst>
        </c:ser>
        <c:ser>
          <c:idx val="1"/>
          <c:order val="1"/>
          <c:tx>
            <c:strRef>
              <c:f>Sheet1!$C$1</c:f>
              <c:strCache>
                <c:ptCount val="1"/>
                <c:pt idx="0">
                  <c:v>Series 2</c:v>
                </c:pt>
              </c:strCache>
            </c:strRef>
          </c:tx>
          <c:spPr>
            <a:solidFill>
              <a:schemeClr val="accent1"/>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A698-4D62-BD70-C23C721B69CC}"/>
            </c:ext>
          </c:extLst>
        </c:ser>
        <c:ser>
          <c:idx val="2"/>
          <c:order val="2"/>
          <c:tx>
            <c:strRef>
              <c:f>Sheet1!$D$1</c:f>
              <c:strCache>
                <c:ptCount val="1"/>
                <c:pt idx="0">
                  <c:v>Series 3</c:v>
                </c:pt>
              </c:strCache>
            </c:strRef>
          </c:tx>
          <c:spPr>
            <a:solidFill>
              <a:schemeClr val="accent1"/>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A698-4D62-BD70-C23C721B69CC}"/>
            </c:ext>
          </c:extLst>
        </c:ser>
        <c:dLbls>
          <c:showLegendKey val="0"/>
          <c:showVal val="0"/>
          <c:showCatName val="0"/>
          <c:showSerName val="0"/>
          <c:showPercent val="0"/>
          <c:showBubbleSize val="0"/>
        </c:dLbls>
        <c:gapWidth val="0"/>
        <c:overlap val="-72"/>
        <c:axId val="270836040"/>
        <c:axId val="441854504"/>
      </c:barChart>
      <c:catAx>
        <c:axId val="270836040"/>
        <c:scaling>
          <c:orientation val="minMax"/>
        </c:scaling>
        <c:delete val="1"/>
        <c:axPos val="b"/>
        <c:numFmt formatCode="General" sourceLinked="1"/>
        <c:majorTickMark val="none"/>
        <c:minorTickMark val="none"/>
        <c:tickLblPos val="nextTo"/>
        <c:crossAx val="441854504"/>
        <c:crosses val="autoZero"/>
        <c:auto val="1"/>
        <c:lblAlgn val="ctr"/>
        <c:lblOffset val="100"/>
        <c:noMultiLvlLbl val="0"/>
      </c:catAx>
      <c:valAx>
        <c:axId val="441854504"/>
        <c:scaling>
          <c:orientation val="minMax"/>
        </c:scaling>
        <c:delete val="1"/>
        <c:axPos val="l"/>
        <c:numFmt formatCode="General" sourceLinked="1"/>
        <c:majorTickMark val="none"/>
        <c:minorTickMark val="none"/>
        <c:tickLblPos val="nextTo"/>
        <c:crossAx val="2708360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ar-SA"/>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175120571167616"/>
          <c:y val="0"/>
          <c:w val="0.65605751773760579"/>
          <c:h val="0.98408627660640868"/>
        </c:manualLayout>
      </c:layout>
      <c:pieChart>
        <c:varyColors val="1"/>
        <c:ser>
          <c:idx val="0"/>
          <c:order val="0"/>
          <c:tx>
            <c:strRef>
              <c:f>Sheet1!$B$1</c:f>
              <c:strCache>
                <c:ptCount val="1"/>
                <c:pt idx="0">
                  <c:v>Sales</c:v>
                </c:pt>
              </c:strCache>
            </c:strRef>
          </c:tx>
          <c:spPr>
            <a:ln>
              <a:noFill/>
            </a:ln>
          </c:spPr>
          <c:dPt>
            <c:idx val="0"/>
            <c:bubble3D val="0"/>
            <c:spPr>
              <a:solidFill>
                <a:schemeClr val="accent4"/>
              </a:solidFill>
              <a:ln w="19050">
                <a:noFill/>
              </a:ln>
              <a:effectLst/>
            </c:spPr>
            <c:extLst>
              <c:ext xmlns:c16="http://schemas.microsoft.com/office/drawing/2014/chart" uri="{C3380CC4-5D6E-409C-BE32-E72D297353CC}">
                <c16:uniqueId val="{00000001-EDE9-4C99-A6EF-0523BA754DBE}"/>
              </c:ext>
            </c:extLst>
          </c:dPt>
          <c:dPt>
            <c:idx val="1"/>
            <c:bubble3D val="0"/>
            <c:spPr>
              <a:solidFill>
                <a:schemeClr val="accent2"/>
              </a:solidFill>
              <a:ln w="19050">
                <a:noFill/>
              </a:ln>
              <a:effectLst/>
            </c:spPr>
            <c:extLst>
              <c:ext xmlns:c16="http://schemas.microsoft.com/office/drawing/2014/chart" uri="{C3380CC4-5D6E-409C-BE32-E72D297353CC}">
                <c16:uniqueId val="{00000003-EDE9-4C99-A6EF-0523BA754DBE}"/>
              </c:ext>
            </c:extLst>
          </c:dPt>
          <c:dPt>
            <c:idx val="2"/>
            <c:bubble3D val="0"/>
            <c:spPr>
              <a:solidFill>
                <a:schemeClr val="accent3"/>
              </a:solidFill>
              <a:ln w="19050">
                <a:noFill/>
              </a:ln>
              <a:effectLst/>
            </c:spPr>
            <c:extLst>
              <c:ext xmlns:c16="http://schemas.microsoft.com/office/drawing/2014/chart" uri="{C3380CC4-5D6E-409C-BE32-E72D297353CC}">
                <c16:uniqueId val="{00000005-EDE9-4C99-A6EF-0523BA754DBE}"/>
              </c:ext>
            </c:extLst>
          </c:dPt>
          <c:dPt>
            <c:idx val="3"/>
            <c:bubble3D val="0"/>
            <c:spPr>
              <a:solidFill>
                <a:schemeClr val="tx2"/>
              </a:solidFill>
              <a:ln w="19050">
                <a:noFill/>
              </a:ln>
              <a:effectLst/>
            </c:spPr>
            <c:extLst>
              <c:ext xmlns:c16="http://schemas.microsoft.com/office/drawing/2014/chart" uri="{C3380CC4-5D6E-409C-BE32-E72D297353CC}">
                <c16:uniqueId val="{00000007-EDE9-4C99-A6EF-0523BA754DBE}"/>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13</c:v>
                </c:pt>
                <c:pt idx="1">
                  <c:v>3.2</c:v>
                </c:pt>
                <c:pt idx="2">
                  <c:v>1.4</c:v>
                </c:pt>
                <c:pt idx="3">
                  <c:v>1.2</c:v>
                </c:pt>
              </c:numCache>
            </c:numRef>
          </c:val>
          <c:extLst>
            <c:ext xmlns:c16="http://schemas.microsoft.com/office/drawing/2014/chart" uri="{C3380CC4-5D6E-409C-BE32-E72D297353CC}">
              <c16:uniqueId val="{00000008-EDE9-4C99-A6EF-0523BA754DBE}"/>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ar-SA"/>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1819381179868904"/>
          <c:y val="1.7713651206643935E-2"/>
          <c:w val="0.62332101988667921"/>
          <c:h val="0.88266505778904447"/>
        </c:manualLayout>
      </c:layout>
      <c:barChart>
        <c:barDir val="col"/>
        <c:grouping val="percentStacked"/>
        <c:varyColors val="0"/>
        <c:ser>
          <c:idx val="0"/>
          <c:order val="0"/>
          <c:tx>
            <c:strRef>
              <c:f>Sheet1!$B$1</c:f>
              <c:strCache>
                <c:ptCount val="1"/>
                <c:pt idx="0">
                  <c:v>Design</c:v>
                </c:pt>
              </c:strCache>
            </c:strRef>
          </c:tx>
          <c:spPr>
            <a:solidFill>
              <a:srgbClr val="5B9BD5"/>
            </a:solidFill>
          </c:spPr>
          <c:invertIfNegative val="0"/>
          <c:cat>
            <c:strRef>
              <c:f>Sheet1!$A$2:$A$5</c:f>
              <c:strCache>
                <c:ptCount val="4"/>
                <c:pt idx="0">
                  <c:v>January</c:v>
                </c:pt>
                <c:pt idx="1">
                  <c:v>February</c:v>
                </c:pt>
                <c:pt idx="2">
                  <c:v>March</c:v>
                </c:pt>
                <c:pt idx="3">
                  <c:v>April</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338-4525-9BFE-A55350002304}"/>
            </c:ext>
          </c:extLst>
        </c:ser>
        <c:ser>
          <c:idx val="1"/>
          <c:order val="1"/>
          <c:tx>
            <c:strRef>
              <c:f>Sheet1!$C$1</c:f>
              <c:strCache>
                <c:ptCount val="1"/>
                <c:pt idx="0">
                  <c:v>Web</c:v>
                </c:pt>
              </c:strCache>
            </c:strRef>
          </c:tx>
          <c:spPr>
            <a:solidFill>
              <a:srgbClr val="FFC000"/>
            </a:solidFill>
          </c:spPr>
          <c:invertIfNegative val="0"/>
          <c:cat>
            <c:strRef>
              <c:f>Sheet1!$A$2:$A$5</c:f>
              <c:strCache>
                <c:ptCount val="4"/>
                <c:pt idx="0">
                  <c:v>January</c:v>
                </c:pt>
                <c:pt idx="1">
                  <c:v>February</c:v>
                </c:pt>
                <c:pt idx="2">
                  <c:v>March</c:v>
                </c:pt>
                <c:pt idx="3">
                  <c:v>April</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338-4525-9BFE-A55350002304}"/>
            </c:ext>
          </c:extLst>
        </c:ser>
        <c:ser>
          <c:idx val="2"/>
          <c:order val="2"/>
          <c:tx>
            <c:strRef>
              <c:f>Sheet1!$D$1</c:f>
              <c:strCache>
                <c:ptCount val="1"/>
                <c:pt idx="0">
                  <c:v>Video</c:v>
                </c:pt>
              </c:strCache>
            </c:strRef>
          </c:tx>
          <c:spPr>
            <a:solidFill>
              <a:srgbClr val="F1654C"/>
            </a:solidFill>
          </c:spPr>
          <c:invertIfNegative val="0"/>
          <c:cat>
            <c:strRef>
              <c:f>Sheet1!$A$2:$A$5</c:f>
              <c:strCache>
                <c:ptCount val="4"/>
                <c:pt idx="0">
                  <c:v>January</c:v>
                </c:pt>
                <c:pt idx="1">
                  <c:v>February</c:v>
                </c:pt>
                <c:pt idx="2">
                  <c:v>March</c:v>
                </c:pt>
                <c:pt idx="3">
                  <c:v>April</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338-4525-9BFE-A55350002304}"/>
            </c:ext>
          </c:extLst>
        </c:ser>
        <c:dLbls>
          <c:showLegendKey val="0"/>
          <c:showVal val="0"/>
          <c:showCatName val="0"/>
          <c:showSerName val="0"/>
          <c:showPercent val="0"/>
          <c:showBubbleSize val="0"/>
        </c:dLbls>
        <c:gapWidth val="150"/>
        <c:overlap val="100"/>
        <c:axId val="554857760"/>
        <c:axId val="507158528"/>
      </c:barChart>
      <c:catAx>
        <c:axId val="554857760"/>
        <c:scaling>
          <c:orientation val="minMax"/>
        </c:scaling>
        <c:delete val="0"/>
        <c:axPos val="b"/>
        <c:numFmt formatCode="General" sourceLinked="0"/>
        <c:majorTickMark val="out"/>
        <c:minorTickMark val="none"/>
        <c:tickLblPos val="nextTo"/>
        <c:spPr>
          <a:ln>
            <a:solidFill>
              <a:sysClr val="windowText" lastClr="000000">
                <a:lumMod val="50000"/>
                <a:lumOff val="50000"/>
              </a:sysClr>
            </a:solidFill>
          </a:ln>
        </c:spPr>
        <c:crossAx val="507158528"/>
        <c:crosses val="autoZero"/>
        <c:auto val="1"/>
        <c:lblAlgn val="ctr"/>
        <c:lblOffset val="100"/>
        <c:noMultiLvlLbl val="0"/>
      </c:catAx>
      <c:valAx>
        <c:axId val="507158528"/>
        <c:scaling>
          <c:orientation val="minMax"/>
        </c:scaling>
        <c:delete val="0"/>
        <c:axPos val="l"/>
        <c:majorGridlines>
          <c:spPr>
            <a:ln>
              <a:solidFill>
                <a:schemeClr val="bg1">
                  <a:lumMod val="50000"/>
                  <a:alpha val="6000"/>
                </a:schemeClr>
              </a:solidFill>
            </a:ln>
          </c:spPr>
        </c:majorGridlines>
        <c:numFmt formatCode="0%" sourceLinked="1"/>
        <c:majorTickMark val="out"/>
        <c:minorTickMark val="none"/>
        <c:tickLblPos val="nextTo"/>
        <c:spPr>
          <a:ln>
            <a:solidFill>
              <a:sysClr val="windowText" lastClr="000000">
                <a:lumMod val="50000"/>
                <a:lumOff val="50000"/>
              </a:sysClr>
            </a:solidFill>
          </a:ln>
        </c:spPr>
        <c:crossAx val="554857760"/>
        <c:crosses val="autoZero"/>
        <c:crossBetween val="between"/>
      </c:valAx>
    </c:plotArea>
    <c:legend>
      <c:legendPos val="r"/>
      <c:layout>
        <c:manualLayout>
          <c:xMode val="edge"/>
          <c:yMode val="edge"/>
          <c:x val="0.81206254860571048"/>
          <c:y val="0.37120337590060154"/>
          <c:w val="0.1614820575491612"/>
          <c:h val="0.21405756822375283"/>
        </c:manualLayout>
      </c:layout>
      <c:overlay val="0"/>
    </c:legend>
    <c:plotVisOnly val="1"/>
    <c:dispBlanksAs val="gap"/>
    <c:showDLblsOverMax val="0"/>
  </c:chart>
  <c:txPr>
    <a:bodyPr/>
    <a:lstStyle/>
    <a:p>
      <a:pPr>
        <a:defRPr sz="800" baseline="0">
          <a:solidFill>
            <a:schemeClr val="tx1"/>
          </a:solidFill>
        </a:defRPr>
      </a:pPr>
      <a:endParaRPr lang="ar-SA"/>
    </a:p>
  </c:txPr>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1819381179868904"/>
          <c:y val="1.7713651206643935E-2"/>
          <c:w val="0.62332101988667921"/>
          <c:h val="0.88266505778904447"/>
        </c:manualLayout>
      </c:layout>
      <c:barChart>
        <c:barDir val="col"/>
        <c:grouping val="percentStacked"/>
        <c:varyColors val="0"/>
        <c:ser>
          <c:idx val="0"/>
          <c:order val="0"/>
          <c:tx>
            <c:strRef>
              <c:f>Sheet1!$B$1</c:f>
              <c:strCache>
                <c:ptCount val="1"/>
                <c:pt idx="0">
                  <c:v>Design</c:v>
                </c:pt>
              </c:strCache>
            </c:strRef>
          </c:tx>
          <c:spPr>
            <a:solidFill>
              <a:srgbClr val="5B9BD5"/>
            </a:solidFill>
          </c:spPr>
          <c:invertIfNegative val="0"/>
          <c:cat>
            <c:strRef>
              <c:f>Sheet1!$A$2:$A$5</c:f>
              <c:strCache>
                <c:ptCount val="4"/>
                <c:pt idx="0">
                  <c:v>January</c:v>
                </c:pt>
                <c:pt idx="1">
                  <c:v>February</c:v>
                </c:pt>
                <c:pt idx="2">
                  <c:v>March</c:v>
                </c:pt>
                <c:pt idx="3">
                  <c:v>April</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F25B-404A-9D0D-B73F3736D422}"/>
            </c:ext>
          </c:extLst>
        </c:ser>
        <c:ser>
          <c:idx val="1"/>
          <c:order val="1"/>
          <c:tx>
            <c:strRef>
              <c:f>Sheet1!$C$1</c:f>
              <c:strCache>
                <c:ptCount val="1"/>
                <c:pt idx="0">
                  <c:v>Web</c:v>
                </c:pt>
              </c:strCache>
            </c:strRef>
          </c:tx>
          <c:spPr>
            <a:solidFill>
              <a:srgbClr val="FFC000"/>
            </a:solidFill>
          </c:spPr>
          <c:invertIfNegative val="0"/>
          <c:cat>
            <c:strRef>
              <c:f>Sheet1!$A$2:$A$5</c:f>
              <c:strCache>
                <c:ptCount val="4"/>
                <c:pt idx="0">
                  <c:v>January</c:v>
                </c:pt>
                <c:pt idx="1">
                  <c:v>February</c:v>
                </c:pt>
                <c:pt idx="2">
                  <c:v>March</c:v>
                </c:pt>
                <c:pt idx="3">
                  <c:v>April</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F25B-404A-9D0D-B73F3736D422}"/>
            </c:ext>
          </c:extLst>
        </c:ser>
        <c:ser>
          <c:idx val="2"/>
          <c:order val="2"/>
          <c:tx>
            <c:strRef>
              <c:f>Sheet1!$D$1</c:f>
              <c:strCache>
                <c:ptCount val="1"/>
                <c:pt idx="0">
                  <c:v>Video</c:v>
                </c:pt>
              </c:strCache>
            </c:strRef>
          </c:tx>
          <c:spPr>
            <a:solidFill>
              <a:srgbClr val="F1654C"/>
            </a:solidFill>
          </c:spPr>
          <c:invertIfNegative val="0"/>
          <c:cat>
            <c:strRef>
              <c:f>Sheet1!$A$2:$A$5</c:f>
              <c:strCache>
                <c:ptCount val="4"/>
                <c:pt idx="0">
                  <c:v>January</c:v>
                </c:pt>
                <c:pt idx="1">
                  <c:v>February</c:v>
                </c:pt>
                <c:pt idx="2">
                  <c:v>March</c:v>
                </c:pt>
                <c:pt idx="3">
                  <c:v>April</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F25B-404A-9D0D-B73F3736D422}"/>
            </c:ext>
          </c:extLst>
        </c:ser>
        <c:dLbls>
          <c:showLegendKey val="0"/>
          <c:showVal val="0"/>
          <c:showCatName val="0"/>
          <c:showSerName val="0"/>
          <c:showPercent val="0"/>
          <c:showBubbleSize val="0"/>
        </c:dLbls>
        <c:gapWidth val="150"/>
        <c:overlap val="100"/>
        <c:axId val="445407272"/>
        <c:axId val="445408448"/>
      </c:barChart>
      <c:catAx>
        <c:axId val="445407272"/>
        <c:scaling>
          <c:orientation val="minMax"/>
        </c:scaling>
        <c:delete val="0"/>
        <c:axPos val="b"/>
        <c:numFmt formatCode="General" sourceLinked="0"/>
        <c:majorTickMark val="out"/>
        <c:minorTickMark val="none"/>
        <c:tickLblPos val="nextTo"/>
        <c:spPr>
          <a:ln>
            <a:solidFill>
              <a:sysClr val="windowText" lastClr="000000">
                <a:lumMod val="50000"/>
                <a:lumOff val="50000"/>
              </a:sysClr>
            </a:solidFill>
          </a:ln>
        </c:spPr>
        <c:crossAx val="445408448"/>
        <c:crosses val="autoZero"/>
        <c:auto val="1"/>
        <c:lblAlgn val="ctr"/>
        <c:lblOffset val="100"/>
        <c:noMultiLvlLbl val="0"/>
      </c:catAx>
      <c:valAx>
        <c:axId val="445408448"/>
        <c:scaling>
          <c:orientation val="minMax"/>
        </c:scaling>
        <c:delete val="0"/>
        <c:axPos val="l"/>
        <c:majorGridlines>
          <c:spPr>
            <a:ln>
              <a:solidFill>
                <a:schemeClr val="bg1">
                  <a:lumMod val="50000"/>
                  <a:alpha val="6000"/>
                </a:schemeClr>
              </a:solidFill>
            </a:ln>
          </c:spPr>
        </c:majorGridlines>
        <c:numFmt formatCode="0%" sourceLinked="1"/>
        <c:majorTickMark val="out"/>
        <c:minorTickMark val="none"/>
        <c:tickLblPos val="nextTo"/>
        <c:spPr>
          <a:ln>
            <a:solidFill>
              <a:sysClr val="windowText" lastClr="000000">
                <a:lumMod val="50000"/>
                <a:lumOff val="50000"/>
              </a:sysClr>
            </a:solidFill>
          </a:ln>
        </c:spPr>
        <c:crossAx val="445407272"/>
        <c:crosses val="autoZero"/>
        <c:crossBetween val="between"/>
      </c:valAx>
    </c:plotArea>
    <c:legend>
      <c:legendPos val="r"/>
      <c:layout>
        <c:manualLayout>
          <c:xMode val="edge"/>
          <c:yMode val="edge"/>
          <c:x val="0.81206254860571048"/>
          <c:y val="0.37120337590060154"/>
          <c:w val="0.1614820575491612"/>
          <c:h val="0.21405756822375283"/>
        </c:manualLayout>
      </c:layout>
      <c:overlay val="0"/>
    </c:legend>
    <c:plotVisOnly val="1"/>
    <c:dispBlanksAs val="gap"/>
    <c:showDLblsOverMax val="0"/>
  </c:chart>
  <c:txPr>
    <a:bodyPr/>
    <a:lstStyle/>
    <a:p>
      <a:pPr>
        <a:defRPr sz="800" baseline="0">
          <a:solidFill>
            <a:schemeClr val="tx1"/>
          </a:solidFill>
        </a:defRPr>
      </a:pPr>
      <a:endParaRPr lang="ar-SA"/>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1819381179868904"/>
          <c:y val="1.7713651206643935E-2"/>
          <c:w val="0.62332101988667921"/>
          <c:h val="0.88266505778904447"/>
        </c:manualLayout>
      </c:layout>
      <c:barChart>
        <c:barDir val="col"/>
        <c:grouping val="percentStacked"/>
        <c:varyColors val="0"/>
        <c:ser>
          <c:idx val="0"/>
          <c:order val="0"/>
          <c:tx>
            <c:strRef>
              <c:f>Sheet1!$B$1</c:f>
              <c:strCache>
                <c:ptCount val="1"/>
                <c:pt idx="0">
                  <c:v>Design</c:v>
                </c:pt>
              </c:strCache>
            </c:strRef>
          </c:tx>
          <c:spPr>
            <a:solidFill>
              <a:srgbClr val="5B9BD5"/>
            </a:solidFill>
          </c:spPr>
          <c:invertIfNegative val="0"/>
          <c:cat>
            <c:strRef>
              <c:f>Sheet1!$A$2:$A$5</c:f>
              <c:strCache>
                <c:ptCount val="4"/>
                <c:pt idx="0">
                  <c:v>January</c:v>
                </c:pt>
                <c:pt idx="1">
                  <c:v>February</c:v>
                </c:pt>
                <c:pt idx="2">
                  <c:v>March</c:v>
                </c:pt>
                <c:pt idx="3">
                  <c:v>April</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46FF-4E05-ACDD-E4AF192177AB}"/>
            </c:ext>
          </c:extLst>
        </c:ser>
        <c:ser>
          <c:idx val="1"/>
          <c:order val="1"/>
          <c:tx>
            <c:strRef>
              <c:f>Sheet1!$C$1</c:f>
              <c:strCache>
                <c:ptCount val="1"/>
                <c:pt idx="0">
                  <c:v>Web</c:v>
                </c:pt>
              </c:strCache>
            </c:strRef>
          </c:tx>
          <c:spPr>
            <a:solidFill>
              <a:srgbClr val="FFC000"/>
            </a:solidFill>
          </c:spPr>
          <c:invertIfNegative val="0"/>
          <c:cat>
            <c:strRef>
              <c:f>Sheet1!$A$2:$A$5</c:f>
              <c:strCache>
                <c:ptCount val="4"/>
                <c:pt idx="0">
                  <c:v>January</c:v>
                </c:pt>
                <c:pt idx="1">
                  <c:v>February</c:v>
                </c:pt>
                <c:pt idx="2">
                  <c:v>March</c:v>
                </c:pt>
                <c:pt idx="3">
                  <c:v>April</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46FF-4E05-ACDD-E4AF192177AB}"/>
            </c:ext>
          </c:extLst>
        </c:ser>
        <c:ser>
          <c:idx val="2"/>
          <c:order val="2"/>
          <c:tx>
            <c:strRef>
              <c:f>Sheet1!$D$1</c:f>
              <c:strCache>
                <c:ptCount val="1"/>
                <c:pt idx="0">
                  <c:v>Video</c:v>
                </c:pt>
              </c:strCache>
            </c:strRef>
          </c:tx>
          <c:spPr>
            <a:solidFill>
              <a:srgbClr val="F1654C"/>
            </a:solidFill>
          </c:spPr>
          <c:invertIfNegative val="0"/>
          <c:cat>
            <c:strRef>
              <c:f>Sheet1!$A$2:$A$5</c:f>
              <c:strCache>
                <c:ptCount val="4"/>
                <c:pt idx="0">
                  <c:v>January</c:v>
                </c:pt>
                <c:pt idx="1">
                  <c:v>February</c:v>
                </c:pt>
                <c:pt idx="2">
                  <c:v>March</c:v>
                </c:pt>
                <c:pt idx="3">
                  <c:v>April</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46FF-4E05-ACDD-E4AF192177AB}"/>
            </c:ext>
          </c:extLst>
        </c:ser>
        <c:dLbls>
          <c:showLegendKey val="0"/>
          <c:showVal val="0"/>
          <c:showCatName val="0"/>
          <c:showSerName val="0"/>
          <c:showPercent val="0"/>
          <c:showBubbleSize val="0"/>
        </c:dLbls>
        <c:gapWidth val="150"/>
        <c:overlap val="100"/>
        <c:axId val="445407664"/>
        <c:axId val="558694448"/>
      </c:barChart>
      <c:catAx>
        <c:axId val="445407664"/>
        <c:scaling>
          <c:orientation val="minMax"/>
        </c:scaling>
        <c:delete val="0"/>
        <c:axPos val="b"/>
        <c:numFmt formatCode="General" sourceLinked="0"/>
        <c:majorTickMark val="out"/>
        <c:minorTickMark val="none"/>
        <c:tickLblPos val="nextTo"/>
        <c:spPr>
          <a:ln>
            <a:solidFill>
              <a:sysClr val="windowText" lastClr="000000">
                <a:lumMod val="50000"/>
                <a:lumOff val="50000"/>
              </a:sysClr>
            </a:solidFill>
          </a:ln>
        </c:spPr>
        <c:crossAx val="558694448"/>
        <c:crosses val="autoZero"/>
        <c:auto val="1"/>
        <c:lblAlgn val="ctr"/>
        <c:lblOffset val="100"/>
        <c:noMultiLvlLbl val="0"/>
      </c:catAx>
      <c:valAx>
        <c:axId val="558694448"/>
        <c:scaling>
          <c:orientation val="minMax"/>
        </c:scaling>
        <c:delete val="0"/>
        <c:axPos val="l"/>
        <c:majorGridlines>
          <c:spPr>
            <a:ln>
              <a:solidFill>
                <a:schemeClr val="bg1">
                  <a:lumMod val="50000"/>
                  <a:alpha val="6000"/>
                </a:schemeClr>
              </a:solidFill>
            </a:ln>
          </c:spPr>
        </c:majorGridlines>
        <c:numFmt formatCode="0%" sourceLinked="1"/>
        <c:majorTickMark val="out"/>
        <c:minorTickMark val="none"/>
        <c:tickLblPos val="nextTo"/>
        <c:spPr>
          <a:ln>
            <a:solidFill>
              <a:sysClr val="windowText" lastClr="000000">
                <a:lumMod val="50000"/>
                <a:lumOff val="50000"/>
              </a:sysClr>
            </a:solidFill>
          </a:ln>
        </c:spPr>
        <c:crossAx val="445407664"/>
        <c:crosses val="autoZero"/>
        <c:crossBetween val="between"/>
      </c:valAx>
    </c:plotArea>
    <c:legend>
      <c:legendPos val="r"/>
      <c:layout>
        <c:manualLayout>
          <c:xMode val="edge"/>
          <c:yMode val="edge"/>
          <c:x val="0.81206254860571048"/>
          <c:y val="0.37120337590060154"/>
          <c:w val="0.1614820575491612"/>
          <c:h val="0.21405756822375283"/>
        </c:manualLayout>
      </c:layout>
      <c:overlay val="0"/>
    </c:legend>
    <c:plotVisOnly val="1"/>
    <c:dispBlanksAs val="gap"/>
    <c:showDLblsOverMax val="0"/>
  </c:chart>
  <c:txPr>
    <a:bodyPr/>
    <a:lstStyle/>
    <a:p>
      <a:pPr>
        <a:defRPr sz="800" baseline="0">
          <a:solidFill>
            <a:schemeClr val="tx1"/>
          </a:solidFill>
        </a:defRPr>
      </a:pPr>
      <a:endParaRPr lang="ar-SA"/>
    </a:p>
  </c:txPr>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1819381179868904"/>
          <c:y val="1.7713651206643935E-2"/>
          <c:w val="0.62332101988667921"/>
          <c:h val="0.88266505778904447"/>
        </c:manualLayout>
      </c:layout>
      <c:barChart>
        <c:barDir val="col"/>
        <c:grouping val="percentStacked"/>
        <c:varyColors val="0"/>
        <c:ser>
          <c:idx val="0"/>
          <c:order val="0"/>
          <c:tx>
            <c:strRef>
              <c:f>Sheet1!$B$1</c:f>
              <c:strCache>
                <c:ptCount val="1"/>
                <c:pt idx="0">
                  <c:v>Design</c:v>
                </c:pt>
              </c:strCache>
            </c:strRef>
          </c:tx>
          <c:spPr>
            <a:solidFill>
              <a:srgbClr val="5B9BD5"/>
            </a:solidFill>
          </c:spPr>
          <c:invertIfNegative val="0"/>
          <c:cat>
            <c:strRef>
              <c:f>Sheet1!$A$2:$A$5</c:f>
              <c:strCache>
                <c:ptCount val="4"/>
                <c:pt idx="0">
                  <c:v>January</c:v>
                </c:pt>
                <c:pt idx="1">
                  <c:v>February</c:v>
                </c:pt>
                <c:pt idx="2">
                  <c:v>March</c:v>
                </c:pt>
                <c:pt idx="3">
                  <c:v>April</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2FFD-4689-9C9E-01DE030DB111}"/>
            </c:ext>
          </c:extLst>
        </c:ser>
        <c:ser>
          <c:idx val="1"/>
          <c:order val="1"/>
          <c:tx>
            <c:strRef>
              <c:f>Sheet1!$C$1</c:f>
              <c:strCache>
                <c:ptCount val="1"/>
                <c:pt idx="0">
                  <c:v>Web</c:v>
                </c:pt>
              </c:strCache>
            </c:strRef>
          </c:tx>
          <c:spPr>
            <a:solidFill>
              <a:srgbClr val="FFC000"/>
            </a:solidFill>
          </c:spPr>
          <c:invertIfNegative val="0"/>
          <c:cat>
            <c:strRef>
              <c:f>Sheet1!$A$2:$A$5</c:f>
              <c:strCache>
                <c:ptCount val="4"/>
                <c:pt idx="0">
                  <c:v>January</c:v>
                </c:pt>
                <c:pt idx="1">
                  <c:v>February</c:v>
                </c:pt>
                <c:pt idx="2">
                  <c:v>March</c:v>
                </c:pt>
                <c:pt idx="3">
                  <c:v>April</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2FFD-4689-9C9E-01DE030DB111}"/>
            </c:ext>
          </c:extLst>
        </c:ser>
        <c:ser>
          <c:idx val="2"/>
          <c:order val="2"/>
          <c:tx>
            <c:strRef>
              <c:f>Sheet1!$D$1</c:f>
              <c:strCache>
                <c:ptCount val="1"/>
                <c:pt idx="0">
                  <c:v>Video</c:v>
                </c:pt>
              </c:strCache>
            </c:strRef>
          </c:tx>
          <c:spPr>
            <a:solidFill>
              <a:srgbClr val="F1654C"/>
            </a:solidFill>
          </c:spPr>
          <c:invertIfNegative val="0"/>
          <c:cat>
            <c:strRef>
              <c:f>Sheet1!$A$2:$A$5</c:f>
              <c:strCache>
                <c:ptCount val="4"/>
                <c:pt idx="0">
                  <c:v>January</c:v>
                </c:pt>
                <c:pt idx="1">
                  <c:v>February</c:v>
                </c:pt>
                <c:pt idx="2">
                  <c:v>March</c:v>
                </c:pt>
                <c:pt idx="3">
                  <c:v>April</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2FFD-4689-9C9E-01DE030DB111}"/>
            </c:ext>
          </c:extLst>
        </c:ser>
        <c:dLbls>
          <c:showLegendKey val="0"/>
          <c:showVal val="0"/>
          <c:showCatName val="0"/>
          <c:showSerName val="0"/>
          <c:showPercent val="0"/>
          <c:showBubbleSize val="0"/>
        </c:dLbls>
        <c:gapWidth val="150"/>
        <c:overlap val="100"/>
        <c:axId val="558695232"/>
        <c:axId val="558696408"/>
      </c:barChart>
      <c:catAx>
        <c:axId val="558695232"/>
        <c:scaling>
          <c:orientation val="minMax"/>
        </c:scaling>
        <c:delete val="0"/>
        <c:axPos val="b"/>
        <c:numFmt formatCode="General" sourceLinked="0"/>
        <c:majorTickMark val="out"/>
        <c:minorTickMark val="none"/>
        <c:tickLblPos val="nextTo"/>
        <c:spPr>
          <a:ln>
            <a:solidFill>
              <a:sysClr val="windowText" lastClr="000000">
                <a:lumMod val="50000"/>
                <a:lumOff val="50000"/>
              </a:sysClr>
            </a:solidFill>
          </a:ln>
        </c:spPr>
        <c:crossAx val="558696408"/>
        <c:crosses val="autoZero"/>
        <c:auto val="1"/>
        <c:lblAlgn val="ctr"/>
        <c:lblOffset val="100"/>
        <c:noMultiLvlLbl val="0"/>
      </c:catAx>
      <c:valAx>
        <c:axId val="558696408"/>
        <c:scaling>
          <c:orientation val="minMax"/>
        </c:scaling>
        <c:delete val="0"/>
        <c:axPos val="l"/>
        <c:majorGridlines>
          <c:spPr>
            <a:ln>
              <a:solidFill>
                <a:schemeClr val="bg1">
                  <a:lumMod val="50000"/>
                  <a:alpha val="6000"/>
                </a:schemeClr>
              </a:solidFill>
            </a:ln>
          </c:spPr>
        </c:majorGridlines>
        <c:numFmt formatCode="0%" sourceLinked="1"/>
        <c:majorTickMark val="out"/>
        <c:minorTickMark val="none"/>
        <c:tickLblPos val="nextTo"/>
        <c:spPr>
          <a:ln>
            <a:solidFill>
              <a:sysClr val="windowText" lastClr="000000">
                <a:lumMod val="50000"/>
                <a:lumOff val="50000"/>
              </a:sysClr>
            </a:solidFill>
          </a:ln>
        </c:spPr>
        <c:crossAx val="558695232"/>
        <c:crosses val="autoZero"/>
        <c:crossBetween val="between"/>
      </c:valAx>
    </c:plotArea>
    <c:legend>
      <c:legendPos val="r"/>
      <c:layout>
        <c:manualLayout>
          <c:xMode val="edge"/>
          <c:yMode val="edge"/>
          <c:x val="0.81206254860571048"/>
          <c:y val="0.37120337590060154"/>
          <c:w val="0.1614820575491612"/>
          <c:h val="0.21405756822375283"/>
        </c:manualLayout>
      </c:layout>
      <c:overlay val="0"/>
    </c:legend>
    <c:plotVisOnly val="1"/>
    <c:dispBlanksAs val="gap"/>
    <c:showDLblsOverMax val="0"/>
  </c:chart>
  <c:txPr>
    <a:bodyPr/>
    <a:lstStyle/>
    <a:p>
      <a:pPr>
        <a:defRPr sz="800" baseline="0">
          <a:solidFill>
            <a:schemeClr val="tx1"/>
          </a:solidFill>
        </a:defRPr>
      </a:pPr>
      <a:endParaRPr lang="ar-SA"/>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areaChart>
        <c:grouping val="standard"/>
        <c:varyColors val="0"/>
        <c:ser>
          <c:idx val="0"/>
          <c:order val="0"/>
          <c:tx>
            <c:strRef>
              <c:f>Sheet1!$B$1</c:f>
              <c:strCache>
                <c:ptCount val="1"/>
                <c:pt idx="0">
                  <c:v>Series 1</c:v>
                </c:pt>
              </c:strCache>
            </c:strRef>
          </c:tx>
          <c:spPr>
            <a:solidFill>
              <a:schemeClr val="accent4"/>
            </a:solidFill>
            <a:ln>
              <a:solidFill>
                <a:schemeClr val="accent4"/>
              </a:solidFill>
            </a:ln>
          </c:spPr>
          <c:cat>
            <c:numRef>
              <c:f>Sheet1!$A$2:$A$6</c:f>
              <c:numCache>
                <c:formatCode>m/d/yyyy</c:formatCode>
                <c:ptCount val="5"/>
                <c:pt idx="0">
                  <c:v>42217</c:v>
                </c:pt>
                <c:pt idx="1">
                  <c:v>42248</c:v>
                </c:pt>
                <c:pt idx="2">
                  <c:v>42278</c:v>
                </c:pt>
                <c:pt idx="3">
                  <c:v>42309</c:v>
                </c:pt>
                <c:pt idx="4">
                  <c:v>42339</c:v>
                </c:pt>
              </c:numCache>
            </c:numRef>
          </c:cat>
          <c:val>
            <c:numRef>
              <c:f>Sheet1!$B$2:$B$6</c:f>
              <c:numCache>
                <c:formatCode>General</c:formatCode>
                <c:ptCount val="5"/>
                <c:pt idx="0">
                  <c:v>32</c:v>
                </c:pt>
                <c:pt idx="1">
                  <c:v>32</c:v>
                </c:pt>
                <c:pt idx="2">
                  <c:v>28</c:v>
                </c:pt>
                <c:pt idx="3">
                  <c:v>12</c:v>
                </c:pt>
                <c:pt idx="4">
                  <c:v>15</c:v>
                </c:pt>
              </c:numCache>
            </c:numRef>
          </c:val>
          <c:extLst>
            <c:ext xmlns:c16="http://schemas.microsoft.com/office/drawing/2014/chart" uri="{C3380CC4-5D6E-409C-BE32-E72D297353CC}">
              <c16:uniqueId val="{00000000-7806-4918-95C8-1ACB56FF6D3B}"/>
            </c:ext>
          </c:extLst>
        </c:ser>
        <c:ser>
          <c:idx val="1"/>
          <c:order val="1"/>
          <c:tx>
            <c:strRef>
              <c:f>Sheet1!$C$1</c:f>
              <c:strCache>
                <c:ptCount val="1"/>
                <c:pt idx="0">
                  <c:v>Series 12</c:v>
                </c:pt>
              </c:strCache>
            </c:strRef>
          </c:tx>
          <c:spPr>
            <a:solidFill>
              <a:schemeClr val="accent2"/>
            </a:solidFill>
            <a:ln>
              <a:solidFill>
                <a:schemeClr val="accent2"/>
              </a:solidFill>
            </a:ln>
          </c:spPr>
          <c:cat>
            <c:numRef>
              <c:f>Sheet1!$A$2:$A$6</c:f>
              <c:numCache>
                <c:formatCode>m/d/yyyy</c:formatCode>
                <c:ptCount val="5"/>
                <c:pt idx="0">
                  <c:v>42217</c:v>
                </c:pt>
                <c:pt idx="1">
                  <c:v>42248</c:v>
                </c:pt>
                <c:pt idx="2">
                  <c:v>42278</c:v>
                </c:pt>
                <c:pt idx="3">
                  <c:v>42309</c:v>
                </c:pt>
                <c:pt idx="4">
                  <c:v>42339</c:v>
                </c:pt>
              </c:numCache>
            </c:numRef>
          </c:cat>
          <c:val>
            <c:numRef>
              <c:f>Sheet1!$C$2:$C$6</c:f>
              <c:numCache>
                <c:formatCode>General</c:formatCode>
                <c:ptCount val="5"/>
                <c:pt idx="0">
                  <c:v>25</c:v>
                </c:pt>
                <c:pt idx="1">
                  <c:v>35</c:v>
                </c:pt>
                <c:pt idx="2">
                  <c:v>20</c:v>
                </c:pt>
                <c:pt idx="3">
                  <c:v>30</c:v>
                </c:pt>
                <c:pt idx="4">
                  <c:v>26</c:v>
                </c:pt>
              </c:numCache>
            </c:numRef>
          </c:val>
          <c:extLst>
            <c:ext xmlns:c16="http://schemas.microsoft.com/office/drawing/2014/chart" uri="{C3380CC4-5D6E-409C-BE32-E72D297353CC}">
              <c16:uniqueId val="{00000001-7806-4918-95C8-1ACB56FF6D3B}"/>
            </c:ext>
          </c:extLst>
        </c:ser>
        <c:ser>
          <c:idx val="2"/>
          <c:order val="2"/>
          <c:tx>
            <c:strRef>
              <c:f>Sheet1!$D$1</c:f>
              <c:strCache>
                <c:ptCount val="1"/>
                <c:pt idx="0">
                  <c:v>Series 2</c:v>
                </c:pt>
              </c:strCache>
            </c:strRef>
          </c:tx>
          <c:spPr>
            <a:solidFill>
              <a:schemeClr val="accent3"/>
            </a:solidFill>
            <a:ln w="25400">
              <a:solidFill>
                <a:schemeClr val="accent3"/>
              </a:solidFill>
            </a:ln>
          </c:spPr>
          <c:cat>
            <c:numRef>
              <c:f>Sheet1!$A$2:$A$6</c:f>
              <c:numCache>
                <c:formatCode>m/d/yyyy</c:formatCode>
                <c:ptCount val="5"/>
                <c:pt idx="0">
                  <c:v>42217</c:v>
                </c:pt>
                <c:pt idx="1">
                  <c:v>42248</c:v>
                </c:pt>
                <c:pt idx="2">
                  <c:v>42278</c:v>
                </c:pt>
                <c:pt idx="3">
                  <c:v>42309</c:v>
                </c:pt>
                <c:pt idx="4">
                  <c:v>42339</c:v>
                </c:pt>
              </c:numCache>
            </c:numRef>
          </c:cat>
          <c:val>
            <c:numRef>
              <c:f>Sheet1!$D$2:$D$6</c:f>
              <c:numCache>
                <c:formatCode>General</c:formatCode>
                <c:ptCount val="5"/>
                <c:pt idx="0">
                  <c:v>12</c:v>
                </c:pt>
                <c:pt idx="1">
                  <c:v>12</c:v>
                </c:pt>
                <c:pt idx="2">
                  <c:v>12</c:v>
                </c:pt>
                <c:pt idx="3">
                  <c:v>21</c:v>
                </c:pt>
                <c:pt idx="4">
                  <c:v>28</c:v>
                </c:pt>
              </c:numCache>
            </c:numRef>
          </c:val>
          <c:extLst>
            <c:ext xmlns:c16="http://schemas.microsoft.com/office/drawing/2014/chart" uri="{C3380CC4-5D6E-409C-BE32-E72D297353CC}">
              <c16:uniqueId val="{00000002-7806-4918-95C8-1ACB56FF6D3B}"/>
            </c:ext>
          </c:extLst>
        </c:ser>
        <c:dLbls>
          <c:showLegendKey val="0"/>
          <c:showVal val="0"/>
          <c:showCatName val="0"/>
          <c:showSerName val="0"/>
          <c:showPercent val="0"/>
          <c:showBubbleSize val="0"/>
        </c:dLbls>
        <c:axId val="558696800"/>
        <c:axId val="558695624"/>
      </c:areaChart>
      <c:dateAx>
        <c:axId val="558696800"/>
        <c:scaling>
          <c:orientation val="minMax"/>
        </c:scaling>
        <c:delete val="0"/>
        <c:axPos val="b"/>
        <c:numFmt formatCode="m/d/yyyy" sourceLinked="1"/>
        <c:majorTickMark val="out"/>
        <c:minorTickMark val="none"/>
        <c:tickLblPos val="nextTo"/>
        <c:txPr>
          <a:bodyPr/>
          <a:lstStyle/>
          <a:p>
            <a:pPr>
              <a:defRPr sz="1000">
                <a:solidFill>
                  <a:schemeClr val="tx1">
                    <a:lumMod val="50000"/>
                    <a:lumOff val="50000"/>
                  </a:schemeClr>
                </a:solidFill>
              </a:defRPr>
            </a:pPr>
            <a:endParaRPr lang="ar-SA"/>
          </a:p>
        </c:txPr>
        <c:crossAx val="558695624"/>
        <c:crosses val="autoZero"/>
        <c:auto val="1"/>
        <c:lblOffset val="100"/>
        <c:baseTimeUnit val="months"/>
      </c:dateAx>
      <c:valAx>
        <c:axId val="558695624"/>
        <c:scaling>
          <c:orientation val="minMax"/>
        </c:scaling>
        <c:delete val="0"/>
        <c:axPos val="l"/>
        <c:majorGridlines>
          <c:spPr>
            <a:ln>
              <a:solidFill>
                <a:schemeClr val="bg1">
                  <a:lumMod val="50000"/>
                  <a:alpha val="5000"/>
                </a:schemeClr>
              </a:solidFill>
            </a:ln>
          </c:spPr>
        </c:majorGridlines>
        <c:numFmt formatCode="General" sourceLinked="1"/>
        <c:majorTickMark val="out"/>
        <c:minorTickMark val="none"/>
        <c:tickLblPos val="nextTo"/>
        <c:txPr>
          <a:bodyPr/>
          <a:lstStyle/>
          <a:p>
            <a:pPr>
              <a:defRPr sz="1000">
                <a:solidFill>
                  <a:schemeClr val="tx1">
                    <a:lumMod val="50000"/>
                    <a:lumOff val="50000"/>
                  </a:schemeClr>
                </a:solidFill>
              </a:defRPr>
            </a:pPr>
            <a:endParaRPr lang="ar-SA"/>
          </a:p>
        </c:txPr>
        <c:crossAx val="558696800"/>
        <c:crosses val="autoZero"/>
        <c:crossBetween val="midCat"/>
      </c:valAx>
      <c:spPr>
        <a:noFill/>
        <a:ln>
          <a:noFill/>
        </a:ln>
      </c:spPr>
    </c:plotArea>
    <c:plotVisOnly val="1"/>
    <c:dispBlanksAs val="zero"/>
    <c:showDLblsOverMax val="0"/>
  </c:chart>
  <c:txPr>
    <a:bodyPr/>
    <a:lstStyle/>
    <a:p>
      <a:pPr>
        <a:defRPr sz="800"/>
      </a:pPr>
      <a:endParaRPr lang="ar-SA"/>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Sheet1!$A$2</c:f>
              <c:strCache>
                <c:ptCount val="1"/>
                <c:pt idx="0">
                  <c:v>Số liệu</c:v>
                </c:pt>
              </c:strCache>
            </c:strRef>
          </c:tx>
          <c:spPr>
            <a:solidFill>
              <a:srgbClr val="339966"/>
            </a:solidFill>
            <a:ln w="25328">
              <a:noFill/>
            </a:ln>
          </c:spPr>
          <c:invertIfNegative val="0"/>
          <c:dPt>
            <c:idx val="0"/>
            <c:invertIfNegative val="0"/>
            <c:bubble3D val="0"/>
            <c:spPr>
              <a:solidFill>
                <a:schemeClr val="accent1"/>
              </a:solidFill>
              <a:ln w="9525">
                <a:noFill/>
              </a:ln>
            </c:spPr>
            <c:extLst>
              <c:ext xmlns:c16="http://schemas.microsoft.com/office/drawing/2014/chart" uri="{C3380CC4-5D6E-409C-BE32-E72D297353CC}">
                <c16:uniqueId val="{00000001-568C-4A72-AA31-CBF91894DEAD}"/>
              </c:ext>
            </c:extLst>
          </c:dPt>
          <c:dPt>
            <c:idx val="1"/>
            <c:invertIfNegative val="0"/>
            <c:bubble3D val="0"/>
            <c:spPr>
              <a:solidFill>
                <a:schemeClr val="accent2"/>
              </a:solidFill>
              <a:ln w="9525">
                <a:noFill/>
              </a:ln>
            </c:spPr>
            <c:extLst>
              <c:ext xmlns:c16="http://schemas.microsoft.com/office/drawing/2014/chart" uri="{C3380CC4-5D6E-409C-BE32-E72D297353CC}">
                <c16:uniqueId val="{00000003-568C-4A72-AA31-CBF91894DEAD}"/>
              </c:ext>
            </c:extLst>
          </c:dPt>
          <c:dPt>
            <c:idx val="2"/>
            <c:invertIfNegative val="0"/>
            <c:bubble3D val="0"/>
            <c:spPr>
              <a:solidFill>
                <a:schemeClr val="accent3"/>
              </a:solidFill>
              <a:ln w="9525">
                <a:noFill/>
              </a:ln>
            </c:spPr>
            <c:extLst>
              <c:ext xmlns:c16="http://schemas.microsoft.com/office/drawing/2014/chart" uri="{C3380CC4-5D6E-409C-BE32-E72D297353CC}">
                <c16:uniqueId val="{00000005-568C-4A72-AA31-CBF91894DEAD}"/>
              </c:ext>
            </c:extLst>
          </c:dPt>
          <c:dPt>
            <c:idx val="3"/>
            <c:invertIfNegative val="0"/>
            <c:bubble3D val="0"/>
            <c:spPr>
              <a:solidFill>
                <a:schemeClr val="accent4"/>
              </a:solidFill>
              <a:ln w="9525">
                <a:noFill/>
              </a:ln>
            </c:spPr>
            <c:extLst>
              <c:ext xmlns:c16="http://schemas.microsoft.com/office/drawing/2014/chart" uri="{C3380CC4-5D6E-409C-BE32-E72D297353CC}">
                <c16:uniqueId val="{00000007-568C-4A72-AA31-CBF91894DEAD}"/>
              </c:ext>
            </c:extLst>
          </c:dPt>
          <c:dPt>
            <c:idx val="4"/>
            <c:invertIfNegative val="0"/>
            <c:bubble3D val="0"/>
            <c:spPr>
              <a:solidFill>
                <a:schemeClr val="accent5"/>
              </a:solidFill>
              <a:ln w="9525">
                <a:noFill/>
              </a:ln>
            </c:spPr>
            <c:extLst>
              <c:ext xmlns:c16="http://schemas.microsoft.com/office/drawing/2014/chart" uri="{C3380CC4-5D6E-409C-BE32-E72D297353CC}">
                <c16:uniqueId val="{00000009-568C-4A72-AA31-CBF91894DEAD}"/>
              </c:ext>
            </c:extLst>
          </c:dPt>
          <c:dLbls>
            <c:spPr>
              <a:noFill/>
              <a:ln w="25328">
                <a:noFill/>
              </a:ln>
            </c:spPr>
            <c:txPr>
              <a:bodyPr/>
              <a:lstStyle/>
              <a:p>
                <a:pPr>
                  <a:defRPr sz="1400" b="0" i="0" u="none" strike="noStrike" baseline="0">
                    <a:solidFill>
                      <a:schemeClr val="tx1">
                        <a:lumMod val="65000"/>
                        <a:lumOff val="35000"/>
                      </a:schemeClr>
                    </a:solidFill>
                    <a:latin typeface="+mn-lt"/>
                    <a:ea typeface="Calibri"/>
                    <a:cs typeface="Arial" pitchFamily="34" charset="0"/>
                  </a:defRPr>
                </a:pPr>
                <a:endParaRPr lang="ar-SA"/>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Sheet1!$B$1:$F$1</c:f>
              <c:numCache>
                <c:formatCode>General</c:formatCode>
                <c:ptCount val="5"/>
                <c:pt idx="0">
                  <c:v>1</c:v>
                </c:pt>
                <c:pt idx="1">
                  <c:v>2</c:v>
                </c:pt>
                <c:pt idx="2">
                  <c:v>3</c:v>
                </c:pt>
                <c:pt idx="3">
                  <c:v>4</c:v>
                </c:pt>
                <c:pt idx="4">
                  <c:v>5</c:v>
                </c:pt>
              </c:numCache>
            </c:numRef>
          </c:cat>
          <c:val>
            <c:numRef>
              <c:f>Sheet1!$B$2:$F$2</c:f>
              <c:numCache>
                <c:formatCode>General</c:formatCode>
                <c:ptCount val="5"/>
                <c:pt idx="0">
                  <c:v>30</c:v>
                </c:pt>
                <c:pt idx="1">
                  <c:v>50.8</c:v>
                </c:pt>
                <c:pt idx="2">
                  <c:v>65.5</c:v>
                </c:pt>
                <c:pt idx="3">
                  <c:v>79</c:v>
                </c:pt>
                <c:pt idx="4">
                  <c:v>120</c:v>
                </c:pt>
              </c:numCache>
            </c:numRef>
          </c:val>
          <c:extLst>
            <c:ext xmlns:c16="http://schemas.microsoft.com/office/drawing/2014/chart" uri="{C3380CC4-5D6E-409C-BE32-E72D297353CC}">
              <c16:uniqueId val="{0000000A-568C-4A72-AA31-CBF91894DEAD}"/>
            </c:ext>
          </c:extLst>
        </c:ser>
        <c:dLbls>
          <c:showLegendKey val="0"/>
          <c:showVal val="0"/>
          <c:showCatName val="0"/>
          <c:showSerName val="0"/>
          <c:showPercent val="0"/>
          <c:showBubbleSize val="0"/>
        </c:dLbls>
        <c:gapWidth val="45"/>
        <c:overlap val="-50"/>
        <c:axId val="445406880"/>
        <c:axId val="558804624"/>
      </c:barChart>
      <c:catAx>
        <c:axId val="445406880"/>
        <c:scaling>
          <c:orientation val="minMax"/>
        </c:scaling>
        <c:delete val="0"/>
        <c:axPos val="b"/>
        <c:numFmt formatCode="General" sourceLinked="1"/>
        <c:majorTickMark val="none"/>
        <c:minorTickMark val="none"/>
        <c:tickLblPos val="nextTo"/>
        <c:spPr>
          <a:ln w="3166">
            <a:solidFill>
              <a:schemeClr val="tx1"/>
            </a:solidFill>
            <a:prstDash val="solid"/>
          </a:ln>
        </c:spPr>
        <c:txPr>
          <a:bodyPr rot="0" vert="horz"/>
          <a:lstStyle/>
          <a:p>
            <a:pPr>
              <a:defRPr sz="1400" b="0" i="0" u="none" strike="noStrike" baseline="0">
                <a:solidFill>
                  <a:schemeClr val="tx1">
                    <a:lumMod val="65000"/>
                    <a:lumOff val="35000"/>
                  </a:schemeClr>
                </a:solidFill>
                <a:latin typeface="+mn-lt"/>
                <a:ea typeface="Calibri"/>
                <a:cs typeface="Arial" pitchFamily="34" charset="0"/>
              </a:defRPr>
            </a:pPr>
            <a:endParaRPr lang="ar-SA"/>
          </a:p>
        </c:txPr>
        <c:crossAx val="558804624"/>
        <c:crosses val="autoZero"/>
        <c:auto val="1"/>
        <c:lblAlgn val="ctr"/>
        <c:lblOffset val="100"/>
        <c:tickLblSkip val="1"/>
        <c:tickMarkSkip val="1"/>
        <c:noMultiLvlLbl val="0"/>
      </c:catAx>
      <c:valAx>
        <c:axId val="558804624"/>
        <c:scaling>
          <c:orientation val="minMax"/>
        </c:scaling>
        <c:delete val="1"/>
        <c:axPos val="l"/>
        <c:numFmt formatCode="General" sourceLinked="1"/>
        <c:majorTickMark val="out"/>
        <c:minorTickMark val="none"/>
        <c:tickLblPos val="nextTo"/>
        <c:crossAx val="445406880"/>
        <c:crosses val="autoZero"/>
        <c:crossBetween val="between"/>
      </c:valAx>
      <c:spPr>
        <a:noFill/>
        <a:ln w="25399">
          <a:noFill/>
        </a:ln>
      </c:spPr>
    </c:plotArea>
    <c:plotVisOnly val="1"/>
    <c:dispBlanksAs val="gap"/>
    <c:showDLblsOverMax val="0"/>
  </c:chart>
  <c:spPr>
    <a:noFill/>
    <a:ln>
      <a:noFill/>
    </a:ln>
  </c:spPr>
  <c:txPr>
    <a:bodyPr/>
    <a:lstStyle/>
    <a:p>
      <a:pPr>
        <a:defRPr sz="798" b="1" i="0" u="none" strike="noStrike" baseline="0">
          <a:solidFill>
            <a:schemeClr val="tx1"/>
          </a:solidFill>
          <a:latin typeface="Calibri"/>
          <a:ea typeface="Calibri"/>
          <a:cs typeface="Calibri"/>
        </a:defRPr>
      </a:pPr>
      <a:endParaRPr lang="ar-SA"/>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doughnutChart>
        <c:varyColors val="1"/>
        <c:ser>
          <c:idx val="0"/>
          <c:order val="0"/>
          <c:tx>
            <c:strRef>
              <c:f>Sheet1!$B$1</c:f>
              <c:strCache>
                <c:ptCount val="1"/>
                <c:pt idx="0">
                  <c:v>销售额</c:v>
                </c:pt>
              </c:strCache>
            </c:strRef>
          </c:tx>
          <c:spPr>
            <a:ln>
              <a:noFill/>
            </a:ln>
          </c:spPr>
          <c:dPt>
            <c:idx val="0"/>
            <c:bubble3D val="0"/>
            <c:spPr>
              <a:noFill/>
              <a:ln w="19050">
                <a:noFill/>
              </a:ln>
              <a:effectLst/>
            </c:spPr>
            <c:extLst>
              <c:ext xmlns:c16="http://schemas.microsoft.com/office/drawing/2014/chart" uri="{C3380CC4-5D6E-409C-BE32-E72D297353CC}">
                <c16:uniqueId val="{00000001-6154-40A3-938B-33052EF2B518}"/>
              </c:ext>
            </c:extLst>
          </c:dPt>
          <c:dPt>
            <c:idx val="1"/>
            <c:bubble3D val="0"/>
            <c:spPr>
              <a:solidFill>
                <a:srgbClr val="FFC000"/>
              </a:solidFill>
              <a:ln w="19050">
                <a:noFill/>
              </a:ln>
              <a:effectLst/>
            </c:spPr>
            <c:extLst>
              <c:ext xmlns:c16="http://schemas.microsoft.com/office/drawing/2014/chart" uri="{C3380CC4-5D6E-409C-BE32-E72D297353CC}">
                <c16:uniqueId val="{00000003-6154-40A3-938B-33052EF2B518}"/>
              </c:ext>
            </c:extLst>
          </c:dPt>
          <c:dPt>
            <c:idx val="2"/>
            <c:bubble3D val="0"/>
            <c:spPr>
              <a:solidFill>
                <a:srgbClr val="0070C0"/>
              </a:solidFill>
              <a:ln w="19050">
                <a:noFill/>
              </a:ln>
              <a:effectLst/>
            </c:spPr>
            <c:extLst>
              <c:ext xmlns:c16="http://schemas.microsoft.com/office/drawing/2014/chart" uri="{C3380CC4-5D6E-409C-BE32-E72D297353CC}">
                <c16:uniqueId val="{00000005-6154-40A3-938B-33052EF2B518}"/>
              </c:ext>
            </c:extLst>
          </c:dPt>
          <c:dPt>
            <c:idx val="3"/>
            <c:bubble3D val="0"/>
            <c:spPr>
              <a:noFill/>
              <a:ln w="19050">
                <a:noFill/>
              </a:ln>
              <a:effectLst/>
            </c:spPr>
            <c:extLst>
              <c:ext xmlns:c16="http://schemas.microsoft.com/office/drawing/2014/chart" uri="{C3380CC4-5D6E-409C-BE32-E72D297353CC}">
                <c16:uniqueId val="{00000007-6154-40A3-938B-33052EF2B518}"/>
              </c:ext>
            </c:extLst>
          </c:dPt>
          <c:cat>
            <c:strRef>
              <c:f>Sheet1!$A$2:$A$5</c:f>
              <c:strCache>
                <c:ptCount val="4"/>
                <c:pt idx="0">
                  <c:v>第一季度</c:v>
                </c:pt>
                <c:pt idx="1">
                  <c:v>第二季度</c:v>
                </c:pt>
                <c:pt idx="2">
                  <c:v>第三季度</c:v>
                </c:pt>
                <c:pt idx="3">
                  <c:v>第四季度</c:v>
                </c:pt>
              </c:strCache>
            </c:strRef>
          </c:cat>
          <c:val>
            <c:numRef>
              <c:f>Sheet1!$B$2:$B$5</c:f>
              <c:numCache>
                <c:formatCode>0%</c:formatCode>
                <c:ptCount val="4"/>
                <c:pt idx="0">
                  <c:v>0.38846664156156496</c:v>
                </c:pt>
                <c:pt idx="1">
                  <c:v>0.44556722195710696</c:v>
                </c:pt>
                <c:pt idx="2">
                  <c:v>0.93259070065906324</c:v>
                </c:pt>
                <c:pt idx="3">
                  <c:v>0.2380648839005195</c:v>
                </c:pt>
              </c:numCache>
            </c:numRef>
          </c:val>
          <c:extLst>
            <c:ext xmlns:c16="http://schemas.microsoft.com/office/drawing/2014/chart" uri="{C3380CC4-5D6E-409C-BE32-E72D297353CC}">
              <c16:uniqueId val="{00000008-6154-40A3-938B-33052EF2B518}"/>
            </c:ext>
          </c:extLst>
        </c:ser>
        <c:ser>
          <c:idx val="1"/>
          <c:order val="1"/>
          <c:tx>
            <c:strRef>
              <c:f>Sheet1!$C$1</c:f>
              <c:strCache>
                <c:ptCount val="1"/>
                <c:pt idx="0">
                  <c:v>列1</c:v>
                </c:pt>
              </c:strCache>
            </c:strRef>
          </c:tx>
          <c:spPr>
            <a:ln>
              <a:noFill/>
            </a:ln>
          </c:spPr>
          <c:dPt>
            <c:idx val="0"/>
            <c:bubble3D val="0"/>
            <c:spPr>
              <a:noFill/>
              <a:ln w="19050">
                <a:noFill/>
              </a:ln>
              <a:effectLst/>
            </c:spPr>
            <c:extLst>
              <c:ext xmlns:c16="http://schemas.microsoft.com/office/drawing/2014/chart" uri="{C3380CC4-5D6E-409C-BE32-E72D297353CC}">
                <c16:uniqueId val="{0000000A-6154-40A3-938B-33052EF2B518}"/>
              </c:ext>
            </c:extLst>
          </c:dPt>
          <c:dPt>
            <c:idx val="1"/>
            <c:bubble3D val="0"/>
            <c:spPr>
              <a:solidFill>
                <a:srgbClr val="DC6C7C"/>
              </a:solidFill>
              <a:ln w="19050">
                <a:noFill/>
              </a:ln>
              <a:effectLst/>
            </c:spPr>
            <c:extLst>
              <c:ext xmlns:c16="http://schemas.microsoft.com/office/drawing/2014/chart" uri="{C3380CC4-5D6E-409C-BE32-E72D297353CC}">
                <c16:uniqueId val="{0000000C-6154-40A3-938B-33052EF2B518}"/>
              </c:ext>
            </c:extLst>
          </c:dPt>
          <c:dPt>
            <c:idx val="2"/>
            <c:bubble3D val="0"/>
            <c:spPr>
              <a:solidFill>
                <a:srgbClr val="56A8BD"/>
              </a:solidFill>
              <a:ln w="19050">
                <a:noFill/>
              </a:ln>
              <a:effectLst/>
            </c:spPr>
            <c:extLst>
              <c:ext xmlns:c16="http://schemas.microsoft.com/office/drawing/2014/chart" uri="{C3380CC4-5D6E-409C-BE32-E72D297353CC}">
                <c16:uniqueId val="{0000000E-6154-40A3-938B-33052EF2B518}"/>
              </c:ext>
            </c:extLst>
          </c:dPt>
          <c:dPt>
            <c:idx val="3"/>
            <c:bubble3D val="0"/>
            <c:spPr>
              <a:noFill/>
              <a:ln w="19050">
                <a:noFill/>
              </a:ln>
              <a:effectLst/>
            </c:spPr>
            <c:extLst>
              <c:ext xmlns:c16="http://schemas.microsoft.com/office/drawing/2014/chart" uri="{C3380CC4-5D6E-409C-BE32-E72D297353CC}">
                <c16:uniqueId val="{00000010-6154-40A3-938B-33052EF2B518}"/>
              </c:ext>
            </c:extLst>
          </c:dPt>
          <c:cat>
            <c:strRef>
              <c:f>Sheet1!$A$2:$A$5</c:f>
              <c:strCache>
                <c:ptCount val="4"/>
                <c:pt idx="0">
                  <c:v>第一季度</c:v>
                </c:pt>
                <c:pt idx="1">
                  <c:v>第二季度</c:v>
                </c:pt>
                <c:pt idx="2">
                  <c:v>第三季度</c:v>
                </c:pt>
                <c:pt idx="3">
                  <c:v>第四季度</c:v>
                </c:pt>
              </c:strCache>
            </c:strRef>
          </c:cat>
          <c:val>
            <c:numRef>
              <c:f>Sheet1!$C$2:$C$5</c:f>
              <c:numCache>
                <c:formatCode>0%</c:formatCode>
                <c:ptCount val="4"/>
                <c:pt idx="0">
                  <c:v>0.73338508349079545</c:v>
                </c:pt>
                <c:pt idx="1">
                  <c:v>0.46245457282359792</c:v>
                </c:pt>
                <c:pt idx="2">
                  <c:v>0.94453157184176717</c:v>
                </c:pt>
                <c:pt idx="3">
                  <c:v>0.23230508708918729</c:v>
                </c:pt>
              </c:numCache>
            </c:numRef>
          </c:val>
          <c:extLst>
            <c:ext xmlns:c16="http://schemas.microsoft.com/office/drawing/2014/chart" uri="{C3380CC4-5D6E-409C-BE32-E72D297353CC}">
              <c16:uniqueId val="{00000011-6154-40A3-938B-33052EF2B518}"/>
            </c:ext>
          </c:extLst>
        </c:ser>
        <c:ser>
          <c:idx val="2"/>
          <c:order val="2"/>
          <c:tx>
            <c:strRef>
              <c:f>Sheet1!$D$1</c:f>
              <c:strCache>
                <c:ptCount val="1"/>
                <c:pt idx="0">
                  <c:v>列2</c:v>
                </c:pt>
              </c:strCache>
            </c:strRef>
          </c:tx>
          <c:spPr>
            <a:ln>
              <a:noFill/>
            </a:ln>
          </c:spPr>
          <c:dPt>
            <c:idx val="0"/>
            <c:bubble3D val="0"/>
            <c:spPr>
              <a:solidFill>
                <a:schemeClr val="accent4"/>
              </a:solidFill>
              <a:ln w="19050">
                <a:noFill/>
              </a:ln>
              <a:effectLst/>
            </c:spPr>
            <c:extLst>
              <c:ext xmlns:c16="http://schemas.microsoft.com/office/drawing/2014/chart" uri="{C3380CC4-5D6E-409C-BE32-E72D297353CC}">
                <c16:uniqueId val="{00000013-6154-40A3-938B-33052EF2B518}"/>
              </c:ext>
            </c:extLst>
          </c:dPt>
          <c:dPt>
            <c:idx val="1"/>
            <c:bubble3D val="0"/>
            <c:spPr>
              <a:solidFill>
                <a:srgbClr val="00B050"/>
              </a:solidFill>
              <a:ln w="19050">
                <a:noFill/>
              </a:ln>
              <a:effectLst/>
            </c:spPr>
            <c:extLst>
              <c:ext xmlns:c16="http://schemas.microsoft.com/office/drawing/2014/chart" uri="{C3380CC4-5D6E-409C-BE32-E72D297353CC}">
                <c16:uniqueId val="{00000015-6154-40A3-938B-33052EF2B518}"/>
              </c:ext>
            </c:extLst>
          </c:dPt>
          <c:dPt>
            <c:idx val="2"/>
            <c:bubble3D val="0"/>
            <c:spPr>
              <a:noFill/>
              <a:ln w="19050">
                <a:noFill/>
              </a:ln>
              <a:effectLst/>
            </c:spPr>
            <c:extLst>
              <c:ext xmlns:c16="http://schemas.microsoft.com/office/drawing/2014/chart" uri="{C3380CC4-5D6E-409C-BE32-E72D297353CC}">
                <c16:uniqueId val="{00000017-6154-40A3-938B-33052EF2B518}"/>
              </c:ext>
            </c:extLst>
          </c:dPt>
          <c:dPt>
            <c:idx val="3"/>
            <c:bubble3D val="0"/>
            <c:spPr>
              <a:noFill/>
              <a:ln w="19050">
                <a:noFill/>
              </a:ln>
              <a:effectLst/>
            </c:spPr>
            <c:extLst>
              <c:ext xmlns:c16="http://schemas.microsoft.com/office/drawing/2014/chart" uri="{C3380CC4-5D6E-409C-BE32-E72D297353CC}">
                <c16:uniqueId val="{00000019-6154-40A3-938B-33052EF2B518}"/>
              </c:ext>
            </c:extLst>
          </c:dPt>
          <c:cat>
            <c:strRef>
              <c:f>Sheet1!$A$2:$A$5</c:f>
              <c:strCache>
                <c:ptCount val="4"/>
                <c:pt idx="0">
                  <c:v>第一季度</c:v>
                </c:pt>
                <c:pt idx="1">
                  <c:v>第二季度</c:v>
                </c:pt>
                <c:pt idx="2">
                  <c:v>第三季度</c:v>
                </c:pt>
                <c:pt idx="3">
                  <c:v>第四季度</c:v>
                </c:pt>
              </c:strCache>
            </c:strRef>
          </c:cat>
          <c:val>
            <c:numRef>
              <c:f>Sheet1!$D$2:$D$5</c:f>
              <c:numCache>
                <c:formatCode>0%</c:formatCode>
                <c:ptCount val="4"/>
                <c:pt idx="0">
                  <c:v>0.48576982150014658</c:v>
                </c:pt>
                <c:pt idx="1">
                  <c:v>0.98980754342418731</c:v>
                </c:pt>
                <c:pt idx="2">
                  <c:v>0.97787153264259685</c:v>
                </c:pt>
                <c:pt idx="3">
                  <c:v>0.75708981049454216</c:v>
                </c:pt>
              </c:numCache>
            </c:numRef>
          </c:val>
          <c:extLst>
            <c:ext xmlns:c16="http://schemas.microsoft.com/office/drawing/2014/chart" uri="{C3380CC4-5D6E-409C-BE32-E72D297353CC}">
              <c16:uniqueId val="{0000001A-6154-40A3-938B-33052EF2B518}"/>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ar-SA"/>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doughnutChart>
        <c:varyColors val="1"/>
        <c:ser>
          <c:idx val="0"/>
          <c:order val="0"/>
          <c:tx>
            <c:strRef>
              <c:f>Sheet1!$B$1</c:f>
              <c:strCache>
                <c:ptCount val="1"/>
                <c:pt idx="0">
                  <c:v>销售额</c:v>
                </c:pt>
              </c:strCache>
            </c:strRef>
          </c:tx>
          <c:spPr>
            <a:ln>
              <a:noFill/>
            </a:ln>
          </c:spPr>
          <c:dPt>
            <c:idx val="0"/>
            <c:bubble3D val="0"/>
            <c:spPr>
              <a:noFill/>
              <a:ln w="19050">
                <a:noFill/>
              </a:ln>
              <a:effectLst/>
            </c:spPr>
            <c:extLst>
              <c:ext xmlns:c16="http://schemas.microsoft.com/office/drawing/2014/chart" uri="{C3380CC4-5D6E-409C-BE32-E72D297353CC}">
                <c16:uniqueId val="{00000001-8411-4F58-9C76-AF1EBF6FF0F8}"/>
              </c:ext>
            </c:extLst>
          </c:dPt>
          <c:dPt>
            <c:idx val="1"/>
            <c:bubble3D val="0"/>
            <c:spPr>
              <a:solidFill>
                <a:srgbClr val="FFC000"/>
              </a:solidFill>
              <a:ln w="19050">
                <a:noFill/>
              </a:ln>
              <a:effectLst/>
            </c:spPr>
            <c:extLst>
              <c:ext xmlns:c16="http://schemas.microsoft.com/office/drawing/2014/chart" uri="{C3380CC4-5D6E-409C-BE32-E72D297353CC}">
                <c16:uniqueId val="{00000003-8411-4F58-9C76-AF1EBF6FF0F8}"/>
              </c:ext>
            </c:extLst>
          </c:dPt>
          <c:dPt>
            <c:idx val="2"/>
            <c:bubble3D val="0"/>
            <c:spPr>
              <a:solidFill>
                <a:srgbClr val="0070C0"/>
              </a:solidFill>
              <a:ln w="19050">
                <a:noFill/>
              </a:ln>
              <a:effectLst/>
            </c:spPr>
            <c:extLst>
              <c:ext xmlns:c16="http://schemas.microsoft.com/office/drawing/2014/chart" uri="{C3380CC4-5D6E-409C-BE32-E72D297353CC}">
                <c16:uniqueId val="{00000005-8411-4F58-9C76-AF1EBF6FF0F8}"/>
              </c:ext>
            </c:extLst>
          </c:dPt>
          <c:dPt>
            <c:idx val="3"/>
            <c:bubble3D val="0"/>
            <c:spPr>
              <a:noFill/>
              <a:ln w="19050">
                <a:noFill/>
              </a:ln>
              <a:effectLst/>
            </c:spPr>
            <c:extLst>
              <c:ext xmlns:c16="http://schemas.microsoft.com/office/drawing/2014/chart" uri="{C3380CC4-5D6E-409C-BE32-E72D297353CC}">
                <c16:uniqueId val="{00000007-8411-4F58-9C76-AF1EBF6FF0F8}"/>
              </c:ext>
            </c:extLst>
          </c:dPt>
          <c:cat>
            <c:strRef>
              <c:f>Sheet1!$A$2:$A$5</c:f>
              <c:strCache>
                <c:ptCount val="4"/>
                <c:pt idx="0">
                  <c:v>第一季度</c:v>
                </c:pt>
                <c:pt idx="1">
                  <c:v>第二季度</c:v>
                </c:pt>
                <c:pt idx="2">
                  <c:v>第三季度</c:v>
                </c:pt>
                <c:pt idx="3">
                  <c:v>第四季度</c:v>
                </c:pt>
              </c:strCache>
            </c:strRef>
          </c:cat>
          <c:val>
            <c:numRef>
              <c:f>Sheet1!$B$2:$B$5</c:f>
              <c:numCache>
                <c:formatCode>0%</c:formatCode>
                <c:ptCount val="4"/>
                <c:pt idx="0">
                  <c:v>0.36447758205104752</c:v>
                </c:pt>
                <c:pt idx="1">
                  <c:v>0.51061767056103968</c:v>
                </c:pt>
                <c:pt idx="2">
                  <c:v>0.87557305543446096</c:v>
                </c:pt>
                <c:pt idx="3">
                  <c:v>0.5082053231395518</c:v>
                </c:pt>
              </c:numCache>
            </c:numRef>
          </c:val>
          <c:extLst>
            <c:ext xmlns:c16="http://schemas.microsoft.com/office/drawing/2014/chart" uri="{C3380CC4-5D6E-409C-BE32-E72D297353CC}">
              <c16:uniqueId val="{00000008-8411-4F58-9C76-AF1EBF6FF0F8}"/>
            </c:ext>
          </c:extLst>
        </c:ser>
        <c:ser>
          <c:idx val="1"/>
          <c:order val="1"/>
          <c:tx>
            <c:strRef>
              <c:f>Sheet1!$C$1</c:f>
              <c:strCache>
                <c:ptCount val="1"/>
                <c:pt idx="0">
                  <c:v>列1</c:v>
                </c:pt>
              </c:strCache>
            </c:strRef>
          </c:tx>
          <c:spPr>
            <a:ln>
              <a:noFill/>
            </a:ln>
          </c:spPr>
          <c:dPt>
            <c:idx val="0"/>
            <c:bubble3D val="0"/>
            <c:spPr>
              <a:noFill/>
              <a:ln w="19050">
                <a:noFill/>
              </a:ln>
              <a:effectLst/>
            </c:spPr>
            <c:extLst>
              <c:ext xmlns:c16="http://schemas.microsoft.com/office/drawing/2014/chart" uri="{C3380CC4-5D6E-409C-BE32-E72D297353CC}">
                <c16:uniqueId val="{0000000A-8411-4F58-9C76-AF1EBF6FF0F8}"/>
              </c:ext>
            </c:extLst>
          </c:dPt>
          <c:dPt>
            <c:idx val="1"/>
            <c:bubble3D val="0"/>
            <c:spPr>
              <a:solidFill>
                <a:srgbClr val="DC6C7C"/>
              </a:solidFill>
              <a:ln w="19050">
                <a:noFill/>
              </a:ln>
              <a:effectLst/>
            </c:spPr>
            <c:extLst>
              <c:ext xmlns:c16="http://schemas.microsoft.com/office/drawing/2014/chart" uri="{C3380CC4-5D6E-409C-BE32-E72D297353CC}">
                <c16:uniqueId val="{0000000C-8411-4F58-9C76-AF1EBF6FF0F8}"/>
              </c:ext>
            </c:extLst>
          </c:dPt>
          <c:dPt>
            <c:idx val="2"/>
            <c:bubble3D val="0"/>
            <c:spPr>
              <a:solidFill>
                <a:srgbClr val="56A8BD"/>
              </a:solidFill>
              <a:ln w="19050">
                <a:noFill/>
              </a:ln>
              <a:effectLst/>
            </c:spPr>
            <c:extLst>
              <c:ext xmlns:c16="http://schemas.microsoft.com/office/drawing/2014/chart" uri="{C3380CC4-5D6E-409C-BE32-E72D297353CC}">
                <c16:uniqueId val="{0000000E-8411-4F58-9C76-AF1EBF6FF0F8}"/>
              </c:ext>
            </c:extLst>
          </c:dPt>
          <c:dPt>
            <c:idx val="3"/>
            <c:bubble3D val="0"/>
            <c:spPr>
              <a:noFill/>
              <a:ln w="19050">
                <a:noFill/>
              </a:ln>
              <a:effectLst/>
            </c:spPr>
            <c:extLst>
              <c:ext xmlns:c16="http://schemas.microsoft.com/office/drawing/2014/chart" uri="{C3380CC4-5D6E-409C-BE32-E72D297353CC}">
                <c16:uniqueId val="{00000010-8411-4F58-9C76-AF1EBF6FF0F8}"/>
              </c:ext>
            </c:extLst>
          </c:dPt>
          <c:cat>
            <c:strRef>
              <c:f>Sheet1!$A$2:$A$5</c:f>
              <c:strCache>
                <c:ptCount val="4"/>
                <c:pt idx="0">
                  <c:v>第一季度</c:v>
                </c:pt>
                <c:pt idx="1">
                  <c:v>第二季度</c:v>
                </c:pt>
                <c:pt idx="2">
                  <c:v>第三季度</c:v>
                </c:pt>
                <c:pt idx="3">
                  <c:v>第四季度</c:v>
                </c:pt>
              </c:strCache>
            </c:strRef>
          </c:cat>
          <c:val>
            <c:numRef>
              <c:f>Sheet1!$C$2:$C$5</c:f>
              <c:numCache>
                <c:formatCode>0%</c:formatCode>
                <c:ptCount val="4"/>
                <c:pt idx="0">
                  <c:v>8.7191545616566057E-2</c:v>
                </c:pt>
                <c:pt idx="1">
                  <c:v>0.18891325292373273</c:v>
                </c:pt>
                <c:pt idx="2">
                  <c:v>8.4451702745207524E-2</c:v>
                </c:pt>
                <c:pt idx="3">
                  <c:v>0.59339167402774085</c:v>
                </c:pt>
              </c:numCache>
            </c:numRef>
          </c:val>
          <c:extLst>
            <c:ext xmlns:c16="http://schemas.microsoft.com/office/drawing/2014/chart" uri="{C3380CC4-5D6E-409C-BE32-E72D297353CC}">
              <c16:uniqueId val="{00000011-8411-4F58-9C76-AF1EBF6FF0F8}"/>
            </c:ext>
          </c:extLst>
        </c:ser>
        <c:ser>
          <c:idx val="2"/>
          <c:order val="2"/>
          <c:tx>
            <c:strRef>
              <c:f>Sheet1!$D$1</c:f>
              <c:strCache>
                <c:ptCount val="1"/>
                <c:pt idx="0">
                  <c:v>列2</c:v>
                </c:pt>
              </c:strCache>
            </c:strRef>
          </c:tx>
          <c:spPr>
            <a:ln>
              <a:noFill/>
            </a:ln>
          </c:spPr>
          <c:dPt>
            <c:idx val="0"/>
            <c:bubble3D val="0"/>
            <c:spPr>
              <a:solidFill>
                <a:schemeClr val="accent4"/>
              </a:solidFill>
              <a:ln w="19050">
                <a:noFill/>
              </a:ln>
              <a:effectLst/>
            </c:spPr>
            <c:extLst>
              <c:ext xmlns:c16="http://schemas.microsoft.com/office/drawing/2014/chart" uri="{C3380CC4-5D6E-409C-BE32-E72D297353CC}">
                <c16:uniqueId val="{00000013-8411-4F58-9C76-AF1EBF6FF0F8}"/>
              </c:ext>
            </c:extLst>
          </c:dPt>
          <c:dPt>
            <c:idx val="1"/>
            <c:bubble3D val="0"/>
            <c:spPr>
              <a:solidFill>
                <a:srgbClr val="00B050"/>
              </a:solidFill>
              <a:ln w="19050">
                <a:noFill/>
              </a:ln>
              <a:effectLst/>
            </c:spPr>
            <c:extLst>
              <c:ext xmlns:c16="http://schemas.microsoft.com/office/drawing/2014/chart" uri="{C3380CC4-5D6E-409C-BE32-E72D297353CC}">
                <c16:uniqueId val="{00000015-8411-4F58-9C76-AF1EBF6FF0F8}"/>
              </c:ext>
            </c:extLst>
          </c:dPt>
          <c:dPt>
            <c:idx val="2"/>
            <c:bubble3D val="0"/>
            <c:spPr>
              <a:noFill/>
              <a:ln w="19050">
                <a:noFill/>
              </a:ln>
              <a:effectLst/>
            </c:spPr>
            <c:extLst>
              <c:ext xmlns:c16="http://schemas.microsoft.com/office/drawing/2014/chart" uri="{C3380CC4-5D6E-409C-BE32-E72D297353CC}">
                <c16:uniqueId val="{00000017-8411-4F58-9C76-AF1EBF6FF0F8}"/>
              </c:ext>
            </c:extLst>
          </c:dPt>
          <c:dPt>
            <c:idx val="3"/>
            <c:bubble3D val="0"/>
            <c:spPr>
              <a:noFill/>
              <a:ln w="19050">
                <a:noFill/>
              </a:ln>
              <a:effectLst/>
            </c:spPr>
            <c:extLst>
              <c:ext xmlns:c16="http://schemas.microsoft.com/office/drawing/2014/chart" uri="{C3380CC4-5D6E-409C-BE32-E72D297353CC}">
                <c16:uniqueId val="{00000019-8411-4F58-9C76-AF1EBF6FF0F8}"/>
              </c:ext>
            </c:extLst>
          </c:dPt>
          <c:cat>
            <c:strRef>
              <c:f>Sheet1!$A$2:$A$5</c:f>
              <c:strCache>
                <c:ptCount val="4"/>
                <c:pt idx="0">
                  <c:v>第一季度</c:v>
                </c:pt>
                <c:pt idx="1">
                  <c:v>第二季度</c:v>
                </c:pt>
                <c:pt idx="2">
                  <c:v>第三季度</c:v>
                </c:pt>
                <c:pt idx="3">
                  <c:v>第四季度</c:v>
                </c:pt>
              </c:strCache>
            </c:strRef>
          </c:cat>
          <c:val>
            <c:numRef>
              <c:f>Sheet1!$D$2:$D$5</c:f>
              <c:numCache>
                <c:formatCode>0%</c:formatCode>
                <c:ptCount val="4"/>
                <c:pt idx="0">
                  <c:v>0.81512453207854507</c:v>
                </c:pt>
                <c:pt idx="1">
                  <c:v>0.79284152293570753</c:v>
                </c:pt>
                <c:pt idx="2">
                  <c:v>0.30593052803311016</c:v>
                </c:pt>
                <c:pt idx="3">
                  <c:v>0.87672953302954348</c:v>
                </c:pt>
              </c:numCache>
            </c:numRef>
          </c:val>
          <c:extLst>
            <c:ext xmlns:c16="http://schemas.microsoft.com/office/drawing/2014/chart" uri="{C3380CC4-5D6E-409C-BE32-E72D297353CC}">
              <c16:uniqueId val="{0000001A-8411-4F58-9C76-AF1EBF6FF0F8}"/>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ar-SA"/>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doughnutChart>
        <c:varyColors val="1"/>
        <c:ser>
          <c:idx val="0"/>
          <c:order val="0"/>
          <c:tx>
            <c:strRef>
              <c:f>Sheet1!$B$1</c:f>
              <c:strCache>
                <c:ptCount val="1"/>
                <c:pt idx="0">
                  <c:v>销售额</c:v>
                </c:pt>
              </c:strCache>
            </c:strRef>
          </c:tx>
          <c:spPr>
            <a:ln>
              <a:noFill/>
            </a:ln>
          </c:spPr>
          <c:dPt>
            <c:idx val="0"/>
            <c:bubble3D val="0"/>
            <c:spPr>
              <a:noFill/>
              <a:ln w="19050">
                <a:noFill/>
              </a:ln>
              <a:effectLst/>
            </c:spPr>
            <c:extLst>
              <c:ext xmlns:c16="http://schemas.microsoft.com/office/drawing/2014/chart" uri="{C3380CC4-5D6E-409C-BE32-E72D297353CC}">
                <c16:uniqueId val="{00000001-13D8-4697-B139-0EF34F2005CF}"/>
              </c:ext>
            </c:extLst>
          </c:dPt>
          <c:dPt>
            <c:idx val="1"/>
            <c:bubble3D val="0"/>
            <c:spPr>
              <a:solidFill>
                <a:srgbClr val="FFC000"/>
              </a:solidFill>
              <a:ln w="19050">
                <a:noFill/>
              </a:ln>
              <a:effectLst/>
            </c:spPr>
            <c:extLst>
              <c:ext xmlns:c16="http://schemas.microsoft.com/office/drawing/2014/chart" uri="{C3380CC4-5D6E-409C-BE32-E72D297353CC}">
                <c16:uniqueId val="{00000003-13D8-4697-B139-0EF34F2005CF}"/>
              </c:ext>
            </c:extLst>
          </c:dPt>
          <c:dPt>
            <c:idx val="2"/>
            <c:bubble3D val="0"/>
            <c:spPr>
              <a:solidFill>
                <a:srgbClr val="0070C0"/>
              </a:solidFill>
              <a:ln w="19050">
                <a:noFill/>
              </a:ln>
              <a:effectLst/>
            </c:spPr>
            <c:extLst>
              <c:ext xmlns:c16="http://schemas.microsoft.com/office/drawing/2014/chart" uri="{C3380CC4-5D6E-409C-BE32-E72D297353CC}">
                <c16:uniqueId val="{00000005-13D8-4697-B139-0EF34F2005CF}"/>
              </c:ext>
            </c:extLst>
          </c:dPt>
          <c:dPt>
            <c:idx val="3"/>
            <c:bubble3D val="0"/>
            <c:spPr>
              <a:noFill/>
              <a:ln w="19050">
                <a:noFill/>
              </a:ln>
              <a:effectLst/>
            </c:spPr>
            <c:extLst>
              <c:ext xmlns:c16="http://schemas.microsoft.com/office/drawing/2014/chart" uri="{C3380CC4-5D6E-409C-BE32-E72D297353CC}">
                <c16:uniqueId val="{00000007-13D8-4697-B139-0EF34F2005CF}"/>
              </c:ext>
            </c:extLst>
          </c:dPt>
          <c:cat>
            <c:strRef>
              <c:f>Sheet1!$A$2:$A$5</c:f>
              <c:strCache>
                <c:ptCount val="4"/>
                <c:pt idx="0">
                  <c:v>第一季度</c:v>
                </c:pt>
                <c:pt idx="1">
                  <c:v>第二季度</c:v>
                </c:pt>
                <c:pt idx="2">
                  <c:v>第三季度</c:v>
                </c:pt>
                <c:pt idx="3">
                  <c:v>第四季度</c:v>
                </c:pt>
              </c:strCache>
            </c:strRef>
          </c:cat>
          <c:val>
            <c:numRef>
              <c:f>Sheet1!$B$2:$B$5</c:f>
              <c:numCache>
                <c:formatCode>0%</c:formatCode>
                <c:ptCount val="4"/>
                <c:pt idx="0">
                  <c:v>0.65290337802062992</c:v>
                </c:pt>
                <c:pt idx="1">
                  <c:v>0.43595179280221696</c:v>
                </c:pt>
                <c:pt idx="2">
                  <c:v>0.67826924101892805</c:v>
                </c:pt>
                <c:pt idx="3">
                  <c:v>0.54745632900741459</c:v>
                </c:pt>
              </c:numCache>
            </c:numRef>
          </c:val>
          <c:extLst>
            <c:ext xmlns:c16="http://schemas.microsoft.com/office/drawing/2014/chart" uri="{C3380CC4-5D6E-409C-BE32-E72D297353CC}">
              <c16:uniqueId val="{00000008-13D8-4697-B139-0EF34F2005CF}"/>
            </c:ext>
          </c:extLst>
        </c:ser>
        <c:ser>
          <c:idx val="1"/>
          <c:order val="1"/>
          <c:tx>
            <c:strRef>
              <c:f>Sheet1!$C$1</c:f>
              <c:strCache>
                <c:ptCount val="1"/>
                <c:pt idx="0">
                  <c:v>列1</c:v>
                </c:pt>
              </c:strCache>
            </c:strRef>
          </c:tx>
          <c:spPr>
            <a:ln>
              <a:noFill/>
            </a:ln>
          </c:spPr>
          <c:dPt>
            <c:idx val="0"/>
            <c:bubble3D val="0"/>
            <c:spPr>
              <a:noFill/>
              <a:ln w="19050">
                <a:noFill/>
              </a:ln>
              <a:effectLst/>
            </c:spPr>
            <c:extLst>
              <c:ext xmlns:c16="http://schemas.microsoft.com/office/drawing/2014/chart" uri="{C3380CC4-5D6E-409C-BE32-E72D297353CC}">
                <c16:uniqueId val="{0000000A-13D8-4697-B139-0EF34F2005CF}"/>
              </c:ext>
            </c:extLst>
          </c:dPt>
          <c:dPt>
            <c:idx val="1"/>
            <c:bubble3D val="0"/>
            <c:spPr>
              <a:solidFill>
                <a:srgbClr val="DC6C7C"/>
              </a:solidFill>
              <a:ln w="19050">
                <a:noFill/>
              </a:ln>
              <a:effectLst/>
            </c:spPr>
            <c:extLst>
              <c:ext xmlns:c16="http://schemas.microsoft.com/office/drawing/2014/chart" uri="{C3380CC4-5D6E-409C-BE32-E72D297353CC}">
                <c16:uniqueId val="{0000000C-13D8-4697-B139-0EF34F2005CF}"/>
              </c:ext>
            </c:extLst>
          </c:dPt>
          <c:dPt>
            <c:idx val="2"/>
            <c:bubble3D val="0"/>
            <c:spPr>
              <a:solidFill>
                <a:srgbClr val="56A8BD"/>
              </a:solidFill>
              <a:ln w="19050">
                <a:noFill/>
              </a:ln>
              <a:effectLst/>
            </c:spPr>
            <c:extLst>
              <c:ext xmlns:c16="http://schemas.microsoft.com/office/drawing/2014/chart" uri="{C3380CC4-5D6E-409C-BE32-E72D297353CC}">
                <c16:uniqueId val="{0000000E-13D8-4697-B139-0EF34F2005CF}"/>
              </c:ext>
            </c:extLst>
          </c:dPt>
          <c:dPt>
            <c:idx val="3"/>
            <c:bubble3D val="0"/>
            <c:spPr>
              <a:noFill/>
              <a:ln w="19050">
                <a:noFill/>
              </a:ln>
              <a:effectLst/>
            </c:spPr>
            <c:extLst>
              <c:ext xmlns:c16="http://schemas.microsoft.com/office/drawing/2014/chart" uri="{C3380CC4-5D6E-409C-BE32-E72D297353CC}">
                <c16:uniqueId val="{00000010-13D8-4697-B139-0EF34F2005CF}"/>
              </c:ext>
            </c:extLst>
          </c:dPt>
          <c:cat>
            <c:strRef>
              <c:f>Sheet1!$A$2:$A$5</c:f>
              <c:strCache>
                <c:ptCount val="4"/>
                <c:pt idx="0">
                  <c:v>第一季度</c:v>
                </c:pt>
                <c:pt idx="1">
                  <c:v>第二季度</c:v>
                </c:pt>
                <c:pt idx="2">
                  <c:v>第三季度</c:v>
                </c:pt>
                <c:pt idx="3">
                  <c:v>第四季度</c:v>
                </c:pt>
              </c:strCache>
            </c:strRef>
          </c:cat>
          <c:val>
            <c:numRef>
              <c:f>Sheet1!$C$2:$C$5</c:f>
              <c:numCache>
                <c:formatCode>0%</c:formatCode>
                <c:ptCount val="4"/>
                <c:pt idx="0">
                  <c:v>0.33033921174055114</c:v>
                </c:pt>
                <c:pt idx="1">
                  <c:v>0.4620114539200515</c:v>
                </c:pt>
                <c:pt idx="2">
                  <c:v>0.63529481700543511</c:v>
                </c:pt>
                <c:pt idx="3">
                  <c:v>0.78836637996831505</c:v>
                </c:pt>
              </c:numCache>
            </c:numRef>
          </c:val>
          <c:extLst>
            <c:ext xmlns:c16="http://schemas.microsoft.com/office/drawing/2014/chart" uri="{C3380CC4-5D6E-409C-BE32-E72D297353CC}">
              <c16:uniqueId val="{00000011-13D8-4697-B139-0EF34F2005CF}"/>
            </c:ext>
          </c:extLst>
        </c:ser>
        <c:ser>
          <c:idx val="2"/>
          <c:order val="2"/>
          <c:tx>
            <c:strRef>
              <c:f>Sheet1!$D$1</c:f>
              <c:strCache>
                <c:ptCount val="1"/>
                <c:pt idx="0">
                  <c:v>列2</c:v>
                </c:pt>
              </c:strCache>
            </c:strRef>
          </c:tx>
          <c:spPr>
            <a:ln>
              <a:noFill/>
            </a:ln>
          </c:spPr>
          <c:dPt>
            <c:idx val="0"/>
            <c:bubble3D val="0"/>
            <c:spPr>
              <a:solidFill>
                <a:schemeClr val="accent4"/>
              </a:solidFill>
              <a:ln w="19050">
                <a:noFill/>
              </a:ln>
              <a:effectLst/>
            </c:spPr>
            <c:extLst>
              <c:ext xmlns:c16="http://schemas.microsoft.com/office/drawing/2014/chart" uri="{C3380CC4-5D6E-409C-BE32-E72D297353CC}">
                <c16:uniqueId val="{00000013-13D8-4697-B139-0EF34F2005CF}"/>
              </c:ext>
            </c:extLst>
          </c:dPt>
          <c:dPt>
            <c:idx val="1"/>
            <c:bubble3D val="0"/>
            <c:spPr>
              <a:solidFill>
                <a:srgbClr val="00B050"/>
              </a:solidFill>
              <a:ln w="19050">
                <a:noFill/>
              </a:ln>
              <a:effectLst/>
            </c:spPr>
            <c:extLst>
              <c:ext xmlns:c16="http://schemas.microsoft.com/office/drawing/2014/chart" uri="{C3380CC4-5D6E-409C-BE32-E72D297353CC}">
                <c16:uniqueId val="{00000015-13D8-4697-B139-0EF34F2005CF}"/>
              </c:ext>
            </c:extLst>
          </c:dPt>
          <c:dPt>
            <c:idx val="2"/>
            <c:bubble3D val="0"/>
            <c:spPr>
              <a:noFill/>
              <a:ln w="19050">
                <a:noFill/>
              </a:ln>
              <a:effectLst/>
            </c:spPr>
            <c:extLst>
              <c:ext xmlns:c16="http://schemas.microsoft.com/office/drawing/2014/chart" uri="{C3380CC4-5D6E-409C-BE32-E72D297353CC}">
                <c16:uniqueId val="{00000017-13D8-4697-B139-0EF34F2005CF}"/>
              </c:ext>
            </c:extLst>
          </c:dPt>
          <c:dPt>
            <c:idx val="3"/>
            <c:bubble3D val="0"/>
            <c:spPr>
              <a:noFill/>
              <a:ln w="19050">
                <a:noFill/>
              </a:ln>
              <a:effectLst/>
            </c:spPr>
            <c:extLst>
              <c:ext xmlns:c16="http://schemas.microsoft.com/office/drawing/2014/chart" uri="{C3380CC4-5D6E-409C-BE32-E72D297353CC}">
                <c16:uniqueId val="{00000019-13D8-4697-B139-0EF34F2005CF}"/>
              </c:ext>
            </c:extLst>
          </c:dPt>
          <c:cat>
            <c:strRef>
              <c:f>Sheet1!$A$2:$A$5</c:f>
              <c:strCache>
                <c:ptCount val="4"/>
                <c:pt idx="0">
                  <c:v>第一季度</c:v>
                </c:pt>
                <c:pt idx="1">
                  <c:v>第二季度</c:v>
                </c:pt>
                <c:pt idx="2">
                  <c:v>第三季度</c:v>
                </c:pt>
                <c:pt idx="3">
                  <c:v>第四季度</c:v>
                </c:pt>
              </c:strCache>
            </c:strRef>
          </c:cat>
          <c:val>
            <c:numRef>
              <c:f>Sheet1!$D$2:$D$5</c:f>
              <c:numCache>
                <c:formatCode>0%</c:formatCode>
                <c:ptCount val="4"/>
                <c:pt idx="0">
                  <c:v>0.5096811972775469</c:v>
                </c:pt>
                <c:pt idx="1">
                  <c:v>0.43850596603226588</c:v>
                </c:pt>
                <c:pt idx="2">
                  <c:v>0.60498690469969951</c:v>
                </c:pt>
                <c:pt idx="3">
                  <c:v>0.10054453457092061</c:v>
                </c:pt>
              </c:numCache>
            </c:numRef>
          </c:val>
          <c:extLst>
            <c:ext xmlns:c16="http://schemas.microsoft.com/office/drawing/2014/chart" uri="{C3380CC4-5D6E-409C-BE32-E72D297353CC}">
              <c16:uniqueId val="{0000001A-13D8-4697-B139-0EF34F2005CF}"/>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ar-SA"/>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extLst>
              <c:ext xmlns:c16="http://schemas.microsoft.com/office/drawing/2014/chart" uri="{C3380CC4-5D6E-409C-BE32-E72D297353CC}">
                <c16:uniqueId val="{00000001-7B43-4BB6-BF00-60584C789CD4}"/>
              </c:ext>
            </c:extLst>
          </c:dPt>
          <c:dPt>
            <c:idx val="1"/>
            <c:bubble3D val="0"/>
            <c:spPr>
              <a:solidFill>
                <a:schemeClr val="bg2">
                  <a:lumMod val="90000"/>
                </a:schemeClr>
              </a:solidFill>
              <a:ln w="19050">
                <a:noFill/>
              </a:ln>
              <a:effectLst/>
            </c:spPr>
            <c:extLst>
              <c:ext xmlns:c16="http://schemas.microsoft.com/office/drawing/2014/chart" uri="{C3380CC4-5D6E-409C-BE32-E72D297353CC}">
                <c16:uniqueId val="{00000003-7B43-4BB6-BF00-60584C789CD4}"/>
              </c:ext>
            </c:extLst>
          </c:dPt>
          <c:dPt>
            <c:idx val="2"/>
            <c:bubble3D val="0"/>
            <c:spPr>
              <a:solidFill>
                <a:schemeClr val="accent3"/>
              </a:solidFill>
              <a:ln w="19050">
                <a:noFill/>
              </a:ln>
              <a:effectLst/>
            </c:spPr>
            <c:extLst>
              <c:ext xmlns:c16="http://schemas.microsoft.com/office/drawing/2014/chart" uri="{C3380CC4-5D6E-409C-BE32-E72D297353CC}">
                <c16:uniqueId val="{00000005-7B43-4BB6-BF00-60584C789CD4}"/>
              </c:ext>
            </c:extLst>
          </c:dPt>
          <c:dPt>
            <c:idx val="3"/>
            <c:bubble3D val="0"/>
            <c:spPr>
              <a:solidFill>
                <a:schemeClr val="accent4"/>
              </a:solidFill>
              <a:ln w="19050">
                <a:noFill/>
              </a:ln>
              <a:effectLst/>
            </c:spPr>
            <c:extLst>
              <c:ext xmlns:c16="http://schemas.microsoft.com/office/drawing/2014/chart" uri="{C3380CC4-5D6E-409C-BE32-E72D297353CC}">
                <c16:uniqueId val="{00000007-7B43-4BB6-BF00-60584C789CD4}"/>
              </c:ext>
            </c:extLst>
          </c:dPt>
          <c:cat>
            <c:strRef>
              <c:f>Sheet1!$A$2:$A$5</c:f>
              <c:strCache>
                <c:ptCount val="2"/>
                <c:pt idx="0">
                  <c:v>1st Qtr</c:v>
                </c:pt>
                <c:pt idx="1">
                  <c:v>2nd Qtr</c:v>
                </c:pt>
              </c:strCache>
            </c:strRef>
          </c:cat>
          <c:val>
            <c:numRef>
              <c:f>Sheet1!$B$2:$B$5</c:f>
              <c:numCache>
                <c:formatCode>General</c:formatCode>
                <c:ptCount val="4"/>
                <c:pt idx="0">
                  <c:v>7</c:v>
                </c:pt>
                <c:pt idx="1">
                  <c:v>3.2</c:v>
                </c:pt>
              </c:numCache>
            </c:numRef>
          </c:val>
          <c:extLst>
            <c:ext xmlns:c16="http://schemas.microsoft.com/office/drawing/2014/chart" uri="{C3380CC4-5D6E-409C-BE32-E72D297353CC}">
              <c16:uniqueId val="{00000008-7B43-4BB6-BF00-60584C789CD4}"/>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ar-SA"/>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doughnutChart>
        <c:varyColors val="1"/>
        <c:ser>
          <c:idx val="0"/>
          <c:order val="0"/>
          <c:tx>
            <c:strRef>
              <c:f>Sheet1!$B$1</c:f>
              <c:strCache>
                <c:ptCount val="1"/>
                <c:pt idx="0">
                  <c:v>销售额</c:v>
                </c:pt>
              </c:strCache>
            </c:strRef>
          </c:tx>
          <c:spPr>
            <a:ln>
              <a:noFill/>
            </a:ln>
          </c:spPr>
          <c:dPt>
            <c:idx val="0"/>
            <c:bubble3D val="0"/>
            <c:spPr>
              <a:noFill/>
              <a:ln w="19050">
                <a:noFill/>
              </a:ln>
              <a:effectLst/>
            </c:spPr>
            <c:extLst>
              <c:ext xmlns:c16="http://schemas.microsoft.com/office/drawing/2014/chart" uri="{C3380CC4-5D6E-409C-BE32-E72D297353CC}">
                <c16:uniqueId val="{00000001-5CDD-4CF7-8080-B2EC80602841}"/>
              </c:ext>
            </c:extLst>
          </c:dPt>
          <c:dPt>
            <c:idx val="1"/>
            <c:bubble3D val="0"/>
            <c:spPr>
              <a:solidFill>
                <a:srgbClr val="FFC000"/>
              </a:solidFill>
              <a:ln w="19050">
                <a:noFill/>
              </a:ln>
              <a:effectLst/>
            </c:spPr>
            <c:extLst>
              <c:ext xmlns:c16="http://schemas.microsoft.com/office/drawing/2014/chart" uri="{C3380CC4-5D6E-409C-BE32-E72D297353CC}">
                <c16:uniqueId val="{00000003-5CDD-4CF7-8080-B2EC80602841}"/>
              </c:ext>
            </c:extLst>
          </c:dPt>
          <c:dPt>
            <c:idx val="2"/>
            <c:bubble3D val="0"/>
            <c:spPr>
              <a:solidFill>
                <a:srgbClr val="0070C0"/>
              </a:solidFill>
              <a:ln w="19050">
                <a:noFill/>
              </a:ln>
              <a:effectLst/>
            </c:spPr>
            <c:extLst>
              <c:ext xmlns:c16="http://schemas.microsoft.com/office/drawing/2014/chart" uri="{C3380CC4-5D6E-409C-BE32-E72D297353CC}">
                <c16:uniqueId val="{00000005-5CDD-4CF7-8080-B2EC80602841}"/>
              </c:ext>
            </c:extLst>
          </c:dPt>
          <c:dPt>
            <c:idx val="3"/>
            <c:bubble3D val="0"/>
            <c:spPr>
              <a:noFill/>
              <a:ln w="19050">
                <a:noFill/>
              </a:ln>
              <a:effectLst/>
            </c:spPr>
            <c:extLst>
              <c:ext xmlns:c16="http://schemas.microsoft.com/office/drawing/2014/chart" uri="{C3380CC4-5D6E-409C-BE32-E72D297353CC}">
                <c16:uniqueId val="{00000007-5CDD-4CF7-8080-B2EC80602841}"/>
              </c:ext>
            </c:extLst>
          </c:dPt>
          <c:cat>
            <c:strRef>
              <c:f>Sheet1!$A$2:$A$5</c:f>
              <c:strCache>
                <c:ptCount val="4"/>
                <c:pt idx="0">
                  <c:v>第一季度</c:v>
                </c:pt>
                <c:pt idx="1">
                  <c:v>第二季度</c:v>
                </c:pt>
                <c:pt idx="2">
                  <c:v>第三季度</c:v>
                </c:pt>
                <c:pt idx="3">
                  <c:v>第四季度</c:v>
                </c:pt>
              </c:strCache>
            </c:strRef>
          </c:cat>
          <c:val>
            <c:numRef>
              <c:f>Sheet1!$B$2:$B$5</c:f>
              <c:numCache>
                <c:formatCode>0%</c:formatCode>
                <c:ptCount val="4"/>
                <c:pt idx="0">
                  <c:v>0.96378865939234692</c:v>
                </c:pt>
                <c:pt idx="1">
                  <c:v>0.6686171608052246</c:v>
                </c:pt>
                <c:pt idx="2">
                  <c:v>0.47563242899041425</c:v>
                </c:pt>
                <c:pt idx="3">
                  <c:v>0.81880507796653013</c:v>
                </c:pt>
              </c:numCache>
            </c:numRef>
          </c:val>
          <c:extLst>
            <c:ext xmlns:c16="http://schemas.microsoft.com/office/drawing/2014/chart" uri="{C3380CC4-5D6E-409C-BE32-E72D297353CC}">
              <c16:uniqueId val="{00000008-5CDD-4CF7-8080-B2EC80602841}"/>
            </c:ext>
          </c:extLst>
        </c:ser>
        <c:ser>
          <c:idx val="1"/>
          <c:order val="1"/>
          <c:tx>
            <c:strRef>
              <c:f>Sheet1!$C$1</c:f>
              <c:strCache>
                <c:ptCount val="1"/>
                <c:pt idx="0">
                  <c:v>列1</c:v>
                </c:pt>
              </c:strCache>
            </c:strRef>
          </c:tx>
          <c:spPr>
            <a:ln>
              <a:noFill/>
            </a:ln>
          </c:spPr>
          <c:dPt>
            <c:idx val="0"/>
            <c:bubble3D val="0"/>
            <c:spPr>
              <a:noFill/>
              <a:ln w="19050">
                <a:noFill/>
              </a:ln>
              <a:effectLst/>
            </c:spPr>
            <c:extLst>
              <c:ext xmlns:c16="http://schemas.microsoft.com/office/drawing/2014/chart" uri="{C3380CC4-5D6E-409C-BE32-E72D297353CC}">
                <c16:uniqueId val="{0000000A-5CDD-4CF7-8080-B2EC80602841}"/>
              </c:ext>
            </c:extLst>
          </c:dPt>
          <c:dPt>
            <c:idx val="1"/>
            <c:bubble3D val="0"/>
            <c:spPr>
              <a:solidFill>
                <a:srgbClr val="DC6C7C"/>
              </a:solidFill>
              <a:ln w="19050">
                <a:noFill/>
              </a:ln>
              <a:effectLst/>
            </c:spPr>
            <c:extLst>
              <c:ext xmlns:c16="http://schemas.microsoft.com/office/drawing/2014/chart" uri="{C3380CC4-5D6E-409C-BE32-E72D297353CC}">
                <c16:uniqueId val="{0000000C-5CDD-4CF7-8080-B2EC80602841}"/>
              </c:ext>
            </c:extLst>
          </c:dPt>
          <c:dPt>
            <c:idx val="2"/>
            <c:bubble3D val="0"/>
            <c:spPr>
              <a:solidFill>
                <a:srgbClr val="56A8BD"/>
              </a:solidFill>
              <a:ln w="19050">
                <a:noFill/>
              </a:ln>
              <a:effectLst/>
            </c:spPr>
            <c:extLst>
              <c:ext xmlns:c16="http://schemas.microsoft.com/office/drawing/2014/chart" uri="{C3380CC4-5D6E-409C-BE32-E72D297353CC}">
                <c16:uniqueId val="{0000000E-5CDD-4CF7-8080-B2EC80602841}"/>
              </c:ext>
            </c:extLst>
          </c:dPt>
          <c:dPt>
            <c:idx val="3"/>
            <c:bubble3D val="0"/>
            <c:spPr>
              <a:noFill/>
              <a:ln w="19050">
                <a:noFill/>
              </a:ln>
              <a:effectLst/>
            </c:spPr>
            <c:extLst>
              <c:ext xmlns:c16="http://schemas.microsoft.com/office/drawing/2014/chart" uri="{C3380CC4-5D6E-409C-BE32-E72D297353CC}">
                <c16:uniqueId val="{00000010-5CDD-4CF7-8080-B2EC80602841}"/>
              </c:ext>
            </c:extLst>
          </c:dPt>
          <c:cat>
            <c:strRef>
              <c:f>Sheet1!$A$2:$A$5</c:f>
              <c:strCache>
                <c:ptCount val="4"/>
                <c:pt idx="0">
                  <c:v>第一季度</c:v>
                </c:pt>
                <c:pt idx="1">
                  <c:v>第二季度</c:v>
                </c:pt>
                <c:pt idx="2">
                  <c:v>第三季度</c:v>
                </c:pt>
                <c:pt idx="3">
                  <c:v>第四季度</c:v>
                </c:pt>
              </c:strCache>
            </c:strRef>
          </c:cat>
          <c:val>
            <c:numRef>
              <c:f>Sheet1!$C$2:$C$5</c:f>
              <c:numCache>
                <c:formatCode>0%</c:formatCode>
                <c:ptCount val="4"/>
                <c:pt idx="0">
                  <c:v>0.54748744519292647</c:v>
                </c:pt>
                <c:pt idx="1">
                  <c:v>0.73588817597811751</c:v>
                </c:pt>
                <c:pt idx="2">
                  <c:v>9.7687015380700459E-2</c:v>
                </c:pt>
                <c:pt idx="3">
                  <c:v>0.64136086390835589</c:v>
                </c:pt>
              </c:numCache>
            </c:numRef>
          </c:val>
          <c:extLst>
            <c:ext xmlns:c16="http://schemas.microsoft.com/office/drawing/2014/chart" uri="{C3380CC4-5D6E-409C-BE32-E72D297353CC}">
              <c16:uniqueId val="{00000011-5CDD-4CF7-8080-B2EC80602841}"/>
            </c:ext>
          </c:extLst>
        </c:ser>
        <c:ser>
          <c:idx val="2"/>
          <c:order val="2"/>
          <c:tx>
            <c:strRef>
              <c:f>Sheet1!$D$1</c:f>
              <c:strCache>
                <c:ptCount val="1"/>
                <c:pt idx="0">
                  <c:v>列2</c:v>
                </c:pt>
              </c:strCache>
            </c:strRef>
          </c:tx>
          <c:spPr>
            <a:ln>
              <a:noFill/>
            </a:ln>
          </c:spPr>
          <c:dPt>
            <c:idx val="0"/>
            <c:bubble3D val="0"/>
            <c:spPr>
              <a:solidFill>
                <a:schemeClr val="accent4"/>
              </a:solidFill>
              <a:ln w="19050">
                <a:noFill/>
              </a:ln>
              <a:effectLst/>
            </c:spPr>
            <c:extLst>
              <c:ext xmlns:c16="http://schemas.microsoft.com/office/drawing/2014/chart" uri="{C3380CC4-5D6E-409C-BE32-E72D297353CC}">
                <c16:uniqueId val="{00000013-5CDD-4CF7-8080-B2EC80602841}"/>
              </c:ext>
            </c:extLst>
          </c:dPt>
          <c:dPt>
            <c:idx val="1"/>
            <c:bubble3D val="0"/>
            <c:spPr>
              <a:solidFill>
                <a:srgbClr val="00B050"/>
              </a:solidFill>
              <a:ln w="19050">
                <a:noFill/>
              </a:ln>
              <a:effectLst/>
            </c:spPr>
            <c:extLst>
              <c:ext xmlns:c16="http://schemas.microsoft.com/office/drawing/2014/chart" uri="{C3380CC4-5D6E-409C-BE32-E72D297353CC}">
                <c16:uniqueId val="{00000015-5CDD-4CF7-8080-B2EC80602841}"/>
              </c:ext>
            </c:extLst>
          </c:dPt>
          <c:dPt>
            <c:idx val="2"/>
            <c:bubble3D val="0"/>
            <c:spPr>
              <a:noFill/>
              <a:ln w="19050">
                <a:noFill/>
              </a:ln>
              <a:effectLst/>
            </c:spPr>
            <c:extLst>
              <c:ext xmlns:c16="http://schemas.microsoft.com/office/drawing/2014/chart" uri="{C3380CC4-5D6E-409C-BE32-E72D297353CC}">
                <c16:uniqueId val="{00000017-5CDD-4CF7-8080-B2EC80602841}"/>
              </c:ext>
            </c:extLst>
          </c:dPt>
          <c:dPt>
            <c:idx val="3"/>
            <c:bubble3D val="0"/>
            <c:spPr>
              <a:noFill/>
              <a:ln w="19050">
                <a:noFill/>
              </a:ln>
              <a:effectLst/>
            </c:spPr>
            <c:extLst>
              <c:ext xmlns:c16="http://schemas.microsoft.com/office/drawing/2014/chart" uri="{C3380CC4-5D6E-409C-BE32-E72D297353CC}">
                <c16:uniqueId val="{00000019-5CDD-4CF7-8080-B2EC80602841}"/>
              </c:ext>
            </c:extLst>
          </c:dPt>
          <c:cat>
            <c:strRef>
              <c:f>Sheet1!$A$2:$A$5</c:f>
              <c:strCache>
                <c:ptCount val="4"/>
                <c:pt idx="0">
                  <c:v>第一季度</c:v>
                </c:pt>
                <c:pt idx="1">
                  <c:v>第二季度</c:v>
                </c:pt>
                <c:pt idx="2">
                  <c:v>第三季度</c:v>
                </c:pt>
                <c:pt idx="3">
                  <c:v>第四季度</c:v>
                </c:pt>
              </c:strCache>
            </c:strRef>
          </c:cat>
          <c:val>
            <c:numRef>
              <c:f>Sheet1!$D$2:$D$5</c:f>
              <c:numCache>
                <c:formatCode>0%</c:formatCode>
                <c:ptCount val="4"/>
                <c:pt idx="0">
                  <c:v>0.94609584243971578</c:v>
                </c:pt>
                <c:pt idx="1">
                  <c:v>0.79641289345732458</c:v>
                </c:pt>
                <c:pt idx="2">
                  <c:v>0.14755527055755713</c:v>
                </c:pt>
                <c:pt idx="3">
                  <c:v>8.0617703224406201E-2</c:v>
                </c:pt>
              </c:numCache>
            </c:numRef>
          </c:val>
          <c:extLst>
            <c:ext xmlns:c16="http://schemas.microsoft.com/office/drawing/2014/chart" uri="{C3380CC4-5D6E-409C-BE32-E72D297353CC}">
              <c16:uniqueId val="{0000001A-5CDD-4CF7-8080-B2EC80602841}"/>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ar-SA"/>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78966975045725"/>
          <c:y val="6.1548883192969611E-2"/>
          <c:w val="0.81758922430063963"/>
          <c:h val="0.87466739899914558"/>
        </c:manualLayout>
      </c:layout>
      <c:scatterChart>
        <c:scatterStyle val="smoothMarker"/>
        <c:varyColors val="0"/>
        <c:ser>
          <c:idx val="0"/>
          <c:order val="0"/>
          <c:tx>
            <c:strRef>
              <c:f>Sheet1!$B$1</c:f>
              <c:strCache>
                <c:ptCount val="1"/>
                <c:pt idx="0">
                  <c:v>Series 1</c:v>
                </c:pt>
              </c:strCache>
            </c:strRef>
          </c:tx>
          <c:spPr>
            <a:ln>
              <a:solidFill>
                <a:schemeClr val="accent2"/>
              </a:solidFill>
            </a:ln>
          </c:spPr>
          <c:marker>
            <c:spPr>
              <a:solidFill>
                <a:schemeClr val="accent2"/>
              </a:solidFill>
              <a:ln>
                <a:solidFill>
                  <a:schemeClr val="accent2"/>
                </a:solidFill>
              </a:ln>
            </c:spPr>
          </c:marker>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1"/>
          <c:extLst>
            <c:ext xmlns:c16="http://schemas.microsoft.com/office/drawing/2014/chart" uri="{C3380CC4-5D6E-409C-BE32-E72D297353CC}">
              <c16:uniqueId val="{00000000-DFA5-4FE0-BA8B-AF3348F720BD}"/>
            </c:ext>
          </c:extLst>
        </c:ser>
        <c:ser>
          <c:idx val="1"/>
          <c:order val="1"/>
          <c:tx>
            <c:strRef>
              <c:f>Sheet1!$C$1</c:f>
              <c:strCache>
                <c:ptCount val="1"/>
                <c:pt idx="0">
                  <c:v>Series 2</c:v>
                </c:pt>
              </c:strCache>
            </c:strRef>
          </c:tx>
          <c:spPr>
            <a:ln>
              <a:solidFill>
                <a:schemeClr val="accent1">
                  <a:lumMod val="50000"/>
                </a:schemeClr>
              </a:solidFill>
            </a:ln>
          </c:spPr>
          <c:marker>
            <c:spPr>
              <a:solidFill>
                <a:schemeClr val="accent1">
                  <a:lumMod val="50000"/>
                </a:schemeClr>
              </a:solidFill>
              <a:ln>
                <a:solidFill>
                  <a:schemeClr val="accent1">
                    <a:lumMod val="50000"/>
                  </a:schemeClr>
                </a:solidFill>
              </a:ln>
            </c:spPr>
          </c:marker>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4.4000000000000004</c:v>
                </c:pt>
                <c:pt idx="2">
                  <c:v>1.8</c:v>
                </c:pt>
                <c:pt idx="3">
                  <c:v>2.8</c:v>
                </c:pt>
              </c:numCache>
            </c:numRef>
          </c:yVal>
          <c:smooth val="1"/>
          <c:extLst>
            <c:ext xmlns:c16="http://schemas.microsoft.com/office/drawing/2014/chart" uri="{C3380CC4-5D6E-409C-BE32-E72D297353CC}">
              <c16:uniqueId val="{00000001-DFA5-4FE0-BA8B-AF3348F720BD}"/>
            </c:ext>
          </c:extLst>
        </c:ser>
        <c:ser>
          <c:idx val="2"/>
          <c:order val="2"/>
          <c:tx>
            <c:strRef>
              <c:f>Sheet1!$D$1</c:f>
              <c:strCache>
                <c:ptCount val="1"/>
                <c:pt idx="0">
                  <c:v>Series 3</c:v>
                </c:pt>
              </c:strCache>
            </c:strRef>
          </c:tx>
          <c:spPr>
            <a:ln>
              <a:solidFill>
                <a:schemeClr val="accent6"/>
              </a:solidFill>
            </a:ln>
          </c:spPr>
          <c:marker>
            <c:spPr>
              <a:solidFill>
                <a:schemeClr val="accent6"/>
              </a:solidFill>
              <a:ln>
                <a:solidFill>
                  <a:schemeClr val="accent6"/>
                </a:solidFill>
              </a:ln>
            </c:spPr>
          </c:marker>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c:v>
                </c:pt>
                <c:pt idx="1">
                  <c:v>2</c:v>
                </c:pt>
                <c:pt idx="2">
                  <c:v>3</c:v>
                </c:pt>
                <c:pt idx="3">
                  <c:v>0</c:v>
                </c:pt>
              </c:numCache>
            </c:numRef>
          </c:yVal>
          <c:smooth val="1"/>
          <c:extLst>
            <c:ext xmlns:c16="http://schemas.microsoft.com/office/drawing/2014/chart" uri="{C3380CC4-5D6E-409C-BE32-E72D297353CC}">
              <c16:uniqueId val="{00000002-DFA5-4FE0-BA8B-AF3348F720BD}"/>
            </c:ext>
          </c:extLst>
        </c:ser>
        <c:dLbls>
          <c:showLegendKey val="0"/>
          <c:showVal val="0"/>
          <c:showCatName val="0"/>
          <c:showSerName val="0"/>
          <c:showPercent val="0"/>
          <c:showBubbleSize val="0"/>
        </c:dLbls>
        <c:axId val="597586576"/>
        <c:axId val="597583832"/>
      </c:scatterChart>
      <c:valAx>
        <c:axId val="597586576"/>
        <c:scaling>
          <c:orientation val="minMax"/>
        </c:scaling>
        <c:delete val="0"/>
        <c:axPos val="b"/>
        <c:numFmt formatCode="General" sourceLinked="1"/>
        <c:majorTickMark val="out"/>
        <c:minorTickMark val="none"/>
        <c:tickLblPos val="nextTo"/>
        <c:txPr>
          <a:bodyPr/>
          <a:lstStyle/>
          <a:p>
            <a:pPr>
              <a:defRPr sz="1000">
                <a:solidFill>
                  <a:schemeClr val="bg2"/>
                </a:solidFill>
              </a:defRPr>
            </a:pPr>
            <a:endParaRPr lang="ar-SA"/>
          </a:p>
        </c:txPr>
        <c:crossAx val="597583832"/>
        <c:crosses val="autoZero"/>
        <c:crossBetween val="midCat"/>
      </c:valAx>
      <c:valAx>
        <c:axId val="597583832"/>
        <c:scaling>
          <c:orientation val="minMax"/>
          <c:max val="5"/>
        </c:scaling>
        <c:delete val="0"/>
        <c:axPos val="l"/>
        <c:majorGridlines>
          <c:spPr>
            <a:ln>
              <a:solidFill>
                <a:schemeClr val="bg1">
                  <a:lumMod val="75000"/>
                  <a:alpha val="30000"/>
                </a:schemeClr>
              </a:solidFill>
              <a:prstDash val="lgDash"/>
            </a:ln>
          </c:spPr>
        </c:majorGridlines>
        <c:numFmt formatCode="General" sourceLinked="1"/>
        <c:majorTickMark val="out"/>
        <c:minorTickMark val="none"/>
        <c:tickLblPos val="nextTo"/>
        <c:txPr>
          <a:bodyPr/>
          <a:lstStyle/>
          <a:p>
            <a:pPr>
              <a:defRPr sz="1000">
                <a:solidFill>
                  <a:schemeClr val="bg2"/>
                </a:solidFill>
              </a:defRPr>
            </a:pPr>
            <a:endParaRPr lang="ar-SA"/>
          </a:p>
        </c:txPr>
        <c:crossAx val="597586576"/>
        <c:crosses val="autoZero"/>
        <c:crossBetween val="midCat"/>
      </c:valAx>
    </c:plotArea>
    <c:plotVisOnly val="1"/>
    <c:dispBlanksAs val="zero"/>
    <c:showDLblsOverMax val="0"/>
  </c:chart>
  <c:txPr>
    <a:bodyPr/>
    <a:lstStyle/>
    <a:p>
      <a:pPr>
        <a:defRPr sz="800">
          <a:solidFill>
            <a:schemeClr val="bg1">
              <a:lumMod val="65000"/>
            </a:schemeClr>
          </a:solidFill>
        </a:defRPr>
      </a:pPr>
      <a:endParaRPr lang="ar-SA"/>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31750" cap="rnd">
              <a:solidFill>
                <a:schemeClr val="accent3"/>
              </a:solidFill>
              <a:round/>
            </a:ln>
            <a:effectLst/>
          </c:spPr>
          <c:marker>
            <c:symbol val="circle"/>
            <c:size val="17"/>
            <c:spPr>
              <a:solidFill>
                <a:schemeClr val="accent3"/>
              </a:solidFill>
              <a:ln>
                <a:solidFill>
                  <a:schemeClr val="accent3"/>
                </a:solidFill>
              </a:ln>
              <a:effectLst/>
            </c:spPr>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30C5-455B-87E7-8187731EF0FE}"/>
            </c:ext>
          </c:extLst>
        </c:ser>
        <c:ser>
          <c:idx val="1"/>
          <c:order val="1"/>
          <c:tx>
            <c:strRef>
              <c:f>Sheet1!$C$1</c:f>
              <c:strCache>
                <c:ptCount val="1"/>
                <c:pt idx="0">
                  <c:v>Series 2</c:v>
                </c:pt>
              </c:strCache>
            </c:strRef>
          </c:tx>
          <c:spPr>
            <a:ln w="31750" cap="rnd">
              <a:solidFill>
                <a:schemeClr val="accent2"/>
              </a:solidFill>
              <a:round/>
            </a:ln>
            <a:effectLst/>
          </c:spPr>
          <c:marker>
            <c:symbol val="circle"/>
            <c:size val="17"/>
            <c:spPr>
              <a:solidFill>
                <a:schemeClr val="accent2"/>
              </a:solidFill>
              <a:ln>
                <a:solidFill>
                  <a:schemeClr val="accent2"/>
                </a:solidFill>
              </a:ln>
              <a:effectLst/>
            </c:spPr>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30C5-455B-87E7-8187731EF0FE}"/>
            </c:ext>
          </c:extLst>
        </c:ser>
        <c:ser>
          <c:idx val="2"/>
          <c:order val="2"/>
          <c:tx>
            <c:strRef>
              <c:f>Sheet1!$D$1</c:f>
              <c:strCache>
                <c:ptCount val="1"/>
                <c:pt idx="0">
                  <c:v>Series 3</c:v>
                </c:pt>
              </c:strCache>
            </c:strRef>
          </c:tx>
          <c:spPr>
            <a:ln w="31750" cap="rnd">
              <a:solidFill>
                <a:schemeClr val="accent4"/>
              </a:solidFill>
              <a:round/>
            </a:ln>
            <a:effectLst/>
          </c:spPr>
          <c:marker>
            <c:symbol val="circle"/>
            <c:size val="17"/>
            <c:spPr>
              <a:solidFill>
                <a:schemeClr val="accent4"/>
              </a:solidFill>
              <a:ln>
                <a:solidFill>
                  <a:schemeClr val="accent4"/>
                </a:solidFill>
              </a:ln>
              <a:effectLst/>
            </c:spPr>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30C5-455B-87E7-8187731EF0FE}"/>
            </c:ext>
          </c:extLst>
        </c:ser>
        <c:dLbls>
          <c:showLegendKey val="0"/>
          <c:showVal val="0"/>
          <c:showCatName val="0"/>
          <c:showSerName val="0"/>
          <c:showPercent val="0"/>
          <c:showBubbleSize val="0"/>
        </c:dLbls>
        <c:marker val="1"/>
        <c:smooth val="0"/>
        <c:axId val="597581872"/>
        <c:axId val="597583048"/>
      </c:lineChart>
      <c:catAx>
        <c:axId val="597581872"/>
        <c:scaling>
          <c:orientation val="minMax"/>
        </c:scaling>
        <c:delete val="0"/>
        <c:axPos val="b"/>
        <c:numFmt formatCode="General" sourceLinked="1"/>
        <c:majorTickMark val="none"/>
        <c:minorTickMark val="none"/>
        <c:tickLblPos val="nextTo"/>
        <c:spPr>
          <a:noFill/>
          <a:ln w="19050" cap="flat" cmpd="sng" algn="ctr">
            <a:solidFill>
              <a:schemeClr val="bg2">
                <a:lumMod val="75000"/>
              </a:schemeClr>
            </a:solidFill>
            <a:round/>
          </a:ln>
          <a:effectLst/>
        </c:spPr>
        <c:txPr>
          <a:bodyPr rot="-60000000" spcFirstLastPara="1" vertOverflow="ellipsis" vert="horz" wrap="square" anchor="ctr" anchorCtr="1"/>
          <a:lstStyle/>
          <a:p>
            <a:pPr>
              <a:defRPr sz="1197" b="0" i="0" u="none" strike="noStrike" kern="1200" cap="none" baseline="0">
                <a:solidFill>
                  <a:schemeClr val="tx1">
                    <a:lumMod val="65000"/>
                    <a:lumOff val="35000"/>
                  </a:schemeClr>
                </a:solidFill>
                <a:latin typeface="+mj-lt"/>
                <a:ea typeface="+mn-ea"/>
                <a:cs typeface="+mn-cs"/>
              </a:defRPr>
            </a:pPr>
            <a:endParaRPr lang="ar-SA"/>
          </a:p>
        </c:txPr>
        <c:crossAx val="597583048"/>
        <c:crosses val="autoZero"/>
        <c:auto val="1"/>
        <c:lblAlgn val="ctr"/>
        <c:lblOffset val="100"/>
        <c:noMultiLvlLbl val="0"/>
      </c:catAx>
      <c:valAx>
        <c:axId val="597583048"/>
        <c:scaling>
          <c:orientation val="minMax"/>
        </c:scaling>
        <c:delete val="0"/>
        <c:axPos val="l"/>
        <c:majorGridlines>
          <c:spPr>
            <a:ln w="9525" cap="flat" cmpd="sng" algn="ctr">
              <a:solidFill>
                <a:schemeClr val="bg2"/>
              </a:solidFill>
              <a:round/>
            </a:ln>
            <a:effectLst/>
          </c:spPr>
        </c:majorGridlines>
        <c:numFmt formatCode="General" sourceLinked="1"/>
        <c:majorTickMark val="out"/>
        <c:minorTickMark val="none"/>
        <c:tickLblPos val="nextTo"/>
        <c:spPr>
          <a:noFill/>
          <a:ln>
            <a:solidFill>
              <a:schemeClr val="bg2">
                <a:lumMod val="90000"/>
              </a:schemeClr>
            </a:solid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j-lt"/>
                <a:ea typeface="+mn-ea"/>
                <a:cs typeface="+mn-cs"/>
              </a:defRPr>
            </a:pPr>
            <a:endParaRPr lang="ar-SA"/>
          </a:p>
        </c:txPr>
        <c:crossAx val="597581872"/>
        <c:crosses val="autoZero"/>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a:solidFill>
            <a:schemeClr val="tx1">
              <a:lumMod val="50000"/>
              <a:lumOff val="50000"/>
            </a:schemeClr>
          </a:solidFill>
          <a:latin typeface="+mj-lt"/>
        </a:defRPr>
      </a:pPr>
      <a:endParaRPr lang="ar-SA"/>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2"/>
            </a:solidFill>
            <a:ln>
              <a:noFill/>
            </a:ln>
            <a:effectLst/>
          </c:spPr>
          <c:invertIfNegative val="0"/>
          <c:cat>
            <c:numRef>
              <c:f>Sheet1!$A$2:$A$4</c:f>
              <c:numCache>
                <c:formatCode>General</c:formatCode>
                <c:ptCount val="3"/>
                <c:pt idx="0">
                  <c:v>2013</c:v>
                </c:pt>
                <c:pt idx="1">
                  <c:v>2014</c:v>
                </c:pt>
                <c:pt idx="2">
                  <c:v>2015</c:v>
                </c:pt>
              </c:numCache>
            </c:num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056B-43D4-B05B-F43589A24A33}"/>
            </c:ext>
          </c:extLst>
        </c:ser>
        <c:ser>
          <c:idx val="1"/>
          <c:order val="1"/>
          <c:tx>
            <c:strRef>
              <c:f>Sheet1!$C$1</c:f>
              <c:strCache>
                <c:ptCount val="1"/>
                <c:pt idx="0">
                  <c:v>Series 2</c:v>
                </c:pt>
              </c:strCache>
            </c:strRef>
          </c:tx>
          <c:spPr>
            <a:solidFill>
              <a:schemeClr val="accent3"/>
            </a:solidFill>
            <a:ln>
              <a:noFill/>
            </a:ln>
            <a:effectLst/>
          </c:spPr>
          <c:invertIfNegative val="0"/>
          <c:cat>
            <c:numRef>
              <c:f>Sheet1!$A$2:$A$4</c:f>
              <c:numCache>
                <c:formatCode>General</c:formatCode>
                <c:ptCount val="3"/>
                <c:pt idx="0">
                  <c:v>2013</c:v>
                </c:pt>
                <c:pt idx="1">
                  <c:v>2014</c:v>
                </c:pt>
                <c:pt idx="2">
                  <c:v>2015</c:v>
                </c:pt>
              </c:numCache>
            </c:num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056B-43D4-B05B-F43589A24A33}"/>
            </c:ext>
          </c:extLst>
        </c:ser>
        <c:ser>
          <c:idx val="2"/>
          <c:order val="2"/>
          <c:tx>
            <c:strRef>
              <c:f>Sheet1!$D$1</c:f>
              <c:strCache>
                <c:ptCount val="1"/>
                <c:pt idx="0">
                  <c:v>Series 3</c:v>
                </c:pt>
              </c:strCache>
            </c:strRef>
          </c:tx>
          <c:spPr>
            <a:solidFill>
              <a:schemeClr val="accent4"/>
            </a:solidFill>
            <a:ln>
              <a:noFill/>
            </a:ln>
            <a:effectLst/>
          </c:spPr>
          <c:invertIfNegative val="0"/>
          <c:cat>
            <c:numRef>
              <c:f>Sheet1!$A$2:$A$4</c:f>
              <c:numCache>
                <c:formatCode>General</c:formatCode>
                <c:ptCount val="3"/>
                <c:pt idx="0">
                  <c:v>2013</c:v>
                </c:pt>
                <c:pt idx="1">
                  <c:v>2014</c:v>
                </c:pt>
                <c:pt idx="2">
                  <c:v>2015</c:v>
                </c:pt>
              </c:numCache>
            </c:num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056B-43D4-B05B-F43589A24A33}"/>
            </c:ext>
          </c:extLst>
        </c:ser>
        <c:dLbls>
          <c:showLegendKey val="0"/>
          <c:showVal val="0"/>
          <c:showCatName val="0"/>
          <c:showSerName val="0"/>
          <c:showPercent val="0"/>
          <c:showBubbleSize val="0"/>
        </c:dLbls>
        <c:gapWidth val="147"/>
        <c:overlap val="-27"/>
        <c:axId val="597587752"/>
        <c:axId val="597588536"/>
      </c:barChart>
      <c:catAx>
        <c:axId val="597587752"/>
        <c:scaling>
          <c:orientation val="minMax"/>
        </c:scaling>
        <c:delete val="0"/>
        <c:axPos val="b"/>
        <c:numFmt formatCode="General" sourceLinked="1"/>
        <c:majorTickMark val="none"/>
        <c:minorTickMark val="none"/>
        <c:tickLblPos val="nextTo"/>
        <c:spPr>
          <a:noFill/>
          <a:ln w="9525" cap="flat" cmpd="sng" algn="ctr">
            <a:solidFill>
              <a:schemeClr val="tx2">
                <a:lumMod val="50000"/>
                <a:lumOff val="50000"/>
              </a:schemeClr>
            </a:solidFill>
            <a:round/>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j-lt"/>
                <a:ea typeface="+mn-ea"/>
                <a:cs typeface="+mn-cs"/>
              </a:defRPr>
            </a:pPr>
            <a:endParaRPr lang="ar-SA"/>
          </a:p>
        </c:txPr>
        <c:crossAx val="597588536"/>
        <c:crosses val="autoZero"/>
        <c:auto val="1"/>
        <c:lblAlgn val="ctr"/>
        <c:lblOffset val="100"/>
        <c:noMultiLvlLbl val="0"/>
      </c:catAx>
      <c:valAx>
        <c:axId val="597588536"/>
        <c:scaling>
          <c:orientation val="minMax"/>
        </c:scaling>
        <c:delete val="0"/>
        <c:axPos val="l"/>
        <c:majorGridlines>
          <c:spPr>
            <a:ln w="9525" cap="flat" cmpd="sng" algn="ctr">
              <a:solidFill>
                <a:schemeClr val="bg2">
                  <a:lumMod val="9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j-lt"/>
                <a:ea typeface="+mn-ea"/>
                <a:cs typeface="+mn-cs"/>
              </a:defRPr>
            </a:pPr>
            <a:endParaRPr lang="ar-SA"/>
          </a:p>
        </c:txPr>
        <c:crossAx val="5975877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ar-SA"/>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4"/>
            </a:solidFill>
            <a:ln>
              <a:noFill/>
            </a:ln>
            <a:effectLst/>
          </c:spPr>
          <c:invertIfNegative val="0"/>
          <c:cat>
            <c:numRef>
              <c:f>Sheet1!$A$2:$A$4</c:f>
              <c:numCache>
                <c:formatCode>General</c:formatCode>
                <c:ptCount val="3"/>
                <c:pt idx="0">
                  <c:v>2012</c:v>
                </c:pt>
                <c:pt idx="1">
                  <c:v>2013</c:v>
                </c:pt>
                <c:pt idx="2">
                  <c:v>2014</c:v>
                </c:pt>
              </c:numCache>
            </c:numRef>
          </c:cat>
          <c:val>
            <c:numRef>
              <c:f>Sheet1!$B$2:$B$4</c:f>
              <c:numCache>
                <c:formatCode>General</c:formatCode>
                <c:ptCount val="3"/>
                <c:pt idx="0">
                  <c:v>0.2</c:v>
                </c:pt>
                <c:pt idx="1">
                  <c:v>0.3</c:v>
                </c:pt>
                <c:pt idx="2">
                  <c:v>0.25</c:v>
                </c:pt>
              </c:numCache>
            </c:numRef>
          </c:val>
          <c:extLst>
            <c:ext xmlns:c16="http://schemas.microsoft.com/office/drawing/2014/chart" uri="{C3380CC4-5D6E-409C-BE32-E72D297353CC}">
              <c16:uniqueId val="{00000000-FB50-4E0A-99B9-73056C1A764C}"/>
            </c:ext>
          </c:extLst>
        </c:ser>
        <c:ser>
          <c:idx val="1"/>
          <c:order val="1"/>
          <c:tx>
            <c:strRef>
              <c:f>Sheet1!$C$1</c:f>
              <c:strCache>
                <c:ptCount val="1"/>
                <c:pt idx="0">
                  <c:v>Series 2</c:v>
                </c:pt>
              </c:strCache>
            </c:strRef>
          </c:tx>
          <c:spPr>
            <a:solidFill>
              <a:schemeClr val="accent3"/>
            </a:solidFill>
            <a:ln>
              <a:noFill/>
            </a:ln>
            <a:effectLst/>
          </c:spPr>
          <c:invertIfNegative val="0"/>
          <c:cat>
            <c:numRef>
              <c:f>Sheet1!$A$2:$A$4</c:f>
              <c:numCache>
                <c:formatCode>General</c:formatCode>
                <c:ptCount val="3"/>
                <c:pt idx="0">
                  <c:v>2012</c:v>
                </c:pt>
                <c:pt idx="1">
                  <c:v>2013</c:v>
                </c:pt>
                <c:pt idx="2">
                  <c:v>2014</c:v>
                </c:pt>
              </c:numCache>
            </c:numRef>
          </c:cat>
          <c:val>
            <c:numRef>
              <c:f>Sheet1!$C$2:$C$4</c:f>
              <c:numCache>
                <c:formatCode>General</c:formatCode>
                <c:ptCount val="3"/>
                <c:pt idx="0">
                  <c:v>0.6</c:v>
                </c:pt>
                <c:pt idx="1">
                  <c:v>0.7</c:v>
                </c:pt>
                <c:pt idx="2">
                  <c:v>0.8</c:v>
                </c:pt>
              </c:numCache>
            </c:numRef>
          </c:val>
          <c:extLst>
            <c:ext xmlns:c16="http://schemas.microsoft.com/office/drawing/2014/chart" uri="{C3380CC4-5D6E-409C-BE32-E72D297353CC}">
              <c16:uniqueId val="{00000001-FB50-4E0A-99B9-73056C1A764C}"/>
            </c:ext>
          </c:extLst>
        </c:ser>
        <c:ser>
          <c:idx val="2"/>
          <c:order val="2"/>
          <c:tx>
            <c:strRef>
              <c:f>Sheet1!$D$1</c:f>
              <c:strCache>
                <c:ptCount val="1"/>
                <c:pt idx="0">
                  <c:v>Series 3</c:v>
                </c:pt>
              </c:strCache>
            </c:strRef>
          </c:tx>
          <c:spPr>
            <a:solidFill>
              <a:schemeClr val="accent2"/>
            </a:solidFill>
            <a:ln>
              <a:noFill/>
            </a:ln>
            <a:effectLst/>
          </c:spPr>
          <c:invertIfNegative val="0"/>
          <c:cat>
            <c:numRef>
              <c:f>Sheet1!$A$2:$A$4</c:f>
              <c:numCache>
                <c:formatCode>General</c:formatCode>
                <c:ptCount val="3"/>
                <c:pt idx="0">
                  <c:v>2012</c:v>
                </c:pt>
                <c:pt idx="1">
                  <c:v>2013</c:v>
                </c:pt>
                <c:pt idx="2">
                  <c:v>2014</c:v>
                </c:pt>
              </c:numCache>
            </c:numRef>
          </c:cat>
          <c:val>
            <c:numRef>
              <c:f>Sheet1!$D$2:$D$4</c:f>
              <c:numCache>
                <c:formatCode>General</c:formatCode>
                <c:ptCount val="3"/>
                <c:pt idx="0">
                  <c:v>0.5</c:v>
                </c:pt>
                <c:pt idx="1">
                  <c:v>0.95</c:v>
                </c:pt>
                <c:pt idx="2">
                  <c:v>0.65</c:v>
                </c:pt>
              </c:numCache>
            </c:numRef>
          </c:val>
          <c:extLst>
            <c:ext xmlns:c16="http://schemas.microsoft.com/office/drawing/2014/chart" uri="{C3380CC4-5D6E-409C-BE32-E72D297353CC}">
              <c16:uniqueId val="{00000002-FB50-4E0A-99B9-73056C1A764C}"/>
            </c:ext>
          </c:extLst>
        </c:ser>
        <c:dLbls>
          <c:showLegendKey val="0"/>
          <c:showVal val="0"/>
          <c:showCatName val="0"/>
          <c:showSerName val="0"/>
          <c:showPercent val="0"/>
          <c:showBubbleSize val="0"/>
        </c:dLbls>
        <c:gapWidth val="182"/>
        <c:axId val="432059168"/>
        <c:axId val="432056032"/>
      </c:barChart>
      <c:catAx>
        <c:axId val="432059168"/>
        <c:scaling>
          <c:orientation val="minMax"/>
        </c:scaling>
        <c:delete val="0"/>
        <c:axPos val="l"/>
        <c:numFmt formatCode="General" sourceLinked="1"/>
        <c:majorTickMark val="none"/>
        <c:minorTickMark val="none"/>
        <c:tickLblPos val="nextTo"/>
        <c:spPr>
          <a:noFill/>
          <a:ln w="9525" cap="flat" cmpd="sng" algn="ctr">
            <a:solidFill>
              <a:schemeClr val="tx2">
                <a:lumMod val="75000"/>
                <a:lumOff val="2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j-lt"/>
                <a:ea typeface="+mn-ea"/>
                <a:cs typeface="+mn-cs"/>
              </a:defRPr>
            </a:pPr>
            <a:endParaRPr lang="ar-SA"/>
          </a:p>
        </c:txPr>
        <c:crossAx val="432056032"/>
        <c:crosses val="autoZero"/>
        <c:auto val="1"/>
        <c:lblAlgn val="ctr"/>
        <c:lblOffset val="100"/>
        <c:noMultiLvlLbl val="0"/>
      </c:catAx>
      <c:valAx>
        <c:axId val="432056032"/>
        <c:scaling>
          <c:orientation val="minMax"/>
        </c:scaling>
        <c:delete val="0"/>
        <c:axPos val="b"/>
        <c:majorGridlines>
          <c:spPr>
            <a:ln w="9525" cap="flat" cmpd="sng" algn="ctr">
              <a:solidFill>
                <a:schemeClr val="bg2">
                  <a:lumMod val="90000"/>
                </a:schemeClr>
              </a:solidFill>
              <a:round/>
            </a:ln>
            <a:effectLst/>
          </c:spPr>
        </c:majorGridlines>
        <c:numFmt formatCode="0.0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j-lt"/>
                <a:ea typeface="+mn-ea"/>
                <a:cs typeface="+mn-cs"/>
              </a:defRPr>
            </a:pPr>
            <a:endParaRPr lang="ar-SA"/>
          </a:p>
        </c:txPr>
        <c:crossAx val="4320591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ar-SA"/>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4"/>
              </a:solidFill>
              <a:ln w="19050">
                <a:noFill/>
              </a:ln>
              <a:effectLst/>
            </c:spPr>
            <c:extLst>
              <c:ext xmlns:c16="http://schemas.microsoft.com/office/drawing/2014/chart" uri="{C3380CC4-5D6E-409C-BE32-E72D297353CC}">
                <c16:uniqueId val="{00000001-B64F-4C55-AFC8-8766FB21BDE2}"/>
              </c:ext>
            </c:extLst>
          </c:dPt>
          <c:dPt>
            <c:idx val="1"/>
            <c:bubble3D val="0"/>
            <c:spPr>
              <a:solidFill>
                <a:schemeClr val="bg2">
                  <a:lumMod val="90000"/>
                </a:schemeClr>
              </a:solidFill>
              <a:ln w="19050">
                <a:noFill/>
              </a:ln>
              <a:effectLst/>
            </c:spPr>
            <c:extLst>
              <c:ext xmlns:c16="http://schemas.microsoft.com/office/drawing/2014/chart" uri="{C3380CC4-5D6E-409C-BE32-E72D297353CC}">
                <c16:uniqueId val="{00000003-B64F-4C55-AFC8-8766FB21BDE2}"/>
              </c:ext>
            </c:extLst>
          </c:dPt>
          <c:dPt>
            <c:idx val="2"/>
            <c:bubble3D val="0"/>
            <c:spPr>
              <a:solidFill>
                <a:schemeClr val="accent3"/>
              </a:solidFill>
              <a:ln w="19050">
                <a:noFill/>
              </a:ln>
              <a:effectLst/>
            </c:spPr>
            <c:extLst>
              <c:ext xmlns:c16="http://schemas.microsoft.com/office/drawing/2014/chart" uri="{C3380CC4-5D6E-409C-BE32-E72D297353CC}">
                <c16:uniqueId val="{00000005-B64F-4C55-AFC8-8766FB21BDE2}"/>
              </c:ext>
            </c:extLst>
          </c:dPt>
          <c:dPt>
            <c:idx val="3"/>
            <c:bubble3D val="0"/>
            <c:spPr>
              <a:solidFill>
                <a:schemeClr val="accent4"/>
              </a:solidFill>
              <a:ln w="19050">
                <a:noFill/>
              </a:ln>
              <a:effectLst/>
            </c:spPr>
            <c:extLst>
              <c:ext xmlns:c16="http://schemas.microsoft.com/office/drawing/2014/chart" uri="{C3380CC4-5D6E-409C-BE32-E72D297353CC}">
                <c16:uniqueId val="{00000007-B64F-4C55-AFC8-8766FB21BDE2}"/>
              </c:ext>
            </c:extLst>
          </c:dPt>
          <c:cat>
            <c:strRef>
              <c:f>Sheet1!$A$2:$A$5</c:f>
              <c:strCache>
                <c:ptCount val="2"/>
                <c:pt idx="0">
                  <c:v>1st Qtr</c:v>
                </c:pt>
                <c:pt idx="1">
                  <c:v>2nd Qtr</c:v>
                </c:pt>
              </c:strCache>
            </c:strRef>
          </c:cat>
          <c:val>
            <c:numRef>
              <c:f>Sheet1!$B$2:$B$5</c:f>
              <c:numCache>
                <c:formatCode>General</c:formatCode>
                <c:ptCount val="4"/>
                <c:pt idx="0">
                  <c:v>5</c:v>
                </c:pt>
                <c:pt idx="1">
                  <c:v>5</c:v>
                </c:pt>
              </c:numCache>
            </c:numRef>
          </c:val>
          <c:extLst>
            <c:ext xmlns:c16="http://schemas.microsoft.com/office/drawing/2014/chart" uri="{C3380CC4-5D6E-409C-BE32-E72D297353CC}">
              <c16:uniqueId val="{00000008-B64F-4C55-AFC8-8766FB21BDE2}"/>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ar-SA"/>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6"/>
              </a:solidFill>
              <a:ln w="19050">
                <a:noFill/>
              </a:ln>
              <a:effectLst/>
            </c:spPr>
            <c:extLst>
              <c:ext xmlns:c16="http://schemas.microsoft.com/office/drawing/2014/chart" uri="{C3380CC4-5D6E-409C-BE32-E72D297353CC}">
                <c16:uniqueId val="{00000001-68ED-4756-BAD8-6B0CC40EBBC2}"/>
              </c:ext>
            </c:extLst>
          </c:dPt>
          <c:dPt>
            <c:idx val="1"/>
            <c:bubble3D val="0"/>
            <c:spPr>
              <a:solidFill>
                <a:schemeClr val="bg2">
                  <a:lumMod val="90000"/>
                </a:schemeClr>
              </a:solidFill>
              <a:ln w="19050">
                <a:noFill/>
              </a:ln>
              <a:effectLst/>
            </c:spPr>
            <c:extLst>
              <c:ext xmlns:c16="http://schemas.microsoft.com/office/drawing/2014/chart" uri="{C3380CC4-5D6E-409C-BE32-E72D297353CC}">
                <c16:uniqueId val="{00000003-68ED-4756-BAD8-6B0CC40EBBC2}"/>
              </c:ext>
            </c:extLst>
          </c:dPt>
          <c:dPt>
            <c:idx val="2"/>
            <c:bubble3D val="0"/>
            <c:spPr>
              <a:solidFill>
                <a:schemeClr val="accent3"/>
              </a:solidFill>
              <a:ln w="19050">
                <a:noFill/>
              </a:ln>
              <a:effectLst/>
            </c:spPr>
            <c:extLst>
              <c:ext xmlns:c16="http://schemas.microsoft.com/office/drawing/2014/chart" uri="{C3380CC4-5D6E-409C-BE32-E72D297353CC}">
                <c16:uniqueId val="{00000005-68ED-4756-BAD8-6B0CC40EBBC2}"/>
              </c:ext>
            </c:extLst>
          </c:dPt>
          <c:dPt>
            <c:idx val="3"/>
            <c:bubble3D val="0"/>
            <c:spPr>
              <a:solidFill>
                <a:schemeClr val="accent4"/>
              </a:solidFill>
              <a:ln w="19050">
                <a:noFill/>
              </a:ln>
              <a:effectLst/>
            </c:spPr>
            <c:extLst>
              <c:ext xmlns:c16="http://schemas.microsoft.com/office/drawing/2014/chart" uri="{C3380CC4-5D6E-409C-BE32-E72D297353CC}">
                <c16:uniqueId val="{00000007-68ED-4756-BAD8-6B0CC40EBBC2}"/>
              </c:ext>
            </c:extLst>
          </c:dPt>
          <c:cat>
            <c:strRef>
              <c:f>Sheet1!$A$2:$A$5</c:f>
              <c:strCache>
                <c:ptCount val="2"/>
                <c:pt idx="0">
                  <c:v>1st Qtr</c:v>
                </c:pt>
                <c:pt idx="1">
                  <c:v>2nd Qtr</c:v>
                </c:pt>
              </c:strCache>
            </c:strRef>
          </c:cat>
          <c:val>
            <c:numRef>
              <c:f>Sheet1!$B$2:$B$5</c:f>
              <c:numCache>
                <c:formatCode>General</c:formatCode>
                <c:ptCount val="4"/>
                <c:pt idx="0">
                  <c:v>10</c:v>
                </c:pt>
                <c:pt idx="1">
                  <c:v>2</c:v>
                </c:pt>
              </c:numCache>
            </c:numRef>
          </c:val>
          <c:extLst>
            <c:ext xmlns:c16="http://schemas.microsoft.com/office/drawing/2014/chart" uri="{C3380CC4-5D6E-409C-BE32-E72D297353CC}">
              <c16:uniqueId val="{00000008-68ED-4756-BAD8-6B0CC40EBBC2}"/>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chart>
  <c:spPr>
    <a:noFill/>
    <a:ln>
      <a:noFill/>
    </a:ln>
    <a:effectLst/>
  </c:spPr>
  <c:txPr>
    <a:bodyPr/>
    <a:lstStyle/>
    <a:p>
      <a:pPr>
        <a:defRPr/>
      </a:pPr>
      <a:endParaRPr lang="ar-SA"/>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175120571167616"/>
          <c:y val="0"/>
          <c:w val="0.65605751773760579"/>
          <c:h val="0.98408627660640868"/>
        </c:manualLayout>
      </c:layout>
      <c:pie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EAD0-4C82-B1F5-F8002B01994A}"/>
              </c:ext>
            </c:extLst>
          </c:dPt>
          <c:dPt>
            <c:idx val="1"/>
            <c:bubble3D val="0"/>
            <c:spPr>
              <a:solidFill>
                <a:schemeClr val="accent2"/>
              </a:solidFill>
              <a:ln w="19050">
                <a:noFill/>
              </a:ln>
              <a:effectLst/>
            </c:spPr>
            <c:extLst>
              <c:ext xmlns:c16="http://schemas.microsoft.com/office/drawing/2014/chart" uri="{C3380CC4-5D6E-409C-BE32-E72D297353CC}">
                <c16:uniqueId val="{00000003-EAD0-4C82-B1F5-F8002B01994A}"/>
              </c:ext>
            </c:extLst>
          </c:dPt>
          <c:dPt>
            <c:idx val="2"/>
            <c:bubble3D val="0"/>
            <c:spPr>
              <a:solidFill>
                <a:schemeClr val="accent3"/>
              </a:solidFill>
              <a:ln w="19050">
                <a:noFill/>
              </a:ln>
              <a:effectLst/>
            </c:spPr>
            <c:extLst>
              <c:ext xmlns:c16="http://schemas.microsoft.com/office/drawing/2014/chart" uri="{C3380CC4-5D6E-409C-BE32-E72D297353CC}">
                <c16:uniqueId val="{00000005-EAD0-4C82-B1F5-F8002B01994A}"/>
              </c:ext>
            </c:extLst>
          </c:dPt>
          <c:dPt>
            <c:idx val="3"/>
            <c:bubble3D val="0"/>
            <c:spPr>
              <a:solidFill>
                <a:schemeClr val="accent4"/>
              </a:solidFill>
              <a:ln w="19050">
                <a:noFill/>
              </a:ln>
              <a:effectLst/>
            </c:spPr>
            <c:extLst>
              <c:ext xmlns:c16="http://schemas.microsoft.com/office/drawing/2014/chart" uri="{C3380CC4-5D6E-409C-BE32-E72D297353CC}">
                <c16:uniqueId val="{00000007-EAD0-4C82-B1F5-F8002B01994A}"/>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8-EAD0-4C82-B1F5-F8002B01994A}"/>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ar-SA"/>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175120571167616"/>
          <c:y val="0"/>
          <c:w val="0.65605751773760579"/>
          <c:h val="0.98408627660640868"/>
        </c:manualLayout>
      </c:layout>
      <c:pie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extLst>
              <c:ext xmlns:c16="http://schemas.microsoft.com/office/drawing/2014/chart" uri="{C3380CC4-5D6E-409C-BE32-E72D297353CC}">
                <c16:uniqueId val="{00000001-44C1-4FE2-8F4B-5DD924BBEE97}"/>
              </c:ext>
            </c:extLst>
          </c:dPt>
          <c:dPt>
            <c:idx val="1"/>
            <c:bubble3D val="0"/>
            <c:spPr>
              <a:solidFill>
                <a:schemeClr val="accent2"/>
              </a:solidFill>
              <a:ln w="19050">
                <a:noFill/>
              </a:ln>
              <a:effectLst/>
            </c:spPr>
            <c:extLst>
              <c:ext xmlns:c16="http://schemas.microsoft.com/office/drawing/2014/chart" uri="{C3380CC4-5D6E-409C-BE32-E72D297353CC}">
                <c16:uniqueId val="{00000003-44C1-4FE2-8F4B-5DD924BBEE97}"/>
              </c:ext>
            </c:extLst>
          </c:dPt>
          <c:dPt>
            <c:idx val="2"/>
            <c:bubble3D val="0"/>
            <c:spPr>
              <a:solidFill>
                <a:schemeClr val="accent1"/>
              </a:solidFill>
              <a:ln w="19050">
                <a:noFill/>
              </a:ln>
              <a:effectLst/>
            </c:spPr>
            <c:extLst>
              <c:ext xmlns:c16="http://schemas.microsoft.com/office/drawing/2014/chart" uri="{C3380CC4-5D6E-409C-BE32-E72D297353CC}">
                <c16:uniqueId val="{00000005-44C1-4FE2-8F4B-5DD924BBEE97}"/>
              </c:ext>
            </c:extLst>
          </c:dPt>
          <c:dPt>
            <c:idx val="3"/>
            <c:bubble3D val="0"/>
            <c:spPr>
              <a:solidFill>
                <a:schemeClr val="accent4"/>
              </a:solidFill>
              <a:ln w="19050">
                <a:noFill/>
              </a:ln>
              <a:effectLst/>
            </c:spPr>
            <c:extLst>
              <c:ext xmlns:c16="http://schemas.microsoft.com/office/drawing/2014/chart" uri="{C3380CC4-5D6E-409C-BE32-E72D297353CC}">
                <c16:uniqueId val="{00000007-44C1-4FE2-8F4B-5DD924BBEE97}"/>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12</c:v>
                </c:pt>
                <c:pt idx="1">
                  <c:v>3.2</c:v>
                </c:pt>
                <c:pt idx="2">
                  <c:v>1.4</c:v>
                </c:pt>
                <c:pt idx="3">
                  <c:v>1.2</c:v>
                </c:pt>
              </c:numCache>
            </c:numRef>
          </c:val>
          <c:extLst>
            <c:ext xmlns:c16="http://schemas.microsoft.com/office/drawing/2014/chart" uri="{C3380CC4-5D6E-409C-BE32-E72D297353CC}">
              <c16:uniqueId val="{00000008-44C1-4FE2-8F4B-5DD924BBEE97}"/>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ar-SA"/>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175120571167616"/>
          <c:y val="0"/>
          <c:w val="0.65605751773760579"/>
          <c:h val="0.98408627660640868"/>
        </c:manualLayout>
      </c:layout>
      <c:pieChart>
        <c:varyColors val="1"/>
        <c:ser>
          <c:idx val="0"/>
          <c:order val="0"/>
          <c:tx>
            <c:strRef>
              <c:f>Sheet1!$B$1</c:f>
              <c:strCache>
                <c:ptCount val="1"/>
                <c:pt idx="0">
                  <c:v>Sales</c:v>
                </c:pt>
              </c:strCache>
            </c:strRef>
          </c:tx>
          <c:spPr>
            <a:ln>
              <a:noFill/>
            </a:ln>
          </c:spPr>
          <c:dPt>
            <c:idx val="0"/>
            <c:bubble3D val="0"/>
            <c:spPr>
              <a:solidFill>
                <a:schemeClr val="accent5"/>
              </a:solidFill>
              <a:ln w="19050">
                <a:noFill/>
              </a:ln>
              <a:effectLst/>
            </c:spPr>
            <c:extLst>
              <c:ext xmlns:c16="http://schemas.microsoft.com/office/drawing/2014/chart" uri="{C3380CC4-5D6E-409C-BE32-E72D297353CC}">
                <c16:uniqueId val="{00000001-86E7-4C8C-84A9-ED2EE88011E1}"/>
              </c:ext>
            </c:extLst>
          </c:dPt>
          <c:dPt>
            <c:idx val="1"/>
            <c:bubble3D val="0"/>
            <c:spPr>
              <a:solidFill>
                <a:schemeClr val="accent2"/>
              </a:solidFill>
              <a:ln w="19050">
                <a:noFill/>
              </a:ln>
              <a:effectLst/>
            </c:spPr>
            <c:extLst>
              <c:ext xmlns:c16="http://schemas.microsoft.com/office/drawing/2014/chart" uri="{C3380CC4-5D6E-409C-BE32-E72D297353CC}">
                <c16:uniqueId val="{00000003-86E7-4C8C-84A9-ED2EE88011E1}"/>
              </c:ext>
            </c:extLst>
          </c:dPt>
          <c:dPt>
            <c:idx val="2"/>
            <c:bubble3D val="0"/>
            <c:spPr>
              <a:solidFill>
                <a:schemeClr val="accent1"/>
              </a:solidFill>
              <a:ln w="19050">
                <a:noFill/>
              </a:ln>
              <a:effectLst/>
            </c:spPr>
            <c:extLst>
              <c:ext xmlns:c16="http://schemas.microsoft.com/office/drawing/2014/chart" uri="{C3380CC4-5D6E-409C-BE32-E72D297353CC}">
                <c16:uniqueId val="{00000005-86E7-4C8C-84A9-ED2EE88011E1}"/>
              </c:ext>
            </c:extLst>
          </c:dPt>
          <c:dPt>
            <c:idx val="3"/>
            <c:bubble3D val="0"/>
            <c:spPr>
              <a:solidFill>
                <a:schemeClr val="accent4"/>
              </a:solidFill>
              <a:ln w="19050">
                <a:noFill/>
              </a:ln>
              <a:effectLst/>
            </c:spPr>
            <c:extLst>
              <c:ext xmlns:c16="http://schemas.microsoft.com/office/drawing/2014/chart" uri="{C3380CC4-5D6E-409C-BE32-E72D297353CC}">
                <c16:uniqueId val="{00000007-86E7-4C8C-84A9-ED2EE88011E1}"/>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20</c:v>
                </c:pt>
                <c:pt idx="1">
                  <c:v>3.2</c:v>
                </c:pt>
                <c:pt idx="2">
                  <c:v>1.4</c:v>
                </c:pt>
                <c:pt idx="3">
                  <c:v>1.2</c:v>
                </c:pt>
              </c:numCache>
            </c:numRef>
          </c:val>
          <c:extLst>
            <c:ext xmlns:c16="http://schemas.microsoft.com/office/drawing/2014/chart" uri="{C3380CC4-5D6E-409C-BE32-E72D297353CC}">
              <c16:uniqueId val="{00000008-86E7-4C8C-84A9-ED2EE88011E1}"/>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ar-SA"/>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175120571167616"/>
          <c:y val="0"/>
          <c:w val="0.65605751773760579"/>
          <c:h val="0.98408627660640868"/>
        </c:manualLayout>
      </c:layout>
      <c:pieChart>
        <c:varyColors val="1"/>
        <c:ser>
          <c:idx val="0"/>
          <c:order val="0"/>
          <c:tx>
            <c:strRef>
              <c:f>Sheet1!$B$1</c:f>
              <c:strCache>
                <c:ptCount val="1"/>
                <c:pt idx="0">
                  <c:v>Sales</c:v>
                </c:pt>
              </c:strCache>
            </c:strRef>
          </c:tx>
          <c:spPr>
            <a:ln>
              <a:noFill/>
            </a:ln>
          </c:spPr>
          <c:dPt>
            <c:idx val="0"/>
            <c:bubble3D val="0"/>
            <c:spPr>
              <a:solidFill>
                <a:schemeClr val="tx2"/>
              </a:solidFill>
              <a:ln w="19050">
                <a:noFill/>
              </a:ln>
              <a:effectLst/>
            </c:spPr>
            <c:extLst>
              <c:ext xmlns:c16="http://schemas.microsoft.com/office/drawing/2014/chart" uri="{C3380CC4-5D6E-409C-BE32-E72D297353CC}">
                <c16:uniqueId val="{00000001-21A8-43E9-AC78-1FA45A225777}"/>
              </c:ext>
            </c:extLst>
          </c:dPt>
          <c:dPt>
            <c:idx val="1"/>
            <c:bubble3D val="0"/>
            <c:spPr>
              <a:solidFill>
                <a:schemeClr val="accent2"/>
              </a:solidFill>
              <a:ln w="19050">
                <a:noFill/>
              </a:ln>
              <a:effectLst/>
            </c:spPr>
            <c:extLst>
              <c:ext xmlns:c16="http://schemas.microsoft.com/office/drawing/2014/chart" uri="{C3380CC4-5D6E-409C-BE32-E72D297353CC}">
                <c16:uniqueId val="{00000003-21A8-43E9-AC78-1FA45A225777}"/>
              </c:ext>
            </c:extLst>
          </c:dPt>
          <c:dPt>
            <c:idx val="2"/>
            <c:bubble3D val="0"/>
            <c:spPr>
              <a:solidFill>
                <a:schemeClr val="accent3"/>
              </a:solidFill>
              <a:ln w="19050">
                <a:noFill/>
              </a:ln>
              <a:effectLst/>
            </c:spPr>
            <c:extLst>
              <c:ext xmlns:c16="http://schemas.microsoft.com/office/drawing/2014/chart" uri="{C3380CC4-5D6E-409C-BE32-E72D297353CC}">
                <c16:uniqueId val="{00000005-21A8-43E9-AC78-1FA45A225777}"/>
              </c:ext>
            </c:extLst>
          </c:dPt>
          <c:dPt>
            <c:idx val="3"/>
            <c:bubble3D val="0"/>
            <c:spPr>
              <a:solidFill>
                <a:schemeClr val="accent4"/>
              </a:solidFill>
              <a:ln w="19050">
                <a:noFill/>
              </a:ln>
              <a:effectLst/>
            </c:spPr>
            <c:extLst>
              <c:ext xmlns:c16="http://schemas.microsoft.com/office/drawing/2014/chart" uri="{C3380CC4-5D6E-409C-BE32-E72D297353CC}">
                <c16:uniqueId val="{00000007-21A8-43E9-AC78-1FA45A225777}"/>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5.8</c:v>
                </c:pt>
                <c:pt idx="1">
                  <c:v>3.2</c:v>
                </c:pt>
                <c:pt idx="2">
                  <c:v>1.4</c:v>
                </c:pt>
                <c:pt idx="3">
                  <c:v>1.2</c:v>
                </c:pt>
              </c:numCache>
            </c:numRef>
          </c:val>
          <c:extLst>
            <c:ext xmlns:c16="http://schemas.microsoft.com/office/drawing/2014/chart" uri="{C3380CC4-5D6E-409C-BE32-E72D297353CC}">
              <c16:uniqueId val="{00000008-21A8-43E9-AC78-1FA45A225777}"/>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ar-SA"/>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ar-S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175120571167616"/>
          <c:y val="0"/>
          <c:w val="0.65605751773760579"/>
          <c:h val="0.98408627660640868"/>
        </c:manualLayout>
      </c:layout>
      <c:pie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extLst>
              <c:ext xmlns:c16="http://schemas.microsoft.com/office/drawing/2014/chart" uri="{C3380CC4-5D6E-409C-BE32-E72D297353CC}">
                <c16:uniqueId val="{00000001-FC05-4F46-88A0-6C37205428C8}"/>
              </c:ext>
            </c:extLst>
          </c:dPt>
          <c:dPt>
            <c:idx val="1"/>
            <c:bubble3D val="0"/>
            <c:spPr>
              <a:solidFill>
                <a:schemeClr val="tx2"/>
              </a:solidFill>
              <a:ln w="19050">
                <a:noFill/>
              </a:ln>
              <a:effectLst/>
            </c:spPr>
            <c:extLst>
              <c:ext xmlns:c16="http://schemas.microsoft.com/office/drawing/2014/chart" uri="{C3380CC4-5D6E-409C-BE32-E72D297353CC}">
                <c16:uniqueId val="{00000003-FC05-4F46-88A0-6C37205428C8}"/>
              </c:ext>
            </c:extLst>
          </c:dPt>
          <c:dPt>
            <c:idx val="2"/>
            <c:bubble3D val="0"/>
            <c:spPr>
              <a:solidFill>
                <a:schemeClr val="accent3"/>
              </a:solidFill>
              <a:ln w="19050">
                <a:noFill/>
              </a:ln>
              <a:effectLst/>
            </c:spPr>
            <c:extLst>
              <c:ext xmlns:c16="http://schemas.microsoft.com/office/drawing/2014/chart" uri="{C3380CC4-5D6E-409C-BE32-E72D297353CC}">
                <c16:uniqueId val="{00000005-FC05-4F46-88A0-6C37205428C8}"/>
              </c:ext>
            </c:extLst>
          </c:dPt>
          <c:dPt>
            <c:idx val="3"/>
            <c:bubble3D val="0"/>
            <c:spPr>
              <a:solidFill>
                <a:schemeClr val="accent4"/>
              </a:solidFill>
              <a:ln w="19050">
                <a:noFill/>
              </a:ln>
              <a:effectLst/>
            </c:spPr>
            <c:extLst>
              <c:ext xmlns:c16="http://schemas.microsoft.com/office/drawing/2014/chart" uri="{C3380CC4-5D6E-409C-BE32-E72D297353CC}">
                <c16:uniqueId val="{00000007-FC05-4F46-88A0-6C37205428C8}"/>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10</c:v>
                </c:pt>
                <c:pt idx="1">
                  <c:v>3.2</c:v>
                </c:pt>
                <c:pt idx="2">
                  <c:v>1.4</c:v>
                </c:pt>
                <c:pt idx="3">
                  <c:v>1.2</c:v>
                </c:pt>
              </c:numCache>
            </c:numRef>
          </c:val>
          <c:extLst>
            <c:ext xmlns:c16="http://schemas.microsoft.com/office/drawing/2014/chart" uri="{C3380CC4-5D6E-409C-BE32-E72D297353CC}">
              <c16:uniqueId val="{00000008-FC05-4F46-88A0-6C37205428C8}"/>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ar-SA"/>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28">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styleClr val="auto"/>
    </cs:fillRef>
    <cs:effectRef idx="0"/>
    <cs:fontRef idx="minor">
      <a:schemeClr val="lt1"/>
    </cs:fontRef>
    <cs:defRPr sz="1197" b="1" i="0" u="none" strike="noStrike" kern="1200" baseline="0"/>
  </cs:dataLabel>
  <cs:dataLabelCallout>
    <cs:lnRef idx="0"/>
    <cs:fillRef idx="0"/>
    <cs:effectRef idx="0"/>
    <cs:fontRef idx="minor">
      <a:schemeClr val="lt1"/>
    </cs:fontRef>
    <cs:spPr>
      <a:solidFill>
        <a:schemeClr val="dk1">
          <a:lumMod val="65000"/>
          <a:lumOff val="35000"/>
          <a:alpha val="75000"/>
        </a:schemeClr>
      </a:solidFill>
    </cs:spPr>
    <cs:defRPr sz="1197" b="1"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85000"/>
        </a:schemeClr>
      </a:solidFill>
      <a:ln w="9525" cap="flat" cmpd="sng" algn="ctr">
        <a:solidFill>
          <a:schemeClr val="lt1">
            <a:alpha val="50000"/>
          </a:schemeClr>
        </a:solidFill>
        <a:round/>
      </a:ln>
    </cs:spPr>
  </cs:dataPoint>
  <cs:dataPoint3D>
    <cs:lnRef idx="0"/>
    <cs:fillRef idx="0">
      <cs:styleClr val="auto"/>
    </cs:fillRef>
    <cs:effectRef idx="0"/>
    <cs:fontRef idx="minor">
      <a:schemeClr val="dk1"/>
    </cs:fontRef>
    <cs:spPr>
      <a:solidFill>
        <a:schemeClr val="phClr">
          <a:alpha val="85000"/>
        </a:schemeClr>
      </a:solidFill>
      <a:ln w="9525" cap="flat" cmpd="sng" algn="ctr">
        <a:solidFill>
          <a:schemeClr val="lt1">
            <a:alpha val="50000"/>
          </a:schemeClr>
        </a:solidFill>
        <a:round/>
      </a:ln>
    </cs:spPr>
  </cs:dataPoint3D>
  <cs:dataPointLine>
    <cs:lnRef idx="0">
      <cs:styleClr val="auto"/>
    </cs:lnRef>
    <cs:fillRef idx="0"/>
    <cs:effectRef idx="0"/>
    <cs:fontRef idx="minor">
      <a:schemeClr val="dk1"/>
    </cs:fontRef>
    <cs:spPr>
      <a:ln w="31750"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17"/>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4869D59-94DC-48E3-8F84-1D07905BCEB2}" type="datetimeFigureOut">
              <a:rPr lang="en-US" smtClean="0"/>
              <a:t>3/5/2018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E203D09-5926-4F66-AE61-F8BC0C32CF30}" type="slidenum">
              <a:rPr lang="en-US" smtClean="0"/>
              <a:t>‹#›</a:t>
            </a:fld>
            <a:endParaRPr lang="en-US"/>
          </a:p>
        </p:txBody>
      </p:sp>
    </p:spTree>
    <p:extLst>
      <p:ext uri="{BB962C8B-B14F-4D97-AF65-F5344CB8AC3E}">
        <p14:creationId xmlns:p14="http://schemas.microsoft.com/office/powerpoint/2010/main" val="323105440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E203D09-5926-4F66-AE61-F8BC0C32CF30}" type="slidenum">
              <a:rPr lang="en-US" smtClean="0"/>
              <a:t>1</a:t>
            </a:fld>
            <a:endParaRPr lang="en-US"/>
          </a:p>
        </p:txBody>
      </p:sp>
    </p:spTree>
    <p:extLst>
      <p:ext uri="{BB962C8B-B14F-4D97-AF65-F5344CB8AC3E}">
        <p14:creationId xmlns:p14="http://schemas.microsoft.com/office/powerpoint/2010/main" val="216911130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E203D09-5926-4F66-AE61-F8BC0C32CF30}" type="slidenum">
              <a:rPr lang="en-US" smtClean="0"/>
              <a:t>68</a:t>
            </a:fld>
            <a:endParaRPr lang="en-US"/>
          </a:p>
        </p:txBody>
      </p:sp>
    </p:spTree>
    <p:extLst>
      <p:ext uri="{BB962C8B-B14F-4D97-AF65-F5344CB8AC3E}">
        <p14:creationId xmlns:p14="http://schemas.microsoft.com/office/powerpoint/2010/main" val="3708245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E203D09-5926-4F66-AE61-F8BC0C32CF30}" type="slidenum">
              <a:rPr lang="en-US" smtClean="0"/>
              <a:t>83</a:t>
            </a:fld>
            <a:endParaRPr lang="en-US"/>
          </a:p>
        </p:txBody>
      </p:sp>
    </p:spTree>
    <p:extLst>
      <p:ext uri="{BB962C8B-B14F-4D97-AF65-F5344CB8AC3E}">
        <p14:creationId xmlns:p14="http://schemas.microsoft.com/office/powerpoint/2010/main" val="26029431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E203D09-5926-4F66-AE61-F8BC0C32CF30}" type="slidenum">
              <a:rPr lang="en-US" smtClean="0"/>
              <a:t>95</a:t>
            </a:fld>
            <a:endParaRPr lang="en-US"/>
          </a:p>
        </p:txBody>
      </p:sp>
    </p:spTree>
    <p:extLst>
      <p:ext uri="{BB962C8B-B14F-4D97-AF65-F5344CB8AC3E}">
        <p14:creationId xmlns:p14="http://schemas.microsoft.com/office/powerpoint/2010/main" val="31034558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fld id="{DC7D46CC-EEF8-4B75-92C8-B472F9CB76F4}" type="datetime1">
              <a:rPr lang="en-US" smtClean="0"/>
              <a:t>3/5/2018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DE872C3-2ED1-43FB-B3C4-BA6F078D7CD3}" type="slidenum">
              <a:rPr lang="en-US" smtClean="0"/>
              <a:t>‹#›</a:t>
            </a:fld>
            <a:endParaRPr lang="en-US"/>
          </a:p>
        </p:txBody>
      </p:sp>
    </p:spTree>
    <p:extLst>
      <p:ext uri="{BB962C8B-B14F-4D97-AF65-F5344CB8AC3E}">
        <p14:creationId xmlns:p14="http://schemas.microsoft.com/office/powerpoint/2010/main" val="33316435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fld id="{1038345A-BF8C-4491-98EA-5625FE184381}" type="datetime1">
              <a:rPr lang="en-US" smtClean="0"/>
              <a:t>3/5/2018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DE872C3-2ED1-43FB-B3C4-BA6F078D7CD3}" type="slidenum">
              <a:rPr lang="en-US" smtClean="0"/>
              <a:t>‹#›</a:t>
            </a:fld>
            <a:endParaRPr lang="en-US"/>
          </a:p>
        </p:txBody>
      </p:sp>
    </p:spTree>
    <p:extLst>
      <p:ext uri="{BB962C8B-B14F-4D97-AF65-F5344CB8AC3E}">
        <p14:creationId xmlns:p14="http://schemas.microsoft.com/office/powerpoint/2010/main" val="50239252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fld id="{1F462C42-554E-49D8-BD9C-2055D490F3D3}" type="datetime1">
              <a:rPr lang="en-US" smtClean="0"/>
              <a:t>3/5/2018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DE872C3-2ED1-43FB-B3C4-BA6F078D7CD3}" type="slidenum">
              <a:rPr lang="en-US" smtClean="0"/>
              <a:t>‹#›</a:t>
            </a:fld>
            <a:endParaRPr lang="en-US"/>
          </a:p>
        </p:txBody>
      </p:sp>
    </p:spTree>
    <p:extLst>
      <p:ext uri="{BB962C8B-B14F-4D97-AF65-F5344CB8AC3E}">
        <p14:creationId xmlns:p14="http://schemas.microsoft.com/office/powerpoint/2010/main" val="112258922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fld id="{37764860-B04C-470C-BB7E-2199C7691FF9}" type="datetime1">
              <a:rPr lang="en-US" smtClean="0"/>
              <a:t>3/5/2018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DE872C3-2ED1-43FB-B3C4-BA6F078D7CD3}" type="slidenum">
              <a:rPr lang="en-US" smtClean="0"/>
              <a:t>‹#›</a:t>
            </a:fld>
            <a:endParaRPr lang="en-US"/>
          </a:p>
        </p:txBody>
      </p:sp>
    </p:spTree>
    <p:extLst>
      <p:ext uri="{BB962C8B-B14F-4D97-AF65-F5344CB8AC3E}">
        <p14:creationId xmlns:p14="http://schemas.microsoft.com/office/powerpoint/2010/main" val="120493703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6943E4B-5100-4C90-8963-58730DCE0348}" type="datetime1">
              <a:rPr lang="en-US" smtClean="0"/>
              <a:t>3/5/2018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DE872C3-2ED1-43FB-B3C4-BA6F078D7CD3}" type="slidenum">
              <a:rPr lang="en-US" smtClean="0"/>
              <a:t>‹#›</a:t>
            </a:fld>
            <a:endParaRPr lang="en-US"/>
          </a:p>
        </p:txBody>
      </p:sp>
    </p:spTree>
    <p:extLst>
      <p:ext uri="{BB962C8B-B14F-4D97-AF65-F5344CB8AC3E}">
        <p14:creationId xmlns:p14="http://schemas.microsoft.com/office/powerpoint/2010/main" val="328267194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fld id="{5C7852AC-2167-483E-BA74-60D6753FB778}" type="datetime1">
              <a:rPr lang="en-US" smtClean="0"/>
              <a:t>3/5/2018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DE872C3-2ED1-43FB-B3C4-BA6F078D7CD3}" type="slidenum">
              <a:rPr lang="en-US" smtClean="0"/>
              <a:t>‹#›</a:t>
            </a:fld>
            <a:endParaRPr lang="en-US"/>
          </a:p>
        </p:txBody>
      </p:sp>
    </p:spTree>
    <p:extLst>
      <p:ext uri="{BB962C8B-B14F-4D97-AF65-F5344CB8AC3E}">
        <p14:creationId xmlns:p14="http://schemas.microsoft.com/office/powerpoint/2010/main" val="421467798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fld id="{7B624758-03ED-40BD-B2BB-FD8724BE6C7F}" type="datetime1">
              <a:rPr lang="en-US" smtClean="0"/>
              <a:t>3/5/2018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DE872C3-2ED1-43FB-B3C4-BA6F078D7CD3}" type="slidenum">
              <a:rPr lang="en-US" smtClean="0"/>
              <a:t>‹#›</a:t>
            </a:fld>
            <a:endParaRPr lang="en-US"/>
          </a:p>
        </p:txBody>
      </p:sp>
    </p:spTree>
    <p:extLst>
      <p:ext uri="{BB962C8B-B14F-4D97-AF65-F5344CB8AC3E}">
        <p14:creationId xmlns:p14="http://schemas.microsoft.com/office/powerpoint/2010/main" val="388996770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15" name="Group 14"/>
          <p:cNvGrpSpPr/>
          <p:nvPr/>
        </p:nvGrpSpPr>
        <p:grpSpPr>
          <a:xfrm>
            <a:off x="11264456" y="675577"/>
            <a:ext cx="484632" cy="471563"/>
            <a:chOff x="3303354" y="2367094"/>
            <a:chExt cx="484632" cy="471563"/>
          </a:xfrm>
        </p:grpSpPr>
        <p:sp>
          <p:nvSpPr>
            <p:cNvPr id="13" name="Pentagon 12"/>
            <p:cNvSpPr/>
            <p:nvPr userDrawn="1"/>
          </p:nvSpPr>
          <p:spPr>
            <a:xfrm rot="5400000">
              <a:off x="3336545" y="2387216"/>
              <a:ext cx="418250" cy="484632"/>
            </a:xfrm>
            <a:prstGeom prst="homePlate">
              <a:avLst>
                <a:gd name="adj" fmla="val 2554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4" name="Rectangle 13"/>
            <p:cNvSpPr/>
            <p:nvPr userDrawn="1"/>
          </p:nvSpPr>
          <p:spPr>
            <a:xfrm>
              <a:off x="3303354" y="2367094"/>
              <a:ext cx="484632" cy="10662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grpSp>
      <p:sp>
        <p:nvSpPr>
          <p:cNvPr id="2" name="Title 1"/>
          <p:cNvSpPr>
            <a:spLocks noGrp="1"/>
          </p:cNvSpPr>
          <p:nvPr>
            <p:ph type="title"/>
          </p:nvPr>
        </p:nvSpPr>
        <p:spPr>
          <a:xfrm>
            <a:off x="800100" y="515380"/>
            <a:ext cx="10696574" cy="735541"/>
          </a:xfrm>
        </p:spPr>
        <p:txBody>
          <a:bodyPr>
            <a:normAutofit/>
          </a:bodyPr>
          <a:lstStyle>
            <a:lvl1pPr>
              <a:defRPr sz="4000">
                <a:solidFill>
                  <a:schemeClr val="tx1">
                    <a:lumMod val="65000"/>
                    <a:lumOff val="35000"/>
                  </a:schemeClr>
                </a:solidFill>
              </a:defRPr>
            </a:lvl1pPr>
          </a:lstStyle>
          <a:p>
            <a:r>
              <a:rPr lang="en-US" dirty="0"/>
              <a:t>Click to edit Master title style</a:t>
            </a:r>
            <a:endParaRPr lang="vi-VN" dirty="0"/>
          </a:p>
        </p:txBody>
      </p:sp>
      <p:sp>
        <p:nvSpPr>
          <p:cNvPr id="5" name="Slide Number Placeholder 4"/>
          <p:cNvSpPr>
            <a:spLocks noGrp="1"/>
          </p:cNvSpPr>
          <p:nvPr>
            <p:ph type="sldNum" sz="quarter" idx="12"/>
          </p:nvPr>
        </p:nvSpPr>
        <p:spPr>
          <a:xfrm>
            <a:off x="11235881" y="675577"/>
            <a:ext cx="556069" cy="471563"/>
          </a:xfrm>
        </p:spPr>
        <p:txBody>
          <a:bodyPr/>
          <a:lstStyle>
            <a:lvl1pPr algn="ctr">
              <a:defRPr sz="1800">
                <a:solidFill>
                  <a:schemeClr val="bg1"/>
                </a:solidFill>
              </a:defRPr>
            </a:lvl1pPr>
          </a:lstStyle>
          <a:p>
            <a:fld id="{5DE872C3-2ED1-43FB-B3C4-BA6F078D7CD3}" type="slidenum">
              <a:rPr lang="en-US" smtClean="0"/>
              <a:t>‹#›</a:t>
            </a:fld>
            <a:endParaRPr lang="en-US"/>
          </a:p>
        </p:txBody>
      </p:sp>
      <p:grpSp>
        <p:nvGrpSpPr>
          <p:cNvPr id="3" name="Group 2"/>
          <p:cNvGrpSpPr/>
          <p:nvPr/>
        </p:nvGrpSpPr>
        <p:grpSpPr>
          <a:xfrm>
            <a:off x="0" y="6725537"/>
            <a:ext cx="12192000" cy="132463"/>
            <a:chOff x="0" y="6725537"/>
            <a:chExt cx="12192000" cy="132463"/>
          </a:xfrm>
        </p:grpSpPr>
        <p:sp>
          <p:nvSpPr>
            <p:cNvPr id="7" name="Rectangle 6"/>
            <p:cNvSpPr/>
            <p:nvPr/>
          </p:nvSpPr>
          <p:spPr>
            <a:xfrm>
              <a:off x="0" y="6725538"/>
              <a:ext cx="2418460" cy="1324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8" name="Rectangle 7"/>
            <p:cNvSpPr/>
            <p:nvPr/>
          </p:nvSpPr>
          <p:spPr>
            <a:xfrm>
              <a:off x="4836919" y="6725537"/>
              <a:ext cx="2596813" cy="13246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9" name="Rectangle 8"/>
            <p:cNvSpPr/>
            <p:nvPr/>
          </p:nvSpPr>
          <p:spPr>
            <a:xfrm>
              <a:off x="9773540" y="6725537"/>
              <a:ext cx="2418460" cy="132463"/>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0" name="Rectangle 9"/>
            <p:cNvSpPr/>
            <p:nvPr/>
          </p:nvSpPr>
          <p:spPr>
            <a:xfrm>
              <a:off x="7355080" y="6725537"/>
              <a:ext cx="2418460" cy="13246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1" name="Rectangle 10"/>
            <p:cNvSpPr/>
            <p:nvPr/>
          </p:nvSpPr>
          <p:spPr>
            <a:xfrm>
              <a:off x="2418460" y="6725538"/>
              <a:ext cx="2418460" cy="1324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grpSp>
    </p:spTree>
    <p:extLst>
      <p:ext uri="{BB962C8B-B14F-4D97-AF65-F5344CB8AC3E}">
        <p14:creationId xmlns:p14="http://schemas.microsoft.com/office/powerpoint/2010/main" val="385142589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extLst mod="1">
    <p:ext uri="{DCECCB84-F9BA-43D5-87BE-67443E8EF086}">
      <p15:sldGuideLst xmlns:p15="http://schemas.microsoft.com/office/powerpoint/2012/main">
        <p15:guide id="1" orient="horz" pos="2160">
          <p15:clr>
            <a:srgbClr val="FBAE40"/>
          </p15:clr>
        </p15:guide>
        <p15:guide id="2" orient="horz" pos="391">
          <p15:clr>
            <a:srgbClr val="FBAE40"/>
          </p15:clr>
        </p15:guide>
        <p15:guide id="3" pos="504" userDrawn="1">
          <p15:clr>
            <a:srgbClr val="FBAE40"/>
          </p15:clr>
        </p15:guide>
        <p15:guide id="4" pos="7176" userDrawn="1">
          <p15:clr>
            <a:srgbClr val="FBAE40"/>
          </p15:clr>
        </p15:guide>
        <p15:guide id="5" pos="3840">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8908BAC-4DF5-4505-B591-BEAB2A788B93}" type="datetime1">
              <a:rPr lang="en-US" smtClean="0"/>
              <a:t>3/5/2018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DE872C3-2ED1-43FB-B3C4-BA6F078D7CD3}" type="slidenum">
              <a:rPr lang="en-US" smtClean="0"/>
              <a:t>‹#›</a:t>
            </a:fld>
            <a:endParaRPr lang="en-US"/>
          </a:p>
        </p:txBody>
      </p:sp>
    </p:spTree>
    <p:extLst>
      <p:ext uri="{BB962C8B-B14F-4D97-AF65-F5344CB8AC3E}">
        <p14:creationId xmlns:p14="http://schemas.microsoft.com/office/powerpoint/2010/main" val="226119409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006E3E5F-4659-4FF7-A7F7-A8E6BA2C0813}" type="datetime1">
              <a:rPr lang="en-US" smtClean="0"/>
              <a:t>3/5/2018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DE872C3-2ED1-43FB-B3C4-BA6F078D7CD3}" type="slidenum">
              <a:rPr lang="en-US" smtClean="0"/>
              <a:t>‹#›</a:t>
            </a:fld>
            <a:endParaRPr lang="en-US"/>
          </a:p>
        </p:txBody>
      </p:sp>
    </p:spTree>
    <p:extLst>
      <p:ext uri="{BB962C8B-B14F-4D97-AF65-F5344CB8AC3E}">
        <p14:creationId xmlns:p14="http://schemas.microsoft.com/office/powerpoint/2010/main" val="56311821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vi-VN"/>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99BBFD3-83E5-4EE1-B44C-BD324F172E11}" type="datetime1">
              <a:rPr lang="en-US" smtClean="0"/>
              <a:t>3/5/2018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DE872C3-2ED1-43FB-B3C4-BA6F078D7CD3}" type="slidenum">
              <a:rPr lang="en-US" smtClean="0"/>
              <a:t>‹#›</a:t>
            </a:fld>
            <a:endParaRPr lang="en-US"/>
          </a:p>
        </p:txBody>
      </p:sp>
    </p:spTree>
    <p:extLst>
      <p:ext uri="{BB962C8B-B14F-4D97-AF65-F5344CB8AC3E}">
        <p14:creationId xmlns:p14="http://schemas.microsoft.com/office/powerpoint/2010/main" val="400215215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81000">
              <a:schemeClr val="bg1">
                <a:lumMod val="95000"/>
              </a:schemeClr>
            </a:gs>
            <a:gs pos="0">
              <a:schemeClr val="bg1"/>
            </a:gs>
            <a:gs pos="100000">
              <a:schemeClr val="bg1">
                <a:lumMod val="95000"/>
              </a:schemeClr>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D3F13FE-5836-4F47-A3B0-18D9628960F4}" type="datetime1">
              <a:rPr lang="en-US" smtClean="0"/>
              <a:t>3/5/2018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DE872C3-2ED1-43FB-B3C4-BA6F078D7CD3}" type="slidenum">
              <a:rPr lang="en-US" smtClean="0"/>
              <a:t>‹#›</a:t>
            </a:fld>
            <a:endParaRPr lang="en-US"/>
          </a:p>
        </p:txBody>
      </p:sp>
    </p:spTree>
    <p:extLst>
      <p:ext uri="{BB962C8B-B14F-4D97-AF65-F5344CB8AC3E}">
        <p14:creationId xmlns:p14="http://schemas.microsoft.com/office/powerpoint/2010/main" val="282368258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6.xml.rels><?xml version="1.0" encoding="UTF-8" standalone="yes"?>
<Relationships xmlns="http://schemas.openxmlformats.org/package/2006/relationships"><Relationship Id="rId2" Type="http://schemas.openxmlformats.org/officeDocument/2006/relationships/chart" Target="../charts/chart22.xml"/><Relationship Id="rId1" Type="http://schemas.openxmlformats.org/officeDocument/2006/relationships/slideLayout" Target="../slideLayouts/slideLayout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chart" Target="../charts/chart23.xml"/><Relationship Id="rId1" Type="http://schemas.openxmlformats.org/officeDocument/2006/relationships/slideLayout" Target="../slideLayouts/slideLayout6.xml"/></Relationships>
</file>

<file path=ppt/slides/_rels/slide111.xml.rels><?xml version="1.0" encoding="UTF-8" standalone="yes"?>
<Relationships xmlns="http://schemas.openxmlformats.org/package/2006/relationships"><Relationship Id="rId2" Type="http://schemas.openxmlformats.org/officeDocument/2006/relationships/chart" Target="../charts/chart24.xml"/><Relationship Id="rId1" Type="http://schemas.openxmlformats.org/officeDocument/2006/relationships/slideLayout" Target="../slideLayouts/slideLayout6.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3.xml.rels><?xml version="1.0" encoding="UTF-8" standalone="yes"?>
<Relationships xmlns="http://schemas.openxmlformats.org/package/2006/relationships"><Relationship Id="rId3" Type="http://schemas.openxmlformats.org/officeDocument/2006/relationships/image" Target="../media/image45.png"/><Relationship Id="rId7" Type="http://schemas.openxmlformats.org/officeDocument/2006/relationships/image" Target="../media/image49.png"/><Relationship Id="rId2" Type="http://schemas.openxmlformats.org/officeDocument/2006/relationships/image" Target="../media/image44.png"/><Relationship Id="rId1" Type="http://schemas.openxmlformats.org/officeDocument/2006/relationships/slideLayout" Target="../slideLayouts/slideLayout6.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46.pn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6.xml"/><Relationship Id="rId5" Type="http://schemas.openxmlformats.org/officeDocument/2006/relationships/chart" Target="../charts/chart4.xml"/><Relationship Id="rId4" Type="http://schemas.openxmlformats.org/officeDocument/2006/relationships/chart" Target="../charts/chart3.xml"/></Relationships>
</file>

<file path=ppt/slides/_rels/slide22.xml.rels><?xml version="1.0" encoding="UTF-8" standalone="yes"?>
<Relationships xmlns="http://schemas.openxmlformats.org/package/2006/relationships"><Relationship Id="rId3" Type="http://schemas.openxmlformats.org/officeDocument/2006/relationships/chart" Target="../charts/chart6.xml"/><Relationship Id="rId7" Type="http://schemas.openxmlformats.org/officeDocument/2006/relationships/chart" Target="../charts/chart10.xml"/><Relationship Id="rId2" Type="http://schemas.openxmlformats.org/officeDocument/2006/relationships/chart" Target="../charts/chart5.xml"/><Relationship Id="rId1" Type="http://schemas.openxmlformats.org/officeDocument/2006/relationships/slideLayout" Target="../slideLayouts/slideLayout6.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chart" Target="../charts/chart7.xml"/></Relationships>
</file>

<file path=ppt/slides/_rels/slide2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chart" Target="../charts/chart11.xml"/><Relationship Id="rId1" Type="http://schemas.openxmlformats.org/officeDocument/2006/relationships/slideLayout" Target="../slideLayouts/slideLayout6.xml"/><Relationship Id="rId4" Type="http://schemas.openxmlformats.org/officeDocument/2006/relationships/image" Target="../media/image1.jpg"/></Relationships>
</file>

<file path=ppt/slides/_rels/slide35.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chart" Target="../charts/chart13.xml"/><Relationship Id="rId1" Type="http://schemas.openxmlformats.org/officeDocument/2006/relationships/slideLayout" Target="../slideLayouts/slideLayout6.xml"/><Relationship Id="rId4" Type="http://schemas.openxmlformats.org/officeDocument/2006/relationships/image" Target="../media/image1.jpg"/></Relationships>
</file>

<file path=ppt/slides/_rels/slide3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gif"/><Relationship Id="rId1" Type="http://schemas.openxmlformats.org/officeDocument/2006/relationships/slideLayout" Target="../slideLayouts/slideLayout6.xml"/><Relationship Id="rId6" Type="http://schemas.openxmlformats.org/officeDocument/2006/relationships/image" Target="../media/image1.jpg"/><Relationship Id="rId5" Type="http://schemas.openxmlformats.org/officeDocument/2006/relationships/chart" Target="../charts/chart15.xml"/><Relationship Id="rId4" Type="http://schemas.openxmlformats.org/officeDocument/2006/relationships/image" Target="../media/image11.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6.xml"/><Relationship Id="rId5" Type="http://schemas.openxmlformats.org/officeDocument/2006/relationships/image" Target="../media/image15.png"/><Relationship Id="rId4" Type="http://schemas.openxmlformats.org/officeDocument/2006/relationships/image" Target="../media/image14.png"/></Relationships>
</file>

<file path=ppt/slides/_rels/slide4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8" Type="http://schemas.openxmlformats.org/officeDocument/2006/relationships/image" Target="../media/image21.png"/><Relationship Id="rId3" Type="http://schemas.microsoft.com/office/2007/relationships/hdphoto" Target="../media/hdphoto1.wdp"/><Relationship Id="rId7" Type="http://schemas.microsoft.com/office/2007/relationships/hdphoto" Target="../media/hdphoto3.wdp"/><Relationship Id="rId2" Type="http://schemas.openxmlformats.org/officeDocument/2006/relationships/image" Target="../media/image18.png"/><Relationship Id="rId1" Type="http://schemas.openxmlformats.org/officeDocument/2006/relationships/slideLayout" Target="../slideLayouts/slideLayout6.xml"/><Relationship Id="rId6" Type="http://schemas.openxmlformats.org/officeDocument/2006/relationships/image" Target="../media/image20.png"/><Relationship Id="rId11" Type="http://schemas.microsoft.com/office/2007/relationships/hdphoto" Target="../media/hdphoto5.wdp"/><Relationship Id="rId5" Type="http://schemas.microsoft.com/office/2007/relationships/hdphoto" Target="../media/hdphoto2.wdp"/><Relationship Id="rId10" Type="http://schemas.openxmlformats.org/officeDocument/2006/relationships/image" Target="../media/image22.png"/><Relationship Id="rId4" Type="http://schemas.openxmlformats.org/officeDocument/2006/relationships/image" Target="../media/image19.png"/><Relationship Id="rId9" Type="http://schemas.microsoft.com/office/2007/relationships/hdphoto" Target="../media/hdphoto4.wdp"/></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15.png"/><Relationship Id="rId2" Type="http://schemas.openxmlformats.org/officeDocument/2006/relationships/notesSlide" Target="../notesSlides/notesSlide2.xml"/><Relationship Id="rId1" Type="http://schemas.openxmlformats.org/officeDocument/2006/relationships/slideLayout" Target="../slideLayouts/slideLayout6.xml"/><Relationship Id="rId6" Type="http://schemas.openxmlformats.org/officeDocument/2006/relationships/image" Target="../media/image14.png"/><Relationship Id="rId5" Type="http://schemas.openxmlformats.org/officeDocument/2006/relationships/image" Target="../media/image25.png"/><Relationship Id="rId4" Type="http://schemas.microsoft.com/office/2007/relationships/hdphoto" Target="../media/hdphoto6.wdp"/></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6.xml"/><Relationship Id="rId4" Type="http://schemas.openxmlformats.org/officeDocument/2006/relationships/image" Target="../media/image28.png"/></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chart" Target="../charts/chart17.xml"/><Relationship Id="rId1" Type="http://schemas.openxmlformats.org/officeDocument/2006/relationships/slideLayout" Target="../slideLayouts/slideLayout6.xml"/><Relationship Id="rId5" Type="http://schemas.openxmlformats.org/officeDocument/2006/relationships/chart" Target="../charts/chart20.xml"/><Relationship Id="rId4" Type="http://schemas.openxmlformats.org/officeDocument/2006/relationships/chart" Target="../charts/chart19.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6.xml"/><Relationship Id="rId4" Type="http://schemas.openxmlformats.org/officeDocument/2006/relationships/image" Target="../media/image5.pn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3" Type="http://schemas.openxmlformats.org/officeDocument/2006/relationships/image" Target="../media/image31.emf"/><Relationship Id="rId7" Type="http://schemas.openxmlformats.org/officeDocument/2006/relationships/image" Target="../media/image35.emf"/><Relationship Id="rId2" Type="http://schemas.openxmlformats.org/officeDocument/2006/relationships/image" Target="../media/image30.png"/><Relationship Id="rId1" Type="http://schemas.openxmlformats.org/officeDocument/2006/relationships/slideLayout" Target="../slideLayouts/slideLayout6.xml"/><Relationship Id="rId6" Type="http://schemas.openxmlformats.org/officeDocument/2006/relationships/image" Target="../media/image34.emf"/><Relationship Id="rId5" Type="http://schemas.openxmlformats.org/officeDocument/2006/relationships/image" Target="../media/image33.emf"/><Relationship Id="rId4" Type="http://schemas.openxmlformats.org/officeDocument/2006/relationships/image" Target="../media/image32.emf"/></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36.png"/><Relationship Id="rId1" Type="http://schemas.openxmlformats.org/officeDocument/2006/relationships/slideLayout" Target="../slideLayouts/slideLayout6.xml"/><Relationship Id="rId4" Type="http://schemas.openxmlformats.org/officeDocument/2006/relationships/image" Target="../media/image37.png"/></Relationships>
</file>

<file path=ppt/slides/_rels/slide9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xml"/><Relationship Id="rId1" Type="http://schemas.openxmlformats.org/officeDocument/2006/relationships/slideLayout" Target="../slideLayouts/slideLayout6.xml"/><Relationship Id="rId4" Type="http://schemas.openxmlformats.org/officeDocument/2006/relationships/image" Target="../media/image39.png"/></Relationships>
</file>

<file path=ppt/slides/_rels/slide9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chart" Target="../charts/chart21.xml"/><Relationship Id="rId1" Type="http://schemas.openxmlformats.org/officeDocument/2006/relationships/slideLayout" Target="../slideLayouts/slideLayout6.xml"/><Relationship Id="rId4" Type="http://schemas.openxmlformats.org/officeDocument/2006/relationships/image" Target="../media/image1.jpg"/></Relationships>
</file>

<file path=ppt/slides/_rels/slide97.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41.png"/><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42.png"/><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solidFill>
          <a:srgbClr val="FFC000"/>
        </a:solidFill>
        <a:effectLst/>
      </p:bgPr>
    </p:bg>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DACAEBB8-9E3F-41F5-977E-C676B77EA663}"/>
              </a:ext>
            </a:extLst>
          </p:cNvPr>
          <p:cNvSpPr>
            <a:spLocks noGrp="1"/>
          </p:cNvSpPr>
          <p:nvPr>
            <p:ph type="title"/>
          </p:nvPr>
        </p:nvSpPr>
        <p:spPr>
          <a:xfrm>
            <a:off x="707335" y="2808006"/>
            <a:ext cx="10696574" cy="735541"/>
          </a:xfrm>
        </p:spPr>
        <p:txBody>
          <a:bodyPr>
            <a:noAutofit/>
          </a:bodyPr>
          <a:lstStyle/>
          <a:p>
            <a:pPr algn="ctr"/>
            <a:r>
              <a:rPr lang="ar-SA" sz="13800" dirty="0">
                <a:latin typeface="GE SS Unique Bold" panose="020A0503020102020204" pitchFamily="18" charset="-78"/>
                <a:ea typeface="GE SS Unique Bold" panose="020A0503020102020204" pitchFamily="18" charset="-78"/>
                <a:cs typeface="GE SS Unique Bold" panose="020A0503020102020204" pitchFamily="18" charset="-78"/>
              </a:rPr>
              <a:t>عرض مميز احترافي</a:t>
            </a:r>
            <a:endParaRPr lang="en-US" sz="13800" dirty="0">
              <a:latin typeface="GE SS Unique Bold" panose="020A0503020102020204" pitchFamily="18" charset="-78"/>
              <a:ea typeface="GE SS Unique Bold" panose="020A0503020102020204" pitchFamily="18" charset="-78"/>
              <a:cs typeface="GE SS Unique Bold" panose="020A0503020102020204" pitchFamily="18" charset="-78"/>
            </a:endParaRPr>
          </a:p>
        </p:txBody>
      </p:sp>
    </p:spTree>
    <p:extLst>
      <p:ext uri="{BB962C8B-B14F-4D97-AF65-F5344CB8AC3E}">
        <p14:creationId xmlns:p14="http://schemas.microsoft.com/office/powerpoint/2010/main" val="291167576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Our Services Of Company </a:t>
            </a:r>
          </a:p>
        </p:txBody>
      </p:sp>
      <p:sp>
        <p:nvSpPr>
          <p:cNvPr id="3" name="Slide Number Placeholder 2"/>
          <p:cNvSpPr>
            <a:spLocks noGrp="1"/>
          </p:cNvSpPr>
          <p:nvPr>
            <p:ph type="sldNum" sz="quarter" idx="12"/>
          </p:nvPr>
        </p:nvSpPr>
        <p:spPr/>
        <p:txBody>
          <a:bodyPr/>
          <a:lstStyle/>
          <a:p>
            <a:fld id="{5DE872C3-2ED1-43FB-B3C4-BA6F078D7CD3}" type="slidenum">
              <a:rPr lang="en-US" smtClean="0"/>
              <a:t>10</a:t>
            </a:fld>
            <a:endParaRPr lang="en-US"/>
          </a:p>
        </p:txBody>
      </p:sp>
      <p:grpSp>
        <p:nvGrpSpPr>
          <p:cNvPr id="10" name="Group 9"/>
          <p:cNvGrpSpPr/>
          <p:nvPr/>
        </p:nvGrpSpPr>
        <p:grpSpPr>
          <a:xfrm>
            <a:off x="1037728" y="2139999"/>
            <a:ext cx="2064069" cy="2236075"/>
            <a:chOff x="1037728" y="2139999"/>
            <a:chExt cx="2064069" cy="2236075"/>
          </a:xfrm>
        </p:grpSpPr>
        <p:grpSp>
          <p:nvGrpSpPr>
            <p:cNvPr id="5" name="组合 43"/>
            <p:cNvGrpSpPr/>
            <p:nvPr/>
          </p:nvGrpSpPr>
          <p:grpSpPr>
            <a:xfrm>
              <a:off x="1037728" y="2139999"/>
              <a:ext cx="2064069" cy="2236075"/>
              <a:chOff x="1403648" y="692696"/>
              <a:chExt cx="3456384" cy="3744416"/>
            </a:xfrm>
          </p:grpSpPr>
          <p:sp>
            <p:nvSpPr>
              <p:cNvPr id="11" name="椭圆 1"/>
              <p:cNvSpPr/>
              <p:nvPr/>
            </p:nvSpPr>
            <p:spPr>
              <a:xfrm>
                <a:off x="1403648" y="692696"/>
                <a:ext cx="3456384" cy="3744416"/>
              </a:xfrm>
              <a:custGeom>
                <a:avLst/>
                <a:gdLst/>
                <a:ahLst/>
                <a:cxnLst/>
                <a:rect l="l" t="t" r="r" b="b"/>
                <a:pathLst>
                  <a:path w="3456384" h="3744416">
                    <a:moveTo>
                      <a:pt x="1728192" y="0"/>
                    </a:moveTo>
                    <a:cubicBezTo>
                      <a:pt x="2682646" y="0"/>
                      <a:pt x="3456384" y="773738"/>
                      <a:pt x="3456384" y="1728192"/>
                    </a:cubicBezTo>
                    <a:cubicBezTo>
                      <a:pt x="3456384" y="2620989"/>
                      <a:pt x="2779384" y="3355664"/>
                      <a:pt x="1910712" y="3446573"/>
                    </a:cubicBezTo>
                    <a:lnTo>
                      <a:pt x="1712150" y="3744416"/>
                    </a:lnTo>
                    <a:lnTo>
                      <a:pt x="1509954" y="3441122"/>
                    </a:lnTo>
                    <a:cubicBezTo>
                      <a:pt x="658425" y="3335335"/>
                      <a:pt x="0" y="2608655"/>
                      <a:pt x="0" y="1728192"/>
                    </a:cubicBezTo>
                    <a:cubicBezTo>
                      <a:pt x="0" y="773738"/>
                      <a:pt x="773738" y="0"/>
                      <a:pt x="1728192" y="0"/>
                    </a:cubicBezTo>
                    <a:close/>
                  </a:path>
                </a:pathLst>
              </a:custGeom>
              <a:gradFill flip="none" rotWithShape="1">
                <a:gsLst>
                  <a:gs pos="70000">
                    <a:schemeClr val="accent1">
                      <a:lumMod val="60000"/>
                      <a:lumOff val="40000"/>
                    </a:schemeClr>
                  </a:gs>
                  <a:gs pos="98000">
                    <a:schemeClr val="accent1">
                      <a:lumMod val="60000"/>
                      <a:lumOff val="40000"/>
                    </a:schemeClr>
                  </a:gs>
                  <a:gs pos="79000">
                    <a:srgbClr val="FFF9F4"/>
                  </a:gs>
                  <a:gs pos="42000">
                    <a:sysClr val="window" lastClr="FFFFFF">
                      <a:shade val="100000"/>
                      <a:satMod val="115000"/>
                    </a:sysClr>
                  </a:gs>
                </a:gsLst>
                <a:path path="circle">
                  <a:fillToRect l="50000" t="50000" r="50000" b="50000"/>
                </a:path>
                <a:tileRect/>
              </a:gradFill>
              <a:ln w="12700" cap="flat" cmpd="sng" algn="ctr">
                <a:solidFill>
                  <a:schemeClr val="accent1"/>
                </a:solidFill>
                <a:prstDash val="solid"/>
              </a:ln>
              <a:effectLst>
                <a:outerShdw blurRad="50800" dist="38100" dir="5400000" algn="t" rotWithShape="0">
                  <a:prstClr val="black">
                    <a:alpha val="41000"/>
                  </a:prstClr>
                </a:outerShdw>
              </a:effectLst>
              <a:scene3d>
                <a:camera prst="orthographicFront"/>
                <a:lightRig rig="threePt" dir="t"/>
              </a:scene3d>
              <a:sp3d>
                <a:bevelT w="241300" h="6350" prst="coolSlan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2" name="椭圆 50"/>
              <p:cNvSpPr/>
              <p:nvPr/>
            </p:nvSpPr>
            <p:spPr>
              <a:xfrm>
                <a:off x="1707722" y="996770"/>
                <a:ext cx="2880320" cy="2880320"/>
              </a:xfrm>
              <a:prstGeom prst="ellipse">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3" name="椭圆 9"/>
              <p:cNvSpPr/>
              <p:nvPr/>
            </p:nvSpPr>
            <p:spPr>
              <a:xfrm>
                <a:off x="1821717" y="1132766"/>
                <a:ext cx="2608330" cy="2608330"/>
              </a:xfrm>
              <a:custGeom>
                <a:avLst/>
                <a:gdLst/>
                <a:ahLst/>
                <a:cxnLst/>
                <a:rect l="l" t="t" r="r" b="b"/>
                <a:pathLst>
                  <a:path w="2880320" h="2880320">
                    <a:moveTo>
                      <a:pt x="1440160" y="0"/>
                    </a:moveTo>
                    <a:cubicBezTo>
                      <a:pt x="2235538" y="0"/>
                      <a:pt x="2880320" y="644782"/>
                      <a:pt x="2880320" y="1440160"/>
                    </a:cubicBezTo>
                    <a:cubicBezTo>
                      <a:pt x="2880320" y="2235538"/>
                      <a:pt x="2235538" y="2880320"/>
                      <a:pt x="1440160" y="2880320"/>
                    </a:cubicBezTo>
                    <a:cubicBezTo>
                      <a:pt x="644782" y="2880320"/>
                      <a:pt x="0" y="2235538"/>
                      <a:pt x="0" y="1440160"/>
                    </a:cubicBezTo>
                    <a:cubicBezTo>
                      <a:pt x="0" y="1335792"/>
                      <a:pt x="11102" y="1234017"/>
                      <a:pt x="32815" y="1136086"/>
                    </a:cubicBezTo>
                    <a:lnTo>
                      <a:pt x="1380383" y="1136086"/>
                    </a:lnTo>
                    <a:lnTo>
                      <a:pt x="1380383" y="3019"/>
                    </a:lnTo>
                    <a:cubicBezTo>
                      <a:pt x="1400159" y="410"/>
                      <a:pt x="1420112" y="0"/>
                      <a:pt x="1440160" y="0"/>
                    </a:cubicBezTo>
                    <a:close/>
                  </a:path>
                </a:pathLst>
              </a:cu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6" name="TextBox 5"/>
            <p:cNvSpPr txBox="1"/>
            <p:nvPr/>
          </p:nvSpPr>
          <p:spPr>
            <a:xfrm flipH="1">
              <a:off x="1309283" y="2579560"/>
              <a:ext cx="824789" cy="464638"/>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01</a:t>
              </a:r>
              <a:endParaRPr kumimoji="0" lang="zh-CN" altLang="en-US" sz="32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cxnSp>
          <p:nvCxnSpPr>
            <p:cNvPr id="7" name="直接连接符 45"/>
            <p:cNvCxnSpPr/>
            <p:nvPr/>
          </p:nvCxnSpPr>
          <p:spPr>
            <a:xfrm>
              <a:off x="2123374" y="3039547"/>
              <a:ext cx="613884" cy="0"/>
            </a:xfrm>
            <a:prstGeom prst="line">
              <a:avLst/>
            </a:prstGeom>
            <a:noFill/>
            <a:ln w="9525" cap="flat" cmpd="sng" algn="ctr">
              <a:solidFill>
                <a:schemeClr val="accent1"/>
              </a:solidFill>
              <a:prstDash val="solid"/>
            </a:ln>
            <a:effectLst/>
          </p:spPr>
        </p:cxnSp>
        <p:sp>
          <p:nvSpPr>
            <p:cNvPr id="8" name="TextBox 7"/>
            <p:cNvSpPr txBox="1"/>
            <p:nvPr/>
          </p:nvSpPr>
          <p:spPr>
            <a:xfrm flipH="1">
              <a:off x="2065308" y="2761828"/>
              <a:ext cx="707681" cy="32348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1800" b="1" i="0" u="none" strike="noStrike" kern="0" cap="none" spc="0" normalizeH="0" baseline="0" noProof="0" dirty="0">
                  <a:ln w="18415" cmpd="sng">
                    <a:noFill/>
                    <a:prstDash val="solid"/>
                  </a:ln>
                  <a:solidFill>
                    <a:srgbClr val="C0504D"/>
                  </a:solidFill>
                  <a:effectLst/>
                  <a:uLnTx/>
                  <a:uFillTx/>
                  <a:latin typeface="+mn-lt"/>
                  <a:ea typeface="微软雅黑" pitchFamily="34" charset="-122"/>
                  <a:cs typeface="Times New Roman" pitchFamily="18" charset="0"/>
                </a:rPr>
                <a:t>Text</a:t>
              </a:r>
              <a:endParaRPr kumimoji="0" lang="zh-CN" altLang="en-US" sz="1800" b="1" i="0" u="none" strike="noStrike" kern="0" cap="none" spc="0" normalizeH="0" baseline="0" noProof="0" dirty="0">
                <a:ln w="18415" cmpd="sng">
                  <a:noFill/>
                  <a:prstDash val="solid"/>
                </a:ln>
                <a:solidFill>
                  <a:srgbClr val="C0504D"/>
                </a:solidFill>
                <a:effectLst/>
                <a:uLnTx/>
                <a:uFillTx/>
                <a:latin typeface="+mn-lt"/>
                <a:ea typeface="微软雅黑" pitchFamily="34" charset="-122"/>
                <a:cs typeface="Times New Roman" pitchFamily="18" charset="0"/>
              </a:endParaRPr>
            </a:p>
          </p:txBody>
        </p:sp>
      </p:grpSp>
      <p:sp>
        <p:nvSpPr>
          <p:cNvPr id="9" name="TextBox 8"/>
          <p:cNvSpPr txBox="1"/>
          <p:nvPr/>
        </p:nvSpPr>
        <p:spPr>
          <a:xfrm>
            <a:off x="1340750" y="3126111"/>
            <a:ext cx="1441258"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200" b="0" i="0" u="none" strike="noStrike" kern="0" cap="none" spc="0" normalizeH="0" baseline="0" noProof="0" dirty="0">
                <a:ln>
                  <a:noFill/>
                </a:ln>
                <a:solidFill>
                  <a:schemeClr val="tx1">
                    <a:lumMod val="50000"/>
                    <a:lumOff val="50000"/>
                  </a:schemeClr>
                </a:solidFill>
                <a:effectLst/>
                <a:uLnTx/>
                <a:uFillTx/>
                <a:ea typeface="微软雅黑" pitchFamily="34" charset="-122"/>
                <a:cs typeface="Arial" pitchFamily="34" charset="0"/>
              </a:rPr>
              <a:t>Click here to add your text. Click here to add your text. </a:t>
            </a:r>
          </a:p>
        </p:txBody>
      </p:sp>
      <p:grpSp>
        <p:nvGrpSpPr>
          <p:cNvPr id="20" name="Group 19"/>
          <p:cNvGrpSpPr/>
          <p:nvPr/>
        </p:nvGrpSpPr>
        <p:grpSpPr>
          <a:xfrm>
            <a:off x="3730458" y="2139999"/>
            <a:ext cx="2064069" cy="2236075"/>
            <a:chOff x="3730458" y="2139999"/>
            <a:chExt cx="2064069" cy="2236075"/>
          </a:xfrm>
        </p:grpSpPr>
        <p:grpSp>
          <p:nvGrpSpPr>
            <p:cNvPr id="15" name="组合 53"/>
            <p:cNvGrpSpPr/>
            <p:nvPr/>
          </p:nvGrpSpPr>
          <p:grpSpPr>
            <a:xfrm>
              <a:off x="3730458" y="2139999"/>
              <a:ext cx="2064069" cy="2236075"/>
              <a:chOff x="1403648" y="692696"/>
              <a:chExt cx="3456384" cy="3744416"/>
            </a:xfrm>
          </p:grpSpPr>
          <p:sp>
            <p:nvSpPr>
              <p:cNvPr id="21" name="椭圆 1"/>
              <p:cNvSpPr/>
              <p:nvPr/>
            </p:nvSpPr>
            <p:spPr>
              <a:xfrm>
                <a:off x="1403648" y="692696"/>
                <a:ext cx="3456384" cy="3744416"/>
              </a:xfrm>
              <a:custGeom>
                <a:avLst/>
                <a:gdLst/>
                <a:ahLst/>
                <a:cxnLst/>
                <a:rect l="l" t="t" r="r" b="b"/>
                <a:pathLst>
                  <a:path w="3456384" h="3744416">
                    <a:moveTo>
                      <a:pt x="1728192" y="0"/>
                    </a:moveTo>
                    <a:cubicBezTo>
                      <a:pt x="2682646" y="0"/>
                      <a:pt x="3456384" y="773738"/>
                      <a:pt x="3456384" y="1728192"/>
                    </a:cubicBezTo>
                    <a:cubicBezTo>
                      <a:pt x="3456384" y="2620989"/>
                      <a:pt x="2779384" y="3355664"/>
                      <a:pt x="1910712" y="3446573"/>
                    </a:cubicBezTo>
                    <a:lnTo>
                      <a:pt x="1712150" y="3744416"/>
                    </a:lnTo>
                    <a:lnTo>
                      <a:pt x="1509954" y="3441122"/>
                    </a:lnTo>
                    <a:cubicBezTo>
                      <a:pt x="658425" y="3335335"/>
                      <a:pt x="0" y="2608655"/>
                      <a:pt x="0" y="1728192"/>
                    </a:cubicBezTo>
                    <a:cubicBezTo>
                      <a:pt x="0" y="773738"/>
                      <a:pt x="773738" y="0"/>
                      <a:pt x="1728192" y="0"/>
                    </a:cubicBezTo>
                    <a:close/>
                  </a:path>
                </a:pathLst>
              </a:custGeom>
              <a:gradFill flip="none" rotWithShape="1">
                <a:gsLst>
                  <a:gs pos="70000">
                    <a:schemeClr val="accent3">
                      <a:lumMod val="60000"/>
                      <a:lumOff val="40000"/>
                    </a:schemeClr>
                  </a:gs>
                  <a:gs pos="98000">
                    <a:schemeClr val="accent3">
                      <a:lumMod val="60000"/>
                      <a:lumOff val="40000"/>
                    </a:schemeClr>
                  </a:gs>
                  <a:gs pos="79000">
                    <a:srgbClr val="FFF9F4"/>
                  </a:gs>
                  <a:gs pos="42000">
                    <a:sysClr val="window" lastClr="FFFFFF">
                      <a:shade val="100000"/>
                      <a:satMod val="115000"/>
                    </a:sysClr>
                  </a:gs>
                </a:gsLst>
                <a:path path="circle">
                  <a:fillToRect l="50000" t="50000" r="50000" b="50000"/>
                </a:path>
                <a:tileRect/>
              </a:gradFill>
              <a:ln w="12700" cap="flat" cmpd="sng" algn="ctr">
                <a:solidFill>
                  <a:schemeClr val="accent3"/>
                </a:solidFill>
                <a:prstDash val="solid"/>
              </a:ln>
              <a:effectLst>
                <a:outerShdw blurRad="50800" dist="38100" dir="5400000" algn="t" rotWithShape="0">
                  <a:prstClr val="black">
                    <a:alpha val="41000"/>
                  </a:prstClr>
                </a:outerShdw>
              </a:effectLst>
              <a:scene3d>
                <a:camera prst="orthographicFront"/>
                <a:lightRig rig="threePt" dir="t"/>
              </a:scene3d>
              <a:sp3d>
                <a:bevelT w="241300" h="6350" prst="coolSlan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2" name="椭圆 60"/>
              <p:cNvSpPr/>
              <p:nvPr/>
            </p:nvSpPr>
            <p:spPr>
              <a:xfrm>
                <a:off x="1707722" y="996770"/>
                <a:ext cx="2880320" cy="2880320"/>
              </a:xfrm>
              <a:prstGeom prst="ellipse">
                <a:avLst/>
              </a:prstGeom>
              <a:solidFill>
                <a:schemeClr val="accent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3" name="椭圆 9"/>
              <p:cNvSpPr/>
              <p:nvPr/>
            </p:nvSpPr>
            <p:spPr>
              <a:xfrm>
                <a:off x="1821717" y="1132766"/>
                <a:ext cx="2608330" cy="2608330"/>
              </a:xfrm>
              <a:custGeom>
                <a:avLst/>
                <a:gdLst/>
                <a:ahLst/>
                <a:cxnLst/>
                <a:rect l="l" t="t" r="r" b="b"/>
                <a:pathLst>
                  <a:path w="2880320" h="2880320">
                    <a:moveTo>
                      <a:pt x="1440160" y="0"/>
                    </a:moveTo>
                    <a:cubicBezTo>
                      <a:pt x="2235538" y="0"/>
                      <a:pt x="2880320" y="644782"/>
                      <a:pt x="2880320" y="1440160"/>
                    </a:cubicBezTo>
                    <a:cubicBezTo>
                      <a:pt x="2880320" y="2235538"/>
                      <a:pt x="2235538" y="2880320"/>
                      <a:pt x="1440160" y="2880320"/>
                    </a:cubicBezTo>
                    <a:cubicBezTo>
                      <a:pt x="644782" y="2880320"/>
                      <a:pt x="0" y="2235538"/>
                      <a:pt x="0" y="1440160"/>
                    </a:cubicBezTo>
                    <a:cubicBezTo>
                      <a:pt x="0" y="1335792"/>
                      <a:pt x="11102" y="1234017"/>
                      <a:pt x="32815" y="1136086"/>
                    </a:cubicBezTo>
                    <a:lnTo>
                      <a:pt x="1380383" y="1136086"/>
                    </a:lnTo>
                    <a:lnTo>
                      <a:pt x="1380383" y="3019"/>
                    </a:lnTo>
                    <a:cubicBezTo>
                      <a:pt x="1400159" y="410"/>
                      <a:pt x="1420112" y="0"/>
                      <a:pt x="1440160" y="0"/>
                    </a:cubicBezTo>
                    <a:close/>
                  </a:path>
                </a:pathLst>
              </a:cu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16" name="TextBox 15"/>
            <p:cNvSpPr txBox="1"/>
            <p:nvPr/>
          </p:nvSpPr>
          <p:spPr>
            <a:xfrm flipH="1">
              <a:off x="4002013" y="2579560"/>
              <a:ext cx="824789"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02</a:t>
              </a:r>
              <a:endParaRPr kumimoji="0" lang="zh-CN" altLang="en-US" sz="32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cxnSp>
          <p:nvCxnSpPr>
            <p:cNvPr id="17" name="直接连接符 55"/>
            <p:cNvCxnSpPr/>
            <p:nvPr/>
          </p:nvCxnSpPr>
          <p:spPr>
            <a:xfrm>
              <a:off x="4816104" y="3039547"/>
              <a:ext cx="613884" cy="0"/>
            </a:xfrm>
            <a:prstGeom prst="line">
              <a:avLst/>
            </a:prstGeom>
            <a:noFill/>
            <a:ln w="9525" cap="flat" cmpd="sng" algn="ctr">
              <a:solidFill>
                <a:schemeClr val="accent3"/>
              </a:solidFill>
              <a:prstDash val="solid"/>
            </a:ln>
            <a:effectLst/>
          </p:spPr>
        </p:cxnSp>
        <p:sp>
          <p:nvSpPr>
            <p:cNvPr id="18" name="TextBox 17"/>
            <p:cNvSpPr txBox="1"/>
            <p:nvPr/>
          </p:nvSpPr>
          <p:spPr>
            <a:xfrm flipH="1">
              <a:off x="4744533" y="2759348"/>
              <a:ext cx="707681" cy="32348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1800" b="1" i="0" u="none" strike="noStrike" kern="0" cap="none" spc="0" normalizeH="0" baseline="0" noProof="0" dirty="0">
                  <a:ln w="18415" cmpd="sng">
                    <a:noFill/>
                    <a:prstDash val="solid"/>
                  </a:ln>
                  <a:solidFill>
                    <a:schemeClr val="accent3"/>
                  </a:solidFill>
                  <a:effectLst/>
                  <a:uLnTx/>
                  <a:uFillTx/>
                  <a:latin typeface="+mn-lt"/>
                  <a:ea typeface="微软雅黑" pitchFamily="34" charset="-122"/>
                  <a:cs typeface="Times New Roman" pitchFamily="18" charset="0"/>
                </a:rPr>
                <a:t>Text</a:t>
              </a:r>
              <a:endParaRPr kumimoji="0" lang="zh-CN" altLang="en-US" sz="1800" b="1" i="0" u="none" strike="noStrike" kern="0" cap="none" spc="0" normalizeH="0" baseline="0" noProof="0" dirty="0">
                <a:ln w="18415" cmpd="sng">
                  <a:noFill/>
                  <a:prstDash val="solid"/>
                </a:ln>
                <a:solidFill>
                  <a:schemeClr val="accent3"/>
                </a:solidFill>
                <a:effectLst/>
                <a:uLnTx/>
                <a:uFillTx/>
                <a:latin typeface="+mn-lt"/>
                <a:ea typeface="微软雅黑" pitchFamily="34" charset="-122"/>
                <a:cs typeface="Times New Roman" pitchFamily="18" charset="0"/>
              </a:endParaRPr>
            </a:p>
          </p:txBody>
        </p:sp>
      </p:grpSp>
      <p:sp>
        <p:nvSpPr>
          <p:cNvPr id="19" name="TextBox 18"/>
          <p:cNvSpPr txBox="1"/>
          <p:nvPr/>
        </p:nvSpPr>
        <p:spPr>
          <a:xfrm>
            <a:off x="4006553" y="3126111"/>
            <a:ext cx="1475960"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200" b="0" i="0" u="none" strike="noStrike" kern="0" cap="none" spc="0" normalizeH="0" baseline="0" noProof="0" dirty="0">
                <a:ln>
                  <a:noFill/>
                </a:ln>
                <a:solidFill>
                  <a:schemeClr val="tx1">
                    <a:lumMod val="50000"/>
                    <a:lumOff val="50000"/>
                  </a:schemeClr>
                </a:solidFill>
                <a:effectLst/>
                <a:uLnTx/>
                <a:uFillTx/>
                <a:ea typeface="微软雅黑" pitchFamily="34" charset="-122"/>
                <a:cs typeface="Arial" pitchFamily="34" charset="0"/>
              </a:rPr>
              <a:t>Click here to add your text. Click here to add your text. </a:t>
            </a:r>
          </a:p>
        </p:txBody>
      </p:sp>
      <p:grpSp>
        <p:nvGrpSpPr>
          <p:cNvPr id="30" name="Group 29"/>
          <p:cNvGrpSpPr/>
          <p:nvPr/>
        </p:nvGrpSpPr>
        <p:grpSpPr>
          <a:xfrm>
            <a:off x="6418948" y="2139999"/>
            <a:ext cx="2064069" cy="2236075"/>
            <a:chOff x="6418948" y="2139999"/>
            <a:chExt cx="2064069" cy="2236075"/>
          </a:xfrm>
        </p:grpSpPr>
        <p:grpSp>
          <p:nvGrpSpPr>
            <p:cNvPr id="25" name="组合 63"/>
            <p:cNvGrpSpPr/>
            <p:nvPr/>
          </p:nvGrpSpPr>
          <p:grpSpPr>
            <a:xfrm>
              <a:off x="6418948" y="2139999"/>
              <a:ext cx="2064069" cy="2236075"/>
              <a:chOff x="1403648" y="692696"/>
              <a:chExt cx="3456384" cy="3744416"/>
            </a:xfrm>
          </p:grpSpPr>
          <p:sp>
            <p:nvSpPr>
              <p:cNvPr id="31" name="椭圆 1"/>
              <p:cNvSpPr/>
              <p:nvPr/>
            </p:nvSpPr>
            <p:spPr>
              <a:xfrm>
                <a:off x="1403648" y="692696"/>
                <a:ext cx="3456384" cy="3744416"/>
              </a:xfrm>
              <a:custGeom>
                <a:avLst/>
                <a:gdLst/>
                <a:ahLst/>
                <a:cxnLst/>
                <a:rect l="l" t="t" r="r" b="b"/>
                <a:pathLst>
                  <a:path w="3456384" h="3744416">
                    <a:moveTo>
                      <a:pt x="1728192" y="0"/>
                    </a:moveTo>
                    <a:cubicBezTo>
                      <a:pt x="2682646" y="0"/>
                      <a:pt x="3456384" y="773738"/>
                      <a:pt x="3456384" y="1728192"/>
                    </a:cubicBezTo>
                    <a:cubicBezTo>
                      <a:pt x="3456384" y="2620989"/>
                      <a:pt x="2779384" y="3355664"/>
                      <a:pt x="1910712" y="3446573"/>
                    </a:cubicBezTo>
                    <a:lnTo>
                      <a:pt x="1712150" y="3744416"/>
                    </a:lnTo>
                    <a:lnTo>
                      <a:pt x="1509954" y="3441122"/>
                    </a:lnTo>
                    <a:cubicBezTo>
                      <a:pt x="658425" y="3335335"/>
                      <a:pt x="0" y="2608655"/>
                      <a:pt x="0" y="1728192"/>
                    </a:cubicBezTo>
                    <a:cubicBezTo>
                      <a:pt x="0" y="773738"/>
                      <a:pt x="773738" y="0"/>
                      <a:pt x="1728192" y="0"/>
                    </a:cubicBezTo>
                    <a:close/>
                  </a:path>
                </a:pathLst>
              </a:custGeom>
              <a:gradFill flip="none" rotWithShape="1">
                <a:gsLst>
                  <a:gs pos="70000">
                    <a:schemeClr val="accent2">
                      <a:lumMod val="60000"/>
                      <a:lumOff val="40000"/>
                    </a:schemeClr>
                  </a:gs>
                  <a:gs pos="98000">
                    <a:schemeClr val="accent2">
                      <a:lumMod val="60000"/>
                      <a:lumOff val="40000"/>
                    </a:schemeClr>
                  </a:gs>
                  <a:gs pos="79000">
                    <a:srgbClr val="FFF9F4"/>
                  </a:gs>
                  <a:gs pos="42000">
                    <a:sysClr val="window" lastClr="FFFFFF">
                      <a:shade val="100000"/>
                      <a:satMod val="115000"/>
                    </a:sysClr>
                  </a:gs>
                </a:gsLst>
                <a:path path="circle">
                  <a:fillToRect l="50000" t="50000" r="50000" b="50000"/>
                </a:path>
                <a:tileRect/>
              </a:gradFill>
              <a:ln w="12700" cap="flat" cmpd="sng" algn="ctr">
                <a:solidFill>
                  <a:schemeClr val="accent2"/>
                </a:solidFill>
                <a:prstDash val="solid"/>
              </a:ln>
              <a:effectLst>
                <a:outerShdw blurRad="50800" dist="38100" dir="5400000" algn="t" rotWithShape="0">
                  <a:prstClr val="black">
                    <a:alpha val="41000"/>
                  </a:prstClr>
                </a:outerShdw>
              </a:effectLst>
              <a:scene3d>
                <a:camera prst="orthographicFront"/>
                <a:lightRig rig="threePt" dir="t"/>
              </a:scene3d>
              <a:sp3d>
                <a:bevelT w="241300" h="6350" prst="coolSlan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2" name="椭圆 70"/>
              <p:cNvSpPr/>
              <p:nvPr/>
            </p:nvSpPr>
            <p:spPr>
              <a:xfrm>
                <a:off x="1707722" y="996770"/>
                <a:ext cx="2880320" cy="2880320"/>
              </a:xfrm>
              <a:prstGeom prst="ellipse">
                <a:avLst/>
              </a:prstGeom>
              <a:solidFill>
                <a:schemeClr val="accent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3" name="椭圆 9"/>
              <p:cNvSpPr/>
              <p:nvPr/>
            </p:nvSpPr>
            <p:spPr>
              <a:xfrm>
                <a:off x="1821717" y="1132766"/>
                <a:ext cx="2608330" cy="2608330"/>
              </a:xfrm>
              <a:custGeom>
                <a:avLst/>
                <a:gdLst/>
                <a:ahLst/>
                <a:cxnLst/>
                <a:rect l="l" t="t" r="r" b="b"/>
                <a:pathLst>
                  <a:path w="2880320" h="2880320">
                    <a:moveTo>
                      <a:pt x="1440160" y="0"/>
                    </a:moveTo>
                    <a:cubicBezTo>
                      <a:pt x="2235538" y="0"/>
                      <a:pt x="2880320" y="644782"/>
                      <a:pt x="2880320" y="1440160"/>
                    </a:cubicBezTo>
                    <a:cubicBezTo>
                      <a:pt x="2880320" y="2235538"/>
                      <a:pt x="2235538" y="2880320"/>
                      <a:pt x="1440160" y="2880320"/>
                    </a:cubicBezTo>
                    <a:cubicBezTo>
                      <a:pt x="644782" y="2880320"/>
                      <a:pt x="0" y="2235538"/>
                      <a:pt x="0" y="1440160"/>
                    </a:cubicBezTo>
                    <a:cubicBezTo>
                      <a:pt x="0" y="1335792"/>
                      <a:pt x="11102" y="1234017"/>
                      <a:pt x="32815" y="1136086"/>
                    </a:cubicBezTo>
                    <a:lnTo>
                      <a:pt x="1380383" y="1136086"/>
                    </a:lnTo>
                    <a:lnTo>
                      <a:pt x="1380383" y="3019"/>
                    </a:lnTo>
                    <a:cubicBezTo>
                      <a:pt x="1400159" y="410"/>
                      <a:pt x="1420112" y="0"/>
                      <a:pt x="1440160" y="0"/>
                    </a:cubicBezTo>
                    <a:close/>
                  </a:path>
                </a:pathLst>
              </a:cu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26" name="TextBox 25"/>
            <p:cNvSpPr txBox="1"/>
            <p:nvPr/>
          </p:nvSpPr>
          <p:spPr>
            <a:xfrm flipH="1">
              <a:off x="6690503" y="2579560"/>
              <a:ext cx="824789"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03</a:t>
              </a:r>
              <a:endParaRPr kumimoji="0" lang="zh-CN" altLang="en-US" sz="32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cxnSp>
          <p:nvCxnSpPr>
            <p:cNvPr id="27" name="直接连接符 65"/>
            <p:cNvCxnSpPr/>
            <p:nvPr/>
          </p:nvCxnSpPr>
          <p:spPr>
            <a:xfrm>
              <a:off x="7504594" y="3039547"/>
              <a:ext cx="613884" cy="0"/>
            </a:xfrm>
            <a:prstGeom prst="line">
              <a:avLst/>
            </a:prstGeom>
            <a:noFill/>
            <a:ln w="9525" cap="flat" cmpd="sng" algn="ctr">
              <a:solidFill>
                <a:schemeClr val="accent2"/>
              </a:solidFill>
              <a:prstDash val="solid"/>
            </a:ln>
            <a:effectLst/>
          </p:spPr>
        </p:cxnSp>
        <p:sp>
          <p:nvSpPr>
            <p:cNvPr id="28" name="TextBox 27"/>
            <p:cNvSpPr txBox="1"/>
            <p:nvPr/>
          </p:nvSpPr>
          <p:spPr>
            <a:xfrm flipH="1">
              <a:off x="7453922" y="2761352"/>
              <a:ext cx="707681" cy="32348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1800" b="1" i="0" u="none" strike="noStrike" kern="0" cap="none" spc="0" normalizeH="0" baseline="0" noProof="0" dirty="0">
                  <a:ln w="18415" cmpd="sng">
                    <a:noFill/>
                    <a:prstDash val="solid"/>
                  </a:ln>
                  <a:solidFill>
                    <a:schemeClr val="accent2"/>
                  </a:solidFill>
                  <a:effectLst/>
                  <a:uLnTx/>
                  <a:uFillTx/>
                  <a:latin typeface="+mn-lt"/>
                  <a:ea typeface="微软雅黑" pitchFamily="34" charset="-122"/>
                  <a:cs typeface="Times New Roman" pitchFamily="18" charset="0"/>
                </a:rPr>
                <a:t>Text</a:t>
              </a:r>
              <a:endParaRPr kumimoji="0" lang="zh-CN" altLang="en-US" sz="1800" b="1" i="0" u="none" strike="noStrike" kern="0" cap="none" spc="0" normalizeH="0" baseline="0" noProof="0" dirty="0">
                <a:ln w="18415" cmpd="sng">
                  <a:noFill/>
                  <a:prstDash val="solid"/>
                </a:ln>
                <a:solidFill>
                  <a:schemeClr val="accent2"/>
                </a:solidFill>
                <a:effectLst/>
                <a:uLnTx/>
                <a:uFillTx/>
                <a:latin typeface="+mn-lt"/>
                <a:ea typeface="微软雅黑" pitchFamily="34" charset="-122"/>
                <a:cs typeface="Times New Roman" pitchFamily="18" charset="0"/>
              </a:endParaRPr>
            </a:p>
          </p:txBody>
        </p:sp>
      </p:grpSp>
      <p:sp>
        <p:nvSpPr>
          <p:cNvPr id="29" name="TextBox 28"/>
          <p:cNvSpPr txBox="1"/>
          <p:nvPr/>
        </p:nvSpPr>
        <p:spPr>
          <a:xfrm>
            <a:off x="6695043" y="3126111"/>
            <a:ext cx="1475960"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200" b="0" i="0" u="none" strike="noStrike" kern="0" cap="none" spc="0" normalizeH="0" baseline="0" noProof="0" dirty="0">
                <a:ln>
                  <a:noFill/>
                </a:ln>
                <a:solidFill>
                  <a:schemeClr val="tx1">
                    <a:lumMod val="50000"/>
                    <a:lumOff val="50000"/>
                  </a:schemeClr>
                </a:solidFill>
                <a:effectLst/>
                <a:uLnTx/>
                <a:uFillTx/>
                <a:ea typeface="微软雅黑" pitchFamily="34" charset="-122"/>
                <a:cs typeface="Arial" pitchFamily="34" charset="0"/>
              </a:rPr>
              <a:t>Click here to add your text. Click here to add your text. </a:t>
            </a:r>
          </a:p>
        </p:txBody>
      </p:sp>
      <p:grpSp>
        <p:nvGrpSpPr>
          <p:cNvPr id="40" name="Group 39"/>
          <p:cNvGrpSpPr/>
          <p:nvPr/>
        </p:nvGrpSpPr>
        <p:grpSpPr>
          <a:xfrm>
            <a:off x="9107438" y="2139999"/>
            <a:ext cx="2064069" cy="2236075"/>
            <a:chOff x="9107438" y="2139999"/>
            <a:chExt cx="2064069" cy="2236075"/>
          </a:xfrm>
        </p:grpSpPr>
        <p:grpSp>
          <p:nvGrpSpPr>
            <p:cNvPr id="35" name="组合 73"/>
            <p:cNvGrpSpPr/>
            <p:nvPr/>
          </p:nvGrpSpPr>
          <p:grpSpPr>
            <a:xfrm>
              <a:off x="9107438" y="2139999"/>
              <a:ext cx="2064069" cy="2236075"/>
              <a:chOff x="1403648" y="692696"/>
              <a:chExt cx="3456384" cy="3744416"/>
            </a:xfrm>
          </p:grpSpPr>
          <p:sp>
            <p:nvSpPr>
              <p:cNvPr id="41" name="椭圆 1"/>
              <p:cNvSpPr/>
              <p:nvPr/>
            </p:nvSpPr>
            <p:spPr>
              <a:xfrm>
                <a:off x="1403648" y="692696"/>
                <a:ext cx="3456384" cy="3744416"/>
              </a:xfrm>
              <a:custGeom>
                <a:avLst/>
                <a:gdLst/>
                <a:ahLst/>
                <a:cxnLst/>
                <a:rect l="l" t="t" r="r" b="b"/>
                <a:pathLst>
                  <a:path w="3456384" h="3744416">
                    <a:moveTo>
                      <a:pt x="1728192" y="0"/>
                    </a:moveTo>
                    <a:cubicBezTo>
                      <a:pt x="2682646" y="0"/>
                      <a:pt x="3456384" y="773738"/>
                      <a:pt x="3456384" y="1728192"/>
                    </a:cubicBezTo>
                    <a:cubicBezTo>
                      <a:pt x="3456384" y="2620989"/>
                      <a:pt x="2779384" y="3355664"/>
                      <a:pt x="1910712" y="3446573"/>
                    </a:cubicBezTo>
                    <a:lnTo>
                      <a:pt x="1712150" y="3744416"/>
                    </a:lnTo>
                    <a:lnTo>
                      <a:pt x="1509954" y="3441122"/>
                    </a:lnTo>
                    <a:cubicBezTo>
                      <a:pt x="658425" y="3335335"/>
                      <a:pt x="0" y="2608655"/>
                      <a:pt x="0" y="1728192"/>
                    </a:cubicBezTo>
                    <a:cubicBezTo>
                      <a:pt x="0" y="773738"/>
                      <a:pt x="773738" y="0"/>
                      <a:pt x="1728192" y="0"/>
                    </a:cubicBezTo>
                    <a:close/>
                  </a:path>
                </a:pathLst>
              </a:custGeom>
              <a:gradFill flip="none" rotWithShape="1">
                <a:gsLst>
                  <a:gs pos="70000">
                    <a:schemeClr val="accent4">
                      <a:lumMod val="60000"/>
                      <a:lumOff val="40000"/>
                    </a:schemeClr>
                  </a:gs>
                  <a:gs pos="98000">
                    <a:schemeClr val="accent4">
                      <a:lumMod val="60000"/>
                      <a:lumOff val="40000"/>
                    </a:schemeClr>
                  </a:gs>
                  <a:gs pos="79000">
                    <a:srgbClr val="FFF9F4"/>
                  </a:gs>
                  <a:gs pos="42000">
                    <a:sysClr val="window" lastClr="FFFFFF">
                      <a:shade val="100000"/>
                      <a:satMod val="115000"/>
                    </a:sysClr>
                  </a:gs>
                </a:gsLst>
                <a:path path="circle">
                  <a:fillToRect l="50000" t="50000" r="50000" b="50000"/>
                </a:path>
                <a:tileRect/>
              </a:gradFill>
              <a:ln w="12700" cap="flat" cmpd="sng" algn="ctr">
                <a:solidFill>
                  <a:schemeClr val="accent4"/>
                </a:solidFill>
                <a:prstDash val="solid"/>
              </a:ln>
              <a:effectLst>
                <a:outerShdw blurRad="50800" dist="38100" dir="5400000" algn="t" rotWithShape="0">
                  <a:prstClr val="black">
                    <a:alpha val="41000"/>
                  </a:prstClr>
                </a:outerShdw>
              </a:effectLst>
              <a:scene3d>
                <a:camera prst="orthographicFront"/>
                <a:lightRig rig="threePt" dir="t"/>
              </a:scene3d>
              <a:sp3d>
                <a:bevelT w="241300" h="6350" prst="coolSlan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2" name="椭圆 80"/>
              <p:cNvSpPr/>
              <p:nvPr/>
            </p:nvSpPr>
            <p:spPr>
              <a:xfrm>
                <a:off x="1707722" y="996770"/>
                <a:ext cx="2880320" cy="2880320"/>
              </a:xfrm>
              <a:prstGeom prst="ellipse">
                <a:avLst/>
              </a:prstGeom>
              <a:solidFill>
                <a:schemeClr val="accent4"/>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3" name="椭圆 9"/>
              <p:cNvSpPr/>
              <p:nvPr/>
            </p:nvSpPr>
            <p:spPr>
              <a:xfrm>
                <a:off x="1821717" y="1132766"/>
                <a:ext cx="2608330" cy="2608330"/>
              </a:xfrm>
              <a:custGeom>
                <a:avLst/>
                <a:gdLst/>
                <a:ahLst/>
                <a:cxnLst/>
                <a:rect l="l" t="t" r="r" b="b"/>
                <a:pathLst>
                  <a:path w="2880320" h="2880320">
                    <a:moveTo>
                      <a:pt x="1440160" y="0"/>
                    </a:moveTo>
                    <a:cubicBezTo>
                      <a:pt x="2235538" y="0"/>
                      <a:pt x="2880320" y="644782"/>
                      <a:pt x="2880320" y="1440160"/>
                    </a:cubicBezTo>
                    <a:cubicBezTo>
                      <a:pt x="2880320" y="2235538"/>
                      <a:pt x="2235538" y="2880320"/>
                      <a:pt x="1440160" y="2880320"/>
                    </a:cubicBezTo>
                    <a:cubicBezTo>
                      <a:pt x="644782" y="2880320"/>
                      <a:pt x="0" y="2235538"/>
                      <a:pt x="0" y="1440160"/>
                    </a:cubicBezTo>
                    <a:cubicBezTo>
                      <a:pt x="0" y="1335792"/>
                      <a:pt x="11102" y="1234017"/>
                      <a:pt x="32815" y="1136086"/>
                    </a:cubicBezTo>
                    <a:lnTo>
                      <a:pt x="1380383" y="1136086"/>
                    </a:lnTo>
                    <a:lnTo>
                      <a:pt x="1380383" y="3019"/>
                    </a:lnTo>
                    <a:cubicBezTo>
                      <a:pt x="1400159" y="410"/>
                      <a:pt x="1420112" y="0"/>
                      <a:pt x="1440160" y="0"/>
                    </a:cubicBezTo>
                    <a:close/>
                  </a:path>
                </a:pathLst>
              </a:cu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36" name="TextBox 35"/>
            <p:cNvSpPr txBox="1"/>
            <p:nvPr/>
          </p:nvSpPr>
          <p:spPr>
            <a:xfrm flipH="1">
              <a:off x="9378993" y="2579560"/>
              <a:ext cx="824789"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rPr>
                <a:t>04</a:t>
              </a:r>
              <a:endParaRPr kumimoji="0" lang="zh-CN" altLang="en-US" sz="3200" b="1" i="0" u="none" strike="noStrike" kern="0" cap="none" spc="0" normalizeH="0" baseline="0" noProof="0" dirty="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endParaRPr>
            </a:p>
          </p:txBody>
        </p:sp>
        <p:cxnSp>
          <p:nvCxnSpPr>
            <p:cNvPr id="37" name="直接连接符 75"/>
            <p:cNvCxnSpPr/>
            <p:nvPr/>
          </p:nvCxnSpPr>
          <p:spPr>
            <a:xfrm>
              <a:off x="10193084" y="3039547"/>
              <a:ext cx="613884" cy="0"/>
            </a:xfrm>
            <a:prstGeom prst="line">
              <a:avLst/>
            </a:prstGeom>
            <a:noFill/>
            <a:ln w="9525" cap="flat" cmpd="sng" algn="ctr">
              <a:solidFill>
                <a:schemeClr val="accent4"/>
              </a:solidFill>
              <a:prstDash val="solid"/>
            </a:ln>
            <a:effectLst/>
          </p:spPr>
        </p:cxnSp>
        <p:sp>
          <p:nvSpPr>
            <p:cNvPr id="38" name="TextBox 37"/>
            <p:cNvSpPr txBox="1"/>
            <p:nvPr/>
          </p:nvSpPr>
          <p:spPr>
            <a:xfrm flipH="1">
              <a:off x="10135915" y="2765971"/>
              <a:ext cx="707681" cy="323482"/>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1800" b="1" i="0" u="none" strike="noStrike" kern="0" cap="none" spc="0" normalizeH="0" baseline="0" noProof="0" dirty="0">
                  <a:ln w="18415" cmpd="sng">
                    <a:noFill/>
                    <a:prstDash val="solid"/>
                  </a:ln>
                  <a:solidFill>
                    <a:schemeClr val="accent4"/>
                  </a:solidFill>
                  <a:effectLst/>
                  <a:uLnTx/>
                  <a:uFillTx/>
                  <a:latin typeface="+mn-lt"/>
                  <a:ea typeface="微软雅黑" pitchFamily="34" charset="-122"/>
                  <a:cs typeface="Times New Roman" pitchFamily="18" charset="0"/>
                </a:rPr>
                <a:t>Text</a:t>
              </a:r>
              <a:endParaRPr kumimoji="0" lang="zh-CN" altLang="en-US" sz="1800" b="1" i="0" u="none" strike="noStrike" kern="0" cap="none" spc="0" normalizeH="0" baseline="0" noProof="0" dirty="0">
                <a:ln w="18415" cmpd="sng">
                  <a:noFill/>
                  <a:prstDash val="solid"/>
                </a:ln>
                <a:solidFill>
                  <a:schemeClr val="accent4"/>
                </a:solidFill>
                <a:effectLst/>
                <a:uLnTx/>
                <a:uFillTx/>
                <a:latin typeface="+mn-lt"/>
                <a:ea typeface="微软雅黑" pitchFamily="34" charset="-122"/>
                <a:cs typeface="Times New Roman" pitchFamily="18" charset="0"/>
              </a:endParaRPr>
            </a:p>
          </p:txBody>
        </p:sp>
      </p:grpSp>
      <p:sp>
        <p:nvSpPr>
          <p:cNvPr id="39" name="TextBox 38"/>
          <p:cNvSpPr txBox="1"/>
          <p:nvPr/>
        </p:nvSpPr>
        <p:spPr>
          <a:xfrm>
            <a:off x="9383533" y="3111121"/>
            <a:ext cx="1475960"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200" b="0" i="0" u="none" strike="noStrike" kern="0" cap="none" spc="0" normalizeH="0" baseline="0" noProof="0" dirty="0">
                <a:ln>
                  <a:noFill/>
                </a:ln>
                <a:solidFill>
                  <a:schemeClr val="tx1">
                    <a:lumMod val="50000"/>
                    <a:lumOff val="50000"/>
                  </a:schemeClr>
                </a:solidFill>
                <a:effectLst/>
                <a:uLnTx/>
                <a:uFillTx/>
                <a:ea typeface="微软雅黑" pitchFamily="34" charset="-122"/>
                <a:cs typeface="Arial" pitchFamily="34" charset="0"/>
              </a:rPr>
              <a:t>Click here to add your text. Click here to add your text. </a:t>
            </a:r>
          </a:p>
        </p:txBody>
      </p:sp>
      <p:sp>
        <p:nvSpPr>
          <p:cNvPr id="54" name="Rectangle 53"/>
          <p:cNvSpPr/>
          <p:nvPr/>
        </p:nvSpPr>
        <p:spPr>
          <a:xfrm>
            <a:off x="3449771" y="124471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grpSp>
        <p:nvGrpSpPr>
          <p:cNvPr id="55" name="Group 54"/>
          <p:cNvGrpSpPr/>
          <p:nvPr/>
        </p:nvGrpSpPr>
        <p:grpSpPr>
          <a:xfrm>
            <a:off x="1020882" y="4565224"/>
            <a:ext cx="2070512" cy="726169"/>
            <a:chOff x="3042844" y="5001767"/>
            <a:chExt cx="2070512" cy="726169"/>
          </a:xfrm>
        </p:grpSpPr>
        <p:sp>
          <p:nvSpPr>
            <p:cNvPr id="56" name="TextBox 55"/>
            <p:cNvSpPr txBox="1"/>
            <p:nvPr/>
          </p:nvSpPr>
          <p:spPr>
            <a:xfrm>
              <a:off x="3507627" y="5001767"/>
              <a:ext cx="1142877" cy="307777"/>
            </a:xfrm>
            <a:prstGeom prst="rect">
              <a:avLst/>
            </a:prstGeom>
            <a:noFill/>
          </p:spPr>
          <p:txBody>
            <a:bodyPr wrap="none" rtlCol="0">
              <a:spAutoFit/>
            </a:bodyPr>
            <a:lstStyle/>
            <a:p>
              <a:pPr algn="ctr"/>
              <a:r>
                <a:rPr lang="vi-VN" sz="1400" dirty="0">
                  <a:solidFill>
                    <a:schemeClr val="accent1"/>
                  </a:solidFill>
                  <a:latin typeface="+mj-lt"/>
                </a:rPr>
                <a:t>ECOMMERCE</a:t>
              </a:r>
              <a:endParaRPr lang="en-US" sz="1400" dirty="0">
                <a:solidFill>
                  <a:schemeClr val="accent1"/>
                </a:solidFill>
                <a:latin typeface="+mj-lt"/>
              </a:endParaRPr>
            </a:p>
          </p:txBody>
        </p:sp>
        <p:sp>
          <p:nvSpPr>
            <p:cNvPr id="57" name="TextBox 56"/>
            <p:cNvSpPr txBox="1"/>
            <p:nvPr/>
          </p:nvSpPr>
          <p:spPr>
            <a:xfrm>
              <a:off x="3042844" y="5266271"/>
              <a:ext cx="2070512"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grpSp>
        <p:nvGrpSpPr>
          <p:cNvPr id="58" name="Group 57"/>
          <p:cNvGrpSpPr/>
          <p:nvPr/>
        </p:nvGrpSpPr>
        <p:grpSpPr>
          <a:xfrm>
            <a:off x="3709277" y="4565224"/>
            <a:ext cx="2070512" cy="726169"/>
            <a:chOff x="3042844" y="5001767"/>
            <a:chExt cx="2070512" cy="726169"/>
          </a:xfrm>
        </p:grpSpPr>
        <p:sp>
          <p:nvSpPr>
            <p:cNvPr id="59" name="TextBox 58"/>
            <p:cNvSpPr txBox="1"/>
            <p:nvPr/>
          </p:nvSpPr>
          <p:spPr>
            <a:xfrm>
              <a:off x="3378425" y="5001767"/>
              <a:ext cx="1401282" cy="307777"/>
            </a:xfrm>
            <a:prstGeom prst="rect">
              <a:avLst/>
            </a:prstGeom>
            <a:noFill/>
          </p:spPr>
          <p:txBody>
            <a:bodyPr wrap="none" rtlCol="0">
              <a:spAutoFit/>
            </a:bodyPr>
            <a:lstStyle/>
            <a:p>
              <a:pPr algn="ctr"/>
              <a:r>
                <a:rPr lang="en-US" sz="1400" dirty="0">
                  <a:solidFill>
                    <a:schemeClr val="accent3"/>
                  </a:solidFill>
                  <a:latin typeface="+mj-lt"/>
                </a:rPr>
                <a:t>PHOTOGRAPHIC</a:t>
              </a:r>
            </a:p>
          </p:txBody>
        </p:sp>
        <p:sp>
          <p:nvSpPr>
            <p:cNvPr id="60" name="TextBox 59"/>
            <p:cNvSpPr txBox="1"/>
            <p:nvPr/>
          </p:nvSpPr>
          <p:spPr>
            <a:xfrm>
              <a:off x="3042844" y="5266271"/>
              <a:ext cx="2070512"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grpSp>
        <p:nvGrpSpPr>
          <p:cNvPr id="61" name="Group 60"/>
          <p:cNvGrpSpPr/>
          <p:nvPr/>
        </p:nvGrpSpPr>
        <p:grpSpPr>
          <a:xfrm>
            <a:off x="6397672" y="4565566"/>
            <a:ext cx="2070512" cy="726169"/>
            <a:chOff x="3042844" y="5001767"/>
            <a:chExt cx="2070512" cy="726169"/>
          </a:xfrm>
        </p:grpSpPr>
        <p:sp>
          <p:nvSpPr>
            <p:cNvPr id="62" name="TextBox 61"/>
            <p:cNvSpPr txBox="1"/>
            <p:nvPr/>
          </p:nvSpPr>
          <p:spPr>
            <a:xfrm>
              <a:off x="3378420" y="5001767"/>
              <a:ext cx="1399742" cy="307777"/>
            </a:xfrm>
            <a:prstGeom prst="rect">
              <a:avLst/>
            </a:prstGeom>
            <a:noFill/>
          </p:spPr>
          <p:txBody>
            <a:bodyPr wrap="none" rtlCol="0">
              <a:spAutoFit/>
            </a:bodyPr>
            <a:lstStyle/>
            <a:p>
              <a:r>
                <a:rPr lang="vi-VN" sz="1400" dirty="0">
                  <a:solidFill>
                    <a:schemeClr val="accent2"/>
                  </a:solidFill>
                  <a:latin typeface="+mj-lt"/>
                </a:rPr>
                <a:t>SEARCH ENGINE</a:t>
              </a:r>
              <a:endParaRPr lang="en-US" sz="1400" dirty="0">
                <a:solidFill>
                  <a:schemeClr val="accent2"/>
                </a:solidFill>
                <a:latin typeface="+mj-lt"/>
              </a:endParaRPr>
            </a:p>
          </p:txBody>
        </p:sp>
        <p:sp>
          <p:nvSpPr>
            <p:cNvPr id="63" name="TextBox 62"/>
            <p:cNvSpPr txBox="1"/>
            <p:nvPr/>
          </p:nvSpPr>
          <p:spPr>
            <a:xfrm>
              <a:off x="3042844" y="5266271"/>
              <a:ext cx="2070512"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grpSp>
        <p:nvGrpSpPr>
          <p:cNvPr id="64" name="Group 63"/>
          <p:cNvGrpSpPr/>
          <p:nvPr/>
        </p:nvGrpSpPr>
        <p:grpSpPr>
          <a:xfrm>
            <a:off x="9086067" y="4565224"/>
            <a:ext cx="2070512" cy="726169"/>
            <a:chOff x="3042844" y="5001767"/>
            <a:chExt cx="2070512" cy="726169"/>
          </a:xfrm>
        </p:grpSpPr>
        <p:sp>
          <p:nvSpPr>
            <p:cNvPr id="65" name="TextBox 64"/>
            <p:cNvSpPr txBox="1"/>
            <p:nvPr/>
          </p:nvSpPr>
          <p:spPr>
            <a:xfrm>
              <a:off x="3458545" y="5001767"/>
              <a:ext cx="1241045" cy="307777"/>
            </a:xfrm>
            <a:prstGeom prst="rect">
              <a:avLst/>
            </a:prstGeom>
            <a:noFill/>
          </p:spPr>
          <p:txBody>
            <a:bodyPr wrap="none" rtlCol="0">
              <a:spAutoFit/>
            </a:bodyPr>
            <a:lstStyle/>
            <a:p>
              <a:pPr algn="ctr"/>
              <a:r>
                <a:rPr lang="en-US" sz="1400" dirty="0">
                  <a:solidFill>
                    <a:schemeClr val="accent4"/>
                  </a:solidFill>
                  <a:latin typeface="+mj-lt"/>
                </a:rPr>
                <a:t>SOCIAL MEDIA</a:t>
              </a:r>
            </a:p>
          </p:txBody>
        </p:sp>
        <p:sp>
          <p:nvSpPr>
            <p:cNvPr id="66" name="TextBox 65"/>
            <p:cNvSpPr txBox="1"/>
            <p:nvPr/>
          </p:nvSpPr>
          <p:spPr>
            <a:xfrm>
              <a:off x="3042844" y="5266271"/>
              <a:ext cx="2070512"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sp>
        <p:nvSpPr>
          <p:cNvPr id="67" name="TextBox 66"/>
          <p:cNvSpPr txBox="1"/>
          <p:nvPr/>
        </p:nvSpPr>
        <p:spPr>
          <a:xfrm>
            <a:off x="1466961" y="5703436"/>
            <a:ext cx="9258077" cy="523220"/>
          </a:xfrm>
          <a:prstGeom prst="rect">
            <a:avLst/>
          </a:prstGeom>
          <a:noFill/>
        </p:spPr>
        <p:txBody>
          <a:bodyPr wrap="square" rtlCol="0">
            <a:spAutoFit/>
          </a:bodyPr>
          <a:lstStyle/>
          <a:p>
            <a:pPr algn="ct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r>
              <a:rPr lang="en-US" sz="1400" dirty="0">
                <a:solidFill>
                  <a:schemeClr val="tx1">
                    <a:lumMod val="50000"/>
                    <a:lumOff val="50000"/>
                  </a:schemeClr>
                </a:solidFill>
              </a:rPr>
              <a:t> a </a:t>
            </a:r>
            <a:r>
              <a:rPr lang="en-US" sz="1400" dirty="0" err="1">
                <a:solidFill>
                  <a:schemeClr val="tx1">
                    <a:lumMod val="50000"/>
                    <a:lumOff val="50000"/>
                  </a:schemeClr>
                </a:solidFill>
              </a:rPr>
              <a:t>urna</a:t>
            </a:r>
            <a:r>
              <a:rPr lang="en-US" sz="1400" dirty="0">
                <a:solidFill>
                  <a:schemeClr val="tx1">
                    <a:lumMod val="50000"/>
                    <a:lumOff val="50000"/>
                  </a:schemeClr>
                </a:solidFill>
              </a:rPr>
              <a:t>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r>
              <a:rPr lang="en-US" sz="1400" dirty="0" err="1">
                <a:solidFill>
                  <a:schemeClr val="tx1">
                    <a:lumMod val="50000"/>
                    <a:lumOff val="50000"/>
                  </a:schemeClr>
                </a:solidFill>
              </a:rPr>
              <a:t>Curabitur</a:t>
            </a:r>
            <a:r>
              <a:rPr lang="en-US" sz="1400" dirty="0">
                <a:solidFill>
                  <a:schemeClr val="tx1">
                    <a:lumMod val="50000"/>
                    <a:lumOff val="50000"/>
                  </a:schemeClr>
                </a:solidFill>
              </a:rPr>
              <a:t> a </a:t>
            </a:r>
            <a:r>
              <a:rPr lang="en-US" sz="1400" dirty="0" err="1">
                <a:solidFill>
                  <a:schemeClr val="tx1">
                    <a:lumMod val="50000"/>
                    <a:lumOff val="50000"/>
                  </a:schemeClr>
                </a:solidFill>
              </a:rPr>
              <a:t>est</a:t>
            </a:r>
            <a:r>
              <a:rPr lang="en-US" sz="1400" dirty="0">
                <a:solidFill>
                  <a:schemeClr val="tx1">
                    <a:lumMod val="50000"/>
                    <a:lumOff val="50000"/>
                  </a:schemeClr>
                </a:solidFill>
              </a:rPr>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r>
              <a:rPr lang="en-US" sz="1400" dirty="0" err="1">
                <a:solidFill>
                  <a:schemeClr val="tx1">
                    <a:lumMod val="50000"/>
                    <a:lumOff val="50000"/>
                  </a:schemeClr>
                </a:solidFill>
              </a:rPr>
              <a:t>bibendum</a:t>
            </a:r>
            <a:r>
              <a:rPr lang="en-US" sz="1400" dirty="0">
                <a:solidFill>
                  <a:schemeClr val="tx1">
                    <a:lumMod val="50000"/>
                    <a:lumOff val="50000"/>
                  </a:schemeClr>
                </a:solidFill>
              </a:rPr>
              <a:t> </a:t>
            </a:r>
            <a:r>
              <a:rPr lang="en-US" sz="1400" dirty="0" err="1">
                <a:solidFill>
                  <a:schemeClr val="tx1">
                    <a:lumMod val="50000"/>
                    <a:lumOff val="50000"/>
                  </a:schemeClr>
                </a:solidFill>
              </a:rPr>
              <a:t>eros</a:t>
            </a:r>
            <a:r>
              <a:rPr lang="en-US" sz="1400" dirty="0">
                <a:solidFill>
                  <a:schemeClr val="tx1">
                    <a:lumMod val="50000"/>
                    <a:lumOff val="50000"/>
                  </a:schemeClr>
                </a:solidFill>
              </a:rPr>
              <a:t> </a:t>
            </a:r>
            <a:r>
              <a:rPr lang="en-US" sz="1400" dirty="0" err="1">
                <a:solidFill>
                  <a:schemeClr val="tx1">
                    <a:lumMod val="50000"/>
                    <a:lumOff val="50000"/>
                  </a:schemeClr>
                </a:solidFill>
              </a:rPr>
              <a:t>quis</a:t>
            </a:r>
            <a:r>
              <a:rPr lang="en-US" sz="1400" dirty="0">
                <a:solidFill>
                  <a:schemeClr val="tx1">
                    <a:lumMod val="50000"/>
                    <a:lumOff val="50000"/>
                  </a:schemeClr>
                </a:solidFill>
              </a:rPr>
              <a:t>, </a:t>
            </a:r>
            <a:r>
              <a:rPr lang="en-US" sz="1400" dirty="0" err="1">
                <a:solidFill>
                  <a:schemeClr val="tx1">
                    <a:lumMod val="50000"/>
                    <a:lumOff val="50000"/>
                  </a:schemeClr>
                </a:solidFill>
              </a:rPr>
              <a:t>fringilla</a:t>
            </a:r>
            <a:r>
              <a:rPr lang="en-US" sz="1400" dirty="0">
                <a:solidFill>
                  <a:schemeClr val="tx1">
                    <a:lumMod val="50000"/>
                    <a:lumOff val="50000"/>
                  </a:schemeClr>
                </a:solidFill>
              </a:rPr>
              <a:t> lacus.</a:t>
            </a:r>
          </a:p>
        </p:txBody>
      </p:sp>
    </p:spTree>
    <p:extLst>
      <p:ext uri="{BB962C8B-B14F-4D97-AF65-F5344CB8AC3E}">
        <p14:creationId xmlns:p14="http://schemas.microsoft.com/office/powerpoint/2010/main" val="301927769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barn(outVertical)">
                                      <p:cBhvr>
                                        <p:cTn id="7" dur="500"/>
                                        <p:tgtEl>
                                          <p:spTgt spid="54"/>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1000"/>
                                        <p:tgtEl>
                                          <p:spTgt spid="20"/>
                                        </p:tgtEl>
                                      </p:cBhvr>
                                    </p:animEffect>
                                    <p:anim calcmode="lin" valueType="num">
                                      <p:cBhvr>
                                        <p:cTn id="18" dur="1000" fill="hold"/>
                                        <p:tgtEl>
                                          <p:spTgt spid="20"/>
                                        </p:tgtEl>
                                        <p:attrNameLst>
                                          <p:attrName>ppt_x</p:attrName>
                                        </p:attrNameLst>
                                      </p:cBhvr>
                                      <p:tavLst>
                                        <p:tav tm="0">
                                          <p:val>
                                            <p:strVal val="#ppt_x"/>
                                          </p:val>
                                        </p:tav>
                                        <p:tav tm="100000">
                                          <p:val>
                                            <p:strVal val="#ppt_x"/>
                                          </p:val>
                                        </p:tav>
                                      </p:tavLst>
                                    </p:anim>
                                    <p:anim calcmode="lin" valueType="num">
                                      <p:cBhvr>
                                        <p:cTn id="19" dur="10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fade">
                                      <p:cBhvr>
                                        <p:cTn id="23" dur="1000"/>
                                        <p:tgtEl>
                                          <p:spTgt spid="30"/>
                                        </p:tgtEl>
                                      </p:cBhvr>
                                    </p:animEffect>
                                    <p:anim calcmode="lin" valueType="num">
                                      <p:cBhvr>
                                        <p:cTn id="24" dur="1000" fill="hold"/>
                                        <p:tgtEl>
                                          <p:spTgt spid="30"/>
                                        </p:tgtEl>
                                        <p:attrNameLst>
                                          <p:attrName>ppt_x</p:attrName>
                                        </p:attrNameLst>
                                      </p:cBhvr>
                                      <p:tavLst>
                                        <p:tav tm="0">
                                          <p:val>
                                            <p:strVal val="#ppt_x"/>
                                          </p:val>
                                        </p:tav>
                                        <p:tav tm="100000">
                                          <p:val>
                                            <p:strVal val="#ppt_x"/>
                                          </p:val>
                                        </p:tav>
                                      </p:tavLst>
                                    </p:anim>
                                    <p:anim calcmode="lin" valueType="num">
                                      <p:cBhvr>
                                        <p:cTn id="25" dur="1000" fill="hold"/>
                                        <p:tgtEl>
                                          <p:spTgt spid="30"/>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7" presetClass="entr" presetSubtype="0" fill="hold"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1000"/>
                                        <p:tgtEl>
                                          <p:spTgt spid="40"/>
                                        </p:tgtEl>
                                      </p:cBhvr>
                                    </p:animEffect>
                                    <p:anim calcmode="lin" valueType="num">
                                      <p:cBhvr>
                                        <p:cTn id="30" dur="1000" fill="hold"/>
                                        <p:tgtEl>
                                          <p:spTgt spid="40"/>
                                        </p:tgtEl>
                                        <p:attrNameLst>
                                          <p:attrName>ppt_x</p:attrName>
                                        </p:attrNameLst>
                                      </p:cBhvr>
                                      <p:tavLst>
                                        <p:tav tm="0">
                                          <p:val>
                                            <p:strVal val="#ppt_x"/>
                                          </p:val>
                                        </p:tav>
                                        <p:tav tm="100000">
                                          <p:val>
                                            <p:strVal val="#ppt_x"/>
                                          </p:val>
                                        </p:tav>
                                      </p:tavLst>
                                    </p:anim>
                                    <p:anim calcmode="lin" valueType="num">
                                      <p:cBhvr>
                                        <p:cTn id="31" dur="1000" fill="hold"/>
                                        <p:tgtEl>
                                          <p:spTgt spid="40"/>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14" presetClass="entr" presetSubtype="10"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randombar(horizontal)">
                                      <p:cBhvr>
                                        <p:cTn id="35" dur="500"/>
                                        <p:tgtEl>
                                          <p:spTgt spid="9"/>
                                        </p:tgtEl>
                                      </p:cBhvr>
                                    </p:animEffect>
                                  </p:childTnLst>
                                </p:cTn>
                              </p:par>
                            </p:childTnLst>
                          </p:cTn>
                        </p:par>
                        <p:par>
                          <p:cTn id="36" fill="hold">
                            <p:stCondLst>
                              <p:cond delay="5000"/>
                            </p:stCondLst>
                            <p:childTnLst>
                              <p:par>
                                <p:cTn id="37" presetID="14" presetClass="entr" presetSubtype="10" fill="hold" grpId="0" nodeType="after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randombar(horizontal)">
                                      <p:cBhvr>
                                        <p:cTn id="39" dur="500"/>
                                        <p:tgtEl>
                                          <p:spTgt spid="19"/>
                                        </p:tgtEl>
                                      </p:cBhvr>
                                    </p:animEffect>
                                  </p:childTnLst>
                                </p:cTn>
                              </p:par>
                            </p:childTnLst>
                          </p:cTn>
                        </p:par>
                        <p:par>
                          <p:cTn id="40" fill="hold">
                            <p:stCondLst>
                              <p:cond delay="5500"/>
                            </p:stCondLst>
                            <p:childTnLst>
                              <p:par>
                                <p:cTn id="41" presetID="14" presetClass="entr" presetSubtype="10" fill="hold" grpId="0" nodeType="afterEffect">
                                  <p:stCondLst>
                                    <p:cond delay="0"/>
                                  </p:stCondLst>
                                  <p:childTnLst>
                                    <p:set>
                                      <p:cBhvr>
                                        <p:cTn id="42" dur="1" fill="hold">
                                          <p:stCondLst>
                                            <p:cond delay="0"/>
                                          </p:stCondLst>
                                        </p:cTn>
                                        <p:tgtEl>
                                          <p:spTgt spid="29"/>
                                        </p:tgtEl>
                                        <p:attrNameLst>
                                          <p:attrName>style.visibility</p:attrName>
                                        </p:attrNameLst>
                                      </p:cBhvr>
                                      <p:to>
                                        <p:strVal val="visible"/>
                                      </p:to>
                                    </p:set>
                                    <p:animEffect transition="in" filter="randombar(horizontal)">
                                      <p:cBhvr>
                                        <p:cTn id="43" dur="500"/>
                                        <p:tgtEl>
                                          <p:spTgt spid="29"/>
                                        </p:tgtEl>
                                      </p:cBhvr>
                                    </p:animEffect>
                                  </p:childTnLst>
                                </p:cTn>
                              </p:par>
                            </p:childTnLst>
                          </p:cTn>
                        </p:par>
                        <p:par>
                          <p:cTn id="44" fill="hold">
                            <p:stCondLst>
                              <p:cond delay="6000"/>
                            </p:stCondLst>
                            <p:childTnLst>
                              <p:par>
                                <p:cTn id="45" presetID="14" presetClass="entr" presetSubtype="10" fill="hold" grpId="0" nodeType="after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randombar(horizontal)">
                                      <p:cBhvr>
                                        <p:cTn id="47" dur="500"/>
                                        <p:tgtEl>
                                          <p:spTgt spid="39"/>
                                        </p:tgtEl>
                                      </p:cBhvr>
                                    </p:animEffect>
                                  </p:childTnLst>
                                </p:cTn>
                              </p:par>
                            </p:childTnLst>
                          </p:cTn>
                        </p:par>
                        <p:par>
                          <p:cTn id="48" fill="hold">
                            <p:stCondLst>
                              <p:cond delay="6500"/>
                            </p:stCondLst>
                            <p:childTnLst>
                              <p:par>
                                <p:cTn id="49" presetID="12" presetClass="entr" presetSubtype="1"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additive="base">
                                        <p:cTn id="51" dur="500"/>
                                        <p:tgtEl>
                                          <p:spTgt spid="55"/>
                                        </p:tgtEl>
                                        <p:attrNameLst>
                                          <p:attrName>ppt_y</p:attrName>
                                        </p:attrNameLst>
                                      </p:cBhvr>
                                      <p:tavLst>
                                        <p:tav tm="0">
                                          <p:val>
                                            <p:strVal val="#ppt_y-#ppt_h*1.125000"/>
                                          </p:val>
                                        </p:tav>
                                        <p:tav tm="100000">
                                          <p:val>
                                            <p:strVal val="#ppt_y"/>
                                          </p:val>
                                        </p:tav>
                                      </p:tavLst>
                                    </p:anim>
                                    <p:animEffect transition="in" filter="wipe(down)">
                                      <p:cBhvr>
                                        <p:cTn id="52" dur="500"/>
                                        <p:tgtEl>
                                          <p:spTgt spid="55"/>
                                        </p:tgtEl>
                                      </p:cBhvr>
                                    </p:animEffect>
                                  </p:childTnLst>
                                </p:cTn>
                              </p:par>
                            </p:childTnLst>
                          </p:cTn>
                        </p:par>
                        <p:par>
                          <p:cTn id="53" fill="hold">
                            <p:stCondLst>
                              <p:cond delay="7000"/>
                            </p:stCondLst>
                            <p:childTnLst>
                              <p:par>
                                <p:cTn id="54" presetID="12" presetClass="entr" presetSubtype="1" fill="hold" nodeType="afterEffect">
                                  <p:stCondLst>
                                    <p:cond delay="0"/>
                                  </p:stCondLst>
                                  <p:childTnLst>
                                    <p:set>
                                      <p:cBhvr>
                                        <p:cTn id="55" dur="1" fill="hold">
                                          <p:stCondLst>
                                            <p:cond delay="0"/>
                                          </p:stCondLst>
                                        </p:cTn>
                                        <p:tgtEl>
                                          <p:spTgt spid="58"/>
                                        </p:tgtEl>
                                        <p:attrNameLst>
                                          <p:attrName>style.visibility</p:attrName>
                                        </p:attrNameLst>
                                      </p:cBhvr>
                                      <p:to>
                                        <p:strVal val="visible"/>
                                      </p:to>
                                    </p:set>
                                    <p:anim calcmode="lin" valueType="num">
                                      <p:cBhvr additive="base">
                                        <p:cTn id="56" dur="500"/>
                                        <p:tgtEl>
                                          <p:spTgt spid="58"/>
                                        </p:tgtEl>
                                        <p:attrNameLst>
                                          <p:attrName>ppt_y</p:attrName>
                                        </p:attrNameLst>
                                      </p:cBhvr>
                                      <p:tavLst>
                                        <p:tav tm="0">
                                          <p:val>
                                            <p:strVal val="#ppt_y-#ppt_h*1.125000"/>
                                          </p:val>
                                        </p:tav>
                                        <p:tav tm="100000">
                                          <p:val>
                                            <p:strVal val="#ppt_y"/>
                                          </p:val>
                                        </p:tav>
                                      </p:tavLst>
                                    </p:anim>
                                    <p:animEffect transition="in" filter="wipe(down)">
                                      <p:cBhvr>
                                        <p:cTn id="57" dur="500"/>
                                        <p:tgtEl>
                                          <p:spTgt spid="58"/>
                                        </p:tgtEl>
                                      </p:cBhvr>
                                    </p:animEffect>
                                  </p:childTnLst>
                                </p:cTn>
                              </p:par>
                            </p:childTnLst>
                          </p:cTn>
                        </p:par>
                        <p:par>
                          <p:cTn id="58" fill="hold">
                            <p:stCondLst>
                              <p:cond delay="7500"/>
                            </p:stCondLst>
                            <p:childTnLst>
                              <p:par>
                                <p:cTn id="59" presetID="12" presetClass="entr" presetSubtype="1" fill="hold" nodeType="afterEffect">
                                  <p:stCondLst>
                                    <p:cond delay="0"/>
                                  </p:stCondLst>
                                  <p:childTnLst>
                                    <p:set>
                                      <p:cBhvr>
                                        <p:cTn id="60" dur="1" fill="hold">
                                          <p:stCondLst>
                                            <p:cond delay="0"/>
                                          </p:stCondLst>
                                        </p:cTn>
                                        <p:tgtEl>
                                          <p:spTgt spid="61"/>
                                        </p:tgtEl>
                                        <p:attrNameLst>
                                          <p:attrName>style.visibility</p:attrName>
                                        </p:attrNameLst>
                                      </p:cBhvr>
                                      <p:to>
                                        <p:strVal val="visible"/>
                                      </p:to>
                                    </p:set>
                                    <p:anim calcmode="lin" valueType="num">
                                      <p:cBhvr additive="base">
                                        <p:cTn id="61" dur="500"/>
                                        <p:tgtEl>
                                          <p:spTgt spid="61"/>
                                        </p:tgtEl>
                                        <p:attrNameLst>
                                          <p:attrName>ppt_y</p:attrName>
                                        </p:attrNameLst>
                                      </p:cBhvr>
                                      <p:tavLst>
                                        <p:tav tm="0">
                                          <p:val>
                                            <p:strVal val="#ppt_y-#ppt_h*1.125000"/>
                                          </p:val>
                                        </p:tav>
                                        <p:tav tm="100000">
                                          <p:val>
                                            <p:strVal val="#ppt_y"/>
                                          </p:val>
                                        </p:tav>
                                      </p:tavLst>
                                    </p:anim>
                                    <p:animEffect transition="in" filter="wipe(down)">
                                      <p:cBhvr>
                                        <p:cTn id="62" dur="500"/>
                                        <p:tgtEl>
                                          <p:spTgt spid="61"/>
                                        </p:tgtEl>
                                      </p:cBhvr>
                                    </p:animEffect>
                                  </p:childTnLst>
                                </p:cTn>
                              </p:par>
                            </p:childTnLst>
                          </p:cTn>
                        </p:par>
                        <p:par>
                          <p:cTn id="63" fill="hold">
                            <p:stCondLst>
                              <p:cond delay="8000"/>
                            </p:stCondLst>
                            <p:childTnLst>
                              <p:par>
                                <p:cTn id="64" presetID="12" presetClass="entr" presetSubtype="1" fill="hold" nodeType="afterEffect">
                                  <p:stCondLst>
                                    <p:cond delay="0"/>
                                  </p:stCondLst>
                                  <p:childTnLst>
                                    <p:set>
                                      <p:cBhvr>
                                        <p:cTn id="65" dur="1" fill="hold">
                                          <p:stCondLst>
                                            <p:cond delay="0"/>
                                          </p:stCondLst>
                                        </p:cTn>
                                        <p:tgtEl>
                                          <p:spTgt spid="64"/>
                                        </p:tgtEl>
                                        <p:attrNameLst>
                                          <p:attrName>style.visibility</p:attrName>
                                        </p:attrNameLst>
                                      </p:cBhvr>
                                      <p:to>
                                        <p:strVal val="visible"/>
                                      </p:to>
                                    </p:set>
                                    <p:anim calcmode="lin" valueType="num">
                                      <p:cBhvr additive="base">
                                        <p:cTn id="66" dur="500"/>
                                        <p:tgtEl>
                                          <p:spTgt spid="64"/>
                                        </p:tgtEl>
                                        <p:attrNameLst>
                                          <p:attrName>ppt_y</p:attrName>
                                        </p:attrNameLst>
                                      </p:cBhvr>
                                      <p:tavLst>
                                        <p:tav tm="0">
                                          <p:val>
                                            <p:strVal val="#ppt_y-#ppt_h*1.125000"/>
                                          </p:val>
                                        </p:tav>
                                        <p:tav tm="100000">
                                          <p:val>
                                            <p:strVal val="#ppt_y"/>
                                          </p:val>
                                        </p:tav>
                                      </p:tavLst>
                                    </p:anim>
                                    <p:animEffect transition="in" filter="wipe(down)">
                                      <p:cBhvr>
                                        <p:cTn id="67" dur="500"/>
                                        <p:tgtEl>
                                          <p:spTgt spid="64"/>
                                        </p:tgtEl>
                                      </p:cBhvr>
                                    </p:animEffect>
                                  </p:childTnLst>
                                </p:cTn>
                              </p:par>
                            </p:childTnLst>
                          </p:cTn>
                        </p:par>
                        <p:par>
                          <p:cTn id="68" fill="hold">
                            <p:stCondLst>
                              <p:cond delay="8500"/>
                            </p:stCondLst>
                            <p:childTnLst>
                              <p:par>
                                <p:cTn id="69" presetID="16" presetClass="entr" presetSubtype="37" fill="hold" grpId="0" nodeType="afterEffect">
                                  <p:stCondLst>
                                    <p:cond delay="0"/>
                                  </p:stCondLst>
                                  <p:childTnLst>
                                    <p:set>
                                      <p:cBhvr>
                                        <p:cTn id="70" dur="1" fill="hold">
                                          <p:stCondLst>
                                            <p:cond delay="0"/>
                                          </p:stCondLst>
                                        </p:cTn>
                                        <p:tgtEl>
                                          <p:spTgt spid="67"/>
                                        </p:tgtEl>
                                        <p:attrNameLst>
                                          <p:attrName>style.visibility</p:attrName>
                                        </p:attrNameLst>
                                      </p:cBhvr>
                                      <p:to>
                                        <p:strVal val="visible"/>
                                      </p:to>
                                    </p:set>
                                    <p:animEffect transition="in" filter="barn(outVertical)">
                                      <p:cBhvr>
                                        <p:cTn id="71"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9" grpId="0"/>
      <p:bldP spid="29" grpId="0"/>
      <p:bldP spid="39" grpId="0"/>
      <p:bldP spid="54" grpId="0"/>
      <p:bldP spid="67"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Infographic Layout Sample</a:t>
            </a:r>
          </a:p>
        </p:txBody>
      </p:sp>
      <p:sp>
        <p:nvSpPr>
          <p:cNvPr id="3" name="Slide Number Placeholder 2"/>
          <p:cNvSpPr>
            <a:spLocks noGrp="1"/>
          </p:cNvSpPr>
          <p:nvPr>
            <p:ph type="sldNum" sz="quarter" idx="12"/>
          </p:nvPr>
        </p:nvSpPr>
        <p:spPr/>
        <p:txBody>
          <a:bodyPr/>
          <a:lstStyle/>
          <a:p>
            <a:fld id="{5DE872C3-2ED1-43FB-B3C4-BA6F078D7CD3}" type="slidenum">
              <a:rPr lang="en-US" smtClean="0"/>
              <a:t>100</a:t>
            </a:fld>
            <a:endParaRPr lang="en-US"/>
          </a:p>
        </p:txBody>
      </p:sp>
      <p:grpSp>
        <p:nvGrpSpPr>
          <p:cNvPr id="7" name="组合 45"/>
          <p:cNvGrpSpPr/>
          <p:nvPr/>
        </p:nvGrpSpPr>
        <p:grpSpPr>
          <a:xfrm>
            <a:off x="1832384" y="4369576"/>
            <a:ext cx="349959" cy="349959"/>
            <a:chOff x="2748942" y="4275634"/>
            <a:chExt cx="581657" cy="581657"/>
          </a:xfrm>
        </p:grpSpPr>
        <p:sp>
          <p:nvSpPr>
            <p:cNvPr id="8" name="泪滴形 46"/>
            <p:cNvSpPr/>
            <p:nvPr/>
          </p:nvSpPr>
          <p:spPr>
            <a:xfrm rot="19009169">
              <a:off x="2748942" y="4275634"/>
              <a:ext cx="581657" cy="581657"/>
            </a:xfrm>
            <a:prstGeom prst="teardrop">
              <a:avLst>
                <a:gd name="adj" fmla="val 156130"/>
              </a:avLst>
            </a:prstGeom>
            <a:solidFill>
              <a:schemeClr val="accent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9" name="椭圆 5"/>
            <p:cNvSpPr/>
            <p:nvPr/>
          </p:nvSpPr>
          <p:spPr>
            <a:xfrm>
              <a:off x="2832755" y="4424978"/>
              <a:ext cx="393560" cy="355359"/>
            </a:xfrm>
            <a:custGeom>
              <a:avLst/>
              <a:gdLst/>
              <a:ahLst/>
              <a:cxnLst/>
              <a:rect l="l" t="t" r="r" b="b"/>
              <a:pathLst>
                <a:path w="815863" h="736669">
                  <a:moveTo>
                    <a:pt x="125815" y="0"/>
                  </a:moveTo>
                  <a:cubicBezTo>
                    <a:pt x="94369" y="57817"/>
                    <a:pt x="77582" y="124190"/>
                    <a:pt x="77582" y="194483"/>
                  </a:cubicBezTo>
                  <a:cubicBezTo>
                    <a:pt x="77582" y="433097"/>
                    <a:pt x="271016" y="626531"/>
                    <a:pt x="509630" y="626531"/>
                  </a:cubicBezTo>
                  <a:cubicBezTo>
                    <a:pt x="629347" y="626531"/>
                    <a:pt x="737691" y="577840"/>
                    <a:pt x="815863" y="499105"/>
                  </a:cubicBezTo>
                  <a:cubicBezTo>
                    <a:pt x="746208" y="640416"/>
                    <a:pt x="600369" y="736669"/>
                    <a:pt x="432048" y="736669"/>
                  </a:cubicBezTo>
                  <a:cubicBezTo>
                    <a:pt x="193434" y="736669"/>
                    <a:pt x="0" y="543235"/>
                    <a:pt x="0" y="304621"/>
                  </a:cubicBezTo>
                  <a:cubicBezTo>
                    <a:pt x="0" y="185724"/>
                    <a:pt x="48027" y="78045"/>
                    <a:pt x="125815" y="0"/>
                  </a:cubicBezTo>
                  <a:close/>
                </a:path>
              </a:pathLst>
            </a:cu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12" name="Group 11"/>
          <p:cNvGrpSpPr/>
          <p:nvPr/>
        </p:nvGrpSpPr>
        <p:grpSpPr>
          <a:xfrm>
            <a:off x="1700056" y="1932726"/>
            <a:ext cx="622328" cy="2173750"/>
            <a:chOff x="1700056" y="1932726"/>
            <a:chExt cx="622328" cy="2173750"/>
          </a:xfrm>
        </p:grpSpPr>
        <p:grpSp>
          <p:nvGrpSpPr>
            <p:cNvPr id="4" name="组合 42"/>
            <p:cNvGrpSpPr/>
            <p:nvPr/>
          </p:nvGrpSpPr>
          <p:grpSpPr>
            <a:xfrm>
              <a:off x="1867045" y="1932726"/>
              <a:ext cx="308822" cy="2173750"/>
              <a:chOff x="1979712" y="1441240"/>
              <a:chExt cx="432048" cy="2525692"/>
            </a:xfrm>
          </p:grpSpPr>
          <p:sp>
            <p:nvSpPr>
              <p:cNvPr id="5" name="五边形 3"/>
              <p:cNvSpPr/>
              <p:nvPr/>
            </p:nvSpPr>
            <p:spPr>
              <a:xfrm rot="5400000">
                <a:off x="1152684" y="2779864"/>
                <a:ext cx="2086104" cy="288032"/>
              </a:xfrm>
              <a:custGeom>
                <a:avLst/>
                <a:gdLst>
                  <a:gd name="connsiteX0" fmla="*/ 0 w 1944216"/>
                  <a:gd name="connsiteY0" fmla="*/ 0 h 288032"/>
                  <a:gd name="connsiteX1" fmla="*/ 1800200 w 1944216"/>
                  <a:gd name="connsiteY1" fmla="*/ 0 h 288032"/>
                  <a:gd name="connsiteX2" fmla="*/ 1944216 w 1944216"/>
                  <a:gd name="connsiteY2" fmla="*/ 144016 h 288032"/>
                  <a:gd name="connsiteX3" fmla="*/ 1800200 w 1944216"/>
                  <a:gd name="connsiteY3" fmla="*/ 288032 h 288032"/>
                  <a:gd name="connsiteX4" fmla="*/ 0 w 1944216"/>
                  <a:gd name="connsiteY4" fmla="*/ 288032 h 288032"/>
                  <a:gd name="connsiteX5" fmla="*/ 0 w 1944216"/>
                  <a:gd name="connsiteY5" fmla="*/ 0 h 288032"/>
                  <a:gd name="connsiteX0" fmla="*/ 0 w 2086105"/>
                  <a:gd name="connsiteY0" fmla="*/ 0 h 288032"/>
                  <a:gd name="connsiteX1" fmla="*/ 1800200 w 2086105"/>
                  <a:gd name="connsiteY1" fmla="*/ 0 h 288032"/>
                  <a:gd name="connsiteX2" fmla="*/ 2086105 w 2086105"/>
                  <a:gd name="connsiteY2" fmla="*/ 159782 h 288032"/>
                  <a:gd name="connsiteX3" fmla="*/ 1800200 w 2086105"/>
                  <a:gd name="connsiteY3" fmla="*/ 288032 h 288032"/>
                  <a:gd name="connsiteX4" fmla="*/ 0 w 2086105"/>
                  <a:gd name="connsiteY4" fmla="*/ 288032 h 288032"/>
                  <a:gd name="connsiteX5" fmla="*/ 0 w 2086105"/>
                  <a:gd name="connsiteY5" fmla="*/ 0 h 288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6105" h="288032">
                    <a:moveTo>
                      <a:pt x="0" y="0"/>
                    </a:moveTo>
                    <a:lnTo>
                      <a:pt x="1800200" y="0"/>
                    </a:lnTo>
                    <a:lnTo>
                      <a:pt x="2086105" y="159782"/>
                    </a:lnTo>
                    <a:lnTo>
                      <a:pt x="1800200" y="288032"/>
                    </a:lnTo>
                    <a:lnTo>
                      <a:pt x="0" y="288032"/>
                    </a:lnTo>
                    <a:lnTo>
                      <a:pt x="0" y="0"/>
                    </a:lnTo>
                    <a:close/>
                  </a:path>
                </a:pathLst>
              </a:custGeom>
              <a:solidFill>
                <a:srgbClr val="DEDEDE"/>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 name="圆角矩形 1"/>
              <p:cNvSpPr/>
              <p:nvPr/>
            </p:nvSpPr>
            <p:spPr>
              <a:xfrm>
                <a:off x="1979712" y="1441240"/>
                <a:ext cx="432048" cy="792087"/>
              </a:xfrm>
              <a:custGeom>
                <a:avLst/>
                <a:gdLst/>
                <a:ahLst/>
                <a:cxnLst/>
                <a:rect l="l" t="t" r="r" b="b"/>
                <a:pathLst>
                  <a:path w="432048" h="792088">
                    <a:moveTo>
                      <a:pt x="216024" y="0"/>
                    </a:moveTo>
                    <a:cubicBezTo>
                      <a:pt x="335331" y="0"/>
                      <a:pt x="432048" y="96717"/>
                      <a:pt x="432048" y="216024"/>
                    </a:cubicBezTo>
                    <a:lnTo>
                      <a:pt x="432048" y="792088"/>
                    </a:lnTo>
                    <a:lnTo>
                      <a:pt x="0" y="792088"/>
                    </a:lnTo>
                    <a:lnTo>
                      <a:pt x="0" y="216024"/>
                    </a:lnTo>
                    <a:cubicBezTo>
                      <a:pt x="0" y="96717"/>
                      <a:pt x="96717" y="0"/>
                      <a:pt x="216024" y="0"/>
                    </a:cubicBezTo>
                    <a:close/>
                  </a:path>
                </a:pathLst>
              </a:custGeom>
              <a:solidFill>
                <a:schemeClr val="accent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11" name="TextBox 10"/>
            <p:cNvSpPr txBox="1"/>
            <p:nvPr/>
          </p:nvSpPr>
          <p:spPr>
            <a:xfrm flipH="1">
              <a:off x="1700056" y="2052427"/>
              <a:ext cx="622328" cy="63402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n-lt"/>
                  <a:cs typeface="Times New Roman" pitchFamily="18" charset="0"/>
                </a:rPr>
                <a:t>1</a:t>
              </a:r>
              <a:endParaRPr kumimoji="0" lang="zh-CN" altLang="en-US"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n-lt"/>
                <a:cs typeface="Times New Roman" pitchFamily="18" charset="0"/>
              </a:endParaRPr>
            </a:p>
          </p:txBody>
        </p:sp>
      </p:grpSp>
      <p:grpSp>
        <p:nvGrpSpPr>
          <p:cNvPr id="16" name="组合 55"/>
          <p:cNvGrpSpPr/>
          <p:nvPr/>
        </p:nvGrpSpPr>
        <p:grpSpPr>
          <a:xfrm>
            <a:off x="3872078" y="4369576"/>
            <a:ext cx="349959" cy="349959"/>
            <a:chOff x="2748942" y="4275634"/>
            <a:chExt cx="581657" cy="581657"/>
          </a:xfrm>
        </p:grpSpPr>
        <p:sp>
          <p:nvSpPr>
            <p:cNvPr id="17" name="泪滴形 56"/>
            <p:cNvSpPr/>
            <p:nvPr/>
          </p:nvSpPr>
          <p:spPr>
            <a:xfrm rot="19009169">
              <a:off x="2748942" y="4275634"/>
              <a:ext cx="581657" cy="581657"/>
            </a:xfrm>
            <a:prstGeom prst="teardrop">
              <a:avLst>
                <a:gd name="adj" fmla="val 156130"/>
              </a:avLst>
            </a:prstGeom>
            <a:solidFill>
              <a:schemeClr val="accent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8" name="椭圆 5"/>
            <p:cNvSpPr/>
            <p:nvPr/>
          </p:nvSpPr>
          <p:spPr>
            <a:xfrm>
              <a:off x="2832755" y="4424978"/>
              <a:ext cx="393560" cy="355359"/>
            </a:xfrm>
            <a:custGeom>
              <a:avLst/>
              <a:gdLst/>
              <a:ahLst/>
              <a:cxnLst/>
              <a:rect l="l" t="t" r="r" b="b"/>
              <a:pathLst>
                <a:path w="815863" h="736669">
                  <a:moveTo>
                    <a:pt x="125815" y="0"/>
                  </a:moveTo>
                  <a:cubicBezTo>
                    <a:pt x="94369" y="57817"/>
                    <a:pt x="77582" y="124190"/>
                    <a:pt x="77582" y="194483"/>
                  </a:cubicBezTo>
                  <a:cubicBezTo>
                    <a:pt x="77582" y="433097"/>
                    <a:pt x="271016" y="626531"/>
                    <a:pt x="509630" y="626531"/>
                  </a:cubicBezTo>
                  <a:cubicBezTo>
                    <a:pt x="629347" y="626531"/>
                    <a:pt x="737691" y="577840"/>
                    <a:pt x="815863" y="499105"/>
                  </a:cubicBezTo>
                  <a:cubicBezTo>
                    <a:pt x="746208" y="640416"/>
                    <a:pt x="600369" y="736669"/>
                    <a:pt x="432048" y="736669"/>
                  </a:cubicBezTo>
                  <a:cubicBezTo>
                    <a:pt x="193434" y="736669"/>
                    <a:pt x="0" y="543235"/>
                    <a:pt x="0" y="304621"/>
                  </a:cubicBezTo>
                  <a:cubicBezTo>
                    <a:pt x="0" y="185724"/>
                    <a:pt x="48027" y="78045"/>
                    <a:pt x="125815" y="0"/>
                  </a:cubicBezTo>
                  <a:close/>
                </a:path>
              </a:pathLst>
            </a:cu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21" name="Group 20"/>
          <p:cNvGrpSpPr/>
          <p:nvPr/>
        </p:nvGrpSpPr>
        <p:grpSpPr>
          <a:xfrm>
            <a:off x="3749275" y="1932726"/>
            <a:ext cx="622328" cy="2173750"/>
            <a:chOff x="3749275" y="1932726"/>
            <a:chExt cx="622328" cy="2173750"/>
          </a:xfrm>
        </p:grpSpPr>
        <p:grpSp>
          <p:nvGrpSpPr>
            <p:cNvPr id="13" name="组合 52"/>
            <p:cNvGrpSpPr/>
            <p:nvPr/>
          </p:nvGrpSpPr>
          <p:grpSpPr>
            <a:xfrm>
              <a:off x="3906739" y="1932726"/>
              <a:ext cx="308822" cy="2173750"/>
              <a:chOff x="1979712" y="1441240"/>
              <a:chExt cx="432048" cy="2525692"/>
            </a:xfrm>
          </p:grpSpPr>
          <p:sp>
            <p:nvSpPr>
              <p:cNvPr id="14" name="五边形 3"/>
              <p:cNvSpPr/>
              <p:nvPr/>
            </p:nvSpPr>
            <p:spPr>
              <a:xfrm rot="5400000">
                <a:off x="1152684" y="2779864"/>
                <a:ext cx="2086104" cy="288032"/>
              </a:xfrm>
              <a:custGeom>
                <a:avLst/>
                <a:gdLst>
                  <a:gd name="connsiteX0" fmla="*/ 0 w 1944216"/>
                  <a:gd name="connsiteY0" fmla="*/ 0 h 288032"/>
                  <a:gd name="connsiteX1" fmla="*/ 1800200 w 1944216"/>
                  <a:gd name="connsiteY1" fmla="*/ 0 h 288032"/>
                  <a:gd name="connsiteX2" fmla="*/ 1944216 w 1944216"/>
                  <a:gd name="connsiteY2" fmla="*/ 144016 h 288032"/>
                  <a:gd name="connsiteX3" fmla="*/ 1800200 w 1944216"/>
                  <a:gd name="connsiteY3" fmla="*/ 288032 h 288032"/>
                  <a:gd name="connsiteX4" fmla="*/ 0 w 1944216"/>
                  <a:gd name="connsiteY4" fmla="*/ 288032 h 288032"/>
                  <a:gd name="connsiteX5" fmla="*/ 0 w 1944216"/>
                  <a:gd name="connsiteY5" fmla="*/ 0 h 288032"/>
                  <a:gd name="connsiteX0" fmla="*/ 0 w 2086105"/>
                  <a:gd name="connsiteY0" fmla="*/ 0 h 288032"/>
                  <a:gd name="connsiteX1" fmla="*/ 1800200 w 2086105"/>
                  <a:gd name="connsiteY1" fmla="*/ 0 h 288032"/>
                  <a:gd name="connsiteX2" fmla="*/ 2086105 w 2086105"/>
                  <a:gd name="connsiteY2" fmla="*/ 159782 h 288032"/>
                  <a:gd name="connsiteX3" fmla="*/ 1800200 w 2086105"/>
                  <a:gd name="connsiteY3" fmla="*/ 288032 h 288032"/>
                  <a:gd name="connsiteX4" fmla="*/ 0 w 2086105"/>
                  <a:gd name="connsiteY4" fmla="*/ 288032 h 288032"/>
                  <a:gd name="connsiteX5" fmla="*/ 0 w 2086105"/>
                  <a:gd name="connsiteY5" fmla="*/ 0 h 288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6105" h="288032">
                    <a:moveTo>
                      <a:pt x="0" y="0"/>
                    </a:moveTo>
                    <a:lnTo>
                      <a:pt x="1800200" y="0"/>
                    </a:lnTo>
                    <a:lnTo>
                      <a:pt x="2086105" y="159782"/>
                    </a:lnTo>
                    <a:lnTo>
                      <a:pt x="1800200" y="288032"/>
                    </a:lnTo>
                    <a:lnTo>
                      <a:pt x="0" y="288032"/>
                    </a:lnTo>
                    <a:lnTo>
                      <a:pt x="0" y="0"/>
                    </a:lnTo>
                    <a:close/>
                  </a:path>
                </a:pathLst>
              </a:custGeom>
              <a:solidFill>
                <a:srgbClr val="DEDEDE"/>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5" name="圆角矩形 1"/>
              <p:cNvSpPr/>
              <p:nvPr/>
            </p:nvSpPr>
            <p:spPr>
              <a:xfrm>
                <a:off x="1979712" y="1441240"/>
                <a:ext cx="432048" cy="792087"/>
              </a:xfrm>
              <a:custGeom>
                <a:avLst/>
                <a:gdLst/>
                <a:ahLst/>
                <a:cxnLst/>
                <a:rect l="l" t="t" r="r" b="b"/>
                <a:pathLst>
                  <a:path w="432048" h="792088">
                    <a:moveTo>
                      <a:pt x="216024" y="0"/>
                    </a:moveTo>
                    <a:cubicBezTo>
                      <a:pt x="335331" y="0"/>
                      <a:pt x="432048" y="96717"/>
                      <a:pt x="432048" y="216024"/>
                    </a:cubicBezTo>
                    <a:lnTo>
                      <a:pt x="432048" y="792088"/>
                    </a:lnTo>
                    <a:lnTo>
                      <a:pt x="0" y="792088"/>
                    </a:lnTo>
                    <a:lnTo>
                      <a:pt x="0" y="216024"/>
                    </a:lnTo>
                    <a:cubicBezTo>
                      <a:pt x="0" y="96717"/>
                      <a:pt x="96717" y="0"/>
                      <a:pt x="216024" y="0"/>
                    </a:cubicBezTo>
                    <a:close/>
                  </a:path>
                </a:pathLst>
              </a:custGeom>
              <a:solidFill>
                <a:schemeClr val="accent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20" name="TextBox 19"/>
            <p:cNvSpPr txBox="1"/>
            <p:nvPr/>
          </p:nvSpPr>
          <p:spPr>
            <a:xfrm flipH="1">
              <a:off x="3749275" y="2052427"/>
              <a:ext cx="622328" cy="63402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n-lt"/>
                  <a:cs typeface="Times New Roman" pitchFamily="18" charset="0"/>
                </a:rPr>
                <a:t>2</a:t>
              </a:r>
              <a:endParaRPr kumimoji="0" lang="zh-CN" altLang="en-US"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n-lt"/>
                <a:cs typeface="Times New Roman" pitchFamily="18" charset="0"/>
              </a:endParaRPr>
            </a:p>
          </p:txBody>
        </p:sp>
      </p:grpSp>
      <p:grpSp>
        <p:nvGrpSpPr>
          <p:cNvPr id="25" name="组合 64"/>
          <p:cNvGrpSpPr/>
          <p:nvPr/>
        </p:nvGrpSpPr>
        <p:grpSpPr>
          <a:xfrm>
            <a:off x="5756894" y="4369576"/>
            <a:ext cx="349959" cy="349959"/>
            <a:chOff x="2748942" y="4275634"/>
            <a:chExt cx="581657" cy="581657"/>
          </a:xfrm>
        </p:grpSpPr>
        <p:sp>
          <p:nvSpPr>
            <p:cNvPr id="26" name="泪滴形 65"/>
            <p:cNvSpPr/>
            <p:nvPr/>
          </p:nvSpPr>
          <p:spPr>
            <a:xfrm rot="19009169">
              <a:off x="2748942" y="4275634"/>
              <a:ext cx="581657" cy="581657"/>
            </a:xfrm>
            <a:prstGeom prst="teardrop">
              <a:avLst>
                <a:gd name="adj" fmla="val 156130"/>
              </a:avLst>
            </a:pr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7" name="椭圆 5"/>
            <p:cNvSpPr/>
            <p:nvPr/>
          </p:nvSpPr>
          <p:spPr>
            <a:xfrm>
              <a:off x="2832755" y="4424978"/>
              <a:ext cx="393560" cy="355359"/>
            </a:xfrm>
            <a:custGeom>
              <a:avLst/>
              <a:gdLst/>
              <a:ahLst/>
              <a:cxnLst/>
              <a:rect l="l" t="t" r="r" b="b"/>
              <a:pathLst>
                <a:path w="815863" h="736669">
                  <a:moveTo>
                    <a:pt x="125815" y="0"/>
                  </a:moveTo>
                  <a:cubicBezTo>
                    <a:pt x="94369" y="57817"/>
                    <a:pt x="77582" y="124190"/>
                    <a:pt x="77582" y="194483"/>
                  </a:cubicBezTo>
                  <a:cubicBezTo>
                    <a:pt x="77582" y="433097"/>
                    <a:pt x="271016" y="626531"/>
                    <a:pt x="509630" y="626531"/>
                  </a:cubicBezTo>
                  <a:cubicBezTo>
                    <a:pt x="629347" y="626531"/>
                    <a:pt x="737691" y="577840"/>
                    <a:pt x="815863" y="499105"/>
                  </a:cubicBezTo>
                  <a:cubicBezTo>
                    <a:pt x="746208" y="640416"/>
                    <a:pt x="600369" y="736669"/>
                    <a:pt x="432048" y="736669"/>
                  </a:cubicBezTo>
                  <a:cubicBezTo>
                    <a:pt x="193434" y="736669"/>
                    <a:pt x="0" y="543235"/>
                    <a:pt x="0" y="304621"/>
                  </a:cubicBezTo>
                  <a:cubicBezTo>
                    <a:pt x="0" y="185724"/>
                    <a:pt x="48027" y="78045"/>
                    <a:pt x="125815" y="0"/>
                  </a:cubicBezTo>
                  <a:close/>
                </a:path>
              </a:pathLst>
            </a:cu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30" name="Group 29"/>
          <p:cNvGrpSpPr/>
          <p:nvPr/>
        </p:nvGrpSpPr>
        <p:grpSpPr>
          <a:xfrm>
            <a:off x="5634091" y="1932726"/>
            <a:ext cx="622328" cy="2173750"/>
            <a:chOff x="5634091" y="1932726"/>
            <a:chExt cx="622328" cy="2173750"/>
          </a:xfrm>
        </p:grpSpPr>
        <p:grpSp>
          <p:nvGrpSpPr>
            <p:cNvPr id="22" name="组合 61"/>
            <p:cNvGrpSpPr/>
            <p:nvPr/>
          </p:nvGrpSpPr>
          <p:grpSpPr>
            <a:xfrm>
              <a:off x="5791555" y="1932726"/>
              <a:ext cx="308822" cy="2173750"/>
              <a:chOff x="1979712" y="1441240"/>
              <a:chExt cx="432048" cy="2525692"/>
            </a:xfrm>
          </p:grpSpPr>
          <p:sp>
            <p:nvSpPr>
              <p:cNvPr id="23" name="五边形 3"/>
              <p:cNvSpPr/>
              <p:nvPr/>
            </p:nvSpPr>
            <p:spPr>
              <a:xfrm rot="5400000">
                <a:off x="1152684" y="2779864"/>
                <a:ext cx="2086104" cy="288032"/>
              </a:xfrm>
              <a:custGeom>
                <a:avLst/>
                <a:gdLst>
                  <a:gd name="connsiteX0" fmla="*/ 0 w 1944216"/>
                  <a:gd name="connsiteY0" fmla="*/ 0 h 288032"/>
                  <a:gd name="connsiteX1" fmla="*/ 1800200 w 1944216"/>
                  <a:gd name="connsiteY1" fmla="*/ 0 h 288032"/>
                  <a:gd name="connsiteX2" fmla="*/ 1944216 w 1944216"/>
                  <a:gd name="connsiteY2" fmla="*/ 144016 h 288032"/>
                  <a:gd name="connsiteX3" fmla="*/ 1800200 w 1944216"/>
                  <a:gd name="connsiteY3" fmla="*/ 288032 h 288032"/>
                  <a:gd name="connsiteX4" fmla="*/ 0 w 1944216"/>
                  <a:gd name="connsiteY4" fmla="*/ 288032 h 288032"/>
                  <a:gd name="connsiteX5" fmla="*/ 0 w 1944216"/>
                  <a:gd name="connsiteY5" fmla="*/ 0 h 288032"/>
                  <a:gd name="connsiteX0" fmla="*/ 0 w 2086105"/>
                  <a:gd name="connsiteY0" fmla="*/ 0 h 288032"/>
                  <a:gd name="connsiteX1" fmla="*/ 1800200 w 2086105"/>
                  <a:gd name="connsiteY1" fmla="*/ 0 h 288032"/>
                  <a:gd name="connsiteX2" fmla="*/ 2086105 w 2086105"/>
                  <a:gd name="connsiteY2" fmla="*/ 159782 h 288032"/>
                  <a:gd name="connsiteX3" fmla="*/ 1800200 w 2086105"/>
                  <a:gd name="connsiteY3" fmla="*/ 288032 h 288032"/>
                  <a:gd name="connsiteX4" fmla="*/ 0 w 2086105"/>
                  <a:gd name="connsiteY4" fmla="*/ 288032 h 288032"/>
                  <a:gd name="connsiteX5" fmla="*/ 0 w 2086105"/>
                  <a:gd name="connsiteY5" fmla="*/ 0 h 288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6105" h="288032">
                    <a:moveTo>
                      <a:pt x="0" y="0"/>
                    </a:moveTo>
                    <a:lnTo>
                      <a:pt x="1800200" y="0"/>
                    </a:lnTo>
                    <a:lnTo>
                      <a:pt x="2086105" y="159782"/>
                    </a:lnTo>
                    <a:lnTo>
                      <a:pt x="1800200" y="288032"/>
                    </a:lnTo>
                    <a:lnTo>
                      <a:pt x="0" y="288032"/>
                    </a:lnTo>
                    <a:lnTo>
                      <a:pt x="0" y="0"/>
                    </a:lnTo>
                    <a:close/>
                  </a:path>
                </a:pathLst>
              </a:custGeom>
              <a:solidFill>
                <a:srgbClr val="DEDEDE"/>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4" name="圆角矩形 1"/>
              <p:cNvSpPr/>
              <p:nvPr/>
            </p:nvSpPr>
            <p:spPr>
              <a:xfrm>
                <a:off x="1979712" y="1441240"/>
                <a:ext cx="432048" cy="792087"/>
              </a:xfrm>
              <a:custGeom>
                <a:avLst/>
                <a:gdLst/>
                <a:ahLst/>
                <a:cxnLst/>
                <a:rect l="l" t="t" r="r" b="b"/>
                <a:pathLst>
                  <a:path w="432048" h="792088">
                    <a:moveTo>
                      <a:pt x="216024" y="0"/>
                    </a:moveTo>
                    <a:cubicBezTo>
                      <a:pt x="335331" y="0"/>
                      <a:pt x="432048" y="96717"/>
                      <a:pt x="432048" y="216024"/>
                    </a:cubicBezTo>
                    <a:lnTo>
                      <a:pt x="432048" y="792088"/>
                    </a:lnTo>
                    <a:lnTo>
                      <a:pt x="0" y="792088"/>
                    </a:lnTo>
                    <a:lnTo>
                      <a:pt x="0" y="216024"/>
                    </a:lnTo>
                    <a:cubicBezTo>
                      <a:pt x="0" y="96717"/>
                      <a:pt x="96717" y="0"/>
                      <a:pt x="216024" y="0"/>
                    </a:cubicBezTo>
                    <a:close/>
                  </a:path>
                </a:pathLst>
              </a:cu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29" name="TextBox 28"/>
            <p:cNvSpPr txBox="1"/>
            <p:nvPr/>
          </p:nvSpPr>
          <p:spPr>
            <a:xfrm flipH="1">
              <a:off x="5634091" y="2052427"/>
              <a:ext cx="622328" cy="63402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n-lt"/>
                  <a:cs typeface="Times New Roman" pitchFamily="18" charset="0"/>
                </a:rPr>
                <a:t>3</a:t>
              </a:r>
              <a:endParaRPr kumimoji="0" lang="zh-CN" altLang="en-US"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n-lt"/>
                <a:cs typeface="Times New Roman" pitchFamily="18" charset="0"/>
              </a:endParaRPr>
            </a:p>
          </p:txBody>
        </p:sp>
      </p:grpSp>
      <p:grpSp>
        <p:nvGrpSpPr>
          <p:cNvPr id="34" name="组合 73"/>
          <p:cNvGrpSpPr/>
          <p:nvPr/>
        </p:nvGrpSpPr>
        <p:grpSpPr>
          <a:xfrm>
            <a:off x="7760510" y="4369576"/>
            <a:ext cx="349959" cy="349959"/>
            <a:chOff x="2748942" y="4275634"/>
            <a:chExt cx="581657" cy="581657"/>
          </a:xfrm>
        </p:grpSpPr>
        <p:sp>
          <p:nvSpPr>
            <p:cNvPr id="35" name="泪滴形 74"/>
            <p:cNvSpPr/>
            <p:nvPr/>
          </p:nvSpPr>
          <p:spPr>
            <a:xfrm rot="19009169">
              <a:off x="2748942" y="4275634"/>
              <a:ext cx="581657" cy="581657"/>
            </a:xfrm>
            <a:prstGeom prst="teardrop">
              <a:avLst>
                <a:gd name="adj" fmla="val 156130"/>
              </a:avLst>
            </a:prstGeom>
            <a:solidFill>
              <a:schemeClr val="accent4"/>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6" name="椭圆 5"/>
            <p:cNvSpPr/>
            <p:nvPr/>
          </p:nvSpPr>
          <p:spPr>
            <a:xfrm>
              <a:off x="2832755" y="4424978"/>
              <a:ext cx="393560" cy="355359"/>
            </a:xfrm>
            <a:custGeom>
              <a:avLst/>
              <a:gdLst/>
              <a:ahLst/>
              <a:cxnLst/>
              <a:rect l="l" t="t" r="r" b="b"/>
              <a:pathLst>
                <a:path w="815863" h="736669">
                  <a:moveTo>
                    <a:pt x="125815" y="0"/>
                  </a:moveTo>
                  <a:cubicBezTo>
                    <a:pt x="94369" y="57817"/>
                    <a:pt x="77582" y="124190"/>
                    <a:pt x="77582" y="194483"/>
                  </a:cubicBezTo>
                  <a:cubicBezTo>
                    <a:pt x="77582" y="433097"/>
                    <a:pt x="271016" y="626531"/>
                    <a:pt x="509630" y="626531"/>
                  </a:cubicBezTo>
                  <a:cubicBezTo>
                    <a:pt x="629347" y="626531"/>
                    <a:pt x="737691" y="577840"/>
                    <a:pt x="815863" y="499105"/>
                  </a:cubicBezTo>
                  <a:cubicBezTo>
                    <a:pt x="746208" y="640416"/>
                    <a:pt x="600369" y="736669"/>
                    <a:pt x="432048" y="736669"/>
                  </a:cubicBezTo>
                  <a:cubicBezTo>
                    <a:pt x="193434" y="736669"/>
                    <a:pt x="0" y="543235"/>
                    <a:pt x="0" y="304621"/>
                  </a:cubicBezTo>
                  <a:cubicBezTo>
                    <a:pt x="0" y="185724"/>
                    <a:pt x="48027" y="78045"/>
                    <a:pt x="125815" y="0"/>
                  </a:cubicBezTo>
                  <a:close/>
                </a:path>
              </a:pathLst>
            </a:cu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39" name="Group 38"/>
          <p:cNvGrpSpPr/>
          <p:nvPr/>
        </p:nvGrpSpPr>
        <p:grpSpPr>
          <a:xfrm>
            <a:off x="7637707" y="1932726"/>
            <a:ext cx="622328" cy="2173750"/>
            <a:chOff x="7637707" y="1932726"/>
            <a:chExt cx="622328" cy="2173750"/>
          </a:xfrm>
        </p:grpSpPr>
        <p:grpSp>
          <p:nvGrpSpPr>
            <p:cNvPr id="31" name="组合 70"/>
            <p:cNvGrpSpPr/>
            <p:nvPr/>
          </p:nvGrpSpPr>
          <p:grpSpPr>
            <a:xfrm>
              <a:off x="7795171" y="1932726"/>
              <a:ext cx="308822" cy="2173750"/>
              <a:chOff x="1979712" y="1441240"/>
              <a:chExt cx="432048" cy="2525692"/>
            </a:xfrm>
          </p:grpSpPr>
          <p:sp>
            <p:nvSpPr>
              <p:cNvPr id="32" name="五边形 3"/>
              <p:cNvSpPr/>
              <p:nvPr/>
            </p:nvSpPr>
            <p:spPr>
              <a:xfrm rot="5400000">
                <a:off x="1152684" y="2779864"/>
                <a:ext cx="2086104" cy="288032"/>
              </a:xfrm>
              <a:custGeom>
                <a:avLst/>
                <a:gdLst>
                  <a:gd name="connsiteX0" fmla="*/ 0 w 1944216"/>
                  <a:gd name="connsiteY0" fmla="*/ 0 h 288032"/>
                  <a:gd name="connsiteX1" fmla="*/ 1800200 w 1944216"/>
                  <a:gd name="connsiteY1" fmla="*/ 0 h 288032"/>
                  <a:gd name="connsiteX2" fmla="*/ 1944216 w 1944216"/>
                  <a:gd name="connsiteY2" fmla="*/ 144016 h 288032"/>
                  <a:gd name="connsiteX3" fmla="*/ 1800200 w 1944216"/>
                  <a:gd name="connsiteY3" fmla="*/ 288032 h 288032"/>
                  <a:gd name="connsiteX4" fmla="*/ 0 w 1944216"/>
                  <a:gd name="connsiteY4" fmla="*/ 288032 h 288032"/>
                  <a:gd name="connsiteX5" fmla="*/ 0 w 1944216"/>
                  <a:gd name="connsiteY5" fmla="*/ 0 h 288032"/>
                  <a:gd name="connsiteX0" fmla="*/ 0 w 2086105"/>
                  <a:gd name="connsiteY0" fmla="*/ 0 h 288032"/>
                  <a:gd name="connsiteX1" fmla="*/ 1800200 w 2086105"/>
                  <a:gd name="connsiteY1" fmla="*/ 0 h 288032"/>
                  <a:gd name="connsiteX2" fmla="*/ 2086105 w 2086105"/>
                  <a:gd name="connsiteY2" fmla="*/ 159782 h 288032"/>
                  <a:gd name="connsiteX3" fmla="*/ 1800200 w 2086105"/>
                  <a:gd name="connsiteY3" fmla="*/ 288032 h 288032"/>
                  <a:gd name="connsiteX4" fmla="*/ 0 w 2086105"/>
                  <a:gd name="connsiteY4" fmla="*/ 288032 h 288032"/>
                  <a:gd name="connsiteX5" fmla="*/ 0 w 2086105"/>
                  <a:gd name="connsiteY5" fmla="*/ 0 h 288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6105" h="288032">
                    <a:moveTo>
                      <a:pt x="0" y="0"/>
                    </a:moveTo>
                    <a:lnTo>
                      <a:pt x="1800200" y="0"/>
                    </a:lnTo>
                    <a:lnTo>
                      <a:pt x="2086105" y="159782"/>
                    </a:lnTo>
                    <a:lnTo>
                      <a:pt x="1800200" y="288032"/>
                    </a:lnTo>
                    <a:lnTo>
                      <a:pt x="0" y="288032"/>
                    </a:lnTo>
                    <a:lnTo>
                      <a:pt x="0" y="0"/>
                    </a:lnTo>
                    <a:close/>
                  </a:path>
                </a:pathLst>
              </a:custGeom>
              <a:solidFill>
                <a:srgbClr val="DEDEDE"/>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3" name="圆角矩形 1"/>
              <p:cNvSpPr/>
              <p:nvPr/>
            </p:nvSpPr>
            <p:spPr>
              <a:xfrm>
                <a:off x="1979712" y="1441240"/>
                <a:ext cx="432048" cy="792087"/>
              </a:xfrm>
              <a:custGeom>
                <a:avLst/>
                <a:gdLst/>
                <a:ahLst/>
                <a:cxnLst/>
                <a:rect l="l" t="t" r="r" b="b"/>
                <a:pathLst>
                  <a:path w="432048" h="792088">
                    <a:moveTo>
                      <a:pt x="216024" y="0"/>
                    </a:moveTo>
                    <a:cubicBezTo>
                      <a:pt x="335331" y="0"/>
                      <a:pt x="432048" y="96717"/>
                      <a:pt x="432048" y="216024"/>
                    </a:cubicBezTo>
                    <a:lnTo>
                      <a:pt x="432048" y="792088"/>
                    </a:lnTo>
                    <a:lnTo>
                      <a:pt x="0" y="792088"/>
                    </a:lnTo>
                    <a:lnTo>
                      <a:pt x="0" y="216024"/>
                    </a:lnTo>
                    <a:cubicBezTo>
                      <a:pt x="0" y="96717"/>
                      <a:pt x="96717" y="0"/>
                      <a:pt x="216024" y="0"/>
                    </a:cubicBezTo>
                    <a:close/>
                  </a:path>
                </a:pathLst>
              </a:custGeom>
              <a:solidFill>
                <a:schemeClr val="accent4"/>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38" name="TextBox 37"/>
            <p:cNvSpPr txBox="1"/>
            <p:nvPr/>
          </p:nvSpPr>
          <p:spPr>
            <a:xfrm flipH="1">
              <a:off x="7637707" y="2052427"/>
              <a:ext cx="622328" cy="64755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lang="en-US" altLang="zh-CN" dirty="0">
                  <a:solidFill>
                    <a:sysClr val="window" lastClr="FFFFFF"/>
                  </a:solidFill>
                  <a:effectLst>
                    <a:outerShdw blurRad="63500" sx="102000" sy="102000" algn="ctr" rotWithShape="0">
                      <a:prstClr val="black">
                        <a:alpha val="40000"/>
                      </a:prstClr>
                    </a:outerShdw>
                  </a:effectLst>
                  <a:latin typeface="+mn-lt"/>
                  <a:cs typeface="Times New Roman" pitchFamily="18" charset="0"/>
                </a:rPr>
                <a:t>4</a:t>
              </a:r>
              <a:endParaRPr kumimoji="0" lang="zh-CN" altLang="en-US"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n-lt"/>
                <a:cs typeface="Times New Roman" pitchFamily="18" charset="0"/>
              </a:endParaRPr>
            </a:p>
          </p:txBody>
        </p:sp>
      </p:grpSp>
      <p:grpSp>
        <p:nvGrpSpPr>
          <p:cNvPr id="43" name="组合 73"/>
          <p:cNvGrpSpPr/>
          <p:nvPr/>
        </p:nvGrpSpPr>
        <p:grpSpPr>
          <a:xfrm>
            <a:off x="9724796" y="4369576"/>
            <a:ext cx="349959" cy="349959"/>
            <a:chOff x="2748942" y="4275634"/>
            <a:chExt cx="581657" cy="581657"/>
          </a:xfrm>
        </p:grpSpPr>
        <p:sp>
          <p:nvSpPr>
            <p:cNvPr id="44" name="泪滴形 74"/>
            <p:cNvSpPr/>
            <p:nvPr/>
          </p:nvSpPr>
          <p:spPr>
            <a:xfrm rot="19009169">
              <a:off x="2748942" y="4275634"/>
              <a:ext cx="581657" cy="581657"/>
            </a:xfrm>
            <a:prstGeom prst="teardrop">
              <a:avLst>
                <a:gd name="adj" fmla="val 156130"/>
              </a:avLst>
            </a:prstGeom>
            <a:solidFill>
              <a:schemeClr val="accent5"/>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5" name="椭圆 5"/>
            <p:cNvSpPr/>
            <p:nvPr/>
          </p:nvSpPr>
          <p:spPr>
            <a:xfrm>
              <a:off x="2832755" y="4424978"/>
              <a:ext cx="393560" cy="355359"/>
            </a:xfrm>
            <a:custGeom>
              <a:avLst/>
              <a:gdLst/>
              <a:ahLst/>
              <a:cxnLst/>
              <a:rect l="l" t="t" r="r" b="b"/>
              <a:pathLst>
                <a:path w="815863" h="736669">
                  <a:moveTo>
                    <a:pt x="125815" y="0"/>
                  </a:moveTo>
                  <a:cubicBezTo>
                    <a:pt x="94369" y="57817"/>
                    <a:pt x="77582" y="124190"/>
                    <a:pt x="77582" y="194483"/>
                  </a:cubicBezTo>
                  <a:cubicBezTo>
                    <a:pt x="77582" y="433097"/>
                    <a:pt x="271016" y="626531"/>
                    <a:pt x="509630" y="626531"/>
                  </a:cubicBezTo>
                  <a:cubicBezTo>
                    <a:pt x="629347" y="626531"/>
                    <a:pt x="737691" y="577840"/>
                    <a:pt x="815863" y="499105"/>
                  </a:cubicBezTo>
                  <a:cubicBezTo>
                    <a:pt x="746208" y="640416"/>
                    <a:pt x="600369" y="736669"/>
                    <a:pt x="432048" y="736669"/>
                  </a:cubicBezTo>
                  <a:cubicBezTo>
                    <a:pt x="193434" y="736669"/>
                    <a:pt x="0" y="543235"/>
                    <a:pt x="0" y="304621"/>
                  </a:cubicBezTo>
                  <a:cubicBezTo>
                    <a:pt x="0" y="185724"/>
                    <a:pt x="48027" y="78045"/>
                    <a:pt x="125815" y="0"/>
                  </a:cubicBezTo>
                  <a:close/>
                </a:path>
              </a:pathLst>
            </a:cu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48" name="Group 47"/>
          <p:cNvGrpSpPr/>
          <p:nvPr/>
        </p:nvGrpSpPr>
        <p:grpSpPr>
          <a:xfrm>
            <a:off x="9601993" y="1932726"/>
            <a:ext cx="622328" cy="2173750"/>
            <a:chOff x="9601993" y="1932726"/>
            <a:chExt cx="622328" cy="2173750"/>
          </a:xfrm>
        </p:grpSpPr>
        <p:grpSp>
          <p:nvGrpSpPr>
            <p:cNvPr id="40" name="组合 70"/>
            <p:cNvGrpSpPr/>
            <p:nvPr/>
          </p:nvGrpSpPr>
          <p:grpSpPr>
            <a:xfrm>
              <a:off x="9759457" y="1932726"/>
              <a:ext cx="308822" cy="2173750"/>
              <a:chOff x="1979712" y="1441240"/>
              <a:chExt cx="432048" cy="2525692"/>
            </a:xfrm>
          </p:grpSpPr>
          <p:sp>
            <p:nvSpPr>
              <p:cNvPr id="41" name="五边形 3"/>
              <p:cNvSpPr/>
              <p:nvPr/>
            </p:nvSpPr>
            <p:spPr>
              <a:xfrm rot="5400000">
                <a:off x="1152684" y="2779864"/>
                <a:ext cx="2086104" cy="288032"/>
              </a:xfrm>
              <a:custGeom>
                <a:avLst/>
                <a:gdLst>
                  <a:gd name="connsiteX0" fmla="*/ 0 w 1944216"/>
                  <a:gd name="connsiteY0" fmla="*/ 0 h 288032"/>
                  <a:gd name="connsiteX1" fmla="*/ 1800200 w 1944216"/>
                  <a:gd name="connsiteY1" fmla="*/ 0 h 288032"/>
                  <a:gd name="connsiteX2" fmla="*/ 1944216 w 1944216"/>
                  <a:gd name="connsiteY2" fmla="*/ 144016 h 288032"/>
                  <a:gd name="connsiteX3" fmla="*/ 1800200 w 1944216"/>
                  <a:gd name="connsiteY3" fmla="*/ 288032 h 288032"/>
                  <a:gd name="connsiteX4" fmla="*/ 0 w 1944216"/>
                  <a:gd name="connsiteY4" fmla="*/ 288032 h 288032"/>
                  <a:gd name="connsiteX5" fmla="*/ 0 w 1944216"/>
                  <a:gd name="connsiteY5" fmla="*/ 0 h 288032"/>
                  <a:gd name="connsiteX0" fmla="*/ 0 w 2086105"/>
                  <a:gd name="connsiteY0" fmla="*/ 0 h 288032"/>
                  <a:gd name="connsiteX1" fmla="*/ 1800200 w 2086105"/>
                  <a:gd name="connsiteY1" fmla="*/ 0 h 288032"/>
                  <a:gd name="connsiteX2" fmla="*/ 2086105 w 2086105"/>
                  <a:gd name="connsiteY2" fmla="*/ 159782 h 288032"/>
                  <a:gd name="connsiteX3" fmla="*/ 1800200 w 2086105"/>
                  <a:gd name="connsiteY3" fmla="*/ 288032 h 288032"/>
                  <a:gd name="connsiteX4" fmla="*/ 0 w 2086105"/>
                  <a:gd name="connsiteY4" fmla="*/ 288032 h 288032"/>
                  <a:gd name="connsiteX5" fmla="*/ 0 w 2086105"/>
                  <a:gd name="connsiteY5" fmla="*/ 0 h 288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6105" h="288032">
                    <a:moveTo>
                      <a:pt x="0" y="0"/>
                    </a:moveTo>
                    <a:lnTo>
                      <a:pt x="1800200" y="0"/>
                    </a:lnTo>
                    <a:lnTo>
                      <a:pt x="2086105" y="159782"/>
                    </a:lnTo>
                    <a:lnTo>
                      <a:pt x="1800200" y="288032"/>
                    </a:lnTo>
                    <a:lnTo>
                      <a:pt x="0" y="288032"/>
                    </a:lnTo>
                    <a:lnTo>
                      <a:pt x="0" y="0"/>
                    </a:lnTo>
                    <a:close/>
                  </a:path>
                </a:pathLst>
              </a:custGeom>
              <a:solidFill>
                <a:srgbClr val="DEDEDE"/>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2" name="圆角矩形 1"/>
              <p:cNvSpPr/>
              <p:nvPr/>
            </p:nvSpPr>
            <p:spPr>
              <a:xfrm>
                <a:off x="1979712" y="1441240"/>
                <a:ext cx="432048" cy="792087"/>
              </a:xfrm>
              <a:custGeom>
                <a:avLst/>
                <a:gdLst/>
                <a:ahLst/>
                <a:cxnLst/>
                <a:rect l="l" t="t" r="r" b="b"/>
                <a:pathLst>
                  <a:path w="432048" h="792088">
                    <a:moveTo>
                      <a:pt x="216024" y="0"/>
                    </a:moveTo>
                    <a:cubicBezTo>
                      <a:pt x="335331" y="0"/>
                      <a:pt x="432048" y="96717"/>
                      <a:pt x="432048" y="216024"/>
                    </a:cubicBezTo>
                    <a:lnTo>
                      <a:pt x="432048" y="792088"/>
                    </a:lnTo>
                    <a:lnTo>
                      <a:pt x="0" y="792088"/>
                    </a:lnTo>
                    <a:lnTo>
                      <a:pt x="0" y="216024"/>
                    </a:lnTo>
                    <a:cubicBezTo>
                      <a:pt x="0" y="96717"/>
                      <a:pt x="96717" y="0"/>
                      <a:pt x="216024" y="0"/>
                    </a:cubicBezTo>
                    <a:close/>
                  </a:path>
                </a:pathLst>
              </a:custGeom>
              <a:solidFill>
                <a:schemeClr val="accent5"/>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47" name="TextBox 46"/>
            <p:cNvSpPr txBox="1"/>
            <p:nvPr/>
          </p:nvSpPr>
          <p:spPr>
            <a:xfrm flipH="1">
              <a:off x="9601993" y="2052427"/>
              <a:ext cx="622328" cy="64755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lang="en-US" altLang="zh-CN" dirty="0">
                  <a:solidFill>
                    <a:sysClr val="window" lastClr="FFFFFF"/>
                  </a:solidFill>
                  <a:effectLst>
                    <a:outerShdw blurRad="63500" sx="102000" sy="102000" algn="ctr" rotWithShape="0">
                      <a:prstClr val="black">
                        <a:alpha val="40000"/>
                      </a:prstClr>
                    </a:outerShdw>
                  </a:effectLst>
                  <a:latin typeface="+mn-lt"/>
                  <a:cs typeface="Times New Roman" pitchFamily="18" charset="0"/>
                </a:rPr>
                <a:t>5</a:t>
              </a:r>
              <a:endParaRPr kumimoji="0" lang="zh-CN" altLang="en-US"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n-lt"/>
                <a:cs typeface="Times New Roman" pitchFamily="18" charset="0"/>
              </a:endParaRPr>
            </a:p>
          </p:txBody>
        </p:sp>
      </p:grpSp>
      <p:sp>
        <p:nvSpPr>
          <p:cNvPr id="51" name="TextBox 50"/>
          <p:cNvSpPr txBox="1"/>
          <p:nvPr/>
        </p:nvSpPr>
        <p:spPr>
          <a:xfrm>
            <a:off x="1132033" y="5831066"/>
            <a:ext cx="1815790" cy="646331"/>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sp>
        <p:nvSpPr>
          <p:cNvPr id="54" name="TextBox 53"/>
          <p:cNvSpPr txBox="1"/>
          <p:nvPr/>
        </p:nvSpPr>
        <p:spPr>
          <a:xfrm>
            <a:off x="3170104" y="5831066"/>
            <a:ext cx="1815790" cy="646331"/>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sp>
        <p:nvSpPr>
          <p:cNvPr id="57" name="TextBox 56"/>
          <p:cNvSpPr txBox="1"/>
          <p:nvPr/>
        </p:nvSpPr>
        <p:spPr>
          <a:xfrm>
            <a:off x="5055832" y="5831067"/>
            <a:ext cx="1815790" cy="646331"/>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sp>
        <p:nvSpPr>
          <p:cNvPr id="60" name="TextBox 59"/>
          <p:cNvSpPr txBox="1"/>
          <p:nvPr/>
        </p:nvSpPr>
        <p:spPr>
          <a:xfrm>
            <a:off x="7058736" y="5831067"/>
            <a:ext cx="1815790" cy="646331"/>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sp>
        <p:nvSpPr>
          <p:cNvPr id="63" name="TextBox 62"/>
          <p:cNvSpPr txBox="1"/>
          <p:nvPr/>
        </p:nvSpPr>
        <p:spPr>
          <a:xfrm>
            <a:off x="9023022" y="5831067"/>
            <a:ext cx="1815790" cy="646331"/>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nvGrpSpPr>
          <p:cNvPr id="55" name="Group 54"/>
          <p:cNvGrpSpPr/>
          <p:nvPr/>
        </p:nvGrpSpPr>
        <p:grpSpPr>
          <a:xfrm>
            <a:off x="9034031" y="4936696"/>
            <a:ext cx="1756829" cy="792088"/>
            <a:chOff x="9034031" y="4936696"/>
            <a:chExt cx="1756829" cy="792088"/>
          </a:xfrm>
        </p:grpSpPr>
        <p:sp>
          <p:nvSpPr>
            <p:cNvPr id="46" name="六边形 76"/>
            <p:cNvSpPr/>
            <p:nvPr/>
          </p:nvSpPr>
          <p:spPr>
            <a:xfrm>
              <a:off x="9034031" y="4936696"/>
              <a:ext cx="1756829" cy="792088"/>
            </a:xfrm>
            <a:prstGeom prst="hexagon">
              <a:avLst>
                <a:gd name="adj" fmla="val 46894"/>
                <a:gd name="vf" fmla="val 115470"/>
              </a:avLst>
            </a:prstGeom>
            <a:gradFill flip="none" rotWithShape="1">
              <a:gsLst>
                <a:gs pos="51000">
                  <a:schemeClr val="accent5">
                    <a:lumMod val="60000"/>
                    <a:lumOff val="40000"/>
                  </a:schemeClr>
                </a:gs>
                <a:gs pos="99000">
                  <a:schemeClr val="accent5">
                    <a:lumMod val="75000"/>
                  </a:schemeClr>
                </a:gs>
                <a:gs pos="0">
                  <a:schemeClr val="accent5"/>
                </a:gs>
                <a:gs pos="49000">
                  <a:schemeClr val="accent5"/>
                </a:gs>
              </a:gsLst>
              <a:lin ang="54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4" name="TextBox 63"/>
            <p:cNvSpPr txBox="1"/>
            <p:nvPr/>
          </p:nvSpPr>
          <p:spPr>
            <a:xfrm>
              <a:off x="9131911" y="5078937"/>
              <a:ext cx="1561068" cy="338554"/>
            </a:xfrm>
            <a:prstGeom prst="rect">
              <a:avLst/>
            </a:prstGeom>
            <a:noFill/>
          </p:spPr>
          <p:txBody>
            <a:bodyPr wrap="none" rtlCol="0">
              <a:spAutoFit/>
            </a:bodyPr>
            <a:lstStyle/>
            <a:p>
              <a:pPr algn="ctr"/>
              <a:r>
                <a:rPr lang="en-US" sz="1600" dirty="0">
                  <a:solidFill>
                    <a:schemeClr val="bg1"/>
                  </a:solidFill>
                </a:rPr>
                <a:t>DEVELOPTMENT</a:t>
              </a:r>
            </a:p>
          </p:txBody>
        </p:sp>
      </p:grpSp>
      <p:grpSp>
        <p:nvGrpSpPr>
          <p:cNvPr id="53" name="Group 52"/>
          <p:cNvGrpSpPr/>
          <p:nvPr/>
        </p:nvGrpSpPr>
        <p:grpSpPr>
          <a:xfrm>
            <a:off x="7069745" y="4936696"/>
            <a:ext cx="1756829" cy="792088"/>
            <a:chOff x="7069745" y="4936696"/>
            <a:chExt cx="1756829" cy="792088"/>
          </a:xfrm>
        </p:grpSpPr>
        <p:sp>
          <p:nvSpPr>
            <p:cNvPr id="37" name="六边形 76"/>
            <p:cNvSpPr/>
            <p:nvPr/>
          </p:nvSpPr>
          <p:spPr>
            <a:xfrm>
              <a:off x="7069745" y="4936696"/>
              <a:ext cx="1756829" cy="792088"/>
            </a:xfrm>
            <a:prstGeom prst="hexagon">
              <a:avLst>
                <a:gd name="adj" fmla="val 46894"/>
                <a:gd name="vf" fmla="val 115470"/>
              </a:avLst>
            </a:prstGeom>
            <a:gradFill flip="none" rotWithShape="1">
              <a:gsLst>
                <a:gs pos="51000">
                  <a:schemeClr val="accent4">
                    <a:lumMod val="60000"/>
                    <a:lumOff val="40000"/>
                  </a:schemeClr>
                </a:gs>
                <a:gs pos="99000">
                  <a:schemeClr val="accent4">
                    <a:lumMod val="75000"/>
                  </a:schemeClr>
                </a:gs>
                <a:gs pos="0">
                  <a:schemeClr val="accent4"/>
                </a:gs>
                <a:gs pos="49000">
                  <a:schemeClr val="accent4"/>
                </a:gs>
              </a:gsLst>
              <a:lin ang="54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5" name="TextBox 64"/>
            <p:cNvSpPr txBox="1"/>
            <p:nvPr/>
          </p:nvSpPr>
          <p:spPr>
            <a:xfrm>
              <a:off x="7229462" y="5078937"/>
              <a:ext cx="1399743" cy="338554"/>
            </a:xfrm>
            <a:prstGeom prst="rect">
              <a:avLst/>
            </a:prstGeom>
            <a:noFill/>
          </p:spPr>
          <p:txBody>
            <a:bodyPr wrap="none" rtlCol="0">
              <a:spAutoFit/>
            </a:bodyPr>
            <a:lstStyle/>
            <a:p>
              <a:pPr algn="ctr"/>
              <a:r>
                <a:rPr lang="en-US" sz="1600" dirty="0">
                  <a:solidFill>
                    <a:schemeClr val="bg1"/>
                  </a:solidFill>
                </a:rPr>
                <a:t>SOCIAL MEDIA</a:t>
              </a:r>
            </a:p>
          </p:txBody>
        </p:sp>
      </p:grpSp>
      <p:grpSp>
        <p:nvGrpSpPr>
          <p:cNvPr id="52" name="Group 51"/>
          <p:cNvGrpSpPr/>
          <p:nvPr/>
        </p:nvGrpSpPr>
        <p:grpSpPr>
          <a:xfrm>
            <a:off x="5134163" y="4936696"/>
            <a:ext cx="1756829" cy="792088"/>
            <a:chOff x="5134163" y="4936696"/>
            <a:chExt cx="1756829" cy="792088"/>
          </a:xfrm>
        </p:grpSpPr>
        <p:sp>
          <p:nvSpPr>
            <p:cNvPr id="28" name="六边形 67"/>
            <p:cNvSpPr/>
            <p:nvPr/>
          </p:nvSpPr>
          <p:spPr>
            <a:xfrm>
              <a:off x="5134163" y="4936696"/>
              <a:ext cx="1756829" cy="792088"/>
            </a:xfrm>
            <a:prstGeom prst="hexagon">
              <a:avLst>
                <a:gd name="adj" fmla="val 46894"/>
                <a:gd name="vf" fmla="val 115470"/>
              </a:avLst>
            </a:prstGeom>
            <a:gradFill flip="none" rotWithShape="1">
              <a:gsLst>
                <a:gs pos="51000">
                  <a:schemeClr val="accent1">
                    <a:lumMod val="60000"/>
                    <a:lumOff val="40000"/>
                  </a:schemeClr>
                </a:gs>
                <a:gs pos="99000">
                  <a:schemeClr val="accent1">
                    <a:lumMod val="75000"/>
                  </a:schemeClr>
                </a:gs>
                <a:gs pos="49000">
                  <a:schemeClr val="accent1"/>
                </a:gs>
                <a:gs pos="0">
                  <a:schemeClr val="accent1"/>
                </a:gs>
              </a:gsLst>
              <a:lin ang="54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6" name="TextBox 65"/>
            <p:cNvSpPr txBox="1"/>
            <p:nvPr/>
          </p:nvSpPr>
          <p:spPr>
            <a:xfrm>
              <a:off x="5242561" y="5077993"/>
              <a:ext cx="1540038" cy="338554"/>
            </a:xfrm>
            <a:prstGeom prst="rect">
              <a:avLst/>
            </a:prstGeom>
            <a:noFill/>
          </p:spPr>
          <p:txBody>
            <a:bodyPr wrap="none" rtlCol="0">
              <a:spAutoFit/>
            </a:bodyPr>
            <a:lstStyle/>
            <a:p>
              <a:pPr algn="ctr"/>
              <a:r>
                <a:rPr lang="en-US" sz="1600" dirty="0">
                  <a:solidFill>
                    <a:schemeClr val="bg1"/>
                  </a:solidFill>
                </a:rPr>
                <a:t>SEARCH ENGINE</a:t>
              </a:r>
            </a:p>
          </p:txBody>
        </p:sp>
      </p:grpSp>
      <p:grpSp>
        <p:nvGrpSpPr>
          <p:cNvPr id="50" name="Group 49"/>
          <p:cNvGrpSpPr/>
          <p:nvPr/>
        </p:nvGrpSpPr>
        <p:grpSpPr>
          <a:xfrm>
            <a:off x="3189947" y="4936696"/>
            <a:ext cx="1756829" cy="792088"/>
            <a:chOff x="3189947" y="4936696"/>
            <a:chExt cx="1756829" cy="792088"/>
          </a:xfrm>
        </p:grpSpPr>
        <p:sp>
          <p:nvSpPr>
            <p:cNvPr id="19" name="六边形 58"/>
            <p:cNvSpPr/>
            <p:nvPr/>
          </p:nvSpPr>
          <p:spPr>
            <a:xfrm>
              <a:off x="3189947" y="4936696"/>
              <a:ext cx="1756829" cy="792088"/>
            </a:xfrm>
            <a:prstGeom prst="hexagon">
              <a:avLst>
                <a:gd name="adj" fmla="val 46894"/>
                <a:gd name="vf" fmla="val 115470"/>
              </a:avLst>
            </a:prstGeom>
            <a:gradFill flip="none" rotWithShape="1">
              <a:gsLst>
                <a:gs pos="51000">
                  <a:schemeClr val="accent3">
                    <a:lumMod val="60000"/>
                    <a:lumOff val="40000"/>
                  </a:schemeClr>
                </a:gs>
                <a:gs pos="99000">
                  <a:schemeClr val="accent3">
                    <a:lumMod val="75000"/>
                  </a:schemeClr>
                </a:gs>
                <a:gs pos="0">
                  <a:schemeClr val="accent3"/>
                </a:gs>
                <a:gs pos="49000">
                  <a:schemeClr val="accent3"/>
                </a:gs>
              </a:gsLst>
              <a:lin ang="54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7" name="TextBox 66"/>
            <p:cNvSpPr txBox="1"/>
            <p:nvPr/>
          </p:nvSpPr>
          <p:spPr>
            <a:xfrm>
              <a:off x="3301227" y="5082902"/>
              <a:ext cx="1534267" cy="338554"/>
            </a:xfrm>
            <a:prstGeom prst="rect">
              <a:avLst/>
            </a:prstGeom>
            <a:noFill/>
          </p:spPr>
          <p:txBody>
            <a:bodyPr wrap="none" rtlCol="0">
              <a:spAutoFit/>
            </a:bodyPr>
            <a:lstStyle/>
            <a:p>
              <a:pPr algn="ctr"/>
              <a:r>
                <a:rPr lang="en-US" sz="1600" dirty="0">
                  <a:solidFill>
                    <a:schemeClr val="bg1"/>
                  </a:solidFill>
                </a:rPr>
                <a:t>PHOTOGRAPHIC</a:t>
              </a:r>
            </a:p>
          </p:txBody>
        </p:sp>
      </p:grpSp>
      <p:grpSp>
        <p:nvGrpSpPr>
          <p:cNvPr id="49" name="Group 48"/>
          <p:cNvGrpSpPr/>
          <p:nvPr/>
        </p:nvGrpSpPr>
        <p:grpSpPr>
          <a:xfrm>
            <a:off x="1209653" y="4936696"/>
            <a:ext cx="1756829" cy="792088"/>
            <a:chOff x="1209653" y="4936696"/>
            <a:chExt cx="1756829" cy="792088"/>
          </a:xfrm>
        </p:grpSpPr>
        <p:sp>
          <p:nvSpPr>
            <p:cNvPr id="10" name="六边形 48"/>
            <p:cNvSpPr/>
            <p:nvPr/>
          </p:nvSpPr>
          <p:spPr>
            <a:xfrm>
              <a:off x="1209653" y="4936696"/>
              <a:ext cx="1756829" cy="792088"/>
            </a:xfrm>
            <a:prstGeom prst="hexagon">
              <a:avLst>
                <a:gd name="adj" fmla="val 46894"/>
                <a:gd name="vf" fmla="val 115470"/>
              </a:avLst>
            </a:prstGeom>
            <a:gradFill flip="none" rotWithShape="1">
              <a:gsLst>
                <a:gs pos="51000">
                  <a:schemeClr val="accent2">
                    <a:lumMod val="60000"/>
                    <a:lumOff val="40000"/>
                  </a:schemeClr>
                </a:gs>
                <a:gs pos="99000">
                  <a:schemeClr val="accent2">
                    <a:lumMod val="75000"/>
                  </a:schemeClr>
                </a:gs>
                <a:gs pos="49000">
                  <a:schemeClr val="accent2"/>
                </a:gs>
                <a:gs pos="0">
                  <a:schemeClr val="accent2"/>
                </a:gs>
              </a:gsLst>
              <a:lin ang="54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8" name="TextBox 67"/>
            <p:cNvSpPr txBox="1"/>
            <p:nvPr/>
          </p:nvSpPr>
          <p:spPr>
            <a:xfrm>
              <a:off x="1439300" y="5077993"/>
              <a:ext cx="1297536" cy="338554"/>
            </a:xfrm>
            <a:prstGeom prst="rect">
              <a:avLst/>
            </a:prstGeom>
            <a:noFill/>
          </p:spPr>
          <p:txBody>
            <a:bodyPr wrap="none" rtlCol="0">
              <a:spAutoFit/>
            </a:bodyPr>
            <a:lstStyle/>
            <a:p>
              <a:pPr algn="ctr"/>
              <a:r>
                <a:rPr lang="en-US" sz="1600" dirty="0">
                  <a:solidFill>
                    <a:schemeClr val="bg1"/>
                  </a:solidFill>
                </a:rPr>
                <a:t>ECOMMERCE</a:t>
              </a:r>
            </a:p>
          </p:txBody>
        </p:sp>
      </p:grpSp>
      <p:sp>
        <p:nvSpPr>
          <p:cNvPr id="69" name="Rectangle 68"/>
          <p:cNvSpPr/>
          <p:nvPr/>
        </p:nvSpPr>
        <p:spPr>
          <a:xfrm>
            <a:off x="3440627" y="1246966"/>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391495660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barn(outVertical)">
                                      <p:cBhvr>
                                        <p:cTn id="7" dur="500"/>
                                        <p:tgtEl>
                                          <p:spTgt spid="69"/>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par>
                                <p:cTn id="14" presetID="53" presetClass="entr" presetSubtype="16" fill="hold" nodeType="withEffect">
                                  <p:stCondLst>
                                    <p:cond delay="0"/>
                                  </p:stCondLst>
                                  <p:childTnLst>
                                    <p:set>
                                      <p:cBhvr>
                                        <p:cTn id="15" dur="1" fill="hold">
                                          <p:stCondLst>
                                            <p:cond delay="0"/>
                                          </p:stCondLst>
                                        </p:cTn>
                                        <p:tgtEl>
                                          <p:spTgt spid="21"/>
                                        </p:tgtEl>
                                        <p:attrNameLst>
                                          <p:attrName>style.visibility</p:attrName>
                                        </p:attrNameLst>
                                      </p:cBhvr>
                                      <p:to>
                                        <p:strVal val="visible"/>
                                      </p:to>
                                    </p:set>
                                    <p:anim calcmode="lin" valueType="num">
                                      <p:cBhvr>
                                        <p:cTn id="16" dur="500" fill="hold"/>
                                        <p:tgtEl>
                                          <p:spTgt spid="21"/>
                                        </p:tgtEl>
                                        <p:attrNameLst>
                                          <p:attrName>ppt_w</p:attrName>
                                        </p:attrNameLst>
                                      </p:cBhvr>
                                      <p:tavLst>
                                        <p:tav tm="0">
                                          <p:val>
                                            <p:fltVal val="0"/>
                                          </p:val>
                                        </p:tav>
                                        <p:tav tm="100000">
                                          <p:val>
                                            <p:strVal val="#ppt_w"/>
                                          </p:val>
                                        </p:tav>
                                      </p:tavLst>
                                    </p:anim>
                                    <p:anim calcmode="lin" valueType="num">
                                      <p:cBhvr>
                                        <p:cTn id="17" dur="500" fill="hold"/>
                                        <p:tgtEl>
                                          <p:spTgt spid="21"/>
                                        </p:tgtEl>
                                        <p:attrNameLst>
                                          <p:attrName>ppt_h</p:attrName>
                                        </p:attrNameLst>
                                      </p:cBhvr>
                                      <p:tavLst>
                                        <p:tav tm="0">
                                          <p:val>
                                            <p:fltVal val="0"/>
                                          </p:val>
                                        </p:tav>
                                        <p:tav tm="100000">
                                          <p:val>
                                            <p:strVal val="#ppt_h"/>
                                          </p:val>
                                        </p:tav>
                                      </p:tavLst>
                                    </p:anim>
                                    <p:animEffect transition="in" filter="fade">
                                      <p:cBhvr>
                                        <p:cTn id="18" dur="500"/>
                                        <p:tgtEl>
                                          <p:spTgt spid="21"/>
                                        </p:tgtEl>
                                      </p:cBhvr>
                                    </p:animEffect>
                                  </p:childTnLst>
                                </p:cTn>
                              </p:par>
                              <p:par>
                                <p:cTn id="19" presetID="53" presetClass="entr" presetSubtype="16" fill="hold" nodeType="withEffect">
                                  <p:stCondLst>
                                    <p:cond delay="0"/>
                                  </p:stCondLst>
                                  <p:childTnLst>
                                    <p:set>
                                      <p:cBhvr>
                                        <p:cTn id="20" dur="1" fill="hold">
                                          <p:stCondLst>
                                            <p:cond delay="0"/>
                                          </p:stCondLst>
                                        </p:cTn>
                                        <p:tgtEl>
                                          <p:spTgt spid="30"/>
                                        </p:tgtEl>
                                        <p:attrNameLst>
                                          <p:attrName>style.visibility</p:attrName>
                                        </p:attrNameLst>
                                      </p:cBhvr>
                                      <p:to>
                                        <p:strVal val="visible"/>
                                      </p:to>
                                    </p:set>
                                    <p:anim calcmode="lin" valueType="num">
                                      <p:cBhvr>
                                        <p:cTn id="21" dur="500" fill="hold"/>
                                        <p:tgtEl>
                                          <p:spTgt spid="30"/>
                                        </p:tgtEl>
                                        <p:attrNameLst>
                                          <p:attrName>ppt_w</p:attrName>
                                        </p:attrNameLst>
                                      </p:cBhvr>
                                      <p:tavLst>
                                        <p:tav tm="0">
                                          <p:val>
                                            <p:fltVal val="0"/>
                                          </p:val>
                                        </p:tav>
                                        <p:tav tm="100000">
                                          <p:val>
                                            <p:strVal val="#ppt_w"/>
                                          </p:val>
                                        </p:tav>
                                      </p:tavLst>
                                    </p:anim>
                                    <p:anim calcmode="lin" valueType="num">
                                      <p:cBhvr>
                                        <p:cTn id="22" dur="500" fill="hold"/>
                                        <p:tgtEl>
                                          <p:spTgt spid="30"/>
                                        </p:tgtEl>
                                        <p:attrNameLst>
                                          <p:attrName>ppt_h</p:attrName>
                                        </p:attrNameLst>
                                      </p:cBhvr>
                                      <p:tavLst>
                                        <p:tav tm="0">
                                          <p:val>
                                            <p:fltVal val="0"/>
                                          </p:val>
                                        </p:tav>
                                        <p:tav tm="100000">
                                          <p:val>
                                            <p:strVal val="#ppt_h"/>
                                          </p:val>
                                        </p:tav>
                                      </p:tavLst>
                                    </p:anim>
                                    <p:animEffect transition="in" filter="fade">
                                      <p:cBhvr>
                                        <p:cTn id="23" dur="500"/>
                                        <p:tgtEl>
                                          <p:spTgt spid="30"/>
                                        </p:tgtEl>
                                      </p:cBhvr>
                                    </p:animEffect>
                                  </p:childTnLst>
                                </p:cTn>
                              </p:par>
                              <p:par>
                                <p:cTn id="24" presetID="53" presetClass="entr" presetSubtype="16" fill="hold" nodeType="withEffect">
                                  <p:stCondLst>
                                    <p:cond delay="0"/>
                                  </p:stCondLst>
                                  <p:childTnLst>
                                    <p:set>
                                      <p:cBhvr>
                                        <p:cTn id="25" dur="1" fill="hold">
                                          <p:stCondLst>
                                            <p:cond delay="0"/>
                                          </p:stCondLst>
                                        </p:cTn>
                                        <p:tgtEl>
                                          <p:spTgt spid="39"/>
                                        </p:tgtEl>
                                        <p:attrNameLst>
                                          <p:attrName>style.visibility</p:attrName>
                                        </p:attrNameLst>
                                      </p:cBhvr>
                                      <p:to>
                                        <p:strVal val="visible"/>
                                      </p:to>
                                    </p:set>
                                    <p:anim calcmode="lin" valueType="num">
                                      <p:cBhvr>
                                        <p:cTn id="26" dur="500" fill="hold"/>
                                        <p:tgtEl>
                                          <p:spTgt spid="39"/>
                                        </p:tgtEl>
                                        <p:attrNameLst>
                                          <p:attrName>ppt_w</p:attrName>
                                        </p:attrNameLst>
                                      </p:cBhvr>
                                      <p:tavLst>
                                        <p:tav tm="0">
                                          <p:val>
                                            <p:fltVal val="0"/>
                                          </p:val>
                                        </p:tav>
                                        <p:tav tm="100000">
                                          <p:val>
                                            <p:strVal val="#ppt_w"/>
                                          </p:val>
                                        </p:tav>
                                      </p:tavLst>
                                    </p:anim>
                                    <p:anim calcmode="lin" valueType="num">
                                      <p:cBhvr>
                                        <p:cTn id="27" dur="500" fill="hold"/>
                                        <p:tgtEl>
                                          <p:spTgt spid="39"/>
                                        </p:tgtEl>
                                        <p:attrNameLst>
                                          <p:attrName>ppt_h</p:attrName>
                                        </p:attrNameLst>
                                      </p:cBhvr>
                                      <p:tavLst>
                                        <p:tav tm="0">
                                          <p:val>
                                            <p:fltVal val="0"/>
                                          </p:val>
                                        </p:tav>
                                        <p:tav tm="100000">
                                          <p:val>
                                            <p:strVal val="#ppt_h"/>
                                          </p:val>
                                        </p:tav>
                                      </p:tavLst>
                                    </p:anim>
                                    <p:animEffect transition="in" filter="fade">
                                      <p:cBhvr>
                                        <p:cTn id="28" dur="500"/>
                                        <p:tgtEl>
                                          <p:spTgt spid="39"/>
                                        </p:tgtEl>
                                      </p:cBhvr>
                                    </p:animEffect>
                                  </p:childTnLst>
                                </p:cTn>
                              </p:par>
                              <p:par>
                                <p:cTn id="29" presetID="53" presetClass="entr" presetSubtype="16" fill="hold"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p:cTn id="31" dur="500" fill="hold"/>
                                        <p:tgtEl>
                                          <p:spTgt spid="48"/>
                                        </p:tgtEl>
                                        <p:attrNameLst>
                                          <p:attrName>ppt_w</p:attrName>
                                        </p:attrNameLst>
                                      </p:cBhvr>
                                      <p:tavLst>
                                        <p:tav tm="0">
                                          <p:val>
                                            <p:fltVal val="0"/>
                                          </p:val>
                                        </p:tav>
                                        <p:tav tm="100000">
                                          <p:val>
                                            <p:strVal val="#ppt_w"/>
                                          </p:val>
                                        </p:tav>
                                      </p:tavLst>
                                    </p:anim>
                                    <p:anim calcmode="lin" valueType="num">
                                      <p:cBhvr>
                                        <p:cTn id="32" dur="500" fill="hold"/>
                                        <p:tgtEl>
                                          <p:spTgt spid="48"/>
                                        </p:tgtEl>
                                        <p:attrNameLst>
                                          <p:attrName>ppt_h</p:attrName>
                                        </p:attrNameLst>
                                      </p:cBhvr>
                                      <p:tavLst>
                                        <p:tav tm="0">
                                          <p:val>
                                            <p:fltVal val="0"/>
                                          </p:val>
                                        </p:tav>
                                        <p:tav tm="100000">
                                          <p:val>
                                            <p:strVal val="#ppt_h"/>
                                          </p:val>
                                        </p:tav>
                                      </p:tavLst>
                                    </p:anim>
                                    <p:animEffect transition="in" filter="fade">
                                      <p:cBhvr>
                                        <p:cTn id="33" dur="500"/>
                                        <p:tgtEl>
                                          <p:spTgt spid="48"/>
                                        </p:tgtEl>
                                      </p:cBhvr>
                                    </p:animEffect>
                                  </p:childTnLst>
                                </p:cTn>
                              </p:par>
                            </p:childTnLst>
                          </p:cTn>
                        </p:par>
                        <p:par>
                          <p:cTn id="34" fill="hold">
                            <p:stCondLst>
                              <p:cond delay="1000"/>
                            </p:stCondLst>
                            <p:childTnLst>
                              <p:par>
                                <p:cTn id="35" presetID="22" presetClass="entr" presetSubtype="1"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up)">
                                      <p:cBhvr>
                                        <p:cTn id="37" dur="500"/>
                                        <p:tgtEl>
                                          <p:spTgt spid="7"/>
                                        </p:tgtEl>
                                      </p:cBhvr>
                                    </p:animEffect>
                                  </p:childTnLst>
                                </p:cTn>
                              </p:par>
                            </p:childTnLst>
                          </p:cTn>
                        </p:par>
                        <p:par>
                          <p:cTn id="38" fill="hold">
                            <p:stCondLst>
                              <p:cond delay="1500"/>
                            </p:stCondLst>
                            <p:childTnLst>
                              <p:par>
                                <p:cTn id="39" presetID="18" presetClass="entr" presetSubtype="6" fill="hold" nodeType="afterEffect">
                                  <p:stCondLst>
                                    <p:cond delay="0"/>
                                  </p:stCondLst>
                                  <p:childTnLst>
                                    <p:set>
                                      <p:cBhvr>
                                        <p:cTn id="40" dur="1" fill="hold">
                                          <p:stCondLst>
                                            <p:cond delay="0"/>
                                          </p:stCondLst>
                                        </p:cTn>
                                        <p:tgtEl>
                                          <p:spTgt spid="49"/>
                                        </p:tgtEl>
                                        <p:attrNameLst>
                                          <p:attrName>style.visibility</p:attrName>
                                        </p:attrNameLst>
                                      </p:cBhvr>
                                      <p:to>
                                        <p:strVal val="visible"/>
                                      </p:to>
                                    </p:set>
                                    <p:animEffect transition="in" filter="strips(downRight)">
                                      <p:cBhvr>
                                        <p:cTn id="41" dur="500"/>
                                        <p:tgtEl>
                                          <p:spTgt spid="49"/>
                                        </p:tgtEl>
                                      </p:cBhvr>
                                    </p:animEffect>
                                  </p:childTnLst>
                                </p:cTn>
                              </p:par>
                            </p:childTnLst>
                          </p:cTn>
                        </p:par>
                        <p:par>
                          <p:cTn id="42" fill="hold">
                            <p:stCondLst>
                              <p:cond delay="2000"/>
                            </p:stCondLst>
                            <p:childTnLst>
                              <p:par>
                                <p:cTn id="43" presetID="22" presetClass="entr" presetSubtype="1" fill="hold" nodeType="after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wipe(up)">
                                      <p:cBhvr>
                                        <p:cTn id="45" dur="500"/>
                                        <p:tgtEl>
                                          <p:spTgt spid="16"/>
                                        </p:tgtEl>
                                      </p:cBhvr>
                                    </p:animEffect>
                                  </p:childTnLst>
                                </p:cTn>
                              </p:par>
                            </p:childTnLst>
                          </p:cTn>
                        </p:par>
                        <p:par>
                          <p:cTn id="46" fill="hold">
                            <p:stCondLst>
                              <p:cond delay="2500"/>
                            </p:stCondLst>
                            <p:childTnLst>
                              <p:par>
                                <p:cTn id="47" presetID="18" presetClass="entr" presetSubtype="6" fill="hold" nodeType="afterEffect">
                                  <p:stCondLst>
                                    <p:cond delay="0"/>
                                  </p:stCondLst>
                                  <p:childTnLst>
                                    <p:set>
                                      <p:cBhvr>
                                        <p:cTn id="48" dur="1" fill="hold">
                                          <p:stCondLst>
                                            <p:cond delay="0"/>
                                          </p:stCondLst>
                                        </p:cTn>
                                        <p:tgtEl>
                                          <p:spTgt spid="50"/>
                                        </p:tgtEl>
                                        <p:attrNameLst>
                                          <p:attrName>style.visibility</p:attrName>
                                        </p:attrNameLst>
                                      </p:cBhvr>
                                      <p:to>
                                        <p:strVal val="visible"/>
                                      </p:to>
                                    </p:set>
                                    <p:animEffect transition="in" filter="strips(downRight)">
                                      <p:cBhvr>
                                        <p:cTn id="49" dur="500"/>
                                        <p:tgtEl>
                                          <p:spTgt spid="50"/>
                                        </p:tgtEl>
                                      </p:cBhvr>
                                    </p:animEffect>
                                  </p:childTnLst>
                                </p:cTn>
                              </p:par>
                            </p:childTnLst>
                          </p:cTn>
                        </p:par>
                        <p:par>
                          <p:cTn id="50" fill="hold">
                            <p:stCondLst>
                              <p:cond delay="3000"/>
                            </p:stCondLst>
                            <p:childTnLst>
                              <p:par>
                                <p:cTn id="51" presetID="22" presetClass="entr" presetSubtype="1" fill="hold" nodeType="afterEffect">
                                  <p:stCondLst>
                                    <p:cond delay="0"/>
                                  </p:stCondLst>
                                  <p:childTnLst>
                                    <p:set>
                                      <p:cBhvr>
                                        <p:cTn id="52" dur="1" fill="hold">
                                          <p:stCondLst>
                                            <p:cond delay="0"/>
                                          </p:stCondLst>
                                        </p:cTn>
                                        <p:tgtEl>
                                          <p:spTgt spid="25"/>
                                        </p:tgtEl>
                                        <p:attrNameLst>
                                          <p:attrName>style.visibility</p:attrName>
                                        </p:attrNameLst>
                                      </p:cBhvr>
                                      <p:to>
                                        <p:strVal val="visible"/>
                                      </p:to>
                                    </p:set>
                                    <p:animEffect transition="in" filter="wipe(up)">
                                      <p:cBhvr>
                                        <p:cTn id="53" dur="500"/>
                                        <p:tgtEl>
                                          <p:spTgt spid="25"/>
                                        </p:tgtEl>
                                      </p:cBhvr>
                                    </p:animEffect>
                                  </p:childTnLst>
                                </p:cTn>
                              </p:par>
                            </p:childTnLst>
                          </p:cTn>
                        </p:par>
                        <p:par>
                          <p:cTn id="54" fill="hold">
                            <p:stCondLst>
                              <p:cond delay="3500"/>
                            </p:stCondLst>
                            <p:childTnLst>
                              <p:par>
                                <p:cTn id="55" presetID="18" presetClass="entr" presetSubtype="6"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strips(downRight)">
                                      <p:cBhvr>
                                        <p:cTn id="57" dur="500"/>
                                        <p:tgtEl>
                                          <p:spTgt spid="52"/>
                                        </p:tgtEl>
                                      </p:cBhvr>
                                    </p:animEffect>
                                  </p:childTnLst>
                                </p:cTn>
                              </p:par>
                            </p:childTnLst>
                          </p:cTn>
                        </p:par>
                        <p:par>
                          <p:cTn id="58" fill="hold">
                            <p:stCondLst>
                              <p:cond delay="4000"/>
                            </p:stCondLst>
                            <p:childTnLst>
                              <p:par>
                                <p:cTn id="59" presetID="22" presetClass="entr" presetSubtype="1" fill="hold" nodeType="afterEffect">
                                  <p:stCondLst>
                                    <p:cond delay="0"/>
                                  </p:stCondLst>
                                  <p:childTnLst>
                                    <p:set>
                                      <p:cBhvr>
                                        <p:cTn id="60" dur="1" fill="hold">
                                          <p:stCondLst>
                                            <p:cond delay="0"/>
                                          </p:stCondLst>
                                        </p:cTn>
                                        <p:tgtEl>
                                          <p:spTgt spid="34"/>
                                        </p:tgtEl>
                                        <p:attrNameLst>
                                          <p:attrName>style.visibility</p:attrName>
                                        </p:attrNameLst>
                                      </p:cBhvr>
                                      <p:to>
                                        <p:strVal val="visible"/>
                                      </p:to>
                                    </p:set>
                                    <p:animEffect transition="in" filter="wipe(up)">
                                      <p:cBhvr>
                                        <p:cTn id="61" dur="500"/>
                                        <p:tgtEl>
                                          <p:spTgt spid="34"/>
                                        </p:tgtEl>
                                      </p:cBhvr>
                                    </p:animEffect>
                                  </p:childTnLst>
                                </p:cTn>
                              </p:par>
                            </p:childTnLst>
                          </p:cTn>
                        </p:par>
                        <p:par>
                          <p:cTn id="62" fill="hold">
                            <p:stCondLst>
                              <p:cond delay="4500"/>
                            </p:stCondLst>
                            <p:childTnLst>
                              <p:par>
                                <p:cTn id="63" presetID="18" presetClass="entr" presetSubtype="6" fill="hold" nodeType="afterEffect">
                                  <p:stCondLst>
                                    <p:cond delay="0"/>
                                  </p:stCondLst>
                                  <p:childTnLst>
                                    <p:set>
                                      <p:cBhvr>
                                        <p:cTn id="64" dur="1" fill="hold">
                                          <p:stCondLst>
                                            <p:cond delay="0"/>
                                          </p:stCondLst>
                                        </p:cTn>
                                        <p:tgtEl>
                                          <p:spTgt spid="53"/>
                                        </p:tgtEl>
                                        <p:attrNameLst>
                                          <p:attrName>style.visibility</p:attrName>
                                        </p:attrNameLst>
                                      </p:cBhvr>
                                      <p:to>
                                        <p:strVal val="visible"/>
                                      </p:to>
                                    </p:set>
                                    <p:animEffect transition="in" filter="strips(downRight)">
                                      <p:cBhvr>
                                        <p:cTn id="65" dur="500"/>
                                        <p:tgtEl>
                                          <p:spTgt spid="53"/>
                                        </p:tgtEl>
                                      </p:cBhvr>
                                    </p:animEffect>
                                  </p:childTnLst>
                                </p:cTn>
                              </p:par>
                            </p:childTnLst>
                          </p:cTn>
                        </p:par>
                        <p:par>
                          <p:cTn id="66" fill="hold">
                            <p:stCondLst>
                              <p:cond delay="5000"/>
                            </p:stCondLst>
                            <p:childTnLst>
                              <p:par>
                                <p:cTn id="67" presetID="22" presetClass="entr" presetSubtype="1" fill="hold" nodeType="afterEffect">
                                  <p:stCondLst>
                                    <p:cond delay="0"/>
                                  </p:stCondLst>
                                  <p:childTnLst>
                                    <p:set>
                                      <p:cBhvr>
                                        <p:cTn id="68" dur="1" fill="hold">
                                          <p:stCondLst>
                                            <p:cond delay="0"/>
                                          </p:stCondLst>
                                        </p:cTn>
                                        <p:tgtEl>
                                          <p:spTgt spid="43"/>
                                        </p:tgtEl>
                                        <p:attrNameLst>
                                          <p:attrName>style.visibility</p:attrName>
                                        </p:attrNameLst>
                                      </p:cBhvr>
                                      <p:to>
                                        <p:strVal val="visible"/>
                                      </p:to>
                                    </p:set>
                                    <p:animEffect transition="in" filter="wipe(up)">
                                      <p:cBhvr>
                                        <p:cTn id="69" dur="500"/>
                                        <p:tgtEl>
                                          <p:spTgt spid="43"/>
                                        </p:tgtEl>
                                      </p:cBhvr>
                                    </p:animEffect>
                                  </p:childTnLst>
                                </p:cTn>
                              </p:par>
                            </p:childTnLst>
                          </p:cTn>
                        </p:par>
                        <p:par>
                          <p:cTn id="70" fill="hold">
                            <p:stCondLst>
                              <p:cond delay="5500"/>
                            </p:stCondLst>
                            <p:childTnLst>
                              <p:par>
                                <p:cTn id="71" presetID="18" presetClass="entr" presetSubtype="6"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strips(downRight)">
                                      <p:cBhvr>
                                        <p:cTn id="73" dur="500"/>
                                        <p:tgtEl>
                                          <p:spTgt spid="55"/>
                                        </p:tgtEl>
                                      </p:cBhvr>
                                    </p:animEffect>
                                  </p:childTnLst>
                                </p:cTn>
                              </p:par>
                            </p:childTnLst>
                          </p:cTn>
                        </p:par>
                        <p:par>
                          <p:cTn id="74" fill="hold">
                            <p:stCondLst>
                              <p:cond delay="6000"/>
                            </p:stCondLst>
                            <p:childTnLst>
                              <p:par>
                                <p:cTn id="75" presetID="12" presetClass="entr" presetSubtype="1" fill="hold" grpId="0" nodeType="afterEffect">
                                  <p:stCondLst>
                                    <p:cond delay="0"/>
                                  </p:stCondLst>
                                  <p:childTnLst>
                                    <p:set>
                                      <p:cBhvr>
                                        <p:cTn id="76" dur="1" fill="hold">
                                          <p:stCondLst>
                                            <p:cond delay="0"/>
                                          </p:stCondLst>
                                        </p:cTn>
                                        <p:tgtEl>
                                          <p:spTgt spid="51"/>
                                        </p:tgtEl>
                                        <p:attrNameLst>
                                          <p:attrName>style.visibility</p:attrName>
                                        </p:attrNameLst>
                                      </p:cBhvr>
                                      <p:to>
                                        <p:strVal val="visible"/>
                                      </p:to>
                                    </p:set>
                                    <p:anim calcmode="lin" valueType="num">
                                      <p:cBhvr additive="base">
                                        <p:cTn id="77" dur="500"/>
                                        <p:tgtEl>
                                          <p:spTgt spid="51"/>
                                        </p:tgtEl>
                                        <p:attrNameLst>
                                          <p:attrName>ppt_y</p:attrName>
                                        </p:attrNameLst>
                                      </p:cBhvr>
                                      <p:tavLst>
                                        <p:tav tm="0">
                                          <p:val>
                                            <p:strVal val="#ppt_y-#ppt_h*1.125000"/>
                                          </p:val>
                                        </p:tav>
                                        <p:tav tm="100000">
                                          <p:val>
                                            <p:strVal val="#ppt_y"/>
                                          </p:val>
                                        </p:tav>
                                      </p:tavLst>
                                    </p:anim>
                                    <p:animEffect transition="in" filter="wipe(down)">
                                      <p:cBhvr>
                                        <p:cTn id="78" dur="500"/>
                                        <p:tgtEl>
                                          <p:spTgt spid="51"/>
                                        </p:tgtEl>
                                      </p:cBhvr>
                                    </p:animEffect>
                                  </p:childTnLst>
                                </p:cTn>
                              </p:par>
                              <p:par>
                                <p:cTn id="79" presetID="12" presetClass="entr" presetSubtype="1" fill="hold" grpId="0" nodeType="with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additive="base">
                                        <p:cTn id="81" dur="500"/>
                                        <p:tgtEl>
                                          <p:spTgt spid="54"/>
                                        </p:tgtEl>
                                        <p:attrNameLst>
                                          <p:attrName>ppt_y</p:attrName>
                                        </p:attrNameLst>
                                      </p:cBhvr>
                                      <p:tavLst>
                                        <p:tav tm="0">
                                          <p:val>
                                            <p:strVal val="#ppt_y-#ppt_h*1.125000"/>
                                          </p:val>
                                        </p:tav>
                                        <p:tav tm="100000">
                                          <p:val>
                                            <p:strVal val="#ppt_y"/>
                                          </p:val>
                                        </p:tav>
                                      </p:tavLst>
                                    </p:anim>
                                    <p:animEffect transition="in" filter="wipe(down)">
                                      <p:cBhvr>
                                        <p:cTn id="82" dur="500"/>
                                        <p:tgtEl>
                                          <p:spTgt spid="54"/>
                                        </p:tgtEl>
                                      </p:cBhvr>
                                    </p:animEffect>
                                  </p:childTnLst>
                                </p:cTn>
                              </p:par>
                              <p:par>
                                <p:cTn id="83" presetID="12" presetClass="entr" presetSubtype="1" fill="hold" grpId="0" nodeType="withEffect">
                                  <p:stCondLst>
                                    <p:cond delay="0"/>
                                  </p:stCondLst>
                                  <p:childTnLst>
                                    <p:set>
                                      <p:cBhvr>
                                        <p:cTn id="84" dur="1" fill="hold">
                                          <p:stCondLst>
                                            <p:cond delay="0"/>
                                          </p:stCondLst>
                                        </p:cTn>
                                        <p:tgtEl>
                                          <p:spTgt spid="57"/>
                                        </p:tgtEl>
                                        <p:attrNameLst>
                                          <p:attrName>style.visibility</p:attrName>
                                        </p:attrNameLst>
                                      </p:cBhvr>
                                      <p:to>
                                        <p:strVal val="visible"/>
                                      </p:to>
                                    </p:set>
                                    <p:anim calcmode="lin" valueType="num">
                                      <p:cBhvr additive="base">
                                        <p:cTn id="85" dur="500"/>
                                        <p:tgtEl>
                                          <p:spTgt spid="57"/>
                                        </p:tgtEl>
                                        <p:attrNameLst>
                                          <p:attrName>ppt_y</p:attrName>
                                        </p:attrNameLst>
                                      </p:cBhvr>
                                      <p:tavLst>
                                        <p:tav tm="0">
                                          <p:val>
                                            <p:strVal val="#ppt_y-#ppt_h*1.125000"/>
                                          </p:val>
                                        </p:tav>
                                        <p:tav tm="100000">
                                          <p:val>
                                            <p:strVal val="#ppt_y"/>
                                          </p:val>
                                        </p:tav>
                                      </p:tavLst>
                                    </p:anim>
                                    <p:animEffect transition="in" filter="wipe(down)">
                                      <p:cBhvr>
                                        <p:cTn id="86" dur="500"/>
                                        <p:tgtEl>
                                          <p:spTgt spid="57"/>
                                        </p:tgtEl>
                                      </p:cBhvr>
                                    </p:animEffect>
                                  </p:childTnLst>
                                </p:cTn>
                              </p:par>
                              <p:par>
                                <p:cTn id="87" presetID="12" presetClass="entr" presetSubtype="1" fill="hold" grpId="0" nodeType="withEffect">
                                  <p:stCondLst>
                                    <p:cond delay="0"/>
                                  </p:stCondLst>
                                  <p:childTnLst>
                                    <p:set>
                                      <p:cBhvr>
                                        <p:cTn id="88" dur="1" fill="hold">
                                          <p:stCondLst>
                                            <p:cond delay="0"/>
                                          </p:stCondLst>
                                        </p:cTn>
                                        <p:tgtEl>
                                          <p:spTgt spid="60"/>
                                        </p:tgtEl>
                                        <p:attrNameLst>
                                          <p:attrName>style.visibility</p:attrName>
                                        </p:attrNameLst>
                                      </p:cBhvr>
                                      <p:to>
                                        <p:strVal val="visible"/>
                                      </p:to>
                                    </p:set>
                                    <p:anim calcmode="lin" valueType="num">
                                      <p:cBhvr additive="base">
                                        <p:cTn id="89" dur="500"/>
                                        <p:tgtEl>
                                          <p:spTgt spid="60"/>
                                        </p:tgtEl>
                                        <p:attrNameLst>
                                          <p:attrName>ppt_y</p:attrName>
                                        </p:attrNameLst>
                                      </p:cBhvr>
                                      <p:tavLst>
                                        <p:tav tm="0">
                                          <p:val>
                                            <p:strVal val="#ppt_y-#ppt_h*1.125000"/>
                                          </p:val>
                                        </p:tav>
                                        <p:tav tm="100000">
                                          <p:val>
                                            <p:strVal val="#ppt_y"/>
                                          </p:val>
                                        </p:tav>
                                      </p:tavLst>
                                    </p:anim>
                                    <p:animEffect transition="in" filter="wipe(down)">
                                      <p:cBhvr>
                                        <p:cTn id="90" dur="500"/>
                                        <p:tgtEl>
                                          <p:spTgt spid="60"/>
                                        </p:tgtEl>
                                      </p:cBhvr>
                                    </p:animEffect>
                                  </p:childTnLst>
                                </p:cTn>
                              </p:par>
                              <p:par>
                                <p:cTn id="91" presetID="12" presetClass="entr" presetSubtype="1" fill="hold" grpId="0" nodeType="withEffect">
                                  <p:stCondLst>
                                    <p:cond delay="0"/>
                                  </p:stCondLst>
                                  <p:childTnLst>
                                    <p:set>
                                      <p:cBhvr>
                                        <p:cTn id="92" dur="1" fill="hold">
                                          <p:stCondLst>
                                            <p:cond delay="0"/>
                                          </p:stCondLst>
                                        </p:cTn>
                                        <p:tgtEl>
                                          <p:spTgt spid="63"/>
                                        </p:tgtEl>
                                        <p:attrNameLst>
                                          <p:attrName>style.visibility</p:attrName>
                                        </p:attrNameLst>
                                      </p:cBhvr>
                                      <p:to>
                                        <p:strVal val="visible"/>
                                      </p:to>
                                    </p:set>
                                    <p:anim calcmode="lin" valueType="num">
                                      <p:cBhvr additive="base">
                                        <p:cTn id="93" dur="500"/>
                                        <p:tgtEl>
                                          <p:spTgt spid="63"/>
                                        </p:tgtEl>
                                        <p:attrNameLst>
                                          <p:attrName>ppt_y</p:attrName>
                                        </p:attrNameLst>
                                      </p:cBhvr>
                                      <p:tavLst>
                                        <p:tav tm="0">
                                          <p:val>
                                            <p:strVal val="#ppt_y-#ppt_h*1.125000"/>
                                          </p:val>
                                        </p:tav>
                                        <p:tav tm="100000">
                                          <p:val>
                                            <p:strVal val="#ppt_y"/>
                                          </p:val>
                                        </p:tav>
                                      </p:tavLst>
                                    </p:anim>
                                    <p:animEffect transition="in" filter="wipe(down)">
                                      <p:cBhvr>
                                        <p:cTn id="94"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4" grpId="0"/>
      <p:bldP spid="57" grpId="0"/>
      <p:bldP spid="60" grpId="0"/>
      <p:bldP spid="63" grpId="0"/>
      <p:bldP spid="69"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Infographic Layout Sample </a:t>
            </a:r>
          </a:p>
        </p:txBody>
      </p:sp>
      <p:sp>
        <p:nvSpPr>
          <p:cNvPr id="3" name="Slide Number Placeholder 2"/>
          <p:cNvSpPr>
            <a:spLocks noGrp="1"/>
          </p:cNvSpPr>
          <p:nvPr>
            <p:ph type="sldNum" sz="quarter" idx="12"/>
          </p:nvPr>
        </p:nvSpPr>
        <p:spPr/>
        <p:txBody>
          <a:bodyPr/>
          <a:lstStyle/>
          <a:p>
            <a:fld id="{5DE872C3-2ED1-43FB-B3C4-BA6F078D7CD3}" type="slidenum">
              <a:rPr lang="en-US" smtClean="0"/>
              <a:t>101</a:t>
            </a:fld>
            <a:endParaRPr lang="en-US"/>
          </a:p>
        </p:txBody>
      </p:sp>
      <p:sp>
        <p:nvSpPr>
          <p:cNvPr id="4" name="Oval 65"/>
          <p:cNvSpPr>
            <a:spLocks noChangeArrowheads="1"/>
          </p:cNvSpPr>
          <p:nvPr/>
        </p:nvSpPr>
        <p:spPr bwMode="auto">
          <a:xfrm rot="10800000">
            <a:off x="2160686" y="4782970"/>
            <a:ext cx="1929095" cy="396785"/>
          </a:xfrm>
          <a:prstGeom prst="ellipse">
            <a:avLst/>
          </a:prstGeom>
          <a:gradFill rotWithShape="1">
            <a:gsLst>
              <a:gs pos="16000">
                <a:srgbClr val="5D4225"/>
              </a:gs>
              <a:gs pos="78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grpSp>
        <p:nvGrpSpPr>
          <p:cNvPr id="60" name="Group 59"/>
          <p:cNvGrpSpPr/>
          <p:nvPr/>
        </p:nvGrpSpPr>
        <p:grpSpPr>
          <a:xfrm>
            <a:off x="1943919" y="2604721"/>
            <a:ext cx="2360449" cy="2360449"/>
            <a:chOff x="1943919" y="2604721"/>
            <a:chExt cx="2360449" cy="2360449"/>
          </a:xfrm>
        </p:grpSpPr>
        <p:grpSp>
          <p:nvGrpSpPr>
            <p:cNvPr id="5" name="组合 59"/>
            <p:cNvGrpSpPr/>
            <p:nvPr/>
          </p:nvGrpSpPr>
          <p:grpSpPr>
            <a:xfrm>
              <a:off x="1943919" y="2604721"/>
              <a:ext cx="2360449" cy="2360449"/>
              <a:chOff x="1403648" y="2575823"/>
              <a:chExt cx="2425846" cy="2425846"/>
            </a:xfrm>
          </p:grpSpPr>
          <p:sp>
            <p:nvSpPr>
              <p:cNvPr id="6" name="泪滴形 60"/>
              <p:cNvSpPr/>
              <p:nvPr/>
            </p:nvSpPr>
            <p:spPr>
              <a:xfrm rot="19037104">
                <a:off x="1403648" y="2575823"/>
                <a:ext cx="2425846" cy="2425846"/>
              </a:xfrm>
              <a:prstGeom prst="teardrop">
                <a:avLst/>
              </a:prstGeom>
              <a:gradFill flip="none" rotWithShape="1">
                <a:gsLst>
                  <a:gs pos="36000">
                    <a:srgbClr val="CFCFCF"/>
                  </a:gs>
                  <a:gs pos="62000">
                    <a:sysClr val="window" lastClr="FFFFFF">
                      <a:shade val="100000"/>
                      <a:satMod val="115000"/>
                    </a:sysClr>
                  </a:gs>
                </a:gsLst>
                <a:path path="circle">
                  <a:fillToRect l="50000" t="50000" r="50000" b="50000"/>
                </a:path>
                <a:tileRect/>
              </a:gradFill>
              <a:ln w="25400" cap="flat" cmpd="sng" algn="ctr">
                <a:noFill/>
                <a:prstDash val="solid"/>
              </a:ln>
              <a:effectLst>
                <a:outerShdw blurRad="190500" dist="25400" dir="5400000" algn="t" rotWithShape="0">
                  <a:prstClr val="black">
                    <a:alpha val="3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7" name="椭圆 3"/>
              <p:cNvSpPr/>
              <p:nvPr/>
            </p:nvSpPr>
            <p:spPr>
              <a:xfrm>
                <a:off x="1552909" y="4054748"/>
                <a:ext cx="2127459" cy="836655"/>
              </a:xfrm>
              <a:custGeom>
                <a:avLst/>
                <a:gdLst/>
                <a:ahLst/>
                <a:cxnLst/>
                <a:rect l="l" t="t" r="r" b="b"/>
                <a:pathLst>
                  <a:path w="2141864" h="842320">
                    <a:moveTo>
                      <a:pt x="0" y="0"/>
                    </a:moveTo>
                    <a:lnTo>
                      <a:pt x="2141864" y="0"/>
                    </a:lnTo>
                    <a:cubicBezTo>
                      <a:pt x="2025962" y="483516"/>
                      <a:pt x="1590160" y="842320"/>
                      <a:pt x="1070865" y="842320"/>
                    </a:cubicBezTo>
                    <a:cubicBezTo>
                      <a:pt x="551569" y="842320"/>
                      <a:pt x="116076" y="483516"/>
                      <a:pt x="0" y="0"/>
                    </a:cubicBezTo>
                    <a:close/>
                  </a:path>
                </a:pathLst>
              </a:custGeom>
              <a:solidFill>
                <a:schemeClr val="accent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8" name="椭圆 5"/>
              <p:cNvSpPr/>
              <p:nvPr/>
            </p:nvSpPr>
            <p:spPr>
              <a:xfrm>
                <a:off x="1543317" y="3888529"/>
                <a:ext cx="2152376" cy="330807"/>
              </a:xfrm>
              <a:custGeom>
                <a:avLst/>
                <a:gdLst>
                  <a:gd name="connsiteX0" fmla="*/ 0 w 2844427"/>
                  <a:gd name="connsiteY0" fmla="*/ 216024 h 432048"/>
                  <a:gd name="connsiteX1" fmla="*/ 1422214 w 2844427"/>
                  <a:gd name="connsiteY1" fmla="*/ 0 h 432048"/>
                  <a:gd name="connsiteX2" fmla="*/ 2844428 w 2844427"/>
                  <a:gd name="connsiteY2" fmla="*/ 216024 h 432048"/>
                  <a:gd name="connsiteX3" fmla="*/ 1422214 w 2844427"/>
                  <a:gd name="connsiteY3" fmla="*/ 432048 h 432048"/>
                  <a:gd name="connsiteX4" fmla="*/ 0 w 2844427"/>
                  <a:gd name="connsiteY4" fmla="*/ 216024 h 432048"/>
                  <a:gd name="connsiteX0" fmla="*/ 0 w 2822261"/>
                  <a:gd name="connsiteY0" fmla="*/ 216024 h 432048"/>
                  <a:gd name="connsiteX1" fmla="*/ 1422214 w 2822261"/>
                  <a:gd name="connsiteY1" fmla="*/ 0 h 432048"/>
                  <a:gd name="connsiteX2" fmla="*/ 2822261 w 2822261"/>
                  <a:gd name="connsiteY2" fmla="*/ 216024 h 432048"/>
                  <a:gd name="connsiteX3" fmla="*/ 1422214 w 2822261"/>
                  <a:gd name="connsiteY3" fmla="*/ 432048 h 432048"/>
                  <a:gd name="connsiteX4" fmla="*/ 0 w 2822261"/>
                  <a:gd name="connsiteY4" fmla="*/ 216024 h 432048"/>
                  <a:gd name="connsiteX0" fmla="*/ 0 w 2794552"/>
                  <a:gd name="connsiteY0" fmla="*/ 232706 h 432171"/>
                  <a:gd name="connsiteX1" fmla="*/ 1394505 w 2794552"/>
                  <a:gd name="connsiteY1" fmla="*/ 56 h 432171"/>
                  <a:gd name="connsiteX2" fmla="*/ 2794552 w 2794552"/>
                  <a:gd name="connsiteY2" fmla="*/ 216080 h 432171"/>
                  <a:gd name="connsiteX3" fmla="*/ 1394505 w 2794552"/>
                  <a:gd name="connsiteY3" fmla="*/ 432104 h 432171"/>
                  <a:gd name="connsiteX4" fmla="*/ 0 w 2794552"/>
                  <a:gd name="connsiteY4" fmla="*/ 232706 h 432171"/>
                  <a:gd name="connsiteX0" fmla="*/ 0 w 2811177"/>
                  <a:gd name="connsiteY0" fmla="*/ 221573 h 432061"/>
                  <a:gd name="connsiteX1" fmla="*/ 1411130 w 2811177"/>
                  <a:gd name="connsiteY1" fmla="*/ 7 h 432061"/>
                  <a:gd name="connsiteX2" fmla="*/ 2811177 w 2811177"/>
                  <a:gd name="connsiteY2" fmla="*/ 216031 h 432061"/>
                  <a:gd name="connsiteX3" fmla="*/ 1411130 w 2811177"/>
                  <a:gd name="connsiteY3" fmla="*/ 432055 h 432061"/>
                  <a:gd name="connsiteX4" fmla="*/ 0 w 2811177"/>
                  <a:gd name="connsiteY4" fmla="*/ 221573 h 432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1177" h="432061">
                    <a:moveTo>
                      <a:pt x="0" y="221573"/>
                    </a:moveTo>
                    <a:cubicBezTo>
                      <a:pt x="0" y="102266"/>
                      <a:pt x="942601" y="931"/>
                      <a:pt x="1411130" y="7"/>
                    </a:cubicBezTo>
                    <a:cubicBezTo>
                      <a:pt x="1879659" y="-917"/>
                      <a:pt x="2811177" y="96724"/>
                      <a:pt x="2811177" y="216031"/>
                    </a:cubicBezTo>
                    <a:cubicBezTo>
                      <a:pt x="2811177" y="335338"/>
                      <a:pt x="1879659" y="431131"/>
                      <a:pt x="1411130" y="432055"/>
                    </a:cubicBezTo>
                    <a:cubicBezTo>
                      <a:pt x="942601" y="432979"/>
                      <a:pt x="0" y="340880"/>
                      <a:pt x="0" y="221573"/>
                    </a:cubicBezTo>
                    <a:close/>
                  </a:path>
                </a:pathLst>
              </a:custGeom>
              <a:gradFill flip="none" rotWithShape="1">
                <a:gsLst>
                  <a:gs pos="3000">
                    <a:schemeClr val="accent3"/>
                  </a:gs>
                  <a:gs pos="55000">
                    <a:schemeClr val="accent3">
                      <a:lumMod val="60000"/>
                      <a:lumOff val="40000"/>
                    </a:schemeClr>
                  </a:gs>
                  <a:gs pos="100000">
                    <a:schemeClr val="accent3"/>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9" name="椭圆 6"/>
              <p:cNvSpPr/>
              <p:nvPr/>
            </p:nvSpPr>
            <p:spPr>
              <a:xfrm flipV="1">
                <a:off x="1632584" y="4064069"/>
                <a:ext cx="2069781" cy="172517"/>
              </a:xfrm>
              <a:custGeom>
                <a:avLst/>
                <a:gdLst>
                  <a:gd name="connsiteX0" fmla="*/ 0 w 2232248"/>
                  <a:gd name="connsiteY0" fmla="*/ 22860 h 45719"/>
                  <a:gd name="connsiteX1" fmla="*/ 1116124 w 2232248"/>
                  <a:gd name="connsiteY1" fmla="*/ 0 h 45719"/>
                  <a:gd name="connsiteX2" fmla="*/ 2232248 w 2232248"/>
                  <a:gd name="connsiteY2" fmla="*/ 22860 h 45719"/>
                  <a:gd name="connsiteX3" fmla="*/ 1116124 w 2232248"/>
                  <a:gd name="connsiteY3" fmla="*/ 45720 h 45719"/>
                  <a:gd name="connsiteX4" fmla="*/ 0 w 2232248"/>
                  <a:gd name="connsiteY4" fmla="*/ 22860 h 45719"/>
                  <a:gd name="connsiteX0" fmla="*/ 0 w 2276582"/>
                  <a:gd name="connsiteY0" fmla="*/ 121973 h 123521"/>
                  <a:gd name="connsiteX1" fmla="*/ 1160458 w 2276582"/>
                  <a:gd name="connsiteY1" fmla="*/ 4902 h 123521"/>
                  <a:gd name="connsiteX2" fmla="*/ 2276582 w 2276582"/>
                  <a:gd name="connsiteY2" fmla="*/ 27762 h 123521"/>
                  <a:gd name="connsiteX3" fmla="*/ 1160458 w 2276582"/>
                  <a:gd name="connsiteY3" fmla="*/ 50622 h 123521"/>
                  <a:gd name="connsiteX4" fmla="*/ 0 w 2276582"/>
                  <a:gd name="connsiteY4" fmla="*/ 121973 h 123521"/>
                  <a:gd name="connsiteX0" fmla="*/ 0 w 2470545"/>
                  <a:gd name="connsiteY0" fmla="*/ 117422 h 162680"/>
                  <a:gd name="connsiteX1" fmla="*/ 1160458 w 2470545"/>
                  <a:gd name="connsiteY1" fmla="*/ 351 h 162680"/>
                  <a:gd name="connsiteX2" fmla="*/ 2470545 w 2470545"/>
                  <a:gd name="connsiteY2" fmla="*/ 161757 h 162680"/>
                  <a:gd name="connsiteX3" fmla="*/ 1160458 w 2470545"/>
                  <a:gd name="connsiteY3" fmla="*/ 46071 h 162680"/>
                  <a:gd name="connsiteX4" fmla="*/ 0 w 2470545"/>
                  <a:gd name="connsiteY4" fmla="*/ 117422 h 162680"/>
                  <a:gd name="connsiteX0" fmla="*/ 0 w 2631258"/>
                  <a:gd name="connsiteY0" fmla="*/ 161406 h 162280"/>
                  <a:gd name="connsiteX1" fmla="*/ 1321171 w 2631258"/>
                  <a:gd name="connsiteY1" fmla="*/ 0 h 162280"/>
                  <a:gd name="connsiteX2" fmla="*/ 2631258 w 2631258"/>
                  <a:gd name="connsiteY2" fmla="*/ 161406 h 162280"/>
                  <a:gd name="connsiteX3" fmla="*/ 1321171 w 2631258"/>
                  <a:gd name="connsiteY3" fmla="*/ 45720 h 162280"/>
                  <a:gd name="connsiteX4" fmla="*/ 0 w 2631258"/>
                  <a:gd name="connsiteY4" fmla="*/ 161406 h 162280"/>
                  <a:gd name="connsiteX0" fmla="*/ 0 w 2703302"/>
                  <a:gd name="connsiteY0" fmla="*/ 161872 h 223468"/>
                  <a:gd name="connsiteX1" fmla="*/ 1321171 w 2703302"/>
                  <a:gd name="connsiteY1" fmla="*/ 466 h 223468"/>
                  <a:gd name="connsiteX2" fmla="*/ 2703302 w 2703302"/>
                  <a:gd name="connsiteY2" fmla="*/ 222832 h 223468"/>
                  <a:gd name="connsiteX3" fmla="*/ 1321171 w 2703302"/>
                  <a:gd name="connsiteY3" fmla="*/ 46186 h 223468"/>
                  <a:gd name="connsiteX4" fmla="*/ 0 w 2703302"/>
                  <a:gd name="connsiteY4" fmla="*/ 161872 h 223468"/>
                  <a:gd name="connsiteX0" fmla="*/ 0 w 2703302"/>
                  <a:gd name="connsiteY0" fmla="*/ 163791 h 225387"/>
                  <a:gd name="connsiteX1" fmla="*/ 1321171 w 2703302"/>
                  <a:gd name="connsiteY1" fmla="*/ 2385 h 225387"/>
                  <a:gd name="connsiteX2" fmla="*/ 2703302 w 2703302"/>
                  <a:gd name="connsiteY2" fmla="*/ 224751 h 225387"/>
                  <a:gd name="connsiteX3" fmla="*/ 1321171 w 2703302"/>
                  <a:gd name="connsiteY3" fmla="*/ 48105 h 225387"/>
                  <a:gd name="connsiteX4" fmla="*/ 0 w 2703302"/>
                  <a:gd name="connsiteY4" fmla="*/ 163791 h 225387"/>
                  <a:gd name="connsiteX0" fmla="*/ 0 w 2703302"/>
                  <a:gd name="connsiteY0" fmla="*/ 163791 h 225321"/>
                  <a:gd name="connsiteX1" fmla="*/ 1321171 w 2703302"/>
                  <a:gd name="connsiteY1" fmla="*/ 2385 h 225321"/>
                  <a:gd name="connsiteX2" fmla="*/ 2703302 w 2703302"/>
                  <a:gd name="connsiteY2" fmla="*/ 224751 h 225321"/>
                  <a:gd name="connsiteX3" fmla="*/ 1321171 w 2703302"/>
                  <a:gd name="connsiteY3" fmla="*/ 48105 h 225321"/>
                  <a:gd name="connsiteX4" fmla="*/ 0 w 2703302"/>
                  <a:gd name="connsiteY4" fmla="*/ 163791 h 225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3302" h="225321">
                    <a:moveTo>
                      <a:pt x="0" y="163791"/>
                    </a:moveTo>
                    <a:cubicBezTo>
                      <a:pt x="0" y="151166"/>
                      <a:pt x="599072" y="31018"/>
                      <a:pt x="1321171" y="2385"/>
                    </a:cubicBezTo>
                    <a:cubicBezTo>
                      <a:pt x="2043270" y="-26248"/>
                      <a:pt x="2703302" y="212126"/>
                      <a:pt x="2703302" y="224751"/>
                    </a:cubicBezTo>
                    <a:cubicBezTo>
                      <a:pt x="2703302" y="237376"/>
                      <a:pt x="1954601" y="36098"/>
                      <a:pt x="1321171" y="48105"/>
                    </a:cubicBezTo>
                    <a:cubicBezTo>
                      <a:pt x="687741" y="60112"/>
                      <a:pt x="0" y="176416"/>
                      <a:pt x="0" y="163791"/>
                    </a:cubicBezTo>
                    <a:close/>
                  </a:path>
                </a:pathLst>
              </a:custGeom>
              <a:gradFill flip="none" rotWithShape="1">
                <a:gsLst>
                  <a:gs pos="71000">
                    <a:srgbClr val="FCFCFC">
                      <a:alpha val="60000"/>
                    </a:srgbClr>
                  </a:gs>
                  <a:gs pos="21000">
                    <a:srgbClr val="FBFBFB">
                      <a:alpha val="66000"/>
                    </a:srgbClr>
                  </a:gs>
                  <a:gs pos="0">
                    <a:sysClr val="window" lastClr="FFFFFF">
                      <a:alpha val="0"/>
                    </a:sysClr>
                  </a:gs>
                  <a:gs pos="100000">
                    <a:sysClr val="window" lastClr="FFFFFF">
                      <a:shade val="100000"/>
                      <a:satMod val="115000"/>
                      <a:alpha val="0"/>
                    </a:sys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0" name="椭圆 64"/>
              <p:cNvSpPr/>
              <p:nvPr/>
            </p:nvSpPr>
            <p:spPr>
              <a:xfrm>
                <a:off x="1970357" y="4012709"/>
                <a:ext cx="1280948" cy="818669"/>
              </a:xfrm>
              <a:prstGeom prst="ellipse">
                <a:avLst/>
              </a:prstGeom>
              <a:gradFill flip="none" rotWithShape="1">
                <a:gsLst>
                  <a:gs pos="0">
                    <a:sysClr val="window" lastClr="FFFFFF">
                      <a:alpha val="75000"/>
                    </a:sysClr>
                  </a:gs>
                  <a:gs pos="42000">
                    <a:srgbClr val="FFFFFF">
                      <a:alpha val="20000"/>
                    </a:srgbClr>
                  </a:gs>
                  <a:gs pos="70000">
                    <a:sysClr val="window" lastClr="FFFFFF">
                      <a:shade val="100000"/>
                      <a:satMod val="115000"/>
                      <a:alpha val="0"/>
                    </a:sysClr>
                  </a:gs>
                </a:gsLst>
                <a:lin ang="162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11" name="椭圆 8"/>
            <p:cNvSpPr/>
            <p:nvPr/>
          </p:nvSpPr>
          <p:spPr>
            <a:xfrm>
              <a:off x="2027955" y="3075252"/>
              <a:ext cx="1341164" cy="1613574"/>
            </a:xfrm>
            <a:custGeom>
              <a:avLst/>
              <a:gdLst>
                <a:gd name="connsiteX0" fmla="*/ 1151165 w 1259841"/>
                <a:gd name="connsiteY0" fmla="*/ 0 h 2165846"/>
                <a:gd name="connsiteX1" fmla="*/ 1259841 w 1259841"/>
                <a:gd name="connsiteY1" fmla="*/ 8073 h 2165846"/>
                <a:gd name="connsiteX2" fmla="*/ 959791 w 1259841"/>
                <a:gd name="connsiteY2" fmla="*/ 429914 h 2165846"/>
                <a:gd name="connsiteX3" fmla="*/ 332554 w 1259841"/>
                <a:gd name="connsiteY3" fmla="*/ 1618383 h 2165846"/>
                <a:gd name="connsiteX4" fmla="*/ 459166 w 1259841"/>
                <a:gd name="connsiteY4" fmla="*/ 2165846 h 2165846"/>
                <a:gd name="connsiteX5" fmla="*/ 0 w 1259841"/>
                <a:gd name="connsiteY5" fmla="*/ 1204724 h 2165846"/>
                <a:gd name="connsiteX6" fmla="*/ 1151165 w 1259841"/>
                <a:gd name="connsiteY6" fmla="*/ 0 h 2165846"/>
                <a:gd name="connsiteX0" fmla="*/ 1151165 w 1259841"/>
                <a:gd name="connsiteY0" fmla="*/ 0 h 2165846"/>
                <a:gd name="connsiteX1" fmla="*/ 1259841 w 1259841"/>
                <a:gd name="connsiteY1" fmla="*/ 8073 h 2165846"/>
                <a:gd name="connsiteX2" fmla="*/ 843413 w 1259841"/>
                <a:gd name="connsiteY2" fmla="*/ 346786 h 2165846"/>
                <a:gd name="connsiteX3" fmla="*/ 332554 w 1259841"/>
                <a:gd name="connsiteY3" fmla="*/ 1618383 h 2165846"/>
                <a:gd name="connsiteX4" fmla="*/ 459166 w 1259841"/>
                <a:gd name="connsiteY4" fmla="*/ 2165846 h 2165846"/>
                <a:gd name="connsiteX5" fmla="*/ 0 w 1259841"/>
                <a:gd name="connsiteY5" fmla="*/ 1204724 h 2165846"/>
                <a:gd name="connsiteX6" fmla="*/ 1151165 w 1259841"/>
                <a:gd name="connsiteY6" fmla="*/ 0 h 2165846"/>
                <a:gd name="connsiteX0" fmla="*/ 1151165 w 1259841"/>
                <a:gd name="connsiteY0" fmla="*/ 0 h 2165846"/>
                <a:gd name="connsiteX1" fmla="*/ 1259841 w 1259841"/>
                <a:gd name="connsiteY1" fmla="*/ 8073 h 2165846"/>
                <a:gd name="connsiteX2" fmla="*/ 793536 w 1259841"/>
                <a:gd name="connsiteY2" fmla="*/ 280285 h 2165846"/>
                <a:gd name="connsiteX3" fmla="*/ 332554 w 1259841"/>
                <a:gd name="connsiteY3" fmla="*/ 1618383 h 2165846"/>
                <a:gd name="connsiteX4" fmla="*/ 459166 w 1259841"/>
                <a:gd name="connsiteY4" fmla="*/ 2165846 h 2165846"/>
                <a:gd name="connsiteX5" fmla="*/ 0 w 1259841"/>
                <a:gd name="connsiteY5" fmla="*/ 1204724 h 2165846"/>
                <a:gd name="connsiteX6" fmla="*/ 1151165 w 1259841"/>
                <a:gd name="connsiteY6" fmla="*/ 0 h 2165846"/>
                <a:gd name="connsiteX0" fmla="*/ 1151165 w 1259841"/>
                <a:gd name="connsiteY0" fmla="*/ 0 h 2165846"/>
                <a:gd name="connsiteX1" fmla="*/ 1259841 w 1259841"/>
                <a:gd name="connsiteY1" fmla="*/ 8073 h 2165846"/>
                <a:gd name="connsiteX2" fmla="*/ 793536 w 1259841"/>
                <a:gd name="connsiteY2" fmla="*/ 280285 h 2165846"/>
                <a:gd name="connsiteX3" fmla="*/ 304845 w 1259841"/>
                <a:gd name="connsiteY3" fmla="*/ 1574048 h 2165846"/>
                <a:gd name="connsiteX4" fmla="*/ 459166 w 1259841"/>
                <a:gd name="connsiteY4" fmla="*/ 2165846 h 2165846"/>
                <a:gd name="connsiteX5" fmla="*/ 0 w 1259841"/>
                <a:gd name="connsiteY5" fmla="*/ 1204724 h 2165846"/>
                <a:gd name="connsiteX6" fmla="*/ 1151165 w 1259841"/>
                <a:gd name="connsiteY6" fmla="*/ 0 h 2165846"/>
                <a:gd name="connsiteX0" fmla="*/ 1151165 w 1259841"/>
                <a:gd name="connsiteY0" fmla="*/ 0 h 2165846"/>
                <a:gd name="connsiteX1" fmla="*/ 1259841 w 1259841"/>
                <a:gd name="connsiteY1" fmla="*/ 8073 h 2165846"/>
                <a:gd name="connsiteX2" fmla="*/ 793536 w 1259841"/>
                <a:gd name="connsiteY2" fmla="*/ 280285 h 2165846"/>
                <a:gd name="connsiteX3" fmla="*/ 304845 w 1259841"/>
                <a:gd name="connsiteY3" fmla="*/ 1574048 h 2165846"/>
                <a:gd name="connsiteX4" fmla="*/ 459166 w 1259841"/>
                <a:gd name="connsiteY4" fmla="*/ 2165846 h 2165846"/>
                <a:gd name="connsiteX5" fmla="*/ 0 w 1259841"/>
                <a:gd name="connsiteY5" fmla="*/ 1204724 h 2165846"/>
                <a:gd name="connsiteX6" fmla="*/ 1151165 w 1259841"/>
                <a:gd name="connsiteY6" fmla="*/ 0 h 216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9841" h="2165846">
                  <a:moveTo>
                    <a:pt x="1151165" y="0"/>
                  </a:moveTo>
                  <a:lnTo>
                    <a:pt x="1259841" y="8073"/>
                  </a:lnTo>
                  <a:cubicBezTo>
                    <a:pt x="1167385" y="156504"/>
                    <a:pt x="855052" y="94057"/>
                    <a:pt x="793536" y="280285"/>
                  </a:cubicBezTo>
                  <a:cubicBezTo>
                    <a:pt x="385251" y="465072"/>
                    <a:pt x="285123" y="1255495"/>
                    <a:pt x="304845" y="1574048"/>
                  </a:cubicBezTo>
                  <a:cubicBezTo>
                    <a:pt x="326703" y="1927101"/>
                    <a:pt x="377880" y="2001930"/>
                    <a:pt x="459166" y="2165846"/>
                  </a:cubicBezTo>
                  <a:cubicBezTo>
                    <a:pt x="179939" y="1947015"/>
                    <a:pt x="0" y="1597861"/>
                    <a:pt x="0" y="1204724"/>
                  </a:cubicBezTo>
                  <a:cubicBezTo>
                    <a:pt x="0" y="539373"/>
                    <a:pt x="515394" y="0"/>
                    <a:pt x="1151165" y="0"/>
                  </a:cubicBezTo>
                  <a:close/>
                </a:path>
              </a:pathLst>
            </a:custGeom>
            <a:solidFill>
              <a:srgbClr val="FFFFFF">
                <a:alpha val="47059"/>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4" name="TextBox 13"/>
            <p:cNvSpPr txBox="1"/>
            <p:nvPr/>
          </p:nvSpPr>
          <p:spPr>
            <a:xfrm flipH="1">
              <a:off x="2507280" y="4290307"/>
              <a:ext cx="1315718" cy="49616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a:ln w="18415" cmpd="sng">
                    <a:noFill/>
                    <a:prstDash val="solid"/>
                  </a:ln>
                  <a:solidFill>
                    <a:sysClr val="window" lastClr="FFFFFF"/>
                  </a:solidFill>
                  <a:effectLst/>
                  <a:uLnTx/>
                  <a:uFillTx/>
                  <a:latin typeface="+mn-lt"/>
                  <a:ea typeface="微软雅黑" pitchFamily="34" charset="-122"/>
                  <a:cs typeface="Times New Roman" pitchFamily="18" charset="0"/>
                </a:rPr>
                <a:t>40%</a:t>
              </a:r>
              <a:endParaRPr kumimoji="0" lang="zh-CN" altLang="en-US" sz="3200" b="1" i="0" u="none" strike="noStrike" kern="0" cap="none" spc="0" normalizeH="0" baseline="0" noProof="0" dirty="0">
                <a:ln w="18415" cmpd="sng">
                  <a:noFill/>
                  <a:prstDash val="solid"/>
                </a:ln>
                <a:solidFill>
                  <a:sysClr val="window" lastClr="FFFFFF"/>
                </a:solidFill>
                <a:effectLst/>
                <a:uLnTx/>
                <a:uFillTx/>
                <a:latin typeface="+mn-lt"/>
                <a:ea typeface="微软雅黑" pitchFamily="34" charset="-122"/>
                <a:cs typeface="Times New Roman" pitchFamily="18" charset="0"/>
              </a:endParaRPr>
            </a:p>
          </p:txBody>
        </p:sp>
        <p:sp>
          <p:nvSpPr>
            <p:cNvPr id="17" name="TextBox 16"/>
            <p:cNvSpPr txBox="1"/>
            <p:nvPr/>
          </p:nvSpPr>
          <p:spPr>
            <a:xfrm>
              <a:off x="2520402" y="3325262"/>
              <a:ext cx="1210357" cy="523220"/>
            </a:xfrm>
            <a:prstGeom prst="rect">
              <a:avLst/>
            </a:prstGeom>
            <a:noFill/>
          </p:spPr>
          <p:txBody>
            <a:bodyPr wrap="square" rtlCol="0">
              <a:sp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kumimoji="0" lang="en-US" altLang="zh-CN" sz="1400" i="0" u="none" strike="noStrike" kern="0" cap="none" spc="0" normalizeH="0" baseline="0" noProof="0" dirty="0">
                  <a:ln>
                    <a:noFill/>
                  </a:ln>
                  <a:solidFill>
                    <a:schemeClr val="tx1">
                      <a:lumMod val="65000"/>
                      <a:lumOff val="35000"/>
                    </a:schemeClr>
                  </a:solidFill>
                  <a:effectLst/>
                  <a:uLnTx/>
                  <a:uFillTx/>
                  <a:ea typeface="微软雅黑" pitchFamily="34" charset="-122"/>
                  <a:cs typeface="Arial" pitchFamily="34" charset="0"/>
                </a:rPr>
                <a:t>Click here to add your text. </a:t>
              </a:r>
            </a:p>
          </p:txBody>
        </p:sp>
      </p:grpSp>
      <p:grpSp>
        <p:nvGrpSpPr>
          <p:cNvPr id="70" name="Group 69"/>
          <p:cNvGrpSpPr/>
          <p:nvPr/>
        </p:nvGrpSpPr>
        <p:grpSpPr>
          <a:xfrm>
            <a:off x="5996607" y="2378819"/>
            <a:ext cx="2360449" cy="2575035"/>
            <a:chOff x="5996607" y="2378819"/>
            <a:chExt cx="2360449" cy="2575035"/>
          </a:xfrm>
        </p:grpSpPr>
        <p:sp>
          <p:nvSpPr>
            <p:cNvPr id="18" name="Oval 65"/>
            <p:cNvSpPr>
              <a:spLocks noChangeArrowheads="1"/>
            </p:cNvSpPr>
            <p:nvPr/>
          </p:nvSpPr>
          <p:spPr bwMode="auto">
            <a:xfrm rot="10800000">
              <a:off x="6213374" y="4557069"/>
              <a:ext cx="1929095" cy="396785"/>
            </a:xfrm>
            <a:prstGeom prst="ellipse">
              <a:avLst/>
            </a:prstGeom>
            <a:gradFill rotWithShape="1">
              <a:gsLst>
                <a:gs pos="16000">
                  <a:srgbClr val="5D4225"/>
                </a:gs>
                <a:gs pos="78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19" name="椭圆 6"/>
            <p:cNvSpPr/>
            <p:nvPr/>
          </p:nvSpPr>
          <p:spPr>
            <a:xfrm flipV="1">
              <a:off x="6219371" y="3718470"/>
              <a:ext cx="2013983" cy="167866"/>
            </a:xfrm>
            <a:custGeom>
              <a:avLst/>
              <a:gdLst>
                <a:gd name="connsiteX0" fmla="*/ 0 w 2232248"/>
                <a:gd name="connsiteY0" fmla="*/ 22860 h 45719"/>
                <a:gd name="connsiteX1" fmla="*/ 1116124 w 2232248"/>
                <a:gd name="connsiteY1" fmla="*/ 0 h 45719"/>
                <a:gd name="connsiteX2" fmla="*/ 2232248 w 2232248"/>
                <a:gd name="connsiteY2" fmla="*/ 22860 h 45719"/>
                <a:gd name="connsiteX3" fmla="*/ 1116124 w 2232248"/>
                <a:gd name="connsiteY3" fmla="*/ 45720 h 45719"/>
                <a:gd name="connsiteX4" fmla="*/ 0 w 2232248"/>
                <a:gd name="connsiteY4" fmla="*/ 22860 h 45719"/>
                <a:gd name="connsiteX0" fmla="*/ 0 w 2276582"/>
                <a:gd name="connsiteY0" fmla="*/ 121973 h 123521"/>
                <a:gd name="connsiteX1" fmla="*/ 1160458 w 2276582"/>
                <a:gd name="connsiteY1" fmla="*/ 4902 h 123521"/>
                <a:gd name="connsiteX2" fmla="*/ 2276582 w 2276582"/>
                <a:gd name="connsiteY2" fmla="*/ 27762 h 123521"/>
                <a:gd name="connsiteX3" fmla="*/ 1160458 w 2276582"/>
                <a:gd name="connsiteY3" fmla="*/ 50622 h 123521"/>
                <a:gd name="connsiteX4" fmla="*/ 0 w 2276582"/>
                <a:gd name="connsiteY4" fmla="*/ 121973 h 123521"/>
                <a:gd name="connsiteX0" fmla="*/ 0 w 2470545"/>
                <a:gd name="connsiteY0" fmla="*/ 117422 h 162680"/>
                <a:gd name="connsiteX1" fmla="*/ 1160458 w 2470545"/>
                <a:gd name="connsiteY1" fmla="*/ 351 h 162680"/>
                <a:gd name="connsiteX2" fmla="*/ 2470545 w 2470545"/>
                <a:gd name="connsiteY2" fmla="*/ 161757 h 162680"/>
                <a:gd name="connsiteX3" fmla="*/ 1160458 w 2470545"/>
                <a:gd name="connsiteY3" fmla="*/ 46071 h 162680"/>
                <a:gd name="connsiteX4" fmla="*/ 0 w 2470545"/>
                <a:gd name="connsiteY4" fmla="*/ 117422 h 162680"/>
                <a:gd name="connsiteX0" fmla="*/ 0 w 2631258"/>
                <a:gd name="connsiteY0" fmla="*/ 161406 h 162280"/>
                <a:gd name="connsiteX1" fmla="*/ 1321171 w 2631258"/>
                <a:gd name="connsiteY1" fmla="*/ 0 h 162280"/>
                <a:gd name="connsiteX2" fmla="*/ 2631258 w 2631258"/>
                <a:gd name="connsiteY2" fmla="*/ 161406 h 162280"/>
                <a:gd name="connsiteX3" fmla="*/ 1321171 w 2631258"/>
                <a:gd name="connsiteY3" fmla="*/ 45720 h 162280"/>
                <a:gd name="connsiteX4" fmla="*/ 0 w 2631258"/>
                <a:gd name="connsiteY4" fmla="*/ 161406 h 162280"/>
                <a:gd name="connsiteX0" fmla="*/ 0 w 2703302"/>
                <a:gd name="connsiteY0" fmla="*/ 161872 h 223468"/>
                <a:gd name="connsiteX1" fmla="*/ 1321171 w 2703302"/>
                <a:gd name="connsiteY1" fmla="*/ 466 h 223468"/>
                <a:gd name="connsiteX2" fmla="*/ 2703302 w 2703302"/>
                <a:gd name="connsiteY2" fmla="*/ 222832 h 223468"/>
                <a:gd name="connsiteX3" fmla="*/ 1321171 w 2703302"/>
                <a:gd name="connsiteY3" fmla="*/ 46186 h 223468"/>
                <a:gd name="connsiteX4" fmla="*/ 0 w 2703302"/>
                <a:gd name="connsiteY4" fmla="*/ 161872 h 223468"/>
                <a:gd name="connsiteX0" fmla="*/ 0 w 2703302"/>
                <a:gd name="connsiteY0" fmla="*/ 163791 h 225387"/>
                <a:gd name="connsiteX1" fmla="*/ 1321171 w 2703302"/>
                <a:gd name="connsiteY1" fmla="*/ 2385 h 225387"/>
                <a:gd name="connsiteX2" fmla="*/ 2703302 w 2703302"/>
                <a:gd name="connsiteY2" fmla="*/ 224751 h 225387"/>
                <a:gd name="connsiteX3" fmla="*/ 1321171 w 2703302"/>
                <a:gd name="connsiteY3" fmla="*/ 48105 h 225387"/>
                <a:gd name="connsiteX4" fmla="*/ 0 w 2703302"/>
                <a:gd name="connsiteY4" fmla="*/ 163791 h 225387"/>
                <a:gd name="connsiteX0" fmla="*/ 0 w 2703302"/>
                <a:gd name="connsiteY0" fmla="*/ 163791 h 225321"/>
                <a:gd name="connsiteX1" fmla="*/ 1321171 w 2703302"/>
                <a:gd name="connsiteY1" fmla="*/ 2385 h 225321"/>
                <a:gd name="connsiteX2" fmla="*/ 2703302 w 2703302"/>
                <a:gd name="connsiteY2" fmla="*/ 224751 h 225321"/>
                <a:gd name="connsiteX3" fmla="*/ 1321171 w 2703302"/>
                <a:gd name="connsiteY3" fmla="*/ 48105 h 225321"/>
                <a:gd name="connsiteX4" fmla="*/ 0 w 2703302"/>
                <a:gd name="connsiteY4" fmla="*/ 163791 h 225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3302" h="225321">
                  <a:moveTo>
                    <a:pt x="0" y="163791"/>
                  </a:moveTo>
                  <a:cubicBezTo>
                    <a:pt x="0" y="151166"/>
                    <a:pt x="599072" y="31018"/>
                    <a:pt x="1321171" y="2385"/>
                  </a:cubicBezTo>
                  <a:cubicBezTo>
                    <a:pt x="2043270" y="-26248"/>
                    <a:pt x="2703302" y="212126"/>
                    <a:pt x="2703302" y="224751"/>
                  </a:cubicBezTo>
                  <a:cubicBezTo>
                    <a:pt x="2703302" y="237376"/>
                    <a:pt x="1954601" y="36098"/>
                    <a:pt x="1321171" y="48105"/>
                  </a:cubicBezTo>
                  <a:cubicBezTo>
                    <a:pt x="687741" y="60112"/>
                    <a:pt x="0" y="176416"/>
                    <a:pt x="0" y="163791"/>
                  </a:cubicBezTo>
                  <a:close/>
                </a:path>
              </a:pathLst>
            </a:custGeom>
            <a:gradFill flip="none" rotWithShape="1">
              <a:gsLst>
                <a:gs pos="71000">
                  <a:srgbClr val="FCFCFC">
                    <a:alpha val="60000"/>
                  </a:srgbClr>
                </a:gs>
                <a:gs pos="21000">
                  <a:srgbClr val="FBFBFB">
                    <a:alpha val="66000"/>
                  </a:srgbClr>
                </a:gs>
                <a:gs pos="0">
                  <a:sysClr val="window" lastClr="FFFFFF">
                    <a:alpha val="0"/>
                  </a:sysClr>
                </a:gs>
                <a:gs pos="100000">
                  <a:sysClr val="window" lastClr="FFFFFF">
                    <a:shade val="100000"/>
                    <a:satMod val="115000"/>
                    <a:alpha val="0"/>
                  </a:sys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20" name="组合 74"/>
            <p:cNvGrpSpPr/>
            <p:nvPr/>
          </p:nvGrpSpPr>
          <p:grpSpPr>
            <a:xfrm>
              <a:off x="5996607" y="2378819"/>
              <a:ext cx="2360449" cy="2360449"/>
              <a:chOff x="5122881" y="2258160"/>
              <a:chExt cx="2425846" cy="2425846"/>
            </a:xfrm>
          </p:grpSpPr>
          <p:sp>
            <p:nvSpPr>
              <p:cNvPr id="21" name="泪滴形 75"/>
              <p:cNvSpPr/>
              <p:nvPr/>
            </p:nvSpPr>
            <p:spPr>
              <a:xfrm rot="19037104">
                <a:off x="5122881" y="2258160"/>
                <a:ext cx="2425846" cy="2425846"/>
              </a:xfrm>
              <a:prstGeom prst="teardrop">
                <a:avLst/>
              </a:prstGeom>
              <a:gradFill flip="none" rotWithShape="1">
                <a:gsLst>
                  <a:gs pos="36000">
                    <a:srgbClr val="CFCFCF"/>
                  </a:gs>
                  <a:gs pos="62000">
                    <a:sysClr val="window" lastClr="FFFFFF">
                      <a:shade val="100000"/>
                      <a:satMod val="115000"/>
                    </a:sysClr>
                  </a:gs>
                </a:gsLst>
                <a:path path="circle">
                  <a:fillToRect l="50000" t="50000" r="50000" b="50000"/>
                </a:path>
                <a:tileRect/>
              </a:gradFill>
              <a:ln w="25400" cap="flat" cmpd="sng" algn="ctr">
                <a:noFill/>
                <a:prstDash val="solid"/>
              </a:ln>
              <a:effectLst>
                <a:outerShdw blurRad="190500" dist="25400" dir="5400000" algn="t" rotWithShape="0">
                  <a:prstClr val="black">
                    <a:alpha val="3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2" name="椭圆 3"/>
              <p:cNvSpPr/>
              <p:nvPr/>
            </p:nvSpPr>
            <p:spPr>
              <a:xfrm>
                <a:off x="5250571" y="3621946"/>
                <a:ext cx="2170554" cy="951793"/>
              </a:xfrm>
              <a:custGeom>
                <a:avLst/>
                <a:gdLst/>
                <a:ahLst/>
                <a:cxnLst/>
                <a:rect l="l" t="t" r="r" b="b"/>
                <a:pathLst>
                  <a:path w="2185251" h="958238">
                    <a:moveTo>
                      <a:pt x="0" y="0"/>
                    </a:moveTo>
                    <a:lnTo>
                      <a:pt x="2185251" y="0"/>
                    </a:lnTo>
                    <a:cubicBezTo>
                      <a:pt x="2115633" y="540849"/>
                      <a:pt x="1652671" y="958238"/>
                      <a:pt x="1092583" y="958238"/>
                    </a:cubicBezTo>
                    <a:cubicBezTo>
                      <a:pt x="532494" y="958238"/>
                      <a:pt x="69892" y="540850"/>
                      <a:pt x="0" y="0"/>
                    </a:cubicBezTo>
                    <a:close/>
                  </a:path>
                </a:pathLst>
              </a:custGeom>
              <a:solidFill>
                <a:schemeClr val="accent1"/>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3" name="椭圆 5"/>
              <p:cNvSpPr/>
              <p:nvPr/>
            </p:nvSpPr>
            <p:spPr>
              <a:xfrm>
                <a:off x="5262550" y="3459387"/>
                <a:ext cx="2152376" cy="330807"/>
              </a:xfrm>
              <a:custGeom>
                <a:avLst/>
                <a:gdLst>
                  <a:gd name="connsiteX0" fmla="*/ 0 w 2844427"/>
                  <a:gd name="connsiteY0" fmla="*/ 216024 h 432048"/>
                  <a:gd name="connsiteX1" fmla="*/ 1422214 w 2844427"/>
                  <a:gd name="connsiteY1" fmla="*/ 0 h 432048"/>
                  <a:gd name="connsiteX2" fmla="*/ 2844428 w 2844427"/>
                  <a:gd name="connsiteY2" fmla="*/ 216024 h 432048"/>
                  <a:gd name="connsiteX3" fmla="*/ 1422214 w 2844427"/>
                  <a:gd name="connsiteY3" fmla="*/ 432048 h 432048"/>
                  <a:gd name="connsiteX4" fmla="*/ 0 w 2844427"/>
                  <a:gd name="connsiteY4" fmla="*/ 216024 h 432048"/>
                  <a:gd name="connsiteX0" fmla="*/ 0 w 2822261"/>
                  <a:gd name="connsiteY0" fmla="*/ 216024 h 432048"/>
                  <a:gd name="connsiteX1" fmla="*/ 1422214 w 2822261"/>
                  <a:gd name="connsiteY1" fmla="*/ 0 h 432048"/>
                  <a:gd name="connsiteX2" fmla="*/ 2822261 w 2822261"/>
                  <a:gd name="connsiteY2" fmla="*/ 216024 h 432048"/>
                  <a:gd name="connsiteX3" fmla="*/ 1422214 w 2822261"/>
                  <a:gd name="connsiteY3" fmla="*/ 432048 h 432048"/>
                  <a:gd name="connsiteX4" fmla="*/ 0 w 2822261"/>
                  <a:gd name="connsiteY4" fmla="*/ 216024 h 432048"/>
                  <a:gd name="connsiteX0" fmla="*/ 0 w 2794552"/>
                  <a:gd name="connsiteY0" fmla="*/ 232706 h 432171"/>
                  <a:gd name="connsiteX1" fmla="*/ 1394505 w 2794552"/>
                  <a:gd name="connsiteY1" fmla="*/ 56 h 432171"/>
                  <a:gd name="connsiteX2" fmla="*/ 2794552 w 2794552"/>
                  <a:gd name="connsiteY2" fmla="*/ 216080 h 432171"/>
                  <a:gd name="connsiteX3" fmla="*/ 1394505 w 2794552"/>
                  <a:gd name="connsiteY3" fmla="*/ 432104 h 432171"/>
                  <a:gd name="connsiteX4" fmla="*/ 0 w 2794552"/>
                  <a:gd name="connsiteY4" fmla="*/ 232706 h 432171"/>
                  <a:gd name="connsiteX0" fmla="*/ 0 w 2811177"/>
                  <a:gd name="connsiteY0" fmla="*/ 221573 h 432061"/>
                  <a:gd name="connsiteX1" fmla="*/ 1411130 w 2811177"/>
                  <a:gd name="connsiteY1" fmla="*/ 7 h 432061"/>
                  <a:gd name="connsiteX2" fmla="*/ 2811177 w 2811177"/>
                  <a:gd name="connsiteY2" fmla="*/ 216031 h 432061"/>
                  <a:gd name="connsiteX3" fmla="*/ 1411130 w 2811177"/>
                  <a:gd name="connsiteY3" fmla="*/ 432055 h 432061"/>
                  <a:gd name="connsiteX4" fmla="*/ 0 w 2811177"/>
                  <a:gd name="connsiteY4" fmla="*/ 221573 h 432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1177" h="432061">
                    <a:moveTo>
                      <a:pt x="0" y="221573"/>
                    </a:moveTo>
                    <a:cubicBezTo>
                      <a:pt x="0" y="102266"/>
                      <a:pt x="942601" y="931"/>
                      <a:pt x="1411130" y="7"/>
                    </a:cubicBezTo>
                    <a:cubicBezTo>
                      <a:pt x="1879659" y="-917"/>
                      <a:pt x="2811177" y="96724"/>
                      <a:pt x="2811177" y="216031"/>
                    </a:cubicBezTo>
                    <a:cubicBezTo>
                      <a:pt x="2811177" y="335338"/>
                      <a:pt x="1879659" y="431131"/>
                      <a:pt x="1411130" y="432055"/>
                    </a:cubicBezTo>
                    <a:cubicBezTo>
                      <a:pt x="942601" y="432979"/>
                      <a:pt x="0" y="340880"/>
                      <a:pt x="0" y="221573"/>
                    </a:cubicBezTo>
                    <a:close/>
                  </a:path>
                </a:pathLst>
              </a:custGeom>
              <a:gradFill flip="none" rotWithShape="1">
                <a:gsLst>
                  <a:gs pos="22000">
                    <a:schemeClr val="accent1">
                      <a:lumMod val="75000"/>
                    </a:schemeClr>
                  </a:gs>
                  <a:gs pos="55000">
                    <a:schemeClr val="accent1"/>
                  </a:gs>
                  <a:gs pos="100000">
                    <a:schemeClr val="accent1">
                      <a:lumMod val="75000"/>
                    </a:schemeClr>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4" name="椭圆 78"/>
              <p:cNvSpPr/>
              <p:nvPr/>
            </p:nvSpPr>
            <p:spPr>
              <a:xfrm>
                <a:off x="5489241" y="3314170"/>
                <a:ext cx="1677771" cy="1226258"/>
              </a:xfrm>
              <a:prstGeom prst="ellipse">
                <a:avLst/>
              </a:prstGeom>
              <a:gradFill flip="none" rotWithShape="1">
                <a:gsLst>
                  <a:gs pos="0">
                    <a:sysClr val="window" lastClr="FFFFFF">
                      <a:alpha val="75000"/>
                    </a:sysClr>
                  </a:gs>
                  <a:gs pos="42000">
                    <a:srgbClr val="FFFFFF">
                      <a:alpha val="20000"/>
                    </a:srgbClr>
                  </a:gs>
                  <a:gs pos="70000">
                    <a:sysClr val="window" lastClr="FFFFFF">
                      <a:shade val="100000"/>
                      <a:satMod val="115000"/>
                      <a:alpha val="0"/>
                    </a:sysClr>
                  </a:gs>
                </a:gsLst>
                <a:lin ang="162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25" name="椭圆 8"/>
            <p:cNvSpPr/>
            <p:nvPr/>
          </p:nvSpPr>
          <p:spPr>
            <a:xfrm>
              <a:off x="6103900" y="2620229"/>
              <a:ext cx="1341164" cy="1613574"/>
            </a:xfrm>
            <a:custGeom>
              <a:avLst/>
              <a:gdLst>
                <a:gd name="connsiteX0" fmla="*/ 1151165 w 1259841"/>
                <a:gd name="connsiteY0" fmla="*/ 0 h 2165846"/>
                <a:gd name="connsiteX1" fmla="*/ 1259841 w 1259841"/>
                <a:gd name="connsiteY1" fmla="*/ 8073 h 2165846"/>
                <a:gd name="connsiteX2" fmla="*/ 959791 w 1259841"/>
                <a:gd name="connsiteY2" fmla="*/ 429914 h 2165846"/>
                <a:gd name="connsiteX3" fmla="*/ 332554 w 1259841"/>
                <a:gd name="connsiteY3" fmla="*/ 1618383 h 2165846"/>
                <a:gd name="connsiteX4" fmla="*/ 459166 w 1259841"/>
                <a:gd name="connsiteY4" fmla="*/ 2165846 h 2165846"/>
                <a:gd name="connsiteX5" fmla="*/ 0 w 1259841"/>
                <a:gd name="connsiteY5" fmla="*/ 1204724 h 2165846"/>
                <a:gd name="connsiteX6" fmla="*/ 1151165 w 1259841"/>
                <a:gd name="connsiteY6" fmla="*/ 0 h 2165846"/>
                <a:gd name="connsiteX0" fmla="*/ 1151165 w 1259841"/>
                <a:gd name="connsiteY0" fmla="*/ 0 h 2165846"/>
                <a:gd name="connsiteX1" fmla="*/ 1259841 w 1259841"/>
                <a:gd name="connsiteY1" fmla="*/ 8073 h 2165846"/>
                <a:gd name="connsiteX2" fmla="*/ 843413 w 1259841"/>
                <a:gd name="connsiteY2" fmla="*/ 346786 h 2165846"/>
                <a:gd name="connsiteX3" fmla="*/ 332554 w 1259841"/>
                <a:gd name="connsiteY3" fmla="*/ 1618383 h 2165846"/>
                <a:gd name="connsiteX4" fmla="*/ 459166 w 1259841"/>
                <a:gd name="connsiteY4" fmla="*/ 2165846 h 2165846"/>
                <a:gd name="connsiteX5" fmla="*/ 0 w 1259841"/>
                <a:gd name="connsiteY5" fmla="*/ 1204724 h 2165846"/>
                <a:gd name="connsiteX6" fmla="*/ 1151165 w 1259841"/>
                <a:gd name="connsiteY6" fmla="*/ 0 h 2165846"/>
                <a:gd name="connsiteX0" fmla="*/ 1151165 w 1259841"/>
                <a:gd name="connsiteY0" fmla="*/ 0 h 2165846"/>
                <a:gd name="connsiteX1" fmla="*/ 1259841 w 1259841"/>
                <a:gd name="connsiteY1" fmla="*/ 8073 h 2165846"/>
                <a:gd name="connsiteX2" fmla="*/ 793536 w 1259841"/>
                <a:gd name="connsiteY2" fmla="*/ 280285 h 2165846"/>
                <a:gd name="connsiteX3" fmla="*/ 332554 w 1259841"/>
                <a:gd name="connsiteY3" fmla="*/ 1618383 h 2165846"/>
                <a:gd name="connsiteX4" fmla="*/ 459166 w 1259841"/>
                <a:gd name="connsiteY4" fmla="*/ 2165846 h 2165846"/>
                <a:gd name="connsiteX5" fmla="*/ 0 w 1259841"/>
                <a:gd name="connsiteY5" fmla="*/ 1204724 h 2165846"/>
                <a:gd name="connsiteX6" fmla="*/ 1151165 w 1259841"/>
                <a:gd name="connsiteY6" fmla="*/ 0 h 2165846"/>
                <a:gd name="connsiteX0" fmla="*/ 1151165 w 1259841"/>
                <a:gd name="connsiteY0" fmla="*/ 0 h 2165846"/>
                <a:gd name="connsiteX1" fmla="*/ 1259841 w 1259841"/>
                <a:gd name="connsiteY1" fmla="*/ 8073 h 2165846"/>
                <a:gd name="connsiteX2" fmla="*/ 793536 w 1259841"/>
                <a:gd name="connsiteY2" fmla="*/ 280285 h 2165846"/>
                <a:gd name="connsiteX3" fmla="*/ 304845 w 1259841"/>
                <a:gd name="connsiteY3" fmla="*/ 1574048 h 2165846"/>
                <a:gd name="connsiteX4" fmla="*/ 459166 w 1259841"/>
                <a:gd name="connsiteY4" fmla="*/ 2165846 h 2165846"/>
                <a:gd name="connsiteX5" fmla="*/ 0 w 1259841"/>
                <a:gd name="connsiteY5" fmla="*/ 1204724 h 2165846"/>
                <a:gd name="connsiteX6" fmla="*/ 1151165 w 1259841"/>
                <a:gd name="connsiteY6" fmla="*/ 0 h 2165846"/>
                <a:gd name="connsiteX0" fmla="*/ 1151165 w 1259841"/>
                <a:gd name="connsiteY0" fmla="*/ 0 h 2165846"/>
                <a:gd name="connsiteX1" fmla="*/ 1259841 w 1259841"/>
                <a:gd name="connsiteY1" fmla="*/ 8073 h 2165846"/>
                <a:gd name="connsiteX2" fmla="*/ 793536 w 1259841"/>
                <a:gd name="connsiteY2" fmla="*/ 280285 h 2165846"/>
                <a:gd name="connsiteX3" fmla="*/ 304845 w 1259841"/>
                <a:gd name="connsiteY3" fmla="*/ 1574048 h 2165846"/>
                <a:gd name="connsiteX4" fmla="*/ 459166 w 1259841"/>
                <a:gd name="connsiteY4" fmla="*/ 2165846 h 2165846"/>
                <a:gd name="connsiteX5" fmla="*/ 0 w 1259841"/>
                <a:gd name="connsiteY5" fmla="*/ 1204724 h 2165846"/>
                <a:gd name="connsiteX6" fmla="*/ 1151165 w 1259841"/>
                <a:gd name="connsiteY6" fmla="*/ 0 h 216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9841" h="2165846">
                  <a:moveTo>
                    <a:pt x="1151165" y="0"/>
                  </a:moveTo>
                  <a:lnTo>
                    <a:pt x="1259841" y="8073"/>
                  </a:lnTo>
                  <a:cubicBezTo>
                    <a:pt x="1167385" y="156504"/>
                    <a:pt x="855052" y="94057"/>
                    <a:pt x="793536" y="280285"/>
                  </a:cubicBezTo>
                  <a:cubicBezTo>
                    <a:pt x="385251" y="465072"/>
                    <a:pt x="285123" y="1255495"/>
                    <a:pt x="304845" y="1574048"/>
                  </a:cubicBezTo>
                  <a:cubicBezTo>
                    <a:pt x="326703" y="1927101"/>
                    <a:pt x="377880" y="2001930"/>
                    <a:pt x="459166" y="2165846"/>
                  </a:cubicBezTo>
                  <a:cubicBezTo>
                    <a:pt x="179939" y="1947015"/>
                    <a:pt x="0" y="1597861"/>
                    <a:pt x="0" y="1204724"/>
                  </a:cubicBezTo>
                  <a:cubicBezTo>
                    <a:pt x="0" y="539373"/>
                    <a:pt x="515394" y="0"/>
                    <a:pt x="1151165" y="0"/>
                  </a:cubicBezTo>
                  <a:close/>
                </a:path>
              </a:pathLst>
            </a:custGeom>
            <a:solidFill>
              <a:srgbClr val="FFFFFF">
                <a:alpha val="47059"/>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8" name="TextBox 27"/>
            <p:cNvSpPr txBox="1"/>
            <p:nvPr/>
          </p:nvSpPr>
          <p:spPr>
            <a:xfrm flipH="1">
              <a:off x="6553371" y="4025527"/>
              <a:ext cx="1315718"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a:ln w="18415" cmpd="sng">
                    <a:noFill/>
                    <a:prstDash val="solid"/>
                  </a:ln>
                  <a:solidFill>
                    <a:sysClr val="window" lastClr="FFFFFF"/>
                  </a:solidFill>
                  <a:effectLst/>
                  <a:uLnTx/>
                  <a:uFillTx/>
                  <a:latin typeface="+mn-lt"/>
                  <a:ea typeface="微软雅黑" pitchFamily="34" charset="-122"/>
                  <a:cs typeface="Times New Roman" pitchFamily="18" charset="0"/>
                </a:rPr>
                <a:t>50%</a:t>
              </a:r>
              <a:endParaRPr kumimoji="0" lang="zh-CN" altLang="en-US" sz="3200" b="1" i="0" u="none" strike="noStrike" kern="0" cap="none" spc="0" normalizeH="0" baseline="0" noProof="0" dirty="0">
                <a:ln w="18415" cmpd="sng">
                  <a:noFill/>
                  <a:prstDash val="solid"/>
                </a:ln>
                <a:solidFill>
                  <a:sysClr val="window" lastClr="FFFFFF"/>
                </a:solidFill>
                <a:effectLst/>
                <a:uLnTx/>
                <a:uFillTx/>
                <a:latin typeface="+mn-lt"/>
                <a:ea typeface="微软雅黑" pitchFamily="34" charset="-122"/>
                <a:cs typeface="Times New Roman" pitchFamily="18" charset="0"/>
              </a:endParaRPr>
            </a:p>
          </p:txBody>
        </p:sp>
        <p:sp>
          <p:nvSpPr>
            <p:cNvPr id="31" name="TextBox 30"/>
            <p:cNvSpPr txBox="1"/>
            <p:nvPr/>
          </p:nvSpPr>
          <p:spPr>
            <a:xfrm>
              <a:off x="6632490" y="2957561"/>
              <a:ext cx="1210357" cy="523220"/>
            </a:xfrm>
            <a:prstGeom prst="rect">
              <a:avLst/>
            </a:prstGeom>
            <a:noFill/>
          </p:spPr>
          <p:txBody>
            <a:bodyPr wrap="square" rtlCol="0">
              <a:sp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chemeClr val="tx1">
                      <a:lumMod val="65000"/>
                      <a:lumOff val="35000"/>
                    </a:schemeClr>
                  </a:solidFill>
                  <a:effectLst/>
                  <a:uLnTx/>
                  <a:uFillTx/>
                  <a:ea typeface="微软雅黑" pitchFamily="34" charset="-122"/>
                  <a:cs typeface="Arial" pitchFamily="34" charset="0"/>
                </a:rPr>
                <a:t>Click here to add your text. </a:t>
              </a:r>
            </a:p>
          </p:txBody>
        </p:sp>
      </p:grpSp>
      <p:grpSp>
        <p:nvGrpSpPr>
          <p:cNvPr id="68" name="Group 67"/>
          <p:cNvGrpSpPr/>
          <p:nvPr/>
        </p:nvGrpSpPr>
        <p:grpSpPr>
          <a:xfrm>
            <a:off x="4088147" y="3955932"/>
            <a:ext cx="2360449" cy="2575034"/>
            <a:chOff x="4088147" y="3955932"/>
            <a:chExt cx="2360449" cy="2575034"/>
          </a:xfrm>
        </p:grpSpPr>
        <p:grpSp>
          <p:nvGrpSpPr>
            <p:cNvPr id="32" name="组合 86"/>
            <p:cNvGrpSpPr/>
            <p:nvPr/>
          </p:nvGrpSpPr>
          <p:grpSpPr>
            <a:xfrm>
              <a:off x="4088147" y="3955932"/>
              <a:ext cx="2360449" cy="2575034"/>
              <a:chOff x="2627784" y="1916832"/>
              <a:chExt cx="3168352" cy="3456383"/>
            </a:xfrm>
          </p:grpSpPr>
          <p:sp>
            <p:nvSpPr>
              <p:cNvPr id="33" name="Oval 65"/>
              <p:cNvSpPr>
                <a:spLocks noChangeArrowheads="1"/>
              </p:cNvSpPr>
              <p:nvPr/>
            </p:nvSpPr>
            <p:spPr bwMode="auto">
              <a:xfrm rot="10800000">
                <a:off x="2918743" y="4840624"/>
                <a:ext cx="2589361" cy="532591"/>
              </a:xfrm>
              <a:prstGeom prst="ellipse">
                <a:avLst/>
              </a:prstGeom>
              <a:gradFill rotWithShape="1">
                <a:gsLst>
                  <a:gs pos="16000">
                    <a:srgbClr val="5D4225"/>
                  </a:gs>
                  <a:gs pos="78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34" name="泪滴形 88"/>
              <p:cNvSpPr/>
              <p:nvPr/>
            </p:nvSpPr>
            <p:spPr>
              <a:xfrm rot="19037104">
                <a:off x="2627784" y="1916832"/>
                <a:ext cx="3168352" cy="3168352"/>
              </a:xfrm>
              <a:prstGeom prst="teardrop">
                <a:avLst/>
              </a:prstGeom>
              <a:gradFill flip="none" rotWithShape="1">
                <a:gsLst>
                  <a:gs pos="36000">
                    <a:srgbClr val="CFCFCF"/>
                  </a:gs>
                  <a:gs pos="62000">
                    <a:sysClr val="window" lastClr="FFFFFF">
                      <a:shade val="100000"/>
                      <a:satMod val="115000"/>
                    </a:sysClr>
                  </a:gs>
                </a:gsLst>
                <a:path path="circle">
                  <a:fillToRect l="50000" t="50000" r="50000" b="50000"/>
                </a:path>
                <a:tileRect/>
              </a:gradFill>
              <a:ln w="25400" cap="flat" cmpd="sng" algn="ctr">
                <a:noFill/>
                <a:prstDash val="solid"/>
              </a:ln>
              <a:effectLst>
                <a:outerShdw blurRad="190500" dist="25400" dir="5400000" algn="t" rotWithShape="0">
                  <a:prstClr val="black">
                    <a:alpha val="3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5" name="椭圆 3"/>
              <p:cNvSpPr/>
              <p:nvPr/>
            </p:nvSpPr>
            <p:spPr>
              <a:xfrm>
                <a:off x="2780801" y="3284984"/>
                <a:ext cx="2862745" cy="1656184"/>
              </a:xfrm>
              <a:custGeom>
                <a:avLst/>
                <a:gdLst>
                  <a:gd name="connsiteX0" fmla="*/ 52651 w 2862318"/>
                  <a:gd name="connsiteY0" fmla="*/ 0 h 1656184"/>
                  <a:gd name="connsiteX1" fmla="*/ 2842919 w 2862318"/>
                  <a:gd name="connsiteY1" fmla="*/ 0 h 1656184"/>
                  <a:gd name="connsiteX2" fmla="*/ 2862318 w 2862318"/>
                  <a:gd name="connsiteY2" fmla="*/ 225025 h 1656184"/>
                  <a:gd name="connsiteX3" fmla="*/ 1431159 w 2862318"/>
                  <a:gd name="connsiteY3" fmla="*/ 1656184 h 1656184"/>
                  <a:gd name="connsiteX4" fmla="*/ 0 w 2862318"/>
                  <a:gd name="connsiteY4" fmla="*/ 225025 h 1656184"/>
                  <a:gd name="connsiteX5" fmla="*/ 52651 w 2862318"/>
                  <a:gd name="connsiteY5" fmla="*/ 0 h 1656184"/>
                  <a:gd name="connsiteX0" fmla="*/ 52651 w 2862318"/>
                  <a:gd name="connsiteY0" fmla="*/ 0 h 1656184"/>
                  <a:gd name="connsiteX1" fmla="*/ 2842919 w 2862318"/>
                  <a:gd name="connsiteY1" fmla="*/ 0 h 1656184"/>
                  <a:gd name="connsiteX2" fmla="*/ 2862318 w 2862318"/>
                  <a:gd name="connsiteY2" fmla="*/ 225025 h 1656184"/>
                  <a:gd name="connsiteX3" fmla="*/ 1431159 w 2862318"/>
                  <a:gd name="connsiteY3" fmla="*/ 1656184 h 1656184"/>
                  <a:gd name="connsiteX4" fmla="*/ 0 w 2862318"/>
                  <a:gd name="connsiteY4" fmla="*/ 225025 h 1656184"/>
                  <a:gd name="connsiteX5" fmla="*/ 52651 w 2862318"/>
                  <a:gd name="connsiteY5" fmla="*/ 0 h 1656184"/>
                  <a:gd name="connsiteX0" fmla="*/ 52651 w 2872475"/>
                  <a:gd name="connsiteY0" fmla="*/ 0 h 1656184"/>
                  <a:gd name="connsiteX1" fmla="*/ 2842919 w 2872475"/>
                  <a:gd name="connsiteY1" fmla="*/ 0 h 1656184"/>
                  <a:gd name="connsiteX2" fmla="*/ 2862318 w 2872475"/>
                  <a:gd name="connsiteY2" fmla="*/ 225025 h 1656184"/>
                  <a:gd name="connsiteX3" fmla="*/ 1431159 w 2872475"/>
                  <a:gd name="connsiteY3" fmla="*/ 1656184 h 1656184"/>
                  <a:gd name="connsiteX4" fmla="*/ 0 w 2872475"/>
                  <a:gd name="connsiteY4" fmla="*/ 225025 h 1656184"/>
                  <a:gd name="connsiteX5" fmla="*/ 52651 w 2872475"/>
                  <a:gd name="connsiteY5" fmla="*/ 0 h 1656184"/>
                  <a:gd name="connsiteX0" fmla="*/ 52651 w 3054914"/>
                  <a:gd name="connsiteY0" fmla="*/ 0 h 1656184"/>
                  <a:gd name="connsiteX1" fmla="*/ 2842919 w 3054914"/>
                  <a:gd name="connsiteY1" fmla="*/ 0 h 1656184"/>
                  <a:gd name="connsiteX2" fmla="*/ 2860770 w 3054914"/>
                  <a:gd name="connsiteY2" fmla="*/ 134318 h 1656184"/>
                  <a:gd name="connsiteX3" fmla="*/ 2862318 w 3054914"/>
                  <a:gd name="connsiteY3" fmla="*/ 225025 h 1656184"/>
                  <a:gd name="connsiteX4" fmla="*/ 1431159 w 3054914"/>
                  <a:gd name="connsiteY4" fmla="*/ 1656184 h 1656184"/>
                  <a:gd name="connsiteX5" fmla="*/ 0 w 3054914"/>
                  <a:gd name="connsiteY5" fmla="*/ 225025 h 1656184"/>
                  <a:gd name="connsiteX6" fmla="*/ 52651 w 3054914"/>
                  <a:gd name="connsiteY6" fmla="*/ 0 h 1656184"/>
                  <a:gd name="connsiteX0" fmla="*/ 52651 w 2968532"/>
                  <a:gd name="connsiteY0" fmla="*/ 0 h 1656184"/>
                  <a:gd name="connsiteX1" fmla="*/ 2842919 w 2968532"/>
                  <a:gd name="connsiteY1" fmla="*/ 0 h 1656184"/>
                  <a:gd name="connsiteX2" fmla="*/ 2860770 w 2968532"/>
                  <a:gd name="connsiteY2" fmla="*/ 134318 h 1656184"/>
                  <a:gd name="connsiteX3" fmla="*/ 2862318 w 2968532"/>
                  <a:gd name="connsiteY3" fmla="*/ 225025 h 1656184"/>
                  <a:gd name="connsiteX4" fmla="*/ 1431159 w 2968532"/>
                  <a:gd name="connsiteY4" fmla="*/ 1656184 h 1656184"/>
                  <a:gd name="connsiteX5" fmla="*/ 0 w 2968532"/>
                  <a:gd name="connsiteY5" fmla="*/ 225025 h 1656184"/>
                  <a:gd name="connsiteX6" fmla="*/ 52651 w 2968532"/>
                  <a:gd name="connsiteY6" fmla="*/ 0 h 1656184"/>
                  <a:gd name="connsiteX0" fmla="*/ 52651 w 2862745"/>
                  <a:gd name="connsiteY0" fmla="*/ 0 h 1656184"/>
                  <a:gd name="connsiteX1" fmla="*/ 2842919 w 2862745"/>
                  <a:gd name="connsiteY1" fmla="*/ 0 h 1656184"/>
                  <a:gd name="connsiteX2" fmla="*/ 2860770 w 2862745"/>
                  <a:gd name="connsiteY2" fmla="*/ 134318 h 1656184"/>
                  <a:gd name="connsiteX3" fmla="*/ 2862318 w 2862745"/>
                  <a:gd name="connsiteY3" fmla="*/ 225025 h 1656184"/>
                  <a:gd name="connsiteX4" fmla="*/ 1431159 w 2862745"/>
                  <a:gd name="connsiteY4" fmla="*/ 1656184 h 1656184"/>
                  <a:gd name="connsiteX5" fmla="*/ 0 w 2862745"/>
                  <a:gd name="connsiteY5" fmla="*/ 225025 h 1656184"/>
                  <a:gd name="connsiteX6" fmla="*/ 52651 w 2862745"/>
                  <a:gd name="connsiteY6" fmla="*/ 0 h 165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2745" h="1656184">
                    <a:moveTo>
                      <a:pt x="52651" y="0"/>
                    </a:moveTo>
                    <a:lnTo>
                      <a:pt x="2842919" y="0"/>
                    </a:lnTo>
                    <a:cubicBezTo>
                      <a:pt x="2850968" y="22386"/>
                      <a:pt x="2857537" y="96814"/>
                      <a:pt x="2860770" y="134318"/>
                    </a:cubicBezTo>
                    <a:cubicBezTo>
                      <a:pt x="2864003" y="171822"/>
                      <a:pt x="2862288" y="181970"/>
                      <a:pt x="2862318" y="225025"/>
                    </a:cubicBezTo>
                    <a:cubicBezTo>
                      <a:pt x="2862869" y="1015432"/>
                      <a:pt x="2221566" y="1656184"/>
                      <a:pt x="1431159" y="1656184"/>
                    </a:cubicBezTo>
                    <a:cubicBezTo>
                      <a:pt x="640752" y="1656184"/>
                      <a:pt x="0" y="1015432"/>
                      <a:pt x="0" y="225025"/>
                    </a:cubicBezTo>
                    <a:cubicBezTo>
                      <a:pt x="0" y="148367"/>
                      <a:pt x="6027" y="56490"/>
                      <a:pt x="52651" y="0"/>
                    </a:cubicBezTo>
                    <a:close/>
                  </a:path>
                </a:pathLst>
              </a:custGeom>
              <a:solidFill>
                <a:schemeClr val="accent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6" name="椭圆 5"/>
              <p:cNvSpPr/>
              <p:nvPr/>
            </p:nvSpPr>
            <p:spPr>
              <a:xfrm>
                <a:off x="2810203" y="3094522"/>
                <a:ext cx="2811177" cy="432061"/>
              </a:xfrm>
              <a:custGeom>
                <a:avLst/>
                <a:gdLst>
                  <a:gd name="connsiteX0" fmla="*/ 0 w 2844427"/>
                  <a:gd name="connsiteY0" fmla="*/ 216024 h 432048"/>
                  <a:gd name="connsiteX1" fmla="*/ 1422214 w 2844427"/>
                  <a:gd name="connsiteY1" fmla="*/ 0 h 432048"/>
                  <a:gd name="connsiteX2" fmla="*/ 2844428 w 2844427"/>
                  <a:gd name="connsiteY2" fmla="*/ 216024 h 432048"/>
                  <a:gd name="connsiteX3" fmla="*/ 1422214 w 2844427"/>
                  <a:gd name="connsiteY3" fmla="*/ 432048 h 432048"/>
                  <a:gd name="connsiteX4" fmla="*/ 0 w 2844427"/>
                  <a:gd name="connsiteY4" fmla="*/ 216024 h 432048"/>
                  <a:gd name="connsiteX0" fmla="*/ 0 w 2822261"/>
                  <a:gd name="connsiteY0" fmla="*/ 216024 h 432048"/>
                  <a:gd name="connsiteX1" fmla="*/ 1422214 w 2822261"/>
                  <a:gd name="connsiteY1" fmla="*/ 0 h 432048"/>
                  <a:gd name="connsiteX2" fmla="*/ 2822261 w 2822261"/>
                  <a:gd name="connsiteY2" fmla="*/ 216024 h 432048"/>
                  <a:gd name="connsiteX3" fmla="*/ 1422214 w 2822261"/>
                  <a:gd name="connsiteY3" fmla="*/ 432048 h 432048"/>
                  <a:gd name="connsiteX4" fmla="*/ 0 w 2822261"/>
                  <a:gd name="connsiteY4" fmla="*/ 216024 h 432048"/>
                  <a:gd name="connsiteX0" fmla="*/ 0 w 2794552"/>
                  <a:gd name="connsiteY0" fmla="*/ 232706 h 432171"/>
                  <a:gd name="connsiteX1" fmla="*/ 1394505 w 2794552"/>
                  <a:gd name="connsiteY1" fmla="*/ 56 h 432171"/>
                  <a:gd name="connsiteX2" fmla="*/ 2794552 w 2794552"/>
                  <a:gd name="connsiteY2" fmla="*/ 216080 h 432171"/>
                  <a:gd name="connsiteX3" fmla="*/ 1394505 w 2794552"/>
                  <a:gd name="connsiteY3" fmla="*/ 432104 h 432171"/>
                  <a:gd name="connsiteX4" fmla="*/ 0 w 2794552"/>
                  <a:gd name="connsiteY4" fmla="*/ 232706 h 432171"/>
                  <a:gd name="connsiteX0" fmla="*/ 0 w 2811177"/>
                  <a:gd name="connsiteY0" fmla="*/ 221573 h 432061"/>
                  <a:gd name="connsiteX1" fmla="*/ 1411130 w 2811177"/>
                  <a:gd name="connsiteY1" fmla="*/ 7 h 432061"/>
                  <a:gd name="connsiteX2" fmla="*/ 2811177 w 2811177"/>
                  <a:gd name="connsiteY2" fmla="*/ 216031 h 432061"/>
                  <a:gd name="connsiteX3" fmla="*/ 1411130 w 2811177"/>
                  <a:gd name="connsiteY3" fmla="*/ 432055 h 432061"/>
                  <a:gd name="connsiteX4" fmla="*/ 0 w 2811177"/>
                  <a:gd name="connsiteY4" fmla="*/ 221573 h 432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1177" h="432061">
                    <a:moveTo>
                      <a:pt x="0" y="221573"/>
                    </a:moveTo>
                    <a:cubicBezTo>
                      <a:pt x="0" y="102266"/>
                      <a:pt x="942601" y="931"/>
                      <a:pt x="1411130" y="7"/>
                    </a:cubicBezTo>
                    <a:cubicBezTo>
                      <a:pt x="1879659" y="-917"/>
                      <a:pt x="2811177" y="96724"/>
                      <a:pt x="2811177" y="216031"/>
                    </a:cubicBezTo>
                    <a:cubicBezTo>
                      <a:pt x="2811177" y="335338"/>
                      <a:pt x="1879659" y="431131"/>
                      <a:pt x="1411130" y="432055"/>
                    </a:cubicBezTo>
                    <a:cubicBezTo>
                      <a:pt x="942601" y="432979"/>
                      <a:pt x="0" y="340880"/>
                      <a:pt x="0" y="221573"/>
                    </a:cubicBezTo>
                    <a:close/>
                  </a:path>
                </a:pathLst>
              </a:custGeom>
              <a:gradFill flip="none" rotWithShape="1">
                <a:gsLst>
                  <a:gs pos="100000">
                    <a:schemeClr val="accent2"/>
                  </a:gs>
                  <a:gs pos="52000">
                    <a:schemeClr val="accent2">
                      <a:lumMod val="60000"/>
                      <a:lumOff val="40000"/>
                    </a:schemeClr>
                  </a:gs>
                  <a:gs pos="13000">
                    <a:schemeClr val="accent2"/>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7" name="椭圆 6"/>
              <p:cNvSpPr/>
              <p:nvPr/>
            </p:nvSpPr>
            <p:spPr>
              <a:xfrm flipV="1">
                <a:off x="2926793" y="3323791"/>
                <a:ext cx="2703302" cy="225321"/>
              </a:xfrm>
              <a:custGeom>
                <a:avLst/>
                <a:gdLst>
                  <a:gd name="connsiteX0" fmla="*/ 0 w 2232248"/>
                  <a:gd name="connsiteY0" fmla="*/ 22860 h 45719"/>
                  <a:gd name="connsiteX1" fmla="*/ 1116124 w 2232248"/>
                  <a:gd name="connsiteY1" fmla="*/ 0 h 45719"/>
                  <a:gd name="connsiteX2" fmla="*/ 2232248 w 2232248"/>
                  <a:gd name="connsiteY2" fmla="*/ 22860 h 45719"/>
                  <a:gd name="connsiteX3" fmla="*/ 1116124 w 2232248"/>
                  <a:gd name="connsiteY3" fmla="*/ 45720 h 45719"/>
                  <a:gd name="connsiteX4" fmla="*/ 0 w 2232248"/>
                  <a:gd name="connsiteY4" fmla="*/ 22860 h 45719"/>
                  <a:gd name="connsiteX0" fmla="*/ 0 w 2276582"/>
                  <a:gd name="connsiteY0" fmla="*/ 121973 h 123521"/>
                  <a:gd name="connsiteX1" fmla="*/ 1160458 w 2276582"/>
                  <a:gd name="connsiteY1" fmla="*/ 4902 h 123521"/>
                  <a:gd name="connsiteX2" fmla="*/ 2276582 w 2276582"/>
                  <a:gd name="connsiteY2" fmla="*/ 27762 h 123521"/>
                  <a:gd name="connsiteX3" fmla="*/ 1160458 w 2276582"/>
                  <a:gd name="connsiteY3" fmla="*/ 50622 h 123521"/>
                  <a:gd name="connsiteX4" fmla="*/ 0 w 2276582"/>
                  <a:gd name="connsiteY4" fmla="*/ 121973 h 123521"/>
                  <a:gd name="connsiteX0" fmla="*/ 0 w 2470545"/>
                  <a:gd name="connsiteY0" fmla="*/ 117422 h 162680"/>
                  <a:gd name="connsiteX1" fmla="*/ 1160458 w 2470545"/>
                  <a:gd name="connsiteY1" fmla="*/ 351 h 162680"/>
                  <a:gd name="connsiteX2" fmla="*/ 2470545 w 2470545"/>
                  <a:gd name="connsiteY2" fmla="*/ 161757 h 162680"/>
                  <a:gd name="connsiteX3" fmla="*/ 1160458 w 2470545"/>
                  <a:gd name="connsiteY3" fmla="*/ 46071 h 162680"/>
                  <a:gd name="connsiteX4" fmla="*/ 0 w 2470545"/>
                  <a:gd name="connsiteY4" fmla="*/ 117422 h 162680"/>
                  <a:gd name="connsiteX0" fmla="*/ 0 w 2631258"/>
                  <a:gd name="connsiteY0" fmla="*/ 161406 h 162280"/>
                  <a:gd name="connsiteX1" fmla="*/ 1321171 w 2631258"/>
                  <a:gd name="connsiteY1" fmla="*/ 0 h 162280"/>
                  <a:gd name="connsiteX2" fmla="*/ 2631258 w 2631258"/>
                  <a:gd name="connsiteY2" fmla="*/ 161406 h 162280"/>
                  <a:gd name="connsiteX3" fmla="*/ 1321171 w 2631258"/>
                  <a:gd name="connsiteY3" fmla="*/ 45720 h 162280"/>
                  <a:gd name="connsiteX4" fmla="*/ 0 w 2631258"/>
                  <a:gd name="connsiteY4" fmla="*/ 161406 h 162280"/>
                  <a:gd name="connsiteX0" fmla="*/ 0 w 2703302"/>
                  <a:gd name="connsiteY0" fmla="*/ 161872 h 223468"/>
                  <a:gd name="connsiteX1" fmla="*/ 1321171 w 2703302"/>
                  <a:gd name="connsiteY1" fmla="*/ 466 h 223468"/>
                  <a:gd name="connsiteX2" fmla="*/ 2703302 w 2703302"/>
                  <a:gd name="connsiteY2" fmla="*/ 222832 h 223468"/>
                  <a:gd name="connsiteX3" fmla="*/ 1321171 w 2703302"/>
                  <a:gd name="connsiteY3" fmla="*/ 46186 h 223468"/>
                  <a:gd name="connsiteX4" fmla="*/ 0 w 2703302"/>
                  <a:gd name="connsiteY4" fmla="*/ 161872 h 223468"/>
                  <a:gd name="connsiteX0" fmla="*/ 0 w 2703302"/>
                  <a:gd name="connsiteY0" fmla="*/ 163791 h 225387"/>
                  <a:gd name="connsiteX1" fmla="*/ 1321171 w 2703302"/>
                  <a:gd name="connsiteY1" fmla="*/ 2385 h 225387"/>
                  <a:gd name="connsiteX2" fmla="*/ 2703302 w 2703302"/>
                  <a:gd name="connsiteY2" fmla="*/ 224751 h 225387"/>
                  <a:gd name="connsiteX3" fmla="*/ 1321171 w 2703302"/>
                  <a:gd name="connsiteY3" fmla="*/ 48105 h 225387"/>
                  <a:gd name="connsiteX4" fmla="*/ 0 w 2703302"/>
                  <a:gd name="connsiteY4" fmla="*/ 163791 h 225387"/>
                  <a:gd name="connsiteX0" fmla="*/ 0 w 2703302"/>
                  <a:gd name="connsiteY0" fmla="*/ 163791 h 225321"/>
                  <a:gd name="connsiteX1" fmla="*/ 1321171 w 2703302"/>
                  <a:gd name="connsiteY1" fmla="*/ 2385 h 225321"/>
                  <a:gd name="connsiteX2" fmla="*/ 2703302 w 2703302"/>
                  <a:gd name="connsiteY2" fmla="*/ 224751 h 225321"/>
                  <a:gd name="connsiteX3" fmla="*/ 1321171 w 2703302"/>
                  <a:gd name="connsiteY3" fmla="*/ 48105 h 225321"/>
                  <a:gd name="connsiteX4" fmla="*/ 0 w 2703302"/>
                  <a:gd name="connsiteY4" fmla="*/ 163791 h 225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3302" h="225321">
                    <a:moveTo>
                      <a:pt x="0" y="163791"/>
                    </a:moveTo>
                    <a:cubicBezTo>
                      <a:pt x="0" y="151166"/>
                      <a:pt x="599072" y="31018"/>
                      <a:pt x="1321171" y="2385"/>
                    </a:cubicBezTo>
                    <a:cubicBezTo>
                      <a:pt x="2043270" y="-26248"/>
                      <a:pt x="2703302" y="212126"/>
                      <a:pt x="2703302" y="224751"/>
                    </a:cubicBezTo>
                    <a:cubicBezTo>
                      <a:pt x="2703302" y="237376"/>
                      <a:pt x="1954601" y="36098"/>
                      <a:pt x="1321171" y="48105"/>
                    </a:cubicBezTo>
                    <a:cubicBezTo>
                      <a:pt x="687741" y="60112"/>
                      <a:pt x="0" y="176416"/>
                      <a:pt x="0" y="163791"/>
                    </a:cubicBezTo>
                    <a:close/>
                  </a:path>
                </a:pathLst>
              </a:custGeom>
              <a:gradFill flip="none" rotWithShape="1">
                <a:gsLst>
                  <a:gs pos="71000">
                    <a:srgbClr val="FCFCFC">
                      <a:alpha val="60000"/>
                    </a:srgbClr>
                  </a:gs>
                  <a:gs pos="21000">
                    <a:srgbClr val="FBFBFB">
                      <a:alpha val="66000"/>
                    </a:srgbClr>
                  </a:gs>
                  <a:gs pos="0">
                    <a:sysClr val="window" lastClr="FFFFFF">
                      <a:alpha val="0"/>
                    </a:sysClr>
                  </a:gs>
                  <a:gs pos="100000">
                    <a:sysClr val="window" lastClr="FFFFFF">
                      <a:shade val="100000"/>
                      <a:satMod val="115000"/>
                      <a:alpha val="0"/>
                    </a:sys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8" name="椭圆 92"/>
              <p:cNvSpPr/>
              <p:nvPr/>
            </p:nvSpPr>
            <p:spPr>
              <a:xfrm>
                <a:off x="3106280" y="3296068"/>
                <a:ext cx="2191304" cy="1601592"/>
              </a:xfrm>
              <a:prstGeom prst="ellipse">
                <a:avLst/>
              </a:prstGeom>
              <a:gradFill flip="none" rotWithShape="1">
                <a:gsLst>
                  <a:gs pos="0">
                    <a:sysClr val="window" lastClr="FFFFFF">
                      <a:alpha val="75000"/>
                    </a:sysClr>
                  </a:gs>
                  <a:gs pos="42000">
                    <a:srgbClr val="FFFFFF">
                      <a:alpha val="20000"/>
                    </a:srgbClr>
                  </a:gs>
                  <a:gs pos="70000">
                    <a:sysClr val="window" lastClr="FFFFFF">
                      <a:shade val="100000"/>
                      <a:satMod val="115000"/>
                      <a:alpha val="0"/>
                    </a:sysClr>
                  </a:gs>
                </a:gsLst>
                <a:lin ang="162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9" name="椭圆 8"/>
              <p:cNvSpPr/>
              <p:nvPr/>
            </p:nvSpPr>
            <p:spPr>
              <a:xfrm>
                <a:off x="2771800" y="2240868"/>
                <a:ext cx="1800200" cy="2165846"/>
              </a:xfrm>
              <a:custGeom>
                <a:avLst/>
                <a:gdLst>
                  <a:gd name="connsiteX0" fmla="*/ 1151165 w 1259841"/>
                  <a:gd name="connsiteY0" fmla="*/ 0 h 2165846"/>
                  <a:gd name="connsiteX1" fmla="*/ 1259841 w 1259841"/>
                  <a:gd name="connsiteY1" fmla="*/ 8073 h 2165846"/>
                  <a:gd name="connsiteX2" fmla="*/ 959791 w 1259841"/>
                  <a:gd name="connsiteY2" fmla="*/ 429914 h 2165846"/>
                  <a:gd name="connsiteX3" fmla="*/ 332554 w 1259841"/>
                  <a:gd name="connsiteY3" fmla="*/ 1618383 h 2165846"/>
                  <a:gd name="connsiteX4" fmla="*/ 459166 w 1259841"/>
                  <a:gd name="connsiteY4" fmla="*/ 2165846 h 2165846"/>
                  <a:gd name="connsiteX5" fmla="*/ 0 w 1259841"/>
                  <a:gd name="connsiteY5" fmla="*/ 1204724 h 2165846"/>
                  <a:gd name="connsiteX6" fmla="*/ 1151165 w 1259841"/>
                  <a:gd name="connsiteY6" fmla="*/ 0 h 2165846"/>
                  <a:gd name="connsiteX0" fmla="*/ 1151165 w 1259841"/>
                  <a:gd name="connsiteY0" fmla="*/ 0 h 2165846"/>
                  <a:gd name="connsiteX1" fmla="*/ 1259841 w 1259841"/>
                  <a:gd name="connsiteY1" fmla="*/ 8073 h 2165846"/>
                  <a:gd name="connsiteX2" fmla="*/ 843413 w 1259841"/>
                  <a:gd name="connsiteY2" fmla="*/ 346786 h 2165846"/>
                  <a:gd name="connsiteX3" fmla="*/ 332554 w 1259841"/>
                  <a:gd name="connsiteY3" fmla="*/ 1618383 h 2165846"/>
                  <a:gd name="connsiteX4" fmla="*/ 459166 w 1259841"/>
                  <a:gd name="connsiteY4" fmla="*/ 2165846 h 2165846"/>
                  <a:gd name="connsiteX5" fmla="*/ 0 w 1259841"/>
                  <a:gd name="connsiteY5" fmla="*/ 1204724 h 2165846"/>
                  <a:gd name="connsiteX6" fmla="*/ 1151165 w 1259841"/>
                  <a:gd name="connsiteY6" fmla="*/ 0 h 2165846"/>
                  <a:gd name="connsiteX0" fmla="*/ 1151165 w 1259841"/>
                  <a:gd name="connsiteY0" fmla="*/ 0 h 2165846"/>
                  <a:gd name="connsiteX1" fmla="*/ 1259841 w 1259841"/>
                  <a:gd name="connsiteY1" fmla="*/ 8073 h 2165846"/>
                  <a:gd name="connsiteX2" fmla="*/ 793536 w 1259841"/>
                  <a:gd name="connsiteY2" fmla="*/ 280285 h 2165846"/>
                  <a:gd name="connsiteX3" fmla="*/ 332554 w 1259841"/>
                  <a:gd name="connsiteY3" fmla="*/ 1618383 h 2165846"/>
                  <a:gd name="connsiteX4" fmla="*/ 459166 w 1259841"/>
                  <a:gd name="connsiteY4" fmla="*/ 2165846 h 2165846"/>
                  <a:gd name="connsiteX5" fmla="*/ 0 w 1259841"/>
                  <a:gd name="connsiteY5" fmla="*/ 1204724 h 2165846"/>
                  <a:gd name="connsiteX6" fmla="*/ 1151165 w 1259841"/>
                  <a:gd name="connsiteY6" fmla="*/ 0 h 2165846"/>
                  <a:gd name="connsiteX0" fmla="*/ 1151165 w 1259841"/>
                  <a:gd name="connsiteY0" fmla="*/ 0 h 2165846"/>
                  <a:gd name="connsiteX1" fmla="*/ 1259841 w 1259841"/>
                  <a:gd name="connsiteY1" fmla="*/ 8073 h 2165846"/>
                  <a:gd name="connsiteX2" fmla="*/ 793536 w 1259841"/>
                  <a:gd name="connsiteY2" fmla="*/ 280285 h 2165846"/>
                  <a:gd name="connsiteX3" fmla="*/ 304845 w 1259841"/>
                  <a:gd name="connsiteY3" fmla="*/ 1574048 h 2165846"/>
                  <a:gd name="connsiteX4" fmla="*/ 459166 w 1259841"/>
                  <a:gd name="connsiteY4" fmla="*/ 2165846 h 2165846"/>
                  <a:gd name="connsiteX5" fmla="*/ 0 w 1259841"/>
                  <a:gd name="connsiteY5" fmla="*/ 1204724 h 2165846"/>
                  <a:gd name="connsiteX6" fmla="*/ 1151165 w 1259841"/>
                  <a:gd name="connsiteY6" fmla="*/ 0 h 2165846"/>
                  <a:gd name="connsiteX0" fmla="*/ 1151165 w 1259841"/>
                  <a:gd name="connsiteY0" fmla="*/ 0 h 2165846"/>
                  <a:gd name="connsiteX1" fmla="*/ 1259841 w 1259841"/>
                  <a:gd name="connsiteY1" fmla="*/ 8073 h 2165846"/>
                  <a:gd name="connsiteX2" fmla="*/ 793536 w 1259841"/>
                  <a:gd name="connsiteY2" fmla="*/ 280285 h 2165846"/>
                  <a:gd name="connsiteX3" fmla="*/ 304845 w 1259841"/>
                  <a:gd name="connsiteY3" fmla="*/ 1574048 h 2165846"/>
                  <a:gd name="connsiteX4" fmla="*/ 459166 w 1259841"/>
                  <a:gd name="connsiteY4" fmla="*/ 2165846 h 2165846"/>
                  <a:gd name="connsiteX5" fmla="*/ 0 w 1259841"/>
                  <a:gd name="connsiteY5" fmla="*/ 1204724 h 2165846"/>
                  <a:gd name="connsiteX6" fmla="*/ 1151165 w 1259841"/>
                  <a:gd name="connsiteY6" fmla="*/ 0 h 216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9841" h="2165846">
                    <a:moveTo>
                      <a:pt x="1151165" y="0"/>
                    </a:moveTo>
                    <a:lnTo>
                      <a:pt x="1259841" y="8073"/>
                    </a:lnTo>
                    <a:cubicBezTo>
                      <a:pt x="1167385" y="156504"/>
                      <a:pt x="855052" y="94057"/>
                      <a:pt x="793536" y="280285"/>
                    </a:cubicBezTo>
                    <a:cubicBezTo>
                      <a:pt x="385251" y="465072"/>
                      <a:pt x="285123" y="1255495"/>
                      <a:pt x="304845" y="1574048"/>
                    </a:cubicBezTo>
                    <a:cubicBezTo>
                      <a:pt x="326703" y="1927101"/>
                      <a:pt x="377880" y="2001930"/>
                      <a:pt x="459166" y="2165846"/>
                    </a:cubicBezTo>
                    <a:cubicBezTo>
                      <a:pt x="179939" y="1947015"/>
                      <a:pt x="0" y="1597861"/>
                      <a:pt x="0" y="1204724"/>
                    </a:cubicBezTo>
                    <a:cubicBezTo>
                      <a:pt x="0" y="539373"/>
                      <a:pt x="515394" y="0"/>
                      <a:pt x="1151165" y="0"/>
                    </a:cubicBezTo>
                    <a:close/>
                  </a:path>
                </a:pathLst>
              </a:custGeom>
              <a:solidFill>
                <a:srgbClr val="FFFFFF">
                  <a:alpha val="47059"/>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42" name="TextBox 41"/>
            <p:cNvSpPr txBox="1"/>
            <p:nvPr/>
          </p:nvSpPr>
          <p:spPr>
            <a:xfrm flipH="1">
              <a:off x="4622261" y="5471907"/>
              <a:ext cx="1315718" cy="535531"/>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a:ln w="18415" cmpd="sng">
                    <a:noFill/>
                    <a:prstDash val="solid"/>
                  </a:ln>
                  <a:solidFill>
                    <a:sysClr val="window" lastClr="FFFFFF"/>
                  </a:solidFill>
                  <a:effectLst/>
                  <a:uLnTx/>
                  <a:uFillTx/>
                  <a:latin typeface="+mn-lt"/>
                  <a:ea typeface="微软雅黑" pitchFamily="34" charset="-122"/>
                  <a:cs typeface="Times New Roman" pitchFamily="18" charset="0"/>
                </a:rPr>
                <a:t>70%</a:t>
              </a:r>
              <a:endParaRPr kumimoji="0" lang="zh-CN" altLang="en-US" sz="3600" b="1" i="0" u="none" strike="noStrike" kern="0" cap="none" spc="0" normalizeH="0" baseline="0" noProof="0" dirty="0">
                <a:ln w="18415" cmpd="sng">
                  <a:noFill/>
                  <a:prstDash val="solid"/>
                </a:ln>
                <a:solidFill>
                  <a:sysClr val="window" lastClr="FFFFFF"/>
                </a:solidFill>
                <a:effectLst/>
                <a:uLnTx/>
                <a:uFillTx/>
                <a:latin typeface="+mn-lt"/>
                <a:ea typeface="微软雅黑" pitchFamily="34" charset="-122"/>
                <a:cs typeface="Times New Roman" pitchFamily="18" charset="0"/>
              </a:endParaRPr>
            </a:p>
          </p:txBody>
        </p:sp>
        <p:sp>
          <p:nvSpPr>
            <p:cNvPr id="45" name="TextBox 44"/>
            <p:cNvSpPr txBox="1"/>
            <p:nvPr/>
          </p:nvSpPr>
          <p:spPr>
            <a:xfrm>
              <a:off x="4664623" y="4249607"/>
              <a:ext cx="1210357" cy="523220"/>
            </a:xfrm>
            <a:prstGeom prst="rect">
              <a:avLst/>
            </a:prstGeom>
            <a:noFill/>
          </p:spPr>
          <p:txBody>
            <a:bodyPr wrap="square" rtlCol="0">
              <a:sp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chemeClr val="tx1">
                      <a:lumMod val="65000"/>
                      <a:lumOff val="35000"/>
                    </a:schemeClr>
                  </a:solidFill>
                  <a:effectLst/>
                  <a:uLnTx/>
                  <a:uFillTx/>
                  <a:ea typeface="微软雅黑" pitchFamily="34" charset="-122"/>
                  <a:cs typeface="Arial" pitchFamily="34" charset="0"/>
                </a:rPr>
                <a:t>Click here to add your text. </a:t>
              </a:r>
            </a:p>
          </p:txBody>
        </p:sp>
      </p:grpSp>
      <p:grpSp>
        <p:nvGrpSpPr>
          <p:cNvPr id="72" name="Group 71"/>
          <p:cNvGrpSpPr/>
          <p:nvPr/>
        </p:nvGrpSpPr>
        <p:grpSpPr>
          <a:xfrm>
            <a:off x="7943350" y="3955932"/>
            <a:ext cx="2360449" cy="2575034"/>
            <a:chOff x="7943350" y="3955932"/>
            <a:chExt cx="2360449" cy="2575034"/>
          </a:xfrm>
        </p:grpSpPr>
        <p:sp>
          <p:nvSpPr>
            <p:cNvPr id="46" name="Oval 65"/>
            <p:cNvSpPr>
              <a:spLocks noChangeArrowheads="1"/>
            </p:cNvSpPr>
            <p:nvPr/>
          </p:nvSpPr>
          <p:spPr bwMode="auto">
            <a:xfrm rot="10800000">
              <a:off x="8160117" y="6134181"/>
              <a:ext cx="1929096" cy="396785"/>
            </a:xfrm>
            <a:prstGeom prst="ellipse">
              <a:avLst/>
            </a:prstGeom>
            <a:gradFill rotWithShape="1">
              <a:gsLst>
                <a:gs pos="16000">
                  <a:srgbClr val="5D4225"/>
                </a:gs>
                <a:gs pos="78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47" name="泪滴形 101"/>
            <p:cNvSpPr/>
            <p:nvPr/>
          </p:nvSpPr>
          <p:spPr>
            <a:xfrm rot="19037104">
              <a:off x="7943350" y="3955932"/>
              <a:ext cx="2360449" cy="2360449"/>
            </a:xfrm>
            <a:prstGeom prst="teardrop">
              <a:avLst/>
            </a:prstGeom>
            <a:gradFill flip="none" rotWithShape="1">
              <a:gsLst>
                <a:gs pos="36000">
                  <a:srgbClr val="CFCFCF"/>
                </a:gs>
                <a:gs pos="62000">
                  <a:sysClr val="window" lastClr="FFFFFF">
                    <a:shade val="100000"/>
                    <a:satMod val="115000"/>
                  </a:sysClr>
                </a:gs>
              </a:gsLst>
              <a:path path="circle">
                <a:fillToRect l="50000" t="50000" r="50000" b="50000"/>
              </a:path>
              <a:tileRect/>
            </a:gradFill>
            <a:ln w="25400" cap="flat" cmpd="sng" algn="ctr">
              <a:noFill/>
              <a:prstDash val="solid"/>
            </a:ln>
            <a:effectLst>
              <a:outerShdw blurRad="190500" dist="25400" dir="5400000" algn="t" rotWithShape="0">
                <a:prstClr val="black">
                  <a:alpha val="3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8" name="椭圆 3"/>
            <p:cNvSpPr/>
            <p:nvPr/>
          </p:nvSpPr>
          <p:spPr>
            <a:xfrm>
              <a:off x="8157646" y="5592152"/>
              <a:ext cx="1932034" cy="616936"/>
            </a:xfrm>
            <a:custGeom>
              <a:avLst/>
              <a:gdLst/>
              <a:ahLst/>
              <a:cxnLst/>
              <a:rect l="l" t="t" r="r" b="b"/>
              <a:pathLst>
                <a:path w="1932034" h="616936">
                  <a:moveTo>
                    <a:pt x="0" y="0"/>
                  </a:moveTo>
                  <a:lnTo>
                    <a:pt x="1932034" y="0"/>
                  </a:lnTo>
                  <a:cubicBezTo>
                    <a:pt x="1763500" y="364580"/>
                    <a:pt x="1394076" y="616936"/>
                    <a:pt x="965929" y="616936"/>
                  </a:cubicBezTo>
                  <a:cubicBezTo>
                    <a:pt x="537781" y="616936"/>
                    <a:pt x="168574" y="364580"/>
                    <a:pt x="0" y="0"/>
                  </a:cubicBezTo>
                  <a:close/>
                </a:path>
              </a:pathLst>
            </a:custGeom>
            <a:solidFill>
              <a:schemeClr val="accent4"/>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9" name="椭圆 5"/>
            <p:cNvSpPr/>
            <p:nvPr/>
          </p:nvSpPr>
          <p:spPr>
            <a:xfrm>
              <a:off x="8150734" y="5426715"/>
              <a:ext cx="1956032" cy="284813"/>
            </a:xfrm>
            <a:custGeom>
              <a:avLst/>
              <a:gdLst>
                <a:gd name="connsiteX0" fmla="*/ 0 w 2844427"/>
                <a:gd name="connsiteY0" fmla="*/ 216024 h 432048"/>
                <a:gd name="connsiteX1" fmla="*/ 1422214 w 2844427"/>
                <a:gd name="connsiteY1" fmla="*/ 0 h 432048"/>
                <a:gd name="connsiteX2" fmla="*/ 2844428 w 2844427"/>
                <a:gd name="connsiteY2" fmla="*/ 216024 h 432048"/>
                <a:gd name="connsiteX3" fmla="*/ 1422214 w 2844427"/>
                <a:gd name="connsiteY3" fmla="*/ 432048 h 432048"/>
                <a:gd name="connsiteX4" fmla="*/ 0 w 2844427"/>
                <a:gd name="connsiteY4" fmla="*/ 216024 h 432048"/>
                <a:gd name="connsiteX0" fmla="*/ 0 w 2822261"/>
                <a:gd name="connsiteY0" fmla="*/ 216024 h 432048"/>
                <a:gd name="connsiteX1" fmla="*/ 1422214 w 2822261"/>
                <a:gd name="connsiteY1" fmla="*/ 0 h 432048"/>
                <a:gd name="connsiteX2" fmla="*/ 2822261 w 2822261"/>
                <a:gd name="connsiteY2" fmla="*/ 216024 h 432048"/>
                <a:gd name="connsiteX3" fmla="*/ 1422214 w 2822261"/>
                <a:gd name="connsiteY3" fmla="*/ 432048 h 432048"/>
                <a:gd name="connsiteX4" fmla="*/ 0 w 2822261"/>
                <a:gd name="connsiteY4" fmla="*/ 216024 h 432048"/>
                <a:gd name="connsiteX0" fmla="*/ 0 w 2794552"/>
                <a:gd name="connsiteY0" fmla="*/ 232706 h 432171"/>
                <a:gd name="connsiteX1" fmla="*/ 1394505 w 2794552"/>
                <a:gd name="connsiteY1" fmla="*/ 56 h 432171"/>
                <a:gd name="connsiteX2" fmla="*/ 2794552 w 2794552"/>
                <a:gd name="connsiteY2" fmla="*/ 216080 h 432171"/>
                <a:gd name="connsiteX3" fmla="*/ 1394505 w 2794552"/>
                <a:gd name="connsiteY3" fmla="*/ 432104 h 432171"/>
                <a:gd name="connsiteX4" fmla="*/ 0 w 2794552"/>
                <a:gd name="connsiteY4" fmla="*/ 232706 h 432171"/>
                <a:gd name="connsiteX0" fmla="*/ 0 w 2811177"/>
                <a:gd name="connsiteY0" fmla="*/ 221573 h 432061"/>
                <a:gd name="connsiteX1" fmla="*/ 1411130 w 2811177"/>
                <a:gd name="connsiteY1" fmla="*/ 7 h 432061"/>
                <a:gd name="connsiteX2" fmla="*/ 2811177 w 2811177"/>
                <a:gd name="connsiteY2" fmla="*/ 216031 h 432061"/>
                <a:gd name="connsiteX3" fmla="*/ 1411130 w 2811177"/>
                <a:gd name="connsiteY3" fmla="*/ 432055 h 432061"/>
                <a:gd name="connsiteX4" fmla="*/ 0 w 2811177"/>
                <a:gd name="connsiteY4" fmla="*/ 221573 h 432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1177" h="432061">
                  <a:moveTo>
                    <a:pt x="0" y="221573"/>
                  </a:moveTo>
                  <a:cubicBezTo>
                    <a:pt x="0" y="102266"/>
                    <a:pt x="942601" y="931"/>
                    <a:pt x="1411130" y="7"/>
                  </a:cubicBezTo>
                  <a:cubicBezTo>
                    <a:pt x="1879659" y="-917"/>
                    <a:pt x="2811177" y="96724"/>
                    <a:pt x="2811177" y="216031"/>
                  </a:cubicBezTo>
                  <a:cubicBezTo>
                    <a:pt x="2811177" y="335338"/>
                    <a:pt x="1879659" y="431131"/>
                    <a:pt x="1411130" y="432055"/>
                  </a:cubicBezTo>
                  <a:cubicBezTo>
                    <a:pt x="942601" y="432979"/>
                    <a:pt x="0" y="340880"/>
                    <a:pt x="0" y="221573"/>
                  </a:cubicBezTo>
                  <a:close/>
                </a:path>
              </a:pathLst>
            </a:custGeom>
            <a:gradFill flip="none" rotWithShape="1">
              <a:gsLst>
                <a:gs pos="52000">
                  <a:schemeClr val="accent4"/>
                </a:gs>
                <a:gs pos="100000">
                  <a:schemeClr val="accent4">
                    <a:lumMod val="75000"/>
                  </a:schemeClr>
                </a:gs>
                <a:gs pos="13000">
                  <a:schemeClr val="accent4">
                    <a:lumMod val="75000"/>
                  </a:schemeClr>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0" name="椭圆 6"/>
            <p:cNvSpPr/>
            <p:nvPr/>
          </p:nvSpPr>
          <p:spPr>
            <a:xfrm flipV="1">
              <a:off x="8166114" y="5588632"/>
              <a:ext cx="2013983" cy="167866"/>
            </a:xfrm>
            <a:custGeom>
              <a:avLst/>
              <a:gdLst>
                <a:gd name="connsiteX0" fmla="*/ 0 w 2232248"/>
                <a:gd name="connsiteY0" fmla="*/ 22860 h 45719"/>
                <a:gd name="connsiteX1" fmla="*/ 1116124 w 2232248"/>
                <a:gd name="connsiteY1" fmla="*/ 0 h 45719"/>
                <a:gd name="connsiteX2" fmla="*/ 2232248 w 2232248"/>
                <a:gd name="connsiteY2" fmla="*/ 22860 h 45719"/>
                <a:gd name="connsiteX3" fmla="*/ 1116124 w 2232248"/>
                <a:gd name="connsiteY3" fmla="*/ 45720 h 45719"/>
                <a:gd name="connsiteX4" fmla="*/ 0 w 2232248"/>
                <a:gd name="connsiteY4" fmla="*/ 22860 h 45719"/>
                <a:gd name="connsiteX0" fmla="*/ 0 w 2276582"/>
                <a:gd name="connsiteY0" fmla="*/ 121973 h 123521"/>
                <a:gd name="connsiteX1" fmla="*/ 1160458 w 2276582"/>
                <a:gd name="connsiteY1" fmla="*/ 4902 h 123521"/>
                <a:gd name="connsiteX2" fmla="*/ 2276582 w 2276582"/>
                <a:gd name="connsiteY2" fmla="*/ 27762 h 123521"/>
                <a:gd name="connsiteX3" fmla="*/ 1160458 w 2276582"/>
                <a:gd name="connsiteY3" fmla="*/ 50622 h 123521"/>
                <a:gd name="connsiteX4" fmla="*/ 0 w 2276582"/>
                <a:gd name="connsiteY4" fmla="*/ 121973 h 123521"/>
                <a:gd name="connsiteX0" fmla="*/ 0 w 2470545"/>
                <a:gd name="connsiteY0" fmla="*/ 117422 h 162680"/>
                <a:gd name="connsiteX1" fmla="*/ 1160458 w 2470545"/>
                <a:gd name="connsiteY1" fmla="*/ 351 h 162680"/>
                <a:gd name="connsiteX2" fmla="*/ 2470545 w 2470545"/>
                <a:gd name="connsiteY2" fmla="*/ 161757 h 162680"/>
                <a:gd name="connsiteX3" fmla="*/ 1160458 w 2470545"/>
                <a:gd name="connsiteY3" fmla="*/ 46071 h 162680"/>
                <a:gd name="connsiteX4" fmla="*/ 0 w 2470545"/>
                <a:gd name="connsiteY4" fmla="*/ 117422 h 162680"/>
                <a:gd name="connsiteX0" fmla="*/ 0 w 2631258"/>
                <a:gd name="connsiteY0" fmla="*/ 161406 h 162280"/>
                <a:gd name="connsiteX1" fmla="*/ 1321171 w 2631258"/>
                <a:gd name="connsiteY1" fmla="*/ 0 h 162280"/>
                <a:gd name="connsiteX2" fmla="*/ 2631258 w 2631258"/>
                <a:gd name="connsiteY2" fmla="*/ 161406 h 162280"/>
                <a:gd name="connsiteX3" fmla="*/ 1321171 w 2631258"/>
                <a:gd name="connsiteY3" fmla="*/ 45720 h 162280"/>
                <a:gd name="connsiteX4" fmla="*/ 0 w 2631258"/>
                <a:gd name="connsiteY4" fmla="*/ 161406 h 162280"/>
                <a:gd name="connsiteX0" fmla="*/ 0 w 2703302"/>
                <a:gd name="connsiteY0" fmla="*/ 161872 h 223468"/>
                <a:gd name="connsiteX1" fmla="*/ 1321171 w 2703302"/>
                <a:gd name="connsiteY1" fmla="*/ 466 h 223468"/>
                <a:gd name="connsiteX2" fmla="*/ 2703302 w 2703302"/>
                <a:gd name="connsiteY2" fmla="*/ 222832 h 223468"/>
                <a:gd name="connsiteX3" fmla="*/ 1321171 w 2703302"/>
                <a:gd name="connsiteY3" fmla="*/ 46186 h 223468"/>
                <a:gd name="connsiteX4" fmla="*/ 0 w 2703302"/>
                <a:gd name="connsiteY4" fmla="*/ 161872 h 223468"/>
                <a:gd name="connsiteX0" fmla="*/ 0 w 2703302"/>
                <a:gd name="connsiteY0" fmla="*/ 163791 h 225387"/>
                <a:gd name="connsiteX1" fmla="*/ 1321171 w 2703302"/>
                <a:gd name="connsiteY1" fmla="*/ 2385 h 225387"/>
                <a:gd name="connsiteX2" fmla="*/ 2703302 w 2703302"/>
                <a:gd name="connsiteY2" fmla="*/ 224751 h 225387"/>
                <a:gd name="connsiteX3" fmla="*/ 1321171 w 2703302"/>
                <a:gd name="connsiteY3" fmla="*/ 48105 h 225387"/>
                <a:gd name="connsiteX4" fmla="*/ 0 w 2703302"/>
                <a:gd name="connsiteY4" fmla="*/ 163791 h 225387"/>
                <a:gd name="connsiteX0" fmla="*/ 0 w 2703302"/>
                <a:gd name="connsiteY0" fmla="*/ 163791 h 225321"/>
                <a:gd name="connsiteX1" fmla="*/ 1321171 w 2703302"/>
                <a:gd name="connsiteY1" fmla="*/ 2385 h 225321"/>
                <a:gd name="connsiteX2" fmla="*/ 2703302 w 2703302"/>
                <a:gd name="connsiteY2" fmla="*/ 224751 h 225321"/>
                <a:gd name="connsiteX3" fmla="*/ 1321171 w 2703302"/>
                <a:gd name="connsiteY3" fmla="*/ 48105 h 225321"/>
                <a:gd name="connsiteX4" fmla="*/ 0 w 2703302"/>
                <a:gd name="connsiteY4" fmla="*/ 163791 h 225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3302" h="225321">
                  <a:moveTo>
                    <a:pt x="0" y="163791"/>
                  </a:moveTo>
                  <a:cubicBezTo>
                    <a:pt x="0" y="151166"/>
                    <a:pt x="599072" y="31018"/>
                    <a:pt x="1321171" y="2385"/>
                  </a:cubicBezTo>
                  <a:cubicBezTo>
                    <a:pt x="2043270" y="-26248"/>
                    <a:pt x="2703302" y="212126"/>
                    <a:pt x="2703302" y="224751"/>
                  </a:cubicBezTo>
                  <a:cubicBezTo>
                    <a:pt x="2703302" y="237376"/>
                    <a:pt x="1954601" y="36098"/>
                    <a:pt x="1321171" y="48105"/>
                  </a:cubicBezTo>
                  <a:cubicBezTo>
                    <a:pt x="687741" y="60112"/>
                    <a:pt x="0" y="176416"/>
                    <a:pt x="0" y="163791"/>
                  </a:cubicBezTo>
                  <a:close/>
                </a:path>
              </a:pathLst>
            </a:custGeom>
            <a:gradFill flip="none" rotWithShape="1">
              <a:gsLst>
                <a:gs pos="71000">
                  <a:srgbClr val="FCFCFC">
                    <a:alpha val="60000"/>
                  </a:srgbClr>
                </a:gs>
                <a:gs pos="21000">
                  <a:srgbClr val="FBFBFB">
                    <a:alpha val="66000"/>
                  </a:srgbClr>
                </a:gs>
                <a:gs pos="0">
                  <a:sysClr val="window" lastClr="FFFFFF">
                    <a:alpha val="0"/>
                  </a:sysClr>
                </a:gs>
                <a:gs pos="100000">
                  <a:sysClr val="window" lastClr="FFFFFF">
                    <a:shade val="100000"/>
                    <a:satMod val="115000"/>
                    <a:alpha val="0"/>
                  </a:sysClr>
                </a:gs>
              </a:gsLst>
              <a:lin ang="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1" name="椭圆 105"/>
            <p:cNvSpPr/>
            <p:nvPr/>
          </p:nvSpPr>
          <p:spPr>
            <a:xfrm>
              <a:off x="8272268" y="5736896"/>
              <a:ext cx="1632540" cy="523658"/>
            </a:xfrm>
            <a:prstGeom prst="ellipse">
              <a:avLst/>
            </a:prstGeom>
            <a:gradFill flip="none" rotWithShape="1">
              <a:gsLst>
                <a:gs pos="0">
                  <a:sysClr val="window" lastClr="FFFFFF">
                    <a:alpha val="75000"/>
                  </a:sysClr>
                </a:gs>
                <a:gs pos="42000">
                  <a:srgbClr val="FFFFFF">
                    <a:alpha val="20000"/>
                  </a:srgbClr>
                </a:gs>
                <a:gs pos="70000">
                  <a:sysClr val="window" lastClr="FFFFFF">
                    <a:shade val="100000"/>
                    <a:satMod val="115000"/>
                    <a:alpha val="0"/>
                  </a:sysClr>
                </a:gs>
              </a:gsLst>
              <a:lin ang="162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2" name="椭圆 8"/>
            <p:cNvSpPr/>
            <p:nvPr/>
          </p:nvSpPr>
          <p:spPr>
            <a:xfrm>
              <a:off x="8050643" y="4197342"/>
              <a:ext cx="1341164" cy="1613573"/>
            </a:xfrm>
            <a:custGeom>
              <a:avLst/>
              <a:gdLst>
                <a:gd name="connsiteX0" fmla="*/ 1151165 w 1259841"/>
                <a:gd name="connsiteY0" fmla="*/ 0 h 2165846"/>
                <a:gd name="connsiteX1" fmla="*/ 1259841 w 1259841"/>
                <a:gd name="connsiteY1" fmla="*/ 8073 h 2165846"/>
                <a:gd name="connsiteX2" fmla="*/ 959791 w 1259841"/>
                <a:gd name="connsiteY2" fmla="*/ 429914 h 2165846"/>
                <a:gd name="connsiteX3" fmla="*/ 332554 w 1259841"/>
                <a:gd name="connsiteY3" fmla="*/ 1618383 h 2165846"/>
                <a:gd name="connsiteX4" fmla="*/ 459166 w 1259841"/>
                <a:gd name="connsiteY4" fmla="*/ 2165846 h 2165846"/>
                <a:gd name="connsiteX5" fmla="*/ 0 w 1259841"/>
                <a:gd name="connsiteY5" fmla="*/ 1204724 h 2165846"/>
                <a:gd name="connsiteX6" fmla="*/ 1151165 w 1259841"/>
                <a:gd name="connsiteY6" fmla="*/ 0 h 2165846"/>
                <a:gd name="connsiteX0" fmla="*/ 1151165 w 1259841"/>
                <a:gd name="connsiteY0" fmla="*/ 0 h 2165846"/>
                <a:gd name="connsiteX1" fmla="*/ 1259841 w 1259841"/>
                <a:gd name="connsiteY1" fmla="*/ 8073 h 2165846"/>
                <a:gd name="connsiteX2" fmla="*/ 843413 w 1259841"/>
                <a:gd name="connsiteY2" fmla="*/ 346786 h 2165846"/>
                <a:gd name="connsiteX3" fmla="*/ 332554 w 1259841"/>
                <a:gd name="connsiteY3" fmla="*/ 1618383 h 2165846"/>
                <a:gd name="connsiteX4" fmla="*/ 459166 w 1259841"/>
                <a:gd name="connsiteY4" fmla="*/ 2165846 h 2165846"/>
                <a:gd name="connsiteX5" fmla="*/ 0 w 1259841"/>
                <a:gd name="connsiteY5" fmla="*/ 1204724 h 2165846"/>
                <a:gd name="connsiteX6" fmla="*/ 1151165 w 1259841"/>
                <a:gd name="connsiteY6" fmla="*/ 0 h 2165846"/>
                <a:gd name="connsiteX0" fmla="*/ 1151165 w 1259841"/>
                <a:gd name="connsiteY0" fmla="*/ 0 h 2165846"/>
                <a:gd name="connsiteX1" fmla="*/ 1259841 w 1259841"/>
                <a:gd name="connsiteY1" fmla="*/ 8073 h 2165846"/>
                <a:gd name="connsiteX2" fmla="*/ 793536 w 1259841"/>
                <a:gd name="connsiteY2" fmla="*/ 280285 h 2165846"/>
                <a:gd name="connsiteX3" fmla="*/ 332554 w 1259841"/>
                <a:gd name="connsiteY3" fmla="*/ 1618383 h 2165846"/>
                <a:gd name="connsiteX4" fmla="*/ 459166 w 1259841"/>
                <a:gd name="connsiteY4" fmla="*/ 2165846 h 2165846"/>
                <a:gd name="connsiteX5" fmla="*/ 0 w 1259841"/>
                <a:gd name="connsiteY5" fmla="*/ 1204724 h 2165846"/>
                <a:gd name="connsiteX6" fmla="*/ 1151165 w 1259841"/>
                <a:gd name="connsiteY6" fmla="*/ 0 h 2165846"/>
                <a:gd name="connsiteX0" fmla="*/ 1151165 w 1259841"/>
                <a:gd name="connsiteY0" fmla="*/ 0 h 2165846"/>
                <a:gd name="connsiteX1" fmla="*/ 1259841 w 1259841"/>
                <a:gd name="connsiteY1" fmla="*/ 8073 h 2165846"/>
                <a:gd name="connsiteX2" fmla="*/ 793536 w 1259841"/>
                <a:gd name="connsiteY2" fmla="*/ 280285 h 2165846"/>
                <a:gd name="connsiteX3" fmla="*/ 304845 w 1259841"/>
                <a:gd name="connsiteY3" fmla="*/ 1574048 h 2165846"/>
                <a:gd name="connsiteX4" fmla="*/ 459166 w 1259841"/>
                <a:gd name="connsiteY4" fmla="*/ 2165846 h 2165846"/>
                <a:gd name="connsiteX5" fmla="*/ 0 w 1259841"/>
                <a:gd name="connsiteY5" fmla="*/ 1204724 h 2165846"/>
                <a:gd name="connsiteX6" fmla="*/ 1151165 w 1259841"/>
                <a:gd name="connsiteY6" fmla="*/ 0 h 2165846"/>
                <a:gd name="connsiteX0" fmla="*/ 1151165 w 1259841"/>
                <a:gd name="connsiteY0" fmla="*/ 0 h 2165846"/>
                <a:gd name="connsiteX1" fmla="*/ 1259841 w 1259841"/>
                <a:gd name="connsiteY1" fmla="*/ 8073 h 2165846"/>
                <a:gd name="connsiteX2" fmla="*/ 793536 w 1259841"/>
                <a:gd name="connsiteY2" fmla="*/ 280285 h 2165846"/>
                <a:gd name="connsiteX3" fmla="*/ 304845 w 1259841"/>
                <a:gd name="connsiteY3" fmla="*/ 1574048 h 2165846"/>
                <a:gd name="connsiteX4" fmla="*/ 459166 w 1259841"/>
                <a:gd name="connsiteY4" fmla="*/ 2165846 h 2165846"/>
                <a:gd name="connsiteX5" fmla="*/ 0 w 1259841"/>
                <a:gd name="connsiteY5" fmla="*/ 1204724 h 2165846"/>
                <a:gd name="connsiteX6" fmla="*/ 1151165 w 1259841"/>
                <a:gd name="connsiteY6" fmla="*/ 0 h 216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9841" h="2165846">
                  <a:moveTo>
                    <a:pt x="1151165" y="0"/>
                  </a:moveTo>
                  <a:lnTo>
                    <a:pt x="1259841" y="8073"/>
                  </a:lnTo>
                  <a:cubicBezTo>
                    <a:pt x="1167385" y="156504"/>
                    <a:pt x="855052" y="94057"/>
                    <a:pt x="793536" y="280285"/>
                  </a:cubicBezTo>
                  <a:cubicBezTo>
                    <a:pt x="385251" y="465072"/>
                    <a:pt x="285123" y="1255495"/>
                    <a:pt x="304845" y="1574048"/>
                  </a:cubicBezTo>
                  <a:cubicBezTo>
                    <a:pt x="326703" y="1927101"/>
                    <a:pt x="377880" y="2001930"/>
                    <a:pt x="459166" y="2165846"/>
                  </a:cubicBezTo>
                  <a:cubicBezTo>
                    <a:pt x="179939" y="1947015"/>
                    <a:pt x="0" y="1597861"/>
                    <a:pt x="0" y="1204724"/>
                  </a:cubicBezTo>
                  <a:cubicBezTo>
                    <a:pt x="0" y="539373"/>
                    <a:pt x="515394" y="0"/>
                    <a:pt x="1151165" y="0"/>
                  </a:cubicBezTo>
                  <a:close/>
                </a:path>
              </a:pathLst>
            </a:custGeom>
            <a:solidFill>
              <a:srgbClr val="FFFFFF">
                <a:alpha val="47059"/>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5" name="TextBox 54"/>
            <p:cNvSpPr txBox="1"/>
            <p:nvPr/>
          </p:nvSpPr>
          <p:spPr>
            <a:xfrm flipH="1">
              <a:off x="8517082" y="5748265"/>
              <a:ext cx="1315718" cy="4862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200" b="1" i="0" u="none" strike="noStrike" kern="0" cap="none" spc="0" normalizeH="0" baseline="0" noProof="0" dirty="0">
                  <a:ln w="18415" cmpd="sng">
                    <a:noFill/>
                    <a:prstDash val="solid"/>
                  </a:ln>
                  <a:solidFill>
                    <a:sysClr val="window" lastClr="FFFFFF"/>
                  </a:solidFill>
                  <a:effectLst/>
                  <a:uLnTx/>
                  <a:uFillTx/>
                  <a:latin typeface="+mn-lt"/>
                  <a:ea typeface="微软雅黑" pitchFamily="34" charset="-122"/>
                  <a:cs typeface="Times New Roman" pitchFamily="18" charset="0"/>
                </a:rPr>
                <a:t>30%</a:t>
              </a:r>
              <a:endParaRPr kumimoji="0" lang="zh-CN" altLang="en-US" sz="3200" b="1" i="0" u="none" strike="noStrike" kern="0" cap="none" spc="0" normalizeH="0" baseline="0" noProof="0" dirty="0">
                <a:ln w="18415" cmpd="sng">
                  <a:noFill/>
                  <a:prstDash val="solid"/>
                </a:ln>
                <a:solidFill>
                  <a:sysClr val="window" lastClr="FFFFFF"/>
                </a:solidFill>
                <a:effectLst/>
                <a:uLnTx/>
                <a:uFillTx/>
                <a:latin typeface="+mn-lt"/>
                <a:ea typeface="微软雅黑" pitchFamily="34" charset="-122"/>
                <a:cs typeface="Times New Roman" pitchFamily="18" charset="0"/>
              </a:endParaRPr>
            </a:p>
          </p:txBody>
        </p:sp>
        <p:sp>
          <p:nvSpPr>
            <p:cNvPr id="58" name="TextBox 57"/>
            <p:cNvSpPr txBox="1"/>
            <p:nvPr/>
          </p:nvSpPr>
          <p:spPr>
            <a:xfrm>
              <a:off x="8550435" y="4748386"/>
              <a:ext cx="1210357" cy="523220"/>
            </a:xfrm>
            <a:prstGeom prst="rect">
              <a:avLst/>
            </a:prstGeom>
            <a:noFill/>
          </p:spPr>
          <p:txBody>
            <a:bodyPr wrap="square" rtlCol="0">
              <a:spAutoFit/>
            </a:bodyPr>
            <a:lstStyle/>
            <a:p>
              <a:pPr marL="0" marR="0" lvl="0" indent="0" algn="just"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chemeClr val="tx1">
                      <a:lumMod val="65000"/>
                      <a:lumOff val="35000"/>
                    </a:schemeClr>
                  </a:solidFill>
                  <a:effectLst/>
                  <a:uLnTx/>
                  <a:uFillTx/>
                  <a:ea typeface="微软雅黑" pitchFamily="34" charset="-122"/>
                  <a:cs typeface="Arial" pitchFamily="34" charset="0"/>
                </a:rPr>
                <a:t>Click here to add your text. </a:t>
              </a:r>
            </a:p>
          </p:txBody>
        </p:sp>
      </p:grpSp>
      <p:sp>
        <p:nvSpPr>
          <p:cNvPr id="59" name="Rectangle 58"/>
          <p:cNvSpPr/>
          <p:nvPr/>
        </p:nvSpPr>
        <p:spPr>
          <a:xfrm>
            <a:off x="3440627" y="1246966"/>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grpSp>
        <p:nvGrpSpPr>
          <p:cNvPr id="61" name="Group 60"/>
          <p:cNvGrpSpPr/>
          <p:nvPr/>
        </p:nvGrpSpPr>
        <p:grpSpPr>
          <a:xfrm>
            <a:off x="2104063" y="2046693"/>
            <a:ext cx="2159851" cy="990895"/>
            <a:chOff x="2104063" y="2046693"/>
            <a:chExt cx="2159851" cy="990895"/>
          </a:xfrm>
        </p:grpSpPr>
        <p:sp>
          <p:nvSpPr>
            <p:cNvPr id="12" name="圆角矩形标注 13"/>
            <p:cNvSpPr/>
            <p:nvPr/>
          </p:nvSpPr>
          <p:spPr>
            <a:xfrm>
              <a:off x="2199651" y="2046693"/>
              <a:ext cx="1987114" cy="990895"/>
            </a:xfrm>
            <a:custGeom>
              <a:avLst/>
              <a:gdLst>
                <a:gd name="connsiteX0" fmla="*/ 0 w 2055996"/>
                <a:gd name="connsiteY0" fmla="*/ 120016 h 720080"/>
                <a:gd name="connsiteX1" fmla="*/ 120016 w 2055996"/>
                <a:gd name="connsiteY1" fmla="*/ 0 h 720080"/>
                <a:gd name="connsiteX2" fmla="*/ 342666 w 2055996"/>
                <a:gd name="connsiteY2" fmla="*/ 0 h 720080"/>
                <a:gd name="connsiteX3" fmla="*/ 342666 w 2055996"/>
                <a:gd name="connsiteY3" fmla="*/ 0 h 720080"/>
                <a:gd name="connsiteX4" fmla="*/ 856665 w 2055996"/>
                <a:gd name="connsiteY4" fmla="*/ 0 h 720080"/>
                <a:gd name="connsiteX5" fmla="*/ 1935980 w 2055996"/>
                <a:gd name="connsiteY5" fmla="*/ 0 h 720080"/>
                <a:gd name="connsiteX6" fmla="*/ 2055996 w 2055996"/>
                <a:gd name="connsiteY6" fmla="*/ 120016 h 720080"/>
                <a:gd name="connsiteX7" fmla="*/ 2055996 w 2055996"/>
                <a:gd name="connsiteY7" fmla="*/ 420047 h 720080"/>
                <a:gd name="connsiteX8" fmla="*/ 2055996 w 2055996"/>
                <a:gd name="connsiteY8" fmla="*/ 420047 h 720080"/>
                <a:gd name="connsiteX9" fmla="*/ 2055996 w 2055996"/>
                <a:gd name="connsiteY9" fmla="*/ 600067 h 720080"/>
                <a:gd name="connsiteX10" fmla="*/ 2055996 w 2055996"/>
                <a:gd name="connsiteY10" fmla="*/ 600064 h 720080"/>
                <a:gd name="connsiteX11" fmla="*/ 1935980 w 2055996"/>
                <a:gd name="connsiteY11" fmla="*/ 720080 h 720080"/>
                <a:gd name="connsiteX12" fmla="*/ 856665 w 2055996"/>
                <a:gd name="connsiteY12" fmla="*/ 720080 h 720080"/>
                <a:gd name="connsiteX13" fmla="*/ 935848 w 2055996"/>
                <a:gd name="connsiteY13" fmla="*/ 1025243 h 720080"/>
                <a:gd name="connsiteX14" fmla="*/ 342666 w 2055996"/>
                <a:gd name="connsiteY14" fmla="*/ 720080 h 720080"/>
                <a:gd name="connsiteX15" fmla="*/ 120016 w 2055996"/>
                <a:gd name="connsiteY15" fmla="*/ 720080 h 720080"/>
                <a:gd name="connsiteX16" fmla="*/ 0 w 2055996"/>
                <a:gd name="connsiteY16" fmla="*/ 600064 h 720080"/>
                <a:gd name="connsiteX17" fmla="*/ 0 w 2055996"/>
                <a:gd name="connsiteY17" fmla="*/ 600067 h 720080"/>
                <a:gd name="connsiteX18" fmla="*/ 0 w 2055996"/>
                <a:gd name="connsiteY18" fmla="*/ 420047 h 720080"/>
                <a:gd name="connsiteX19" fmla="*/ 0 w 2055996"/>
                <a:gd name="connsiteY19" fmla="*/ 420047 h 720080"/>
                <a:gd name="connsiteX20" fmla="*/ 0 w 2055996"/>
                <a:gd name="connsiteY20" fmla="*/ 120016 h 720080"/>
                <a:gd name="connsiteX0" fmla="*/ 0 w 2055996"/>
                <a:gd name="connsiteY0" fmla="*/ 120016 h 1025243"/>
                <a:gd name="connsiteX1" fmla="*/ 120016 w 2055996"/>
                <a:gd name="connsiteY1" fmla="*/ 0 h 1025243"/>
                <a:gd name="connsiteX2" fmla="*/ 342666 w 2055996"/>
                <a:gd name="connsiteY2" fmla="*/ 0 h 1025243"/>
                <a:gd name="connsiteX3" fmla="*/ 342666 w 2055996"/>
                <a:gd name="connsiteY3" fmla="*/ 0 h 1025243"/>
                <a:gd name="connsiteX4" fmla="*/ 856665 w 2055996"/>
                <a:gd name="connsiteY4" fmla="*/ 0 h 1025243"/>
                <a:gd name="connsiteX5" fmla="*/ 1935980 w 2055996"/>
                <a:gd name="connsiteY5" fmla="*/ 0 h 1025243"/>
                <a:gd name="connsiteX6" fmla="*/ 2055996 w 2055996"/>
                <a:gd name="connsiteY6" fmla="*/ 120016 h 1025243"/>
                <a:gd name="connsiteX7" fmla="*/ 2055996 w 2055996"/>
                <a:gd name="connsiteY7" fmla="*/ 420047 h 1025243"/>
                <a:gd name="connsiteX8" fmla="*/ 2055996 w 2055996"/>
                <a:gd name="connsiteY8" fmla="*/ 420047 h 1025243"/>
                <a:gd name="connsiteX9" fmla="*/ 2055996 w 2055996"/>
                <a:gd name="connsiteY9" fmla="*/ 600067 h 1025243"/>
                <a:gd name="connsiteX10" fmla="*/ 2055996 w 2055996"/>
                <a:gd name="connsiteY10" fmla="*/ 600064 h 1025243"/>
                <a:gd name="connsiteX11" fmla="*/ 1935980 w 2055996"/>
                <a:gd name="connsiteY11" fmla="*/ 720080 h 1025243"/>
                <a:gd name="connsiteX12" fmla="*/ 856665 w 2055996"/>
                <a:gd name="connsiteY12" fmla="*/ 720080 h 1025243"/>
                <a:gd name="connsiteX13" fmla="*/ 935848 w 2055996"/>
                <a:gd name="connsiteY13" fmla="*/ 1025243 h 1025243"/>
                <a:gd name="connsiteX14" fmla="*/ 571266 w 2055996"/>
                <a:gd name="connsiteY14" fmla="*/ 720080 h 1025243"/>
                <a:gd name="connsiteX15" fmla="*/ 120016 w 2055996"/>
                <a:gd name="connsiteY15" fmla="*/ 720080 h 1025243"/>
                <a:gd name="connsiteX16" fmla="*/ 0 w 2055996"/>
                <a:gd name="connsiteY16" fmla="*/ 600064 h 1025243"/>
                <a:gd name="connsiteX17" fmla="*/ 0 w 2055996"/>
                <a:gd name="connsiteY17" fmla="*/ 600067 h 1025243"/>
                <a:gd name="connsiteX18" fmla="*/ 0 w 2055996"/>
                <a:gd name="connsiteY18" fmla="*/ 420047 h 1025243"/>
                <a:gd name="connsiteX19" fmla="*/ 0 w 2055996"/>
                <a:gd name="connsiteY19" fmla="*/ 420047 h 1025243"/>
                <a:gd name="connsiteX20" fmla="*/ 0 w 2055996"/>
                <a:gd name="connsiteY20" fmla="*/ 120016 h 1025243"/>
                <a:gd name="connsiteX0" fmla="*/ 0 w 2055996"/>
                <a:gd name="connsiteY0" fmla="*/ 120016 h 1025243"/>
                <a:gd name="connsiteX1" fmla="*/ 120016 w 2055996"/>
                <a:gd name="connsiteY1" fmla="*/ 0 h 1025243"/>
                <a:gd name="connsiteX2" fmla="*/ 342666 w 2055996"/>
                <a:gd name="connsiteY2" fmla="*/ 0 h 1025243"/>
                <a:gd name="connsiteX3" fmla="*/ 342666 w 2055996"/>
                <a:gd name="connsiteY3" fmla="*/ 0 h 1025243"/>
                <a:gd name="connsiteX4" fmla="*/ 856665 w 2055996"/>
                <a:gd name="connsiteY4" fmla="*/ 0 h 1025243"/>
                <a:gd name="connsiteX5" fmla="*/ 1935980 w 2055996"/>
                <a:gd name="connsiteY5" fmla="*/ 0 h 1025243"/>
                <a:gd name="connsiteX6" fmla="*/ 2055996 w 2055996"/>
                <a:gd name="connsiteY6" fmla="*/ 120016 h 1025243"/>
                <a:gd name="connsiteX7" fmla="*/ 2055996 w 2055996"/>
                <a:gd name="connsiteY7" fmla="*/ 420047 h 1025243"/>
                <a:gd name="connsiteX8" fmla="*/ 2055996 w 2055996"/>
                <a:gd name="connsiteY8" fmla="*/ 420047 h 1025243"/>
                <a:gd name="connsiteX9" fmla="*/ 2055996 w 2055996"/>
                <a:gd name="connsiteY9" fmla="*/ 600067 h 1025243"/>
                <a:gd name="connsiteX10" fmla="*/ 2055996 w 2055996"/>
                <a:gd name="connsiteY10" fmla="*/ 600064 h 1025243"/>
                <a:gd name="connsiteX11" fmla="*/ 1935980 w 2055996"/>
                <a:gd name="connsiteY11" fmla="*/ 720080 h 1025243"/>
                <a:gd name="connsiteX12" fmla="*/ 1206289 w 2055996"/>
                <a:gd name="connsiteY12" fmla="*/ 733527 h 1025243"/>
                <a:gd name="connsiteX13" fmla="*/ 935848 w 2055996"/>
                <a:gd name="connsiteY13" fmla="*/ 1025243 h 1025243"/>
                <a:gd name="connsiteX14" fmla="*/ 571266 w 2055996"/>
                <a:gd name="connsiteY14" fmla="*/ 720080 h 1025243"/>
                <a:gd name="connsiteX15" fmla="*/ 120016 w 2055996"/>
                <a:gd name="connsiteY15" fmla="*/ 720080 h 1025243"/>
                <a:gd name="connsiteX16" fmla="*/ 0 w 2055996"/>
                <a:gd name="connsiteY16" fmla="*/ 600064 h 1025243"/>
                <a:gd name="connsiteX17" fmla="*/ 0 w 2055996"/>
                <a:gd name="connsiteY17" fmla="*/ 600067 h 1025243"/>
                <a:gd name="connsiteX18" fmla="*/ 0 w 2055996"/>
                <a:gd name="connsiteY18" fmla="*/ 420047 h 1025243"/>
                <a:gd name="connsiteX19" fmla="*/ 0 w 2055996"/>
                <a:gd name="connsiteY19" fmla="*/ 420047 h 1025243"/>
                <a:gd name="connsiteX20" fmla="*/ 0 w 2055996"/>
                <a:gd name="connsiteY20" fmla="*/ 120016 h 1025243"/>
                <a:gd name="connsiteX0" fmla="*/ 0 w 2055996"/>
                <a:gd name="connsiteY0" fmla="*/ 120016 h 1025243"/>
                <a:gd name="connsiteX1" fmla="*/ 120016 w 2055996"/>
                <a:gd name="connsiteY1" fmla="*/ 0 h 1025243"/>
                <a:gd name="connsiteX2" fmla="*/ 342666 w 2055996"/>
                <a:gd name="connsiteY2" fmla="*/ 0 h 1025243"/>
                <a:gd name="connsiteX3" fmla="*/ 342666 w 2055996"/>
                <a:gd name="connsiteY3" fmla="*/ 0 h 1025243"/>
                <a:gd name="connsiteX4" fmla="*/ 856665 w 2055996"/>
                <a:gd name="connsiteY4" fmla="*/ 0 h 1025243"/>
                <a:gd name="connsiteX5" fmla="*/ 1935980 w 2055996"/>
                <a:gd name="connsiteY5" fmla="*/ 0 h 1025243"/>
                <a:gd name="connsiteX6" fmla="*/ 2055996 w 2055996"/>
                <a:gd name="connsiteY6" fmla="*/ 120016 h 1025243"/>
                <a:gd name="connsiteX7" fmla="*/ 2055996 w 2055996"/>
                <a:gd name="connsiteY7" fmla="*/ 420047 h 1025243"/>
                <a:gd name="connsiteX8" fmla="*/ 2055996 w 2055996"/>
                <a:gd name="connsiteY8" fmla="*/ 420047 h 1025243"/>
                <a:gd name="connsiteX9" fmla="*/ 2055996 w 2055996"/>
                <a:gd name="connsiteY9" fmla="*/ 600067 h 1025243"/>
                <a:gd name="connsiteX10" fmla="*/ 2055996 w 2055996"/>
                <a:gd name="connsiteY10" fmla="*/ 600064 h 1025243"/>
                <a:gd name="connsiteX11" fmla="*/ 1935980 w 2055996"/>
                <a:gd name="connsiteY11" fmla="*/ 720080 h 1025243"/>
                <a:gd name="connsiteX12" fmla="*/ 1206289 w 2055996"/>
                <a:gd name="connsiteY12" fmla="*/ 733527 h 1025243"/>
                <a:gd name="connsiteX13" fmla="*/ 935848 w 2055996"/>
                <a:gd name="connsiteY13" fmla="*/ 1025243 h 1025243"/>
                <a:gd name="connsiteX14" fmla="*/ 880548 w 2055996"/>
                <a:gd name="connsiteY14" fmla="*/ 733527 h 1025243"/>
                <a:gd name="connsiteX15" fmla="*/ 120016 w 2055996"/>
                <a:gd name="connsiteY15" fmla="*/ 720080 h 1025243"/>
                <a:gd name="connsiteX16" fmla="*/ 0 w 2055996"/>
                <a:gd name="connsiteY16" fmla="*/ 600064 h 1025243"/>
                <a:gd name="connsiteX17" fmla="*/ 0 w 2055996"/>
                <a:gd name="connsiteY17" fmla="*/ 600067 h 1025243"/>
                <a:gd name="connsiteX18" fmla="*/ 0 w 2055996"/>
                <a:gd name="connsiteY18" fmla="*/ 420047 h 1025243"/>
                <a:gd name="connsiteX19" fmla="*/ 0 w 2055996"/>
                <a:gd name="connsiteY19" fmla="*/ 420047 h 1025243"/>
                <a:gd name="connsiteX20" fmla="*/ 0 w 2055996"/>
                <a:gd name="connsiteY20" fmla="*/ 120016 h 1025243"/>
                <a:gd name="connsiteX0" fmla="*/ 0 w 2055996"/>
                <a:gd name="connsiteY0" fmla="*/ 120016 h 1025243"/>
                <a:gd name="connsiteX1" fmla="*/ 120016 w 2055996"/>
                <a:gd name="connsiteY1" fmla="*/ 0 h 1025243"/>
                <a:gd name="connsiteX2" fmla="*/ 342666 w 2055996"/>
                <a:gd name="connsiteY2" fmla="*/ 0 h 1025243"/>
                <a:gd name="connsiteX3" fmla="*/ 342666 w 2055996"/>
                <a:gd name="connsiteY3" fmla="*/ 0 h 1025243"/>
                <a:gd name="connsiteX4" fmla="*/ 856665 w 2055996"/>
                <a:gd name="connsiteY4" fmla="*/ 0 h 1025243"/>
                <a:gd name="connsiteX5" fmla="*/ 1935980 w 2055996"/>
                <a:gd name="connsiteY5" fmla="*/ 0 h 1025243"/>
                <a:gd name="connsiteX6" fmla="*/ 2055996 w 2055996"/>
                <a:gd name="connsiteY6" fmla="*/ 120016 h 1025243"/>
                <a:gd name="connsiteX7" fmla="*/ 2055996 w 2055996"/>
                <a:gd name="connsiteY7" fmla="*/ 420047 h 1025243"/>
                <a:gd name="connsiteX8" fmla="*/ 2055996 w 2055996"/>
                <a:gd name="connsiteY8" fmla="*/ 420047 h 1025243"/>
                <a:gd name="connsiteX9" fmla="*/ 2055996 w 2055996"/>
                <a:gd name="connsiteY9" fmla="*/ 600067 h 1025243"/>
                <a:gd name="connsiteX10" fmla="*/ 2055996 w 2055996"/>
                <a:gd name="connsiteY10" fmla="*/ 600064 h 1025243"/>
                <a:gd name="connsiteX11" fmla="*/ 1935980 w 2055996"/>
                <a:gd name="connsiteY11" fmla="*/ 720080 h 1025243"/>
                <a:gd name="connsiteX12" fmla="*/ 1112159 w 2055996"/>
                <a:gd name="connsiteY12" fmla="*/ 746974 h 1025243"/>
                <a:gd name="connsiteX13" fmla="*/ 935848 w 2055996"/>
                <a:gd name="connsiteY13" fmla="*/ 1025243 h 1025243"/>
                <a:gd name="connsiteX14" fmla="*/ 880548 w 2055996"/>
                <a:gd name="connsiteY14" fmla="*/ 733527 h 1025243"/>
                <a:gd name="connsiteX15" fmla="*/ 120016 w 2055996"/>
                <a:gd name="connsiteY15" fmla="*/ 720080 h 1025243"/>
                <a:gd name="connsiteX16" fmla="*/ 0 w 2055996"/>
                <a:gd name="connsiteY16" fmla="*/ 600064 h 1025243"/>
                <a:gd name="connsiteX17" fmla="*/ 0 w 2055996"/>
                <a:gd name="connsiteY17" fmla="*/ 600067 h 1025243"/>
                <a:gd name="connsiteX18" fmla="*/ 0 w 2055996"/>
                <a:gd name="connsiteY18" fmla="*/ 420047 h 1025243"/>
                <a:gd name="connsiteX19" fmla="*/ 0 w 2055996"/>
                <a:gd name="connsiteY19" fmla="*/ 420047 h 1025243"/>
                <a:gd name="connsiteX20" fmla="*/ 0 w 2055996"/>
                <a:gd name="connsiteY20" fmla="*/ 120016 h 1025243"/>
                <a:gd name="connsiteX0" fmla="*/ 0 w 2055996"/>
                <a:gd name="connsiteY0" fmla="*/ 120016 h 1025243"/>
                <a:gd name="connsiteX1" fmla="*/ 120016 w 2055996"/>
                <a:gd name="connsiteY1" fmla="*/ 0 h 1025243"/>
                <a:gd name="connsiteX2" fmla="*/ 342666 w 2055996"/>
                <a:gd name="connsiteY2" fmla="*/ 0 h 1025243"/>
                <a:gd name="connsiteX3" fmla="*/ 342666 w 2055996"/>
                <a:gd name="connsiteY3" fmla="*/ 0 h 1025243"/>
                <a:gd name="connsiteX4" fmla="*/ 856665 w 2055996"/>
                <a:gd name="connsiteY4" fmla="*/ 0 h 1025243"/>
                <a:gd name="connsiteX5" fmla="*/ 1935980 w 2055996"/>
                <a:gd name="connsiteY5" fmla="*/ 0 h 1025243"/>
                <a:gd name="connsiteX6" fmla="*/ 2055996 w 2055996"/>
                <a:gd name="connsiteY6" fmla="*/ 120016 h 1025243"/>
                <a:gd name="connsiteX7" fmla="*/ 2055996 w 2055996"/>
                <a:gd name="connsiteY7" fmla="*/ 420047 h 1025243"/>
                <a:gd name="connsiteX8" fmla="*/ 2055996 w 2055996"/>
                <a:gd name="connsiteY8" fmla="*/ 420047 h 1025243"/>
                <a:gd name="connsiteX9" fmla="*/ 2055996 w 2055996"/>
                <a:gd name="connsiteY9" fmla="*/ 600067 h 1025243"/>
                <a:gd name="connsiteX10" fmla="*/ 2055996 w 2055996"/>
                <a:gd name="connsiteY10" fmla="*/ 600064 h 1025243"/>
                <a:gd name="connsiteX11" fmla="*/ 1935980 w 2055996"/>
                <a:gd name="connsiteY11" fmla="*/ 720080 h 1025243"/>
                <a:gd name="connsiteX12" fmla="*/ 1112159 w 2055996"/>
                <a:gd name="connsiteY12" fmla="*/ 746974 h 1025243"/>
                <a:gd name="connsiteX13" fmla="*/ 1003083 w 2055996"/>
                <a:gd name="connsiteY13" fmla="*/ 1025243 h 1025243"/>
                <a:gd name="connsiteX14" fmla="*/ 880548 w 2055996"/>
                <a:gd name="connsiteY14" fmla="*/ 733527 h 1025243"/>
                <a:gd name="connsiteX15" fmla="*/ 120016 w 2055996"/>
                <a:gd name="connsiteY15" fmla="*/ 720080 h 1025243"/>
                <a:gd name="connsiteX16" fmla="*/ 0 w 2055996"/>
                <a:gd name="connsiteY16" fmla="*/ 600064 h 1025243"/>
                <a:gd name="connsiteX17" fmla="*/ 0 w 2055996"/>
                <a:gd name="connsiteY17" fmla="*/ 600067 h 1025243"/>
                <a:gd name="connsiteX18" fmla="*/ 0 w 2055996"/>
                <a:gd name="connsiteY18" fmla="*/ 420047 h 1025243"/>
                <a:gd name="connsiteX19" fmla="*/ 0 w 2055996"/>
                <a:gd name="connsiteY19" fmla="*/ 420047 h 1025243"/>
                <a:gd name="connsiteX20" fmla="*/ 0 w 2055996"/>
                <a:gd name="connsiteY20" fmla="*/ 120016 h 102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5996" h="1025243">
                  <a:moveTo>
                    <a:pt x="0" y="120016"/>
                  </a:moveTo>
                  <a:cubicBezTo>
                    <a:pt x="0" y="53733"/>
                    <a:pt x="53733" y="0"/>
                    <a:pt x="120016" y="0"/>
                  </a:cubicBezTo>
                  <a:lnTo>
                    <a:pt x="342666" y="0"/>
                  </a:lnTo>
                  <a:lnTo>
                    <a:pt x="342666" y="0"/>
                  </a:lnTo>
                  <a:lnTo>
                    <a:pt x="856665" y="0"/>
                  </a:lnTo>
                  <a:lnTo>
                    <a:pt x="1935980" y="0"/>
                  </a:lnTo>
                  <a:cubicBezTo>
                    <a:pt x="2002263" y="0"/>
                    <a:pt x="2055996" y="53733"/>
                    <a:pt x="2055996" y="120016"/>
                  </a:cubicBezTo>
                  <a:lnTo>
                    <a:pt x="2055996" y="420047"/>
                  </a:lnTo>
                  <a:lnTo>
                    <a:pt x="2055996" y="420047"/>
                  </a:lnTo>
                  <a:lnTo>
                    <a:pt x="2055996" y="600067"/>
                  </a:lnTo>
                  <a:lnTo>
                    <a:pt x="2055996" y="600064"/>
                  </a:lnTo>
                  <a:cubicBezTo>
                    <a:pt x="2055996" y="666347"/>
                    <a:pt x="2002263" y="720080"/>
                    <a:pt x="1935980" y="720080"/>
                  </a:cubicBezTo>
                  <a:lnTo>
                    <a:pt x="1112159" y="746974"/>
                  </a:lnTo>
                  <a:lnTo>
                    <a:pt x="1003083" y="1025243"/>
                  </a:lnTo>
                  <a:lnTo>
                    <a:pt x="880548" y="733527"/>
                  </a:lnTo>
                  <a:lnTo>
                    <a:pt x="120016" y="720080"/>
                  </a:lnTo>
                  <a:cubicBezTo>
                    <a:pt x="53733" y="720080"/>
                    <a:pt x="0" y="666347"/>
                    <a:pt x="0" y="600064"/>
                  </a:cubicBezTo>
                  <a:lnTo>
                    <a:pt x="0" y="600067"/>
                  </a:lnTo>
                  <a:lnTo>
                    <a:pt x="0" y="420047"/>
                  </a:lnTo>
                  <a:lnTo>
                    <a:pt x="0" y="420047"/>
                  </a:lnTo>
                  <a:lnTo>
                    <a:pt x="0" y="120016"/>
                  </a:lnTo>
                  <a:close/>
                </a:path>
              </a:pathLst>
            </a:custGeom>
            <a:solidFill>
              <a:schemeClr val="accent3"/>
            </a:solidFill>
            <a:ln w="25400" cap="flat" cmpd="sng" algn="ctr">
              <a:solidFill>
                <a:schemeClr val="accent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3" name="圆角矩形 67"/>
            <p:cNvSpPr/>
            <p:nvPr/>
          </p:nvSpPr>
          <p:spPr>
            <a:xfrm>
              <a:off x="2238641" y="2085683"/>
              <a:ext cx="1913664" cy="630973"/>
            </a:xfrm>
            <a:prstGeom prst="round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5" name="TextBox 14"/>
            <p:cNvSpPr txBox="1"/>
            <p:nvPr/>
          </p:nvSpPr>
          <p:spPr>
            <a:xfrm flipH="1">
              <a:off x="2104063" y="2172888"/>
              <a:ext cx="993557" cy="59535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a:ln w="18415" cmpd="sng">
                    <a:noFill/>
                    <a:prstDash val="solid"/>
                  </a:ln>
                  <a:solidFill>
                    <a:schemeClr val="accent3"/>
                  </a:solidFill>
                  <a:effectLst/>
                  <a:uLnTx/>
                  <a:uFillTx/>
                  <a:latin typeface="+mj-lt"/>
                  <a:ea typeface="微软雅黑" pitchFamily="34" charset="-122"/>
                  <a:cs typeface="Times New Roman" pitchFamily="18" charset="0"/>
                </a:rPr>
                <a:t>01</a:t>
              </a:r>
              <a:endParaRPr kumimoji="0" lang="zh-CN" altLang="en-US" sz="4000" b="1" i="0" u="none" strike="noStrike" kern="0" cap="none" spc="0" normalizeH="0" baseline="0" noProof="0" dirty="0">
                <a:ln w="18415" cmpd="sng">
                  <a:noFill/>
                  <a:prstDash val="solid"/>
                </a:ln>
                <a:solidFill>
                  <a:schemeClr val="accent3"/>
                </a:solidFill>
                <a:effectLst/>
                <a:uLnTx/>
                <a:uFillTx/>
                <a:latin typeface="+mj-lt"/>
                <a:ea typeface="微软雅黑" pitchFamily="34" charset="-122"/>
                <a:cs typeface="Times New Roman" pitchFamily="18" charset="0"/>
              </a:endParaRPr>
            </a:p>
          </p:txBody>
        </p:sp>
        <p:sp>
          <p:nvSpPr>
            <p:cNvPr id="16" name="TextBox 15"/>
            <p:cNvSpPr txBox="1"/>
            <p:nvPr/>
          </p:nvSpPr>
          <p:spPr>
            <a:xfrm flipH="1">
              <a:off x="2699794" y="2317620"/>
              <a:ext cx="1564120" cy="31944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lang="en-US" altLang="zh-CN" sz="1800" dirty="0">
                  <a:solidFill>
                    <a:schemeClr val="accent3"/>
                  </a:solidFill>
                  <a:effectLst>
                    <a:outerShdw blurRad="50800" dist="38100" dir="5400000" algn="t" rotWithShape="0">
                      <a:sysClr val="window" lastClr="FFFFFF">
                        <a:alpha val="51000"/>
                      </a:sysClr>
                    </a:outerShdw>
                  </a:effectLst>
                  <a:latin typeface="+mn-lt"/>
                  <a:cs typeface="Times New Roman" pitchFamily="18" charset="0"/>
                </a:rPr>
                <a:t>Web Design </a:t>
              </a:r>
              <a:endParaRPr kumimoji="0" lang="zh-CN" altLang="en-US" sz="1800" b="1" i="0" u="none" strike="noStrike" kern="0" cap="none" spc="0" normalizeH="0" baseline="0" noProof="0" dirty="0">
                <a:ln w="18415" cmpd="sng">
                  <a:noFill/>
                  <a:prstDash val="solid"/>
                </a:ln>
                <a:solidFill>
                  <a:schemeClr val="accent3"/>
                </a:solidFill>
                <a:effectLst>
                  <a:outerShdw blurRad="50800" dist="38100" dir="5400000" algn="t" rotWithShape="0">
                    <a:sysClr val="window" lastClr="FFFFFF">
                      <a:alpha val="51000"/>
                    </a:sysClr>
                  </a:outerShdw>
                </a:effectLst>
                <a:uLnTx/>
                <a:uFillTx/>
                <a:latin typeface="+mn-lt"/>
                <a:cs typeface="Times New Roman" pitchFamily="18" charset="0"/>
              </a:endParaRPr>
            </a:p>
          </p:txBody>
        </p:sp>
      </p:grpSp>
      <p:grpSp>
        <p:nvGrpSpPr>
          <p:cNvPr id="67" name="Group 66"/>
          <p:cNvGrpSpPr/>
          <p:nvPr/>
        </p:nvGrpSpPr>
        <p:grpSpPr>
          <a:xfrm>
            <a:off x="4257816" y="3136079"/>
            <a:ext cx="2073177" cy="990895"/>
            <a:chOff x="4257816" y="3136079"/>
            <a:chExt cx="2073177" cy="990895"/>
          </a:xfrm>
        </p:grpSpPr>
        <p:grpSp>
          <p:nvGrpSpPr>
            <p:cNvPr id="66" name="Group 65"/>
            <p:cNvGrpSpPr/>
            <p:nvPr/>
          </p:nvGrpSpPr>
          <p:grpSpPr>
            <a:xfrm>
              <a:off x="4343879" y="3136079"/>
              <a:ext cx="1987114" cy="990895"/>
              <a:chOff x="4343879" y="3136079"/>
              <a:chExt cx="1987114" cy="990895"/>
            </a:xfrm>
          </p:grpSpPr>
          <p:sp>
            <p:nvSpPr>
              <p:cNvPr id="40" name="圆角矩形标注 13"/>
              <p:cNvSpPr/>
              <p:nvPr/>
            </p:nvSpPr>
            <p:spPr>
              <a:xfrm>
                <a:off x="4343879" y="3136079"/>
                <a:ext cx="1987114" cy="990895"/>
              </a:xfrm>
              <a:custGeom>
                <a:avLst/>
                <a:gdLst>
                  <a:gd name="connsiteX0" fmla="*/ 0 w 2055996"/>
                  <a:gd name="connsiteY0" fmla="*/ 120016 h 720080"/>
                  <a:gd name="connsiteX1" fmla="*/ 120016 w 2055996"/>
                  <a:gd name="connsiteY1" fmla="*/ 0 h 720080"/>
                  <a:gd name="connsiteX2" fmla="*/ 342666 w 2055996"/>
                  <a:gd name="connsiteY2" fmla="*/ 0 h 720080"/>
                  <a:gd name="connsiteX3" fmla="*/ 342666 w 2055996"/>
                  <a:gd name="connsiteY3" fmla="*/ 0 h 720080"/>
                  <a:gd name="connsiteX4" fmla="*/ 856665 w 2055996"/>
                  <a:gd name="connsiteY4" fmla="*/ 0 h 720080"/>
                  <a:gd name="connsiteX5" fmla="*/ 1935980 w 2055996"/>
                  <a:gd name="connsiteY5" fmla="*/ 0 h 720080"/>
                  <a:gd name="connsiteX6" fmla="*/ 2055996 w 2055996"/>
                  <a:gd name="connsiteY6" fmla="*/ 120016 h 720080"/>
                  <a:gd name="connsiteX7" fmla="*/ 2055996 w 2055996"/>
                  <a:gd name="connsiteY7" fmla="*/ 420047 h 720080"/>
                  <a:gd name="connsiteX8" fmla="*/ 2055996 w 2055996"/>
                  <a:gd name="connsiteY8" fmla="*/ 420047 h 720080"/>
                  <a:gd name="connsiteX9" fmla="*/ 2055996 w 2055996"/>
                  <a:gd name="connsiteY9" fmla="*/ 600067 h 720080"/>
                  <a:gd name="connsiteX10" fmla="*/ 2055996 w 2055996"/>
                  <a:gd name="connsiteY10" fmla="*/ 600064 h 720080"/>
                  <a:gd name="connsiteX11" fmla="*/ 1935980 w 2055996"/>
                  <a:gd name="connsiteY11" fmla="*/ 720080 h 720080"/>
                  <a:gd name="connsiteX12" fmla="*/ 856665 w 2055996"/>
                  <a:gd name="connsiteY12" fmla="*/ 720080 h 720080"/>
                  <a:gd name="connsiteX13" fmla="*/ 935848 w 2055996"/>
                  <a:gd name="connsiteY13" fmla="*/ 1025243 h 720080"/>
                  <a:gd name="connsiteX14" fmla="*/ 342666 w 2055996"/>
                  <a:gd name="connsiteY14" fmla="*/ 720080 h 720080"/>
                  <a:gd name="connsiteX15" fmla="*/ 120016 w 2055996"/>
                  <a:gd name="connsiteY15" fmla="*/ 720080 h 720080"/>
                  <a:gd name="connsiteX16" fmla="*/ 0 w 2055996"/>
                  <a:gd name="connsiteY16" fmla="*/ 600064 h 720080"/>
                  <a:gd name="connsiteX17" fmla="*/ 0 w 2055996"/>
                  <a:gd name="connsiteY17" fmla="*/ 600067 h 720080"/>
                  <a:gd name="connsiteX18" fmla="*/ 0 w 2055996"/>
                  <a:gd name="connsiteY18" fmla="*/ 420047 h 720080"/>
                  <a:gd name="connsiteX19" fmla="*/ 0 w 2055996"/>
                  <a:gd name="connsiteY19" fmla="*/ 420047 h 720080"/>
                  <a:gd name="connsiteX20" fmla="*/ 0 w 2055996"/>
                  <a:gd name="connsiteY20" fmla="*/ 120016 h 720080"/>
                  <a:gd name="connsiteX0" fmla="*/ 0 w 2055996"/>
                  <a:gd name="connsiteY0" fmla="*/ 120016 h 1025243"/>
                  <a:gd name="connsiteX1" fmla="*/ 120016 w 2055996"/>
                  <a:gd name="connsiteY1" fmla="*/ 0 h 1025243"/>
                  <a:gd name="connsiteX2" fmla="*/ 342666 w 2055996"/>
                  <a:gd name="connsiteY2" fmla="*/ 0 h 1025243"/>
                  <a:gd name="connsiteX3" fmla="*/ 342666 w 2055996"/>
                  <a:gd name="connsiteY3" fmla="*/ 0 h 1025243"/>
                  <a:gd name="connsiteX4" fmla="*/ 856665 w 2055996"/>
                  <a:gd name="connsiteY4" fmla="*/ 0 h 1025243"/>
                  <a:gd name="connsiteX5" fmla="*/ 1935980 w 2055996"/>
                  <a:gd name="connsiteY5" fmla="*/ 0 h 1025243"/>
                  <a:gd name="connsiteX6" fmla="*/ 2055996 w 2055996"/>
                  <a:gd name="connsiteY6" fmla="*/ 120016 h 1025243"/>
                  <a:gd name="connsiteX7" fmla="*/ 2055996 w 2055996"/>
                  <a:gd name="connsiteY7" fmla="*/ 420047 h 1025243"/>
                  <a:gd name="connsiteX8" fmla="*/ 2055996 w 2055996"/>
                  <a:gd name="connsiteY8" fmla="*/ 420047 h 1025243"/>
                  <a:gd name="connsiteX9" fmla="*/ 2055996 w 2055996"/>
                  <a:gd name="connsiteY9" fmla="*/ 600067 h 1025243"/>
                  <a:gd name="connsiteX10" fmla="*/ 2055996 w 2055996"/>
                  <a:gd name="connsiteY10" fmla="*/ 600064 h 1025243"/>
                  <a:gd name="connsiteX11" fmla="*/ 1935980 w 2055996"/>
                  <a:gd name="connsiteY11" fmla="*/ 720080 h 1025243"/>
                  <a:gd name="connsiteX12" fmla="*/ 856665 w 2055996"/>
                  <a:gd name="connsiteY12" fmla="*/ 720080 h 1025243"/>
                  <a:gd name="connsiteX13" fmla="*/ 935848 w 2055996"/>
                  <a:gd name="connsiteY13" fmla="*/ 1025243 h 1025243"/>
                  <a:gd name="connsiteX14" fmla="*/ 571266 w 2055996"/>
                  <a:gd name="connsiteY14" fmla="*/ 720080 h 1025243"/>
                  <a:gd name="connsiteX15" fmla="*/ 120016 w 2055996"/>
                  <a:gd name="connsiteY15" fmla="*/ 720080 h 1025243"/>
                  <a:gd name="connsiteX16" fmla="*/ 0 w 2055996"/>
                  <a:gd name="connsiteY16" fmla="*/ 600064 h 1025243"/>
                  <a:gd name="connsiteX17" fmla="*/ 0 w 2055996"/>
                  <a:gd name="connsiteY17" fmla="*/ 600067 h 1025243"/>
                  <a:gd name="connsiteX18" fmla="*/ 0 w 2055996"/>
                  <a:gd name="connsiteY18" fmla="*/ 420047 h 1025243"/>
                  <a:gd name="connsiteX19" fmla="*/ 0 w 2055996"/>
                  <a:gd name="connsiteY19" fmla="*/ 420047 h 1025243"/>
                  <a:gd name="connsiteX20" fmla="*/ 0 w 2055996"/>
                  <a:gd name="connsiteY20" fmla="*/ 120016 h 1025243"/>
                  <a:gd name="connsiteX0" fmla="*/ 0 w 2055996"/>
                  <a:gd name="connsiteY0" fmla="*/ 120016 h 1025243"/>
                  <a:gd name="connsiteX1" fmla="*/ 120016 w 2055996"/>
                  <a:gd name="connsiteY1" fmla="*/ 0 h 1025243"/>
                  <a:gd name="connsiteX2" fmla="*/ 342666 w 2055996"/>
                  <a:gd name="connsiteY2" fmla="*/ 0 h 1025243"/>
                  <a:gd name="connsiteX3" fmla="*/ 342666 w 2055996"/>
                  <a:gd name="connsiteY3" fmla="*/ 0 h 1025243"/>
                  <a:gd name="connsiteX4" fmla="*/ 856665 w 2055996"/>
                  <a:gd name="connsiteY4" fmla="*/ 0 h 1025243"/>
                  <a:gd name="connsiteX5" fmla="*/ 1935980 w 2055996"/>
                  <a:gd name="connsiteY5" fmla="*/ 0 h 1025243"/>
                  <a:gd name="connsiteX6" fmla="*/ 2055996 w 2055996"/>
                  <a:gd name="connsiteY6" fmla="*/ 120016 h 1025243"/>
                  <a:gd name="connsiteX7" fmla="*/ 2055996 w 2055996"/>
                  <a:gd name="connsiteY7" fmla="*/ 420047 h 1025243"/>
                  <a:gd name="connsiteX8" fmla="*/ 2055996 w 2055996"/>
                  <a:gd name="connsiteY8" fmla="*/ 420047 h 1025243"/>
                  <a:gd name="connsiteX9" fmla="*/ 2055996 w 2055996"/>
                  <a:gd name="connsiteY9" fmla="*/ 600067 h 1025243"/>
                  <a:gd name="connsiteX10" fmla="*/ 2055996 w 2055996"/>
                  <a:gd name="connsiteY10" fmla="*/ 600064 h 1025243"/>
                  <a:gd name="connsiteX11" fmla="*/ 1935980 w 2055996"/>
                  <a:gd name="connsiteY11" fmla="*/ 720080 h 1025243"/>
                  <a:gd name="connsiteX12" fmla="*/ 1206289 w 2055996"/>
                  <a:gd name="connsiteY12" fmla="*/ 733527 h 1025243"/>
                  <a:gd name="connsiteX13" fmla="*/ 935848 w 2055996"/>
                  <a:gd name="connsiteY13" fmla="*/ 1025243 h 1025243"/>
                  <a:gd name="connsiteX14" fmla="*/ 571266 w 2055996"/>
                  <a:gd name="connsiteY14" fmla="*/ 720080 h 1025243"/>
                  <a:gd name="connsiteX15" fmla="*/ 120016 w 2055996"/>
                  <a:gd name="connsiteY15" fmla="*/ 720080 h 1025243"/>
                  <a:gd name="connsiteX16" fmla="*/ 0 w 2055996"/>
                  <a:gd name="connsiteY16" fmla="*/ 600064 h 1025243"/>
                  <a:gd name="connsiteX17" fmla="*/ 0 w 2055996"/>
                  <a:gd name="connsiteY17" fmla="*/ 600067 h 1025243"/>
                  <a:gd name="connsiteX18" fmla="*/ 0 w 2055996"/>
                  <a:gd name="connsiteY18" fmla="*/ 420047 h 1025243"/>
                  <a:gd name="connsiteX19" fmla="*/ 0 w 2055996"/>
                  <a:gd name="connsiteY19" fmla="*/ 420047 h 1025243"/>
                  <a:gd name="connsiteX20" fmla="*/ 0 w 2055996"/>
                  <a:gd name="connsiteY20" fmla="*/ 120016 h 1025243"/>
                  <a:gd name="connsiteX0" fmla="*/ 0 w 2055996"/>
                  <a:gd name="connsiteY0" fmla="*/ 120016 h 1025243"/>
                  <a:gd name="connsiteX1" fmla="*/ 120016 w 2055996"/>
                  <a:gd name="connsiteY1" fmla="*/ 0 h 1025243"/>
                  <a:gd name="connsiteX2" fmla="*/ 342666 w 2055996"/>
                  <a:gd name="connsiteY2" fmla="*/ 0 h 1025243"/>
                  <a:gd name="connsiteX3" fmla="*/ 342666 w 2055996"/>
                  <a:gd name="connsiteY3" fmla="*/ 0 h 1025243"/>
                  <a:gd name="connsiteX4" fmla="*/ 856665 w 2055996"/>
                  <a:gd name="connsiteY4" fmla="*/ 0 h 1025243"/>
                  <a:gd name="connsiteX5" fmla="*/ 1935980 w 2055996"/>
                  <a:gd name="connsiteY5" fmla="*/ 0 h 1025243"/>
                  <a:gd name="connsiteX6" fmla="*/ 2055996 w 2055996"/>
                  <a:gd name="connsiteY6" fmla="*/ 120016 h 1025243"/>
                  <a:gd name="connsiteX7" fmla="*/ 2055996 w 2055996"/>
                  <a:gd name="connsiteY7" fmla="*/ 420047 h 1025243"/>
                  <a:gd name="connsiteX8" fmla="*/ 2055996 w 2055996"/>
                  <a:gd name="connsiteY8" fmla="*/ 420047 h 1025243"/>
                  <a:gd name="connsiteX9" fmla="*/ 2055996 w 2055996"/>
                  <a:gd name="connsiteY9" fmla="*/ 600067 h 1025243"/>
                  <a:gd name="connsiteX10" fmla="*/ 2055996 w 2055996"/>
                  <a:gd name="connsiteY10" fmla="*/ 600064 h 1025243"/>
                  <a:gd name="connsiteX11" fmla="*/ 1935980 w 2055996"/>
                  <a:gd name="connsiteY11" fmla="*/ 720080 h 1025243"/>
                  <a:gd name="connsiteX12" fmla="*/ 1206289 w 2055996"/>
                  <a:gd name="connsiteY12" fmla="*/ 733527 h 1025243"/>
                  <a:gd name="connsiteX13" fmla="*/ 935848 w 2055996"/>
                  <a:gd name="connsiteY13" fmla="*/ 1025243 h 1025243"/>
                  <a:gd name="connsiteX14" fmla="*/ 880548 w 2055996"/>
                  <a:gd name="connsiteY14" fmla="*/ 733527 h 1025243"/>
                  <a:gd name="connsiteX15" fmla="*/ 120016 w 2055996"/>
                  <a:gd name="connsiteY15" fmla="*/ 720080 h 1025243"/>
                  <a:gd name="connsiteX16" fmla="*/ 0 w 2055996"/>
                  <a:gd name="connsiteY16" fmla="*/ 600064 h 1025243"/>
                  <a:gd name="connsiteX17" fmla="*/ 0 w 2055996"/>
                  <a:gd name="connsiteY17" fmla="*/ 600067 h 1025243"/>
                  <a:gd name="connsiteX18" fmla="*/ 0 w 2055996"/>
                  <a:gd name="connsiteY18" fmla="*/ 420047 h 1025243"/>
                  <a:gd name="connsiteX19" fmla="*/ 0 w 2055996"/>
                  <a:gd name="connsiteY19" fmla="*/ 420047 h 1025243"/>
                  <a:gd name="connsiteX20" fmla="*/ 0 w 2055996"/>
                  <a:gd name="connsiteY20" fmla="*/ 120016 h 1025243"/>
                  <a:gd name="connsiteX0" fmla="*/ 0 w 2055996"/>
                  <a:gd name="connsiteY0" fmla="*/ 120016 h 1025243"/>
                  <a:gd name="connsiteX1" fmla="*/ 120016 w 2055996"/>
                  <a:gd name="connsiteY1" fmla="*/ 0 h 1025243"/>
                  <a:gd name="connsiteX2" fmla="*/ 342666 w 2055996"/>
                  <a:gd name="connsiteY2" fmla="*/ 0 h 1025243"/>
                  <a:gd name="connsiteX3" fmla="*/ 342666 w 2055996"/>
                  <a:gd name="connsiteY3" fmla="*/ 0 h 1025243"/>
                  <a:gd name="connsiteX4" fmla="*/ 856665 w 2055996"/>
                  <a:gd name="connsiteY4" fmla="*/ 0 h 1025243"/>
                  <a:gd name="connsiteX5" fmla="*/ 1935980 w 2055996"/>
                  <a:gd name="connsiteY5" fmla="*/ 0 h 1025243"/>
                  <a:gd name="connsiteX6" fmla="*/ 2055996 w 2055996"/>
                  <a:gd name="connsiteY6" fmla="*/ 120016 h 1025243"/>
                  <a:gd name="connsiteX7" fmla="*/ 2055996 w 2055996"/>
                  <a:gd name="connsiteY7" fmla="*/ 420047 h 1025243"/>
                  <a:gd name="connsiteX8" fmla="*/ 2055996 w 2055996"/>
                  <a:gd name="connsiteY8" fmla="*/ 420047 h 1025243"/>
                  <a:gd name="connsiteX9" fmla="*/ 2055996 w 2055996"/>
                  <a:gd name="connsiteY9" fmla="*/ 600067 h 1025243"/>
                  <a:gd name="connsiteX10" fmla="*/ 2055996 w 2055996"/>
                  <a:gd name="connsiteY10" fmla="*/ 600064 h 1025243"/>
                  <a:gd name="connsiteX11" fmla="*/ 1935980 w 2055996"/>
                  <a:gd name="connsiteY11" fmla="*/ 720080 h 1025243"/>
                  <a:gd name="connsiteX12" fmla="*/ 1112159 w 2055996"/>
                  <a:gd name="connsiteY12" fmla="*/ 746974 h 1025243"/>
                  <a:gd name="connsiteX13" fmla="*/ 935848 w 2055996"/>
                  <a:gd name="connsiteY13" fmla="*/ 1025243 h 1025243"/>
                  <a:gd name="connsiteX14" fmla="*/ 880548 w 2055996"/>
                  <a:gd name="connsiteY14" fmla="*/ 733527 h 1025243"/>
                  <a:gd name="connsiteX15" fmla="*/ 120016 w 2055996"/>
                  <a:gd name="connsiteY15" fmla="*/ 720080 h 1025243"/>
                  <a:gd name="connsiteX16" fmla="*/ 0 w 2055996"/>
                  <a:gd name="connsiteY16" fmla="*/ 600064 h 1025243"/>
                  <a:gd name="connsiteX17" fmla="*/ 0 w 2055996"/>
                  <a:gd name="connsiteY17" fmla="*/ 600067 h 1025243"/>
                  <a:gd name="connsiteX18" fmla="*/ 0 w 2055996"/>
                  <a:gd name="connsiteY18" fmla="*/ 420047 h 1025243"/>
                  <a:gd name="connsiteX19" fmla="*/ 0 w 2055996"/>
                  <a:gd name="connsiteY19" fmla="*/ 420047 h 1025243"/>
                  <a:gd name="connsiteX20" fmla="*/ 0 w 2055996"/>
                  <a:gd name="connsiteY20" fmla="*/ 120016 h 1025243"/>
                  <a:gd name="connsiteX0" fmla="*/ 0 w 2055996"/>
                  <a:gd name="connsiteY0" fmla="*/ 120016 h 1025243"/>
                  <a:gd name="connsiteX1" fmla="*/ 120016 w 2055996"/>
                  <a:gd name="connsiteY1" fmla="*/ 0 h 1025243"/>
                  <a:gd name="connsiteX2" fmla="*/ 342666 w 2055996"/>
                  <a:gd name="connsiteY2" fmla="*/ 0 h 1025243"/>
                  <a:gd name="connsiteX3" fmla="*/ 342666 w 2055996"/>
                  <a:gd name="connsiteY3" fmla="*/ 0 h 1025243"/>
                  <a:gd name="connsiteX4" fmla="*/ 856665 w 2055996"/>
                  <a:gd name="connsiteY4" fmla="*/ 0 h 1025243"/>
                  <a:gd name="connsiteX5" fmla="*/ 1935980 w 2055996"/>
                  <a:gd name="connsiteY5" fmla="*/ 0 h 1025243"/>
                  <a:gd name="connsiteX6" fmla="*/ 2055996 w 2055996"/>
                  <a:gd name="connsiteY6" fmla="*/ 120016 h 1025243"/>
                  <a:gd name="connsiteX7" fmla="*/ 2055996 w 2055996"/>
                  <a:gd name="connsiteY7" fmla="*/ 420047 h 1025243"/>
                  <a:gd name="connsiteX8" fmla="*/ 2055996 w 2055996"/>
                  <a:gd name="connsiteY8" fmla="*/ 420047 h 1025243"/>
                  <a:gd name="connsiteX9" fmla="*/ 2055996 w 2055996"/>
                  <a:gd name="connsiteY9" fmla="*/ 600067 h 1025243"/>
                  <a:gd name="connsiteX10" fmla="*/ 2055996 w 2055996"/>
                  <a:gd name="connsiteY10" fmla="*/ 600064 h 1025243"/>
                  <a:gd name="connsiteX11" fmla="*/ 1935980 w 2055996"/>
                  <a:gd name="connsiteY11" fmla="*/ 720080 h 1025243"/>
                  <a:gd name="connsiteX12" fmla="*/ 1112159 w 2055996"/>
                  <a:gd name="connsiteY12" fmla="*/ 746974 h 1025243"/>
                  <a:gd name="connsiteX13" fmla="*/ 1003083 w 2055996"/>
                  <a:gd name="connsiteY13" fmla="*/ 1025243 h 1025243"/>
                  <a:gd name="connsiteX14" fmla="*/ 880548 w 2055996"/>
                  <a:gd name="connsiteY14" fmla="*/ 733527 h 1025243"/>
                  <a:gd name="connsiteX15" fmla="*/ 120016 w 2055996"/>
                  <a:gd name="connsiteY15" fmla="*/ 720080 h 1025243"/>
                  <a:gd name="connsiteX16" fmla="*/ 0 w 2055996"/>
                  <a:gd name="connsiteY16" fmla="*/ 600064 h 1025243"/>
                  <a:gd name="connsiteX17" fmla="*/ 0 w 2055996"/>
                  <a:gd name="connsiteY17" fmla="*/ 600067 h 1025243"/>
                  <a:gd name="connsiteX18" fmla="*/ 0 w 2055996"/>
                  <a:gd name="connsiteY18" fmla="*/ 420047 h 1025243"/>
                  <a:gd name="connsiteX19" fmla="*/ 0 w 2055996"/>
                  <a:gd name="connsiteY19" fmla="*/ 420047 h 1025243"/>
                  <a:gd name="connsiteX20" fmla="*/ 0 w 2055996"/>
                  <a:gd name="connsiteY20" fmla="*/ 120016 h 102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5996" h="1025243">
                    <a:moveTo>
                      <a:pt x="0" y="120016"/>
                    </a:moveTo>
                    <a:cubicBezTo>
                      <a:pt x="0" y="53733"/>
                      <a:pt x="53733" y="0"/>
                      <a:pt x="120016" y="0"/>
                    </a:cubicBezTo>
                    <a:lnTo>
                      <a:pt x="342666" y="0"/>
                    </a:lnTo>
                    <a:lnTo>
                      <a:pt x="342666" y="0"/>
                    </a:lnTo>
                    <a:lnTo>
                      <a:pt x="856665" y="0"/>
                    </a:lnTo>
                    <a:lnTo>
                      <a:pt x="1935980" y="0"/>
                    </a:lnTo>
                    <a:cubicBezTo>
                      <a:pt x="2002263" y="0"/>
                      <a:pt x="2055996" y="53733"/>
                      <a:pt x="2055996" y="120016"/>
                    </a:cubicBezTo>
                    <a:lnTo>
                      <a:pt x="2055996" y="420047"/>
                    </a:lnTo>
                    <a:lnTo>
                      <a:pt x="2055996" y="420047"/>
                    </a:lnTo>
                    <a:lnTo>
                      <a:pt x="2055996" y="600067"/>
                    </a:lnTo>
                    <a:lnTo>
                      <a:pt x="2055996" y="600064"/>
                    </a:lnTo>
                    <a:cubicBezTo>
                      <a:pt x="2055996" y="666347"/>
                      <a:pt x="2002263" y="720080"/>
                      <a:pt x="1935980" y="720080"/>
                    </a:cubicBezTo>
                    <a:lnTo>
                      <a:pt x="1112159" y="746974"/>
                    </a:lnTo>
                    <a:lnTo>
                      <a:pt x="1003083" y="1025243"/>
                    </a:lnTo>
                    <a:lnTo>
                      <a:pt x="880548" y="733527"/>
                    </a:lnTo>
                    <a:lnTo>
                      <a:pt x="120016" y="720080"/>
                    </a:lnTo>
                    <a:cubicBezTo>
                      <a:pt x="53733" y="720080"/>
                      <a:pt x="0" y="666347"/>
                      <a:pt x="0" y="600064"/>
                    </a:cubicBezTo>
                    <a:lnTo>
                      <a:pt x="0" y="600067"/>
                    </a:lnTo>
                    <a:lnTo>
                      <a:pt x="0" y="420047"/>
                    </a:lnTo>
                    <a:lnTo>
                      <a:pt x="0" y="420047"/>
                    </a:lnTo>
                    <a:lnTo>
                      <a:pt x="0" y="120016"/>
                    </a:lnTo>
                    <a:close/>
                  </a:path>
                </a:pathLst>
              </a:custGeom>
              <a:solidFill>
                <a:srgbClr val="F1A00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1" name="圆角矩形 95"/>
              <p:cNvSpPr/>
              <p:nvPr/>
            </p:nvSpPr>
            <p:spPr>
              <a:xfrm>
                <a:off x="4382869" y="3175069"/>
                <a:ext cx="1913664" cy="630973"/>
              </a:xfrm>
              <a:prstGeom prst="round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64" name="Group 63"/>
            <p:cNvGrpSpPr/>
            <p:nvPr/>
          </p:nvGrpSpPr>
          <p:grpSpPr>
            <a:xfrm>
              <a:off x="4257816" y="3262274"/>
              <a:ext cx="2000280" cy="584775"/>
              <a:chOff x="4257816" y="3262274"/>
              <a:chExt cx="2000280" cy="584775"/>
            </a:xfrm>
          </p:grpSpPr>
          <p:sp>
            <p:nvSpPr>
              <p:cNvPr id="43" name="TextBox 42"/>
              <p:cNvSpPr txBox="1"/>
              <p:nvPr/>
            </p:nvSpPr>
            <p:spPr>
              <a:xfrm flipH="1">
                <a:off x="4257816" y="3262274"/>
                <a:ext cx="993557"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a:ln w="18415" cmpd="sng">
                      <a:noFill/>
                      <a:prstDash val="solid"/>
                    </a:ln>
                    <a:solidFill>
                      <a:srgbClr val="F1A00F"/>
                    </a:solidFill>
                    <a:uLnTx/>
                    <a:uFillTx/>
                    <a:latin typeface="+mj-lt"/>
                    <a:ea typeface="微软雅黑" pitchFamily="34" charset="-122"/>
                    <a:cs typeface="Times New Roman" pitchFamily="18" charset="0"/>
                  </a:rPr>
                  <a:t>02</a:t>
                </a:r>
                <a:endParaRPr kumimoji="0" lang="zh-CN" altLang="en-US" sz="4000" b="1" i="0" u="none" strike="noStrike" kern="0" cap="none" spc="0" normalizeH="0" baseline="0" noProof="0" dirty="0">
                  <a:ln w="18415" cmpd="sng">
                    <a:noFill/>
                    <a:prstDash val="solid"/>
                  </a:ln>
                  <a:solidFill>
                    <a:srgbClr val="F1A00F"/>
                  </a:solidFill>
                  <a:uLnTx/>
                  <a:uFillTx/>
                  <a:latin typeface="+mj-lt"/>
                  <a:ea typeface="微软雅黑" pitchFamily="34" charset="-122"/>
                  <a:cs typeface="Times New Roman" pitchFamily="18" charset="0"/>
                </a:endParaRPr>
              </a:p>
            </p:txBody>
          </p:sp>
          <p:sp>
            <p:nvSpPr>
              <p:cNvPr id="44" name="TextBox 43"/>
              <p:cNvSpPr txBox="1"/>
              <p:nvPr/>
            </p:nvSpPr>
            <p:spPr>
              <a:xfrm flipH="1">
                <a:off x="4744902" y="3388153"/>
                <a:ext cx="1513194" cy="31944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1800" b="1" i="0" u="none" strike="noStrike" kern="0" cap="none" spc="0" normalizeH="0" noProof="0" dirty="0">
                    <a:ln w="18415" cmpd="sng">
                      <a:noFill/>
                      <a:prstDash val="solid"/>
                    </a:ln>
                    <a:solidFill>
                      <a:srgbClr val="F1A00F"/>
                    </a:solidFill>
                    <a:effectLst>
                      <a:outerShdw blurRad="50800" dist="38100" dir="5400000" algn="t" rotWithShape="0">
                        <a:sysClr val="window" lastClr="FFFFFF">
                          <a:alpha val="51000"/>
                        </a:sysClr>
                      </a:outerShdw>
                    </a:effectLst>
                    <a:uLnTx/>
                    <a:uFillTx/>
                    <a:latin typeface="+mn-lt"/>
                    <a:ea typeface="微软雅黑" pitchFamily="34" charset="-122"/>
                    <a:cs typeface="Times New Roman" pitchFamily="18" charset="0"/>
                  </a:rPr>
                  <a:t>Tablet</a:t>
                </a:r>
                <a:endParaRPr kumimoji="0" lang="zh-CN" altLang="en-US" sz="1800" b="1" i="0" u="none" strike="noStrike" kern="0" cap="none" spc="0" normalizeH="0" baseline="0" noProof="0" dirty="0">
                  <a:ln w="18415" cmpd="sng">
                    <a:noFill/>
                    <a:prstDash val="solid"/>
                  </a:ln>
                  <a:solidFill>
                    <a:srgbClr val="F1A00F"/>
                  </a:solidFill>
                  <a:effectLst>
                    <a:outerShdw blurRad="50800" dist="38100" dir="5400000" algn="t" rotWithShape="0">
                      <a:sysClr val="window" lastClr="FFFFFF">
                        <a:alpha val="51000"/>
                      </a:sysClr>
                    </a:outerShdw>
                  </a:effectLst>
                  <a:uLnTx/>
                  <a:uFillTx/>
                  <a:latin typeface="+mn-lt"/>
                  <a:ea typeface="微软雅黑" pitchFamily="34" charset="-122"/>
                  <a:cs typeface="Times New Roman" pitchFamily="18" charset="0"/>
                </a:endParaRPr>
              </a:p>
            </p:txBody>
          </p:sp>
        </p:grpSp>
      </p:grpSp>
      <p:grpSp>
        <p:nvGrpSpPr>
          <p:cNvPr id="69" name="Group 68"/>
          <p:cNvGrpSpPr/>
          <p:nvPr/>
        </p:nvGrpSpPr>
        <p:grpSpPr>
          <a:xfrm>
            <a:off x="6156750" y="1868066"/>
            <a:ext cx="2082703" cy="990895"/>
            <a:chOff x="6156750" y="1868066"/>
            <a:chExt cx="2082703" cy="990895"/>
          </a:xfrm>
        </p:grpSpPr>
        <p:sp>
          <p:nvSpPr>
            <p:cNvPr id="26" name="圆角矩形标注 13"/>
            <p:cNvSpPr/>
            <p:nvPr/>
          </p:nvSpPr>
          <p:spPr>
            <a:xfrm>
              <a:off x="6252339" y="1868066"/>
              <a:ext cx="1987114" cy="990895"/>
            </a:xfrm>
            <a:custGeom>
              <a:avLst/>
              <a:gdLst>
                <a:gd name="connsiteX0" fmla="*/ 0 w 2055996"/>
                <a:gd name="connsiteY0" fmla="*/ 120016 h 720080"/>
                <a:gd name="connsiteX1" fmla="*/ 120016 w 2055996"/>
                <a:gd name="connsiteY1" fmla="*/ 0 h 720080"/>
                <a:gd name="connsiteX2" fmla="*/ 342666 w 2055996"/>
                <a:gd name="connsiteY2" fmla="*/ 0 h 720080"/>
                <a:gd name="connsiteX3" fmla="*/ 342666 w 2055996"/>
                <a:gd name="connsiteY3" fmla="*/ 0 h 720080"/>
                <a:gd name="connsiteX4" fmla="*/ 856665 w 2055996"/>
                <a:gd name="connsiteY4" fmla="*/ 0 h 720080"/>
                <a:gd name="connsiteX5" fmla="*/ 1935980 w 2055996"/>
                <a:gd name="connsiteY5" fmla="*/ 0 h 720080"/>
                <a:gd name="connsiteX6" fmla="*/ 2055996 w 2055996"/>
                <a:gd name="connsiteY6" fmla="*/ 120016 h 720080"/>
                <a:gd name="connsiteX7" fmla="*/ 2055996 w 2055996"/>
                <a:gd name="connsiteY7" fmla="*/ 420047 h 720080"/>
                <a:gd name="connsiteX8" fmla="*/ 2055996 w 2055996"/>
                <a:gd name="connsiteY8" fmla="*/ 420047 h 720080"/>
                <a:gd name="connsiteX9" fmla="*/ 2055996 w 2055996"/>
                <a:gd name="connsiteY9" fmla="*/ 600067 h 720080"/>
                <a:gd name="connsiteX10" fmla="*/ 2055996 w 2055996"/>
                <a:gd name="connsiteY10" fmla="*/ 600064 h 720080"/>
                <a:gd name="connsiteX11" fmla="*/ 1935980 w 2055996"/>
                <a:gd name="connsiteY11" fmla="*/ 720080 h 720080"/>
                <a:gd name="connsiteX12" fmla="*/ 856665 w 2055996"/>
                <a:gd name="connsiteY12" fmla="*/ 720080 h 720080"/>
                <a:gd name="connsiteX13" fmla="*/ 935848 w 2055996"/>
                <a:gd name="connsiteY13" fmla="*/ 1025243 h 720080"/>
                <a:gd name="connsiteX14" fmla="*/ 342666 w 2055996"/>
                <a:gd name="connsiteY14" fmla="*/ 720080 h 720080"/>
                <a:gd name="connsiteX15" fmla="*/ 120016 w 2055996"/>
                <a:gd name="connsiteY15" fmla="*/ 720080 h 720080"/>
                <a:gd name="connsiteX16" fmla="*/ 0 w 2055996"/>
                <a:gd name="connsiteY16" fmla="*/ 600064 h 720080"/>
                <a:gd name="connsiteX17" fmla="*/ 0 w 2055996"/>
                <a:gd name="connsiteY17" fmla="*/ 600067 h 720080"/>
                <a:gd name="connsiteX18" fmla="*/ 0 w 2055996"/>
                <a:gd name="connsiteY18" fmla="*/ 420047 h 720080"/>
                <a:gd name="connsiteX19" fmla="*/ 0 w 2055996"/>
                <a:gd name="connsiteY19" fmla="*/ 420047 h 720080"/>
                <a:gd name="connsiteX20" fmla="*/ 0 w 2055996"/>
                <a:gd name="connsiteY20" fmla="*/ 120016 h 720080"/>
                <a:gd name="connsiteX0" fmla="*/ 0 w 2055996"/>
                <a:gd name="connsiteY0" fmla="*/ 120016 h 1025243"/>
                <a:gd name="connsiteX1" fmla="*/ 120016 w 2055996"/>
                <a:gd name="connsiteY1" fmla="*/ 0 h 1025243"/>
                <a:gd name="connsiteX2" fmla="*/ 342666 w 2055996"/>
                <a:gd name="connsiteY2" fmla="*/ 0 h 1025243"/>
                <a:gd name="connsiteX3" fmla="*/ 342666 w 2055996"/>
                <a:gd name="connsiteY3" fmla="*/ 0 h 1025243"/>
                <a:gd name="connsiteX4" fmla="*/ 856665 w 2055996"/>
                <a:gd name="connsiteY4" fmla="*/ 0 h 1025243"/>
                <a:gd name="connsiteX5" fmla="*/ 1935980 w 2055996"/>
                <a:gd name="connsiteY5" fmla="*/ 0 h 1025243"/>
                <a:gd name="connsiteX6" fmla="*/ 2055996 w 2055996"/>
                <a:gd name="connsiteY6" fmla="*/ 120016 h 1025243"/>
                <a:gd name="connsiteX7" fmla="*/ 2055996 w 2055996"/>
                <a:gd name="connsiteY7" fmla="*/ 420047 h 1025243"/>
                <a:gd name="connsiteX8" fmla="*/ 2055996 w 2055996"/>
                <a:gd name="connsiteY8" fmla="*/ 420047 h 1025243"/>
                <a:gd name="connsiteX9" fmla="*/ 2055996 w 2055996"/>
                <a:gd name="connsiteY9" fmla="*/ 600067 h 1025243"/>
                <a:gd name="connsiteX10" fmla="*/ 2055996 w 2055996"/>
                <a:gd name="connsiteY10" fmla="*/ 600064 h 1025243"/>
                <a:gd name="connsiteX11" fmla="*/ 1935980 w 2055996"/>
                <a:gd name="connsiteY11" fmla="*/ 720080 h 1025243"/>
                <a:gd name="connsiteX12" fmla="*/ 856665 w 2055996"/>
                <a:gd name="connsiteY12" fmla="*/ 720080 h 1025243"/>
                <a:gd name="connsiteX13" fmla="*/ 935848 w 2055996"/>
                <a:gd name="connsiteY13" fmla="*/ 1025243 h 1025243"/>
                <a:gd name="connsiteX14" fmla="*/ 571266 w 2055996"/>
                <a:gd name="connsiteY14" fmla="*/ 720080 h 1025243"/>
                <a:gd name="connsiteX15" fmla="*/ 120016 w 2055996"/>
                <a:gd name="connsiteY15" fmla="*/ 720080 h 1025243"/>
                <a:gd name="connsiteX16" fmla="*/ 0 w 2055996"/>
                <a:gd name="connsiteY16" fmla="*/ 600064 h 1025243"/>
                <a:gd name="connsiteX17" fmla="*/ 0 w 2055996"/>
                <a:gd name="connsiteY17" fmla="*/ 600067 h 1025243"/>
                <a:gd name="connsiteX18" fmla="*/ 0 w 2055996"/>
                <a:gd name="connsiteY18" fmla="*/ 420047 h 1025243"/>
                <a:gd name="connsiteX19" fmla="*/ 0 w 2055996"/>
                <a:gd name="connsiteY19" fmla="*/ 420047 h 1025243"/>
                <a:gd name="connsiteX20" fmla="*/ 0 w 2055996"/>
                <a:gd name="connsiteY20" fmla="*/ 120016 h 1025243"/>
                <a:gd name="connsiteX0" fmla="*/ 0 w 2055996"/>
                <a:gd name="connsiteY0" fmla="*/ 120016 h 1025243"/>
                <a:gd name="connsiteX1" fmla="*/ 120016 w 2055996"/>
                <a:gd name="connsiteY1" fmla="*/ 0 h 1025243"/>
                <a:gd name="connsiteX2" fmla="*/ 342666 w 2055996"/>
                <a:gd name="connsiteY2" fmla="*/ 0 h 1025243"/>
                <a:gd name="connsiteX3" fmla="*/ 342666 w 2055996"/>
                <a:gd name="connsiteY3" fmla="*/ 0 h 1025243"/>
                <a:gd name="connsiteX4" fmla="*/ 856665 w 2055996"/>
                <a:gd name="connsiteY4" fmla="*/ 0 h 1025243"/>
                <a:gd name="connsiteX5" fmla="*/ 1935980 w 2055996"/>
                <a:gd name="connsiteY5" fmla="*/ 0 h 1025243"/>
                <a:gd name="connsiteX6" fmla="*/ 2055996 w 2055996"/>
                <a:gd name="connsiteY6" fmla="*/ 120016 h 1025243"/>
                <a:gd name="connsiteX7" fmla="*/ 2055996 w 2055996"/>
                <a:gd name="connsiteY7" fmla="*/ 420047 h 1025243"/>
                <a:gd name="connsiteX8" fmla="*/ 2055996 w 2055996"/>
                <a:gd name="connsiteY8" fmla="*/ 420047 h 1025243"/>
                <a:gd name="connsiteX9" fmla="*/ 2055996 w 2055996"/>
                <a:gd name="connsiteY9" fmla="*/ 600067 h 1025243"/>
                <a:gd name="connsiteX10" fmla="*/ 2055996 w 2055996"/>
                <a:gd name="connsiteY10" fmla="*/ 600064 h 1025243"/>
                <a:gd name="connsiteX11" fmla="*/ 1935980 w 2055996"/>
                <a:gd name="connsiteY11" fmla="*/ 720080 h 1025243"/>
                <a:gd name="connsiteX12" fmla="*/ 1206289 w 2055996"/>
                <a:gd name="connsiteY12" fmla="*/ 733527 h 1025243"/>
                <a:gd name="connsiteX13" fmla="*/ 935848 w 2055996"/>
                <a:gd name="connsiteY13" fmla="*/ 1025243 h 1025243"/>
                <a:gd name="connsiteX14" fmla="*/ 571266 w 2055996"/>
                <a:gd name="connsiteY14" fmla="*/ 720080 h 1025243"/>
                <a:gd name="connsiteX15" fmla="*/ 120016 w 2055996"/>
                <a:gd name="connsiteY15" fmla="*/ 720080 h 1025243"/>
                <a:gd name="connsiteX16" fmla="*/ 0 w 2055996"/>
                <a:gd name="connsiteY16" fmla="*/ 600064 h 1025243"/>
                <a:gd name="connsiteX17" fmla="*/ 0 w 2055996"/>
                <a:gd name="connsiteY17" fmla="*/ 600067 h 1025243"/>
                <a:gd name="connsiteX18" fmla="*/ 0 w 2055996"/>
                <a:gd name="connsiteY18" fmla="*/ 420047 h 1025243"/>
                <a:gd name="connsiteX19" fmla="*/ 0 w 2055996"/>
                <a:gd name="connsiteY19" fmla="*/ 420047 h 1025243"/>
                <a:gd name="connsiteX20" fmla="*/ 0 w 2055996"/>
                <a:gd name="connsiteY20" fmla="*/ 120016 h 1025243"/>
                <a:gd name="connsiteX0" fmla="*/ 0 w 2055996"/>
                <a:gd name="connsiteY0" fmla="*/ 120016 h 1025243"/>
                <a:gd name="connsiteX1" fmla="*/ 120016 w 2055996"/>
                <a:gd name="connsiteY1" fmla="*/ 0 h 1025243"/>
                <a:gd name="connsiteX2" fmla="*/ 342666 w 2055996"/>
                <a:gd name="connsiteY2" fmla="*/ 0 h 1025243"/>
                <a:gd name="connsiteX3" fmla="*/ 342666 w 2055996"/>
                <a:gd name="connsiteY3" fmla="*/ 0 h 1025243"/>
                <a:gd name="connsiteX4" fmla="*/ 856665 w 2055996"/>
                <a:gd name="connsiteY4" fmla="*/ 0 h 1025243"/>
                <a:gd name="connsiteX5" fmla="*/ 1935980 w 2055996"/>
                <a:gd name="connsiteY5" fmla="*/ 0 h 1025243"/>
                <a:gd name="connsiteX6" fmla="*/ 2055996 w 2055996"/>
                <a:gd name="connsiteY6" fmla="*/ 120016 h 1025243"/>
                <a:gd name="connsiteX7" fmla="*/ 2055996 w 2055996"/>
                <a:gd name="connsiteY7" fmla="*/ 420047 h 1025243"/>
                <a:gd name="connsiteX8" fmla="*/ 2055996 w 2055996"/>
                <a:gd name="connsiteY8" fmla="*/ 420047 h 1025243"/>
                <a:gd name="connsiteX9" fmla="*/ 2055996 w 2055996"/>
                <a:gd name="connsiteY9" fmla="*/ 600067 h 1025243"/>
                <a:gd name="connsiteX10" fmla="*/ 2055996 w 2055996"/>
                <a:gd name="connsiteY10" fmla="*/ 600064 h 1025243"/>
                <a:gd name="connsiteX11" fmla="*/ 1935980 w 2055996"/>
                <a:gd name="connsiteY11" fmla="*/ 720080 h 1025243"/>
                <a:gd name="connsiteX12" fmla="*/ 1206289 w 2055996"/>
                <a:gd name="connsiteY12" fmla="*/ 733527 h 1025243"/>
                <a:gd name="connsiteX13" fmla="*/ 935848 w 2055996"/>
                <a:gd name="connsiteY13" fmla="*/ 1025243 h 1025243"/>
                <a:gd name="connsiteX14" fmla="*/ 880548 w 2055996"/>
                <a:gd name="connsiteY14" fmla="*/ 733527 h 1025243"/>
                <a:gd name="connsiteX15" fmla="*/ 120016 w 2055996"/>
                <a:gd name="connsiteY15" fmla="*/ 720080 h 1025243"/>
                <a:gd name="connsiteX16" fmla="*/ 0 w 2055996"/>
                <a:gd name="connsiteY16" fmla="*/ 600064 h 1025243"/>
                <a:gd name="connsiteX17" fmla="*/ 0 w 2055996"/>
                <a:gd name="connsiteY17" fmla="*/ 600067 h 1025243"/>
                <a:gd name="connsiteX18" fmla="*/ 0 w 2055996"/>
                <a:gd name="connsiteY18" fmla="*/ 420047 h 1025243"/>
                <a:gd name="connsiteX19" fmla="*/ 0 w 2055996"/>
                <a:gd name="connsiteY19" fmla="*/ 420047 h 1025243"/>
                <a:gd name="connsiteX20" fmla="*/ 0 w 2055996"/>
                <a:gd name="connsiteY20" fmla="*/ 120016 h 1025243"/>
                <a:gd name="connsiteX0" fmla="*/ 0 w 2055996"/>
                <a:gd name="connsiteY0" fmla="*/ 120016 h 1025243"/>
                <a:gd name="connsiteX1" fmla="*/ 120016 w 2055996"/>
                <a:gd name="connsiteY1" fmla="*/ 0 h 1025243"/>
                <a:gd name="connsiteX2" fmla="*/ 342666 w 2055996"/>
                <a:gd name="connsiteY2" fmla="*/ 0 h 1025243"/>
                <a:gd name="connsiteX3" fmla="*/ 342666 w 2055996"/>
                <a:gd name="connsiteY3" fmla="*/ 0 h 1025243"/>
                <a:gd name="connsiteX4" fmla="*/ 856665 w 2055996"/>
                <a:gd name="connsiteY4" fmla="*/ 0 h 1025243"/>
                <a:gd name="connsiteX5" fmla="*/ 1935980 w 2055996"/>
                <a:gd name="connsiteY5" fmla="*/ 0 h 1025243"/>
                <a:gd name="connsiteX6" fmla="*/ 2055996 w 2055996"/>
                <a:gd name="connsiteY6" fmla="*/ 120016 h 1025243"/>
                <a:gd name="connsiteX7" fmla="*/ 2055996 w 2055996"/>
                <a:gd name="connsiteY7" fmla="*/ 420047 h 1025243"/>
                <a:gd name="connsiteX8" fmla="*/ 2055996 w 2055996"/>
                <a:gd name="connsiteY8" fmla="*/ 420047 h 1025243"/>
                <a:gd name="connsiteX9" fmla="*/ 2055996 w 2055996"/>
                <a:gd name="connsiteY9" fmla="*/ 600067 h 1025243"/>
                <a:gd name="connsiteX10" fmla="*/ 2055996 w 2055996"/>
                <a:gd name="connsiteY10" fmla="*/ 600064 h 1025243"/>
                <a:gd name="connsiteX11" fmla="*/ 1935980 w 2055996"/>
                <a:gd name="connsiteY11" fmla="*/ 720080 h 1025243"/>
                <a:gd name="connsiteX12" fmla="*/ 1112159 w 2055996"/>
                <a:gd name="connsiteY12" fmla="*/ 746974 h 1025243"/>
                <a:gd name="connsiteX13" fmla="*/ 935848 w 2055996"/>
                <a:gd name="connsiteY13" fmla="*/ 1025243 h 1025243"/>
                <a:gd name="connsiteX14" fmla="*/ 880548 w 2055996"/>
                <a:gd name="connsiteY14" fmla="*/ 733527 h 1025243"/>
                <a:gd name="connsiteX15" fmla="*/ 120016 w 2055996"/>
                <a:gd name="connsiteY15" fmla="*/ 720080 h 1025243"/>
                <a:gd name="connsiteX16" fmla="*/ 0 w 2055996"/>
                <a:gd name="connsiteY16" fmla="*/ 600064 h 1025243"/>
                <a:gd name="connsiteX17" fmla="*/ 0 w 2055996"/>
                <a:gd name="connsiteY17" fmla="*/ 600067 h 1025243"/>
                <a:gd name="connsiteX18" fmla="*/ 0 w 2055996"/>
                <a:gd name="connsiteY18" fmla="*/ 420047 h 1025243"/>
                <a:gd name="connsiteX19" fmla="*/ 0 w 2055996"/>
                <a:gd name="connsiteY19" fmla="*/ 420047 h 1025243"/>
                <a:gd name="connsiteX20" fmla="*/ 0 w 2055996"/>
                <a:gd name="connsiteY20" fmla="*/ 120016 h 1025243"/>
                <a:gd name="connsiteX0" fmla="*/ 0 w 2055996"/>
                <a:gd name="connsiteY0" fmla="*/ 120016 h 1025243"/>
                <a:gd name="connsiteX1" fmla="*/ 120016 w 2055996"/>
                <a:gd name="connsiteY1" fmla="*/ 0 h 1025243"/>
                <a:gd name="connsiteX2" fmla="*/ 342666 w 2055996"/>
                <a:gd name="connsiteY2" fmla="*/ 0 h 1025243"/>
                <a:gd name="connsiteX3" fmla="*/ 342666 w 2055996"/>
                <a:gd name="connsiteY3" fmla="*/ 0 h 1025243"/>
                <a:gd name="connsiteX4" fmla="*/ 856665 w 2055996"/>
                <a:gd name="connsiteY4" fmla="*/ 0 h 1025243"/>
                <a:gd name="connsiteX5" fmla="*/ 1935980 w 2055996"/>
                <a:gd name="connsiteY5" fmla="*/ 0 h 1025243"/>
                <a:gd name="connsiteX6" fmla="*/ 2055996 w 2055996"/>
                <a:gd name="connsiteY6" fmla="*/ 120016 h 1025243"/>
                <a:gd name="connsiteX7" fmla="*/ 2055996 w 2055996"/>
                <a:gd name="connsiteY7" fmla="*/ 420047 h 1025243"/>
                <a:gd name="connsiteX8" fmla="*/ 2055996 w 2055996"/>
                <a:gd name="connsiteY8" fmla="*/ 420047 h 1025243"/>
                <a:gd name="connsiteX9" fmla="*/ 2055996 w 2055996"/>
                <a:gd name="connsiteY9" fmla="*/ 600067 h 1025243"/>
                <a:gd name="connsiteX10" fmla="*/ 2055996 w 2055996"/>
                <a:gd name="connsiteY10" fmla="*/ 600064 h 1025243"/>
                <a:gd name="connsiteX11" fmla="*/ 1935980 w 2055996"/>
                <a:gd name="connsiteY11" fmla="*/ 720080 h 1025243"/>
                <a:gd name="connsiteX12" fmla="*/ 1112159 w 2055996"/>
                <a:gd name="connsiteY12" fmla="*/ 746974 h 1025243"/>
                <a:gd name="connsiteX13" fmla="*/ 1003083 w 2055996"/>
                <a:gd name="connsiteY13" fmla="*/ 1025243 h 1025243"/>
                <a:gd name="connsiteX14" fmla="*/ 880548 w 2055996"/>
                <a:gd name="connsiteY14" fmla="*/ 733527 h 1025243"/>
                <a:gd name="connsiteX15" fmla="*/ 120016 w 2055996"/>
                <a:gd name="connsiteY15" fmla="*/ 720080 h 1025243"/>
                <a:gd name="connsiteX16" fmla="*/ 0 w 2055996"/>
                <a:gd name="connsiteY16" fmla="*/ 600064 h 1025243"/>
                <a:gd name="connsiteX17" fmla="*/ 0 w 2055996"/>
                <a:gd name="connsiteY17" fmla="*/ 600067 h 1025243"/>
                <a:gd name="connsiteX18" fmla="*/ 0 w 2055996"/>
                <a:gd name="connsiteY18" fmla="*/ 420047 h 1025243"/>
                <a:gd name="connsiteX19" fmla="*/ 0 w 2055996"/>
                <a:gd name="connsiteY19" fmla="*/ 420047 h 1025243"/>
                <a:gd name="connsiteX20" fmla="*/ 0 w 2055996"/>
                <a:gd name="connsiteY20" fmla="*/ 120016 h 102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5996" h="1025243">
                  <a:moveTo>
                    <a:pt x="0" y="120016"/>
                  </a:moveTo>
                  <a:cubicBezTo>
                    <a:pt x="0" y="53733"/>
                    <a:pt x="53733" y="0"/>
                    <a:pt x="120016" y="0"/>
                  </a:cubicBezTo>
                  <a:lnTo>
                    <a:pt x="342666" y="0"/>
                  </a:lnTo>
                  <a:lnTo>
                    <a:pt x="342666" y="0"/>
                  </a:lnTo>
                  <a:lnTo>
                    <a:pt x="856665" y="0"/>
                  </a:lnTo>
                  <a:lnTo>
                    <a:pt x="1935980" y="0"/>
                  </a:lnTo>
                  <a:cubicBezTo>
                    <a:pt x="2002263" y="0"/>
                    <a:pt x="2055996" y="53733"/>
                    <a:pt x="2055996" y="120016"/>
                  </a:cubicBezTo>
                  <a:lnTo>
                    <a:pt x="2055996" y="420047"/>
                  </a:lnTo>
                  <a:lnTo>
                    <a:pt x="2055996" y="420047"/>
                  </a:lnTo>
                  <a:lnTo>
                    <a:pt x="2055996" y="600067"/>
                  </a:lnTo>
                  <a:lnTo>
                    <a:pt x="2055996" y="600064"/>
                  </a:lnTo>
                  <a:cubicBezTo>
                    <a:pt x="2055996" y="666347"/>
                    <a:pt x="2002263" y="720080"/>
                    <a:pt x="1935980" y="720080"/>
                  </a:cubicBezTo>
                  <a:lnTo>
                    <a:pt x="1112159" y="746974"/>
                  </a:lnTo>
                  <a:lnTo>
                    <a:pt x="1003083" y="1025243"/>
                  </a:lnTo>
                  <a:lnTo>
                    <a:pt x="880548" y="733527"/>
                  </a:lnTo>
                  <a:lnTo>
                    <a:pt x="120016" y="720080"/>
                  </a:lnTo>
                  <a:cubicBezTo>
                    <a:pt x="53733" y="720080"/>
                    <a:pt x="0" y="666347"/>
                    <a:pt x="0" y="600064"/>
                  </a:cubicBezTo>
                  <a:lnTo>
                    <a:pt x="0" y="600067"/>
                  </a:lnTo>
                  <a:lnTo>
                    <a:pt x="0" y="420047"/>
                  </a:lnTo>
                  <a:lnTo>
                    <a:pt x="0" y="420047"/>
                  </a:lnTo>
                  <a:lnTo>
                    <a:pt x="0" y="120016"/>
                  </a:lnTo>
                  <a:close/>
                </a:path>
              </a:pathLst>
            </a:custGeom>
            <a:solidFill>
              <a:schemeClr val="accent1"/>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7" name="圆角矩形 81"/>
            <p:cNvSpPr/>
            <p:nvPr/>
          </p:nvSpPr>
          <p:spPr>
            <a:xfrm>
              <a:off x="6291329" y="1907056"/>
              <a:ext cx="1913664" cy="630973"/>
            </a:xfrm>
            <a:prstGeom prst="round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9" name="TextBox 28"/>
            <p:cNvSpPr txBox="1"/>
            <p:nvPr/>
          </p:nvSpPr>
          <p:spPr>
            <a:xfrm flipH="1">
              <a:off x="6156750" y="1994261"/>
              <a:ext cx="993557" cy="59535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a:ln w="18415" cmpd="sng">
                    <a:noFill/>
                    <a:prstDash val="solid"/>
                  </a:ln>
                  <a:solidFill>
                    <a:schemeClr val="accent1"/>
                  </a:solidFill>
                  <a:effectLst/>
                  <a:uLnTx/>
                  <a:uFillTx/>
                  <a:latin typeface="+mj-lt"/>
                  <a:ea typeface="微软雅黑" pitchFamily="34" charset="-122"/>
                  <a:cs typeface="Times New Roman" pitchFamily="18" charset="0"/>
                </a:rPr>
                <a:t>03</a:t>
              </a:r>
              <a:endParaRPr kumimoji="0" lang="zh-CN" altLang="en-US" sz="4000" b="1" i="0" u="none" strike="noStrike" kern="0" cap="none" spc="0" normalizeH="0" baseline="0" noProof="0" dirty="0">
                <a:ln w="18415" cmpd="sng">
                  <a:noFill/>
                  <a:prstDash val="solid"/>
                </a:ln>
                <a:solidFill>
                  <a:schemeClr val="accent1"/>
                </a:solidFill>
                <a:effectLst/>
                <a:uLnTx/>
                <a:uFillTx/>
                <a:latin typeface="+mj-lt"/>
                <a:ea typeface="微软雅黑" pitchFamily="34" charset="-122"/>
                <a:cs typeface="Times New Roman" pitchFamily="18" charset="0"/>
              </a:endParaRPr>
            </a:p>
          </p:txBody>
        </p:sp>
        <p:sp>
          <p:nvSpPr>
            <p:cNvPr id="30" name="TextBox 29"/>
            <p:cNvSpPr txBox="1"/>
            <p:nvPr/>
          </p:nvSpPr>
          <p:spPr>
            <a:xfrm flipH="1">
              <a:off x="6710678" y="2117783"/>
              <a:ext cx="1432823" cy="31944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1800" b="1" i="0" u="none" strike="noStrike" kern="0" cap="none" spc="0" normalizeH="0" baseline="0" noProof="0" dirty="0">
                  <a:ln w="18415" cmpd="sng">
                    <a:noFill/>
                    <a:prstDash val="solid"/>
                  </a:ln>
                  <a:solidFill>
                    <a:schemeClr val="accent1"/>
                  </a:solidFill>
                  <a:effectLst>
                    <a:outerShdw blurRad="50800" dist="38100" dir="5400000" algn="t" rotWithShape="0">
                      <a:sysClr val="window" lastClr="FFFFFF">
                        <a:alpha val="51000"/>
                      </a:sysClr>
                    </a:outerShdw>
                  </a:effectLst>
                  <a:uLnTx/>
                  <a:uFillTx/>
                  <a:latin typeface="+mn-lt"/>
                  <a:ea typeface="微软雅黑" pitchFamily="34" charset="-122"/>
                  <a:cs typeface="Times New Roman" pitchFamily="18" charset="0"/>
                </a:rPr>
                <a:t>Mobile</a:t>
              </a:r>
              <a:endParaRPr kumimoji="0" lang="zh-CN" altLang="en-US" sz="1800" b="1" i="0" u="none" strike="noStrike" kern="0" cap="none" spc="0" normalizeH="0" baseline="0" noProof="0" dirty="0">
                <a:ln w="18415" cmpd="sng">
                  <a:noFill/>
                  <a:prstDash val="solid"/>
                </a:ln>
                <a:solidFill>
                  <a:schemeClr val="accent1"/>
                </a:solidFill>
                <a:effectLst>
                  <a:outerShdw blurRad="50800" dist="38100" dir="5400000" algn="t" rotWithShape="0">
                    <a:sysClr val="window" lastClr="FFFFFF">
                      <a:alpha val="51000"/>
                    </a:sysClr>
                  </a:outerShdw>
                </a:effectLst>
                <a:uLnTx/>
                <a:uFillTx/>
                <a:latin typeface="+mn-lt"/>
                <a:ea typeface="微软雅黑" pitchFamily="34" charset="-122"/>
                <a:cs typeface="Times New Roman" pitchFamily="18" charset="0"/>
              </a:endParaRPr>
            </a:p>
          </p:txBody>
        </p:sp>
      </p:grpSp>
      <p:grpSp>
        <p:nvGrpSpPr>
          <p:cNvPr id="71" name="Group 70"/>
          <p:cNvGrpSpPr/>
          <p:nvPr/>
        </p:nvGrpSpPr>
        <p:grpSpPr>
          <a:xfrm>
            <a:off x="8188142" y="3469459"/>
            <a:ext cx="2101374" cy="990895"/>
            <a:chOff x="8197382" y="3469459"/>
            <a:chExt cx="2101374" cy="990895"/>
          </a:xfrm>
        </p:grpSpPr>
        <p:sp>
          <p:nvSpPr>
            <p:cNvPr id="53" name="圆角矩形标注 13"/>
            <p:cNvSpPr/>
            <p:nvPr/>
          </p:nvSpPr>
          <p:spPr>
            <a:xfrm>
              <a:off x="8292969" y="3469459"/>
              <a:ext cx="1987114" cy="990895"/>
            </a:xfrm>
            <a:custGeom>
              <a:avLst/>
              <a:gdLst>
                <a:gd name="connsiteX0" fmla="*/ 0 w 2055996"/>
                <a:gd name="connsiteY0" fmla="*/ 120016 h 720080"/>
                <a:gd name="connsiteX1" fmla="*/ 120016 w 2055996"/>
                <a:gd name="connsiteY1" fmla="*/ 0 h 720080"/>
                <a:gd name="connsiteX2" fmla="*/ 342666 w 2055996"/>
                <a:gd name="connsiteY2" fmla="*/ 0 h 720080"/>
                <a:gd name="connsiteX3" fmla="*/ 342666 w 2055996"/>
                <a:gd name="connsiteY3" fmla="*/ 0 h 720080"/>
                <a:gd name="connsiteX4" fmla="*/ 856665 w 2055996"/>
                <a:gd name="connsiteY4" fmla="*/ 0 h 720080"/>
                <a:gd name="connsiteX5" fmla="*/ 1935980 w 2055996"/>
                <a:gd name="connsiteY5" fmla="*/ 0 h 720080"/>
                <a:gd name="connsiteX6" fmla="*/ 2055996 w 2055996"/>
                <a:gd name="connsiteY6" fmla="*/ 120016 h 720080"/>
                <a:gd name="connsiteX7" fmla="*/ 2055996 w 2055996"/>
                <a:gd name="connsiteY7" fmla="*/ 420047 h 720080"/>
                <a:gd name="connsiteX8" fmla="*/ 2055996 w 2055996"/>
                <a:gd name="connsiteY8" fmla="*/ 420047 h 720080"/>
                <a:gd name="connsiteX9" fmla="*/ 2055996 w 2055996"/>
                <a:gd name="connsiteY9" fmla="*/ 600067 h 720080"/>
                <a:gd name="connsiteX10" fmla="*/ 2055996 w 2055996"/>
                <a:gd name="connsiteY10" fmla="*/ 600064 h 720080"/>
                <a:gd name="connsiteX11" fmla="*/ 1935980 w 2055996"/>
                <a:gd name="connsiteY11" fmla="*/ 720080 h 720080"/>
                <a:gd name="connsiteX12" fmla="*/ 856665 w 2055996"/>
                <a:gd name="connsiteY12" fmla="*/ 720080 h 720080"/>
                <a:gd name="connsiteX13" fmla="*/ 935848 w 2055996"/>
                <a:gd name="connsiteY13" fmla="*/ 1025243 h 720080"/>
                <a:gd name="connsiteX14" fmla="*/ 342666 w 2055996"/>
                <a:gd name="connsiteY14" fmla="*/ 720080 h 720080"/>
                <a:gd name="connsiteX15" fmla="*/ 120016 w 2055996"/>
                <a:gd name="connsiteY15" fmla="*/ 720080 h 720080"/>
                <a:gd name="connsiteX16" fmla="*/ 0 w 2055996"/>
                <a:gd name="connsiteY16" fmla="*/ 600064 h 720080"/>
                <a:gd name="connsiteX17" fmla="*/ 0 w 2055996"/>
                <a:gd name="connsiteY17" fmla="*/ 600067 h 720080"/>
                <a:gd name="connsiteX18" fmla="*/ 0 w 2055996"/>
                <a:gd name="connsiteY18" fmla="*/ 420047 h 720080"/>
                <a:gd name="connsiteX19" fmla="*/ 0 w 2055996"/>
                <a:gd name="connsiteY19" fmla="*/ 420047 h 720080"/>
                <a:gd name="connsiteX20" fmla="*/ 0 w 2055996"/>
                <a:gd name="connsiteY20" fmla="*/ 120016 h 720080"/>
                <a:gd name="connsiteX0" fmla="*/ 0 w 2055996"/>
                <a:gd name="connsiteY0" fmla="*/ 120016 h 1025243"/>
                <a:gd name="connsiteX1" fmla="*/ 120016 w 2055996"/>
                <a:gd name="connsiteY1" fmla="*/ 0 h 1025243"/>
                <a:gd name="connsiteX2" fmla="*/ 342666 w 2055996"/>
                <a:gd name="connsiteY2" fmla="*/ 0 h 1025243"/>
                <a:gd name="connsiteX3" fmla="*/ 342666 w 2055996"/>
                <a:gd name="connsiteY3" fmla="*/ 0 h 1025243"/>
                <a:gd name="connsiteX4" fmla="*/ 856665 w 2055996"/>
                <a:gd name="connsiteY4" fmla="*/ 0 h 1025243"/>
                <a:gd name="connsiteX5" fmla="*/ 1935980 w 2055996"/>
                <a:gd name="connsiteY5" fmla="*/ 0 h 1025243"/>
                <a:gd name="connsiteX6" fmla="*/ 2055996 w 2055996"/>
                <a:gd name="connsiteY6" fmla="*/ 120016 h 1025243"/>
                <a:gd name="connsiteX7" fmla="*/ 2055996 w 2055996"/>
                <a:gd name="connsiteY7" fmla="*/ 420047 h 1025243"/>
                <a:gd name="connsiteX8" fmla="*/ 2055996 w 2055996"/>
                <a:gd name="connsiteY8" fmla="*/ 420047 h 1025243"/>
                <a:gd name="connsiteX9" fmla="*/ 2055996 w 2055996"/>
                <a:gd name="connsiteY9" fmla="*/ 600067 h 1025243"/>
                <a:gd name="connsiteX10" fmla="*/ 2055996 w 2055996"/>
                <a:gd name="connsiteY10" fmla="*/ 600064 h 1025243"/>
                <a:gd name="connsiteX11" fmla="*/ 1935980 w 2055996"/>
                <a:gd name="connsiteY11" fmla="*/ 720080 h 1025243"/>
                <a:gd name="connsiteX12" fmla="*/ 856665 w 2055996"/>
                <a:gd name="connsiteY12" fmla="*/ 720080 h 1025243"/>
                <a:gd name="connsiteX13" fmla="*/ 935848 w 2055996"/>
                <a:gd name="connsiteY13" fmla="*/ 1025243 h 1025243"/>
                <a:gd name="connsiteX14" fmla="*/ 571266 w 2055996"/>
                <a:gd name="connsiteY14" fmla="*/ 720080 h 1025243"/>
                <a:gd name="connsiteX15" fmla="*/ 120016 w 2055996"/>
                <a:gd name="connsiteY15" fmla="*/ 720080 h 1025243"/>
                <a:gd name="connsiteX16" fmla="*/ 0 w 2055996"/>
                <a:gd name="connsiteY16" fmla="*/ 600064 h 1025243"/>
                <a:gd name="connsiteX17" fmla="*/ 0 w 2055996"/>
                <a:gd name="connsiteY17" fmla="*/ 600067 h 1025243"/>
                <a:gd name="connsiteX18" fmla="*/ 0 w 2055996"/>
                <a:gd name="connsiteY18" fmla="*/ 420047 h 1025243"/>
                <a:gd name="connsiteX19" fmla="*/ 0 w 2055996"/>
                <a:gd name="connsiteY19" fmla="*/ 420047 h 1025243"/>
                <a:gd name="connsiteX20" fmla="*/ 0 w 2055996"/>
                <a:gd name="connsiteY20" fmla="*/ 120016 h 1025243"/>
                <a:gd name="connsiteX0" fmla="*/ 0 w 2055996"/>
                <a:gd name="connsiteY0" fmla="*/ 120016 h 1025243"/>
                <a:gd name="connsiteX1" fmla="*/ 120016 w 2055996"/>
                <a:gd name="connsiteY1" fmla="*/ 0 h 1025243"/>
                <a:gd name="connsiteX2" fmla="*/ 342666 w 2055996"/>
                <a:gd name="connsiteY2" fmla="*/ 0 h 1025243"/>
                <a:gd name="connsiteX3" fmla="*/ 342666 w 2055996"/>
                <a:gd name="connsiteY3" fmla="*/ 0 h 1025243"/>
                <a:gd name="connsiteX4" fmla="*/ 856665 w 2055996"/>
                <a:gd name="connsiteY4" fmla="*/ 0 h 1025243"/>
                <a:gd name="connsiteX5" fmla="*/ 1935980 w 2055996"/>
                <a:gd name="connsiteY5" fmla="*/ 0 h 1025243"/>
                <a:gd name="connsiteX6" fmla="*/ 2055996 w 2055996"/>
                <a:gd name="connsiteY6" fmla="*/ 120016 h 1025243"/>
                <a:gd name="connsiteX7" fmla="*/ 2055996 w 2055996"/>
                <a:gd name="connsiteY7" fmla="*/ 420047 h 1025243"/>
                <a:gd name="connsiteX8" fmla="*/ 2055996 w 2055996"/>
                <a:gd name="connsiteY8" fmla="*/ 420047 h 1025243"/>
                <a:gd name="connsiteX9" fmla="*/ 2055996 w 2055996"/>
                <a:gd name="connsiteY9" fmla="*/ 600067 h 1025243"/>
                <a:gd name="connsiteX10" fmla="*/ 2055996 w 2055996"/>
                <a:gd name="connsiteY10" fmla="*/ 600064 h 1025243"/>
                <a:gd name="connsiteX11" fmla="*/ 1935980 w 2055996"/>
                <a:gd name="connsiteY11" fmla="*/ 720080 h 1025243"/>
                <a:gd name="connsiteX12" fmla="*/ 1206289 w 2055996"/>
                <a:gd name="connsiteY12" fmla="*/ 733527 h 1025243"/>
                <a:gd name="connsiteX13" fmla="*/ 935848 w 2055996"/>
                <a:gd name="connsiteY13" fmla="*/ 1025243 h 1025243"/>
                <a:gd name="connsiteX14" fmla="*/ 571266 w 2055996"/>
                <a:gd name="connsiteY14" fmla="*/ 720080 h 1025243"/>
                <a:gd name="connsiteX15" fmla="*/ 120016 w 2055996"/>
                <a:gd name="connsiteY15" fmla="*/ 720080 h 1025243"/>
                <a:gd name="connsiteX16" fmla="*/ 0 w 2055996"/>
                <a:gd name="connsiteY16" fmla="*/ 600064 h 1025243"/>
                <a:gd name="connsiteX17" fmla="*/ 0 w 2055996"/>
                <a:gd name="connsiteY17" fmla="*/ 600067 h 1025243"/>
                <a:gd name="connsiteX18" fmla="*/ 0 w 2055996"/>
                <a:gd name="connsiteY18" fmla="*/ 420047 h 1025243"/>
                <a:gd name="connsiteX19" fmla="*/ 0 w 2055996"/>
                <a:gd name="connsiteY19" fmla="*/ 420047 h 1025243"/>
                <a:gd name="connsiteX20" fmla="*/ 0 w 2055996"/>
                <a:gd name="connsiteY20" fmla="*/ 120016 h 1025243"/>
                <a:gd name="connsiteX0" fmla="*/ 0 w 2055996"/>
                <a:gd name="connsiteY0" fmla="*/ 120016 h 1025243"/>
                <a:gd name="connsiteX1" fmla="*/ 120016 w 2055996"/>
                <a:gd name="connsiteY1" fmla="*/ 0 h 1025243"/>
                <a:gd name="connsiteX2" fmla="*/ 342666 w 2055996"/>
                <a:gd name="connsiteY2" fmla="*/ 0 h 1025243"/>
                <a:gd name="connsiteX3" fmla="*/ 342666 w 2055996"/>
                <a:gd name="connsiteY3" fmla="*/ 0 h 1025243"/>
                <a:gd name="connsiteX4" fmla="*/ 856665 w 2055996"/>
                <a:gd name="connsiteY4" fmla="*/ 0 h 1025243"/>
                <a:gd name="connsiteX5" fmla="*/ 1935980 w 2055996"/>
                <a:gd name="connsiteY5" fmla="*/ 0 h 1025243"/>
                <a:gd name="connsiteX6" fmla="*/ 2055996 w 2055996"/>
                <a:gd name="connsiteY6" fmla="*/ 120016 h 1025243"/>
                <a:gd name="connsiteX7" fmla="*/ 2055996 w 2055996"/>
                <a:gd name="connsiteY7" fmla="*/ 420047 h 1025243"/>
                <a:gd name="connsiteX8" fmla="*/ 2055996 w 2055996"/>
                <a:gd name="connsiteY8" fmla="*/ 420047 h 1025243"/>
                <a:gd name="connsiteX9" fmla="*/ 2055996 w 2055996"/>
                <a:gd name="connsiteY9" fmla="*/ 600067 h 1025243"/>
                <a:gd name="connsiteX10" fmla="*/ 2055996 w 2055996"/>
                <a:gd name="connsiteY10" fmla="*/ 600064 h 1025243"/>
                <a:gd name="connsiteX11" fmla="*/ 1935980 w 2055996"/>
                <a:gd name="connsiteY11" fmla="*/ 720080 h 1025243"/>
                <a:gd name="connsiteX12" fmla="*/ 1206289 w 2055996"/>
                <a:gd name="connsiteY12" fmla="*/ 733527 h 1025243"/>
                <a:gd name="connsiteX13" fmla="*/ 935848 w 2055996"/>
                <a:gd name="connsiteY13" fmla="*/ 1025243 h 1025243"/>
                <a:gd name="connsiteX14" fmla="*/ 880548 w 2055996"/>
                <a:gd name="connsiteY14" fmla="*/ 733527 h 1025243"/>
                <a:gd name="connsiteX15" fmla="*/ 120016 w 2055996"/>
                <a:gd name="connsiteY15" fmla="*/ 720080 h 1025243"/>
                <a:gd name="connsiteX16" fmla="*/ 0 w 2055996"/>
                <a:gd name="connsiteY16" fmla="*/ 600064 h 1025243"/>
                <a:gd name="connsiteX17" fmla="*/ 0 w 2055996"/>
                <a:gd name="connsiteY17" fmla="*/ 600067 h 1025243"/>
                <a:gd name="connsiteX18" fmla="*/ 0 w 2055996"/>
                <a:gd name="connsiteY18" fmla="*/ 420047 h 1025243"/>
                <a:gd name="connsiteX19" fmla="*/ 0 w 2055996"/>
                <a:gd name="connsiteY19" fmla="*/ 420047 h 1025243"/>
                <a:gd name="connsiteX20" fmla="*/ 0 w 2055996"/>
                <a:gd name="connsiteY20" fmla="*/ 120016 h 1025243"/>
                <a:gd name="connsiteX0" fmla="*/ 0 w 2055996"/>
                <a:gd name="connsiteY0" fmla="*/ 120016 h 1025243"/>
                <a:gd name="connsiteX1" fmla="*/ 120016 w 2055996"/>
                <a:gd name="connsiteY1" fmla="*/ 0 h 1025243"/>
                <a:gd name="connsiteX2" fmla="*/ 342666 w 2055996"/>
                <a:gd name="connsiteY2" fmla="*/ 0 h 1025243"/>
                <a:gd name="connsiteX3" fmla="*/ 342666 w 2055996"/>
                <a:gd name="connsiteY3" fmla="*/ 0 h 1025243"/>
                <a:gd name="connsiteX4" fmla="*/ 856665 w 2055996"/>
                <a:gd name="connsiteY4" fmla="*/ 0 h 1025243"/>
                <a:gd name="connsiteX5" fmla="*/ 1935980 w 2055996"/>
                <a:gd name="connsiteY5" fmla="*/ 0 h 1025243"/>
                <a:gd name="connsiteX6" fmla="*/ 2055996 w 2055996"/>
                <a:gd name="connsiteY6" fmla="*/ 120016 h 1025243"/>
                <a:gd name="connsiteX7" fmla="*/ 2055996 w 2055996"/>
                <a:gd name="connsiteY7" fmla="*/ 420047 h 1025243"/>
                <a:gd name="connsiteX8" fmla="*/ 2055996 w 2055996"/>
                <a:gd name="connsiteY8" fmla="*/ 420047 h 1025243"/>
                <a:gd name="connsiteX9" fmla="*/ 2055996 w 2055996"/>
                <a:gd name="connsiteY9" fmla="*/ 600067 h 1025243"/>
                <a:gd name="connsiteX10" fmla="*/ 2055996 w 2055996"/>
                <a:gd name="connsiteY10" fmla="*/ 600064 h 1025243"/>
                <a:gd name="connsiteX11" fmla="*/ 1935980 w 2055996"/>
                <a:gd name="connsiteY11" fmla="*/ 720080 h 1025243"/>
                <a:gd name="connsiteX12" fmla="*/ 1112159 w 2055996"/>
                <a:gd name="connsiteY12" fmla="*/ 746974 h 1025243"/>
                <a:gd name="connsiteX13" fmla="*/ 935848 w 2055996"/>
                <a:gd name="connsiteY13" fmla="*/ 1025243 h 1025243"/>
                <a:gd name="connsiteX14" fmla="*/ 880548 w 2055996"/>
                <a:gd name="connsiteY14" fmla="*/ 733527 h 1025243"/>
                <a:gd name="connsiteX15" fmla="*/ 120016 w 2055996"/>
                <a:gd name="connsiteY15" fmla="*/ 720080 h 1025243"/>
                <a:gd name="connsiteX16" fmla="*/ 0 w 2055996"/>
                <a:gd name="connsiteY16" fmla="*/ 600064 h 1025243"/>
                <a:gd name="connsiteX17" fmla="*/ 0 w 2055996"/>
                <a:gd name="connsiteY17" fmla="*/ 600067 h 1025243"/>
                <a:gd name="connsiteX18" fmla="*/ 0 w 2055996"/>
                <a:gd name="connsiteY18" fmla="*/ 420047 h 1025243"/>
                <a:gd name="connsiteX19" fmla="*/ 0 w 2055996"/>
                <a:gd name="connsiteY19" fmla="*/ 420047 h 1025243"/>
                <a:gd name="connsiteX20" fmla="*/ 0 w 2055996"/>
                <a:gd name="connsiteY20" fmla="*/ 120016 h 1025243"/>
                <a:gd name="connsiteX0" fmla="*/ 0 w 2055996"/>
                <a:gd name="connsiteY0" fmla="*/ 120016 h 1025243"/>
                <a:gd name="connsiteX1" fmla="*/ 120016 w 2055996"/>
                <a:gd name="connsiteY1" fmla="*/ 0 h 1025243"/>
                <a:gd name="connsiteX2" fmla="*/ 342666 w 2055996"/>
                <a:gd name="connsiteY2" fmla="*/ 0 h 1025243"/>
                <a:gd name="connsiteX3" fmla="*/ 342666 w 2055996"/>
                <a:gd name="connsiteY3" fmla="*/ 0 h 1025243"/>
                <a:gd name="connsiteX4" fmla="*/ 856665 w 2055996"/>
                <a:gd name="connsiteY4" fmla="*/ 0 h 1025243"/>
                <a:gd name="connsiteX5" fmla="*/ 1935980 w 2055996"/>
                <a:gd name="connsiteY5" fmla="*/ 0 h 1025243"/>
                <a:gd name="connsiteX6" fmla="*/ 2055996 w 2055996"/>
                <a:gd name="connsiteY6" fmla="*/ 120016 h 1025243"/>
                <a:gd name="connsiteX7" fmla="*/ 2055996 w 2055996"/>
                <a:gd name="connsiteY7" fmla="*/ 420047 h 1025243"/>
                <a:gd name="connsiteX8" fmla="*/ 2055996 w 2055996"/>
                <a:gd name="connsiteY8" fmla="*/ 420047 h 1025243"/>
                <a:gd name="connsiteX9" fmla="*/ 2055996 w 2055996"/>
                <a:gd name="connsiteY9" fmla="*/ 600067 h 1025243"/>
                <a:gd name="connsiteX10" fmla="*/ 2055996 w 2055996"/>
                <a:gd name="connsiteY10" fmla="*/ 600064 h 1025243"/>
                <a:gd name="connsiteX11" fmla="*/ 1935980 w 2055996"/>
                <a:gd name="connsiteY11" fmla="*/ 720080 h 1025243"/>
                <a:gd name="connsiteX12" fmla="*/ 1112159 w 2055996"/>
                <a:gd name="connsiteY12" fmla="*/ 746974 h 1025243"/>
                <a:gd name="connsiteX13" fmla="*/ 1003083 w 2055996"/>
                <a:gd name="connsiteY13" fmla="*/ 1025243 h 1025243"/>
                <a:gd name="connsiteX14" fmla="*/ 880548 w 2055996"/>
                <a:gd name="connsiteY14" fmla="*/ 733527 h 1025243"/>
                <a:gd name="connsiteX15" fmla="*/ 120016 w 2055996"/>
                <a:gd name="connsiteY15" fmla="*/ 720080 h 1025243"/>
                <a:gd name="connsiteX16" fmla="*/ 0 w 2055996"/>
                <a:gd name="connsiteY16" fmla="*/ 600064 h 1025243"/>
                <a:gd name="connsiteX17" fmla="*/ 0 w 2055996"/>
                <a:gd name="connsiteY17" fmla="*/ 600067 h 1025243"/>
                <a:gd name="connsiteX18" fmla="*/ 0 w 2055996"/>
                <a:gd name="connsiteY18" fmla="*/ 420047 h 1025243"/>
                <a:gd name="connsiteX19" fmla="*/ 0 w 2055996"/>
                <a:gd name="connsiteY19" fmla="*/ 420047 h 1025243"/>
                <a:gd name="connsiteX20" fmla="*/ 0 w 2055996"/>
                <a:gd name="connsiteY20" fmla="*/ 120016 h 102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5996" h="1025243">
                  <a:moveTo>
                    <a:pt x="0" y="120016"/>
                  </a:moveTo>
                  <a:cubicBezTo>
                    <a:pt x="0" y="53733"/>
                    <a:pt x="53733" y="0"/>
                    <a:pt x="120016" y="0"/>
                  </a:cubicBezTo>
                  <a:lnTo>
                    <a:pt x="342666" y="0"/>
                  </a:lnTo>
                  <a:lnTo>
                    <a:pt x="342666" y="0"/>
                  </a:lnTo>
                  <a:lnTo>
                    <a:pt x="856665" y="0"/>
                  </a:lnTo>
                  <a:lnTo>
                    <a:pt x="1935980" y="0"/>
                  </a:lnTo>
                  <a:cubicBezTo>
                    <a:pt x="2002263" y="0"/>
                    <a:pt x="2055996" y="53733"/>
                    <a:pt x="2055996" y="120016"/>
                  </a:cubicBezTo>
                  <a:lnTo>
                    <a:pt x="2055996" y="420047"/>
                  </a:lnTo>
                  <a:lnTo>
                    <a:pt x="2055996" y="420047"/>
                  </a:lnTo>
                  <a:lnTo>
                    <a:pt x="2055996" y="600067"/>
                  </a:lnTo>
                  <a:lnTo>
                    <a:pt x="2055996" y="600064"/>
                  </a:lnTo>
                  <a:cubicBezTo>
                    <a:pt x="2055996" y="666347"/>
                    <a:pt x="2002263" y="720080"/>
                    <a:pt x="1935980" y="720080"/>
                  </a:cubicBezTo>
                  <a:lnTo>
                    <a:pt x="1112159" y="746974"/>
                  </a:lnTo>
                  <a:lnTo>
                    <a:pt x="1003083" y="1025243"/>
                  </a:lnTo>
                  <a:lnTo>
                    <a:pt x="880548" y="733527"/>
                  </a:lnTo>
                  <a:lnTo>
                    <a:pt x="120016" y="720080"/>
                  </a:lnTo>
                  <a:cubicBezTo>
                    <a:pt x="53733" y="720080"/>
                    <a:pt x="0" y="666347"/>
                    <a:pt x="0" y="600064"/>
                  </a:cubicBezTo>
                  <a:lnTo>
                    <a:pt x="0" y="600067"/>
                  </a:lnTo>
                  <a:lnTo>
                    <a:pt x="0" y="420047"/>
                  </a:lnTo>
                  <a:lnTo>
                    <a:pt x="0" y="420047"/>
                  </a:lnTo>
                  <a:lnTo>
                    <a:pt x="0" y="120016"/>
                  </a:lnTo>
                  <a:close/>
                </a:path>
              </a:pathLst>
            </a:custGeom>
            <a:solidFill>
              <a:schemeClr val="accent4"/>
            </a:solidFill>
            <a:ln w="25400"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4" name="圆角矩形 108"/>
            <p:cNvSpPr/>
            <p:nvPr/>
          </p:nvSpPr>
          <p:spPr>
            <a:xfrm>
              <a:off x="8331959" y="3508449"/>
              <a:ext cx="1913664" cy="630973"/>
            </a:xfrm>
            <a:prstGeom prst="round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6" name="TextBox 55"/>
            <p:cNvSpPr txBox="1"/>
            <p:nvPr/>
          </p:nvSpPr>
          <p:spPr>
            <a:xfrm flipH="1">
              <a:off x="8197382" y="3595654"/>
              <a:ext cx="993557" cy="597087"/>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a:ln w="18415" cmpd="sng">
                    <a:noFill/>
                    <a:prstDash val="solid"/>
                  </a:ln>
                  <a:solidFill>
                    <a:schemeClr val="accent4"/>
                  </a:solidFill>
                  <a:uLnTx/>
                  <a:uFillTx/>
                  <a:latin typeface="+mn-lt"/>
                  <a:ea typeface="微软雅黑" pitchFamily="34" charset="-122"/>
                  <a:cs typeface="Times New Roman" pitchFamily="18" charset="0"/>
                </a:rPr>
                <a:t>04</a:t>
              </a:r>
              <a:endParaRPr kumimoji="0" lang="zh-CN" altLang="en-US" sz="4000" b="1" i="0" u="none" strike="noStrike" kern="0" cap="none" spc="0" normalizeH="0" baseline="0" noProof="0" dirty="0">
                <a:ln w="18415" cmpd="sng">
                  <a:noFill/>
                  <a:prstDash val="solid"/>
                </a:ln>
                <a:solidFill>
                  <a:schemeClr val="accent4"/>
                </a:solidFill>
                <a:uLnTx/>
                <a:uFillTx/>
                <a:latin typeface="+mn-lt"/>
                <a:ea typeface="微软雅黑" pitchFamily="34" charset="-122"/>
                <a:cs typeface="Times New Roman" pitchFamily="18" charset="0"/>
              </a:endParaRPr>
            </a:p>
          </p:txBody>
        </p:sp>
        <p:sp>
          <p:nvSpPr>
            <p:cNvPr id="57" name="TextBox 56"/>
            <p:cNvSpPr txBox="1"/>
            <p:nvPr/>
          </p:nvSpPr>
          <p:spPr>
            <a:xfrm flipH="1">
              <a:off x="8846392" y="3712008"/>
              <a:ext cx="1452364" cy="31944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lang="en-US" altLang="zh-CN" sz="1800" dirty="0">
                  <a:solidFill>
                    <a:schemeClr val="accent4"/>
                  </a:solidFill>
                  <a:effectLst>
                    <a:outerShdw blurRad="50800" dist="38100" dir="5400000" algn="t" rotWithShape="0">
                      <a:sysClr val="window" lastClr="FFFFFF">
                        <a:alpha val="51000"/>
                      </a:sysClr>
                    </a:outerShdw>
                  </a:effectLst>
                  <a:latin typeface="+mn-lt"/>
                  <a:cs typeface="Times New Roman" pitchFamily="18" charset="0"/>
                </a:rPr>
                <a:t>Web Design</a:t>
              </a:r>
              <a:endParaRPr kumimoji="0" lang="zh-CN" altLang="en-US" sz="1800" b="1" i="0" u="none" strike="noStrike" kern="0" cap="none" spc="0" normalizeH="0" baseline="0" noProof="0" dirty="0">
                <a:ln w="18415" cmpd="sng">
                  <a:noFill/>
                  <a:prstDash val="solid"/>
                </a:ln>
                <a:solidFill>
                  <a:schemeClr val="accent4"/>
                </a:solidFill>
                <a:effectLst>
                  <a:outerShdw blurRad="50800" dist="38100" dir="5400000" algn="t" rotWithShape="0">
                    <a:sysClr val="window" lastClr="FFFFFF">
                      <a:alpha val="51000"/>
                    </a:sysClr>
                  </a:outerShdw>
                </a:effectLst>
                <a:uLnTx/>
                <a:uFillTx/>
                <a:latin typeface="+mn-lt"/>
                <a:cs typeface="Times New Roman" pitchFamily="18" charset="0"/>
              </a:endParaRPr>
            </a:p>
          </p:txBody>
        </p:sp>
      </p:grpSp>
    </p:spTree>
    <p:extLst>
      <p:ext uri="{BB962C8B-B14F-4D97-AF65-F5344CB8AC3E}">
        <p14:creationId xmlns:p14="http://schemas.microsoft.com/office/powerpoint/2010/main" val="207582075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barn(outVertical)">
                                      <p:cBhvr>
                                        <p:cTn id="7" dur="500"/>
                                        <p:tgtEl>
                                          <p:spTgt spid="59"/>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wipe(up)">
                                      <p:cBhvr>
                                        <p:cTn id="11" dur="500"/>
                                        <p:tgtEl>
                                          <p:spTgt spid="61"/>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60"/>
                                        </p:tgtEl>
                                        <p:attrNameLst>
                                          <p:attrName>style.visibility</p:attrName>
                                        </p:attrNameLst>
                                      </p:cBhvr>
                                      <p:to>
                                        <p:strVal val="visible"/>
                                      </p:to>
                                    </p:set>
                                    <p:animEffect transition="in" filter="wipe(up)">
                                      <p:cBhvr>
                                        <p:cTn id="15" dur="500"/>
                                        <p:tgtEl>
                                          <p:spTgt spid="60"/>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down)">
                                      <p:cBhvr>
                                        <p:cTn id="18" dur="500"/>
                                        <p:tgtEl>
                                          <p:spTgt spid="4"/>
                                        </p:tgtEl>
                                      </p:cBhvr>
                                    </p:animEffect>
                                  </p:childTnLst>
                                </p:cTn>
                              </p:par>
                            </p:childTnLst>
                          </p:cTn>
                        </p:par>
                        <p:par>
                          <p:cTn id="19" fill="hold">
                            <p:stCondLst>
                              <p:cond delay="1500"/>
                            </p:stCondLst>
                            <p:childTnLst>
                              <p:par>
                                <p:cTn id="20" presetID="22" presetClass="entr" presetSubtype="1" fill="hold" nodeType="afterEffect">
                                  <p:stCondLst>
                                    <p:cond delay="0"/>
                                  </p:stCondLst>
                                  <p:childTnLst>
                                    <p:set>
                                      <p:cBhvr>
                                        <p:cTn id="21" dur="1" fill="hold">
                                          <p:stCondLst>
                                            <p:cond delay="0"/>
                                          </p:stCondLst>
                                        </p:cTn>
                                        <p:tgtEl>
                                          <p:spTgt spid="67"/>
                                        </p:tgtEl>
                                        <p:attrNameLst>
                                          <p:attrName>style.visibility</p:attrName>
                                        </p:attrNameLst>
                                      </p:cBhvr>
                                      <p:to>
                                        <p:strVal val="visible"/>
                                      </p:to>
                                    </p:set>
                                    <p:animEffect transition="in" filter="wipe(up)">
                                      <p:cBhvr>
                                        <p:cTn id="22" dur="500"/>
                                        <p:tgtEl>
                                          <p:spTgt spid="67"/>
                                        </p:tgtEl>
                                      </p:cBhvr>
                                    </p:animEffect>
                                  </p:childTnLst>
                                </p:cTn>
                              </p:par>
                            </p:childTnLst>
                          </p:cTn>
                        </p:par>
                        <p:par>
                          <p:cTn id="23" fill="hold">
                            <p:stCondLst>
                              <p:cond delay="2000"/>
                            </p:stCondLst>
                            <p:childTnLst>
                              <p:par>
                                <p:cTn id="24" presetID="22" presetClass="entr" presetSubtype="1" fill="hold" nodeType="afterEffect">
                                  <p:stCondLst>
                                    <p:cond delay="0"/>
                                  </p:stCondLst>
                                  <p:childTnLst>
                                    <p:set>
                                      <p:cBhvr>
                                        <p:cTn id="25" dur="1" fill="hold">
                                          <p:stCondLst>
                                            <p:cond delay="0"/>
                                          </p:stCondLst>
                                        </p:cTn>
                                        <p:tgtEl>
                                          <p:spTgt spid="68"/>
                                        </p:tgtEl>
                                        <p:attrNameLst>
                                          <p:attrName>style.visibility</p:attrName>
                                        </p:attrNameLst>
                                      </p:cBhvr>
                                      <p:to>
                                        <p:strVal val="visible"/>
                                      </p:to>
                                    </p:set>
                                    <p:animEffect transition="in" filter="wipe(up)">
                                      <p:cBhvr>
                                        <p:cTn id="26" dur="500"/>
                                        <p:tgtEl>
                                          <p:spTgt spid="68"/>
                                        </p:tgtEl>
                                      </p:cBhvr>
                                    </p:animEffect>
                                  </p:childTnLst>
                                </p:cTn>
                              </p:par>
                            </p:childTnLst>
                          </p:cTn>
                        </p:par>
                        <p:par>
                          <p:cTn id="27" fill="hold">
                            <p:stCondLst>
                              <p:cond delay="2500"/>
                            </p:stCondLst>
                            <p:childTnLst>
                              <p:par>
                                <p:cTn id="28" presetID="22" presetClass="entr" presetSubtype="1" fill="hold" nodeType="afterEffect">
                                  <p:stCondLst>
                                    <p:cond delay="0"/>
                                  </p:stCondLst>
                                  <p:childTnLst>
                                    <p:set>
                                      <p:cBhvr>
                                        <p:cTn id="29" dur="1" fill="hold">
                                          <p:stCondLst>
                                            <p:cond delay="0"/>
                                          </p:stCondLst>
                                        </p:cTn>
                                        <p:tgtEl>
                                          <p:spTgt spid="69"/>
                                        </p:tgtEl>
                                        <p:attrNameLst>
                                          <p:attrName>style.visibility</p:attrName>
                                        </p:attrNameLst>
                                      </p:cBhvr>
                                      <p:to>
                                        <p:strVal val="visible"/>
                                      </p:to>
                                    </p:set>
                                    <p:animEffect transition="in" filter="wipe(up)">
                                      <p:cBhvr>
                                        <p:cTn id="30" dur="500"/>
                                        <p:tgtEl>
                                          <p:spTgt spid="69"/>
                                        </p:tgtEl>
                                      </p:cBhvr>
                                    </p:animEffect>
                                  </p:childTnLst>
                                </p:cTn>
                              </p:par>
                            </p:childTnLst>
                          </p:cTn>
                        </p:par>
                        <p:par>
                          <p:cTn id="31" fill="hold">
                            <p:stCondLst>
                              <p:cond delay="3000"/>
                            </p:stCondLst>
                            <p:childTnLst>
                              <p:par>
                                <p:cTn id="32" presetID="22" presetClass="entr" presetSubtype="1" fill="hold" nodeType="afterEffect">
                                  <p:stCondLst>
                                    <p:cond delay="0"/>
                                  </p:stCondLst>
                                  <p:childTnLst>
                                    <p:set>
                                      <p:cBhvr>
                                        <p:cTn id="33" dur="1" fill="hold">
                                          <p:stCondLst>
                                            <p:cond delay="0"/>
                                          </p:stCondLst>
                                        </p:cTn>
                                        <p:tgtEl>
                                          <p:spTgt spid="70"/>
                                        </p:tgtEl>
                                        <p:attrNameLst>
                                          <p:attrName>style.visibility</p:attrName>
                                        </p:attrNameLst>
                                      </p:cBhvr>
                                      <p:to>
                                        <p:strVal val="visible"/>
                                      </p:to>
                                    </p:set>
                                    <p:animEffect transition="in" filter="wipe(up)">
                                      <p:cBhvr>
                                        <p:cTn id="34" dur="500"/>
                                        <p:tgtEl>
                                          <p:spTgt spid="70"/>
                                        </p:tgtEl>
                                      </p:cBhvr>
                                    </p:animEffect>
                                  </p:childTnLst>
                                </p:cTn>
                              </p:par>
                            </p:childTnLst>
                          </p:cTn>
                        </p:par>
                        <p:par>
                          <p:cTn id="35" fill="hold">
                            <p:stCondLst>
                              <p:cond delay="3500"/>
                            </p:stCondLst>
                            <p:childTnLst>
                              <p:par>
                                <p:cTn id="36" presetID="22" presetClass="entr" presetSubtype="1" fill="hold" nodeType="afterEffect">
                                  <p:stCondLst>
                                    <p:cond delay="0"/>
                                  </p:stCondLst>
                                  <p:childTnLst>
                                    <p:set>
                                      <p:cBhvr>
                                        <p:cTn id="37" dur="1" fill="hold">
                                          <p:stCondLst>
                                            <p:cond delay="0"/>
                                          </p:stCondLst>
                                        </p:cTn>
                                        <p:tgtEl>
                                          <p:spTgt spid="71"/>
                                        </p:tgtEl>
                                        <p:attrNameLst>
                                          <p:attrName>style.visibility</p:attrName>
                                        </p:attrNameLst>
                                      </p:cBhvr>
                                      <p:to>
                                        <p:strVal val="visible"/>
                                      </p:to>
                                    </p:set>
                                    <p:animEffect transition="in" filter="wipe(up)">
                                      <p:cBhvr>
                                        <p:cTn id="38" dur="500"/>
                                        <p:tgtEl>
                                          <p:spTgt spid="71"/>
                                        </p:tgtEl>
                                      </p:cBhvr>
                                    </p:animEffect>
                                  </p:childTnLst>
                                </p:cTn>
                              </p:par>
                            </p:childTnLst>
                          </p:cTn>
                        </p:par>
                        <p:par>
                          <p:cTn id="39" fill="hold">
                            <p:stCondLst>
                              <p:cond delay="4000"/>
                            </p:stCondLst>
                            <p:childTnLst>
                              <p:par>
                                <p:cTn id="40" presetID="22" presetClass="entr" presetSubtype="1" fill="hold" nodeType="afterEffect">
                                  <p:stCondLst>
                                    <p:cond delay="0"/>
                                  </p:stCondLst>
                                  <p:childTnLst>
                                    <p:set>
                                      <p:cBhvr>
                                        <p:cTn id="41" dur="1" fill="hold">
                                          <p:stCondLst>
                                            <p:cond delay="0"/>
                                          </p:stCondLst>
                                        </p:cTn>
                                        <p:tgtEl>
                                          <p:spTgt spid="72"/>
                                        </p:tgtEl>
                                        <p:attrNameLst>
                                          <p:attrName>style.visibility</p:attrName>
                                        </p:attrNameLst>
                                      </p:cBhvr>
                                      <p:to>
                                        <p:strVal val="visible"/>
                                      </p:to>
                                    </p:set>
                                    <p:animEffect transition="in" filter="wipe(up)">
                                      <p:cBhvr>
                                        <p:cTn id="42"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9"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Pie Chart Infographic </a:t>
            </a:r>
          </a:p>
        </p:txBody>
      </p:sp>
      <p:sp>
        <p:nvSpPr>
          <p:cNvPr id="3" name="Slide Number Placeholder 2"/>
          <p:cNvSpPr>
            <a:spLocks noGrp="1"/>
          </p:cNvSpPr>
          <p:nvPr>
            <p:ph type="sldNum" sz="quarter" idx="12"/>
          </p:nvPr>
        </p:nvSpPr>
        <p:spPr/>
        <p:txBody>
          <a:bodyPr/>
          <a:lstStyle/>
          <a:p>
            <a:fld id="{5DE872C3-2ED1-43FB-B3C4-BA6F078D7CD3}" type="slidenum">
              <a:rPr lang="en-US" smtClean="0"/>
              <a:t>102</a:t>
            </a:fld>
            <a:endParaRPr lang="en-US"/>
          </a:p>
        </p:txBody>
      </p:sp>
      <p:grpSp>
        <p:nvGrpSpPr>
          <p:cNvPr id="4" name="Group 3"/>
          <p:cNvGrpSpPr/>
          <p:nvPr/>
        </p:nvGrpSpPr>
        <p:grpSpPr>
          <a:xfrm>
            <a:off x="1151926" y="2163622"/>
            <a:ext cx="1625221" cy="1589971"/>
            <a:chOff x="1549807" y="1584518"/>
            <a:chExt cx="2018748" cy="1974963"/>
          </a:xfrm>
        </p:grpSpPr>
        <p:grpSp>
          <p:nvGrpSpPr>
            <p:cNvPr id="5" name="Group 4"/>
            <p:cNvGrpSpPr/>
            <p:nvPr/>
          </p:nvGrpSpPr>
          <p:grpSpPr>
            <a:xfrm>
              <a:off x="1549807" y="1584518"/>
              <a:ext cx="2018748" cy="1974963"/>
              <a:chOff x="3263814" y="1732143"/>
              <a:chExt cx="2018748" cy="1974963"/>
            </a:xfrm>
          </p:grpSpPr>
          <p:sp>
            <p:nvSpPr>
              <p:cNvPr id="7" name="椭圆 6"/>
              <p:cNvSpPr/>
              <p:nvPr/>
            </p:nvSpPr>
            <p:spPr>
              <a:xfrm>
                <a:off x="3263814" y="1748480"/>
                <a:ext cx="1958625" cy="1958626"/>
              </a:xfrm>
              <a:prstGeom prst="ellipse">
                <a:avLst/>
              </a:prstGeom>
              <a:solidFill>
                <a:schemeClr val="accent1"/>
              </a:solidFill>
              <a:ln w="25400" cap="flat" cmpd="sng" algn="ctr">
                <a:noFill/>
                <a:prstDash val="solid"/>
              </a:ln>
              <a:effectLst/>
              <a:scene3d>
                <a:camera prst="orthographicFront"/>
                <a:lightRig rig="threePt" dir="t">
                  <a:rot lat="0" lon="0" rev="7200000"/>
                </a:lightRig>
              </a:scene3d>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panose="02010600030101010101" pitchFamily="2" charset="-122"/>
                </a:endParaRPr>
              </a:p>
            </p:txBody>
          </p:sp>
          <p:sp>
            <p:nvSpPr>
              <p:cNvPr id="8" name="饼形 8"/>
              <p:cNvSpPr>
                <a:spLocks noChangeAspect="1"/>
              </p:cNvSpPr>
              <p:nvPr/>
            </p:nvSpPr>
            <p:spPr>
              <a:xfrm>
                <a:off x="3286372" y="1732143"/>
                <a:ext cx="1960877" cy="1960877"/>
              </a:xfrm>
              <a:prstGeom prst="pie">
                <a:avLst>
                  <a:gd name="adj1" fmla="val 16182341"/>
                  <a:gd name="adj2" fmla="val 10790308"/>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a:ea typeface="宋体" panose="02010600030101010101" pitchFamily="2" charset="-122"/>
                </a:endParaRPr>
              </a:p>
            </p:txBody>
          </p:sp>
          <p:sp>
            <p:nvSpPr>
              <p:cNvPr id="9" name="饼形 9"/>
              <p:cNvSpPr>
                <a:spLocks noChangeAspect="1"/>
              </p:cNvSpPr>
              <p:nvPr/>
            </p:nvSpPr>
            <p:spPr>
              <a:xfrm flipV="1">
                <a:off x="3379527" y="1752908"/>
                <a:ext cx="1903035" cy="1903036"/>
              </a:xfrm>
              <a:prstGeom prst="pie">
                <a:avLst>
                  <a:gd name="adj1" fmla="val 0"/>
                  <a:gd name="adj2" fmla="val 5440838"/>
                </a:avLst>
              </a:prstGeom>
              <a:solidFill>
                <a:schemeClr val="accent1">
                  <a:lumMod val="75000"/>
                </a:scheme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a:ea typeface="宋体" panose="02010600030101010101" pitchFamily="2" charset="-122"/>
                </a:endParaRPr>
              </a:p>
            </p:txBody>
          </p:sp>
        </p:grpSp>
        <p:sp>
          <p:nvSpPr>
            <p:cNvPr id="6" name="TextBox 5"/>
            <p:cNvSpPr txBox="1"/>
            <p:nvPr/>
          </p:nvSpPr>
          <p:spPr>
            <a:xfrm>
              <a:off x="1891601" y="1617672"/>
              <a:ext cx="593762" cy="879292"/>
            </a:xfrm>
            <a:prstGeom prst="rect">
              <a:avLst/>
            </a:prstGeom>
            <a:noFill/>
          </p:spPr>
          <p:txBody>
            <a:bodyPr wrap="none" rtlCol="0">
              <a:spAutoFit/>
            </a:bodyPr>
            <a:lstStyle/>
            <a:p>
              <a:r>
                <a:rPr lang="vi-VN" sz="4000" b="1" dirty="0">
                  <a:solidFill>
                    <a:schemeClr val="bg1"/>
                  </a:solidFill>
                  <a:latin typeface="+mj-lt"/>
                </a:rPr>
                <a:t>A</a:t>
              </a:r>
              <a:endParaRPr lang="en-US" sz="4000" b="1" dirty="0">
                <a:solidFill>
                  <a:schemeClr val="bg1"/>
                </a:solidFill>
                <a:latin typeface="+mj-lt"/>
              </a:endParaRPr>
            </a:p>
          </p:txBody>
        </p:sp>
      </p:grpSp>
      <p:grpSp>
        <p:nvGrpSpPr>
          <p:cNvPr id="12" name="Group 11"/>
          <p:cNvGrpSpPr/>
          <p:nvPr/>
        </p:nvGrpSpPr>
        <p:grpSpPr>
          <a:xfrm>
            <a:off x="1198503" y="4233685"/>
            <a:ext cx="1625221" cy="1589971"/>
            <a:chOff x="6394654" y="1570432"/>
            <a:chExt cx="2018748" cy="1974963"/>
          </a:xfrm>
        </p:grpSpPr>
        <p:grpSp>
          <p:nvGrpSpPr>
            <p:cNvPr id="13" name="Group 12"/>
            <p:cNvGrpSpPr/>
            <p:nvPr/>
          </p:nvGrpSpPr>
          <p:grpSpPr>
            <a:xfrm>
              <a:off x="6394654" y="1570432"/>
              <a:ext cx="2018748" cy="1974963"/>
              <a:chOff x="5624569" y="1661438"/>
              <a:chExt cx="2018748" cy="1974963"/>
            </a:xfrm>
          </p:grpSpPr>
          <p:sp>
            <p:nvSpPr>
              <p:cNvPr id="15" name="椭圆 17"/>
              <p:cNvSpPr/>
              <p:nvPr/>
            </p:nvSpPr>
            <p:spPr>
              <a:xfrm>
                <a:off x="5624569" y="1677775"/>
                <a:ext cx="1958625" cy="1958626"/>
              </a:xfrm>
              <a:prstGeom prst="ellipse">
                <a:avLst/>
              </a:prstGeom>
              <a:solidFill>
                <a:schemeClr val="accent2"/>
              </a:solidFill>
              <a:ln w="25400" cap="flat" cmpd="sng" algn="ctr">
                <a:noFill/>
                <a:prstDash val="solid"/>
              </a:ln>
              <a:effectLst/>
              <a:scene3d>
                <a:camera prst="orthographicFront"/>
                <a:lightRig rig="threePt" dir="t">
                  <a:rot lat="0" lon="0" rev="7200000"/>
                </a:lightRig>
              </a:scene3d>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panose="02010600030101010101" pitchFamily="2" charset="-122"/>
                </a:endParaRPr>
              </a:p>
            </p:txBody>
          </p:sp>
          <p:sp>
            <p:nvSpPr>
              <p:cNvPr id="16" name="饼形 18"/>
              <p:cNvSpPr>
                <a:spLocks noChangeAspect="1"/>
              </p:cNvSpPr>
              <p:nvPr/>
            </p:nvSpPr>
            <p:spPr>
              <a:xfrm>
                <a:off x="5647127" y="1661438"/>
                <a:ext cx="1960877" cy="1960877"/>
              </a:xfrm>
              <a:prstGeom prst="pie">
                <a:avLst>
                  <a:gd name="adj1" fmla="val 16182341"/>
                  <a:gd name="adj2" fmla="val 10790308"/>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a:ea typeface="宋体" panose="02010600030101010101" pitchFamily="2" charset="-122"/>
                </a:endParaRPr>
              </a:p>
            </p:txBody>
          </p:sp>
          <p:sp>
            <p:nvSpPr>
              <p:cNvPr id="17" name="饼形 19"/>
              <p:cNvSpPr>
                <a:spLocks noChangeAspect="1"/>
              </p:cNvSpPr>
              <p:nvPr/>
            </p:nvSpPr>
            <p:spPr>
              <a:xfrm flipV="1">
                <a:off x="5740282" y="1682203"/>
                <a:ext cx="1903035" cy="1903036"/>
              </a:xfrm>
              <a:prstGeom prst="pie">
                <a:avLst>
                  <a:gd name="adj1" fmla="val 0"/>
                  <a:gd name="adj2" fmla="val 5440838"/>
                </a:avLst>
              </a:prstGeom>
              <a:solidFill>
                <a:schemeClr val="accent2">
                  <a:lumMod val="75000"/>
                </a:scheme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a:ea typeface="宋体" panose="02010600030101010101" pitchFamily="2" charset="-122"/>
                </a:endParaRPr>
              </a:p>
            </p:txBody>
          </p:sp>
        </p:grpSp>
        <p:sp>
          <p:nvSpPr>
            <p:cNvPr id="14" name="TextBox 13"/>
            <p:cNvSpPr txBox="1"/>
            <p:nvPr/>
          </p:nvSpPr>
          <p:spPr>
            <a:xfrm>
              <a:off x="6731794" y="1690514"/>
              <a:ext cx="615664" cy="879292"/>
            </a:xfrm>
            <a:prstGeom prst="rect">
              <a:avLst/>
            </a:prstGeom>
            <a:noFill/>
          </p:spPr>
          <p:txBody>
            <a:bodyPr wrap="none" rtlCol="0">
              <a:spAutoFit/>
            </a:bodyPr>
            <a:lstStyle/>
            <a:p>
              <a:r>
                <a:rPr lang="vi-VN" sz="4000" b="1" dirty="0">
                  <a:solidFill>
                    <a:schemeClr val="bg1"/>
                  </a:solidFill>
                  <a:latin typeface="+mj-lt"/>
                </a:rPr>
                <a:t>B</a:t>
              </a:r>
              <a:endParaRPr lang="en-US" sz="4000" b="1" dirty="0">
                <a:solidFill>
                  <a:schemeClr val="bg1"/>
                </a:solidFill>
                <a:latin typeface="+mj-lt"/>
              </a:endParaRPr>
            </a:p>
          </p:txBody>
        </p:sp>
      </p:grpSp>
      <p:grpSp>
        <p:nvGrpSpPr>
          <p:cNvPr id="22" name="Group 21"/>
          <p:cNvGrpSpPr/>
          <p:nvPr/>
        </p:nvGrpSpPr>
        <p:grpSpPr>
          <a:xfrm>
            <a:off x="6291918" y="4283509"/>
            <a:ext cx="1625221" cy="1589971"/>
            <a:chOff x="1572365" y="4058219"/>
            <a:chExt cx="2018748" cy="1974963"/>
          </a:xfrm>
        </p:grpSpPr>
        <p:grpSp>
          <p:nvGrpSpPr>
            <p:cNvPr id="23" name="Group 22"/>
            <p:cNvGrpSpPr/>
            <p:nvPr/>
          </p:nvGrpSpPr>
          <p:grpSpPr>
            <a:xfrm>
              <a:off x="1572365" y="4058219"/>
              <a:ext cx="2018748" cy="1974963"/>
              <a:chOff x="3328048" y="4102916"/>
              <a:chExt cx="2018748" cy="1974963"/>
            </a:xfrm>
          </p:grpSpPr>
          <p:sp>
            <p:nvSpPr>
              <p:cNvPr id="25" name="椭圆 46"/>
              <p:cNvSpPr/>
              <p:nvPr/>
            </p:nvSpPr>
            <p:spPr>
              <a:xfrm>
                <a:off x="3328048" y="4119253"/>
                <a:ext cx="1958626" cy="1958626"/>
              </a:xfrm>
              <a:prstGeom prst="ellipse">
                <a:avLst/>
              </a:prstGeom>
              <a:solidFill>
                <a:schemeClr val="accent4"/>
              </a:solidFill>
              <a:ln w="25400" cap="flat" cmpd="sng" algn="ctr">
                <a:noFill/>
                <a:prstDash val="solid"/>
              </a:ln>
              <a:effectLst/>
              <a:scene3d>
                <a:camera prst="orthographicFront"/>
                <a:lightRig rig="threePt" dir="t">
                  <a:rot lat="0" lon="0" rev="7200000"/>
                </a:lightRig>
              </a:scene3d>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panose="02010600030101010101" pitchFamily="2" charset="-122"/>
                </a:endParaRPr>
              </a:p>
            </p:txBody>
          </p:sp>
          <p:sp>
            <p:nvSpPr>
              <p:cNvPr id="26" name="饼形 47"/>
              <p:cNvSpPr>
                <a:spLocks noChangeAspect="1"/>
              </p:cNvSpPr>
              <p:nvPr/>
            </p:nvSpPr>
            <p:spPr>
              <a:xfrm>
                <a:off x="3350606" y="4102916"/>
                <a:ext cx="1960877" cy="1960877"/>
              </a:xfrm>
              <a:prstGeom prst="pie">
                <a:avLst>
                  <a:gd name="adj1" fmla="val 16182341"/>
                  <a:gd name="adj2" fmla="val 10790308"/>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a:ea typeface="宋体" panose="02010600030101010101" pitchFamily="2" charset="-122"/>
                </a:endParaRPr>
              </a:p>
            </p:txBody>
          </p:sp>
          <p:sp>
            <p:nvSpPr>
              <p:cNvPr id="27" name="饼形 48"/>
              <p:cNvSpPr>
                <a:spLocks noChangeAspect="1"/>
              </p:cNvSpPr>
              <p:nvPr/>
            </p:nvSpPr>
            <p:spPr>
              <a:xfrm flipV="1">
                <a:off x="3443761" y="4123682"/>
                <a:ext cx="1903035" cy="1903035"/>
              </a:xfrm>
              <a:prstGeom prst="pie">
                <a:avLst>
                  <a:gd name="adj1" fmla="val 0"/>
                  <a:gd name="adj2" fmla="val 5440838"/>
                </a:avLst>
              </a:prstGeom>
              <a:solidFill>
                <a:schemeClr val="accent4">
                  <a:lumMod val="75000"/>
                </a:scheme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a:ea typeface="宋体" panose="02010600030101010101" pitchFamily="2" charset="-122"/>
                </a:endParaRPr>
              </a:p>
            </p:txBody>
          </p:sp>
        </p:grpSp>
        <p:sp>
          <p:nvSpPr>
            <p:cNvPr id="24" name="TextBox 23"/>
            <p:cNvSpPr txBox="1"/>
            <p:nvPr/>
          </p:nvSpPr>
          <p:spPr>
            <a:xfrm>
              <a:off x="1909695" y="4214584"/>
              <a:ext cx="599734" cy="879292"/>
            </a:xfrm>
            <a:prstGeom prst="rect">
              <a:avLst/>
            </a:prstGeom>
            <a:noFill/>
          </p:spPr>
          <p:txBody>
            <a:bodyPr wrap="none" rtlCol="0">
              <a:spAutoFit/>
            </a:bodyPr>
            <a:lstStyle/>
            <a:p>
              <a:r>
                <a:rPr lang="vi-VN" sz="4000" b="1" dirty="0">
                  <a:solidFill>
                    <a:schemeClr val="bg1"/>
                  </a:solidFill>
                  <a:latin typeface="+mj-lt"/>
                </a:rPr>
                <a:t>C</a:t>
              </a:r>
              <a:endParaRPr lang="en-US" sz="4000" b="1" dirty="0">
                <a:solidFill>
                  <a:schemeClr val="bg1"/>
                </a:solidFill>
                <a:latin typeface="+mj-lt"/>
              </a:endParaRPr>
            </a:p>
          </p:txBody>
        </p:sp>
      </p:grpSp>
      <p:grpSp>
        <p:nvGrpSpPr>
          <p:cNvPr id="31" name="Group 30"/>
          <p:cNvGrpSpPr/>
          <p:nvPr/>
        </p:nvGrpSpPr>
        <p:grpSpPr>
          <a:xfrm>
            <a:off x="6186447" y="2176774"/>
            <a:ext cx="1625221" cy="1589971"/>
            <a:chOff x="6417212" y="4058219"/>
            <a:chExt cx="2018748" cy="1974963"/>
          </a:xfrm>
        </p:grpSpPr>
        <p:grpSp>
          <p:nvGrpSpPr>
            <p:cNvPr id="32" name="Group 31"/>
            <p:cNvGrpSpPr/>
            <p:nvPr/>
          </p:nvGrpSpPr>
          <p:grpSpPr>
            <a:xfrm>
              <a:off x="6417212" y="4058219"/>
              <a:ext cx="2018748" cy="1974963"/>
              <a:chOff x="5681172" y="4135139"/>
              <a:chExt cx="2018748" cy="1974963"/>
            </a:xfrm>
          </p:grpSpPr>
          <p:sp>
            <p:nvSpPr>
              <p:cNvPr id="34" name="椭圆 32"/>
              <p:cNvSpPr/>
              <p:nvPr/>
            </p:nvSpPr>
            <p:spPr>
              <a:xfrm>
                <a:off x="5681172" y="4151476"/>
                <a:ext cx="1958625" cy="1958626"/>
              </a:xfrm>
              <a:prstGeom prst="ellipse">
                <a:avLst/>
              </a:prstGeom>
              <a:solidFill>
                <a:schemeClr val="accent3"/>
              </a:solidFill>
              <a:ln w="25400" cap="flat" cmpd="sng" algn="ctr">
                <a:noFill/>
                <a:prstDash val="solid"/>
              </a:ln>
              <a:effectLst/>
              <a:scene3d>
                <a:camera prst="orthographicFront"/>
                <a:lightRig rig="threePt" dir="t">
                  <a:rot lat="0" lon="0" rev="7200000"/>
                </a:lightRig>
              </a:scene3d>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ea typeface="宋体" panose="02010600030101010101" pitchFamily="2" charset="-122"/>
                </a:endParaRPr>
              </a:p>
            </p:txBody>
          </p:sp>
          <p:sp>
            <p:nvSpPr>
              <p:cNvPr id="35" name="饼形 33"/>
              <p:cNvSpPr>
                <a:spLocks noChangeAspect="1"/>
              </p:cNvSpPr>
              <p:nvPr/>
            </p:nvSpPr>
            <p:spPr>
              <a:xfrm>
                <a:off x="5703730" y="4135139"/>
                <a:ext cx="1960877" cy="1960877"/>
              </a:xfrm>
              <a:prstGeom prst="pie">
                <a:avLst>
                  <a:gd name="adj1" fmla="val 16182341"/>
                  <a:gd name="adj2" fmla="val 10790308"/>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a:ea typeface="宋体" panose="02010600030101010101" pitchFamily="2" charset="-122"/>
                </a:endParaRPr>
              </a:p>
            </p:txBody>
          </p:sp>
          <p:sp>
            <p:nvSpPr>
              <p:cNvPr id="36" name="饼形 34"/>
              <p:cNvSpPr>
                <a:spLocks noChangeAspect="1"/>
              </p:cNvSpPr>
              <p:nvPr/>
            </p:nvSpPr>
            <p:spPr>
              <a:xfrm flipV="1">
                <a:off x="5796885" y="4155904"/>
                <a:ext cx="1903035" cy="1903036"/>
              </a:xfrm>
              <a:prstGeom prst="pie">
                <a:avLst>
                  <a:gd name="adj1" fmla="val 0"/>
                  <a:gd name="adj2" fmla="val 5440838"/>
                </a:avLst>
              </a:prstGeom>
              <a:solidFill>
                <a:schemeClr val="accent3">
                  <a:lumMod val="75000"/>
                </a:scheme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a:ea typeface="宋体" panose="02010600030101010101" pitchFamily="2" charset="-122"/>
                </a:endParaRPr>
              </a:p>
            </p:txBody>
          </p:sp>
        </p:grpSp>
        <p:sp>
          <p:nvSpPr>
            <p:cNvPr id="33" name="TextBox 32"/>
            <p:cNvSpPr txBox="1"/>
            <p:nvPr/>
          </p:nvSpPr>
          <p:spPr>
            <a:xfrm>
              <a:off x="6771942" y="4193883"/>
              <a:ext cx="633585" cy="879292"/>
            </a:xfrm>
            <a:prstGeom prst="rect">
              <a:avLst/>
            </a:prstGeom>
            <a:noFill/>
          </p:spPr>
          <p:txBody>
            <a:bodyPr wrap="none" rtlCol="0">
              <a:spAutoFit/>
            </a:bodyPr>
            <a:lstStyle/>
            <a:p>
              <a:r>
                <a:rPr lang="vi-VN" sz="4000" b="1" dirty="0">
                  <a:solidFill>
                    <a:schemeClr val="bg1"/>
                  </a:solidFill>
                  <a:latin typeface="+mj-lt"/>
                </a:rPr>
                <a:t>D</a:t>
              </a:r>
              <a:endParaRPr lang="en-US" sz="4000" b="1" dirty="0">
                <a:solidFill>
                  <a:schemeClr val="bg1"/>
                </a:solidFill>
                <a:latin typeface="+mj-lt"/>
              </a:endParaRPr>
            </a:p>
          </p:txBody>
        </p:sp>
      </p:grpSp>
      <p:grpSp>
        <p:nvGrpSpPr>
          <p:cNvPr id="43" name="Group 42"/>
          <p:cNvGrpSpPr/>
          <p:nvPr/>
        </p:nvGrpSpPr>
        <p:grpSpPr>
          <a:xfrm>
            <a:off x="2947606" y="2532312"/>
            <a:ext cx="3064868" cy="985096"/>
            <a:chOff x="2833306" y="2637087"/>
            <a:chExt cx="3064868" cy="985096"/>
          </a:xfrm>
        </p:grpSpPr>
        <p:sp>
          <p:nvSpPr>
            <p:cNvPr id="44" name="TextBox 43"/>
            <p:cNvSpPr txBox="1"/>
            <p:nvPr/>
          </p:nvSpPr>
          <p:spPr>
            <a:xfrm>
              <a:off x="2833306" y="2637087"/>
              <a:ext cx="1520160" cy="369332"/>
            </a:xfrm>
            <a:prstGeom prst="rect">
              <a:avLst/>
            </a:prstGeom>
            <a:noFill/>
          </p:spPr>
          <p:txBody>
            <a:bodyPr wrap="none" rtlCol="0">
              <a:spAutoFit/>
            </a:bodyPr>
            <a:lstStyle/>
            <a:p>
              <a:r>
                <a:rPr lang="vi-VN" dirty="0">
                  <a:solidFill>
                    <a:schemeClr val="accent1"/>
                  </a:solidFill>
                  <a:latin typeface="+mj-lt"/>
                </a:rPr>
                <a:t>INFOGRAPHIC</a:t>
              </a:r>
              <a:endParaRPr lang="en-US" dirty="0">
                <a:solidFill>
                  <a:schemeClr val="accent1"/>
                </a:solidFill>
                <a:latin typeface="+mj-lt"/>
              </a:endParaRPr>
            </a:p>
          </p:txBody>
        </p:sp>
        <p:cxnSp>
          <p:nvCxnSpPr>
            <p:cNvPr id="45" name="Straight Connector 44"/>
            <p:cNvCxnSpPr/>
            <p:nvPr/>
          </p:nvCxnSpPr>
          <p:spPr>
            <a:xfrm>
              <a:off x="2905829" y="3006419"/>
              <a:ext cx="1339982"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2833306" y="3098963"/>
              <a:ext cx="3064868" cy="523220"/>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endParaRPr lang="en-US" sz="1400" dirty="0">
                <a:solidFill>
                  <a:schemeClr val="tx1">
                    <a:lumMod val="50000"/>
                    <a:lumOff val="50000"/>
                  </a:schemeClr>
                </a:solidFill>
              </a:endParaRPr>
            </a:p>
          </p:txBody>
        </p:sp>
      </p:grpSp>
      <p:grpSp>
        <p:nvGrpSpPr>
          <p:cNvPr id="47" name="Group 46"/>
          <p:cNvGrpSpPr/>
          <p:nvPr/>
        </p:nvGrpSpPr>
        <p:grpSpPr>
          <a:xfrm>
            <a:off x="2947606" y="4641436"/>
            <a:ext cx="3064868" cy="985096"/>
            <a:chOff x="2833306" y="4670011"/>
            <a:chExt cx="3064868" cy="985096"/>
          </a:xfrm>
        </p:grpSpPr>
        <p:sp>
          <p:nvSpPr>
            <p:cNvPr id="48" name="TextBox 47"/>
            <p:cNvSpPr txBox="1"/>
            <p:nvPr/>
          </p:nvSpPr>
          <p:spPr>
            <a:xfrm>
              <a:off x="2833306" y="4670011"/>
              <a:ext cx="1520160" cy="369332"/>
            </a:xfrm>
            <a:prstGeom prst="rect">
              <a:avLst/>
            </a:prstGeom>
            <a:noFill/>
          </p:spPr>
          <p:txBody>
            <a:bodyPr wrap="none" rtlCol="0">
              <a:spAutoFit/>
            </a:bodyPr>
            <a:lstStyle/>
            <a:p>
              <a:r>
                <a:rPr lang="vi-VN" dirty="0">
                  <a:solidFill>
                    <a:schemeClr val="accent2"/>
                  </a:solidFill>
                  <a:latin typeface="+mj-lt"/>
                </a:rPr>
                <a:t>INFOGRAPHIC</a:t>
              </a:r>
              <a:endParaRPr lang="en-US" dirty="0">
                <a:solidFill>
                  <a:schemeClr val="accent2"/>
                </a:solidFill>
                <a:latin typeface="+mj-lt"/>
              </a:endParaRPr>
            </a:p>
          </p:txBody>
        </p:sp>
        <p:cxnSp>
          <p:nvCxnSpPr>
            <p:cNvPr id="49" name="Straight Connector 48"/>
            <p:cNvCxnSpPr/>
            <p:nvPr/>
          </p:nvCxnSpPr>
          <p:spPr>
            <a:xfrm>
              <a:off x="2905829" y="5039343"/>
              <a:ext cx="1339982"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2833306" y="5131887"/>
              <a:ext cx="3064868" cy="523220"/>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endParaRPr lang="en-US" sz="1400" dirty="0">
                <a:solidFill>
                  <a:schemeClr val="tx1">
                    <a:lumMod val="50000"/>
                    <a:lumOff val="50000"/>
                  </a:schemeClr>
                </a:solidFill>
              </a:endParaRPr>
            </a:p>
          </p:txBody>
        </p:sp>
      </p:grpSp>
      <p:grpSp>
        <p:nvGrpSpPr>
          <p:cNvPr id="51" name="Group 50"/>
          <p:cNvGrpSpPr/>
          <p:nvPr/>
        </p:nvGrpSpPr>
        <p:grpSpPr>
          <a:xfrm>
            <a:off x="8021944" y="2507495"/>
            <a:ext cx="3064868" cy="985096"/>
            <a:chOff x="7907644" y="2612270"/>
            <a:chExt cx="3064868" cy="985096"/>
          </a:xfrm>
        </p:grpSpPr>
        <p:sp>
          <p:nvSpPr>
            <p:cNvPr id="52" name="TextBox 51"/>
            <p:cNvSpPr txBox="1"/>
            <p:nvPr/>
          </p:nvSpPr>
          <p:spPr>
            <a:xfrm>
              <a:off x="7907644" y="2612270"/>
              <a:ext cx="1520160" cy="369332"/>
            </a:xfrm>
            <a:prstGeom prst="rect">
              <a:avLst/>
            </a:prstGeom>
            <a:noFill/>
          </p:spPr>
          <p:txBody>
            <a:bodyPr wrap="none" rtlCol="0">
              <a:spAutoFit/>
            </a:bodyPr>
            <a:lstStyle/>
            <a:p>
              <a:r>
                <a:rPr lang="vi-VN" dirty="0">
                  <a:solidFill>
                    <a:schemeClr val="accent3"/>
                  </a:solidFill>
                  <a:latin typeface="+mj-lt"/>
                </a:rPr>
                <a:t>INFOGRAPHIC</a:t>
              </a:r>
              <a:endParaRPr lang="en-US" dirty="0">
                <a:solidFill>
                  <a:schemeClr val="accent3"/>
                </a:solidFill>
                <a:latin typeface="+mj-lt"/>
              </a:endParaRPr>
            </a:p>
          </p:txBody>
        </p:sp>
        <p:cxnSp>
          <p:nvCxnSpPr>
            <p:cNvPr id="53" name="Straight Connector 52"/>
            <p:cNvCxnSpPr/>
            <p:nvPr/>
          </p:nvCxnSpPr>
          <p:spPr>
            <a:xfrm>
              <a:off x="7980167" y="2981602"/>
              <a:ext cx="1339982"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7907644" y="3074146"/>
              <a:ext cx="3064868" cy="523220"/>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endParaRPr lang="en-US" sz="1400" dirty="0">
                <a:solidFill>
                  <a:schemeClr val="tx1">
                    <a:lumMod val="50000"/>
                    <a:lumOff val="50000"/>
                  </a:schemeClr>
                </a:solidFill>
              </a:endParaRPr>
            </a:p>
          </p:txBody>
        </p:sp>
      </p:grpSp>
      <p:grpSp>
        <p:nvGrpSpPr>
          <p:cNvPr id="55" name="Group 54"/>
          <p:cNvGrpSpPr/>
          <p:nvPr/>
        </p:nvGrpSpPr>
        <p:grpSpPr>
          <a:xfrm>
            <a:off x="8021944" y="4616619"/>
            <a:ext cx="3064868" cy="985096"/>
            <a:chOff x="7907644" y="4645194"/>
            <a:chExt cx="3064868" cy="985096"/>
          </a:xfrm>
        </p:grpSpPr>
        <p:sp>
          <p:nvSpPr>
            <p:cNvPr id="56" name="TextBox 55"/>
            <p:cNvSpPr txBox="1"/>
            <p:nvPr/>
          </p:nvSpPr>
          <p:spPr>
            <a:xfrm>
              <a:off x="7907644" y="4645194"/>
              <a:ext cx="1520160" cy="369332"/>
            </a:xfrm>
            <a:prstGeom prst="rect">
              <a:avLst/>
            </a:prstGeom>
            <a:noFill/>
          </p:spPr>
          <p:txBody>
            <a:bodyPr wrap="none" rtlCol="0">
              <a:spAutoFit/>
            </a:bodyPr>
            <a:lstStyle/>
            <a:p>
              <a:r>
                <a:rPr lang="vi-VN" dirty="0">
                  <a:solidFill>
                    <a:schemeClr val="accent4"/>
                  </a:solidFill>
                  <a:latin typeface="+mj-lt"/>
                </a:rPr>
                <a:t>INFOGRAPHIC</a:t>
              </a:r>
              <a:endParaRPr lang="en-US" dirty="0">
                <a:solidFill>
                  <a:schemeClr val="accent4"/>
                </a:solidFill>
                <a:latin typeface="+mj-lt"/>
              </a:endParaRPr>
            </a:p>
          </p:txBody>
        </p:sp>
        <p:cxnSp>
          <p:nvCxnSpPr>
            <p:cNvPr id="57" name="Straight Connector 56"/>
            <p:cNvCxnSpPr/>
            <p:nvPr/>
          </p:nvCxnSpPr>
          <p:spPr>
            <a:xfrm>
              <a:off x="7980167" y="5014526"/>
              <a:ext cx="1339982" cy="0"/>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7907644" y="5107070"/>
              <a:ext cx="3064868" cy="523220"/>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endParaRPr lang="en-US" sz="1400" dirty="0">
                <a:solidFill>
                  <a:schemeClr val="tx1">
                    <a:lumMod val="50000"/>
                    <a:lumOff val="50000"/>
                  </a:schemeClr>
                </a:solidFill>
              </a:endParaRPr>
            </a:p>
          </p:txBody>
        </p:sp>
      </p:grpSp>
      <p:sp>
        <p:nvSpPr>
          <p:cNvPr id="59" name="Rectangle 58"/>
          <p:cNvSpPr/>
          <p:nvPr/>
        </p:nvSpPr>
        <p:spPr>
          <a:xfrm>
            <a:off x="3450152" y="1266016"/>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grpSp>
        <p:nvGrpSpPr>
          <p:cNvPr id="60" name="Group 59"/>
          <p:cNvGrpSpPr/>
          <p:nvPr/>
        </p:nvGrpSpPr>
        <p:grpSpPr>
          <a:xfrm>
            <a:off x="6845609" y="5190698"/>
            <a:ext cx="464344" cy="465138"/>
            <a:chOff x="7275629" y="3973834"/>
            <a:chExt cx="464344" cy="465138"/>
          </a:xfrm>
          <a:solidFill>
            <a:schemeClr val="accent4"/>
          </a:solidFill>
        </p:grpSpPr>
        <p:sp>
          <p:nvSpPr>
            <p:cNvPr id="61" name="AutoShape 37"/>
            <p:cNvSpPr>
              <a:spLocks/>
            </p:cNvSpPr>
            <p:nvPr/>
          </p:nvSpPr>
          <p:spPr bwMode="auto">
            <a:xfrm>
              <a:off x="7275629" y="401749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2" name="AutoShape 38"/>
            <p:cNvSpPr>
              <a:spLocks/>
            </p:cNvSpPr>
            <p:nvPr/>
          </p:nvSpPr>
          <p:spPr bwMode="auto">
            <a:xfrm>
              <a:off x="7478829" y="420640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3" name="AutoShape 39"/>
            <p:cNvSpPr>
              <a:spLocks/>
            </p:cNvSpPr>
            <p:nvPr/>
          </p:nvSpPr>
          <p:spPr bwMode="auto">
            <a:xfrm>
              <a:off x="7667742" y="397383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4" name="AutoShape 40"/>
            <p:cNvSpPr>
              <a:spLocks/>
            </p:cNvSpPr>
            <p:nvPr/>
          </p:nvSpPr>
          <p:spPr bwMode="auto">
            <a:xfrm>
              <a:off x="7391517" y="419211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5" name="AutoShape 41"/>
            <p:cNvSpPr>
              <a:spLocks/>
            </p:cNvSpPr>
            <p:nvPr/>
          </p:nvSpPr>
          <p:spPr bwMode="auto">
            <a:xfrm>
              <a:off x="7449460" y="429371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6" name="AutoShape 42"/>
            <p:cNvSpPr>
              <a:spLocks/>
            </p:cNvSpPr>
            <p:nvPr/>
          </p:nvSpPr>
          <p:spPr bwMode="auto">
            <a:xfrm>
              <a:off x="7682029" y="407543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7" name="AutoShape 112"/>
          <p:cNvSpPr>
            <a:spLocks/>
          </p:cNvSpPr>
          <p:nvPr/>
        </p:nvSpPr>
        <p:spPr bwMode="auto">
          <a:xfrm>
            <a:off x="1773807" y="5188585"/>
            <a:ext cx="464344" cy="465138"/>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68" name="Group 67"/>
          <p:cNvGrpSpPr/>
          <p:nvPr/>
        </p:nvGrpSpPr>
        <p:grpSpPr>
          <a:xfrm>
            <a:off x="6780125" y="3107366"/>
            <a:ext cx="464344" cy="464344"/>
            <a:chOff x="3498967" y="3049909"/>
            <a:chExt cx="464344" cy="464344"/>
          </a:xfrm>
          <a:solidFill>
            <a:schemeClr val="accent3"/>
          </a:solidFill>
        </p:grpSpPr>
        <p:sp>
          <p:nvSpPr>
            <p:cNvPr id="69" name="AutoShape 126"/>
            <p:cNvSpPr>
              <a:spLocks/>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0" name="AutoShape 127"/>
            <p:cNvSpPr>
              <a:spLocks/>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71" name="Group 70"/>
          <p:cNvGrpSpPr/>
          <p:nvPr/>
        </p:nvGrpSpPr>
        <p:grpSpPr>
          <a:xfrm>
            <a:off x="1707766" y="3053064"/>
            <a:ext cx="465138" cy="464344"/>
            <a:chOff x="2581275" y="2582069"/>
            <a:chExt cx="465138" cy="464344"/>
          </a:xfrm>
          <a:solidFill>
            <a:schemeClr val="accent1"/>
          </a:solidFill>
        </p:grpSpPr>
        <p:sp>
          <p:nvSpPr>
            <p:cNvPr id="72" name="AutoShape 128"/>
            <p:cNvSpPr>
              <a:spLocks/>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3" name="AutoShape 129"/>
            <p:cNvSpPr>
              <a:spLocks/>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Tree>
    <p:extLst>
      <p:ext uri="{BB962C8B-B14F-4D97-AF65-F5344CB8AC3E}">
        <p14:creationId xmlns:p14="http://schemas.microsoft.com/office/powerpoint/2010/main" val="321765364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barn(outVertical)">
                                      <p:cBhvr>
                                        <p:cTn id="7" dur="500"/>
                                        <p:tgtEl>
                                          <p:spTgt spid="59"/>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67"/>
                                        </p:tgtEl>
                                        <p:attrNameLst>
                                          <p:attrName>style.visibility</p:attrName>
                                        </p:attrNameLst>
                                      </p:cBhvr>
                                      <p:to>
                                        <p:strVal val="visible"/>
                                      </p:to>
                                    </p:set>
                                    <p:anim calcmode="lin" valueType="num">
                                      <p:cBhvr>
                                        <p:cTn id="16" dur="500" fill="hold"/>
                                        <p:tgtEl>
                                          <p:spTgt spid="67"/>
                                        </p:tgtEl>
                                        <p:attrNameLst>
                                          <p:attrName>ppt_w</p:attrName>
                                        </p:attrNameLst>
                                      </p:cBhvr>
                                      <p:tavLst>
                                        <p:tav tm="0">
                                          <p:val>
                                            <p:fltVal val="0"/>
                                          </p:val>
                                        </p:tav>
                                        <p:tav tm="100000">
                                          <p:val>
                                            <p:strVal val="#ppt_w"/>
                                          </p:val>
                                        </p:tav>
                                      </p:tavLst>
                                    </p:anim>
                                    <p:anim calcmode="lin" valueType="num">
                                      <p:cBhvr>
                                        <p:cTn id="17" dur="500" fill="hold"/>
                                        <p:tgtEl>
                                          <p:spTgt spid="67"/>
                                        </p:tgtEl>
                                        <p:attrNameLst>
                                          <p:attrName>ppt_h</p:attrName>
                                        </p:attrNameLst>
                                      </p:cBhvr>
                                      <p:tavLst>
                                        <p:tav tm="0">
                                          <p:val>
                                            <p:fltVal val="0"/>
                                          </p:val>
                                        </p:tav>
                                        <p:tav tm="100000">
                                          <p:val>
                                            <p:strVal val="#ppt_h"/>
                                          </p:val>
                                        </p:tav>
                                      </p:tavLst>
                                    </p:anim>
                                    <p:animEffect transition="in" filter="fade">
                                      <p:cBhvr>
                                        <p:cTn id="18" dur="500"/>
                                        <p:tgtEl>
                                          <p:spTgt spid="67"/>
                                        </p:tgtEl>
                                      </p:cBhvr>
                                    </p:animEffect>
                                  </p:childTnLst>
                                </p:cTn>
                              </p:par>
                              <p:par>
                                <p:cTn id="19" presetID="53" presetClass="entr" presetSubtype="16" fill="hold" nodeType="withEffect">
                                  <p:stCondLst>
                                    <p:cond delay="0"/>
                                  </p:stCondLst>
                                  <p:childTnLst>
                                    <p:set>
                                      <p:cBhvr>
                                        <p:cTn id="20" dur="1" fill="hold">
                                          <p:stCondLst>
                                            <p:cond delay="0"/>
                                          </p:stCondLst>
                                        </p:cTn>
                                        <p:tgtEl>
                                          <p:spTgt spid="60"/>
                                        </p:tgtEl>
                                        <p:attrNameLst>
                                          <p:attrName>style.visibility</p:attrName>
                                        </p:attrNameLst>
                                      </p:cBhvr>
                                      <p:to>
                                        <p:strVal val="visible"/>
                                      </p:to>
                                    </p:set>
                                    <p:anim calcmode="lin" valueType="num">
                                      <p:cBhvr>
                                        <p:cTn id="21" dur="500" fill="hold"/>
                                        <p:tgtEl>
                                          <p:spTgt spid="60"/>
                                        </p:tgtEl>
                                        <p:attrNameLst>
                                          <p:attrName>ppt_w</p:attrName>
                                        </p:attrNameLst>
                                      </p:cBhvr>
                                      <p:tavLst>
                                        <p:tav tm="0">
                                          <p:val>
                                            <p:fltVal val="0"/>
                                          </p:val>
                                        </p:tav>
                                        <p:tav tm="100000">
                                          <p:val>
                                            <p:strVal val="#ppt_w"/>
                                          </p:val>
                                        </p:tav>
                                      </p:tavLst>
                                    </p:anim>
                                    <p:anim calcmode="lin" valueType="num">
                                      <p:cBhvr>
                                        <p:cTn id="22" dur="500" fill="hold"/>
                                        <p:tgtEl>
                                          <p:spTgt spid="60"/>
                                        </p:tgtEl>
                                        <p:attrNameLst>
                                          <p:attrName>ppt_h</p:attrName>
                                        </p:attrNameLst>
                                      </p:cBhvr>
                                      <p:tavLst>
                                        <p:tav tm="0">
                                          <p:val>
                                            <p:fltVal val="0"/>
                                          </p:val>
                                        </p:tav>
                                        <p:tav tm="100000">
                                          <p:val>
                                            <p:strVal val="#ppt_h"/>
                                          </p:val>
                                        </p:tav>
                                      </p:tavLst>
                                    </p:anim>
                                    <p:animEffect transition="in" filter="fade">
                                      <p:cBhvr>
                                        <p:cTn id="23" dur="500"/>
                                        <p:tgtEl>
                                          <p:spTgt spid="60"/>
                                        </p:tgtEl>
                                      </p:cBhvr>
                                    </p:animEffect>
                                  </p:childTnLst>
                                </p:cTn>
                              </p:par>
                              <p:par>
                                <p:cTn id="24" presetID="53" presetClass="entr" presetSubtype="16" fill="hold" nodeType="withEffect">
                                  <p:stCondLst>
                                    <p:cond delay="0"/>
                                  </p:stCondLst>
                                  <p:childTnLst>
                                    <p:set>
                                      <p:cBhvr>
                                        <p:cTn id="25" dur="1" fill="hold">
                                          <p:stCondLst>
                                            <p:cond delay="0"/>
                                          </p:stCondLst>
                                        </p:cTn>
                                        <p:tgtEl>
                                          <p:spTgt spid="68"/>
                                        </p:tgtEl>
                                        <p:attrNameLst>
                                          <p:attrName>style.visibility</p:attrName>
                                        </p:attrNameLst>
                                      </p:cBhvr>
                                      <p:to>
                                        <p:strVal val="visible"/>
                                      </p:to>
                                    </p:set>
                                    <p:anim calcmode="lin" valueType="num">
                                      <p:cBhvr>
                                        <p:cTn id="26" dur="500" fill="hold"/>
                                        <p:tgtEl>
                                          <p:spTgt spid="68"/>
                                        </p:tgtEl>
                                        <p:attrNameLst>
                                          <p:attrName>ppt_w</p:attrName>
                                        </p:attrNameLst>
                                      </p:cBhvr>
                                      <p:tavLst>
                                        <p:tav tm="0">
                                          <p:val>
                                            <p:fltVal val="0"/>
                                          </p:val>
                                        </p:tav>
                                        <p:tav tm="100000">
                                          <p:val>
                                            <p:strVal val="#ppt_w"/>
                                          </p:val>
                                        </p:tav>
                                      </p:tavLst>
                                    </p:anim>
                                    <p:anim calcmode="lin" valueType="num">
                                      <p:cBhvr>
                                        <p:cTn id="27" dur="500" fill="hold"/>
                                        <p:tgtEl>
                                          <p:spTgt spid="68"/>
                                        </p:tgtEl>
                                        <p:attrNameLst>
                                          <p:attrName>ppt_h</p:attrName>
                                        </p:attrNameLst>
                                      </p:cBhvr>
                                      <p:tavLst>
                                        <p:tav tm="0">
                                          <p:val>
                                            <p:fltVal val="0"/>
                                          </p:val>
                                        </p:tav>
                                        <p:tav tm="100000">
                                          <p:val>
                                            <p:strVal val="#ppt_h"/>
                                          </p:val>
                                        </p:tav>
                                      </p:tavLst>
                                    </p:anim>
                                    <p:animEffect transition="in" filter="fade">
                                      <p:cBhvr>
                                        <p:cTn id="28" dur="500"/>
                                        <p:tgtEl>
                                          <p:spTgt spid="68"/>
                                        </p:tgtEl>
                                      </p:cBhvr>
                                    </p:animEffect>
                                  </p:childTnLst>
                                </p:cTn>
                              </p:par>
                            </p:childTnLst>
                          </p:cTn>
                        </p:par>
                        <p:par>
                          <p:cTn id="29" fill="hold">
                            <p:stCondLst>
                              <p:cond delay="1000"/>
                            </p:stCondLst>
                            <p:childTnLst>
                              <p:par>
                                <p:cTn id="30" presetID="53" presetClass="entr" presetSubtype="16" fill="hold"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500" fill="hold"/>
                                        <p:tgtEl>
                                          <p:spTgt spid="4"/>
                                        </p:tgtEl>
                                        <p:attrNameLst>
                                          <p:attrName>ppt_w</p:attrName>
                                        </p:attrNameLst>
                                      </p:cBhvr>
                                      <p:tavLst>
                                        <p:tav tm="0">
                                          <p:val>
                                            <p:fltVal val="0"/>
                                          </p:val>
                                        </p:tav>
                                        <p:tav tm="100000">
                                          <p:val>
                                            <p:strVal val="#ppt_w"/>
                                          </p:val>
                                        </p:tav>
                                      </p:tavLst>
                                    </p:anim>
                                    <p:anim calcmode="lin" valueType="num">
                                      <p:cBhvr>
                                        <p:cTn id="33" dur="500" fill="hold"/>
                                        <p:tgtEl>
                                          <p:spTgt spid="4"/>
                                        </p:tgtEl>
                                        <p:attrNameLst>
                                          <p:attrName>ppt_h</p:attrName>
                                        </p:attrNameLst>
                                      </p:cBhvr>
                                      <p:tavLst>
                                        <p:tav tm="0">
                                          <p:val>
                                            <p:fltVal val="0"/>
                                          </p:val>
                                        </p:tav>
                                        <p:tav tm="100000">
                                          <p:val>
                                            <p:strVal val="#ppt_h"/>
                                          </p:val>
                                        </p:tav>
                                      </p:tavLst>
                                    </p:anim>
                                    <p:animEffect transition="in" filter="fade">
                                      <p:cBhvr>
                                        <p:cTn id="34" dur="500"/>
                                        <p:tgtEl>
                                          <p:spTgt spid="4"/>
                                        </p:tgtEl>
                                      </p:cBhvr>
                                    </p:animEffect>
                                  </p:childTnLst>
                                </p:cTn>
                              </p:par>
                            </p:childTnLst>
                          </p:cTn>
                        </p:par>
                        <p:par>
                          <p:cTn id="35" fill="hold">
                            <p:stCondLst>
                              <p:cond delay="1500"/>
                            </p:stCondLst>
                            <p:childTnLst>
                              <p:par>
                                <p:cTn id="36" presetID="22" presetClass="entr" presetSubtype="8" fill="hold" nodeType="afterEffect">
                                  <p:stCondLst>
                                    <p:cond delay="0"/>
                                  </p:stCondLst>
                                  <p:childTnLst>
                                    <p:set>
                                      <p:cBhvr>
                                        <p:cTn id="37" dur="1" fill="hold">
                                          <p:stCondLst>
                                            <p:cond delay="0"/>
                                          </p:stCondLst>
                                        </p:cTn>
                                        <p:tgtEl>
                                          <p:spTgt spid="43"/>
                                        </p:tgtEl>
                                        <p:attrNameLst>
                                          <p:attrName>style.visibility</p:attrName>
                                        </p:attrNameLst>
                                      </p:cBhvr>
                                      <p:to>
                                        <p:strVal val="visible"/>
                                      </p:to>
                                    </p:set>
                                    <p:animEffect transition="in" filter="wipe(left)">
                                      <p:cBhvr>
                                        <p:cTn id="38" dur="500"/>
                                        <p:tgtEl>
                                          <p:spTgt spid="43"/>
                                        </p:tgtEl>
                                      </p:cBhvr>
                                    </p:animEffect>
                                  </p:childTnLst>
                                </p:cTn>
                              </p:par>
                            </p:childTnLst>
                          </p:cTn>
                        </p:par>
                        <p:par>
                          <p:cTn id="39" fill="hold">
                            <p:stCondLst>
                              <p:cond delay="2000"/>
                            </p:stCondLst>
                            <p:childTnLst>
                              <p:par>
                                <p:cTn id="40" presetID="53" presetClass="entr" presetSubtype="16"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childTnLst>
                          </p:cTn>
                        </p:par>
                        <p:par>
                          <p:cTn id="45" fill="hold">
                            <p:stCondLst>
                              <p:cond delay="2500"/>
                            </p:stCondLst>
                            <p:childTnLst>
                              <p:par>
                                <p:cTn id="46" presetID="22" presetClass="entr" presetSubtype="8" fill="hold"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left)">
                                      <p:cBhvr>
                                        <p:cTn id="48" dur="500"/>
                                        <p:tgtEl>
                                          <p:spTgt spid="47"/>
                                        </p:tgtEl>
                                      </p:cBhvr>
                                    </p:animEffect>
                                  </p:childTnLst>
                                </p:cTn>
                              </p:par>
                            </p:childTnLst>
                          </p:cTn>
                        </p:par>
                        <p:par>
                          <p:cTn id="49" fill="hold">
                            <p:stCondLst>
                              <p:cond delay="3000"/>
                            </p:stCondLst>
                            <p:childTnLst>
                              <p:par>
                                <p:cTn id="50" presetID="53" presetClass="entr" presetSubtype="16" fill="hold"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p:cTn id="52" dur="500" fill="hold"/>
                                        <p:tgtEl>
                                          <p:spTgt spid="31"/>
                                        </p:tgtEl>
                                        <p:attrNameLst>
                                          <p:attrName>ppt_w</p:attrName>
                                        </p:attrNameLst>
                                      </p:cBhvr>
                                      <p:tavLst>
                                        <p:tav tm="0">
                                          <p:val>
                                            <p:fltVal val="0"/>
                                          </p:val>
                                        </p:tav>
                                        <p:tav tm="100000">
                                          <p:val>
                                            <p:strVal val="#ppt_w"/>
                                          </p:val>
                                        </p:tav>
                                      </p:tavLst>
                                    </p:anim>
                                    <p:anim calcmode="lin" valueType="num">
                                      <p:cBhvr>
                                        <p:cTn id="53" dur="500" fill="hold"/>
                                        <p:tgtEl>
                                          <p:spTgt spid="31"/>
                                        </p:tgtEl>
                                        <p:attrNameLst>
                                          <p:attrName>ppt_h</p:attrName>
                                        </p:attrNameLst>
                                      </p:cBhvr>
                                      <p:tavLst>
                                        <p:tav tm="0">
                                          <p:val>
                                            <p:fltVal val="0"/>
                                          </p:val>
                                        </p:tav>
                                        <p:tav tm="100000">
                                          <p:val>
                                            <p:strVal val="#ppt_h"/>
                                          </p:val>
                                        </p:tav>
                                      </p:tavLst>
                                    </p:anim>
                                    <p:animEffect transition="in" filter="fade">
                                      <p:cBhvr>
                                        <p:cTn id="54" dur="500"/>
                                        <p:tgtEl>
                                          <p:spTgt spid="31"/>
                                        </p:tgtEl>
                                      </p:cBhvr>
                                    </p:animEffect>
                                  </p:childTnLst>
                                </p:cTn>
                              </p:par>
                            </p:childTnLst>
                          </p:cTn>
                        </p:par>
                        <p:par>
                          <p:cTn id="55" fill="hold">
                            <p:stCondLst>
                              <p:cond delay="3500"/>
                            </p:stCondLst>
                            <p:childTnLst>
                              <p:par>
                                <p:cTn id="56" presetID="22" presetClass="entr" presetSubtype="8" fill="hold"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500"/>
                                        <p:tgtEl>
                                          <p:spTgt spid="51"/>
                                        </p:tgtEl>
                                      </p:cBhvr>
                                    </p:animEffect>
                                  </p:childTnLst>
                                </p:cTn>
                              </p:par>
                            </p:childTnLst>
                          </p:cTn>
                        </p:par>
                        <p:par>
                          <p:cTn id="59" fill="hold">
                            <p:stCondLst>
                              <p:cond delay="4000"/>
                            </p:stCondLst>
                            <p:childTnLst>
                              <p:par>
                                <p:cTn id="60" presetID="53" presetClass="entr" presetSubtype="16" fill="hold"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p:cTn id="62" dur="500" fill="hold"/>
                                        <p:tgtEl>
                                          <p:spTgt spid="22"/>
                                        </p:tgtEl>
                                        <p:attrNameLst>
                                          <p:attrName>ppt_w</p:attrName>
                                        </p:attrNameLst>
                                      </p:cBhvr>
                                      <p:tavLst>
                                        <p:tav tm="0">
                                          <p:val>
                                            <p:fltVal val="0"/>
                                          </p:val>
                                        </p:tav>
                                        <p:tav tm="100000">
                                          <p:val>
                                            <p:strVal val="#ppt_w"/>
                                          </p:val>
                                        </p:tav>
                                      </p:tavLst>
                                    </p:anim>
                                    <p:anim calcmode="lin" valueType="num">
                                      <p:cBhvr>
                                        <p:cTn id="63" dur="500" fill="hold"/>
                                        <p:tgtEl>
                                          <p:spTgt spid="22"/>
                                        </p:tgtEl>
                                        <p:attrNameLst>
                                          <p:attrName>ppt_h</p:attrName>
                                        </p:attrNameLst>
                                      </p:cBhvr>
                                      <p:tavLst>
                                        <p:tav tm="0">
                                          <p:val>
                                            <p:fltVal val="0"/>
                                          </p:val>
                                        </p:tav>
                                        <p:tav tm="100000">
                                          <p:val>
                                            <p:strVal val="#ppt_h"/>
                                          </p:val>
                                        </p:tav>
                                      </p:tavLst>
                                    </p:anim>
                                    <p:animEffect transition="in" filter="fade">
                                      <p:cBhvr>
                                        <p:cTn id="64" dur="500"/>
                                        <p:tgtEl>
                                          <p:spTgt spid="22"/>
                                        </p:tgtEl>
                                      </p:cBhvr>
                                    </p:animEffect>
                                  </p:childTnLst>
                                </p:cTn>
                              </p:par>
                            </p:childTnLst>
                          </p:cTn>
                        </p:par>
                        <p:par>
                          <p:cTn id="65" fill="hold">
                            <p:stCondLst>
                              <p:cond delay="4500"/>
                            </p:stCondLst>
                            <p:childTnLst>
                              <p:par>
                                <p:cTn id="66" presetID="22" presetClass="entr" presetSubtype="8" fill="hold" nodeType="afterEffect">
                                  <p:stCondLst>
                                    <p:cond delay="0"/>
                                  </p:stCondLst>
                                  <p:childTnLst>
                                    <p:set>
                                      <p:cBhvr>
                                        <p:cTn id="67" dur="1" fill="hold">
                                          <p:stCondLst>
                                            <p:cond delay="0"/>
                                          </p:stCondLst>
                                        </p:cTn>
                                        <p:tgtEl>
                                          <p:spTgt spid="55"/>
                                        </p:tgtEl>
                                        <p:attrNameLst>
                                          <p:attrName>style.visibility</p:attrName>
                                        </p:attrNameLst>
                                      </p:cBhvr>
                                      <p:to>
                                        <p:strVal val="visible"/>
                                      </p:to>
                                    </p:set>
                                    <p:animEffect transition="in" filter="wipe(left)">
                                      <p:cBhvr>
                                        <p:cTn id="68"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P spid="67"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id-ID" dirty="0"/>
              <a:t>Mou</a:t>
            </a:r>
            <a:r>
              <a:rPr lang="en-US" dirty="0" err="1"/>
              <a:t>ntain</a:t>
            </a:r>
            <a:r>
              <a:rPr lang="id-ID" dirty="0"/>
              <a:t> Data</a:t>
            </a:r>
            <a:r>
              <a:rPr lang="en-US" dirty="0"/>
              <a:t> Infographic </a:t>
            </a:r>
          </a:p>
        </p:txBody>
      </p:sp>
      <p:sp>
        <p:nvSpPr>
          <p:cNvPr id="3" name="Slide Number Placeholder 2"/>
          <p:cNvSpPr>
            <a:spLocks noGrp="1"/>
          </p:cNvSpPr>
          <p:nvPr>
            <p:ph type="sldNum" sz="quarter" idx="12"/>
          </p:nvPr>
        </p:nvSpPr>
        <p:spPr/>
        <p:txBody>
          <a:bodyPr/>
          <a:lstStyle/>
          <a:p>
            <a:fld id="{E6D4546B-D358-46B4-BEFB-845C8A66B27E}" type="slidenum">
              <a:rPr lang="en-US" smtClean="0"/>
              <a:pPr/>
              <a:t>103</a:t>
            </a:fld>
            <a:endParaRPr lang="en-US" dirty="0"/>
          </a:p>
        </p:txBody>
      </p:sp>
      <p:grpSp>
        <p:nvGrpSpPr>
          <p:cNvPr id="4" name="Group 3"/>
          <p:cNvGrpSpPr/>
          <p:nvPr/>
        </p:nvGrpSpPr>
        <p:grpSpPr>
          <a:xfrm>
            <a:off x="384147" y="4207376"/>
            <a:ext cx="1601896" cy="1247694"/>
            <a:chOff x="6576101" y="3549380"/>
            <a:chExt cx="1601896" cy="1247694"/>
          </a:xfrm>
        </p:grpSpPr>
        <p:sp>
          <p:nvSpPr>
            <p:cNvPr id="5" name="Freeform 5"/>
            <p:cNvSpPr>
              <a:spLocks/>
            </p:cNvSpPr>
            <p:nvPr/>
          </p:nvSpPr>
          <p:spPr bwMode="auto">
            <a:xfrm>
              <a:off x="7375640" y="3551259"/>
              <a:ext cx="802357" cy="1245815"/>
            </a:xfrm>
            <a:custGeom>
              <a:avLst/>
              <a:gdLst>
                <a:gd name="T0" fmla="*/ 0 w 361"/>
                <a:gd name="T1" fmla="*/ 0 h 559"/>
                <a:gd name="T2" fmla="*/ 0 w 361"/>
                <a:gd name="T3" fmla="*/ 559 h 559"/>
                <a:gd name="T4" fmla="*/ 361 w 361"/>
                <a:gd name="T5" fmla="*/ 559 h 559"/>
                <a:gd name="T6" fmla="*/ 0 w 361"/>
                <a:gd name="T7" fmla="*/ 0 h 559"/>
              </a:gdLst>
              <a:ahLst/>
              <a:cxnLst>
                <a:cxn ang="0">
                  <a:pos x="T0" y="T1"/>
                </a:cxn>
                <a:cxn ang="0">
                  <a:pos x="T2" y="T3"/>
                </a:cxn>
                <a:cxn ang="0">
                  <a:pos x="T4" y="T5"/>
                </a:cxn>
                <a:cxn ang="0">
                  <a:pos x="T6" y="T7"/>
                </a:cxn>
              </a:cxnLst>
              <a:rect l="0" t="0" r="r" b="b"/>
              <a:pathLst>
                <a:path w="361" h="559">
                  <a:moveTo>
                    <a:pt x="0" y="0"/>
                  </a:moveTo>
                  <a:cubicBezTo>
                    <a:pt x="0" y="559"/>
                    <a:pt x="0" y="559"/>
                    <a:pt x="0" y="559"/>
                  </a:cubicBezTo>
                  <a:cubicBezTo>
                    <a:pt x="361" y="559"/>
                    <a:pt x="361" y="559"/>
                    <a:pt x="361" y="559"/>
                  </a:cubicBezTo>
                  <a:cubicBezTo>
                    <a:pt x="241" y="373"/>
                    <a:pt x="285" y="1"/>
                    <a:pt x="0"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6576101" y="3549380"/>
              <a:ext cx="799539" cy="1247694"/>
            </a:xfrm>
            <a:custGeom>
              <a:avLst/>
              <a:gdLst>
                <a:gd name="T0" fmla="*/ 0 w 360"/>
                <a:gd name="T1" fmla="*/ 560 h 560"/>
                <a:gd name="T2" fmla="*/ 360 w 360"/>
                <a:gd name="T3" fmla="*/ 560 h 560"/>
                <a:gd name="T4" fmla="*/ 360 w 360"/>
                <a:gd name="T5" fmla="*/ 1 h 560"/>
                <a:gd name="T6" fmla="*/ 0 w 360"/>
                <a:gd name="T7" fmla="*/ 560 h 560"/>
              </a:gdLst>
              <a:ahLst/>
              <a:cxnLst>
                <a:cxn ang="0">
                  <a:pos x="T0" y="T1"/>
                </a:cxn>
                <a:cxn ang="0">
                  <a:pos x="T2" y="T3"/>
                </a:cxn>
                <a:cxn ang="0">
                  <a:pos x="T4" y="T5"/>
                </a:cxn>
                <a:cxn ang="0">
                  <a:pos x="T6" y="T7"/>
                </a:cxn>
              </a:cxnLst>
              <a:rect l="0" t="0" r="r" b="b"/>
              <a:pathLst>
                <a:path w="360" h="560">
                  <a:moveTo>
                    <a:pt x="0" y="560"/>
                  </a:moveTo>
                  <a:cubicBezTo>
                    <a:pt x="360" y="560"/>
                    <a:pt x="360" y="560"/>
                    <a:pt x="360" y="560"/>
                  </a:cubicBezTo>
                  <a:cubicBezTo>
                    <a:pt x="360" y="1"/>
                    <a:pt x="360" y="1"/>
                    <a:pt x="360" y="1"/>
                  </a:cubicBezTo>
                  <a:cubicBezTo>
                    <a:pt x="75" y="0"/>
                    <a:pt x="120" y="374"/>
                    <a:pt x="0" y="560"/>
                  </a:cubicBezTo>
                  <a:close/>
                </a:path>
              </a:pathLst>
            </a:custGeom>
            <a:solidFill>
              <a:schemeClr val="accent1">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1355619" y="4385886"/>
            <a:ext cx="1600018" cy="1069183"/>
            <a:chOff x="7547573" y="3727890"/>
            <a:chExt cx="1600018" cy="1069183"/>
          </a:xfrm>
        </p:grpSpPr>
        <p:sp>
          <p:nvSpPr>
            <p:cNvPr id="8" name="Freeform 7"/>
            <p:cNvSpPr>
              <a:spLocks/>
            </p:cNvSpPr>
            <p:nvPr/>
          </p:nvSpPr>
          <p:spPr bwMode="auto">
            <a:xfrm>
              <a:off x="7547573" y="3727890"/>
              <a:ext cx="799539" cy="1069183"/>
            </a:xfrm>
            <a:custGeom>
              <a:avLst/>
              <a:gdLst>
                <a:gd name="T0" fmla="*/ 0 w 360"/>
                <a:gd name="T1" fmla="*/ 480 h 480"/>
                <a:gd name="T2" fmla="*/ 360 w 360"/>
                <a:gd name="T3" fmla="*/ 480 h 480"/>
                <a:gd name="T4" fmla="*/ 360 w 360"/>
                <a:gd name="T5" fmla="*/ 1 h 480"/>
                <a:gd name="T6" fmla="*/ 0 w 360"/>
                <a:gd name="T7" fmla="*/ 480 h 480"/>
              </a:gdLst>
              <a:ahLst/>
              <a:cxnLst>
                <a:cxn ang="0">
                  <a:pos x="T0" y="T1"/>
                </a:cxn>
                <a:cxn ang="0">
                  <a:pos x="T2" y="T3"/>
                </a:cxn>
                <a:cxn ang="0">
                  <a:pos x="T4" y="T5"/>
                </a:cxn>
                <a:cxn ang="0">
                  <a:pos x="T6" y="T7"/>
                </a:cxn>
              </a:cxnLst>
              <a:rect l="0" t="0" r="r" b="b"/>
              <a:pathLst>
                <a:path w="360" h="480">
                  <a:moveTo>
                    <a:pt x="0" y="480"/>
                  </a:moveTo>
                  <a:cubicBezTo>
                    <a:pt x="360" y="480"/>
                    <a:pt x="360" y="480"/>
                    <a:pt x="360" y="480"/>
                  </a:cubicBezTo>
                  <a:cubicBezTo>
                    <a:pt x="360" y="1"/>
                    <a:pt x="360" y="1"/>
                    <a:pt x="360" y="1"/>
                  </a:cubicBezTo>
                  <a:cubicBezTo>
                    <a:pt x="75" y="0"/>
                    <a:pt x="120" y="321"/>
                    <a:pt x="0" y="480"/>
                  </a:cubicBezTo>
                  <a:close/>
                </a:path>
              </a:pathLst>
            </a:custGeom>
            <a:solidFill>
              <a:schemeClr val="accent2">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8347113" y="3729769"/>
              <a:ext cx="800478" cy="1067304"/>
            </a:xfrm>
            <a:custGeom>
              <a:avLst/>
              <a:gdLst>
                <a:gd name="T0" fmla="*/ 0 w 360"/>
                <a:gd name="T1" fmla="*/ 0 h 479"/>
                <a:gd name="T2" fmla="*/ 0 w 360"/>
                <a:gd name="T3" fmla="*/ 479 h 479"/>
                <a:gd name="T4" fmla="*/ 360 w 360"/>
                <a:gd name="T5" fmla="*/ 479 h 479"/>
                <a:gd name="T6" fmla="*/ 0 w 360"/>
                <a:gd name="T7" fmla="*/ 0 h 479"/>
              </a:gdLst>
              <a:ahLst/>
              <a:cxnLst>
                <a:cxn ang="0">
                  <a:pos x="T0" y="T1"/>
                </a:cxn>
                <a:cxn ang="0">
                  <a:pos x="T2" y="T3"/>
                </a:cxn>
                <a:cxn ang="0">
                  <a:pos x="T4" y="T5"/>
                </a:cxn>
                <a:cxn ang="0">
                  <a:pos x="T6" y="T7"/>
                </a:cxn>
              </a:cxnLst>
              <a:rect l="0" t="0" r="r" b="b"/>
              <a:pathLst>
                <a:path w="360" h="479">
                  <a:moveTo>
                    <a:pt x="0" y="0"/>
                  </a:moveTo>
                  <a:cubicBezTo>
                    <a:pt x="0" y="479"/>
                    <a:pt x="0" y="479"/>
                    <a:pt x="0" y="479"/>
                  </a:cubicBezTo>
                  <a:cubicBezTo>
                    <a:pt x="360" y="479"/>
                    <a:pt x="360" y="479"/>
                    <a:pt x="360" y="479"/>
                  </a:cubicBezTo>
                  <a:cubicBezTo>
                    <a:pt x="240" y="320"/>
                    <a:pt x="285" y="1"/>
                    <a:pt x="0"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2586402" y="3780574"/>
            <a:ext cx="1474120" cy="1674496"/>
            <a:chOff x="8778356" y="3041095"/>
            <a:chExt cx="1474120" cy="1755979"/>
          </a:xfrm>
        </p:grpSpPr>
        <p:sp>
          <p:nvSpPr>
            <p:cNvPr id="11" name="Freeform 9"/>
            <p:cNvSpPr>
              <a:spLocks/>
            </p:cNvSpPr>
            <p:nvPr/>
          </p:nvSpPr>
          <p:spPr bwMode="auto">
            <a:xfrm>
              <a:off x="8778356" y="3041095"/>
              <a:ext cx="738469" cy="1755979"/>
            </a:xfrm>
            <a:custGeom>
              <a:avLst/>
              <a:gdLst>
                <a:gd name="T0" fmla="*/ 0 w 332"/>
                <a:gd name="T1" fmla="*/ 788 h 788"/>
                <a:gd name="T2" fmla="*/ 332 w 332"/>
                <a:gd name="T3" fmla="*/ 788 h 788"/>
                <a:gd name="T4" fmla="*/ 332 w 332"/>
                <a:gd name="T5" fmla="*/ 1 h 788"/>
                <a:gd name="T6" fmla="*/ 0 w 332"/>
                <a:gd name="T7" fmla="*/ 788 h 788"/>
              </a:gdLst>
              <a:ahLst/>
              <a:cxnLst>
                <a:cxn ang="0">
                  <a:pos x="T0" y="T1"/>
                </a:cxn>
                <a:cxn ang="0">
                  <a:pos x="T2" y="T3"/>
                </a:cxn>
                <a:cxn ang="0">
                  <a:pos x="T4" y="T5"/>
                </a:cxn>
                <a:cxn ang="0">
                  <a:pos x="T6" y="T7"/>
                </a:cxn>
              </a:cxnLst>
              <a:rect l="0" t="0" r="r" b="b"/>
              <a:pathLst>
                <a:path w="332" h="788">
                  <a:moveTo>
                    <a:pt x="0" y="788"/>
                  </a:moveTo>
                  <a:cubicBezTo>
                    <a:pt x="332" y="788"/>
                    <a:pt x="332" y="788"/>
                    <a:pt x="332" y="788"/>
                  </a:cubicBezTo>
                  <a:cubicBezTo>
                    <a:pt x="332" y="1"/>
                    <a:pt x="332" y="1"/>
                    <a:pt x="332" y="1"/>
                  </a:cubicBezTo>
                  <a:cubicBezTo>
                    <a:pt x="70" y="0"/>
                    <a:pt x="111" y="526"/>
                    <a:pt x="0" y="788"/>
                  </a:cubicBezTo>
                  <a:close/>
                </a:path>
              </a:pathLst>
            </a:custGeom>
            <a:solidFill>
              <a:schemeClr val="accent3">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9516825" y="3043913"/>
              <a:ext cx="735651" cy="1753160"/>
            </a:xfrm>
            <a:custGeom>
              <a:avLst/>
              <a:gdLst>
                <a:gd name="T0" fmla="*/ 0 w 331"/>
                <a:gd name="T1" fmla="*/ 0 h 787"/>
                <a:gd name="T2" fmla="*/ 0 w 331"/>
                <a:gd name="T3" fmla="*/ 787 h 787"/>
                <a:gd name="T4" fmla="*/ 331 w 331"/>
                <a:gd name="T5" fmla="*/ 787 h 787"/>
                <a:gd name="T6" fmla="*/ 0 w 331"/>
                <a:gd name="T7" fmla="*/ 0 h 787"/>
              </a:gdLst>
              <a:ahLst/>
              <a:cxnLst>
                <a:cxn ang="0">
                  <a:pos x="T0" y="T1"/>
                </a:cxn>
                <a:cxn ang="0">
                  <a:pos x="T2" y="T3"/>
                </a:cxn>
                <a:cxn ang="0">
                  <a:pos x="T4" y="T5"/>
                </a:cxn>
                <a:cxn ang="0">
                  <a:pos x="T6" y="T7"/>
                </a:cxn>
              </a:cxnLst>
              <a:rect l="0" t="0" r="r" b="b"/>
              <a:pathLst>
                <a:path w="331" h="787">
                  <a:moveTo>
                    <a:pt x="0" y="0"/>
                  </a:moveTo>
                  <a:cubicBezTo>
                    <a:pt x="0" y="787"/>
                    <a:pt x="0" y="787"/>
                    <a:pt x="0" y="787"/>
                  </a:cubicBezTo>
                  <a:cubicBezTo>
                    <a:pt x="331" y="787"/>
                    <a:pt x="331" y="787"/>
                    <a:pt x="331" y="787"/>
                  </a:cubicBezTo>
                  <a:cubicBezTo>
                    <a:pt x="221" y="525"/>
                    <a:pt x="262" y="1"/>
                    <a:pt x="0"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3697864" y="4064567"/>
            <a:ext cx="1373591" cy="1390503"/>
            <a:chOff x="9889818" y="3406571"/>
            <a:chExt cx="1373591" cy="1390503"/>
          </a:xfrm>
        </p:grpSpPr>
        <p:sp>
          <p:nvSpPr>
            <p:cNvPr id="14" name="Freeform 11"/>
            <p:cNvSpPr>
              <a:spLocks/>
            </p:cNvSpPr>
            <p:nvPr/>
          </p:nvSpPr>
          <p:spPr bwMode="auto">
            <a:xfrm>
              <a:off x="9889818" y="3406571"/>
              <a:ext cx="686796" cy="1390502"/>
            </a:xfrm>
            <a:custGeom>
              <a:avLst/>
              <a:gdLst>
                <a:gd name="T0" fmla="*/ 0 w 309"/>
                <a:gd name="T1" fmla="*/ 624 h 624"/>
                <a:gd name="T2" fmla="*/ 309 w 309"/>
                <a:gd name="T3" fmla="*/ 624 h 624"/>
                <a:gd name="T4" fmla="*/ 309 w 309"/>
                <a:gd name="T5" fmla="*/ 1 h 624"/>
                <a:gd name="T6" fmla="*/ 0 w 309"/>
                <a:gd name="T7" fmla="*/ 624 h 624"/>
              </a:gdLst>
              <a:ahLst/>
              <a:cxnLst>
                <a:cxn ang="0">
                  <a:pos x="T0" y="T1"/>
                </a:cxn>
                <a:cxn ang="0">
                  <a:pos x="T2" y="T3"/>
                </a:cxn>
                <a:cxn ang="0">
                  <a:pos x="T4" y="T5"/>
                </a:cxn>
                <a:cxn ang="0">
                  <a:pos x="T6" y="T7"/>
                </a:cxn>
              </a:cxnLst>
              <a:rect l="0" t="0" r="r" b="b"/>
              <a:pathLst>
                <a:path w="309" h="624">
                  <a:moveTo>
                    <a:pt x="0" y="624"/>
                  </a:moveTo>
                  <a:cubicBezTo>
                    <a:pt x="309" y="624"/>
                    <a:pt x="309" y="624"/>
                    <a:pt x="309" y="624"/>
                  </a:cubicBezTo>
                  <a:cubicBezTo>
                    <a:pt x="309" y="1"/>
                    <a:pt x="309" y="1"/>
                    <a:pt x="309" y="1"/>
                  </a:cubicBezTo>
                  <a:cubicBezTo>
                    <a:pt x="64" y="0"/>
                    <a:pt x="103" y="417"/>
                    <a:pt x="0" y="624"/>
                  </a:cubicBezTo>
                  <a:close/>
                </a:path>
              </a:pathLst>
            </a:custGeom>
            <a:solidFill>
              <a:schemeClr val="accent4">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2"/>
            <p:cNvSpPr>
              <a:spLocks/>
            </p:cNvSpPr>
            <p:nvPr/>
          </p:nvSpPr>
          <p:spPr bwMode="auto">
            <a:xfrm>
              <a:off x="10576613" y="3409390"/>
              <a:ext cx="686796" cy="1387684"/>
            </a:xfrm>
            <a:custGeom>
              <a:avLst/>
              <a:gdLst>
                <a:gd name="T0" fmla="*/ 0 w 309"/>
                <a:gd name="T1" fmla="*/ 0 h 623"/>
                <a:gd name="T2" fmla="*/ 0 w 309"/>
                <a:gd name="T3" fmla="*/ 623 h 623"/>
                <a:gd name="T4" fmla="*/ 309 w 309"/>
                <a:gd name="T5" fmla="*/ 623 h 623"/>
                <a:gd name="T6" fmla="*/ 0 w 309"/>
                <a:gd name="T7" fmla="*/ 0 h 623"/>
              </a:gdLst>
              <a:ahLst/>
              <a:cxnLst>
                <a:cxn ang="0">
                  <a:pos x="T0" y="T1"/>
                </a:cxn>
                <a:cxn ang="0">
                  <a:pos x="T2" y="T3"/>
                </a:cxn>
                <a:cxn ang="0">
                  <a:pos x="T4" y="T5"/>
                </a:cxn>
                <a:cxn ang="0">
                  <a:pos x="T6" y="T7"/>
                </a:cxn>
              </a:cxnLst>
              <a:rect l="0" t="0" r="r" b="b"/>
              <a:pathLst>
                <a:path w="309" h="623">
                  <a:moveTo>
                    <a:pt x="0" y="0"/>
                  </a:moveTo>
                  <a:cubicBezTo>
                    <a:pt x="0" y="623"/>
                    <a:pt x="0" y="623"/>
                    <a:pt x="0" y="623"/>
                  </a:cubicBezTo>
                  <a:cubicBezTo>
                    <a:pt x="309" y="623"/>
                    <a:pt x="309" y="623"/>
                    <a:pt x="309" y="623"/>
                  </a:cubicBezTo>
                  <a:cubicBezTo>
                    <a:pt x="206" y="416"/>
                    <a:pt x="244" y="1"/>
                    <a:pt x="0"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6" name="TextBox 15"/>
          <p:cNvSpPr txBox="1"/>
          <p:nvPr/>
        </p:nvSpPr>
        <p:spPr>
          <a:xfrm>
            <a:off x="712134" y="5515205"/>
            <a:ext cx="915442" cy="307777"/>
          </a:xfrm>
          <a:prstGeom prst="rect">
            <a:avLst/>
          </a:prstGeom>
          <a:noFill/>
        </p:spPr>
        <p:txBody>
          <a:bodyPr wrap="none" rtlCol="0">
            <a:spAutoFit/>
          </a:bodyPr>
          <a:lstStyle/>
          <a:p>
            <a:pPr algn="ctr"/>
            <a:r>
              <a:rPr lang="en-US" sz="1400" dirty="0">
                <a:solidFill>
                  <a:schemeClr val="tx1">
                    <a:lumMod val="65000"/>
                    <a:lumOff val="35000"/>
                  </a:schemeClr>
                </a:solidFill>
                <a:latin typeface="+mj-lt"/>
              </a:rPr>
              <a:t>Content 1</a:t>
            </a:r>
            <a:endParaRPr lang="id-ID" sz="1400" dirty="0">
              <a:solidFill>
                <a:schemeClr val="tx1">
                  <a:lumMod val="65000"/>
                  <a:lumOff val="35000"/>
                </a:schemeClr>
              </a:solidFill>
              <a:latin typeface="+mj-lt"/>
            </a:endParaRPr>
          </a:p>
        </p:txBody>
      </p:sp>
      <p:sp>
        <p:nvSpPr>
          <p:cNvPr id="17" name="TextBox 16"/>
          <p:cNvSpPr txBox="1"/>
          <p:nvPr/>
        </p:nvSpPr>
        <p:spPr>
          <a:xfrm>
            <a:off x="1693278" y="5515205"/>
            <a:ext cx="915442" cy="307777"/>
          </a:xfrm>
          <a:prstGeom prst="rect">
            <a:avLst/>
          </a:prstGeom>
          <a:noFill/>
        </p:spPr>
        <p:txBody>
          <a:bodyPr wrap="none" rtlCol="0">
            <a:spAutoFit/>
          </a:bodyPr>
          <a:lstStyle/>
          <a:p>
            <a:pPr algn="ctr"/>
            <a:r>
              <a:rPr lang="en-US" sz="1400" dirty="0">
                <a:solidFill>
                  <a:schemeClr val="tx1">
                    <a:lumMod val="65000"/>
                    <a:lumOff val="35000"/>
                  </a:schemeClr>
                </a:solidFill>
                <a:latin typeface="+mj-lt"/>
              </a:rPr>
              <a:t>Content 2</a:t>
            </a:r>
            <a:endParaRPr lang="id-ID" sz="1400" dirty="0">
              <a:solidFill>
                <a:schemeClr val="tx1">
                  <a:lumMod val="65000"/>
                  <a:lumOff val="35000"/>
                </a:schemeClr>
              </a:solidFill>
              <a:latin typeface="+mj-lt"/>
            </a:endParaRPr>
          </a:p>
        </p:txBody>
      </p:sp>
      <p:sp>
        <p:nvSpPr>
          <p:cNvPr id="18" name="TextBox 17"/>
          <p:cNvSpPr txBox="1"/>
          <p:nvPr/>
        </p:nvSpPr>
        <p:spPr>
          <a:xfrm>
            <a:off x="2839316" y="5515205"/>
            <a:ext cx="915442" cy="307777"/>
          </a:xfrm>
          <a:prstGeom prst="rect">
            <a:avLst/>
          </a:prstGeom>
          <a:noFill/>
        </p:spPr>
        <p:txBody>
          <a:bodyPr wrap="none" rtlCol="0">
            <a:spAutoFit/>
          </a:bodyPr>
          <a:lstStyle/>
          <a:p>
            <a:pPr algn="ctr"/>
            <a:r>
              <a:rPr lang="en-US" sz="1400" dirty="0">
                <a:solidFill>
                  <a:schemeClr val="tx1">
                    <a:lumMod val="65000"/>
                    <a:lumOff val="35000"/>
                  </a:schemeClr>
                </a:solidFill>
                <a:latin typeface="+mj-lt"/>
              </a:rPr>
              <a:t>Content 3</a:t>
            </a:r>
            <a:endParaRPr lang="id-ID" sz="1400" dirty="0">
              <a:solidFill>
                <a:schemeClr val="tx1">
                  <a:lumMod val="65000"/>
                  <a:lumOff val="35000"/>
                </a:schemeClr>
              </a:solidFill>
              <a:latin typeface="+mj-lt"/>
            </a:endParaRPr>
          </a:p>
        </p:txBody>
      </p:sp>
      <p:sp>
        <p:nvSpPr>
          <p:cNvPr id="19" name="TextBox 18"/>
          <p:cNvSpPr txBox="1"/>
          <p:nvPr/>
        </p:nvSpPr>
        <p:spPr>
          <a:xfrm>
            <a:off x="3926200" y="5515205"/>
            <a:ext cx="915442" cy="307777"/>
          </a:xfrm>
          <a:prstGeom prst="rect">
            <a:avLst/>
          </a:prstGeom>
          <a:noFill/>
        </p:spPr>
        <p:txBody>
          <a:bodyPr wrap="none" rtlCol="0">
            <a:spAutoFit/>
          </a:bodyPr>
          <a:lstStyle/>
          <a:p>
            <a:pPr algn="ctr"/>
            <a:r>
              <a:rPr lang="en-US" sz="1400" dirty="0">
                <a:solidFill>
                  <a:schemeClr val="tx1">
                    <a:lumMod val="65000"/>
                    <a:lumOff val="35000"/>
                  </a:schemeClr>
                </a:solidFill>
                <a:latin typeface="+mj-lt"/>
              </a:rPr>
              <a:t>Content 4</a:t>
            </a:r>
            <a:endParaRPr lang="id-ID" sz="1400" dirty="0">
              <a:solidFill>
                <a:schemeClr val="tx1">
                  <a:lumMod val="65000"/>
                  <a:lumOff val="35000"/>
                </a:schemeClr>
              </a:solidFill>
              <a:latin typeface="+mj-lt"/>
            </a:endParaRPr>
          </a:p>
        </p:txBody>
      </p:sp>
      <p:grpSp>
        <p:nvGrpSpPr>
          <p:cNvPr id="20" name="Group 19"/>
          <p:cNvGrpSpPr/>
          <p:nvPr/>
        </p:nvGrpSpPr>
        <p:grpSpPr>
          <a:xfrm>
            <a:off x="4751866" y="3469289"/>
            <a:ext cx="1601896" cy="1985781"/>
            <a:chOff x="4751866" y="3424136"/>
            <a:chExt cx="1601896" cy="1985781"/>
          </a:xfrm>
        </p:grpSpPr>
        <p:sp>
          <p:nvSpPr>
            <p:cNvPr id="21" name="Freeform 5"/>
            <p:cNvSpPr>
              <a:spLocks/>
            </p:cNvSpPr>
            <p:nvPr/>
          </p:nvSpPr>
          <p:spPr bwMode="auto">
            <a:xfrm>
              <a:off x="5551405" y="3427127"/>
              <a:ext cx="802357" cy="1982790"/>
            </a:xfrm>
            <a:custGeom>
              <a:avLst/>
              <a:gdLst>
                <a:gd name="T0" fmla="*/ 0 w 361"/>
                <a:gd name="T1" fmla="*/ 0 h 559"/>
                <a:gd name="T2" fmla="*/ 0 w 361"/>
                <a:gd name="T3" fmla="*/ 559 h 559"/>
                <a:gd name="T4" fmla="*/ 361 w 361"/>
                <a:gd name="T5" fmla="*/ 559 h 559"/>
                <a:gd name="T6" fmla="*/ 0 w 361"/>
                <a:gd name="T7" fmla="*/ 0 h 559"/>
              </a:gdLst>
              <a:ahLst/>
              <a:cxnLst>
                <a:cxn ang="0">
                  <a:pos x="T0" y="T1"/>
                </a:cxn>
                <a:cxn ang="0">
                  <a:pos x="T2" y="T3"/>
                </a:cxn>
                <a:cxn ang="0">
                  <a:pos x="T4" y="T5"/>
                </a:cxn>
                <a:cxn ang="0">
                  <a:pos x="T6" y="T7"/>
                </a:cxn>
              </a:cxnLst>
              <a:rect l="0" t="0" r="r" b="b"/>
              <a:pathLst>
                <a:path w="361" h="559">
                  <a:moveTo>
                    <a:pt x="0" y="0"/>
                  </a:moveTo>
                  <a:cubicBezTo>
                    <a:pt x="0" y="559"/>
                    <a:pt x="0" y="559"/>
                    <a:pt x="0" y="559"/>
                  </a:cubicBezTo>
                  <a:cubicBezTo>
                    <a:pt x="361" y="559"/>
                    <a:pt x="361" y="559"/>
                    <a:pt x="361" y="559"/>
                  </a:cubicBezTo>
                  <a:cubicBezTo>
                    <a:pt x="241" y="373"/>
                    <a:pt x="285" y="1"/>
                    <a:pt x="0"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6"/>
            <p:cNvSpPr>
              <a:spLocks/>
            </p:cNvSpPr>
            <p:nvPr/>
          </p:nvSpPr>
          <p:spPr bwMode="auto">
            <a:xfrm>
              <a:off x="4751866" y="3424136"/>
              <a:ext cx="799539" cy="1985781"/>
            </a:xfrm>
            <a:custGeom>
              <a:avLst/>
              <a:gdLst>
                <a:gd name="T0" fmla="*/ 0 w 360"/>
                <a:gd name="T1" fmla="*/ 560 h 560"/>
                <a:gd name="T2" fmla="*/ 360 w 360"/>
                <a:gd name="T3" fmla="*/ 560 h 560"/>
                <a:gd name="T4" fmla="*/ 360 w 360"/>
                <a:gd name="T5" fmla="*/ 1 h 560"/>
                <a:gd name="T6" fmla="*/ 0 w 360"/>
                <a:gd name="T7" fmla="*/ 560 h 560"/>
              </a:gdLst>
              <a:ahLst/>
              <a:cxnLst>
                <a:cxn ang="0">
                  <a:pos x="T0" y="T1"/>
                </a:cxn>
                <a:cxn ang="0">
                  <a:pos x="T2" y="T3"/>
                </a:cxn>
                <a:cxn ang="0">
                  <a:pos x="T4" y="T5"/>
                </a:cxn>
                <a:cxn ang="0">
                  <a:pos x="T6" y="T7"/>
                </a:cxn>
              </a:cxnLst>
              <a:rect l="0" t="0" r="r" b="b"/>
              <a:pathLst>
                <a:path w="360" h="560">
                  <a:moveTo>
                    <a:pt x="0" y="560"/>
                  </a:moveTo>
                  <a:cubicBezTo>
                    <a:pt x="360" y="560"/>
                    <a:pt x="360" y="560"/>
                    <a:pt x="360" y="560"/>
                  </a:cubicBezTo>
                  <a:cubicBezTo>
                    <a:pt x="360" y="1"/>
                    <a:pt x="360" y="1"/>
                    <a:pt x="360" y="1"/>
                  </a:cubicBezTo>
                  <a:cubicBezTo>
                    <a:pt x="75" y="0"/>
                    <a:pt x="120" y="374"/>
                    <a:pt x="0" y="560"/>
                  </a:cubicBezTo>
                  <a:close/>
                </a:path>
              </a:pathLst>
            </a:custGeom>
            <a:solidFill>
              <a:schemeClr val="accent5">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3" name="Group 22"/>
          <p:cNvGrpSpPr/>
          <p:nvPr/>
        </p:nvGrpSpPr>
        <p:grpSpPr>
          <a:xfrm>
            <a:off x="5723338" y="4385886"/>
            <a:ext cx="1600018" cy="1069183"/>
            <a:chOff x="7547573" y="3727890"/>
            <a:chExt cx="1600018" cy="1069183"/>
          </a:xfrm>
        </p:grpSpPr>
        <p:sp>
          <p:nvSpPr>
            <p:cNvPr id="24" name="Freeform 7"/>
            <p:cNvSpPr>
              <a:spLocks/>
            </p:cNvSpPr>
            <p:nvPr/>
          </p:nvSpPr>
          <p:spPr bwMode="auto">
            <a:xfrm>
              <a:off x="7547573" y="3727890"/>
              <a:ext cx="799539" cy="1069183"/>
            </a:xfrm>
            <a:custGeom>
              <a:avLst/>
              <a:gdLst>
                <a:gd name="T0" fmla="*/ 0 w 360"/>
                <a:gd name="T1" fmla="*/ 480 h 480"/>
                <a:gd name="T2" fmla="*/ 360 w 360"/>
                <a:gd name="T3" fmla="*/ 480 h 480"/>
                <a:gd name="T4" fmla="*/ 360 w 360"/>
                <a:gd name="T5" fmla="*/ 1 h 480"/>
                <a:gd name="T6" fmla="*/ 0 w 360"/>
                <a:gd name="T7" fmla="*/ 480 h 480"/>
              </a:gdLst>
              <a:ahLst/>
              <a:cxnLst>
                <a:cxn ang="0">
                  <a:pos x="T0" y="T1"/>
                </a:cxn>
                <a:cxn ang="0">
                  <a:pos x="T2" y="T3"/>
                </a:cxn>
                <a:cxn ang="0">
                  <a:pos x="T4" y="T5"/>
                </a:cxn>
                <a:cxn ang="0">
                  <a:pos x="T6" y="T7"/>
                </a:cxn>
              </a:cxnLst>
              <a:rect l="0" t="0" r="r" b="b"/>
              <a:pathLst>
                <a:path w="360" h="480">
                  <a:moveTo>
                    <a:pt x="0" y="480"/>
                  </a:moveTo>
                  <a:cubicBezTo>
                    <a:pt x="360" y="480"/>
                    <a:pt x="360" y="480"/>
                    <a:pt x="360" y="480"/>
                  </a:cubicBezTo>
                  <a:cubicBezTo>
                    <a:pt x="360" y="1"/>
                    <a:pt x="360" y="1"/>
                    <a:pt x="360" y="1"/>
                  </a:cubicBezTo>
                  <a:cubicBezTo>
                    <a:pt x="75" y="0"/>
                    <a:pt x="120" y="321"/>
                    <a:pt x="0" y="480"/>
                  </a:cubicBezTo>
                  <a:close/>
                </a:path>
              </a:pathLst>
            </a:custGeom>
            <a:solidFill>
              <a:schemeClr val="accent1">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8"/>
            <p:cNvSpPr>
              <a:spLocks/>
            </p:cNvSpPr>
            <p:nvPr/>
          </p:nvSpPr>
          <p:spPr bwMode="auto">
            <a:xfrm>
              <a:off x="8347113" y="3729769"/>
              <a:ext cx="800478" cy="1067304"/>
            </a:xfrm>
            <a:custGeom>
              <a:avLst/>
              <a:gdLst>
                <a:gd name="T0" fmla="*/ 0 w 360"/>
                <a:gd name="T1" fmla="*/ 0 h 479"/>
                <a:gd name="T2" fmla="*/ 0 w 360"/>
                <a:gd name="T3" fmla="*/ 479 h 479"/>
                <a:gd name="T4" fmla="*/ 360 w 360"/>
                <a:gd name="T5" fmla="*/ 479 h 479"/>
                <a:gd name="T6" fmla="*/ 0 w 360"/>
                <a:gd name="T7" fmla="*/ 0 h 479"/>
              </a:gdLst>
              <a:ahLst/>
              <a:cxnLst>
                <a:cxn ang="0">
                  <a:pos x="T0" y="T1"/>
                </a:cxn>
                <a:cxn ang="0">
                  <a:pos x="T2" y="T3"/>
                </a:cxn>
                <a:cxn ang="0">
                  <a:pos x="T4" y="T5"/>
                </a:cxn>
                <a:cxn ang="0">
                  <a:pos x="T6" y="T7"/>
                </a:cxn>
              </a:cxnLst>
              <a:rect l="0" t="0" r="r" b="b"/>
              <a:pathLst>
                <a:path w="360" h="479">
                  <a:moveTo>
                    <a:pt x="0" y="0"/>
                  </a:moveTo>
                  <a:cubicBezTo>
                    <a:pt x="0" y="479"/>
                    <a:pt x="0" y="479"/>
                    <a:pt x="0" y="479"/>
                  </a:cubicBezTo>
                  <a:cubicBezTo>
                    <a:pt x="360" y="479"/>
                    <a:pt x="360" y="479"/>
                    <a:pt x="360" y="479"/>
                  </a:cubicBezTo>
                  <a:cubicBezTo>
                    <a:pt x="240" y="320"/>
                    <a:pt x="285" y="1"/>
                    <a:pt x="0"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6" name="Group 25"/>
          <p:cNvGrpSpPr/>
          <p:nvPr/>
        </p:nvGrpSpPr>
        <p:grpSpPr>
          <a:xfrm>
            <a:off x="6954121" y="2943997"/>
            <a:ext cx="1474120" cy="2511074"/>
            <a:chOff x="8778356" y="3041095"/>
            <a:chExt cx="1474120" cy="1755979"/>
          </a:xfrm>
        </p:grpSpPr>
        <p:sp>
          <p:nvSpPr>
            <p:cNvPr id="27" name="Freeform 9"/>
            <p:cNvSpPr>
              <a:spLocks/>
            </p:cNvSpPr>
            <p:nvPr/>
          </p:nvSpPr>
          <p:spPr bwMode="auto">
            <a:xfrm>
              <a:off x="8778356" y="3041095"/>
              <a:ext cx="738469" cy="1755979"/>
            </a:xfrm>
            <a:custGeom>
              <a:avLst/>
              <a:gdLst>
                <a:gd name="T0" fmla="*/ 0 w 332"/>
                <a:gd name="T1" fmla="*/ 788 h 788"/>
                <a:gd name="T2" fmla="*/ 332 w 332"/>
                <a:gd name="T3" fmla="*/ 788 h 788"/>
                <a:gd name="T4" fmla="*/ 332 w 332"/>
                <a:gd name="T5" fmla="*/ 1 h 788"/>
                <a:gd name="T6" fmla="*/ 0 w 332"/>
                <a:gd name="T7" fmla="*/ 788 h 788"/>
              </a:gdLst>
              <a:ahLst/>
              <a:cxnLst>
                <a:cxn ang="0">
                  <a:pos x="T0" y="T1"/>
                </a:cxn>
                <a:cxn ang="0">
                  <a:pos x="T2" y="T3"/>
                </a:cxn>
                <a:cxn ang="0">
                  <a:pos x="T4" y="T5"/>
                </a:cxn>
                <a:cxn ang="0">
                  <a:pos x="T6" y="T7"/>
                </a:cxn>
              </a:cxnLst>
              <a:rect l="0" t="0" r="r" b="b"/>
              <a:pathLst>
                <a:path w="332" h="788">
                  <a:moveTo>
                    <a:pt x="0" y="788"/>
                  </a:moveTo>
                  <a:cubicBezTo>
                    <a:pt x="332" y="788"/>
                    <a:pt x="332" y="788"/>
                    <a:pt x="332" y="788"/>
                  </a:cubicBezTo>
                  <a:cubicBezTo>
                    <a:pt x="332" y="1"/>
                    <a:pt x="332" y="1"/>
                    <a:pt x="332" y="1"/>
                  </a:cubicBezTo>
                  <a:cubicBezTo>
                    <a:pt x="70" y="0"/>
                    <a:pt x="111" y="526"/>
                    <a:pt x="0" y="788"/>
                  </a:cubicBezTo>
                  <a:close/>
                </a:path>
              </a:pathLst>
            </a:custGeom>
            <a:solidFill>
              <a:schemeClr val="accent2">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10"/>
            <p:cNvSpPr>
              <a:spLocks/>
            </p:cNvSpPr>
            <p:nvPr/>
          </p:nvSpPr>
          <p:spPr bwMode="auto">
            <a:xfrm>
              <a:off x="9516825" y="3043913"/>
              <a:ext cx="735651" cy="1753160"/>
            </a:xfrm>
            <a:custGeom>
              <a:avLst/>
              <a:gdLst>
                <a:gd name="T0" fmla="*/ 0 w 331"/>
                <a:gd name="T1" fmla="*/ 0 h 787"/>
                <a:gd name="T2" fmla="*/ 0 w 331"/>
                <a:gd name="T3" fmla="*/ 787 h 787"/>
                <a:gd name="T4" fmla="*/ 331 w 331"/>
                <a:gd name="T5" fmla="*/ 787 h 787"/>
                <a:gd name="T6" fmla="*/ 0 w 331"/>
                <a:gd name="T7" fmla="*/ 0 h 787"/>
              </a:gdLst>
              <a:ahLst/>
              <a:cxnLst>
                <a:cxn ang="0">
                  <a:pos x="T0" y="T1"/>
                </a:cxn>
                <a:cxn ang="0">
                  <a:pos x="T2" y="T3"/>
                </a:cxn>
                <a:cxn ang="0">
                  <a:pos x="T4" y="T5"/>
                </a:cxn>
                <a:cxn ang="0">
                  <a:pos x="T6" y="T7"/>
                </a:cxn>
              </a:cxnLst>
              <a:rect l="0" t="0" r="r" b="b"/>
              <a:pathLst>
                <a:path w="331" h="787">
                  <a:moveTo>
                    <a:pt x="0" y="0"/>
                  </a:moveTo>
                  <a:cubicBezTo>
                    <a:pt x="0" y="787"/>
                    <a:pt x="0" y="787"/>
                    <a:pt x="0" y="787"/>
                  </a:cubicBezTo>
                  <a:cubicBezTo>
                    <a:pt x="331" y="787"/>
                    <a:pt x="331" y="787"/>
                    <a:pt x="331" y="787"/>
                  </a:cubicBezTo>
                  <a:cubicBezTo>
                    <a:pt x="221" y="525"/>
                    <a:pt x="262" y="1"/>
                    <a:pt x="0"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a:off x="8065583" y="4064567"/>
            <a:ext cx="1373591" cy="1390503"/>
            <a:chOff x="9889818" y="3406571"/>
            <a:chExt cx="1373591" cy="1390503"/>
          </a:xfrm>
        </p:grpSpPr>
        <p:sp>
          <p:nvSpPr>
            <p:cNvPr id="30" name="Freeform 11"/>
            <p:cNvSpPr>
              <a:spLocks/>
            </p:cNvSpPr>
            <p:nvPr/>
          </p:nvSpPr>
          <p:spPr bwMode="auto">
            <a:xfrm>
              <a:off x="9889818" y="3406571"/>
              <a:ext cx="686796" cy="1390502"/>
            </a:xfrm>
            <a:custGeom>
              <a:avLst/>
              <a:gdLst>
                <a:gd name="T0" fmla="*/ 0 w 309"/>
                <a:gd name="T1" fmla="*/ 624 h 624"/>
                <a:gd name="T2" fmla="*/ 309 w 309"/>
                <a:gd name="T3" fmla="*/ 624 h 624"/>
                <a:gd name="T4" fmla="*/ 309 w 309"/>
                <a:gd name="T5" fmla="*/ 1 h 624"/>
                <a:gd name="T6" fmla="*/ 0 w 309"/>
                <a:gd name="T7" fmla="*/ 624 h 624"/>
              </a:gdLst>
              <a:ahLst/>
              <a:cxnLst>
                <a:cxn ang="0">
                  <a:pos x="T0" y="T1"/>
                </a:cxn>
                <a:cxn ang="0">
                  <a:pos x="T2" y="T3"/>
                </a:cxn>
                <a:cxn ang="0">
                  <a:pos x="T4" y="T5"/>
                </a:cxn>
                <a:cxn ang="0">
                  <a:pos x="T6" y="T7"/>
                </a:cxn>
              </a:cxnLst>
              <a:rect l="0" t="0" r="r" b="b"/>
              <a:pathLst>
                <a:path w="309" h="624">
                  <a:moveTo>
                    <a:pt x="0" y="624"/>
                  </a:moveTo>
                  <a:cubicBezTo>
                    <a:pt x="309" y="624"/>
                    <a:pt x="309" y="624"/>
                    <a:pt x="309" y="624"/>
                  </a:cubicBezTo>
                  <a:cubicBezTo>
                    <a:pt x="309" y="1"/>
                    <a:pt x="309" y="1"/>
                    <a:pt x="309" y="1"/>
                  </a:cubicBezTo>
                  <a:cubicBezTo>
                    <a:pt x="64" y="0"/>
                    <a:pt x="103" y="417"/>
                    <a:pt x="0" y="624"/>
                  </a:cubicBezTo>
                  <a:close/>
                </a:path>
              </a:pathLst>
            </a:custGeom>
            <a:solidFill>
              <a:schemeClr val="accent4">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12"/>
            <p:cNvSpPr>
              <a:spLocks/>
            </p:cNvSpPr>
            <p:nvPr/>
          </p:nvSpPr>
          <p:spPr bwMode="auto">
            <a:xfrm>
              <a:off x="10576613" y="3409390"/>
              <a:ext cx="686796" cy="1387684"/>
            </a:xfrm>
            <a:custGeom>
              <a:avLst/>
              <a:gdLst>
                <a:gd name="T0" fmla="*/ 0 w 309"/>
                <a:gd name="T1" fmla="*/ 0 h 623"/>
                <a:gd name="T2" fmla="*/ 0 w 309"/>
                <a:gd name="T3" fmla="*/ 623 h 623"/>
                <a:gd name="T4" fmla="*/ 309 w 309"/>
                <a:gd name="T5" fmla="*/ 623 h 623"/>
                <a:gd name="T6" fmla="*/ 0 w 309"/>
                <a:gd name="T7" fmla="*/ 0 h 623"/>
              </a:gdLst>
              <a:ahLst/>
              <a:cxnLst>
                <a:cxn ang="0">
                  <a:pos x="T0" y="T1"/>
                </a:cxn>
                <a:cxn ang="0">
                  <a:pos x="T2" y="T3"/>
                </a:cxn>
                <a:cxn ang="0">
                  <a:pos x="T4" y="T5"/>
                </a:cxn>
                <a:cxn ang="0">
                  <a:pos x="T6" y="T7"/>
                </a:cxn>
              </a:cxnLst>
              <a:rect l="0" t="0" r="r" b="b"/>
              <a:pathLst>
                <a:path w="309" h="623">
                  <a:moveTo>
                    <a:pt x="0" y="0"/>
                  </a:moveTo>
                  <a:cubicBezTo>
                    <a:pt x="0" y="623"/>
                    <a:pt x="0" y="623"/>
                    <a:pt x="0" y="623"/>
                  </a:cubicBezTo>
                  <a:cubicBezTo>
                    <a:pt x="309" y="623"/>
                    <a:pt x="309" y="623"/>
                    <a:pt x="309" y="623"/>
                  </a:cubicBezTo>
                  <a:cubicBezTo>
                    <a:pt x="206" y="416"/>
                    <a:pt x="244" y="1"/>
                    <a:pt x="0"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2" name="TextBox 31"/>
          <p:cNvSpPr txBox="1"/>
          <p:nvPr/>
        </p:nvSpPr>
        <p:spPr>
          <a:xfrm>
            <a:off x="5079851" y="5515205"/>
            <a:ext cx="915442" cy="307777"/>
          </a:xfrm>
          <a:prstGeom prst="rect">
            <a:avLst/>
          </a:prstGeom>
          <a:noFill/>
        </p:spPr>
        <p:txBody>
          <a:bodyPr wrap="none" rtlCol="0">
            <a:spAutoFit/>
          </a:bodyPr>
          <a:lstStyle/>
          <a:p>
            <a:pPr algn="ctr"/>
            <a:r>
              <a:rPr lang="en-US" sz="1400" dirty="0">
                <a:solidFill>
                  <a:schemeClr val="tx1">
                    <a:lumMod val="65000"/>
                    <a:lumOff val="35000"/>
                  </a:schemeClr>
                </a:solidFill>
                <a:latin typeface="+mj-lt"/>
              </a:rPr>
              <a:t>Content 5</a:t>
            </a:r>
            <a:endParaRPr lang="id-ID" sz="1400" dirty="0">
              <a:solidFill>
                <a:schemeClr val="tx1">
                  <a:lumMod val="65000"/>
                  <a:lumOff val="35000"/>
                </a:schemeClr>
              </a:solidFill>
              <a:latin typeface="+mj-lt"/>
            </a:endParaRPr>
          </a:p>
        </p:txBody>
      </p:sp>
      <p:sp>
        <p:nvSpPr>
          <p:cNvPr id="33" name="TextBox 32"/>
          <p:cNvSpPr txBox="1"/>
          <p:nvPr/>
        </p:nvSpPr>
        <p:spPr>
          <a:xfrm>
            <a:off x="6060995" y="5515205"/>
            <a:ext cx="915442" cy="307777"/>
          </a:xfrm>
          <a:prstGeom prst="rect">
            <a:avLst/>
          </a:prstGeom>
          <a:noFill/>
        </p:spPr>
        <p:txBody>
          <a:bodyPr wrap="none" rtlCol="0">
            <a:spAutoFit/>
          </a:bodyPr>
          <a:lstStyle/>
          <a:p>
            <a:pPr algn="ctr"/>
            <a:r>
              <a:rPr lang="en-US" sz="1400" dirty="0">
                <a:solidFill>
                  <a:schemeClr val="tx1">
                    <a:lumMod val="65000"/>
                    <a:lumOff val="35000"/>
                  </a:schemeClr>
                </a:solidFill>
                <a:latin typeface="+mj-lt"/>
              </a:rPr>
              <a:t>Content 6</a:t>
            </a:r>
            <a:endParaRPr lang="id-ID" sz="1400" dirty="0">
              <a:solidFill>
                <a:schemeClr val="tx1">
                  <a:lumMod val="65000"/>
                  <a:lumOff val="35000"/>
                </a:schemeClr>
              </a:solidFill>
              <a:latin typeface="+mj-lt"/>
            </a:endParaRPr>
          </a:p>
        </p:txBody>
      </p:sp>
      <p:sp>
        <p:nvSpPr>
          <p:cNvPr id="34" name="TextBox 33"/>
          <p:cNvSpPr txBox="1"/>
          <p:nvPr/>
        </p:nvSpPr>
        <p:spPr>
          <a:xfrm>
            <a:off x="7207036" y="5515205"/>
            <a:ext cx="915442" cy="523220"/>
          </a:xfrm>
          <a:prstGeom prst="rect">
            <a:avLst/>
          </a:prstGeom>
          <a:noFill/>
        </p:spPr>
        <p:txBody>
          <a:bodyPr wrap="none" rtlCol="0">
            <a:spAutoFit/>
          </a:bodyPr>
          <a:lstStyle/>
          <a:p>
            <a:pPr algn="ctr"/>
            <a:r>
              <a:rPr lang="en-US" sz="1400" dirty="0">
                <a:solidFill>
                  <a:schemeClr val="tx1">
                    <a:lumMod val="65000"/>
                    <a:lumOff val="35000"/>
                  </a:schemeClr>
                </a:solidFill>
                <a:latin typeface="+mj-lt"/>
              </a:rPr>
              <a:t>Content 7</a:t>
            </a:r>
            <a:endParaRPr lang="id-ID" sz="1400" dirty="0">
              <a:solidFill>
                <a:schemeClr val="tx1">
                  <a:lumMod val="65000"/>
                  <a:lumOff val="35000"/>
                </a:schemeClr>
              </a:solidFill>
              <a:latin typeface="+mj-lt"/>
            </a:endParaRPr>
          </a:p>
          <a:p>
            <a:pPr algn="ctr"/>
            <a:endParaRPr lang="id-ID" sz="1400" dirty="0">
              <a:solidFill>
                <a:schemeClr val="tx1">
                  <a:lumMod val="65000"/>
                  <a:lumOff val="35000"/>
                </a:schemeClr>
              </a:solidFill>
              <a:latin typeface="+mj-lt"/>
            </a:endParaRPr>
          </a:p>
        </p:txBody>
      </p:sp>
      <p:sp>
        <p:nvSpPr>
          <p:cNvPr id="35" name="TextBox 34"/>
          <p:cNvSpPr txBox="1"/>
          <p:nvPr/>
        </p:nvSpPr>
        <p:spPr>
          <a:xfrm>
            <a:off x="8293919" y="5515205"/>
            <a:ext cx="915442" cy="523220"/>
          </a:xfrm>
          <a:prstGeom prst="rect">
            <a:avLst/>
          </a:prstGeom>
          <a:noFill/>
        </p:spPr>
        <p:txBody>
          <a:bodyPr wrap="none" rtlCol="0">
            <a:spAutoFit/>
          </a:bodyPr>
          <a:lstStyle/>
          <a:p>
            <a:pPr algn="ctr"/>
            <a:r>
              <a:rPr lang="en-US" sz="1400" dirty="0">
                <a:solidFill>
                  <a:schemeClr val="tx1">
                    <a:lumMod val="65000"/>
                    <a:lumOff val="35000"/>
                  </a:schemeClr>
                </a:solidFill>
                <a:latin typeface="+mj-lt"/>
              </a:rPr>
              <a:t>Content 8</a:t>
            </a:r>
            <a:endParaRPr lang="id-ID" sz="1400" dirty="0">
              <a:solidFill>
                <a:schemeClr val="tx1">
                  <a:lumMod val="65000"/>
                  <a:lumOff val="35000"/>
                </a:schemeClr>
              </a:solidFill>
              <a:latin typeface="+mj-lt"/>
            </a:endParaRPr>
          </a:p>
          <a:p>
            <a:pPr algn="ctr"/>
            <a:endParaRPr lang="id-ID" sz="1400" dirty="0">
              <a:solidFill>
                <a:schemeClr val="tx1">
                  <a:lumMod val="65000"/>
                  <a:lumOff val="35000"/>
                </a:schemeClr>
              </a:solidFill>
              <a:latin typeface="+mj-lt"/>
            </a:endParaRPr>
          </a:p>
        </p:txBody>
      </p:sp>
      <p:grpSp>
        <p:nvGrpSpPr>
          <p:cNvPr id="36" name="Group 35"/>
          <p:cNvGrpSpPr/>
          <p:nvPr/>
        </p:nvGrpSpPr>
        <p:grpSpPr>
          <a:xfrm>
            <a:off x="9102951" y="4385886"/>
            <a:ext cx="1600018" cy="1069183"/>
            <a:chOff x="7547573" y="3727890"/>
            <a:chExt cx="1600018" cy="1069183"/>
          </a:xfrm>
        </p:grpSpPr>
        <p:sp>
          <p:nvSpPr>
            <p:cNvPr id="37" name="Freeform 7"/>
            <p:cNvSpPr>
              <a:spLocks/>
            </p:cNvSpPr>
            <p:nvPr/>
          </p:nvSpPr>
          <p:spPr bwMode="auto">
            <a:xfrm>
              <a:off x="7547573" y="3727890"/>
              <a:ext cx="799539" cy="1069183"/>
            </a:xfrm>
            <a:custGeom>
              <a:avLst/>
              <a:gdLst>
                <a:gd name="T0" fmla="*/ 0 w 360"/>
                <a:gd name="T1" fmla="*/ 480 h 480"/>
                <a:gd name="T2" fmla="*/ 360 w 360"/>
                <a:gd name="T3" fmla="*/ 480 h 480"/>
                <a:gd name="T4" fmla="*/ 360 w 360"/>
                <a:gd name="T5" fmla="*/ 1 h 480"/>
                <a:gd name="T6" fmla="*/ 0 w 360"/>
                <a:gd name="T7" fmla="*/ 480 h 480"/>
              </a:gdLst>
              <a:ahLst/>
              <a:cxnLst>
                <a:cxn ang="0">
                  <a:pos x="T0" y="T1"/>
                </a:cxn>
                <a:cxn ang="0">
                  <a:pos x="T2" y="T3"/>
                </a:cxn>
                <a:cxn ang="0">
                  <a:pos x="T4" y="T5"/>
                </a:cxn>
                <a:cxn ang="0">
                  <a:pos x="T6" y="T7"/>
                </a:cxn>
              </a:cxnLst>
              <a:rect l="0" t="0" r="r" b="b"/>
              <a:pathLst>
                <a:path w="360" h="480">
                  <a:moveTo>
                    <a:pt x="0" y="480"/>
                  </a:moveTo>
                  <a:cubicBezTo>
                    <a:pt x="360" y="480"/>
                    <a:pt x="360" y="480"/>
                    <a:pt x="360" y="480"/>
                  </a:cubicBezTo>
                  <a:cubicBezTo>
                    <a:pt x="360" y="1"/>
                    <a:pt x="360" y="1"/>
                    <a:pt x="360" y="1"/>
                  </a:cubicBezTo>
                  <a:cubicBezTo>
                    <a:pt x="75" y="0"/>
                    <a:pt x="120" y="321"/>
                    <a:pt x="0" y="480"/>
                  </a:cubicBezTo>
                  <a:close/>
                </a:path>
              </a:pathLst>
            </a:custGeom>
            <a:solidFill>
              <a:schemeClr val="accent5">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8"/>
            <p:cNvSpPr>
              <a:spLocks/>
            </p:cNvSpPr>
            <p:nvPr/>
          </p:nvSpPr>
          <p:spPr bwMode="auto">
            <a:xfrm>
              <a:off x="8347113" y="3729769"/>
              <a:ext cx="800478" cy="1067304"/>
            </a:xfrm>
            <a:custGeom>
              <a:avLst/>
              <a:gdLst>
                <a:gd name="T0" fmla="*/ 0 w 360"/>
                <a:gd name="T1" fmla="*/ 0 h 479"/>
                <a:gd name="T2" fmla="*/ 0 w 360"/>
                <a:gd name="T3" fmla="*/ 479 h 479"/>
                <a:gd name="T4" fmla="*/ 360 w 360"/>
                <a:gd name="T5" fmla="*/ 479 h 479"/>
                <a:gd name="T6" fmla="*/ 0 w 360"/>
                <a:gd name="T7" fmla="*/ 0 h 479"/>
              </a:gdLst>
              <a:ahLst/>
              <a:cxnLst>
                <a:cxn ang="0">
                  <a:pos x="T0" y="T1"/>
                </a:cxn>
                <a:cxn ang="0">
                  <a:pos x="T2" y="T3"/>
                </a:cxn>
                <a:cxn ang="0">
                  <a:pos x="T4" y="T5"/>
                </a:cxn>
                <a:cxn ang="0">
                  <a:pos x="T6" y="T7"/>
                </a:cxn>
              </a:cxnLst>
              <a:rect l="0" t="0" r="r" b="b"/>
              <a:pathLst>
                <a:path w="360" h="479">
                  <a:moveTo>
                    <a:pt x="0" y="0"/>
                  </a:moveTo>
                  <a:cubicBezTo>
                    <a:pt x="0" y="479"/>
                    <a:pt x="0" y="479"/>
                    <a:pt x="0" y="479"/>
                  </a:cubicBezTo>
                  <a:cubicBezTo>
                    <a:pt x="360" y="479"/>
                    <a:pt x="360" y="479"/>
                    <a:pt x="360" y="479"/>
                  </a:cubicBezTo>
                  <a:cubicBezTo>
                    <a:pt x="240" y="320"/>
                    <a:pt x="285" y="1"/>
                    <a:pt x="0"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9" name="Group 38"/>
          <p:cNvGrpSpPr/>
          <p:nvPr/>
        </p:nvGrpSpPr>
        <p:grpSpPr>
          <a:xfrm>
            <a:off x="10333734" y="3699091"/>
            <a:ext cx="1474120" cy="1755979"/>
            <a:chOff x="8778356" y="3041095"/>
            <a:chExt cx="1474120" cy="1755979"/>
          </a:xfrm>
        </p:grpSpPr>
        <p:sp>
          <p:nvSpPr>
            <p:cNvPr id="40" name="Freeform 9"/>
            <p:cNvSpPr>
              <a:spLocks/>
            </p:cNvSpPr>
            <p:nvPr/>
          </p:nvSpPr>
          <p:spPr bwMode="auto">
            <a:xfrm>
              <a:off x="8778356" y="3041095"/>
              <a:ext cx="738469" cy="1755979"/>
            </a:xfrm>
            <a:custGeom>
              <a:avLst/>
              <a:gdLst>
                <a:gd name="T0" fmla="*/ 0 w 332"/>
                <a:gd name="T1" fmla="*/ 788 h 788"/>
                <a:gd name="T2" fmla="*/ 332 w 332"/>
                <a:gd name="T3" fmla="*/ 788 h 788"/>
                <a:gd name="T4" fmla="*/ 332 w 332"/>
                <a:gd name="T5" fmla="*/ 1 h 788"/>
                <a:gd name="T6" fmla="*/ 0 w 332"/>
                <a:gd name="T7" fmla="*/ 788 h 788"/>
              </a:gdLst>
              <a:ahLst/>
              <a:cxnLst>
                <a:cxn ang="0">
                  <a:pos x="T0" y="T1"/>
                </a:cxn>
                <a:cxn ang="0">
                  <a:pos x="T2" y="T3"/>
                </a:cxn>
                <a:cxn ang="0">
                  <a:pos x="T4" y="T5"/>
                </a:cxn>
                <a:cxn ang="0">
                  <a:pos x="T6" y="T7"/>
                </a:cxn>
              </a:cxnLst>
              <a:rect l="0" t="0" r="r" b="b"/>
              <a:pathLst>
                <a:path w="332" h="788">
                  <a:moveTo>
                    <a:pt x="0" y="788"/>
                  </a:moveTo>
                  <a:cubicBezTo>
                    <a:pt x="332" y="788"/>
                    <a:pt x="332" y="788"/>
                    <a:pt x="332" y="788"/>
                  </a:cubicBezTo>
                  <a:cubicBezTo>
                    <a:pt x="332" y="1"/>
                    <a:pt x="332" y="1"/>
                    <a:pt x="332" y="1"/>
                  </a:cubicBezTo>
                  <a:cubicBezTo>
                    <a:pt x="70" y="0"/>
                    <a:pt x="111" y="526"/>
                    <a:pt x="0" y="788"/>
                  </a:cubicBezTo>
                  <a:close/>
                </a:path>
              </a:pathLst>
            </a:custGeom>
            <a:solidFill>
              <a:schemeClr val="accent6">
                <a:lumMod val="60000"/>
                <a:lumOff val="40000"/>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10"/>
            <p:cNvSpPr>
              <a:spLocks/>
            </p:cNvSpPr>
            <p:nvPr/>
          </p:nvSpPr>
          <p:spPr bwMode="auto">
            <a:xfrm>
              <a:off x="9516825" y="3043913"/>
              <a:ext cx="735651" cy="1753160"/>
            </a:xfrm>
            <a:custGeom>
              <a:avLst/>
              <a:gdLst>
                <a:gd name="T0" fmla="*/ 0 w 331"/>
                <a:gd name="T1" fmla="*/ 0 h 787"/>
                <a:gd name="T2" fmla="*/ 0 w 331"/>
                <a:gd name="T3" fmla="*/ 787 h 787"/>
                <a:gd name="T4" fmla="*/ 331 w 331"/>
                <a:gd name="T5" fmla="*/ 787 h 787"/>
                <a:gd name="T6" fmla="*/ 0 w 331"/>
                <a:gd name="T7" fmla="*/ 0 h 787"/>
              </a:gdLst>
              <a:ahLst/>
              <a:cxnLst>
                <a:cxn ang="0">
                  <a:pos x="T0" y="T1"/>
                </a:cxn>
                <a:cxn ang="0">
                  <a:pos x="T2" y="T3"/>
                </a:cxn>
                <a:cxn ang="0">
                  <a:pos x="T4" y="T5"/>
                </a:cxn>
                <a:cxn ang="0">
                  <a:pos x="T6" y="T7"/>
                </a:cxn>
              </a:cxnLst>
              <a:rect l="0" t="0" r="r" b="b"/>
              <a:pathLst>
                <a:path w="331" h="787">
                  <a:moveTo>
                    <a:pt x="0" y="0"/>
                  </a:moveTo>
                  <a:cubicBezTo>
                    <a:pt x="0" y="787"/>
                    <a:pt x="0" y="787"/>
                    <a:pt x="0" y="787"/>
                  </a:cubicBezTo>
                  <a:cubicBezTo>
                    <a:pt x="331" y="787"/>
                    <a:pt x="331" y="787"/>
                    <a:pt x="331" y="787"/>
                  </a:cubicBezTo>
                  <a:cubicBezTo>
                    <a:pt x="221" y="525"/>
                    <a:pt x="262" y="1"/>
                    <a:pt x="0"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2" name="TextBox 41"/>
          <p:cNvSpPr txBox="1"/>
          <p:nvPr/>
        </p:nvSpPr>
        <p:spPr>
          <a:xfrm>
            <a:off x="9440609" y="5515205"/>
            <a:ext cx="915442" cy="523220"/>
          </a:xfrm>
          <a:prstGeom prst="rect">
            <a:avLst/>
          </a:prstGeom>
          <a:noFill/>
        </p:spPr>
        <p:txBody>
          <a:bodyPr wrap="none" rtlCol="0">
            <a:spAutoFit/>
          </a:bodyPr>
          <a:lstStyle/>
          <a:p>
            <a:pPr algn="ctr"/>
            <a:r>
              <a:rPr lang="en-US" sz="1400" dirty="0">
                <a:solidFill>
                  <a:schemeClr val="tx1">
                    <a:lumMod val="65000"/>
                    <a:lumOff val="35000"/>
                  </a:schemeClr>
                </a:solidFill>
                <a:latin typeface="+mj-lt"/>
              </a:rPr>
              <a:t>Content 9</a:t>
            </a:r>
            <a:endParaRPr lang="id-ID" sz="1400" dirty="0">
              <a:solidFill>
                <a:schemeClr val="tx1">
                  <a:lumMod val="65000"/>
                  <a:lumOff val="35000"/>
                </a:schemeClr>
              </a:solidFill>
              <a:latin typeface="+mj-lt"/>
            </a:endParaRPr>
          </a:p>
          <a:p>
            <a:pPr algn="ctr"/>
            <a:endParaRPr lang="id-ID" sz="1400" dirty="0">
              <a:solidFill>
                <a:schemeClr val="tx1">
                  <a:lumMod val="65000"/>
                  <a:lumOff val="35000"/>
                </a:schemeClr>
              </a:solidFill>
              <a:latin typeface="+mj-lt"/>
            </a:endParaRPr>
          </a:p>
        </p:txBody>
      </p:sp>
      <p:sp>
        <p:nvSpPr>
          <p:cNvPr id="43" name="TextBox 42"/>
          <p:cNvSpPr txBox="1"/>
          <p:nvPr/>
        </p:nvSpPr>
        <p:spPr>
          <a:xfrm>
            <a:off x="10541763" y="5515205"/>
            <a:ext cx="1005212" cy="307777"/>
          </a:xfrm>
          <a:prstGeom prst="rect">
            <a:avLst/>
          </a:prstGeom>
          <a:noFill/>
        </p:spPr>
        <p:txBody>
          <a:bodyPr wrap="none" rtlCol="0">
            <a:spAutoFit/>
          </a:bodyPr>
          <a:lstStyle/>
          <a:p>
            <a:pPr algn="ctr"/>
            <a:r>
              <a:rPr lang="en-US" sz="1400" dirty="0">
                <a:solidFill>
                  <a:schemeClr val="tx1">
                    <a:lumMod val="65000"/>
                    <a:lumOff val="35000"/>
                  </a:schemeClr>
                </a:solidFill>
                <a:latin typeface="+mj-lt"/>
              </a:rPr>
              <a:t>Content 10</a:t>
            </a:r>
            <a:endParaRPr lang="id-ID" sz="1400" dirty="0">
              <a:solidFill>
                <a:schemeClr val="tx1">
                  <a:lumMod val="65000"/>
                  <a:lumOff val="35000"/>
                </a:schemeClr>
              </a:solidFill>
              <a:latin typeface="+mj-lt"/>
            </a:endParaRPr>
          </a:p>
        </p:txBody>
      </p:sp>
      <p:cxnSp>
        <p:nvCxnSpPr>
          <p:cNvPr id="44" name="Straight Connector 43"/>
          <p:cNvCxnSpPr/>
          <p:nvPr/>
        </p:nvCxnSpPr>
        <p:spPr>
          <a:xfrm>
            <a:off x="299939" y="5455070"/>
            <a:ext cx="11592122" cy="0"/>
          </a:xfrm>
          <a:prstGeom prst="line">
            <a:avLst/>
          </a:prstGeom>
          <a:ln w="53975">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V="1">
            <a:off x="1183686" y="3469289"/>
            <a:ext cx="0" cy="595279"/>
          </a:xfrm>
          <a:prstGeom prst="line">
            <a:avLst/>
          </a:prstGeom>
          <a:ln w="19050">
            <a:solidFill>
              <a:schemeClr val="tx2">
                <a:lumMod val="75000"/>
                <a:lumOff val="2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927308" y="2994640"/>
            <a:ext cx="587020" cy="369332"/>
          </a:xfrm>
          <a:prstGeom prst="rect">
            <a:avLst/>
          </a:prstGeom>
          <a:noFill/>
        </p:spPr>
        <p:txBody>
          <a:bodyPr wrap="none" rtlCol="0">
            <a:spAutoFit/>
          </a:bodyPr>
          <a:lstStyle/>
          <a:p>
            <a:r>
              <a:rPr lang="id-ID" b="1" dirty="0">
                <a:solidFill>
                  <a:schemeClr val="tx1">
                    <a:lumMod val="50000"/>
                    <a:lumOff val="50000"/>
                  </a:schemeClr>
                </a:solidFill>
              </a:rPr>
              <a:t>50%</a:t>
            </a:r>
          </a:p>
        </p:txBody>
      </p:sp>
      <p:cxnSp>
        <p:nvCxnSpPr>
          <p:cNvPr id="47" name="Straight Connector 46"/>
          <p:cNvCxnSpPr/>
          <p:nvPr/>
        </p:nvCxnSpPr>
        <p:spPr>
          <a:xfrm flipV="1">
            <a:off x="2155888" y="3687387"/>
            <a:ext cx="0" cy="595279"/>
          </a:xfrm>
          <a:prstGeom prst="line">
            <a:avLst/>
          </a:prstGeom>
          <a:ln w="19050">
            <a:solidFill>
              <a:schemeClr val="tx2">
                <a:lumMod val="75000"/>
                <a:lumOff val="2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1899510" y="3212738"/>
            <a:ext cx="587020" cy="369332"/>
          </a:xfrm>
          <a:prstGeom prst="rect">
            <a:avLst/>
          </a:prstGeom>
          <a:noFill/>
        </p:spPr>
        <p:txBody>
          <a:bodyPr wrap="none" rtlCol="0">
            <a:spAutoFit/>
          </a:bodyPr>
          <a:lstStyle/>
          <a:p>
            <a:r>
              <a:rPr lang="id-ID" b="1" dirty="0">
                <a:solidFill>
                  <a:schemeClr val="tx1">
                    <a:lumMod val="50000"/>
                    <a:lumOff val="50000"/>
                  </a:schemeClr>
                </a:solidFill>
              </a:rPr>
              <a:t>40%</a:t>
            </a:r>
          </a:p>
        </p:txBody>
      </p:sp>
      <p:cxnSp>
        <p:nvCxnSpPr>
          <p:cNvPr id="49" name="Straight Connector 48"/>
          <p:cNvCxnSpPr/>
          <p:nvPr/>
        </p:nvCxnSpPr>
        <p:spPr>
          <a:xfrm flipV="1">
            <a:off x="6541335" y="3687387"/>
            <a:ext cx="0" cy="595279"/>
          </a:xfrm>
          <a:prstGeom prst="line">
            <a:avLst/>
          </a:prstGeom>
          <a:ln w="19050">
            <a:solidFill>
              <a:schemeClr val="tx2">
                <a:lumMod val="75000"/>
                <a:lumOff val="2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6284957" y="3212738"/>
            <a:ext cx="587020" cy="369332"/>
          </a:xfrm>
          <a:prstGeom prst="rect">
            <a:avLst/>
          </a:prstGeom>
          <a:noFill/>
        </p:spPr>
        <p:txBody>
          <a:bodyPr wrap="none" rtlCol="0">
            <a:spAutoFit/>
          </a:bodyPr>
          <a:lstStyle/>
          <a:p>
            <a:r>
              <a:rPr lang="id-ID" b="1" dirty="0">
                <a:solidFill>
                  <a:schemeClr val="tx1">
                    <a:lumMod val="50000"/>
                    <a:lumOff val="50000"/>
                  </a:schemeClr>
                </a:solidFill>
              </a:rPr>
              <a:t>40%</a:t>
            </a:r>
          </a:p>
        </p:txBody>
      </p:sp>
      <p:cxnSp>
        <p:nvCxnSpPr>
          <p:cNvPr id="51" name="Straight Connector 50"/>
          <p:cNvCxnSpPr/>
          <p:nvPr/>
        </p:nvCxnSpPr>
        <p:spPr>
          <a:xfrm flipV="1">
            <a:off x="9898237" y="3687387"/>
            <a:ext cx="0" cy="595279"/>
          </a:xfrm>
          <a:prstGeom prst="line">
            <a:avLst/>
          </a:prstGeom>
          <a:ln w="19050">
            <a:solidFill>
              <a:schemeClr val="tx2">
                <a:lumMod val="75000"/>
                <a:lumOff val="2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9641859" y="3212738"/>
            <a:ext cx="587020" cy="369332"/>
          </a:xfrm>
          <a:prstGeom prst="rect">
            <a:avLst/>
          </a:prstGeom>
          <a:noFill/>
        </p:spPr>
        <p:txBody>
          <a:bodyPr wrap="none" rtlCol="0">
            <a:spAutoFit/>
          </a:bodyPr>
          <a:lstStyle/>
          <a:p>
            <a:r>
              <a:rPr lang="id-ID" b="1" dirty="0">
                <a:solidFill>
                  <a:schemeClr val="tx1">
                    <a:lumMod val="50000"/>
                    <a:lumOff val="50000"/>
                  </a:schemeClr>
                </a:solidFill>
              </a:rPr>
              <a:t>40%</a:t>
            </a:r>
          </a:p>
        </p:txBody>
      </p:sp>
      <p:cxnSp>
        <p:nvCxnSpPr>
          <p:cNvPr id="53" name="Straight Connector 52"/>
          <p:cNvCxnSpPr/>
          <p:nvPr/>
        </p:nvCxnSpPr>
        <p:spPr>
          <a:xfrm flipV="1">
            <a:off x="3316645" y="3051319"/>
            <a:ext cx="0" cy="595279"/>
          </a:xfrm>
          <a:prstGeom prst="line">
            <a:avLst/>
          </a:prstGeom>
          <a:ln w="19050">
            <a:solidFill>
              <a:schemeClr val="tx2">
                <a:lumMod val="75000"/>
                <a:lumOff val="2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3060267" y="2576670"/>
            <a:ext cx="587020" cy="369332"/>
          </a:xfrm>
          <a:prstGeom prst="rect">
            <a:avLst/>
          </a:prstGeom>
          <a:noFill/>
        </p:spPr>
        <p:txBody>
          <a:bodyPr wrap="none" rtlCol="0">
            <a:spAutoFit/>
          </a:bodyPr>
          <a:lstStyle/>
          <a:p>
            <a:r>
              <a:rPr lang="id-ID" b="1" dirty="0">
                <a:solidFill>
                  <a:schemeClr val="tx1">
                    <a:lumMod val="50000"/>
                    <a:lumOff val="50000"/>
                  </a:schemeClr>
                </a:solidFill>
              </a:rPr>
              <a:t>60%</a:t>
            </a:r>
          </a:p>
        </p:txBody>
      </p:sp>
      <p:cxnSp>
        <p:nvCxnSpPr>
          <p:cNvPr id="55" name="Straight Connector 54"/>
          <p:cNvCxnSpPr/>
          <p:nvPr/>
        </p:nvCxnSpPr>
        <p:spPr>
          <a:xfrm flipV="1">
            <a:off x="4392194" y="3320140"/>
            <a:ext cx="0" cy="595279"/>
          </a:xfrm>
          <a:prstGeom prst="line">
            <a:avLst/>
          </a:prstGeom>
          <a:ln w="19050">
            <a:solidFill>
              <a:schemeClr val="tx2">
                <a:lumMod val="75000"/>
                <a:lumOff val="2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4135816" y="2845491"/>
            <a:ext cx="587020" cy="369332"/>
          </a:xfrm>
          <a:prstGeom prst="rect">
            <a:avLst/>
          </a:prstGeom>
          <a:noFill/>
        </p:spPr>
        <p:txBody>
          <a:bodyPr wrap="none" rtlCol="0">
            <a:spAutoFit/>
          </a:bodyPr>
          <a:lstStyle/>
          <a:p>
            <a:r>
              <a:rPr lang="id-ID" b="1" dirty="0">
                <a:solidFill>
                  <a:schemeClr val="tx1">
                    <a:lumMod val="50000"/>
                    <a:lumOff val="50000"/>
                  </a:schemeClr>
                </a:solidFill>
              </a:rPr>
              <a:t>55%</a:t>
            </a:r>
          </a:p>
        </p:txBody>
      </p:sp>
      <p:cxnSp>
        <p:nvCxnSpPr>
          <p:cNvPr id="57" name="Straight Connector 56"/>
          <p:cNvCxnSpPr/>
          <p:nvPr/>
        </p:nvCxnSpPr>
        <p:spPr>
          <a:xfrm flipV="1">
            <a:off x="5547930" y="2712503"/>
            <a:ext cx="0" cy="595279"/>
          </a:xfrm>
          <a:prstGeom prst="line">
            <a:avLst/>
          </a:prstGeom>
          <a:ln w="19050">
            <a:solidFill>
              <a:schemeClr val="tx2">
                <a:lumMod val="75000"/>
                <a:lumOff val="2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5291552" y="2237854"/>
            <a:ext cx="587020" cy="369332"/>
          </a:xfrm>
          <a:prstGeom prst="rect">
            <a:avLst/>
          </a:prstGeom>
          <a:noFill/>
        </p:spPr>
        <p:txBody>
          <a:bodyPr wrap="none" rtlCol="0">
            <a:spAutoFit/>
          </a:bodyPr>
          <a:lstStyle/>
          <a:p>
            <a:r>
              <a:rPr lang="id-ID" b="1" dirty="0">
                <a:solidFill>
                  <a:schemeClr val="tx1">
                    <a:lumMod val="50000"/>
                    <a:lumOff val="50000"/>
                  </a:schemeClr>
                </a:solidFill>
              </a:rPr>
              <a:t>70%</a:t>
            </a:r>
          </a:p>
        </p:txBody>
      </p:sp>
      <p:cxnSp>
        <p:nvCxnSpPr>
          <p:cNvPr id="59" name="Straight Connector 58"/>
          <p:cNvCxnSpPr/>
          <p:nvPr/>
        </p:nvCxnSpPr>
        <p:spPr>
          <a:xfrm flipV="1">
            <a:off x="7692989" y="2282423"/>
            <a:ext cx="0" cy="595279"/>
          </a:xfrm>
          <a:prstGeom prst="line">
            <a:avLst/>
          </a:prstGeom>
          <a:ln w="19050">
            <a:solidFill>
              <a:schemeClr val="tx2">
                <a:lumMod val="75000"/>
                <a:lumOff val="2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60" name="TextBox 59"/>
          <p:cNvSpPr txBox="1"/>
          <p:nvPr/>
        </p:nvSpPr>
        <p:spPr>
          <a:xfrm>
            <a:off x="7436611" y="1807774"/>
            <a:ext cx="587020" cy="369332"/>
          </a:xfrm>
          <a:prstGeom prst="rect">
            <a:avLst/>
          </a:prstGeom>
          <a:noFill/>
        </p:spPr>
        <p:txBody>
          <a:bodyPr wrap="none" rtlCol="0">
            <a:spAutoFit/>
          </a:bodyPr>
          <a:lstStyle/>
          <a:p>
            <a:r>
              <a:rPr lang="id-ID" b="1" dirty="0">
                <a:solidFill>
                  <a:schemeClr val="tx1">
                    <a:lumMod val="50000"/>
                    <a:lumOff val="50000"/>
                  </a:schemeClr>
                </a:solidFill>
              </a:rPr>
              <a:t>90%</a:t>
            </a:r>
          </a:p>
        </p:txBody>
      </p:sp>
      <p:cxnSp>
        <p:nvCxnSpPr>
          <p:cNvPr id="61" name="Straight Connector 60"/>
          <p:cNvCxnSpPr/>
          <p:nvPr/>
        </p:nvCxnSpPr>
        <p:spPr>
          <a:xfrm flipV="1">
            <a:off x="8756439" y="3320140"/>
            <a:ext cx="0" cy="595279"/>
          </a:xfrm>
          <a:prstGeom prst="line">
            <a:avLst/>
          </a:prstGeom>
          <a:ln w="19050">
            <a:solidFill>
              <a:schemeClr val="tx2">
                <a:lumMod val="75000"/>
                <a:lumOff val="2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62" name="TextBox 61"/>
          <p:cNvSpPr txBox="1"/>
          <p:nvPr/>
        </p:nvSpPr>
        <p:spPr>
          <a:xfrm>
            <a:off x="8500061" y="2845491"/>
            <a:ext cx="587020" cy="369332"/>
          </a:xfrm>
          <a:prstGeom prst="rect">
            <a:avLst/>
          </a:prstGeom>
          <a:noFill/>
        </p:spPr>
        <p:txBody>
          <a:bodyPr wrap="none" rtlCol="0">
            <a:spAutoFit/>
          </a:bodyPr>
          <a:lstStyle/>
          <a:p>
            <a:r>
              <a:rPr lang="id-ID" b="1" dirty="0">
                <a:solidFill>
                  <a:schemeClr val="tx1">
                    <a:lumMod val="50000"/>
                    <a:lumOff val="50000"/>
                  </a:schemeClr>
                </a:solidFill>
              </a:rPr>
              <a:t>55%</a:t>
            </a:r>
          </a:p>
        </p:txBody>
      </p:sp>
      <p:cxnSp>
        <p:nvCxnSpPr>
          <p:cNvPr id="63" name="Straight Connector 62"/>
          <p:cNvCxnSpPr/>
          <p:nvPr/>
        </p:nvCxnSpPr>
        <p:spPr>
          <a:xfrm flipV="1">
            <a:off x="11050537" y="3011408"/>
            <a:ext cx="0" cy="595279"/>
          </a:xfrm>
          <a:prstGeom prst="line">
            <a:avLst/>
          </a:prstGeom>
          <a:ln w="19050">
            <a:solidFill>
              <a:schemeClr val="tx2">
                <a:lumMod val="75000"/>
                <a:lumOff val="2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64" name="TextBox 63"/>
          <p:cNvSpPr txBox="1"/>
          <p:nvPr/>
        </p:nvSpPr>
        <p:spPr>
          <a:xfrm>
            <a:off x="10794159" y="2536759"/>
            <a:ext cx="587020" cy="369332"/>
          </a:xfrm>
          <a:prstGeom prst="rect">
            <a:avLst/>
          </a:prstGeom>
          <a:noFill/>
        </p:spPr>
        <p:txBody>
          <a:bodyPr wrap="none" rtlCol="0">
            <a:spAutoFit/>
          </a:bodyPr>
          <a:lstStyle/>
          <a:p>
            <a:r>
              <a:rPr lang="id-ID" b="1" dirty="0">
                <a:solidFill>
                  <a:schemeClr val="tx1">
                    <a:lumMod val="50000"/>
                    <a:lumOff val="50000"/>
                  </a:schemeClr>
                </a:solidFill>
              </a:rPr>
              <a:t>63%</a:t>
            </a:r>
          </a:p>
        </p:txBody>
      </p:sp>
      <p:sp>
        <p:nvSpPr>
          <p:cNvPr id="65" name="TextBox 34"/>
          <p:cNvSpPr txBox="1"/>
          <p:nvPr/>
        </p:nvSpPr>
        <p:spPr>
          <a:xfrm>
            <a:off x="1008267" y="5879016"/>
            <a:ext cx="10158058" cy="617733"/>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just">
              <a:lnSpc>
                <a:spcPct val="150000"/>
              </a:lnSpc>
            </a:pPr>
            <a:r>
              <a:rPr lang="en-US" sz="1200" dirty="0">
                <a:solidFill>
                  <a:schemeClr val="tx1">
                    <a:lumMod val="50000"/>
                    <a:lumOff val="50000"/>
                  </a:schemeClr>
                </a:solidFill>
              </a:rPr>
              <a:t>Throughout our </a:t>
            </a:r>
            <a:r>
              <a:rPr lang="en-US" sz="1200" dirty="0" err="1">
                <a:solidFill>
                  <a:schemeClr val="tx1">
                    <a:lumMod val="50000"/>
                    <a:lumOff val="50000"/>
                  </a:schemeClr>
                </a:solidFill>
              </a:rPr>
              <a:t>organisation</a:t>
            </a:r>
            <a:r>
              <a:rPr lang="en-US" sz="1200" dirty="0">
                <a:solidFill>
                  <a:schemeClr val="tx1">
                    <a:lumMod val="50000"/>
                    <a:lumOff val="50000"/>
                  </a:schemeClr>
                </a:solidFill>
              </a:rPr>
              <a:t> we’ve always looked to bring together the right skills and knowledge to support our technology development, network growth and customer service. With experience that goes beyond the telecoms and IT industry our group of directors and officers are focused on bringing to market the latest</a:t>
            </a:r>
          </a:p>
        </p:txBody>
      </p:sp>
      <p:sp>
        <p:nvSpPr>
          <p:cNvPr id="66" name="Rectangle 65"/>
          <p:cNvSpPr/>
          <p:nvPr/>
        </p:nvSpPr>
        <p:spPr>
          <a:xfrm>
            <a:off x="3450152" y="1342216"/>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156927876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barn(outVertical)">
                                      <p:cBhvr>
                                        <p:cTn id="7" dur="500"/>
                                        <p:tgtEl>
                                          <p:spTgt spid="6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left)">
                                      <p:cBhvr>
                                        <p:cTn id="11" dur="500"/>
                                        <p:tgtEl>
                                          <p:spTgt spid="4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500"/>
                                        <p:tgtEl>
                                          <p:spTgt spid="16"/>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45"/>
                                        </p:tgtEl>
                                        <p:attrNameLst>
                                          <p:attrName>style.visibility</p:attrName>
                                        </p:attrNameLst>
                                      </p:cBhvr>
                                      <p:to>
                                        <p:strVal val="visible"/>
                                      </p:to>
                                    </p:set>
                                    <p:animEffect transition="in" filter="wipe(down)">
                                      <p:cBhvr>
                                        <p:cTn id="23" dur="500"/>
                                        <p:tgtEl>
                                          <p:spTgt spid="45"/>
                                        </p:tgtEl>
                                      </p:cBhvr>
                                    </p:animEffect>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46"/>
                                        </p:tgtEl>
                                        <p:attrNameLst>
                                          <p:attrName>style.visibility</p:attrName>
                                        </p:attrNameLst>
                                      </p:cBhvr>
                                      <p:to>
                                        <p:strVal val="visible"/>
                                      </p:to>
                                    </p:set>
                                    <p:anim calcmode="lin" valueType="num">
                                      <p:cBhvr>
                                        <p:cTn id="27" dur="500" fill="hold"/>
                                        <p:tgtEl>
                                          <p:spTgt spid="46"/>
                                        </p:tgtEl>
                                        <p:attrNameLst>
                                          <p:attrName>ppt_w</p:attrName>
                                        </p:attrNameLst>
                                      </p:cBhvr>
                                      <p:tavLst>
                                        <p:tav tm="0">
                                          <p:val>
                                            <p:fltVal val="0"/>
                                          </p:val>
                                        </p:tav>
                                        <p:tav tm="100000">
                                          <p:val>
                                            <p:strVal val="#ppt_w"/>
                                          </p:val>
                                        </p:tav>
                                      </p:tavLst>
                                    </p:anim>
                                    <p:anim calcmode="lin" valueType="num">
                                      <p:cBhvr>
                                        <p:cTn id="28" dur="500" fill="hold"/>
                                        <p:tgtEl>
                                          <p:spTgt spid="46"/>
                                        </p:tgtEl>
                                        <p:attrNameLst>
                                          <p:attrName>ppt_h</p:attrName>
                                        </p:attrNameLst>
                                      </p:cBhvr>
                                      <p:tavLst>
                                        <p:tav tm="0">
                                          <p:val>
                                            <p:fltVal val="0"/>
                                          </p:val>
                                        </p:tav>
                                        <p:tav tm="100000">
                                          <p:val>
                                            <p:strVal val="#ppt_h"/>
                                          </p:val>
                                        </p:tav>
                                      </p:tavLst>
                                    </p:anim>
                                    <p:animEffect transition="in" filter="fade">
                                      <p:cBhvr>
                                        <p:cTn id="29" dur="500"/>
                                        <p:tgtEl>
                                          <p:spTgt spid="46"/>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500"/>
                                        <p:tgtEl>
                                          <p:spTgt spid="17"/>
                                        </p:tgtEl>
                                      </p:cBhvr>
                                    </p:animEffect>
                                  </p:childTnLst>
                                </p:cTn>
                              </p:par>
                              <p:par>
                                <p:cTn id="34" presetID="22" presetClass="entr" presetSubtype="4" fill="hold" nodeType="with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down)">
                                      <p:cBhvr>
                                        <p:cTn id="36" dur="500"/>
                                        <p:tgtEl>
                                          <p:spTgt spid="7"/>
                                        </p:tgtEl>
                                      </p:cBhvr>
                                    </p:animEffect>
                                  </p:childTnLst>
                                </p:cTn>
                              </p:par>
                            </p:childTnLst>
                          </p:cTn>
                        </p:par>
                        <p:par>
                          <p:cTn id="37" fill="hold">
                            <p:stCondLst>
                              <p:cond delay="3500"/>
                            </p:stCondLst>
                            <p:childTnLst>
                              <p:par>
                                <p:cTn id="38" presetID="22" presetClass="entr" presetSubtype="4" fill="hold" nodeType="afterEffect">
                                  <p:stCondLst>
                                    <p:cond delay="0"/>
                                  </p:stCondLst>
                                  <p:childTnLst>
                                    <p:set>
                                      <p:cBhvr>
                                        <p:cTn id="39" dur="1" fill="hold">
                                          <p:stCondLst>
                                            <p:cond delay="0"/>
                                          </p:stCondLst>
                                        </p:cTn>
                                        <p:tgtEl>
                                          <p:spTgt spid="47"/>
                                        </p:tgtEl>
                                        <p:attrNameLst>
                                          <p:attrName>style.visibility</p:attrName>
                                        </p:attrNameLst>
                                      </p:cBhvr>
                                      <p:to>
                                        <p:strVal val="visible"/>
                                      </p:to>
                                    </p:set>
                                    <p:animEffect transition="in" filter="wipe(down)">
                                      <p:cBhvr>
                                        <p:cTn id="40" dur="500"/>
                                        <p:tgtEl>
                                          <p:spTgt spid="47"/>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48"/>
                                        </p:tgtEl>
                                        <p:attrNameLst>
                                          <p:attrName>style.visibility</p:attrName>
                                        </p:attrNameLst>
                                      </p:cBhvr>
                                      <p:to>
                                        <p:strVal val="visible"/>
                                      </p:to>
                                    </p:set>
                                    <p:anim calcmode="lin" valueType="num">
                                      <p:cBhvr>
                                        <p:cTn id="44" dur="500" fill="hold"/>
                                        <p:tgtEl>
                                          <p:spTgt spid="48"/>
                                        </p:tgtEl>
                                        <p:attrNameLst>
                                          <p:attrName>ppt_w</p:attrName>
                                        </p:attrNameLst>
                                      </p:cBhvr>
                                      <p:tavLst>
                                        <p:tav tm="0">
                                          <p:val>
                                            <p:fltVal val="0"/>
                                          </p:val>
                                        </p:tav>
                                        <p:tav tm="100000">
                                          <p:val>
                                            <p:strVal val="#ppt_w"/>
                                          </p:val>
                                        </p:tav>
                                      </p:tavLst>
                                    </p:anim>
                                    <p:anim calcmode="lin" valueType="num">
                                      <p:cBhvr>
                                        <p:cTn id="45" dur="500" fill="hold"/>
                                        <p:tgtEl>
                                          <p:spTgt spid="48"/>
                                        </p:tgtEl>
                                        <p:attrNameLst>
                                          <p:attrName>ppt_h</p:attrName>
                                        </p:attrNameLst>
                                      </p:cBhvr>
                                      <p:tavLst>
                                        <p:tav tm="0">
                                          <p:val>
                                            <p:fltVal val="0"/>
                                          </p:val>
                                        </p:tav>
                                        <p:tav tm="100000">
                                          <p:val>
                                            <p:strVal val="#ppt_h"/>
                                          </p:val>
                                        </p:tav>
                                      </p:tavLst>
                                    </p:anim>
                                    <p:animEffect transition="in" filter="fade">
                                      <p:cBhvr>
                                        <p:cTn id="46" dur="500"/>
                                        <p:tgtEl>
                                          <p:spTgt spid="48"/>
                                        </p:tgtEl>
                                      </p:cBhvr>
                                    </p:animEffect>
                                  </p:childTnLst>
                                </p:cTn>
                              </p:par>
                            </p:childTnLst>
                          </p:cTn>
                        </p:par>
                        <p:par>
                          <p:cTn id="47" fill="hold">
                            <p:stCondLst>
                              <p:cond delay="4500"/>
                            </p:stCondLst>
                            <p:childTnLst>
                              <p:par>
                                <p:cTn id="48" presetID="10" presetClass="entr" presetSubtype="0" fill="hold" grpId="0"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500"/>
                                        <p:tgtEl>
                                          <p:spTgt spid="18"/>
                                        </p:tgtEl>
                                      </p:cBhvr>
                                    </p:animEffect>
                                  </p:childTnLst>
                                </p:cTn>
                              </p:par>
                              <p:par>
                                <p:cTn id="51" presetID="22" presetClass="entr" presetSubtype="4" fill="hold" nodeType="with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down)">
                                      <p:cBhvr>
                                        <p:cTn id="53" dur="500"/>
                                        <p:tgtEl>
                                          <p:spTgt spid="10"/>
                                        </p:tgtEl>
                                      </p:cBhvr>
                                    </p:animEffect>
                                  </p:childTnLst>
                                </p:cTn>
                              </p:par>
                            </p:childTnLst>
                          </p:cTn>
                        </p:par>
                        <p:par>
                          <p:cTn id="54" fill="hold">
                            <p:stCondLst>
                              <p:cond delay="5000"/>
                            </p:stCondLst>
                            <p:childTnLst>
                              <p:par>
                                <p:cTn id="55" presetID="22" presetClass="entr" presetSubtype="4" fill="hold" nodeType="afterEffect">
                                  <p:stCondLst>
                                    <p:cond delay="0"/>
                                  </p:stCondLst>
                                  <p:childTnLst>
                                    <p:set>
                                      <p:cBhvr>
                                        <p:cTn id="56" dur="1" fill="hold">
                                          <p:stCondLst>
                                            <p:cond delay="0"/>
                                          </p:stCondLst>
                                        </p:cTn>
                                        <p:tgtEl>
                                          <p:spTgt spid="53"/>
                                        </p:tgtEl>
                                        <p:attrNameLst>
                                          <p:attrName>style.visibility</p:attrName>
                                        </p:attrNameLst>
                                      </p:cBhvr>
                                      <p:to>
                                        <p:strVal val="visible"/>
                                      </p:to>
                                    </p:set>
                                    <p:animEffect transition="in" filter="wipe(down)">
                                      <p:cBhvr>
                                        <p:cTn id="57" dur="500"/>
                                        <p:tgtEl>
                                          <p:spTgt spid="53"/>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54"/>
                                        </p:tgtEl>
                                        <p:attrNameLst>
                                          <p:attrName>style.visibility</p:attrName>
                                        </p:attrNameLst>
                                      </p:cBhvr>
                                      <p:to>
                                        <p:strVal val="visible"/>
                                      </p:to>
                                    </p:set>
                                    <p:anim calcmode="lin" valueType="num">
                                      <p:cBhvr>
                                        <p:cTn id="61" dur="500" fill="hold"/>
                                        <p:tgtEl>
                                          <p:spTgt spid="54"/>
                                        </p:tgtEl>
                                        <p:attrNameLst>
                                          <p:attrName>ppt_w</p:attrName>
                                        </p:attrNameLst>
                                      </p:cBhvr>
                                      <p:tavLst>
                                        <p:tav tm="0">
                                          <p:val>
                                            <p:fltVal val="0"/>
                                          </p:val>
                                        </p:tav>
                                        <p:tav tm="100000">
                                          <p:val>
                                            <p:strVal val="#ppt_w"/>
                                          </p:val>
                                        </p:tav>
                                      </p:tavLst>
                                    </p:anim>
                                    <p:anim calcmode="lin" valueType="num">
                                      <p:cBhvr>
                                        <p:cTn id="62" dur="500" fill="hold"/>
                                        <p:tgtEl>
                                          <p:spTgt spid="54"/>
                                        </p:tgtEl>
                                        <p:attrNameLst>
                                          <p:attrName>ppt_h</p:attrName>
                                        </p:attrNameLst>
                                      </p:cBhvr>
                                      <p:tavLst>
                                        <p:tav tm="0">
                                          <p:val>
                                            <p:fltVal val="0"/>
                                          </p:val>
                                        </p:tav>
                                        <p:tav tm="100000">
                                          <p:val>
                                            <p:strVal val="#ppt_h"/>
                                          </p:val>
                                        </p:tav>
                                      </p:tavLst>
                                    </p:anim>
                                    <p:animEffect transition="in" filter="fade">
                                      <p:cBhvr>
                                        <p:cTn id="63" dur="500"/>
                                        <p:tgtEl>
                                          <p:spTgt spid="54"/>
                                        </p:tgtEl>
                                      </p:cBhvr>
                                    </p:animEffect>
                                  </p:childTnLst>
                                </p:cTn>
                              </p:par>
                            </p:childTnLst>
                          </p:cTn>
                        </p:par>
                        <p:par>
                          <p:cTn id="64" fill="hold">
                            <p:stCondLst>
                              <p:cond delay="6000"/>
                            </p:stCondLst>
                            <p:childTnLst>
                              <p:par>
                                <p:cTn id="65" presetID="10" presetClass="entr" presetSubtype="0" fill="hold" grpId="0" nodeType="afterEffect">
                                  <p:stCondLst>
                                    <p:cond delay="0"/>
                                  </p:stCondLst>
                                  <p:childTnLst>
                                    <p:set>
                                      <p:cBhvr>
                                        <p:cTn id="66" dur="1" fill="hold">
                                          <p:stCondLst>
                                            <p:cond delay="0"/>
                                          </p:stCondLst>
                                        </p:cTn>
                                        <p:tgtEl>
                                          <p:spTgt spid="19"/>
                                        </p:tgtEl>
                                        <p:attrNameLst>
                                          <p:attrName>style.visibility</p:attrName>
                                        </p:attrNameLst>
                                      </p:cBhvr>
                                      <p:to>
                                        <p:strVal val="visible"/>
                                      </p:to>
                                    </p:set>
                                    <p:animEffect transition="in" filter="fade">
                                      <p:cBhvr>
                                        <p:cTn id="67" dur="500"/>
                                        <p:tgtEl>
                                          <p:spTgt spid="19"/>
                                        </p:tgtEl>
                                      </p:cBhvr>
                                    </p:animEffect>
                                  </p:childTnLst>
                                </p:cTn>
                              </p:par>
                              <p:par>
                                <p:cTn id="68" presetID="22" presetClass="entr" presetSubtype="4" fill="hold" nodeType="withEffect">
                                  <p:stCondLst>
                                    <p:cond delay="0"/>
                                  </p:stCondLst>
                                  <p:childTnLst>
                                    <p:set>
                                      <p:cBhvr>
                                        <p:cTn id="69" dur="1" fill="hold">
                                          <p:stCondLst>
                                            <p:cond delay="0"/>
                                          </p:stCondLst>
                                        </p:cTn>
                                        <p:tgtEl>
                                          <p:spTgt spid="13"/>
                                        </p:tgtEl>
                                        <p:attrNameLst>
                                          <p:attrName>style.visibility</p:attrName>
                                        </p:attrNameLst>
                                      </p:cBhvr>
                                      <p:to>
                                        <p:strVal val="visible"/>
                                      </p:to>
                                    </p:set>
                                    <p:animEffect transition="in" filter="wipe(down)">
                                      <p:cBhvr>
                                        <p:cTn id="70" dur="500"/>
                                        <p:tgtEl>
                                          <p:spTgt spid="13"/>
                                        </p:tgtEl>
                                      </p:cBhvr>
                                    </p:animEffect>
                                  </p:childTnLst>
                                </p:cTn>
                              </p:par>
                            </p:childTnLst>
                          </p:cTn>
                        </p:par>
                        <p:par>
                          <p:cTn id="71" fill="hold">
                            <p:stCondLst>
                              <p:cond delay="6500"/>
                            </p:stCondLst>
                            <p:childTnLst>
                              <p:par>
                                <p:cTn id="72" presetID="22" presetClass="entr" presetSubtype="4" fill="hold" nodeType="afterEffect">
                                  <p:stCondLst>
                                    <p:cond delay="0"/>
                                  </p:stCondLst>
                                  <p:childTnLst>
                                    <p:set>
                                      <p:cBhvr>
                                        <p:cTn id="73" dur="1" fill="hold">
                                          <p:stCondLst>
                                            <p:cond delay="0"/>
                                          </p:stCondLst>
                                        </p:cTn>
                                        <p:tgtEl>
                                          <p:spTgt spid="55"/>
                                        </p:tgtEl>
                                        <p:attrNameLst>
                                          <p:attrName>style.visibility</p:attrName>
                                        </p:attrNameLst>
                                      </p:cBhvr>
                                      <p:to>
                                        <p:strVal val="visible"/>
                                      </p:to>
                                    </p:set>
                                    <p:animEffect transition="in" filter="wipe(down)">
                                      <p:cBhvr>
                                        <p:cTn id="74" dur="500"/>
                                        <p:tgtEl>
                                          <p:spTgt spid="55"/>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56"/>
                                        </p:tgtEl>
                                        <p:attrNameLst>
                                          <p:attrName>style.visibility</p:attrName>
                                        </p:attrNameLst>
                                      </p:cBhvr>
                                      <p:to>
                                        <p:strVal val="visible"/>
                                      </p:to>
                                    </p:set>
                                    <p:anim calcmode="lin" valueType="num">
                                      <p:cBhvr>
                                        <p:cTn id="78" dur="500" fill="hold"/>
                                        <p:tgtEl>
                                          <p:spTgt spid="56"/>
                                        </p:tgtEl>
                                        <p:attrNameLst>
                                          <p:attrName>ppt_w</p:attrName>
                                        </p:attrNameLst>
                                      </p:cBhvr>
                                      <p:tavLst>
                                        <p:tav tm="0">
                                          <p:val>
                                            <p:fltVal val="0"/>
                                          </p:val>
                                        </p:tav>
                                        <p:tav tm="100000">
                                          <p:val>
                                            <p:strVal val="#ppt_w"/>
                                          </p:val>
                                        </p:tav>
                                      </p:tavLst>
                                    </p:anim>
                                    <p:anim calcmode="lin" valueType="num">
                                      <p:cBhvr>
                                        <p:cTn id="79" dur="500" fill="hold"/>
                                        <p:tgtEl>
                                          <p:spTgt spid="56"/>
                                        </p:tgtEl>
                                        <p:attrNameLst>
                                          <p:attrName>ppt_h</p:attrName>
                                        </p:attrNameLst>
                                      </p:cBhvr>
                                      <p:tavLst>
                                        <p:tav tm="0">
                                          <p:val>
                                            <p:fltVal val="0"/>
                                          </p:val>
                                        </p:tav>
                                        <p:tav tm="100000">
                                          <p:val>
                                            <p:strVal val="#ppt_h"/>
                                          </p:val>
                                        </p:tav>
                                      </p:tavLst>
                                    </p:anim>
                                    <p:animEffect transition="in" filter="fade">
                                      <p:cBhvr>
                                        <p:cTn id="80" dur="500"/>
                                        <p:tgtEl>
                                          <p:spTgt spid="56"/>
                                        </p:tgtEl>
                                      </p:cBhvr>
                                    </p:animEffect>
                                  </p:childTnLst>
                                </p:cTn>
                              </p:par>
                            </p:childTnLst>
                          </p:cTn>
                        </p:par>
                        <p:par>
                          <p:cTn id="81" fill="hold">
                            <p:stCondLst>
                              <p:cond delay="7500"/>
                            </p:stCondLst>
                            <p:childTnLst>
                              <p:par>
                                <p:cTn id="82" presetID="10"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500"/>
                                        <p:tgtEl>
                                          <p:spTgt spid="32"/>
                                        </p:tgtEl>
                                      </p:cBhvr>
                                    </p:animEffect>
                                  </p:childTnLst>
                                </p:cTn>
                              </p:par>
                              <p:par>
                                <p:cTn id="85" presetID="22" presetClass="entr" presetSubtype="4" fill="hold" nodeType="withEffect">
                                  <p:stCondLst>
                                    <p:cond delay="0"/>
                                  </p:stCondLst>
                                  <p:childTnLst>
                                    <p:set>
                                      <p:cBhvr>
                                        <p:cTn id="86" dur="1" fill="hold">
                                          <p:stCondLst>
                                            <p:cond delay="0"/>
                                          </p:stCondLst>
                                        </p:cTn>
                                        <p:tgtEl>
                                          <p:spTgt spid="20"/>
                                        </p:tgtEl>
                                        <p:attrNameLst>
                                          <p:attrName>style.visibility</p:attrName>
                                        </p:attrNameLst>
                                      </p:cBhvr>
                                      <p:to>
                                        <p:strVal val="visible"/>
                                      </p:to>
                                    </p:set>
                                    <p:animEffect transition="in" filter="wipe(down)">
                                      <p:cBhvr>
                                        <p:cTn id="87" dur="500"/>
                                        <p:tgtEl>
                                          <p:spTgt spid="20"/>
                                        </p:tgtEl>
                                      </p:cBhvr>
                                    </p:animEffect>
                                  </p:childTnLst>
                                </p:cTn>
                              </p:par>
                            </p:childTnLst>
                          </p:cTn>
                        </p:par>
                        <p:par>
                          <p:cTn id="88" fill="hold">
                            <p:stCondLst>
                              <p:cond delay="8000"/>
                            </p:stCondLst>
                            <p:childTnLst>
                              <p:par>
                                <p:cTn id="89" presetID="22" presetClass="entr" presetSubtype="4" fill="hold" nodeType="afterEffect">
                                  <p:stCondLst>
                                    <p:cond delay="0"/>
                                  </p:stCondLst>
                                  <p:childTnLst>
                                    <p:set>
                                      <p:cBhvr>
                                        <p:cTn id="90" dur="1" fill="hold">
                                          <p:stCondLst>
                                            <p:cond delay="0"/>
                                          </p:stCondLst>
                                        </p:cTn>
                                        <p:tgtEl>
                                          <p:spTgt spid="57"/>
                                        </p:tgtEl>
                                        <p:attrNameLst>
                                          <p:attrName>style.visibility</p:attrName>
                                        </p:attrNameLst>
                                      </p:cBhvr>
                                      <p:to>
                                        <p:strVal val="visible"/>
                                      </p:to>
                                    </p:set>
                                    <p:animEffect transition="in" filter="wipe(down)">
                                      <p:cBhvr>
                                        <p:cTn id="91" dur="500"/>
                                        <p:tgtEl>
                                          <p:spTgt spid="57"/>
                                        </p:tgtEl>
                                      </p:cBhvr>
                                    </p:animEffect>
                                  </p:childTnLst>
                                </p:cTn>
                              </p:par>
                            </p:childTnLst>
                          </p:cTn>
                        </p:par>
                        <p:par>
                          <p:cTn id="92" fill="hold">
                            <p:stCondLst>
                              <p:cond delay="8500"/>
                            </p:stCondLst>
                            <p:childTnLst>
                              <p:par>
                                <p:cTn id="93" presetID="53" presetClass="entr" presetSubtype="16" fill="hold" grpId="0" nodeType="after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500" fill="hold"/>
                                        <p:tgtEl>
                                          <p:spTgt spid="58"/>
                                        </p:tgtEl>
                                        <p:attrNameLst>
                                          <p:attrName>ppt_w</p:attrName>
                                        </p:attrNameLst>
                                      </p:cBhvr>
                                      <p:tavLst>
                                        <p:tav tm="0">
                                          <p:val>
                                            <p:fltVal val="0"/>
                                          </p:val>
                                        </p:tav>
                                        <p:tav tm="100000">
                                          <p:val>
                                            <p:strVal val="#ppt_w"/>
                                          </p:val>
                                        </p:tav>
                                      </p:tavLst>
                                    </p:anim>
                                    <p:anim calcmode="lin" valueType="num">
                                      <p:cBhvr>
                                        <p:cTn id="96" dur="500" fill="hold"/>
                                        <p:tgtEl>
                                          <p:spTgt spid="58"/>
                                        </p:tgtEl>
                                        <p:attrNameLst>
                                          <p:attrName>ppt_h</p:attrName>
                                        </p:attrNameLst>
                                      </p:cBhvr>
                                      <p:tavLst>
                                        <p:tav tm="0">
                                          <p:val>
                                            <p:fltVal val="0"/>
                                          </p:val>
                                        </p:tav>
                                        <p:tav tm="100000">
                                          <p:val>
                                            <p:strVal val="#ppt_h"/>
                                          </p:val>
                                        </p:tav>
                                      </p:tavLst>
                                    </p:anim>
                                    <p:animEffect transition="in" filter="fade">
                                      <p:cBhvr>
                                        <p:cTn id="97" dur="500"/>
                                        <p:tgtEl>
                                          <p:spTgt spid="58"/>
                                        </p:tgtEl>
                                      </p:cBhvr>
                                    </p:animEffect>
                                  </p:childTnLst>
                                </p:cTn>
                              </p:par>
                            </p:childTnLst>
                          </p:cTn>
                        </p:par>
                        <p:par>
                          <p:cTn id="98" fill="hold">
                            <p:stCondLst>
                              <p:cond delay="9000"/>
                            </p:stCondLst>
                            <p:childTnLst>
                              <p:par>
                                <p:cTn id="99" presetID="10" presetClass="entr" presetSubtype="0" fill="hold" grpId="0" nodeType="afterEffect">
                                  <p:stCondLst>
                                    <p:cond delay="0"/>
                                  </p:stCondLst>
                                  <p:childTnLst>
                                    <p:set>
                                      <p:cBhvr>
                                        <p:cTn id="100" dur="1" fill="hold">
                                          <p:stCondLst>
                                            <p:cond delay="0"/>
                                          </p:stCondLst>
                                        </p:cTn>
                                        <p:tgtEl>
                                          <p:spTgt spid="33"/>
                                        </p:tgtEl>
                                        <p:attrNameLst>
                                          <p:attrName>style.visibility</p:attrName>
                                        </p:attrNameLst>
                                      </p:cBhvr>
                                      <p:to>
                                        <p:strVal val="visible"/>
                                      </p:to>
                                    </p:set>
                                    <p:animEffect transition="in" filter="fade">
                                      <p:cBhvr>
                                        <p:cTn id="101" dur="500"/>
                                        <p:tgtEl>
                                          <p:spTgt spid="33"/>
                                        </p:tgtEl>
                                      </p:cBhvr>
                                    </p:animEffect>
                                  </p:childTnLst>
                                </p:cTn>
                              </p:par>
                              <p:par>
                                <p:cTn id="102" presetID="22" presetClass="entr" presetSubtype="4" fill="hold" nodeType="withEffect">
                                  <p:stCondLst>
                                    <p:cond delay="0"/>
                                  </p:stCondLst>
                                  <p:childTnLst>
                                    <p:set>
                                      <p:cBhvr>
                                        <p:cTn id="103" dur="1" fill="hold">
                                          <p:stCondLst>
                                            <p:cond delay="0"/>
                                          </p:stCondLst>
                                        </p:cTn>
                                        <p:tgtEl>
                                          <p:spTgt spid="23"/>
                                        </p:tgtEl>
                                        <p:attrNameLst>
                                          <p:attrName>style.visibility</p:attrName>
                                        </p:attrNameLst>
                                      </p:cBhvr>
                                      <p:to>
                                        <p:strVal val="visible"/>
                                      </p:to>
                                    </p:set>
                                    <p:animEffect transition="in" filter="wipe(down)">
                                      <p:cBhvr>
                                        <p:cTn id="104" dur="500"/>
                                        <p:tgtEl>
                                          <p:spTgt spid="23"/>
                                        </p:tgtEl>
                                      </p:cBhvr>
                                    </p:animEffect>
                                  </p:childTnLst>
                                </p:cTn>
                              </p:par>
                            </p:childTnLst>
                          </p:cTn>
                        </p:par>
                        <p:par>
                          <p:cTn id="105" fill="hold">
                            <p:stCondLst>
                              <p:cond delay="9500"/>
                            </p:stCondLst>
                            <p:childTnLst>
                              <p:par>
                                <p:cTn id="106" presetID="22" presetClass="entr" presetSubtype="4" fill="hold" nodeType="afterEffect">
                                  <p:stCondLst>
                                    <p:cond delay="0"/>
                                  </p:stCondLst>
                                  <p:childTnLst>
                                    <p:set>
                                      <p:cBhvr>
                                        <p:cTn id="107" dur="1" fill="hold">
                                          <p:stCondLst>
                                            <p:cond delay="0"/>
                                          </p:stCondLst>
                                        </p:cTn>
                                        <p:tgtEl>
                                          <p:spTgt spid="49"/>
                                        </p:tgtEl>
                                        <p:attrNameLst>
                                          <p:attrName>style.visibility</p:attrName>
                                        </p:attrNameLst>
                                      </p:cBhvr>
                                      <p:to>
                                        <p:strVal val="visible"/>
                                      </p:to>
                                    </p:set>
                                    <p:animEffect transition="in" filter="wipe(down)">
                                      <p:cBhvr>
                                        <p:cTn id="108" dur="500"/>
                                        <p:tgtEl>
                                          <p:spTgt spid="49"/>
                                        </p:tgtEl>
                                      </p:cBhvr>
                                    </p:animEffect>
                                  </p:childTnLst>
                                </p:cTn>
                              </p:par>
                            </p:childTnLst>
                          </p:cTn>
                        </p:par>
                        <p:par>
                          <p:cTn id="109" fill="hold">
                            <p:stCondLst>
                              <p:cond delay="10000"/>
                            </p:stCondLst>
                            <p:childTnLst>
                              <p:par>
                                <p:cTn id="110" presetID="53" presetClass="entr" presetSubtype="16" fill="hold" grpId="0" nodeType="afterEffect">
                                  <p:stCondLst>
                                    <p:cond delay="0"/>
                                  </p:stCondLst>
                                  <p:childTnLst>
                                    <p:set>
                                      <p:cBhvr>
                                        <p:cTn id="111" dur="1" fill="hold">
                                          <p:stCondLst>
                                            <p:cond delay="0"/>
                                          </p:stCondLst>
                                        </p:cTn>
                                        <p:tgtEl>
                                          <p:spTgt spid="50"/>
                                        </p:tgtEl>
                                        <p:attrNameLst>
                                          <p:attrName>style.visibility</p:attrName>
                                        </p:attrNameLst>
                                      </p:cBhvr>
                                      <p:to>
                                        <p:strVal val="visible"/>
                                      </p:to>
                                    </p:set>
                                    <p:anim calcmode="lin" valueType="num">
                                      <p:cBhvr>
                                        <p:cTn id="112" dur="500" fill="hold"/>
                                        <p:tgtEl>
                                          <p:spTgt spid="50"/>
                                        </p:tgtEl>
                                        <p:attrNameLst>
                                          <p:attrName>ppt_w</p:attrName>
                                        </p:attrNameLst>
                                      </p:cBhvr>
                                      <p:tavLst>
                                        <p:tav tm="0">
                                          <p:val>
                                            <p:fltVal val="0"/>
                                          </p:val>
                                        </p:tav>
                                        <p:tav tm="100000">
                                          <p:val>
                                            <p:strVal val="#ppt_w"/>
                                          </p:val>
                                        </p:tav>
                                      </p:tavLst>
                                    </p:anim>
                                    <p:anim calcmode="lin" valueType="num">
                                      <p:cBhvr>
                                        <p:cTn id="113" dur="500" fill="hold"/>
                                        <p:tgtEl>
                                          <p:spTgt spid="50"/>
                                        </p:tgtEl>
                                        <p:attrNameLst>
                                          <p:attrName>ppt_h</p:attrName>
                                        </p:attrNameLst>
                                      </p:cBhvr>
                                      <p:tavLst>
                                        <p:tav tm="0">
                                          <p:val>
                                            <p:fltVal val="0"/>
                                          </p:val>
                                        </p:tav>
                                        <p:tav tm="100000">
                                          <p:val>
                                            <p:strVal val="#ppt_h"/>
                                          </p:val>
                                        </p:tav>
                                      </p:tavLst>
                                    </p:anim>
                                    <p:animEffect transition="in" filter="fade">
                                      <p:cBhvr>
                                        <p:cTn id="114" dur="500"/>
                                        <p:tgtEl>
                                          <p:spTgt spid="50"/>
                                        </p:tgtEl>
                                      </p:cBhvr>
                                    </p:animEffect>
                                  </p:childTnLst>
                                </p:cTn>
                              </p:par>
                            </p:childTnLst>
                          </p:cTn>
                        </p:par>
                        <p:par>
                          <p:cTn id="115" fill="hold">
                            <p:stCondLst>
                              <p:cond delay="10500"/>
                            </p:stCondLst>
                            <p:childTnLst>
                              <p:par>
                                <p:cTn id="116" presetID="10" presetClass="entr" presetSubtype="0" fill="hold" grpId="0" nodeType="afterEffect">
                                  <p:stCondLst>
                                    <p:cond delay="0"/>
                                  </p:stCondLst>
                                  <p:childTnLst>
                                    <p:set>
                                      <p:cBhvr>
                                        <p:cTn id="117" dur="1" fill="hold">
                                          <p:stCondLst>
                                            <p:cond delay="0"/>
                                          </p:stCondLst>
                                        </p:cTn>
                                        <p:tgtEl>
                                          <p:spTgt spid="34"/>
                                        </p:tgtEl>
                                        <p:attrNameLst>
                                          <p:attrName>style.visibility</p:attrName>
                                        </p:attrNameLst>
                                      </p:cBhvr>
                                      <p:to>
                                        <p:strVal val="visible"/>
                                      </p:to>
                                    </p:set>
                                    <p:animEffect transition="in" filter="fade">
                                      <p:cBhvr>
                                        <p:cTn id="118" dur="500"/>
                                        <p:tgtEl>
                                          <p:spTgt spid="34"/>
                                        </p:tgtEl>
                                      </p:cBhvr>
                                    </p:animEffect>
                                  </p:childTnLst>
                                </p:cTn>
                              </p:par>
                              <p:par>
                                <p:cTn id="119" presetID="22" presetClass="entr" presetSubtype="4" fill="hold" nodeType="withEffect">
                                  <p:stCondLst>
                                    <p:cond delay="0"/>
                                  </p:stCondLst>
                                  <p:childTnLst>
                                    <p:set>
                                      <p:cBhvr>
                                        <p:cTn id="120" dur="1" fill="hold">
                                          <p:stCondLst>
                                            <p:cond delay="0"/>
                                          </p:stCondLst>
                                        </p:cTn>
                                        <p:tgtEl>
                                          <p:spTgt spid="26"/>
                                        </p:tgtEl>
                                        <p:attrNameLst>
                                          <p:attrName>style.visibility</p:attrName>
                                        </p:attrNameLst>
                                      </p:cBhvr>
                                      <p:to>
                                        <p:strVal val="visible"/>
                                      </p:to>
                                    </p:set>
                                    <p:animEffect transition="in" filter="wipe(down)">
                                      <p:cBhvr>
                                        <p:cTn id="121" dur="500"/>
                                        <p:tgtEl>
                                          <p:spTgt spid="26"/>
                                        </p:tgtEl>
                                      </p:cBhvr>
                                    </p:animEffect>
                                  </p:childTnLst>
                                </p:cTn>
                              </p:par>
                            </p:childTnLst>
                          </p:cTn>
                        </p:par>
                        <p:par>
                          <p:cTn id="122" fill="hold">
                            <p:stCondLst>
                              <p:cond delay="11000"/>
                            </p:stCondLst>
                            <p:childTnLst>
                              <p:par>
                                <p:cTn id="123" presetID="22" presetClass="entr" presetSubtype="4" fill="hold" nodeType="afterEffect">
                                  <p:stCondLst>
                                    <p:cond delay="0"/>
                                  </p:stCondLst>
                                  <p:childTnLst>
                                    <p:set>
                                      <p:cBhvr>
                                        <p:cTn id="124" dur="1" fill="hold">
                                          <p:stCondLst>
                                            <p:cond delay="0"/>
                                          </p:stCondLst>
                                        </p:cTn>
                                        <p:tgtEl>
                                          <p:spTgt spid="59"/>
                                        </p:tgtEl>
                                        <p:attrNameLst>
                                          <p:attrName>style.visibility</p:attrName>
                                        </p:attrNameLst>
                                      </p:cBhvr>
                                      <p:to>
                                        <p:strVal val="visible"/>
                                      </p:to>
                                    </p:set>
                                    <p:animEffect transition="in" filter="wipe(down)">
                                      <p:cBhvr>
                                        <p:cTn id="125" dur="500"/>
                                        <p:tgtEl>
                                          <p:spTgt spid="59"/>
                                        </p:tgtEl>
                                      </p:cBhvr>
                                    </p:animEffect>
                                  </p:childTnLst>
                                </p:cTn>
                              </p:par>
                            </p:childTnLst>
                          </p:cTn>
                        </p:par>
                        <p:par>
                          <p:cTn id="126" fill="hold">
                            <p:stCondLst>
                              <p:cond delay="11500"/>
                            </p:stCondLst>
                            <p:childTnLst>
                              <p:par>
                                <p:cTn id="127" presetID="53" presetClass="entr" presetSubtype="16" fill="hold" grpId="0" nodeType="afterEffect">
                                  <p:stCondLst>
                                    <p:cond delay="0"/>
                                  </p:stCondLst>
                                  <p:childTnLst>
                                    <p:set>
                                      <p:cBhvr>
                                        <p:cTn id="128" dur="1" fill="hold">
                                          <p:stCondLst>
                                            <p:cond delay="0"/>
                                          </p:stCondLst>
                                        </p:cTn>
                                        <p:tgtEl>
                                          <p:spTgt spid="60"/>
                                        </p:tgtEl>
                                        <p:attrNameLst>
                                          <p:attrName>style.visibility</p:attrName>
                                        </p:attrNameLst>
                                      </p:cBhvr>
                                      <p:to>
                                        <p:strVal val="visible"/>
                                      </p:to>
                                    </p:set>
                                    <p:anim calcmode="lin" valueType="num">
                                      <p:cBhvr>
                                        <p:cTn id="129" dur="500" fill="hold"/>
                                        <p:tgtEl>
                                          <p:spTgt spid="60"/>
                                        </p:tgtEl>
                                        <p:attrNameLst>
                                          <p:attrName>ppt_w</p:attrName>
                                        </p:attrNameLst>
                                      </p:cBhvr>
                                      <p:tavLst>
                                        <p:tav tm="0">
                                          <p:val>
                                            <p:fltVal val="0"/>
                                          </p:val>
                                        </p:tav>
                                        <p:tav tm="100000">
                                          <p:val>
                                            <p:strVal val="#ppt_w"/>
                                          </p:val>
                                        </p:tav>
                                      </p:tavLst>
                                    </p:anim>
                                    <p:anim calcmode="lin" valueType="num">
                                      <p:cBhvr>
                                        <p:cTn id="130" dur="500" fill="hold"/>
                                        <p:tgtEl>
                                          <p:spTgt spid="60"/>
                                        </p:tgtEl>
                                        <p:attrNameLst>
                                          <p:attrName>ppt_h</p:attrName>
                                        </p:attrNameLst>
                                      </p:cBhvr>
                                      <p:tavLst>
                                        <p:tav tm="0">
                                          <p:val>
                                            <p:fltVal val="0"/>
                                          </p:val>
                                        </p:tav>
                                        <p:tav tm="100000">
                                          <p:val>
                                            <p:strVal val="#ppt_h"/>
                                          </p:val>
                                        </p:tav>
                                      </p:tavLst>
                                    </p:anim>
                                    <p:animEffect transition="in" filter="fade">
                                      <p:cBhvr>
                                        <p:cTn id="131" dur="500"/>
                                        <p:tgtEl>
                                          <p:spTgt spid="60"/>
                                        </p:tgtEl>
                                      </p:cBhvr>
                                    </p:animEffect>
                                  </p:childTnLst>
                                </p:cTn>
                              </p:par>
                            </p:childTnLst>
                          </p:cTn>
                        </p:par>
                        <p:par>
                          <p:cTn id="132" fill="hold">
                            <p:stCondLst>
                              <p:cond delay="12000"/>
                            </p:stCondLst>
                            <p:childTnLst>
                              <p:par>
                                <p:cTn id="133" presetID="10" presetClass="entr" presetSubtype="0" fill="hold" grpId="0" nodeType="afterEffect">
                                  <p:stCondLst>
                                    <p:cond delay="0"/>
                                  </p:stCondLst>
                                  <p:childTnLst>
                                    <p:set>
                                      <p:cBhvr>
                                        <p:cTn id="134" dur="1" fill="hold">
                                          <p:stCondLst>
                                            <p:cond delay="0"/>
                                          </p:stCondLst>
                                        </p:cTn>
                                        <p:tgtEl>
                                          <p:spTgt spid="35"/>
                                        </p:tgtEl>
                                        <p:attrNameLst>
                                          <p:attrName>style.visibility</p:attrName>
                                        </p:attrNameLst>
                                      </p:cBhvr>
                                      <p:to>
                                        <p:strVal val="visible"/>
                                      </p:to>
                                    </p:set>
                                    <p:animEffect transition="in" filter="fade">
                                      <p:cBhvr>
                                        <p:cTn id="135" dur="500"/>
                                        <p:tgtEl>
                                          <p:spTgt spid="35"/>
                                        </p:tgtEl>
                                      </p:cBhvr>
                                    </p:animEffect>
                                  </p:childTnLst>
                                </p:cTn>
                              </p:par>
                              <p:par>
                                <p:cTn id="136" presetID="22" presetClass="entr" presetSubtype="4" fill="hold" nodeType="withEffect">
                                  <p:stCondLst>
                                    <p:cond delay="0"/>
                                  </p:stCondLst>
                                  <p:childTnLst>
                                    <p:set>
                                      <p:cBhvr>
                                        <p:cTn id="137" dur="1" fill="hold">
                                          <p:stCondLst>
                                            <p:cond delay="0"/>
                                          </p:stCondLst>
                                        </p:cTn>
                                        <p:tgtEl>
                                          <p:spTgt spid="29"/>
                                        </p:tgtEl>
                                        <p:attrNameLst>
                                          <p:attrName>style.visibility</p:attrName>
                                        </p:attrNameLst>
                                      </p:cBhvr>
                                      <p:to>
                                        <p:strVal val="visible"/>
                                      </p:to>
                                    </p:set>
                                    <p:animEffect transition="in" filter="wipe(down)">
                                      <p:cBhvr>
                                        <p:cTn id="138" dur="500"/>
                                        <p:tgtEl>
                                          <p:spTgt spid="29"/>
                                        </p:tgtEl>
                                      </p:cBhvr>
                                    </p:animEffect>
                                  </p:childTnLst>
                                </p:cTn>
                              </p:par>
                            </p:childTnLst>
                          </p:cTn>
                        </p:par>
                        <p:par>
                          <p:cTn id="139" fill="hold">
                            <p:stCondLst>
                              <p:cond delay="12500"/>
                            </p:stCondLst>
                            <p:childTnLst>
                              <p:par>
                                <p:cTn id="140" presetID="22" presetClass="entr" presetSubtype="4" fill="hold" nodeType="afterEffect">
                                  <p:stCondLst>
                                    <p:cond delay="0"/>
                                  </p:stCondLst>
                                  <p:childTnLst>
                                    <p:set>
                                      <p:cBhvr>
                                        <p:cTn id="141" dur="1" fill="hold">
                                          <p:stCondLst>
                                            <p:cond delay="0"/>
                                          </p:stCondLst>
                                        </p:cTn>
                                        <p:tgtEl>
                                          <p:spTgt spid="61"/>
                                        </p:tgtEl>
                                        <p:attrNameLst>
                                          <p:attrName>style.visibility</p:attrName>
                                        </p:attrNameLst>
                                      </p:cBhvr>
                                      <p:to>
                                        <p:strVal val="visible"/>
                                      </p:to>
                                    </p:set>
                                    <p:animEffect transition="in" filter="wipe(down)">
                                      <p:cBhvr>
                                        <p:cTn id="142" dur="500"/>
                                        <p:tgtEl>
                                          <p:spTgt spid="61"/>
                                        </p:tgtEl>
                                      </p:cBhvr>
                                    </p:animEffect>
                                  </p:childTnLst>
                                </p:cTn>
                              </p:par>
                            </p:childTnLst>
                          </p:cTn>
                        </p:par>
                        <p:par>
                          <p:cTn id="143" fill="hold">
                            <p:stCondLst>
                              <p:cond delay="13000"/>
                            </p:stCondLst>
                            <p:childTnLst>
                              <p:par>
                                <p:cTn id="144" presetID="53" presetClass="entr" presetSubtype="16" fill="hold" grpId="0" nodeType="afterEffect">
                                  <p:stCondLst>
                                    <p:cond delay="0"/>
                                  </p:stCondLst>
                                  <p:childTnLst>
                                    <p:set>
                                      <p:cBhvr>
                                        <p:cTn id="145" dur="1" fill="hold">
                                          <p:stCondLst>
                                            <p:cond delay="0"/>
                                          </p:stCondLst>
                                        </p:cTn>
                                        <p:tgtEl>
                                          <p:spTgt spid="62"/>
                                        </p:tgtEl>
                                        <p:attrNameLst>
                                          <p:attrName>style.visibility</p:attrName>
                                        </p:attrNameLst>
                                      </p:cBhvr>
                                      <p:to>
                                        <p:strVal val="visible"/>
                                      </p:to>
                                    </p:set>
                                    <p:anim calcmode="lin" valueType="num">
                                      <p:cBhvr>
                                        <p:cTn id="146" dur="500" fill="hold"/>
                                        <p:tgtEl>
                                          <p:spTgt spid="62"/>
                                        </p:tgtEl>
                                        <p:attrNameLst>
                                          <p:attrName>ppt_w</p:attrName>
                                        </p:attrNameLst>
                                      </p:cBhvr>
                                      <p:tavLst>
                                        <p:tav tm="0">
                                          <p:val>
                                            <p:fltVal val="0"/>
                                          </p:val>
                                        </p:tav>
                                        <p:tav tm="100000">
                                          <p:val>
                                            <p:strVal val="#ppt_w"/>
                                          </p:val>
                                        </p:tav>
                                      </p:tavLst>
                                    </p:anim>
                                    <p:anim calcmode="lin" valueType="num">
                                      <p:cBhvr>
                                        <p:cTn id="147" dur="500" fill="hold"/>
                                        <p:tgtEl>
                                          <p:spTgt spid="62"/>
                                        </p:tgtEl>
                                        <p:attrNameLst>
                                          <p:attrName>ppt_h</p:attrName>
                                        </p:attrNameLst>
                                      </p:cBhvr>
                                      <p:tavLst>
                                        <p:tav tm="0">
                                          <p:val>
                                            <p:fltVal val="0"/>
                                          </p:val>
                                        </p:tav>
                                        <p:tav tm="100000">
                                          <p:val>
                                            <p:strVal val="#ppt_h"/>
                                          </p:val>
                                        </p:tav>
                                      </p:tavLst>
                                    </p:anim>
                                    <p:animEffect transition="in" filter="fade">
                                      <p:cBhvr>
                                        <p:cTn id="148" dur="500"/>
                                        <p:tgtEl>
                                          <p:spTgt spid="62"/>
                                        </p:tgtEl>
                                      </p:cBhvr>
                                    </p:animEffect>
                                  </p:childTnLst>
                                </p:cTn>
                              </p:par>
                            </p:childTnLst>
                          </p:cTn>
                        </p:par>
                        <p:par>
                          <p:cTn id="149" fill="hold">
                            <p:stCondLst>
                              <p:cond delay="13500"/>
                            </p:stCondLst>
                            <p:childTnLst>
                              <p:par>
                                <p:cTn id="150" presetID="10" presetClass="entr" presetSubtype="0" fill="hold" grpId="0" nodeType="afterEffect">
                                  <p:stCondLst>
                                    <p:cond delay="0"/>
                                  </p:stCondLst>
                                  <p:childTnLst>
                                    <p:set>
                                      <p:cBhvr>
                                        <p:cTn id="151" dur="1" fill="hold">
                                          <p:stCondLst>
                                            <p:cond delay="0"/>
                                          </p:stCondLst>
                                        </p:cTn>
                                        <p:tgtEl>
                                          <p:spTgt spid="42"/>
                                        </p:tgtEl>
                                        <p:attrNameLst>
                                          <p:attrName>style.visibility</p:attrName>
                                        </p:attrNameLst>
                                      </p:cBhvr>
                                      <p:to>
                                        <p:strVal val="visible"/>
                                      </p:to>
                                    </p:set>
                                    <p:animEffect transition="in" filter="fade">
                                      <p:cBhvr>
                                        <p:cTn id="152" dur="500"/>
                                        <p:tgtEl>
                                          <p:spTgt spid="42"/>
                                        </p:tgtEl>
                                      </p:cBhvr>
                                    </p:animEffect>
                                  </p:childTnLst>
                                </p:cTn>
                              </p:par>
                              <p:par>
                                <p:cTn id="153" presetID="22" presetClass="entr" presetSubtype="4" fill="hold" nodeType="withEffect">
                                  <p:stCondLst>
                                    <p:cond delay="0"/>
                                  </p:stCondLst>
                                  <p:childTnLst>
                                    <p:set>
                                      <p:cBhvr>
                                        <p:cTn id="154" dur="1" fill="hold">
                                          <p:stCondLst>
                                            <p:cond delay="0"/>
                                          </p:stCondLst>
                                        </p:cTn>
                                        <p:tgtEl>
                                          <p:spTgt spid="36"/>
                                        </p:tgtEl>
                                        <p:attrNameLst>
                                          <p:attrName>style.visibility</p:attrName>
                                        </p:attrNameLst>
                                      </p:cBhvr>
                                      <p:to>
                                        <p:strVal val="visible"/>
                                      </p:to>
                                    </p:set>
                                    <p:animEffect transition="in" filter="wipe(down)">
                                      <p:cBhvr>
                                        <p:cTn id="155" dur="500"/>
                                        <p:tgtEl>
                                          <p:spTgt spid="36"/>
                                        </p:tgtEl>
                                      </p:cBhvr>
                                    </p:animEffect>
                                  </p:childTnLst>
                                </p:cTn>
                              </p:par>
                            </p:childTnLst>
                          </p:cTn>
                        </p:par>
                        <p:par>
                          <p:cTn id="156" fill="hold">
                            <p:stCondLst>
                              <p:cond delay="14000"/>
                            </p:stCondLst>
                            <p:childTnLst>
                              <p:par>
                                <p:cTn id="157" presetID="22" presetClass="entr" presetSubtype="4" fill="hold" nodeType="afterEffect">
                                  <p:stCondLst>
                                    <p:cond delay="0"/>
                                  </p:stCondLst>
                                  <p:childTnLst>
                                    <p:set>
                                      <p:cBhvr>
                                        <p:cTn id="158" dur="1" fill="hold">
                                          <p:stCondLst>
                                            <p:cond delay="0"/>
                                          </p:stCondLst>
                                        </p:cTn>
                                        <p:tgtEl>
                                          <p:spTgt spid="51"/>
                                        </p:tgtEl>
                                        <p:attrNameLst>
                                          <p:attrName>style.visibility</p:attrName>
                                        </p:attrNameLst>
                                      </p:cBhvr>
                                      <p:to>
                                        <p:strVal val="visible"/>
                                      </p:to>
                                    </p:set>
                                    <p:animEffect transition="in" filter="wipe(down)">
                                      <p:cBhvr>
                                        <p:cTn id="159" dur="500"/>
                                        <p:tgtEl>
                                          <p:spTgt spid="51"/>
                                        </p:tgtEl>
                                      </p:cBhvr>
                                    </p:animEffect>
                                  </p:childTnLst>
                                </p:cTn>
                              </p:par>
                            </p:childTnLst>
                          </p:cTn>
                        </p:par>
                        <p:par>
                          <p:cTn id="160" fill="hold">
                            <p:stCondLst>
                              <p:cond delay="14500"/>
                            </p:stCondLst>
                            <p:childTnLst>
                              <p:par>
                                <p:cTn id="161" presetID="53" presetClass="entr" presetSubtype="16" fill="hold" grpId="0" nodeType="afterEffect">
                                  <p:stCondLst>
                                    <p:cond delay="0"/>
                                  </p:stCondLst>
                                  <p:childTnLst>
                                    <p:set>
                                      <p:cBhvr>
                                        <p:cTn id="162" dur="1" fill="hold">
                                          <p:stCondLst>
                                            <p:cond delay="0"/>
                                          </p:stCondLst>
                                        </p:cTn>
                                        <p:tgtEl>
                                          <p:spTgt spid="52"/>
                                        </p:tgtEl>
                                        <p:attrNameLst>
                                          <p:attrName>style.visibility</p:attrName>
                                        </p:attrNameLst>
                                      </p:cBhvr>
                                      <p:to>
                                        <p:strVal val="visible"/>
                                      </p:to>
                                    </p:set>
                                    <p:anim calcmode="lin" valueType="num">
                                      <p:cBhvr>
                                        <p:cTn id="163" dur="500" fill="hold"/>
                                        <p:tgtEl>
                                          <p:spTgt spid="52"/>
                                        </p:tgtEl>
                                        <p:attrNameLst>
                                          <p:attrName>ppt_w</p:attrName>
                                        </p:attrNameLst>
                                      </p:cBhvr>
                                      <p:tavLst>
                                        <p:tav tm="0">
                                          <p:val>
                                            <p:fltVal val="0"/>
                                          </p:val>
                                        </p:tav>
                                        <p:tav tm="100000">
                                          <p:val>
                                            <p:strVal val="#ppt_w"/>
                                          </p:val>
                                        </p:tav>
                                      </p:tavLst>
                                    </p:anim>
                                    <p:anim calcmode="lin" valueType="num">
                                      <p:cBhvr>
                                        <p:cTn id="164" dur="500" fill="hold"/>
                                        <p:tgtEl>
                                          <p:spTgt spid="52"/>
                                        </p:tgtEl>
                                        <p:attrNameLst>
                                          <p:attrName>ppt_h</p:attrName>
                                        </p:attrNameLst>
                                      </p:cBhvr>
                                      <p:tavLst>
                                        <p:tav tm="0">
                                          <p:val>
                                            <p:fltVal val="0"/>
                                          </p:val>
                                        </p:tav>
                                        <p:tav tm="100000">
                                          <p:val>
                                            <p:strVal val="#ppt_h"/>
                                          </p:val>
                                        </p:tav>
                                      </p:tavLst>
                                    </p:anim>
                                    <p:animEffect transition="in" filter="fade">
                                      <p:cBhvr>
                                        <p:cTn id="165" dur="500"/>
                                        <p:tgtEl>
                                          <p:spTgt spid="52"/>
                                        </p:tgtEl>
                                      </p:cBhvr>
                                    </p:animEffect>
                                  </p:childTnLst>
                                </p:cTn>
                              </p:par>
                            </p:childTnLst>
                          </p:cTn>
                        </p:par>
                        <p:par>
                          <p:cTn id="166" fill="hold">
                            <p:stCondLst>
                              <p:cond delay="15000"/>
                            </p:stCondLst>
                            <p:childTnLst>
                              <p:par>
                                <p:cTn id="167" presetID="10" presetClass="entr" presetSubtype="0" fill="hold" grpId="0" nodeType="afterEffect">
                                  <p:stCondLst>
                                    <p:cond delay="0"/>
                                  </p:stCondLst>
                                  <p:childTnLst>
                                    <p:set>
                                      <p:cBhvr>
                                        <p:cTn id="168" dur="1" fill="hold">
                                          <p:stCondLst>
                                            <p:cond delay="0"/>
                                          </p:stCondLst>
                                        </p:cTn>
                                        <p:tgtEl>
                                          <p:spTgt spid="43"/>
                                        </p:tgtEl>
                                        <p:attrNameLst>
                                          <p:attrName>style.visibility</p:attrName>
                                        </p:attrNameLst>
                                      </p:cBhvr>
                                      <p:to>
                                        <p:strVal val="visible"/>
                                      </p:to>
                                    </p:set>
                                    <p:animEffect transition="in" filter="fade">
                                      <p:cBhvr>
                                        <p:cTn id="169" dur="500"/>
                                        <p:tgtEl>
                                          <p:spTgt spid="43"/>
                                        </p:tgtEl>
                                      </p:cBhvr>
                                    </p:animEffect>
                                  </p:childTnLst>
                                </p:cTn>
                              </p:par>
                              <p:par>
                                <p:cTn id="170" presetID="22" presetClass="entr" presetSubtype="4" fill="hold" nodeType="withEffect">
                                  <p:stCondLst>
                                    <p:cond delay="0"/>
                                  </p:stCondLst>
                                  <p:childTnLst>
                                    <p:set>
                                      <p:cBhvr>
                                        <p:cTn id="171" dur="1" fill="hold">
                                          <p:stCondLst>
                                            <p:cond delay="0"/>
                                          </p:stCondLst>
                                        </p:cTn>
                                        <p:tgtEl>
                                          <p:spTgt spid="39"/>
                                        </p:tgtEl>
                                        <p:attrNameLst>
                                          <p:attrName>style.visibility</p:attrName>
                                        </p:attrNameLst>
                                      </p:cBhvr>
                                      <p:to>
                                        <p:strVal val="visible"/>
                                      </p:to>
                                    </p:set>
                                    <p:animEffect transition="in" filter="wipe(down)">
                                      <p:cBhvr>
                                        <p:cTn id="172" dur="500"/>
                                        <p:tgtEl>
                                          <p:spTgt spid="39"/>
                                        </p:tgtEl>
                                      </p:cBhvr>
                                    </p:animEffect>
                                  </p:childTnLst>
                                </p:cTn>
                              </p:par>
                            </p:childTnLst>
                          </p:cTn>
                        </p:par>
                        <p:par>
                          <p:cTn id="173" fill="hold">
                            <p:stCondLst>
                              <p:cond delay="15500"/>
                            </p:stCondLst>
                            <p:childTnLst>
                              <p:par>
                                <p:cTn id="174" presetID="22" presetClass="entr" presetSubtype="4" fill="hold" nodeType="afterEffect">
                                  <p:stCondLst>
                                    <p:cond delay="0"/>
                                  </p:stCondLst>
                                  <p:childTnLst>
                                    <p:set>
                                      <p:cBhvr>
                                        <p:cTn id="175" dur="1" fill="hold">
                                          <p:stCondLst>
                                            <p:cond delay="0"/>
                                          </p:stCondLst>
                                        </p:cTn>
                                        <p:tgtEl>
                                          <p:spTgt spid="63"/>
                                        </p:tgtEl>
                                        <p:attrNameLst>
                                          <p:attrName>style.visibility</p:attrName>
                                        </p:attrNameLst>
                                      </p:cBhvr>
                                      <p:to>
                                        <p:strVal val="visible"/>
                                      </p:to>
                                    </p:set>
                                    <p:animEffect transition="in" filter="wipe(down)">
                                      <p:cBhvr>
                                        <p:cTn id="176" dur="500"/>
                                        <p:tgtEl>
                                          <p:spTgt spid="63"/>
                                        </p:tgtEl>
                                      </p:cBhvr>
                                    </p:animEffect>
                                  </p:childTnLst>
                                </p:cTn>
                              </p:par>
                            </p:childTnLst>
                          </p:cTn>
                        </p:par>
                        <p:par>
                          <p:cTn id="177" fill="hold">
                            <p:stCondLst>
                              <p:cond delay="16000"/>
                            </p:stCondLst>
                            <p:childTnLst>
                              <p:par>
                                <p:cTn id="178" presetID="53" presetClass="entr" presetSubtype="16" fill="hold" grpId="0" nodeType="afterEffect">
                                  <p:stCondLst>
                                    <p:cond delay="0"/>
                                  </p:stCondLst>
                                  <p:childTnLst>
                                    <p:set>
                                      <p:cBhvr>
                                        <p:cTn id="179" dur="1" fill="hold">
                                          <p:stCondLst>
                                            <p:cond delay="0"/>
                                          </p:stCondLst>
                                        </p:cTn>
                                        <p:tgtEl>
                                          <p:spTgt spid="64"/>
                                        </p:tgtEl>
                                        <p:attrNameLst>
                                          <p:attrName>style.visibility</p:attrName>
                                        </p:attrNameLst>
                                      </p:cBhvr>
                                      <p:to>
                                        <p:strVal val="visible"/>
                                      </p:to>
                                    </p:set>
                                    <p:anim calcmode="lin" valueType="num">
                                      <p:cBhvr>
                                        <p:cTn id="180" dur="500" fill="hold"/>
                                        <p:tgtEl>
                                          <p:spTgt spid="64"/>
                                        </p:tgtEl>
                                        <p:attrNameLst>
                                          <p:attrName>ppt_w</p:attrName>
                                        </p:attrNameLst>
                                      </p:cBhvr>
                                      <p:tavLst>
                                        <p:tav tm="0">
                                          <p:val>
                                            <p:fltVal val="0"/>
                                          </p:val>
                                        </p:tav>
                                        <p:tav tm="100000">
                                          <p:val>
                                            <p:strVal val="#ppt_w"/>
                                          </p:val>
                                        </p:tav>
                                      </p:tavLst>
                                    </p:anim>
                                    <p:anim calcmode="lin" valueType="num">
                                      <p:cBhvr>
                                        <p:cTn id="181" dur="500" fill="hold"/>
                                        <p:tgtEl>
                                          <p:spTgt spid="64"/>
                                        </p:tgtEl>
                                        <p:attrNameLst>
                                          <p:attrName>ppt_h</p:attrName>
                                        </p:attrNameLst>
                                      </p:cBhvr>
                                      <p:tavLst>
                                        <p:tav tm="0">
                                          <p:val>
                                            <p:fltVal val="0"/>
                                          </p:val>
                                        </p:tav>
                                        <p:tav tm="100000">
                                          <p:val>
                                            <p:strVal val="#ppt_h"/>
                                          </p:val>
                                        </p:tav>
                                      </p:tavLst>
                                    </p:anim>
                                    <p:animEffect transition="in" filter="fade">
                                      <p:cBhvr>
                                        <p:cTn id="182" dur="500"/>
                                        <p:tgtEl>
                                          <p:spTgt spid="64"/>
                                        </p:tgtEl>
                                      </p:cBhvr>
                                    </p:animEffect>
                                  </p:childTnLst>
                                </p:cTn>
                              </p:par>
                            </p:childTnLst>
                          </p:cTn>
                        </p:par>
                        <p:par>
                          <p:cTn id="183" fill="hold">
                            <p:stCondLst>
                              <p:cond delay="16500"/>
                            </p:stCondLst>
                            <p:childTnLst>
                              <p:par>
                                <p:cTn id="184" presetID="10" presetClass="entr" presetSubtype="0" fill="hold" grpId="0" nodeType="afterEffect">
                                  <p:stCondLst>
                                    <p:cond delay="0"/>
                                  </p:stCondLst>
                                  <p:childTnLst>
                                    <p:set>
                                      <p:cBhvr>
                                        <p:cTn id="185" dur="1" fill="hold">
                                          <p:stCondLst>
                                            <p:cond delay="0"/>
                                          </p:stCondLst>
                                        </p:cTn>
                                        <p:tgtEl>
                                          <p:spTgt spid="65"/>
                                        </p:tgtEl>
                                        <p:attrNameLst>
                                          <p:attrName>style.visibility</p:attrName>
                                        </p:attrNameLst>
                                      </p:cBhvr>
                                      <p:to>
                                        <p:strVal val="visible"/>
                                      </p:to>
                                    </p:set>
                                    <p:animEffect transition="in" filter="fade">
                                      <p:cBhvr>
                                        <p:cTn id="186"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P spid="32" grpId="0"/>
      <p:bldP spid="33" grpId="0"/>
      <p:bldP spid="34" grpId="0"/>
      <p:bldP spid="35" grpId="0"/>
      <p:bldP spid="42" grpId="0"/>
      <p:bldP spid="43" grpId="0"/>
      <p:bldP spid="46" grpId="0"/>
      <p:bldP spid="48" grpId="0"/>
      <p:bldP spid="50" grpId="0"/>
      <p:bldP spid="52" grpId="0"/>
      <p:bldP spid="54" grpId="0"/>
      <p:bldP spid="56" grpId="0"/>
      <p:bldP spid="58" grpId="0"/>
      <p:bldP spid="60" grpId="0"/>
      <p:bldP spid="62" grpId="0"/>
      <p:bldP spid="64" grpId="0"/>
      <p:bldP spid="65" grpId="0"/>
      <p:bldP spid="66"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id-ID" dirty="0"/>
              <a:t>Mou</a:t>
            </a:r>
            <a:r>
              <a:rPr lang="en-US" dirty="0" err="1"/>
              <a:t>ntain</a:t>
            </a:r>
            <a:r>
              <a:rPr lang="id-ID" dirty="0"/>
              <a:t> Data</a:t>
            </a:r>
            <a:r>
              <a:rPr lang="en-US" dirty="0"/>
              <a:t> Infographic </a:t>
            </a:r>
          </a:p>
        </p:txBody>
      </p:sp>
      <p:sp>
        <p:nvSpPr>
          <p:cNvPr id="3" name="Slide Number Placeholder 2"/>
          <p:cNvSpPr>
            <a:spLocks noGrp="1"/>
          </p:cNvSpPr>
          <p:nvPr>
            <p:ph type="sldNum" sz="quarter" idx="12"/>
          </p:nvPr>
        </p:nvSpPr>
        <p:spPr/>
        <p:txBody>
          <a:bodyPr/>
          <a:lstStyle/>
          <a:p>
            <a:fld id="{E6D4546B-D358-46B4-BEFB-845C8A66B27E}" type="slidenum">
              <a:rPr lang="en-US" smtClean="0"/>
              <a:pPr/>
              <a:t>104</a:t>
            </a:fld>
            <a:endParaRPr lang="en-US" dirty="0"/>
          </a:p>
        </p:txBody>
      </p:sp>
      <p:grpSp>
        <p:nvGrpSpPr>
          <p:cNvPr id="4" name="Group 3"/>
          <p:cNvGrpSpPr/>
          <p:nvPr/>
        </p:nvGrpSpPr>
        <p:grpSpPr>
          <a:xfrm>
            <a:off x="0" y="4950729"/>
            <a:ext cx="2188163" cy="1168087"/>
            <a:chOff x="1706563" y="4518025"/>
            <a:chExt cx="2605088" cy="1390650"/>
          </a:xfrm>
        </p:grpSpPr>
        <p:sp>
          <p:nvSpPr>
            <p:cNvPr id="5"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1106748" y="3993326"/>
            <a:ext cx="2192163" cy="2125490"/>
            <a:chOff x="3024188" y="3378200"/>
            <a:chExt cx="2609851" cy="2530475"/>
          </a:xfrm>
        </p:grpSpPr>
        <p:sp>
          <p:nvSpPr>
            <p:cNvPr id="8"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2210830" y="3051923"/>
            <a:ext cx="2188163" cy="3066893"/>
            <a:chOff x="4338638" y="2257425"/>
            <a:chExt cx="2605088" cy="3651250"/>
          </a:xfrm>
        </p:grpSpPr>
        <p:sp>
          <p:nvSpPr>
            <p:cNvPr id="11"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3321579" y="3993327"/>
            <a:ext cx="2188163" cy="2125490"/>
            <a:chOff x="5661026" y="3946525"/>
            <a:chExt cx="2605088" cy="1962150"/>
          </a:xfrm>
        </p:grpSpPr>
        <p:sp>
          <p:nvSpPr>
            <p:cNvPr id="14"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6" name="Group 15"/>
          <p:cNvGrpSpPr/>
          <p:nvPr/>
        </p:nvGrpSpPr>
        <p:grpSpPr>
          <a:xfrm>
            <a:off x="4421660" y="3619965"/>
            <a:ext cx="2192163" cy="2498851"/>
            <a:chOff x="6970713" y="2933700"/>
            <a:chExt cx="2609851" cy="2974975"/>
          </a:xfrm>
        </p:grpSpPr>
        <p:sp>
          <p:nvSpPr>
            <p:cNvPr id="17"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9" name="Group 18"/>
          <p:cNvGrpSpPr/>
          <p:nvPr/>
        </p:nvGrpSpPr>
        <p:grpSpPr>
          <a:xfrm>
            <a:off x="5532410" y="4950729"/>
            <a:ext cx="2188163" cy="1168089"/>
            <a:chOff x="8293101" y="5205412"/>
            <a:chExt cx="2605088" cy="703264"/>
          </a:xfrm>
        </p:grpSpPr>
        <p:sp>
          <p:nvSpPr>
            <p:cNvPr id="20"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2" name="Group 21"/>
          <p:cNvGrpSpPr/>
          <p:nvPr/>
        </p:nvGrpSpPr>
        <p:grpSpPr>
          <a:xfrm>
            <a:off x="6682258" y="2286001"/>
            <a:ext cx="2188163" cy="3832816"/>
            <a:chOff x="1706563" y="4518025"/>
            <a:chExt cx="2605088" cy="1390650"/>
          </a:xfrm>
        </p:grpSpPr>
        <p:sp>
          <p:nvSpPr>
            <p:cNvPr id="23"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5" name="Group 24"/>
          <p:cNvGrpSpPr/>
          <p:nvPr/>
        </p:nvGrpSpPr>
        <p:grpSpPr>
          <a:xfrm>
            <a:off x="7789007" y="3993326"/>
            <a:ext cx="2188163" cy="2125490"/>
            <a:chOff x="4338638" y="2257425"/>
            <a:chExt cx="2605088" cy="3651250"/>
          </a:xfrm>
        </p:grpSpPr>
        <p:sp>
          <p:nvSpPr>
            <p:cNvPr id="26"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8899756" y="4470695"/>
            <a:ext cx="2188163" cy="1648121"/>
            <a:chOff x="5661026" y="3946525"/>
            <a:chExt cx="2605088" cy="1962150"/>
          </a:xfrm>
        </p:grpSpPr>
        <p:sp>
          <p:nvSpPr>
            <p:cNvPr id="29"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1" name="Group 30"/>
          <p:cNvGrpSpPr/>
          <p:nvPr/>
        </p:nvGrpSpPr>
        <p:grpSpPr>
          <a:xfrm>
            <a:off x="9999837" y="3619965"/>
            <a:ext cx="2192163" cy="2498851"/>
            <a:chOff x="6970713" y="2933700"/>
            <a:chExt cx="2609851" cy="2974975"/>
          </a:xfrm>
        </p:grpSpPr>
        <p:sp>
          <p:nvSpPr>
            <p:cNvPr id="32"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grpSp>
      <p:cxnSp>
        <p:nvCxnSpPr>
          <p:cNvPr id="34" name="Straight Connector 33"/>
          <p:cNvCxnSpPr/>
          <p:nvPr/>
        </p:nvCxnSpPr>
        <p:spPr>
          <a:xfrm>
            <a:off x="1094748" y="5684553"/>
            <a:ext cx="0" cy="719847"/>
          </a:xfrm>
          <a:prstGeom prst="line">
            <a:avLst/>
          </a:prstGeom>
          <a:ln w="15875">
            <a:solidFill>
              <a:schemeClr val="tx2">
                <a:lumMod val="75000"/>
                <a:lumOff val="25000"/>
              </a:schemeClr>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2210830" y="5684553"/>
            <a:ext cx="0" cy="719847"/>
          </a:xfrm>
          <a:prstGeom prst="line">
            <a:avLst/>
          </a:prstGeom>
          <a:ln w="15875">
            <a:solidFill>
              <a:schemeClr val="tx2">
                <a:lumMod val="75000"/>
                <a:lumOff val="25000"/>
              </a:schemeClr>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294433" y="5684553"/>
            <a:ext cx="0" cy="719847"/>
          </a:xfrm>
          <a:prstGeom prst="line">
            <a:avLst/>
          </a:prstGeom>
          <a:ln w="15875">
            <a:solidFill>
              <a:schemeClr val="tx2">
                <a:lumMod val="75000"/>
                <a:lumOff val="25000"/>
              </a:schemeClr>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410515" y="5684553"/>
            <a:ext cx="0" cy="719847"/>
          </a:xfrm>
          <a:prstGeom prst="line">
            <a:avLst/>
          </a:prstGeom>
          <a:ln w="15875">
            <a:solidFill>
              <a:schemeClr val="tx2">
                <a:lumMod val="75000"/>
                <a:lumOff val="25000"/>
              </a:schemeClr>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5504870" y="5684553"/>
            <a:ext cx="0" cy="719847"/>
          </a:xfrm>
          <a:prstGeom prst="line">
            <a:avLst/>
          </a:prstGeom>
          <a:ln w="15875">
            <a:solidFill>
              <a:schemeClr val="tx2">
                <a:lumMod val="75000"/>
                <a:lumOff val="25000"/>
              </a:schemeClr>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620952" y="5684553"/>
            <a:ext cx="0" cy="719847"/>
          </a:xfrm>
          <a:prstGeom prst="line">
            <a:avLst/>
          </a:prstGeom>
          <a:ln w="15875">
            <a:solidFill>
              <a:schemeClr val="tx2">
                <a:lumMod val="75000"/>
                <a:lumOff val="25000"/>
              </a:schemeClr>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7777006" y="5684553"/>
            <a:ext cx="0" cy="719847"/>
          </a:xfrm>
          <a:prstGeom prst="line">
            <a:avLst/>
          </a:prstGeom>
          <a:ln w="15875">
            <a:solidFill>
              <a:schemeClr val="tx2">
                <a:lumMod val="75000"/>
                <a:lumOff val="25000"/>
              </a:schemeClr>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8893088" y="5684553"/>
            <a:ext cx="0" cy="719847"/>
          </a:xfrm>
          <a:prstGeom prst="line">
            <a:avLst/>
          </a:prstGeom>
          <a:ln w="15875">
            <a:solidFill>
              <a:schemeClr val="tx2">
                <a:lumMod val="75000"/>
                <a:lumOff val="25000"/>
              </a:schemeClr>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9972048" y="5684553"/>
            <a:ext cx="0" cy="719847"/>
          </a:xfrm>
          <a:prstGeom prst="line">
            <a:avLst/>
          </a:prstGeom>
          <a:ln w="15875">
            <a:solidFill>
              <a:schemeClr val="tx2">
                <a:lumMod val="75000"/>
                <a:lumOff val="25000"/>
              </a:schemeClr>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11088130" y="5684553"/>
            <a:ext cx="0" cy="719847"/>
          </a:xfrm>
          <a:prstGeom prst="line">
            <a:avLst/>
          </a:prstGeom>
          <a:ln w="15875">
            <a:solidFill>
              <a:schemeClr val="tx2">
                <a:lumMod val="75000"/>
                <a:lumOff val="25000"/>
              </a:schemeClr>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617793" y="6374583"/>
            <a:ext cx="953915" cy="307777"/>
          </a:xfrm>
          <a:prstGeom prst="rect">
            <a:avLst/>
          </a:prstGeom>
          <a:noFill/>
        </p:spPr>
        <p:txBody>
          <a:bodyPr wrap="none" rtlCol="0">
            <a:spAutoFit/>
          </a:bodyPr>
          <a:lstStyle/>
          <a:p>
            <a:pPr algn="ctr"/>
            <a:r>
              <a:rPr lang="en-US" sz="1400" b="1" dirty="0">
                <a:solidFill>
                  <a:schemeClr val="tx1">
                    <a:lumMod val="50000"/>
                    <a:lumOff val="50000"/>
                  </a:schemeClr>
                </a:solidFill>
                <a:latin typeface="+mj-lt"/>
              </a:rPr>
              <a:t>Content 1</a:t>
            </a:r>
            <a:endParaRPr lang="id-ID" sz="1400" b="1" dirty="0">
              <a:solidFill>
                <a:schemeClr val="tx1">
                  <a:lumMod val="50000"/>
                  <a:lumOff val="50000"/>
                </a:schemeClr>
              </a:solidFill>
              <a:latin typeface="+mj-lt"/>
            </a:endParaRPr>
          </a:p>
        </p:txBody>
      </p:sp>
      <p:sp>
        <p:nvSpPr>
          <p:cNvPr id="45" name="TextBox 44"/>
          <p:cNvSpPr txBox="1"/>
          <p:nvPr/>
        </p:nvSpPr>
        <p:spPr>
          <a:xfrm>
            <a:off x="1749904" y="6374583"/>
            <a:ext cx="908518" cy="307777"/>
          </a:xfrm>
          <a:prstGeom prst="rect">
            <a:avLst/>
          </a:prstGeom>
          <a:noFill/>
        </p:spPr>
        <p:txBody>
          <a:bodyPr wrap="none" rtlCol="0">
            <a:spAutoFit/>
          </a:bodyPr>
          <a:lstStyle/>
          <a:p>
            <a:pPr algn="ctr"/>
            <a:r>
              <a:rPr lang="en-US" sz="1400" b="1" dirty="0">
                <a:solidFill>
                  <a:schemeClr val="tx1">
                    <a:lumMod val="50000"/>
                    <a:lumOff val="50000"/>
                  </a:schemeClr>
                </a:solidFill>
              </a:rPr>
              <a:t>Content 2</a:t>
            </a:r>
            <a:endParaRPr lang="id-ID" sz="1400" b="1" dirty="0">
              <a:solidFill>
                <a:schemeClr val="tx1">
                  <a:lumMod val="50000"/>
                  <a:lumOff val="50000"/>
                </a:schemeClr>
              </a:solidFill>
            </a:endParaRPr>
          </a:p>
        </p:txBody>
      </p:sp>
      <p:sp>
        <p:nvSpPr>
          <p:cNvPr id="46" name="TextBox 45"/>
          <p:cNvSpPr txBox="1"/>
          <p:nvPr/>
        </p:nvSpPr>
        <p:spPr>
          <a:xfrm>
            <a:off x="2840173" y="6374583"/>
            <a:ext cx="908518" cy="307777"/>
          </a:xfrm>
          <a:prstGeom prst="rect">
            <a:avLst/>
          </a:prstGeom>
          <a:noFill/>
        </p:spPr>
        <p:txBody>
          <a:bodyPr wrap="none" rtlCol="0">
            <a:spAutoFit/>
          </a:bodyPr>
          <a:lstStyle/>
          <a:p>
            <a:pPr algn="ctr"/>
            <a:r>
              <a:rPr lang="en-US" sz="1400" b="1" dirty="0">
                <a:solidFill>
                  <a:schemeClr val="tx1">
                    <a:lumMod val="50000"/>
                    <a:lumOff val="50000"/>
                  </a:schemeClr>
                </a:solidFill>
              </a:rPr>
              <a:t>Content 3</a:t>
            </a:r>
            <a:endParaRPr lang="id-ID" sz="1400" b="1" dirty="0">
              <a:solidFill>
                <a:schemeClr val="tx1">
                  <a:lumMod val="50000"/>
                  <a:lumOff val="50000"/>
                </a:schemeClr>
              </a:solidFill>
            </a:endParaRPr>
          </a:p>
        </p:txBody>
      </p:sp>
      <p:sp>
        <p:nvSpPr>
          <p:cNvPr id="47" name="TextBox 46"/>
          <p:cNvSpPr txBox="1"/>
          <p:nvPr/>
        </p:nvSpPr>
        <p:spPr>
          <a:xfrm>
            <a:off x="3947944" y="6374583"/>
            <a:ext cx="908518" cy="307777"/>
          </a:xfrm>
          <a:prstGeom prst="rect">
            <a:avLst/>
          </a:prstGeom>
          <a:noFill/>
        </p:spPr>
        <p:txBody>
          <a:bodyPr wrap="none" rtlCol="0">
            <a:spAutoFit/>
          </a:bodyPr>
          <a:lstStyle/>
          <a:p>
            <a:pPr algn="ctr"/>
            <a:r>
              <a:rPr lang="en-US" sz="1400" b="1" dirty="0">
                <a:solidFill>
                  <a:schemeClr val="tx1">
                    <a:lumMod val="50000"/>
                    <a:lumOff val="50000"/>
                  </a:schemeClr>
                </a:solidFill>
              </a:rPr>
              <a:t>Content 4</a:t>
            </a:r>
            <a:endParaRPr lang="id-ID" sz="1400" b="1" dirty="0">
              <a:solidFill>
                <a:schemeClr val="tx1">
                  <a:lumMod val="50000"/>
                  <a:lumOff val="50000"/>
                </a:schemeClr>
              </a:solidFill>
            </a:endParaRPr>
          </a:p>
        </p:txBody>
      </p:sp>
      <p:sp>
        <p:nvSpPr>
          <p:cNvPr id="48" name="TextBox 47"/>
          <p:cNvSpPr txBox="1"/>
          <p:nvPr/>
        </p:nvSpPr>
        <p:spPr>
          <a:xfrm>
            <a:off x="5044401" y="6374583"/>
            <a:ext cx="908518" cy="307777"/>
          </a:xfrm>
          <a:prstGeom prst="rect">
            <a:avLst/>
          </a:prstGeom>
          <a:noFill/>
        </p:spPr>
        <p:txBody>
          <a:bodyPr wrap="none" rtlCol="0">
            <a:spAutoFit/>
          </a:bodyPr>
          <a:lstStyle/>
          <a:p>
            <a:pPr algn="ctr"/>
            <a:r>
              <a:rPr lang="en-US" sz="1400" b="1" dirty="0">
                <a:solidFill>
                  <a:schemeClr val="tx1">
                    <a:lumMod val="50000"/>
                    <a:lumOff val="50000"/>
                  </a:schemeClr>
                </a:solidFill>
              </a:rPr>
              <a:t>Content 5</a:t>
            </a:r>
            <a:endParaRPr lang="id-ID" sz="1400" b="1" dirty="0">
              <a:solidFill>
                <a:schemeClr val="tx1">
                  <a:lumMod val="50000"/>
                  <a:lumOff val="50000"/>
                </a:schemeClr>
              </a:solidFill>
            </a:endParaRPr>
          </a:p>
        </p:txBody>
      </p:sp>
      <p:sp>
        <p:nvSpPr>
          <p:cNvPr id="49" name="TextBox 48"/>
          <p:cNvSpPr txBox="1"/>
          <p:nvPr/>
        </p:nvSpPr>
        <p:spPr>
          <a:xfrm>
            <a:off x="6152008" y="6374583"/>
            <a:ext cx="908518" cy="307777"/>
          </a:xfrm>
          <a:prstGeom prst="rect">
            <a:avLst/>
          </a:prstGeom>
          <a:noFill/>
        </p:spPr>
        <p:txBody>
          <a:bodyPr wrap="none" rtlCol="0">
            <a:spAutoFit/>
          </a:bodyPr>
          <a:lstStyle/>
          <a:p>
            <a:pPr algn="ctr"/>
            <a:r>
              <a:rPr lang="en-US" sz="1400" b="1" dirty="0">
                <a:solidFill>
                  <a:schemeClr val="tx1">
                    <a:lumMod val="50000"/>
                    <a:lumOff val="50000"/>
                  </a:schemeClr>
                </a:solidFill>
              </a:rPr>
              <a:t>Content 6</a:t>
            </a:r>
            <a:endParaRPr lang="id-ID" sz="1400" b="1" dirty="0">
              <a:solidFill>
                <a:schemeClr val="tx1">
                  <a:lumMod val="50000"/>
                  <a:lumOff val="50000"/>
                </a:schemeClr>
              </a:solidFill>
            </a:endParaRPr>
          </a:p>
        </p:txBody>
      </p:sp>
      <p:sp>
        <p:nvSpPr>
          <p:cNvPr id="50" name="TextBox 49"/>
          <p:cNvSpPr txBox="1"/>
          <p:nvPr/>
        </p:nvSpPr>
        <p:spPr>
          <a:xfrm>
            <a:off x="7317502" y="6374583"/>
            <a:ext cx="908518" cy="307777"/>
          </a:xfrm>
          <a:prstGeom prst="rect">
            <a:avLst/>
          </a:prstGeom>
          <a:noFill/>
        </p:spPr>
        <p:txBody>
          <a:bodyPr wrap="none" rtlCol="0">
            <a:spAutoFit/>
          </a:bodyPr>
          <a:lstStyle/>
          <a:p>
            <a:pPr algn="ctr"/>
            <a:r>
              <a:rPr lang="en-US" sz="1400" b="1" dirty="0">
                <a:solidFill>
                  <a:schemeClr val="tx1">
                    <a:lumMod val="50000"/>
                    <a:lumOff val="50000"/>
                  </a:schemeClr>
                </a:solidFill>
              </a:rPr>
              <a:t>Content 7</a:t>
            </a:r>
            <a:endParaRPr lang="id-ID" sz="1400" b="1" dirty="0">
              <a:solidFill>
                <a:schemeClr val="tx1">
                  <a:lumMod val="50000"/>
                  <a:lumOff val="50000"/>
                </a:schemeClr>
              </a:solidFill>
            </a:endParaRPr>
          </a:p>
        </p:txBody>
      </p:sp>
      <p:sp>
        <p:nvSpPr>
          <p:cNvPr id="51" name="TextBox 50"/>
          <p:cNvSpPr txBox="1"/>
          <p:nvPr/>
        </p:nvSpPr>
        <p:spPr>
          <a:xfrm>
            <a:off x="8433570" y="6374583"/>
            <a:ext cx="908518" cy="307777"/>
          </a:xfrm>
          <a:prstGeom prst="rect">
            <a:avLst/>
          </a:prstGeom>
          <a:noFill/>
        </p:spPr>
        <p:txBody>
          <a:bodyPr wrap="none" rtlCol="0">
            <a:spAutoFit/>
          </a:bodyPr>
          <a:lstStyle/>
          <a:p>
            <a:pPr algn="ctr"/>
            <a:r>
              <a:rPr lang="en-US" sz="1400" b="1" dirty="0">
                <a:solidFill>
                  <a:schemeClr val="tx1">
                    <a:lumMod val="50000"/>
                    <a:lumOff val="50000"/>
                  </a:schemeClr>
                </a:solidFill>
              </a:rPr>
              <a:t>Content 8</a:t>
            </a:r>
            <a:endParaRPr lang="id-ID" sz="1400" b="1" dirty="0">
              <a:solidFill>
                <a:schemeClr val="tx1">
                  <a:lumMod val="50000"/>
                  <a:lumOff val="50000"/>
                </a:schemeClr>
              </a:solidFill>
            </a:endParaRPr>
          </a:p>
        </p:txBody>
      </p:sp>
      <p:sp>
        <p:nvSpPr>
          <p:cNvPr id="52" name="TextBox 51"/>
          <p:cNvSpPr txBox="1"/>
          <p:nvPr/>
        </p:nvSpPr>
        <p:spPr>
          <a:xfrm>
            <a:off x="9512165" y="6374583"/>
            <a:ext cx="908518" cy="307777"/>
          </a:xfrm>
          <a:prstGeom prst="rect">
            <a:avLst/>
          </a:prstGeom>
          <a:noFill/>
        </p:spPr>
        <p:txBody>
          <a:bodyPr wrap="none" rtlCol="0">
            <a:spAutoFit/>
          </a:bodyPr>
          <a:lstStyle/>
          <a:p>
            <a:pPr algn="ctr"/>
            <a:r>
              <a:rPr lang="en-US" sz="1400" b="1" dirty="0">
                <a:solidFill>
                  <a:schemeClr val="tx1">
                    <a:lumMod val="50000"/>
                    <a:lumOff val="50000"/>
                  </a:schemeClr>
                </a:solidFill>
              </a:rPr>
              <a:t>Content 9</a:t>
            </a:r>
            <a:endParaRPr lang="id-ID" sz="1400" b="1" dirty="0">
              <a:solidFill>
                <a:schemeClr val="tx1">
                  <a:lumMod val="50000"/>
                  <a:lumOff val="50000"/>
                </a:schemeClr>
              </a:solidFill>
            </a:endParaRPr>
          </a:p>
        </p:txBody>
      </p:sp>
      <p:sp>
        <p:nvSpPr>
          <p:cNvPr id="53" name="TextBox 52"/>
          <p:cNvSpPr txBox="1"/>
          <p:nvPr/>
        </p:nvSpPr>
        <p:spPr>
          <a:xfrm>
            <a:off x="10593064" y="6374583"/>
            <a:ext cx="999889" cy="307777"/>
          </a:xfrm>
          <a:prstGeom prst="rect">
            <a:avLst/>
          </a:prstGeom>
          <a:noFill/>
        </p:spPr>
        <p:txBody>
          <a:bodyPr wrap="none" rtlCol="0">
            <a:spAutoFit/>
          </a:bodyPr>
          <a:lstStyle/>
          <a:p>
            <a:pPr algn="ctr"/>
            <a:r>
              <a:rPr lang="en-US" sz="1400" b="1" dirty="0">
                <a:solidFill>
                  <a:schemeClr val="tx1">
                    <a:lumMod val="50000"/>
                    <a:lumOff val="50000"/>
                  </a:schemeClr>
                </a:solidFill>
              </a:rPr>
              <a:t>Content 10</a:t>
            </a:r>
            <a:endParaRPr lang="id-ID" sz="1400" b="1" dirty="0">
              <a:solidFill>
                <a:schemeClr val="tx1">
                  <a:lumMod val="50000"/>
                  <a:lumOff val="50000"/>
                </a:schemeClr>
              </a:solidFill>
            </a:endParaRPr>
          </a:p>
        </p:txBody>
      </p:sp>
      <p:sp>
        <p:nvSpPr>
          <p:cNvPr id="54" name="TextBox 53"/>
          <p:cNvSpPr txBox="1"/>
          <p:nvPr/>
        </p:nvSpPr>
        <p:spPr>
          <a:xfrm>
            <a:off x="814075" y="5295343"/>
            <a:ext cx="587020" cy="369332"/>
          </a:xfrm>
          <a:prstGeom prst="rect">
            <a:avLst/>
          </a:prstGeom>
          <a:noFill/>
        </p:spPr>
        <p:txBody>
          <a:bodyPr wrap="none" rtlCol="0">
            <a:spAutoFit/>
          </a:bodyPr>
          <a:lstStyle/>
          <a:p>
            <a:r>
              <a:rPr lang="id-ID" b="1" dirty="0">
                <a:solidFill>
                  <a:schemeClr val="bg1"/>
                </a:solidFill>
              </a:rPr>
              <a:t>50%</a:t>
            </a:r>
          </a:p>
        </p:txBody>
      </p:sp>
      <p:sp>
        <p:nvSpPr>
          <p:cNvPr id="55" name="TextBox 54"/>
          <p:cNvSpPr txBox="1"/>
          <p:nvPr/>
        </p:nvSpPr>
        <p:spPr>
          <a:xfrm>
            <a:off x="1910693" y="5295343"/>
            <a:ext cx="587020" cy="369332"/>
          </a:xfrm>
          <a:prstGeom prst="rect">
            <a:avLst/>
          </a:prstGeom>
          <a:noFill/>
        </p:spPr>
        <p:txBody>
          <a:bodyPr wrap="none" rtlCol="0">
            <a:spAutoFit/>
          </a:bodyPr>
          <a:lstStyle/>
          <a:p>
            <a:r>
              <a:rPr lang="id-ID" b="1" dirty="0">
                <a:solidFill>
                  <a:schemeClr val="bg1"/>
                </a:solidFill>
              </a:rPr>
              <a:t>4</a:t>
            </a:r>
            <a:r>
              <a:rPr lang="en-US" b="1" dirty="0">
                <a:solidFill>
                  <a:schemeClr val="bg1"/>
                </a:solidFill>
              </a:rPr>
              <a:t>5</a:t>
            </a:r>
            <a:r>
              <a:rPr lang="id-ID" b="1" dirty="0">
                <a:solidFill>
                  <a:schemeClr val="bg1"/>
                </a:solidFill>
              </a:rPr>
              <a:t>%</a:t>
            </a:r>
          </a:p>
        </p:txBody>
      </p:sp>
      <p:sp>
        <p:nvSpPr>
          <p:cNvPr id="56" name="TextBox 55"/>
          <p:cNvSpPr txBox="1"/>
          <p:nvPr/>
        </p:nvSpPr>
        <p:spPr>
          <a:xfrm>
            <a:off x="6320314" y="5295342"/>
            <a:ext cx="587020" cy="369332"/>
          </a:xfrm>
          <a:prstGeom prst="rect">
            <a:avLst/>
          </a:prstGeom>
          <a:noFill/>
        </p:spPr>
        <p:txBody>
          <a:bodyPr wrap="none" rtlCol="0">
            <a:spAutoFit/>
          </a:bodyPr>
          <a:lstStyle/>
          <a:p>
            <a:r>
              <a:rPr lang="id-ID" b="1" dirty="0">
                <a:solidFill>
                  <a:schemeClr val="bg1"/>
                </a:solidFill>
              </a:rPr>
              <a:t>40%</a:t>
            </a:r>
          </a:p>
        </p:txBody>
      </p:sp>
      <p:sp>
        <p:nvSpPr>
          <p:cNvPr id="57" name="TextBox 56"/>
          <p:cNvSpPr txBox="1"/>
          <p:nvPr/>
        </p:nvSpPr>
        <p:spPr>
          <a:xfrm>
            <a:off x="9668015" y="5294711"/>
            <a:ext cx="587020" cy="369332"/>
          </a:xfrm>
          <a:prstGeom prst="rect">
            <a:avLst/>
          </a:prstGeom>
          <a:noFill/>
        </p:spPr>
        <p:txBody>
          <a:bodyPr wrap="none" rtlCol="0">
            <a:spAutoFit/>
          </a:bodyPr>
          <a:lstStyle/>
          <a:p>
            <a:r>
              <a:rPr lang="id-ID" b="1" dirty="0">
                <a:solidFill>
                  <a:schemeClr val="bg1"/>
                </a:solidFill>
              </a:rPr>
              <a:t>40%</a:t>
            </a:r>
          </a:p>
        </p:txBody>
      </p:sp>
      <p:sp>
        <p:nvSpPr>
          <p:cNvPr id="58" name="TextBox 57"/>
          <p:cNvSpPr txBox="1"/>
          <p:nvPr/>
        </p:nvSpPr>
        <p:spPr>
          <a:xfrm>
            <a:off x="2993512" y="5295343"/>
            <a:ext cx="587020" cy="369332"/>
          </a:xfrm>
          <a:prstGeom prst="rect">
            <a:avLst/>
          </a:prstGeom>
          <a:noFill/>
        </p:spPr>
        <p:txBody>
          <a:bodyPr wrap="none" rtlCol="0">
            <a:spAutoFit/>
          </a:bodyPr>
          <a:lstStyle/>
          <a:p>
            <a:r>
              <a:rPr lang="id-ID" b="1" dirty="0">
                <a:solidFill>
                  <a:schemeClr val="bg1"/>
                </a:solidFill>
              </a:rPr>
              <a:t>60%</a:t>
            </a:r>
          </a:p>
        </p:txBody>
      </p:sp>
      <p:sp>
        <p:nvSpPr>
          <p:cNvPr id="59" name="TextBox 58"/>
          <p:cNvSpPr txBox="1"/>
          <p:nvPr/>
        </p:nvSpPr>
        <p:spPr>
          <a:xfrm>
            <a:off x="4129823" y="5295343"/>
            <a:ext cx="587020" cy="369332"/>
          </a:xfrm>
          <a:prstGeom prst="rect">
            <a:avLst/>
          </a:prstGeom>
          <a:noFill/>
        </p:spPr>
        <p:txBody>
          <a:bodyPr wrap="none" rtlCol="0">
            <a:spAutoFit/>
          </a:bodyPr>
          <a:lstStyle/>
          <a:p>
            <a:r>
              <a:rPr lang="id-ID" b="1" dirty="0">
                <a:solidFill>
                  <a:schemeClr val="bg1"/>
                </a:solidFill>
              </a:rPr>
              <a:t>55%</a:t>
            </a:r>
          </a:p>
        </p:txBody>
      </p:sp>
      <p:sp>
        <p:nvSpPr>
          <p:cNvPr id="60" name="TextBox 59"/>
          <p:cNvSpPr txBox="1"/>
          <p:nvPr/>
        </p:nvSpPr>
        <p:spPr>
          <a:xfrm>
            <a:off x="5205816" y="5295342"/>
            <a:ext cx="587020" cy="369332"/>
          </a:xfrm>
          <a:prstGeom prst="rect">
            <a:avLst/>
          </a:prstGeom>
          <a:noFill/>
        </p:spPr>
        <p:txBody>
          <a:bodyPr wrap="none" rtlCol="0">
            <a:spAutoFit/>
          </a:bodyPr>
          <a:lstStyle/>
          <a:p>
            <a:r>
              <a:rPr lang="id-ID" b="1" dirty="0">
                <a:solidFill>
                  <a:schemeClr val="bg1"/>
                </a:solidFill>
              </a:rPr>
              <a:t>70%</a:t>
            </a:r>
          </a:p>
        </p:txBody>
      </p:sp>
      <p:sp>
        <p:nvSpPr>
          <p:cNvPr id="61" name="TextBox 60"/>
          <p:cNvSpPr txBox="1"/>
          <p:nvPr/>
        </p:nvSpPr>
        <p:spPr>
          <a:xfrm>
            <a:off x="7478830" y="5297460"/>
            <a:ext cx="587020" cy="369332"/>
          </a:xfrm>
          <a:prstGeom prst="rect">
            <a:avLst/>
          </a:prstGeom>
          <a:noFill/>
        </p:spPr>
        <p:txBody>
          <a:bodyPr wrap="none" rtlCol="0">
            <a:spAutoFit/>
          </a:bodyPr>
          <a:lstStyle/>
          <a:p>
            <a:r>
              <a:rPr lang="id-ID" b="1" dirty="0">
                <a:solidFill>
                  <a:schemeClr val="bg1"/>
                </a:solidFill>
              </a:rPr>
              <a:t>90%</a:t>
            </a:r>
          </a:p>
        </p:txBody>
      </p:sp>
      <p:sp>
        <p:nvSpPr>
          <p:cNvPr id="62" name="TextBox 61"/>
          <p:cNvSpPr txBox="1"/>
          <p:nvPr/>
        </p:nvSpPr>
        <p:spPr>
          <a:xfrm>
            <a:off x="8603579" y="5294711"/>
            <a:ext cx="587020" cy="369332"/>
          </a:xfrm>
          <a:prstGeom prst="rect">
            <a:avLst/>
          </a:prstGeom>
          <a:noFill/>
        </p:spPr>
        <p:txBody>
          <a:bodyPr wrap="none" rtlCol="0">
            <a:spAutoFit/>
          </a:bodyPr>
          <a:lstStyle/>
          <a:p>
            <a:r>
              <a:rPr lang="id-ID" b="1" dirty="0">
                <a:solidFill>
                  <a:schemeClr val="bg1"/>
                </a:solidFill>
              </a:rPr>
              <a:t>55%</a:t>
            </a:r>
          </a:p>
        </p:txBody>
      </p:sp>
      <p:sp>
        <p:nvSpPr>
          <p:cNvPr id="63" name="TextBox 62"/>
          <p:cNvSpPr txBox="1"/>
          <p:nvPr/>
        </p:nvSpPr>
        <p:spPr>
          <a:xfrm>
            <a:off x="10808225" y="5294711"/>
            <a:ext cx="587020" cy="369332"/>
          </a:xfrm>
          <a:prstGeom prst="rect">
            <a:avLst/>
          </a:prstGeom>
          <a:noFill/>
        </p:spPr>
        <p:txBody>
          <a:bodyPr wrap="none" rtlCol="0">
            <a:spAutoFit/>
          </a:bodyPr>
          <a:lstStyle/>
          <a:p>
            <a:r>
              <a:rPr lang="id-ID" b="1" dirty="0">
                <a:solidFill>
                  <a:schemeClr val="bg1"/>
                </a:solidFill>
              </a:rPr>
              <a:t>63%</a:t>
            </a:r>
          </a:p>
        </p:txBody>
      </p:sp>
      <p:sp>
        <p:nvSpPr>
          <p:cNvPr id="64" name="TextBox 63"/>
          <p:cNvSpPr txBox="1"/>
          <p:nvPr/>
        </p:nvSpPr>
        <p:spPr>
          <a:xfrm>
            <a:off x="2870674" y="1466971"/>
            <a:ext cx="6431409" cy="523220"/>
          </a:xfrm>
          <a:prstGeom prst="rect">
            <a:avLst/>
          </a:prstGeom>
          <a:noFill/>
        </p:spPr>
        <p:txBody>
          <a:bodyPr wrap="square" rtlCol="0">
            <a:spAutoFit/>
          </a:bodyPr>
          <a:lstStyle/>
          <a:p>
            <a:pPr algn="ct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endParaRPr lang="en-US" sz="1400" dirty="0">
              <a:solidFill>
                <a:schemeClr val="tx1">
                  <a:lumMod val="50000"/>
                  <a:lumOff val="50000"/>
                </a:schemeClr>
              </a:solidFill>
            </a:endParaRPr>
          </a:p>
        </p:txBody>
      </p:sp>
    </p:spTree>
    <p:extLst>
      <p:ext uri="{BB962C8B-B14F-4D97-AF65-F5344CB8AC3E}">
        <p14:creationId xmlns:p14="http://schemas.microsoft.com/office/powerpoint/2010/main" val="335304307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500"/>
                                        <p:tgtEl>
                                          <p:spTgt spid="64"/>
                                        </p:tgtEl>
                                      </p:cBhvr>
                                    </p:animEffect>
                                    <p:anim calcmode="lin" valueType="num">
                                      <p:cBhvr>
                                        <p:cTn id="8" dur="500" fill="hold"/>
                                        <p:tgtEl>
                                          <p:spTgt spid="64"/>
                                        </p:tgtEl>
                                        <p:attrNameLst>
                                          <p:attrName>ppt_x</p:attrName>
                                        </p:attrNameLst>
                                      </p:cBhvr>
                                      <p:tavLst>
                                        <p:tav tm="0">
                                          <p:val>
                                            <p:strVal val="#ppt_x"/>
                                          </p:val>
                                        </p:tav>
                                        <p:tav tm="100000">
                                          <p:val>
                                            <p:strVal val="#ppt_x"/>
                                          </p:val>
                                        </p:tav>
                                      </p:tavLst>
                                    </p:anim>
                                    <p:anim calcmode="lin" valueType="num">
                                      <p:cBhvr>
                                        <p:cTn id="9" dur="500" fill="hold"/>
                                        <p:tgtEl>
                                          <p:spTgt spid="6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4"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down)">
                                      <p:cBhvr>
                                        <p:cTn id="13" dur="500"/>
                                        <p:tgtEl>
                                          <p:spTgt spid="4"/>
                                        </p:tgtEl>
                                      </p:cBhvr>
                                    </p:animEffect>
                                  </p:childTnLst>
                                </p:cTn>
                              </p:par>
                            </p:childTnLst>
                          </p:cTn>
                        </p:par>
                        <p:par>
                          <p:cTn id="14" fill="hold">
                            <p:stCondLst>
                              <p:cond delay="1000"/>
                            </p:stCondLst>
                            <p:childTnLst>
                              <p:par>
                                <p:cTn id="15" presetID="22" presetClass="entr" presetSubtype="1" fill="hold"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wipe(up)">
                                      <p:cBhvr>
                                        <p:cTn id="17" dur="500"/>
                                        <p:tgtEl>
                                          <p:spTgt spid="34"/>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44"/>
                                        </p:tgtEl>
                                        <p:attrNameLst>
                                          <p:attrName>style.visibility</p:attrName>
                                        </p:attrNameLst>
                                      </p:cBhvr>
                                      <p:to>
                                        <p:strVal val="visible"/>
                                      </p:to>
                                    </p:set>
                                    <p:animEffect transition="in" filter="fade">
                                      <p:cBhvr>
                                        <p:cTn id="21" dur="500"/>
                                        <p:tgtEl>
                                          <p:spTgt spid="44"/>
                                        </p:tgtEl>
                                      </p:cBhvr>
                                    </p:animEffect>
                                  </p:childTnLst>
                                </p:cTn>
                              </p:par>
                              <p:par>
                                <p:cTn id="22" presetID="22" presetClass="entr" presetSubtype="4"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par>
                          <p:cTn id="25" fill="hold">
                            <p:stCondLst>
                              <p:cond delay="2000"/>
                            </p:stCondLst>
                            <p:childTnLst>
                              <p:par>
                                <p:cTn id="26" presetID="22" presetClass="entr" presetSubtype="1" fill="hold" nodeType="afterEffect">
                                  <p:stCondLst>
                                    <p:cond delay="0"/>
                                  </p:stCondLst>
                                  <p:childTnLst>
                                    <p:set>
                                      <p:cBhvr>
                                        <p:cTn id="27" dur="1" fill="hold">
                                          <p:stCondLst>
                                            <p:cond delay="0"/>
                                          </p:stCondLst>
                                        </p:cTn>
                                        <p:tgtEl>
                                          <p:spTgt spid="35"/>
                                        </p:tgtEl>
                                        <p:attrNameLst>
                                          <p:attrName>style.visibility</p:attrName>
                                        </p:attrNameLst>
                                      </p:cBhvr>
                                      <p:to>
                                        <p:strVal val="visible"/>
                                      </p:to>
                                    </p:set>
                                    <p:animEffect transition="in" filter="wipe(up)">
                                      <p:cBhvr>
                                        <p:cTn id="28" dur="500"/>
                                        <p:tgtEl>
                                          <p:spTgt spid="35"/>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500"/>
                                        <p:tgtEl>
                                          <p:spTgt spid="45"/>
                                        </p:tgtEl>
                                      </p:cBhvr>
                                    </p:animEffect>
                                  </p:childTnLst>
                                </p:cTn>
                              </p:par>
                              <p:par>
                                <p:cTn id="33" presetID="22" presetClass="entr" presetSubtype="4" fill="hold"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down)">
                                      <p:cBhvr>
                                        <p:cTn id="35" dur="500"/>
                                        <p:tgtEl>
                                          <p:spTgt spid="10"/>
                                        </p:tgtEl>
                                      </p:cBhvr>
                                    </p:animEffect>
                                  </p:childTnLst>
                                </p:cTn>
                              </p:par>
                            </p:childTnLst>
                          </p:cTn>
                        </p:par>
                        <p:par>
                          <p:cTn id="36" fill="hold">
                            <p:stCondLst>
                              <p:cond delay="3000"/>
                            </p:stCondLst>
                            <p:childTnLst>
                              <p:par>
                                <p:cTn id="37" presetID="22" presetClass="entr" presetSubtype="1" fill="hold" nodeType="afterEffect">
                                  <p:stCondLst>
                                    <p:cond delay="0"/>
                                  </p:stCondLst>
                                  <p:childTnLst>
                                    <p:set>
                                      <p:cBhvr>
                                        <p:cTn id="38" dur="1" fill="hold">
                                          <p:stCondLst>
                                            <p:cond delay="0"/>
                                          </p:stCondLst>
                                        </p:cTn>
                                        <p:tgtEl>
                                          <p:spTgt spid="36"/>
                                        </p:tgtEl>
                                        <p:attrNameLst>
                                          <p:attrName>style.visibility</p:attrName>
                                        </p:attrNameLst>
                                      </p:cBhvr>
                                      <p:to>
                                        <p:strVal val="visible"/>
                                      </p:to>
                                    </p:set>
                                    <p:animEffect transition="in" filter="wipe(up)">
                                      <p:cBhvr>
                                        <p:cTn id="39" dur="500"/>
                                        <p:tgtEl>
                                          <p:spTgt spid="36"/>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500"/>
                                        <p:tgtEl>
                                          <p:spTgt spid="46"/>
                                        </p:tgtEl>
                                      </p:cBhvr>
                                    </p:animEffect>
                                  </p:childTnLst>
                                </p:cTn>
                              </p:par>
                              <p:par>
                                <p:cTn id="44" presetID="22" presetClass="entr" presetSubtype="4" fill="hold"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wipe(down)">
                                      <p:cBhvr>
                                        <p:cTn id="46" dur="500"/>
                                        <p:tgtEl>
                                          <p:spTgt spid="13"/>
                                        </p:tgtEl>
                                      </p:cBhvr>
                                    </p:animEffect>
                                  </p:childTnLst>
                                </p:cTn>
                              </p:par>
                            </p:childTnLst>
                          </p:cTn>
                        </p:par>
                        <p:par>
                          <p:cTn id="47" fill="hold">
                            <p:stCondLst>
                              <p:cond delay="4000"/>
                            </p:stCondLst>
                            <p:childTnLst>
                              <p:par>
                                <p:cTn id="48" presetID="22" presetClass="entr" presetSubtype="1" fill="hold"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up)">
                                      <p:cBhvr>
                                        <p:cTn id="50" dur="500"/>
                                        <p:tgtEl>
                                          <p:spTgt spid="37"/>
                                        </p:tgtEl>
                                      </p:cBhvr>
                                    </p:animEffect>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47"/>
                                        </p:tgtEl>
                                        <p:attrNameLst>
                                          <p:attrName>style.visibility</p:attrName>
                                        </p:attrNameLst>
                                      </p:cBhvr>
                                      <p:to>
                                        <p:strVal val="visible"/>
                                      </p:to>
                                    </p:set>
                                    <p:animEffect transition="in" filter="fade">
                                      <p:cBhvr>
                                        <p:cTn id="54" dur="500"/>
                                        <p:tgtEl>
                                          <p:spTgt spid="47"/>
                                        </p:tgtEl>
                                      </p:cBhvr>
                                    </p:animEffect>
                                  </p:childTnLst>
                                </p:cTn>
                              </p:par>
                              <p:par>
                                <p:cTn id="55" presetID="22" presetClass="entr" presetSubtype="4" fill="hold"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down)">
                                      <p:cBhvr>
                                        <p:cTn id="57" dur="500"/>
                                        <p:tgtEl>
                                          <p:spTgt spid="16"/>
                                        </p:tgtEl>
                                      </p:cBhvr>
                                    </p:animEffect>
                                  </p:childTnLst>
                                </p:cTn>
                              </p:par>
                            </p:childTnLst>
                          </p:cTn>
                        </p:par>
                        <p:par>
                          <p:cTn id="58" fill="hold">
                            <p:stCondLst>
                              <p:cond delay="5000"/>
                            </p:stCondLst>
                            <p:childTnLst>
                              <p:par>
                                <p:cTn id="59" presetID="22" presetClass="entr" presetSubtype="1" fill="hold" nodeType="afterEffect">
                                  <p:stCondLst>
                                    <p:cond delay="0"/>
                                  </p:stCondLst>
                                  <p:childTnLst>
                                    <p:set>
                                      <p:cBhvr>
                                        <p:cTn id="60" dur="1" fill="hold">
                                          <p:stCondLst>
                                            <p:cond delay="0"/>
                                          </p:stCondLst>
                                        </p:cTn>
                                        <p:tgtEl>
                                          <p:spTgt spid="38"/>
                                        </p:tgtEl>
                                        <p:attrNameLst>
                                          <p:attrName>style.visibility</p:attrName>
                                        </p:attrNameLst>
                                      </p:cBhvr>
                                      <p:to>
                                        <p:strVal val="visible"/>
                                      </p:to>
                                    </p:set>
                                    <p:animEffect transition="in" filter="wipe(up)">
                                      <p:cBhvr>
                                        <p:cTn id="61" dur="500"/>
                                        <p:tgtEl>
                                          <p:spTgt spid="38"/>
                                        </p:tgtEl>
                                      </p:cBhvr>
                                    </p:animEffect>
                                  </p:childTnLst>
                                </p:cTn>
                              </p:par>
                            </p:childTnLst>
                          </p:cTn>
                        </p:par>
                        <p:par>
                          <p:cTn id="62" fill="hold">
                            <p:stCondLst>
                              <p:cond delay="5500"/>
                            </p:stCondLst>
                            <p:childTnLst>
                              <p:par>
                                <p:cTn id="63" presetID="10" presetClass="entr" presetSubtype="0" fill="hold" grpId="0" nodeType="afterEffect">
                                  <p:stCondLst>
                                    <p:cond delay="0"/>
                                  </p:stCondLst>
                                  <p:childTnLst>
                                    <p:set>
                                      <p:cBhvr>
                                        <p:cTn id="64" dur="1" fill="hold">
                                          <p:stCondLst>
                                            <p:cond delay="0"/>
                                          </p:stCondLst>
                                        </p:cTn>
                                        <p:tgtEl>
                                          <p:spTgt spid="48"/>
                                        </p:tgtEl>
                                        <p:attrNameLst>
                                          <p:attrName>style.visibility</p:attrName>
                                        </p:attrNameLst>
                                      </p:cBhvr>
                                      <p:to>
                                        <p:strVal val="visible"/>
                                      </p:to>
                                    </p:set>
                                    <p:animEffect transition="in" filter="fade">
                                      <p:cBhvr>
                                        <p:cTn id="65" dur="500"/>
                                        <p:tgtEl>
                                          <p:spTgt spid="48"/>
                                        </p:tgtEl>
                                      </p:cBhvr>
                                    </p:animEffect>
                                  </p:childTnLst>
                                </p:cTn>
                              </p:par>
                              <p:par>
                                <p:cTn id="66" presetID="22" presetClass="entr" presetSubtype="4" fill="hold" nodeType="withEffect">
                                  <p:stCondLst>
                                    <p:cond delay="0"/>
                                  </p:stCondLst>
                                  <p:childTnLst>
                                    <p:set>
                                      <p:cBhvr>
                                        <p:cTn id="67" dur="1" fill="hold">
                                          <p:stCondLst>
                                            <p:cond delay="0"/>
                                          </p:stCondLst>
                                        </p:cTn>
                                        <p:tgtEl>
                                          <p:spTgt spid="19"/>
                                        </p:tgtEl>
                                        <p:attrNameLst>
                                          <p:attrName>style.visibility</p:attrName>
                                        </p:attrNameLst>
                                      </p:cBhvr>
                                      <p:to>
                                        <p:strVal val="visible"/>
                                      </p:to>
                                    </p:set>
                                    <p:animEffect transition="in" filter="wipe(down)">
                                      <p:cBhvr>
                                        <p:cTn id="68" dur="500"/>
                                        <p:tgtEl>
                                          <p:spTgt spid="19"/>
                                        </p:tgtEl>
                                      </p:cBhvr>
                                    </p:animEffect>
                                  </p:childTnLst>
                                </p:cTn>
                              </p:par>
                            </p:childTnLst>
                          </p:cTn>
                        </p:par>
                        <p:par>
                          <p:cTn id="69" fill="hold">
                            <p:stCondLst>
                              <p:cond delay="6000"/>
                            </p:stCondLst>
                            <p:childTnLst>
                              <p:par>
                                <p:cTn id="70" presetID="22" presetClass="entr" presetSubtype="1"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wipe(up)">
                                      <p:cBhvr>
                                        <p:cTn id="72" dur="500"/>
                                        <p:tgtEl>
                                          <p:spTgt spid="39"/>
                                        </p:tgtEl>
                                      </p:cBhvr>
                                    </p:animEffect>
                                  </p:childTnLst>
                                </p:cTn>
                              </p:par>
                            </p:childTnLst>
                          </p:cTn>
                        </p:par>
                        <p:par>
                          <p:cTn id="73" fill="hold">
                            <p:stCondLst>
                              <p:cond delay="6500"/>
                            </p:stCondLst>
                            <p:childTnLst>
                              <p:par>
                                <p:cTn id="74" presetID="10" presetClass="entr" presetSubtype="0" fill="hold" grpId="0" nodeType="afterEffect">
                                  <p:stCondLst>
                                    <p:cond delay="0"/>
                                  </p:stCondLst>
                                  <p:childTnLst>
                                    <p:set>
                                      <p:cBhvr>
                                        <p:cTn id="75" dur="1" fill="hold">
                                          <p:stCondLst>
                                            <p:cond delay="0"/>
                                          </p:stCondLst>
                                        </p:cTn>
                                        <p:tgtEl>
                                          <p:spTgt spid="49"/>
                                        </p:tgtEl>
                                        <p:attrNameLst>
                                          <p:attrName>style.visibility</p:attrName>
                                        </p:attrNameLst>
                                      </p:cBhvr>
                                      <p:to>
                                        <p:strVal val="visible"/>
                                      </p:to>
                                    </p:set>
                                    <p:animEffect transition="in" filter="fade">
                                      <p:cBhvr>
                                        <p:cTn id="76" dur="500"/>
                                        <p:tgtEl>
                                          <p:spTgt spid="49"/>
                                        </p:tgtEl>
                                      </p:cBhvr>
                                    </p:animEffect>
                                  </p:childTnLst>
                                </p:cTn>
                              </p:par>
                              <p:par>
                                <p:cTn id="77" presetID="22" presetClass="entr" presetSubtype="4" fill="hold" nodeType="withEffect">
                                  <p:stCondLst>
                                    <p:cond delay="0"/>
                                  </p:stCondLst>
                                  <p:childTnLst>
                                    <p:set>
                                      <p:cBhvr>
                                        <p:cTn id="78" dur="1" fill="hold">
                                          <p:stCondLst>
                                            <p:cond delay="0"/>
                                          </p:stCondLst>
                                        </p:cTn>
                                        <p:tgtEl>
                                          <p:spTgt spid="22"/>
                                        </p:tgtEl>
                                        <p:attrNameLst>
                                          <p:attrName>style.visibility</p:attrName>
                                        </p:attrNameLst>
                                      </p:cBhvr>
                                      <p:to>
                                        <p:strVal val="visible"/>
                                      </p:to>
                                    </p:set>
                                    <p:animEffect transition="in" filter="wipe(down)">
                                      <p:cBhvr>
                                        <p:cTn id="79" dur="500"/>
                                        <p:tgtEl>
                                          <p:spTgt spid="22"/>
                                        </p:tgtEl>
                                      </p:cBhvr>
                                    </p:animEffect>
                                  </p:childTnLst>
                                </p:cTn>
                              </p:par>
                            </p:childTnLst>
                          </p:cTn>
                        </p:par>
                        <p:par>
                          <p:cTn id="80" fill="hold">
                            <p:stCondLst>
                              <p:cond delay="7000"/>
                            </p:stCondLst>
                            <p:childTnLst>
                              <p:par>
                                <p:cTn id="81" presetID="22" presetClass="entr" presetSubtype="1" fill="hold" nodeType="after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wipe(up)">
                                      <p:cBhvr>
                                        <p:cTn id="83" dur="500"/>
                                        <p:tgtEl>
                                          <p:spTgt spid="40"/>
                                        </p:tgtEl>
                                      </p:cBhvr>
                                    </p:animEffect>
                                  </p:childTnLst>
                                </p:cTn>
                              </p:par>
                            </p:childTnLst>
                          </p:cTn>
                        </p:par>
                        <p:par>
                          <p:cTn id="84" fill="hold">
                            <p:stCondLst>
                              <p:cond delay="7500"/>
                            </p:stCondLst>
                            <p:childTnLst>
                              <p:par>
                                <p:cTn id="85" presetID="10" presetClass="entr" presetSubtype="0"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Effect transition="in" filter="fade">
                                      <p:cBhvr>
                                        <p:cTn id="87" dur="500"/>
                                        <p:tgtEl>
                                          <p:spTgt spid="50"/>
                                        </p:tgtEl>
                                      </p:cBhvr>
                                    </p:animEffect>
                                  </p:childTnLst>
                                </p:cTn>
                              </p:par>
                              <p:par>
                                <p:cTn id="88" presetID="22" presetClass="entr" presetSubtype="4" fill="hold" nodeType="withEffect">
                                  <p:stCondLst>
                                    <p:cond delay="0"/>
                                  </p:stCondLst>
                                  <p:childTnLst>
                                    <p:set>
                                      <p:cBhvr>
                                        <p:cTn id="89" dur="1" fill="hold">
                                          <p:stCondLst>
                                            <p:cond delay="0"/>
                                          </p:stCondLst>
                                        </p:cTn>
                                        <p:tgtEl>
                                          <p:spTgt spid="25"/>
                                        </p:tgtEl>
                                        <p:attrNameLst>
                                          <p:attrName>style.visibility</p:attrName>
                                        </p:attrNameLst>
                                      </p:cBhvr>
                                      <p:to>
                                        <p:strVal val="visible"/>
                                      </p:to>
                                    </p:set>
                                    <p:animEffect transition="in" filter="wipe(down)">
                                      <p:cBhvr>
                                        <p:cTn id="90" dur="500"/>
                                        <p:tgtEl>
                                          <p:spTgt spid="25"/>
                                        </p:tgtEl>
                                      </p:cBhvr>
                                    </p:animEffect>
                                  </p:childTnLst>
                                </p:cTn>
                              </p:par>
                            </p:childTnLst>
                          </p:cTn>
                        </p:par>
                        <p:par>
                          <p:cTn id="91" fill="hold">
                            <p:stCondLst>
                              <p:cond delay="8000"/>
                            </p:stCondLst>
                            <p:childTnLst>
                              <p:par>
                                <p:cTn id="92" presetID="22" presetClass="entr" presetSubtype="1" fill="hold" nodeType="afterEffect">
                                  <p:stCondLst>
                                    <p:cond delay="0"/>
                                  </p:stCondLst>
                                  <p:childTnLst>
                                    <p:set>
                                      <p:cBhvr>
                                        <p:cTn id="93" dur="1" fill="hold">
                                          <p:stCondLst>
                                            <p:cond delay="0"/>
                                          </p:stCondLst>
                                        </p:cTn>
                                        <p:tgtEl>
                                          <p:spTgt spid="41"/>
                                        </p:tgtEl>
                                        <p:attrNameLst>
                                          <p:attrName>style.visibility</p:attrName>
                                        </p:attrNameLst>
                                      </p:cBhvr>
                                      <p:to>
                                        <p:strVal val="visible"/>
                                      </p:to>
                                    </p:set>
                                    <p:animEffect transition="in" filter="wipe(up)">
                                      <p:cBhvr>
                                        <p:cTn id="94" dur="500"/>
                                        <p:tgtEl>
                                          <p:spTgt spid="41"/>
                                        </p:tgtEl>
                                      </p:cBhvr>
                                    </p:animEffect>
                                  </p:childTnLst>
                                </p:cTn>
                              </p:par>
                            </p:childTnLst>
                          </p:cTn>
                        </p:par>
                        <p:par>
                          <p:cTn id="95" fill="hold">
                            <p:stCondLst>
                              <p:cond delay="8500"/>
                            </p:stCondLst>
                            <p:childTnLst>
                              <p:par>
                                <p:cTn id="96" presetID="10" presetClass="entr" presetSubtype="0" fill="hold" grpId="0" nodeType="afterEffect">
                                  <p:stCondLst>
                                    <p:cond delay="0"/>
                                  </p:stCondLst>
                                  <p:childTnLst>
                                    <p:set>
                                      <p:cBhvr>
                                        <p:cTn id="97" dur="1" fill="hold">
                                          <p:stCondLst>
                                            <p:cond delay="0"/>
                                          </p:stCondLst>
                                        </p:cTn>
                                        <p:tgtEl>
                                          <p:spTgt spid="51"/>
                                        </p:tgtEl>
                                        <p:attrNameLst>
                                          <p:attrName>style.visibility</p:attrName>
                                        </p:attrNameLst>
                                      </p:cBhvr>
                                      <p:to>
                                        <p:strVal val="visible"/>
                                      </p:to>
                                    </p:set>
                                    <p:animEffect transition="in" filter="fade">
                                      <p:cBhvr>
                                        <p:cTn id="98" dur="500"/>
                                        <p:tgtEl>
                                          <p:spTgt spid="51"/>
                                        </p:tgtEl>
                                      </p:cBhvr>
                                    </p:animEffect>
                                  </p:childTnLst>
                                </p:cTn>
                              </p:par>
                              <p:par>
                                <p:cTn id="99" presetID="22" presetClass="entr" presetSubtype="4" fill="hold" nodeType="with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wipe(down)">
                                      <p:cBhvr>
                                        <p:cTn id="101" dur="500"/>
                                        <p:tgtEl>
                                          <p:spTgt spid="28"/>
                                        </p:tgtEl>
                                      </p:cBhvr>
                                    </p:animEffect>
                                  </p:childTnLst>
                                </p:cTn>
                              </p:par>
                            </p:childTnLst>
                          </p:cTn>
                        </p:par>
                        <p:par>
                          <p:cTn id="102" fill="hold">
                            <p:stCondLst>
                              <p:cond delay="9000"/>
                            </p:stCondLst>
                            <p:childTnLst>
                              <p:par>
                                <p:cTn id="103" presetID="22" presetClass="entr" presetSubtype="1" fill="hold" nodeType="afterEffect">
                                  <p:stCondLst>
                                    <p:cond delay="0"/>
                                  </p:stCondLst>
                                  <p:childTnLst>
                                    <p:set>
                                      <p:cBhvr>
                                        <p:cTn id="104" dur="1" fill="hold">
                                          <p:stCondLst>
                                            <p:cond delay="0"/>
                                          </p:stCondLst>
                                        </p:cTn>
                                        <p:tgtEl>
                                          <p:spTgt spid="42"/>
                                        </p:tgtEl>
                                        <p:attrNameLst>
                                          <p:attrName>style.visibility</p:attrName>
                                        </p:attrNameLst>
                                      </p:cBhvr>
                                      <p:to>
                                        <p:strVal val="visible"/>
                                      </p:to>
                                    </p:set>
                                    <p:animEffect transition="in" filter="wipe(up)">
                                      <p:cBhvr>
                                        <p:cTn id="105" dur="500"/>
                                        <p:tgtEl>
                                          <p:spTgt spid="42"/>
                                        </p:tgtEl>
                                      </p:cBhvr>
                                    </p:animEffect>
                                  </p:childTnLst>
                                </p:cTn>
                              </p:par>
                            </p:childTnLst>
                          </p:cTn>
                        </p:par>
                        <p:par>
                          <p:cTn id="106" fill="hold">
                            <p:stCondLst>
                              <p:cond delay="9500"/>
                            </p:stCondLst>
                            <p:childTnLst>
                              <p:par>
                                <p:cTn id="107" presetID="10" presetClass="entr" presetSubtype="0" fill="hold" grpId="0" nodeType="afterEffect">
                                  <p:stCondLst>
                                    <p:cond delay="0"/>
                                  </p:stCondLst>
                                  <p:childTnLst>
                                    <p:set>
                                      <p:cBhvr>
                                        <p:cTn id="108" dur="1" fill="hold">
                                          <p:stCondLst>
                                            <p:cond delay="0"/>
                                          </p:stCondLst>
                                        </p:cTn>
                                        <p:tgtEl>
                                          <p:spTgt spid="52"/>
                                        </p:tgtEl>
                                        <p:attrNameLst>
                                          <p:attrName>style.visibility</p:attrName>
                                        </p:attrNameLst>
                                      </p:cBhvr>
                                      <p:to>
                                        <p:strVal val="visible"/>
                                      </p:to>
                                    </p:set>
                                    <p:animEffect transition="in" filter="fade">
                                      <p:cBhvr>
                                        <p:cTn id="109" dur="500"/>
                                        <p:tgtEl>
                                          <p:spTgt spid="52"/>
                                        </p:tgtEl>
                                      </p:cBhvr>
                                    </p:animEffect>
                                  </p:childTnLst>
                                </p:cTn>
                              </p:par>
                              <p:par>
                                <p:cTn id="110" presetID="22" presetClass="entr" presetSubtype="4" fill="hold" nodeType="withEffect">
                                  <p:stCondLst>
                                    <p:cond delay="0"/>
                                  </p:stCondLst>
                                  <p:childTnLst>
                                    <p:set>
                                      <p:cBhvr>
                                        <p:cTn id="111" dur="1" fill="hold">
                                          <p:stCondLst>
                                            <p:cond delay="0"/>
                                          </p:stCondLst>
                                        </p:cTn>
                                        <p:tgtEl>
                                          <p:spTgt spid="31"/>
                                        </p:tgtEl>
                                        <p:attrNameLst>
                                          <p:attrName>style.visibility</p:attrName>
                                        </p:attrNameLst>
                                      </p:cBhvr>
                                      <p:to>
                                        <p:strVal val="visible"/>
                                      </p:to>
                                    </p:set>
                                    <p:animEffect transition="in" filter="wipe(down)">
                                      <p:cBhvr>
                                        <p:cTn id="112" dur="500"/>
                                        <p:tgtEl>
                                          <p:spTgt spid="31"/>
                                        </p:tgtEl>
                                      </p:cBhvr>
                                    </p:animEffect>
                                  </p:childTnLst>
                                </p:cTn>
                              </p:par>
                            </p:childTnLst>
                          </p:cTn>
                        </p:par>
                        <p:par>
                          <p:cTn id="113" fill="hold">
                            <p:stCondLst>
                              <p:cond delay="10000"/>
                            </p:stCondLst>
                            <p:childTnLst>
                              <p:par>
                                <p:cTn id="114" presetID="22" presetClass="entr" presetSubtype="1" fill="hold" nodeType="afterEffect">
                                  <p:stCondLst>
                                    <p:cond delay="0"/>
                                  </p:stCondLst>
                                  <p:childTnLst>
                                    <p:set>
                                      <p:cBhvr>
                                        <p:cTn id="115" dur="1" fill="hold">
                                          <p:stCondLst>
                                            <p:cond delay="0"/>
                                          </p:stCondLst>
                                        </p:cTn>
                                        <p:tgtEl>
                                          <p:spTgt spid="43"/>
                                        </p:tgtEl>
                                        <p:attrNameLst>
                                          <p:attrName>style.visibility</p:attrName>
                                        </p:attrNameLst>
                                      </p:cBhvr>
                                      <p:to>
                                        <p:strVal val="visible"/>
                                      </p:to>
                                    </p:set>
                                    <p:animEffect transition="in" filter="wipe(up)">
                                      <p:cBhvr>
                                        <p:cTn id="116" dur="500"/>
                                        <p:tgtEl>
                                          <p:spTgt spid="43"/>
                                        </p:tgtEl>
                                      </p:cBhvr>
                                    </p:animEffect>
                                  </p:childTnLst>
                                </p:cTn>
                              </p:par>
                            </p:childTnLst>
                          </p:cTn>
                        </p:par>
                        <p:par>
                          <p:cTn id="117" fill="hold">
                            <p:stCondLst>
                              <p:cond delay="10500"/>
                            </p:stCondLst>
                            <p:childTnLst>
                              <p:par>
                                <p:cTn id="118" presetID="10" presetClass="entr" presetSubtype="0" fill="hold" grpId="0" nodeType="afterEffect">
                                  <p:stCondLst>
                                    <p:cond delay="0"/>
                                  </p:stCondLst>
                                  <p:childTnLst>
                                    <p:set>
                                      <p:cBhvr>
                                        <p:cTn id="119" dur="1" fill="hold">
                                          <p:stCondLst>
                                            <p:cond delay="0"/>
                                          </p:stCondLst>
                                        </p:cTn>
                                        <p:tgtEl>
                                          <p:spTgt spid="53"/>
                                        </p:tgtEl>
                                        <p:attrNameLst>
                                          <p:attrName>style.visibility</p:attrName>
                                        </p:attrNameLst>
                                      </p:cBhvr>
                                      <p:to>
                                        <p:strVal val="visible"/>
                                      </p:to>
                                    </p:set>
                                    <p:animEffect transition="in" filter="fade">
                                      <p:cBhvr>
                                        <p:cTn id="120" dur="500"/>
                                        <p:tgtEl>
                                          <p:spTgt spid="53"/>
                                        </p:tgtEl>
                                      </p:cBhvr>
                                    </p:animEffect>
                                  </p:childTnLst>
                                </p:cTn>
                              </p:par>
                            </p:childTnLst>
                          </p:cTn>
                        </p:par>
                        <p:par>
                          <p:cTn id="121" fill="hold">
                            <p:stCondLst>
                              <p:cond delay="11000"/>
                            </p:stCondLst>
                            <p:childTnLst>
                              <p:par>
                                <p:cTn id="122" presetID="53" presetClass="entr" presetSubtype="16" fill="hold" grpId="0" nodeType="afterEffect">
                                  <p:stCondLst>
                                    <p:cond delay="0"/>
                                  </p:stCondLst>
                                  <p:childTnLst>
                                    <p:set>
                                      <p:cBhvr>
                                        <p:cTn id="123" dur="1" fill="hold">
                                          <p:stCondLst>
                                            <p:cond delay="0"/>
                                          </p:stCondLst>
                                        </p:cTn>
                                        <p:tgtEl>
                                          <p:spTgt spid="54"/>
                                        </p:tgtEl>
                                        <p:attrNameLst>
                                          <p:attrName>style.visibility</p:attrName>
                                        </p:attrNameLst>
                                      </p:cBhvr>
                                      <p:to>
                                        <p:strVal val="visible"/>
                                      </p:to>
                                    </p:set>
                                    <p:anim calcmode="lin" valueType="num">
                                      <p:cBhvr>
                                        <p:cTn id="124" dur="500" fill="hold"/>
                                        <p:tgtEl>
                                          <p:spTgt spid="54"/>
                                        </p:tgtEl>
                                        <p:attrNameLst>
                                          <p:attrName>ppt_w</p:attrName>
                                        </p:attrNameLst>
                                      </p:cBhvr>
                                      <p:tavLst>
                                        <p:tav tm="0">
                                          <p:val>
                                            <p:fltVal val="0"/>
                                          </p:val>
                                        </p:tav>
                                        <p:tav tm="100000">
                                          <p:val>
                                            <p:strVal val="#ppt_w"/>
                                          </p:val>
                                        </p:tav>
                                      </p:tavLst>
                                    </p:anim>
                                    <p:anim calcmode="lin" valueType="num">
                                      <p:cBhvr>
                                        <p:cTn id="125" dur="500" fill="hold"/>
                                        <p:tgtEl>
                                          <p:spTgt spid="54"/>
                                        </p:tgtEl>
                                        <p:attrNameLst>
                                          <p:attrName>ppt_h</p:attrName>
                                        </p:attrNameLst>
                                      </p:cBhvr>
                                      <p:tavLst>
                                        <p:tav tm="0">
                                          <p:val>
                                            <p:fltVal val="0"/>
                                          </p:val>
                                        </p:tav>
                                        <p:tav tm="100000">
                                          <p:val>
                                            <p:strVal val="#ppt_h"/>
                                          </p:val>
                                        </p:tav>
                                      </p:tavLst>
                                    </p:anim>
                                    <p:animEffect transition="in" filter="fade">
                                      <p:cBhvr>
                                        <p:cTn id="126" dur="500"/>
                                        <p:tgtEl>
                                          <p:spTgt spid="54"/>
                                        </p:tgtEl>
                                      </p:cBhvr>
                                    </p:animEffect>
                                  </p:childTnLst>
                                </p:cTn>
                              </p:par>
                            </p:childTnLst>
                          </p:cTn>
                        </p:par>
                        <p:par>
                          <p:cTn id="127" fill="hold">
                            <p:stCondLst>
                              <p:cond delay="11500"/>
                            </p:stCondLst>
                            <p:childTnLst>
                              <p:par>
                                <p:cTn id="128" presetID="53" presetClass="entr" presetSubtype="16" fill="hold" grpId="0" nodeType="afterEffect">
                                  <p:stCondLst>
                                    <p:cond delay="0"/>
                                  </p:stCondLst>
                                  <p:childTnLst>
                                    <p:set>
                                      <p:cBhvr>
                                        <p:cTn id="129" dur="1" fill="hold">
                                          <p:stCondLst>
                                            <p:cond delay="0"/>
                                          </p:stCondLst>
                                        </p:cTn>
                                        <p:tgtEl>
                                          <p:spTgt spid="55"/>
                                        </p:tgtEl>
                                        <p:attrNameLst>
                                          <p:attrName>style.visibility</p:attrName>
                                        </p:attrNameLst>
                                      </p:cBhvr>
                                      <p:to>
                                        <p:strVal val="visible"/>
                                      </p:to>
                                    </p:set>
                                    <p:anim calcmode="lin" valueType="num">
                                      <p:cBhvr>
                                        <p:cTn id="130" dur="500" fill="hold"/>
                                        <p:tgtEl>
                                          <p:spTgt spid="55"/>
                                        </p:tgtEl>
                                        <p:attrNameLst>
                                          <p:attrName>ppt_w</p:attrName>
                                        </p:attrNameLst>
                                      </p:cBhvr>
                                      <p:tavLst>
                                        <p:tav tm="0">
                                          <p:val>
                                            <p:fltVal val="0"/>
                                          </p:val>
                                        </p:tav>
                                        <p:tav tm="100000">
                                          <p:val>
                                            <p:strVal val="#ppt_w"/>
                                          </p:val>
                                        </p:tav>
                                      </p:tavLst>
                                    </p:anim>
                                    <p:anim calcmode="lin" valueType="num">
                                      <p:cBhvr>
                                        <p:cTn id="131" dur="500" fill="hold"/>
                                        <p:tgtEl>
                                          <p:spTgt spid="55"/>
                                        </p:tgtEl>
                                        <p:attrNameLst>
                                          <p:attrName>ppt_h</p:attrName>
                                        </p:attrNameLst>
                                      </p:cBhvr>
                                      <p:tavLst>
                                        <p:tav tm="0">
                                          <p:val>
                                            <p:fltVal val="0"/>
                                          </p:val>
                                        </p:tav>
                                        <p:tav tm="100000">
                                          <p:val>
                                            <p:strVal val="#ppt_h"/>
                                          </p:val>
                                        </p:tav>
                                      </p:tavLst>
                                    </p:anim>
                                    <p:animEffect transition="in" filter="fade">
                                      <p:cBhvr>
                                        <p:cTn id="132" dur="500"/>
                                        <p:tgtEl>
                                          <p:spTgt spid="55"/>
                                        </p:tgtEl>
                                      </p:cBhvr>
                                    </p:animEffect>
                                  </p:childTnLst>
                                </p:cTn>
                              </p:par>
                            </p:childTnLst>
                          </p:cTn>
                        </p:par>
                        <p:par>
                          <p:cTn id="133" fill="hold">
                            <p:stCondLst>
                              <p:cond delay="12000"/>
                            </p:stCondLst>
                            <p:childTnLst>
                              <p:par>
                                <p:cTn id="134" presetID="53" presetClass="entr" presetSubtype="16" fill="hold" grpId="0" nodeType="afterEffect">
                                  <p:stCondLst>
                                    <p:cond delay="0"/>
                                  </p:stCondLst>
                                  <p:childTnLst>
                                    <p:set>
                                      <p:cBhvr>
                                        <p:cTn id="135" dur="1" fill="hold">
                                          <p:stCondLst>
                                            <p:cond delay="0"/>
                                          </p:stCondLst>
                                        </p:cTn>
                                        <p:tgtEl>
                                          <p:spTgt spid="58"/>
                                        </p:tgtEl>
                                        <p:attrNameLst>
                                          <p:attrName>style.visibility</p:attrName>
                                        </p:attrNameLst>
                                      </p:cBhvr>
                                      <p:to>
                                        <p:strVal val="visible"/>
                                      </p:to>
                                    </p:set>
                                    <p:anim calcmode="lin" valueType="num">
                                      <p:cBhvr>
                                        <p:cTn id="136" dur="500" fill="hold"/>
                                        <p:tgtEl>
                                          <p:spTgt spid="58"/>
                                        </p:tgtEl>
                                        <p:attrNameLst>
                                          <p:attrName>ppt_w</p:attrName>
                                        </p:attrNameLst>
                                      </p:cBhvr>
                                      <p:tavLst>
                                        <p:tav tm="0">
                                          <p:val>
                                            <p:fltVal val="0"/>
                                          </p:val>
                                        </p:tav>
                                        <p:tav tm="100000">
                                          <p:val>
                                            <p:strVal val="#ppt_w"/>
                                          </p:val>
                                        </p:tav>
                                      </p:tavLst>
                                    </p:anim>
                                    <p:anim calcmode="lin" valueType="num">
                                      <p:cBhvr>
                                        <p:cTn id="137" dur="500" fill="hold"/>
                                        <p:tgtEl>
                                          <p:spTgt spid="58"/>
                                        </p:tgtEl>
                                        <p:attrNameLst>
                                          <p:attrName>ppt_h</p:attrName>
                                        </p:attrNameLst>
                                      </p:cBhvr>
                                      <p:tavLst>
                                        <p:tav tm="0">
                                          <p:val>
                                            <p:fltVal val="0"/>
                                          </p:val>
                                        </p:tav>
                                        <p:tav tm="100000">
                                          <p:val>
                                            <p:strVal val="#ppt_h"/>
                                          </p:val>
                                        </p:tav>
                                      </p:tavLst>
                                    </p:anim>
                                    <p:animEffect transition="in" filter="fade">
                                      <p:cBhvr>
                                        <p:cTn id="138" dur="500"/>
                                        <p:tgtEl>
                                          <p:spTgt spid="58"/>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59"/>
                                        </p:tgtEl>
                                        <p:attrNameLst>
                                          <p:attrName>style.visibility</p:attrName>
                                        </p:attrNameLst>
                                      </p:cBhvr>
                                      <p:to>
                                        <p:strVal val="visible"/>
                                      </p:to>
                                    </p:set>
                                    <p:anim calcmode="lin" valueType="num">
                                      <p:cBhvr>
                                        <p:cTn id="142" dur="500" fill="hold"/>
                                        <p:tgtEl>
                                          <p:spTgt spid="59"/>
                                        </p:tgtEl>
                                        <p:attrNameLst>
                                          <p:attrName>ppt_w</p:attrName>
                                        </p:attrNameLst>
                                      </p:cBhvr>
                                      <p:tavLst>
                                        <p:tav tm="0">
                                          <p:val>
                                            <p:fltVal val="0"/>
                                          </p:val>
                                        </p:tav>
                                        <p:tav tm="100000">
                                          <p:val>
                                            <p:strVal val="#ppt_w"/>
                                          </p:val>
                                        </p:tav>
                                      </p:tavLst>
                                    </p:anim>
                                    <p:anim calcmode="lin" valueType="num">
                                      <p:cBhvr>
                                        <p:cTn id="143" dur="500" fill="hold"/>
                                        <p:tgtEl>
                                          <p:spTgt spid="59"/>
                                        </p:tgtEl>
                                        <p:attrNameLst>
                                          <p:attrName>ppt_h</p:attrName>
                                        </p:attrNameLst>
                                      </p:cBhvr>
                                      <p:tavLst>
                                        <p:tav tm="0">
                                          <p:val>
                                            <p:fltVal val="0"/>
                                          </p:val>
                                        </p:tav>
                                        <p:tav tm="100000">
                                          <p:val>
                                            <p:strVal val="#ppt_h"/>
                                          </p:val>
                                        </p:tav>
                                      </p:tavLst>
                                    </p:anim>
                                    <p:animEffect transition="in" filter="fade">
                                      <p:cBhvr>
                                        <p:cTn id="144" dur="500"/>
                                        <p:tgtEl>
                                          <p:spTgt spid="59"/>
                                        </p:tgtEl>
                                      </p:cBhvr>
                                    </p:animEffect>
                                  </p:childTnLst>
                                </p:cTn>
                              </p:par>
                            </p:childTnLst>
                          </p:cTn>
                        </p:par>
                        <p:par>
                          <p:cTn id="145" fill="hold">
                            <p:stCondLst>
                              <p:cond delay="13000"/>
                            </p:stCondLst>
                            <p:childTnLst>
                              <p:par>
                                <p:cTn id="146" presetID="53" presetClass="entr" presetSubtype="16" fill="hold" grpId="0" nodeType="afterEffect">
                                  <p:stCondLst>
                                    <p:cond delay="0"/>
                                  </p:stCondLst>
                                  <p:childTnLst>
                                    <p:set>
                                      <p:cBhvr>
                                        <p:cTn id="147" dur="1" fill="hold">
                                          <p:stCondLst>
                                            <p:cond delay="0"/>
                                          </p:stCondLst>
                                        </p:cTn>
                                        <p:tgtEl>
                                          <p:spTgt spid="60"/>
                                        </p:tgtEl>
                                        <p:attrNameLst>
                                          <p:attrName>style.visibility</p:attrName>
                                        </p:attrNameLst>
                                      </p:cBhvr>
                                      <p:to>
                                        <p:strVal val="visible"/>
                                      </p:to>
                                    </p:set>
                                    <p:anim calcmode="lin" valueType="num">
                                      <p:cBhvr>
                                        <p:cTn id="148" dur="500" fill="hold"/>
                                        <p:tgtEl>
                                          <p:spTgt spid="60"/>
                                        </p:tgtEl>
                                        <p:attrNameLst>
                                          <p:attrName>ppt_w</p:attrName>
                                        </p:attrNameLst>
                                      </p:cBhvr>
                                      <p:tavLst>
                                        <p:tav tm="0">
                                          <p:val>
                                            <p:fltVal val="0"/>
                                          </p:val>
                                        </p:tav>
                                        <p:tav tm="100000">
                                          <p:val>
                                            <p:strVal val="#ppt_w"/>
                                          </p:val>
                                        </p:tav>
                                      </p:tavLst>
                                    </p:anim>
                                    <p:anim calcmode="lin" valueType="num">
                                      <p:cBhvr>
                                        <p:cTn id="149" dur="500" fill="hold"/>
                                        <p:tgtEl>
                                          <p:spTgt spid="60"/>
                                        </p:tgtEl>
                                        <p:attrNameLst>
                                          <p:attrName>ppt_h</p:attrName>
                                        </p:attrNameLst>
                                      </p:cBhvr>
                                      <p:tavLst>
                                        <p:tav tm="0">
                                          <p:val>
                                            <p:fltVal val="0"/>
                                          </p:val>
                                        </p:tav>
                                        <p:tav tm="100000">
                                          <p:val>
                                            <p:strVal val="#ppt_h"/>
                                          </p:val>
                                        </p:tav>
                                      </p:tavLst>
                                    </p:anim>
                                    <p:animEffect transition="in" filter="fade">
                                      <p:cBhvr>
                                        <p:cTn id="150" dur="500"/>
                                        <p:tgtEl>
                                          <p:spTgt spid="60"/>
                                        </p:tgtEl>
                                      </p:cBhvr>
                                    </p:animEffect>
                                  </p:childTnLst>
                                </p:cTn>
                              </p:par>
                            </p:childTnLst>
                          </p:cTn>
                        </p:par>
                        <p:par>
                          <p:cTn id="151" fill="hold">
                            <p:stCondLst>
                              <p:cond delay="13500"/>
                            </p:stCondLst>
                            <p:childTnLst>
                              <p:par>
                                <p:cTn id="152" presetID="53" presetClass="entr" presetSubtype="16"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 calcmode="lin" valueType="num">
                                      <p:cBhvr>
                                        <p:cTn id="154" dur="500" fill="hold"/>
                                        <p:tgtEl>
                                          <p:spTgt spid="56"/>
                                        </p:tgtEl>
                                        <p:attrNameLst>
                                          <p:attrName>ppt_w</p:attrName>
                                        </p:attrNameLst>
                                      </p:cBhvr>
                                      <p:tavLst>
                                        <p:tav tm="0">
                                          <p:val>
                                            <p:fltVal val="0"/>
                                          </p:val>
                                        </p:tav>
                                        <p:tav tm="100000">
                                          <p:val>
                                            <p:strVal val="#ppt_w"/>
                                          </p:val>
                                        </p:tav>
                                      </p:tavLst>
                                    </p:anim>
                                    <p:anim calcmode="lin" valueType="num">
                                      <p:cBhvr>
                                        <p:cTn id="155" dur="500" fill="hold"/>
                                        <p:tgtEl>
                                          <p:spTgt spid="56"/>
                                        </p:tgtEl>
                                        <p:attrNameLst>
                                          <p:attrName>ppt_h</p:attrName>
                                        </p:attrNameLst>
                                      </p:cBhvr>
                                      <p:tavLst>
                                        <p:tav tm="0">
                                          <p:val>
                                            <p:fltVal val="0"/>
                                          </p:val>
                                        </p:tav>
                                        <p:tav tm="100000">
                                          <p:val>
                                            <p:strVal val="#ppt_h"/>
                                          </p:val>
                                        </p:tav>
                                      </p:tavLst>
                                    </p:anim>
                                    <p:animEffect transition="in" filter="fade">
                                      <p:cBhvr>
                                        <p:cTn id="156" dur="500"/>
                                        <p:tgtEl>
                                          <p:spTgt spid="56"/>
                                        </p:tgtEl>
                                      </p:cBhvr>
                                    </p:animEffect>
                                  </p:childTnLst>
                                </p:cTn>
                              </p:par>
                            </p:childTnLst>
                          </p:cTn>
                        </p:par>
                        <p:par>
                          <p:cTn id="157" fill="hold">
                            <p:stCondLst>
                              <p:cond delay="14000"/>
                            </p:stCondLst>
                            <p:childTnLst>
                              <p:par>
                                <p:cTn id="158" presetID="53" presetClass="entr" presetSubtype="16" fill="hold" grpId="0" nodeType="afterEffect">
                                  <p:stCondLst>
                                    <p:cond delay="0"/>
                                  </p:stCondLst>
                                  <p:childTnLst>
                                    <p:set>
                                      <p:cBhvr>
                                        <p:cTn id="159" dur="1" fill="hold">
                                          <p:stCondLst>
                                            <p:cond delay="0"/>
                                          </p:stCondLst>
                                        </p:cTn>
                                        <p:tgtEl>
                                          <p:spTgt spid="61"/>
                                        </p:tgtEl>
                                        <p:attrNameLst>
                                          <p:attrName>style.visibility</p:attrName>
                                        </p:attrNameLst>
                                      </p:cBhvr>
                                      <p:to>
                                        <p:strVal val="visible"/>
                                      </p:to>
                                    </p:set>
                                    <p:anim calcmode="lin" valueType="num">
                                      <p:cBhvr>
                                        <p:cTn id="160" dur="500" fill="hold"/>
                                        <p:tgtEl>
                                          <p:spTgt spid="61"/>
                                        </p:tgtEl>
                                        <p:attrNameLst>
                                          <p:attrName>ppt_w</p:attrName>
                                        </p:attrNameLst>
                                      </p:cBhvr>
                                      <p:tavLst>
                                        <p:tav tm="0">
                                          <p:val>
                                            <p:fltVal val="0"/>
                                          </p:val>
                                        </p:tav>
                                        <p:tav tm="100000">
                                          <p:val>
                                            <p:strVal val="#ppt_w"/>
                                          </p:val>
                                        </p:tav>
                                      </p:tavLst>
                                    </p:anim>
                                    <p:anim calcmode="lin" valueType="num">
                                      <p:cBhvr>
                                        <p:cTn id="161" dur="500" fill="hold"/>
                                        <p:tgtEl>
                                          <p:spTgt spid="61"/>
                                        </p:tgtEl>
                                        <p:attrNameLst>
                                          <p:attrName>ppt_h</p:attrName>
                                        </p:attrNameLst>
                                      </p:cBhvr>
                                      <p:tavLst>
                                        <p:tav tm="0">
                                          <p:val>
                                            <p:fltVal val="0"/>
                                          </p:val>
                                        </p:tav>
                                        <p:tav tm="100000">
                                          <p:val>
                                            <p:strVal val="#ppt_h"/>
                                          </p:val>
                                        </p:tav>
                                      </p:tavLst>
                                    </p:anim>
                                    <p:animEffect transition="in" filter="fade">
                                      <p:cBhvr>
                                        <p:cTn id="162" dur="500"/>
                                        <p:tgtEl>
                                          <p:spTgt spid="61"/>
                                        </p:tgtEl>
                                      </p:cBhvr>
                                    </p:animEffect>
                                  </p:childTnLst>
                                </p:cTn>
                              </p:par>
                            </p:childTnLst>
                          </p:cTn>
                        </p:par>
                        <p:par>
                          <p:cTn id="163" fill="hold">
                            <p:stCondLst>
                              <p:cond delay="14500"/>
                            </p:stCondLst>
                            <p:childTnLst>
                              <p:par>
                                <p:cTn id="164" presetID="53" presetClass="entr" presetSubtype="16" fill="hold" grpId="0" nodeType="afterEffect">
                                  <p:stCondLst>
                                    <p:cond delay="0"/>
                                  </p:stCondLst>
                                  <p:childTnLst>
                                    <p:set>
                                      <p:cBhvr>
                                        <p:cTn id="165" dur="1" fill="hold">
                                          <p:stCondLst>
                                            <p:cond delay="0"/>
                                          </p:stCondLst>
                                        </p:cTn>
                                        <p:tgtEl>
                                          <p:spTgt spid="62"/>
                                        </p:tgtEl>
                                        <p:attrNameLst>
                                          <p:attrName>style.visibility</p:attrName>
                                        </p:attrNameLst>
                                      </p:cBhvr>
                                      <p:to>
                                        <p:strVal val="visible"/>
                                      </p:to>
                                    </p:set>
                                    <p:anim calcmode="lin" valueType="num">
                                      <p:cBhvr>
                                        <p:cTn id="166" dur="500" fill="hold"/>
                                        <p:tgtEl>
                                          <p:spTgt spid="62"/>
                                        </p:tgtEl>
                                        <p:attrNameLst>
                                          <p:attrName>ppt_w</p:attrName>
                                        </p:attrNameLst>
                                      </p:cBhvr>
                                      <p:tavLst>
                                        <p:tav tm="0">
                                          <p:val>
                                            <p:fltVal val="0"/>
                                          </p:val>
                                        </p:tav>
                                        <p:tav tm="100000">
                                          <p:val>
                                            <p:strVal val="#ppt_w"/>
                                          </p:val>
                                        </p:tav>
                                      </p:tavLst>
                                    </p:anim>
                                    <p:anim calcmode="lin" valueType="num">
                                      <p:cBhvr>
                                        <p:cTn id="167" dur="500" fill="hold"/>
                                        <p:tgtEl>
                                          <p:spTgt spid="62"/>
                                        </p:tgtEl>
                                        <p:attrNameLst>
                                          <p:attrName>ppt_h</p:attrName>
                                        </p:attrNameLst>
                                      </p:cBhvr>
                                      <p:tavLst>
                                        <p:tav tm="0">
                                          <p:val>
                                            <p:fltVal val="0"/>
                                          </p:val>
                                        </p:tav>
                                        <p:tav tm="100000">
                                          <p:val>
                                            <p:strVal val="#ppt_h"/>
                                          </p:val>
                                        </p:tav>
                                      </p:tavLst>
                                    </p:anim>
                                    <p:animEffect transition="in" filter="fade">
                                      <p:cBhvr>
                                        <p:cTn id="168" dur="500"/>
                                        <p:tgtEl>
                                          <p:spTgt spid="62"/>
                                        </p:tgtEl>
                                      </p:cBhvr>
                                    </p:animEffect>
                                  </p:childTnLst>
                                </p:cTn>
                              </p:par>
                            </p:childTnLst>
                          </p:cTn>
                        </p:par>
                        <p:par>
                          <p:cTn id="169" fill="hold">
                            <p:stCondLst>
                              <p:cond delay="15000"/>
                            </p:stCondLst>
                            <p:childTnLst>
                              <p:par>
                                <p:cTn id="170" presetID="53" presetClass="entr" presetSubtype="16" fill="hold" grpId="0" nodeType="afterEffect">
                                  <p:stCondLst>
                                    <p:cond delay="0"/>
                                  </p:stCondLst>
                                  <p:childTnLst>
                                    <p:set>
                                      <p:cBhvr>
                                        <p:cTn id="171" dur="1" fill="hold">
                                          <p:stCondLst>
                                            <p:cond delay="0"/>
                                          </p:stCondLst>
                                        </p:cTn>
                                        <p:tgtEl>
                                          <p:spTgt spid="57"/>
                                        </p:tgtEl>
                                        <p:attrNameLst>
                                          <p:attrName>style.visibility</p:attrName>
                                        </p:attrNameLst>
                                      </p:cBhvr>
                                      <p:to>
                                        <p:strVal val="visible"/>
                                      </p:to>
                                    </p:set>
                                    <p:anim calcmode="lin" valueType="num">
                                      <p:cBhvr>
                                        <p:cTn id="172" dur="500" fill="hold"/>
                                        <p:tgtEl>
                                          <p:spTgt spid="57"/>
                                        </p:tgtEl>
                                        <p:attrNameLst>
                                          <p:attrName>ppt_w</p:attrName>
                                        </p:attrNameLst>
                                      </p:cBhvr>
                                      <p:tavLst>
                                        <p:tav tm="0">
                                          <p:val>
                                            <p:fltVal val="0"/>
                                          </p:val>
                                        </p:tav>
                                        <p:tav tm="100000">
                                          <p:val>
                                            <p:strVal val="#ppt_w"/>
                                          </p:val>
                                        </p:tav>
                                      </p:tavLst>
                                    </p:anim>
                                    <p:anim calcmode="lin" valueType="num">
                                      <p:cBhvr>
                                        <p:cTn id="173" dur="500" fill="hold"/>
                                        <p:tgtEl>
                                          <p:spTgt spid="57"/>
                                        </p:tgtEl>
                                        <p:attrNameLst>
                                          <p:attrName>ppt_h</p:attrName>
                                        </p:attrNameLst>
                                      </p:cBhvr>
                                      <p:tavLst>
                                        <p:tav tm="0">
                                          <p:val>
                                            <p:fltVal val="0"/>
                                          </p:val>
                                        </p:tav>
                                        <p:tav tm="100000">
                                          <p:val>
                                            <p:strVal val="#ppt_h"/>
                                          </p:val>
                                        </p:tav>
                                      </p:tavLst>
                                    </p:anim>
                                    <p:animEffect transition="in" filter="fade">
                                      <p:cBhvr>
                                        <p:cTn id="174" dur="500"/>
                                        <p:tgtEl>
                                          <p:spTgt spid="57"/>
                                        </p:tgtEl>
                                      </p:cBhvr>
                                    </p:animEffect>
                                  </p:childTnLst>
                                </p:cTn>
                              </p:par>
                            </p:childTnLst>
                          </p:cTn>
                        </p:par>
                        <p:par>
                          <p:cTn id="175" fill="hold">
                            <p:stCondLst>
                              <p:cond delay="15500"/>
                            </p:stCondLst>
                            <p:childTnLst>
                              <p:par>
                                <p:cTn id="176" presetID="53" presetClass="entr" presetSubtype="16" fill="hold" grpId="0" nodeType="afterEffect">
                                  <p:stCondLst>
                                    <p:cond delay="0"/>
                                  </p:stCondLst>
                                  <p:childTnLst>
                                    <p:set>
                                      <p:cBhvr>
                                        <p:cTn id="177" dur="1" fill="hold">
                                          <p:stCondLst>
                                            <p:cond delay="0"/>
                                          </p:stCondLst>
                                        </p:cTn>
                                        <p:tgtEl>
                                          <p:spTgt spid="63"/>
                                        </p:tgtEl>
                                        <p:attrNameLst>
                                          <p:attrName>style.visibility</p:attrName>
                                        </p:attrNameLst>
                                      </p:cBhvr>
                                      <p:to>
                                        <p:strVal val="visible"/>
                                      </p:to>
                                    </p:set>
                                    <p:anim calcmode="lin" valueType="num">
                                      <p:cBhvr>
                                        <p:cTn id="178" dur="500" fill="hold"/>
                                        <p:tgtEl>
                                          <p:spTgt spid="63"/>
                                        </p:tgtEl>
                                        <p:attrNameLst>
                                          <p:attrName>ppt_w</p:attrName>
                                        </p:attrNameLst>
                                      </p:cBhvr>
                                      <p:tavLst>
                                        <p:tav tm="0">
                                          <p:val>
                                            <p:fltVal val="0"/>
                                          </p:val>
                                        </p:tav>
                                        <p:tav tm="100000">
                                          <p:val>
                                            <p:strVal val="#ppt_w"/>
                                          </p:val>
                                        </p:tav>
                                      </p:tavLst>
                                    </p:anim>
                                    <p:anim calcmode="lin" valueType="num">
                                      <p:cBhvr>
                                        <p:cTn id="179" dur="500" fill="hold"/>
                                        <p:tgtEl>
                                          <p:spTgt spid="63"/>
                                        </p:tgtEl>
                                        <p:attrNameLst>
                                          <p:attrName>ppt_h</p:attrName>
                                        </p:attrNameLst>
                                      </p:cBhvr>
                                      <p:tavLst>
                                        <p:tav tm="0">
                                          <p:val>
                                            <p:fltVal val="0"/>
                                          </p:val>
                                        </p:tav>
                                        <p:tav tm="100000">
                                          <p:val>
                                            <p:strVal val="#ppt_h"/>
                                          </p:val>
                                        </p:tav>
                                      </p:tavLst>
                                    </p:anim>
                                    <p:animEffect transition="in" filter="fade">
                                      <p:cBhvr>
                                        <p:cTn id="180"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P spid="46" grpId="0"/>
      <p:bldP spid="47" grpId="0"/>
      <p:bldP spid="48" grpId="0"/>
      <p:bldP spid="49" grpId="0"/>
      <p:bldP spid="50" grpId="0"/>
      <p:bldP spid="51" grpId="0"/>
      <p:bldP spid="52" grpId="0"/>
      <p:bldP spid="53" grpId="0"/>
      <p:bldP spid="54" grpId="0"/>
      <p:bldP spid="55" grpId="0"/>
      <p:bldP spid="56" grpId="0"/>
      <p:bldP spid="57" grpId="0"/>
      <p:bldP spid="58" grpId="0"/>
      <p:bldP spid="59" grpId="0"/>
      <p:bldP spid="60" grpId="0"/>
      <p:bldP spid="61" grpId="0"/>
      <p:bldP spid="62" grpId="0"/>
      <p:bldP spid="63" grpId="0"/>
      <p:bldP spid="64"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Creative Chart Optional</a:t>
            </a:r>
          </a:p>
        </p:txBody>
      </p:sp>
      <p:sp>
        <p:nvSpPr>
          <p:cNvPr id="3" name="Slide Number Placeholder 2"/>
          <p:cNvSpPr>
            <a:spLocks noGrp="1"/>
          </p:cNvSpPr>
          <p:nvPr>
            <p:ph type="sldNum" sz="quarter" idx="12"/>
          </p:nvPr>
        </p:nvSpPr>
        <p:spPr/>
        <p:txBody>
          <a:bodyPr/>
          <a:lstStyle/>
          <a:p>
            <a:fld id="{5DE872C3-2ED1-43FB-B3C4-BA6F078D7CD3}" type="slidenum">
              <a:rPr lang="en-US" smtClean="0"/>
              <a:t>105</a:t>
            </a:fld>
            <a:endParaRPr lang="en-US"/>
          </a:p>
        </p:txBody>
      </p:sp>
      <p:grpSp>
        <p:nvGrpSpPr>
          <p:cNvPr id="10" name="Group 9"/>
          <p:cNvGrpSpPr/>
          <p:nvPr/>
        </p:nvGrpSpPr>
        <p:grpSpPr>
          <a:xfrm>
            <a:off x="3548821" y="2015139"/>
            <a:ext cx="2273283" cy="2958484"/>
            <a:chOff x="3558346" y="1919889"/>
            <a:chExt cx="2273283" cy="2958484"/>
          </a:xfrm>
        </p:grpSpPr>
        <p:sp>
          <p:nvSpPr>
            <p:cNvPr id="11" name="椭圆 3"/>
            <p:cNvSpPr/>
            <p:nvPr/>
          </p:nvSpPr>
          <p:spPr>
            <a:xfrm>
              <a:off x="3558346" y="19198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 name="椭圆 788"/>
            <p:cNvSpPr/>
            <p:nvPr/>
          </p:nvSpPr>
          <p:spPr>
            <a:xfrm>
              <a:off x="3895259" y="19198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 name="椭圆 789"/>
            <p:cNvSpPr/>
            <p:nvPr/>
          </p:nvSpPr>
          <p:spPr>
            <a:xfrm>
              <a:off x="4232171" y="19198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 name="椭圆 790"/>
            <p:cNvSpPr/>
            <p:nvPr/>
          </p:nvSpPr>
          <p:spPr>
            <a:xfrm>
              <a:off x="4569084" y="19198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 name="椭圆 791"/>
            <p:cNvSpPr/>
            <p:nvPr/>
          </p:nvSpPr>
          <p:spPr>
            <a:xfrm>
              <a:off x="4905997" y="19198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 name="椭圆 792"/>
            <p:cNvSpPr/>
            <p:nvPr/>
          </p:nvSpPr>
          <p:spPr>
            <a:xfrm>
              <a:off x="5242910" y="19198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 name="椭圆 793"/>
            <p:cNvSpPr/>
            <p:nvPr/>
          </p:nvSpPr>
          <p:spPr>
            <a:xfrm>
              <a:off x="5579821" y="19198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 name="椭圆 797"/>
            <p:cNvSpPr/>
            <p:nvPr/>
          </p:nvSpPr>
          <p:spPr>
            <a:xfrm>
              <a:off x="3558346" y="22259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9" name="椭圆 798"/>
            <p:cNvSpPr/>
            <p:nvPr/>
          </p:nvSpPr>
          <p:spPr>
            <a:xfrm>
              <a:off x="3895259" y="22259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0" name="椭圆 799"/>
            <p:cNvSpPr/>
            <p:nvPr/>
          </p:nvSpPr>
          <p:spPr>
            <a:xfrm>
              <a:off x="4232171" y="22259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 name="椭圆 800"/>
            <p:cNvSpPr/>
            <p:nvPr/>
          </p:nvSpPr>
          <p:spPr>
            <a:xfrm>
              <a:off x="4569084" y="22259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2" name="椭圆 801"/>
            <p:cNvSpPr/>
            <p:nvPr/>
          </p:nvSpPr>
          <p:spPr>
            <a:xfrm>
              <a:off x="4905997" y="22259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3" name="椭圆 802"/>
            <p:cNvSpPr/>
            <p:nvPr/>
          </p:nvSpPr>
          <p:spPr>
            <a:xfrm>
              <a:off x="5242910" y="22259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4" name="椭圆 803"/>
            <p:cNvSpPr/>
            <p:nvPr/>
          </p:nvSpPr>
          <p:spPr>
            <a:xfrm>
              <a:off x="5579821" y="22259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 name="椭圆 807"/>
            <p:cNvSpPr/>
            <p:nvPr/>
          </p:nvSpPr>
          <p:spPr>
            <a:xfrm>
              <a:off x="3558346" y="2532013"/>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6" name="椭圆 808"/>
            <p:cNvSpPr/>
            <p:nvPr/>
          </p:nvSpPr>
          <p:spPr>
            <a:xfrm>
              <a:off x="3895259" y="2532013"/>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7" name="椭圆 809"/>
            <p:cNvSpPr/>
            <p:nvPr/>
          </p:nvSpPr>
          <p:spPr>
            <a:xfrm>
              <a:off x="4232171" y="2532013"/>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 name="椭圆 810"/>
            <p:cNvSpPr/>
            <p:nvPr/>
          </p:nvSpPr>
          <p:spPr>
            <a:xfrm>
              <a:off x="4569084" y="2532013"/>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9" name="椭圆 811"/>
            <p:cNvSpPr/>
            <p:nvPr/>
          </p:nvSpPr>
          <p:spPr>
            <a:xfrm>
              <a:off x="4905997" y="2532013"/>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0" name="椭圆 812"/>
            <p:cNvSpPr/>
            <p:nvPr/>
          </p:nvSpPr>
          <p:spPr>
            <a:xfrm>
              <a:off x="5242910" y="2532013"/>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1" name="椭圆 813"/>
            <p:cNvSpPr/>
            <p:nvPr/>
          </p:nvSpPr>
          <p:spPr>
            <a:xfrm>
              <a:off x="5579821" y="2532013"/>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2" name="椭圆 817"/>
            <p:cNvSpPr/>
            <p:nvPr/>
          </p:nvSpPr>
          <p:spPr>
            <a:xfrm>
              <a:off x="3558346" y="2838075"/>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3" name="椭圆 818"/>
            <p:cNvSpPr/>
            <p:nvPr/>
          </p:nvSpPr>
          <p:spPr>
            <a:xfrm>
              <a:off x="3895259" y="2838075"/>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4" name="椭圆 819"/>
            <p:cNvSpPr/>
            <p:nvPr/>
          </p:nvSpPr>
          <p:spPr>
            <a:xfrm>
              <a:off x="4232171" y="2838075"/>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5" name="椭圆 820"/>
            <p:cNvSpPr/>
            <p:nvPr/>
          </p:nvSpPr>
          <p:spPr>
            <a:xfrm>
              <a:off x="4569084" y="2838075"/>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6" name="椭圆 821"/>
            <p:cNvSpPr/>
            <p:nvPr/>
          </p:nvSpPr>
          <p:spPr>
            <a:xfrm>
              <a:off x="4905997" y="2838075"/>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7" name="椭圆 822"/>
            <p:cNvSpPr/>
            <p:nvPr/>
          </p:nvSpPr>
          <p:spPr>
            <a:xfrm>
              <a:off x="5242910" y="2838075"/>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8" name="椭圆 823"/>
            <p:cNvSpPr/>
            <p:nvPr/>
          </p:nvSpPr>
          <p:spPr>
            <a:xfrm>
              <a:off x="5579821" y="2838075"/>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39" name="椭圆 827"/>
            <p:cNvSpPr/>
            <p:nvPr/>
          </p:nvSpPr>
          <p:spPr>
            <a:xfrm>
              <a:off x="3558346" y="3144137"/>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0" name="椭圆 828"/>
            <p:cNvSpPr/>
            <p:nvPr/>
          </p:nvSpPr>
          <p:spPr>
            <a:xfrm>
              <a:off x="3895259" y="314413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1" name="椭圆 829"/>
            <p:cNvSpPr/>
            <p:nvPr/>
          </p:nvSpPr>
          <p:spPr>
            <a:xfrm>
              <a:off x="4232171" y="3144137"/>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2" name="椭圆 830"/>
            <p:cNvSpPr/>
            <p:nvPr/>
          </p:nvSpPr>
          <p:spPr>
            <a:xfrm>
              <a:off x="4569084" y="3144137"/>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3" name="椭圆 831"/>
            <p:cNvSpPr/>
            <p:nvPr/>
          </p:nvSpPr>
          <p:spPr>
            <a:xfrm>
              <a:off x="4905997" y="314413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4" name="椭圆 832"/>
            <p:cNvSpPr/>
            <p:nvPr/>
          </p:nvSpPr>
          <p:spPr>
            <a:xfrm>
              <a:off x="5242910" y="3144137"/>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5" name="椭圆 833"/>
            <p:cNvSpPr/>
            <p:nvPr/>
          </p:nvSpPr>
          <p:spPr>
            <a:xfrm>
              <a:off x="5579821" y="3144137"/>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6" name="椭圆 837"/>
            <p:cNvSpPr/>
            <p:nvPr/>
          </p:nvSpPr>
          <p:spPr>
            <a:xfrm>
              <a:off x="3558346" y="3450199"/>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7" name="椭圆 838"/>
            <p:cNvSpPr/>
            <p:nvPr/>
          </p:nvSpPr>
          <p:spPr>
            <a:xfrm>
              <a:off x="3895259" y="3450199"/>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8" name="椭圆 839"/>
            <p:cNvSpPr/>
            <p:nvPr/>
          </p:nvSpPr>
          <p:spPr>
            <a:xfrm>
              <a:off x="4232171" y="3450199"/>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49" name="椭圆 840"/>
            <p:cNvSpPr/>
            <p:nvPr/>
          </p:nvSpPr>
          <p:spPr>
            <a:xfrm>
              <a:off x="4569084" y="3450199"/>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0" name="椭圆 841"/>
            <p:cNvSpPr/>
            <p:nvPr/>
          </p:nvSpPr>
          <p:spPr>
            <a:xfrm>
              <a:off x="4905997" y="3450199"/>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1" name="椭圆 842"/>
            <p:cNvSpPr/>
            <p:nvPr/>
          </p:nvSpPr>
          <p:spPr>
            <a:xfrm>
              <a:off x="5242910" y="3450199"/>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2" name="椭圆 843"/>
            <p:cNvSpPr/>
            <p:nvPr/>
          </p:nvSpPr>
          <p:spPr>
            <a:xfrm>
              <a:off x="5579821" y="3450199"/>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3" name="椭圆 847"/>
            <p:cNvSpPr/>
            <p:nvPr/>
          </p:nvSpPr>
          <p:spPr>
            <a:xfrm>
              <a:off x="3558346" y="3756261"/>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4" name="椭圆 848"/>
            <p:cNvSpPr/>
            <p:nvPr/>
          </p:nvSpPr>
          <p:spPr>
            <a:xfrm>
              <a:off x="3895259" y="3756261"/>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5" name="椭圆 849"/>
            <p:cNvSpPr/>
            <p:nvPr/>
          </p:nvSpPr>
          <p:spPr>
            <a:xfrm>
              <a:off x="4232171" y="3756261"/>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6" name="椭圆 850"/>
            <p:cNvSpPr/>
            <p:nvPr/>
          </p:nvSpPr>
          <p:spPr>
            <a:xfrm>
              <a:off x="4569084" y="3756261"/>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7" name="椭圆 851"/>
            <p:cNvSpPr/>
            <p:nvPr/>
          </p:nvSpPr>
          <p:spPr>
            <a:xfrm>
              <a:off x="4905997" y="3756261"/>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8" name="椭圆 852"/>
            <p:cNvSpPr/>
            <p:nvPr/>
          </p:nvSpPr>
          <p:spPr>
            <a:xfrm>
              <a:off x="5242910" y="3756261"/>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59" name="椭圆 853"/>
            <p:cNvSpPr/>
            <p:nvPr/>
          </p:nvSpPr>
          <p:spPr>
            <a:xfrm>
              <a:off x="5579821" y="3756261"/>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0" name="椭圆 857"/>
            <p:cNvSpPr/>
            <p:nvPr/>
          </p:nvSpPr>
          <p:spPr>
            <a:xfrm>
              <a:off x="3558346" y="4062322"/>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1" name="椭圆 858"/>
            <p:cNvSpPr/>
            <p:nvPr/>
          </p:nvSpPr>
          <p:spPr>
            <a:xfrm>
              <a:off x="3895259" y="4062322"/>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2" name="椭圆 859"/>
            <p:cNvSpPr/>
            <p:nvPr/>
          </p:nvSpPr>
          <p:spPr>
            <a:xfrm>
              <a:off x="4232171" y="4062322"/>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3" name="椭圆 860"/>
            <p:cNvSpPr/>
            <p:nvPr/>
          </p:nvSpPr>
          <p:spPr>
            <a:xfrm>
              <a:off x="4569084" y="4062322"/>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4" name="椭圆 861"/>
            <p:cNvSpPr/>
            <p:nvPr/>
          </p:nvSpPr>
          <p:spPr>
            <a:xfrm>
              <a:off x="4905997" y="4062322"/>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5" name="椭圆 862"/>
            <p:cNvSpPr/>
            <p:nvPr/>
          </p:nvSpPr>
          <p:spPr>
            <a:xfrm>
              <a:off x="5242910" y="4062322"/>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6" name="椭圆 863"/>
            <p:cNvSpPr/>
            <p:nvPr/>
          </p:nvSpPr>
          <p:spPr>
            <a:xfrm>
              <a:off x="5579821" y="4062322"/>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7" name="椭圆 867"/>
            <p:cNvSpPr/>
            <p:nvPr/>
          </p:nvSpPr>
          <p:spPr>
            <a:xfrm>
              <a:off x="3558346" y="4368384"/>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8" name="椭圆 868"/>
            <p:cNvSpPr/>
            <p:nvPr/>
          </p:nvSpPr>
          <p:spPr>
            <a:xfrm>
              <a:off x="3895259" y="4368384"/>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9" name="椭圆 869"/>
            <p:cNvSpPr/>
            <p:nvPr/>
          </p:nvSpPr>
          <p:spPr>
            <a:xfrm>
              <a:off x="4232171" y="4368384"/>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0" name="椭圆 870"/>
            <p:cNvSpPr/>
            <p:nvPr/>
          </p:nvSpPr>
          <p:spPr>
            <a:xfrm>
              <a:off x="4569084" y="4368384"/>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1" name="椭圆 871"/>
            <p:cNvSpPr/>
            <p:nvPr/>
          </p:nvSpPr>
          <p:spPr>
            <a:xfrm>
              <a:off x="4905997" y="4368384"/>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2" name="椭圆 872"/>
            <p:cNvSpPr/>
            <p:nvPr/>
          </p:nvSpPr>
          <p:spPr>
            <a:xfrm>
              <a:off x="5242910" y="4368384"/>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3" name="椭圆 873"/>
            <p:cNvSpPr/>
            <p:nvPr/>
          </p:nvSpPr>
          <p:spPr>
            <a:xfrm>
              <a:off x="5579821" y="4368384"/>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4" name="椭圆 877"/>
            <p:cNvSpPr/>
            <p:nvPr/>
          </p:nvSpPr>
          <p:spPr>
            <a:xfrm>
              <a:off x="3558346" y="4674446"/>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5" name="椭圆 878"/>
            <p:cNvSpPr/>
            <p:nvPr/>
          </p:nvSpPr>
          <p:spPr>
            <a:xfrm>
              <a:off x="3895259" y="4674446"/>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6" name="椭圆 879"/>
            <p:cNvSpPr/>
            <p:nvPr/>
          </p:nvSpPr>
          <p:spPr>
            <a:xfrm>
              <a:off x="4232171" y="4674446"/>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7" name="椭圆 880"/>
            <p:cNvSpPr/>
            <p:nvPr/>
          </p:nvSpPr>
          <p:spPr>
            <a:xfrm>
              <a:off x="4569084" y="4674446"/>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8" name="椭圆 881"/>
            <p:cNvSpPr/>
            <p:nvPr/>
          </p:nvSpPr>
          <p:spPr>
            <a:xfrm>
              <a:off x="4905997" y="4674446"/>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9" name="椭圆 882"/>
            <p:cNvSpPr/>
            <p:nvPr/>
          </p:nvSpPr>
          <p:spPr>
            <a:xfrm>
              <a:off x="5242910" y="4674446"/>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0" name="椭圆 883"/>
            <p:cNvSpPr/>
            <p:nvPr/>
          </p:nvSpPr>
          <p:spPr>
            <a:xfrm>
              <a:off x="5579821" y="4674446"/>
              <a:ext cx="251808" cy="20392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81" name="Group 80"/>
          <p:cNvGrpSpPr/>
          <p:nvPr/>
        </p:nvGrpSpPr>
        <p:grpSpPr>
          <a:xfrm>
            <a:off x="6391241" y="2010977"/>
            <a:ext cx="2273283" cy="2958484"/>
            <a:chOff x="6400766" y="1915727"/>
            <a:chExt cx="2273283" cy="2958484"/>
          </a:xfrm>
        </p:grpSpPr>
        <p:sp>
          <p:nvSpPr>
            <p:cNvPr id="82" name="椭圆 3"/>
            <p:cNvSpPr/>
            <p:nvPr/>
          </p:nvSpPr>
          <p:spPr>
            <a:xfrm>
              <a:off x="6400766" y="191572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3" name="椭圆 788"/>
            <p:cNvSpPr/>
            <p:nvPr/>
          </p:nvSpPr>
          <p:spPr>
            <a:xfrm>
              <a:off x="6737679" y="191572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4" name="椭圆 789"/>
            <p:cNvSpPr/>
            <p:nvPr/>
          </p:nvSpPr>
          <p:spPr>
            <a:xfrm>
              <a:off x="7074591" y="191572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5" name="椭圆 790"/>
            <p:cNvSpPr/>
            <p:nvPr/>
          </p:nvSpPr>
          <p:spPr>
            <a:xfrm>
              <a:off x="7411504" y="191572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6" name="椭圆 791"/>
            <p:cNvSpPr/>
            <p:nvPr/>
          </p:nvSpPr>
          <p:spPr>
            <a:xfrm>
              <a:off x="7748417" y="191572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7" name="椭圆 792"/>
            <p:cNvSpPr/>
            <p:nvPr/>
          </p:nvSpPr>
          <p:spPr>
            <a:xfrm>
              <a:off x="8085330" y="191572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8" name="椭圆 793"/>
            <p:cNvSpPr/>
            <p:nvPr/>
          </p:nvSpPr>
          <p:spPr>
            <a:xfrm>
              <a:off x="8422241" y="191572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9" name="椭圆 797"/>
            <p:cNvSpPr/>
            <p:nvPr/>
          </p:nvSpPr>
          <p:spPr>
            <a:xfrm>
              <a:off x="6400766" y="22217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0" name="椭圆 798"/>
            <p:cNvSpPr/>
            <p:nvPr/>
          </p:nvSpPr>
          <p:spPr>
            <a:xfrm>
              <a:off x="6737679" y="22217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1" name="椭圆 799"/>
            <p:cNvSpPr/>
            <p:nvPr/>
          </p:nvSpPr>
          <p:spPr>
            <a:xfrm>
              <a:off x="7074591" y="22217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2" name="椭圆 800"/>
            <p:cNvSpPr/>
            <p:nvPr/>
          </p:nvSpPr>
          <p:spPr>
            <a:xfrm>
              <a:off x="7411504" y="22217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3" name="椭圆 801"/>
            <p:cNvSpPr/>
            <p:nvPr/>
          </p:nvSpPr>
          <p:spPr>
            <a:xfrm>
              <a:off x="7748417" y="22217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4" name="椭圆 802"/>
            <p:cNvSpPr/>
            <p:nvPr/>
          </p:nvSpPr>
          <p:spPr>
            <a:xfrm>
              <a:off x="8085330" y="22217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5" name="椭圆 803"/>
            <p:cNvSpPr/>
            <p:nvPr/>
          </p:nvSpPr>
          <p:spPr>
            <a:xfrm>
              <a:off x="8422241" y="22217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6" name="椭圆 807"/>
            <p:cNvSpPr/>
            <p:nvPr/>
          </p:nvSpPr>
          <p:spPr>
            <a:xfrm>
              <a:off x="6400766" y="25278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7" name="椭圆 808"/>
            <p:cNvSpPr/>
            <p:nvPr/>
          </p:nvSpPr>
          <p:spPr>
            <a:xfrm>
              <a:off x="6737679" y="25278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8" name="椭圆 809"/>
            <p:cNvSpPr/>
            <p:nvPr/>
          </p:nvSpPr>
          <p:spPr>
            <a:xfrm>
              <a:off x="7074591" y="25278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9" name="椭圆 810"/>
            <p:cNvSpPr/>
            <p:nvPr/>
          </p:nvSpPr>
          <p:spPr>
            <a:xfrm>
              <a:off x="7411504" y="25278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0" name="椭圆 811"/>
            <p:cNvSpPr/>
            <p:nvPr/>
          </p:nvSpPr>
          <p:spPr>
            <a:xfrm>
              <a:off x="7748417" y="25278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1" name="椭圆 812"/>
            <p:cNvSpPr/>
            <p:nvPr/>
          </p:nvSpPr>
          <p:spPr>
            <a:xfrm>
              <a:off x="8085330" y="25278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2" name="椭圆 813"/>
            <p:cNvSpPr/>
            <p:nvPr/>
          </p:nvSpPr>
          <p:spPr>
            <a:xfrm>
              <a:off x="8422241" y="2527851"/>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3" name="椭圆 817"/>
            <p:cNvSpPr/>
            <p:nvPr/>
          </p:nvSpPr>
          <p:spPr>
            <a:xfrm>
              <a:off x="6400766" y="2833913"/>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4" name="椭圆 818"/>
            <p:cNvSpPr/>
            <p:nvPr/>
          </p:nvSpPr>
          <p:spPr>
            <a:xfrm>
              <a:off x="6737679" y="2833913"/>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5" name="椭圆 819"/>
            <p:cNvSpPr/>
            <p:nvPr/>
          </p:nvSpPr>
          <p:spPr>
            <a:xfrm>
              <a:off x="7074591" y="2833913"/>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6" name="椭圆 820"/>
            <p:cNvSpPr/>
            <p:nvPr/>
          </p:nvSpPr>
          <p:spPr>
            <a:xfrm>
              <a:off x="7411504" y="2833913"/>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7" name="椭圆 821"/>
            <p:cNvSpPr/>
            <p:nvPr/>
          </p:nvSpPr>
          <p:spPr>
            <a:xfrm>
              <a:off x="7748417" y="2833913"/>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8" name="椭圆 822"/>
            <p:cNvSpPr/>
            <p:nvPr/>
          </p:nvSpPr>
          <p:spPr>
            <a:xfrm>
              <a:off x="8085330" y="2833913"/>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9" name="椭圆 823"/>
            <p:cNvSpPr/>
            <p:nvPr/>
          </p:nvSpPr>
          <p:spPr>
            <a:xfrm>
              <a:off x="8422241" y="2833913"/>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0" name="椭圆 827"/>
            <p:cNvSpPr/>
            <p:nvPr/>
          </p:nvSpPr>
          <p:spPr>
            <a:xfrm>
              <a:off x="6400766" y="3139975"/>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1" name="椭圆 828"/>
            <p:cNvSpPr/>
            <p:nvPr/>
          </p:nvSpPr>
          <p:spPr>
            <a:xfrm>
              <a:off x="6737679" y="3139975"/>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2" name="椭圆 829"/>
            <p:cNvSpPr/>
            <p:nvPr/>
          </p:nvSpPr>
          <p:spPr>
            <a:xfrm>
              <a:off x="7074591" y="3139975"/>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3" name="椭圆 830"/>
            <p:cNvSpPr/>
            <p:nvPr/>
          </p:nvSpPr>
          <p:spPr>
            <a:xfrm>
              <a:off x="7411504" y="3139975"/>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4" name="椭圆 831"/>
            <p:cNvSpPr/>
            <p:nvPr/>
          </p:nvSpPr>
          <p:spPr>
            <a:xfrm>
              <a:off x="7748417" y="3139975"/>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5" name="椭圆 832"/>
            <p:cNvSpPr/>
            <p:nvPr/>
          </p:nvSpPr>
          <p:spPr>
            <a:xfrm>
              <a:off x="8085330" y="3139975"/>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6" name="椭圆 833"/>
            <p:cNvSpPr/>
            <p:nvPr/>
          </p:nvSpPr>
          <p:spPr>
            <a:xfrm>
              <a:off x="8422241" y="3139975"/>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7" name="椭圆 837"/>
            <p:cNvSpPr/>
            <p:nvPr/>
          </p:nvSpPr>
          <p:spPr>
            <a:xfrm>
              <a:off x="6400766" y="3446037"/>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8" name="椭圆 838"/>
            <p:cNvSpPr/>
            <p:nvPr/>
          </p:nvSpPr>
          <p:spPr>
            <a:xfrm>
              <a:off x="6737679" y="3446037"/>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9" name="椭圆 839"/>
            <p:cNvSpPr/>
            <p:nvPr/>
          </p:nvSpPr>
          <p:spPr>
            <a:xfrm>
              <a:off x="7074591" y="3446037"/>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0" name="椭圆 840"/>
            <p:cNvSpPr/>
            <p:nvPr/>
          </p:nvSpPr>
          <p:spPr>
            <a:xfrm>
              <a:off x="7411504" y="3446037"/>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1" name="椭圆 841"/>
            <p:cNvSpPr/>
            <p:nvPr/>
          </p:nvSpPr>
          <p:spPr>
            <a:xfrm>
              <a:off x="7748417" y="3446037"/>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2" name="椭圆 842"/>
            <p:cNvSpPr/>
            <p:nvPr/>
          </p:nvSpPr>
          <p:spPr>
            <a:xfrm>
              <a:off x="8085330" y="3446037"/>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3" name="椭圆 843"/>
            <p:cNvSpPr/>
            <p:nvPr/>
          </p:nvSpPr>
          <p:spPr>
            <a:xfrm>
              <a:off x="8422241" y="3446037"/>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4" name="椭圆 847"/>
            <p:cNvSpPr/>
            <p:nvPr/>
          </p:nvSpPr>
          <p:spPr>
            <a:xfrm>
              <a:off x="6400766" y="3752099"/>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5" name="椭圆 848"/>
            <p:cNvSpPr/>
            <p:nvPr/>
          </p:nvSpPr>
          <p:spPr>
            <a:xfrm>
              <a:off x="6737679" y="3752099"/>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6" name="椭圆 849"/>
            <p:cNvSpPr/>
            <p:nvPr/>
          </p:nvSpPr>
          <p:spPr>
            <a:xfrm>
              <a:off x="7074591" y="3752099"/>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7" name="椭圆 850"/>
            <p:cNvSpPr/>
            <p:nvPr/>
          </p:nvSpPr>
          <p:spPr>
            <a:xfrm>
              <a:off x="7411504" y="3752099"/>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8" name="椭圆 851"/>
            <p:cNvSpPr/>
            <p:nvPr/>
          </p:nvSpPr>
          <p:spPr>
            <a:xfrm>
              <a:off x="7748417" y="3752099"/>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9" name="椭圆 852"/>
            <p:cNvSpPr/>
            <p:nvPr/>
          </p:nvSpPr>
          <p:spPr>
            <a:xfrm>
              <a:off x="8085330" y="3752099"/>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0" name="椭圆 853"/>
            <p:cNvSpPr/>
            <p:nvPr/>
          </p:nvSpPr>
          <p:spPr>
            <a:xfrm>
              <a:off x="8422241" y="3752099"/>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1" name="椭圆 857"/>
            <p:cNvSpPr/>
            <p:nvPr/>
          </p:nvSpPr>
          <p:spPr>
            <a:xfrm>
              <a:off x="6400766" y="4058160"/>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2" name="椭圆 858"/>
            <p:cNvSpPr/>
            <p:nvPr/>
          </p:nvSpPr>
          <p:spPr>
            <a:xfrm>
              <a:off x="6737679" y="4058160"/>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3" name="椭圆 859"/>
            <p:cNvSpPr/>
            <p:nvPr/>
          </p:nvSpPr>
          <p:spPr>
            <a:xfrm>
              <a:off x="7074591" y="4058160"/>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4" name="椭圆 860"/>
            <p:cNvSpPr/>
            <p:nvPr/>
          </p:nvSpPr>
          <p:spPr>
            <a:xfrm>
              <a:off x="7411504" y="4058160"/>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5" name="椭圆 861"/>
            <p:cNvSpPr/>
            <p:nvPr/>
          </p:nvSpPr>
          <p:spPr>
            <a:xfrm>
              <a:off x="7748417" y="4058160"/>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6" name="椭圆 862"/>
            <p:cNvSpPr/>
            <p:nvPr/>
          </p:nvSpPr>
          <p:spPr>
            <a:xfrm>
              <a:off x="8085330" y="4058160"/>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7" name="椭圆 863"/>
            <p:cNvSpPr/>
            <p:nvPr/>
          </p:nvSpPr>
          <p:spPr>
            <a:xfrm>
              <a:off x="8422241" y="4058160"/>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8" name="椭圆 867"/>
            <p:cNvSpPr/>
            <p:nvPr/>
          </p:nvSpPr>
          <p:spPr>
            <a:xfrm>
              <a:off x="6400766" y="4364222"/>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9" name="椭圆 868"/>
            <p:cNvSpPr/>
            <p:nvPr/>
          </p:nvSpPr>
          <p:spPr>
            <a:xfrm>
              <a:off x="6737679" y="4364222"/>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0" name="椭圆 869"/>
            <p:cNvSpPr/>
            <p:nvPr/>
          </p:nvSpPr>
          <p:spPr>
            <a:xfrm>
              <a:off x="7074591" y="4364222"/>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1" name="椭圆 870"/>
            <p:cNvSpPr/>
            <p:nvPr/>
          </p:nvSpPr>
          <p:spPr>
            <a:xfrm>
              <a:off x="7411504" y="4364222"/>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2" name="椭圆 871"/>
            <p:cNvSpPr/>
            <p:nvPr/>
          </p:nvSpPr>
          <p:spPr>
            <a:xfrm>
              <a:off x="7748417" y="4364222"/>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3" name="椭圆 872"/>
            <p:cNvSpPr/>
            <p:nvPr/>
          </p:nvSpPr>
          <p:spPr>
            <a:xfrm>
              <a:off x="8085330" y="4364222"/>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4" name="椭圆 873"/>
            <p:cNvSpPr/>
            <p:nvPr/>
          </p:nvSpPr>
          <p:spPr>
            <a:xfrm>
              <a:off x="8422241" y="4364222"/>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5" name="椭圆 877"/>
            <p:cNvSpPr/>
            <p:nvPr/>
          </p:nvSpPr>
          <p:spPr>
            <a:xfrm>
              <a:off x="6400766" y="4670284"/>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6" name="椭圆 878"/>
            <p:cNvSpPr/>
            <p:nvPr/>
          </p:nvSpPr>
          <p:spPr>
            <a:xfrm>
              <a:off x="6737679" y="4670284"/>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7" name="椭圆 879"/>
            <p:cNvSpPr/>
            <p:nvPr/>
          </p:nvSpPr>
          <p:spPr>
            <a:xfrm>
              <a:off x="7074591" y="4670284"/>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8" name="椭圆 880"/>
            <p:cNvSpPr/>
            <p:nvPr/>
          </p:nvSpPr>
          <p:spPr>
            <a:xfrm>
              <a:off x="7411504" y="4670284"/>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49" name="椭圆 881"/>
            <p:cNvSpPr/>
            <p:nvPr/>
          </p:nvSpPr>
          <p:spPr>
            <a:xfrm>
              <a:off x="7748417" y="4670284"/>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0" name="椭圆 882"/>
            <p:cNvSpPr/>
            <p:nvPr/>
          </p:nvSpPr>
          <p:spPr>
            <a:xfrm>
              <a:off x="8085330" y="4670284"/>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1" name="椭圆 883"/>
            <p:cNvSpPr/>
            <p:nvPr/>
          </p:nvSpPr>
          <p:spPr>
            <a:xfrm>
              <a:off x="8422241" y="4670284"/>
              <a:ext cx="251808" cy="20392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152" name="Group 151"/>
          <p:cNvGrpSpPr/>
          <p:nvPr/>
        </p:nvGrpSpPr>
        <p:grpSpPr>
          <a:xfrm>
            <a:off x="9194411" y="2010977"/>
            <a:ext cx="2273283" cy="2958484"/>
            <a:chOff x="9203936" y="1915727"/>
            <a:chExt cx="2273283" cy="2958484"/>
          </a:xfrm>
        </p:grpSpPr>
        <p:sp>
          <p:nvSpPr>
            <p:cNvPr id="153" name="椭圆 3"/>
            <p:cNvSpPr/>
            <p:nvPr/>
          </p:nvSpPr>
          <p:spPr>
            <a:xfrm>
              <a:off x="9203936" y="191572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4" name="椭圆 788"/>
            <p:cNvSpPr/>
            <p:nvPr/>
          </p:nvSpPr>
          <p:spPr>
            <a:xfrm>
              <a:off x="9540849" y="191572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5" name="椭圆 789"/>
            <p:cNvSpPr/>
            <p:nvPr/>
          </p:nvSpPr>
          <p:spPr>
            <a:xfrm>
              <a:off x="9877761" y="191572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6" name="椭圆 790"/>
            <p:cNvSpPr/>
            <p:nvPr/>
          </p:nvSpPr>
          <p:spPr>
            <a:xfrm>
              <a:off x="10214674" y="191572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7" name="椭圆 791"/>
            <p:cNvSpPr/>
            <p:nvPr/>
          </p:nvSpPr>
          <p:spPr>
            <a:xfrm>
              <a:off x="10551587" y="191572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8" name="椭圆 792"/>
            <p:cNvSpPr/>
            <p:nvPr/>
          </p:nvSpPr>
          <p:spPr>
            <a:xfrm>
              <a:off x="10888500" y="191572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59" name="椭圆 793"/>
            <p:cNvSpPr/>
            <p:nvPr/>
          </p:nvSpPr>
          <p:spPr>
            <a:xfrm>
              <a:off x="11225411" y="191572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0" name="椭圆 797"/>
            <p:cNvSpPr/>
            <p:nvPr/>
          </p:nvSpPr>
          <p:spPr>
            <a:xfrm>
              <a:off x="9203936" y="22217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1" name="椭圆 798"/>
            <p:cNvSpPr/>
            <p:nvPr/>
          </p:nvSpPr>
          <p:spPr>
            <a:xfrm>
              <a:off x="9540849" y="22217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2" name="椭圆 799"/>
            <p:cNvSpPr/>
            <p:nvPr/>
          </p:nvSpPr>
          <p:spPr>
            <a:xfrm>
              <a:off x="9877761" y="22217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3" name="椭圆 800"/>
            <p:cNvSpPr/>
            <p:nvPr/>
          </p:nvSpPr>
          <p:spPr>
            <a:xfrm>
              <a:off x="10214674" y="22217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4" name="椭圆 801"/>
            <p:cNvSpPr/>
            <p:nvPr/>
          </p:nvSpPr>
          <p:spPr>
            <a:xfrm>
              <a:off x="10551587" y="22217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5" name="椭圆 802"/>
            <p:cNvSpPr/>
            <p:nvPr/>
          </p:nvSpPr>
          <p:spPr>
            <a:xfrm>
              <a:off x="10888500" y="22217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6" name="椭圆 803"/>
            <p:cNvSpPr/>
            <p:nvPr/>
          </p:nvSpPr>
          <p:spPr>
            <a:xfrm>
              <a:off x="11225411" y="2221789"/>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7" name="椭圆 807"/>
            <p:cNvSpPr/>
            <p:nvPr/>
          </p:nvSpPr>
          <p:spPr>
            <a:xfrm>
              <a:off x="9203936" y="25278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8" name="椭圆 808"/>
            <p:cNvSpPr/>
            <p:nvPr/>
          </p:nvSpPr>
          <p:spPr>
            <a:xfrm>
              <a:off x="9540849" y="25278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69" name="椭圆 809"/>
            <p:cNvSpPr/>
            <p:nvPr/>
          </p:nvSpPr>
          <p:spPr>
            <a:xfrm>
              <a:off x="9877761" y="25278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0" name="椭圆 810"/>
            <p:cNvSpPr/>
            <p:nvPr/>
          </p:nvSpPr>
          <p:spPr>
            <a:xfrm>
              <a:off x="10214674" y="2527851"/>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1" name="椭圆 811"/>
            <p:cNvSpPr/>
            <p:nvPr/>
          </p:nvSpPr>
          <p:spPr>
            <a:xfrm>
              <a:off x="10551587" y="25278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2" name="椭圆 812"/>
            <p:cNvSpPr/>
            <p:nvPr/>
          </p:nvSpPr>
          <p:spPr>
            <a:xfrm>
              <a:off x="10888500" y="25278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3" name="椭圆 813"/>
            <p:cNvSpPr/>
            <p:nvPr/>
          </p:nvSpPr>
          <p:spPr>
            <a:xfrm>
              <a:off x="11225411" y="2527851"/>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4" name="椭圆 817"/>
            <p:cNvSpPr/>
            <p:nvPr/>
          </p:nvSpPr>
          <p:spPr>
            <a:xfrm>
              <a:off x="9203936" y="2833913"/>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5" name="椭圆 818"/>
            <p:cNvSpPr/>
            <p:nvPr/>
          </p:nvSpPr>
          <p:spPr>
            <a:xfrm>
              <a:off x="9540849" y="2833913"/>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6" name="椭圆 819"/>
            <p:cNvSpPr/>
            <p:nvPr/>
          </p:nvSpPr>
          <p:spPr>
            <a:xfrm>
              <a:off x="9877761" y="2833913"/>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7" name="椭圆 820"/>
            <p:cNvSpPr/>
            <p:nvPr/>
          </p:nvSpPr>
          <p:spPr>
            <a:xfrm>
              <a:off x="10214674" y="2833913"/>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8" name="椭圆 821"/>
            <p:cNvSpPr/>
            <p:nvPr/>
          </p:nvSpPr>
          <p:spPr>
            <a:xfrm>
              <a:off x="10551587" y="2833913"/>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79" name="椭圆 822"/>
            <p:cNvSpPr/>
            <p:nvPr/>
          </p:nvSpPr>
          <p:spPr>
            <a:xfrm>
              <a:off x="10888500" y="2833913"/>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0" name="椭圆 823"/>
            <p:cNvSpPr/>
            <p:nvPr/>
          </p:nvSpPr>
          <p:spPr>
            <a:xfrm>
              <a:off x="11225411" y="2833913"/>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1" name="椭圆 827"/>
            <p:cNvSpPr/>
            <p:nvPr/>
          </p:nvSpPr>
          <p:spPr>
            <a:xfrm>
              <a:off x="9203936" y="3139975"/>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2" name="椭圆 828"/>
            <p:cNvSpPr/>
            <p:nvPr/>
          </p:nvSpPr>
          <p:spPr>
            <a:xfrm>
              <a:off x="9540849" y="3139975"/>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3" name="椭圆 829"/>
            <p:cNvSpPr/>
            <p:nvPr/>
          </p:nvSpPr>
          <p:spPr>
            <a:xfrm>
              <a:off x="9877761" y="3139975"/>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4" name="椭圆 830"/>
            <p:cNvSpPr/>
            <p:nvPr/>
          </p:nvSpPr>
          <p:spPr>
            <a:xfrm>
              <a:off x="10214674" y="3139975"/>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5" name="椭圆 831"/>
            <p:cNvSpPr/>
            <p:nvPr/>
          </p:nvSpPr>
          <p:spPr>
            <a:xfrm>
              <a:off x="10551587" y="3139975"/>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6" name="椭圆 832"/>
            <p:cNvSpPr/>
            <p:nvPr/>
          </p:nvSpPr>
          <p:spPr>
            <a:xfrm>
              <a:off x="10888500" y="3139975"/>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7" name="椭圆 833"/>
            <p:cNvSpPr/>
            <p:nvPr/>
          </p:nvSpPr>
          <p:spPr>
            <a:xfrm>
              <a:off x="11225411" y="3139975"/>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8" name="椭圆 837"/>
            <p:cNvSpPr/>
            <p:nvPr/>
          </p:nvSpPr>
          <p:spPr>
            <a:xfrm>
              <a:off x="9203936" y="3446037"/>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89" name="椭圆 838"/>
            <p:cNvSpPr/>
            <p:nvPr/>
          </p:nvSpPr>
          <p:spPr>
            <a:xfrm>
              <a:off x="9540849" y="3446037"/>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90" name="椭圆 839"/>
            <p:cNvSpPr/>
            <p:nvPr/>
          </p:nvSpPr>
          <p:spPr>
            <a:xfrm>
              <a:off x="9877761" y="3446037"/>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91" name="椭圆 840"/>
            <p:cNvSpPr/>
            <p:nvPr/>
          </p:nvSpPr>
          <p:spPr>
            <a:xfrm>
              <a:off x="10214674" y="3446037"/>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92" name="椭圆 841"/>
            <p:cNvSpPr/>
            <p:nvPr/>
          </p:nvSpPr>
          <p:spPr>
            <a:xfrm>
              <a:off x="10551587" y="3446037"/>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93" name="椭圆 842"/>
            <p:cNvSpPr/>
            <p:nvPr/>
          </p:nvSpPr>
          <p:spPr>
            <a:xfrm>
              <a:off x="10888500" y="3446037"/>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94" name="椭圆 843"/>
            <p:cNvSpPr/>
            <p:nvPr/>
          </p:nvSpPr>
          <p:spPr>
            <a:xfrm>
              <a:off x="11225411" y="3446037"/>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95" name="椭圆 847"/>
            <p:cNvSpPr/>
            <p:nvPr/>
          </p:nvSpPr>
          <p:spPr>
            <a:xfrm>
              <a:off x="9203936" y="3752099"/>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96" name="椭圆 848"/>
            <p:cNvSpPr/>
            <p:nvPr/>
          </p:nvSpPr>
          <p:spPr>
            <a:xfrm>
              <a:off x="9540849" y="3752099"/>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97" name="椭圆 849"/>
            <p:cNvSpPr/>
            <p:nvPr/>
          </p:nvSpPr>
          <p:spPr>
            <a:xfrm>
              <a:off x="9877761" y="3752099"/>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98" name="椭圆 850"/>
            <p:cNvSpPr/>
            <p:nvPr/>
          </p:nvSpPr>
          <p:spPr>
            <a:xfrm>
              <a:off x="10214674" y="3752099"/>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99" name="椭圆 851"/>
            <p:cNvSpPr/>
            <p:nvPr/>
          </p:nvSpPr>
          <p:spPr>
            <a:xfrm>
              <a:off x="10551587" y="3752099"/>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00" name="椭圆 852"/>
            <p:cNvSpPr/>
            <p:nvPr/>
          </p:nvSpPr>
          <p:spPr>
            <a:xfrm>
              <a:off x="10888500" y="3752099"/>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01" name="椭圆 853"/>
            <p:cNvSpPr/>
            <p:nvPr/>
          </p:nvSpPr>
          <p:spPr>
            <a:xfrm>
              <a:off x="11225411" y="3752099"/>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02" name="椭圆 857"/>
            <p:cNvSpPr/>
            <p:nvPr/>
          </p:nvSpPr>
          <p:spPr>
            <a:xfrm>
              <a:off x="9203936" y="4058160"/>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03" name="椭圆 858"/>
            <p:cNvSpPr/>
            <p:nvPr/>
          </p:nvSpPr>
          <p:spPr>
            <a:xfrm>
              <a:off x="9540849" y="4058160"/>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04" name="椭圆 859"/>
            <p:cNvSpPr/>
            <p:nvPr/>
          </p:nvSpPr>
          <p:spPr>
            <a:xfrm>
              <a:off x="9877761" y="4058160"/>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05" name="椭圆 860"/>
            <p:cNvSpPr/>
            <p:nvPr/>
          </p:nvSpPr>
          <p:spPr>
            <a:xfrm>
              <a:off x="10214674" y="4058160"/>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06" name="椭圆 861"/>
            <p:cNvSpPr/>
            <p:nvPr/>
          </p:nvSpPr>
          <p:spPr>
            <a:xfrm>
              <a:off x="10551587" y="4058160"/>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07" name="椭圆 862"/>
            <p:cNvSpPr/>
            <p:nvPr/>
          </p:nvSpPr>
          <p:spPr>
            <a:xfrm>
              <a:off x="10888500" y="4058160"/>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08" name="椭圆 863"/>
            <p:cNvSpPr/>
            <p:nvPr/>
          </p:nvSpPr>
          <p:spPr>
            <a:xfrm>
              <a:off x="11225411" y="4058160"/>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09" name="椭圆 867"/>
            <p:cNvSpPr/>
            <p:nvPr/>
          </p:nvSpPr>
          <p:spPr>
            <a:xfrm>
              <a:off x="9203936" y="4364222"/>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0" name="椭圆 868"/>
            <p:cNvSpPr/>
            <p:nvPr/>
          </p:nvSpPr>
          <p:spPr>
            <a:xfrm>
              <a:off x="9540849" y="4364222"/>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1" name="椭圆 869"/>
            <p:cNvSpPr/>
            <p:nvPr/>
          </p:nvSpPr>
          <p:spPr>
            <a:xfrm>
              <a:off x="9877761" y="4364222"/>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2" name="椭圆 870"/>
            <p:cNvSpPr/>
            <p:nvPr/>
          </p:nvSpPr>
          <p:spPr>
            <a:xfrm>
              <a:off x="10214674" y="4364222"/>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3" name="椭圆 871"/>
            <p:cNvSpPr/>
            <p:nvPr/>
          </p:nvSpPr>
          <p:spPr>
            <a:xfrm>
              <a:off x="10551587" y="4364222"/>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4" name="椭圆 872"/>
            <p:cNvSpPr/>
            <p:nvPr/>
          </p:nvSpPr>
          <p:spPr>
            <a:xfrm>
              <a:off x="10888500" y="4364222"/>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5" name="椭圆 873"/>
            <p:cNvSpPr/>
            <p:nvPr/>
          </p:nvSpPr>
          <p:spPr>
            <a:xfrm>
              <a:off x="11225411" y="4364222"/>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6" name="椭圆 877"/>
            <p:cNvSpPr/>
            <p:nvPr/>
          </p:nvSpPr>
          <p:spPr>
            <a:xfrm>
              <a:off x="9203936" y="4670284"/>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7" name="椭圆 878"/>
            <p:cNvSpPr/>
            <p:nvPr/>
          </p:nvSpPr>
          <p:spPr>
            <a:xfrm>
              <a:off x="9540849" y="4670284"/>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8" name="椭圆 879"/>
            <p:cNvSpPr/>
            <p:nvPr/>
          </p:nvSpPr>
          <p:spPr>
            <a:xfrm>
              <a:off x="9877761" y="4670284"/>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19" name="椭圆 880"/>
            <p:cNvSpPr/>
            <p:nvPr/>
          </p:nvSpPr>
          <p:spPr>
            <a:xfrm>
              <a:off x="10214674" y="4670284"/>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20" name="椭圆 881"/>
            <p:cNvSpPr/>
            <p:nvPr/>
          </p:nvSpPr>
          <p:spPr>
            <a:xfrm>
              <a:off x="10551587" y="4670284"/>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21" name="椭圆 882"/>
            <p:cNvSpPr/>
            <p:nvPr/>
          </p:nvSpPr>
          <p:spPr>
            <a:xfrm>
              <a:off x="10888500" y="4670284"/>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22" name="椭圆 883"/>
            <p:cNvSpPr/>
            <p:nvPr/>
          </p:nvSpPr>
          <p:spPr>
            <a:xfrm>
              <a:off x="11225411" y="4670284"/>
              <a:ext cx="251808" cy="20392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229" name="Group 228"/>
          <p:cNvGrpSpPr/>
          <p:nvPr/>
        </p:nvGrpSpPr>
        <p:grpSpPr>
          <a:xfrm>
            <a:off x="706401" y="2010977"/>
            <a:ext cx="2273283" cy="2958484"/>
            <a:chOff x="715926" y="1915727"/>
            <a:chExt cx="2273283" cy="2958484"/>
          </a:xfrm>
        </p:grpSpPr>
        <p:sp>
          <p:nvSpPr>
            <p:cNvPr id="230" name="椭圆 3"/>
            <p:cNvSpPr/>
            <p:nvPr/>
          </p:nvSpPr>
          <p:spPr>
            <a:xfrm>
              <a:off x="715926" y="191572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31" name="椭圆 788"/>
            <p:cNvSpPr/>
            <p:nvPr/>
          </p:nvSpPr>
          <p:spPr>
            <a:xfrm>
              <a:off x="1052839" y="191572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32" name="椭圆 789"/>
            <p:cNvSpPr/>
            <p:nvPr/>
          </p:nvSpPr>
          <p:spPr>
            <a:xfrm>
              <a:off x="1389751" y="191572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33" name="椭圆 790"/>
            <p:cNvSpPr/>
            <p:nvPr/>
          </p:nvSpPr>
          <p:spPr>
            <a:xfrm>
              <a:off x="1726664" y="191572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34" name="椭圆 791"/>
            <p:cNvSpPr/>
            <p:nvPr/>
          </p:nvSpPr>
          <p:spPr>
            <a:xfrm>
              <a:off x="2063577" y="191572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35" name="椭圆 792"/>
            <p:cNvSpPr/>
            <p:nvPr/>
          </p:nvSpPr>
          <p:spPr>
            <a:xfrm>
              <a:off x="2400490" y="191572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36" name="椭圆 793"/>
            <p:cNvSpPr/>
            <p:nvPr/>
          </p:nvSpPr>
          <p:spPr>
            <a:xfrm>
              <a:off x="2737401" y="1915727"/>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37" name="椭圆 797"/>
            <p:cNvSpPr/>
            <p:nvPr/>
          </p:nvSpPr>
          <p:spPr>
            <a:xfrm>
              <a:off x="715926" y="2221789"/>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38" name="椭圆 798"/>
            <p:cNvSpPr/>
            <p:nvPr/>
          </p:nvSpPr>
          <p:spPr>
            <a:xfrm>
              <a:off x="1052839" y="22217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39" name="椭圆 799"/>
            <p:cNvSpPr/>
            <p:nvPr/>
          </p:nvSpPr>
          <p:spPr>
            <a:xfrm>
              <a:off x="1389751" y="22217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40" name="椭圆 800"/>
            <p:cNvSpPr/>
            <p:nvPr/>
          </p:nvSpPr>
          <p:spPr>
            <a:xfrm>
              <a:off x="1726664" y="22217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41" name="椭圆 801"/>
            <p:cNvSpPr/>
            <p:nvPr/>
          </p:nvSpPr>
          <p:spPr>
            <a:xfrm>
              <a:off x="2063577" y="22217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42" name="椭圆 802"/>
            <p:cNvSpPr/>
            <p:nvPr/>
          </p:nvSpPr>
          <p:spPr>
            <a:xfrm>
              <a:off x="2400490" y="22217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43" name="椭圆 803"/>
            <p:cNvSpPr/>
            <p:nvPr/>
          </p:nvSpPr>
          <p:spPr>
            <a:xfrm>
              <a:off x="2737401" y="2221789"/>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44" name="椭圆 807"/>
            <p:cNvSpPr/>
            <p:nvPr/>
          </p:nvSpPr>
          <p:spPr>
            <a:xfrm>
              <a:off x="715926" y="2527851"/>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45" name="椭圆 808"/>
            <p:cNvSpPr/>
            <p:nvPr/>
          </p:nvSpPr>
          <p:spPr>
            <a:xfrm>
              <a:off x="1052839" y="25278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46" name="椭圆 809"/>
            <p:cNvSpPr/>
            <p:nvPr/>
          </p:nvSpPr>
          <p:spPr>
            <a:xfrm>
              <a:off x="1389751" y="25278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47" name="椭圆 810"/>
            <p:cNvSpPr/>
            <p:nvPr/>
          </p:nvSpPr>
          <p:spPr>
            <a:xfrm>
              <a:off x="1726664" y="25278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48" name="椭圆 811"/>
            <p:cNvSpPr/>
            <p:nvPr/>
          </p:nvSpPr>
          <p:spPr>
            <a:xfrm>
              <a:off x="2063577" y="25278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49" name="椭圆 812"/>
            <p:cNvSpPr/>
            <p:nvPr/>
          </p:nvSpPr>
          <p:spPr>
            <a:xfrm>
              <a:off x="2400490" y="2527851"/>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0" name="椭圆 813"/>
            <p:cNvSpPr/>
            <p:nvPr/>
          </p:nvSpPr>
          <p:spPr>
            <a:xfrm>
              <a:off x="2737401" y="2527851"/>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1" name="椭圆 817"/>
            <p:cNvSpPr/>
            <p:nvPr/>
          </p:nvSpPr>
          <p:spPr>
            <a:xfrm>
              <a:off x="715926" y="2833913"/>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2" name="椭圆 818"/>
            <p:cNvSpPr/>
            <p:nvPr/>
          </p:nvSpPr>
          <p:spPr>
            <a:xfrm>
              <a:off x="1052839" y="2833913"/>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3" name="椭圆 819"/>
            <p:cNvSpPr/>
            <p:nvPr/>
          </p:nvSpPr>
          <p:spPr>
            <a:xfrm>
              <a:off x="1389751" y="2833913"/>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4" name="椭圆 820"/>
            <p:cNvSpPr/>
            <p:nvPr/>
          </p:nvSpPr>
          <p:spPr>
            <a:xfrm>
              <a:off x="1726664" y="2833913"/>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5" name="椭圆 821"/>
            <p:cNvSpPr/>
            <p:nvPr/>
          </p:nvSpPr>
          <p:spPr>
            <a:xfrm>
              <a:off x="2063577" y="2833913"/>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6" name="椭圆 822"/>
            <p:cNvSpPr/>
            <p:nvPr/>
          </p:nvSpPr>
          <p:spPr>
            <a:xfrm>
              <a:off x="2400490" y="2833913"/>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7" name="椭圆 823"/>
            <p:cNvSpPr/>
            <p:nvPr/>
          </p:nvSpPr>
          <p:spPr>
            <a:xfrm>
              <a:off x="2737401" y="2833913"/>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8" name="椭圆 827"/>
            <p:cNvSpPr/>
            <p:nvPr/>
          </p:nvSpPr>
          <p:spPr>
            <a:xfrm>
              <a:off x="715926" y="3139975"/>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59" name="椭圆 828"/>
            <p:cNvSpPr/>
            <p:nvPr/>
          </p:nvSpPr>
          <p:spPr>
            <a:xfrm>
              <a:off x="1052839" y="3139975"/>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60" name="椭圆 829"/>
            <p:cNvSpPr/>
            <p:nvPr/>
          </p:nvSpPr>
          <p:spPr>
            <a:xfrm>
              <a:off x="1389751" y="3139975"/>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61" name="椭圆 830"/>
            <p:cNvSpPr/>
            <p:nvPr/>
          </p:nvSpPr>
          <p:spPr>
            <a:xfrm>
              <a:off x="1726664" y="3139975"/>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62" name="椭圆 831"/>
            <p:cNvSpPr/>
            <p:nvPr/>
          </p:nvSpPr>
          <p:spPr>
            <a:xfrm>
              <a:off x="2063577" y="3139975"/>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63" name="椭圆 832"/>
            <p:cNvSpPr/>
            <p:nvPr/>
          </p:nvSpPr>
          <p:spPr>
            <a:xfrm>
              <a:off x="2400490" y="3139975"/>
              <a:ext cx="251808" cy="2039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64" name="椭圆 833"/>
            <p:cNvSpPr/>
            <p:nvPr/>
          </p:nvSpPr>
          <p:spPr>
            <a:xfrm>
              <a:off x="2737401" y="3139975"/>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65" name="椭圆 837"/>
            <p:cNvSpPr/>
            <p:nvPr/>
          </p:nvSpPr>
          <p:spPr>
            <a:xfrm>
              <a:off x="715926" y="3446037"/>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66" name="椭圆 838"/>
            <p:cNvSpPr/>
            <p:nvPr/>
          </p:nvSpPr>
          <p:spPr>
            <a:xfrm>
              <a:off x="1052839" y="3446037"/>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67" name="椭圆 839"/>
            <p:cNvSpPr/>
            <p:nvPr/>
          </p:nvSpPr>
          <p:spPr>
            <a:xfrm>
              <a:off x="1389751" y="3446037"/>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68" name="椭圆 840"/>
            <p:cNvSpPr/>
            <p:nvPr/>
          </p:nvSpPr>
          <p:spPr>
            <a:xfrm>
              <a:off x="1726664" y="3446037"/>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69" name="椭圆 841"/>
            <p:cNvSpPr/>
            <p:nvPr/>
          </p:nvSpPr>
          <p:spPr>
            <a:xfrm>
              <a:off x="2063577" y="3446037"/>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70" name="椭圆 842"/>
            <p:cNvSpPr/>
            <p:nvPr/>
          </p:nvSpPr>
          <p:spPr>
            <a:xfrm>
              <a:off x="2400490" y="3446037"/>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71" name="椭圆 843"/>
            <p:cNvSpPr/>
            <p:nvPr/>
          </p:nvSpPr>
          <p:spPr>
            <a:xfrm>
              <a:off x="2737401" y="3446037"/>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72" name="椭圆 847"/>
            <p:cNvSpPr/>
            <p:nvPr/>
          </p:nvSpPr>
          <p:spPr>
            <a:xfrm>
              <a:off x="715926" y="3752099"/>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73" name="椭圆 848"/>
            <p:cNvSpPr/>
            <p:nvPr/>
          </p:nvSpPr>
          <p:spPr>
            <a:xfrm>
              <a:off x="1052839" y="3752099"/>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74" name="椭圆 849"/>
            <p:cNvSpPr/>
            <p:nvPr/>
          </p:nvSpPr>
          <p:spPr>
            <a:xfrm>
              <a:off x="1389751" y="3752099"/>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75" name="椭圆 850"/>
            <p:cNvSpPr/>
            <p:nvPr/>
          </p:nvSpPr>
          <p:spPr>
            <a:xfrm>
              <a:off x="1726664" y="3752099"/>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76" name="椭圆 851"/>
            <p:cNvSpPr/>
            <p:nvPr/>
          </p:nvSpPr>
          <p:spPr>
            <a:xfrm>
              <a:off x="2063577" y="3752099"/>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77" name="椭圆 852"/>
            <p:cNvSpPr/>
            <p:nvPr/>
          </p:nvSpPr>
          <p:spPr>
            <a:xfrm>
              <a:off x="2400490" y="3752099"/>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78" name="椭圆 853"/>
            <p:cNvSpPr/>
            <p:nvPr/>
          </p:nvSpPr>
          <p:spPr>
            <a:xfrm>
              <a:off x="2737401" y="3752099"/>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79" name="椭圆 857"/>
            <p:cNvSpPr/>
            <p:nvPr/>
          </p:nvSpPr>
          <p:spPr>
            <a:xfrm>
              <a:off x="715926" y="4058160"/>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0" name="椭圆 858"/>
            <p:cNvSpPr/>
            <p:nvPr/>
          </p:nvSpPr>
          <p:spPr>
            <a:xfrm>
              <a:off x="1052839" y="4058160"/>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1" name="椭圆 859"/>
            <p:cNvSpPr/>
            <p:nvPr/>
          </p:nvSpPr>
          <p:spPr>
            <a:xfrm>
              <a:off x="1389751" y="4058160"/>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2" name="椭圆 860"/>
            <p:cNvSpPr/>
            <p:nvPr/>
          </p:nvSpPr>
          <p:spPr>
            <a:xfrm>
              <a:off x="1726664" y="4058160"/>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3" name="椭圆 861"/>
            <p:cNvSpPr/>
            <p:nvPr/>
          </p:nvSpPr>
          <p:spPr>
            <a:xfrm>
              <a:off x="2063577" y="4058160"/>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4" name="椭圆 862"/>
            <p:cNvSpPr/>
            <p:nvPr/>
          </p:nvSpPr>
          <p:spPr>
            <a:xfrm>
              <a:off x="2400490" y="4058160"/>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5" name="椭圆 863"/>
            <p:cNvSpPr/>
            <p:nvPr/>
          </p:nvSpPr>
          <p:spPr>
            <a:xfrm>
              <a:off x="2737401" y="4058160"/>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6" name="椭圆 867"/>
            <p:cNvSpPr/>
            <p:nvPr/>
          </p:nvSpPr>
          <p:spPr>
            <a:xfrm>
              <a:off x="715926" y="4364222"/>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7" name="椭圆 868"/>
            <p:cNvSpPr/>
            <p:nvPr/>
          </p:nvSpPr>
          <p:spPr>
            <a:xfrm>
              <a:off x="1052839" y="4364222"/>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8" name="椭圆 869"/>
            <p:cNvSpPr/>
            <p:nvPr/>
          </p:nvSpPr>
          <p:spPr>
            <a:xfrm>
              <a:off x="1389751" y="4364222"/>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89" name="椭圆 870"/>
            <p:cNvSpPr/>
            <p:nvPr/>
          </p:nvSpPr>
          <p:spPr>
            <a:xfrm>
              <a:off x="1726664" y="4364222"/>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90" name="椭圆 871"/>
            <p:cNvSpPr/>
            <p:nvPr/>
          </p:nvSpPr>
          <p:spPr>
            <a:xfrm>
              <a:off x="2063577" y="4364222"/>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91" name="椭圆 872"/>
            <p:cNvSpPr/>
            <p:nvPr/>
          </p:nvSpPr>
          <p:spPr>
            <a:xfrm>
              <a:off x="2400490" y="4364222"/>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92" name="椭圆 873"/>
            <p:cNvSpPr/>
            <p:nvPr/>
          </p:nvSpPr>
          <p:spPr>
            <a:xfrm>
              <a:off x="2737401" y="4364222"/>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93" name="椭圆 877"/>
            <p:cNvSpPr/>
            <p:nvPr/>
          </p:nvSpPr>
          <p:spPr>
            <a:xfrm>
              <a:off x="715926" y="4670284"/>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94" name="椭圆 878"/>
            <p:cNvSpPr/>
            <p:nvPr/>
          </p:nvSpPr>
          <p:spPr>
            <a:xfrm>
              <a:off x="1052839" y="4670284"/>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95" name="椭圆 879"/>
            <p:cNvSpPr/>
            <p:nvPr/>
          </p:nvSpPr>
          <p:spPr>
            <a:xfrm>
              <a:off x="1389751" y="4670284"/>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96" name="椭圆 880"/>
            <p:cNvSpPr/>
            <p:nvPr/>
          </p:nvSpPr>
          <p:spPr>
            <a:xfrm>
              <a:off x="1726664" y="4670284"/>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97" name="椭圆 881"/>
            <p:cNvSpPr/>
            <p:nvPr/>
          </p:nvSpPr>
          <p:spPr>
            <a:xfrm>
              <a:off x="2063577" y="4670284"/>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98" name="椭圆 882"/>
            <p:cNvSpPr/>
            <p:nvPr/>
          </p:nvSpPr>
          <p:spPr>
            <a:xfrm>
              <a:off x="2400490" y="4670284"/>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299" name="椭圆 883"/>
            <p:cNvSpPr/>
            <p:nvPr/>
          </p:nvSpPr>
          <p:spPr>
            <a:xfrm>
              <a:off x="2737401" y="4670284"/>
              <a:ext cx="251808" cy="20392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300" name="Group 299"/>
          <p:cNvGrpSpPr/>
          <p:nvPr/>
        </p:nvGrpSpPr>
        <p:grpSpPr>
          <a:xfrm>
            <a:off x="701198" y="5221899"/>
            <a:ext cx="2050668" cy="541453"/>
            <a:chOff x="1769311" y="1420023"/>
            <a:chExt cx="2050668" cy="541453"/>
          </a:xfrm>
        </p:grpSpPr>
        <p:grpSp>
          <p:nvGrpSpPr>
            <p:cNvPr id="301" name="Group 300"/>
            <p:cNvGrpSpPr/>
            <p:nvPr/>
          </p:nvGrpSpPr>
          <p:grpSpPr>
            <a:xfrm>
              <a:off x="1769311" y="1420023"/>
              <a:ext cx="510250" cy="509379"/>
              <a:chOff x="5162550" y="5164138"/>
              <a:chExt cx="930275" cy="928687"/>
            </a:xfrm>
            <a:solidFill>
              <a:schemeClr val="accent3"/>
            </a:solidFill>
          </p:grpSpPr>
          <p:sp>
            <p:nvSpPr>
              <p:cNvPr id="303" name="AutoShape 128"/>
              <p:cNvSpPr>
                <a:spLocks/>
              </p:cNvSpPr>
              <p:nvPr/>
            </p:nvSpPr>
            <p:spPr bwMode="auto">
              <a:xfrm>
                <a:off x="5162550" y="5164138"/>
                <a:ext cx="930275" cy="928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04" name="AutoShape 129"/>
              <p:cNvSpPr>
                <a:spLocks/>
              </p:cNvSpPr>
              <p:nvPr/>
            </p:nvSpPr>
            <p:spPr bwMode="auto">
              <a:xfrm>
                <a:off x="5743575" y="5280025"/>
                <a:ext cx="231775" cy="231775"/>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02" name="Rectangle 301"/>
            <p:cNvSpPr/>
            <p:nvPr/>
          </p:nvSpPr>
          <p:spPr>
            <a:xfrm>
              <a:off x="2350025" y="1622922"/>
              <a:ext cx="1469954" cy="338554"/>
            </a:xfrm>
            <a:prstGeom prst="rect">
              <a:avLst/>
            </a:prstGeom>
          </p:spPr>
          <p:txBody>
            <a:bodyPr wrap="none">
              <a:spAutoFit/>
            </a:bodyPr>
            <a:lstStyle/>
            <a:p>
              <a:r>
                <a:rPr lang="en-US" sz="1600" dirty="0">
                  <a:solidFill>
                    <a:schemeClr val="tx1">
                      <a:lumMod val="50000"/>
                      <a:lumOff val="50000"/>
                    </a:schemeClr>
                  </a:solidFill>
                  <a:latin typeface="+mj-lt"/>
                </a:rPr>
                <a:t>Graphic Design</a:t>
              </a:r>
            </a:p>
          </p:txBody>
        </p:sp>
      </p:grpSp>
      <p:grpSp>
        <p:nvGrpSpPr>
          <p:cNvPr id="305" name="Group 304"/>
          <p:cNvGrpSpPr/>
          <p:nvPr/>
        </p:nvGrpSpPr>
        <p:grpSpPr>
          <a:xfrm>
            <a:off x="3760546" y="5226270"/>
            <a:ext cx="1849833" cy="537082"/>
            <a:chOff x="5198952" y="1419437"/>
            <a:chExt cx="1849833" cy="537082"/>
          </a:xfrm>
        </p:grpSpPr>
        <p:grpSp>
          <p:nvGrpSpPr>
            <p:cNvPr id="306" name="Group 305"/>
            <p:cNvGrpSpPr/>
            <p:nvPr/>
          </p:nvGrpSpPr>
          <p:grpSpPr>
            <a:xfrm>
              <a:off x="5198952" y="1419437"/>
              <a:ext cx="509379" cy="509379"/>
              <a:chOff x="7021513" y="5164138"/>
              <a:chExt cx="928687" cy="928687"/>
            </a:xfrm>
            <a:solidFill>
              <a:schemeClr val="accent4"/>
            </a:solidFill>
          </p:grpSpPr>
          <p:sp>
            <p:nvSpPr>
              <p:cNvPr id="308" name="AutoShape 126"/>
              <p:cNvSpPr>
                <a:spLocks/>
              </p:cNvSpPr>
              <p:nvPr/>
            </p:nvSpPr>
            <p:spPr bwMode="auto">
              <a:xfrm>
                <a:off x="7021513" y="5164138"/>
                <a:ext cx="928687" cy="928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09" name="AutoShape 127"/>
              <p:cNvSpPr>
                <a:spLocks/>
              </p:cNvSpPr>
              <p:nvPr/>
            </p:nvSpPr>
            <p:spPr bwMode="auto">
              <a:xfrm>
                <a:off x="7397750" y="5308600"/>
                <a:ext cx="219075"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07" name="Rectangle 306"/>
            <p:cNvSpPr/>
            <p:nvPr/>
          </p:nvSpPr>
          <p:spPr>
            <a:xfrm>
              <a:off x="5868654" y="1617965"/>
              <a:ext cx="1180131" cy="338554"/>
            </a:xfrm>
            <a:prstGeom prst="rect">
              <a:avLst/>
            </a:prstGeom>
          </p:spPr>
          <p:txBody>
            <a:bodyPr wrap="none">
              <a:spAutoFit/>
            </a:bodyPr>
            <a:lstStyle/>
            <a:p>
              <a:r>
                <a:rPr lang="en-US" sz="1600" dirty="0">
                  <a:solidFill>
                    <a:schemeClr val="accent2"/>
                  </a:solidFill>
                  <a:latin typeface="+mj-lt"/>
                </a:rPr>
                <a:t>Web Design</a:t>
              </a:r>
            </a:p>
          </p:txBody>
        </p:sp>
      </p:grpSp>
      <p:grpSp>
        <p:nvGrpSpPr>
          <p:cNvPr id="310" name="Group 309"/>
          <p:cNvGrpSpPr/>
          <p:nvPr/>
        </p:nvGrpSpPr>
        <p:grpSpPr>
          <a:xfrm>
            <a:off x="6599998" y="5228101"/>
            <a:ext cx="1855770" cy="535251"/>
            <a:chOff x="8789168" y="1419437"/>
            <a:chExt cx="1855770" cy="535251"/>
          </a:xfrm>
        </p:grpSpPr>
        <p:sp>
          <p:nvSpPr>
            <p:cNvPr id="311" name="AutoShape 112"/>
            <p:cNvSpPr>
              <a:spLocks/>
            </p:cNvSpPr>
            <p:nvPr/>
          </p:nvSpPr>
          <p:spPr bwMode="auto">
            <a:xfrm>
              <a:off x="8789168" y="1419437"/>
              <a:ext cx="509379" cy="510250"/>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2" name="Rectangle 311"/>
            <p:cNvSpPr/>
            <p:nvPr/>
          </p:nvSpPr>
          <p:spPr>
            <a:xfrm>
              <a:off x="9379848" y="1616134"/>
              <a:ext cx="1265090" cy="338554"/>
            </a:xfrm>
            <a:prstGeom prst="rect">
              <a:avLst/>
            </a:prstGeom>
          </p:spPr>
          <p:txBody>
            <a:bodyPr wrap="none">
              <a:spAutoFit/>
            </a:bodyPr>
            <a:lstStyle/>
            <a:p>
              <a:r>
                <a:rPr lang="en-US" sz="1600" dirty="0">
                  <a:solidFill>
                    <a:schemeClr val="accent3"/>
                  </a:solidFill>
                  <a:latin typeface="+mj-lt"/>
                </a:rPr>
                <a:t>Social Media</a:t>
              </a:r>
            </a:p>
          </p:txBody>
        </p:sp>
      </p:grpSp>
      <p:grpSp>
        <p:nvGrpSpPr>
          <p:cNvPr id="313" name="Group 312"/>
          <p:cNvGrpSpPr/>
          <p:nvPr/>
        </p:nvGrpSpPr>
        <p:grpSpPr>
          <a:xfrm>
            <a:off x="9305719" y="5221899"/>
            <a:ext cx="1726990" cy="541453"/>
            <a:chOff x="1769311" y="1420023"/>
            <a:chExt cx="1726990" cy="541453"/>
          </a:xfrm>
        </p:grpSpPr>
        <p:grpSp>
          <p:nvGrpSpPr>
            <p:cNvPr id="314" name="Group 313"/>
            <p:cNvGrpSpPr/>
            <p:nvPr/>
          </p:nvGrpSpPr>
          <p:grpSpPr>
            <a:xfrm>
              <a:off x="1769311" y="1420023"/>
              <a:ext cx="510250" cy="509379"/>
              <a:chOff x="5162550" y="5164138"/>
              <a:chExt cx="930275" cy="928687"/>
            </a:xfrm>
            <a:solidFill>
              <a:schemeClr val="accent3"/>
            </a:solidFill>
          </p:grpSpPr>
          <p:sp>
            <p:nvSpPr>
              <p:cNvPr id="316" name="AutoShape 128"/>
              <p:cNvSpPr>
                <a:spLocks/>
              </p:cNvSpPr>
              <p:nvPr/>
            </p:nvSpPr>
            <p:spPr bwMode="auto">
              <a:xfrm>
                <a:off x="5162550" y="5164138"/>
                <a:ext cx="930275" cy="928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7" name="AutoShape 129"/>
              <p:cNvSpPr>
                <a:spLocks/>
              </p:cNvSpPr>
              <p:nvPr/>
            </p:nvSpPr>
            <p:spPr bwMode="auto">
              <a:xfrm>
                <a:off x="5743575" y="5280025"/>
                <a:ext cx="231775" cy="231775"/>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15" name="Rectangle 314"/>
            <p:cNvSpPr/>
            <p:nvPr/>
          </p:nvSpPr>
          <p:spPr>
            <a:xfrm>
              <a:off x="2350025" y="1622922"/>
              <a:ext cx="1146276" cy="338554"/>
            </a:xfrm>
            <a:prstGeom prst="rect">
              <a:avLst/>
            </a:prstGeom>
          </p:spPr>
          <p:txBody>
            <a:bodyPr wrap="none">
              <a:spAutoFit/>
            </a:bodyPr>
            <a:lstStyle/>
            <a:p>
              <a:r>
                <a:rPr lang="en-US" sz="1600" dirty="0">
                  <a:solidFill>
                    <a:schemeClr val="accent4"/>
                  </a:solidFill>
                  <a:latin typeface="+mj-lt"/>
                </a:rPr>
                <a:t>Key Coding</a:t>
              </a:r>
            </a:p>
          </p:txBody>
        </p:sp>
      </p:grpSp>
      <p:sp>
        <p:nvSpPr>
          <p:cNvPr id="318" name="Rectangle 317"/>
          <p:cNvSpPr/>
          <p:nvPr/>
        </p:nvSpPr>
        <p:spPr>
          <a:xfrm>
            <a:off x="3450152" y="1237441"/>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
        <p:nvSpPr>
          <p:cNvPr id="320" name="TextBox 319"/>
          <p:cNvSpPr txBox="1"/>
          <p:nvPr/>
        </p:nvSpPr>
        <p:spPr>
          <a:xfrm>
            <a:off x="590143" y="5801452"/>
            <a:ext cx="2505800"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sp>
        <p:nvSpPr>
          <p:cNvPr id="321" name="TextBox 320"/>
          <p:cNvSpPr txBox="1"/>
          <p:nvPr/>
        </p:nvSpPr>
        <p:spPr>
          <a:xfrm>
            <a:off x="3432563" y="5806644"/>
            <a:ext cx="2505800"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sp>
        <p:nvSpPr>
          <p:cNvPr id="322" name="TextBox 321"/>
          <p:cNvSpPr txBox="1"/>
          <p:nvPr/>
        </p:nvSpPr>
        <p:spPr>
          <a:xfrm>
            <a:off x="6274983" y="5797785"/>
            <a:ext cx="2505800"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sp>
        <p:nvSpPr>
          <p:cNvPr id="323" name="TextBox 322"/>
          <p:cNvSpPr txBox="1"/>
          <p:nvPr/>
        </p:nvSpPr>
        <p:spPr>
          <a:xfrm>
            <a:off x="9078153" y="5797785"/>
            <a:ext cx="2505800"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spTree>
    <p:extLst>
      <p:ext uri="{BB962C8B-B14F-4D97-AF65-F5344CB8AC3E}">
        <p14:creationId xmlns:p14="http://schemas.microsoft.com/office/powerpoint/2010/main" val="29571984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18"/>
                                        </p:tgtEl>
                                        <p:attrNameLst>
                                          <p:attrName>style.visibility</p:attrName>
                                        </p:attrNameLst>
                                      </p:cBhvr>
                                      <p:to>
                                        <p:strVal val="visible"/>
                                      </p:to>
                                    </p:set>
                                    <p:animEffect transition="in" filter="barn(outVertical)">
                                      <p:cBhvr>
                                        <p:cTn id="7" dur="500"/>
                                        <p:tgtEl>
                                          <p:spTgt spid="318"/>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29"/>
                                        </p:tgtEl>
                                        <p:attrNameLst>
                                          <p:attrName>style.visibility</p:attrName>
                                        </p:attrNameLst>
                                      </p:cBhvr>
                                      <p:to>
                                        <p:strVal val="visible"/>
                                      </p:to>
                                    </p:set>
                                    <p:animEffect transition="in" filter="wipe(down)">
                                      <p:cBhvr>
                                        <p:cTn id="11" dur="500"/>
                                        <p:tgtEl>
                                          <p:spTgt spid="229"/>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down)">
                                      <p:cBhvr>
                                        <p:cTn id="15" dur="500"/>
                                        <p:tgtEl>
                                          <p:spTgt spid="10"/>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500"/>
                                        <p:tgtEl>
                                          <p:spTgt spid="81"/>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152"/>
                                        </p:tgtEl>
                                        <p:attrNameLst>
                                          <p:attrName>style.visibility</p:attrName>
                                        </p:attrNameLst>
                                      </p:cBhvr>
                                      <p:to>
                                        <p:strVal val="visible"/>
                                      </p:to>
                                    </p:set>
                                    <p:animEffect transition="in" filter="wipe(down)">
                                      <p:cBhvr>
                                        <p:cTn id="23" dur="500"/>
                                        <p:tgtEl>
                                          <p:spTgt spid="152"/>
                                        </p:tgtEl>
                                      </p:cBhvr>
                                    </p:animEffect>
                                  </p:childTnLst>
                                </p:cTn>
                              </p:par>
                            </p:childTnLst>
                          </p:cTn>
                        </p:par>
                        <p:par>
                          <p:cTn id="24" fill="hold">
                            <p:stCondLst>
                              <p:cond delay="2500"/>
                            </p:stCondLst>
                            <p:childTnLst>
                              <p:par>
                                <p:cTn id="25" presetID="47" presetClass="entr" presetSubtype="0" fill="hold" nodeType="afterEffect">
                                  <p:stCondLst>
                                    <p:cond delay="0"/>
                                  </p:stCondLst>
                                  <p:childTnLst>
                                    <p:set>
                                      <p:cBhvr>
                                        <p:cTn id="26" dur="1" fill="hold">
                                          <p:stCondLst>
                                            <p:cond delay="0"/>
                                          </p:stCondLst>
                                        </p:cTn>
                                        <p:tgtEl>
                                          <p:spTgt spid="300"/>
                                        </p:tgtEl>
                                        <p:attrNameLst>
                                          <p:attrName>style.visibility</p:attrName>
                                        </p:attrNameLst>
                                      </p:cBhvr>
                                      <p:to>
                                        <p:strVal val="visible"/>
                                      </p:to>
                                    </p:set>
                                    <p:animEffect transition="in" filter="fade">
                                      <p:cBhvr>
                                        <p:cTn id="27" dur="500"/>
                                        <p:tgtEl>
                                          <p:spTgt spid="300"/>
                                        </p:tgtEl>
                                      </p:cBhvr>
                                    </p:animEffect>
                                    <p:anim calcmode="lin" valueType="num">
                                      <p:cBhvr>
                                        <p:cTn id="28" dur="500" fill="hold"/>
                                        <p:tgtEl>
                                          <p:spTgt spid="300"/>
                                        </p:tgtEl>
                                        <p:attrNameLst>
                                          <p:attrName>ppt_x</p:attrName>
                                        </p:attrNameLst>
                                      </p:cBhvr>
                                      <p:tavLst>
                                        <p:tav tm="0">
                                          <p:val>
                                            <p:strVal val="#ppt_x"/>
                                          </p:val>
                                        </p:tav>
                                        <p:tav tm="100000">
                                          <p:val>
                                            <p:strVal val="#ppt_x"/>
                                          </p:val>
                                        </p:tav>
                                      </p:tavLst>
                                    </p:anim>
                                    <p:anim calcmode="lin" valueType="num">
                                      <p:cBhvr>
                                        <p:cTn id="29" dur="500" fill="hold"/>
                                        <p:tgtEl>
                                          <p:spTgt spid="30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47" presetClass="entr" presetSubtype="0" fill="hold" nodeType="afterEffect">
                                  <p:stCondLst>
                                    <p:cond delay="0"/>
                                  </p:stCondLst>
                                  <p:childTnLst>
                                    <p:set>
                                      <p:cBhvr>
                                        <p:cTn id="32" dur="1" fill="hold">
                                          <p:stCondLst>
                                            <p:cond delay="0"/>
                                          </p:stCondLst>
                                        </p:cTn>
                                        <p:tgtEl>
                                          <p:spTgt spid="305"/>
                                        </p:tgtEl>
                                        <p:attrNameLst>
                                          <p:attrName>style.visibility</p:attrName>
                                        </p:attrNameLst>
                                      </p:cBhvr>
                                      <p:to>
                                        <p:strVal val="visible"/>
                                      </p:to>
                                    </p:set>
                                    <p:animEffect transition="in" filter="fade">
                                      <p:cBhvr>
                                        <p:cTn id="33" dur="500"/>
                                        <p:tgtEl>
                                          <p:spTgt spid="305"/>
                                        </p:tgtEl>
                                      </p:cBhvr>
                                    </p:animEffect>
                                    <p:anim calcmode="lin" valueType="num">
                                      <p:cBhvr>
                                        <p:cTn id="34" dur="500" fill="hold"/>
                                        <p:tgtEl>
                                          <p:spTgt spid="305"/>
                                        </p:tgtEl>
                                        <p:attrNameLst>
                                          <p:attrName>ppt_x</p:attrName>
                                        </p:attrNameLst>
                                      </p:cBhvr>
                                      <p:tavLst>
                                        <p:tav tm="0">
                                          <p:val>
                                            <p:strVal val="#ppt_x"/>
                                          </p:val>
                                        </p:tav>
                                        <p:tav tm="100000">
                                          <p:val>
                                            <p:strVal val="#ppt_x"/>
                                          </p:val>
                                        </p:tav>
                                      </p:tavLst>
                                    </p:anim>
                                    <p:anim calcmode="lin" valueType="num">
                                      <p:cBhvr>
                                        <p:cTn id="35" dur="500" fill="hold"/>
                                        <p:tgtEl>
                                          <p:spTgt spid="305"/>
                                        </p:tgtEl>
                                        <p:attrNameLst>
                                          <p:attrName>ppt_y</p:attrName>
                                        </p:attrNameLst>
                                      </p:cBhvr>
                                      <p:tavLst>
                                        <p:tav tm="0">
                                          <p:val>
                                            <p:strVal val="#ppt_y-.1"/>
                                          </p:val>
                                        </p:tav>
                                        <p:tav tm="100000">
                                          <p:val>
                                            <p:strVal val="#ppt_y"/>
                                          </p:val>
                                        </p:tav>
                                      </p:tavLst>
                                    </p:anim>
                                  </p:childTnLst>
                                </p:cTn>
                              </p:par>
                            </p:childTnLst>
                          </p:cTn>
                        </p:par>
                        <p:par>
                          <p:cTn id="36" fill="hold">
                            <p:stCondLst>
                              <p:cond delay="3500"/>
                            </p:stCondLst>
                            <p:childTnLst>
                              <p:par>
                                <p:cTn id="37" presetID="47" presetClass="entr" presetSubtype="0" fill="hold" nodeType="afterEffect">
                                  <p:stCondLst>
                                    <p:cond delay="0"/>
                                  </p:stCondLst>
                                  <p:childTnLst>
                                    <p:set>
                                      <p:cBhvr>
                                        <p:cTn id="38" dur="1" fill="hold">
                                          <p:stCondLst>
                                            <p:cond delay="0"/>
                                          </p:stCondLst>
                                        </p:cTn>
                                        <p:tgtEl>
                                          <p:spTgt spid="310"/>
                                        </p:tgtEl>
                                        <p:attrNameLst>
                                          <p:attrName>style.visibility</p:attrName>
                                        </p:attrNameLst>
                                      </p:cBhvr>
                                      <p:to>
                                        <p:strVal val="visible"/>
                                      </p:to>
                                    </p:set>
                                    <p:animEffect transition="in" filter="fade">
                                      <p:cBhvr>
                                        <p:cTn id="39" dur="500"/>
                                        <p:tgtEl>
                                          <p:spTgt spid="310"/>
                                        </p:tgtEl>
                                      </p:cBhvr>
                                    </p:animEffect>
                                    <p:anim calcmode="lin" valueType="num">
                                      <p:cBhvr>
                                        <p:cTn id="40" dur="500" fill="hold"/>
                                        <p:tgtEl>
                                          <p:spTgt spid="310"/>
                                        </p:tgtEl>
                                        <p:attrNameLst>
                                          <p:attrName>ppt_x</p:attrName>
                                        </p:attrNameLst>
                                      </p:cBhvr>
                                      <p:tavLst>
                                        <p:tav tm="0">
                                          <p:val>
                                            <p:strVal val="#ppt_x"/>
                                          </p:val>
                                        </p:tav>
                                        <p:tav tm="100000">
                                          <p:val>
                                            <p:strVal val="#ppt_x"/>
                                          </p:val>
                                        </p:tav>
                                      </p:tavLst>
                                    </p:anim>
                                    <p:anim calcmode="lin" valueType="num">
                                      <p:cBhvr>
                                        <p:cTn id="41" dur="500" fill="hold"/>
                                        <p:tgtEl>
                                          <p:spTgt spid="310"/>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47" presetClass="entr" presetSubtype="0" fill="hold" nodeType="afterEffect">
                                  <p:stCondLst>
                                    <p:cond delay="0"/>
                                  </p:stCondLst>
                                  <p:childTnLst>
                                    <p:set>
                                      <p:cBhvr>
                                        <p:cTn id="44" dur="1" fill="hold">
                                          <p:stCondLst>
                                            <p:cond delay="0"/>
                                          </p:stCondLst>
                                        </p:cTn>
                                        <p:tgtEl>
                                          <p:spTgt spid="313"/>
                                        </p:tgtEl>
                                        <p:attrNameLst>
                                          <p:attrName>style.visibility</p:attrName>
                                        </p:attrNameLst>
                                      </p:cBhvr>
                                      <p:to>
                                        <p:strVal val="visible"/>
                                      </p:to>
                                    </p:set>
                                    <p:animEffect transition="in" filter="fade">
                                      <p:cBhvr>
                                        <p:cTn id="45" dur="500"/>
                                        <p:tgtEl>
                                          <p:spTgt spid="313"/>
                                        </p:tgtEl>
                                      </p:cBhvr>
                                    </p:animEffect>
                                    <p:anim calcmode="lin" valueType="num">
                                      <p:cBhvr>
                                        <p:cTn id="46" dur="500" fill="hold"/>
                                        <p:tgtEl>
                                          <p:spTgt spid="313"/>
                                        </p:tgtEl>
                                        <p:attrNameLst>
                                          <p:attrName>ppt_x</p:attrName>
                                        </p:attrNameLst>
                                      </p:cBhvr>
                                      <p:tavLst>
                                        <p:tav tm="0">
                                          <p:val>
                                            <p:strVal val="#ppt_x"/>
                                          </p:val>
                                        </p:tav>
                                        <p:tav tm="100000">
                                          <p:val>
                                            <p:strVal val="#ppt_x"/>
                                          </p:val>
                                        </p:tav>
                                      </p:tavLst>
                                    </p:anim>
                                    <p:anim calcmode="lin" valueType="num">
                                      <p:cBhvr>
                                        <p:cTn id="47" dur="500" fill="hold"/>
                                        <p:tgtEl>
                                          <p:spTgt spid="313"/>
                                        </p:tgtEl>
                                        <p:attrNameLst>
                                          <p:attrName>ppt_y</p:attrName>
                                        </p:attrNameLst>
                                      </p:cBhvr>
                                      <p:tavLst>
                                        <p:tav tm="0">
                                          <p:val>
                                            <p:strVal val="#ppt_y-.1"/>
                                          </p:val>
                                        </p:tav>
                                        <p:tav tm="100000">
                                          <p:val>
                                            <p:strVal val="#ppt_y"/>
                                          </p:val>
                                        </p:tav>
                                      </p:tavLst>
                                    </p:anim>
                                  </p:childTnLst>
                                </p:cTn>
                              </p:par>
                            </p:childTnLst>
                          </p:cTn>
                        </p:par>
                        <p:par>
                          <p:cTn id="48" fill="hold">
                            <p:stCondLst>
                              <p:cond delay="4500"/>
                            </p:stCondLst>
                            <p:childTnLst>
                              <p:par>
                                <p:cTn id="49" presetID="12" presetClass="entr" presetSubtype="1" fill="hold" grpId="0" nodeType="afterEffect">
                                  <p:stCondLst>
                                    <p:cond delay="0"/>
                                  </p:stCondLst>
                                  <p:childTnLst>
                                    <p:set>
                                      <p:cBhvr>
                                        <p:cTn id="50" dur="1" fill="hold">
                                          <p:stCondLst>
                                            <p:cond delay="0"/>
                                          </p:stCondLst>
                                        </p:cTn>
                                        <p:tgtEl>
                                          <p:spTgt spid="320"/>
                                        </p:tgtEl>
                                        <p:attrNameLst>
                                          <p:attrName>style.visibility</p:attrName>
                                        </p:attrNameLst>
                                      </p:cBhvr>
                                      <p:to>
                                        <p:strVal val="visible"/>
                                      </p:to>
                                    </p:set>
                                    <p:anim calcmode="lin" valueType="num">
                                      <p:cBhvr additive="base">
                                        <p:cTn id="51" dur="500"/>
                                        <p:tgtEl>
                                          <p:spTgt spid="320"/>
                                        </p:tgtEl>
                                        <p:attrNameLst>
                                          <p:attrName>ppt_y</p:attrName>
                                        </p:attrNameLst>
                                      </p:cBhvr>
                                      <p:tavLst>
                                        <p:tav tm="0">
                                          <p:val>
                                            <p:strVal val="#ppt_y-#ppt_h*1.125000"/>
                                          </p:val>
                                        </p:tav>
                                        <p:tav tm="100000">
                                          <p:val>
                                            <p:strVal val="#ppt_y"/>
                                          </p:val>
                                        </p:tav>
                                      </p:tavLst>
                                    </p:anim>
                                    <p:animEffect transition="in" filter="wipe(down)">
                                      <p:cBhvr>
                                        <p:cTn id="52" dur="500"/>
                                        <p:tgtEl>
                                          <p:spTgt spid="320"/>
                                        </p:tgtEl>
                                      </p:cBhvr>
                                    </p:animEffect>
                                  </p:childTnLst>
                                </p:cTn>
                              </p:par>
                              <p:par>
                                <p:cTn id="53" presetID="12" presetClass="entr" presetSubtype="1" fill="hold" grpId="0" nodeType="withEffect">
                                  <p:stCondLst>
                                    <p:cond delay="0"/>
                                  </p:stCondLst>
                                  <p:childTnLst>
                                    <p:set>
                                      <p:cBhvr>
                                        <p:cTn id="54" dur="1" fill="hold">
                                          <p:stCondLst>
                                            <p:cond delay="0"/>
                                          </p:stCondLst>
                                        </p:cTn>
                                        <p:tgtEl>
                                          <p:spTgt spid="321"/>
                                        </p:tgtEl>
                                        <p:attrNameLst>
                                          <p:attrName>style.visibility</p:attrName>
                                        </p:attrNameLst>
                                      </p:cBhvr>
                                      <p:to>
                                        <p:strVal val="visible"/>
                                      </p:to>
                                    </p:set>
                                    <p:anim calcmode="lin" valueType="num">
                                      <p:cBhvr additive="base">
                                        <p:cTn id="55" dur="500"/>
                                        <p:tgtEl>
                                          <p:spTgt spid="321"/>
                                        </p:tgtEl>
                                        <p:attrNameLst>
                                          <p:attrName>ppt_y</p:attrName>
                                        </p:attrNameLst>
                                      </p:cBhvr>
                                      <p:tavLst>
                                        <p:tav tm="0">
                                          <p:val>
                                            <p:strVal val="#ppt_y-#ppt_h*1.125000"/>
                                          </p:val>
                                        </p:tav>
                                        <p:tav tm="100000">
                                          <p:val>
                                            <p:strVal val="#ppt_y"/>
                                          </p:val>
                                        </p:tav>
                                      </p:tavLst>
                                    </p:anim>
                                    <p:animEffect transition="in" filter="wipe(down)">
                                      <p:cBhvr>
                                        <p:cTn id="56" dur="500"/>
                                        <p:tgtEl>
                                          <p:spTgt spid="321"/>
                                        </p:tgtEl>
                                      </p:cBhvr>
                                    </p:animEffect>
                                  </p:childTnLst>
                                </p:cTn>
                              </p:par>
                              <p:par>
                                <p:cTn id="57" presetID="12" presetClass="entr" presetSubtype="1" fill="hold" grpId="0" nodeType="withEffect">
                                  <p:stCondLst>
                                    <p:cond delay="0"/>
                                  </p:stCondLst>
                                  <p:childTnLst>
                                    <p:set>
                                      <p:cBhvr>
                                        <p:cTn id="58" dur="1" fill="hold">
                                          <p:stCondLst>
                                            <p:cond delay="0"/>
                                          </p:stCondLst>
                                        </p:cTn>
                                        <p:tgtEl>
                                          <p:spTgt spid="322"/>
                                        </p:tgtEl>
                                        <p:attrNameLst>
                                          <p:attrName>style.visibility</p:attrName>
                                        </p:attrNameLst>
                                      </p:cBhvr>
                                      <p:to>
                                        <p:strVal val="visible"/>
                                      </p:to>
                                    </p:set>
                                    <p:anim calcmode="lin" valueType="num">
                                      <p:cBhvr additive="base">
                                        <p:cTn id="59" dur="500"/>
                                        <p:tgtEl>
                                          <p:spTgt spid="322"/>
                                        </p:tgtEl>
                                        <p:attrNameLst>
                                          <p:attrName>ppt_y</p:attrName>
                                        </p:attrNameLst>
                                      </p:cBhvr>
                                      <p:tavLst>
                                        <p:tav tm="0">
                                          <p:val>
                                            <p:strVal val="#ppt_y-#ppt_h*1.125000"/>
                                          </p:val>
                                        </p:tav>
                                        <p:tav tm="100000">
                                          <p:val>
                                            <p:strVal val="#ppt_y"/>
                                          </p:val>
                                        </p:tav>
                                      </p:tavLst>
                                    </p:anim>
                                    <p:animEffect transition="in" filter="wipe(down)">
                                      <p:cBhvr>
                                        <p:cTn id="60" dur="500"/>
                                        <p:tgtEl>
                                          <p:spTgt spid="322"/>
                                        </p:tgtEl>
                                      </p:cBhvr>
                                    </p:animEffect>
                                  </p:childTnLst>
                                </p:cTn>
                              </p:par>
                              <p:par>
                                <p:cTn id="61" presetID="12" presetClass="entr" presetSubtype="1" fill="hold" grpId="0" nodeType="withEffect">
                                  <p:stCondLst>
                                    <p:cond delay="0"/>
                                  </p:stCondLst>
                                  <p:childTnLst>
                                    <p:set>
                                      <p:cBhvr>
                                        <p:cTn id="62" dur="1" fill="hold">
                                          <p:stCondLst>
                                            <p:cond delay="0"/>
                                          </p:stCondLst>
                                        </p:cTn>
                                        <p:tgtEl>
                                          <p:spTgt spid="323"/>
                                        </p:tgtEl>
                                        <p:attrNameLst>
                                          <p:attrName>style.visibility</p:attrName>
                                        </p:attrNameLst>
                                      </p:cBhvr>
                                      <p:to>
                                        <p:strVal val="visible"/>
                                      </p:to>
                                    </p:set>
                                    <p:anim calcmode="lin" valueType="num">
                                      <p:cBhvr additive="base">
                                        <p:cTn id="63" dur="500"/>
                                        <p:tgtEl>
                                          <p:spTgt spid="323"/>
                                        </p:tgtEl>
                                        <p:attrNameLst>
                                          <p:attrName>ppt_y</p:attrName>
                                        </p:attrNameLst>
                                      </p:cBhvr>
                                      <p:tavLst>
                                        <p:tav tm="0">
                                          <p:val>
                                            <p:strVal val="#ppt_y-#ppt_h*1.125000"/>
                                          </p:val>
                                        </p:tav>
                                        <p:tav tm="100000">
                                          <p:val>
                                            <p:strVal val="#ppt_y"/>
                                          </p:val>
                                        </p:tav>
                                      </p:tavLst>
                                    </p:anim>
                                    <p:animEffect transition="in" filter="wipe(down)">
                                      <p:cBhvr>
                                        <p:cTn id="64" dur="500"/>
                                        <p:tgtEl>
                                          <p:spTgt spid="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 grpId="0"/>
      <p:bldP spid="320" grpId="0"/>
      <p:bldP spid="321" grpId="0"/>
      <p:bldP spid="322" grpId="0"/>
      <p:bldP spid="323"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Infographic Chart Layout </a:t>
            </a:r>
          </a:p>
        </p:txBody>
      </p:sp>
      <p:sp>
        <p:nvSpPr>
          <p:cNvPr id="3" name="Slide Number Placeholder 2"/>
          <p:cNvSpPr>
            <a:spLocks noGrp="1"/>
          </p:cNvSpPr>
          <p:nvPr>
            <p:ph type="sldNum" sz="quarter" idx="12"/>
          </p:nvPr>
        </p:nvSpPr>
        <p:spPr/>
        <p:txBody>
          <a:bodyPr/>
          <a:lstStyle/>
          <a:p>
            <a:fld id="{5DE872C3-2ED1-43FB-B3C4-BA6F078D7CD3}" type="slidenum">
              <a:rPr lang="en-US" smtClean="0"/>
              <a:t>106</a:t>
            </a:fld>
            <a:endParaRPr lang="en-US"/>
          </a:p>
        </p:txBody>
      </p:sp>
      <p:graphicFrame>
        <p:nvGraphicFramePr>
          <p:cNvPr id="4" name="Chart 3"/>
          <p:cNvGraphicFramePr/>
          <p:nvPr>
            <p:extLst>
              <p:ext uri="{D42A27DB-BD31-4B8C-83A1-F6EECF244321}">
                <p14:modId xmlns:p14="http://schemas.microsoft.com/office/powerpoint/2010/main" val="3611227568"/>
              </p:ext>
            </p:extLst>
          </p:nvPr>
        </p:nvGraphicFramePr>
        <p:xfrm>
          <a:off x="623888" y="1982366"/>
          <a:ext cx="7560344" cy="3000777"/>
        </p:xfrm>
        <a:graphic>
          <a:graphicData uri="http://schemas.openxmlformats.org/drawingml/2006/chart">
            <c:chart xmlns:c="http://schemas.openxmlformats.org/drawingml/2006/chart" xmlns:r="http://schemas.openxmlformats.org/officeDocument/2006/relationships" r:id="rId2"/>
          </a:graphicData>
        </a:graphic>
      </p:graphicFrame>
      <p:sp>
        <p:nvSpPr>
          <p:cNvPr id="5" name="Rounded Rectangle 4"/>
          <p:cNvSpPr/>
          <p:nvPr/>
        </p:nvSpPr>
        <p:spPr>
          <a:xfrm>
            <a:off x="8923743" y="3263762"/>
            <a:ext cx="310138" cy="310138"/>
          </a:xfrm>
          <a:prstGeom prst="round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9292884" y="3157240"/>
            <a:ext cx="2452590" cy="523171"/>
          </a:xfrm>
          <a:prstGeom prst="rect">
            <a:avLst/>
          </a:prstGeom>
        </p:spPr>
        <p:txBody>
          <a:bodyPr wrap="square">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sp>
        <p:nvSpPr>
          <p:cNvPr id="7" name="Rounded Rectangle 6"/>
          <p:cNvSpPr/>
          <p:nvPr/>
        </p:nvSpPr>
        <p:spPr>
          <a:xfrm>
            <a:off x="8923743" y="3788600"/>
            <a:ext cx="310138" cy="310138"/>
          </a:xfrm>
          <a:prstGeom prst="round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ounded Rectangle 7"/>
          <p:cNvSpPr/>
          <p:nvPr/>
        </p:nvSpPr>
        <p:spPr>
          <a:xfrm>
            <a:off x="8923743" y="4274843"/>
            <a:ext cx="310138" cy="310138"/>
          </a:xfrm>
          <a:prstGeom prst="round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ontent Placeholder 2"/>
          <p:cNvSpPr txBox="1">
            <a:spLocks/>
          </p:cNvSpPr>
          <p:nvPr/>
        </p:nvSpPr>
        <p:spPr>
          <a:xfrm>
            <a:off x="767408" y="5296792"/>
            <a:ext cx="10657184" cy="934046"/>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dirty="0">
                <a:solidFill>
                  <a:schemeClr val="tx1">
                    <a:lumMod val="50000"/>
                    <a:lumOff val="50000"/>
                  </a:schemeClr>
                </a:solidFill>
              </a:rPr>
              <a:t>Lorem ipsum dolor sit amet, consectetur adipiscing elit. Curabitur elementum posuere pretium. Quisque nibh dolor, dignissim ac dignissim ut, luctus ac urna. Aliquam aliquet non massa quis tincidunt. Mauris ullamcorper justo tristique dui posuere tincidunt. In nec lacus laoreet orci varius imperdiet sit amet in augue. </a:t>
            </a:r>
          </a:p>
        </p:txBody>
      </p:sp>
      <p:sp>
        <p:nvSpPr>
          <p:cNvPr id="10" name="Rectangle 9"/>
          <p:cNvSpPr/>
          <p:nvPr/>
        </p:nvSpPr>
        <p:spPr>
          <a:xfrm>
            <a:off x="9305889" y="3788571"/>
            <a:ext cx="2865607" cy="307748"/>
          </a:xfrm>
          <a:prstGeom prst="rect">
            <a:avLst/>
          </a:prstGeom>
        </p:spPr>
        <p:txBody>
          <a:bodyPr wrap="square">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endParaRPr lang="en-US" sz="1400" dirty="0">
              <a:solidFill>
                <a:schemeClr val="tx1">
                  <a:lumMod val="50000"/>
                  <a:lumOff val="50000"/>
                </a:schemeClr>
              </a:solidFill>
            </a:endParaRPr>
          </a:p>
        </p:txBody>
      </p:sp>
      <p:sp>
        <p:nvSpPr>
          <p:cNvPr id="11" name="Rectangle 10"/>
          <p:cNvSpPr/>
          <p:nvPr/>
        </p:nvSpPr>
        <p:spPr>
          <a:xfrm>
            <a:off x="9305889" y="4274843"/>
            <a:ext cx="2865607" cy="307748"/>
          </a:xfrm>
          <a:prstGeom prst="rect">
            <a:avLst/>
          </a:prstGeom>
        </p:spPr>
        <p:txBody>
          <a:bodyPr wrap="square">
            <a:spAutoFit/>
          </a:bodyPr>
          <a:lstStyle/>
          <a:p>
            <a:r>
              <a:rPr lang="en-US" sz="1400" dirty="0">
                <a:solidFill>
                  <a:schemeClr val="tx1">
                    <a:lumMod val="50000"/>
                    <a:lumOff val="50000"/>
                  </a:schemeClr>
                </a:solidFill>
              </a:rPr>
              <a:t>Lorem ipsum dolor</a:t>
            </a:r>
          </a:p>
        </p:txBody>
      </p:sp>
      <p:sp>
        <p:nvSpPr>
          <p:cNvPr id="12" name="Rectangle 11"/>
          <p:cNvSpPr/>
          <p:nvPr/>
        </p:nvSpPr>
        <p:spPr>
          <a:xfrm>
            <a:off x="3450152" y="1285066"/>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47702561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outVertical)">
                                      <p:cBhvr>
                                        <p:cTn id="7" dur="500"/>
                                        <p:tgtEl>
                                          <p:spTgt spid="1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graphicEl>
                                              <a:chart seriesIdx="-3" categoryIdx="-3" bldStep="gridLegend"/>
                                            </p:graphicEl>
                                          </p:spTgt>
                                        </p:tgtEl>
                                        <p:attrNameLst>
                                          <p:attrName>style.visibility</p:attrName>
                                        </p:attrNameLst>
                                      </p:cBhvr>
                                      <p:to>
                                        <p:strVal val="visible"/>
                                      </p:to>
                                    </p:set>
                                    <p:animEffect transition="in" filter="wipe(left)">
                                      <p:cBhvr>
                                        <p:cTn id="11" dur="1000"/>
                                        <p:tgtEl>
                                          <p:spTgt spid="4">
                                            <p:graphicEl>
                                              <a:chart seriesIdx="-3" categoryIdx="-3" bldStep="gridLegend"/>
                                            </p:graphicEl>
                                          </p:spTgt>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4">
                                            <p:graphicEl>
                                              <a:chart seriesIdx="0" categoryIdx="-4" bldStep="series"/>
                                            </p:graphicEl>
                                          </p:spTgt>
                                        </p:tgtEl>
                                        <p:attrNameLst>
                                          <p:attrName>style.visibility</p:attrName>
                                        </p:attrNameLst>
                                      </p:cBhvr>
                                      <p:to>
                                        <p:strVal val="visible"/>
                                      </p:to>
                                    </p:set>
                                    <p:animEffect transition="in" filter="wipe(left)">
                                      <p:cBhvr>
                                        <p:cTn id="15" dur="1000"/>
                                        <p:tgtEl>
                                          <p:spTgt spid="4">
                                            <p:graphicEl>
                                              <a:chart seriesIdx="0" categoryIdx="-4" bldStep="series"/>
                                            </p:graphicEl>
                                          </p:spTgt>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4">
                                            <p:graphicEl>
                                              <a:chart seriesIdx="1" categoryIdx="-4" bldStep="series"/>
                                            </p:graphicEl>
                                          </p:spTgt>
                                        </p:tgtEl>
                                        <p:attrNameLst>
                                          <p:attrName>style.visibility</p:attrName>
                                        </p:attrNameLst>
                                      </p:cBhvr>
                                      <p:to>
                                        <p:strVal val="visible"/>
                                      </p:to>
                                    </p:set>
                                    <p:animEffect transition="in" filter="wipe(left)">
                                      <p:cBhvr>
                                        <p:cTn id="19" dur="1000"/>
                                        <p:tgtEl>
                                          <p:spTgt spid="4">
                                            <p:graphicEl>
                                              <a:chart seriesIdx="1" categoryIdx="-4" bldStep="series"/>
                                            </p:graphicEl>
                                          </p:spTgt>
                                        </p:tgtEl>
                                      </p:cBhvr>
                                    </p:animEffect>
                                  </p:childTnLst>
                                </p:cTn>
                              </p:par>
                            </p:childTnLst>
                          </p:cTn>
                        </p:par>
                        <p:par>
                          <p:cTn id="20" fill="hold">
                            <p:stCondLst>
                              <p:cond delay="3500"/>
                            </p:stCondLst>
                            <p:childTnLst>
                              <p:par>
                                <p:cTn id="21" presetID="22" presetClass="entr" presetSubtype="8" fill="hold" grpId="0" nodeType="afterEffect">
                                  <p:stCondLst>
                                    <p:cond delay="0"/>
                                  </p:stCondLst>
                                  <p:childTnLst>
                                    <p:set>
                                      <p:cBhvr>
                                        <p:cTn id="22" dur="1" fill="hold">
                                          <p:stCondLst>
                                            <p:cond delay="0"/>
                                          </p:stCondLst>
                                        </p:cTn>
                                        <p:tgtEl>
                                          <p:spTgt spid="4">
                                            <p:graphicEl>
                                              <a:chart seriesIdx="2" categoryIdx="-4" bldStep="series"/>
                                            </p:graphicEl>
                                          </p:spTgt>
                                        </p:tgtEl>
                                        <p:attrNameLst>
                                          <p:attrName>style.visibility</p:attrName>
                                        </p:attrNameLst>
                                      </p:cBhvr>
                                      <p:to>
                                        <p:strVal val="visible"/>
                                      </p:to>
                                    </p:set>
                                    <p:animEffect transition="in" filter="wipe(left)">
                                      <p:cBhvr>
                                        <p:cTn id="23" dur="1000"/>
                                        <p:tgtEl>
                                          <p:spTgt spid="4">
                                            <p:graphicEl>
                                              <a:chart seriesIdx="2" categoryIdx="-4" bldStep="series"/>
                                            </p:graphicEl>
                                          </p:spTgt>
                                        </p:tgtEl>
                                      </p:cBhvr>
                                    </p:animEffect>
                                  </p:childTnLst>
                                </p:cTn>
                              </p:par>
                            </p:childTnLst>
                          </p:cTn>
                        </p:par>
                        <p:par>
                          <p:cTn id="24" fill="hold">
                            <p:stCondLst>
                              <p:cond delay="4500"/>
                            </p:stCondLst>
                            <p:childTnLst>
                              <p:par>
                                <p:cTn id="25" presetID="53" presetClass="entr" presetSubtype="16"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fltVal val="0"/>
                                          </p:val>
                                        </p:tav>
                                        <p:tav tm="100000">
                                          <p:val>
                                            <p:strVal val="#ppt_w"/>
                                          </p:val>
                                        </p:tav>
                                      </p:tavLst>
                                    </p:anim>
                                    <p:anim calcmode="lin" valueType="num">
                                      <p:cBhvr>
                                        <p:cTn id="28" dur="500" fill="hold"/>
                                        <p:tgtEl>
                                          <p:spTgt spid="5"/>
                                        </p:tgtEl>
                                        <p:attrNameLst>
                                          <p:attrName>ppt_h</p:attrName>
                                        </p:attrNameLst>
                                      </p:cBhvr>
                                      <p:tavLst>
                                        <p:tav tm="0">
                                          <p:val>
                                            <p:fltVal val="0"/>
                                          </p:val>
                                        </p:tav>
                                        <p:tav tm="100000">
                                          <p:val>
                                            <p:strVal val="#ppt_h"/>
                                          </p:val>
                                        </p:tav>
                                      </p:tavLst>
                                    </p:anim>
                                    <p:animEffect transition="in" filter="fade">
                                      <p:cBhvr>
                                        <p:cTn id="29" dur="500"/>
                                        <p:tgtEl>
                                          <p:spTgt spid="5"/>
                                        </p:tgtEl>
                                      </p:cBhvr>
                                    </p:animEffect>
                                  </p:childTnLst>
                                </p:cTn>
                              </p:par>
                            </p:childTnLst>
                          </p:cTn>
                        </p:par>
                        <p:par>
                          <p:cTn id="30" fill="hold">
                            <p:stCondLst>
                              <p:cond delay="5000"/>
                            </p:stCondLst>
                            <p:childTnLst>
                              <p:par>
                                <p:cTn id="31" presetID="22" presetClass="entr" presetSubtype="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wipe(left)">
                                      <p:cBhvr>
                                        <p:cTn id="33" dur="500"/>
                                        <p:tgtEl>
                                          <p:spTgt spid="6"/>
                                        </p:tgtEl>
                                      </p:cBhvr>
                                    </p:animEffect>
                                  </p:childTnLst>
                                </p:cTn>
                              </p:par>
                            </p:childTnLst>
                          </p:cTn>
                        </p:par>
                        <p:par>
                          <p:cTn id="34" fill="hold">
                            <p:stCondLst>
                              <p:cond delay="5500"/>
                            </p:stCondLst>
                            <p:childTnLst>
                              <p:par>
                                <p:cTn id="35" presetID="53" presetClass="entr" presetSubtype="16" fill="hold" grpId="0"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childTnLst>
                          </p:cTn>
                        </p:par>
                        <p:par>
                          <p:cTn id="40" fill="hold">
                            <p:stCondLst>
                              <p:cond delay="6000"/>
                            </p:stCondLst>
                            <p:childTnLst>
                              <p:par>
                                <p:cTn id="41" presetID="22" presetClass="entr" presetSubtype="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wipe(left)">
                                      <p:cBhvr>
                                        <p:cTn id="43" dur="500"/>
                                        <p:tgtEl>
                                          <p:spTgt spid="10"/>
                                        </p:tgtEl>
                                      </p:cBhvr>
                                    </p:animEffect>
                                  </p:childTnLst>
                                </p:cTn>
                              </p:par>
                            </p:childTnLst>
                          </p:cTn>
                        </p:par>
                        <p:par>
                          <p:cTn id="44" fill="hold">
                            <p:stCondLst>
                              <p:cond delay="6500"/>
                            </p:stCondLst>
                            <p:childTnLst>
                              <p:par>
                                <p:cTn id="45" presetID="53" presetClass="entr" presetSubtype="16"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7000"/>
                            </p:stCondLst>
                            <p:childTnLst>
                              <p:par>
                                <p:cTn id="51" presetID="22" presetClass="entr" presetSubtype="8"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wipe(left)">
                                      <p:cBhvr>
                                        <p:cTn id="53" dur="500"/>
                                        <p:tgtEl>
                                          <p:spTgt spid="11"/>
                                        </p:tgtEl>
                                      </p:cBhvr>
                                    </p:animEffect>
                                  </p:childTnLst>
                                </p:cTn>
                              </p:par>
                            </p:childTnLst>
                          </p:cTn>
                        </p:par>
                        <p:par>
                          <p:cTn id="54" fill="hold">
                            <p:stCondLst>
                              <p:cond delay="7500"/>
                            </p:stCondLst>
                            <p:childTnLst>
                              <p:par>
                                <p:cTn id="55" presetID="10"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Effect transition="in" filter="fade">
                                      <p:cBhvr>
                                        <p:cTn id="5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Chart bld="series"/>
        </p:bldSub>
      </p:bldGraphic>
      <p:bldP spid="5" grpId="0" animBg="1"/>
      <p:bldP spid="6" grpId="0"/>
      <p:bldP spid="7" grpId="0" animBg="1"/>
      <p:bldP spid="8" grpId="0" animBg="1"/>
      <p:bldP spid="9" grpId="0"/>
      <p:bldP spid="10" grpId="0"/>
      <p:bldP spid="11" grpId="0"/>
      <p:bldP spid="12"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Four Pie Chart Infographic </a:t>
            </a:r>
          </a:p>
        </p:txBody>
      </p:sp>
      <p:sp>
        <p:nvSpPr>
          <p:cNvPr id="3" name="Slide Number Placeholder 2"/>
          <p:cNvSpPr>
            <a:spLocks noGrp="1"/>
          </p:cNvSpPr>
          <p:nvPr>
            <p:ph type="sldNum" sz="quarter" idx="12"/>
          </p:nvPr>
        </p:nvSpPr>
        <p:spPr/>
        <p:txBody>
          <a:bodyPr/>
          <a:lstStyle/>
          <a:p>
            <a:fld id="{5DE872C3-2ED1-43FB-B3C4-BA6F078D7CD3}" type="slidenum">
              <a:rPr lang="en-US" smtClean="0"/>
              <a:t>107</a:t>
            </a:fld>
            <a:endParaRPr lang="en-US"/>
          </a:p>
        </p:txBody>
      </p:sp>
      <p:grpSp>
        <p:nvGrpSpPr>
          <p:cNvPr id="4" name="Group 3"/>
          <p:cNvGrpSpPr/>
          <p:nvPr/>
        </p:nvGrpSpPr>
        <p:grpSpPr>
          <a:xfrm>
            <a:off x="3551040" y="2338749"/>
            <a:ext cx="2061265" cy="2061265"/>
            <a:chOff x="839416" y="2240868"/>
            <a:chExt cx="2376264" cy="2376264"/>
          </a:xfrm>
        </p:grpSpPr>
        <p:sp>
          <p:nvSpPr>
            <p:cNvPr id="5" name="Oval 4"/>
            <p:cNvSpPr/>
            <p:nvPr/>
          </p:nvSpPr>
          <p:spPr>
            <a:xfrm>
              <a:off x="839416" y="2240868"/>
              <a:ext cx="2376264" cy="237626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6" name="Pie 5"/>
            <p:cNvSpPr/>
            <p:nvPr/>
          </p:nvSpPr>
          <p:spPr>
            <a:xfrm rot="182905">
              <a:off x="844700" y="2246152"/>
              <a:ext cx="2365696" cy="2365696"/>
            </a:xfrm>
            <a:prstGeom prst="pie">
              <a:avLst>
                <a:gd name="adj1" fmla="val 21490204"/>
                <a:gd name="adj2" fmla="val 1603523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7" name="Group 6"/>
          <p:cNvGrpSpPr/>
          <p:nvPr/>
        </p:nvGrpSpPr>
        <p:grpSpPr>
          <a:xfrm>
            <a:off x="6499836" y="2338214"/>
            <a:ext cx="2061265" cy="2061265"/>
            <a:chOff x="839416" y="2240868"/>
            <a:chExt cx="2376264" cy="2376264"/>
          </a:xfrm>
        </p:grpSpPr>
        <p:sp>
          <p:nvSpPr>
            <p:cNvPr id="8" name="Oval 7"/>
            <p:cNvSpPr/>
            <p:nvPr/>
          </p:nvSpPr>
          <p:spPr>
            <a:xfrm>
              <a:off x="839416" y="2240868"/>
              <a:ext cx="2376264" cy="237626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9" name="Pie 8"/>
            <p:cNvSpPr/>
            <p:nvPr/>
          </p:nvSpPr>
          <p:spPr>
            <a:xfrm rot="182905">
              <a:off x="844700" y="2246152"/>
              <a:ext cx="2365696" cy="2365696"/>
            </a:xfrm>
            <a:prstGeom prst="pie">
              <a:avLst>
                <a:gd name="adj1" fmla="val 19445588"/>
                <a:gd name="adj2" fmla="val 1603523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10" name="Group 9"/>
          <p:cNvGrpSpPr/>
          <p:nvPr/>
        </p:nvGrpSpPr>
        <p:grpSpPr>
          <a:xfrm>
            <a:off x="9448632" y="2343442"/>
            <a:ext cx="2061265" cy="2061265"/>
            <a:chOff x="839416" y="2240868"/>
            <a:chExt cx="2376264" cy="2376264"/>
          </a:xfrm>
        </p:grpSpPr>
        <p:sp>
          <p:nvSpPr>
            <p:cNvPr id="11" name="Oval 10"/>
            <p:cNvSpPr/>
            <p:nvPr/>
          </p:nvSpPr>
          <p:spPr>
            <a:xfrm>
              <a:off x="839416" y="2240868"/>
              <a:ext cx="2376264" cy="237626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2" name="Pie 11"/>
            <p:cNvSpPr/>
            <p:nvPr/>
          </p:nvSpPr>
          <p:spPr>
            <a:xfrm rot="182905">
              <a:off x="844700" y="2246152"/>
              <a:ext cx="2365696" cy="2365696"/>
            </a:xfrm>
            <a:prstGeom prst="pie">
              <a:avLst>
                <a:gd name="adj1" fmla="val 2429003"/>
                <a:gd name="adj2" fmla="val 1603523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13" name="Group 12"/>
          <p:cNvGrpSpPr/>
          <p:nvPr/>
        </p:nvGrpSpPr>
        <p:grpSpPr>
          <a:xfrm>
            <a:off x="551384" y="2338749"/>
            <a:ext cx="2061265" cy="2061265"/>
            <a:chOff x="551384" y="2205399"/>
            <a:chExt cx="2061265" cy="2061265"/>
          </a:xfrm>
        </p:grpSpPr>
        <p:grpSp>
          <p:nvGrpSpPr>
            <p:cNvPr id="14" name="Group 13"/>
            <p:cNvGrpSpPr/>
            <p:nvPr/>
          </p:nvGrpSpPr>
          <p:grpSpPr>
            <a:xfrm>
              <a:off x="551384" y="2205399"/>
              <a:ext cx="2061265" cy="2061265"/>
              <a:chOff x="839416" y="2240868"/>
              <a:chExt cx="2376264" cy="2376264"/>
            </a:xfrm>
          </p:grpSpPr>
          <p:sp>
            <p:nvSpPr>
              <p:cNvPr id="16" name="Oval 15"/>
              <p:cNvSpPr/>
              <p:nvPr/>
            </p:nvSpPr>
            <p:spPr>
              <a:xfrm>
                <a:off x="839416" y="2240868"/>
                <a:ext cx="2376264" cy="237626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7" name="Pie 16"/>
              <p:cNvSpPr/>
              <p:nvPr/>
            </p:nvSpPr>
            <p:spPr>
              <a:xfrm rot="182905">
                <a:off x="844700" y="2246152"/>
                <a:ext cx="2365696" cy="2365696"/>
              </a:xfrm>
              <a:prstGeom prst="pie">
                <a:avLst>
                  <a:gd name="adj1" fmla="val 1980914"/>
                  <a:gd name="adj2" fmla="val 1603523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5" name="TextBox 14"/>
            <p:cNvSpPr txBox="1"/>
            <p:nvPr/>
          </p:nvSpPr>
          <p:spPr>
            <a:xfrm>
              <a:off x="782488" y="3048923"/>
              <a:ext cx="756938" cy="461665"/>
            </a:xfrm>
            <a:prstGeom prst="rect">
              <a:avLst/>
            </a:prstGeom>
            <a:noFill/>
          </p:spPr>
          <p:txBody>
            <a:bodyPr wrap="none" rtlCol="0">
              <a:spAutoFit/>
            </a:bodyPr>
            <a:lstStyle/>
            <a:p>
              <a:r>
                <a:rPr lang="en-US" sz="2400" b="1">
                  <a:solidFill>
                    <a:schemeClr val="bg1"/>
                  </a:solidFill>
                  <a:latin typeface="+mj-lt"/>
                </a:rPr>
                <a:t>79%</a:t>
              </a:r>
              <a:endParaRPr lang="vi-VN" sz="2400" b="1">
                <a:solidFill>
                  <a:schemeClr val="bg1"/>
                </a:solidFill>
                <a:latin typeface="+mj-lt"/>
              </a:endParaRPr>
            </a:p>
          </p:txBody>
        </p:sp>
      </p:grpSp>
      <p:sp>
        <p:nvSpPr>
          <p:cNvPr id="18" name="TextBox 17"/>
          <p:cNvSpPr txBox="1"/>
          <p:nvPr/>
        </p:nvSpPr>
        <p:spPr>
          <a:xfrm>
            <a:off x="3837512" y="3182273"/>
            <a:ext cx="756938" cy="461665"/>
          </a:xfrm>
          <a:prstGeom prst="rect">
            <a:avLst/>
          </a:prstGeom>
          <a:noFill/>
        </p:spPr>
        <p:txBody>
          <a:bodyPr wrap="none" rtlCol="0">
            <a:spAutoFit/>
          </a:bodyPr>
          <a:lstStyle/>
          <a:p>
            <a:r>
              <a:rPr lang="en-US" sz="2400" b="1">
                <a:solidFill>
                  <a:schemeClr val="bg1"/>
                </a:solidFill>
                <a:latin typeface="+mj-lt"/>
              </a:rPr>
              <a:t>68%</a:t>
            </a:r>
            <a:endParaRPr lang="vi-VN" sz="2400" b="1">
              <a:solidFill>
                <a:schemeClr val="bg1"/>
              </a:solidFill>
              <a:latin typeface="+mj-lt"/>
            </a:endParaRPr>
          </a:p>
        </p:txBody>
      </p:sp>
      <p:sp>
        <p:nvSpPr>
          <p:cNvPr id="19" name="TextBox 18"/>
          <p:cNvSpPr txBox="1"/>
          <p:nvPr/>
        </p:nvSpPr>
        <p:spPr>
          <a:xfrm>
            <a:off x="6773529" y="3182273"/>
            <a:ext cx="756938" cy="461665"/>
          </a:xfrm>
          <a:prstGeom prst="rect">
            <a:avLst/>
          </a:prstGeom>
          <a:noFill/>
        </p:spPr>
        <p:txBody>
          <a:bodyPr wrap="none" rtlCol="0">
            <a:spAutoFit/>
          </a:bodyPr>
          <a:lstStyle/>
          <a:p>
            <a:r>
              <a:rPr lang="en-US" sz="2400" b="1">
                <a:solidFill>
                  <a:schemeClr val="bg1"/>
                </a:solidFill>
                <a:latin typeface="+mj-lt"/>
              </a:rPr>
              <a:t>66%</a:t>
            </a:r>
            <a:endParaRPr lang="vi-VN" sz="2400" b="1">
              <a:solidFill>
                <a:schemeClr val="bg1"/>
              </a:solidFill>
              <a:latin typeface="+mj-lt"/>
            </a:endParaRPr>
          </a:p>
        </p:txBody>
      </p:sp>
      <p:sp>
        <p:nvSpPr>
          <p:cNvPr id="20" name="TextBox 19"/>
          <p:cNvSpPr txBox="1"/>
          <p:nvPr/>
        </p:nvSpPr>
        <p:spPr>
          <a:xfrm>
            <a:off x="9754314" y="3182273"/>
            <a:ext cx="756938" cy="461665"/>
          </a:xfrm>
          <a:prstGeom prst="rect">
            <a:avLst/>
          </a:prstGeom>
          <a:noFill/>
        </p:spPr>
        <p:txBody>
          <a:bodyPr wrap="none" rtlCol="0">
            <a:spAutoFit/>
          </a:bodyPr>
          <a:lstStyle/>
          <a:p>
            <a:r>
              <a:rPr lang="en-US" sz="2400" b="1">
                <a:solidFill>
                  <a:schemeClr val="bg1"/>
                </a:solidFill>
                <a:latin typeface="+mj-lt"/>
              </a:rPr>
              <a:t>39%</a:t>
            </a:r>
            <a:endParaRPr lang="vi-VN" sz="2400" b="1">
              <a:solidFill>
                <a:schemeClr val="bg1"/>
              </a:solidFill>
              <a:latin typeface="+mj-lt"/>
            </a:endParaRPr>
          </a:p>
        </p:txBody>
      </p:sp>
      <p:grpSp>
        <p:nvGrpSpPr>
          <p:cNvPr id="21" name="Group 20"/>
          <p:cNvGrpSpPr/>
          <p:nvPr/>
        </p:nvGrpSpPr>
        <p:grpSpPr>
          <a:xfrm>
            <a:off x="524950" y="4448009"/>
            <a:ext cx="1974021" cy="1532997"/>
            <a:chOff x="666869" y="2812811"/>
            <a:chExt cx="1480516" cy="1149748"/>
          </a:xfrm>
        </p:grpSpPr>
        <p:sp>
          <p:nvSpPr>
            <p:cNvPr id="22" name="Content Placeholder 2"/>
            <p:cNvSpPr txBox="1">
              <a:spLocks/>
            </p:cNvSpPr>
            <p:nvPr/>
          </p:nvSpPr>
          <p:spPr>
            <a:xfrm>
              <a:off x="769528" y="3411532"/>
              <a:ext cx="1371900" cy="55102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tx1">
                      <a:lumMod val="50000"/>
                      <a:lumOff val="50000"/>
                    </a:schemeClr>
                  </a:solidFill>
                </a:rPr>
                <a:t>Lorem ipsum dolor sit amet, consectetur adipiscing.</a:t>
              </a:r>
            </a:p>
          </p:txBody>
        </p:sp>
        <p:grpSp>
          <p:nvGrpSpPr>
            <p:cNvPr id="23" name="Group 22"/>
            <p:cNvGrpSpPr/>
            <p:nvPr/>
          </p:nvGrpSpPr>
          <p:grpSpPr>
            <a:xfrm>
              <a:off x="666869" y="2812811"/>
              <a:ext cx="1480516" cy="651596"/>
              <a:chOff x="2295058" y="3651870"/>
              <a:chExt cx="1480516" cy="651596"/>
            </a:xfrm>
          </p:grpSpPr>
          <p:sp>
            <p:nvSpPr>
              <p:cNvPr id="24" name="Content Placeholder 2"/>
              <p:cNvSpPr txBox="1">
                <a:spLocks/>
              </p:cNvSpPr>
              <p:nvPr/>
            </p:nvSpPr>
            <p:spPr>
              <a:xfrm>
                <a:off x="2399260" y="3651870"/>
                <a:ext cx="1368815"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800" dirty="0">
                    <a:solidFill>
                      <a:schemeClr val="accent3"/>
                    </a:solidFill>
                  </a:rPr>
                  <a:t>$86,888</a:t>
                </a:r>
              </a:p>
            </p:txBody>
          </p:sp>
          <p:sp>
            <p:nvSpPr>
              <p:cNvPr id="25" name="Content Placeholder 2"/>
              <p:cNvSpPr txBox="1">
                <a:spLocks/>
              </p:cNvSpPr>
              <p:nvPr/>
            </p:nvSpPr>
            <p:spPr>
              <a:xfrm>
                <a:off x="2295058" y="3972673"/>
                <a:ext cx="1480516" cy="33079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b="1" dirty="0">
                    <a:solidFill>
                      <a:schemeClr val="tx1">
                        <a:lumMod val="65000"/>
                        <a:lumOff val="35000"/>
                      </a:schemeClr>
                    </a:solidFill>
                  </a:rPr>
                  <a:t>Value</a:t>
                </a:r>
              </a:p>
            </p:txBody>
          </p:sp>
        </p:grpSp>
      </p:grpSp>
      <p:grpSp>
        <p:nvGrpSpPr>
          <p:cNvPr id="26" name="Group 25"/>
          <p:cNvGrpSpPr/>
          <p:nvPr/>
        </p:nvGrpSpPr>
        <p:grpSpPr>
          <a:xfrm>
            <a:off x="3589920" y="4399479"/>
            <a:ext cx="1974021" cy="1532997"/>
            <a:chOff x="2768280" y="2812811"/>
            <a:chExt cx="1480516" cy="1149748"/>
          </a:xfrm>
        </p:grpSpPr>
        <p:sp>
          <p:nvSpPr>
            <p:cNvPr id="27" name="Content Placeholder 2"/>
            <p:cNvSpPr txBox="1">
              <a:spLocks/>
            </p:cNvSpPr>
            <p:nvPr/>
          </p:nvSpPr>
          <p:spPr>
            <a:xfrm>
              <a:off x="2835728" y="3411532"/>
              <a:ext cx="1371900" cy="55102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tx1">
                      <a:lumMod val="50000"/>
                      <a:lumOff val="50000"/>
                    </a:schemeClr>
                  </a:solidFill>
                </a:rPr>
                <a:t>Lorem ipsum dolor sit amet, consectetur adipiscing.</a:t>
              </a:r>
            </a:p>
          </p:txBody>
        </p:sp>
        <p:grpSp>
          <p:nvGrpSpPr>
            <p:cNvPr id="28" name="Group 27"/>
            <p:cNvGrpSpPr/>
            <p:nvPr/>
          </p:nvGrpSpPr>
          <p:grpSpPr>
            <a:xfrm>
              <a:off x="2768280" y="2812811"/>
              <a:ext cx="1480516" cy="687994"/>
              <a:chOff x="2330269" y="3651870"/>
              <a:chExt cx="1480516" cy="687994"/>
            </a:xfrm>
          </p:grpSpPr>
          <p:sp>
            <p:nvSpPr>
              <p:cNvPr id="29" name="Content Placeholder 2"/>
              <p:cNvSpPr txBox="1">
                <a:spLocks/>
              </p:cNvSpPr>
              <p:nvPr/>
            </p:nvSpPr>
            <p:spPr>
              <a:xfrm>
                <a:off x="2399260" y="3651870"/>
                <a:ext cx="1368815"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800" dirty="0">
                    <a:solidFill>
                      <a:schemeClr val="accent2"/>
                    </a:solidFill>
                  </a:rPr>
                  <a:t>$86,666</a:t>
                </a:r>
              </a:p>
            </p:txBody>
          </p:sp>
          <p:sp>
            <p:nvSpPr>
              <p:cNvPr id="30" name="Content Placeholder 2"/>
              <p:cNvSpPr txBox="1">
                <a:spLocks/>
              </p:cNvSpPr>
              <p:nvPr/>
            </p:nvSpPr>
            <p:spPr>
              <a:xfrm>
                <a:off x="2330269" y="4009071"/>
                <a:ext cx="1480516" cy="33079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b="1" dirty="0">
                    <a:solidFill>
                      <a:schemeClr val="tx1">
                        <a:lumMod val="65000"/>
                        <a:lumOff val="35000"/>
                      </a:schemeClr>
                    </a:solidFill>
                  </a:rPr>
                  <a:t>Value</a:t>
                </a:r>
              </a:p>
            </p:txBody>
          </p:sp>
        </p:grpSp>
      </p:grpSp>
      <p:grpSp>
        <p:nvGrpSpPr>
          <p:cNvPr id="31" name="Group 30"/>
          <p:cNvGrpSpPr/>
          <p:nvPr/>
        </p:nvGrpSpPr>
        <p:grpSpPr>
          <a:xfrm>
            <a:off x="6518531" y="4448009"/>
            <a:ext cx="1974021" cy="1532997"/>
            <a:chOff x="4855967" y="2812811"/>
            <a:chExt cx="1480516" cy="1149748"/>
          </a:xfrm>
        </p:grpSpPr>
        <p:sp>
          <p:nvSpPr>
            <p:cNvPr id="32" name="Content Placeholder 2"/>
            <p:cNvSpPr txBox="1">
              <a:spLocks/>
            </p:cNvSpPr>
            <p:nvPr/>
          </p:nvSpPr>
          <p:spPr>
            <a:xfrm>
              <a:off x="4928970" y="3411532"/>
              <a:ext cx="1371900" cy="55102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tx1">
                      <a:lumMod val="50000"/>
                      <a:lumOff val="50000"/>
                    </a:schemeClr>
                  </a:solidFill>
                </a:rPr>
                <a:t>Lorem ipsum dolor sit amet, consectetur adipiscing.</a:t>
              </a:r>
            </a:p>
          </p:txBody>
        </p:sp>
        <p:grpSp>
          <p:nvGrpSpPr>
            <p:cNvPr id="33" name="Group 32"/>
            <p:cNvGrpSpPr/>
            <p:nvPr/>
          </p:nvGrpSpPr>
          <p:grpSpPr>
            <a:xfrm>
              <a:off x="4855967" y="2812811"/>
              <a:ext cx="1480516" cy="651596"/>
              <a:chOff x="2324714" y="3651870"/>
              <a:chExt cx="1480516" cy="651596"/>
            </a:xfrm>
          </p:grpSpPr>
          <p:sp>
            <p:nvSpPr>
              <p:cNvPr id="34" name="Content Placeholder 2"/>
              <p:cNvSpPr txBox="1">
                <a:spLocks/>
              </p:cNvSpPr>
              <p:nvPr/>
            </p:nvSpPr>
            <p:spPr>
              <a:xfrm>
                <a:off x="2399260" y="3651870"/>
                <a:ext cx="1368815"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800" dirty="0">
                    <a:solidFill>
                      <a:schemeClr val="accent4"/>
                    </a:solidFill>
                  </a:rPr>
                  <a:t>$39,999</a:t>
                </a:r>
              </a:p>
            </p:txBody>
          </p:sp>
          <p:sp>
            <p:nvSpPr>
              <p:cNvPr id="35" name="Content Placeholder 2"/>
              <p:cNvSpPr txBox="1">
                <a:spLocks/>
              </p:cNvSpPr>
              <p:nvPr/>
            </p:nvSpPr>
            <p:spPr>
              <a:xfrm>
                <a:off x="2324714" y="3972673"/>
                <a:ext cx="1480516" cy="33079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b="1" dirty="0">
                    <a:solidFill>
                      <a:schemeClr val="tx1">
                        <a:lumMod val="65000"/>
                        <a:lumOff val="35000"/>
                      </a:schemeClr>
                    </a:solidFill>
                  </a:rPr>
                  <a:t>Value</a:t>
                </a:r>
              </a:p>
            </p:txBody>
          </p:sp>
        </p:grpSp>
      </p:grpSp>
      <p:grpSp>
        <p:nvGrpSpPr>
          <p:cNvPr id="36" name="Group 35"/>
          <p:cNvGrpSpPr/>
          <p:nvPr/>
        </p:nvGrpSpPr>
        <p:grpSpPr>
          <a:xfrm>
            <a:off x="9492253" y="4464882"/>
            <a:ext cx="1974021" cy="1532997"/>
            <a:chOff x="6904558" y="2812811"/>
            <a:chExt cx="1480516" cy="1149748"/>
          </a:xfrm>
        </p:grpSpPr>
        <p:sp>
          <p:nvSpPr>
            <p:cNvPr id="37" name="Content Placeholder 2"/>
            <p:cNvSpPr txBox="1">
              <a:spLocks/>
            </p:cNvSpPr>
            <p:nvPr/>
          </p:nvSpPr>
          <p:spPr>
            <a:xfrm>
              <a:off x="6982858" y="3411532"/>
              <a:ext cx="1371900" cy="55102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tx1">
                      <a:lumMod val="50000"/>
                      <a:lumOff val="50000"/>
                    </a:schemeClr>
                  </a:solidFill>
                </a:rPr>
                <a:t>Lorem ipsum dolor sit amet, consectetur adipiscing.</a:t>
              </a:r>
            </a:p>
          </p:txBody>
        </p:sp>
        <p:grpSp>
          <p:nvGrpSpPr>
            <p:cNvPr id="38" name="Group 37"/>
            <p:cNvGrpSpPr/>
            <p:nvPr/>
          </p:nvGrpSpPr>
          <p:grpSpPr>
            <a:xfrm>
              <a:off x="6904558" y="2812811"/>
              <a:ext cx="1480516" cy="638942"/>
              <a:chOff x="2319417" y="3651870"/>
              <a:chExt cx="1480516" cy="638942"/>
            </a:xfrm>
          </p:grpSpPr>
          <p:sp>
            <p:nvSpPr>
              <p:cNvPr id="39" name="Content Placeholder 2"/>
              <p:cNvSpPr txBox="1">
                <a:spLocks/>
              </p:cNvSpPr>
              <p:nvPr/>
            </p:nvSpPr>
            <p:spPr>
              <a:xfrm>
                <a:off x="2399260" y="3651870"/>
                <a:ext cx="1368815" cy="45869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2800" dirty="0">
                    <a:solidFill>
                      <a:schemeClr val="accent1"/>
                    </a:solidFill>
                  </a:rPr>
                  <a:t>$100,000</a:t>
                </a:r>
              </a:p>
            </p:txBody>
          </p:sp>
          <p:sp>
            <p:nvSpPr>
              <p:cNvPr id="40" name="Content Placeholder 2"/>
              <p:cNvSpPr txBox="1">
                <a:spLocks/>
              </p:cNvSpPr>
              <p:nvPr/>
            </p:nvSpPr>
            <p:spPr>
              <a:xfrm>
                <a:off x="2319417" y="3960019"/>
                <a:ext cx="1480516" cy="33079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b="1" dirty="0">
                    <a:solidFill>
                      <a:schemeClr val="tx1">
                        <a:lumMod val="65000"/>
                        <a:lumOff val="35000"/>
                      </a:schemeClr>
                    </a:solidFill>
                  </a:rPr>
                  <a:t>Total</a:t>
                </a:r>
              </a:p>
            </p:txBody>
          </p:sp>
        </p:grpSp>
      </p:grpSp>
      <p:sp>
        <p:nvSpPr>
          <p:cNvPr id="41" name="Oval 40"/>
          <p:cNvSpPr/>
          <p:nvPr/>
        </p:nvSpPr>
        <p:spPr>
          <a:xfrm>
            <a:off x="1511961" y="3296838"/>
            <a:ext cx="144016" cy="144016"/>
          </a:xfrm>
          <a:prstGeom prst="ellipse">
            <a:avLst/>
          </a:prstGeom>
          <a:solidFill>
            <a:schemeClr val="accent3"/>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42" name="Oval 41"/>
          <p:cNvSpPr/>
          <p:nvPr/>
        </p:nvSpPr>
        <p:spPr>
          <a:xfrm>
            <a:off x="4526916" y="3279586"/>
            <a:ext cx="144016" cy="144016"/>
          </a:xfrm>
          <a:prstGeom prst="ellipse">
            <a:avLst/>
          </a:prstGeom>
          <a:solidFill>
            <a:schemeClr val="accent2"/>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43" name="Oval 42"/>
          <p:cNvSpPr/>
          <p:nvPr/>
        </p:nvSpPr>
        <p:spPr>
          <a:xfrm>
            <a:off x="7470000" y="3259926"/>
            <a:ext cx="144016" cy="144016"/>
          </a:xfrm>
          <a:prstGeom prst="ellipse">
            <a:avLst/>
          </a:prstGeom>
          <a:solidFill>
            <a:schemeClr val="accent4"/>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44" name="Oval 43"/>
          <p:cNvSpPr/>
          <p:nvPr/>
        </p:nvSpPr>
        <p:spPr>
          <a:xfrm>
            <a:off x="10407256" y="3296838"/>
            <a:ext cx="144016" cy="144016"/>
          </a:xfrm>
          <a:prstGeom prst="ellipse">
            <a:avLst/>
          </a:prstGeom>
          <a:solidFill>
            <a:schemeClr val="accent1"/>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46" name="Rectangle 45"/>
          <p:cNvSpPr/>
          <p:nvPr/>
        </p:nvSpPr>
        <p:spPr>
          <a:xfrm>
            <a:off x="3450152" y="1323166"/>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82477308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outVertical)">
                                      <p:cBhvr>
                                        <p:cTn id="7" dur="500"/>
                                        <p:tgtEl>
                                          <p:spTgt spid="4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p:cTn id="11" dur="500" fill="hold"/>
                                        <p:tgtEl>
                                          <p:spTgt spid="41"/>
                                        </p:tgtEl>
                                        <p:attrNameLst>
                                          <p:attrName>ppt_w</p:attrName>
                                        </p:attrNameLst>
                                      </p:cBhvr>
                                      <p:tavLst>
                                        <p:tav tm="0">
                                          <p:val>
                                            <p:fltVal val="0"/>
                                          </p:val>
                                        </p:tav>
                                        <p:tav tm="100000">
                                          <p:val>
                                            <p:strVal val="#ppt_w"/>
                                          </p:val>
                                        </p:tav>
                                      </p:tavLst>
                                    </p:anim>
                                    <p:anim calcmode="lin" valueType="num">
                                      <p:cBhvr>
                                        <p:cTn id="12" dur="500" fill="hold"/>
                                        <p:tgtEl>
                                          <p:spTgt spid="41"/>
                                        </p:tgtEl>
                                        <p:attrNameLst>
                                          <p:attrName>ppt_h</p:attrName>
                                        </p:attrNameLst>
                                      </p:cBhvr>
                                      <p:tavLst>
                                        <p:tav tm="0">
                                          <p:val>
                                            <p:fltVal val="0"/>
                                          </p:val>
                                        </p:tav>
                                        <p:tav tm="100000">
                                          <p:val>
                                            <p:strVal val="#ppt_h"/>
                                          </p:val>
                                        </p:tav>
                                      </p:tavLst>
                                    </p:anim>
                                    <p:animEffect transition="in" filter="fade">
                                      <p:cBhvr>
                                        <p:cTn id="13" dur="500"/>
                                        <p:tgtEl>
                                          <p:spTgt spid="41"/>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2"/>
                                        </p:tgtEl>
                                        <p:attrNameLst>
                                          <p:attrName>style.visibility</p:attrName>
                                        </p:attrNameLst>
                                      </p:cBhvr>
                                      <p:to>
                                        <p:strVal val="visible"/>
                                      </p:to>
                                    </p:set>
                                    <p:anim calcmode="lin" valueType="num">
                                      <p:cBhvr>
                                        <p:cTn id="17" dur="500" fill="hold"/>
                                        <p:tgtEl>
                                          <p:spTgt spid="42"/>
                                        </p:tgtEl>
                                        <p:attrNameLst>
                                          <p:attrName>ppt_w</p:attrName>
                                        </p:attrNameLst>
                                      </p:cBhvr>
                                      <p:tavLst>
                                        <p:tav tm="0">
                                          <p:val>
                                            <p:fltVal val="0"/>
                                          </p:val>
                                        </p:tav>
                                        <p:tav tm="100000">
                                          <p:val>
                                            <p:strVal val="#ppt_w"/>
                                          </p:val>
                                        </p:tav>
                                      </p:tavLst>
                                    </p:anim>
                                    <p:anim calcmode="lin" valueType="num">
                                      <p:cBhvr>
                                        <p:cTn id="18" dur="500" fill="hold"/>
                                        <p:tgtEl>
                                          <p:spTgt spid="42"/>
                                        </p:tgtEl>
                                        <p:attrNameLst>
                                          <p:attrName>ppt_h</p:attrName>
                                        </p:attrNameLst>
                                      </p:cBhvr>
                                      <p:tavLst>
                                        <p:tav tm="0">
                                          <p:val>
                                            <p:fltVal val="0"/>
                                          </p:val>
                                        </p:tav>
                                        <p:tav tm="100000">
                                          <p:val>
                                            <p:strVal val="#ppt_h"/>
                                          </p:val>
                                        </p:tav>
                                      </p:tavLst>
                                    </p:anim>
                                    <p:animEffect transition="in" filter="fade">
                                      <p:cBhvr>
                                        <p:cTn id="19" dur="500"/>
                                        <p:tgtEl>
                                          <p:spTgt spid="42"/>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43"/>
                                        </p:tgtEl>
                                        <p:attrNameLst>
                                          <p:attrName>style.visibility</p:attrName>
                                        </p:attrNameLst>
                                      </p:cBhvr>
                                      <p:to>
                                        <p:strVal val="visible"/>
                                      </p:to>
                                    </p:set>
                                    <p:anim calcmode="lin" valueType="num">
                                      <p:cBhvr>
                                        <p:cTn id="23" dur="500" fill="hold"/>
                                        <p:tgtEl>
                                          <p:spTgt spid="43"/>
                                        </p:tgtEl>
                                        <p:attrNameLst>
                                          <p:attrName>ppt_w</p:attrName>
                                        </p:attrNameLst>
                                      </p:cBhvr>
                                      <p:tavLst>
                                        <p:tav tm="0">
                                          <p:val>
                                            <p:fltVal val="0"/>
                                          </p:val>
                                        </p:tav>
                                        <p:tav tm="100000">
                                          <p:val>
                                            <p:strVal val="#ppt_w"/>
                                          </p:val>
                                        </p:tav>
                                      </p:tavLst>
                                    </p:anim>
                                    <p:anim calcmode="lin" valueType="num">
                                      <p:cBhvr>
                                        <p:cTn id="24" dur="500" fill="hold"/>
                                        <p:tgtEl>
                                          <p:spTgt spid="43"/>
                                        </p:tgtEl>
                                        <p:attrNameLst>
                                          <p:attrName>ppt_h</p:attrName>
                                        </p:attrNameLst>
                                      </p:cBhvr>
                                      <p:tavLst>
                                        <p:tav tm="0">
                                          <p:val>
                                            <p:fltVal val="0"/>
                                          </p:val>
                                        </p:tav>
                                        <p:tav tm="100000">
                                          <p:val>
                                            <p:strVal val="#ppt_h"/>
                                          </p:val>
                                        </p:tav>
                                      </p:tavLst>
                                    </p:anim>
                                    <p:animEffect transition="in" filter="fade">
                                      <p:cBhvr>
                                        <p:cTn id="25" dur="500"/>
                                        <p:tgtEl>
                                          <p:spTgt spid="43"/>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44"/>
                                        </p:tgtEl>
                                        <p:attrNameLst>
                                          <p:attrName>style.visibility</p:attrName>
                                        </p:attrNameLst>
                                      </p:cBhvr>
                                      <p:to>
                                        <p:strVal val="visible"/>
                                      </p:to>
                                    </p:set>
                                    <p:anim calcmode="lin" valueType="num">
                                      <p:cBhvr>
                                        <p:cTn id="29" dur="500" fill="hold"/>
                                        <p:tgtEl>
                                          <p:spTgt spid="44"/>
                                        </p:tgtEl>
                                        <p:attrNameLst>
                                          <p:attrName>ppt_w</p:attrName>
                                        </p:attrNameLst>
                                      </p:cBhvr>
                                      <p:tavLst>
                                        <p:tav tm="0">
                                          <p:val>
                                            <p:fltVal val="0"/>
                                          </p:val>
                                        </p:tav>
                                        <p:tav tm="100000">
                                          <p:val>
                                            <p:strVal val="#ppt_w"/>
                                          </p:val>
                                        </p:tav>
                                      </p:tavLst>
                                    </p:anim>
                                    <p:anim calcmode="lin" valueType="num">
                                      <p:cBhvr>
                                        <p:cTn id="30" dur="500" fill="hold"/>
                                        <p:tgtEl>
                                          <p:spTgt spid="44"/>
                                        </p:tgtEl>
                                        <p:attrNameLst>
                                          <p:attrName>ppt_h</p:attrName>
                                        </p:attrNameLst>
                                      </p:cBhvr>
                                      <p:tavLst>
                                        <p:tav tm="0">
                                          <p:val>
                                            <p:fltVal val="0"/>
                                          </p:val>
                                        </p:tav>
                                        <p:tav tm="100000">
                                          <p:val>
                                            <p:strVal val="#ppt_h"/>
                                          </p:val>
                                        </p:tav>
                                      </p:tavLst>
                                    </p:anim>
                                    <p:animEffect transition="in" filter="fade">
                                      <p:cBhvr>
                                        <p:cTn id="31" dur="500"/>
                                        <p:tgtEl>
                                          <p:spTgt spid="44"/>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p:cTn id="41" dur="500" fill="hold"/>
                                        <p:tgtEl>
                                          <p:spTgt spid="4"/>
                                        </p:tgtEl>
                                        <p:attrNameLst>
                                          <p:attrName>ppt_w</p:attrName>
                                        </p:attrNameLst>
                                      </p:cBhvr>
                                      <p:tavLst>
                                        <p:tav tm="0">
                                          <p:val>
                                            <p:fltVal val="0"/>
                                          </p:val>
                                        </p:tav>
                                        <p:tav tm="100000">
                                          <p:val>
                                            <p:strVal val="#ppt_w"/>
                                          </p:val>
                                        </p:tav>
                                      </p:tavLst>
                                    </p:anim>
                                    <p:anim calcmode="lin" valueType="num">
                                      <p:cBhvr>
                                        <p:cTn id="42" dur="500" fill="hold"/>
                                        <p:tgtEl>
                                          <p:spTgt spid="4"/>
                                        </p:tgtEl>
                                        <p:attrNameLst>
                                          <p:attrName>ppt_h</p:attrName>
                                        </p:attrNameLst>
                                      </p:cBhvr>
                                      <p:tavLst>
                                        <p:tav tm="0">
                                          <p:val>
                                            <p:fltVal val="0"/>
                                          </p:val>
                                        </p:tav>
                                        <p:tav tm="100000">
                                          <p:val>
                                            <p:strVal val="#ppt_h"/>
                                          </p:val>
                                        </p:tav>
                                      </p:tavLst>
                                    </p:anim>
                                    <p:animEffect transition="in" filter="fade">
                                      <p:cBhvr>
                                        <p:cTn id="43" dur="500"/>
                                        <p:tgtEl>
                                          <p:spTgt spid="4"/>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p:cTn id="47" dur="500" fill="hold"/>
                                        <p:tgtEl>
                                          <p:spTgt spid="18"/>
                                        </p:tgtEl>
                                        <p:attrNameLst>
                                          <p:attrName>ppt_w</p:attrName>
                                        </p:attrNameLst>
                                      </p:cBhvr>
                                      <p:tavLst>
                                        <p:tav tm="0">
                                          <p:val>
                                            <p:fltVal val="0"/>
                                          </p:val>
                                        </p:tav>
                                        <p:tav tm="100000">
                                          <p:val>
                                            <p:strVal val="#ppt_w"/>
                                          </p:val>
                                        </p:tav>
                                      </p:tavLst>
                                    </p:anim>
                                    <p:anim calcmode="lin" valueType="num">
                                      <p:cBhvr>
                                        <p:cTn id="48" dur="500" fill="hold"/>
                                        <p:tgtEl>
                                          <p:spTgt spid="18"/>
                                        </p:tgtEl>
                                        <p:attrNameLst>
                                          <p:attrName>ppt_h</p:attrName>
                                        </p:attrNameLst>
                                      </p:cBhvr>
                                      <p:tavLst>
                                        <p:tav tm="0">
                                          <p:val>
                                            <p:fltVal val="0"/>
                                          </p:val>
                                        </p:tav>
                                        <p:tav tm="100000">
                                          <p:val>
                                            <p:strVal val="#ppt_h"/>
                                          </p:val>
                                        </p:tav>
                                      </p:tavLst>
                                    </p:anim>
                                    <p:animEffect transition="in" filter="fade">
                                      <p:cBhvr>
                                        <p:cTn id="49" dur="500"/>
                                        <p:tgtEl>
                                          <p:spTgt spid="18"/>
                                        </p:tgtEl>
                                      </p:cBhvr>
                                    </p:animEffect>
                                  </p:childTnLst>
                                </p:cTn>
                              </p:par>
                            </p:childTnLst>
                          </p:cTn>
                        </p:par>
                        <p:par>
                          <p:cTn id="50" fill="hold">
                            <p:stCondLst>
                              <p:cond delay="4000"/>
                            </p:stCondLst>
                            <p:childTnLst>
                              <p:par>
                                <p:cTn id="51" presetID="53" presetClass="entr" presetSubtype="1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500" fill="hold"/>
                                        <p:tgtEl>
                                          <p:spTgt spid="7"/>
                                        </p:tgtEl>
                                        <p:attrNameLst>
                                          <p:attrName>ppt_w</p:attrName>
                                        </p:attrNameLst>
                                      </p:cBhvr>
                                      <p:tavLst>
                                        <p:tav tm="0">
                                          <p:val>
                                            <p:fltVal val="0"/>
                                          </p:val>
                                        </p:tav>
                                        <p:tav tm="100000">
                                          <p:val>
                                            <p:strVal val="#ppt_w"/>
                                          </p:val>
                                        </p:tav>
                                      </p:tavLst>
                                    </p:anim>
                                    <p:anim calcmode="lin" valueType="num">
                                      <p:cBhvr>
                                        <p:cTn id="54" dur="500" fill="hold"/>
                                        <p:tgtEl>
                                          <p:spTgt spid="7"/>
                                        </p:tgtEl>
                                        <p:attrNameLst>
                                          <p:attrName>ppt_h</p:attrName>
                                        </p:attrNameLst>
                                      </p:cBhvr>
                                      <p:tavLst>
                                        <p:tav tm="0">
                                          <p:val>
                                            <p:fltVal val="0"/>
                                          </p:val>
                                        </p:tav>
                                        <p:tav tm="100000">
                                          <p:val>
                                            <p:strVal val="#ppt_h"/>
                                          </p:val>
                                        </p:tav>
                                      </p:tavLst>
                                    </p:anim>
                                    <p:animEffect transition="in" filter="fade">
                                      <p:cBhvr>
                                        <p:cTn id="55" dur="500"/>
                                        <p:tgtEl>
                                          <p:spTgt spid="7"/>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19"/>
                                        </p:tgtEl>
                                        <p:attrNameLst>
                                          <p:attrName>style.visibility</p:attrName>
                                        </p:attrNameLst>
                                      </p:cBhvr>
                                      <p:to>
                                        <p:strVal val="visible"/>
                                      </p:to>
                                    </p:set>
                                    <p:anim calcmode="lin" valueType="num">
                                      <p:cBhvr>
                                        <p:cTn id="59" dur="500" fill="hold"/>
                                        <p:tgtEl>
                                          <p:spTgt spid="19"/>
                                        </p:tgtEl>
                                        <p:attrNameLst>
                                          <p:attrName>ppt_w</p:attrName>
                                        </p:attrNameLst>
                                      </p:cBhvr>
                                      <p:tavLst>
                                        <p:tav tm="0">
                                          <p:val>
                                            <p:fltVal val="0"/>
                                          </p:val>
                                        </p:tav>
                                        <p:tav tm="100000">
                                          <p:val>
                                            <p:strVal val="#ppt_w"/>
                                          </p:val>
                                        </p:tav>
                                      </p:tavLst>
                                    </p:anim>
                                    <p:anim calcmode="lin" valueType="num">
                                      <p:cBhvr>
                                        <p:cTn id="60" dur="500" fill="hold"/>
                                        <p:tgtEl>
                                          <p:spTgt spid="19"/>
                                        </p:tgtEl>
                                        <p:attrNameLst>
                                          <p:attrName>ppt_h</p:attrName>
                                        </p:attrNameLst>
                                      </p:cBhvr>
                                      <p:tavLst>
                                        <p:tav tm="0">
                                          <p:val>
                                            <p:fltVal val="0"/>
                                          </p:val>
                                        </p:tav>
                                        <p:tav tm="100000">
                                          <p:val>
                                            <p:strVal val="#ppt_h"/>
                                          </p:val>
                                        </p:tav>
                                      </p:tavLst>
                                    </p:anim>
                                    <p:animEffect transition="in" filter="fade">
                                      <p:cBhvr>
                                        <p:cTn id="61" dur="500"/>
                                        <p:tgtEl>
                                          <p:spTgt spid="19"/>
                                        </p:tgtEl>
                                      </p:cBhvr>
                                    </p:animEffect>
                                  </p:childTnLst>
                                </p:cTn>
                              </p:par>
                            </p:childTnLst>
                          </p:cTn>
                        </p:par>
                        <p:par>
                          <p:cTn id="62" fill="hold">
                            <p:stCondLst>
                              <p:cond delay="5000"/>
                            </p:stCondLst>
                            <p:childTnLst>
                              <p:par>
                                <p:cTn id="63" presetID="53" presetClass="entr" presetSubtype="16" fill="hold" nodeType="afterEffect">
                                  <p:stCondLst>
                                    <p:cond delay="0"/>
                                  </p:stCondLst>
                                  <p:childTnLst>
                                    <p:set>
                                      <p:cBhvr>
                                        <p:cTn id="64" dur="1" fill="hold">
                                          <p:stCondLst>
                                            <p:cond delay="0"/>
                                          </p:stCondLst>
                                        </p:cTn>
                                        <p:tgtEl>
                                          <p:spTgt spid="10"/>
                                        </p:tgtEl>
                                        <p:attrNameLst>
                                          <p:attrName>style.visibility</p:attrName>
                                        </p:attrNameLst>
                                      </p:cBhvr>
                                      <p:to>
                                        <p:strVal val="visible"/>
                                      </p:to>
                                    </p:set>
                                    <p:anim calcmode="lin" valueType="num">
                                      <p:cBhvr>
                                        <p:cTn id="65" dur="500" fill="hold"/>
                                        <p:tgtEl>
                                          <p:spTgt spid="10"/>
                                        </p:tgtEl>
                                        <p:attrNameLst>
                                          <p:attrName>ppt_w</p:attrName>
                                        </p:attrNameLst>
                                      </p:cBhvr>
                                      <p:tavLst>
                                        <p:tav tm="0">
                                          <p:val>
                                            <p:fltVal val="0"/>
                                          </p:val>
                                        </p:tav>
                                        <p:tav tm="100000">
                                          <p:val>
                                            <p:strVal val="#ppt_w"/>
                                          </p:val>
                                        </p:tav>
                                      </p:tavLst>
                                    </p:anim>
                                    <p:anim calcmode="lin" valueType="num">
                                      <p:cBhvr>
                                        <p:cTn id="66" dur="500" fill="hold"/>
                                        <p:tgtEl>
                                          <p:spTgt spid="10"/>
                                        </p:tgtEl>
                                        <p:attrNameLst>
                                          <p:attrName>ppt_h</p:attrName>
                                        </p:attrNameLst>
                                      </p:cBhvr>
                                      <p:tavLst>
                                        <p:tav tm="0">
                                          <p:val>
                                            <p:fltVal val="0"/>
                                          </p:val>
                                        </p:tav>
                                        <p:tav tm="100000">
                                          <p:val>
                                            <p:strVal val="#ppt_h"/>
                                          </p:val>
                                        </p:tav>
                                      </p:tavLst>
                                    </p:anim>
                                    <p:animEffect transition="in" filter="fade">
                                      <p:cBhvr>
                                        <p:cTn id="67" dur="500"/>
                                        <p:tgtEl>
                                          <p:spTgt spid="10"/>
                                        </p:tgtEl>
                                      </p:cBhvr>
                                    </p:animEffect>
                                  </p:childTnLst>
                                </p:cTn>
                              </p:par>
                            </p:childTnLst>
                          </p:cTn>
                        </p:par>
                        <p:par>
                          <p:cTn id="68" fill="hold">
                            <p:stCondLst>
                              <p:cond delay="5500"/>
                            </p:stCondLst>
                            <p:childTnLst>
                              <p:par>
                                <p:cTn id="69" presetID="53" presetClass="entr" presetSubtype="16" fill="hold" grpId="0" nodeType="afterEffect">
                                  <p:stCondLst>
                                    <p:cond delay="0"/>
                                  </p:stCondLst>
                                  <p:childTnLst>
                                    <p:set>
                                      <p:cBhvr>
                                        <p:cTn id="70" dur="1" fill="hold">
                                          <p:stCondLst>
                                            <p:cond delay="0"/>
                                          </p:stCondLst>
                                        </p:cTn>
                                        <p:tgtEl>
                                          <p:spTgt spid="20"/>
                                        </p:tgtEl>
                                        <p:attrNameLst>
                                          <p:attrName>style.visibility</p:attrName>
                                        </p:attrNameLst>
                                      </p:cBhvr>
                                      <p:to>
                                        <p:strVal val="visible"/>
                                      </p:to>
                                    </p:set>
                                    <p:anim calcmode="lin" valueType="num">
                                      <p:cBhvr>
                                        <p:cTn id="71" dur="500" fill="hold"/>
                                        <p:tgtEl>
                                          <p:spTgt spid="20"/>
                                        </p:tgtEl>
                                        <p:attrNameLst>
                                          <p:attrName>ppt_w</p:attrName>
                                        </p:attrNameLst>
                                      </p:cBhvr>
                                      <p:tavLst>
                                        <p:tav tm="0">
                                          <p:val>
                                            <p:fltVal val="0"/>
                                          </p:val>
                                        </p:tav>
                                        <p:tav tm="100000">
                                          <p:val>
                                            <p:strVal val="#ppt_w"/>
                                          </p:val>
                                        </p:tav>
                                      </p:tavLst>
                                    </p:anim>
                                    <p:anim calcmode="lin" valueType="num">
                                      <p:cBhvr>
                                        <p:cTn id="72" dur="500" fill="hold"/>
                                        <p:tgtEl>
                                          <p:spTgt spid="20"/>
                                        </p:tgtEl>
                                        <p:attrNameLst>
                                          <p:attrName>ppt_h</p:attrName>
                                        </p:attrNameLst>
                                      </p:cBhvr>
                                      <p:tavLst>
                                        <p:tav tm="0">
                                          <p:val>
                                            <p:fltVal val="0"/>
                                          </p:val>
                                        </p:tav>
                                        <p:tav tm="100000">
                                          <p:val>
                                            <p:strVal val="#ppt_h"/>
                                          </p:val>
                                        </p:tav>
                                      </p:tavLst>
                                    </p:anim>
                                    <p:animEffect transition="in" filter="fade">
                                      <p:cBhvr>
                                        <p:cTn id="73" dur="500"/>
                                        <p:tgtEl>
                                          <p:spTgt spid="20"/>
                                        </p:tgtEl>
                                      </p:cBhvr>
                                    </p:animEffect>
                                  </p:childTnLst>
                                </p:cTn>
                              </p:par>
                            </p:childTnLst>
                          </p:cTn>
                        </p:par>
                        <p:par>
                          <p:cTn id="74" fill="hold">
                            <p:stCondLst>
                              <p:cond delay="6000"/>
                            </p:stCondLst>
                            <p:childTnLst>
                              <p:par>
                                <p:cTn id="75" presetID="10" presetClass="entr" presetSubtype="0" fill="hold" nodeType="after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500"/>
                                        <p:tgtEl>
                                          <p:spTgt spid="21"/>
                                        </p:tgtEl>
                                      </p:cBhvr>
                                    </p:animEffect>
                                  </p:childTnLst>
                                </p:cTn>
                              </p:par>
                            </p:childTnLst>
                          </p:cTn>
                        </p:par>
                        <p:par>
                          <p:cTn id="78" fill="hold">
                            <p:stCondLst>
                              <p:cond delay="6500"/>
                            </p:stCondLst>
                            <p:childTnLst>
                              <p:par>
                                <p:cTn id="79" presetID="10" presetClass="entr" presetSubtype="0" fill="hold" nodeType="afterEffect">
                                  <p:stCondLst>
                                    <p:cond delay="0"/>
                                  </p:stCondLst>
                                  <p:childTnLst>
                                    <p:set>
                                      <p:cBhvr>
                                        <p:cTn id="80" dur="1" fill="hold">
                                          <p:stCondLst>
                                            <p:cond delay="0"/>
                                          </p:stCondLst>
                                        </p:cTn>
                                        <p:tgtEl>
                                          <p:spTgt spid="26"/>
                                        </p:tgtEl>
                                        <p:attrNameLst>
                                          <p:attrName>style.visibility</p:attrName>
                                        </p:attrNameLst>
                                      </p:cBhvr>
                                      <p:to>
                                        <p:strVal val="visible"/>
                                      </p:to>
                                    </p:set>
                                    <p:animEffect transition="in" filter="fade">
                                      <p:cBhvr>
                                        <p:cTn id="81" dur="500"/>
                                        <p:tgtEl>
                                          <p:spTgt spid="26"/>
                                        </p:tgtEl>
                                      </p:cBhvr>
                                    </p:animEffect>
                                  </p:childTnLst>
                                </p:cTn>
                              </p:par>
                            </p:childTnLst>
                          </p:cTn>
                        </p:par>
                        <p:par>
                          <p:cTn id="82" fill="hold">
                            <p:stCondLst>
                              <p:cond delay="7000"/>
                            </p:stCondLst>
                            <p:childTnLst>
                              <p:par>
                                <p:cTn id="83" presetID="10" presetClass="entr" presetSubtype="0" fill="hold" nodeType="afterEffect">
                                  <p:stCondLst>
                                    <p:cond delay="0"/>
                                  </p:stCondLst>
                                  <p:childTnLst>
                                    <p:set>
                                      <p:cBhvr>
                                        <p:cTn id="84" dur="1" fill="hold">
                                          <p:stCondLst>
                                            <p:cond delay="0"/>
                                          </p:stCondLst>
                                        </p:cTn>
                                        <p:tgtEl>
                                          <p:spTgt spid="31"/>
                                        </p:tgtEl>
                                        <p:attrNameLst>
                                          <p:attrName>style.visibility</p:attrName>
                                        </p:attrNameLst>
                                      </p:cBhvr>
                                      <p:to>
                                        <p:strVal val="visible"/>
                                      </p:to>
                                    </p:set>
                                    <p:animEffect transition="in" filter="fade">
                                      <p:cBhvr>
                                        <p:cTn id="85" dur="500"/>
                                        <p:tgtEl>
                                          <p:spTgt spid="31"/>
                                        </p:tgtEl>
                                      </p:cBhvr>
                                    </p:animEffect>
                                  </p:childTnLst>
                                </p:cTn>
                              </p:par>
                            </p:childTnLst>
                          </p:cTn>
                        </p:par>
                        <p:par>
                          <p:cTn id="86" fill="hold">
                            <p:stCondLst>
                              <p:cond delay="7500"/>
                            </p:stCondLst>
                            <p:childTnLst>
                              <p:par>
                                <p:cTn id="87" presetID="10" presetClass="entr" presetSubtype="0" fill="hold" nodeType="afterEffect">
                                  <p:stCondLst>
                                    <p:cond delay="0"/>
                                  </p:stCondLst>
                                  <p:childTnLst>
                                    <p:set>
                                      <p:cBhvr>
                                        <p:cTn id="88" dur="1" fill="hold">
                                          <p:stCondLst>
                                            <p:cond delay="0"/>
                                          </p:stCondLst>
                                        </p:cTn>
                                        <p:tgtEl>
                                          <p:spTgt spid="36"/>
                                        </p:tgtEl>
                                        <p:attrNameLst>
                                          <p:attrName>style.visibility</p:attrName>
                                        </p:attrNameLst>
                                      </p:cBhvr>
                                      <p:to>
                                        <p:strVal val="visible"/>
                                      </p:to>
                                    </p:set>
                                    <p:animEffect transition="in" filter="fade">
                                      <p:cBhvr>
                                        <p:cTn id="89"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41" grpId="0" animBg="1"/>
      <p:bldP spid="42" grpId="0" animBg="1"/>
      <p:bldP spid="43" grpId="0" animBg="1"/>
      <p:bldP spid="44" grpId="0" animBg="1"/>
      <p:bldP spid="46"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Infographic Chart </a:t>
            </a:r>
          </a:p>
        </p:txBody>
      </p:sp>
      <p:sp>
        <p:nvSpPr>
          <p:cNvPr id="3" name="Slide Number Placeholder 2"/>
          <p:cNvSpPr>
            <a:spLocks noGrp="1"/>
          </p:cNvSpPr>
          <p:nvPr>
            <p:ph type="sldNum" sz="quarter" idx="12"/>
          </p:nvPr>
        </p:nvSpPr>
        <p:spPr/>
        <p:txBody>
          <a:bodyPr/>
          <a:lstStyle/>
          <a:p>
            <a:fld id="{5DE872C3-2ED1-43FB-B3C4-BA6F078D7CD3}" type="slidenum">
              <a:rPr lang="en-US" smtClean="0"/>
              <a:t>108</a:t>
            </a:fld>
            <a:endParaRPr lang="en-US"/>
          </a:p>
        </p:txBody>
      </p:sp>
      <p:grpSp>
        <p:nvGrpSpPr>
          <p:cNvPr id="4" name="Group 3"/>
          <p:cNvGrpSpPr/>
          <p:nvPr/>
        </p:nvGrpSpPr>
        <p:grpSpPr>
          <a:xfrm>
            <a:off x="7176120" y="2060848"/>
            <a:ext cx="3672408" cy="3672408"/>
            <a:chOff x="4215006" y="1059582"/>
            <a:chExt cx="3309322" cy="3309322"/>
          </a:xfrm>
        </p:grpSpPr>
        <p:sp>
          <p:nvSpPr>
            <p:cNvPr id="5" name="空心弧 126389"/>
            <p:cNvSpPr/>
            <p:nvPr/>
          </p:nvSpPr>
          <p:spPr>
            <a:xfrm>
              <a:off x="4215006" y="1059582"/>
              <a:ext cx="3309322" cy="3309322"/>
            </a:xfrm>
            <a:prstGeom prst="blockArc">
              <a:avLst>
                <a:gd name="adj1" fmla="val 16297179"/>
                <a:gd name="adj2" fmla="val 11884928"/>
                <a:gd name="adj3" fmla="val 7379"/>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tx1"/>
                </a:solidFill>
                <a:latin typeface="Calibri" pitchFamily="34" charset="0"/>
                <a:ea typeface="宋体" pitchFamily="2" charset="-122"/>
              </a:endParaRPr>
            </a:p>
          </p:txBody>
        </p:sp>
        <p:sp>
          <p:nvSpPr>
            <p:cNvPr id="6" name="空心弧 34"/>
            <p:cNvSpPr/>
            <p:nvPr/>
          </p:nvSpPr>
          <p:spPr>
            <a:xfrm>
              <a:off x="4522548" y="1376158"/>
              <a:ext cx="2707760" cy="2707760"/>
            </a:xfrm>
            <a:prstGeom prst="blockArc">
              <a:avLst>
                <a:gd name="adj1" fmla="val 16297179"/>
                <a:gd name="adj2" fmla="val 9282572"/>
                <a:gd name="adj3" fmla="val 8531"/>
              </a:avLst>
            </a:pr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7" name="空心弧 35"/>
            <p:cNvSpPr/>
            <p:nvPr/>
          </p:nvSpPr>
          <p:spPr>
            <a:xfrm>
              <a:off x="4880332" y="1707654"/>
              <a:ext cx="2016224" cy="2016224"/>
            </a:xfrm>
            <a:prstGeom prst="blockArc">
              <a:avLst>
                <a:gd name="adj1" fmla="val 16297179"/>
                <a:gd name="adj2" fmla="val 6737209"/>
                <a:gd name="adj3" fmla="val 11864"/>
              </a:avLst>
            </a:pr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sp>
        <p:nvSpPr>
          <p:cNvPr id="8" name="TextBox 7"/>
          <p:cNvSpPr txBox="1"/>
          <p:nvPr/>
        </p:nvSpPr>
        <p:spPr>
          <a:xfrm>
            <a:off x="8499590" y="2021832"/>
            <a:ext cx="583814" cy="369332"/>
          </a:xfrm>
          <a:prstGeom prst="rect">
            <a:avLst/>
          </a:prstGeom>
          <a:noFill/>
        </p:spPr>
        <p:txBody>
          <a:bodyPr wrap="none" rtlCol="0">
            <a:spAutoFit/>
          </a:bodyPr>
          <a:lstStyle/>
          <a:p>
            <a:r>
              <a:rPr lang="en-US" dirty="0">
                <a:solidFill>
                  <a:schemeClr val="accent2"/>
                </a:solidFill>
              </a:rPr>
              <a:t>86%</a:t>
            </a:r>
            <a:endParaRPr lang="vi-VN" dirty="0">
              <a:solidFill>
                <a:schemeClr val="accent2"/>
              </a:solidFill>
            </a:endParaRPr>
          </a:p>
        </p:txBody>
      </p:sp>
      <p:sp>
        <p:nvSpPr>
          <p:cNvPr id="9" name="TextBox 8"/>
          <p:cNvSpPr txBox="1"/>
          <p:nvPr/>
        </p:nvSpPr>
        <p:spPr>
          <a:xfrm>
            <a:off x="8510307" y="2364625"/>
            <a:ext cx="583814" cy="369332"/>
          </a:xfrm>
          <a:prstGeom prst="rect">
            <a:avLst/>
          </a:prstGeom>
          <a:noFill/>
        </p:spPr>
        <p:txBody>
          <a:bodyPr wrap="none" rtlCol="0">
            <a:spAutoFit/>
          </a:bodyPr>
          <a:lstStyle/>
          <a:p>
            <a:r>
              <a:rPr lang="en-US" dirty="0">
                <a:solidFill>
                  <a:schemeClr val="accent3"/>
                </a:solidFill>
              </a:rPr>
              <a:t>66%</a:t>
            </a:r>
            <a:endParaRPr lang="vi-VN" dirty="0">
              <a:solidFill>
                <a:schemeClr val="accent3"/>
              </a:solidFill>
            </a:endParaRPr>
          </a:p>
        </p:txBody>
      </p:sp>
      <p:sp>
        <p:nvSpPr>
          <p:cNvPr id="10" name="TextBox 9"/>
          <p:cNvSpPr txBox="1"/>
          <p:nvPr/>
        </p:nvSpPr>
        <p:spPr>
          <a:xfrm>
            <a:off x="8510307" y="2715934"/>
            <a:ext cx="583814" cy="369332"/>
          </a:xfrm>
          <a:prstGeom prst="rect">
            <a:avLst/>
          </a:prstGeom>
          <a:noFill/>
        </p:spPr>
        <p:txBody>
          <a:bodyPr wrap="none" rtlCol="0">
            <a:spAutoFit/>
          </a:bodyPr>
          <a:lstStyle/>
          <a:p>
            <a:r>
              <a:rPr lang="en-US">
                <a:solidFill>
                  <a:schemeClr val="accent4"/>
                </a:solidFill>
              </a:rPr>
              <a:t>39%</a:t>
            </a:r>
            <a:endParaRPr lang="vi-VN">
              <a:solidFill>
                <a:schemeClr val="accent4"/>
              </a:solidFill>
            </a:endParaRPr>
          </a:p>
        </p:txBody>
      </p:sp>
      <p:grpSp>
        <p:nvGrpSpPr>
          <p:cNvPr id="11" name="Group 10"/>
          <p:cNvGrpSpPr/>
          <p:nvPr/>
        </p:nvGrpSpPr>
        <p:grpSpPr>
          <a:xfrm>
            <a:off x="8510307" y="3429000"/>
            <a:ext cx="1004031" cy="1032871"/>
            <a:chOff x="8510307" y="3429000"/>
            <a:chExt cx="1004031" cy="1032871"/>
          </a:xfrm>
        </p:grpSpPr>
        <p:pic>
          <p:nvPicPr>
            <p:cNvPr id="12" name="Picture 1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674991" y="3429000"/>
              <a:ext cx="674665" cy="674665"/>
            </a:xfrm>
            <a:prstGeom prst="rect">
              <a:avLst/>
            </a:prstGeom>
          </p:spPr>
        </p:pic>
        <p:sp>
          <p:nvSpPr>
            <p:cNvPr id="13" name="Rectangle 12"/>
            <p:cNvSpPr/>
            <p:nvPr/>
          </p:nvSpPr>
          <p:spPr>
            <a:xfrm>
              <a:off x="8510307" y="4092539"/>
              <a:ext cx="1004031" cy="369332"/>
            </a:xfrm>
            <a:prstGeom prst="rect">
              <a:avLst/>
            </a:prstGeom>
          </p:spPr>
          <p:txBody>
            <a:bodyPr wrap="square">
              <a:spAutoFit/>
            </a:bodyPr>
            <a:lstStyle/>
            <a:p>
              <a:r>
                <a:rPr lang="en-US" b="1">
                  <a:solidFill>
                    <a:schemeClr val="tx1">
                      <a:lumMod val="65000"/>
                      <a:lumOff val="35000"/>
                    </a:schemeClr>
                  </a:solidFill>
                </a:rPr>
                <a:t>Creative</a:t>
              </a:r>
              <a:endParaRPr lang="vi-VN">
                <a:solidFill>
                  <a:schemeClr val="tx1">
                    <a:lumMod val="65000"/>
                    <a:lumOff val="35000"/>
                  </a:schemeClr>
                </a:solidFill>
              </a:endParaRPr>
            </a:p>
          </p:txBody>
        </p:sp>
      </p:grpSp>
      <p:grpSp>
        <p:nvGrpSpPr>
          <p:cNvPr id="14" name="Group 13"/>
          <p:cNvGrpSpPr/>
          <p:nvPr/>
        </p:nvGrpSpPr>
        <p:grpSpPr>
          <a:xfrm>
            <a:off x="1369576" y="2060848"/>
            <a:ext cx="3672408" cy="3672408"/>
            <a:chOff x="4215006" y="1059582"/>
            <a:chExt cx="3309322" cy="3309322"/>
          </a:xfrm>
        </p:grpSpPr>
        <p:sp>
          <p:nvSpPr>
            <p:cNvPr id="15" name="空心弧 126389"/>
            <p:cNvSpPr/>
            <p:nvPr/>
          </p:nvSpPr>
          <p:spPr>
            <a:xfrm>
              <a:off x="4215006" y="1059582"/>
              <a:ext cx="3309322" cy="3309322"/>
            </a:xfrm>
            <a:prstGeom prst="blockArc">
              <a:avLst>
                <a:gd name="adj1" fmla="val 16297179"/>
                <a:gd name="adj2" fmla="val 11884928"/>
                <a:gd name="adj3" fmla="val 7379"/>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tx1"/>
                </a:solidFill>
                <a:latin typeface="Calibri" pitchFamily="34" charset="0"/>
                <a:ea typeface="宋体" pitchFamily="2" charset="-122"/>
              </a:endParaRPr>
            </a:p>
          </p:txBody>
        </p:sp>
        <p:sp>
          <p:nvSpPr>
            <p:cNvPr id="16" name="空心弧 34"/>
            <p:cNvSpPr/>
            <p:nvPr/>
          </p:nvSpPr>
          <p:spPr>
            <a:xfrm>
              <a:off x="4522548" y="1376158"/>
              <a:ext cx="2707760" cy="2707760"/>
            </a:xfrm>
            <a:prstGeom prst="blockArc">
              <a:avLst>
                <a:gd name="adj1" fmla="val 16297179"/>
                <a:gd name="adj2" fmla="val 9282572"/>
                <a:gd name="adj3" fmla="val 8531"/>
              </a:avLst>
            </a:pr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7" name="空心弧 35"/>
            <p:cNvSpPr/>
            <p:nvPr/>
          </p:nvSpPr>
          <p:spPr>
            <a:xfrm>
              <a:off x="4880332" y="1707654"/>
              <a:ext cx="2016224" cy="2016224"/>
            </a:xfrm>
            <a:prstGeom prst="blockArc">
              <a:avLst>
                <a:gd name="adj1" fmla="val 16297179"/>
                <a:gd name="adj2" fmla="val 6737209"/>
                <a:gd name="adj3" fmla="val 11864"/>
              </a:avLst>
            </a:pr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8" name="Group 17"/>
          <p:cNvGrpSpPr/>
          <p:nvPr/>
        </p:nvGrpSpPr>
        <p:grpSpPr>
          <a:xfrm>
            <a:off x="2703763" y="3429000"/>
            <a:ext cx="1004031" cy="1032871"/>
            <a:chOff x="2703763" y="3429000"/>
            <a:chExt cx="1004031" cy="1032871"/>
          </a:xfrm>
        </p:grpSpPr>
        <p:pic>
          <p:nvPicPr>
            <p:cNvPr id="19" name="Picture 1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868447" y="3429000"/>
              <a:ext cx="674665" cy="674665"/>
            </a:xfrm>
            <a:prstGeom prst="rect">
              <a:avLst/>
            </a:prstGeom>
          </p:spPr>
        </p:pic>
        <p:sp>
          <p:nvSpPr>
            <p:cNvPr id="20" name="Rectangle 19"/>
            <p:cNvSpPr/>
            <p:nvPr/>
          </p:nvSpPr>
          <p:spPr>
            <a:xfrm>
              <a:off x="2703763" y="4092539"/>
              <a:ext cx="1004031" cy="369332"/>
            </a:xfrm>
            <a:prstGeom prst="rect">
              <a:avLst/>
            </a:prstGeom>
          </p:spPr>
          <p:txBody>
            <a:bodyPr wrap="square">
              <a:spAutoFit/>
            </a:bodyPr>
            <a:lstStyle/>
            <a:p>
              <a:r>
                <a:rPr lang="en-US" b="1" dirty="0">
                  <a:solidFill>
                    <a:schemeClr val="tx1">
                      <a:lumMod val="65000"/>
                      <a:lumOff val="35000"/>
                    </a:schemeClr>
                  </a:solidFill>
                </a:rPr>
                <a:t>Creative</a:t>
              </a:r>
              <a:endParaRPr lang="vi-VN" dirty="0">
                <a:solidFill>
                  <a:schemeClr val="tx1">
                    <a:lumMod val="65000"/>
                    <a:lumOff val="35000"/>
                  </a:schemeClr>
                </a:solidFill>
              </a:endParaRPr>
            </a:p>
          </p:txBody>
        </p:sp>
      </p:grpSp>
      <p:sp>
        <p:nvSpPr>
          <p:cNvPr id="21" name="TextBox 20"/>
          <p:cNvSpPr txBox="1"/>
          <p:nvPr/>
        </p:nvSpPr>
        <p:spPr>
          <a:xfrm>
            <a:off x="2693046" y="2028608"/>
            <a:ext cx="583814" cy="369332"/>
          </a:xfrm>
          <a:prstGeom prst="rect">
            <a:avLst/>
          </a:prstGeom>
          <a:noFill/>
        </p:spPr>
        <p:txBody>
          <a:bodyPr wrap="none" rtlCol="0">
            <a:spAutoFit/>
          </a:bodyPr>
          <a:lstStyle/>
          <a:p>
            <a:r>
              <a:rPr lang="en-US" dirty="0">
                <a:solidFill>
                  <a:schemeClr val="accent2"/>
                </a:solidFill>
              </a:rPr>
              <a:t>86%</a:t>
            </a:r>
            <a:endParaRPr lang="vi-VN" dirty="0">
              <a:solidFill>
                <a:schemeClr val="accent2"/>
              </a:solidFill>
            </a:endParaRPr>
          </a:p>
        </p:txBody>
      </p:sp>
      <p:sp>
        <p:nvSpPr>
          <p:cNvPr id="22" name="TextBox 21"/>
          <p:cNvSpPr txBox="1"/>
          <p:nvPr/>
        </p:nvSpPr>
        <p:spPr>
          <a:xfrm>
            <a:off x="2703763" y="2371401"/>
            <a:ext cx="583814" cy="369332"/>
          </a:xfrm>
          <a:prstGeom prst="rect">
            <a:avLst/>
          </a:prstGeom>
          <a:noFill/>
        </p:spPr>
        <p:txBody>
          <a:bodyPr wrap="none" rtlCol="0">
            <a:spAutoFit/>
          </a:bodyPr>
          <a:lstStyle/>
          <a:p>
            <a:r>
              <a:rPr lang="en-US" dirty="0">
                <a:solidFill>
                  <a:schemeClr val="accent3"/>
                </a:solidFill>
              </a:rPr>
              <a:t>66%</a:t>
            </a:r>
            <a:endParaRPr lang="vi-VN" dirty="0">
              <a:solidFill>
                <a:schemeClr val="accent3"/>
              </a:solidFill>
            </a:endParaRPr>
          </a:p>
        </p:txBody>
      </p:sp>
      <p:sp>
        <p:nvSpPr>
          <p:cNvPr id="23" name="TextBox 22"/>
          <p:cNvSpPr txBox="1"/>
          <p:nvPr/>
        </p:nvSpPr>
        <p:spPr>
          <a:xfrm>
            <a:off x="2703763" y="2722710"/>
            <a:ext cx="583814" cy="369332"/>
          </a:xfrm>
          <a:prstGeom prst="rect">
            <a:avLst/>
          </a:prstGeom>
          <a:noFill/>
        </p:spPr>
        <p:txBody>
          <a:bodyPr wrap="none" rtlCol="0">
            <a:spAutoFit/>
          </a:bodyPr>
          <a:lstStyle/>
          <a:p>
            <a:r>
              <a:rPr lang="en-US">
                <a:solidFill>
                  <a:schemeClr val="accent4"/>
                </a:solidFill>
              </a:rPr>
              <a:t>39%</a:t>
            </a:r>
            <a:endParaRPr lang="vi-VN">
              <a:solidFill>
                <a:schemeClr val="accent4"/>
              </a:solidFill>
            </a:endParaRPr>
          </a:p>
        </p:txBody>
      </p:sp>
      <p:sp>
        <p:nvSpPr>
          <p:cNvPr id="24" name="Rectangle 23"/>
          <p:cNvSpPr/>
          <p:nvPr/>
        </p:nvSpPr>
        <p:spPr>
          <a:xfrm>
            <a:off x="1345103" y="5826729"/>
            <a:ext cx="3672408" cy="400110"/>
          </a:xfrm>
          <a:prstGeom prst="rect">
            <a:avLst/>
          </a:prstGeom>
        </p:spPr>
        <p:txBody>
          <a:bodyPr wrap="square">
            <a:spAutoFit/>
          </a:bodyPr>
          <a:lstStyle/>
          <a:p>
            <a:pPr algn="ctr"/>
            <a:r>
              <a:rPr lang="en-US" sz="2000" dirty="0">
                <a:solidFill>
                  <a:schemeClr val="tx1">
                    <a:lumMod val="65000"/>
                    <a:lumOff val="35000"/>
                  </a:schemeClr>
                </a:solidFill>
              </a:rPr>
              <a:t>Always Creative Here</a:t>
            </a:r>
            <a:endParaRPr lang="vi-VN" sz="2000" dirty="0">
              <a:solidFill>
                <a:schemeClr val="tx1">
                  <a:lumMod val="65000"/>
                  <a:lumOff val="35000"/>
                </a:schemeClr>
              </a:solidFill>
            </a:endParaRPr>
          </a:p>
        </p:txBody>
      </p:sp>
      <p:sp>
        <p:nvSpPr>
          <p:cNvPr id="25" name="Rectangle 24"/>
          <p:cNvSpPr/>
          <p:nvPr/>
        </p:nvSpPr>
        <p:spPr>
          <a:xfrm>
            <a:off x="7183622" y="5827769"/>
            <a:ext cx="3672408" cy="400110"/>
          </a:xfrm>
          <a:prstGeom prst="rect">
            <a:avLst/>
          </a:prstGeom>
        </p:spPr>
        <p:txBody>
          <a:bodyPr wrap="square">
            <a:spAutoFit/>
          </a:bodyPr>
          <a:lstStyle/>
          <a:p>
            <a:pPr algn="ctr"/>
            <a:r>
              <a:rPr lang="en-US" sz="2000">
                <a:solidFill>
                  <a:schemeClr val="tx1">
                    <a:lumMod val="65000"/>
                    <a:lumOff val="35000"/>
                  </a:schemeClr>
                </a:solidFill>
              </a:rPr>
              <a:t>Always Creative Here</a:t>
            </a:r>
            <a:endParaRPr lang="vi-VN" sz="2000">
              <a:solidFill>
                <a:schemeClr val="tx1">
                  <a:lumMod val="65000"/>
                  <a:lumOff val="35000"/>
                </a:schemeClr>
              </a:solidFill>
            </a:endParaRPr>
          </a:p>
        </p:txBody>
      </p:sp>
      <p:cxnSp>
        <p:nvCxnSpPr>
          <p:cNvPr id="26" name="Straight Connector 25"/>
          <p:cNvCxnSpPr/>
          <p:nvPr/>
        </p:nvCxnSpPr>
        <p:spPr>
          <a:xfrm>
            <a:off x="6111517" y="2348880"/>
            <a:ext cx="10717" cy="3249091"/>
          </a:xfrm>
          <a:prstGeom prst="line">
            <a:avLst/>
          </a:prstGeom>
          <a:ln w="19050">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7" name="Rectangle 26"/>
          <p:cNvSpPr/>
          <p:nvPr/>
        </p:nvSpPr>
        <p:spPr>
          <a:xfrm>
            <a:off x="3450152" y="1285066"/>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87500505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barn(outVertical)">
                                      <p:cBhvr>
                                        <p:cTn id="7" dur="500"/>
                                        <p:tgtEl>
                                          <p:spTgt spid="2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p:cTn id="11" dur="500" fill="hold"/>
                                        <p:tgtEl>
                                          <p:spTgt spid="14"/>
                                        </p:tgtEl>
                                        <p:attrNameLst>
                                          <p:attrName>ppt_w</p:attrName>
                                        </p:attrNameLst>
                                      </p:cBhvr>
                                      <p:tavLst>
                                        <p:tav tm="0">
                                          <p:val>
                                            <p:fltVal val="0"/>
                                          </p:val>
                                        </p:tav>
                                        <p:tav tm="100000">
                                          <p:val>
                                            <p:strVal val="#ppt_w"/>
                                          </p:val>
                                        </p:tav>
                                      </p:tavLst>
                                    </p:anim>
                                    <p:anim calcmode="lin" valueType="num">
                                      <p:cBhvr>
                                        <p:cTn id="12" dur="500" fill="hold"/>
                                        <p:tgtEl>
                                          <p:spTgt spid="14"/>
                                        </p:tgtEl>
                                        <p:attrNameLst>
                                          <p:attrName>ppt_h</p:attrName>
                                        </p:attrNameLst>
                                      </p:cBhvr>
                                      <p:tavLst>
                                        <p:tav tm="0">
                                          <p:val>
                                            <p:fltVal val="0"/>
                                          </p:val>
                                        </p:tav>
                                        <p:tav tm="100000">
                                          <p:val>
                                            <p:strVal val="#ppt_h"/>
                                          </p:val>
                                        </p:tav>
                                      </p:tavLst>
                                    </p:anim>
                                    <p:animEffect transition="in" filter="fade">
                                      <p:cBhvr>
                                        <p:cTn id="13" dur="500"/>
                                        <p:tgtEl>
                                          <p:spTgt spid="14"/>
                                        </p:tgtEl>
                                      </p:cBhvr>
                                    </p:animEffect>
                                  </p:childTnLst>
                                </p:cTn>
                              </p:par>
                            </p:childTnLst>
                          </p:cTn>
                        </p:par>
                        <p:par>
                          <p:cTn id="14" fill="hold">
                            <p:stCondLst>
                              <p:cond delay="1000"/>
                            </p:stCondLst>
                            <p:childTnLst>
                              <p:par>
                                <p:cTn id="15" presetID="14" presetClass="entr" presetSubtype="10"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randombar(horizontal)">
                                      <p:cBhvr>
                                        <p:cTn id="17" dur="500"/>
                                        <p:tgtEl>
                                          <p:spTgt spid="21"/>
                                        </p:tgtEl>
                                      </p:cBhvr>
                                    </p:animEffect>
                                  </p:childTnLst>
                                </p:cTn>
                              </p:par>
                            </p:childTnLst>
                          </p:cTn>
                        </p:par>
                        <p:par>
                          <p:cTn id="18" fill="hold">
                            <p:stCondLst>
                              <p:cond delay="1500"/>
                            </p:stCondLst>
                            <p:childTnLst>
                              <p:par>
                                <p:cTn id="19" presetID="14" presetClass="entr" presetSubtype="1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randombar(horizontal)">
                                      <p:cBhvr>
                                        <p:cTn id="21" dur="500"/>
                                        <p:tgtEl>
                                          <p:spTgt spid="22"/>
                                        </p:tgtEl>
                                      </p:cBhvr>
                                    </p:animEffect>
                                  </p:childTnLst>
                                </p:cTn>
                              </p:par>
                            </p:childTnLst>
                          </p:cTn>
                        </p:par>
                        <p:par>
                          <p:cTn id="22" fill="hold">
                            <p:stCondLst>
                              <p:cond delay="2000"/>
                            </p:stCondLst>
                            <p:childTnLst>
                              <p:par>
                                <p:cTn id="23" presetID="14" presetClass="entr" presetSubtype="10"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randombar(horizontal)">
                                      <p:cBhvr>
                                        <p:cTn id="25" dur="500"/>
                                        <p:tgtEl>
                                          <p:spTgt spid="23"/>
                                        </p:tgtEl>
                                      </p:cBhvr>
                                    </p:animEffect>
                                  </p:childTnLst>
                                </p:cTn>
                              </p:par>
                            </p:childTnLst>
                          </p:cTn>
                        </p:par>
                        <p:par>
                          <p:cTn id="26" fill="hold">
                            <p:stCondLst>
                              <p:cond delay="2500"/>
                            </p:stCondLst>
                            <p:childTnLst>
                              <p:par>
                                <p:cTn id="27" presetID="53" presetClass="entr" presetSubtype="16" fill="hold" nodeType="afterEffect">
                                  <p:stCondLst>
                                    <p:cond delay="0"/>
                                  </p:stCondLst>
                                  <p:childTnLst>
                                    <p:set>
                                      <p:cBhvr>
                                        <p:cTn id="28" dur="1" fill="hold">
                                          <p:stCondLst>
                                            <p:cond delay="0"/>
                                          </p:stCondLst>
                                        </p:cTn>
                                        <p:tgtEl>
                                          <p:spTgt spid="18"/>
                                        </p:tgtEl>
                                        <p:attrNameLst>
                                          <p:attrName>style.visibility</p:attrName>
                                        </p:attrNameLst>
                                      </p:cBhvr>
                                      <p:to>
                                        <p:strVal val="visible"/>
                                      </p:to>
                                    </p:set>
                                    <p:anim calcmode="lin" valueType="num">
                                      <p:cBhvr>
                                        <p:cTn id="29" dur="500" fill="hold"/>
                                        <p:tgtEl>
                                          <p:spTgt spid="18"/>
                                        </p:tgtEl>
                                        <p:attrNameLst>
                                          <p:attrName>ppt_w</p:attrName>
                                        </p:attrNameLst>
                                      </p:cBhvr>
                                      <p:tavLst>
                                        <p:tav tm="0">
                                          <p:val>
                                            <p:fltVal val="0"/>
                                          </p:val>
                                        </p:tav>
                                        <p:tav tm="100000">
                                          <p:val>
                                            <p:strVal val="#ppt_w"/>
                                          </p:val>
                                        </p:tav>
                                      </p:tavLst>
                                    </p:anim>
                                    <p:anim calcmode="lin" valueType="num">
                                      <p:cBhvr>
                                        <p:cTn id="30" dur="500" fill="hold"/>
                                        <p:tgtEl>
                                          <p:spTgt spid="18"/>
                                        </p:tgtEl>
                                        <p:attrNameLst>
                                          <p:attrName>ppt_h</p:attrName>
                                        </p:attrNameLst>
                                      </p:cBhvr>
                                      <p:tavLst>
                                        <p:tav tm="0">
                                          <p:val>
                                            <p:fltVal val="0"/>
                                          </p:val>
                                        </p:tav>
                                        <p:tav tm="100000">
                                          <p:val>
                                            <p:strVal val="#ppt_h"/>
                                          </p:val>
                                        </p:tav>
                                      </p:tavLst>
                                    </p:anim>
                                    <p:animEffect transition="in" filter="fade">
                                      <p:cBhvr>
                                        <p:cTn id="31" dur="500"/>
                                        <p:tgtEl>
                                          <p:spTgt spid="18"/>
                                        </p:tgtEl>
                                      </p:cBhvr>
                                    </p:animEffect>
                                  </p:childTnLst>
                                </p:cTn>
                              </p:par>
                            </p:childTnLst>
                          </p:cTn>
                        </p:par>
                        <p:par>
                          <p:cTn id="32" fill="hold">
                            <p:stCondLst>
                              <p:cond delay="3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500" fill="hold"/>
                                        <p:tgtEl>
                                          <p:spTgt spid="24"/>
                                        </p:tgtEl>
                                        <p:attrNameLst>
                                          <p:attrName>ppt_w</p:attrName>
                                        </p:attrNameLst>
                                      </p:cBhvr>
                                      <p:tavLst>
                                        <p:tav tm="0">
                                          <p:val>
                                            <p:fltVal val="0"/>
                                          </p:val>
                                        </p:tav>
                                        <p:tav tm="100000">
                                          <p:val>
                                            <p:strVal val="#ppt_w"/>
                                          </p:val>
                                        </p:tav>
                                      </p:tavLst>
                                    </p:anim>
                                    <p:anim calcmode="lin" valueType="num">
                                      <p:cBhvr>
                                        <p:cTn id="36" dur="500" fill="hold"/>
                                        <p:tgtEl>
                                          <p:spTgt spid="24"/>
                                        </p:tgtEl>
                                        <p:attrNameLst>
                                          <p:attrName>ppt_h</p:attrName>
                                        </p:attrNameLst>
                                      </p:cBhvr>
                                      <p:tavLst>
                                        <p:tav tm="0">
                                          <p:val>
                                            <p:fltVal val="0"/>
                                          </p:val>
                                        </p:tav>
                                        <p:tav tm="100000">
                                          <p:val>
                                            <p:strVal val="#ppt_h"/>
                                          </p:val>
                                        </p:tav>
                                      </p:tavLst>
                                    </p:anim>
                                    <p:anim calcmode="lin" valueType="num">
                                      <p:cBhvr>
                                        <p:cTn id="37" dur="500" fill="hold"/>
                                        <p:tgtEl>
                                          <p:spTgt spid="24"/>
                                        </p:tgtEl>
                                        <p:attrNameLst>
                                          <p:attrName>style.rotation</p:attrName>
                                        </p:attrNameLst>
                                      </p:cBhvr>
                                      <p:tavLst>
                                        <p:tav tm="0">
                                          <p:val>
                                            <p:fltVal val="90"/>
                                          </p:val>
                                        </p:tav>
                                        <p:tav tm="100000">
                                          <p:val>
                                            <p:fltVal val="0"/>
                                          </p:val>
                                        </p:tav>
                                      </p:tavLst>
                                    </p:anim>
                                    <p:animEffect transition="in" filter="fade">
                                      <p:cBhvr>
                                        <p:cTn id="38" dur="500"/>
                                        <p:tgtEl>
                                          <p:spTgt spid="24"/>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6"/>
                                        </p:tgtEl>
                                        <p:attrNameLst>
                                          <p:attrName>style.visibility</p:attrName>
                                        </p:attrNameLst>
                                      </p:cBhvr>
                                      <p:to>
                                        <p:strVal val="visible"/>
                                      </p:to>
                                    </p:set>
                                    <p:animEffect transition="in" filter="fade">
                                      <p:cBhvr>
                                        <p:cTn id="42" dur="1000"/>
                                        <p:tgtEl>
                                          <p:spTgt spid="26"/>
                                        </p:tgtEl>
                                      </p:cBhvr>
                                    </p:animEffect>
                                    <p:anim calcmode="lin" valueType="num">
                                      <p:cBhvr>
                                        <p:cTn id="43" dur="1000" fill="hold"/>
                                        <p:tgtEl>
                                          <p:spTgt spid="26"/>
                                        </p:tgtEl>
                                        <p:attrNameLst>
                                          <p:attrName>ppt_x</p:attrName>
                                        </p:attrNameLst>
                                      </p:cBhvr>
                                      <p:tavLst>
                                        <p:tav tm="0">
                                          <p:val>
                                            <p:strVal val="#ppt_x"/>
                                          </p:val>
                                        </p:tav>
                                        <p:tav tm="100000">
                                          <p:val>
                                            <p:strVal val="#ppt_x"/>
                                          </p:val>
                                        </p:tav>
                                      </p:tavLst>
                                    </p:anim>
                                    <p:anim calcmode="lin" valueType="num">
                                      <p:cBhvr>
                                        <p:cTn id="44" dur="1000" fill="hold"/>
                                        <p:tgtEl>
                                          <p:spTgt spid="26"/>
                                        </p:tgtEl>
                                        <p:attrNameLst>
                                          <p:attrName>ppt_y</p:attrName>
                                        </p:attrNameLst>
                                      </p:cBhvr>
                                      <p:tavLst>
                                        <p:tav tm="0">
                                          <p:val>
                                            <p:strVal val="#ppt_y+.1"/>
                                          </p:val>
                                        </p:tav>
                                        <p:tav tm="100000">
                                          <p:val>
                                            <p:strVal val="#ppt_y"/>
                                          </p:val>
                                        </p:tav>
                                      </p:tavLst>
                                    </p:anim>
                                  </p:childTnLst>
                                </p:cTn>
                              </p:par>
                            </p:childTnLst>
                          </p:cTn>
                        </p:par>
                        <p:par>
                          <p:cTn id="45" fill="hold">
                            <p:stCondLst>
                              <p:cond delay="4500"/>
                            </p:stCondLst>
                            <p:childTnLst>
                              <p:par>
                                <p:cTn id="46" presetID="53" presetClass="entr" presetSubtype="16" fill="hold" nodeType="afterEffect">
                                  <p:stCondLst>
                                    <p:cond delay="0"/>
                                  </p:stCondLst>
                                  <p:childTnLst>
                                    <p:set>
                                      <p:cBhvr>
                                        <p:cTn id="47" dur="1" fill="hold">
                                          <p:stCondLst>
                                            <p:cond delay="0"/>
                                          </p:stCondLst>
                                        </p:cTn>
                                        <p:tgtEl>
                                          <p:spTgt spid="4"/>
                                        </p:tgtEl>
                                        <p:attrNameLst>
                                          <p:attrName>style.visibility</p:attrName>
                                        </p:attrNameLst>
                                      </p:cBhvr>
                                      <p:to>
                                        <p:strVal val="visible"/>
                                      </p:to>
                                    </p:set>
                                    <p:anim calcmode="lin" valueType="num">
                                      <p:cBhvr>
                                        <p:cTn id="48" dur="500" fill="hold"/>
                                        <p:tgtEl>
                                          <p:spTgt spid="4"/>
                                        </p:tgtEl>
                                        <p:attrNameLst>
                                          <p:attrName>ppt_w</p:attrName>
                                        </p:attrNameLst>
                                      </p:cBhvr>
                                      <p:tavLst>
                                        <p:tav tm="0">
                                          <p:val>
                                            <p:fltVal val="0"/>
                                          </p:val>
                                        </p:tav>
                                        <p:tav tm="100000">
                                          <p:val>
                                            <p:strVal val="#ppt_w"/>
                                          </p:val>
                                        </p:tav>
                                      </p:tavLst>
                                    </p:anim>
                                    <p:anim calcmode="lin" valueType="num">
                                      <p:cBhvr>
                                        <p:cTn id="49" dur="500" fill="hold"/>
                                        <p:tgtEl>
                                          <p:spTgt spid="4"/>
                                        </p:tgtEl>
                                        <p:attrNameLst>
                                          <p:attrName>ppt_h</p:attrName>
                                        </p:attrNameLst>
                                      </p:cBhvr>
                                      <p:tavLst>
                                        <p:tav tm="0">
                                          <p:val>
                                            <p:fltVal val="0"/>
                                          </p:val>
                                        </p:tav>
                                        <p:tav tm="100000">
                                          <p:val>
                                            <p:strVal val="#ppt_h"/>
                                          </p:val>
                                        </p:tav>
                                      </p:tavLst>
                                    </p:anim>
                                    <p:animEffect transition="in" filter="fade">
                                      <p:cBhvr>
                                        <p:cTn id="50" dur="500"/>
                                        <p:tgtEl>
                                          <p:spTgt spid="4"/>
                                        </p:tgtEl>
                                      </p:cBhvr>
                                    </p:animEffect>
                                  </p:childTnLst>
                                </p:cTn>
                              </p:par>
                            </p:childTnLst>
                          </p:cTn>
                        </p:par>
                        <p:par>
                          <p:cTn id="51" fill="hold">
                            <p:stCondLst>
                              <p:cond delay="5000"/>
                            </p:stCondLst>
                            <p:childTnLst>
                              <p:par>
                                <p:cTn id="52" presetID="14" presetClass="entr" presetSubtype="10"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randombar(horizontal)">
                                      <p:cBhvr>
                                        <p:cTn id="54" dur="500"/>
                                        <p:tgtEl>
                                          <p:spTgt spid="8"/>
                                        </p:tgtEl>
                                      </p:cBhvr>
                                    </p:animEffect>
                                  </p:childTnLst>
                                </p:cTn>
                              </p:par>
                            </p:childTnLst>
                          </p:cTn>
                        </p:par>
                        <p:par>
                          <p:cTn id="55" fill="hold">
                            <p:stCondLst>
                              <p:cond delay="5500"/>
                            </p:stCondLst>
                            <p:childTnLst>
                              <p:par>
                                <p:cTn id="56" presetID="14" presetClass="entr" presetSubtype="10" fill="hold" grpId="0"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randombar(horizontal)">
                                      <p:cBhvr>
                                        <p:cTn id="58" dur="500"/>
                                        <p:tgtEl>
                                          <p:spTgt spid="9"/>
                                        </p:tgtEl>
                                      </p:cBhvr>
                                    </p:animEffect>
                                  </p:childTnLst>
                                </p:cTn>
                              </p:par>
                            </p:childTnLst>
                          </p:cTn>
                        </p:par>
                        <p:par>
                          <p:cTn id="59" fill="hold">
                            <p:stCondLst>
                              <p:cond delay="6000"/>
                            </p:stCondLst>
                            <p:childTnLst>
                              <p:par>
                                <p:cTn id="60" presetID="14" presetClass="entr" presetSubtype="10" fill="hold" grpId="0" nodeType="afterEffect">
                                  <p:stCondLst>
                                    <p:cond delay="0"/>
                                  </p:stCondLst>
                                  <p:childTnLst>
                                    <p:set>
                                      <p:cBhvr>
                                        <p:cTn id="61" dur="1" fill="hold">
                                          <p:stCondLst>
                                            <p:cond delay="0"/>
                                          </p:stCondLst>
                                        </p:cTn>
                                        <p:tgtEl>
                                          <p:spTgt spid="10"/>
                                        </p:tgtEl>
                                        <p:attrNameLst>
                                          <p:attrName>style.visibility</p:attrName>
                                        </p:attrNameLst>
                                      </p:cBhvr>
                                      <p:to>
                                        <p:strVal val="visible"/>
                                      </p:to>
                                    </p:set>
                                    <p:animEffect transition="in" filter="randombar(horizontal)">
                                      <p:cBhvr>
                                        <p:cTn id="62" dur="500"/>
                                        <p:tgtEl>
                                          <p:spTgt spid="10"/>
                                        </p:tgtEl>
                                      </p:cBhvr>
                                    </p:animEffect>
                                  </p:childTnLst>
                                </p:cTn>
                              </p:par>
                            </p:childTnLst>
                          </p:cTn>
                        </p:par>
                        <p:par>
                          <p:cTn id="63" fill="hold">
                            <p:stCondLst>
                              <p:cond delay="6500"/>
                            </p:stCondLst>
                            <p:childTnLst>
                              <p:par>
                                <p:cTn id="64" presetID="53" presetClass="entr" presetSubtype="16" fill="hold" nodeType="afterEffect">
                                  <p:stCondLst>
                                    <p:cond delay="0"/>
                                  </p:stCondLst>
                                  <p:childTnLst>
                                    <p:set>
                                      <p:cBhvr>
                                        <p:cTn id="65" dur="1" fill="hold">
                                          <p:stCondLst>
                                            <p:cond delay="0"/>
                                          </p:stCondLst>
                                        </p:cTn>
                                        <p:tgtEl>
                                          <p:spTgt spid="11"/>
                                        </p:tgtEl>
                                        <p:attrNameLst>
                                          <p:attrName>style.visibility</p:attrName>
                                        </p:attrNameLst>
                                      </p:cBhvr>
                                      <p:to>
                                        <p:strVal val="visible"/>
                                      </p:to>
                                    </p:set>
                                    <p:anim calcmode="lin" valueType="num">
                                      <p:cBhvr>
                                        <p:cTn id="66" dur="500" fill="hold"/>
                                        <p:tgtEl>
                                          <p:spTgt spid="11"/>
                                        </p:tgtEl>
                                        <p:attrNameLst>
                                          <p:attrName>ppt_w</p:attrName>
                                        </p:attrNameLst>
                                      </p:cBhvr>
                                      <p:tavLst>
                                        <p:tav tm="0">
                                          <p:val>
                                            <p:fltVal val="0"/>
                                          </p:val>
                                        </p:tav>
                                        <p:tav tm="100000">
                                          <p:val>
                                            <p:strVal val="#ppt_w"/>
                                          </p:val>
                                        </p:tav>
                                      </p:tavLst>
                                    </p:anim>
                                    <p:anim calcmode="lin" valueType="num">
                                      <p:cBhvr>
                                        <p:cTn id="67" dur="500" fill="hold"/>
                                        <p:tgtEl>
                                          <p:spTgt spid="11"/>
                                        </p:tgtEl>
                                        <p:attrNameLst>
                                          <p:attrName>ppt_h</p:attrName>
                                        </p:attrNameLst>
                                      </p:cBhvr>
                                      <p:tavLst>
                                        <p:tav tm="0">
                                          <p:val>
                                            <p:fltVal val="0"/>
                                          </p:val>
                                        </p:tav>
                                        <p:tav tm="100000">
                                          <p:val>
                                            <p:strVal val="#ppt_h"/>
                                          </p:val>
                                        </p:tav>
                                      </p:tavLst>
                                    </p:anim>
                                    <p:animEffect transition="in" filter="fade">
                                      <p:cBhvr>
                                        <p:cTn id="68" dur="500"/>
                                        <p:tgtEl>
                                          <p:spTgt spid="11"/>
                                        </p:tgtEl>
                                      </p:cBhvr>
                                    </p:animEffect>
                                  </p:childTnLst>
                                </p:cTn>
                              </p:par>
                            </p:childTnLst>
                          </p:cTn>
                        </p:par>
                        <p:par>
                          <p:cTn id="69" fill="hold">
                            <p:stCondLst>
                              <p:cond delay="7000"/>
                            </p:stCondLst>
                            <p:childTnLst>
                              <p:par>
                                <p:cTn id="70" presetID="31" presetClass="entr" presetSubtype="0" fill="hold" grpId="0" nodeType="afterEffect">
                                  <p:stCondLst>
                                    <p:cond delay="0"/>
                                  </p:stCondLst>
                                  <p:childTnLst>
                                    <p:set>
                                      <p:cBhvr>
                                        <p:cTn id="71" dur="1" fill="hold">
                                          <p:stCondLst>
                                            <p:cond delay="0"/>
                                          </p:stCondLst>
                                        </p:cTn>
                                        <p:tgtEl>
                                          <p:spTgt spid="25"/>
                                        </p:tgtEl>
                                        <p:attrNameLst>
                                          <p:attrName>style.visibility</p:attrName>
                                        </p:attrNameLst>
                                      </p:cBhvr>
                                      <p:to>
                                        <p:strVal val="visible"/>
                                      </p:to>
                                    </p:set>
                                    <p:anim calcmode="lin" valueType="num">
                                      <p:cBhvr>
                                        <p:cTn id="72" dur="500" fill="hold"/>
                                        <p:tgtEl>
                                          <p:spTgt spid="25"/>
                                        </p:tgtEl>
                                        <p:attrNameLst>
                                          <p:attrName>ppt_w</p:attrName>
                                        </p:attrNameLst>
                                      </p:cBhvr>
                                      <p:tavLst>
                                        <p:tav tm="0">
                                          <p:val>
                                            <p:fltVal val="0"/>
                                          </p:val>
                                        </p:tav>
                                        <p:tav tm="100000">
                                          <p:val>
                                            <p:strVal val="#ppt_w"/>
                                          </p:val>
                                        </p:tav>
                                      </p:tavLst>
                                    </p:anim>
                                    <p:anim calcmode="lin" valueType="num">
                                      <p:cBhvr>
                                        <p:cTn id="73" dur="500" fill="hold"/>
                                        <p:tgtEl>
                                          <p:spTgt spid="25"/>
                                        </p:tgtEl>
                                        <p:attrNameLst>
                                          <p:attrName>ppt_h</p:attrName>
                                        </p:attrNameLst>
                                      </p:cBhvr>
                                      <p:tavLst>
                                        <p:tav tm="0">
                                          <p:val>
                                            <p:fltVal val="0"/>
                                          </p:val>
                                        </p:tav>
                                        <p:tav tm="100000">
                                          <p:val>
                                            <p:strVal val="#ppt_h"/>
                                          </p:val>
                                        </p:tav>
                                      </p:tavLst>
                                    </p:anim>
                                    <p:anim calcmode="lin" valueType="num">
                                      <p:cBhvr>
                                        <p:cTn id="74" dur="500" fill="hold"/>
                                        <p:tgtEl>
                                          <p:spTgt spid="25"/>
                                        </p:tgtEl>
                                        <p:attrNameLst>
                                          <p:attrName>style.rotation</p:attrName>
                                        </p:attrNameLst>
                                      </p:cBhvr>
                                      <p:tavLst>
                                        <p:tav tm="0">
                                          <p:val>
                                            <p:fltVal val="90"/>
                                          </p:val>
                                        </p:tav>
                                        <p:tav tm="100000">
                                          <p:val>
                                            <p:fltVal val="0"/>
                                          </p:val>
                                        </p:tav>
                                      </p:tavLst>
                                    </p:anim>
                                    <p:animEffect transition="in" filter="fade">
                                      <p:cBhvr>
                                        <p:cTn id="7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21" grpId="0"/>
      <p:bldP spid="22" grpId="0"/>
      <p:bldP spid="23" grpId="0"/>
      <p:bldP spid="24" grpId="0"/>
      <p:bldP spid="25" grpId="0"/>
      <p:bldP spid="27"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Social Cycle Chart Layout </a:t>
            </a:r>
          </a:p>
        </p:txBody>
      </p:sp>
      <p:sp>
        <p:nvSpPr>
          <p:cNvPr id="3" name="Slide Number Placeholder 2"/>
          <p:cNvSpPr>
            <a:spLocks noGrp="1"/>
          </p:cNvSpPr>
          <p:nvPr>
            <p:ph type="sldNum" sz="quarter" idx="12"/>
          </p:nvPr>
        </p:nvSpPr>
        <p:spPr/>
        <p:txBody>
          <a:bodyPr/>
          <a:lstStyle/>
          <a:p>
            <a:fld id="{5DE872C3-2ED1-43FB-B3C4-BA6F078D7CD3}" type="slidenum">
              <a:rPr lang="en-US" smtClean="0"/>
              <a:t>109</a:t>
            </a:fld>
            <a:endParaRPr lang="en-US"/>
          </a:p>
        </p:txBody>
      </p:sp>
      <p:sp>
        <p:nvSpPr>
          <p:cNvPr id="80" name="弧形 33"/>
          <p:cNvSpPr/>
          <p:nvPr/>
        </p:nvSpPr>
        <p:spPr bwMode="auto">
          <a:xfrm>
            <a:off x="1134134" y="1521798"/>
            <a:ext cx="4090347" cy="3961835"/>
          </a:xfrm>
          <a:prstGeom prst="arc">
            <a:avLst>
              <a:gd name="adj1" fmla="val 830435"/>
              <a:gd name="adj2" fmla="val 10793851"/>
            </a:avLst>
          </a:prstGeom>
          <a:ln w="254000">
            <a:solidFill>
              <a:schemeClr val="accent2"/>
            </a:solidFill>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grpSp>
        <p:nvGrpSpPr>
          <p:cNvPr id="81" name="组合 34"/>
          <p:cNvGrpSpPr>
            <a:grpSpLocks/>
          </p:cNvGrpSpPr>
          <p:nvPr/>
        </p:nvGrpSpPr>
        <p:grpSpPr bwMode="auto">
          <a:xfrm>
            <a:off x="3241075" y="2382486"/>
            <a:ext cx="754929" cy="2392051"/>
            <a:chOff x="6656778" y="2132332"/>
            <a:chExt cx="863755" cy="2825660"/>
          </a:xfrm>
        </p:grpSpPr>
        <p:grpSp>
          <p:nvGrpSpPr>
            <p:cNvPr id="82" name="组合 81"/>
            <p:cNvGrpSpPr>
              <a:grpSpLocks/>
            </p:cNvGrpSpPr>
            <p:nvPr/>
          </p:nvGrpSpPr>
          <p:grpSpPr bwMode="auto">
            <a:xfrm>
              <a:off x="6656778" y="2132332"/>
              <a:ext cx="863755" cy="2825660"/>
              <a:chOff x="6656778" y="2132332"/>
              <a:chExt cx="863755" cy="2825660"/>
            </a:xfrm>
          </p:grpSpPr>
          <p:sp>
            <p:nvSpPr>
              <p:cNvPr id="84" name="椭圆 83"/>
              <p:cNvSpPr/>
              <p:nvPr/>
            </p:nvSpPr>
            <p:spPr>
              <a:xfrm>
                <a:off x="7017985" y="4814746"/>
                <a:ext cx="141342" cy="143246"/>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cxnSp>
            <p:nvCxnSpPr>
              <p:cNvPr id="85" name="直接连接符 84"/>
              <p:cNvCxnSpPr>
                <a:stCxn id="84" idx="0"/>
              </p:cNvCxnSpPr>
              <p:nvPr/>
            </p:nvCxnSpPr>
            <p:spPr>
              <a:xfrm flipV="1">
                <a:off x="7088655" y="3013387"/>
                <a:ext cx="0" cy="1801359"/>
              </a:xfrm>
              <a:prstGeom prst="lin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cxnSp>
          <p:sp>
            <p:nvSpPr>
              <p:cNvPr id="86" name="弧形 85"/>
              <p:cNvSpPr/>
              <p:nvPr/>
            </p:nvSpPr>
            <p:spPr>
              <a:xfrm>
                <a:off x="6656778" y="2132332"/>
                <a:ext cx="863755" cy="863396"/>
              </a:xfrm>
              <a:prstGeom prst="arc">
                <a:avLst>
                  <a:gd name="adj1" fmla="val 2657162"/>
                  <a:gd name="adj2" fmla="val 2647931"/>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sp>
            <p:nvSpPr>
              <p:cNvPr id="87" name="椭圆 86"/>
              <p:cNvSpPr/>
              <p:nvPr/>
            </p:nvSpPr>
            <p:spPr>
              <a:xfrm>
                <a:off x="6711744" y="2187274"/>
                <a:ext cx="755785" cy="75547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dirty="0">
                  <a:latin typeface="Roboto" panose="02000000000000000000" pitchFamily="2" charset="0"/>
                </a:endParaRPr>
              </a:p>
            </p:txBody>
          </p:sp>
        </p:grpSp>
        <p:sp>
          <p:nvSpPr>
            <p:cNvPr id="83" name="文本框 20"/>
            <p:cNvSpPr txBox="1">
              <a:spLocks noChangeArrowheads="1"/>
            </p:cNvSpPr>
            <p:nvPr/>
          </p:nvSpPr>
          <p:spPr bwMode="auto">
            <a:xfrm>
              <a:off x="6744709" y="2350574"/>
              <a:ext cx="700022" cy="418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zh-CN" sz="1600" dirty="0">
                  <a:solidFill>
                    <a:schemeClr val="bg1"/>
                  </a:solidFill>
                  <a:latin typeface="Roboto" panose="02000000000000000000" pitchFamily="2" charset="0"/>
                  <a:ea typeface="Roboto" panose="02000000000000000000" pitchFamily="2" charset="0"/>
                  <a:cs typeface="Arial Unicode MS" panose="020B0604020202020204" pitchFamily="34" charset="-128"/>
                </a:rPr>
                <a:t>28%</a:t>
              </a:r>
              <a:endParaRPr lang="zh-CN" altLang="en-US" sz="1600" dirty="0">
                <a:solidFill>
                  <a:schemeClr val="bg1"/>
                </a:solidFill>
                <a:latin typeface="Roboto" panose="02000000000000000000" pitchFamily="2" charset="0"/>
                <a:ea typeface="Roboto" panose="02000000000000000000" pitchFamily="2" charset="0"/>
                <a:cs typeface="Arial Unicode MS" panose="020B0604020202020204" pitchFamily="34" charset="-128"/>
              </a:endParaRPr>
            </a:p>
          </p:txBody>
        </p:sp>
      </p:grpSp>
      <p:sp>
        <p:nvSpPr>
          <p:cNvPr id="88" name="弧形 35"/>
          <p:cNvSpPr/>
          <p:nvPr/>
        </p:nvSpPr>
        <p:spPr bwMode="auto">
          <a:xfrm>
            <a:off x="1448115" y="1749588"/>
            <a:ext cx="3462383" cy="3353856"/>
          </a:xfrm>
          <a:prstGeom prst="arc">
            <a:avLst>
              <a:gd name="adj1" fmla="val 2938498"/>
              <a:gd name="adj2" fmla="val 10793851"/>
            </a:avLst>
          </a:prstGeom>
          <a:ln w="254000">
            <a:solidFill>
              <a:schemeClr val="accent3"/>
            </a:solidFill>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sp>
        <p:nvSpPr>
          <p:cNvPr id="89" name="弧形 36"/>
          <p:cNvSpPr/>
          <p:nvPr/>
        </p:nvSpPr>
        <p:spPr bwMode="auto">
          <a:xfrm>
            <a:off x="1763813" y="2055238"/>
            <a:ext cx="2830987" cy="2742554"/>
          </a:xfrm>
          <a:prstGeom prst="arc">
            <a:avLst>
              <a:gd name="adj1" fmla="val 4654623"/>
              <a:gd name="adj2" fmla="val 10793851"/>
            </a:avLst>
          </a:prstGeom>
          <a:ln w="254000">
            <a:solidFill>
              <a:schemeClr val="accent4"/>
            </a:solidFill>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sp>
        <p:nvSpPr>
          <p:cNvPr id="90" name="弧形 37"/>
          <p:cNvSpPr/>
          <p:nvPr/>
        </p:nvSpPr>
        <p:spPr bwMode="auto">
          <a:xfrm>
            <a:off x="2077797" y="2359228"/>
            <a:ext cx="2203022" cy="2134573"/>
          </a:xfrm>
          <a:prstGeom prst="arc">
            <a:avLst>
              <a:gd name="adj1" fmla="val 7924595"/>
              <a:gd name="adj2" fmla="val 10793851"/>
            </a:avLst>
          </a:prstGeom>
          <a:ln w="254000">
            <a:solidFill>
              <a:schemeClr val="accent1"/>
            </a:solidFill>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grpSp>
        <p:nvGrpSpPr>
          <p:cNvPr id="91" name="组合 42"/>
          <p:cNvGrpSpPr>
            <a:grpSpLocks/>
          </p:cNvGrpSpPr>
          <p:nvPr/>
        </p:nvGrpSpPr>
        <p:grpSpPr bwMode="auto">
          <a:xfrm>
            <a:off x="4025173" y="2382485"/>
            <a:ext cx="756646" cy="2260820"/>
            <a:chOff x="4582237" y="1772938"/>
            <a:chExt cx="865719" cy="2670641"/>
          </a:xfrm>
        </p:grpSpPr>
        <p:sp>
          <p:nvSpPr>
            <p:cNvPr id="92" name="椭圆 76"/>
            <p:cNvSpPr/>
            <p:nvPr/>
          </p:nvSpPr>
          <p:spPr>
            <a:xfrm>
              <a:off x="4943443" y="4300334"/>
              <a:ext cx="143305" cy="143245"/>
            </a:xfrm>
            <a:prstGeom prst="ellipse">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cxnSp>
          <p:nvCxnSpPr>
            <p:cNvPr id="93" name="直接连接符 77"/>
            <p:cNvCxnSpPr>
              <a:stCxn id="92" idx="0"/>
            </p:cNvCxnSpPr>
            <p:nvPr/>
          </p:nvCxnSpPr>
          <p:spPr>
            <a:xfrm flipV="1">
              <a:off x="5016078" y="2638296"/>
              <a:ext cx="0" cy="1662039"/>
            </a:xfrm>
            <a:prstGeom prst="line">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cxnSp>
        <p:sp>
          <p:nvSpPr>
            <p:cNvPr id="94" name="弧形 78"/>
            <p:cNvSpPr/>
            <p:nvPr/>
          </p:nvSpPr>
          <p:spPr>
            <a:xfrm>
              <a:off x="4582237" y="1772938"/>
              <a:ext cx="865719" cy="865358"/>
            </a:xfrm>
            <a:prstGeom prst="arc">
              <a:avLst>
                <a:gd name="adj1" fmla="val 2657162"/>
                <a:gd name="adj2" fmla="val 2644097"/>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sp>
          <p:nvSpPr>
            <p:cNvPr id="95" name="椭圆 79"/>
            <p:cNvSpPr/>
            <p:nvPr/>
          </p:nvSpPr>
          <p:spPr>
            <a:xfrm>
              <a:off x="4637203" y="1827881"/>
              <a:ext cx="755786" cy="75547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dirty="0">
                <a:latin typeface="Roboto" panose="02000000000000000000" pitchFamily="2" charset="0"/>
              </a:endParaRPr>
            </a:p>
          </p:txBody>
        </p:sp>
        <p:sp>
          <p:nvSpPr>
            <p:cNvPr id="96" name="文本框 38"/>
            <p:cNvSpPr txBox="1">
              <a:spLocks noChangeArrowheads="1"/>
            </p:cNvSpPr>
            <p:nvPr/>
          </p:nvSpPr>
          <p:spPr bwMode="auto">
            <a:xfrm>
              <a:off x="4697212" y="1991181"/>
              <a:ext cx="647799" cy="399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zh-CN" sz="1600" dirty="0">
                  <a:solidFill>
                    <a:schemeClr val="bg1"/>
                  </a:solidFill>
                  <a:latin typeface="Roboto" panose="02000000000000000000" pitchFamily="2" charset="0"/>
                  <a:ea typeface="Roboto" panose="02000000000000000000" pitchFamily="2" charset="0"/>
                  <a:cs typeface="Arial Unicode MS" panose="020B0604020202020204" pitchFamily="34" charset="-128"/>
                </a:rPr>
                <a:t>36%</a:t>
              </a:r>
              <a:endParaRPr lang="zh-CN" altLang="en-US" sz="1600" dirty="0">
                <a:solidFill>
                  <a:schemeClr val="bg1"/>
                </a:solidFill>
                <a:latin typeface="Roboto" panose="02000000000000000000" pitchFamily="2" charset="0"/>
                <a:ea typeface="Roboto" panose="02000000000000000000" pitchFamily="2" charset="0"/>
                <a:cs typeface="Arial Unicode MS" panose="020B0604020202020204" pitchFamily="34" charset="-128"/>
              </a:endParaRPr>
            </a:p>
          </p:txBody>
        </p:sp>
      </p:grpSp>
      <p:grpSp>
        <p:nvGrpSpPr>
          <p:cNvPr id="97" name="组合 43"/>
          <p:cNvGrpSpPr>
            <a:grpSpLocks/>
          </p:cNvGrpSpPr>
          <p:nvPr/>
        </p:nvGrpSpPr>
        <p:grpSpPr bwMode="auto">
          <a:xfrm>
            <a:off x="4810986" y="2382486"/>
            <a:ext cx="754929" cy="1461809"/>
            <a:chOff x="6656877" y="2132332"/>
            <a:chExt cx="863755" cy="1726792"/>
          </a:xfrm>
        </p:grpSpPr>
        <p:grpSp>
          <p:nvGrpSpPr>
            <p:cNvPr id="98" name="组合 70"/>
            <p:cNvGrpSpPr>
              <a:grpSpLocks/>
            </p:cNvGrpSpPr>
            <p:nvPr/>
          </p:nvGrpSpPr>
          <p:grpSpPr bwMode="auto">
            <a:xfrm>
              <a:off x="6656877" y="2132332"/>
              <a:ext cx="863755" cy="1726792"/>
              <a:chOff x="6656877" y="2132332"/>
              <a:chExt cx="863755" cy="1726792"/>
            </a:xfrm>
          </p:grpSpPr>
          <p:sp>
            <p:nvSpPr>
              <p:cNvPr id="100" name="椭圆 72"/>
              <p:cNvSpPr/>
              <p:nvPr/>
            </p:nvSpPr>
            <p:spPr>
              <a:xfrm>
                <a:off x="7018084" y="3715878"/>
                <a:ext cx="141342" cy="143246"/>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cxnSp>
            <p:nvCxnSpPr>
              <p:cNvPr id="101" name="直接连接符 73"/>
              <p:cNvCxnSpPr/>
              <p:nvPr/>
            </p:nvCxnSpPr>
            <p:spPr>
              <a:xfrm flipV="1">
                <a:off x="7088754" y="2995727"/>
                <a:ext cx="0" cy="720151"/>
              </a:xfrm>
              <a:prstGeom prst="lin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cxnSp>
          <p:sp>
            <p:nvSpPr>
              <p:cNvPr id="102" name="弧形 74"/>
              <p:cNvSpPr/>
              <p:nvPr/>
            </p:nvSpPr>
            <p:spPr>
              <a:xfrm>
                <a:off x="6656877" y="2132332"/>
                <a:ext cx="863755" cy="863396"/>
              </a:xfrm>
              <a:prstGeom prst="arc">
                <a:avLst>
                  <a:gd name="adj1" fmla="val 2657162"/>
                  <a:gd name="adj2" fmla="val 2635469"/>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sp>
            <p:nvSpPr>
              <p:cNvPr id="103" name="椭圆 75"/>
              <p:cNvSpPr/>
              <p:nvPr/>
            </p:nvSpPr>
            <p:spPr>
              <a:xfrm>
                <a:off x="6711843" y="2187274"/>
                <a:ext cx="755786" cy="75547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dirty="0">
                  <a:latin typeface="Roboto" panose="02000000000000000000" pitchFamily="2" charset="0"/>
                </a:endParaRPr>
              </a:p>
            </p:txBody>
          </p:sp>
        </p:grpSp>
        <p:sp>
          <p:nvSpPr>
            <p:cNvPr id="99" name="文本框 45"/>
            <p:cNvSpPr txBox="1">
              <a:spLocks noChangeArrowheads="1"/>
            </p:cNvSpPr>
            <p:nvPr/>
          </p:nvSpPr>
          <p:spPr bwMode="auto">
            <a:xfrm>
              <a:off x="6770821" y="2350573"/>
              <a:ext cx="647799" cy="399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zh-CN" sz="1600" dirty="0">
                  <a:solidFill>
                    <a:schemeClr val="bg1"/>
                  </a:solidFill>
                  <a:latin typeface="Roboto" panose="02000000000000000000" pitchFamily="2" charset="0"/>
                  <a:ea typeface="Roboto" panose="02000000000000000000" pitchFamily="2" charset="0"/>
                  <a:cs typeface="Arial Unicode MS" panose="020B0604020202020204" pitchFamily="34" charset="-128"/>
                </a:rPr>
                <a:t>39%</a:t>
              </a:r>
              <a:endParaRPr lang="zh-CN" altLang="en-US" sz="1600" dirty="0">
                <a:solidFill>
                  <a:schemeClr val="bg1"/>
                </a:solidFill>
                <a:latin typeface="Roboto" panose="02000000000000000000" pitchFamily="2" charset="0"/>
                <a:ea typeface="Roboto" panose="02000000000000000000" pitchFamily="2" charset="0"/>
                <a:cs typeface="Arial Unicode MS" panose="020B0604020202020204" pitchFamily="34" charset="-128"/>
              </a:endParaRPr>
            </a:p>
          </p:txBody>
        </p:sp>
      </p:grpSp>
      <p:grpSp>
        <p:nvGrpSpPr>
          <p:cNvPr id="104" name="Group 103"/>
          <p:cNvGrpSpPr/>
          <p:nvPr/>
        </p:nvGrpSpPr>
        <p:grpSpPr>
          <a:xfrm>
            <a:off x="2455263" y="2382486"/>
            <a:ext cx="756646" cy="1966797"/>
            <a:chOff x="2455263" y="2325336"/>
            <a:chExt cx="756646" cy="1966797"/>
          </a:xfrm>
        </p:grpSpPr>
        <p:grpSp>
          <p:nvGrpSpPr>
            <p:cNvPr id="105" name="组合 44"/>
            <p:cNvGrpSpPr>
              <a:grpSpLocks/>
            </p:cNvGrpSpPr>
            <p:nvPr/>
          </p:nvGrpSpPr>
          <p:grpSpPr bwMode="auto">
            <a:xfrm>
              <a:off x="2455263" y="2325336"/>
              <a:ext cx="756646" cy="1966797"/>
              <a:chOff x="6655748" y="2132332"/>
              <a:chExt cx="865719" cy="2323320"/>
            </a:xfrm>
          </p:grpSpPr>
          <p:grpSp>
            <p:nvGrpSpPr>
              <p:cNvPr id="107" name="组合 64"/>
              <p:cNvGrpSpPr>
                <a:grpSpLocks/>
              </p:cNvGrpSpPr>
              <p:nvPr/>
            </p:nvGrpSpPr>
            <p:grpSpPr bwMode="auto">
              <a:xfrm>
                <a:off x="6655748" y="2132332"/>
                <a:ext cx="865719" cy="2323320"/>
                <a:chOff x="6655748" y="2132332"/>
                <a:chExt cx="865719" cy="2323320"/>
              </a:xfrm>
            </p:grpSpPr>
            <p:sp>
              <p:nvSpPr>
                <p:cNvPr id="109" name="椭圆 66"/>
                <p:cNvSpPr/>
                <p:nvPr/>
              </p:nvSpPr>
              <p:spPr>
                <a:xfrm>
                  <a:off x="6708749" y="4312406"/>
                  <a:ext cx="143305" cy="143246"/>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cxnSp>
              <p:nvCxnSpPr>
                <p:cNvPr id="110" name="直接连接符 67"/>
                <p:cNvCxnSpPr/>
                <p:nvPr/>
              </p:nvCxnSpPr>
              <p:spPr>
                <a:xfrm flipV="1">
                  <a:off x="7089587" y="2997689"/>
                  <a:ext cx="0" cy="1079245"/>
                </a:xfrm>
                <a:prstGeom prst="lin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sp>
              <p:nvSpPr>
                <p:cNvPr id="111" name="弧形 68"/>
                <p:cNvSpPr/>
                <p:nvPr/>
              </p:nvSpPr>
              <p:spPr>
                <a:xfrm>
                  <a:off x="6655748" y="2132332"/>
                  <a:ext cx="865719" cy="865358"/>
                </a:xfrm>
                <a:prstGeom prst="arc">
                  <a:avLst>
                    <a:gd name="adj1" fmla="val 2657162"/>
                    <a:gd name="adj2" fmla="val 2640293"/>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sp>
              <p:nvSpPr>
                <p:cNvPr id="112" name="椭圆 69"/>
                <p:cNvSpPr/>
                <p:nvPr/>
              </p:nvSpPr>
              <p:spPr>
                <a:xfrm>
                  <a:off x="6710713" y="2187274"/>
                  <a:ext cx="755785" cy="75547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dirty="0">
                    <a:latin typeface="Roboto" panose="02000000000000000000" pitchFamily="2" charset="0"/>
                  </a:endParaRPr>
                </a:p>
              </p:txBody>
            </p:sp>
          </p:grpSp>
          <p:sp>
            <p:nvSpPr>
              <p:cNvPr id="108" name="文本框 52"/>
              <p:cNvSpPr txBox="1">
                <a:spLocks noChangeArrowheads="1"/>
              </p:cNvSpPr>
              <p:nvPr/>
            </p:nvSpPr>
            <p:spPr bwMode="auto">
              <a:xfrm>
                <a:off x="6771250" y="2350573"/>
                <a:ext cx="647799" cy="399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zh-CN" sz="1600" dirty="0">
                    <a:solidFill>
                      <a:schemeClr val="bg1"/>
                    </a:solidFill>
                    <a:latin typeface="Roboto" panose="02000000000000000000" pitchFamily="2" charset="0"/>
                    <a:ea typeface="Roboto" panose="02000000000000000000" pitchFamily="2" charset="0"/>
                    <a:cs typeface="Arial Unicode MS" panose="020B0604020202020204" pitchFamily="34" charset="-128"/>
                  </a:rPr>
                  <a:t>22%</a:t>
                </a:r>
                <a:endParaRPr lang="zh-CN" altLang="en-US" sz="1600" dirty="0">
                  <a:solidFill>
                    <a:schemeClr val="bg1"/>
                  </a:solidFill>
                  <a:latin typeface="Roboto" panose="02000000000000000000" pitchFamily="2" charset="0"/>
                  <a:ea typeface="Roboto" panose="02000000000000000000" pitchFamily="2" charset="0"/>
                  <a:cs typeface="Arial Unicode MS" panose="020B0604020202020204" pitchFamily="34" charset="-128"/>
                </a:endParaRPr>
              </a:p>
            </p:txBody>
          </p:sp>
        </p:grpSp>
        <p:cxnSp>
          <p:nvCxnSpPr>
            <p:cNvPr id="106" name="直接连接符 63"/>
            <p:cNvCxnSpPr>
              <a:endCxn id="109" idx="7"/>
            </p:cNvCxnSpPr>
            <p:nvPr/>
          </p:nvCxnSpPr>
          <p:spPr bwMode="auto">
            <a:xfrm flipH="1">
              <a:off x="2609679" y="3956581"/>
              <a:ext cx="229911" cy="230899"/>
            </a:xfrm>
            <a:prstGeom prst="lin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grpSp>
      <p:sp>
        <p:nvSpPr>
          <p:cNvPr id="113" name="Content Placeholder 2"/>
          <p:cNvSpPr txBox="1">
            <a:spLocks/>
          </p:cNvSpPr>
          <p:nvPr/>
        </p:nvSpPr>
        <p:spPr bwMode="auto">
          <a:xfrm rot="16200000">
            <a:off x="659615" y="2864209"/>
            <a:ext cx="880408" cy="20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en-US" sz="1200" b="1" dirty="0">
                <a:solidFill>
                  <a:schemeClr val="accent2"/>
                </a:solidFill>
                <a:latin typeface="+mj-lt"/>
                <a:ea typeface="Roboto" panose="02000000000000000000" pitchFamily="2" charset="0"/>
                <a:cs typeface="Roboto" panose="02000000000000000000" pitchFamily="2" charset="0"/>
              </a:rPr>
              <a:t>Facebook</a:t>
            </a:r>
            <a:endParaRPr lang="en-US" altLang="en-US" sz="1600" b="1" dirty="0">
              <a:solidFill>
                <a:schemeClr val="accent2"/>
              </a:solidFill>
              <a:latin typeface="+mj-lt"/>
              <a:ea typeface="Roboto" panose="02000000000000000000" pitchFamily="2" charset="0"/>
              <a:cs typeface="Roboto" panose="02000000000000000000" pitchFamily="2" charset="0"/>
            </a:endParaRPr>
          </a:p>
        </p:txBody>
      </p:sp>
      <p:sp>
        <p:nvSpPr>
          <p:cNvPr id="114" name="Content Placeholder 2"/>
          <p:cNvSpPr txBox="1">
            <a:spLocks/>
          </p:cNvSpPr>
          <p:nvPr/>
        </p:nvSpPr>
        <p:spPr bwMode="auto">
          <a:xfrm rot="16200000">
            <a:off x="983007" y="2875006"/>
            <a:ext cx="878747" cy="20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en-US" sz="1200" b="1" dirty="0">
                <a:solidFill>
                  <a:schemeClr val="accent3"/>
                </a:solidFill>
                <a:latin typeface="+mj-lt"/>
                <a:ea typeface="Roboto" panose="02000000000000000000" pitchFamily="2" charset="0"/>
                <a:cs typeface="Roboto" panose="02000000000000000000" pitchFamily="2" charset="0"/>
              </a:rPr>
              <a:t>Instagram</a:t>
            </a:r>
            <a:endParaRPr lang="en-US" altLang="en-US" sz="1600" b="1" dirty="0">
              <a:solidFill>
                <a:schemeClr val="accent3"/>
              </a:solidFill>
              <a:latin typeface="+mj-lt"/>
              <a:ea typeface="Roboto" panose="02000000000000000000" pitchFamily="2" charset="0"/>
              <a:cs typeface="Roboto" panose="02000000000000000000" pitchFamily="2" charset="0"/>
            </a:endParaRPr>
          </a:p>
        </p:txBody>
      </p:sp>
      <p:sp>
        <p:nvSpPr>
          <p:cNvPr id="115" name="Content Placeholder 2"/>
          <p:cNvSpPr txBox="1">
            <a:spLocks/>
          </p:cNvSpPr>
          <p:nvPr/>
        </p:nvSpPr>
        <p:spPr>
          <a:xfrm rot="16200000">
            <a:off x="1296989" y="2875006"/>
            <a:ext cx="878747" cy="20932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200" b="1" dirty="0" err="1">
                <a:solidFill>
                  <a:schemeClr val="accent4"/>
                </a:solidFill>
                <a:latin typeface="+mj-lt"/>
                <a:ea typeface="Roboto" panose="02000000000000000000" pitchFamily="2" charset="0"/>
              </a:rPr>
              <a:t>Pinterset</a:t>
            </a:r>
            <a:endParaRPr lang="en-US" sz="1600" b="1" dirty="0">
              <a:solidFill>
                <a:schemeClr val="accent4"/>
              </a:solidFill>
              <a:latin typeface="+mj-lt"/>
              <a:ea typeface="Roboto" panose="02000000000000000000" pitchFamily="2" charset="0"/>
            </a:endParaRPr>
          </a:p>
        </p:txBody>
      </p:sp>
      <p:sp>
        <p:nvSpPr>
          <p:cNvPr id="116" name="Content Placeholder 2"/>
          <p:cNvSpPr txBox="1">
            <a:spLocks/>
          </p:cNvSpPr>
          <p:nvPr/>
        </p:nvSpPr>
        <p:spPr>
          <a:xfrm rot="16200000">
            <a:off x="1595530" y="2901584"/>
            <a:ext cx="878747" cy="20932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200" b="1" dirty="0">
                <a:solidFill>
                  <a:schemeClr val="accent1"/>
                </a:solidFill>
                <a:latin typeface="+mj-lt"/>
                <a:ea typeface="Roboto" panose="02000000000000000000" pitchFamily="2" charset="0"/>
              </a:rPr>
              <a:t>Skype</a:t>
            </a:r>
            <a:endParaRPr lang="en-US" sz="1600" b="1" dirty="0">
              <a:solidFill>
                <a:schemeClr val="accent1"/>
              </a:solidFill>
              <a:latin typeface="+mj-lt"/>
              <a:ea typeface="Roboto" panose="02000000000000000000" pitchFamily="2" charset="0"/>
            </a:endParaRPr>
          </a:p>
        </p:txBody>
      </p:sp>
      <p:sp>
        <p:nvSpPr>
          <p:cNvPr id="117" name="弧形 33"/>
          <p:cNvSpPr/>
          <p:nvPr/>
        </p:nvSpPr>
        <p:spPr bwMode="auto">
          <a:xfrm>
            <a:off x="6761641" y="1524234"/>
            <a:ext cx="4090347" cy="3961835"/>
          </a:xfrm>
          <a:prstGeom prst="arc">
            <a:avLst>
              <a:gd name="adj1" fmla="val 830435"/>
              <a:gd name="adj2" fmla="val 10793851"/>
            </a:avLst>
          </a:prstGeom>
          <a:ln w="254000">
            <a:solidFill>
              <a:schemeClr val="accent2"/>
            </a:solidFill>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grpSp>
        <p:nvGrpSpPr>
          <p:cNvPr id="118" name="组合 34"/>
          <p:cNvGrpSpPr>
            <a:grpSpLocks/>
          </p:cNvGrpSpPr>
          <p:nvPr/>
        </p:nvGrpSpPr>
        <p:grpSpPr bwMode="auto">
          <a:xfrm>
            <a:off x="8868582" y="2384921"/>
            <a:ext cx="754929" cy="2392052"/>
            <a:chOff x="6656778" y="2132331"/>
            <a:chExt cx="863755" cy="2825661"/>
          </a:xfrm>
        </p:grpSpPr>
        <p:grpSp>
          <p:nvGrpSpPr>
            <p:cNvPr id="119" name="组合 81"/>
            <p:cNvGrpSpPr>
              <a:grpSpLocks/>
            </p:cNvGrpSpPr>
            <p:nvPr/>
          </p:nvGrpSpPr>
          <p:grpSpPr bwMode="auto">
            <a:xfrm>
              <a:off x="6656778" y="2132331"/>
              <a:ext cx="863755" cy="2825661"/>
              <a:chOff x="6656778" y="2132331"/>
              <a:chExt cx="863755" cy="2825661"/>
            </a:xfrm>
          </p:grpSpPr>
          <p:sp>
            <p:nvSpPr>
              <p:cNvPr id="121" name="椭圆 83"/>
              <p:cNvSpPr/>
              <p:nvPr/>
            </p:nvSpPr>
            <p:spPr>
              <a:xfrm>
                <a:off x="7017985" y="4814746"/>
                <a:ext cx="141342" cy="143246"/>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cxnSp>
            <p:nvCxnSpPr>
              <p:cNvPr id="122" name="直接连接符 84"/>
              <p:cNvCxnSpPr>
                <a:stCxn id="121" idx="0"/>
              </p:cNvCxnSpPr>
              <p:nvPr/>
            </p:nvCxnSpPr>
            <p:spPr>
              <a:xfrm flipV="1">
                <a:off x="7088655" y="3013387"/>
                <a:ext cx="0" cy="1801359"/>
              </a:xfrm>
              <a:prstGeom prst="lin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cxnSp>
          <p:sp>
            <p:nvSpPr>
              <p:cNvPr id="123" name="弧形 85"/>
              <p:cNvSpPr/>
              <p:nvPr/>
            </p:nvSpPr>
            <p:spPr>
              <a:xfrm>
                <a:off x="6656778" y="2132331"/>
                <a:ext cx="863755" cy="863396"/>
              </a:xfrm>
              <a:prstGeom prst="arc">
                <a:avLst>
                  <a:gd name="adj1" fmla="val 2657162"/>
                  <a:gd name="adj2" fmla="val 2653723"/>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sp>
            <p:nvSpPr>
              <p:cNvPr id="124" name="椭圆 86"/>
              <p:cNvSpPr/>
              <p:nvPr/>
            </p:nvSpPr>
            <p:spPr>
              <a:xfrm>
                <a:off x="6711744" y="2187274"/>
                <a:ext cx="755785" cy="75547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dirty="0">
                  <a:latin typeface="Roboto" panose="02000000000000000000" pitchFamily="2" charset="0"/>
                </a:endParaRPr>
              </a:p>
            </p:txBody>
          </p:sp>
        </p:grpSp>
        <p:sp>
          <p:nvSpPr>
            <p:cNvPr id="120" name="文本框 20"/>
            <p:cNvSpPr txBox="1">
              <a:spLocks noChangeArrowheads="1"/>
            </p:cNvSpPr>
            <p:nvPr/>
          </p:nvSpPr>
          <p:spPr bwMode="auto">
            <a:xfrm>
              <a:off x="6770819" y="2350574"/>
              <a:ext cx="647799" cy="399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zh-CN" sz="1600" dirty="0">
                  <a:solidFill>
                    <a:schemeClr val="bg1"/>
                  </a:solidFill>
                  <a:latin typeface="Roboto" panose="02000000000000000000" pitchFamily="2" charset="0"/>
                  <a:ea typeface="Roboto" panose="02000000000000000000" pitchFamily="2" charset="0"/>
                  <a:cs typeface="Arial Unicode MS" panose="020B0604020202020204" pitchFamily="34" charset="-128"/>
                </a:rPr>
                <a:t>28%</a:t>
              </a:r>
              <a:endParaRPr lang="zh-CN" altLang="en-US" sz="1600" dirty="0">
                <a:solidFill>
                  <a:schemeClr val="bg1"/>
                </a:solidFill>
                <a:latin typeface="Roboto" panose="02000000000000000000" pitchFamily="2" charset="0"/>
                <a:ea typeface="Roboto" panose="02000000000000000000" pitchFamily="2" charset="0"/>
                <a:cs typeface="Arial Unicode MS" panose="020B0604020202020204" pitchFamily="34" charset="-128"/>
              </a:endParaRPr>
            </a:p>
          </p:txBody>
        </p:sp>
      </p:grpSp>
      <p:sp>
        <p:nvSpPr>
          <p:cNvPr id="125" name="弧形 35"/>
          <p:cNvSpPr/>
          <p:nvPr/>
        </p:nvSpPr>
        <p:spPr bwMode="auto">
          <a:xfrm>
            <a:off x="7075622" y="1752024"/>
            <a:ext cx="3462383" cy="3353856"/>
          </a:xfrm>
          <a:prstGeom prst="arc">
            <a:avLst>
              <a:gd name="adj1" fmla="val 2938498"/>
              <a:gd name="adj2" fmla="val 10793851"/>
            </a:avLst>
          </a:prstGeom>
          <a:ln w="254000">
            <a:solidFill>
              <a:schemeClr val="accent3"/>
            </a:solidFill>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sp>
        <p:nvSpPr>
          <p:cNvPr id="126" name="弧形 36"/>
          <p:cNvSpPr/>
          <p:nvPr/>
        </p:nvSpPr>
        <p:spPr bwMode="auto">
          <a:xfrm>
            <a:off x="7391320" y="2057674"/>
            <a:ext cx="2830987" cy="2742554"/>
          </a:xfrm>
          <a:prstGeom prst="arc">
            <a:avLst>
              <a:gd name="adj1" fmla="val 4654623"/>
              <a:gd name="adj2" fmla="val 10793851"/>
            </a:avLst>
          </a:prstGeom>
          <a:ln w="254000">
            <a:solidFill>
              <a:schemeClr val="accent4"/>
            </a:solidFill>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sp>
        <p:nvSpPr>
          <p:cNvPr id="127" name="弧形 37"/>
          <p:cNvSpPr/>
          <p:nvPr/>
        </p:nvSpPr>
        <p:spPr bwMode="auto">
          <a:xfrm>
            <a:off x="7705304" y="2361664"/>
            <a:ext cx="2203022" cy="2134573"/>
          </a:xfrm>
          <a:prstGeom prst="arc">
            <a:avLst>
              <a:gd name="adj1" fmla="val 7924595"/>
              <a:gd name="adj2" fmla="val 10793851"/>
            </a:avLst>
          </a:prstGeom>
          <a:ln w="254000">
            <a:solidFill>
              <a:schemeClr val="accent1"/>
            </a:solidFill>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grpSp>
        <p:nvGrpSpPr>
          <p:cNvPr id="128" name="组合 42"/>
          <p:cNvGrpSpPr>
            <a:grpSpLocks/>
          </p:cNvGrpSpPr>
          <p:nvPr/>
        </p:nvGrpSpPr>
        <p:grpSpPr bwMode="auto">
          <a:xfrm>
            <a:off x="9652680" y="2384921"/>
            <a:ext cx="756646" cy="2260820"/>
            <a:chOff x="4582237" y="1772938"/>
            <a:chExt cx="865719" cy="2670641"/>
          </a:xfrm>
        </p:grpSpPr>
        <p:sp>
          <p:nvSpPr>
            <p:cNvPr id="129" name="椭圆 76"/>
            <p:cNvSpPr/>
            <p:nvPr/>
          </p:nvSpPr>
          <p:spPr>
            <a:xfrm>
              <a:off x="4943443" y="4300334"/>
              <a:ext cx="143305" cy="143245"/>
            </a:xfrm>
            <a:prstGeom prst="ellipse">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cxnSp>
          <p:nvCxnSpPr>
            <p:cNvPr id="130" name="直接连接符 77"/>
            <p:cNvCxnSpPr>
              <a:stCxn id="129" idx="0"/>
            </p:cNvCxnSpPr>
            <p:nvPr/>
          </p:nvCxnSpPr>
          <p:spPr>
            <a:xfrm flipV="1">
              <a:off x="5016078" y="2638296"/>
              <a:ext cx="0" cy="1662039"/>
            </a:xfrm>
            <a:prstGeom prst="line">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cxnSp>
        <p:sp>
          <p:nvSpPr>
            <p:cNvPr id="131" name="弧形 78"/>
            <p:cNvSpPr/>
            <p:nvPr/>
          </p:nvSpPr>
          <p:spPr>
            <a:xfrm>
              <a:off x="4582237" y="1772938"/>
              <a:ext cx="865719" cy="865358"/>
            </a:xfrm>
            <a:prstGeom prst="arc">
              <a:avLst>
                <a:gd name="adj1" fmla="val 2657162"/>
                <a:gd name="adj2" fmla="val 2625933"/>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sp>
          <p:nvSpPr>
            <p:cNvPr id="132" name="椭圆 79"/>
            <p:cNvSpPr/>
            <p:nvPr/>
          </p:nvSpPr>
          <p:spPr>
            <a:xfrm>
              <a:off x="4637203" y="1827881"/>
              <a:ext cx="755786" cy="75547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dirty="0">
                <a:latin typeface="Roboto" panose="02000000000000000000" pitchFamily="2" charset="0"/>
              </a:endParaRPr>
            </a:p>
          </p:txBody>
        </p:sp>
        <p:sp>
          <p:nvSpPr>
            <p:cNvPr id="133" name="文本框 38"/>
            <p:cNvSpPr txBox="1">
              <a:spLocks noChangeArrowheads="1"/>
            </p:cNvSpPr>
            <p:nvPr/>
          </p:nvSpPr>
          <p:spPr bwMode="auto">
            <a:xfrm>
              <a:off x="4697212" y="1991181"/>
              <a:ext cx="647799" cy="399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zh-CN" sz="1600" dirty="0">
                  <a:solidFill>
                    <a:schemeClr val="bg1"/>
                  </a:solidFill>
                  <a:latin typeface="Roboto" panose="02000000000000000000" pitchFamily="2" charset="0"/>
                  <a:ea typeface="Roboto" panose="02000000000000000000" pitchFamily="2" charset="0"/>
                  <a:cs typeface="Arial Unicode MS" panose="020B0604020202020204" pitchFamily="34" charset="-128"/>
                </a:rPr>
                <a:t>36%</a:t>
              </a:r>
              <a:endParaRPr lang="zh-CN" altLang="en-US" sz="1600" dirty="0">
                <a:solidFill>
                  <a:schemeClr val="bg1"/>
                </a:solidFill>
                <a:latin typeface="Roboto" panose="02000000000000000000" pitchFamily="2" charset="0"/>
                <a:ea typeface="Roboto" panose="02000000000000000000" pitchFamily="2" charset="0"/>
                <a:cs typeface="Arial Unicode MS" panose="020B0604020202020204" pitchFamily="34" charset="-128"/>
              </a:endParaRPr>
            </a:p>
          </p:txBody>
        </p:sp>
      </p:grpSp>
      <p:grpSp>
        <p:nvGrpSpPr>
          <p:cNvPr id="134" name="组合 43"/>
          <p:cNvGrpSpPr>
            <a:grpSpLocks/>
          </p:cNvGrpSpPr>
          <p:nvPr/>
        </p:nvGrpSpPr>
        <p:grpSpPr bwMode="auto">
          <a:xfrm>
            <a:off x="10438493" y="2384922"/>
            <a:ext cx="754929" cy="1461809"/>
            <a:chOff x="6656877" y="2132332"/>
            <a:chExt cx="863755" cy="1726792"/>
          </a:xfrm>
        </p:grpSpPr>
        <p:grpSp>
          <p:nvGrpSpPr>
            <p:cNvPr id="135" name="组合 70"/>
            <p:cNvGrpSpPr>
              <a:grpSpLocks/>
            </p:cNvGrpSpPr>
            <p:nvPr/>
          </p:nvGrpSpPr>
          <p:grpSpPr bwMode="auto">
            <a:xfrm>
              <a:off x="6656877" y="2132332"/>
              <a:ext cx="863755" cy="1726792"/>
              <a:chOff x="6656877" y="2132332"/>
              <a:chExt cx="863755" cy="1726792"/>
            </a:xfrm>
          </p:grpSpPr>
          <p:sp>
            <p:nvSpPr>
              <p:cNvPr id="137" name="椭圆 72"/>
              <p:cNvSpPr/>
              <p:nvPr/>
            </p:nvSpPr>
            <p:spPr>
              <a:xfrm>
                <a:off x="7018084" y="3715878"/>
                <a:ext cx="141342" cy="143246"/>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cxnSp>
            <p:nvCxnSpPr>
              <p:cNvPr id="138" name="直接连接符 73"/>
              <p:cNvCxnSpPr/>
              <p:nvPr/>
            </p:nvCxnSpPr>
            <p:spPr>
              <a:xfrm flipV="1">
                <a:off x="7088754" y="2995727"/>
                <a:ext cx="0" cy="720151"/>
              </a:xfrm>
              <a:prstGeom prst="lin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cxnSp>
          <p:sp>
            <p:nvSpPr>
              <p:cNvPr id="139" name="弧形 74"/>
              <p:cNvSpPr/>
              <p:nvPr/>
            </p:nvSpPr>
            <p:spPr>
              <a:xfrm>
                <a:off x="6656877" y="2132332"/>
                <a:ext cx="863755" cy="863396"/>
              </a:xfrm>
              <a:prstGeom prst="arc">
                <a:avLst>
                  <a:gd name="adj1" fmla="val 2657162"/>
                  <a:gd name="adj2" fmla="val 2630427"/>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sp>
            <p:nvSpPr>
              <p:cNvPr id="140" name="椭圆 75"/>
              <p:cNvSpPr/>
              <p:nvPr/>
            </p:nvSpPr>
            <p:spPr>
              <a:xfrm>
                <a:off x="6711843" y="2187274"/>
                <a:ext cx="755786" cy="75547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dirty="0">
                  <a:latin typeface="Roboto" panose="02000000000000000000" pitchFamily="2" charset="0"/>
                </a:endParaRPr>
              </a:p>
            </p:txBody>
          </p:sp>
        </p:grpSp>
        <p:sp>
          <p:nvSpPr>
            <p:cNvPr id="136" name="文本框 45"/>
            <p:cNvSpPr txBox="1">
              <a:spLocks noChangeArrowheads="1"/>
            </p:cNvSpPr>
            <p:nvPr/>
          </p:nvSpPr>
          <p:spPr bwMode="auto">
            <a:xfrm>
              <a:off x="6770821" y="2350573"/>
              <a:ext cx="647799" cy="399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zh-CN" sz="1600" dirty="0">
                  <a:solidFill>
                    <a:schemeClr val="bg1"/>
                  </a:solidFill>
                  <a:latin typeface="Roboto" panose="02000000000000000000" pitchFamily="2" charset="0"/>
                  <a:ea typeface="Roboto" panose="02000000000000000000" pitchFamily="2" charset="0"/>
                  <a:cs typeface="Arial Unicode MS" panose="020B0604020202020204" pitchFamily="34" charset="-128"/>
                </a:rPr>
                <a:t>39%</a:t>
              </a:r>
              <a:endParaRPr lang="zh-CN" altLang="en-US" sz="1600" dirty="0">
                <a:solidFill>
                  <a:schemeClr val="bg1"/>
                </a:solidFill>
                <a:latin typeface="Roboto" panose="02000000000000000000" pitchFamily="2" charset="0"/>
                <a:ea typeface="Roboto" panose="02000000000000000000" pitchFamily="2" charset="0"/>
                <a:cs typeface="Arial Unicode MS" panose="020B0604020202020204" pitchFamily="34" charset="-128"/>
              </a:endParaRPr>
            </a:p>
          </p:txBody>
        </p:sp>
      </p:grpSp>
      <p:grpSp>
        <p:nvGrpSpPr>
          <p:cNvPr id="141" name="Group 140"/>
          <p:cNvGrpSpPr/>
          <p:nvPr/>
        </p:nvGrpSpPr>
        <p:grpSpPr>
          <a:xfrm>
            <a:off x="8082770" y="2384922"/>
            <a:ext cx="756646" cy="1966797"/>
            <a:chOff x="8082770" y="2327772"/>
            <a:chExt cx="756646" cy="1966797"/>
          </a:xfrm>
        </p:grpSpPr>
        <p:grpSp>
          <p:nvGrpSpPr>
            <p:cNvPr id="142" name="组合 44"/>
            <p:cNvGrpSpPr>
              <a:grpSpLocks/>
            </p:cNvGrpSpPr>
            <p:nvPr/>
          </p:nvGrpSpPr>
          <p:grpSpPr bwMode="auto">
            <a:xfrm>
              <a:off x="8082770" y="2327772"/>
              <a:ext cx="756646" cy="1966797"/>
              <a:chOff x="6655748" y="2132332"/>
              <a:chExt cx="865719" cy="2323320"/>
            </a:xfrm>
          </p:grpSpPr>
          <p:grpSp>
            <p:nvGrpSpPr>
              <p:cNvPr id="144" name="组合 64"/>
              <p:cNvGrpSpPr>
                <a:grpSpLocks/>
              </p:cNvGrpSpPr>
              <p:nvPr/>
            </p:nvGrpSpPr>
            <p:grpSpPr bwMode="auto">
              <a:xfrm>
                <a:off x="6655748" y="2132332"/>
                <a:ext cx="865719" cy="2323320"/>
                <a:chOff x="6655748" y="2132332"/>
                <a:chExt cx="865719" cy="2323320"/>
              </a:xfrm>
            </p:grpSpPr>
            <p:sp>
              <p:nvSpPr>
                <p:cNvPr id="146" name="椭圆 66"/>
                <p:cNvSpPr/>
                <p:nvPr/>
              </p:nvSpPr>
              <p:spPr>
                <a:xfrm>
                  <a:off x="6708749" y="4312406"/>
                  <a:ext cx="143305" cy="143246"/>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cxnSp>
              <p:nvCxnSpPr>
                <p:cNvPr id="147" name="直接连接符 67"/>
                <p:cNvCxnSpPr/>
                <p:nvPr/>
              </p:nvCxnSpPr>
              <p:spPr>
                <a:xfrm flipV="1">
                  <a:off x="7089587" y="2997689"/>
                  <a:ext cx="0" cy="1079245"/>
                </a:xfrm>
                <a:prstGeom prst="lin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sp>
              <p:nvSpPr>
                <p:cNvPr id="148" name="弧形 68"/>
                <p:cNvSpPr/>
                <p:nvPr/>
              </p:nvSpPr>
              <p:spPr>
                <a:xfrm>
                  <a:off x="6655748" y="2132332"/>
                  <a:ext cx="865719" cy="865358"/>
                </a:xfrm>
                <a:prstGeom prst="arc">
                  <a:avLst>
                    <a:gd name="adj1" fmla="val 2657162"/>
                    <a:gd name="adj2" fmla="val 2636207"/>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a:latin typeface="Roboto" panose="02000000000000000000" pitchFamily="2" charset="0"/>
                  </a:endParaRPr>
                </a:p>
              </p:txBody>
            </p:sp>
            <p:sp>
              <p:nvSpPr>
                <p:cNvPr id="149" name="椭圆 69"/>
                <p:cNvSpPr/>
                <p:nvPr/>
              </p:nvSpPr>
              <p:spPr>
                <a:xfrm>
                  <a:off x="6710713" y="2187274"/>
                  <a:ext cx="755785" cy="75547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200" dirty="0">
                    <a:latin typeface="Roboto" panose="02000000000000000000" pitchFamily="2" charset="0"/>
                  </a:endParaRPr>
                </a:p>
              </p:txBody>
            </p:sp>
          </p:grpSp>
          <p:sp>
            <p:nvSpPr>
              <p:cNvPr id="145" name="文本框 52"/>
              <p:cNvSpPr txBox="1">
                <a:spLocks noChangeArrowheads="1"/>
              </p:cNvSpPr>
              <p:nvPr/>
            </p:nvSpPr>
            <p:spPr bwMode="auto">
              <a:xfrm>
                <a:off x="6771250" y="2350573"/>
                <a:ext cx="647799" cy="399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r>
                  <a:rPr lang="en-US" altLang="zh-CN" sz="1600" dirty="0">
                    <a:solidFill>
                      <a:schemeClr val="bg1"/>
                    </a:solidFill>
                    <a:latin typeface="Roboto" panose="02000000000000000000" pitchFamily="2" charset="0"/>
                    <a:ea typeface="Roboto" panose="02000000000000000000" pitchFamily="2" charset="0"/>
                    <a:cs typeface="Arial Unicode MS" panose="020B0604020202020204" pitchFamily="34" charset="-128"/>
                  </a:rPr>
                  <a:t>22%</a:t>
                </a:r>
                <a:endParaRPr lang="zh-CN" altLang="en-US" sz="1600" dirty="0">
                  <a:solidFill>
                    <a:schemeClr val="bg1"/>
                  </a:solidFill>
                  <a:latin typeface="Roboto" panose="02000000000000000000" pitchFamily="2" charset="0"/>
                  <a:ea typeface="Roboto" panose="02000000000000000000" pitchFamily="2" charset="0"/>
                  <a:cs typeface="Arial Unicode MS" panose="020B0604020202020204" pitchFamily="34" charset="-128"/>
                </a:endParaRPr>
              </a:p>
            </p:txBody>
          </p:sp>
        </p:grpSp>
        <p:cxnSp>
          <p:nvCxnSpPr>
            <p:cNvPr id="143" name="直接连接符 63"/>
            <p:cNvCxnSpPr>
              <a:endCxn id="146" idx="7"/>
            </p:cNvCxnSpPr>
            <p:nvPr/>
          </p:nvCxnSpPr>
          <p:spPr bwMode="auto">
            <a:xfrm flipH="1">
              <a:off x="8237186" y="3959017"/>
              <a:ext cx="229911" cy="230899"/>
            </a:xfrm>
            <a:prstGeom prst="lin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0" name="Content Placeholder 2"/>
          <p:cNvSpPr txBox="1">
            <a:spLocks/>
          </p:cNvSpPr>
          <p:nvPr/>
        </p:nvSpPr>
        <p:spPr bwMode="auto">
          <a:xfrm rot="16200000">
            <a:off x="6287122" y="2866645"/>
            <a:ext cx="880408" cy="20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en-US" sz="1100" b="1" dirty="0">
                <a:solidFill>
                  <a:schemeClr val="accent1"/>
                </a:solidFill>
                <a:latin typeface="+mj-lt"/>
                <a:ea typeface="Roboto" panose="02000000000000000000" pitchFamily="2" charset="0"/>
                <a:cs typeface="Roboto" panose="02000000000000000000" pitchFamily="2" charset="0"/>
              </a:rPr>
              <a:t>Facebook</a:t>
            </a:r>
            <a:endParaRPr lang="en-US" altLang="en-US" sz="1400" b="1" dirty="0">
              <a:solidFill>
                <a:schemeClr val="accent1"/>
              </a:solidFill>
              <a:latin typeface="+mj-lt"/>
              <a:ea typeface="Roboto" panose="02000000000000000000" pitchFamily="2" charset="0"/>
              <a:cs typeface="Roboto" panose="02000000000000000000" pitchFamily="2" charset="0"/>
            </a:endParaRPr>
          </a:p>
        </p:txBody>
      </p:sp>
      <p:sp>
        <p:nvSpPr>
          <p:cNvPr id="151" name="Content Placeholder 2"/>
          <p:cNvSpPr txBox="1">
            <a:spLocks/>
          </p:cNvSpPr>
          <p:nvPr/>
        </p:nvSpPr>
        <p:spPr bwMode="auto">
          <a:xfrm rot="16200000">
            <a:off x="6610514" y="2877442"/>
            <a:ext cx="878747" cy="20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en-US" sz="1100" b="1" dirty="0">
                <a:solidFill>
                  <a:schemeClr val="accent3"/>
                </a:solidFill>
                <a:latin typeface="+mj-lt"/>
                <a:ea typeface="Roboto" panose="02000000000000000000" pitchFamily="2" charset="0"/>
                <a:cs typeface="Roboto" panose="02000000000000000000" pitchFamily="2" charset="0"/>
              </a:rPr>
              <a:t>Instagram </a:t>
            </a:r>
            <a:endParaRPr lang="en-US" altLang="en-US" sz="1400" b="1" dirty="0">
              <a:solidFill>
                <a:schemeClr val="accent3"/>
              </a:solidFill>
              <a:latin typeface="+mj-lt"/>
              <a:ea typeface="Roboto" panose="02000000000000000000" pitchFamily="2" charset="0"/>
              <a:cs typeface="Roboto" panose="02000000000000000000" pitchFamily="2" charset="0"/>
            </a:endParaRPr>
          </a:p>
        </p:txBody>
      </p:sp>
      <p:sp>
        <p:nvSpPr>
          <p:cNvPr id="152" name="Content Placeholder 2"/>
          <p:cNvSpPr txBox="1">
            <a:spLocks/>
          </p:cNvSpPr>
          <p:nvPr/>
        </p:nvSpPr>
        <p:spPr>
          <a:xfrm rot="16200000">
            <a:off x="6924496" y="2877442"/>
            <a:ext cx="878747" cy="20932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100" b="1" dirty="0">
                <a:solidFill>
                  <a:schemeClr val="accent4"/>
                </a:solidFill>
                <a:latin typeface="+mj-lt"/>
                <a:ea typeface="Roboto" panose="02000000000000000000" pitchFamily="2" charset="0"/>
              </a:rPr>
              <a:t>Pinterest</a:t>
            </a:r>
            <a:endParaRPr lang="en-US" b="1" dirty="0">
              <a:solidFill>
                <a:schemeClr val="accent4"/>
              </a:solidFill>
              <a:latin typeface="+mj-lt"/>
              <a:ea typeface="Roboto" panose="02000000000000000000" pitchFamily="2" charset="0"/>
            </a:endParaRPr>
          </a:p>
        </p:txBody>
      </p:sp>
      <p:sp>
        <p:nvSpPr>
          <p:cNvPr id="153" name="Content Placeholder 2"/>
          <p:cNvSpPr txBox="1">
            <a:spLocks/>
          </p:cNvSpPr>
          <p:nvPr/>
        </p:nvSpPr>
        <p:spPr>
          <a:xfrm rot="16200000">
            <a:off x="7223037" y="2904020"/>
            <a:ext cx="878747" cy="20932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100" b="1" dirty="0">
                <a:solidFill>
                  <a:schemeClr val="accent1"/>
                </a:solidFill>
                <a:latin typeface="+mj-lt"/>
                <a:ea typeface="Roboto" panose="02000000000000000000" pitchFamily="2" charset="0"/>
              </a:rPr>
              <a:t>Skype</a:t>
            </a:r>
            <a:endParaRPr lang="en-US" b="1" dirty="0">
              <a:solidFill>
                <a:schemeClr val="accent1"/>
              </a:solidFill>
              <a:latin typeface="+mj-lt"/>
              <a:ea typeface="Roboto" panose="02000000000000000000" pitchFamily="2" charset="0"/>
            </a:endParaRPr>
          </a:p>
        </p:txBody>
      </p:sp>
      <p:grpSp>
        <p:nvGrpSpPr>
          <p:cNvPr id="154" name="Group 153"/>
          <p:cNvGrpSpPr/>
          <p:nvPr/>
        </p:nvGrpSpPr>
        <p:grpSpPr>
          <a:xfrm>
            <a:off x="1484809" y="5701556"/>
            <a:ext cx="3109991" cy="726169"/>
            <a:chOff x="3042844" y="5001767"/>
            <a:chExt cx="2070512" cy="726169"/>
          </a:xfrm>
        </p:grpSpPr>
        <p:sp>
          <p:nvSpPr>
            <p:cNvPr id="155" name="TextBox 154"/>
            <p:cNvSpPr txBox="1"/>
            <p:nvPr/>
          </p:nvSpPr>
          <p:spPr>
            <a:xfrm>
              <a:off x="3435148" y="5001767"/>
              <a:ext cx="1287833" cy="307777"/>
            </a:xfrm>
            <a:prstGeom prst="rect">
              <a:avLst/>
            </a:prstGeom>
            <a:noFill/>
          </p:spPr>
          <p:txBody>
            <a:bodyPr wrap="none" rtlCol="0">
              <a:spAutoFit/>
            </a:bodyPr>
            <a:lstStyle/>
            <a:p>
              <a:pPr algn="ctr"/>
              <a:r>
                <a:rPr lang="en-US" sz="1400" dirty="0">
                  <a:solidFill>
                    <a:schemeClr val="tx1">
                      <a:lumMod val="65000"/>
                      <a:lumOff val="35000"/>
                    </a:schemeClr>
                  </a:solidFill>
                  <a:latin typeface="+mj-lt"/>
                </a:rPr>
                <a:t>CHART 1 INFOGRAPHIC </a:t>
              </a:r>
            </a:p>
          </p:txBody>
        </p:sp>
        <p:sp>
          <p:nvSpPr>
            <p:cNvPr id="156" name="TextBox 155"/>
            <p:cNvSpPr txBox="1"/>
            <p:nvPr/>
          </p:nvSpPr>
          <p:spPr>
            <a:xfrm>
              <a:off x="3042844" y="5266271"/>
              <a:ext cx="2070512"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r>
                <a:rPr lang="en-US" sz="1200" dirty="0">
                  <a:solidFill>
                    <a:schemeClr val="tx1">
                      <a:lumMod val="50000"/>
                      <a:lumOff val="50000"/>
                    </a:schemeClr>
                  </a:solidFill>
                </a:rPr>
                <a:t> nisi, ac </a:t>
              </a:r>
              <a:r>
                <a:rPr lang="en-US" sz="1200" dirty="0" err="1">
                  <a:solidFill>
                    <a:schemeClr val="tx1">
                      <a:lumMod val="50000"/>
                      <a:lumOff val="50000"/>
                    </a:schemeClr>
                  </a:solidFill>
                </a:rPr>
                <a:t>scelerisque</a:t>
              </a:r>
              <a:endParaRPr lang="en-US" sz="1200" dirty="0">
                <a:solidFill>
                  <a:schemeClr val="tx1">
                    <a:lumMod val="50000"/>
                    <a:lumOff val="50000"/>
                  </a:schemeClr>
                </a:solidFill>
              </a:endParaRPr>
            </a:p>
          </p:txBody>
        </p:sp>
      </p:grpSp>
      <p:grpSp>
        <p:nvGrpSpPr>
          <p:cNvPr id="157" name="Group 156"/>
          <p:cNvGrpSpPr/>
          <p:nvPr/>
        </p:nvGrpSpPr>
        <p:grpSpPr>
          <a:xfrm>
            <a:off x="7376543" y="5704371"/>
            <a:ext cx="3109991" cy="726169"/>
            <a:chOff x="3042844" y="5001767"/>
            <a:chExt cx="2070512" cy="726169"/>
          </a:xfrm>
        </p:grpSpPr>
        <p:sp>
          <p:nvSpPr>
            <p:cNvPr id="158" name="TextBox 157"/>
            <p:cNvSpPr txBox="1"/>
            <p:nvPr/>
          </p:nvSpPr>
          <p:spPr>
            <a:xfrm>
              <a:off x="3435148" y="5001767"/>
              <a:ext cx="1287834" cy="307777"/>
            </a:xfrm>
            <a:prstGeom prst="rect">
              <a:avLst/>
            </a:prstGeom>
            <a:noFill/>
          </p:spPr>
          <p:txBody>
            <a:bodyPr wrap="none" rtlCol="0">
              <a:spAutoFit/>
            </a:bodyPr>
            <a:lstStyle/>
            <a:p>
              <a:pPr algn="ctr"/>
              <a:r>
                <a:rPr lang="en-US" sz="1400" dirty="0">
                  <a:solidFill>
                    <a:schemeClr val="tx1">
                      <a:lumMod val="65000"/>
                      <a:lumOff val="35000"/>
                    </a:schemeClr>
                  </a:solidFill>
                  <a:latin typeface="+mj-lt"/>
                </a:rPr>
                <a:t>CHART 2 INFOGRAPHIC </a:t>
              </a:r>
            </a:p>
          </p:txBody>
        </p:sp>
        <p:sp>
          <p:nvSpPr>
            <p:cNvPr id="159" name="TextBox 158"/>
            <p:cNvSpPr txBox="1"/>
            <p:nvPr/>
          </p:nvSpPr>
          <p:spPr>
            <a:xfrm>
              <a:off x="3042844" y="5266271"/>
              <a:ext cx="2070512"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r>
                <a:rPr lang="en-US" sz="1200" dirty="0">
                  <a:solidFill>
                    <a:schemeClr val="tx1">
                      <a:lumMod val="50000"/>
                      <a:lumOff val="50000"/>
                    </a:schemeClr>
                  </a:solidFill>
                </a:rPr>
                <a:t> nisi, ac </a:t>
              </a:r>
              <a:r>
                <a:rPr lang="en-US" sz="1200" dirty="0" err="1">
                  <a:solidFill>
                    <a:schemeClr val="tx1">
                      <a:lumMod val="50000"/>
                      <a:lumOff val="50000"/>
                    </a:schemeClr>
                  </a:solidFill>
                </a:rPr>
                <a:t>scelerisque</a:t>
              </a:r>
              <a:endParaRPr lang="en-US" sz="1200" dirty="0">
                <a:solidFill>
                  <a:schemeClr val="tx1">
                    <a:lumMod val="50000"/>
                    <a:lumOff val="50000"/>
                  </a:schemeClr>
                </a:solidFill>
              </a:endParaRPr>
            </a:p>
          </p:txBody>
        </p:sp>
      </p:grpSp>
      <p:sp>
        <p:nvSpPr>
          <p:cNvPr id="160" name="Rectangle 159"/>
          <p:cNvSpPr/>
          <p:nvPr/>
        </p:nvSpPr>
        <p:spPr>
          <a:xfrm>
            <a:off x="3450152" y="1304116"/>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254300246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60"/>
                                        </p:tgtEl>
                                        <p:attrNameLst>
                                          <p:attrName>style.visibility</p:attrName>
                                        </p:attrNameLst>
                                      </p:cBhvr>
                                      <p:to>
                                        <p:strVal val="visible"/>
                                      </p:to>
                                    </p:set>
                                    <p:animEffect transition="in" filter="barn(outVertical)">
                                      <p:cBhvr>
                                        <p:cTn id="7" dur="500"/>
                                        <p:tgtEl>
                                          <p:spTgt spid="160"/>
                                        </p:tgtEl>
                                      </p:cBhvr>
                                    </p:animEffect>
                                  </p:childTnLst>
                                </p:cTn>
                              </p:par>
                            </p:childTnLst>
                          </p:cTn>
                        </p:par>
                        <p:par>
                          <p:cTn id="8" fill="hold">
                            <p:stCondLst>
                              <p:cond delay="500"/>
                            </p:stCondLst>
                            <p:childTnLst>
                              <p:par>
                                <p:cTn id="9" presetID="14" presetClass="entr" presetSubtype="5" fill="hold" grpId="0" nodeType="afterEffect">
                                  <p:stCondLst>
                                    <p:cond delay="0"/>
                                  </p:stCondLst>
                                  <p:childTnLst>
                                    <p:set>
                                      <p:cBhvr>
                                        <p:cTn id="10" dur="1" fill="hold">
                                          <p:stCondLst>
                                            <p:cond delay="0"/>
                                          </p:stCondLst>
                                        </p:cTn>
                                        <p:tgtEl>
                                          <p:spTgt spid="113"/>
                                        </p:tgtEl>
                                        <p:attrNameLst>
                                          <p:attrName>style.visibility</p:attrName>
                                        </p:attrNameLst>
                                      </p:cBhvr>
                                      <p:to>
                                        <p:strVal val="visible"/>
                                      </p:to>
                                    </p:set>
                                    <p:animEffect transition="in" filter="randombar(vertical)">
                                      <p:cBhvr>
                                        <p:cTn id="11" dur="500"/>
                                        <p:tgtEl>
                                          <p:spTgt spid="11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80"/>
                                        </p:tgtEl>
                                        <p:attrNameLst>
                                          <p:attrName>style.visibility</p:attrName>
                                        </p:attrNameLst>
                                      </p:cBhvr>
                                      <p:to>
                                        <p:strVal val="visible"/>
                                      </p:to>
                                    </p:set>
                                    <p:animEffect transition="in" filter="wipe(left)">
                                      <p:cBhvr>
                                        <p:cTn id="15" dur="500"/>
                                        <p:tgtEl>
                                          <p:spTgt spid="80"/>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97"/>
                                        </p:tgtEl>
                                        <p:attrNameLst>
                                          <p:attrName>style.visibility</p:attrName>
                                        </p:attrNameLst>
                                      </p:cBhvr>
                                      <p:to>
                                        <p:strVal val="visible"/>
                                      </p:to>
                                    </p:set>
                                    <p:animEffect transition="in" filter="wipe(down)">
                                      <p:cBhvr>
                                        <p:cTn id="19" dur="500"/>
                                        <p:tgtEl>
                                          <p:spTgt spid="97"/>
                                        </p:tgtEl>
                                      </p:cBhvr>
                                    </p:animEffect>
                                  </p:childTnLst>
                                </p:cTn>
                              </p:par>
                            </p:childTnLst>
                          </p:cTn>
                        </p:par>
                        <p:par>
                          <p:cTn id="20" fill="hold">
                            <p:stCondLst>
                              <p:cond delay="2000"/>
                            </p:stCondLst>
                            <p:childTnLst>
                              <p:par>
                                <p:cTn id="21" presetID="14" presetClass="entr" presetSubtype="5" fill="hold" grpId="0" nodeType="afterEffect">
                                  <p:stCondLst>
                                    <p:cond delay="0"/>
                                  </p:stCondLst>
                                  <p:childTnLst>
                                    <p:set>
                                      <p:cBhvr>
                                        <p:cTn id="22" dur="1" fill="hold">
                                          <p:stCondLst>
                                            <p:cond delay="0"/>
                                          </p:stCondLst>
                                        </p:cTn>
                                        <p:tgtEl>
                                          <p:spTgt spid="114"/>
                                        </p:tgtEl>
                                        <p:attrNameLst>
                                          <p:attrName>style.visibility</p:attrName>
                                        </p:attrNameLst>
                                      </p:cBhvr>
                                      <p:to>
                                        <p:strVal val="visible"/>
                                      </p:to>
                                    </p:set>
                                    <p:animEffect transition="in" filter="randombar(vertical)">
                                      <p:cBhvr>
                                        <p:cTn id="23" dur="500"/>
                                        <p:tgtEl>
                                          <p:spTgt spid="114"/>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88"/>
                                        </p:tgtEl>
                                        <p:attrNameLst>
                                          <p:attrName>style.visibility</p:attrName>
                                        </p:attrNameLst>
                                      </p:cBhvr>
                                      <p:to>
                                        <p:strVal val="visible"/>
                                      </p:to>
                                    </p:set>
                                    <p:animEffect transition="in" filter="wipe(left)">
                                      <p:cBhvr>
                                        <p:cTn id="27" dur="500"/>
                                        <p:tgtEl>
                                          <p:spTgt spid="88"/>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91"/>
                                        </p:tgtEl>
                                        <p:attrNameLst>
                                          <p:attrName>style.visibility</p:attrName>
                                        </p:attrNameLst>
                                      </p:cBhvr>
                                      <p:to>
                                        <p:strVal val="visible"/>
                                      </p:to>
                                    </p:set>
                                    <p:animEffect transition="in" filter="wipe(down)">
                                      <p:cBhvr>
                                        <p:cTn id="31" dur="500"/>
                                        <p:tgtEl>
                                          <p:spTgt spid="91"/>
                                        </p:tgtEl>
                                      </p:cBhvr>
                                    </p:animEffect>
                                  </p:childTnLst>
                                </p:cTn>
                              </p:par>
                            </p:childTnLst>
                          </p:cTn>
                        </p:par>
                        <p:par>
                          <p:cTn id="32" fill="hold">
                            <p:stCondLst>
                              <p:cond delay="3500"/>
                            </p:stCondLst>
                            <p:childTnLst>
                              <p:par>
                                <p:cTn id="33" presetID="14" presetClass="entr" presetSubtype="5" fill="hold" grpId="0" nodeType="afterEffect">
                                  <p:stCondLst>
                                    <p:cond delay="0"/>
                                  </p:stCondLst>
                                  <p:childTnLst>
                                    <p:set>
                                      <p:cBhvr>
                                        <p:cTn id="34" dur="1" fill="hold">
                                          <p:stCondLst>
                                            <p:cond delay="0"/>
                                          </p:stCondLst>
                                        </p:cTn>
                                        <p:tgtEl>
                                          <p:spTgt spid="115"/>
                                        </p:tgtEl>
                                        <p:attrNameLst>
                                          <p:attrName>style.visibility</p:attrName>
                                        </p:attrNameLst>
                                      </p:cBhvr>
                                      <p:to>
                                        <p:strVal val="visible"/>
                                      </p:to>
                                    </p:set>
                                    <p:animEffect transition="in" filter="randombar(vertical)">
                                      <p:cBhvr>
                                        <p:cTn id="35" dur="500"/>
                                        <p:tgtEl>
                                          <p:spTgt spid="115"/>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89"/>
                                        </p:tgtEl>
                                        <p:attrNameLst>
                                          <p:attrName>style.visibility</p:attrName>
                                        </p:attrNameLst>
                                      </p:cBhvr>
                                      <p:to>
                                        <p:strVal val="visible"/>
                                      </p:to>
                                    </p:set>
                                    <p:animEffect transition="in" filter="wipe(left)">
                                      <p:cBhvr>
                                        <p:cTn id="39" dur="500"/>
                                        <p:tgtEl>
                                          <p:spTgt spid="89"/>
                                        </p:tgtEl>
                                      </p:cBhvr>
                                    </p:animEffect>
                                  </p:childTnLst>
                                </p:cTn>
                              </p:par>
                            </p:childTnLst>
                          </p:cTn>
                        </p:par>
                        <p:par>
                          <p:cTn id="40" fill="hold">
                            <p:stCondLst>
                              <p:cond delay="4500"/>
                            </p:stCondLst>
                            <p:childTnLst>
                              <p:par>
                                <p:cTn id="41" presetID="22" presetClass="entr" presetSubtype="4" fill="hold" nodeType="afterEffect">
                                  <p:stCondLst>
                                    <p:cond delay="0"/>
                                  </p:stCondLst>
                                  <p:childTnLst>
                                    <p:set>
                                      <p:cBhvr>
                                        <p:cTn id="42" dur="1" fill="hold">
                                          <p:stCondLst>
                                            <p:cond delay="0"/>
                                          </p:stCondLst>
                                        </p:cTn>
                                        <p:tgtEl>
                                          <p:spTgt spid="81"/>
                                        </p:tgtEl>
                                        <p:attrNameLst>
                                          <p:attrName>style.visibility</p:attrName>
                                        </p:attrNameLst>
                                      </p:cBhvr>
                                      <p:to>
                                        <p:strVal val="visible"/>
                                      </p:to>
                                    </p:set>
                                    <p:animEffect transition="in" filter="wipe(down)">
                                      <p:cBhvr>
                                        <p:cTn id="43" dur="500"/>
                                        <p:tgtEl>
                                          <p:spTgt spid="81"/>
                                        </p:tgtEl>
                                      </p:cBhvr>
                                    </p:animEffect>
                                  </p:childTnLst>
                                </p:cTn>
                              </p:par>
                            </p:childTnLst>
                          </p:cTn>
                        </p:par>
                        <p:par>
                          <p:cTn id="44" fill="hold">
                            <p:stCondLst>
                              <p:cond delay="5000"/>
                            </p:stCondLst>
                            <p:childTnLst>
                              <p:par>
                                <p:cTn id="45" presetID="14" presetClass="entr" presetSubtype="5" fill="hold" grpId="0" nodeType="afterEffect">
                                  <p:stCondLst>
                                    <p:cond delay="0"/>
                                  </p:stCondLst>
                                  <p:childTnLst>
                                    <p:set>
                                      <p:cBhvr>
                                        <p:cTn id="46" dur="1" fill="hold">
                                          <p:stCondLst>
                                            <p:cond delay="0"/>
                                          </p:stCondLst>
                                        </p:cTn>
                                        <p:tgtEl>
                                          <p:spTgt spid="116"/>
                                        </p:tgtEl>
                                        <p:attrNameLst>
                                          <p:attrName>style.visibility</p:attrName>
                                        </p:attrNameLst>
                                      </p:cBhvr>
                                      <p:to>
                                        <p:strVal val="visible"/>
                                      </p:to>
                                    </p:set>
                                    <p:animEffect transition="in" filter="randombar(vertical)">
                                      <p:cBhvr>
                                        <p:cTn id="47" dur="500"/>
                                        <p:tgtEl>
                                          <p:spTgt spid="116"/>
                                        </p:tgtEl>
                                      </p:cBhvr>
                                    </p:animEffect>
                                  </p:childTnLst>
                                </p:cTn>
                              </p:par>
                            </p:childTnLst>
                          </p:cTn>
                        </p:par>
                        <p:par>
                          <p:cTn id="48" fill="hold">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90"/>
                                        </p:tgtEl>
                                        <p:attrNameLst>
                                          <p:attrName>style.visibility</p:attrName>
                                        </p:attrNameLst>
                                      </p:cBhvr>
                                      <p:to>
                                        <p:strVal val="visible"/>
                                      </p:to>
                                    </p:set>
                                    <p:animEffect transition="in" filter="wipe(up)">
                                      <p:cBhvr>
                                        <p:cTn id="51" dur="500"/>
                                        <p:tgtEl>
                                          <p:spTgt spid="90"/>
                                        </p:tgtEl>
                                      </p:cBhvr>
                                    </p:animEffect>
                                  </p:childTnLst>
                                </p:cTn>
                              </p:par>
                            </p:childTnLst>
                          </p:cTn>
                        </p:par>
                        <p:par>
                          <p:cTn id="52" fill="hold">
                            <p:stCondLst>
                              <p:cond delay="6000"/>
                            </p:stCondLst>
                            <p:childTnLst>
                              <p:par>
                                <p:cTn id="53" presetID="22" presetClass="entr" presetSubtype="4" fill="hold" nodeType="afterEffect">
                                  <p:stCondLst>
                                    <p:cond delay="0"/>
                                  </p:stCondLst>
                                  <p:childTnLst>
                                    <p:set>
                                      <p:cBhvr>
                                        <p:cTn id="54" dur="1" fill="hold">
                                          <p:stCondLst>
                                            <p:cond delay="0"/>
                                          </p:stCondLst>
                                        </p:cTn>
                                        <p:tgtEl>
                                          <p:spTgt spid="104"/>
                                        </p:tgtEl>
                                        <p:attrNameLst>
                                          <p:attrName>style.visibility</p:attrName>
                                        </p:attrNameLst>
                                      </p:cBhvr>
                                      <p:to>
                                        <p:strVal val="visible"/>
                                      </p:to>
                                    </p:set>
                                    <p:animEffect transition="in" filter="wipe(down)">
                                      <p:cBhvr>
                                        <p:cTn id="55" dur="500"/>
                                        <p:tgtEl>
                                          <p:spTgt spid="104"/>
                                        </p:tgtEl>
                                      </p:cBhvr>
                                    </p:animEffect>
                                  </p:childTnLst>
                                </p:cTn>
                              </p:par>
                            </p:childTnLst>
                          </p:cTn>
                        </p:par>
                        <p:par>
                          <p:cTn id="56" fill="hold">
                            <p:stCondLst>
                              <p:cond delay="6500"/>
                            </p:stCondLst>
                            <p:childTnLst>
                              <p:par>
                                <p:cTn id="57" presetID="12" presetClass="entr" presetSubtype="8" fill="hold" nodeType="afterEffect">
                                  <p:stCondLst>
                                    <p:cond delay="0"/>
                                  </p:stCondLst>
                                  <p:childTnLst>
                                    <p:set>
                                      <p:cBhvr>
                                        <p:cTn id="58" dur="1" fill="hold">
                                          <p:stCondLst>
                                            <p:cond delay="0"/>
                                          </p:stCondLst>
                                        </p:cTn>
                                        <p:tgtEl>
                                          <p:spTgt spid="154"/>
                                        </p:tgtEl>
                                        <p:attrNameLst>
                                          <p:attrName>style.visibility</p:attrName>
                                        </p:attrNameLst>
                                      </p:cBhvr>
                                      <p:to>
                                        <p:strVal val="visible"/>
                                      </p:to>
                                    </p:set>
                                    <p:anim calcmode="lin" valueType="num">
                                      <p:cBhvr additive="base">
                                        <p:cTn id="59" dur="500"/>
                                        <p:tgtEl>
                                          <p:spTgt spid="154"/>
                                        </p:tgtEl>
                                        <p:attrNameLst>
                                          <p:attrName>ppt_x</p:attrName>
                                        </p:attrNameLst>
                                      </p:cBhvr>
                                      <p:tavLst>
                                        <p:tav tm="0">
                                          <p:val>
                                            <p:strVal val="#ppt_x-#ppt_w*1.125000"/>
                                          </p:val>
                                        </p:tav>
                                        <p:tav tm="100000">
                                          <p:val>
                                            <p:strVal val="#ppt_x"/>
                                          </p:val>
                                        </p:tav>
                                      </p:tavLst>
                                    </p:anim>
                                    <p:animEffect transition="in" filter="wipe(right)">
                                      <p:cBhvr>
                                        <p:cTn id="60" dur="500"/>
                                        <p:tgtEl>
                                          <p:spTgt spid="154"/>
                                        </p:tgtEl>
                                      </p:cBhvr>
                                    </p:animEffect>
                                  </p:childTnLst>
                                </p:cTn>
                              </p:par>
                            </p:childTnLst>
                          </p:cTn>
                        </p:par>
                        <p:par>
                          <p:cTn id="61" fill="hold">
                            <p:stCondLst>
                              <p:cond delay="7000"/>
                            </p:stCondLst>
                            <p:childTnLst>
                              <p:par>
                                <p:cTn id="62" presetID="14" presetClass="entr" presetSubtype="5" fill="hold" grpId="0" nodeType="afterEffect">
                                  <p:stCondLst>
                                    <p:cond delay="0"/>
                                  </p:stCondLst>
                                  <p:childTnLst>
                                    <p:set>
                                      <p:cBhvr>
                                        <p:cTn id="63" dur="1" fill="hold">
                                          <p:stCondLst>
                                            <p:cond delay="0"/>
                                          </p:stCondLst>
                                        </p:cTn>
                                        <p:tgtEl>
                                          <p:spTgt spid="150"/>
                                        </p:tgtEl>
                                        <p:attrNameLst>
                                          <p:attrName>style.visibility</p:attrName>
                                        </p:attrNameLst>
                                      </p:cBhvr>
                                      <p:to>
                                        <p:strVal val="visible"/>
                                      </p:to>
                                    </p:set>
                                    <p:animEffect transition="in" filter="randombar(vertical)">
                                      <p:cBhvr>
                                        <p:cTn id="64" dur="500"/>
                                        <p:tgtEl>
                                          <p:spTgt spid="150"/>
                                        </p:tgtEl>
                                      </p:cBhvr>
                                    </p:animEffect>
                                  </p:childTnLst>
                                </p:cTn>
                              </p:par>
                            </p:childTnLst>
                          </p:cTn>
                        </p:par>
                        <p:par>
                          <p:cTn id="65" fill="hold">
                            <p:stCondLst>
                              <p:cond delay="7500"/>
                            </p:stCondLst>
                            <p:childTnLst>
                              <p:par>
                                <p:cTn id="66" presetID="22" presetClass="entr" presetSubtype="8" fill="hold" grpId="0" nodeType="afterEffect">
                                  <p:stCondLst>
                                    <p:cond delay="0"/>
                                  </p:stCondLst>
                                  <p:childTnLst>
                                    <p:set>
                                      <p:cBhvr>
                                        <p:cTn id="67" dur="1" fill="hold">
                                          <p:stCondLst>
                                            <p:cond delay="0"/>
                                          </p:stCondLst>
                                        </p:cTn>
                                        <p:tgtEl>
                                          <p:spTgt spid="117"/>
                                        </p:tgtEl>
                                        <p:attrNameLst>
                                          <p:attrName>style.visibility</p:attrName>
                                        </p:attrNameLst>
                                      </p:cBhvr>
                                      <p:to>
                                        <p:strVal val="visible"/>
                                      </p:to>
                                    </p:set>
                                    <p:animEffect transition="in" filter="wipe(left)">
                                      <p:cBhvr>
                                        <p:cTn id="68" dur="500"/>
                                        <p:tgtEl>
                                          <p:spTgt spid="117"/>
                                        </p:tgtEl>
                                      </p:cBhvr>
                                    </p:animEffect>
                                  </p:childTnLst>
                                </p:cTn>
                              </p:par>
                            </p:childTnLst>
                          </p:cTn>
                        </p:par>
                        <p:par>
                          <p:cTn id="69" fill="hold">
                            <p:stCondLst>
                              <p:cond delay="8000"/>
                            </p:stCondLst>
                            <p:childTnLst>
                              <p:par>
                                <p:cTn id="70" presetID="22" presetClass="entr" presetSubtype="4" fill="hold" nodeType="afterEffect">
                                  <p:stCondLst>
                                    <p:cond delay="0"/>
                                  </p:stCondLst>
                                  <p:childTnLst>
                                    <p:set>
                                      <p:cBhvr>
                                        <p:cTn id="71" dur="1" fill="hold">
                                          <p:stCondLst>
                                            <p:cond delay="0"/>
                                          </p:stCondLst>
                                        </p:cTn>
                                        <p:tgtEl>
                                          <p:spTgt spid="134"/>
                                        </p:tgtEl>
                                        <p:attrNameLst>
                                          <p:attrName>style.visibility</p:attrName>
                                        </p:attrNameLst>
                                      </p:cBhvr>
                                      <p:to>
                                        <p:strVal val="visible"/>
                                      </p:to>
                                    </p:set>
                                    <p:animEffect transition="in" filter="wipe(down)">
                                      <p:cBhvr>
                                        <p:cTn id="72" dur="500"/>
                                        <p:tgtEl>
                                          <p:spTgt spid="134"/>
                                        </p:tgtEl>
                                      </p:cBhvr>
                                    </p:animEffect>
                                  </p:childTnLst>
                                </p:cTn>
                              </p:par>
                            </p:childTnLst>
                          </p:cTn>
                        </p:par>
                        <p:par>
                          <p:cTn id="73" fill="hold">
                            <p:stCondLst>
                              <p:cond delay="8500"/>
                            </p:stCondLst>
                            <p:childTnLst>
                              <p:par>
                                <p:cTn id="74" presetID="14" presetClass="entr" presetSubtype="5" fill="hold" grpId="0" nodeType="afterEffect">
                                  <p:stCondLst>
                                    <p:cond delay="0"/>
                                  </p:stCondLst>
                                  <p:childTnLst>
                                    <p:set>
                                      <p:cBhvr>
                                        <p:cTn id="75" dur="1" fill="hold">
                                          <p:stCondLst>
                                            <p:cond delay="0"/>
                                          </p:stCondLst>
                                        </p:cTn>
                                        <p:tgtEl>
                                          <p:spTgt spid="151"/>
                                        </p:tgtEl>
                                        <p:attrNameLst>
                                          <p:attrName>style.visibility</p:attrName>
                                        </p:attrNameLst>
                                      </p:cBhvr>
                                      <p:to>
                                        <p:strVal val="visible"/>
                                      </p:to>
                                    </p:set>
                                    <p:animEffect transition="in" filter="randombar(vertical)">
                                      <p:cBhvr>
                                        <p:cTn id="76" dur="500"/>
                                        <p:tgtEl>
                                          <p:spTgt spid="151"/>
                                        </p:tgtEl>
                                      </p:cBhvr>
                                    </p:animEffect>
                                  </p:childTnLst>
                                </p:cTn>
                              </p:par>
                            </p:childTnLst>
                          </p:cTn>
                        </p:par>
                        <p:par>
                          <p:cTn id="77" fill="hold">
                            <p:stCondLst>
                              <p:cond delay="9000"/>
                            </p:stCondLst>
                            <p:childTnLst>
                              <p:par>
                                <p:cTn id="78" presetID="22" presetClass="entr" presetSubtype="8" fill="hold" grpId="0" nodeType="afterEffect">
                                  <p:stCondLst>
                                    <p:cond delay="0"/>
                                  </p:stCondLst>
                                  <p:childTnLst>
                                    <p:set>
                                      <p:cBhvr>
                                        <p:cTn id="79" dur="1" fill="hold">
                                          <p:stCondLst>
                                            <p:cond delay="0"/>
                                          </p:stCondLst>
                                        </p:cTn>
                                        <p:tgtEl>
                                          <p:spTgt spid="125"/>
                                        </p:tgtEl>
                                        <p:attrNameLst>
                                          <p:attrName>style.visibility</p:attrName>
                                        </p:attrNameLst>
                                      </p:cBhvr>
                                      <p:to>
                                        <p:strVal val="visible"/>
                                      </p:to>
                                    </p:set>
                                    <p:animEffect transition="in" filter="wipe(left)">
                                      <p:cBhvr>
                                        <p:cTn id="80" dur="500"/>
                                        <p:tgtEl>
                                          <p:spTgt spid="125"/>
                                        </p:tgtEl>
                                      </p:cBhvr>
                                    </p:animEffect>
                                  </p:childTnLst>
                                </p:cTn>
                              </p:par>
                            </p:childTnLst>
                          </p:cTn>
                        </p:par>
                        <p:par>
                          <p:cTn id="81" fill="hold">
                            <p:stCondLst>
                              <p:cond delay="9500"/>
                            </p:stCondLst>
                            <p:childTnLst>
                              <p:par>
                                <p:cTn id="82" presetID="22" presetClass="entr" presetSubtype="4" fill="hold" nodeType="afterEffect">
                                  <p:stCondLst>
                                    <p:cond delay="0"/>
                                  </p:stCondLst>
                                  <p:childTnLst>
                                    <p:set>
                                      <p:cBhvr>
                                        <p:cTn id="83" dur="1" fill="hold">
                                          <p:stCondLst>
                                            <p:cond delay="0"/>
                                          </p:stCondLst>
                                        </p:cTn>
                                        <p:tgtEl>
                                          <p:spTgt spid="128"/>
                                        </p:tgtEl>
                                        <p:attrNameLst>
                                          <p:attrName>style.visibility</p:attrName>
                                        </p:attrNameLst>
                                      </p:cBhvr>
                                      <p:to>
                                        <p:strVal val="visible"/>
                                      </p:to>
                                    </p:set>
                                    <p:animEffect transition="in" filter="wipe(down)">
                                      <p:cBhvr>
                                        <p:cTn id="84" dur="500"/>
                                        <p:tgtEl>
                                          <p:spTgt spid="128"/>
                                        </p:tgtEl>
                                      </p:cBhvr>
                                    </p:animEffect>
                                  </p:childTnLst>
                                </p:cTn>
                              </p:par>
                            </p:childTnLst>
                          </p:cTn>
                        </p:par>
                        <p:par>
                          <p:cTn id="85" fill="hold">
                            <p:stCondLst>
                              <p:cond delay="10000"/>
                            </p:stCondLst>
                            <p:childTnLst>
                              <p:par>
                                <p:cTn id="86" presetID="14" presetClass="entr" presetSubtype="5" fill="hold" grpId="0" nodeType="afterEffect">
                                  <p:stCondLst>
                                    <p:cond delay="0"/>
                                  </p:stCondLst>
                                  <p:childTnLst>
                                    <p:set>
                                      <p:cBhvr>
                                        <p:cTn id="87" dur="1" fill="hold">
                                          <p:stCondLst>
                                            <p:cond delay="0"/>
                                          </p:stCondLst>
                                        </p:cTn>
                                        <p:tgtEl>
                                          <p:spTgt spid="152"/>
                                        </p:tgtEl>
                                        <p:attrNameLst>
                                          <p:attrName>style.visibility</p:attrName>
                                        </p:attrNameLst>
                                      </p:cBhvr>
                                      <p:to>
                                        <p:strVal val="visible"/>
                                      </p:to>
                                    </p:set>
                                    <p:animEffect transition="in" filter="randombar(vertical)">
                                      <p:cBhvr>
                                        <p:cTn id="88" dur="500"/>
                                        <p:tgtEl>
                                          <p:spTgt spid="152"/>
                                        </p:tgtEl>
                                      </p:cBhvr>
                                    </p:animEffect>
                                  </p:childTnLst>
                                </p:cTn>
                              </p:par>
                            </p:childTnLst>
                          </p:cTn>
                        </p:par>
                        <p:par>
                          <p:cTn id="89" fill="hold">
                            <p:stCondLst>
                              <p:cond delay="10500"/>
                            </p:stCondLst>
                            <p:childTnLst>
                              <p:par>
                                <p:cTn id="90" presetID="22" presetClass="entr" presetSubtype="8" fill="hold" grpId="0" nodeType="afterEffect">
                                  <p:stCondLst>
                                    <p:cond delay="0"/>
                                  </p:stCondLst>
                                  <p:childTnLst>
                                    <p:set>
                                      <p:cBhvr>
                                        <p:cTn id="91" dur="1" fill="hold">
                                          <p:stCondLst>
                                            <p:cond delay="0"/>
                                          </p:stCondLst>
                                        </p:cTn>
                                        <p:tgtEl>
                                          <p:spTgt spid="126"/>
                                        </p:tgtEl>
                                        <p:attrNameLst>
                                          <p:attrName>style.visibility</p:attrName>
                                        </p:attrNameLst>
                                      </p:cBhvr>
                                      <p:to>
                                        <p:strVal val="visible"/>
                                      </p:to>
                                    </p:set>
                                    <p:animEffect transition="in" filter="wipe(left)">
                                      <p:cBhvr>
                                        <p:cTn id="92" dur="500"/>
                                        <p:tgtEl>
                                          <p:spTgt spid="126"/>
                                        </p:tgtEl>
                                      </p:cBhvr>
                                    </p:animEffect>
                                  </p:childTnLst>
                                </p:cTn>
                              </p:par>
                            </p:childTnLst>
                          </p:cTn>
                        </p:par>
                        <p:par>
                          <p:cTn id="93" fill="hold">
                            <p:stCondLst>
                              <p:cond delay="11000"/>
                            </p:stCondLst>
                            <p:childTnLst>
                              <p:par>
                                <p:cTn id="94" presetID="22" presetClass="entr" presetSubtype="4" fill="hold" nodeType="afterEffect">
                                  <p:stCondLst>
                                    <p:cond delay="0"/>
                                  </p:stCondLst>
                                  <p:childTnLst>
                                    <p:set>
                                      <p:cBhvr>
                                        <p:cTn id="95" dur="1" fill="hold">
                                          <p:stCondLst>
                                            <p:cond delay="0"/>
                                          </p:stCondLst>
                                        </p:cTn>
                                        <p:tgtEl>
                                          <p:spTgt spid="118"/>
                                        </p:tgtEl>
                                        <p:attrNameLst>
                                          <p:attrName>style.visibility</p:attrName>
                                        </p:attrNameLst>
                                      </p:cBhvr>
                                      <p:to>
                                        <p:strVal val="visible"/>
                                      </p:to>
                                    </p:set>
                                    <p:animEffect transition="in" filter="wipe(down)">
                                      <p:cBhvr>
                                        <p:cTn id="96" dur="500"/>
                                        <p:tgtEl>
                                          <p:spTgt spid="118"/>
                                        </p:tgtEl>
                                      </p:cBhvr>
                                    </p:animEffect>
                                  </p:childTnLst>
                                </p:cTn>
                              </p:par>
                            </p:childTnLst>
                          </p:cTn>
                        </p:par>
                        <p:par>
                          <p:cTn id="97" fill="hold">
                            <p:stCondLst>
                              <p:cond delay="11500"/>
                            </p:stCondLst>
                            <p:childTnLst>
                              <p:par>
                                <p:cTn id="98" presetID="14" presetClass="entr" presetSubtype="5" fill="hold" grpId="0" nodeType="afterEffect">
                                  <p:stCondLst>
                                    <p:cond delay="0"/>
                                  </p:stCondLst>
                                  <p:childTnLst>
                                    <p:set>
                                      <p:cBhvr>
                                        <p:cTn id="99" dur="1" fill="hold">
                                          <p:stCondLst>
                                            <p:cond delay="0"/>
                                          </p:stCondLst>
                                        </p:cTn>
                                        <p:tgtEl>
                                          <p:spTgt spid="153"/>
                                        </p:tgtEl>
                                        <p:attrNameLst>
                                          <p:attrName>style.visibility</p:attrName>
                                        </p:attrNameLst>
                                      </p:cBhvr>
                                      <p:to>
                                        <p:strVal val="visible"/>
                                      </p:to>
                                    </p:set>
                                    <p:animEffect transition="in" filter="randombar(vertical)">
                                      <p:cBhvr>
                                        <p:cTn id="100" dur="500"/>
                                        <p:tgtEl>
                                          <p:spTgt spid="153"/>
                                        </p:tgtEl>
                                      </p:cBhvr>
                                    </p:animEffect>
                                  </p:childTnLst>
                                </p:cTn>
                              </p:par>
                            </p:childTnLst>
                          </p:cTn>
                        </p:par>
                        <p:par>
                          <p:cTn id="101" fill="hold">
                            <p:stCondLst>
                              <p:cond delay="12000"/>
                            </p:stCondLst>
                            <p:childTnLst>
                              <p:par>
                                <p:cTn id="102" presetID="22" presetClass="entr" presetSubtype="1" fill="hold" grpId="0" nodeType="afterEffect">
                                  <p:stCondLst>
                                    <p:cond delay="0"/>
                                  </p:stCondLst>
                                  <p:childTnLst>
                                    <p:set>
                                      <p:cBhvr>
                                        <p:cTn id="103" dur="1" fill="hold">
                                          <p:stCondLst>
                                            <p:cond delay="0"/>
                                          </p:stCondLst>
                                        </p:cTn>
                                        <p:tgtEl>
                                          <p:spTgt spid="127"/>
                                        </p:tgtEl>
                                        <p:attrNameLst>
                                          <p:attrName>style.visibility</p:attrName>
                                        </p:attrNameLst>
                                      </p:cBhvr>
                                      <p:to>
                                        <p:strVal val="visible"/>
                                      </p:to>
                                    </p:set>
                                    <p:animEffect transition="in" filter="wipe(up)">
                                      <p:cBhvr>
                                        <p:cTn id="104" dur="500"/>
                                        <p:tgtEl>
                                          <p:spTgt spid="127"/>
                                        </p:tgtEl>
                                      </p:cBhvr>
                                    </p:animEffect>
                                  </p:childTnLst>
                                </p:cTn>
                              </p:par>
                            </p:childTnLst>
                          </p:cTn>
                        </p:par>
                        <p:par>
                          <p:cTn id="105" fill="hold">
                            <p:stCondLst>
                              <p:cond delay="12500"/>
                            </p:stCondLst>
                            <p:childTnLst>
                              <p:par>
                                <p:cTn id="106" presetID="22" presetClass="entr" presetSubtype="4" fill="hold" nodeType="afterEffect">
                                  <p:stCondLst>
                                    <p:cond delay="0"/>
                                  </p:stCondLst>
                                  <p:childTnLst>
                                    <p:set>
                                      <p:cBhvr>
                                        <p:cTn id="107" dur="1" fill="hold">
                                          <p:stCondLst>
                                            <p:cond delay="0"/>
                                          </p:stCondLst>
                                        </p:cTn>
                                        <p:tgtEl>
                                          <p:spTgt spid="141"/>
                                        </p:tgtEl>
                                        <p:attrNameLst>
                                          <p:attrName>style.visibility</p:attrName>
                                        </p:attrNameLst>
                                      </p:cBhvr>
                                      <p:to>
                                        <p:strVal val="visible"/>
                                      </p:to>
                                    </p:set>
                                    <p:animEffect transition="in" filter="wipe(down)">
                                      <p:cBhvr>
                                        <p:cTn id="108" dur="500"/>
                                        <p:tgtEl>
                                          <p:spTgt spid="141"/>
                                        </p:tgtEl>
                                      </p:cBhvr>
                                    </p:animEffect>
                                  </p:childTnLst>
                                </p:cTn>
                              </p:par>
                            </p:childTnLst>
                          </p:cTn>
                        </p:par>
                        <p:par>
                          <p:cTn id="109" fill="hold">
                            <p:stCondLst>
                              <p:cond delay="13000"/>
                            </p:stCondLst>
                            <p:childTnLst>
                              <p:par>
                                <p:cTn id="110" presetID="12" presetClass="entr" presetSubtype="8" fill="hold" nodeType="afterEffect">
                                  <p:stCondLst>
                                    <p:cond delay="0"/>
                                  </p:stCondLst>
                                  <p:childTnLst>
                                    <p:set>
                                      <p:cBhvr>
                                        <p:cTn id="111" dur="1" fill="hold">
                                          <p:stCondLst>
                                            <p:cond delay="0"/>
                                          </p:stCondLst>
                                        </p:cTn>
                                        <p:tgtEl>
                                          <p:spTgt spid="157"/>
                                        </p:tgtEl>
                                        <p:attrNameLst>
                                          <p:attrName>style.visibility</p:attrName>
                                        </p:attrNameLst>
                                      </p:cBhvr>
                                      <p:to>
                                        <p:strVal val="visible"/>
                                      </p:to>
                                    </p:set>
                                    <p:anim calcmode="lin" valueType="num">
                                      <p:cBhvr additive="base">
                                        <p:cTn id="112" dur="500"/>
                                        <p:tgtEl>
                                          <p:spTgt spid="157"/>
                                        </p:tgtEl>
                                        <p:attrNameLst>
                                          <p:attrName>ppt_x</p:attrName>
                                        </p:attrNameLst>
                                      </p:cBhvr>
                                      <p:tavLst>
                                        <p:tav tm="0">
                                          <p:val>
                                            <p:strVal val="#ppt_x-#ppt_w*1.125000"/>
                                          </p:val>
                                        </p:tav>
                                        <p:tav tm="100000">
                                          <p:val>
                                            <p:strVal val="#ppt_x"/>
                                          </p:val>
                                        </p:tav>
                                      </p:tavLst>
                                    </p:anim>
                                    <p:animEffect transition="in" filter="wipe(right)">
                                      <p:cBhvr>
                                        <p:cTn id="113" dur="500"/>
                                        <p:tgtEl>
                                          <p:spTgt spid="1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88" grpId="0" animBg="1"/>
      <p:bldP spid="89" grpId="0" animBg="1"/>
      <p:bldP spid="90" grpId="0" animBg="1"/>
      <p:bldP spid="113" grpId="0"/>
      <p:bldP spid="114" grpId="0"/>
      <p:bldP spid="115" grpId="0"/>
      <p:bldP spid="116" grpId="0"/>
      <p:bldP spid="117" grpId="0" animBg="1"/>
      <p:bldP spid="125" grpId="0" animBg="1"/>
      <p:bldP spid="126" grpId="0" animBg="1"/>
      <p:bldP spid="127" grpId="0" animBg="1"/>
      <p:bldP spid="150" grpId="0"/>
      <p:bldP spid="151" grpId="0"/>
      <p:bldP spid="152" grpId="0"/>
      <p:bldP spid="153" grpId="0"/>
      <p:bldP spid="16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List Sample Design </a:t>
            </a:r>
          </a:p>
        </p:txBody>
      </p:sp>
      <p:sp>
        <p:nvSpPr>
          <p:cNvPr id="3" name="Slide Number Placeholder 2"/>
          <p:cNvSpPr>
            <a:spLocks noGrp="1"/>
          </p:cNvSpPr>
          <p:nvPr>
            <p:ph type="sldNum" sz="quarter" idx="12"/>
          </p:nvPr>
        </p:nvSpPr>
        <p:spPr/>
        <p:txBody>
          <a:bodyPr/>
          <a:lstStyle/>
          <a:p>
            <a:fld id="{5DE872C3-2ED1-43FB-B3C4-BA6F078D7CD3}" type="slidenum">
              <a:rPr lang="en-US" smtClean="0"/>
              <a:t>11</a:t>
            </a:fld>
            <a:endParaRPr lang="en-US"/>
          </a:p>
        </p:txBody>
      </p:sp>
      <p:grpSp>
        <p:nvGrpSpPr>
          <p:cNvPr id="4" name="Group 3"/>
          <p:cNvGrpSpPr/>
          <p:nvPr/>
        </p:nvGrpSpPr>
        <p:grpSpPr>
          <a:xfrm>
            <a:off x="883283" y="2215990"/>
            <a:ext cx="4793277" cy="1177955"/>
            <a:chOff x="883283" y="2215990"/>
            <a:chExt cx="4793277" cy="1177955"/>
          </a:xfrm>
        </p:grpSpPr>
        <p:sp>
          <p:nvSpPr>
            <p:cNvPr id="10" name="圆角矩形 6"/>
            <p:cNvSpPr/>
            <p:nvPr/>
          </p:nvSpPr>
          <p:spPr>
            <a:xfrm>
              <a:off x="883283" y="2215990"/>
              <a:ext cx="4793277" cy="1177955"/>
            </a:xfrm>
            <a:custGeom>
              <a:avLst/>
              <a:gdLst>
                <a:gd name="connsiteX0" fmla="*/ 1289248 w 5969768"/>
                <a:gd name="connsiteY0" fmla="*/ 0 h 1872208"/>
                <a:gd name="connsiteX1" fmla="*/ 5346173 w 5969768"/>
                <a:gd name="connsiteY1" fmla="*/ 0 h 1872208"/>
                <a:gd name="connsiteX2" fmla="*/ 5969768 w 5969768"/>
                <a:gd name="connsiteY2" fmla="*/ 623595 h 1872208"/>
                <a:gd name="connsiteX3" fmla="*/ 5969768 w 5969768"/>
                <a:gd name="connsiteY3" fmla="*/ 1248613 h 1872208"/>
                <a:gd name="connsiteX4" fmla="*/ 5346173 w 5969768"/>
                <a:gd name="connsiteY4" fmla="*/ 1872208 h 1872208"/>
                <a:gd name="connsiteX5" fmla="*/ 1368152 w 5969768"/>
                <a:gd name="connsiteY5" fmla="*/ 1872208 h 1872208"/>
                <a:gd name="connsiteX6" fmla="*/ 1289248 w 5969768"/>
                <a:gd name="connsiteY6" fmla="*/ 1872208 h 1872208"/>
                <a:gd name="connsiteX7" fmla="*/ 407735 w 5969768"/>
                <a:gd name="connsiteY7" fmla="*/ 1872208 h 1872208"/>
                <a:gd name="connsiteX8" fmla="*/ 0 w 5969768"/>
                <a:gd name="connsiteY8" fmla="*/ 1464473 h 1872208"/>
                <a:gd name="connsiteX9" fmla="*/ 0 w 5969768"/>
                <a:gd name="connsiteY9" fmla="*/ 1055807 h 1872208"/>
                <a:gd name="connsiteX10" fmla="*/ 407735 w 5969768"/>
                <a:gd name="connsiteY10" fmla="*/ 648072 h 1872208"/>
                <a:gd name="connsiteX11" fmla="*/ 1368152 w 5969768"/>
                <a:gd name="connsiteY11" fmla="*/ 648072 h 1872208"/>
                <a:gd name="connsiteX12" fmla="*/ 1368152 w 5969768"/>
                <a:gd name="connsiteY12" fmla="*/ 850487 h 1872208"/>
                <a:gd name="connsiteX13" fmla="*/ 488918 w 5969768"/>
                <a:gd name="connsiteY13" fmla="*/ 850487 h 1872208"/>
                <a:gd name="connsiteX14" fmla="*/ 216024 w 5969768"/>
                <a:gd name="connsiteY14" fmla="*/ 1123381 h 1872208"/>
                <a:gd name="connsiteX15" fmla="*/ 216024 w 5969768"/>
                <a:gd name="connsiteY15" fmla="*/ 1396898 h 1872208"/>
                <a:gd name="connsiteX16" fmla="*/ 488918 w 5969768"/>
                <a:gd name="connsiteY16" fmla="*/ 1669792 h 1872208"/>
                <a:gd name="connsiteX17" fmla="*/ 1368152 w 5969768"/>
                <a:gd name="connsiteY17" fmla="*/ 1669792 h 1872208"/>
                <a:gd name="connsiteX18" fmla="*/ 1368152 w 5969768"/>
                <a:gd name="connsiteY18" fmla="*/ 1670095 h 1872208"/>
                <a:gd name="connsiteX19" fmla="*/ 5264789 w 5969768"/>
                <a:gd name="connsiteY19" fmla="*/ 1670095 h 1872208"/>
                <a:gd name="connsiteX20" fmla="*/ 5753744 w 5969768"/>
                <a:gd name="connsiteY20" fmla="*/ 1181140 h 1872208"/>
                <a:gd name="connsiteX21" fmla="*/ 5753744 w 5969768"/>
                <a:gd name="connsiteY21" fmla="*/ 691068 h 1872208"/>
                <a:gd name="connsiteX22" fmla="*/ 5264789 w 5969768"/>
                <a:gd name="connsiteY22" fmla="*/ 202113 h 1872208"/>
                <a:gd name="connsiteX23" fmla="*/ 1289248 w 5969768"/>
                <a:gd name="connsiteY23" fmla="*/ 202113 h 1872208"/>
                <a:gd name="connsiteX24" fmla="*/ 1288082 w 5969768"/>
                <a:gd name="connsiteY24" fmla="*/ 80739 h 1872208"/>
                <a:gd name="connsiteX25" fmla="*/ 1289248 w 5969768"/>
                <a:gd name="connsiteY25" fmla="*/ 0 h 1872208"/>
                <a:gd name="connsiteX0" fmla="*/ 1289248 w 5969768"/>
                <a:gd name="connsiteY0" fmla="*/ 0 h 1872208"/>
                <a:gd name="connsiteX1" fmla="*/ 5346173 w 5969768"/>
                <a:gd name="connsiteY1" fmla="*/ 0 h 1872208"/>
                <a:gd name="connsiteX2" fmla="*/ 5969768 w 5969768"/>
                <a:gd name="connsiteY2" fmla="*/ 623595 h 1872208"/>
                <a:gd name="connsiteX3" fmla="*/ 5969768 w 5969768"/>
                <a:gd name="connsiteY3" fmla="*/ 1248613 h 1872208"/>
                <a:gd name="connsiteX4" fmla="*/ 5346173 w 5969768"/>
                <a:gd name="connsiteY4" fmla="*/ 1872208 h 1872208"/>
                <a:gd name="connsiteX5" fmla="*/ 1368152 w 5969768"/>
                <a:gd name="connsiteY5" fmla="*/ 1872208 h 1872208"/>
                <a:gd name="connsiteX6" fmla="*/ 1289248 w 5969768"/>
                <a:gd name="connsiteY6" fmla="*/ 1872208 h 1872208"/>
                <a:gd name="connsiteX7" fmla="*/ 407735 w 5969768"/>
                <a:gd name="connsiteY7" fmla="*/ 1872208 h 1872208"/>
                <a:gd name="connsiteX8" fmla="*/ 0 w 5969768"/>
                <a:gd name="connsiteY8" fmla="*/ 1464473 h 1872208"/>
                <a:gd name="connsiteX9" fmla="*/ 0 w 5969768"/>
                <a:gd name="connsiteY9" fmla="*/ 1055807 h 1872208"/>
                <a:gd name="connsiteX10" fmla="*/ 407735 w 5969768"/>
                <a:gd name="connsiteY10" fmla="*/ 648072 h 1872208"/>
                <a:gd name="connsiteX11" fmla="*/ 1368152 w 5969768"/>
                <a:gd name="connsiteY11" fmla="*/ 648072 h 1872208"/>
                <a:gd name="connsiteX12" fmla="*/ 1368152 w 5969768"/>
                <a:gd name="connsiteY12" fmla="*/ 850487 h 1872208"/>
                <a:gd name="connsiteX13" fmla="*/ 488918 w 5969768"/>
                <a:gd name="connsiteY13" fmla="*/ 850487 h 1872208"/>
                <a:gd name="connsiteX14" fmla="*/ 216024 w 5969768"/>
                <a:gd name="connsiteY14" fmla="*/ 1123381 h 1872208"/>
                <a:gd name="connsiteX15" fmla="*/ 216024 w 5969768"/>
                <a:gd name="connsiteY15" fmla="*/ 1396898 h 1872208"/>
                <a:gd name="connsiteX16" fmla="*/ 488918 w 5969768"/>
                <a:gd name="connsiteY16" fmla="*/ 1669792 h 1872208"/>
                <a:gd name="connsiteX17" fmla="*/ 1368152 w 5969768"/>
                <a:gd name="connsiteY17" fmla="*/ 1669792 h 1872208"/>
                <a:gd name="connsiteX18" fmla="*/ 1368152 w 5969768"/>
                <a:gd name="connsiteY18" fmla="*/ 1670095 h 1872208"/>
                <a:gd name="connsiteX19" fmla="*/ 5264789 w 5969768"/>
                <a:gd name="connsiteY19" fmla="*/ 1670095 h 1872208"/>
                <a:gd name="connsiteX20" fmla="*/ 5753744 w 5969768"/>
                <a:gd name="connsiteY20" fmla="*/ 1181140 h 1872208"/>
                <a:gd name="connsiteX21" fmla="*/ 5753744 w 5969768"/>
                <a:gd name="connsiteY21" fmla="*/ 691068 h 1872208"/>
                <a:gd name="connsiteX22" fmla="*/ 5264789 w 5969768"/>
                <a:gd name="connsiteY22" fmla="*/ 202113 h 1872208"/>
                <a:gd name="connsiteX23" fmla="*/ 1289248 w 5969768"/>
                <a:gd name="connsiteY23" fmla="*/ 202113 h 1872208"/>
                <a:gd name="connsiteX24" fmla="*/ 1421432 w 5969768"/>
                <a:gd name="connsiteY24" fmla="*/ 109314 h 1872208"/>
                <a:gd name="connsiteX25" fmla="*/ 1289248 w 5969768"/>
                <a:gd name="connsiteY25" fmla="*/ 0 h 187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69768" h="1872208">
                  <a:moveTo>
                    <a:pt x="1289248" y="0"/>
                  </a:moveTo>
                  <a:lnTo>
                    <a:pt x="5346173" y="0"/>
                  </a:lnTo>
                  <a:cubicBezTo>
                    <a:pt x="5690575" y="0"/>
                    <a:pt x="5969768" y="279193"/>
                    <a:pt x="5969768" y="623595"/>
                  </a:cubicBezTo>
                  <a:lnTo>
                    <a:pt x="5969768" y="1248613"/>
                  </a:lnTo>
                  <a:cubicBezTo>
                    <a:pt x="5969768" y="1593015"/>
                    <a:pt x="5690575" y="1872208"/>
                    <a:pt x="5346173" y="1872208"/>
                  </a:cubicBezTo>
                  <a:lnTo>
                    <a:pt x="1368152" y="1872208"/>
                  </a:lnTo>
                  <a:lnTo>
                    <a:pt x="1289248" y="1872208"/>
                  </a:lnTo>
                  <a:lnTo>
                    <a:pt x="407735" y="1872208"/>
                  </a:lnTo>
                  <a:cubicBezTo>
                    <a:pt x="182549" y="1872208"/>
                    <a:pt x="0" y="1689659"/>
                    <a:pt x="0" y="1464473"/>
                  </a:cubicBezTo>
                  <a:lnTo>
                    <a:pt x="0" y="1055807"/>
                  </a:lnTo>
                  <a:cubicBezTo>
                    <a:pt x="0" y="830621"/>
                    <a:pt x="182549" y="648072"/>
                    <a:pt x="407735" y="648072"/>
                  </a:cubicBezTo>
                  <a:lnTo>
                    <a:pt x="1368152" y="648072"/>
                  </a:lnTo>
                  <a:lnTo>
                    <a:pt x="1368152" y="850487"/>
                  </a:lnTo>
                  <a:lnTo>
                    <a:pt x="488918" y="850487"/>
                  </a:lnTo>
                  <a:cubicBezTo>
                    <a:pt x="338203" y="850487"/>
                    <a:pt x="216024" y="972666"/>
                    <a:pt x="216024" y="1123381"/>
                  </a:cubicBezTo>
                  <a:lnTo>
                    <a:pt x="216024" y="1396898"/>
                  </a:lnTo>
                  <a:cubicBezTo>
                    <a:pt x="216024" y="1547613"/>
                    <a:pt x="338203" y="1669792"/>
                    <a:pt x="488918" y="1669792"/>
                  </a:cubicBezTo>
                  <a:lnTo>
                    <a:pt x="1368152" y="1669792"/>
                  </a:lnTo>
                  <a:lnTo>
                    <a:pt x="1368152" y="1670095"/>
                  </a:lnTo>
                  <a:lnTo>
                    <a:pt x="5264789" y="1670095"/>
                  </a:lnTo>
                  <a:cubicBezTo>
                    <a:pt x="5534831" y="1670095"/>
                    <a:pt x="5753744" y="1451182"/>
                    <a:pt x="5753744" y="1181140"/>
                  </a:cubicBezTo>
                  <a:lnTo>
                    <a:pt x="5753744" y="691068"/>
                  </a:lnTo>
                  <a:cubicBezTo>
                    <a:pt x="5753744" y="421026"/>
                    <a:pt x="5534831" y="202113"/>
                    <a:pt x="5264789" y="202113"/>
                  </a:cubicBezTo>
                  <a:lnTo>
                    <a:pt x="1289248" y="202113"/>
                  </a:lnTo>
                  <a:cubicBezTo>
                    <a:pt x="1288859" y="161655"/>
                    <a:pt x="1421821" y="149772"/>
                    <a:pt x="1421432" y="109314"/>
                  </a:cubicBezTo>
                  <a:cubicBezTo>
                    <a:pt x="1421821" y="82401"/>
                    <a:pt x="1288859" y="26913"/>
                    <a:pt x="1289248" y="0"/>
                  </a:cubicBezTo>
                  <a:close/>
                </a:path>
              </a:pathLst>
            </a:custGeom>
            <a:solidFill>
              <a:schemeClr val="accent3"/>
            </a:solidFill>
            <a:ln w="28575" cap="flat" cmpd="sng" algn="ctr">
              <a:solidFill>
                <a:schemeClr val="bg1"/>
              </a:solidFill>
              <a:prstDash val="solid"/>
            </a:ln>
            <a:effectLst>
              <a:outerShdw dist="38100" dir="2700000" algn="tl" rotWithShape="0">
                <a:prstClr val="black">
                  <a:alpha val="2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1" name="燕尾形 31"/>
            <p:cNvSpPr/>
            <p:nvPr/>
          </p:nvSpPr>
          <p:spPr>
            <a:xfrm>
              <a:off x="1841994" y="2575817"/>
              <a:ext cx="277135" cy="217166"/>
            </a:xfrm>
            <a:prstGeom prst="chevron">
              <a:avLst/>
            </a:prstGeom>
            <a:solidFill>
              <a:srgbClr val="50D0B8"/>
            </a:solidFill>
            <a:ln w="28575" cap="flat" cmpd="sng" algn="ctr">
              <a:solidFill>
                <a:sysClr val="window" lastClr="FFFFFF"/>
              </a:solidFill>
              <a:prstDash val="solid"/>
            </a:ln>
            <a:effectLst>
              <a:outerShdw dist="38100" dir="2700000" algn="tl" rotWithShape="0">
                <a:prstClr val="black">
                  <a:alpha val="2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2" name="燕尾形 32"/>
            <p:cNvSpPr/>
            <p:nvPr/>
          </p:nvSpPr>
          <p:spPr>
            <a:xfrm>
              <a:off x="2052161" y="2575817"/>
              <a:ext cx="277135" cy="217166"/>
            </a:xfrm>
            <a:prstGeom prst="chevron">
              <a:avLst/>
            </a:prstGeom>
            <a:solidFill>
              <a:srgbClr val="B7E020"/>
            </a:solidFill>
            <a:ln w="28575" cap="flat" cmpd="sng" algn="ctr">
              <a:solidFill>
                <a:sysClr val="window" lastClr="FFFFFF"/>
              </a:solidFill>
              <a:prstDash val="solid"/>
            </a:ln>
            <a:effectLst>
              <a:outerShdw dist="38100" dir="2700000" algn="tl" rotWithShape="0">
                <a:prstClr val="black">
                  <a:alpha val="2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15" name="TextBox 14"/>
          <p:cNvSpPr txBox="1"/>
          <p:nvPr/>
        </p:nvSpPr>
        <p:spPr>
          <a:xfrm>
            <a:off x="1067866" y="2508604"/>
            <a:ext cx="823545" cy="901465"/>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tabLst/>
              <a:defRPr/>
            </a:pPr>
            <a:r>
              <a:rPr lang="en-US" altLang="zh-CN" sz="4400" b="1" kern="0" dirty="0">
                <a:solidFill>
                  <a:sysClr val="window" lastClr="FFFFFF">
                    <a:lumMod val="50000"/>
                  </a:sysClr>
                </a:solidFill>
                <a:ea typeface="微软雅黑" pitchFamily="34" charset="-122"/>
                <a:cs typeface="Calibri" pitchFamily="34" charset="0"/>
              </a:rPr>
              <a:t>A</a:t>
            </a:r>
            <a:endParaRPr kumimoji="0" lang="en-US" altLang="zh-CN" sz="4400" b="1" i="0" u="none" strike="noStrike" kern="0" cap="none" spc="0" normalizeH="0" baseline="0" noProof="0" dirty="0">
              <a:ln>
                <a:noFill/>
              </a:ln>
              <a:solidFill>
                <a:sysClr val="window" lastClr="FFFFFF">
                  <a:lumMod val="50000"/>
                </a:sysClr>
              </a:solidFill>
              <a:effectLst/>
              <a:uLnTx/>
              <a:uFillTx/>
              <a:ea typeface="微软雅黑" pitchFamily="34" charset="-122"/>
              <a:cs typeface="Calibri" pitchFamily="34" charset="0"/>
            </a:endParaRPr>
          </a:p>
        </p:txBody>
      </p:sp>
      <p:sp>
        <p:nvSpPr>
          <p:cNvPr id="24" name="Rectangle 23"/>
          <p:cNvSpPr/>
          <p:nvPr/>
        </p:nvSpPr>
        <p:spPr>
          <a:xfrm>
            <a:off x="3449771" y="124471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grpSp>
        <p:nvGrpSpPr>
          <p:cNvPr id="5" name="Group 4"/>
          <p:cNvGrpSpPr/>
          <p:nvPr/>
        </p:nvGrpSpPr>
        <p:grpSpPr>
          <a:xfrm>
            <a:off x="6442604" y="2215617"/>
            <a:ext cx="4793277" cy="1177956"/>
            <a:chOff x="6442604" y="2215617"/>
            <a:chExt cx="4793277" cy="1177956"/>
          </a:xfrm>
        </p:grpSpPr>
        <p:sp>
          <p:nvSpPr>
            <p:cNvPr id="32" name="圆角矩形 6"/>
            <p:cNvSpPr/>
            <p:nvPr/>
          </p:nvSpPr>
          <p:spPr>
            <a:xfrm>
              <a:off x="6442604" y="2215617"/>
              <a:ext cx="4793277" cy="1177956"/>
            </a:xfrm>
            <a:custGeom>
              <a:avLst/>
              <a:gdLst>
                <a:gd name="connsiteX0" fmla="*/ 1289248 w 5969768"/>
                <a:gd name="connsiteY0" fmla="*/ 0 h 1872208"/>
                <a:gd name="connsiteX1" fmla="*/ 5346173 w 5969768"/>
                <a:gd name="connsiteY1" fmla="*/ 0 h 1872208"/>
                <a:gd name="connsiteX2" fmla="*/ 5969768 w 5969768"/>
                <a:gd name="connsiteY2" fmla="*/ 623595 h 1872208"/>
                <a:gd name="connsiteX3" fmla="*/ 5969768 w 5969768"/>
                <a:gd name="connsiteY3" fmla="*/ 1248613 h 1872208"/>
                <a:gd name="connsiteX4" fmla="*/ 5346173 w 5969768"/>
                <a:gd name="connsiteY4" fmla="*/ 1872208 h 1872208"/>
                <a:gd name="connsiteX5" fmla="*/ 1368152 w 5969768"/>
                <a:gd name="connsiteY5" fmla="*/ 1872208 h 1872208"/>
                <a:gd name="connsiteX6" fmla="*/ 1289248 w 5969768"/>
                <a:gd name="connsiteY6" fmla="*/ 1872208 h 1872208"/>
                <a:gd name="connsiteX7" fmla="*/ 407735 w 5969768"/>
                <a:gd name="connsiteY7" fmla="*/ 1872208 h 1872208"/>
                <a:gd name="connsiteX8" fmla="*/ 0 w 5969768"/>
                <a:gd name="connsiteY8" fmla="*/ 1464473 h 1872208"/>
                <a:gd name="connsiteX9" fmla="*/ 0 w 5969768"/>
                <a:gd name="connsiteY9" fmla="*/ 1055807 h 1872208"/>
                <a:gd name="connsiteX10" fmla="*/ 407735 w 5969768"/>
                <a:gd name="connsiteY10" fmla="*/ 648072 h 1872208"/>
                <a:gd name="connsiteX11" fmla="*/ 1368152 w 5969768"/>
                <a:gd name="connsiteY11" fmla="*/ 648072 h 1872208"/>
                <a:gd name="connsiteX12" fmla="*/ 1368152 w 5969768"/>
                <a:gd name="connsiteY12" fmla="*/ 850487 h 1872208"/>
                <a:gd name="connsiteX13" fmla="*/ 488918 w 5969768"/>
                <a:gd name="connsiteY13" fmla="*/ 850487 h 1872208"/>
                <a:gd name="connsiteX14" fmla="*/ 216024 w 5969768"/>
                <a:gd name="connsiteY14" fmla="*/ 1123381 h 1872208"/>
                <a:gd name="connsiteX15" fmla="*/ 216024 w 5969768"/>
                <a:gd name="connsiteY15" fmla="*/ 1396898 h 1872208"/>
                <a:gd name="connsiteX16" fmla="*/ 488918 w 5969768"/>
                <a:gd name="connsiteY16" fmla="*/ 1669792 h 1872208"/>
                <a:gd name="connsiteX17" fmla="*/ 1368152 w 5969768"/>
                <a:gd name="connsiteY17" fmla="*/ 1669792 h 1872208"/>
                <a:gd name="connsiteX18" fmla="*/ 1368152 w 5969768"/>
                <a:gd name="connsiteY18" fmla="*/ 1670095 h 1872208"/>
                <a:gd name="connsiteX19" fmla="*/ 5264789 w 5969768"/>
                <a:gd name="connsiteY19" fmla="*/ 1670095 h 1872208"/>
                <a:gd name="connsiteX20" fmla="*/ 5753744 w 5969768"/>
                <a:gd name="connsiteY20" fmla="*/ 1181140 h 1872208"/>
                <a:gd name="connsiteX21" fmla="*/ 5753744 w 5969768"/>
                <a:gd name="connsiteY21" fmla="*/ 691068 h 1872208"/>
                <a:gd name="connsiteX22" fmla="*/ 5264789 w 5969768"/>
                <a:gd name="connsiteY22" fmla="*/ 202113 h 1872208"/>
                <a:gd name="connsiteX23" fmla="*/ 1289248 w 5969768"/>
                <a:gd name="connsiteY23" fmla="*/ 202113 h 1872208"/>
                <a:gd name="connsiteX24" fmla="*/ 1288082 w 5969768"/>
                <a:gd name="connsiteY24" fmla="*/ 80739 h 1872208"/>
                <a:gd name="connsiteX25" fmla="*/ 1289248 w 5969768"/>
                <a:gd name="connsiteY25" fmla="*/ 0 h 1872208"/>
                <a:gd name="connsiteX0" fmla="*/ 1289248 w 5969768"/>
                <a:gd name="connsiteY0" fmla="*/ 0 h 1872208"/>
                <a:gd name="connsiteX1" fmla="*/ 5346173 w 5969768"/>
                <a:gd name="connsiteY1" fmla="*/ 0 h 1872208"/>
                <a:gd name="connsiteX2" fmla="*/ 5969768 w 5969768"/>
                <a:gd name="connsiteY2" fmla="*/ 623595 h 1872208"/>
                <a:gd name="connsiteX3" fmla="*/ 5969768 w 5969768"/>
                <a:gd name="connsiteY3" fmla="*/ 1248613 h 1872208"/>
                <a:gd name="connsiteX4" fmla="*/ 5346173 w 5969768"/>
                <a:gd name="connsiteY4" fmla="*/ 1872208 h 1872208"/>
                <a:gd name="connsiteX5" fmla="*/ 1368152 w 5969768"/>
                <a:gd name="connsiteY5" fmla="*/ 1872208 h 1872208"/>
                <a:gd name="connsiteX6" fmla="*/ 1289248 w 5969768"/>
                <a:gd name="connsiteY6" fmla="*/ 1872208 h 1872208"/>
                <a:gd name="connsiteX7" fmla="*/ 407735 w 5969768"/>
                <a:gd name="connsiteY7" fmla="*/ 1872208 h 1872208"/>
                <a:gd name="connsiteX8" fmla="*/ 0 w 5969768"/>
                <a:gd name="connsiteY8" fmla="*/ 1464473 h 1872208"/>
                <a:gd name="connsiteX9" fmla="*/ 0 w 5969768"/>
                <a:gd name="connsiteY9" fmla="*/ 1055807 h 1872208"/>
                <a:gd name="connsiteX10" fmla="*/ 407735 w 5969768"/>
                <a:gd name="connsiteY10" fmla="*/ 648072 h 1872208"/>
                <a:gd name="connsiteX11" fmla="*/ 1368152 w 5969768"/>
                <a:gd name="connsiteY11" fmla="*/ 648072 h 1872208"/>
                <a:gd name="connsiteX12" fmla="*/ 1368152 w 5969768"/>
                <a:gd name="connsiteY12" fmla="*/ 850487 h 1872208"/>
                <a:gd name="connsiteX13" fmla="*/ 488918 w 5969768"/>
                <a:gd name="connsiteY13" fmla="*/ 850487 h 1872208"/>
                <a:gd name="connsiteX14" fmla="*/ 216024 w 5969768"/>
                <a:gd name="connsiteY14" fmla="*/ 1123381 h 1872208"/>
                <a:gd name="connsiteX15" fmla="*/ 216024 w 5969768"/>
                <a:gd name="connsiteY15" fmla="*/ 1396898 h 1872208"/>
                <a:gd name="connsiteX16" fmla="*/ 488918 w 5969768"/>
                <a:gd name="connsiteY16" fmla="*/ 1669792 h 1872208"/>
                <a:gd name="connsiteX17" fmla="*/ 1368152 w 5969768"/>
                <a:gd name="connsiteY17" fmla="*/ 1669792 h 1872208"/>
                <a:gd name="connsiteX18" fmla="*/ 1368152 w 5969768"/>
                <a:gd name="connsiteY18" fmla="*/ 1670095 h 1872208"/>
                <a:gd name="connsiteX19" fmla="*/ 5264789 w 5969768"/>
                <a:gd name="connsiteY19" fmla="*/ 1670095 h 1872208"/>
                <a:gd name="connsiteX20" fmla="*/ 5753744 w 5969768"/>
                <a:gd name="connsiteY20" fmla="*/ 1181140 h 1872208"/>
                <a:gd name="connsiteX21" fmla="*/ 5753744 w 5969768"/>
                <a:gd name="connsiteY21" fmla="*/ 691068 h 1872208"/>
                <a:gd name="connsiteX22" fmla="*/ 5264789 w 5969768"/>
                <a:gd name="connsiteY22" fmla="*/ 202113 h 1872208"/>
                <a:gd name="connsiteX23" fmla="*/ 1289248 w 5969768"/>
                <a:gd name="connsiteY23" fmla="*/ 202113 h 1872208"/>
                <a:gd name="connsiteX24" fmla="*/ 1421432 w 5969768"/>
                <a:gd name="connsiteY24" fmla="*/ 109314 h 1872208"/>
                <a:gd name="connsiteX25" fmla="*/ 1289248 w 5969768"/>
                <a:gd name="connsiteY25" fmla="*/ 0 h 187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69768" h="1872208">
                  <a:moveTo>
                    <a:pt x="1289248" y="0"/>
                  </a:moveTo>
                  <a:lnTo>
                    <a:pt x="5346173" y="0"/>
                  </a:lnTo>
                  <a:cubicBezTo>
                    <a:pt x="5690575" y="0"/>
                    <a:pt x="5969768" y="279193"/>
                    <a:pt x="5969768" y="623595"/>
                  </a:cubicBezTo>
                  <a:lnTo>
                    <a:pt x="5969768" y="1248613"/>
                  </a:lnTo>
                  <a:cubicBezTo>
                    <a:pt x="5969768" y="1593015"/>
                    <a:pt x="5690575" y="1872208"/>
                    <a:pt x="5346173" y="1872208"/>
                  </a:cubicBezTo>
                  <a:lnTo>
                    <a:pt x="1368152" y="1872208"/>
                  </a:lnTo>
                  <a:lnTo>
                    <a:pt x="1289248" y="1872208"/>
                  </a:lnTo>
                  <a:lnTo>
                    <a:pt x="407735" y="1872208"/>
                  </a:lnTo>
                  <a:cubicBezTo>
                    <a:pt x="182549" y="1872208"/>
                    <a:pt x="0" y="1689659"/>
                    <a:pt x="0" y="1464473"/>
                  </a:cubicBezTo>
                  <a:lnTo>
                    <a:pt x="0" y="1055807"/>
                  </a:lnTo>
                  <a:cubicBezTo>
                    <a:pt x="0" y="830621"/>
                    <a:pt x="182549" y="648072"/>
                    <a:pt x="407735" y="648072"/>
                  </a:cubicBezTo>
                  <a:lnTo>
                    <a:pt x="1368152" y="648072"/>
                  </a:lnTo>
                  <a:lnTo>
                    <a:pt x="1368152" y="850487"/>
                  </a:lnTo>
                  <a:lnTo>
                    <a:pt x="488918" y="850487"/>
                  </a:lnTo>
                  <a:cubicBezTo>
                    <a:pt x="338203" y="850487"/>
                    <a:pt x="216024" y="972666"/>
                    <a:pt x="216024" y="1123381"/>
                  </a:cubicBezTo>
                  <a:lnTo>
                    <a:pt x="216024" y="1396898"/>
                  </a:lnTo>
                  <a:cubicBezTo>
                    <a:pt x="216024" y="1547613"/>
                    <a:pt x="338203" y="1669792"/>
                    <a:pt x="488918" y="1669792"/>
                  </a:cubicBezTo>
                  <a:lnTo>
                    <a:pt x="1368152" y="1669792"/>
                  </a:lnTo>
                  <a:lnTo>
                    <a:pt x="1368152" y="1670095"/>
                  </a:lnTo>
                  <a:lnTo>
                    <a:pt x="5264789" y="1670095"/>
                  </a:lnTo>
                  <a:cubicBezTo>
                    <a:pt x="5534831" y="1670095"/>
                    <a:pt x="5753744" y="1451182"/>
                    <a:pt x="5753744" y="1181140"/>
                  </a:cubicBezTo>
                  <a:lnTo>
                    <a:pt x="5753744" y="691068"/>
                  </a:lnTo>
                  <a:cubicBezTo>
                    <a:pt x="5753744" y="421026"/>
                    <a:pt x="5534831" y="202113"/>
                    <a:pt x="5264789" y="202113"/>
                  </a:cubicBezTo>
                  <a:lnTo>
                    <a:pt x="1289248" y="202113"/>
                  </a:lnTo>
                  <a:cubicBezTo>
                    <a:pt x="1288859" y="161655"/>
                    <a:pt x="1421821" y="149772"/>
                    <a:pt x="1421432" y="109314"/>
                  </a:cubicBezTo>
                  <a:cubicBezTo>
                    <a:pt x="1421821" y="82401"/>
                    <a:pt x="1288859" y="26913"/>
                    <a:pt x="1289248" y="0"/>
                  </a:cubicBezTo>
                  <a:close/>
                </a:path>
              </a:pathLst>
            </a:custGeom>
            <a:solidFill>
              <a:schemeClr val="accent2"/>
            </a:solidFill>
            <a:ln w="28575" cap="flat" cmpd="sng" algn="ctr">
              <a:solidFill>
                <a:sysClr val="window" lastClr="FFFFFF"/>
              </a:solidFill>
              <a:prstDash val="solid"/>
            </a:ln>
            <a:effectLst>
              <a:outerShdw dist="38100" dir="2700000" algn="tl" rotWithShape="0">
                <a:prstClr val="black">
                  <a:alpha val="2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3" name="燕尾形 31"/>
            <p:cNvSpPr/>
            <p:nvPr/>
          </p:nvSpPr>
          <p:spPr>
            <a:xfrm>
              <a:off x="7401315" y="2575443"/>
              <a:ext cx="277135" cy="217166"/>
            </a:xfrm>
            <a:prstGeom prst="chevron">
              <a:avLst/>
            </a:prstGeom>
            <a:solidFill>
              <a:srgbClr val="50D0B8"/>
            </a:solidFill>
            <a:ln w="28575" cap="flat" cmpd="sng" algn="ctr">
              <a:solidFill>
                <a:sysClr val="window" lastClr="FFFFFF"/>
              </a:solidFill>
              <a:prstDash val="solid"/>
            </a:ln>
            <a:effectLst>
              <a:outerShdw dist="38100" dir="2700000" algn="tl" rotWithShape="0">
                <a:prstClr val="black">
                  <a:alpha val="2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4" name="燕尾形 32"/>
            <p:cNvSpPr/>
            <p:nvPr/>
          </p:nvSpPr>
          <p:spPr>
            <a:xfrm>
              <a:off x="7611481" y="2575443"/>
              <a:ext cx="277135" cy="217166"/>
            </a:xfrm>
            <a:prstGeom prst="chevron">
              <a:avLst/>
            </a:prstGeom>
            <a:solidFill>
              <a:schemeClr val="accent4"/>
            </a:solidFill>
            <a:ln w="28575" cap="flat" cmpd="sng" algn="ctr">
              <a:solidFill>
                <a:sysClr val="window" lastClr="FFFFFF"/>
              </a:solidFill>
              <a:prstDash val="solid"/>
            </a:ln>
            <a:effectLst>
              <a:outerShdw dist="38100" dir="2700000" algn="tl" rotWithShape="0">
                <a:prstClr val="black">
                  <a:alpha val="2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35" name="TextBox 34"/>
          <p:cNvSpPr txBox="1"/>
          <p:nvPr/>
        </p:nvSpPr>
        <p:spPr>
          <a:xfrm>
            <a:off x="6627185" y="2509624"/>
            <a:ext cx="823545" cy="972574"/>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tabLst/>
              <a:defRPr/>
            </a:pPr>
            <a:r>
              <a:rPr kumimoji="0" lang="en-US" altLang="zh-CN" sz="4400" b="1" i="0" u="none" strike="noStrike" kern="0" cap="none" spc="0" normalizeH="0" baseline="0" noProof="0" dirty="0">
                <a:ln>
                  <a:noFill/>
                </a:ln>
                <a:solidFill>
                  <a:sysClr val="window" lastClr="FFFFFF">
                    <a:lumMod val="50000"/>
                  </a:sysClr>
                </a:solidFill>
                <a:effectLst/>
                <a:uLnTx/>
                <a:uFillTx/>
                <a:ea typeface="微软雅黑" pitchFamily="34" charset="-122"/>
                <a:cs typeface="Calibri" pitchFamily="34" charset="0"/>
              </a:rPr>
              <a:t>B</a:t>
            </a:r>
          </a:p>
        </p:txBody>
      </p:sp>
      <p:grpSp>
        <p:nvGrpSpPr>
          <p:cNvPr id="36" name="Group 35"/>
          <p:cNvGrpSpPr/>
          <p:nvPr/>
        </p:nvGrpSpPr>
        <p:grpSpPr>
          <a:xfrm>
            <a:off x="883282" y="4361655"/>
            <a:ext cx="4793277" cy="1177956"/>
            <a:chOff x="226779" y="2059266"/>
            <a:chExt cx="5609728" cy="1378600"/>
          </a:xfrm>
        </p:grpSpPr>
        <p:sp>
          <p:nvSpPr>
            <p:cNvPr id="37" name="圆角矩形 6"/>
            <p:cNvSpPr/>
            <p:nvPr/>
          </p:nvSpPr>
          <p:spPr>
            <a:xfrm>
              <a:off x="226779" y="2059266"/>
              <a:ext cx="5609728" cy="1378600"/>
            </a:xfrm>
            <a:custGeom>
              <a:avLst/>
              <a:gdLst>
                <a:gd name="connsiteX0" fmla="*/ 1289248 w 5969768"/>
                <a:gd name="connsiteY0" fmla="*/ 0 h 1872208"/>
                <a:gd name="connsiteX1" fmla="*/ 5346173 w 5969768"/>
                <a:gd name="connsiteY1" fmla="*/ 0 h 1872208"/>
                <a:gd name="connsiteX2" fmla="*/ 5969768 w 5969768"/>
                <a:gd name="connsiteY2" fmla="*/ 623595 h 1872208"/>
                <a:gd name="connsiteX3" fmla="*/ 5969768 w 5969768"/>
                <a:gd name="connsiteY3" fmla="*/ 1248613 h 1872208"/>
                <a:gd name="connsiteX4" fmla="*/ 5346173 w 5969768"/>
                <a:gd name="connsiteY4" fmla="*/ 1872208 h 1872208"/>
                <a:gd name="connsiteX5" fmla="*/ 1368152 w 5969768"/>
                <a:gd name="connsiteY5" fmla="*/ 1872208 h 1872208"/>
                <a:gd name="connsiteX6" fmla="*/ 1289248 w 5969768"/>
                <a:gd name="connsiteY6" fmla="*/ 1872208 h 1872208"/>
                <a:gd name="connsiteX7" fmla="*/ 407735 w 5969768"/>
                <a:gd name="connsiteY7" fmla="*/ 1872208 h 1872208"/>
                <a:gd name="connsiteX8" fmla="*/ 0 w 5969768"/>
                <a:gd name="connsiteY8" fmla="*/ 1464473 h 1872208"/>
                <a:gd name="connsiteX9" fmla="*/ 0 w 5969768"/>
                <a:gd name="connsiteY9" fmla="*/ 1055807 h 1872208"/>
                <a:gd name="connsiteX10" fmla="*/ 407735 w 5969768"/>
                <a:gd name="connsiteY10" fmla="*/ 648072 h 1872208"/>
                <a:gd name="connsiteX11" fmla="*/ 1368152 w 5969768"/>
                <a:gd name="connsiteY11" fmla="*/ 648072 h 1872208"/>
                <a:gd name="connsiteX12" fmla="*/ 1368152 w 5969768"/>
                <a:gd name="connsiteY12" fmla="*/ 850487 h 1872208"/>
                <a:gd name="connsiteX13" fmla="*/ 488918 w 5969768"/>
                <a:gd name="connsiteY13" fmla="*/ 850487 h 1872208"/>
                <a:gd name="connsiteX14" fmla="*/ 216024 w 5969768"/>
                <a:gd name="connsiteY14" fmla="*/ 1123381 h 1872208"/>
                <a:gd name="connsiteX15" fmla="*/ 216024 w 5969768"/>
                <a:gd name="connsiteY15" fmla="*/ 1396898 h 1872208"/>
                <a:gd name="connsiteX16" fmla="*/ 488918 w 5969768"/>
                <a:gd name="connsiteY16" fmla="*/ 1669792 h 1872208"/>
                <a:gd name="connsiteX17" fmla="*/ 1368152 w 5969768"/>
                <a:gd name="connsiteY17" fmla="*/ 1669792 h 1872208"/>
                <a:gd name="connsiteX18" fmla="*/ 1368152 w 5969768"/>
                <a:gd name="connsiteY18" fmla="*/ 1670095 h 1872208"/>
                <a:gd name="connsiteX19" fmla="*/ 5264789 w 5969768"/>
                <a:gd name="connsiteY19" fmla="*/ 1670095 h 1872208"/>
                <a:gd name="connsiteX20" fmla="*/ 5753744 w 5969768"/>
                <a:gd name="connsiteY20" fmla="*/ 1181140 h 1872208"/>
                <a:gd name="connsiteX21" fmla="*/ 5753744 w 5969768"/>
                <a:gd name="connsiteY21" fmla="*/ 691068 h 1872208"/>
                <a:gd name="connsiteX22" fmla="*/ 5264789 w 5969768"/>
                <a:gd name="connsiteY22" fmla="*/ 202113 h 1872208"/>
                <a:gd name="connsiteX23" fmla="*/ 1289248 w 5969768"/>
                <a:gd name="connsiteY23" fmla="*/ 202113 h 1872208"/>
                <a:gd name="connsiteX24" fmla="*/ 1288082 w 5969768"/>
                <a:gd name="connsiteY24" fmla="*/ 80739 h 1872208"/>
                <a:gd name="connsiteX25" fmla="*/ 1289248 w 5969768"/>
                <a:gd name="connsiteY25" fmla="*/ 0 h 1872208"/>
                <a:gd name="connsiteX0" fmla="*/ 1289248 w 5969768"/>
                <a:gd name="connsiteY0" fmla="*/ 0 h 1872208"/>
                <a:gd name="connsiteX1" fmla="*/ 5346173 w 5969768"/>
                <a:gd name="connsiteY1" fmla="*/ 0 h 1872208"/>
                <a:gd name="connsiteX2" fmla="*/ 5969768 w 5969768"/>
                <a:gd name="connsiteY2" fmla="*/ 623595 h 1872208"/>
                <a:gd name="connsiteX3" fmla="*/ 5969768 w 5969768"/>
                <a:gd name="connsiteY3" fmla="*/ 1248613 h 1872208"/>
                <a:gd name="connsiteX4" fmla="*/ 5346173 w 5969768"/>
                <a:gd name="connsiteY4" fmla="*/ 1872208 h 1872208"/>
                <a:gd name="connsiteX5" fmla="*/ 1368152 w 5969768"/>
                <a:gd name="connsiteY5" fmla="*/ 1872208 h 1872208"/>
                <a:gd name="connsiteX6" fmla="*/ 1289248 w 5969768"/>
                <a:gd name="connsiteY6" fmla="*/ 1872208 h 1872208"/>
                <a:gd name="connsiteX7" fmla="*/ 407735 w 5969768"/>
                <a:gd name="connsiteY7" fmla="*/ 1872208 h 1872208"/>
                <a:gd name="connsiteX8" fmla="*/ 0 w 5969768"/>
                <a:gd name="connsiteY8" fmla="*/ 1464473 h 1872208"/>
                <a:gd name="connsiteX9" fmla="*/ 0 w 5969768"/>
                <a:gd name="connsiteY9" fmla="*/ 1055807 h 1872208"/>
                <a:gd name="connsiteX10" fmla="*/ 407735 w 5969768"/>
                <a:gd name="connsiteY10" fmla="*/ 648072 h 1872208"/>
                <a:gd name="connsiteX11" fmla="*/ 1368152 w 5969768"/>
                <a:gd name="connsiteY11" fmla="*/ 648072 h 1872208"/>
                <a:gd name="connsiteX12" fmla="*/ 1368152 w 5969768"/>
                <a:gd name="connsiteY12" fmla="*/ 850487 h 1872208"/>
                <a:gd name="connsiteX13" fmla="*/ 488918 w 5969768"/>
                <a:gd name="connsiteY13" fmla="*/ 850487 h 1872208"/>
                <a:gd name="connsiteX14" fmla="*/ 216024 w 5969768"/>
                <a:gd name="connsiteY14" fmla="*/ 1123381 h 1872208"/>
                <a:gd name="connsiteX15" fmla="*/ 216024 w 5969768"/>
                <a:gd name="connsiteY15" fmla="*/ 1396898 h 1872208"/>
                <a:gd name="connsiteX16" fmla="*/ 488918 w 5969768"/>
                <a:gd name="connsiteY16" fmla="*/ 1669792 h 1872208"/>
                <a:gd name="connsiteX17" fmla="*/ 1368152 w 5969768"/>
                <a:gd name="connsiteY17" fmla="*/ 1669792 h 1872208"/>
                <a:gd name="connsiteX18" fmla="*/ 1368152 w 5969768"/>
                <a:gd name="connsiteY18" fmla="*/ 1670095 h 1872208"/>
                <a:gd name="connsiteX19" fmla="*/ 5264789 w 5969768"/>
                <a:gd name="connsiteY19" fmla="*/ 1670095 h 1872208"/>
                <a:gd name="connsiteX20" fmla="*/ 5753744 w 5969768"/>
                <a:gd name="connsiteY20" fmla="*/ 1181140 h 1872208"/>
                <a:gd name="connsiteX21" fmla="*/ 5753744 w 5969768"/>
                <a:gd name="connsiteY21" fmla="*/ 691068 h 1872208"/>
                <a:gd name="connsiteX22" fmla="*/ 5264789 w 5969768"/>
                <a:gd name="connsiteY22" fmla="*/ 202113 h 1872208"/>
                <a:gd name="connsiteX23" fmla="*/ 1289248 w 5969768"/>
                <a:gd name="connsiteY23" fmla="*/ 202113 h 1872208"/>
                <a:gd name="connsiteX24" fmla="*/ 1421432 w 5969768"/>
                <a:gd name="connsiteY24" fmla="*/ 109314 h 1872208"/>
                <a:gd name="connsiteX25" fmla="*/ 1289248 w 5969768"/>
                <a:gd name="connsiteY25" fmla="*/ 0 h 187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69768" h="1872208">
                  <a:moveTo>
                    <a:pt x="1289248" y="0"/>
                  </a:moveTo>
                  <a:lnTo>
                    <a:pt x="5346173" y="0"/>
                  </a:lnTo>
                  <a:cubicBezTo>
                    <a:pt x="5690575" y="0"/>
                    <a:pt x="5969768" y="279193"/>
                    <a:pt x="5969768" y="623595"/>
                  </a:cubicBezTo>
                  <a:lnTo>
                    <a:pt x="5969768" y="1248613"/>
                  </a:lnTo>
                  <a:cubicBezTo>
                    <a:pt x="5969768" y="1593015"/>
                    <a:pt x="5690575" y="1872208"/>
                    <a:pt x="5346173" y="1872208"/>
                  </a:cubicBezTo>
                  <a:lnTo>
                    <a:pt x="1368152" y="1872208"/>
                  </a:lnTo>
                  <a:lnTo>
                    <a:pt x="1289248" y="1872208"/>
                  </a:lnTo>
                  <a:lnTo>
                    <a:pt x="407735" y="1872208"/>
                  </a:lnTo>
                  <a:cubicBezTo>
                    <a:pt x="182549" y="1872208"/>
                    <a:pt x="0" y="1689659"/>
                    <a:pt x="0" y="1464473"/>
                  </a:cubicBezTo>
                  <a:lnTo>
                    <a:pt x="0" y="1055807"/>
                  </a:lnTo>
                  <a:cubicBezTo>
                    <a:pt x="0" y="830621"/>
                    <a:pt x="182549" y="648072"/>
                    <a:pt x="407735" y="648072"/>
                  </a:cubicBezTo>
                  <a:lnTo>
                    <a:pt x="1368152" y="648072"/>
                  </a:lnTo>
                  <a:lnTo>
                    <a:pt x="1368152" y="850487"/>
                  </a:lnTo>
                  <a:lnTo>
                    <a:pt x="488918" y="850487"/>
                  </a:lnTo>
                  <a:cubicBezTo>
                    <a:pt x="338203" y="850487"/>
                    <a:pt x="216024" y="972666"/>
                    <a:pt x="216024" y="1123381"/>
                  </a:cubicBezTo>
                  <a:lnTo>
                    <a:pt x="216024" y="1396898"/>
                  </a:lnTo>
                  <a:cubicBezTo>
                    <a:pt x="216024" y="1547613"/>
                    <a:pt x="338203" y="1669792"/>
                    <a:pt x="488918" y="1669792"/>
                  </a:cubicBezTo>
                  <a:lnTo>
                    <a:pt x="1368152" y="1669792"/>
                  </a:lnTo>
                  <a:lnTo>
                    <a:pt x="1368152" y="1670095"/>
                  </a:lnTo>
                  <a:lnTo>
                    <a:pt x="5264789" y="1670095"/>
                  </a:lnTo>
                  <a:cubicBezTo>
                    <a:pt x="5534831" y="1670095"/>
                    <a:pt x="5753744" y="1451182"/>
                    <a:pt x="5753744" y="1181140"/>
                  </a:cubicBezTo>
                  <a:lnTo>
                    <a:pt x="5753744" y="691068"/>
                  </a:lnTo>
                  <a:cubicBezTo>
                    <a:pt x="5753744" y="421026"/>
                    <a:pt x="5534831" y="202113"/>
                    <a:pt x="5264789" y="202113"/>
                  </a:cubicBezTo>
                  <a:lnTo>
                    <a:pt x="1289248" y="202113"/>
                  </a:lnTo>
                  <a:cubicBezTo>
                    <a:pt x="1288859" y="161655"/>
                    <a:pt x="1421821" y="149772"/>
                    <a:pt x="1421432" y="109314"/>
                  </a:cubicBezTo>
                  <a:cubicBezTo>
                    <a:pt x="1421821" y="82401"/>
                    <a:pt x="1288859" y="26913"/>
                    <a:pt x="1289248" y="0"/>
                  </a:cubicBezTo>
                  <a:close/>
                </a:path>
              </a:pathLst>
            </a:custGeom>
            <a:solidFill>
              <a:schemeClr val="accent4"/>
            </a:solidFill>
            <a:ln w="28575" cap="flat" cmpd="sng" algn="ctr">
              <a:solidFill>
                <a:sysClr val="window" lastClr="FFFFFF"/>
              </a:solidFill>
              <a:prstDash val="solid"/>
            </a:ln>
            <a:effectLst>
              <a:outerShdw dist="38100" dir="2700000" algn="tl" rotWithShape="0">
                <a:prstClr val="black">
                  <a:alpha val="2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8" name="燕尾形 31"/>
            <p:cNvSpPr/>
            <p:nvPr/>
          </p:nvSpPr>
          <p:spPr>
            <a:xfrm>
              <a:off x="1348790" y="2480382"/>
              <a:ext cx="324340" cy="254156"/>
            </a:xfrm>
            <a:prstGeom prst="chevron">
              <a:avLst/>
            </a:prstGeom>
            <a:solidFill>
              <a:srgbClr val="50D0B8"/>
            </a:solidFill>
            <a:ln w="28575" cap="flat" cmpd="sng" algn="ctr">
              <a:solidFill>
                <a:sysClr val="window" lastClr="FFFFFF"/>
              </a:solidFill>
              <a:prstDash val="solid"/>
            </a:ln>
            <a:effectLst>
              <a:outerShdw dist="38100" dir="2700000" algn="tl" rotWithShape="0">
                <a:prstClr val="black">
                  <a:alpha val="2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9" name="燕尾形 32"/>
            <p:cNvSpPr/>
            <p:nvPr/>
          </p:nvSpPr>
          <p:spPr>
            <a:xfrm>
              <a:off x="1594754" y="2480382"/>
              <a:ext cx="324340" cy="254156"/>
            </a:xfrm>
            <a:prstGeom prst="chevron">
              <a:avLst/>
            </a:prstGeom>
            <a:solidFill>
              <a:schemeClr val="accent1"/>
            </a:solidFill>
            <a:ln w="28575" cap="flat" cmpd="sng" algn="ctr">
              <a:solidFill>
                <a:sysClr val="window" lastClr="FFFFFF"/>
              </a:solidFill>
              <a:prstDash val="solid"/>
            </a:ln>
            <a:effectLst>
              <a:outerShdw dist="38100" dir="2700000" algn="tl" rotWithShape="0">
                <a:prstClr val="black">
                  <a:alpha val="2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41" name="Group 40"/>
          <p:cNvGrpSpPr/>
          <p:nvPr/>
        </p:nvGrpSpPr>
        <p:grpSpPr>
          <a:xfrm>
            <a:off x="6442603" y="4361655"/>
            <a:ext cx="4793277" cy="1177956"/>
            <a:chOff x="226779" y="2059266"/>
            <a:chExt cx="5609728" cy="1378600"/>
          </a:xfrm>
        </p:grpSpPr>
        <p:sp>
          <p:nvSpPr>
            <p:cNvPr id="42" name="圆角矩形 6"/>
            <p:cNvSpPr/>
            <p:nvPr/>
          </p:nvSpPr>
          <p:spPr>
            <a:xfrm>
              <a:off x="226779" y="2059266"/>
              <a:ext cx="5609728" cy="1378600"/>
            </a:xfrm>
            <a:custGeom>
              <a:avLst/>
              <a:gdLst>
                <a:gd name="connsiteX0" fmla="*/ 1289248 w 5969768"/>
                <a:gd name="connsiteY0" fmla="*/ 0 h 1872208"/>
                <a:gd name="connsiteX1" fmla="*/ 5346173 w 5969768"/>
                <a:gd name="connsiteY1" fmla="*/ 0 h 1872208"/>
                <a:gd name="connsiteX2" fmla="*/ 5969768 w 5969768"/>
                <a:gd name="connsiteY2" fmla="*/ 623595 h 1872208"/>
                <a:gd name="connsiteX3" fmla="*/ 5969768 w 5969768"/>
                <a:gd name="connsiteY3" fmla="*/ 1248613 h 1872208"/>
                <a:gd name="connsiteX4" fmla="*/ 5346173 w 5969768"/>
                <a:gd name="connsiteY4" fmla="*/ 1872208 h 1872208"/>
                <a:gd name="connsiteX5" fmla="*/ 1368152 w 5969768"/>
                <a:gd name="connsiteY5" fmla="*/ 1872208 h 1872208"/>
                <a:gd name="connsiteX6" fmla="*/ 1289248 w 5969768"/>
                <a:gd name="connsiteY6" fmla="*/ 1872208 h 1872208"/>
                <a:gd name="connsiteX7" fmla="*/ 407735 w 5969768"/>
                <a:gd name="connsiteY7" fmla="*/ 1872208 h 1872208"/>
                <a:gd name="connsiteX8" fmla="*/ 0 w 5969768"/>
                <a:gd name="connsiteY8" fmla="*/ 1464473 h 1872208"/>
                <a:gd name="connsiteX9" fmla="*/ 0 w 5969768"/>
                <a:gd name="connsiteY9" fmla="*/ 1055807 h 1872208"/>
                <a:gd name="connsiteX10" fmla="*/ 407735 w 5969768"/>
                <a:gd name="connsiteY10" fmla="*/ 648072 h 1872208"/>
                <a:gd name="connsiteX11" fmla="*/ 1368152 w 5969768"/>
                <a:gd name="connsiteY11" fmla="*/ 648072 h 1872208"/>
                <a:gd name="connsiteX12" fmla="*/ 1368152 w 5969768"/>
                <a:gd name="connsiteY12" fmla="*/ 850487 h 1872208"/>
                <a:gd name="connsiteX13" fmla="*/ 488918 w 5969768"/>
                <a:gd name="connsiteY13" fmla="*/ 850487 h 1872208"/>
                <a:gd name="connsiteX14" fmla="*/ 216024 w 5969768"/>
                <a:gd name="connsiteY14" fmla="*/ 1123381 h 1872208"/>
                <a:gd name="connsiteX15" fmla="*/ 216024 w 5969768"/>
                <a:gd name="connsiteY15" fmla="*/ 1396898 h 1872208"/>
                <a:gd name="connsiteX16" fmla="*/ 488918 w 5969768"/>
                <a:gd name="connsiteY16" fmla="*/ 1669792 h 1872208"/>
                <a:gd name="connsiteX17" fmla="*/ 1368152 w 5969768"/>
                <a:gd name="connsiteY17" fmla="*/ 1669792 h 1872208"/>
                <a:gd name="connsiteX18" fmla="*/ 1368152 w 5969768"/>
                <a:gd name="connsiteY18" fmla="*/ 1670095 h 1872208"/>
                <a:gd name="connsiteX19" fmla="*/ 5264789 w 5969768"/>
                <a:gd name="connsiteY19" fmla="*/ 1670095 h 1872208"/>
                <a:gd name="connsiteX20" fmla="*/ 5753744 w 5969768"/>
                <a:gd name="connsiteY20" fmla="*/ 1181140 h 1872208"/>
                <a:gd name="connsiteX21" fmla="*/ 5753744 w 5969768"/>
                <a:gd name="connsiteY21" fmla="*/ 691068 h 1872208"/>
                <a:gd name="connsiteX22" fmla="*/ 5264789 w 5969768"/>
                <a:gd name="connsiteY22" fmla="*/ 202113 h 1872208"/>
                <a:gd name="connsiteX23" fmla="*/ 1289248 w 5969768"/>
                <a:gd name="connsiteY23" fmla="*/ 202113 h 1872208"/>
                <a:gd name="connsiteX24" fmla="*/ 1288082 w 5969768"/>
                <a:gd name="connsiteY24" fmla="*/ 80739 h 1872208"/>
                <a:gd name="connsiteX25" fmla="*/ 1289248 w 5969768"/>
                <a:gd name="connsiteY25" fmla="*/ 0 h 1872208"/>
                <a:gd name="connsiteX0" fmla="*/ 1289248 w 5969768"/>
                <a:gd name="connsiteY0" fmla="*/ 0 h 1872208"/>
                <a:gd name="connsiteX1" fmla="*/ 5346173 w 5969768"/>
                <a:gd name="connsiteY1" fmla="*/ 0 h 1872208"/>
                <a:gd name="connsiteX2" fmla="*/ 5969768 w 5969768"/>
                <a:gd name="connsiteY2" fmla="*/ 623595 h 1872208"/>
                <a:gd name="connsiteX3" fmla="*/ 5969768 w 5969768"/>
                <a:gd name="connsiteY3" fmla="*/ 1248613 h 1872208"/>
                <a:gd name="connsiteX4" fmla="*/ 5346173 w 5969768"/>
                <a:gd name="connsiteY4" fmla="*/ 1872208 h 1872208"/>
                <a:gd name="connsiteX5" fmla="*/ 1368152 w 5969768"/>
                <a:gd name="connsiteY5" fmla="*/ 1872208 h 1872208"/>
                <a:gd name="connsiteX6" fmla="*/ 1289248 w 5969768"/>
                <a:gd name="connsiteY6" fmla="*/ 1872208 h 1872208"/>
                <a:gd name="connsiteX7" fmla="*/ 407735 w 5969768"/>
                <a:gd name="connsiteY7" fmla="*/ 1872208 h 1872208"/>
                <a:gd name="connsiteX8" fmla="*/ 0 w 5969768"/>
                <a:gd name="connsiteY8" fmla="*/ 1464473 h 1872208"/>
                <a:gd name="connsiteX9" fmla="*/ 0 w 5969768"/>
                <a:gd name="connsiteY9" fmla="*/ 1055807 h 1872208"/>
                <a:gd name="connsiteX10" fmla="*/ 407735 w 5969768"/>
                <a:gd name="connsiteY10" fmla="*/ 648072 h 1872208"/>
                <a:gd name="connsiteX11" fmla="*/ 1368152 w 5969768"/>
                <a:gd name="connsiteY11" fmla="*/ 648072 h 1872208"/>
                <a:gd name="connsiteX12" fmla="*/ 1368152 w 5969768"/>
                <a:gd name="connsiteY12" fmla="*/ 850487 h 1872208"/>
                <a:gd name="connsiteX13" fmla="*/ 488918 w 5969768"/>
                <a:gd name="connsiteY13" fmla="*/ 850487 h 1872208"/>
                <a:gd name="connsiteX14" fmla="*/ 216024 w 5969768"/>
                <a:gd name="connsiteY14" fmla="*/ 1123381 h 1872208"/>
                <a:gd name="connsiteX15" fmla="*/ 216024 w 5969768"/>
                <a:gd name="connsiteY15" fmla="*/ 1396898 h 1872208"/>
                <a:gd name="connsiteX16" fmla="*/ 488918 w 5969768"/>
                <a:gd name="connsiteY16" fmla="*/ 1669792 h 1872208"/>
                <a:gd name="connsiteX17" fmla="*/ 1368152 w 5969768"/>
                <a:gd name="connsiteY17" fmla="*/ 1669792 h 1872208"/>
                <a:gd name="connsiteX18" fmla="*/ 1368152 w 5969768"/>
                <a:gd name="connsiteY18" fmla="*/ 1670095 h 1872208"/>
                <a:gd name="connsiteX19" fmla="*/ 5264789 w 5969768"/>
                <a:gd name="connsiteY19" fmla="*/ 1670095 h 1872208"/>
                <a:gd name="connsiteX20" fmla="*/ 5753744 w 5969768"/>
                <a:gd name="connsiteY20" fmla="*/ 1181140 h 1872208"/>
                <a:gd name="connsiteX21" fmla="*/ 5753744 w 5969768"/>
                <a:gd name="connsiteY21" fmla="*/ 691068 h 1872208"/>
                <a:gd name="connsiteX22" fmla="*/ 5264789 w 5969768"/>
                <a:gd name="connsiteY22" fmla="*/ 202113 h 1872208"/>
                <a:gd name="connsiteX23" fmla="*/ 1289248 w 5969768"/>
                <a:gd name="connsiteY23" fmla="*/ 202113 h 1872208"/>
                <a:gd name="connsiteX24" fmla="*/ 1421432 w 5969768"/>
                <a:gd name="connsiteY24" fmla="*/ 109314 h 1872208"/>
                <a:gd name="connsiteX25" fmla="*/ 1289248 w 5969768"/>
                <a:gd name="connsiteY25" fmla="*/ 0 h 187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69768" h="1872208">
                  <a:moveTo>
                    <a:pt x="1289248" y="0"/>
                  </a:moveTo>
                  <a:lnTo>
                    <a:pt x="5346173" y="0"/>
                  </a:lnTo>
                  <a:cubicBezTo>
                    <a:pt x="5690575" y="0"/>
                    <a:pt x="5969768" y="279193"/>
                    <a:pt x="5969768" y="623595"/>
                  </a:cubicBezTo>
                  <a:lnTo>
                    <a:pt x="5969768" y="1248613"/>
                  </a:lnTo>
                  <a:cubicBezTo>
                    <a:pt x="5969768" y="1593015"/>
                    <a:pt x="5690575" y="1872208"/>
                    <a:pt x="5346173" y="1872208"/>
                  </a:cubicBezTo>
                  <a:lnTo>
                    <a:pt x="1368152" y="1872208"/>
                  </a:lnTo>
                  <a:lnTo>
                    <a:pt x="1289248" y="1872208"/>
                  </a:lnTo>
                  <a:lnTo>
                    <a:pt x="407735" y="1872208"/>
                  </a:lnTo>
                  <a:cubicBezTo>
                    <a:pt x="182549" y="1872208"/>
                    <a:pt x="0" y="1689659"/>
                    <a:pt x="0" y="1464473"/>
                  </a:cubicBezTo>
                  <a:lnTo>
                    <a:pt x="0" y="1055807"/>
                  </a:lnTo>
                  <a:cubicBezTo>
                    <a:pt x="0" y="830621"/>
                    <a:pt x="182549" y="648072"/>
                    <a:pt x="407735" y="648072"/>
                  </a:cubicBezTo>
                  <a:lnTo>
                    <a:pt x="1368152" y="648072"/>
                  </a:lnTo>
                  <a:lnTo>
                    <a:pt x="1368152" y="850487"/>
                  </a:lnTo>
                  <a:lnTo>
                    <a:pt x="488918" y="850487"/>
                  </a:lnTo>
                  <a:cubicBezTo>
                    <a:pt x="338203" y="850487"/>
                    <a:pt x="216024" y="972666"/>
                    <a:pt x="216024" y="1123381"/>
                  </a:cubicBezTo>
                  <a:lnTo>
                    <a:pt x="216024" y="1396898"/>
                  </a:lnTo>
                  <a:cubicBezTo>
                    <a:pt x="216024" y="1547613"/>
                    <a:pt x="338203" y="1669792"/>
                    <a:pt x="488918" y="1669792"/>
                  </a:cubicBezTo>
                  <a:lnTo>
                    <a:pt x="1368152" y="1669792"/>
                  </a:lnTo>
                  <a:lnTo>
                    <a:pt x="1368152" y="1670095"/>
                  </a:lnTo>
                  <a:lnTo>
                    <a:pt x="5264789" y="1670095"/>
                  </a:lnTo>
                  <a:cubicBezTo>
                    <a:pt x="5534831" y="1670095"/>
                    <a:pt x="5753744" y="1451182"/>
                    <a:pt x="5753744" y="1181140"/>
                  </a:cubicBezTo>
                  <a:lnTo>
                    <a:pt x="5753744" y="691068"/>
                  </a:lnTo>
                  <a:cubicBezTo>
                    <a:pt x="5753744" y="421026"/>
                    <a:pt x="5534831" y="202113"/>
                    <a:pt x="5264789" y="202113"/>
                  </a:cubicBezTo>
                  <a:lnTo>
                    <a:pt x="1289248" y="202113"/>
                  </a:lnTo>
                  <a:cubicBezTo>
                    <a:pt x="1288859" y="161655"/>
                    <a:pt x="1421821" y="149772"/>
                    <a:pt x="1421432" y="109314"/>
                  </a:cubicBezTo>
                  <a:cubicBezTo>
                    <a:pt x="1421821" y="82401"/>
                    <a:pt x="1288859" y="26913"/>
                    <a:pt x="1289248" y="0"/>
                  </a:cubicBezTo>
                  <a:close/>
                </a:path>
              </a:pathLst>
            </a:custGeom>
            <a:solidFill>
              <a:schemeClr val="accent1"/>
            </a:solidFill>
            <a:ln w="28575" cap="flat" cmpd="sng" algn="ctr">
              <a:solidFill>
                <a:sysClr val="window" lastClr="FFFFFF"/>
              </a:solidFill>
              <a:prstDash val="solid"/>
            </a:ln>
            <a:effectLst>
              <a:outerShdw dist="38100" dir="2700000" algn="tl" rotWithShape="0">
                <a:prstClr val="black">
                  <a:alpha val="2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3" name="燕尾形 31"/>
            <p:cNvSpPr/>
            <p:nvPr/>
          </p:nvSpPr>
          <p:spPr>
            <a:xfrm>
              <a:off x="1348790" y="2480382"/>
              <a:ext cx="324340" cy="254156"/>
            </a:xfrm>
            <a:prstGeom prst="chevron">
              <a:avLst/>
            </a:prstGeom>
            <a:solidFill>
              <a:srgbClr val="50D0B8"/>
            </a:solidFill>
            <a:ln w="28575" cap="flat" cmpd="sng" algn="ctr">
              <a:solidFill>
                <a:sysClr val="window" lastClr="FFFFFF"/>
              </a:solidFill>
              <a:prstDash val="solid"/>
            </a:ln>
            <a:effectLst>
              <a:outerShdw dist="38100" dir="2700000" algn="tl" rotWithShape="0">
                <a:prstClr val="black">
                  <a:alpha val="2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4" name="燕尾形 32"/>
            <p:cNvSpPr/>
            <p:nvPr/>
          </p:nvSpPr>
          <p:spPr>
            <a:xfrm>
              <a:off x="1594754" y="2480382"/>
              <a:ext cx="324340" cy="254156"/>
            </a:xfrm>
            <a:prstGeom prst="chevron">
              <a:avLst/>
            </a:prstGeom>
            <a:solidFill>
              <a:schemeClr val="accent3"/>
            </a:solidFill>
            <a:ln w="28575" cap="flat" cmpd="sng" algn="ctr">
              <a:solidFill>
                <a:sysClr val="window" lastClr="FFFFFF"/>
              </a:solidFill>
              <a:prstDash val="solid"/>
            </a:ln>
            <a:effectLst>
              <a:outerShdw dist="38100" dir="2700000" algn="tl" rotWithShape="0">
                <a:prstClr val="black">
                  <a:alpha val="2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46" name="TextBox 45"/>
          <p:cNvSpPr txBox="1"/>
          <p:nvPr/>
        </p:nvSpPr>
        <p:spPr>
          <a:xfrm>
            <a:off x="1018448" y="4656434"/>
            <a:ext cx="823545" cy="901465"/>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tabLst/>
              <a:defRPr/>
            </a:pPr>
            <a:r>
              <a:rPr kumimoji="0" lang="en-US" altLang="zh-CN" sz="4400" b="1" i="0" u="none" strike="noStrike" kern="0" cap="none" spc="0" normalizeH="0" baseline="0" noProof="0" dirty="0">
                <a:ln>
                  <a:noFill/>
                </a:ln>
                <a:solidFill>
                  <a:sysClr val="window" lastClr="FFFFFF">
                    <a:lumMod val="50000"/>
                  </a:sysClr>
                </a:solidFill>
                <a:effectLst/>
                <a:uLnTx/>
                <a:uFillTx/>
                <a:ea typeface="微软雅黑" pitchFamily="34" charset="-122"/>
                <a:cs typeface="Calibri" pitchFamily="34" charset="0"/>
              </a:rPr>
              <a:t>C</a:t>
            </a:r>
          </a:p>
        </p:txBody>
      </p:sp>
      <p:sp>
        <p:nvSpPr>
          <p:cNvPr id="47" name="TextBox 46"/>
          <p:cNvSpPr txBox="1"/>
          <p:nvPr/>
        </p:nvSpPr>
        <p:spPr>
          <a:xfrm>
            <a:off x="6627184" y="4638146"/>
            <a:ext cx="823545" cy="901465"/>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tabLst/>
              <a:defRPr/>
            </a:pPr>
            <a:r>
              <a:rPr lang="en-US" altLang="zh-CN" sz="4400" b="1" kern="0" dirty="0">
                <a:solidFill>
                  <a:sysClr val="window" lastClr="FFFFFF">
                    <a:lumMod val="50000"/>
                  </a:sysClr>
                </a:solidFill>
                <a:ea typeface="微软雅黑" pitchFamily="34" charset="-122"/>
                <a:cs typeface="Calibri" pitchFamily="34" charset="0"/>
              </a:rPr>
              <a:t>D</a:t>
            </a:r>
            <a:endParaRPr kumimoji="0" lang="en-US" altLang="zh-CN" sz="4400" b="1" i="0" u="none" strike="noStrike" kern="0" cap="none" spc="0" normalizeH="0" baseline="0" noProof="0" dirty="0">
              <a:ln>
                <a:noFill/>
              </a:ln>
              <a:solidFill>
                <a:sysClr val="window" lastClr="FFFFFF">
                  <a:lumMod val="50000"/>
                </a:sysClr>
              </a:solidFill>
              <a:effectLst/>
              <a:uLnTx/>
              <a:uFillTx/>
              <a:ea typeface="微软雅黑" pitchFamily="34" charset="-122"/>
              <a:cs typeface="Calibri" pitchFamily="34" charset="0"/>
            </a:endParaRPr>
          </a:p>
        </p:txBody>
      </p:sp>
      <p:grpSp>
        <p:nvGrpSpPr>
          <p:cNvPr id="48" name="Group 47"/>
          <p:cNvGrpSpPr/>
          <p:nvPr/>
        </p:nvGrpSpPr>
        <p:grpSpPr>
          <a:xfrm>
            <a:off x="2419561" y="2443413"/>
            <a:ext cx="3035769" cy="722363"/>
            <a:chOff x="2096753" y="3661349"/>
            <a:chExt cx="3035769" cy="722363"/>
          </a:xfrm>
        </p:grpSpPr>
        <p:sp>
          <p:nvSpPr>
            <p:cNvPr id="49" name="TextBox 48"/>
            <p:cNvSpPr txBox="1"/>
            <p:nvPr/>
          </p:nvSpPr>
          <p:spPr>
            <a:xfrm>
              <a:off x="2096753" y="3661349"/>
              <a:ext cx="1401281" cy="307777"/>
            </a:xfrm>
            <a:prstGeom prst="rect">
              <a:avLst/>
            </a:prstGeom>
            <a:noFill/>
          </p:spPr>
          <p:txBody>
            <a:bodyPr wrap="none" rtlCol="0">
              <a:spAutoFit/>
            </a:bodyPr>
            <a:lstStyle/>
            <a:p>
              <a:r>
                <a:rPr lang="vi-VN" sz="1400" dirty="0">
                  <a:solidFill>
                    <a:schemeClr val="tx1">
                      <a:lumMod val="65000"/>
                      <a:lumOff val="35000"/>
                    </a:schemeClr>
                  </a:solidFill>
                  <a:latin typeface="+mj-lt"/>
                </a:rPr>
                <a:t>PHOTOGRAPHIC</a:t>
              </a:r>
              <a:endParaRPr lang="en-US" sz="1400" dirty="0">
                <a:solidFill>
                  <a:schemeClr val="tx1">
                    <a:lumMod val="65000"/>
                    <a:lumOff val="35000"/>
                  </a:schemeClr>
                </a:solidFill>
                <a:latin typeface="+mj-lt"/>
              </a:endParaRPr>
            </a:p>
          </p:txBody>
        </p:sp>
        <p:sp>
          <p:nvSpPr>
            <p:cNvPr id="50" name="TextBox 49"/>
            <p:cNvSpPr txBox="1"/>
            <p:nvPr/>
          </p:nvSpPr>
          <p:spPr>
            <a:xfrm>
              <a:off x="2096754" y="3922047"/>
              <a:ext cx="3035768" cy="461665"/>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r>
                <a:rPr lang="en-US" sz="1200" dirty="0">
                  <a:solidFill>
                    <a:schemeClr val="tx1">
                      <a:lumMod val="50000"/>
                      <a:lumOff val="50000"/>
                    </a:schemeClr>
                  </a:solidFill>
                </a:rPr>
                <a:t> nisi.</a:t>
              </a:r>
            </a:p>
          </p:txBody>
        </p:sp>
      </p:grpSp>
      <p:grpSp>
        <p:nvGrpSpPr>
          <p:cNvPr id="6" name="Group 5"/>
          <p:cNvGrpSpPr/>
          <p:nvPr/>
        </p:nvGrpSpPr>
        <p:grpSpPr>
          <a:xfrm>
            <a:off x="7952623" y="2443413"/>
            <a:ext cx="3035769" cy="722363"/>
            <a:chOff x="7952623" y="2443413"/>
            <a:chExt cx="3035769" cy="722363"/>
          </a:xfrm>
        </p:grpSpPr>
        <p:sp>
          <p:nvSpPr>
            <p:cNvPr id="52" name="TextBox 51"/>
            <p:cNvSpPr txBox="1"/>
            <p:nvPr/>
          </p:nvSpPr>
          <p:spPr>
            <a:xfrm>
              <a:off x="7952623" y="2443413"/>
              <a:ext cx="1399742" cy="307777"/>
            </a:xfrm>
            <a:prstGeom prst="rect">
              <a:avLst/>
            </a:prstGeom>
            <a:noFill/>
          </p:spPr>
          <p:txBody>
            <a:bodyPr wrap="none" rtlCol="0">
              <a:spAutoFit/>
            </a:bodyPr>
            <a:lstStyle/>
            <a:p>
              <a:r>
                <a:rPr lang="vi-VN" sz="1400" dirty="0">
                  <a:solidFill>
                    <a:schemeClr val="tx1">
                      <a:lumMod val="65000"/>
                      <a:lumOff val="35000"/>
                    </a:schemeClr>
                  </a:solidFill>
                  <a:latin typeface="+mj-lt"/>
                </a:rPr>
                <a:t>SEARCH ENGINE</a:t>
              </a:r>
              <a:endParaRPr lang="en-US" sz="1400" dirty="0">
                <a:solidFill>
                  <a:schemeClr val="tx1">
                    <a:lumMod val="65000"/>
                    <a:lumOff val="35000"/>
                  </a:schemeClr>
                </a:solidFill>
                <a:latin typeface="+mj-lt"/>
              </a:endParaRPr>
            </a:p>
          </p:txBody>
        </p:sp>
        <p:sp>
          <p:nvSpPr>
            <p:cNvPr id="53" name="TextBox 52"/>
            <p:cNvSpPr txBox="1"/>
            <p:nvPr/>
          </p:nvSpPr>
          <p:spPr>
            <a:xfrm>
              <a:off x="7952624" y="2704111"/>
              <a:ext cx="3035768" cy="461665"/>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r>
                <a:rPr lang="en-US" sz="1200" dirty="0">
                  <a:solidFill>
                    <a:schemeClr val="tx1">
                      <a:lumMod val="50000"/>
                      <a:lumOff val="50000"/>
                    </a:schemeClr>
                  </a:solidFill>
                </a:rPr>
                <a:t> nisi.</a:t>
              </a:r>
            </a:p>
          </p:txBody>
        </p:sp>
      </p:grpSp>
      <p:grpSp>
        <p:nvGrpSpPr>
          <p:cNvPr id="54" name="Group 53"/>
          <p:cNvGrpSpPr/>
          <p:nvPr/>
        </p:nvGrpSpPr>
        <p:grpSpPr>
          <a:xfrm>
            <a:off x="7952623" y="4589451"/>
            <a:ext cx="3035769" cy="722363"/>
            <a:chOff x="2096753" y="3661349"/>
            <a:chExt cx="3035769" cy="722363"/>
          </a:xfrm>
        </p:grpSpPr>
        <p:sp>
          <p:nvSpPr>
            <p:cNvPr id="55" name="TextBox 54"/>
            <p:cNvSpPr txBox="1"/>
            <p:nvPr/>
          </p:nvSpPr>
          <p:spPr>
            <a:xfrm>
              <a:off x="2096753" y="3661349"/>
              <a:ext cx="1308500" cy="307777"/>
            </a:xfrm>
            <a:prstGeom prst="rect">
              <a:avLst/>
            </a:prstGeom>
            <a:noFill/>
          </p:spPr>
          <p:txBody>
            <a:bodyPr wrap="none" rtlCol="0">
              <a:spAutoFit/>
            </a:bodyPr>
            <a:lstStyle/>
            <a:p>
              <a:r>
                <a:rPr lang="en-US" sz="1400" dirty="0">
                  <a:solidFill>
                    <a:schemeClr val="tx1">
                      <a:lumMod val="65000"/>
                      <a:lumOff val="35000"/>
                    </a:schemeClr>
                  </a:solidFill>
                  <a:latin typeface="+mj-lt"/>
                </a:rPr>
                <a:t>DEVELOPMENT</a:t>
              </a:r>
            </a:p>
          </p:txBody>
        </p:sp>
        <p:sp>
          <p:nvSpPr>
            <p:cNvPr id="56" name="TextBox 55"/>
            <p:cNvSpPr txBox="1"/>
            <p:nvPr/>
          </p:nvSpPr>
          <p:spPr>
            <a:xfrm>
              <a:off x="2096754" y="3922047"/>
              <a:ext cx="3035768" cy="461665"/>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r>
                <a:rPr lang="en-US" sz="1200" dirty="0">
                  <a:solidFill>
                    <a:schemeClr val="tx1">
                      <a:lumMod val="50000"/>
                      <a:lumOff val="50000"/>
                    </a:schemeClr>
                  </a:solidFill>
                </a:rPr>
                <a:t> nisi.</a:t>
              </a:r>
            </a:p>
          </p:txBody>
        </p:sp>
      </p:grpSp>
      <p:grpSp>
        <p:nvGrpSpPr>
          <p:cNvPr id="57" name="Group 56"/>
          <p:cNvGrpSpPr/>
          <p:nvPr/>
        </p:nvGrpSpPr>
        <p:grpSpPr>
          <a:xfrm>
            <a:off x="2419561" y="4589451"/>
            <a:ext cx="3035769" cy="722363"/>
            <a:chOff x="2096753" y="3661349"/>
            <a:chExt cx="3035769" cy="722363"/>
          </a:xfrm>
        </p:grpSpPr>
        <p:sp>
          <p:nvSpPr>
            <p:cNvPr id="58" name="TextBox 57"/>
            <p:cNvSpPr txBox="1"/>
            <p:nvPr/>
          </p:nvSpPr>
          <p:spPr>
            <a:xfrm>
              <a:off x="2096753" y="3661349"/>
              <a:ext cx="1247457" cy="307777"/>
            </a:xfrm>
            <a:prstGeom prst="rect">
              <a:avLst/>
            </a:prstGeom>
            <a:noFill/>
          </p:spPr>
          <p:txBody>
            <a:bodyPr wrap="none" rtlCol="0">
              <a:spAutoFit/>
            </a:bodyPr>
            <a:lstStyle/>
            <a:p>
              <a:r>
                <a:rPr lang="vi-VN" sz="1400" dirty="0">
                  <a:solidFill>
                    <a:schemeClr val="tx1">
                      <a:lumMod val="65000"/>
                      <a:lumOff val="35000"/>
                    </a:schemeClr>
                  </a:solidFill>
                  <a:latin typeface="+mj-lt"/>
                </a:rPr>
                <a:t>SOCIAL MEDIA</a:t>
              </a:r>
              <a:endParaRPr lang="en-US" sz="1400" dirty="0">
                <a:solidFill>
                  <a:schemeClr val="tx1">
                    <a:lumMod val="65000"/>
                    <a:lumOff val="35000"/>
                  </a:schemeClr>
                </a:solidFill>
                <a:latin typeface="+mj-lt"/>
              </a:endParaRPr>
            </a:p>
          </p:txBody>
        </p:sp>
        <p:sp>
          <p:nvSpPr>
            <p:cNvPr id="59" name="TextBox 58"/>
            <p:cNvSpPr txBox="1"/>
            <p:nvPr/>
          </p:nvSpPr>
          <p:spPr>
            <a:xfrm>
              <a:off x="2096754" y="3922047"/>
              <a:ext cx="3035768" cy="461665"/>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r>
                <a:rPr lang="en-US" sz="1200" dirty="0">
                  <a:solidFill>
                    <a:schemeClr val="tx1">
                      <a:lumMod val="50000"/>
                      <a:lumOff val="50000"/>
                    </a:schemeClr>
                  </a:solidFill>
                </a:rPr>
                <a:t> nisi.</a:t>
              </a:r>
            </a:p>
          </p:txBody>
        </p:sp>
      </p:grpSp>
    </p:spTree>
    <p:extLst>
      <p:ext uri="{BB962C8B-B14F-4D97-AF65-F5344CB8AC3E}">
        <p14:creationId xmlns:p14="http://schemas.microsoft.com/office/powerpoint/2010/main" val="66087014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outVertical)">
                                      <p:cBhvr>
                                        <p:cTn id="7" dur="500"/>
                                        <p:tgtEl>
                                          <p:spTgt spid="2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par>
                                <p:cTn id="12" presetID="22" presetClass="entr" presetSubtype="8" fill="hold" nodeType="with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left)">
                                      <p:cBhvr>
                                        <p:cTn id="14" dur="500"/>
                                        <p:tgtEl>
                                          <p:spTgt spid="5"/>
                                        </p:tgtEl>
                                      </p:cBhvr>
                                    </p:animEffect>
                                  </p:childTnLst>
                                </p:cTn>
                              </p:par>
                            </p:childTnLst>
                          </p:cTn>
                        </p:par>
                        <p:par>
                          <p:cTn id="15" fill="hold">
                            <p:stCondLst>
                              <p:cond delay="1000"/>
                            </p:stCondLst>
                            <p:childTnLst>
                              <p:par>
                                <p:cTn id="16" presetID="22" presetClass="entr" presetSubtype="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wipe(left)">
                                      <p:cBhvr>
                                        <p:cTn id="18" dur="500"/>
                                        <p:tgtEl>
                                          <p:spTgt spid="36"/>
                                        </p:tgtEl>
                                      </p:cBhvr>
                                    </p:animEffect>
                                  </p:childTnLst>
                                </p:cTn>
                              </p:par>
                              <p:par>
                                <p:cTn id="19" presetID="22" presetClass="entr" presetSubtype="8" fill="hold" nodeType="withEffect">
                                  <p:stCondLst>
                                    <p:cond delay="0"/>
                                  </p:stCondLst>
                                  <p:childTnLst>
                                    <p:set>
                                      <p:cBhvr>
                                        <p:cTn id="20" dur="1" fill="hold">
                                          <p:stCondLst>
                                            <p:cond delay="0"/>
                                          </p:stCondLst>
                                        </p:cTn>
                                        <p:tgtEl>
                                          <p:spTgt spid="41"/>
                                        </p:tgtEl>
                                        <p:attrNameLst>
                                          <p:attrName>style.visibility</p:attrName>
                                        </p:attrNameLst>
                                      </p:cBhvr>
                                      <p:to>
                                        <p:strVal val="visible"/>
                                      </p:to>
                                    </p:set>
                                    <p:animEffect transition="in" filter="wipe(left)">
                                      <p:cBhvr>
                                        <p:cTn id="21" dur="500"/>
                                        <p:tgtEl>
                                          <p:spTgt spid="41"/>
                                        </p:tgtEl>
                                      </p:cBhvr>
                                    </p:animEffect>
                                  </p:childTnLst>
                                </p:cTn>
                              </p:par>
                            </p:childTnLst>
                          </p:cTn>
                        </p:par>
                        <p:par>
                          <p:cTn id="22" fill="hold">
                            <p:stCondLst>
                              <p:cond delay="3500"/>
                            </p:stCondLst>
                            <p:childTnLst>
                              <p:par>
                                <p:cTn id="23" presetID="14" presetClass="entr" presetSubtype="10" fill="hold" grpId="0" nodeType="after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randombar(horizontal)">
                                      <p:cBhvr>
                                        <p:cTn id="25" dur="500"/>
                                        <p:tgtEl>
                                          <p:spTgt spid="15"/>
                                        </p:tgtEl>
                                      </p:cBhvr>
                                    </p:animEffect>
                                  </p:childTnLst>
                                </p:cTn>
                              </p:par>
                            </p:childTnLst>
                          </p:cTn>
                        </p:par>
                        <p:par>
                          <p:cTn id="26" fill="hold">
                            <p:stCondLst>
                              <p:cond delay="4000"/>
                            </p:stCondLst>
                            <p:childTnLst>
                              <p:par>
                                <p:cTn id="27" presetID="14" presetClass="entr" presetSubtype="10" fill="hold" grpId="0" nodeType="after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randombar(horizontal)">
                                      <p:cBhvr>
                                        <p:cTn id="29" dur="500"/>
                                        <p:tgtEl>
                                          <p:spTgt spid="35"/>
                                        </p:tgtEl>
                                      </p:cBhvr>
                                    </p:animEffect>
                                  </p:childTnLst>
                                </p:cTn>
                              </p:par>
                            </p:childTnLst>
                          </p:cTn>
                        </p:par>
                        <p:par>
                          <p:cTn id="30" fill="hold">
                            <p:stCondLst>
                              <p:cond delay="4500"/>
                            </p:stCondLst>
                            <p:childTnLst>
                              <p:par>
                                <p:cTn id="31" presetID="14" presetClass="entr" presetSubtype="10"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randombar(horizontal)">
                                      <p:cBhvr>
                                        <p:cTn id="33" dur="500"/>
                                        <p:tgtEl>
                                          <p:spTgt spid="46"/>
                                        </p:tgtEl>
                                      </p:cBhvr>
                                    </p:animEffect>
                                  </p:childTnLst>
                                </p:cTn>
                              </p:par>
                            </p:childTnLst>
                          </p:cTn>
                        </p:par>
                        <p:par>
                          <p:cTn id="34" fill="hold">
                            <p:stCondLst>
                              <p:cond delay="5000"/>
                            </p:stCondLst>
                            <p:childTnLst>
                              <p:par>
                                <p:cTn id="35" presetID="14" presetClass="entr" presetSubtype="10"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randombar(horizontal)">
                                      <p:cBhvr>
                                        <p:cTn id="37" dur="500"/>
                                        <p:tgtEl>
                                          <p:spTgt spid="47"/>
                                        </p:tgtEl>
                                      </p:cBhvr>
                                    </p:animEffect>
                                  </p:childTnLst>
                                </p:cTn>
                              </p:par>
                            </p:childTnLst>
                          </p:cTn>
                        </p:par>
                        <p:par>
                          <p:cTn id="38" fill="hold">
                            <p:stCondLst>
                              <p:cond delay="5500"/>
                            </p:stCondLst>
                            <p:childTnLst>
                              <p:par>
                                <p:cTn id="39" presetID="12" presetClass="entr" presetSubtype="8" fill="hold" nodeType="afterEffect">
                                  <p:stCondLst>
                                    <p:cond delay="0"/>
                                  </p:stCondLst>
                                  <p:childTnLst>
                                    <p:set>
                                      <p:cBhvr>
                                        <p:cTn id="40" dur="1" fill="hold">
                                          <p:stCondLst>
                                            <p:cond delay="0"/>
                                          </p:stCondLst>
                                        </p:cTn>
                                        <p:tgtEl>
                                          <p:spTgt spid="48"/>
                                        </p:tgtEl>
                                        <p:attrNameLst>
                                          <p:attrName>style.visibility</p:attrName>
                                        </p:attrNameLst>
                                      </p:cBhvr>
                                      <p:to>
                                        <p:strVal val="visible"/>
                                      </p:to>
                                    </p:set>
                                    <p:anim calcmode="lin" valueType="num">
                                      <p:cBhvr additive="base">
                                        <p:cTn id="41" dur="500"/>
                                        <p:tgtEl>
                                          <p:spTgt spid="48"/>
                                        </p:tgtEl>
                                        <p:attrNameLst>
                                          <p:attrName>ppt_x</p:attrName>
                                        </p:attrNameLst>
                                      </p:cBhvr>
                                      <p:tavLst>
                                        <p:tav tm="0">
                                          <p:val>
                                            <p:strVal val="#ppt_x-#ppt_w*1.125000"/>
                                          </p:val>
                                        </p:tav>
                                        <p:tav tm="100000">
                                          <p:val>
                                            <p:strVal val="#ppt_x"/>
                                          </p:val>
                                        </p:tav>
                                      </p:tavLst>
                                    </p:anim>
                                    <p:animEffect transition="in" filter="wipe(right)">
                                      <p:cBhvr>
                                        <p:cTn id="42" dur="500"/>
                                        <p:tgtEl>
                                          <p:spTgt spid="48"/>
                                        </p:tgtEl>
                                      </p:cBhvr>
                                    </p:animEffect>
                                  </p:childTnLst>
                                </p:cTn>
                              </p:par>
                            </p:childTnLst>
                          </p:cTn>
                        </p:par>
                        <p:par>
                          <p:cTn id="43" fill="hold">
                            <p:stCondLst>
                              <p:cond delay="6000"/>
                            </p:stCondLst>
                            <p:childTnLst>
                              <p:par>
                                <p:cTn id="44" presetID="12" presetClass="entr" presetSubtype="8" fill="hold" nodeType="afterEffect">
                                  <p:stCondLst>
                                    <p:cond delay="0"/>
                                  </p:stCondLst>
                                  <p:childTnLst>
                                    <p:set>
                                      <p:cBhvr>
                                        <p:cTn id="45" dur="1" fill="hold">
                                          <p:stCondLst>
                                            <p:cond delay="0"/>
                                          </p:stCondLst>
                                        </p:cTn>
                                        <p:tgtEl>
                                          <p:spTgt spid="6"/>
                                        </p:tgtEl>
                                        <p:attrNameLst>
                                          <p:attrName>style.visibility</p:attrName>
                                        </p:attrNameLst>
                                      </p:cBhvr>
                                      <p:to>
                                        <p:strVal val="visible"/>
                                      </p:to>
                                    </p:set>
                                    <p:anim calcmode="lin" valueType="num">
                                      <p:cBhvr additive="base">
                                        <p:cTn id="46" dur="500"/>
                                        <p:tgtEl>
                                          <p:spTgt spid="6"/>
                                        </p:tgtEl>
                                        <p:attrNameLst>
                                          <p:attrName>ppt_x</p:attrName>
                                        </p:attrNameLst>
                                      </p:cBhvr>
                                      <p:tavLst>
                                        <p:tav tm="0">
                                          <p:val>
                                            <p:strVal val="#ppt_x-#ppt_w*1.125000"/>
                                          </p:val>
                                        </p:tav>
                                        <p:tav tm="100000">
                                          <p:val>
                                            <p:strVal val="#ppt_x"/>
                                          </p:val>
                                        </p:tav>
                                      </p:tavLst>
                                    </p:anim>
                                    <p:animEffect transition="in" filter="wipe(right)">
                                      <p:cBhvr>
                                        <p:cTn id="47" dur="500"/>
                                        <p:tgtEl>
                                          <p:spTgt spid="6"/>
                                        </p:tgtEl>
                                      </p:cBhvr>
                                    </p:animEffect>
                                  </p:childTnLst>
                                </p:cTn>
                              </p:par>
                            </p:childTnLst>
                          </p:cTn>
                        </p:par>
                        <p:par>
                          <p:cTn id="48" fill="hold">
                            <p:stCondLst>
                              <p:cond delay="6500"/>
                            </p:stCondLst>
                            <p:childTnLst>
                              <p:par>
                                <p:cTn id="49" presetID="12" presetClass="entr" presetSubtype="8" fill="hold" nodeType="afterEffect">
                                  <p:stCondLst>
                                    <p:cond delay="0"/>
                                  </p:stCondLst>
                                  <p:childTnLst>
                                    <p:set>
                                      <p:cBhvr>
                                        <p:cTn id="50" dur="1" fill="hold">
                                          <p:stCondLst>
                                            <p:cond delay="0"/>
                                          </p:stCondLst>
                                        </p:cTn>
                                        <p:tgtEl>
                                          <p:spTgt spid="57"/>
                                        </p:tgtEl>
                                        <p:attrNameLst>
                                          <p:attrName>style.visibility</p:attrName>
                                        </p:attrNameLst>
                                      </p:cBhvr>
                                      <p:to>
                                        <p:strVal val="visible"/>
                                      </p:to>
                                    </p:set>
                                    <p:anim calcmode="lin" valueType="num">
                                      <p:cBhvr additive="base">
                                        <p:cTn id="51" dur="500"/>
                                        <p:tgtEl>
                                          <p:spTgt spid="57"/>
                                        </p:tgtEl>
                                        <p:attrNameLst>
                                          <p:attrName>ppt_x</p:attrName>
                                        </p:attrNameLst>
                                      </p:cBhvr>
                                      <p:tavLst>
                                        <p:tav tm="0">
                                          <p:val>
                                            <p:strVal val="#ppt_x-#ppt_w*1.125000"/>
                                          </p:val>
                                        </p:tav>
                                        <p:tav tm="100000">
                                          <p:val>
                                            <p:strVal val="#ppt_x"/>
                                          </p:val>
                                        </p:tav>
                                      </p:tavLst>
                                    </p:anim>
                                    <p:animEffect transition="in" filter="wipe(right)">
                                      <p:cBhvr>
                                        <p:cTn id="52" dur="500"/>
                                        <p:tgtEl>
                                          <p:spTgt spid="57"/>
                                        </p:tgtEl>
                                      </p:cBhvr>
                                    </p:animEffect>
                                  </p:childTnLst>
                                </p:cTn>
                              </p:par>
                            </p:childTnLst>
                          </p:cTn>
                        </p:par>
                        <p:par>
                          <p:cTn id="53" fill="hold">
                            <p:stCondLst>
                              <p:cond delay="7000"/>
                            </p:stCondLst>
                            <p:childTnLst>
                              <p:par>
                                <p:cTn id="54" presetID="12" presetClass="entr" presetSubtype="8" fill="hold" nodeType="afterEffect">
                                  <p:stCondLst>
                                    <p:cond delay="0"/>
                                  </p:stCondLst>
                                  <p:childTnLst>
                                    <p:set>
                                      <p:cBhvr>
                                        <p:cTn id="55" dur="1" fill="hold">
                                          <p:stCondLst>
                                            <p:cond delay="0"/>
                                          </p:stCondLst>
                                        </p:cTn>
                                        <p:tgtEl>
                                          <p:spTgt spid="54"/>
                                        </p:tgtEl>
                                        <p:attrNameLst>
                                          <p:attrName>style.visibility</p:attrName>
                                        </p:attrNameLst>
                                      </p:cBhvr>
                                      <p:to>
                                        <p:strVal val="visible"/>
                                      </p:to>
                                    </p:set>
                                    <p:anim calcmode="lin" valueType="num">
                                      <p:cBhvr additive="base">
                                        <p:cTn id="56" dur="500"/>
                                        <p:tgtEl>
                                          <p:spTgt spid="54"/>
                                        </p:tgtEl>
                                        <p:attrNameLst>
                                          <p:attrName>ppt_x</p:attrName>
                                        </p:attrNameLst>
                                      </p:cBhvr>
                                      <p:tavLst>
                                        <p:tav tm="0">
                                          <p:val>
                                            <p:strVal val="#ppt_x-#ppt_w*1.125000"/>
                                          </p:val>
                                        </p:tav>
                                        <p:tav tm="100000">
                                          <p:val>
                                            <p:strVal val="#ppt_x"/>
                                          </p:val>
                                        </p:tav>
                                      </p:tavLst>
                                    </p:anim>
                                    <p:animEffect transition="in" filter="wipe(right)">
                                      <p:cBhvr>
                                        <p:cTn id="5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24" grpId="0"/>
      <p:bldP spid="35" grpId="0"/>
      <p:bldP spid="46" grpId="0"/>
      <p:bldP spid="47"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vi-VN" dirty="0"/>
              <a:t>Final Report</a:t>
            </a:r>
            <a:r>
              <a:rPr lang="en-US" dirty="0"/>
              <a:t> Infographic </a:t>
            </a:r>
          </a:p>
        </p:txBody>
      </p:sp>
      <p:sp>
        <p:nvSpPr>
          <p:cNvPr id="3" name="Slide Number Placeholder 2"/>
          <p:cNvSpPr>
            <a:spLocks noGrp="1"/>
          </p:cNvSpPr>
          <p:nvPr>
            <p:ph type="sldNum" sz="quarter" idx="12"/>
          </p:nvPr>
        </p:nvSpPr>
        <p:spPr/>
        <p:txBody>
          <a:bodyPr/>
          <a:lstStyle/>
          <a:p>
            <a:fld id="{5DE872C3-2ED1-43FB-B3C4-BA6F078D7CD3}" type="slidenum">
              <a:rPr lang="en-US" smtClean="0"/>
              <a:t>110</a:t>
            </a:fld>
            <a:endParaRPr lang="en-US"/>
          </a:p>
        </p:txBody>
      </p:sp>
      <p:graphicFrame>
        <p:nvGraphicFramePr>
          <p:cNvPr id="4" name="Chart 3"/>
          <p:cNvGraphicFramePr/>
          <p:nvPr>
            <p:extLst>
              <p:ext uri="{D42A27DB-BD31-4B8C-83A1-F6EECF244321}">
                <p14:modId xmlns:p14="http://schemas.microsoft.com/office/powerpoint/2010/main" val="688097564"/>
              </p:ext>
            </p:extLst>
          </p:nvPr>
        </p:nvGraphicFramePr>
        <p:xfrm>
          <a:off x="771525" y="2374083"/>
          <a:ext cx="6882881" cy="2826915"/>
        </p:xfrm>
        <a:graphic>
          <a:graphicData uri="http://schemas.openxmlformats.org/drawingml/2006/chart">
            <c:chart xmlns:c="http://schemas.openxmlformats.org/drawingml/2006/chart" xmlns:r="http://schemas.openxmlformats.org/officeDocument/2006/relationships" r:id="rId2"/>
          </a:graphicData>
        </a:graphic>
      </p:graphicFrame>
      <p:grpSp>
        <p:nvGrpSpPr>
          <p:cNvPr id="5" name="Group 4"/>
          <p:cNvGrpSpPr/>
          <p:nvPr/>
        </p:nvGrpSpPr>
        <p:grpSpPr>
          <a:xfrm>
            <a:off x="7810188" y="3326973"/>
            <a:ext cx="3534087" cy="692497"/>
            <a:chOff x="7819713" y="2984073"/>
            <a:chExt cx="3534087" cy="692497"/>
          </a:xfrm>
        </p:grpSpPr>
        <p:sp>
          <p:nvSpPr>
            <p:cNvPr id="6" name="Rectangle 5"/>
            <p:cNvSpPr/>
            <p:nvPr/>
          </p:nvSpPr>
          <p:spPr>
            <a:xfrm>
              <a:off x="7819713" y="3072328"/>
              <a:ext cx="507127" cy="50712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02</a:t>
              </a:r>
              <a:endParaRPr lang="en-US" dirty="0">
                <a:solidFill>
                  <a:schemeClr val="bg1"/>
                </a:solidFill>
                <a:latin typeface="+mj-lt"/>
              </a:endParaRPr>
            </a:p>
          </p:txBody>
        </p:sp>
        <p:sp>
          <p:nvSpPr>
            <p:cNvPr id="7" name="TextBox 6"/>
            <p:cNvSpPr txBox="1"/>
            <p:nvPr/>
          </p:nvSpPr>
          <p:spPr>
            <a:xfrm>
              <a:off x="8326840" y="2984073"/>
              <a:ext cx="3026960" cy="692497"/>
            </a:xfrm>
            <a:prstGeom prst="rect">
              <a:avLst/>
            </a:prstGeom>
            <a:noFill/>
          </p:spPr>
          <p:txBody>
            <a:bodyPr wrap="square" rtlCol="0">
              <a:spAutoFit/>
            </a:bodyPr>
            <a:lstStyle/>
            <a:p>
              <a:r>
                <a:rPr lang="en-US" sz="1300" b="1" i="1" dirty="0">
                  <a:solidFill>
                    <a:schemeClr val="accent3"/>
                  </a:solidFill>
                </a:rPr>
                <a:t>Lorem ipsum dolor sit </a:t>
              </a:r>
              <a:r>
                <a:rPr lang="en-US" sz="1300" b="1" i="1" dirty="0" err="1">
                  <a:solidFill>
                    <a:schemeClr val="accent3"/>
                  </a:solidFill>
                </a:rPr>
                <a:t>amet</a:t>
              </a:r>
              <a:r>
                <a:rPr lang="en-US" sz="1300" b="1" i="1" dirty="0">
                  <a:solidFill>
                    <a:schemeClr val="accent3"/>
                  </a:solidFill>
                </a:rPr>
                <a:t> </a:t>
              </a:r>
              <a:r>
                <a:rPr lang="en-US" sz="1300" b="1" i="1" dirty="0" err="1">
                  <a:solidFill>
                    <a:schemeClr val="accent3"/>
                  </a:solidFill>
                </a:rPr>
                <a:t>consectetur</a:t>
              </a:r>
              <a:r>
                <a:rPr lang="en-US" sz="1300" b="1" i="1" dirty="0">
                  <a:solidFill>
                    <a:schemeClr val="accent3"/>
                  </a:solidFill>
                </a:rPr>
                <a:t> </a:t>
              </a:r>
              <a:r>
                <a:rPr lang="en-US" sz="1300" b="1" i="1" dirty="0" err="1">
                  <a:solidFill>
                    <a:schemeClr val="accent3"/>
                  </a:solidFill>
                </a:rPr>
                <a:t>adipiscing</a:t>
              </a:r>
              <a:r>
                <a:rPr lang="en-US" sz="1300" b="1" i="1" dirty="0">
                  <a:solidFill>
                    <a:schemeClr val="accent3"/>
                  </a:solidFill>
                </a:rPr>
                <a:t> </a:t>
              </a:r>
              <a:r>
                <a:rPr lang="en-US" sz="1300" b="1" i="1" dirty="0" err="1">
                  <a:solidFill>
                    <a:schemeClr val="accent3"/>
                  </a:solidFill>
                </a:rPr>
                <a:t>elit</a:t>
              </a:r>
              <a:r>
                <a:rPr lang="en-US" sz="1300" b="1" i="1" dirty="0">
                  <a:solidFill>
                    <a:schemeClr val="accent3"/>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8" name="Group 7"/>
          <p:cNvGrpSpPr/>
          <p:nvPr/>
        </p:nvGrpSpPr>
        <p:grpSpPr>
          <a:xfrm>
            <a:off x="7810188" y="4116585"/>
            <a:ext cx="3534087" cy="692497"/>
            <a:chOff x="7819713" y="3773685"/>
            <a:chExt cx="3534087" cy="692497"/>
          </a:xfrm>
        </p:grpSpPr>
        <p:sp>
          <p:nvSpPr>
            <p:cNvPr id="9" name="Rectangle 8"/>
            <p:cNvSpPr/>
            <p:nvPr/>
          </p:nvSpPr>
          <p:spPr>
            <a:xfrm>
              <a:off x="7819713" y="3866371"/>
              <a:ext cx="507127" cy="50712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03</a:t>
              </a:r>
              <a:endParaRPr lang="en-US" dirty="0">
                <a:solidFill>
                  <a:schemeClr val="bg1"/>
                </a:solidFill>
                <a:latin typeface="+mj-lt"/>
              </a:endParaRPr>
            </a:p>
          </p:txBody>
        </p:sp>
        <p:sp>
          <p:nvSpPr>
            <p:cNvPr id="10" name="TextBox 9"/>
            <p:cNvSpPr txBox="1"/>
            <p:nvPr/>
          </p:nvSpPr>
          <p:spPr>
            <a:xfrm>
              <a:off x="8326840" y="3773685"/>
              <a:ext cx="3026960" cy="692497"/>
            </a:xfrm>
            <a:prstGeom prst="rect">
              <a:avLst/>
            </a:prstGeom>
            <a:noFill/>
          </p:spPr>
          <p:txBody>
            <a:bodyPr wrap="square" rtlCol="0">
              <a:spAutoFit/>
            </a:bodyPr>
            <a:lstStyle/>
            <a:p>
              <a:r>
                <a:rPr lang="en-US" sz="1300" b="1" i="1" dirty="0">
                  <a:solidFill>
                    <a:schemeClr val="accent4"/>
                  </a:solidFill>
                </a:rPr>
                <a:t>Lorem ipsum dolor sit </a:t>
              </a:r>
              <a:r>
                <a:rPr lang="en-US" sz="1300" b="1" i="1" dirty="0" err="1">
                  <a:solidFill>
                    <a:schemeClr val="accent4"/>
                  </a:solidFill>
                </a:rPr>
                <a:t>amet</a:t>
              </a:r>
              <a:r>
                <a:rPr lang="en-US" sz="1300" b="1" i="1" dirty="0">
                  <a:solidFill>
                    <a:schemeClr val="accent4"/>
                  </a:solidFill>
                </a:rPr>
                <a:t> </a:t>
              </a:r>
              <a:r>
                <a:rPr lang="en-US" sz="1300" b="1" i="1" dirty="0" err="1">
                  <a:solidFill>
                    <a:schemeClr val="accent4"/>
                  </a:solidFill>
                </a:rPr>
                <a:t>consectetur</a:t>
              </a:r>
              <a:r>
                <a:rPr lang="en-US" sz="1300" b="1" i="1" dirty="0">
                  <a:solidFill>
                    <a:schemeClr val="accent4"/>
                  </a:solidFill>
                </a:rPr>
                <a:t> </a:t>
              </a:r>
              <a:r>
                <a:rPr lang="en-US" sz="1300" b="1" i="1" dirty="0" err="1">
                  <a:solidFill>
                    <a:schemeClr val="accent4"/>
                  </a:solidFill>
                </a:rPr>
                <a:t>adipiscing</a:t>
              </a:r>
              <a:r>
                <a:rPr lang="en-US" sz="1300" b="1" i="1" dirty="0">
                  <a:solidFill>
                    <a:schemeClr val="accent4"/>
                  </a:solidFill>
                </a:rPr>
                <a:t> </a:t>
              </a:r>
              <a:r>
                <a:rPr lang="en-US" sz="1300" b="1" i="1" dirty="0" err="1">
                  <a:solidFill>
                    <a:schemeClr val="accent4"/>
                  </a:solidFill>
                </a:rPr>
                <a:t>elit</a:t>
              </a:r>
              <a:r>
                <a:rPr lang="en-US" sz="1300" b="1" i="1" dirty="0">
                  <a:solidFill>
                    <a:schemeClr val="accent4"/>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11" name="Group 10"/>
          <p:cNvGrpSpPr/>
          <p:nvPr/>
        </p:nvGrpSpPr>
        <p:grpSpPr>
          <a:xfrm>
            <a:off x="7810188" y="2464358"/>
            <a:ext cx="3534087" cy="692497"/>
            <a:chOff x="7819713" y="2121458"/>
            <a:chExt cx="3534087" cy="692497"/>
          </a:xfrm>
        </p:grpSpPr>
        <p:sp>
          <p:nvSpPr>
            <p:cNvPr id="12" name="Rectangle 11"/>
            <p:cNvSpPr/>
            <p:nvPr/>
          </p:nvSpPr>
          <p:spPr>
            <a:xfrm>
              <a:off x="7819713" y="2211816"/>
              <a:ext cx="507127" cy="5071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01</a:t>
              </a:r>
              <a:endParaRPr lang="en-US" dirty="0">
                <a:solidFill>
                  <a:schemeClr val="bg1"/>
                </a:solidFill>
                <a:latin typeface="+mj-lt"/>
              </a:endParaRPr>
            </a:p>
          </p:txBody>
        </p:sp>
        <p:sp>
          <p:nvSpPr>
            <p:cNvPr id="13" name="TextBox 12"/>
            <p:cNvSpPr txBox="1"/>
            <p:nvPr/>
          </p:nvSpPr>
          <p:spPr>
            <a:xfrm>
              <a:off x="8326840" y="2121458"/>
              <a:ext cx="3026960" cy="692497"/>
            </a:xfrm>
            <a:prstGeom prst="rect">
              <a:avLst/>
            </a:prstGeom>
            <a:noFill/>
          </p:spPr>
          <p:txBody>
            <a:bodyPr wrap="square" rtlCol="0">
              <a:spAutoFit/>
            </a:bodyPr>
            <a:lstStyle/>
            <a:p>
              <a:r>
                <a:rPr lang="en-US" sz="1300" b="1" i="1" dirty="0">
                  <a:solidFill>
                    <a:schemeClr val="accent1"/>
                  </a:solidFill>
                </a:rPr>
                <a:t>Lorem ipsum dolor sit </a:t>
              </a:r>
              <a:r>
                <a:rPr lang="en-US" sz="1300" b="1" i="1" dirty="0" err="1">
                  <a:solidFill>
                    <a:schemeClr val="accent1"/>
                  </a:solidFill>
                </a:rPr>
                <a:t>amet</a:t>
              </a:r>
              <a:r>
                <a:rPr lang="en-US" sz="1300" b="1" i="1" dirty="0">
                  <a:solidFill>
                    <a:schemeClr val="accent1"/>
                  </a:solidFill>
                </a:rPr>
                <a:t> </a:t>
              </a:r>
              <a:r>
                <a:rPr lang="en-US" sz="1300" b="1" i="1" dirty="0" err="1">
                  <a:solidFill>
                    <a:schemeClr val="accent1"/>
                  </a:solidFill>
                </a:rPr>
                <a:t>consectetur</a:t>
              </a:r>
              <a:r>
                <a:rPr lang="en-US" sz="1300" b="1" i="1" dirty="0">
                  <a:solidFill>
                    <a:schemeClr val="accent1"/>
                  </a:solidFill>
                </a:rPr>
                <a:t> </a:t>
              </a:r>
              <a:r>
                <a:rPr lang="en-US" sz="1300" b="1" i="1" dirty="0" err="1">
                  <a:solidFill>
                    <a:schemeClr val="accent1"/>
                  </a:solidFill>
                </a:rPr>
                <a:t>adipiscing</a:t>
              </a:r>
              <a:r>
                <a:rPr lang="en-US" sz="1300" b="1" i="1" dirty="0">
                  <a:solidFill>
                    <a:schemeClr val="accent1"/>
                  </a:solidFill>
                </a:rPr>
                <a:t> </a:t>
              </a:r>
              <a:r>
                <a:rPr lang="en-US" sz="1300" b="1" i="1" dirty="0" err="1">
                  <a:solidFill>
                    <a:schemeClr val="accent1"/>
                  </a:solidFill>
                </a:rPr>
                <a:t>elit</a:t>
              </a:r>
              <a:r>
                <a:rPr lang="en-US" sz="1300" b="1" i="1" dirty="0">
                  <a:solidFill>
                    <a:schemeClr val="accent1"/>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sp>
        <p:nvSpPr>
          <p:cNvPr id="17" name="TextBox 16"/>
          <p:cNvSpPr txBox="1"/>
          <p:nvPr/>
        </p:nvSpPr>
        <p:spPr>
          <a:xfrm>
            <a:off x="1847761" y="5353992"/>
            <a:ext cx="9258077" cy="738664"/>
          </a:xfrm>
          <a:prstGeom prst="rect">
            <a:avLst/>
          </a:prstGeom>
          <a:noFill/>
        </p:spPr>
        <p:txBody>
          <a:bodyPr wrap="square" rtlCol="0">
            <a:spAutoFit/>
          </a:bodyPr>
          <a:lstStyle/>
          <a:p>
            <a:r>
              <a:rPr lang="en-US" sz="1400" b="1" i="1" dirty="0">
                <a:solidFill>
                  <a:schemeClr val="tx1">
                    <a:lumMod val="65000"/>
                    <a:lumOff val="35000"/>
                  </a:schemeClr>
                </a:solidFill>
              </a:rPr>
              <a:t>Lorem ipsum dolor sit </a:t>
            </a:r>
            <a:r>
              <a:rPr lang="en-US" sz="1400" b="1" i="1" dirty="0" err="1">
                <a:solidFill>
                  <a:schemeClr val="tx1">
                    <a:lumMod val="65000"/>
                    <a:lumOff val="35000"/>
                  </a:schemeClr>
                </a:solidFill>
              </a:rPr>
              <a:t>amet</a:t>
            </a:r>
            <a:r>
              <a:rPr lang="en-US" sz="1400" b="1" i="1" dirty="0">
                <a:solidFill>
                  <a:schemeClr val="tx1">
                    <a:lumMod val="65000"/>
                    <a:lumOff val="35000"/>
                  </a:schemeClr>
                </a:solidFill>
              </a:rPr>
              <a:t>, </a:t>
            </a:r>
            <a:r>
              <a:rPr lang="en-US" sz="1400" b="1" i="1" dirty="0" err="1">
                <a:solidFill>
                  <a:schemeClr val="tx1">
                    <a:lumMod val="65000"/>
                    <a:lumOff val="35000"/>
                  </a:schemeClr>
                </a:solidFill>
              </a:rPr>
              <a:t>consectetur</a:t>
            </a:r>
            <a:r>
              <a:rPr lang="en-US" sz="1400" b="1" i="1" dirty="0">
                <a:solidFill>
                  <a:schemeClr val="tx1">
                    <a:lumMod val="65000"/>
                    <a:lumOff val="35000"/>
                  </a:schemeClr>
                </a:solidFill>
              </a:rPr>
              <a:t> </a:t>
            </a:r>
            <a:r>
              <a:rPr lang="en-US" sz="1400" b="1" i="1" dirty="0" err="1">
                <a:solidFill>
                  <a:schemeClr val="tx1">
                    <a:lumMod val="65000"/>
                    <a:lumOff val="35000"/>
                  </a:schemeClr>
                </a:solidFill>
              </a:rPr>
              <a:t>adipiscing</a:t>
            </a:r>
            <a:r>
              <a:rPr lang="en-US" sz="1400" b="1" i="1" dirty="0">
                <a:solidFill>
                  <a:schemeClr val="tx1">
                    <a:lumMod val="65000"/>
                    <a:lumOff val="35000"/>
                  </a:schemeClr>
                </a:solidFill>
              </a:rPr>
              <a:t> </a:t>
            </a:r>
            <a:r>
              <a:rPr lang="en-US" sz="1400" b="1" i="1" dirty="0" err="1">
                <a:solidFill>
                  <a:schemeClr val="tx1">
                    <a:lumMod val="65000"/>
                    <a:lumOff val="35000"/>
                  </a:schemeClr>
                </a:solidFill>
              </a:rPr>
              <a:t>elit</a:t>
            </a:r>
            <a:r>
              <a:rPr lang="en-US" sz="1400" b="1" i="1" dirty="0">
                <a:solidFill>
                  <a:schemeClr val="tx1">
                    <a:lumMod val="65000"/>
                    <a:lumOff val="35000"/>
                  </a:schemeClr>
                </a:solidFill>
              </a:rPr>
              <a:t>. </a:t>
            </a:r>
            <a:r>
              <a:rPr lang="en-US" sz="1400" b="1" i="1" dirty="0" err="1">
                <a:solidFill>
                  <a:schemeClr val="tx1">
                    <a:lumMod val="65000"/>
                    <a:lumOff val="35000"/>
                  </a:schemeClr>
                </a:solidFill>
              </a:rPr>
              <a:t>Vestibulum</a:t>
            </a:r>
            <a:r>
              <a:rPr lang="en-US" sz="1400" b="1" i="1" dirty="0">
                <a:solidFill>
                  <a:schemeClr val="tx1">
                    <a:lumMod val="65000"/>
                    <a:lumOff val="35000"/>
                  </a:schemeClr>
                </a:solidFill>
              </a:rPr>
              <a:t> </a:t>
            </a:r>
            <a:r>
              <a:rPr lang="en-US" sz="1400" b="1" i="1" dirty="0" err="1">
                <a:solidFill>
                  <a:schemeClr val="tx1">
                    <a:lumMod val="65000"/>
                    <a:lumOff val="35000"/>
                  </a:schemeClr>
                </a:solidFill>
              </a:rPr>
              <a:t>dignissim</a:t>
            </a:r>
            <a:r>
              <a:rPr lang="en-US" sz="1400" b="1" i="1" dirty="0">
                <a:solidFill>
                  <a:schemeClr val="tx1">
                    <a:lumMod val="65000"/>
                    <a:lumOff val="35000"/>
                  </a:schemeClr>
                </a:solidFill>
              </a:rPr>
              <a:t> </a:t>
            </a:r>
            <a:r>
              <a:rPr lang="en-US" sz="1400" b="1" i="1" dirty="0" err="1">
                <a:solidFill>
                  <a:schemeClr val="tx1">
                    <a:lumMod val="65000"/>
                    <a:lumOff val="35000"/>
                  </a:schemeClr>
                </a:solidFill>
              </a:rPr>
              <a:t>nunc</a:t>
            </a:r>
            <a:r>
              <a:rPr lang="en-US" sz="1400" b="1" i="1" dirty="0">
                <a:solidFill>
                  <a:schemeClr val="tx1">
                    <a:lumMod val="65000"/>
                    <a:lumOff val="35000"/>
                  </a:schemeClr>
                </a:solidFill>
              </a:rPr>
              <a:t> nisi, ac </a:t>
            </a:r>
            <a:r>
              <a:rPr lang="en-US" sz="1400" b="1" i="1" dirty="0" err="1">
                <a:solidFill>
                  <a:schemeClr val="tx1">
                    <a:lumMod val="65000"/>
                    <a:lumOff val="35000"/>
                  </a:schemeClr>
                </a:solidFill>
              </a:rPr>
              <a:t>scelerisque</a:t>
            </a:r>
            <a:r>
              <a:rPr lang="en-US" sz="1400" b="1" i="1" dirty="0">
                <a:solidFill>
                  <a:schemeClr val="tx1">
                    <a:lumMod val="65000"/>
                    <a:lumOff val="35000"/>
                  </a:schemeClr>
                </a:solidFill>
              </a:rPr>
              <a:t> </a:t>
            </a:r>
            <a:r>
              <a:rPr lang="en-US" sz="1400" b="1" i="1" dirty="0" err="1">
                <a:solidFill>
                  <a:schemeClr val="tx1">
                    <a:lumMod val="65000"/>
                    <a:lumOff val="35000"/>
                  </a:schemeClr>
                </a:solidFill>
              </a:rPr>
              <a:t>nulla</a:t>
            </a:r>
            <a:r>
              <a:rPr lang="en-US" sz="1400" b="1" i="1" dirty="0">
                <a:solidFill>
                  <a:schemeClr val="tx1">
                    <a:lumMod val="65000"/>
                    <a:lumOff val="35000"/>
                  </a:schemeClr>
                </a:solidFill>
              </a:rPr>
              <a:t> </a:t>
            </a:r>
            <a:r>
              <a:rPr lang="en-US" sz="1400" b="1" i="1" dirty="0" err="1">
                <a:solidFill>
                  <a:schemeClr val="tx1">
                    <a:lumMod val="65000"/>
                    <a:lumOff val="35000"/>
                  </a:schemeClr>
                </a:solidFill>
              </a:rPr>
              <a:t>malesuada</a:t>
            </a:r>
            <a:r>
              <a:rPr lang="en-US" sz="1400" b="1" i="1" dirty="0">
                <a:solidFill>
                  <a:schemeClr val="tx1">
                    <a:lumMod val="65000"/>
                    <a:lumOff val="35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r>
              <a:rPr lang="en-US" sz="1400" dirty="0">
                <a:solidFill>
                  <a:schemeClr val="tx1">
                    <a:lumMod val="50000"/>
                    <a:lumOff val="50000"/>
                  </a:schemeClr>
                </a:solidFill>
              </a:rPr>
              <a:t> a </a:t>
            </a:r>
            <a:r>
              <a:rPr lang="en-US" sz="1400" dirty="0" err="1">
                <a:solidFill>
                  <a:schemeClr val="tx1">
                    <a:lumMod val="50000"/>
                    <a:lumOff val="50000"/>
                  </a:schemeClr>
                </a:solidFill>
              </a:rPr>
              <a:t>urna</a:t>
            </a:r>
            <a:r>
              <a:rPr lang="en-US" sz="1400" dirty="0">
                <a:solidFill>
                  <a:schemeClr val="tx1">
                    <a:lumMod val="50000"/>
                    <a:lumOff val="50000"/>
                  </a:schemeClr>
                </a:solidFill>
              </a:rPr>
              <a:t>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r>
              <a:rPr lang="en-US" sz="1400" dirty="0" err="1">
                <a:solidFill>
                  <a:schemeClr val="tx1">
                    <a:lumMod val="50000"/>
                    <a:lumOff val="50000"/>
                  </a:schemeClr>
                </a:solidFill>
              </a:rPr>
              <a:t>Curabitur</a:t>
            </a:r>
            <a:r>
              <a:rPr lang="en-US" sz="1400" dirty="0">
                <a:solidFill>
                  <a:schemeClr val="tx1">
                    <a:lumMod val="50000"/>
                    <a:lumOff val="50000"/>
                  </a:schemeClr>
                </a:solidFill>
              </a:rPr>
              <a:t> a </a:t>
            </a:r>
            <a:r>
              <a:rPr lang="en-US" sz="1400" dirty="0" err="1">
                <a:solidFill>
                  <a:schemeClr val="tx1">
                    <a:lumMod val="50000"/>
                    <a:lumOff val="50000"/>
                  </a:schemeClr>
                </a:solidFill>
              </a:rPr>
              <a:t>est</a:t>
            </a:r>
            <a:r>
              <a:rPr lang="en-US" sz="1400" dirty="0">
                <a:solidFill>
                  <a:schemeClr val="tx1">
                    <a:lumMod val="50000"/>
                    <a:lumOff val="50000"/>
                  </a:schemeClr>
                </a:solidFill>
              </a:rPr>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r>
              <a:rPr lang="en-US" sz="1400" dirty="0" err="1">
                <a:solidFill>
                  <a:schemeClr val="tx1">
                    <a:lumMod val="50000"/>
                    <a:lumOff val="50000"/>
                  </a:schemeClr>
                </a:solidFill>
              </a:rPr>
              <a:t>bibendum</a:t>
            </a:r>
            <a:r>
              <a:rPr lang="en-US" sz="1400" dirty="0">
                <a:solidFill>
                  <a:schemeClr val="tx1">
                    <a:lumMod val="50000"/>
                    <a:lumOff val="50000"/>
                  </a:schemeClr>
                </a:solidFill>
              </a:rPr>
              <a:t> </a:t>
            </a:r>
            <a:r>
              <a:rPr lang="en-US" sz="1400" dirty="0" err="1">
                <a:solidFill>
                  <a:schemeClr val="tx1">
                    <a:lumMod val="50000"/>
                    <a:lumOff val="50000"/>
                  </a:schemeClr>
                </a:solidFill>
              </a:rPr>
              <a:t>eros</a:t>
            </a:r>
            <a:r>
              <a:rPr lang="en-US" sz="1400" dirty="0">
                <a:solidFill>
                  <a:schemeClr val="tx1">
                    <a:lumMod val="50000"/>
                    <a:lumOff val="50000"/>
                  </a:schemeClr>
                </a:solidFill>
              </a:rPr>
              <a:t> </a:t>
            </a:r>
            <a:r>
              <a:rPr lang="en-US" sz="1400" dirty="0" err="1">
                <a:solidFill>
                  <a:schemeClr val="tx1">
                    <a:lumMod val="50000"/>
                    <a:lumOff val="50000"/>
                  </a:schemeClr>
                </a:solidFill>
              </a:rPr>
              <a:t>quis</a:t>
            </a:r>
            <a:r>
              <a:rPr lang="en-US" sz="1400" dirty="0">
                <a:solidFill>
                  <a:schemeClr val="tx1">
                    <a:lumMod val="50000"/>
                    <a:lumOff val="50000"/>
                  </a:schemeClr>
                </a:solidFill>
              </a:rPr>
              <a:t>, </a:t>
            </a:r>
            <a:r>
              <a:rPr lang="en-US" sz="1400" dirty="0" err="1">
                <a:solidFill>
                  <a:schemeClr val="tx1">
                    <a:lumMod val="50000"/>
                    <a:lumOff val="50000"/>
                  </a:schemeClr>
                </a:solidFill>
              </a:rPr>
              <a:t>fringilla</a:t>
            </a:r>
            <a:r>
              <a:rPr lang="en-US" sz="1400" dirty="0">
                <a:solidFill>
                  <a:schemeClr val="tx1">
                    <a:lumMod val="50000"/>
                    <a:lumOff val="50000"/>
                  </a:schemeClr>
                </a:solidFill>
              </a:rPr>
              <a:t> lacus. </a:t>
            </a:r>
            <a:r>
              <a:rPr lang="en-US" sz="1400" dirty="0" err="1">
                <a:solidFill>
                  <a:schemeClr val="tx1">
                    <a:lumMod val="50000"/>
                    <a:lumOff val="50000"/>
                  </a:schemeClr>
                </a:solidFill>
              </a:rPr>
              <a:t>Curabitur</a:t>
            </a:r>
            <a:r>
              <a:rPr lang="en-US" sz="1400" dirty="0">
                <a:solidFill>
                  <a:schemeClr val="tx1">
                    <a:lumMod val="50000"/>
                    <a:lumOff val="50000"/>
                  </a:schemeClr>
                </a:solidFill>
              </a:rPr>
              <a:t> </a:t>
            </a:r>
            <a:r>
              <a:rPr lang="en-US" sz="1400" dirty="0" err="1">
                <a:solidFill>
                  <a:schemeClr val="tx1">
                    <a:lumMod val="50000"/>
                    <a:lumOff val="50000"/>
                  </a:schemeClr>
                </a:solidFill>
              </a:rPr>
              <a:t>mattis</a:t>
            </a:r>
            <a:r>
              <a:rPr lang="en-US" sz="1400" dirty="0">
                <a:solidFill>
                  <a:schemeClr val="tx1">
                    <a:lumMod val="50000"/>
                    <a:lumOff val="50000"/>
                  </a:schemeClr>
                </a:solidFill>
              </a:rPr>
              <a:t> lorem </a:t>
            </a:r>
            <a:r>
              <a:rPr lang="en-US" sz="1400" dirty="0" err="1">
                <a:solidFill>
                  <a:schemeClr val="tx1">
                    <a:lumMod val="50000"/>
                    <a:lumOff val="50000"/>
                  </a:schemeClr>
                </a:solidFill>
              </a:rPr>
              <a:t>metus</a:t>
            </a:r>
            <a:r>
              <a:rPr lang="en-US" sz="1400" dirty="0">
                <a:solidFill>
                  <a:schemeClr val="tx1">
                    <a:lumMod val="50000"/>
                    <a:lumOff val="50000"/>
                  </a:schemeClr>
                </a:solidFill>
              </a:rPr>
              <a:t>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laoreet</a:t>
            </a:r>
            <a:r>
              <a:rPr lang="en-US" sz="1400" dirty="0">
                <a:solidFill>
                  <a:schemeClr val="tx1">
                    <a:lumMod val="50000"/>
                    <a:lumOff val="50000"/>
                  </a:schemeClr>
                </a:solidFill>
              </a:rPr>
              <a:t> dolor </a:t>
            </a:r>
            <a:r>
              <a:rPr lang="en-US" sz="1400" dirty="0" err="1">
                <a:solidFill>
                  <a:schemeClr val="tx1">
                    <a:lumMod val="50000"/>
                    <a:lumOff val="50000"/>
                  </a:schemeClr>
                </a:solidFill>
              </a:rPr>
              <a:t>ultrices</a:t>
            </a:r>
            <a:r>
              <a:rPr lang="en-US" sz="1400" dirty="0">
                <a:solidFill>
                  <a:schemeClr val="tx1">
                    <a:lumMod val="50000"/>
                    <a:lumOff val="50000"/>
                  </a:schemeClr>
                </a:solidFill>
              </a:rPr>
              <a:t> sed. Integer </a:t>
            </a:r>
            <a:r>
              <a:rPr lang="en-US" sz="1400" dirty="0" err="1">
                <a:solidFill>
                  <a:schemeClr val="tx1">
                    <a:lumMod val="50000"/>
                    <a:lumOff val="50000"/>
                  </a:schemeClr>
                </a:solidFill>
              </a:rPr>
              <a:t>iaculis</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lacus </a:t>
            </a:r>
            <a:r>
              <a:rPr lang="en-US" sz="1400" dirty="0" err="1">
                <a:solidFill>
                  <a:schemeClr val="tx1">
                    <a:lumMod val="50000"/>
                    <a:lumOff val="50000"/>
                  </a:schemeClr>
                </a:solidFill>
              </a:rPr>
              <a:t>eget</a:t>
            </a:r>
            <a:r>
              <a:rPr lang="en-US" sz="1400" dirty="0">
                <a:solidFill>
                  <a:schemeClr val="tx1">
                    <a:lumMod val="50000"/>
                    <a:lumOff val="50000"/>
                  </a:schemeClr>
                </a:solidFill>
              </a:rPr>
              <a:t> </a:t>
            </a:r>
            <a:r>
              <a:rPr lang="en-US" sz="1400" dirty="0" err="1">
                <a:solidFill>
                  <a:schemeClr val="tx1">
                    <a:lumMod val="50000"/>
                    <a:lumOff val="50000"/>
                  </a:schemeClr>
                </a:solidFill>
              </a:rPr>
              <a:t>commodo</a:t>
            </a:r>
            <a:r>
              <a:rPr lang="en-US" sz="1400" dirty="0">
                <a:solidFill>
                  <a:schemeClr val="tx1">
                    <a:lumMod val="50000"/>
                    <a:lumOff val="50000"/>
                  </a:schemeClr>
                </a:solidFill>
              </a:rPr>
              <a:t>. </a:t>
            </a:r>
          </a:p>
        </p:txBody>
      </p:sp>
      <p:sp>
        <p:nvSpPr>
          <p:cNvPr id="23" name="Freeform 6"/>
          <p:cNvSpPr>
            <a:spLocks noEditPoints="1"/>
          </p:cNvSpPr>
          <p:nvPr/>
        </p:nvSpPr>
        <p:spPr bwMode="auto">
          <a:xfrm>
            <a:off x="1066149" y="5353992"/>
            <a:ext cx="693018" cy="665809"/>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 name="TextBox 23"/>
          <p:cNvSpPr txBox="1"/>
          <p:nvPr/>
        </p:nvSpPr>
        <p:spPr>
          <a:xfrm>
            <a:off x="2880295" y="1393902"/>
            <a:ext cx="6431409" cy="523220"/>
          </a:xfrm>
          <a:prstGeom prst="rect">
            <a:avLst/>
          </a:prstGeom>
          <a:noFill/>
        </p:spPr>
        <p:txBody>
          <a:bodyPr wrap="square" rtlCol="0">
            <a:spAutoFit/>
          </a:bodyPr>
          <a:lstStyle/>
          <a:p>
            <a:pPr algn="ct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endParaRPr lang="en-US" sz="1400" dirty="0">
              <a:solidFill>
                <a:schemeClr val="tx1">
                  <a:lumMod val="50000"/>
                  <a:lumOff val="50000"/>
                </a:schemeClr>
              </a:solidFill>
            </a:endParaRPr>
          </a:p>
        </p:txBody>
      </p:sp>
    </p:spTree>
    <p:extLst>
      <p:ext uri="{BB962C8B-B14F-4D97-AF65-F5344CB8AC3E}">
        <p14:creationId xmlns:p14="http://schemas.microsoft.com/office/powerpoint/2010/main" val="297319349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anim calcmode="lin" valueType="num">
                                      <p:cBhvr>
                                        <p:cTn id="8" dur="500" fill="hold"/>
                                        <p:tgtEl>
                                          <p:spTgt spid="24"/>
                                        </p:tgtEl>
                                        <p:attrNameLst>
                                          <p:attrName>ppt_x</p:attrName>
                                        </p:attrNameLst>
                                      </p:cBhvr>
                                      <p:tavLst>
                                        <p:tav tm="0">
                                          <p:val>
                                            <p:strVal val="#ppt_x"/>
                                          </p:val>
                                        </p:tav>
                                        <p:tav tm="100000">
                                          <p:val>
                                            <p:strVal val="#ppt_x"/>
                                          </p:val>
                                        </p:tav>
                                      </p:tavLst>
                                    </p:anim>
                                    <p:anim calcmode="lin" valueType="num">
                                      <p:cBhvr>
                                        <p:cTn id="9" dur="500" fill="hold"/>
                                        <p:tgtEl>
                                          <p:spTgt spid="2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2" presetClass="entr" presetSubtype="1" fill="hold" grpId="0" nodeType="afterEffect">
                                  <p:stCondLst>
                                    <p:cond delay="0"/>
                                  </p:stCondLst>
                                  <p:childTnLst>
                                    <p:set>
                                      <p:cBhvr>
                                        <p:cTn id="12" dur="1" fill="hold">
                                          <p:stCondLst>
                                            <p:cond delay="0"/>
                                          </p:stCondLst>
                                        </p:cTn>
                                        <p:tgtEl>
                                          <p:spTgt spid="4">
                                            <p:graphicEl>
                                              <a:chart seriesIdx="-3" categoryIdx="-3" bldStep="gridLegend"/>
                                            </p:graphicEl>
                                          </p:spTgt>
                                        </p:tgtEl>
                                        <p:attrNameLst>
                                          <p:attrName>style.visibility</p:attrName>
                                        </p:attrNameLst>
                                      </p:cBhvr>
                                      <p:to>
                                        <p:strVal val="visible"/>
                                      </p:to>
                                    </p:set>
                                    <p:anim calcmode="lin" valueType="num">
                                      <p:cBhvr additive="base">
                                        <p:cTn id="13" dur="500"/>
                                        <p:tgtEl>
                                          <p:spTgt spid="4">
                                            <p:graphicEl>
                                              <a:chart seriesIdx="-3" categoryIdx="-3" bldStep="gridLegend"/>
                                            </p:graphicEl>
                                          </p:spTgt>
                                        </p:tgtEl>
                                        <p:attrNameLst>
                                          <p:attrName>ppt_y</p:attrName>
                                        </p:attrNameLst>
                                      </p:cBhvr>
                                      <p:tavLst>
                                        <p:tav tm="0">
                                          <p:val>
                                            <p:strVal val="#ppt_y-#ppt_h*1.125000"/>
                                          </p:val>
                                        </p:tav>
                                        <p:tav tm="100000">
                                          <p:val>
                                            <p:strVal val="#ppt_y"/>
                                          </p:val>
                                        </p:tav>
                                      </p:tavLst>
                                    </p:anim>
                                    <p:animEffect transition="in" filter="wipe(down)">
                                      <p:cBhvr>
                                        <p:cTn id="14" dur="500"/>
                                        <p:tgtEl>
                                          <p:spTgt spid="4">
                                            <p:graphicEl>
                                              <a:chart seriesIdx="-3" categoryIdx="-3" bldStep="gridLegend"/>
                                            </p:graphicEl>
                                          </p:spTgt>
                                        </p:tgtEl>
                                      </p:cBhvr>
                                    </p:animEffect>
                                  </p:childTnLst>
                                </p:cTn>
                              </p:par>
                            </p:childTnLst>
                          </p:cTn>
                        </p:par>
                        <p:par>
                          <p:cTn id="15" fill="hold">
                            <p:stCondLst>
                              <p:cond delay="1000"/>
                            </p:stCondLst>
                            <p:childTnLst>
                              <p:par>
                                <p:cTn id="16" presetID="12" presetClass="entr" presetSubtype="1" fill="hold" grpId="0" nodeType="afterEffect">
                                  <p:stCondLst>
                                    <p:cond delay="0"/>
                                  </p:stCondLst>
                                  <p:childTnLst>
                                    <p:set>
                                      <p:cBhvr>
                                        <p:cTn id="17" dur="1" fill="hold">
                                          <p:stCondLst>
                                            <p:cond delay="0"/>
                                          </p:stCondLst>
                                        </p:cTn>
                                        <p:tgtEl>
                                          <p:spTgt spid="4">
                                            <p:graphicEl>
                                              <a:chart seriesIdx="0" categoryIdx="-4" bldStep="series"/>
                                            </p:graphicEl>
                                          </p:spTgt>
                                        </p:tgtEl>
                                        <p:attrNameLst>
                                          <p:attrName>style.visibility</p:attrName>
                                        </p:attrNameLst>
                                      </p:cBhvr>
                                      <p:to>
                                        <p:strVal val="visible"/>
                                      </p:to>
                                    </p:set>
                                    <p:anim calcmode="lin" valueType="num">
                                      <p:cBhvr additive="base">
                                        <p:cTn id="18" dur="500"/>
                                        <p:tgtEl>
                                          <p:spTgt spid="4">
                                            <p:graphicEl>
                                              <a:chart seriesIdx="0" categoryIdx="-4" bldStep="series"/>
                                            </p:graphicEl>
                                          </p:spTgt>
                                        </p:tgtEl>
                                        <p:attrNameLst>
                                          <p:attrName>ppt_y</p:attrName>
                                        </p:attrNameLst>
                                      </p:cBhvr>
                                      <p:tavLst>
                                        <p:tav tm="0">
                                          <p:val>
                                            <p:strVal val="#ppt_y-#ppt_h*1.125000"/>
                                          </p:val>
                                        </p:tav>
                                        <p:tav tm="100000">
                                          <p:val>
                                            <p:strVal val="#ppt_y"/>
                                          </p:val>
                                        </p:tav>
                                      </p:tavLst>
                                    </p:anim>
                                    <p:animEffect transition="in" filter="wipe(down)">
                                      <p:cBhvr>
                                        <p:cTn id="19" dur="500"/>
                                        <p:tgtEl>
                                          <p:spTgt spid="4">
                                            <p:graphicEl>
                                              <a:chart seriesIdx="0" categoryIdx="-4" bldStep="series"/>
                                            </p:graphicEl>
                                          </p:spTgt>
                                        </p:tgtEl>
                                      </p:cBhvr>
                                    </p:animEffect>
                                  </p:childTnLst>
                                </p:cTn>
                              </p:par>
                            </p:childTnLst>
                          </p:cTn>
                        </p:par>
                        <p:par>
                          <p:cTn id="20" fill="hold">
                            <p:stCondLst>
                              <p:cond delay="1500"/>
                            </p:stCondLst>
                            <p:childTnLst>
                              <p:par>
                                <p:cTn id="21" presetID="12" presetClass="entr" presetSubtype="1" fill="hold" grpId="0" nodeType="afterEffect">
                                  <p:stCondLst>
                                    <p:cond delay="0"/>
                                  </p:stCondLst>
                                  <p:childTnLst>
                                    <p:set>
                                      <p:cBhvr>
                                        <p:cTn id="22" dur="1" fill="hold">
                                          <p:stCondLst>
                                            <p:cond delay="0"/>
                                          </p:stCondLst>
                                        </p:cTn>
                                        <p:tgtEl>
                                          <p:spTgt spid="4">
                                            <p:graphicEl>
                                              <a:chart seriesIdx="1" categoryIdx="-4" bldStep="series"/>
                                            </p:graphicEl>
                                          </p:spTgt>
                                        </p:tgtEl>
                                        <p:attrNameLst>
                                          <p:attrName>style.visibility</p:attrName>
                                        </p:attrNameLst>
                                      </p:cBhvr>
                                      <p:to>
                                        <p:strVal val="visible"/>
                                      </p:to>
                                    </p:set>
                                    <p:anim calcmode="lin" valueType="num">
                                      <p:cBhvr additive="base">
                                        <p:cTn id="23" dur="500"/>
                                        <p:tgtEl>
                                          <p:spTgt spid="4">
                                            <p:graphicEl>
                                              <a:chart seriesIdx="1" categoryIdx="-4" bldStep="series"/>
                                            </p:graphicEl>
                                          </p:spTgt>
                                        </p:tgtEl>
                                        <p:attrNameLst>
                                          <p:attrName>ppt_y</p:attrName>
                                        </p:attrNameLst>
                                      </p:cBhvr>
                                      <p:tavLst>
                                        <p:tav tm="0">
                                          <p:val>
                                            <p:strVal val="#ppt_y-#ppt_h*1.125000"/>
                                          </p:val>
                                        </p:tav>
                                        <p:tav tm="100000">
                                          <p:val>
                                            <p:strVal val="#ppt_y"/>
                                          </p:val>
                                        </p:tav>
                                      </p:tavLst>
                                    </p:anim>
                                    <p:animEffect transition="in" filter="wipe(down)">
                                      <p:cBhvr>
                                        <p:cTn id="24" dur="500"/>
                                        <p:tgtEl>
                                          <p:spTgt spid="4">
                                            <p:graphicEl>
                                              <a:chart seriesIdx="1" categoryIdx="-4" bldStep="series"/>
                                            </p:graphicEl>
                                          </p:spTgt>
                                        </p:tgtEl>
                                      </p:cBhvr>
                                    </p:animEffect>
                                  </p:childTnLst>
                                </p:cTn>
                              </p:par>
                            </p:childTnLst>
                          </p:cTn>
                        </p:par>
                        <p:par>
                          <p:cTn id="25" fill="hold">
                            <p:stCondLst>
                              <p:cond delay="2000"/>
                            </p:stCondLst>
                            <p:childTnLst>
                              <p:par>
                                <p:cTn id="26" presetID="12" presetClass="entr" presetSubtype="1" fill="hold" grpId="0" nodeType="afterEffect">
                                  <p:stCondLst>
                                    <p:cond delay="0"/>
                                  </p:stCondLst>
                                  <p:childTnLst>
                                    <p:set>
                                      <p:cBhvr>
                                        <p:cTn id="27" dur="1" fill="hold">
                                          <p:stCondLst>
                                            <p:cond delay="0"/>
                                          </p:stCondLst>
                                        </p:cTn>
                                        <p:tgtEl>
                                          <p:spTgt spid="4">
                                            <p:graphicEl>
                                              <a:chart seriesIdx="2" categoryIdx="-4" bldStep="series"/>
                                            </p:graphicEl>
                                          </p:spTgt>
                                        </p:tgtEl>
                                        <p:attrNameLst>
                                          <p:attrName>style.visibility</p:attrName>
                                        </p:attrNameLst>
                                      </p:cBhvr>
                                      <p:to>
                                        <p:strVal val="visible"/>
                                      </p:to>
                                    </p:set>
                                    <p:anim calcmode="lin" valueType="num">
                                      <p:cBhvr additive="base">
                                        <p:cTn id="28" dur="500"/>
                                        <p:tgtEl>
                                          <p:spTgt spid="4">
                                            <p:graphicEl>
                                              <a:chart seriesIdx="2" categoryIdx="-4" bldStep="series"/>
                                            </p:graphicEl>
                                          </p:spTgt>
                                        </p:tgtEl>
                                        <p:attrNameLst>
                                          <p:attrName>ppt_y</p:attrName>
                                        </p:attrNameLst>
                                      </p:cBhvr>
                                      <p:tavLst>
                                        <p:tav tm="0">
                                          <p:val>
                                            <p:strVal val="#ppt_y-#ppt_h*1.125000"/>
                                          </p:val>
                                        </p:tav>
                                        <p:tav tm="100000">
                                          <p:val>
                                            <p:strVal val="#ppt_y"/>
                                          </p:val>
                                        </p:tav>
                                      </p:tavLst>
                                    </p:anim>
                                    <p:animEffect transition="in" filter="wipe(down)">
                                      <p:cBhvr>
                                        <p:cTn id="29" dur="500"/>
                                        <p:tgtEl>
                                          <p:spTgt spid="4">
                                            <p:graphicEl>
                                              <a:chart seriesIdx="2" categoryIdx="-4" bldStep="series"/>
                                            </p:graphicEl>
                                          </p:spTgt>
                                        </p:tgtEl>
                                      </p:cBhvr>
                                    </p:animEffect>
                                  </p:childTnLst>
                                </p:cTn>
                              </p:par>
                            </p:childTnLst>
                          </p:cTn>
                        </p:par>
                        <p:par>
                          <p:cTn id="30" fill="hold">
                            <p:stCondLst>
                              <p:cond delay="2500"/>
                            </p:stCondLst>
                            <p:childTnLst>
                              <p:par>
                                <p:cTn id="31" presetID="31" presetClass="entr" presetSubtype="0" fill="hold" nodeType="after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500" fill="hold"/>
                                        <p:tgtEl>
                                          <p:spTgt spid="11"/>
                                        </p:tgtEl>
                                        <p:attrNameLst>
                                          <p:attrName>ppt_w</p:attrName>
                                        </p:attrNameLst>
                                      </p:cBhvr>
                                      <p:tavLst>
                                        <p:tav tm="0">
                                          <p:val>
                                            <p:fltVal val="0"/>
                                          </p:val>
                                        </p:tav>
                                        <p:tav tm="100000">
                                          <p:val>
                                            <p:strVal val="#ppt_w"/>
                                          </p:val>
                                        </p:tav>
                                      </p:tavLst>
                                    </p:anim>
                                    <p:anim calcmode="lin" valueType="num">
                                      <p:cBhvr>
                                        <p:cTn id="34" dur="500" fill="hold"/>
                                        <p:tgtEl>
                                          <p:spTgt spid="11"/>
                                        </p:tgtEl>
                                        <p:attrNameLst>
                                          <p:attrName>ppt_h</p:attrName>
                                        </p:attrNameLst>
                                      </p:cBhvr>
                                      <p:tavLst>
                                        <p:tav tm="0">
                                          <p:val>
                                            <p:fltVal val="0"/>
                                          </p:val>
                                        </p:tav>
                                        <p:tav tm="100000">
                                          <p:val>
                                            <p:strVal val="#ppt_h"/>
                                          </p:val>
                                        </p:tav>
                                      </p:tavLst>
                                    </p:anim>
                                    <p:anim calcmode="lin" valueType="num">
                                      <p:cBhvr>
                                        <p:cTn id="35" dur="500" fill="hold"/>
                                        <p:tgtEl>
                                          <p:spTgt spid="11"/>
                                        </p:tgtEl>
                                        <p:attrNameLst>
                                          <p:attrName>style.rotation</p:attrName>
                                        </p:attrNameLst>
                                      </p:cBhvr>
                                      <p:tavLst>
                                        <p:tav tm="0">
                                          <p:val>
                                            <p:fltVal val="90"/>
                                          </p:val>
                                        </p:tav>
                                        <p:tav tm="100000">
                                          <p:val>
                                            <p:fltVal val="0"/>
                                          </p:val>
                                        </p:tav>
                                      </p:tavLst>
                                    </p:anim>
                                    <p:animEffect transition="in" filter="fade">
                                      <p:cBhvr>
                                        <p:cTn id="36" dur="500"/>
                                        <p:tgtEl>
                                          <p:spTgt spid="11"/>
                                        </p:tgtEl>
                                      </p:cBhvr>
                                    </p:animEffect>
                                  </p:childTnLst>
                                </p:cTn>
                              </p:par>
                            </p:childTnLst>
                          </p:cTn>
                        </p:par>
                        <p:par>
                          <p:cTn id="37" fill="hold">
                            <p:stCondLst>
                              <p:cond delay="3000"/>
                            </p:stCondLst>
                            <p:childTnLst>
                              <p:par>
                                <p:cTn id="38" presetID="31" presetClass="entr" presetSubtype="0" fill="hold" nodeType="afterEffect">
                                  <p:stCondLst>
                                    <p:cond delay="0"/>
                                  </p:stCondLst>
                                  <p:childTnLst>
                                    <p:set>
                                      <p:cBhvr>
                                        <p:cTn id="39" dur="1" fill="hold">
                                          <p:stCondLst>
                                            <p:cond delay="0"/>
                                          </p:stCondLst>
                                        </p:cTn>
                                        <p:tgtEl>
                                          <p:spTgt spid="5"/>
                                        </p:tgtEl>
                                        <p:attrNameLst>
                                          <p:attrName>style.visibility</p:attrName>
                                        </p:attrNameLst>
                                      </p:cBhvr>
                                      <p:to>
                                        <p:strVal val="visible"/>
                                      </p:to>
                                    </p:set>
                                    <p:anim calcmode="lin" valueType="num">
                                      <p:cBhvr>
                                        <p:cTn id="40" dur="500" fill="hold"/>
                                        <p:tgtEl>
                                          <p:spTgt spid="5"/>
                                        </p:tgtEl>
                                        <p:attrNameLst>
                                          <p:attrName>ppt_w</p:attrName>
                                        </p:attrNameLst>
                                      </p:cBhvr>
                                      <p:tavLst>
                                        <p:tav tm="0">
                                          <p:val>
                                            <p:fltVal val="0"/>
                                          </p:val>
                                        </p:tav>
                                        <p:tav tm="100000">
                                          <p:val>
                                            <p:strVal val="#ppt_w"/>
                                          </p:val>
                                        </p:tav>
                                      </p:tavLst>
                                    </p:anim>
                                    <p:anim calcmode="lin" valueType="num">
                                      <p:cBhvr>
                                        <p:cTn id="41" dur="500" fill="hold"/>
                                        <p:tgtEl>
                                          <p:spTgt spid="5"/>
                                        </p:tgtEl>
                                        <p:attrNameLst>
                                          <p:attrName>ppt_h</p:attrName>
                                        </p:attrNameLst>
                                      </p:cBhvr>
                                      <p:tavLst>
                                        <p:tav tm="0">
                                          <p:val>
                                            <p:fltVal val="0"/>
                                          </p:val>
                                        </p:tav>
                                        <p:tav tm="100000">
                                          <p:val>
                                            <p:strVal val="#ppt_h"/>
                                          </p:val>
                                        </p:tav>
                                      </p:tavLst>
                                    </p:anim>
                                    <p:anim calcmode="lin" valueType="num">
                                      <p:cBhvr>
                                        <p:cTn id="42" dur="500" fill="hold"/>
                                        <p:tgtEl>
                                          <p:spTgt spid="5"/>
                                        </p:tgtEl>
                                        <p:attrNameLst>
                                          <p:attrName>style.rotation</p:attrName>
                                        </p:attrNameLst>
                                      </p:cBhvr>
                                      <p:tavLst>
                                        <p:tav tm="0">
                                          <p:val>
                                            <p:fltVal val="90"/>
                                          </p:val>
                                        </p:tav>
                                        <p:tav tm="100000">
                                          <p:val>
                                            <p:fltVal val="0"/>
                                          </p:val>
                                        </p:tav>
                                      </p:tavLst>
                                    </p:anim>
                                    <p:animEffect transition="in" filter="fade">
                                      <p:cBhvr>
                                        <p:cTn id="43" dur="500"/>
                                        <p:tgtEl>
                                          <p:spTgt spid="5"/>
                                        </p:tgtEl>
                                      </p:cBhvr>
                                    </p:animEffect>
                                  </p:childTnLst>
                                </p:cTn>
                              </p:par>
                            </p:childTnLst>
                          </p:cTn>
                        </p:par>
                        <p:par>
                          <p:cTn id="44" fill="hold">
                            <p:stCondLst>
                              <p:cond delay="3500"/>
                            </p:stCondLst>
                            <p:childTnLst>
                              <p:par>
                                <p:cTn id="45" presetID="31" presetClass="entr" presetSubtype="0" fill="hold"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 calcmode="lin" valueType="num">
                                      <p:cBhvr>
                                        <p:cTn id="49" dur="500" fill="hold"/>
                                        <p:tgtEl>
                                          <p:spTgt spid="8"/>
                                        </p:tgtEl>
                                        <p:attrNameLst>
                                          <p:attrName>style.rotation</p:attrName>
                                        </p:attrNameLst>
                                      </p:cBhvr>
                                      <p:tavLst>
                                        <p:tav tm="0">
                                          <p:val>
                                            <p:fltVal val="90"/>
                                          </p:val>
                                        </p:tav>
                                        <p:tav tm="100000">
                                          <p:val>
                                            <p:fltVal val="0"/>
                                          </p:val>
                                        </p:tav>
                                      </p:tavLst>
                                    </p:anim>
                                    <p:animEffect transition="in" filter="fade">
                                      <p:cBhvr>
                                        <p:cTn id="50" dur="500"/>
                                        <p:tgtEl>
                                          <p:spTgt spid="8"/>
                                        </p:tgtEl>
                                      </p:cBhvr>
                                    </p:animEffect>
                                  </p:childTnLst>
                                </p:cTn>
                              </p:par>
                            </p:childTnLst>
                          </p:cTn>
                        </p:par>
                        <p:par>
                          <p:cTn id="51" fill="hold">
                            <p:stCondLst>
                              <p:cond delay="4000"/>
                            </p:stCondLst>
                            <p:childTnLst>
                              <p:par>
                                <p:cTn id="52" presetID="31"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p:cTn id="54" dur="1000" fill="hold"/>
                                        <p:tgtEl>
                                          <p:spTgt spid="23"/>
                                        </p:tgtEl>
                                        <p:attrNameLst>
                                          <p:attrName>ppt_w</p:attrName>
                                        </p:attrNameLst>
                                      </p:cBhvr>
                                      <p:tavLst>
                                        <p:tav tm="0">
                                          <p:val>
                                            <p:fltVal val="0"/>
                                          </p:val>
                                        </p:tav>
                                        <p:tav tm="100000">
                                          <p:val>
                                            <p:strVal val="#ppt_w"/>
                                          </p:val>
                                        </p:tav>
                                      </p:tavLst>
                                    </p:anim>
                                    <p:anim calcmode="lin" valueType="num">
                                      <p:cBhvr>
                                        <p:cTn id="55" dur="1000" fill="hold"/>
                                        <p:tgtEl>
                                          <p:spTgt spid="23"/>
                                        </p:tgtEl>
                                        <p:attrNameLst>
                                          <p:attrName>ppt_h</p:attrName>
                                        </p:attrNameLst>
                                      </p:cBhvr>
                                      <p:tavLst>
                                        <p:tav tm="0">
                                          <p:val>
                                            <p:fltVal val="0"/>
                                          </p:val>
                                        </p:tav>
                                        <p:tav tm="100000">
                                          <p:val>
                                            <p:strVal val="#ppt_h"/>
                                          </p:val>
                                        </p:tav>
                                      </p:tavLst>
                                    </p:anim>
                                    <p:anim calcmode="lin" valueType="num">
                                      <p:cBhvr>
                                        <p:cTn id="56" dur="1000" fill="hold"/>
                                        <p:tgtEl>
                                          <p:spTgt spid="23"/>
                                        </p:tgtEl>
                                        <p:attrNameLst>
                                          <p:attrName>style.rotation</p:attrName>
                                        </p:attrNameLst>
                                      </p:cBhvr>
                                      <p:tavLst>
                                        <p:tav tm="0">
                                          <p:val>
                                            <p:fltVal val="90"/>
                                          </p:val>
                                        </p:tav>
                                        <p:tav tm="100000">
                                          <p:val>
                                            <p:fltVal val="0"/>
                                          </p:val>
                                        </p:tav>
                                      </p:tavLst>
                                    </p:anim>
                                    <p:animEffect transition="in" filter="fade">
                                      <p:cBhvr>
                                        <p:cTn id="57" dur="1000"/>
                                        <p:tgtEl>
                                          <p:spTgt spid="23"/>
                                        </p:tgtEl>
                                      </p:cBhvr>
                                    </p:animEffect>
                                  </p:childTnLst>
                                </p:cTn>
                              </p:par>
                            </p:childTnLst>
                          </p:cTn>
                        </p:par>
                        <p:par>
                          <p:cTn id="58" fill="hold">
                            <p:stCondLst>
                              <p:cond delay="5000"/>
                            </p:stCondLst>
                            <p:childTnLst>
                              <p:par>
                                <p:cTn id="59" presetID="22" presetClass="entr" presetSubtype="8"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wipe(left)">
                                      <p:cBhvr>
                                        <p:cTn id="6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Chart bld="series"/>
        </p:bldSub>
      </p:bldGraphic>
      <p:bldP spid="17" grpId="0"/>
      <p:bldP spid="23" grpId="0" animBg="1"/>
      <p:bldP spid="24"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Bar Chart Layout</a:t>
            </a:r>
          </a:p>
        </p:txBody>
      </p:sp>
      <p:sp>
        <p:nvSpPr>
          <p:cNvPr id="3" name="Slide Number Placeholder 2"/>
          <p:cNvSpPr>
            <a:spLocks noGrp="1"/>
          </p:cNvSpPr>
          <p:nvPr>
            <p:ph type="sldNum" sz="quarter" idx="12"/>
          </p:nvPr>
        </p:nvSpPr>
        <p:spPr/>
        <p:txBody>
          <a:bodyPr/>
          <a:lstStyle/>
          <a:p>
            <a:fld id="{5DE872C3-2ED1-43FB-B3C4-BA6F078D7CD3}" type="slidenum">
              <a:rPr lang="en-US" smtClean="0"/>
              <a:t>111</a:t>
            </a:fld>
            <a:endParaRPr lang="en-US"/>
          </a:p>
        </p:txBody>
      </p:sp>
      <p:graphicFrame>
        <p:nvGraphicFramePr>
          <p:cNvPr id="4" name="Chart 3"/>
          <p:cNvGraphicFramePr/>
          <p:nvPr>
            <p:extLst>
              <p:ext uri="{D42A27DB-BD31-4B8C-83A1-F6EECF244321}">
                <p14:modId xmlns:p14="http://schemas.microsoft.com/office/powerpoint/2010/main" val="136103766"/>
              </p:ext>
            </p:extLst>
          </p:nvPr>
        </p:nvGraphicFramePr>
        <p:xfrm>
          <a:off x="784882" y="1902777"/>
          <a:ext cx="5466205" cy="3940935"/>
        </p:xfrm>
        <a:graphic>
          <a:graphicData uri="http://schemas.openxmlformats.org/drawingml/2006/chart">
            <c:chart xmlns:c="http://schemas.openxmlformats.org/drawingml/2006/chart" xmlns:r="http://schemas.openxmlformats.org/officeDocument/2006/relationships" r:id="rId2"/>
          </a:graphicData>
        </a:graphic>
      </p:graphicFrame>
      <p:grpSp>
        <p:nvGrpSpPr>
          <p:cNvPr id="5" name="Group 4"/>
          <p:cNvGrpSpPr/>
          <p:nvPr/>
        </p:nvGrpSpPr>
        <p:grpSpPr>
          <a:xfrm>
            <a:off x="6351500" y="3416599"/>
            <a:ext cx="5002300" cy="979866"/>
            <a:chOff x="6351500" y="3111799"/>
            <a:chExt cx="5002300" cy="979866"/>
          </a:xfrm>
        </p:grpSpPr>
        <p:sp>
          <p:nvSpPr>
            <p:cNvPr id="6" name="TextBox 5"/>
            <p:cNvSpPr txBox="1"/>
            <p:nvPr/>
          </p:nvSpPr>
          <p:spPr>
            <a:xfrm>
              <a:off x="6433527" y="3111799"/>
              <a:ext cx="489236" cy="461665"/>
            </a:xfrm>
            <a:prstGeom prst="rect">
              <a:avLst/>
            </a:prstGeom>
            <a:solidFill>
              <a:schemeClr val="accent3"/>
            </a:solidFill>
          </p:spPr>
          <p:txBody>
            <a:bodyPr wrap="none" rtlCol="0">
              <a:spAutoFit/>
            </a:bodyPr>
            <a:lstStyle/>
            <a:p>
              <a:r>
                <a:rPr lang="vi-VN" sz="2400" dirty="0">
                  <a:solidFill>
                    <a:schemeClr val="bg1"/>
                  </a:solidFill>
                  <a:latin typeface="+mj-lt"/>
                </a:rPr>
                <a:t>02</a:t>
              </a:r>
              <a:endParaRPr lang="en-US" sz="2400" dirty="0">
                <a:solidFill>
                  <a:schemeClr val="bg1"/>
                </a:solidFill>
                <a:latin typeface="+mj-lt"/>
              </a:endParaRPr>
            </a:p>
          </p:txBody>
        </p:sp>
        <p:sp>
          <p:nvSpPr>
            <p:cNvPr id="7" name="TextBox 6"/>
            <p:cNvSpPr txBox="1"/>
            <p:nvPr/>
          </p:nvSpPr>
          <p:spPr>
            <a:xfrm>
              <a:off x="6922763" y="3142577"/>
              <a:ext cx="3416000" cy="400110"/>
            </a:xfrm>
            <a:prstGeom prst="rect">
              <a:avLst/>
            </a:prstGeom>
            <a:noFill/>
          </p:spPr>
          <p:txBody>
            <a:bodyPr wrap="none" rtlCol="0">
              <a:spAutoFit/>
            </a:bodyPr>
            <a:lstStyle/>
            <a:p>
              <a:pPr lvl="0"/>
              <a:r>
                <a:rPr lang="en-US" sz="2000" dirty="0">
                  <a:solidFill>
                    <a:schemeClr val="tx1">
                      <a:lumMod val="65000"/>
                      <a:lumOff val="35000"/>
                    </a:schemeClr>
                  </a:solidFill>
                  <a:latin typeface="+mj-lt"/>
                </a:rPr>
                <a:t>MOBILE DESIGN INFOGRAPHIC</a:t>
              </a:r>
            </a:p>
          </p:txBody>
        </p:sp>
        <p:sp>
          <p:nvSpPr>
            <p:cNvPr id="8" name="TextBox 7"/>
            <p:cNvSpPr txBox="1"/>
            <p:nvPr/>
          </p:nvSpPr>
          <p:spPr>
            <a:xfrm>
              <a:off x="6351500" y="3568445"/>
              <a:ext cx="5002300" cy="523220"/>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p>
          </p:txBody>
        </p:sp>
      </p:grpSp>
      <p:grpSp>
        <p:nvGrpSpPr>
          <p:cNvPr id="9" name="Group 8"/>
          <p:cNvGrpSpPr/>
          <p:nvPr/>
        </p:nvGrpSpPr>
        <p:grpSpPr>
          <a:xfrm>
            <a:off x="6351500" y="2093159"/>
            <a:ext cx="5019932" cy="1135145"/>
            <a:chOff x="6351500" y="1788359"/>
            <a:chExt cx="5019932" cy="1135145"/>
          </a:xfrm>
        </p:grpSpPr>
        <p:sp>
          <p:nvSpPr>
            <p:cNvPr id="10" name="TextBox 9"/>
            <p:cNvSpPr txBox="1"/>
            <p:nvPr/>
          </p:nvSpPr>
          <p:spPr>
            <a:xfrm>
              <a:off x="6433527" y="1788359"/>
              <a:ext cx="489236" cy="461665"/>
            </a:xfrm>
            <a:prstGeom prst="rect">
              <a:avLst/>
            </a:prstGeom>
            <a:solidFill>
              <a:schemeClr val="accent2"/>
            </a:solidFill>
          </p:spPr>
          <p:txBody>
            <a:bodyPr wrap="none" rtlCol="0">
              <a:spAutoFit/>
            </a:bodyPr>
            <a:lstStyle/>
            <a:p>
              <a:r>
                <a:rPr lang="vi-VN" sz="2400" dirty="0">
                  <a:solidFill>
                    <a:schemeClr val="bg1"/>
                  </a:solidFill>
                  <a:latin typeface="+mj-lt"/>
                </a:rPr>
                <a:t>01</a:t>
              </a:r>
              <a:endParaRPr lang="en-US" sz="2400" dirty="0">
                <a:solidFill>
                  <a:schemeClr val="bg1"/>
                </a:solidFill>
                <a:latin typeface="+mj-lt"/>
              </a:endParaRPr>
            </a:p>
          </p:txBody>
        </p:sp>
        <p:sp>
          <p:nvSpPr>
            <p:cNvPr id="11" name="TextBox 10"/>
            <p:cNvSpPr txBox="1"/>
            <p:nvPr/>
          </p:nvSpPr>
          <p:spPr>
            <a:xfrm>
              <a:off x="6922763" y="1819137"/>
              <a:ext cx="3124253" cy="400110"/>
            </a:xfrm>
            <a:prstGeom prst="rect">
              <a:avLst/>
            </a:prstGeom>
            <a:noFill/>
          </p:spPr>
          <p:txBody>
            <a:bodyPr wrap="none" rtlCol="0">
              <a:spAutoFit/>
            </a:bodyPr>
            <a:lstStyle/>
            <a:p>
              <a:r>
                <a:rPr lang="en-US" sz="2000" dirty="0">
                  <a:solidFill>
                    <a:schemeClr val="tx1">
                      <a:lumMod val="65000"/>
                      <a:lumOff val="35000"/>
                    </a:schemeClr>
                  </a:solidFill>
                  <a:latin typeface="+mj-lt"/>
                </a:rPr>
                <a:t>WEB DESIGN INFOGRAPHIC </a:t>
              </a:r>
            </a:p>
          </p:txBody>
        </p:sp>
        <p:sp>
          <p:nvSpPr>
            <p:cNvPr id="12" name="TextBox 11"/>
            <p:cNvSpPr txBox="1"/>
            <p:nvPr/>
          </p:nvSpPr>
          <p:spPr>
            <a:xfrm>
              <a:off x="6351500" y="2245005"/>
              <a:ext cx="5002300" cy="523220"/>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p>
          </p:txBody>
        </p:sp>
        <p:cxnSp>
          <p:nvCxnSpPr>
            <p:cNvPr id="13" name="Straight Connector 12"/>
            <p:cNvCxnSpPr/>
            <p:nvPr/>
          </p:nvCxnSpPr>
          <p:spPr>
            <a:xfrm>
              <a:off x="6495705" y="2923504"/>
              <a:ext cx="4875727" cy="0"/>
            </a:xfrm>
            <a:prstGeom prst="line">
              <a:avLst/>
            </a:prstGeom>
            <a:ln>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grpSp>
      <p:grpSp>
        <p:nvGrpSpPr>
          <p:cNvPr id="14" name="Group 13"/>
          <p:cNvGrpSpPr/>
          <p:nvPr/>
        </p:nvGrpSpPr>
        <p:grpSpPr>
          <a:xfrm>
            <a:off x="6351500" y="4687775"/>
            <a:ext cx="5019932" cy="1104454"/>
            <a:chOff x="6351500" y="4382975"/>
            <a:chExt cx="5019932" cy="1104454"/>
          </a:xfrm>
        </p:grpSpPr>
        <p:sp>
          <p:nvSpPr>
            <p:cNvPr id="15" name="TextBox 14"/>
            <p:cNvSpPr txBox="1"/>
            <p:nvPr/>
          </p:nvSpPr>
          <p:spPr>
            <a:xfrm>
              <a:off x="6433527" y="4507563"/>
              <a:ext cx="489236" cy="461665"/>
            </a:xfrm>
            <a:prstGeom prst="rect">
              <a:avLst/>
            </a:prstGeom>
            <a:solidFill>
              <a:schemeClr val="accent4"/>
            </a:solidFill>
          </p:spPr>
          <p:txBody>
            <a:bodyPr wrap="none" rtlCol="0">
              <a:spAutoFit/>
            </a:bodyPr>
            <a:lstStyle/>
            <a:p>
              <a:r>
                <a:rPr lang="vi-VN" sz="2400" dirty="0">
                  <a:solidFill>
                    <a:schemeClr val="bg1"/>
                  </a:solidFill>
                  <a:latin typeface="+mj-lt"/>
                </a:rPr>
                <a:t>03</a:t>
              </a:r>
              <a:endParaRPr lang="en-US" sz="2400" dirty="0">
                <a:solidFill>
                  <a:schemeClr val="bg1"/>
                </a:solidFill>
                <a:latin typeface="+mj-lt"/>
              </a:endParaRPr>
            </a:p>
          </p:txBody>
        </p:sp>
        <p:sp>
          <p:nvSpPr>
            <p:cNvPr id="16" name="TextBox 15"/>
            <p:cNvSpPr txBox="1"/>
            <p:nvPr/>
          </p:nvSpPr>
          <p:spPr>
            <a:xfrm>
              <a:off x="6922763" y="4538341"/>
              <a:ext cx="3396123" cy="400110"/>
            </a:xfrm>
            <a:prstGeom prst="rect">
              <a:avLst/>
            </a:prstGeom>
            <a:noFill/>
          </p:spPr>
          <p:txBody>
            <a:bodyPr wrap="none" rtlCol="0">
              <a:spAutoFit/>
            </a:bodyPr>
            <a:lstStyle/>
            <a:p>
              <a:pPr lvl="0"/>
              <a:r>
                <a:rPr lang="en-US" sz="2000" dirty="0">
                  <a:solidFill>
                    <a:schemeClr val="tx1">
                      <a:lumMod val="65000"/>
                      <a:lumOff val="35000"/>
                    </a:schemeClr>
                  </a:solidFill>
                  <a:latin typeface="+mj-lt"/>
                </a:rPr>
                <a:t>TABLET DESIGN INFOGRAPHIC</a:t>
              </a:r>
            </a:p>
          </p:txBody>
        </p:sp>
        <p:sp>
          <p:nvSpPr>
            <p:cNvPr id="17" name="TextBox 16"/>
            <p:cNvSpPr txBox="1"/>
            <p:nvPr/>
          </p:nvSpPr>
          <p:spPr>
            <a:xfrm>
              <a:off x="6351500" y="4964209"/>
              <a:ext cx="5002300" cy="523220"/>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p>
          </p:txBody>
        </p:sp>
        <p:cxnSp>
          <p:nvCxnSpPr>
            <p:cNvPr id="18" name="Straight Connector 17"/>
            <p:cNvCxnSpPr/>
            <p:nvPr/>
          </p:nvCxnSpPr>
          <p:spPr>
            <a:xfrm>
              <a:off x="6495705" y="4382975"/>
              <a:ext cx="4875727" cy="0"/>
            </a:xfrm>
            <a:prstGeom prst="line">
              <a:avLst/>
            </a:prstGeom>
            <a:ln>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grpSp>
      <p:sp>
        <p:nvSpPr>
          <p:cNvPr id="19" name="Rectangle 18"/>
          <p:cNvSpPr/>
          <p:nvPr/>
        </p:nvSpPr>
        <p:spPr>
          <a:xfrm>
            <a:off x="812770" y="1243951"/>
            <a:ext cx="5287992" cy="369332"/>
          </a:xfrm>
          <a:prstGeom prst="rect">
            <a:avLst/>
          </a:prstGeom>
          <a:noFill/>
        </p:spPr>
        <p:txBody>
          <a:bodyPr wrap="square">
            <a:spAutoFit/>
          </a:bodyPr>
          <a:lstStyle/>
          <a:p>
            <a:r>
              <a:rPr lang="en-US" dirty="0">
                <a:solidFill>
                  <a:schemeClr val="tx1">
                    <a:lumMod val="50000"/>
                    <a:lumOff val="50000"/>
                  </a:schemeClr>
                </a:solidFill>
                <a:latin typeface="+mj-lt"/>
              </a:rPr>
              <a:t>Subtitle in this line about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305896220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2" fill="hold" grpId="0" nodeType="afterEffect">
                                  <p:stCondLst>
                                    <p:cond delay="0"/>
                                  </p:stCondLst>
                                  <p:childTnLst>
                                    <p:set>
                                      <p:cBhvr>
                                        <p:cTn id="6" dur="1" fill="hold">
                                          <p:stCondLst>
                                            <p:cond delay="0"/>
                                          </p:stCondLst>
                                        </p:cTn>
                                        <p:tgtEl>
                                          <p:spTgt spid="4">
                                            <p:graphicEl>
                                              <a:chart seriesIdx="-3" categoryIdx="-3" bldStep="gridLegend"/>
                                            </p:graphicEl>
                                          </p:spTgt>
                                        </p:tgtEl>
                                        <p:attrNameLst>
                                          <p:attrName>style.visibility</p:attrName>
                                        </p:attrNameLst>
                                      </p:cBhvr>
                                      <p:to>
                                        <p:strVal val="visible"/>
                                      </p:to>
                                    </p:set>
                                    <p:anim calcmode="lin" valueType="num">
                                      <p:cBhvr additive="base">
                                        <p:cTn id="7" dur="500"/>
                                        <p:tgtEl>
                                          <p:spTgt spid="4">
                                            <p:graphicEl>
                                              <a:chart seriesIdx="-3" categoryIdx="-3" bldStep="gridLegend"/>
                                            </p:graphicEl>
                                          </p:spTgt>
                                        </p:tgtEl>
                                        <p:attrNameLst>
                                          <p:attrName>ppt_x</p:attrName>
                                        </p:attrNameLst>
                                      </p:cBhvr>
                                      <p:tavLst>
                                        <p:tav tm="0">
                                          <p:val>
                                            <p:strVal val="#ppt_x+#ppt_w*1.125000"/>
                                          </p:val>
                                        </p:tav>
                                        <p:tav tm="100000">
                                          <p:val>
                                            <p:strVal val="#ppt_x"/>
                                          </p:val>
                                        </p:tav>
                                      </p:tavLst>
                                    </p:anim>
                                    <p:animEffect transition="in" filter="wipe(left)">
                                      <p:cBhvr>
                                        <p:cTn id="8" dur="500"/>
                                        <p:tgtEl>
                                          <p:spTgt spid="4">
                                            <p:graphicEl>
                                              <a:chart seriesIdx="-3" categoryIdx="-3" bldStep="gridLegend"/>
                                            </p:graphicEl>
                                          </p:spTgt>
                                        </p:tgtEl>
                                      </p:cBhvr>
                                    </p:animEffect>
                                  </p:childTnLst>
                                </p:cTn>
                              </p:par>
                            </p:childTnLst>
                          </p:cTn>
                        </p:par>
                        <p:par>
                          <p:cTn id="9" fill="hold">
                            <p:stCondLst>
                              <p:cond delay="500"/>
                            </p:stCondLst>
                            <p:childTnLst>
                              <p:par>
                                <p:cTn id="10" presetID="12" presetClass="entr" presetSubtype="2" fill="hold" grpId="0" nodeType="afterEffect">
                                  <p:stCondLst>
                                    <p:cond delay="0"/>
                                  </p:stCondLst>
                                  <p:childTnLst>
                                    <p:set>
                                      <p:cBhvr>
                                        <p:cTn id="11" dur="1" fill="hold">
                                          <p:stCondLst>
                                            <p:cond delay="0"/>
                                          </p:stCondLst>
                                        </p:cTn>
                                        <p:tgtEl>
                                          <p:spTgt spid="4">
                                            <p:graphicEl>
                                              <a:chart seriesIdx="0" categoryIdx="-4" bldStep="series"/>
                                            </p:graphicEl>
                                          </p:spTgt>
                                        </p:tgtEl>
                                        <p:attrNameLst>
                                          <p:attrName>style.visibility</p:attrName>
                                        </p:attrNameLst>
                                      </p:cBhvr>
                                      <p:to>
                                        <p:strVal val="visible"/>
                                      </p:to>
                                    </p:set>
                                    <p:anim calcmode="lin" valueType="num">
                                      <p:cBhvr additive="base">
                                        <p:cTn id="12" dur="500"/>
                                        <p:tgtEl>
                                          <p:spTgt spid="4">
                                            <p:graphicEl>
                                              <a:chart seriesIdx="0" categoryIdx="-4" bldStep="series"/>
                                            </p:graphicEl>
                                          </p:spTgt>
                                        </p:tgtEl>
                                        <p:attrNameLst>
                                          <p:attrName>ppt_x</p:attrName>
                                        </p:attrNameLst>
                                      </p:cBhvr>
                                      <p:tavLst>
                                        <p:tav tm="0">
                                          <p:val>
                                            <p:strVal val="#ppt_x+#ppt_w*1.125000"/>
                                          </p:val>
                                        </p:tav>
                                        <p:tav tm="100000">
                                          <p:val>
                                            <p:strVal val="#ppt_x"/>
                                          </p:val>
                                        </p:tav>
                                      </p:tavLst>
                                    </p:anim>
                                    <p:animEffect transition="in" filter="wipe(left)">
                                      <p:cBhvr>
                                        <p:cTn id="13" dur="500"/>
                                        <p:tgtEl>
                                          <p:spTgt spid="4">
                                            <p:graphicEl>
                                              <a:chart seriesIdx="0" categoryIdx="-4" bldStep="series"/>
                                            </p:graphicEl>
                                          </p:spTgt>
                                        </p:tgtEl>
                                      </p:cBhvr>
                                    </p:animEffect>
                                  </p:childTnLst>
                                </p:cTn>
                              </p:par>
                            </p:childTnLst>
                          </p:cTn>
                        </p:par>
                        <p:par>
                          <p:cTn id="14" fill="hold">
                            <p:stCondLst>
                              <p:cond delay="1000"/>
                            </p:stCondLst>
                            <p:childTnLst>
                              <p:par>
                                <p:cTn id="15" presetID="12" presetClass="entr" presetSubtype="2" fill="hold" grpId="0" nodeType="afterEffect">
                                  <p:stCondLst>
                                    <p:cond delay="0"/>
                                  </p:stCondLst>
                                  <p:childTnLst>
                                    <p:set>
                                      <p:cBhvr>
                                        <p:cTn id="16" dur="1" fill="hold">
                                          <p:stCondLst>
                                            <p:cond delay="0"/>
                                          </p:stCondLst>
                                        </p:cTn>
                                        <p:tgtEl>
                                          <p:spTgt spid="4">
                                            <p:graphicEl>
                                              <a:chart seriesIdx="1" categoryIdx="-4" bldStep="series"/>
                                            </p:graphicEl>
                                          </p:spTgt>
                                        </p:tgtEl>
                                        <p:attrNameLst>
                                          <p:attrName>style.visibility</p:attrName>
                                        </p:attrNameLst>
                                      </p:cBhvr>
                                      <p:to>
                                        <p:strVal val="visible"/>
                                      </p:to>
                                    </p:set>
                                    <p:anim calcmode="lin" valueType="num">
                                      <p:cBhvr additive="base">
                                        <p:cTn id="17" dur="500"/>
                                        <p:tgtEl>
                                          <p:spTgt spid="4">
                                            <p:graphicEl>
                                              <a:chart seriesIdx="1" categoryIdx="-4" bldStep="series"/>
                                            </p:graphicEl>
                                          </p:spTgt>
                                        </p:tgtEl>
                                        <p:attrNameLst>
                                          <p:attrName>ppt_x</p:attrName>
                                        </p:attrNameLst>
                                      </p:cBhvr>
                                      <p:tavLst>
                                        <p:tav tm="0">
                                          <p:val>
                                            <p:strVal val="#ppt_x+#ppt_w*1.125000"/>
                                          </p:val>
                                        </p:tav>
                                        <p:tav tm="100000">
                                          <p:val>
                                            <p:strVal val="#ppt_x"/>
                                          </p:val>
                                        </p:tav>
                                      </p:tavLst>
                                    </p:anim>
                                    <p:animEffect transition="in" filter="wipe(left)">
                                      <p:cBhvr>
                                        <p:cTn id="18" dur="500"/>
                                        <p:tgtEl>
                                          <p:spTgt spid="4">
                                            <p:graphicEl>
                                              <a:chart seriesIdx="1" categoryIdx="-4" bldStep="series"/>
                                            </p:graphicEl>
                                          </p:spTgt>
                                        </p:tgtEl>
                                      </p:cBhvr>
                                    </p:animEffect>
                                  </p:childTnLst>
                                </p:cTn>
                              </p:par>
                            </p:childTnLst>
                          </p:cTn>
                        </p:par>
                        <p:par>
                          <p:cTn id="19" fill="hold">
                            <p:stCondLst>
                              <p:cond delay="1500"/>
                            </p:stCondLst>
                            <p:childTnLst>
                              <p:par>
                                <p:cTn id="20" presetID="12" presetClass="entr" presetSubtype="2" fill="hold" grpId="0" nodeType="afterEffect">
                                  <p:stCondLst>
                                    <p:cond delay="0"/>
                                  </p:stCondLst>
                                  <p:childTnLst>
                                    <p:set>
                                      <p:cBhvr>
                                        <p:cTn id="21" dur="1" fill="hold">
                                          <p:stCondLst>
                                            <p:cond delay="0"/>
                                          </p:stCondLst>
                                        </p:cTn>
                                        <p:tgtEl>
                                          <p:spTgt spid="4">
                                            <p:graphicEl>
                                              <a:chart seriesIdx="2" categoryIdx="-4" bldStep="series"/>
                                            </p:graphicEl>
                                          </p:spTgt>
                                        </p:tgtEl>
                                        <p:attrNameLst>
                                          <p:attrName>style.visibility</p:attrName>
                                        </p:attrNameLst>
                                      </p:cBhvr>
                                      <p:to>
                                        <p:strVal val="visible"/>
                                      </p:to>
                                    </p:set>
                                    <p:anim calcmode="lin" valueType="num">
                                      <p:cBhvr additive="base">
                                        <p:cTn id="22" dur="500"/>
                                        <p:tgtEl>
                                          <p:spTgt spid="4">
                                            <p:graphicEl>
                                              <a:chart seriesIdx="2" categoryIdx="-4" bldStep="series"/>
                                            </p:graphicEl>
                                          </p:spTgt>
                                        </p:tgtEl>
                                        <p:attrNameLst>
                                          <p:attrName>ppt_x</p:attrName>
                                        </p:attrNameLst>
                                      </p:cBhvr>
                                      <p:tavLst>
                                        <p:tav tm="0">
                                          <p:val>
                                            <p:strVal val="#ppt_x+#ppt_w*1.125000"/>
                                          </p:val>
                                        </p:tav>
                                        <p:tav tm="100000">
                                          <p:val>
                                            <p:strVal val="#ppt_x"/>
                                          </p:val>
                                        </p:tav>
                                      </p:tavLst>
                                    </p:anim>
                                    <p:animEffect transition="in" filter="wipe(left)">
                                      <p:cBhvr>
                                        <p:cTn id="23" dur="500"/>
                                        <p:tgtEl>
                                          <p:spTgt spid="4">
                                            <p:graphicEl>
                                              <a:chart seriesIdx="2" categoryIdx="-4" bldStep="series"/>
                                            </p:graphicEl>
                                          </p:spTgt>
                                        </p:tgtEl>
                                      </p:cBhvr>
                                    </p:animEffect>
                                  </p:childTnLst>
                                </p:cTn>
                              </p:par>
                            </p:childTnLst>
                          </p:cTn>
                        </p:par>
                        <p:par>
                          <p:cTn id="24" fill="hold">
                            <p:stCondLst>
                              <p:cond delay="2000"/>
                            </p:stCondLst>
                            <p:childTnLst>
                              <p:par>
                                <p:cTn id="25" presetID="12" presetClass="entr" presetSubtype="8" fill="hold"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p:tgtEl>
                                          <p:spTgt spid="9"/>
                                        </p:tgtEl>
                                        <p:attrNameLst>
                                          <p:attrName>ppt_x</p:attrName>
                                        </p:attrNameLst>
                                      </p:cBhvr>
                                      <p:tavLst>
                                        <p:tav tm="0">
                                          <p:val>
                                            <p:strVal val="#ppt_x-#ppt_w*1.125000"/>
                                          </p:val>
                                        </p:tav>
                                        <p:tav tm="100000">
                                          <p:val>
                                            <p:strVal val="#ppt_x"/>
                                          </p:val>
                                        </p:tav>
                                      </p:tavLst>
                                    </p:anim>
                                    <p:animEffect transition="in" filter="wipe(right)">
                                      <p:cBhvr>
                                        <p:cTn id="28" dur="500"/>
                                        <p:tgtEl>
                                          <p:spTgt spid="9"/>
                                        </p:tgtEl>
                                      </p:cBhvr>
                                    </p:animEffect>
                                  </p:childTnLst>
                                </p:cTn>
                              </p:par>
                            </p:childTnLst>
                          </p:cTn>
                        </p:par>
                        <p:par>
                          <p:cTn id="29" fill="hold">
                            <p:stCondLst>
                              <p:cond delay="2500"/>
                            </p:stCondLst>
                            <p:childTnLst>
                              <p:par>
                                <p:cTn id="30" presetID="12" presetClass="entr" presetSubtype="8" fill="hold"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500"/>
                                        <p:tgtEl>
                                          <p:spTgt spid="5"/>
                                        </p:tgtEl>
                                        <p:attrNameLst>
                                          <p:attrName>ppt_x</p:attrName>
                                        </p:attrNameLst>
                                      </p:cBhvr>
                                      <p:tavLst>
                                        <p:tav tm="0">
                                          <p:val>
                                            <p:strVal val="#ppt_x-#ppt_w*1.125000"/>
                                          </p:val>
                                        </p:tav>
                                        <p:tav tm="100000">
                                          <p:val>
                                            <p:strVal val="#ppt_x"/>
                                          </p:val>
                                        </p:tav>
                                      </p:tavLst>
                                    </p:anim>
                                    <p:animEffect transition="in" filter="wipe(right)">
                                      <p:cBhvr>
                                        <p:cTn id="33" dur="500"/>
                                        <p:tgtEl>
                                          <p:spTgt spid="5"/>
                                        </p:tgtEl>
                                      </p:cBhvr>
                                    </p:animEffect>
                                  </p:childTnLst>
                                </p:cTn>
                              </p:par>
                            </p:childTnLst>
                          </p:cTn>
                        </p:par>
                        <p:par>
                          <p:cTn id="34" fill="hold">
                            <p:stCondLst>
                              <p:cond delay="3000"/>
                            </p:stCondLst>
                            <p:childTnLst>
                              <p:par>
                                <p:cTn id="35" presetID="12" presetClass="entr" presetSubtype="8" fill="hold" nodeType="after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500"/>
                                        <p:tgtEl>
                                          <p:spTgt spid="14"/>
                                        </p:tgtEl>
                                        <p:attrNameLst>
                                          <p:attrName>ppt_x</p:attrName>
                                        </p:attrNameLst>
                                      </p:cBhvr>
                                      <p:tavLst>
                                        <p:tav tm="0">
                                          <p:val>
                                            <p:strVal val="#ppt_x-#ppt_w*1.125000"/>
                                          </p:val>
                                        </p:tav>
                                        <p:tav tm="100000">
                                          <p:val>
                                            <p:strVal val="#ppt_x"/>
                                          </p:val>
                                        </p:tav>
                                      </p:tavLst>
                                    </p:anim>
                                    <p:animEffect transition="in" filter="wipe(right)">
                                      <p:cBhvr>
                                        <p:cTn id="38" dur="500"/>
                                        <p:tgtEl>
                                          <p:spTgt spid="14"/>
                                        </p:tgtEl>
                                      </p:cBhvr>
                                    </p:animEffect>
                                  </p:childTnLst>
                                </p:cTn>
                              </p:par>
                            </p:childTnLst>
                          </p:cTn>
                        </p:par>
                        <p:par>
                          <p:cTn id="39" fill="hold">
                            <p:stCondLst>
                              <p:cond delay="3500"/>
                            </p:stCondLst>
                            <p:childTnLst>
                              <p:par>
                                <p:cTn id="40" presetID="16" presetClass="entr" presetSubtype="37"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barn(outVertical)">
                                      <p:cBhvr>
                                        <p:cTn id="4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Chart bld="series"/>
        </p:bldSub>
      </p:bldGraphic>
      <p:bldP spid="19"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World Map Infographic </a:t>
            </a:r>
          </a:p>
        </p:txBody>
      </p:sp>
      <p:sp>
        <p:nvSpPr>
          <p:cNvPr id="3" name="Slide Number Placeholder 2"/>
          <p:cNvSpPr>
            <a:spLocks noGrp="1"/>
          </p:cNvSpPr>
          <p:nvPr>
            <p:ph type="sldNum" sz="quarter" idx="12"/>
          </p:nvPr>
        </p:nvSpPr>
        <p:spPr/>
        <p:txBody>
          <a:bodyPr/>
          <a:lstStyle/>
          <a:p>
            <a:fld id="{5DE872C3-2ED1-43FB-B3C4-BA6F078D7CD3}" type="slidenum">
              <a:rPr lang="en-US" smtClean="0"/>
              <a:t>112</a:t>
            </a:fld>
            <a:endParaRPr lang="en-US"/>
          </a:p>
        </p:txBody>
      </p:sp>
      <p:grpSp>
        <p:nvGrpSpPr>
          <p:cNvPr id="4" name="Groupe 13"/>
          <p:cNvGrpSpPr/>
          <p:nvPr/>
        </p:nvGrpSpPr>
        <p:grpSpPr>
          <a:xfrm>
            <a:off x="1845468" y="1609309"/>
            <a:ext cx="8605838" cy="4868863"/>
            <a:chOff x="250825" y="1412875"/>
            <a:chExt cx="8605838" cy="4868863"/>
          </a:xfrm>
          <a:solidFill>
            <a:schemeClr val="bg1">
              <a:lumMod val="75000"/>
            </a:schemeClr>
          </a:solidFill>
        </p:grpSpPr>
        <p:sp>
          <p:nvSpPr>
            <p:cNvPr id="5" name="Freeform 6"/>
            <p:cNvSpPr>
              <a:spLocks/>
            </p:cNvSpPr>
            <p:nvPr/>
          </p:nvSpPr>
          <p:spPr bwMode="auto">
            <a:xfrm>
              <a:off x="7023100" y="5295900"/>
              <a:ext cx="3175" cy="14288"/>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6" name="Freeform 7"/>
            <p:cNvSpPr>
              <a:spLocks/>
            </p:cNvSpPr>
            <p:nvPr/>
          </p:nvSpPr>
          <p:spPr bwMode="auto">
            <a:xfrm>
              <a:off x="4926013" y="3322638"/>
              <a:ext cx="6350" cy="9525"/>
            </a:xfrm>
            <a:custGeom>
              <a:avLst/>
              <a:gdLst>
                <a:gd name="T0" fmla="*/ 0 w 4"/>
                <a:gd name="T1" fmla="*/ 0 h 6"/>
                <a:gd name="T2" fmla="*/ 4 w 4"/>
                <a:gd name="T3" fmla="*/ 6 h 6"/>
                <a:gd name="T4" fmla="*/ 4 w 4"/>
                <a:gd name="T5" fmla="*/ 6 h 6"/>
                <a:gd name="T6" fmla="*/ 4 w 4"/>
                <a:gd name="T7" fmla="*/ 2 h 6"/>
                <a:gd name="T8" fmla="*/ 4 w 4"/>
                <a:gd name="T9" fmla="*/ 0 h 6"/>
                <a:gd name="T10" fmla="*/ 0 w 4"/>
                <a:gd name="T11" fmla="*/ 0 h 6"/>
                <a:gd name="T12" fmla="*/ 0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0"/>
                  </a:moveTo>
                  <a:lnTo>
                    <a:pt x="4" y="6"/>
                  </a:lnTo>
                  <a:lnTo>
                    <a:pt x="4" y="6"/>
                  </a:lnTo>
                  <a:lnTo>
                    <a:pt x="4" y="2"/>
                  </a:lnTo>
                  <a:lnTo>
                    <a:pt x="4"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7" name="Freeform 8"/>
            <p:cNvSpPr>
              <a:spLocks noEditPoints="1"/>
            </p:cNvSpPr>
            <p:nvPr/>
          </p:nvSpPr>
          <p:spPr bwMode="auto">
            <a:xfrm>
              <a:off x="7019925" y="4449763"/>
              <a:ext cx="1560513" cy="1552575"/>
            </a:xfrm>
            <a:custGeom>
              <a:avLst/>
              <a:gdLst>
                <a:gd name="T0" fmla="*/ 529 w 983"/>
                <a:gd name="T1" fmla="*/ 204 h 978"/>
                <a:gd name="T2" fmla="*/ 552 w 983"/>
                <a:gd name="T3" fmla="*/ 226 h 978"/>
                <a:gd name="T4" fmla="*/ 482 w 983"/>
                <a:gd name="T5" fmla="*/ 193 h 978"/>
                <a:gd name="T6" fmla="*/ 400 w 983"/>
                <a:gd name="T7" fmla="*/ 197 h 978"/>
                <a:gd name="T8" fmla="*/ 382 w 983"/>
                <a:gd name="T9" fmla="*/ 161 h 978"/>
                <a:gd name="T10" fmla="*/ 319 w 983"/>
                <a:gd name="T11" fmla="*/ 110 h 978"/>
                <a:gd name="T12" fmla="*/ 290 w 983"/>
                <a:gd name="T13" fmla="*/ 81 h 978"/>
                <a:gd name="T14" fmla="*/ 323 w 983"/>
                <a:gd name="T15" fmla="*/ 76 h 978"/>
                <a:gd name="T16" fmla="*/ 375 w 983"/>
                <a:gd name="T17" fmla="*/ 74 h 978"/>
                <a:gd name="T18" fmla="*/ 473 w 983"/>
                <a:gd name="T19" fmla="*/ 121 h 978"/>
                <a:gd name="T20" fmla="*/ 516 w 983"/>
                <a:gd name="T21" fmla="*/ 173 h 978"/>
                <a:gd name="T22" fmla="*/ 473 w 983"/>
                <a:gd name="T23" fmla="*/ 857 h 978"/>
                <a:gd name="T24" fmla="*/ 525 w 983"/>
                <a:gd name="T25" fmla="*/ 895 h 978"/>
                <a:gd name="T26" fmla="*/ 600 w 983"/>
                <a:gd name="T27" fmla="*/ 530 h 978"/>
                <a:gd name="T28" fmla="*/ 552 w 983"/>
                <a:gd name="T29" fmla="*/ 461 h 978"/>
                <a:gd name="T30" fmla="*/ 491 w 983"/>
                <a:gd name="T31" fmla="*/ 363 h 978"/>
                <a:gd name="T32" fmla="*/ 455 w 983"/>
                <a:gd name="T33" fmla="*/ 293 h 978"/>
                <a:gd name="T34" fmla="*/ 433 w 983"/>
                <a:gd name="T35" fmla="*/ 295 h 978"/>
                <a:gd name="T36" fmla="*/ 422 w 983"/>
                <a:gd name="T37" fmla="*/ 363 h 978"/>
                <a:gd name="T38" fmla="*/ 361 w 983"/>
                <a:gd name="T39" fmla="*/ 334 h 978"/>
                <a:gd name="T40" fmla="*/ 328 w 983"/>
                <a:gd name="T41" fmla="*/ 271 h 978"/>
                <a:gd name="T42" fmla="*/ 281 w 983"/>
                <a:gd name="T43" fmla="*/ 276 h 978"/>
                <a:gd name="T44" fmla="*/ 250 w 983"/>
                <a:gd name="T45" fmla="*/ 320 h 978"/>
                <a:gd name="T46" fmla="*/ 178 w 983"/>
                <a:gd name="T47" fmla="*/ 325 h 978"/>
                <a:gd name="T48" fmla="*/ 136 w 983"/>
                <a:gd name="T49" fmla="*/ 387 h 978"/>
                <a:gd name="T50" fmla="*/ 91 w 983"/>
                <a:gd name="T51" fmla="*/ 419 h 978"/>
                <a:gd name="T52" fmla="*/ 11 w 983"/>
                <a:gd name="T53" fmla="*/ 463 h 978"/>
                <a:gd name="T54" fmla="*/ 13 w 983"/>
                <a:gd name="T55" fmla="*/ 564 h 978"/>
                <a:gd name="T56" fmla="*/ 37 w 983"/>
                <a:gd name="T57" fmla="*/ 638 h 978"/>
                <a:gd name="T58" fmla="*/ 44 w 983"/>
                <a:gd name="T59" fmla="*/ 711 h 978"/>
                <a:gd name="T60" fmla="*/ 134 w 983"/>
                <a:gd name="T61" fmla="*/ 700 h 978"/>
                <a:gd name="T62" fmla="*/ 279 w 983"/>
                <a:gd name="T63" fmla="*/ 649 h 978"/>
                <a:gd name="T64" fmla="*/ 330 w 983"/>
                <a:gd name="T65" fmla="*/ 691 h 978"/>
                <a:gd name="T66" fmla="*/ 375 w 983"/>
                <a:gd name="T67" fmla="*/ 678 h 978"/>
                <a:gd name="T68" fmla="*/ 370 w 983"/>
                <a:gd name="T69" fmla="*/ 720 h 978"/>
                <a:gd name="T70" fmla="*/ 395 w 983"/>
                <a:gd name="T71" fmla="*/ 736 h 978"/>
                <a:gd name="T72" fmla="*/ 437 w 983"/>
                <a:gd name="T73" fmla="*/ 788 h 978"/>
                <a:gd name="T74" fmla="*/ 505 w 983"/>
                <a:gd name="T75" fmla="*/ 805 h 978"/>
                <a:gd name="T76" fmla="*/ 556 w 983"/>
                <a:gd name="T77" fmla="*/ 770 h 978"/>
                <a:gd name="T78" fmla="*/ 569 w 983"/>
                <a:gd name="T79" fmla="*/ 711 h 978"/>
                <a:gd name="T80" fmla="*/ 603 w 983"/>
                <a:gd name="T81" fmla="*/ 637 h 978"/>
                <a:gd name="T82" fmla="*/ 232 w 983"/>
                <a:gd name="T83" fmla="*/ 18 h 978"/>
                <a:gd name="T84" fmla="*/ 223 w 983"/>
                <a:gd name="T85" fmla="*/ 34 h 978"/>
                <a:gd name="T86" fmla="*/ 967 w 983"/>
                <a:gd name="T87" fmla="*/ 792 h 978"/>
                <a:gd name="T88" fmla="*/ 913 w 983"/>
                <a:gd name="T89" fmla="*/ 722 h 978"/>
                <a:gd name="T90" fmla="*/ 922 w 983"/>
                <a:gd name="T91" fmla="*/ 794 h 978"/>
                <a:gd name="T92" fmla="*/ 938 w 983"/>
                <a:gd name="T93" fmla="*/ 859 h 978"/>
                <a:gd name="T94" fmla="*/ 967 w 983"/>
                <a:gd name="T95" fmla="*/ 792 h 978"/>
                <a:gd name="T96" fmla="*/ 846 w 983"/>
                <a:gd name="T97" fmla="*/ 915 h 978"/>
                <a:gd name="T98" fmla="*/ 802 w 983"/>
                <a:gd name="T99" fmla="*/ 950 h 978"/>
                <a:gd name="T100" fmla="*/ 862 w 983"/>
                <a:gd name="T101" fmla="*/ 971 h 978"/>
                <a:gd name="T102" fmla="*/ 895 w 983"/>
                <a:gd name="T103" fmla="*/ 904 h 978"/>
                <a:gd name="T104" fmla="*/ 893 w 983"/>
                <a:gd name="T105" fmla="*/ 854 h 978"/>
                <a:gd name="T106" fmla="*/ 116 w 983"/>
                <a:gd name="T107" fmla="*/ 39 h 978"/>
                <a:gd name="T108" fmla="*/ 165 w 983"/>
                <a:gd name="T109" fmla="*/ 19 h 978"/>
                <a:gd name="T110" fmla="*/ 98 w 983"/>
                <a:gd name="T111" fmla="*/ 32 h 978"/>
                <a:gd name="T112" fmla="*/ 91 w 983"/>
                <a:gd name="T113" fmla="*/ 103 h 978"/>
                <a:gd name="T114" fmla="*/ 114 w 983"/>
                <a:gd name="T115" fmla="*/ 106 h 978"/>
                <a:gd name="T116" fmla="*/ 138 w 983"/>
                <a:gd name="T117" fmla="*/ 119 h 978"/>
                <a:gd name="T118" fmla="*/ 131 w 983"/>
                <a:gd name="T119" fmla="*/ 72 h 978"/>
                <a:gd name="T120" fmla="*/ 205 w 983"/>
                <a:gd name="T121" fmla="*/ 211 h 978"/>
                <a:gd name="T122" fmla="*/ 178 w 983"/>
                <a:gd name="T123" fmla="*/ 215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3" h="978">
                  <a:moveTo>
                    <a:pt x="516" y="173"/>
                  </a:moveTo>
                  <a:lnTo>
                    <a:pt x="516" y="173"/>
                  </a:lnTo>
                  <a:lnTo>
                    <a:pt x="514" y="175"/>
                  </a:lnTo>
                  <a:lnTo>
                    <a:pt x="513" y="179"/>
                  </a:lnTo>
                  <a:lnTo>
                    <a:pt x="513" y="182"/>
                  </a:lnTo>
                  <a:lnTo>
                    <a:pt x="514" y="186"/>
                  </a:lnTo>
                  <a:lnTo>
                    <a:pt x="514" y="186"/>
                  </a:lnTo>
                  <a:lnTo>
                    <a:pt x="518" y="190"/>
                  </a:lnTo>
                  <a:lnTo>
                    <a:pt x="522" y="191"/>
                  </a:lnTo>
                  <a:lnTo>
                    <a:pt x="522" y="191"/>
                  </a:lnTo>
                  <a:lnTo>
                    <a:pt x="525" y="193"/>
                  </a:lnTo>
                  <a:lnTo>
                    <a:pt x="529" y="195"/>
                  </a:lnTo>
                  <a:lnTo>
                    <a:pt x="529" y="195"/>
                  </a:lnTo>
                  <a:lnTo>
                    <a:pt x="529" y="197"/>
                  </a:lnTo>
                  <a:lnTo>
                    <a:pt x="529" y="199"/>
                  </a:lnTo>
                  <a:lnTo>
                    <a:pt x="529" y="202"/>
                  </a:lnTo>
                  <a:lnTo>
                    <a:pt x="529" y="204"/>
                  </a:lnTo>
                  <a:lnTo>
                    <a:pt x="529" y="204"/>
                  </a:lnTo>
                  <a:lnTo>
                    <a:pt x="533" y="204"/>
                  </a:lnTo>
                  <a:lnTo>
                    <a:pt x="534" y="206"/>
                  </a:lnTo>
                  <a:lnTo>
                    <a:pt x="534" y="206"/>
                  </a:lnTo>
                  <a:lnTo>
                    <a:pt x="534" y="208"/>
                  </a:lnTo>
                  <a:lnTo>
                    <a:pt x="534" y="209"/>
                  </a:lnTo>
                  <a:lnTo>
                    <a:pt x="534" y="211"/>
                  </a:lnTo>
                  <a:lnTo>
                    <a:pt x="536" y="215"/>
                  </a:lnTo>
                  <a:lnTo>
                    <a:pt x="536" y="215"/>
                  </a:lnTo>
                  <a:lnTo>
                    <a:pt x="538" y="215"/>
                  </a:lnTo>
                  <a:lnTo>
                    <a:pt x="540" y="215"/>
                  </a:lnTo>
                  <a:lnTo>
                    <a:pt x="545" y="217"/>
                  </a:lnTo>
                  <a:lnTo>
                    <a:pt x="545" y="217"/>
                  </a:lnTo>
                  <a:lnTo>
                    <a:pt x="547" y="219"/>
                  </a:lnTo>
                  <a:lnTo>
                    <a:pt x="549" y="222"/>
                  </a:lnTo>
                  <a:lnTo>
                    <a:pt x="549" y="222"/>
                  </a:lnTo>
                  <a:lnTo>
                    <a:pt x="552" y="226"/>
                  </a:lnTo>
                  <a:lnTo>
                    <a:pt x="558" y="229"/>
                  </a:lnTo>
                  <a:lnTo>
                    <a:pt x="562" y="235"/>
                  </a:lnTo>
                  <a:lnTo>
                    <a:pt x="562" y="238"/>
                  </a:lnTo>
                  <a:lnTo>
                    <a:pt x="560" y="240"/>
                  </a:lnTo>
                  <a:lnTo>
                    <a:pt x="560" y="240"/>
                  </a:lnTo>
                  <a:lnTo>
                    <a:pt x="554" y="240"/>
                  </a:lnTo>
                  <a:lnTo>
                    <a:pt x="549" y="240"/>
                  </a:lnTo>
                  <a:lnTo>
                    <a:pt x="538" y="237"/>
                  </a:lnTo>
                  <a:lnTo>
                    <a:pt x="538" y="237"/>
                  </a:lnTo>
                  <a:lnTo>
                    <a:pt x="529" y="231"/>
                  </a:lnTo>
                  <a:lnTo>
                    <a:pt x="518" y="226"/>
                  </a:lnTo>
                  <a:lnTo>
                    <a:pt x="511" y="217"/>
                  </a:lnTo>
                  <a:lnTo>
                    <a:pt x="502" y="208"/>
                  </a:lnTo>
                  <a:lnTo>
                    <a:pt x="502" y="208"/>
                  </a:lnTo>
                  <a:lnTo>
                    <a:pt x="493" y="199"/>
                  </a:lnTo>
                  <a:lnTo>
                    <a:pt x="487" y="195"/>
                  </a:lnTo>
                  <a:lnTo>
                    <a:pt x="482" y="193"/>
                  </a:lnTo>
                  <a:lnTo>
                    <a:pt x="482" y="193"/>
                  </a:lnTo>
                  <a:lnTo>
                    <a:pt x="475" y="191"/>
                  </a:lnTo>
                  <a:lnTo>
                    <a:pt x="466" y="193"/>
                  </a:lnTo>
                  <a:lnTo>
                    <a:pt x="458" y="197"/>
                  </a:lnTo>
                  <a:lnTo>
                    <a:pt x="453" y="202"/>
                  </a:lnTo>
                  <a:lnTo>
                    <a:pt x="453" y="202"/>
                  </a:lnTo>
                  <a:lnTo>
                    <a:pt x="446" y="209"/>
                  </a:lnTo>
                  <a:lnTo>
                    <a:pt x="442" y="213"/>
                  </a:lnTo>
                  <a:lnTo>
                    <a:pt x="435" y="213"/>
                  </a:lnTo>
                  <a:lnTo>
                    <a:pt x="435" y="213"/>
                  </a:lnTo>
                  <a:lnTo>
                    <a:pt x="428" y="213"/>
                  </a:lnTo>
                  <a:lnTo>
                    <a:pt x="420" y="213"/>
                  </a:lnTo>
                  <a:lnTo>
                    <a:pt x="413" y="211"/>
                  </a:lnTo>
                  <a:lnTo>
                    <a:pt x="408" y="206"/>
                  </a:lnTo>
                  <a:lnTo>
                    <a:pt x="408" y="206"/>
                  </a:lnTo>
                  <a:lnTo>
                    <a:pt x="404" y="200"/>
                  </a:lnTo>
                  <a:lnTo>
                    <a:pt x="400" y="197"/>
                  </a:lnTo>
                  <a:lnTo>
                    <a:pt x="395" y="197"/>
                  </a:lnTo>
                  <a:lnTo>
                    <a:pt x="390" y="197"/>
                  </a:lnTo>
                  <a:lnTo>
                    <a:pt x="390" y="197"/>
                  </a:lnTo>
                  <a:lnTo>
                    <a:pt x="381" y="199"/>
                  </a:lnTo>
                  <a:lnTo>
                    <a:pt x="375" y="200"/>
                  </a:lnTo>
                  <a:lnTo>
                    <a:pt x="371" y="200"/>
                  </a:lnTo>
                  <a:lnTo>
                    <a:pt x="371" y="200"/>
                  </a:lnTo>
                  <a:lnTo>
                    <a:pt x="368" y="197"/>
                  </a:lnTo>
                  <a:lnTo>
                    <a:pt x="368" y="193"/>
                  </a:lnTo>
                  <a:lnTo>
                    <a:pt x="370" y="188"/>
                  </a:lnTo>
                  <a:lnTo>
                    <a:pt x="371" y="184"/>
                  </a:lnTo>
                  <a:lnTo>
                    <a:pt x="371" y="184"/>
                  </a:lnTo>
                  <a:lnTo>
                    <a:pt x="379" y="179"/>
                  </a:lnTo>
                  <a:lnTo>
                    <a:pt x="381" y="175"/>
                  </a:lnTo>
                  <a:lnTo>
                    <a:pt x="382" y="170"/>
                  </a:lnTo>
                  <a:lnTo>
                    <a:pt x="382" y="170"/>
                  </a:lnTo>
                  <a:lnTo>
                    <a:pt x="382" y="161"/>
                  </a:lnTo>
                  <a:lnTo>
                    <a:pt x="382" y="161"/>
                  </a:lnTo>
                  <a:lnTo>
                    <a:pt x="381" y="157"/>
                  </a:lnTo>
                  <a:lnTo>
                    <a:pt x="379" y="153"/>
                  </a:lnTo>
                  <a:lnTo>
                    <a:pt x="373" y="146"/>
                  </a:lnTo>
                  <a:lnTo>
                    <a:pt x="373" y="146"/>
                  </a:lnTo>
                  <a:lnTo>
                    <a:pt x="368" y="139"/>
                  </a:lnTo>
                  <a:lnTo>
                    <a:pt x="366" y="137"/>
                  </a:lnTo>
                  <a:lnTo>
                    <a:pt x="362" y="133"/>
                  </a:lnTo>
                  <a:lnTo>
                    <a:pt x="362" y="133"/>
                  </a:lnTo>
                  <a:lnTo>
                    <a:pt x="355" y="130"/>
                  </a:lnTo>
                  <a:lnTo>
                    <a:pt x="346" y="128"/>
                  </a:lnTo>
                  <a:lnTo>
                    <a:pt x="337" y="126"/>
                  </a:lnTo>
                  <a:lnTo>
                    <a:pt x="330" y="121"/>
                  </a:lnTo>
                  <a:lnTo>
                    <a:pt x="330" y="121"/>
                  </a:lnTo>
                  <a:lnTo>
                    <a:pt x="324" y="115"/>
                  </a:lnTo>
                  <a:lnTo>
                    <a:pt x="319" y="110"/>
                  </a:lnTo>
                  <a:lnTo>
                    <a:pt x="319" y="110"/>
                  </a:lnTo>
                  <a:lnTo>
                    <a:pt x="314" y="110"/>
                  </a:lnTo>
                  <a:lnTo>
                    <a:pt x="308" y="110"/>
                  </a:lnTo>
                  <a:lnTo>
                    <a:pt x="308" y="110"/>
                  </a:lnTo>
                  <a:lnTo>
                    <a:pt x="303" y="108"/>
                  </a:lnTo>
                  <a:lnTo>
                    <a:pt x="297" y="105"/>
                  </a:lnTo>
                  <a:lnTo>
                    <a:pt x="295" y="99"/>
                  </a:lnTo>
                  <a:lnTo>
                    <a:pt x="295" y="95"/>
                  </a:lnTo>
                  <a:lnTo>
                    <a:pt x="295" y="94"/>
                  </a:lnTo>
                  <a:lnTo>
                    <a:pt x="295" y="94"/>
                  </a:lnTo>
                  <a:lnTo>
                    <a:pt x="299" y="90"/>
                  </a:lnTo>
                  <a:lnTo>
                    <a:pt x="303" y="88"/>
                  </a:lnTo>
                  <a:lnTo>
                    <a:pt x="310" y="88"/>
                  </a:lnTo>
                  <a:lnTo>
                    <a:pt x="310" y="88"/>
                  </a:lnTo>
                  <a:lnTo>
                    <a:pt x="310" y="85"/>
                  </a:lnTo>
                  <a:lnTo>
                    <a:pt x="308" y="83"/>
                  </a:lnTo>
                  <a:lnTo>
                    <a:pt x="303" y="83"/>
                  </a:lnTo>
                  <a:lnTo>
                    <a:pt x="290" y="81"/>
                  </a:lnTo>
                  <a:lnTo>
                    <a:pt x="290" y="81"/>
                  </a:lnTo>
                  <a:lnTo>
                    <a:pt x="285" y="79"/>
                  </a:lnTo>
                  <a:lnTo>
                    <a:pt x="279" y="76"/>
                  </a:lnTo>
                  <a:lnTo>
                    <a:pt x="277" y="70"/>
                  </a:lnTo>
                  <a:lnTo>
                    <a:pt x="276" y="65"/>
                  </a:lnTo>
                  <a:lnTo>
                    <a:pt x="276" y="65"/>
                  </a:lnTo>
                  <a:lnTo>
                    <a:pt x="279" y="59"/>
                  </a:lnTo>
                  <a:lnTo>
                    <a:pt x="283" y="56"/>
                  </a:lnTo>
                  <a:lnTo>
                    <a:pt x="288" y="54"/>
                  </a:lnTo>
                  <a:lnTo>
                    <a:pt x="295" y="54"/>
                  </a:lnTo>
                  <a:lnTo>
                    <a:pt x="295" y="54"/>
                  </a:lnTo>
                  <a:lnTo>
                    <a:pt x="306" y="56"/>
                  </a:lnTo>
                  <a:lnTo>
                    <a:pt x="315" y="57"/>
                  </a:lnTo>
                  <a:lnTo>
                    <a:pt x="319" y="61"/>
                  </a:lnTo>
                  <a:lnTo>
                    <a:pt x="321" y="65"/>
                  </a:lnTo>
                  <a:lnTo>
                    <a:pt x="323" y="68"/>
                  </a:lnTo>
                  <a:lnTo>
                    <a:pt x="323" y="76"/>
                  </a:lnTo>
                  <a:lnTo>
                    <a:pt x="323" y="76"/>
                  </a:lnTo>
                  <a:lnTo>
                    <a:pt x="323" y="79"/>
                  </a:lnTo>
                  <a:lnTo>
                    <a:pt x="324" y="83"/>
                  </a:lnTo>
                  <a:lnTo>
                    <a:pt x="328" y="86"/>
                  </a:lnTo>
                  <a:lnTo>
                    <a:pt x="332" y="88"/>
                  </a:lnTo>
                  <a:lnTo>
                    <a:pt x="335" y="90"/>
                  </a:lnTo>
                  <a:lnTo>
                    <a:pt x="341" y="90"/>
                  </a:lnTo>
                  <a:lnTo>
                    <a:pt x="344" y="90"/>
                  </a:lnTo>
                  <a:lnTo>
                    <a:pt x="350" y="86"/>
                  </a:lnTo>
                  <a:lnTo>
                    <a:pt x="350" y="86"/>
                  </a:lnTo>
                  <a:lnTo>
                    <a:pt x="353" y="83"/>
                  </a:lnTo>
                  <a:lnTo>
                    <a:pt x="357" y="77"/>
                  </a:lnTo>
                  <a:lnTo>
                    <a:pt x="357" y="77"/>
                  </a:lnTo>
                  <a:lnTo>
                    <a:pt x="361" y="74"/>
                  </a:lnTo>
                  <a:lnTo>
                    <a:pt x="366" y="74"/>
                  </a:lnTo>
                  <a:lnTo>
                    <a:pt x="371" y="74"/>
                  </a:lnTo>
                  <a:lnTo>
                    <a:pt x="375" y="74"/>
                  </a:lnTo>
                  <a:lnTo>
                    <a:pt x="375" y="74"/>
                  </a:lnTo>
                  <a:lnTo>
                    <a:pt x="386" y="81"/>
                  </a:lnTo>
                  <a:lnTo>
                    <a:pt x="395" y="86"/>
                  </a:lnTo>
                  <a:lnTo>
                    <a:pt x="395" y="86"/>
                  </a:lnTo>
                  <a:lnTo>
                    <a:pt x="404" y="92"/>
                  </a:lnTo>
                  <a:lnTo>
                    <a:pt x="415" y="94"/>
                  </a:lnTo>
                  <a:lnTo>
                    <a:pt x="415" y="94"/>
                  </a:lnTo>
                  <a:lnTo>
                    <a:pt x="429" y="97"/>
                  </a:lnTo>
                  <a:lnTo>
                    <a:pt x="429" y="97"/>
                  </a:lnTo>
                  <a:lnTo>
                    <a:pt x="444" y="101"/>
                  </a:lnTo>
                  <a:lnTo>
                    <a:pt x="451" y="103"/>
                  </a:lnTo>
                  <a:lnTo>
                    <a:pt x="458" y="108"/>
                  </a:lnTo>
                  <a:lnTo>
                    <a:pt x="458" y="108"/>
                  </a:lnTo>
                  <a:lnTo>
                    <a:pt x="462" y="112"/>
                  </a:lnTo>
                  <a:lnTo>
                    <a:pt x="466" y="117"/>
                  </a:lnTo>
                  <a:lnTo>
                    <a:pt x="466" y="117"/>
                  </a:lnTo>
                  <a:lnTo>
                    <a:pt x="473" y="121"/>
                  </a:lnTo>
                  <a:lnTo>
                    <a:pt x="482" y="124"/>
                  </a:lnTo>
                  <a:lnTo>
                    <a:pt x="482" y="124"/>
                  </a:lnTo>
                  <a:lnTo>
                    <a:pt x="485" y="128"/>
                  </a:lnTo>
                  <a:lnTo>
                    <a:pt x="489" y="132"/>
                  </a:lnTo>
                  <a:lnTo>
                    <a:pt x="496" y="139"/>
                  </a:lnTo>
                  <a:lnTo>
                    <a:pt x="496" y="139"/>
                  </a:lnTo>
                  <a:lnTo>
                    <a:pt x="500" y="143"/>
                  </a:lnTo>
                  <a:lnTo>
                    <a:pt x="504" y="144"/>
                  </a:lnTo>
                  <a:lnTo>
                    <a:pt x="513" y="148"/>
                  </a:lnTo>
                  <a:lnTo>
                    <a:pt x="522" y="152"/>
                  </a:lnTo>
                  <a:lnTo>
                    <a:pt x="525" y="153"/>
                  </a:lnTo>
                  <a:lnTo>
                    <a:pt x="527" y="157"/>
                  </a:lnTo>
                  <a:lnTo>
                    <a:pt x="527" y="157"/>
                  </a:lnTo>
                  <a:lnTo>
                    <a:pt x="527" y="162"/>
                  </a:lnTo>
                  <a:lnTo>
                    <a:pt x="523" y="166"/>
                  </a:lnTo>
                  <a:lnTo>
                    <a:pt x="516" y="173"/>
                  </a:lnTo>
                  <a:lnTo>
                    <a:pt x="516" y="173"/>
                  </a:lnTo>
                  <a:close/>
                  <a:moveTo>
                    <a:pt x="511" y="850"/>
                  </a:moveTo>
                  <a:lnTo>
                    <a:pt x="511" y="850"/>
                  </a:lnTo>
                  <a:lnTo>
                    <a:pt x="504" y="850"/>
                  </a:lnTo>
                  <a:lnTo>
                    <a:pt x="496" y="850"/>
                  </a:lnTo>
                  <a:lnTo>
                    <a:pt x="496" y="850"/>
                  </a:lnTo>
                  <a:lnTo>
                    <a:pt x="493" y="850"/>
                  </a:lnTo>
                  <a:lnTo>
                    <a:pt x="489" y="846"/>
                  </a:lnTo>
                  <a:lnTo>
                    <a:pt x="489" y="846"/>
                  </a:lnTo>
                  <a:lnTo>
                    <a:pt x="482" y="845"/>
                  </a:lnTo>
                  <a:lnTo>
                    <a:pt x="478" y="845"/>
                  </a:lnTo>
                  <a:lnTo>
                    <a:pt x="476" y="846"/>
                  </a:lnTo>
                  <a:lnTo>
                    <a:pt x="476" y="846"/>
                  </a:lnTo>
                  <a:lnTo>
                    <a:pt x="473" y="848"/>
                  </a:lnTo>
                  <a:lnTo>
                    <a:pt x="473" y="852"/>
                  </a:lnTo>
                  <a:lnTo>
                    <a:pt x="473" y="852"/>
                  </a:lnTo>
                  <a:lnTo>
                    <a:pt x="473" y="854"/>
                  </a:lnTo>
                  <a:lnTo>
                    <a:pt x="473" y="857"/>
                  </a:lnTo>
                  <a:lnTo>
                    <a:pt x="478" y="859"/>
                  </a:lnTo>
                  <a:lnTo>
                    <a:pt x="482" y="863"/>
                  </a:lnTo>
                  <a:lnTo>
                    <a:pt x="485" y="866"/>
                  </a:lnTo>
                  <a:lnTo>
                    <a:pt x="485" y="866"/>
                  </a:lnTo>
                  <a:lnTo>
                    <a:pt x="484" y="870"/>
                  </a:lnTo>
                  <a:lnTo>
                    <a:pt x="482" y="875"/>
                  </a:lnTo>
                  <a:lnTo>
                    <a:pt x="482" y="875"/>
                  </a:lnTo>
                  <a:lnTo>
                    <a:pt x="482" y="881"/>
                  </a:lnTo>
                  <a:lnTo>
                    <a:pt x="484" y="886"/>
                  </a:lnTo>
                  <a:lnTo>
                    <a:pt x="484" y="886"/>
                  </a:lnTo>
                  <a:lnTo>
                    <a:pt x="487" y="895"/>
                  </a:lnTo>
                  <a:lnTo>
                    <a:pt x="495" y="901"/>
                  </a:lnTo>
                  <a:lnTo>
                    <a:pt x="504" y="902"/>
                  </a:lnTo>
                  <a:lnTo>
                    <a:pt x="513" y="902"/>
                  </a:lnTo>
                  <a:lnTo>
                    <a:pt x="513" y="902"/>
                  </a:lnTo>
                  <a:lnTo>
                    <a:pt x="522" y="899"/>
                  </a:lnTo>
                  <a:lnTo>
                    <a:pt x="525" y="895"/>
                  </a:lnTo>
                  <a:lnTo>
                    <a:pt x="529" y="892"/>
                  </a:lnTo>
                  <a:lnTo>
                    <a:pt x="529" y="886"/>
                  </a:lnTo>
                  <a:lnTo>
                    <a:pt x="527" y="874"/>
                  </a:lnTo>
                  <a:lnTo>
                    <a:pt x="525" y="861"/>
                  </a:lnTo>
                  <a:lnTo>
                    <a:pt x="525" y="861"/>
                  </a:lnTo>
                  <a:lnTo>
                    <a:pt x="523" y="854"/>
                  </a:lnTo>
                  <a:lnTo>
                    <a:pt x="522" y="852"/>
                  </a:lnTo>
                  <a:lnTo>
                    <a:pt x="516" y="850"/>
                  </a:lnTo>
                  <a:lnTo>
                    <a:pt x="511" y="850"/>
                  </a:lnTo>
                  <a:lnTo>
                    <a:pt x="511" y="850"/>
                  </a:lnTo>
                  <a:close/>
                  <a:moveTo>
                    <a:pt x="598" y="559"/>
                  </a:moveTo>
                  <a:lnTo>
                    <a:pt x="598" y="559"/>
                  </a:lnTo>
                  <a:lnTo>
                    <a:pt x="598" y="551"/>
                  </a:lnTo>
                  <a:lnTo>
                    <a:pt x="600" y="544"/>
                  </a:lnTo>
                  <a:lnTo>
                    <a:pt x="601" y="537"/>
                  </a:lnTo>
                  <a:lnTo>
                    <a:pt x="600" y="530"/>
                  </a:lnTo>
                  <a:lnTo>
                    <a:pt x="600" y="530"/>
                  </a:lnTo>
                  <a:lnTo>
                    <a:pt x="598" y="523"/>
                  </a:lnTo>
                  <a:lnTo>
                    <a:pt x="594" y="515"/>
                  </a:lnTo>
                  <a:lnTo>
                    <a:pt x="589" y="510"/>
                  </a:lnTo>
                  <a:lnTo>
                    <a:pt x="581" y="504"/>
                  </a:lnTo>
                  <a:lnTo>
                    <a:pt x="581" y="504"/>
                  </a:lnTo>
                  <a:lnTo>
                    <a:pt x="574" y="499"/>
                  </a:lnTo>
                  <a:lnTo>
                    <a:pt x="569" y="494"/>
                  </a:lnTo>
                  <a:lnTo>
                    <a:pt x="569" y="494"/>
                  </a:lnTo>
                  <a:lnTo>
                    <a:pt x="567" y="490"/>
                  </a:lnTo>
                  <a:lnTo>
                    <a:pt x="565" y="488"/>
                  </a:lnTo>
                  <a:lnTo>
                    <a:pt x="565" y="488"/>
                  </a:lnTo>
                  <a:lnTo>
                    <a:pt x="560" y="485"/>
                  </a:lnTo>
                  <a:lnTo>
                    <a:pt x="560" y="485"/>
                  </a:lnTo>
                  <a:lnTo>
                    <a:pt x="556" y="481"/>
                  </a:lnTo>
                  <a:lnTo>
                    <a:pt x="554" y="474"/>
                  </a:lnTo>
                  <a:lnTo>
                    <a:pt x="552" y="461"/>
                  </a:lnTo>
                  <a:lnTo>
                    <a:pt x="552" y="461"/>
                  </a:lnTo>
                  <a:lnTo>
                    <a:pt x="551" y="450"/>
                  </a:lnTo>
                  <a:lnTo>
                    <a:pt x="547" y="441"/>
                  </a:lnTo>
                  <a:lnTo>
                    <a:pt x="547" y="441"/>
                  </a:lnTo>
                  <a:lnTo>
                    <a:pt x="545" y="434"/>
                  </a:lnTo>
                  <a:lnTo>
                    <a:pt x="542" y="427"/>
                  </a:lnTo>
                  <a:lnTo>
                    <a:pt x="542" y="427"/>
                  </a:lnTo>
                  <a:lnTo>
                    <a:pt x="534" y="421"/>
                  </a:lnTo>
                  <a:lnTo>
                    <a:pt x="527" y="416"/>
                  </a:lnTo>
                  <a:lnTo>
                    <a:pt x="520" y="412"/>
                  </a:lnTo>
                  <a:lnTo>
                    <a:pt x="513" y="405"/>
                  </a:lnTo>
                  <a:lnTo>
                    <a:pt x="513" y="405"/>
                  </a:lnTo>
                  <a:lnTo>
                    <a:pt x="507" y="398"/>
                  </a:lnTo>
                  <a:lnTo>
                    <a:pt x="504" y="390"/>
                  </a:lnTo>
                  <a:lnTo>
                    <a:pt x="498" y="374"/>
                  </a:lnTo>
                  <a:lnTo>
                    <a:pt x="498" y="374"/>
                  </a:lnTo>
                  <a:lnTo>
                    <a:pt x="491" y="363"/>
                  </a:lnTo>
                  <a:lnTo>
                    <a:pt x="491" y="363"/>
                  </a:lnTo>
                  <a:lnTo>
                    <a:pt x="487" y="352"/>
                  </a:lnTo>
                  <a:lnTo>
                    <a:pt x="485" y="342"/>
                  </a:lnTo>
                  <a:lnTo>
                    <a:pt x="485" y="342"/>
                  </a:lnTo>
                  <a:lnTo>
                    <a:pt x="485" y="331"/>
                  </a:lnTo>
                  <a:lnTo>
                    <a:pt x="484" y="320"/>
                  </a:lnTo>
                  <a:lnTo>
                    <a:pt x="484" y="320"/>
                  </a:lnTo>
                  <a:lnTo>
                    <a:pt x="482" y="316"/>
                  </a:lnTo>
                  <a:lnTo>
                    <a:pt x="478" y="313"/>
                  </a:lnTo>
                  <a:lnTo>
                    <a:pt x="475" y="311"/>
                  </a:lnTo>
                  <a:lnTo>
                    <a:pt x="471" y="311"/>
                  </a:lnTo>
                  <a:lnTo>
                    <a:pt x="471" y="311"/>
                  </a:lnTo>
                  <a:lnTo>
                    <a:pt x="466" y="311"/>
                  </a:lnTo>
                  <a:lnTo>
                    <a:pt x="464" y="309"/>
                  </a:lnTo>
                  <a:lnTo>
                    <a:pt x="462" y="307"/>
                  </a:lnTo>
                  <a:lnTo>
                    <a:pt x="462" y="307"/>
                  </a:lnTo>
                  <a:lnTo>
                    <a:pt x="457" y="300"/>
                  </a:lnTo>
                  <a:lnTo>
                    <a:pt x="455" y="293"/>
                  </a:lnTo>
                  <a:lnTo>
                    <a:pt x="451" y="276"/>
                  </a:lnTo>
                  <a:lnTo>
                    <a:pt x="451" y="276"/>
                  </a:lnTo>
                  <a:lnTo>
                    <a:pt x="451" y="267"/>
                  </a:lnTo>
                  <a:lnTo>
                    <a:pt x="449" y="262"/>
                  </a:lnTo>
                  <a:lnTo>
                    <a:pt x="446" y="258"/>
                  </a:lnTo>
                  <a:lnTo>
                    <a:pt x="446" y="258"/>
                  </a:lnTo>
                  <a:lnTo>
                    <a:pt x="444" y="257"/>
                  </a:lnTo>
                  <a:lnTo>
                    <a:pt x="440" y="257"/>
                  </a:lnTo>
                  <a:lnTo>
                    <a:pt x="437" y="258"/>
                  </a:lnTo>
                  <a:lnTo>
                    <a:pt x="435" y="260"/>
                  </a:lnTo>
                  <a:lnTo>
                    <a:pt x="435" y="260"/>
                  </a:lnTo>
                  <a:lnTo>
                    <a:pt x="433" y="267"/>
                  </a:lnTo>
                  <a:lnTo>
                    <a:pt x="433" y="275"/>
                  </a:lnTo>
                  <a:lnTo>
                    <a:pt x="435" y="282"/>
                  </a:lnTo>
                  <a:lnTo>
                    <a:pt x="435" y="289"/>
                  </a:lnTo>
                  <a:lnTo>
                    <a:pt x="435" y="289"/>
                  </a:lnTo>
                  <a:lnTo>
                    <a:pt x="433" y="295"/>
                  </a:lnTo>
                  <a:lnTo>
                    <a:pt x="431" y="298"/>
                  </a:lnTo>
                  <a:lnTo>
                    <a:pt x="428" y="302"/>
                  </a:lnTo>
                  <a:lnTo>
                    <a:pt x="426" y="307"/>
                  </a:lnTo>
                  <a:lnTo>
                    <a:pt x="426" y="307"/>
                  </a:lnTo>
                  <a:lnTo>
                    <a:pt x="426" y="314"/>
                  </a:lnTo>
                  <a:lnTo>
                    <a:pt x="428" y="320"/>
                  </a:lnTo>
                  <a:lnTo>
                    <a:pt x="429" y="325"/>
                  </a:lnTo>
                  <a:lnTo>
                    <a:pt x="431" y="333"/>
                  </a:lnTo>
                  <a:lnTo>
                    <a:pt x="431" y="333"/>
                  </a:lnTo>
                  <a:lnTo>
                    <a:pt x="429" y="340"/>
                  </a:lnTo>
                  <a:lnTo>
                    <a:pt x="429" y="340"/>
                  </a:lnTo>
                  <a:lnTo>
                    <a:pt x="428" y="345"/>
                  </a:lnTo>
                  <a:lnTo>
                    <a:pt x="428" y="345"/>
                  </a:lnTo>
                  <a:lnTo>
                    <a:pt x="426" y="349"/>
                  </a:lnTo>
                  <a:lnTo>
                    <a:pt x="424" y="352"/>
                  </a:lnTo>
                  <a:lnTo>
                    <a:pt x="424" y="352"/>
                  </a:lnTo>
                  <a:lnTo>
                    <a:pt x="422" y="363"/>
                  </a:lnTo>
                  <a:lnTo>
                    <a:pt x="422" y="363"/>
                  </a:lnTo>
                  <a:lnTo>
                    <a:pt x="422" y="367"/>
                  </a:lnTo>
                  <a:lnTo>
                    <a:pt x="422" y="369"/>
                  </a:lnTo>
                  <a:lnTo>
                    <a:pt x="420" y="371"/>
                  </a:lnTo>
                  <a:lnTo>
                    <a:pt x="420" y="371"/>
                  </a:lnTo>
                  <a:lnTo>
                    <a:pt x="413" y="372"/>
                  </a:lnTo>
                  <a:lnTo>
                    <a:pt x="406" y="372"/>
                  </a:lnTo>
                  <a:lnTo>
                    <a:pt x="399" y="371"/>
                  </a:lnTo>
                  <a:lnTo>
                    <a:pt x="393" y="369"/>
                  </a:lnTo>
                  <a:lnTo>
                    <a:pt x="393" y="369"/>
                  </a:lnTo>
                  <a:lnTo>
                    <a:pt x="386" y="365"/>
                  </a:lnTo>
                  <a:lnTo>
                    <a:pt x="381" y="358"/>
                  </a:lnTo>
                  <a:lnTo>
                    <a:pt x="373" y="343"/>
                  </a:lnTo>
                  <a:lnTo>
                    <a:pt x="373" y="343"/>
                  </a:lnTo>
                  <a:lnTo>
                    <a:pt x="368" y="336"/>
                  </a:lnTo>
                  <a:lnTo>
                    <a:pt x="361" y="334"/>
                  </a:lnTo>
                  <a:lnTo>
                    <a:pt x="361" y="334"/>
                  </a:lnTo>
                  <a:lnTo>
                    <a:pt x="353" y="331"/>
                  </a:lnTo>
                  <a:lnTo>
                    <a:pt x="348" y="325"/>
                  </a:lnTo>
                  <a:lnTo>
                    <a:pt x="344" y="318"/>
                  </a:lnTo>
                  <a:lnTo>
                    <a:pt x="342" y="313"/>
                  </a:lnTo>
                  <a:lnTo>
                    <a:pt x="342" y="313"/>
                  </a:lnTo>
                  <a:lnTo>
                    <a:pt x="342" y="307"/>
                  </a:lnTo>
                  <a:lnTo>
                    <a:pt x="344" y="302"/>
                  </a:lnTo>
                  <a:lnTo>
                    <a:pt x="352" y="295"/>
                  </a:lnTo>
                  <a:lnTo>
                    <a:pt x="357" y="287"/>
                  </a:lnTo>
                  <a:lnTo>
                    <a:pt x="359" y="284"/>
                  </a:lnTo>
                  <a:lnTo>
                    <a:pt x="357" y="278"/>
                  </a:lnTo>
                  <a:lnTo>
                    <a:pt x="357" y="278"/>
                  </a:lnTo>
                  <a:lnTo>
                    <a:pt x="355" y="276"/>
                  </a:lnTo>
                  <a:lnTo>
                    <a:pt x="352" y="275"/>
                  </a:lnTo>
                  <a:lnTo>
                    <a:pt x="344" y="273"/>
                  </a:lnTo>
                  <a:lnTo>
                    <a:pt x="328" y="271"/>
                  </a:lnTo>
                  <a:lnTo>
                    <a:pt x="328" y="271"/>
                  </a:lnTo>
                  <a:lnTo>
                    <a:pt x="321" y="269"/>
                  </a:lnTo>
                  <a:lnTo>
                    <a:pt x="315" y="266"/>
                  </a:lnTo>
                  <a:lnTo>
                    <a:pt x="315" y="266"/>
                  </a:lnTo>
                  <a:lnTo>
                    <a:pt x="310" y="262"/>
                  </a:lnTo>
                  <a:lnTo>
                    <a:pt x="299" y="258"/>
                  </a:lnTo>
                  <a:lnTo>
                    <a:pt x="294" y="257"/>
                  </a:lnTo>
                  <a:lnTo>
                    <a:pt x="288" y="257"/>
                  </a:lnTo>
                  <a:lnTo>
                    <a:pt x="285" y="258"/>
                  </a:lnTo>
                  <a:lnTo>
                    <a:pt x="285" y="262"/>
                  </a:lnTo>
                  <a:lnTo>
                    <a:pt x="285" y="262"/>
                  </a:lnTo>
                  <a:lnTo>
                    <a:pt x="285" y="264"/>
                  </a:lnTo>
                  <a:lnTo>
                    <a:pt x="288" y="267"/>
                  </a:lnTo>
                  <a:lnTo>
                    <a:pt x="288" y="267"/>
                  </a:lnTo>
                  <a:lnTo>
                    <a:pt x="288" y="271"/>
                  </a:lnTo>
                  <a:lnTo>
                    <a:pt x="288" y="273"/>
                  </a:lnTo>
                  <a:lnTo>
                    <a:pt x="285" y="275"/>
                  </a:lnTo>
                  <a:lnTo>
                    <a:pt x="281" y="276"/>
                  </a:lnTo>
                  <a:lnTo>
                    <a:pt x="281" y="276"/>
                  </a:lnTo>
                  <a:lnTo>
                    <a:pt x="276" y="275"/>
                  </a:lnTo>
                  <a:lnTo>
                    <a:pt x="272" y="275"/>
                  </a:lnTo>
                  <a:lnTo>
                    <a:pt x="268" y="276"/>
                  </a:lnTo>
                  <a:lnTo>
                    <a:pt x="268" y="276"/>
                  </a:lnTo>
                  <a:lnTo>
                    <a:pt x="263" y="282"/>
                  </a:lnTo>
                  <a:lnTo>
                    <a:pt x="261" y="289"/>
                  </a:lnTo>
                  <a:lnTo>
                    <a:pt x="261" y="289"/>
                  </a:lnTo>
                  <a:lnTo>
                    <a:pt x="259" y="293"/>
                  </a:lnTo>
                  <a:lnTo>
                    <a:pt x="257" y="296"/>
                  </a:lnTo>
                  <a:lnTo>
                    <a:pt x="252" y="300"/>
                  </a:lnTo>
                  <a:lnTo>
                    <a:pt x="252" y="300"/>
                  </a:lnTo>
                  <a:lnTo>
                    <a:pt x="250" y="305"/>
                  </a:lnTo>
                  <a:lnTo>
                    <a:pt x="250" y="311"/>
                  </a:lnTo>
                  <a:lnTo>
                    <a:pt x="250" y="311"/>
                  </a:lnTo>
                  <a:lnTo>
                    <a:pt x="252" y="318"/>
                  </a:lnTo>
                  <a:lnTo>
                    <a:pt x="250" y="320"/>
                  </a:lnTo>
                  <a:lnTo>
                    <a:pt x="247" y="322"/>
                  </a:lnTo>
                  <a:lnTo>
                    <a:pt x="247" y="322"/>
                  </a:lnTo>
                  <a:lnTo>
                    <a:pt x="241" y="323"/>
                  </a:lnTo>
                  <a:lnTo>
                    <a:pt x="238" y="323"/>
                  </a:lnTo>
                  <a:lnTo>
                    <a:pt x="234" y="322"/>
                  </a:lnTo>
                  <a:lnTo>
                    <a:pt x="228" y="318"/>
                  </a:lnTo>
                  <a:lnTo>
                    <a:pt x="228" y="318"/>
                  </a:lnTo>
                  <a:lnTo>
                    <a:pt x="221" y="311"/>
                  </a:lnTo>
                  <a:lnTo>
                    <a:pt x="214" y="305"/>
                  </a:lnTo>
                  <a:lnTo>
                    <a:pt x="210" y="304"/>
                  </a:lnTo>
                  <a:lnTo>
                    <a:pt x="207" y="304"/>
                  </a:lnTo>
                  <a:lnTo>
                    <a:pt x="203" y="307"/>
                  </a:lnTo>
                  <a:lnTo>
                    <a:pt x="200" y="311"/>
                  </a:lnTo>
                  <a:lnTo>
                    <a:pt x="200" y="311"/>
                  </a:lnTo>
                  <a:lnTo>
                    <a:pt x="196" y="316"/>
                  </a:lnTo>
                  <a:lnTo>
                    <a:pt x="190" y="320"/>
                  </a:lnTo>
                  <a:lnTo>
                    <a:pt x="178" y="325"/>
                  </a:lnTo>
                  <a:lnTo>
                    <a:pt x="178" y="325"/>
                  </a:lnTo>
                  <a:lnTo>
                    <a:pt x="172" y="331"/>
                  </a:lnTo>
                  <a:lnTo>
                    <a:pt x="171" y="334"/>
                  </a:lnTo>
                  <a:lnTo>
                    <a:pt x="167" y="345"/>
                  </a:lnTo>
                  <a:lnTo>
                    <a:pt x="167" y="345"/>
                  </a:lnTo>
                  <a:lnTo>
                    <a:pt x="165" y="352"/>
                  </a:lnTo>
                  <a:lnTo>
                    <a:pt x="160" y="356"/>
                  </a:lnTo>
                  <a:lnTo>
                    <a:pt x="147" y="360"/>
                  </a:lnTo>
                  <a:lnTo>
                    <a:pt x="147" y="360"/>
                  </a:lnTo>
                  <a:lnTo>
                    <a:pt x="142" y="361"/>
                  </a:lnTo>
                  <a:lnTo>
                    <a:pt x="138" y="365"/>
                  </a:lnTo>
                  <a:lnTo>
                    <a:pt x="136" y="371"/>
                  </a:lnTo>
                  <a:lnTo>
                    <a:pt x="138" y="376"/>
                  </a:lnTo>
                  <a:lnTo>
                    <a:pt x="138" y="376"/>
                  </a:lnTo>
                  <a:lnTo>
                    <a:pt x="138" y="381"/>
                  </a:lnTo>
                  <a:lnTo>
                    <a:pt x="136" y="387"/>
                  </a:lnTo>
                  <a:lnTo>
                    <a:pt x="136" y="387"/>
                  </a:lnTo>
                  <a:lnTo>
                    <a:pt x="131" y="394"/>
                  </a:lnTo>
                  <a:lnTo>
                    <a:pt x="129" y="396"/>
                  </a:lnTo>
                  <a:lnTo>
                    <a:pt x="127" y="401"/>
                  </a:lnTo>
                  <a:lnTo>
                    <a:pt x="127" y="401"/>
                  </a:lnTo>
                  <a:lnTo>
                    <a:pt x="127" y="405"/>
                  </a:lnTo>
                  <a:lnTo>
                    <a:pt x="123" y="409"/>
                  </a:lnTo>
                  <a:lnTo>
                    <a:pt x="123" y="409"/>
                  </a:lnTo>
                  <a:lnTo>
                    <a:pt x="118" y="412"/>
                  </a:lnTo>
                  <a:lnTo>
                    <a:pt x="113" y="412"/>
                  </a:lnTo>
                  <a:lnTo>
                    <a:pt x="113" y="412"/>
                  </a:lnTo>
                  <a:lnTo>
                    <a:pt x="104" y="412"/>
                  </a:lnTo>
                  <a:lnTo>
                    <a:pt x="100" y="414"/>
                  </a:lnTo>
                  <a:lnTo>
                    <a:pt x="96" y="416"/>
                  </a:lnTo>
                  <a:lnTo>
                    <a:pt x="96" y="416"/>
                  </a:lnTo>
                  <a:lnTo>
                    <a:pt x="95" y="418"/>
                  </a:lnTo>
                  <a:lnTo>
                    <a:pt x="91" y="419"/>
                  </a:lnTo>
                  <a:lnTo>
                    <a:pt x="91" y="419"/>
                  </a:lnTo>
                  <a:lnTo>
                    <a:pt x="89" y="421"/>
                  </a:lnTo>
                  <a:lnTo>
                    <a:pt x="89" y="421"/>
                  </a:lnTo>
                  <a:lnTo>
                    <a:pt x="82" y="425"/>
                  </a:lnTo>
                  <a:lnTo>
                    <a:pt x="82" y="425"/>
                  </a:lnTo>
                  <a:lnTo>
                    <a:pt x="78" y="428"/>
                  </a:lnTo>
                  <a:lnTo>
                    <a:pt x="78" y="428"/>
                  </a:lnTo>
                  <a:lnTo>
                    <a:pt x="75" y="430"/>
                  </a:lnTo>
                  <a:lnTo>
                    <a:pt x="71" y="432"/>
                  </a:lnTo>
                  <a:lnTo>
                    <a:pt x="62" y="434"/>
                  </a:lnTo>
                  <a:lnTo>
                    <a:pt x="62" y="434"/>
                  </a:lnTo>
                  <a:lnTo>
                    <a:pt x="53" y="437"/>
                  </a:lnTo>
                  <a:lnTo>
                    <a:pt x="44" y="443"/>
                  </a:lnTo>
                  <a:lnTo>
                    <a:pt x="37" y="450"/>
                  </a:lnTo>
                  <a:lnTo>
                    <a:pt x="26" y="454"/>
                  </a:lnTo>
                  <a:lnTo>
                    <a:pt x="26" y="454"/>
                  </a:lnTo>
                  <a:lnTo>
                    <a:pt x="17" y="459"/>
                  </a:lnTo>
                  <a:lnTo>
                    <a:pt x="11" y="463"/>
                  </a:lnTo>
                  <a:lnTo>
                    <a:pt x="8" y="466"/>
                  </a:lnTo>
                  <a:lnTo>
                    <a:pt x="8" y="466"/>
                  </a:lnTo>
                  <a:lnTo>
                    <a:pt x="2" y="477"/>
                  </a:lnTo>
                  <a:lnTo>
                    <a:pt x="0" y="488"/>
                  </a:lnTo>
                  <a:lnTo>
                    <a:pt x="2" y="497"/>
                  </a:lnTo>
                  <a:lnTo>
                    <a:pt x="8" y="508"/>
                  </a:lnTo>
                  <a:lnTo>
                    <a:pt x="8" y="508"/>
                  </a:lnTo>
                  <a:lnTo>
                    <a:pt x="11" y="515"/>
                  </a:lnTo>
                  <a:lnTo>
                    <a:pt x="15" y="524"/>
                  </a:lnTo>
                  <a:lnTo>
                    <a:pt x="15" y="524"/>
                  </a:lnTo>
                  <a:lnTo>
                    <a:pt x="13" y="530"/>
                  </a:lnTo>
                  <a:lnTo>
                    <a:pt x="9" y="535"/>
                  </a:lnTo>
                  <a:lnTo>
                    <a:pt x="9" y="535"/>
                  </a:lnTo>
                  <a:lnTo>
                    <a:pt x="8" y="542"/>
                  </a:lnTo>
                  <a:lnTo>
                    <a:pt x="8" y="550"/>
                  </a:lnTo>
                  <a:lnTo>
                    <a:pt x="9" y="557"/>
                  </a:lnTo>
                  <a:lnTo>
                    <a:pt x="13" y="564"/>
                  </a:lnTo>
                  <a:lnTo>
                    <a:pt x="13" y="564"/>
                  </a:lnTo>
                  <a:lnTo>
                    <a:pt x="17" y="568"/>
                  </a:lnTo>
                  <a:lnTo>
                    <a:pt x="20" y="573"/>
                  </a:lnTo>
                  <a:lnTo>
                    <a:pt x="26" y="577"/>
                  </a:lnTo>
                  <a:lnTo>
                    <a:pt x="29" y="582"/>
                  </a:lnTo>
                  <a:lnTo>
                    <a:pt x="29" y="582"/>
                  </a:lnTo>
                  <a:lnTo>
                    <a:pt x="31" y="584"/>
                  </a:lnTo>
                  <a:lnTo>
                    <a:pt x="31" y="584"/>
                  </a:lnTo>
                  <a:lnTo>
                    <a:pt x="31" y="589"/>
                  </a:lnTo>
                  <a:lnTo>
                    <a:pt x="31" y="595"/>
                  </a:lnTo>
                  <a:lnTo>
                    <a:pt x="28" y="606"/>
                  </a:lnTo>
                  <a:lnTo>
                    <a:pt x="28" y="606"/>
                  </a:lnTo>
                  <a:lnTo>
                    <a:pt x="26" y="618"/>
                  </a:lnTo>
                  <a:lnTo>
                    <a:pt x="28" y="624"/>
                  </a:lnTo>
                  <a:lnTo>
                    <a:pt x="29" y="629"/>
                  </a:lnTo>
                  <a:lnTo>
                    <a:pt x="29" y="629"/>
                  </a:lnTo>
                  <a:lnTo>
                    <a:pt x="37" y="638"/>
                  </a:lnTo>
                  <a:lnTo>
                    <a:pt x="38" y="644"/>
                  </a:lnTo>
                  <a:lnTo>
                    <a:pt x="42" y="649"/>
                  </a:lnTo>
                  <a:lnTo>
                    <a:pt x="42" y="649"/>
                  </a:lnTo>
                  <a:lnTo>
                    <a:pt x="44" y="655"/>
                  </a:lnTo>
                  <a:lnTo>
                    <a:pt x="44" y="662"/>
                  </a:lnTo>
                  <a:lnTo>
                    <a:pt x="42" y="676"/>
                  </a:lnTo>
                  <a:lnTo>
                    <a:pt x="42" y="676"/>
                  </a:lnTo>
                  <a:lnTo>
                    <a:pt x="40" y="684"/>
                  </a:lnTo>
                  <a:lnTo>
                    <a:pt x="35" y="689"/>
                  </a:lnTo>
                  <a:lnTo>
                    <a:pt x="35" y="689"/>
                  </a:lnTo>
                  <a:lnTo>
                    <a:pt x="33" y="691"/>
                  </a:lnTo>
                  <a:lnTo>
                    <a:pt x="31" y="693"/>
                  </a:lnTo>
                  <a:lnTo>
                    <a:pt x="31" y="693"/>
                  </a:lnTo>
                  <a:lnTo>
                    <a:pt x="31" y="696"/>
                  </a:lnTo>
                  <a:lnTo>
                    <a:pt x="33" y="700"/>
                  </a:lnTo>
                  <a:lnTo>
                    <a:pt x="38" y="705"/>
                  </a:lnTo>
                  <a:lnTo>
                    <a:pt x="44" y="711"/>
                  </a:lnTo>
                  <a:lnTo>
                    <a:pt x="49" y="712"/>
                  </a:lnTo>
                  <a:lnTo>
                    <a:pt x="49" y="712"/>
                  </a:lnTo>
                  <a:lnTo>
                    <a:pt x="58" y="714"/>
                  </a:lnTo>
                  <a:lnTo>
                    <a:pt x="67" y="716"/>
                  </a:lnTo>
                  <a:lnTo>
                    <a:pt x="76" y="714"/>
                  </a:lnTo>
                  <a:lnTo>
                    <a:pt x="84" y="711"/>
                  </a:lnTo>
                  <a:lnTo>
                    <a:pt x="84" y="711"/>
                  </a:lnTo>
                  <a:lnTo>
                    <a:pt x="91" y="703"/>
                  </a:lnTo>
                  <a:lnTo>
                    <a:pt x="91" y="703"/>
                  </a:lnTo>
                  <a:lnTo>
                    <a:pt x="95" y="700"/>
                  </a:lnTo>
                  <a:lnTo>
                    <a:pt x="100" y="700"/>
                  </a:lnTo>
                  <a:lnTo>
                    <a:pt x="100" y="700"/>
                  </a:lnTo>
                  <a:lnTo>
                    <a:pt x="109" y="702"/>
                  </a:lnTo>
                  <a:lnTo>
                    <a:pt x="118" y="702"/>
                  </a:lnTo>
                  <a:lnTo>
                    <a:pt x="125" y="703"/>
                  </a:lnTo>
                  <a:lnTo>
                    <a:pt x="134" y="700"/>
                  </a:lnTo>
                  <a:lnTo>
                    <a:pt x="134" y="700"/>
                  </a:lnTo>
                  <a:lnTo>
                    <a:pt x="145" y="696"/>
                  </a:lnTo>
                  <a:lnTo>
                    <a:pt x="152" y="689"/>
                  </a:lnTo>
                  <a:lnTo>
                    <a:pt x="152" y="689"/>
                  </a:lnTo>
                  <a:lnTo>
                    <a:pt x="165" y="676"/>
                  </a:lnTo>
                  <a:lnTo>
                    <a:pt x="165" y="676"/>
                  </a:lnTo>
                  <a:lnTo>
                    <a:pt x="174" y="671"/>
                  </a:lnTo>
                  <a:lnTo>
                    <a:pt x="187" y="665"/>
                  </a:lnTo>
                  <a:lnTo>
                    <a:pt x="187" y="665"/>
                  </a:lnTo>
                  <a:lnTo>
                    <a:pt x="209" y="662"/>
                  </a:lnTo>
                  <a:lnTo>
                    <a:pt x="219" y="658"/>
                  </a:lnTo>
                  <a:lnTo>
                    <a:pt x="230" y="655"/>
                  </a:lnTo>
                  <a:lnTo>
                    <a:pt x="230" y="655"/>
                  </a:lnTo>
                  <a:lnTo>
                    <a:pt x="243" y="651"/>
                  </a:lnTo>
                  <a:lnTo>
                    <a:pt x="254" y="647"/>
                  </a:lnTo>
                  <a:lnTo>
                    <a:pt x="266" y="646"/>
                  </a:lnTo>
                  <a:lnTo>
                    <a:pt x="272" y="647"/>
                  </a:lnTo>
                  <a:lnTo>
                    <a:pt x="279" y="649"/>
                  </a:lnTo>
                  <a:lnTo>
                    <a:pt x="279" y="649"/>
                  </a:lnTo>
                  <a:lnTo>
                    <a:pt x="292" y="656"/>
                  </a:lnTo>
                  <a:lnTo>
                    <a:pt x="292" y="656"/>
                  </a:lnTo>
                  <a:lnTo>
                    <a:pt x="303" y="662"/>
                  </a:lnTo>
                  <a:lnTo>
                    <a:pt x="303" y="662"/>
                  </a:lnTo>
                  <a:lnTo>
                    <a:pt x="308" y="662"/>
                  </a:lnTo>
                  <a:lnTo>
                    <a:pt x="312" y="665"/>
                  </a:lnTo>
                  <a:lnTo>
                    <a:pt x="312" y="665"/>
                  </a:lnTo>
                  <a:lnTo>
                    <a:pt x="314" y="667"/>
                  </a:lnTo>
                  <a:lnTo>
                    <a:pt x="315" y="671"/>
                  </a:lnTo>
                  <a:lnTo>
                    <a:pt x="315" y="671"/>
                  </a:lnTo>
                  <a:lnTo>
                    <a:pt x="317" y="673"/>
                  </a:lnTo>
                  <a:lnTo>
                    <a:pt x="319" y="674"/>
                  </a:lnTo>
                  <a:lnTo>
                    <a:pt x="326" y="678"/>
                  </a:lnTo>
                  <a:lnTo>
                    <a:pt x="326" y="678"/>
                  </a:lnTo>
                  <a:lnTo>
                    <a:pt x="330" y="684"/>
                  </a:lnTo>
                  <a:lnTo>
                    <a:pt x="330" y="691"/>
                  </a:lnTo>
                  <a:lnTo>
                    <a:pt x="330" y="691"/>
                  </a:lnTo>
                  <a:lnTo>
                    <a:pt x="330" y="694"/>
                  </a:lnTo>
                  <a:lnTo>
                    <a:pt x="332" y="698"/>
                  </a:lnTo>
                  <a:lnTo>
                    <a:pt x="333" y="700"/>
                  </a:lnTo>
                  <a:lnTo>
                    <a:pt x="339" y="702"/>
                  </a:lnTo>
                  <a:lnTo>
                    <a:pt x="339" y="702"/>
                  </a:lnTo>
                  <a:lnTo>
                    <a:pt x="344" y="703"/>
                  </a:lnTo>
                  <a:lnTo>
                    <a:pt x="350" y="703"/>
                  </a:lnTo>
                  <a:lnTo>
                    <a:pt x="352" y="700"/>
                  </a:lnTo>
                  <a:lnTo>
                    <a:pt x="355" y="694"/>
                  </a:lnTo>
                  <a:lnTo>
                    <a:pt x="355" y="694"/>
                  </a:lnTo>
                  <a:lnTo>
                    <a:pt x="359" y="685"/>
                  </a:lnTo>
                  <a:lnTo>
                    <a:pt x="362" y="682"/>
                  </a:lnTo>
                  <a:lnTo>
                    <a:pt x="366" y="680"/>
                  </a:lnTo>
                  <a:lnTo>
                    <a:pt x="366" y="680"/>
                  </a:lnTo>
                  <a:lnTo>
                    <a:pt x="371" y="678"/>
                  </a:lnTo>
                  <a:lnTo>
                    <a:pt x="375" y="678"/>
                  </a:lnTo>
                  <a:lnTo>
                    <a:pt x="377" y="680"/>
                  </a:lnTo>
                  <a:lnTo>
                    <a:pt x="377" y="685"/>
                  </a:lnTo>
                  <a:lnTo>
                    <a:pt x="377" y="685"/>
                  </a:lnTo>
                  <a:lnTo>
                    <a:pt x="377" y="689"/>
                  </a:lnTo>
                  <a:lnTo>
                    <a:pt x="373" y="691"/>
                  </a:lnTo>
                  <a:lnTo>
                    <a:pt x="368" y="696"/>
                  </a:lnTo>
                  <a:lnTo>
                    <a:pt x="368" y="696"/>
                  </a:lnTo>
                  <a:lnTo>
                    <a:pt x="361" y="705"/>
                  </a:lnTo>
                  <a:lnTo>
                    <a:pt x="359" y="711"/>
                  </a:lnTo>
                  <a:lnTo>
                    <a:pt x="357" y="714"/>
                  </a:lnTo>
                  <a:lnTo>
                    <a:pt x="357" y="714"/>
                  </a:lnTo>
                  <a:lnTo>
                    <a:pt x="357" y="718"/>
                  </a:lnTo>
                  <a:lnTo>
                    <a:pt x="359" y="720"/>
                  </a:lnTo>
                  <a:lnTo>
                    <a:pt x="364" y="722"/>
                  </a:lnTo>
                  <a:lnTo>
                    <a:pt x="364" y="722"/>
                  </a:lnTo>
                  <a:lnTo>
                    <a:pt x="368" y="722"/>
                  </a:lnTo>
                  <a:lnTo>
                    <a:pt x="370" y="720"/>
                  </a:lnTo>
                  <a:lnTo>
                    <a:pt x="373" y="714"/>
                  </a:lnTo>
                  <a:lnTo>
                    <a:pt x="373" y="714"/>
                  </a:lnTo>
                  <a:lnTo>
                    <a:pt x="377" y="712"/>
                  </a:lnTo>
                  <a:lnTo>
                    <a:pt x="379" y="712"/>
                  </a:lnTo>
                  <a:lnTo>
                    <a:pt x="381" y="714"/>
                  </a:lnTo>
                  <a:lnTo>
                    <a:pt x="381" y="718"/>
                  </a:lnTo>
                  <a:lnTo>
                    <a:pt x="381" y="718"/>
                  </a:lnTo>
                  <a:lnTo>
                    <a:pt x="379" y="722"/>
                  </a:lnTo>
                  <a:lnTo>
                    <a:pt x="377" y="723"/>
                  </a:lnTo>
                  <a:lnTo>
                    <a:pt x="373" y="727"/>
                  </a:lnTo>
                  <a:lnTo>
                    <a:pt x="373" y="731"/>
                  </a:lnTo>
                  <a:lnTo>
                    <a:pt x="373" y="731"/>
                  </a:lnTo>
                  <a:lnTo>
                    <a:pt x="375" y="732"/>
                  </a:lnTo>
                  <a:lnTo>
                    <a:pt x="377" y="734"/>
                  </a:lnTo>
                  <a:lnTo>
                    <a:pt x="382" y="734"/>
                  </a:lnTo>
                  <a:lnTo>
                    <a:pt x="390" y="734"/>
                  </a:lnTo>
                  <a:lnTo>
                    <a:pt x="395" y="736"/>
                  </a:lnTo>
                  <a:lnTo>
                    <a:pt x="395" y="736"/>
                  </a:lnTo>
                  <a:lnTo>
                    <a:pt x="399" y="738"/>
                  </a:lnTo>
                  <a:lnTo>
                    <a:pt x="400" y="740"/>
                  </a:lnTo>
                  <a:lnTo>
                    <a:pt x="402" y="747"/>
                  </a:lnTo>
                  <a:lnTo>
                    <a:pt x="402" y="752"/>
                  </a:lnTo>
                  <a:lnTo>
                    <a:pt x="399" y="760"/>
                  </a:lnTo>
                  <a:lnTo>
                    <a:pt x="399" y="760"/>
                  </a:lnTo>
                  <a:lnTo>
                    <a:pt x="397" y="769"/>
                  </a:lnTo>
                  <a:lnTo>
                    <a:pt x="397" y="774"/>
                  </a:lnTo>
                  <a:lnTo>
                    <a:pt x="399" y="776"/>
                  </a:lnTo>
                  <a:lnTo>
                    <a:pt x="399" y="776"/>
                  </a:lnTo>
                  <a:lnTo>
                    <a:pt x="404" y="779"/>
                  </a:lnTo>
                  <a:lnTo>
                    <a:pt x="409" y="781"/>
                  </a:lnTo>
                  <a:lnTo>
                    <a:pt x="422" y="783"/>
                  </a:lnTo>
                  <a:lnTo>
                    <a:pt x="422" y="783"/>
                  </a:lnTo>
                  <a:lnTo>
                    <a:pt x="431" y="785"/>
                  </a:lnTo>
                  <a:lnTo>
                    <a:pt x="437" y="788"/>
                  </a:lnTo>
                  <a:lnTo>
                    <a:pt x="444" y="801"/>
                  </a:lnTo>
                  <a:lnTo>
                    <a:pt x="444" y="801"/>
                  </a:lnTo>
                  <a:lnTo>
                    <a:pt x="449" y="805"/>
                  </a:lnTo>
                  <a:lnTo>
                    <a:pt x="455" y="805"/>
                  </a:lnTo>
                  <a:lnTo>
                    <a:pt x="460" y="803"/>
                  </a:lnTo>
                  <a:lnTo>
                    <a:pt x="464" y="798"/>
                  </a:lnTo>
                  <a:lnTo>
                    <a:pt x="464" y="798"/>
                  </a:lnTo>
                  <a:lnTo>
                    <a:pt x="469" y="794"/>
                  </a:lnTo>
                  <a:lnTo>
                    <a:pt x="475" y="792"/>
                  </a:lnTo>
                  <a:lnTo>
                    <a:pt x="480" y="792"/>
                  </a:lnTo>
                  <a:lnTo>
                    <a:pt x="485" y="794"/>
                  </a:lnTo>
                  <a:lnTo>
                    <a:pt x="485" y="794"/>
                  </a:lnTo>
                  <a:lnTo>
                    <a:pt x="491" y="801"/>
                  </a:lnTo>
                  <a:lnTo>
                    <a:pt x="495" y="805"/>
                  </a:lnTo>
                  <a:lnTo>
                    <a:pt x="500" y="807"/>
                  </a:lnTo>
                  <a:lnTo>
                    <a:pt x="500" y="807"/>
                  </a:lnTo>
                  <a:lnTo>
                    <a:pt x="505" y="805"/>
                  </a:lnTo>
                  <a:lnTo>
                    <a:pt x="509" y="801"/>
                  </a:lnTo>
                  <a:lnTo>
                    <a:pt x="513" y="798"/>
                  </a:lnTo>
                  <a:lnTo>
                    <a:pt x="514" y="792"/>
                  </a:lnTo>
                  <a:lnTo>
                    <a:pt x="514" y="792"/>
                  </a:lnTo>
                  <a:lnTo>
                    <a:pt x="516" y="785"/>
                  </a:lnTo>
                  <a:lnTo>
                    <a:pt x="518" y="781"/>
                  </a:lnTo>
                  <a:lnTo>
                    <a:pt x="520" y="779"/>
                  </a:lnTo>
                  <a:lnTo>
                    <a:pt x="520" y="779"/>
                  </a:lnTo>
                  <a:lnTo>
                    <a:pt x="523" y="778"/>
                  </a:lnTo>
                  <a:lnTo>
                    <a:pt x="527" y="778"/>
                  </a:lnTo>
                  <a:lnTo>
                    <a:pt x="533" y="778"/>
                  </a:lnTo>
                  <a:lnTo>
                    <a:pt x="533" y="778"/>
                  </a:lnTo>
                  <a:lnTo>
                    <a:pt x="540" y="779"/>
                  </a:lnTo>
                  <a:lnTo>
                    <a:pt x="547" y="778"/>
                  </a:lnTo>
                  <a:lnTo>
                    <a:pt x="552" y="776"/>
                  </a:lnTo>
                  <a:lnTo>
                    <a:pt x="554" y="774"/>
                  </a:lnTo>
                  <a:lnTo>
                    <a:pt x="556" y="770"/>
                  </a:lnTo>
                  <a:lnTo>
                    <a:pt x="556" y="770"/>
                  </a:lnTo>
                  <a:lnTo>
                    <a:pt x="556" y="765"/>
                  </a:lnTo>
                  <a:lnTo>
                    <a:pt x="554" y="761"/>
                  </a:lnTo>
                  <a:lnTo>
                    <a:pt x="552" y="758"/>
                  </a:lnTo>
                  <a:lnTo>
                    <a:pt x="552" y="754"/>
                  </a:lnTo>
                  <a:lnTo>
                    <a:pt x="552" y="754"/>
                  </a:lnTo>
                  <a:lnTo>
                    <a:pt x="554" y="750"/>
                  </a:lnTo>
                  <a:lnTo>
                    <a:pt x="556" y="749"/>
                  </a:lnTo>
                  <a:lnTo>
                    <a:pt x="556" y="749"/>
                  </a:lnTo>
                  <a:lnTo>
                    <a:pt x="556" y="741"/>
                  </a:lnTo>
                  <a:lnTo>
                    <a:pt x="556" y="741"/>
                  </a:lnTo>
                  <a:lnTo>
                    <a:pt x="558" y="731"/>
                  </a:lnTo>
                  <a:lnTo>
                    <a:pt x="558" y="727"/>
                  </a:lnTo>
                  <a:lnTo>
                    <a:pt x="562" y="722"/>
                  </a:lnTo>
                  <a:lnTo>
                    <a:pt x="562" y="722"/>
                  </a:lnTo>
                  <a:lnTo>
                    <a:pt x="565" y="716"/>
                  </a:lnTo>
                  <a:lnTo>
                    <a:pt x="569" y="711"/>
                  </a:lnTo>
                  <a:lnTo>
                    <a:pt x="571" y="703"/>
                  </a:lnTo>
                  <a:lnTo>
                    <a:pt x="571" y="696"/>
                  </a:lnTo>
                  <a:lnTo>
                    <a:pt x="571" y="696"/>
                  </a:lnTo>
                  <a:lnTo>
                    <a:pt x="571" y="687"/>
                  </a:lnTo>
                  <a:lnTo>
                    <a:pt x="571" y="682"/>
                  </a:lnTo>
                  <a:lnTo>
                    <a:pt x="572" y="678"/>
                  </a:lnTo>
                  <a:lnTo>
                    <a:pt x="572" y="678"/>
                  </a:lnTo>
                  <a:lnTo>
                    <a:pt x="576" y="673"/>
                  </a:lnTo>
                  <a:lnTo>
                    <a:pt x="581" y="671"/>
                  </a:lnTo>
                  <a:lnTo>
                    <a:pt x="590" y="667"/>
                  </a:lnTo>
                  <a:lnTo>
                    <a:pt x="596" y="665"/>
                  </a:lnTo>
                  <a:lnTo>
                    <a:pt x="600" y="662"/>
                  </a:lnTo>
                  <a:lnTo>
                    <a:pt x="603" y="658"/>
                  </a:lnTo>
                  <a:lnTo>
                    <a:pt x="605" y="653"/>
                  </a:lnTo>
                  <a:lnTo>
                    <a:pt x="605" y="653"/>
                  </a:lnTo>
                  <a:lnTo>
                    <a:pt x="605" y="644"/>
                  </a:lnTo>
                  <a:lnTo>
                    <a:pt x="603" y="637"/>
                  </a:lnTo>
                  <a:lnTo>
                    <a:pt x="601" y="620"/>
                  </a:lnTo>
                  <a:lnTo>
                    <a:pt x="601" y="620"/>
                  </a:lnTo>
                  <a:lnTo>
                    <a:pt x="601" y="615"/>
                  </a:lnTo>
                  <a:lnTo>
                    <a:pt x="603" y="609"/>
                  </a:lnTo>
                  <a:lnTo>
                    <a:pt x="607" y="599"/>
                  </a:lnTo>
                  <a:lnTo>
                    <a:pt x="607" y="599"/>
                  </a:lnTo>
                  <a:lnTo>
                    <a:pt x="609" y="593"/>
                  </a:lnTo>
                  <a:lnTo>
                    <a:pt x="607" y="589"/>
                  </a:lnTo>
                  <a:lnTo>
                    <a:pt x="603" y="580"/>
                  </a:lnTo>
                  <a:lnTo>
                    <a:pt x="603" y="580"/>
                  </a:lnTo>
                  <a:lnTo>
                    <a:pt x="600" y="570"/>
                  </a:lnTo>
                  <a:lnTo>
                    <a:pt x="598" y="559"/>
                  </a:lnTo>
                  <a:lnTo>
                    <a:pt x="598" y="559"/>
                  </a:lnTo>
                  <a:close/>
                  <a:moveTo>
                    <a:pt x="238" y="19"/>
                  </a:moveTo>
                  <a:lnTo>
                    <a:pt x="238" y="19"/>
                  </a:lnTo>
                  <a:lnTo>
                    <a:pt x="234" y="18"/>
                  </a:lnTo>
                  <a:lnTo>
                    <a:pt x="232" y="18"/>
                  </a:lnTo>
                  <a:lnTo>
                    <a:pt x="228" y="18"/>
                  </a:lnTo>
                  <a:lnTo>
                    <a:pt x="227" y="16"/>
                  </a:lnTo>
                  <a:lnTo>
                    <a:pt x="227" y="16"/>
                  </a:lnTo>
                  <a:lnTo>
                    <a:pt x="227" y="12"/>
                  </a:lnTo>
                  <a:lnTo>
                    <a:pt x="227" y="7"/>
                  </a:lnTo>
                  <a:lnTo>
                    <a:pt x="225" y="3"/>
                  </a:lnTo>
                  <a:lnTo>
                    <a:pt x="223" y="0"/>
                  </a:lnTo>
                  <a:lnTo>
                    <a:pt x="223" y="0"/>
                  </a:lnTo>
                  <a:lnTo>
                    <a:pt x="221" y="0"/>
                  </a:lnTo>
                  <a:lnTo>
                    <a:pt x="221" y="0"/>
                  </a:lnTo>
                  <a:lnTo>
                    <a:pt x="219" y="1"/>
                  </a:lnTo>
                  <a:lnTo>
                    <a:pt x="219" y="3"/>
                  </a:lnTo>
                  <a:lnTo>
                    <a:pt x="216" y="12"/>
                  </a:lnTo>
                  <a:lnTo>
                    <a:pt x="216" y="25"/>
                  </a:lnTo>
                  <a:lnTo>
                    <a:pt x="216" y="25"/>
                  </a:lnTo>
                  <a:lnTo>
                    <a:pt x="219" y="32"/>
                  </a:lnTo>
                  <a:lnTo>
                    <a:pt x="223" y="34"/>
                  </a:lnTo>
                  <a:lnTo>
                    <a:pt x="225" y="36"/>
                  </a:lnTo>
                  <a:lnTo>
                    <a:pt x="225" y="36"/>
                  </a:lnTo>
                  <a:lnTo>
                    <a:pt x="230" y="36"/>
                  </a:lnTo>
                  <a:lnTo>
                    <a:pt x="232" y="34"/>
                  </a:lnTo>
                  <a:lnTo>
                    <a:pt x="234" y="32"/>
                  </a:lnTo>
                  <a:lnTo>
                    <a:pt x="234" y="32"/>
                  </a:lnTo>
                  <a:lnTo>
                    <a:pt x="232" y="32"/>
                  </a:lnTo>
                  <a:lnTo>
                    <a:pt x="232" y="30"/>
                  </a:lnTo>
                  <a:lnTo>
                    <a:pt x="232" y="29"/>
                  </a:lnTo>
                  <a:lnTo>
                    <a:pt x="232" y="27"/>
                  </a:lnTo>
                  <a:lnTo>
                    <a:pt x="232" y="27"/>
                  </a:lnTo>
                  <a:lnTo>
                    <a:pt x="238" y="23"/>
                  </a:lnTo>
                  <a:lnTo>
                    <a:pt x="238" y="21"/>
                  </a:lnTo>
                  <a:lnTo>
                    <a:pt x="238" y="19"/>
                  </a:lnTo>
                  <a:lnTo>
                    <a:pt x="238" y="19"/>
                  </a:lnTo>
                  <a:close/>
                  <a:moveTo>
                    <a:pt x="967" y="792"/>
                  </a:moveTo>
                  <a:lnTo>
                    <a:pt x="967" y="792"/>
                  </a:lnTo>
                  <a:lnTo>
                    <a:pt x="958" y="790"/>
                  </a:lnTo>
                  <a:lnTo>
                    <a:pt x="949" y="787"/>
                  </a:lnTo>
                  <a:lnTo>
                    <a:pt x="949" y="787"/>
                  </a:lnTo>
                  <a:lnTo>
                    <a:pt x="945" y="783"/>
                  </a:lnTo>
                  <a:lnTo>
                    <a:pt x="943" y="776"/>
                  </a:lnTo>
                  <a:lnTo>
                    <a:pt x="943" y="776"/>
                  </a:lnTo>
                  <a:lnTo>
                    <a:pt x="942" y="769"/>
                  </a:lnTo>
                  <a:lnTo>
                    <a:pt x="938" y="763"/>
                  </a:lnTo>
                  <a:lnTo>
                    <a:pt x="933" y="760"/>
                  </a:lnTo>
                  <a:lnTo>
                    <a:pt x="929" y="752"/>
                  </a:lnTo>
                  <a:lnTo>
                    <a:pt x="929" y="752"/>
                  </a:lnTo>
                  <a:lnTo>
                    <a:pt x="927" y="747"/>
                  </a:lnTo>
                  <a:lnTo>
                    <a:pt x="925" y="738"/>
                  </a:lnTo>
                  <a:lnTo>
                    <a:pt x="924" y="731"/>
                  </a:lnTo>
                  <a:lnTo>
                    <a:pt x="920" y="725"/>
                  </a:lnTo>
                  <a:lnTo>
                    <a:pt x="920" y="725"/>
                  </a:lnTo>
                  <a:lnTo>
                    <a:pt x="913" y="722"/>
                  </a:lnTo>
                  <a:lnTo>
                    <a:pt x="907" y="722"/>
                  </a:lnTo>
                  <a:lnTo>
                    <a:pt x="904" y="722"/>
                  </a:lnTo>
                  <a:lnTo>
                    <a:pt x="904" y="722"/>
                  </a:lnTo>
                  <a:lnTo>
                    <a:pt x="902" y="723"/>
                  </a:lnTo>
                  <a:lnTo>
                    <a:pt x="902" y="723"/>
                  </a:lnTo>
                  <a:lnTo>
                    <a:pt x="902" y="729"/>
                  </a:lnTo>
                  <a:lnTo>
                    <a:pt x="905" y="732"/>
                  </a:lnTo>
                  <a:lnTo>
                    <a:pt x="911" y="740"/>
                  </a:lnTo>
                  <a:lnTo>
                    <a:pt x="911" y="740"/>
                  </a:lnTo>
                  <a:lnTo>
                    <a:pt x="916" y="747"/>
                  </a:lnTo>
                  <a:lnTo>
                    <a:pt x="920" y="758"/>
                  </a:lnTo>
                  <a:lnTo>
                    <a:pt x="924" y="779"/>
                  </a:lnTo>
                  <a:lnTo>
                    <a:pt x="924" y="779"/>
                  </a:lnTo>
                  <a:lnTo>
                    <a:pt x="924" y="787"/>
                  </a:lnTo>
                  <a:lnTo>
                    <a:pt x="924" y="790"/>
                  </a:lnTo>
                  <a:lnTo>
                    <a:pt x="922" y="794"/>
                  </a:lnTo>
                  <a:lnTo>
                    <a:pt x="922" y="794"/>
                  </a:lnTo>
                  <a:lnTo>
                    <a:pt x="916" y="801"/>
                  </a:lnTo>
                  <a:lnTo>
                    <a:pt x="914" y="805"/>
                  </a:lnTo>
                  <a:lnTo>
                    <a:pt x="914" y="810"/>
                  </a:lnTo>
                  <a:lnTo>
                    <a:pt x="914" y="810"/>
                  </a:lnTo>
                  <a:lnTo>
                    <a:pt x="916" y="816"/>
                  </a:lnTo>
                  <a:lnTo>
                    <a:pt x="918" y="821"/>
                  </a:lnTo>
                  <a:lnTo>
                    <a:pt x="925" y="832"/>
                  </a:lnTo>
                  <a:lnTo>
                    <a:pt x="925" y="832"/>
                  </a:lnTo>
                  <a:lnTo>
                    <a:pt x="931" y="834"/>
                  </a:lnTo>
                  <a:lnTo>
                    <a:pt x="933" y="837"/>
                  </a:lnTo>
                  <a:lnTo>
                    <a:pt x="933" y="837"/>
                  </a:lnTo>
                  <a:lnTo>
                    <a:pt x="931" y="843"/>
                  </a:lnTo>
                  <a:lnTo>
                    <a:pt x="929" y="848"/>
                  </a:lnTo>
                  <a:lnTo>
                    <a:pt x="929" y="848"/>
                  </a:lnTo>
                  <a:lnTo>
                    <a:pt x="931" y="852"/>
                  </a:lnTo>
                  <a:lnTo>
                    <a:pt x="934" y="857"/>
                  </a:lnTo>
                  <a:lnTo>
                    <a:pt x="938" y="859"/>
                  </a:lnTo>
                  <a:lnTo>
                    <a:pt x="943" y="859"/>
                  </a:lnTo>
                  <a:lnTo>
                    <a:pt x="943" y="859"/>
                  </a:lnTo>
                  <a:lnTo>
                    <a:pt x="949" y="855"/>
                  </a:lnTo>
                  <a:lnTo>
                    <a:pt x="952" y="850"/>
                  </a:lnTo>
                  <a:lnTo>
                    <a:pt x="956" y="837"/>
                  </a:lnTo>
                  <a:lnTo>
                    <a:pt x="956" y="837"/>
                  </a:lnTo>
                  <a:lnTo>
                    <a:pt x="962" y="828"/>
                  </a:lnTo>
                  <a:lnTo>
                    <a:pt x="969" y="821"/>
                  </a:lnTo>
                  <a:lnTo>
                    <a:pt x="969" y="821"/>
                  </a:lnTo>
                  <a:lnTo>
                    <a:pt x="978" y="808"/>
                  </a:lnTo>
                  <a:lnTo>
                    <a:pt x="981" y="803"/>
                  </a:lnTo>
                  <a:lnTo>
                    <a:pt x="983" y="799"/>
                  </a:lnTo>
                  <a:lnTo>
                    <a:pt x="981" y="796"/>
                  </a:lnTo>
                  <a:lnTo>
                    <a:pt x="981" y="796"/>
                  </a:lnTo>
                  <a:lnTo>
                    <a:pt x="980" y="792"/>
                  </a:lnTo>
                  <a:lnTo>
                    <a:pt x="976" y="792"/>
                  </a:lnTo>
                  <a:lnTo>
                    <a:pt x="967" y="792"/>
                  </a:lnTo>
                  <a:lnTo>
                    <a:pt x="967" y="792"/>
                  </a:lnTo>
                  <a:close/>
                  <a:moveTo>
                    <a:pt x="893" y="854"/>
                  </a:moveTo>
                  <a:lnTo>
                    <a:pt x="893" y="854"/>
                  </a:lnTo>
                  <a:lnTo>
                    <a:pt x="889" y="854"/>
                  </a:lnTo>
                  <a:lnTo>
                    <a:pt x="889" y="854"/>
                  </a:lnTo>
                  <a:lnTo>
                    <a:pt x="885" y="857"/>
                  </a:lnTo>
                  <a:lnTo>
                    <a:pt x="882" y="861"/>
                  </a:lnTo>
                  <a:lnTo>
                    <a:pt x="878" y="870"/>
                  </a:lnTo>
                  <a:lnTo>
                    <a:pt x="878" y="870"/>
                  </a:lnTo>
                  <a:lnTo>
                    <a:pt x="876" y="883"/>
                  </a:lnTo>
                  <a:lnTo>
                    <a:pt x="875" y="888"/>
                  </a:lnTo>
                  <a:lnTo>
                    <a:pt x="873" y="895"/>
                  </a:lnTo>
                  <a:lnTo>
                    <a:pt x="873" y="895"/>
                  </a:lnTo>
                  <a:lnTo>
                    <a:pt x="867" y="901"/>
                  </a:lnTo>
                  <a:lnTo>
                    <a:pt x="860" y="908"/>
                  </a:lnTo>
                  <a:lnTo>
                    <a:pt x="853" y="912"/>
                  </a:lnTo>
                  <a:lnTo>
                    <a:pt x="846" y="915"/>
                  </a:lnTo>
                  <a:lnTo>
                    <a:pt x="846" y="915"/>
                  </a:lnTo>
                  <a:lnTo>
                    <a:pt x="838" y="917"/>
                  </a:lnTo>
                  <a:lnTo>
                    <a:pt x="835" y="919"/>
                  </a:lnTo>
                  <a:lnTo>
                    <a:pt x="833" y="921"/>
                  </a:lnTo>
                  <a:lnTo>
                    <a:pt x="833" y="921"/>
                  </a:lnTo>
                  <a:lnTo>
                    <a:pt x="829" y="924"/>
                  </a:lnTo>
                  <a:lnTo>
                    <a:pt x="826" y="928"/>
                  </a:lnTo>
                  <a:lnTo>
                    <a:pt x="826" y="928"/>
                  </a:lnTo>
                  <a:lnTo>
                    <a:pt x="826" y="926"/>
                  </a:lnTo>
                  <a:lnTo>
                    <a:pt x="826" y="926"/>
                  </a:lnTo>
                  <a:lnTo>
                    <a:pt x="826" y="930"/>
                  </a:lnTo>
                  <a:lnTo>
                    <a:pt x="824" y="933"/>
                  </a:lnTo>
                  <a:lnTo>
                    <a:pt x="819" y="937"/>
                  </a:lnTo>
                  <a:lnTo>
                    <a:pt x="813" y="939"/>
                  </a:lnTo>
                  <a:lnTo>
                    <a:pt x="808" y="942"/>
                  </a:lnTo>
                  <a:lnTo>
                    <a:pt x="808" y="942"/>
                  </a:lnTo>
                  <a:lnTo>
                    <a:pt x="802" y="950"/>
                  </a:lnTo>
                  <a:lnTo>
                    <a:pt x="800" y="955"/>
                  </a:lnTo>
                  <a:lnTo>
                    <a:pt x="800" y="959"/>
                  </a:lnTo>
                  <a:lnTo>
                    <a:pt x="800" y="959"/>
                  </a:lnTo>
                  <a:lnTo>
                    <a:pt x="804" y="962"/>
                  </a:lnTo>
                  <a:lnTo>
                    <a:pt x="806" y="964"/>
                  </a:lnTo>
                  <a:lnTo>
                    <a:pt x="815" y="964"/>
                  </a:lnTo>
                  <a:lnTo>
                    <a:pt x="815" y="964"/>
                  </a:lnTo>
                  <a:lnTo>
                    <a:pt x="817" y="966"/>
                  </a:lnTo>
                  <a:lnTo>
                    <a:pt x="820" y="968"/>
                  </a:lnTo>
                  <a:lnTo>
                    <a:pt x="824" y="973"/>
                  </a:lnTo>
                  <a:lnTo>
                    <a:pt x="824" y="973"/>
                  </a:lnTo>
                  <a:lnTo>
                    <a:pt x="829" y="977"/>
                  </a:lnTo>
                  <a:lnTo>
                    <a:pt x="838" y="978"/>
                  </a:lnTo>
                  <a:lnTo>
                    <a:pt x="838" y="978"/>
                  </a:lnTo>
                  <a:lnTo>
                    <a:pt x="847" y="977"/>
                  </a:lnTo>
                  <a:lnTo>
                    <a:pt x="855" y="975"/>
                  </a:lnTo>
                  <a:lnTo>
                    <a:pt x="862" y="971"/>
                  </a:lnTo>
                  <a:lnTo>
                    <a:pt x="864" y="968"/>
                  </a:lnTo>
                  <a:lnTo>
                    <a:pt x="864" y="964"/>
                  </a:lnTo>
                  <a:lnTo>
                    <a:pt x="864" y="964"/>
                  </a:lnTo>
                  <a:lnTo>
                    <a:pt x="866" y="948"/>
                  </a:lnTo>
                  <a:lnTo>
                    <a:pt x="866" y="940"/>
                  </a:lnTo>
                  <a:lnTo>
                    <a:pt x="867" y="933"/>
                  </a:lnTo>
                  <a:lnTo>
                    <a:pt x="867" y="933"/>
                  </a:lnTo>
                  <a:lnTo>
                    <a:pt x="875" y="926"/>
                  </a:lnTo>
                  <a:lnTo>
                    <a:pt x="882" y="922"/>
                  </a:lnTo>
                  <a:lnTo>
                    <a:pt x="882" y="922"/>
                  </a:lnTo>
                  <a:lnTo>
                    <a:pt x="889" y="921"/>
                  </a:lnTo>
                  <a:lnTo>
                    <a:pt x="893" y="919"/>
                  </a:lnTo>
                  <a:lnTo>
                    <a:pt x="895" y="915"/>
                  </a:lnTo>
                  <a:lnTo>
                    <a:pt x="895" y="915"/>
                  </a:lnTo>
                  <a:lnTo>
                    <a:pt x="896" y="912"/>
                  </a:lnTo>
                  <a:lnTo>
                    <a:pt x="896" y="908"/>
                  </a:lnTo>
                  <a:lnTo>
                    <a:pt x="895" y="904"/>
                  </a:lnTo>
                  <a:lnTo>
                    <a:pt x="896" y="901"/>
                  </a:lnTo>
                  <a:lnTo>
                    <a:pt x="896" y="901"/>
                  </a:lnTo>
                  <a:lnTo>
                    <a:pt x="898" y="897"/>
                  </a:lnTo>
                  <a:lnTo>
                    <a:pt x="900" y="893"/>
                  </a:lnTo>
                  <a:lnTo>
                    <a:pt x="907" y="888"/>
                  </a:lnTo>
                  <a:lnTo>
                    <a:pt x="907" y="888"/>
                  </a:lnTo>
                  <a:lnTo>
                    <a:pt x="914" y="883"/>
                  </a:lnTo>
                  <a:lnTo>
                    <a:pt x="918" y="879"/>
                  </a:lnTo>
                  <a:lnTo>
                    <a:pt x="920" y="875"/>
                  </a:lnTo>
                  <a:lnTo>
                    <a:pt x="920" y="875"/>
                  </a:lnTo>
                  <a:lnTo>
                    <a:pt x="920" y="872"/>
                  </a:lnTo>
                  <a:lnTo>
                    <a:pt x="918" y="866"/>
                  </a:lnTo>
                  <a:lnTo>
                    <a:pt x="913" y="859"/>
                  </a:lnTo>
                  <a:lnTo>
                    <a:pt x="913" y="859"/>
                  </a:lnTo>
                  <a:lnTo>
                    <a:pt x="905" y="854"/>
                  </a:lnTo>
                  <a:lnTo>
                    <a:pt x="893" y="854"/>
                  </a:lnTo>
                  <a:lnTo>
                    <a:pt x="893" y="854"/>
                  </a:lnTo>
                  <a:close/>
                  <a:moveTo>
                    <a:pt x="147" y="68"/>
                  </a:moveTo>
                  <a:lnTo>
                    <a:pt x="147" y="68"/>
                  </a:lnTo>
                  <a:lnTo>
                    <a:pt x="151" y="67"/>
                  </a:lnTo>
                  <a:lnTo>
                    <a:pt x="152" y="61"/>
                  </a:lnTo>
                  <a:lnTo>
                    <a:pt x="152" y="57"/>
                  </a:lnTo>
                  <a:lnTo>
                    <a:pt x="151" y="54"/>
                  </a:lnTo>
                  <a:lnTo>
                    <a:pt x="151" y="54"/>
                  </a:lnTo>
                  <a:lnTo>
                    <a:pt x="147" y="50"/>
                  </a:lnTo>
                  <a:lnTo>
                    <a:pt x="140" y="48"/>
                  </a:lnTo>
                  <a:lnTo>
                    <a:pt x="129" y="50"/>
                  </a:lnTo>
                  <a:lnTo>
                    <a:pt x="129" y="50"/>
                  </a:lnTo>
                  <a:lnTo>
                    <a:pt x="120" y="48"/>
                  </a:lnTo>
                  <a:lnTo>
                    <a:pt x="114" y="47"/>
                  </a:lnTo>
                  <a:lnTo>
                    <a:pt x="114" y="45"/>
                  </a:lnTo>
                  <a:lnTo>
                    <a:pt x="114" y="43"/>
                  </a:lnTo>
                  <a:lnTo>
                    <a:pt x="114" y="43"/>
                  </a:lnTo>
                  <a:lnTo>
                    <a:pt x="116" y="39"/>
                  </a:lnTo>
                  <a:lnTo>
                    <a:pt x="123" y="38"/>
                  </a:lnTo>
                  <a:lnTo>
                    <a:pt x="134" y="36"/>
                  </a:lnTo>
                  <a:lnTo>
                    <a:pt x="134" y="36"/>
                  </a:lnTo>
                  <a:lnTo>
                    <a:pt x="143" y="36"/>
                  </a:lnTo>
                  <a:lnTo>
                    <a:pt x="151" y="36"/>
                  </a:lnTo>
                  <a:lnTo>
                    <a:pt x="151" y="36"/>
                  </a:lnTo>
                  <a:lnTo>
                    <a:pt x="160" y="36"/>
                  </a:lnTo>
                  <a:lnTo>
                    <a:pt x="167" y="34"/>
                  </a:lnTo>
                  <a:lnTo>
                    <a:pt x="174" y="29"/>
                  </a:lnTo>
                  <a:lnTo>
                    <a:pt x="176" y="27"/>
                  </a:lnTo>
                  <a:lnTo>
                    <a:pt x="178" y="21"/>
                  </a:lnTo>
                  <a:lnTo>
                    <a:pt x="178" y="21"/>
                  </a:lnTo>
                  <a:lnTo>
                    <a:pt x="176" y="18"/>
                  </a:lnTo>
                  <a:lnTo>
                    <a:pt x="174" y="16"/>
                  </a:lnTo>
                  <a:lnTo>
                    <a:pt x="174" y="16"/>
                  </a:lnTo>
                  <a:lnTo>
                    <a:pt x="171" y="18"/>
                  </a:lnTo>
                  <a:lnTo>
                    <a:pt x="165" y="19"/>
                  </a:lnTo>
                  <a:lnTo>
                    <a:pt x="165" y="19"/>
                  </a:lnTo>
                  <a:lnTo>
                    <a:pt x="160" y="23"/>
                  </a:lnTo>
                  <a:lnTo>
                    <a:pt x="154" y="25"/>
                  </a:lnTo>
                  <a:lnTo>
                    <a:pt x="154" y="25"/>
                  </a:lnTo>
                  <a:lnTo>
                    <a:pt x="143" y="25"/>
                  </a:lnTo>
                  <a:lnTo>
                    <a:pt x="134" y="23"/>
                  </a:lnTo>
                  <a:lnTo>
                    <a:pt x="134" y="23"/>
                  </a:lnTo>
                  <a:lnTo>
                    <a:pt x="123" y="23"/>
                  </a:lnTo>
                  <a:lnTo>
                    <a:pt x="123" y="23"/>
                  </a:lnTo>
                  <a:lnTo>
                    <a:pt x="120" y="19"/>
                  </a:lnTo>
                  <a:lnTo>
                    <a:pt x="116" y="18"/>
                  </a:lnTo>
                  <a:lnTo>
                    <a:pt x="114" y="18"/>
                  </a:lnTo>
                  <a:lnTo>
                    <a:pt x="114" y="18"/>
                  </a:lnTo>
                  <a:lnTo>
                    <a:pt x="109" y="19"/>
                  </a:lnTo>
                  <a:lnTo>
                    <a:pt x="104" y="21"/>
                  </a:lnTo>
                  <a:lnTo>
                    <a:pt x="100" y="27"/>
                  </a:lnTo>
                  <a:lnTo>
                    <a:pt x="98" y="32"/>
                  </a:lnTo>
                  <a:lnTo>
                    <a:pt x="98" y="32"/>
                  </a:lnTo>
                  <a:lnTo>
                    <a:pt x="98" y="38"/>
                  </a:lnTo>
                  <a:lnTo>
                    <a:pt x="100" y="41"/>
                  </a:lnTo>
                  <a:lnTo>
                    <a:pt x="100" y="47"/>
                  </a:lnTo>
                  <a:lnTo>
                    <a:pt x="98" y="52"/>
                  </a:lnTo>
                  <a:lnTo>
                    <a:pt x="98" y="52"/>
                  </a:lnTo>
                  <a:lnTo>
                    <a:pt x="95" y="57"/>
                  </a:lnTo>
                  <a:lnTo>
                    <a:pt x="93" y="65"/>
                  </a:lnTo>
                  <a:lnTo>
                    <a:pt x="93" y="65"/>
                  </a:lnTo>
                  <a:lnTo>
                    <a:pt x="95" y="72"/>
                  </a:lnTo>
                  <a:lnTo>
                    <a:pt x="95" y="77"/>
                  </a:lnTo>
                  <a:lnTo>
                    <a:pt x="95" y="77"/>
                  </a:lnTo>
                  <a:lnTo>
                    <a:pt x="91" y="88"/>
                  </a:lnTo>
                  <a:lnTo>
                    <a:pt x="89" y="92"/>
                  </a:lnTo>
                  <a:lnTo>
                    <a:pt x="91" y="97"/>
                  </a:lnTo>
                  <a:lnTo>
                    <a:pt x="91" y="97"/>
                  </a:lnTo>
                  <a:lnTo>
                    <a:pt x="91" y="103"/>
                  </a:lnTo>
                  <a:lnTo>
                    <a:pt x="91" y="108"/>
                  </a:lnTo>
                  <a:lnTo>
                    <a:pt x="91" y="108"/>
                  </a:lnTo>
                  <a:lnTo>
                    <a:pt x="91" y="123"/>
                  </a:lnTo>
                  <a:lnTo>
                    <a:pt x="93" y="132"/>
                  </a:lnTo>
                  <a:lnTo>
                    <a:pt x="95" y="139"/>
                  </a:lnTo>
                  <a:lnTo>
                    <a:pt x="95" y="139"/>
                  </a:lnTo>
                  <a:lnTo>
                    <a:pt x="98" y="141"/>
                  </a:lnTo>
                  <a:lnTo>
                    <a:pt x="102" y="141"/>
                  </a:lnTo>
                  <a:lnTo>
                    <a:pt x="105" y="141"/>
                  </a:lnTo>
                  <a:lnTo>
                    <a:pt x="107" y="137"/>
                  </a:lnTo>
                  <a:lnTo>
                    <a:pt x="114" y="130"/>
                  </a:lnTo>
                  <a:lnTo>
                    <a:pt x="116" y="123"/>
                  </a:lnTo>
                  <a:lnTo>
                    <a:pt x="116" y="123"/>
                  </a:lnTo>
                  <a:lnTo>
                    <a:pt x="114" y="115"/>
                  </a:lnTo>
                  <a:lnTo>
                    <a:pt x="114" y="110"/>
                  </a:lnTo>
                  <a:lnTo>
                    <a:pt x="114" y="106"/>
                  </a:lnTo>
                  <a:lnTo>
                    <a:pt x="114" y="106"/>
                  </a:lnTo>
                  <a:lnTo>
                    <a:pt x="116" y="103"/>
                  </a:lnTo>
                  <a:lnTo>
                    <a:pt x="118" y="101"/>
                  </a:lnTo>
                  <a:lnTo>
                    <a:pt x="122" y="101"/>
                  </a:lnTo>
                  <a:lnTo>
                    <a:pt x="123" y="103"/>
                  </a:lnTo>
                  <a:lnTo>
                    <a:pt x="123" y="103"/>
                  </a:lnTo>
                  <a:lnTo>
                    <a:pt x="125" y="106"/>
                  </a:lnTo>
                  <a:lnTo>
                    <a:pt x="127" y="110"/>
                  </a:lnTo>
                  <a:lnTo>
                    <a:pt x="129" y="115"/>
                  </a:lnTo>
                  <a:lnTo>
                    <a:pt x="131" y="119"/>
                  </a:lnTo>
                  <a:lnTo>
                    <a:pt x="131" y="119"/>
                  </a:lnTo>
                  <a:lnTo>
                    <a:pt x="133" y="123"/>
                  </a:lnTo>
                  <a:lnTo>
                    <a:pt x="134" y="123"/>
                  </a:lnTo>
                  <a:lnTo>
                    <a:pt x="136" y="124"/>
                  </a:lnTo>
                  <a:lnTo>
                    <a:pt x="136" y="124"/>
                  </a:lnTo>
                  <a:lnTo>
                    <a:pt x="138" y="123"/>
                  </a:lnTo>
                  <a:lnTo>
                    <a:pt x="138" y="119"/>
                  </a:lnTo>
                  <a:lnTo>
                    <a:pt x="138" y="119"/>
                  </a:lnTo>
                  <a:lnTo>
                    <a:pt x="145" y="115"/>
                  </a:lnTo>
                  <a:lnTo>
                    <a:pt x="147" y="114"/>
                  </a:lnTo>
                  <a:lnTo>
                    <a:pt x="149" y="112"/>
                  </a:lnTo>
                  <a:lnTo>
                    <a:pt x="149" y="112"/>
                  </a:lnTo>
                  <a:lnTo>
                    <a:pt x="149" y="108"/>
                  </a:lnTo>
                  <a:lnTo>
                    <a:pt x="147" y="105"/>
                  </a:lnTo>
                  <a:lnTo>
                    <a:pt x="142" y="99"/>
                  </a:lnTo>
                  <a:lnTo>
                    <a:pt x="142" y="99"/>
                  </a:lnTo>
                  <a:lnTo>
                    <a:pt x="134" y="94"/>
                  </a:lnTo>
                  <a:lnTo>
                    <a:pt x="131" y="92"/>
                  </a:lnTo>
                  <a:lnTo>
                    <a:pt x="129" y="88"/>
                  </a:lnTo>
                  <a:lnTo>
                    <a:pt x="129" y="88"/>
                  </a:lnTo>
                  <a:lnTo>
                    <a:pt x="127" y="85"/>
                  </a:lnTo>
                  <a:lnTo>
                    <a:pt x="127" y="81"/>
                  </a:lnTo>
                  <a:lnTo>
                    <a:pt x="129" y="76"/>
                  </a:lnTo>
                  <a:lnTo>
                    <a:pt x="131" y="72"/>
                  </a:lnTo>
                  <a:lnTo>
                    <a:pt x="131" y="72"/>
                  </a:lnTo>
                  <a:lnTo>
                    <a:pt x="134" y="70"/>
                  </a:lnTo>
                  <a:lnTo>
                    <a:pt x="140" y="70"/>
                  </a:lnTo>
                  <a:lnTo>
                    <a:pt x="143" y="70"/>
                  </a:lnTo>
                  <a:lnTo>
                    <a:pt x="147" y="68"/>
                  </a:lnTo>
                  <a:lnTo>
                    <a:pt x="147" y="68"/>
                  </a:lnTo>
                  <a:close/>
                  <a:moveTo>
                    <a:pt x="156" y="242"/>
                  </a:moveTo>
                  <a:lnTo>
                    <a:pt x="156" y="242"/>
                  </a:lnTo>
                  <a:lnTo>
                    <a:pt x="161" y="240"/>
                  </a:lnTo>
                  <a:lnTo>
                    <a:pt x="165" y="238"/>
                  </a:lnTo>
                  <a:lnTo>
                    <a:pt x="174" y="233"/>
                  </a:lnTo>
                  <a:lnTo>
                    <a:pt x="174" y="233"/>
                  </a:lnTo>
                  <a:lnTo>
                    <a:pt x="180" y="229"/>
                  </a:lnTo>
                  <a:lnTo>
                    <a:pt x="183" y="226"/>
                  </a:lnTo>
                  <a:lnTo>
                    <a:pt x="190" y="219"/>
                  </a:lnTo>
                  <a:lnTo>
                    <a:pt x="190" y="219"/>
                  </a:lnTo>
                  <a:lnTo>
                    <a:pt x="200" y="215"/>
                  </a:lnTo>
                  <a:lnTo>
                    <a:pt x="205" y="211"/>
                  </a:lnTo>
                  <a:lnTo>
                    <a:pt x="209" y="208"/>
                  </a:lnTo>
                  <a:lnTo>
                    <a:pt x="209" y="208"/>
                  </a:lnTo>
                  <a:lnTo>
                    <a:pt x="209" y="206"/>
                  </a:lnTo>
                  <a:lnTo>
                    <a:pt x="207" y="204"/>
                  </a:lnTo>
                  <a:lnTo>
                    <a:pt x="207" y="204"/>
                  </a:lnTo>
                  <a:lnTo>
                    <a:pt x="201" y="204"/>
                  </a:lnTo>
                  <a:lnTo>
                    <a:pt x="198" y="206"/>
                  </a:lnTo>
                  <a:lnTo>
                    <a:pt x="198" y="206"/>
                  </a:lnTo>
                  <a:lnTo>
                    <a:pt x="194" y="208"/>
                  </a:lnTo>
                  <a:lnTo>
                    <a:pt x="190" y="209"/>
                  </a:lnTo>
                  <a:lnTo>
                    <a:pt x="190" y="209"/>
                  </a:lnTo>
                  <a:lnTo>
                    <a:pt x="185" y="209"/>
                  </a:lnTo>
                  <a:lnTo>
                    <a:pt x="185" y="209"/>
                  </a:lnTo>
                  <a:lnTo>
                    <a:pt x="181" y="209"/>
                  </a:lnTo>
                  <a:lnTo>
                    <a:pt x="180" y="211"/>
                  </a:lnTo>
                  <a:lnTo>
                    <a:pt x="180" y="213"/>
                  </a:lnTo>
                  <a:lnTo>
                    <a:pt x="178" y="215"/>
                  </a:lnTo>
                  <a:lnTo>
                    <a:pt x="178" y="215"/>
                  </a:lnTo>
                  <a:lnTo>
                    <a:pt x="174" y="217"/>
                  </a:lnTo>
                  <a:lnTo>
                    <a:pt x="171" y="217"/>
                  </a:lnTo>
                  <a:lnTo>
                    <a:pt x="171" y="217"/>
                  </a:lnTo>
                  <a:lnTo>
                    <a:pt x="167" y="219"/>
                  </a:lnTo>
                  <a:lnTo>
                    <a:pt x="165" y="220"/>
                  </a:lnTo>
                  <a:lnTo>
                    <a:pt x="165" y="220"/>
                  </a:lnTo>
                  <a:lnTo>
                    <a:pt x="154" y="231"/>
                  </a:lnTo>
                  <a:lnTo>
                    <a:pt x="154" y="231"/>
                  </a:lnTo>
                  <a:lnTo>
                    <a:pt x="151" y="235"/>
                  </a:lnTo>
                  <a:lnTo>
                    <a:pt x="149" y="238"/>
                  </a:lnTo>
                  <a:lnTo>
                    <a:pt x="151" y="240"/>
                  </a:lnTo>
                  <a:lnTo>
                    <a:pt x="156" y="242"/>
                  </a:lnTo>
                  <a:lnTo>
                    <a:pt x="156" y="2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 name="Freeform 9"/>
            <p:cNvSpPr>
              <a:spLocks noEditPoints="1"/>
            </p:cNvSpPr>
            <p:nvPr/>
          </p:nvSpPr>
          <p:spPr bwMode="auto">
            <a:xfrm>
              <a:off x="250825" y="1412875"/>
              <a:ext cx="3741738" cy="2843213"/>
            </a:xfrm>
            <a:custGeom>
              <a:avLst/>
              <a:gdLst>
                <a:gd name="T0" fmla="*/ 1408 w 2357"/>
                <a:gd name="T1" fmla="*/ 487 h 1791"/>
                <a:gd name="T2" fmla="*/ 1207 w 2357"/>
                <a:gd name="T3" fmla="*/ 268 h 1791"/>
                <a:gd name="T4" fmla="*/ 1005 w 2357"/>
                <a:gd name="T5" fmla="*/ 246 h 1791"/>
                <a:gd name="T6" fmla="*/ 1095 w 2357"/>
                <a:gd name="T7" fmla="*/ 469 h 1791"/>
                <a:gd name="T8" fmla="*/ 1050 w 2357"/>
                <a:gd name="T9" fmla="*/ 391 h 1791"/>
                <a:gd name="T10" fmla="*/ 786 w 2357"/>
                <a:gd name="T11" fmla="*/ 313 h 1791"/>
                <a:gd name="T12" fmla="*/ 773 w 2357"/>
                <a:gd name="T13" fmla="*/ 223 h 1791"/>
                <a:gd name="T14" fmla="*/ 829 w 2357"/>
                <a:gd name="T15" fmla="*/ 273 h 1791"/>
                <a:gd name="T16" fmla="*/ 891 w 2357"/>
                <a:gd name="T17" fmla="*/ 255 h 1791"/>
                <a:gd name="T18" fmla="*/ 923 w 2357"/>
                <a:gd name="T19" fmla="*/ 353 h 1791"/>
                <a:gd name="T20" fmla="*/ 755 w 2357"/>
                <a:gd name="T21" fmla="*/ 364 h 1791"/>
                <a:gd name="T22" fmla="*/ 901 w 2357"/>
                <a:gd name="T23" fmla="*/ 447 h 1791"/>
                <a:gd name="T24" fmla="*/ 865 w 2357"/>
                <a:gd name="T25" fmla="*/ 221 h 1791"/>
                <a:gd name="T26" fmla="*/ 1531 w 2357"/>
                <a:gd name="T27" fmla="*/ 483 h 1791"/>
                <a:gd name="T28" fmla="*/ 1249 w 2357"/>
                <a:gd name="T29" fmla="*/ 380 h 1791"/>
                <a:gd name="T30" fmla="*/ 1435 w 2357"/>
                <a:gd name="T31" fmla="*/ 539 h 1791"/>
                <a:gd name="T32" fmla="*/ 1560 w 2357"/>
                <a:gd name="T33" fmla="*/ 592 h 1791"/>
                <a:gd name="T34" fmla="*/ 1146 w 2357"/>
                <a:gd name="T35" fmla="*/ 166 h 1791"/>
                <a:gd name="T36" fmla="*/ 1215 w 2357"/>
                <a:gd name="T37" fmla="*/ 208 h 1791"/>
                <a:gd name="T38" fmla="*/ 1392 w 2357"/>
                <a:gd name="T39" fmla="*/ 192 h 1791"/>
                <a:gd name="T40" fmla="*/ 1604 w 2357"/>
                <a:gd name="T41" fmla="*/ 67 h 1791"/>
                <a:gd name="T42" fmla="*/ 1381 w 2357"/>
                <a:gd name="T43" fmla="*/ 38 h 1791"/>
                <a:gd name="T44" fmla="*/ 1229 w 2357"/>
                <a:gd name="T45" fmla="*/ 71 h 1791"/>
                <a:gd name="T46" fmla="*/ 1274 w 2357"/>
                <a:gd name="T47" fmla="*/ 98 h 1791"/>
                <a:gd name="T48" fmla="*/ 1229 w 2357"/>
                <a:gd name="T49" fmla="*/ 128 h 1791"/>
                <a:gd name="T50" fmla="*/ 1307 w 2357"/>
                <a:gd name="T51" fmla="*/ 603 h 1791"/>
                <a:gd name="T52" fmla="*/ 1694 w 2357"/>
                <a:gd name="T53" fmla="*/ 910 h 1791"/>
                <a:gd name="T54" fmla="*/ 1419 w 2357"/>
                <a:gd name="T55" fmla="*/ 1596 h 1791"/>
                <a:gd name="T56" fmla="*/ 1394 w 2357"/>
                <a:gd name="T57" fmla="*/ 1552 h 1791"/>
                <a:gd name="T58" fmla="*/ 2246 w 2357"/>
                <a:gd name="T59" fmla="*/ 333 h 1791"/>
                <a:gd name="T60" fmla="*/ 2252 w 2357"/>
                <a:gd name="T61" fmla="*/ 195 h 1791"/>
                <a:gd name="T62" fmla="*/ 2232 w 2357"/>
                <a:gd name="T63" fmla="*/ 89 h 1791"/>
                <a:gd name="T64" fmla="*/ 2215 w 2357"/>
                <a:gd name="T65" fmla="*/ 36 h 1791"/>
                <a:gd name="T66" fmla="*/ 1949 w 2357"/>
                <a:gd name="T67" fmla="*/ 25 h 1791"/>
                <a:gd name="T68" fmla="*/ 1776 w 2357"/>
                <a:gd name="T69" fmla="*/ 81 h 1791"/>
                <a:gd name="T70" fmla="*/ 1528 w 2357"/>
                <a:gd name="T71" fmla="*/ 125 h 1791"/>
                <a:gd name="T72" fmla="*/ 1484 w 2357"/>
                <a:gd name="T73" fmla="*/ 246 h 1791"/>
                <a:gd name="T74" fmla="*/ 1718 w 2357"/>
                <a:gd name="T75" fmla="*/ 431 h 1791"/>
                <a:gd name="T76" fmla="*/ 1758 w 2357"/>
                <a:gd name="T77" fmla="*/ 577 h 1791"/>
                <a:gd name="T78" fmla="*/ 1924 w 2357"/>
                <a:gd name="T79" fmla="*/ 610 h 1791"/>
                <a:gd name="T80" fmla="*/ 1272 w 2357"/>
                <a:gd name="T81" fmla="*/ 1717 h 1791"/>
                <a:gd name="T82" fmla="*/ 1106 w 2357"/>
                <a:gd name="T83" fmla="*/ 1598 h 1791"/>
                <a:gd name="T84" fmla="*/ 1330 w 2357"/>
                <a:gd name="T85" fmla="*/ 1451 h 1791"/>
                <a:gd name="T86" fmla="*/ 1511 w 2357"/>
                <a:gd name="T87" fmla="*/ 1073 h 1791"/>
                <a:gd name="T88" fmla="*/ 1569 w 2357"/>
                <a:gd name="T89" fmla="*/ 966 h 1791"/>
                <a:gd name="T90" fmla="*/ 1642 w 2357"/>
                <a:gd name="T91" fmla="*/ 869 h 1791"/>
                <a:gd name="T92" fmla="*/ 1423 w 2357"/>
                <a:gd name="T93" fmla="*/ 626 h 1791"/>
                <a:gd name="T94" fmla="*/ 1316 w 2357"/>
                <a:gd name="T95" fmla="*/ 887 h 1791"/>
                <a:gd name="T96" fmla="*/ 1182 w 2357"/>
                <a:gd name="T97" fmla="*/ 565 h 1791"/>
                <a:gd name="T98" fmla="*/ 1267 w 2357"/>
                <a:gd name="T99" fmla="*/ 465 h 1791"/>
                <a:gd name="T100" fmla="*/ 1164 w 2357"/>
                <a:gd name="T101" fmla="*/ 414 h 1791"/>
                <a:gd name="T102" fmla="*/ 1097 w 2357"/>
                <a:gd name="T103" fmla="*/ 385 h 1791"/>
                <a:gd name="T104" fmla="*/ 1010 w 2357"/>
                <a:gd name="T105" fmla="*/ 496 h 1791"/>
                <a:gd name="T106" fmla="*/ 811 w 2357"/>
                <a:gd name="T107" fmla="*/ 476 h 1791"/>
                <a:gd name="T108" fmla="*/ 552 w 2357"/>
                <a:gd name="T109" fmla="*/ 458 h 1791"/>
                <a:gd name="T110" fmla="*/ 65 w 2357"/>
                <a:gd name="T111" fmla="*/ 445 h 1791"/>
                <a:gd name="T112" fmla="*/ 67 w 2357"/>
                <a:gd name="T113" fmla="*/ 572 h 1791"/>
                <a:gd name="T114" fmla="*/ 87 w 2357"/>
                <a:gd name="T115" fmla="*/ 720 h 1791"/>
                <a:gd name="T116" fmla="*/ 217 w 2357"/>
                <a:gd name="T117" fmla="*/ 697 h 1791"/>
                <a:gd name="T118" fmla="*/ 469 w 2357"/>
                <a:gd name="T119" fmla="*/ 733 h 1791"/>
                <a:gd name="T120" fmla="*/ 650 w 2357"/>
                <a:gd name="T121" fmla="*/ 977 h 1791"/>
                <a:gd name="T122" fmla="*/ 880 w 2357"/>
                <a:gd name="T123" fmla="*/ 1489 h 1791"/>
                <a:gd name="T124" fmla="*/ 1122 w 2357"/>
                <a:gd name="T125" fmla="*/ 1647 h 1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7" h="1791">
                  <a:moveTo>
                    <a:pt x="1086" y="284"/>
                  </a:moveTo>
                  <a:lnTo>
                    <a:pt x="1086" y="284"/>
                  </a:lnTo>
                  <a:lnTo>
                    <a:pt x="1086" y="279"/>
                  </a:lnTo>
                  <a:lnTo>
                    <a:pt x="1088" y="275"/>
                  </a:lnTo>
                  <a:lnTo>
                    <a:pt x="1093" y="268"/>
                  </a:lnTo>
                  <a:lnTo>
                    <a:pt x="1093" y="268"/>
                  </a:lnTo>
                  <a:lnTo>
                    <a:pt x="1102" y="261"/>
                  </a:lnTo>
                  <a:lnTo>
                    <a:pt x="1102" y="261"/>
                  </a:lnTo>
                  <a:lnTo>
                    <a:pt x="1111" y="259"/>
                  </a:lnTo>
                  <a:lnTo>
                    <a:pt x="1111" y="259"/>
                  </a:lnTo>
                  <a:lnTo>
                    <a:pt x="1115" y="261"/>
                  </a:lnTo>
                  <a:lnTo>
                    <a:pt x="1119" y="262"/>
                  </a:lnTo>
                  <a:lnTo>
                    <a:pt x="1124" y="268"/>
                  </a:lnTo>
                  <a:lnTo>
                    <a:pt x="1128" y="275"/>
                  </a:lnTo>
                  <a:lnTo>
                    <a:pt x="1128" y="282"/>
                  </a:lnTo>
                  <a:lnTo>
                    <a:pt x="1128" y="282"/>
                  </a:lnTo>
                  <a:lnTo>
                    <a:pt x="1126" y="290"/>
                  </a:lnTo>
                  <a:lnTo>
                    <a:pt x="1122" y="291"/>
                  </a:lnTo>
                  <a:lnTo>
                    <a:pt x="1117" y="293"/>
                  </a:lnTo>
                  <a:lnTo>
                    <a:pt x="1110" y="293"/>
                  </a:lnTo>
                  <a:lnTo>
                    <a:pt x="1110" y="293"/>
                  </a:lnTo>
                  <a:lnTo>
                    <a:pt x="1097" y="291"/>
                  </a:lnTo>
                  <a:lnTo>
                    <a:pt x="1090" y="290"/>
                  </a:lnTo>
                  <a:lnTo>
                    <a:pt x="1088" y="286"/>
                  </a:lnTo>
                  <a:lnTo>
                    <a:pt x="1086" y="284"/>
                  </a:lnTo>
                  <a:lnTo>
                    <a:pt x="1086" y="284"/>
                  </a:lnTo>
                  <a:close/>
                  <a:moveTo>
                    <a:pt x="1122" y="214"/>
                  </a:moveTo>
                  <a:lnTo>
                    <a:pt x="1122" y="214"/>
                  </a:lnTo>
                  <a:lnTo>
                    <a:pt x="1131" y="214"/>
                  </a:lnTo>
                  <a:lnTo>
                    <a:pt x="1137" y="210"/>
                  </a:lnTo>
                  <a:lnTo>
                    <a:pt x="1140" y="208"/>
                  </a:lnTo>
                  <a:lnTo>
                    <a:pt x="1142" y="204"/>
                  </a:lnTo>
                  <a:lnTo>
                    <a:pt x="1140" y="201"/>
                  </a:lnTo>
                  <a:lnTo>
                    <a:pt x="1137" y="197"/>
                  </a:lnTo>
                  <a:lnTo>
                    <a:pt x="1131" y="197"/>
                  </a:lnTo>
                  <a:lnTo>
                    <a:pt x="1122" y="197"/>
                  </a:lnTo>
                  <a:lnTo>
                    <a:pt x="1122" y="197"/>
                  </a:lnTo>
                  <a:lnTo>
                    <a:pt x="1115" y="201"/>
                  </a:lnTo>
                  <a:lnTo>
                    <a:pt x="1106" y="204"/>
                  </a:lnTo>
                  <a:lnTo>
                    <a:pt x="1100" y="204"/>
                  </a:lnTo>
                  <a:lnTo>
                    <a:pt x="1100" y="204"/>
                  </a:lnTo>
                  <a:lnTo>
                    <a:pt x="1099" y="203"/>
                  </a:lnTo>
                  <a:lnTo>
                    <a:pt x="1095" y="203"/>
                  </a:lnTo>
                  <a:lnTo>
                    <a:pt x="1091" y="208"/>
                  </a:lnTo>
                  <a:lnTo>
                    <a:pt x="1091" y="208"/>
                  </a:lnTo>
                  <a:lnTo>
                    <a:pt x="1095" y="208"/>
                  </a:lnTo>
                  <a:lnTo>
                    <a:pt x="1097" y="208"/>
                  </a:lnTo>
                  <a:lnTo>
                    <a:pt x="1099" y="206"/>
                  </a:lnTo>
                  <a:lnTo>
                    <a:pt x="1100" y="206"/>
                  </a:lnTo>
                  <a:lnTo>
                    <a:pt x="1100" y="206"/>
                  </a:lnTo>
                  <a:lnTo>
                    <a:pt x="1111" y="210"/>
                  </a:lnTo>
                  <a:lnTo>
                    <a:pt x="1117" y="212"/>
                  </a:lnTo>
                  <a:lnTo>
                    <a:pt x="1122" y="214"/>
                  </a:lnTo>
                  <a:lnTo>
                    <a:pt x="1122" y="214"/>
                  </a:lnTo>
                  <a:close/>
                  <a:moveTo>
                    <a:pt x="1403" y="481"/>
                  </a:moveTo>
                  <a:lnTo>
                    <a:pt x="1403" y="481"/>
                  </a:lnTo>
                  <a:lnTo>
                    <a:pt x="1401" y="481"/>
                  </a:lnTo>
                  <a:lnTo>
                    <a:pt x="1401" y="481"/>
                  </a:lnTo>
                  <a:lnTo>
                    <a:pt x="1397" y="483"/>
                  </a:lnTo>
                  <a:lnTo>
                    <a:pt x="1394" y="485"/>
                  </a:lnTo>
                  <a:lnTo>
                    <a:pt x="1392" y="487"/>
                  </a:lnTo>
                  <a:lnTo>
                    <a:pt x="1392" y="490"/>
                  </a:lnTo>
                  <a:lnTo>
                    <a:pt x="1392" y="499"/>
                  </a:lnTo>
                  <a:lnTo>
                    <a:pt x="1396" y="501"/>
                  </a:lnTo>
                  <a:lnTo>
                    <a:pt x="1397" y="505"/>
                  </a:lnTo>
                  <a:lnTo>
                    <a:pt x="1397" y="505"/>
                  </a:lnTo>
                  <a:lnTo>
                    <a:pt x="1403" y="505"/>
                  </a:lnTo>
                  <a:lnTo>
                    <a:pt x="1406" y="503"/>
                  </a:lnTo>
                  <a:lnTo>
                    <a:pt x="1408" y="499"/>
                  </a:lnTo>
                  <a:lnTo>
                    <a:pt x="1410" y="496"/>
                  </a:lnTo>
                  <a:lnTo>
                    <a:pt x="1410" y="490"/>
                  </a:lnTo>
                  <a:lnTo>
                    <a:pt x="1408" y="487"/>
                  </a:lnTo>
                  <a:lnTo>
                    <a:pt x="1406" y="483"/>
                  </a:lnTo>
                  <a:lnTo>
                    <a:pt x="1403" y="481"/>
                  </a:lnTo>
                  <a:lnTo>
                    <a:pt x="1403" y="481"/>
                  </a:lnTo>
                  <a:close/>
                  <a:moveTo>
                    <a:pt x="1153" y="268"/>
                  </a:moveTo>
                  <a:lnTo>
                    <a:pt x="1153" y="268"/>
                  </a:lnTo>
                  <a:lnTo>
                    <a:pt x="1155" y="275"/>
                  </a:lnTo>
                  <a:lnTo>
                    <a:pt x="1157" y="282"/>
                  </a:lnTo>
                  <a:lnTo>
                    <a:pt x="1160" y="286"/>
                  </a:lnTo>
                  <a:lnTo>
                    <a:pt x="1166" y="290"/>
                  </a:lnTo>
                  <a:lnTo>
                    <a:pt x="1166" y="290"/>
                  </a:lnTo>
                  <a:lnTo>
                    <a:pt x="1173" y="291"/>
                  </a:lnTo>
                  <a:lnTo>
                    <a:pt x="1182" y="291"/>
                  </a:lnTo>
                  <a:lnTo>
                    <a:pt x="1182" y="291"/>
                  </a:lnTo>
                  <a:lnTo>
                    <a:pt x="1187" y="290"/>
                  </a:lnTo>
                  <a:lnTo>
                    <a:pt x="1191" y="290"/>
                  </a:lnTo>
                  <a:lnTo>
                    <a:pt x="1191" y="290"/>
                  </a:lnTo>
                  <a:lnTo>
                    <a:pt x="1196" y="293"/>
                  </a:lnTo>
                  <a:lnTo>
                    <a:pt x="1200" y="295"/>
                  </a:lnTo>
                  <a:lnTo>
                    <a:pt x="1200" y="295"/>
                  </a:lnTo>
                  <a:lnTo>
                    <a:pt x="1204" y="295"/>
                  </a:lnTo>
                  <a:lnTo>
                    <a:pt x="1205" y="295"/>
                  </a:lnTo>
                  <a:lnTo>
                    <a:pt x="1213" y="290"/>
                  </a:lnTo>
                  <a:lnTo>
                    <a:pt x="1224" y="280"/>
                  </a:lnTo>
                  <a:lnTo>
                    <a:pt x="1224" y="280"/>
                  </a:lnTo>
                  <a:lnTo>
                    <a:pt x="1229" y="277"/>
                  </a:lnTo>
                  <a:lnTo>
                    <a:pt x="1236" y="277"/>
                  </a:lnTo>
                  <a:lnTo>
                    <a:pt x="1242" y="279"/>
                  </a:lnTo>
                  <a:lnTo>
                    <a:pt x="1247" y="282"/>
                  </a:lnTo>
                  <a:lnTo>
                    <a:pt x="1247" y="282"/>
                  </a:lnTo>
                  <a:lnTo>
                    <a:pt x="1254" y="288"/>
                  </a:lnTo>
                  <a:lnTo>
                    <a:pt x="1260" y="291"/>
                  </a:lnTo>
                  <a:lnTo>
                    <a:pt x="1265" y="291"/>
                  </a:lnTo>
                  <a:lnTo>
                    <a:pt x="1274" y="290"/>
                  </a:lnTo>
                  <a:lnTo>
                    <a:pt x="1274" y="290"/>
                  </a:lnTo>
                  <a:lnTo>
                    <a:pt x="1280" y="286"/>
                  </a:lnTo>
                  <a:lnTo>
                    <a:pt x="1283" y="284"/>
                  </a:lnTo>
                  <a:lnTo>
                    <a:pt x="1287" y="284"/>
                  </a:lnTo>
                  <a:lnTo>
                    <a:pt x="1287" y="284"/>
                  </a:lnTo>
                  <a:lnTo>
                    <a:pt x="1292" y="288"/>
                  </a:lnTo>
                  <a:lnTo>
                    <a:pt x="1298" y="291"/>
                  </a:lnTo>
                  <a:lnTo>
                    <a:pt x="1298" y="291"/>
                  </a:lnTo>
                  <a:lnTo>
                    <a:pt x="1307" y="293"/>
                  </a:lnTo>
                  <a:lnTo>
                    <a:pt x="1320" y="291"/>
                  </a:lnTo>
                  <a:lnTo>
                    <a:pt x="1330" y="288"/>
                  </a:lnTo>
                  <a:lnTo>
                    <a:pt x="1334" y="286"/>
                  </a:lnTo>
                  <a:lnTo>
                    <a:pt x="1336" y="282"/>
                  </a:lnTo>
                  <a:lnTo>
                    <a:pt x="1336" y="282"/>
                  </a:lnTo>
                  <a:lnTo>
                    <a:pt x="1338" y="273"/>
                  </a:lnTo>
                  <a:lnTo>
                    <a:pt x="1336" y="268"/>
                  </a:lnTo>
                  <a:lnTo>
                    <a:pt x="1330" y="262"/>
                  </a:lnTo>
                  <a:lnTo>
                    <a:pt x="1323" y="259"/>
                  </a:lnTo>
                  <a:lnTo>
                    <a:pt x="1323" y="259"/>
                  </a:lnTo>
                  <a:lnTo>
                    <a:pt x="1307" y="259"/>
                  </a:lnTo>
                  <a:lnTo>
                    <a:pt x="1307" y="259"/>
                  </a:lnTo>
                  <a:lnTo>
                    <a:pt x="1300" y="257"/>
                  </a:lnTo>
                  <a:lnTo>
                    <a:pt x="1292" y="255"/>
                  </a:lnTo>
                  <a:lnTo>
                    <a:pt x="1292" y="255"/>
                  </a:lnTo>
                  <a:lnTo>
                    <a:pt x="1287" y="255"/>
                  </a:lnTo>
                  <a:lnTo>
                    <a:pt x="1283" y="255"/>
                  </a:lnTo>
                  <a:lnTo>
                    <a:pt x="1276" y="257"/>
                  </a:lnTo>
                  <a:lnTo>
                    <a:pt x="1276" y="257"/>
                  </a:lnTo>
                  <a:lnTo>
                    <a:pt x="1271" y="259"/>
                  </a:lnTo>
                  <a:lnTo>
                    <a:pt x="1265" y="259"/>
                  </a:lnTo>
                  <a:lnTo>
                    <a:pt x="1253" y="257"/>
                  </a:lnTo>
                  <a:lnTo>
                    <a:pt x="1253" y="257"/>
                  </a:lnTo>
                  <a:lnTo>
                    <a:pt x="1247" y="257"/>
                  </a:lnTo>
                  <a:lnTo>
                    <a:pt x="1242" y="259"/>
                  </a:lnTo>
                  <a:lnTo>
                    <a:pt x="1231" y="264"/>
                  </a:lnTo>
                  <a:lnTo>
                    <a:pt x="1231" y="264"/>
                  </a:lnTo>
                  <a:lnTo>
                    <a:pt x="1224" y="266"/>
                  </a:lnTo>
                  <a:lnTo>
                    <a:pt x="1215" y="268"/>
                  </a:lnTo>
                  <a:lnTo>
                    <a:pt x="1207" y="268"/>
                  </a:lnTo>
                  <a:lnTo>
                    <a:pt x="1200" y="264"/>
                  </a:lnTo>
                  <a:lnTo>
                    <a:pt x="1200" y="264"/>
                  </a:lnTo>
                  <a:lnTo>
                    <a:pt x="1195" y="261"/>
                  </a:lnTo>
                  <a:lnTo>
                    <a:pt x="1195" y="261"/>
                  </a:lnTo>
                  <a:lnTo>
                    <a:pt x="1187" y="259"/>
                  </a:lnTo>
                  <a:lnTo>
                    <a:pt x="1187" y="259"/>
                  </a:lnTo>
                  <a:lnTo>
                    <a:pt x="1186" y="255"/>
                  </a:lnTo>
                  <a:lnTo>
                    <a:pt x="1184" y="252"/>
                  </a:lnTo>
                  <a:lnTo>
                    <a:pt x="1182" y="244"/>
                  </a:lnTo>
                  <a:lnTo>
                    <a:pt x="1182" y="244"/>
                  </a:lnTo>
                  <a:lnTo>
                    <a:pt x="1178" y="239"/>
                  </a:lnTo>
                  <a:lnTo>
                    <a:pt x="1175" y="237"/>
                  </a:lnTo>
                  <a:lnTo>
                    <a:pt x="1169" y="237"/>
                  </a:lnTo>
                  <a:lnTo>
                    <a:pt x="1164" y="235"/>
                  </a:lnTo>
                  <a:lnTo>
                    <a:pt x="1164" y="235"/>
                  </a:lnTo>
                  <a:lnTo>
                    <a:pt x="1158" y="230"/>
                  </a:lnTo>
                  <a:lnTo>
                    <a:pt x="1155" y="228"/>
                  </a:lnTo>
                  <a:lnTo>
                    <a:pt x="1151" y="228"/>
                  </a:lnTo>
                  <a:lnTo>
                    <a:pt x="1151" y="228"/>
                  </a:lnTo>
                  <a:lnTo>
                    <a:pt x="1146" y="228"/>
                  </a:lnTo>
                  <a:lnTo>
                    <a:pt x="1139" y="230"/>
                  </a:lnTo>
                  <a:lnTo>
                    <a:pt x="1139" y="230"/>
                  </a:lnTo>
                  <a:lnTo>
                    <a:pt x="1135" y="230"/>
                  </a:lnTo>
                  <a:lnTo>
                    <a:pt x="1133" y="228"/>
                  </a:lnTo>
                  <a:lnTo>
                    <a:pt x="1131" y="226"/>
                  </a:lnTo>
                  <a:lnTo>
                    <a:pt x="1129" y="223"/>
                  </a:lnTo>
                  <a:lnTo>
                    <a:pt x="1129" y="223"/>
                  </a:lnTo>
                  <a:lnTo>
                    <a:pt x="1122" y="221"/>
                  </a:lnTo>
                  <a:lnTo>
                    <a:pt x="1115" y="219"/>
                  </a:lnTo>
                  <a:lnTo>
                    <a:pt x="1106" y="221"/>
                  </a:lnTo>
                  <a:lnTo>
                    <a:pt x="1099" y="224"/>
                  </a:lnTo>
                  <a:lnTo>
                    <a:pt x="1099" y="224"/>
                  </a:lnTo>
                  <a:lnTo>
                    <a:pt x="1097" y="226"/>
                  </a:lnTo>
                  <a:lnTo>
                    <a:pt x="1097" y="226"/>
                  </a:lnTo>
                  <a:lnTo>
                    <a:pt x="1095" y="230"/>
                  </a:lnTo>
                  <a:lnTo>
                    <a:pt x="1097" y="232"/>
                  </a:lnTo>
                  <a:lnTo>
                    <a:pt x="1100" y="235"/>
                  </a:lnTo>
                  <a:lnTo>
                    <a:pt x="1106" y="237"/>
                  </a:lnTo>
                  <a:lnTo>
                    <a:pt x="1111" y="237"/>
                  </a:lnTo>
                  <a:lnTo>
                    <a:pt x="1111" y="237"/>
                  </a:lnTo>
                  <a:lnTo>
                    <a:pt x="1133" y="237"/>
                  </a:lnTo>
                  <a:lnTo>
                    <a:pt x="1144" y="241"/>
                  </a:lnTo>
                  <a:lnTo>
                    <a:pt x="1148" y="242"/>
                  </a:lnTo>
                  <a:lnTo>
                    <a:pt x="1151" y="246"/>
                  </a:lnTo>
                  <a:lnTo>
                    <a:pt x="1151" y="246"/>
                  </a:lnTo>
                  <a:lnTo>
                    <a:pt x="1153" y="250"/>
                  </a:lnTo>
                  <a:lnTo>
                    <a:pt x="1153" y="257"/>
                  </a:lnTo>
                  <a:lnTo>
                    <a:pt x="1153" y="268"/>
                  </a:lnTo>
                  <a:lnTo>
                    <a:pt x="1153" y="268"/>
                  </a:lnTo>
                  <a:close/>
                  <a:moveTo>
                    <a:pt x="1032" y="226"/>
                  </a:moveTo>
                  <a:lnTo>
                    <a:pt x="1032" y="226"/>
                  </a:lnTo>
                  <a:lnTo>
                    <a:pt x="1028" y="228"/>
                  </a:lnTo>
                  <a:lnTo>
                    <a:pt x="1026" y="232"/>
                  </a:lnTo>
                  <a:lnTo>
                    <a:pt x="1026" y="233"/>
                  </a:lnTo>
                  <a:lnTo>
                    <a:pt x="1026" y="237"/>
                  </a:lnTo>
                  <a:lnTo>
                    <a:pt x="1030" y="242"/>
                  </a:lnTo>
                  <a:lnTo>
                    <a:pt x="1030" y="250"/>
                  </a:lnTo>
                  <a:lnTo>
                    <a:pt x="1030" y="250"/>
                  </a:lnTo>
                  <a:lnTo>
                    <a:pt x="1030" y="253"/>
                  </a:lnTo>
                  <a:lnTo>
                    <a:pt x="1028" y="255"/>
                  </a:lnTo>
                  <a:lnTo>
                    <a:pt x="1026" y="253"/>
                  </a:lnTo>
                  <a:lnTo>
                    <a:pt x="1023" y="252"/>
                  </a:lnTo>
                  <a:lnTo>
                    <a:pt x="1015" y="239"/>
                  </a:lnTo>
                  <a:lnTo>
                    <a:pt x="1015" y="239"/>
                  </a:lnTo>
                  <a:lnTo>
                    <a:pt x="1014" y="237"/>
                  </a:lnTo>
                  <a:lnTo>
                    <a:pt x="1008" y="235"/>
                  </a:lnTo>
                  <a:lnTo>
                    <a:pt x="1005" y="235"/>
                  </a:lnTo>
                  <a:lnTo>
                    <a:pt x="1003" y="237"/>
                  </a:lnTo>
                  <a:lnTo>
                    <a:pt x="1003" y="237"/>
                  </a:lnTo>
                  <a:lnTo>
                    <a:pt x="1001" y="241"/>
                  </a:lnTo>
                  <a:lnTo>
                    <a:pt x="1003" y="242"/>
                  </a:lnTo>
                  <a:lnTo>
                    <a:pt x="1005" y="246"/>
                  </a:lnTo>
                  <a:lnTo>
                    <a:pt x="1010" y="250"/>
                  </a:lnTo>
                  <a:lnTo>
                    <a:pt x="1012" y="255"/>
                  </a:lnTo>
                  <a:lnTo>
                    <a:pt x="1012" y="255"/>
                  </a:lnTo>
                  <a:lnTo>
                    <a:pt x="1012" y="259"/>
                  </a:lnTo>
                  <a:lnTo>
                    <a:pt x="1008" y="261"/>
                  </a:lnTo>
                  <a:lnTo>
                    <a:pt x="1001" y="262"/>
                  </a:lnTo>
                  <a:lnTo>
                    <a:pt x="1001" y="262"/>
                  </a:lnTo>
                  <a:lnTo>
                    <a:pt x="996" y="262"/>
                  </a:lnTo>
                  <a:lnTo>
                    <a:pt x="992" y="266"/>
                  </a:lnTo>
                  <a:lnTo>
                    <a:pt x="990" y="268"/>
                  </a:lnTo>
                  <a:lnTo>
                    <a:pt x="992" y="273"/>
                  </a:lnTo>
                  <a:lnTo>
                    <a:pt x="992" y="273"/>
                  </a:lnTo>
                  <a:lnTo>
                    <a:pt x="996" y="275"/>
                  </a:lnTo>
                  <a:lnTo>
                    <a:pt x="997" y="275"/>
                  </a:lnTo>
                  <a:lnTo>
                    <a:pt x="1003" y="273"/>
                  </a:lnTo>
                  <a:lnTo>
                    <a:pt x="1012" y="270"/>
                  </a:lnTo>
                  <a:lnTo>
                    <a:pt x="1012" y="270"/>
                  </a:lnTo>
                  <a:lnTo>
                    <a:pt x="1019" y="266"/>
                  </a:lnTo>
                  <a:lnTo>
                    <a:pt x="1023" y="266"/>
                  </a:lnTo>
                  <a:lnTo>
                    <a:pt x="1026" y="266"/>
                  </a:lnTo>
                  <a:lnTo>
                    <a:pt x="1026" y="266"/>
                  </a:lnTo>
                  <a:lnTo>
                    <a:pt x="1028" y="268"/>
                  </a:lnTo>
                  <a:lnTo>
                    <a:pt x="1028" y="270"/>
                  </a:lnTo>
                  <a:lnTo>
                    <a:pt x="1026" y="273"/>
                  </a:lnTo>
                  <a:lnTo>
                    <a:pt x="1026" y="273"/>
                  </a:lnTo>
                  <a:lnTo>
                    <a:pt x="1026" y="277"/>
                  </a:lnTo>
                  <a:lnTo>
                    <a:pt x="1026" y="280"/>
                  </a:lnTo>
                  <a:lnTo>
                    <a:pt x="1030" y="284"/>
                  </a:lnTo>
                  <a:lnTo>
                    <a:pt x="1035" y="286"/>
                  </a:lnTo>
                  <a:lnTo>
                    <a:pt x="1035" y="286"/>
                  </a:lnTo>
                  <a:lnTo>
                    <a:pt x="1048" y="286"/>
                  </a:lnTo>
                  <a:lnTo>
                    <a:pt x="1061" y="284"/>
                  </a:lnTo>
                  <a:lnTo>
                    <a:pt x="1061" y="284"/>
                  </a:lnTo>
                  <a:lnTo>
                    <a:pt x="1066" y="282"/>
                  </a:lnTo>
                  <a:lnTo>
                    <a:pt x="1072" y="275"/>
                  </a:lnTo>
                  <a:lnTo>
                    <a:pt x="1072" y="275"/>
                  </a:lnTo>
                  <a:lnTo>
                    <a:pt x="1073" y="270"/>
                  </a:lnTo>
                  <a:lnTo>
                    <a:pt x="1072" y="266"/>
                  </a:lnTo>
                  <a:lnTo>
                    <a:pt x="1068" y="262"/>
                  </a:lnTo>
                  <a:lnTo>
                    <a:pt x="1066" y="257"/>
                  </a:lnTo>
                  <a:lnTo>
                    <a:pt x="1066" y="257"/>
                  </a:lnTo>
                  <a:lnTo>
                    <a:pt x="1064" y="253"/>
                  </a:lnTo>
                  <a:lnTo>
                    <a:pt x="1066" y="248"/>
                  </a:lnTo>
                  <a:lnTo>
                    <a:pt x="1066" y="242"/>
                  </a:lnTo>
                  <a:lnTo>
                    <a:pt x="1066" y="237"/>
                  </a:lnTo>
                  <a:lnTo>
                    <a:pt x="1066" y="237"/>
                  </a:lnTo>
                  <a:lnTo>
                    <a:pt x="1061" y="232"/>
                  </a:lnTo>
                  <a:lnTo>
                    <a:pt x="1052" y="226"/>
                  </a:lnTo>
                  <a:lnTo>
                    <a:pt x="1052" y="226"/>
                  </a:lnTo>
                  <a:lnTo>
                    <a:pt x="1044" y="224"/>
                  </a:lnTo>
                  <a:lnTo>
                    <a:pt x="1035" y="224"/>
                  </a:lnTo>
                  <a:lnTo>
                    <a:pt x="1035" y="224"/>
                  </a:lnTo>
                  <a:lnTo>
                    <a:pt x="1032" y="226"/>
                  </a:lnTo>
                  <a:lnTo>
                    <a:pt x="1032" y="226"/>
                  </a:lnTo>
                  <a:close/>
                  <a:moveTo>
                    <a:pt x="1061" y="434"/>
                  </a:moveTo>
                  <a:lnTo>
                    <a:pt x="1061" y="434"/>
                  </a:lnTo>
                  <a:lnTo>
                    <a:pt x="1055" y="432"/>
                  </a:lnTo>
                  <a:lnTo>
                    <a:pt x="1048" y="434"/>
                  </a:lnTo>
                  <a:lnTo>
                    <a:pt x="1044" y="438"/>
                  </a:lnTo>
                  <a:lnTo>
                    <a:pt x="1041" y="443"/>
                  </a:lnTo>
                  <a:lnTo>
                    <a:pt x="1041" y="443"/>
                  </a:lnTo>
                  <a:lnTo>
                    <a:pt x="1041" y="451"/>
                  </a:lnTo>
                  <a:lnTo>
                    <a:pt x="1044" y="458"/>
                  </a:lnTo>
                  <a:lnTo>
                    <a:pt x="1050" y="463"/>
                  </a:lnTo>
                  <a:lnTo>
                    <a:pt x="1057" y="469"/>
                  </a:lnTo>
                  <a:lnTo>
                    <a:pt x="1066" y="472"/>
                  </a:lnTo>
                  <a:lnTo>
                    <a:pt x="1075" y="474"/>
                  </a:lnTo>
                  <a:lnTo>
                    <a:pt x="1082" y="474"/>
                  </a:lnTo>
                  <a:lnTo>
                    <a:pt x="1090" y="472"/>
                  </a:lnTo>
                  <a:lnTo>
                    <a:pt x="1090" y="472"/>
                  </a:lnTo>
                  <a:lnTo>
                    <a:pt x="1093" y="470"/>
                  </a:lnTo>
                  <a:lnTo>
                    <a:pt x="1095" y="469"/>
                  </a:lnTo>
                  <a:lnTo>
                    <a:pt x="1097" y="461"/>
                  </a:lnTo>
                  <a:lnTo>
                    <a:pt x="1095" y="454"/>
                  </a:lnTo>
                  <a:lnTo>
                    <a:pt x="1095" y="447"/>
                  </a:lnTo>
                  <a:lnTo>
                    <a:pt x="1095" y="447"/>
                  </a:lnTo>
                  <a:lnTo>
                    <a:pt x="1090" y="443"/>
                  </a:lnTo>
                  <a:lnTo>
                    <a:pt x="1082" y="440"/>
                  </a:lnTo>
                  <a:lnTo>
                    <a:pt x="1068" y="434"/>
                  </a:lnTo>
                  <a:lnTo>
                    <a:pt x="1068" y="434"/>
                  </a:lnTo>
                  <a:lnTo>
                    <a:pt x="1061" y="434"/>
                  </a:lnTo>
                  <a:lnTo>
                    <a:pt x="1061" y="434"/>
                  </a:lnTo>
                  <a:close/>
                  <a:moveTo>
                    <a:pt x="1077" y="346"/>
                  </a:moveTo>
                  <a:lnTo>
                    <a:pt x="1077" y="346"/>
                  </a:lnTo>
                  <a:lnTo>
                    <a:pt x="1072" y="344"/>
                  </a:lnTo>
                  <a:lnTo>
                    <a:pt x="1064" y="340"/>
                  </a:lnTo>
                  <a:lnTo>
                    <a:pt x="1061" y="335"/>
                  </a:lnTo>
                  <a:lnTo>
                    <a:pt x="1061" y="333"/>
                  </a:lnTo>
                  <a:lnTo>
                    <a:pt x="1062" y="329"/>
                  </a:lnTo>
                  <a:lnTo>
                    <a:pt x="1062" y="329"/>
                  </a:lnTo>
                  <a:lnTo>
                    <a:pt x="1066" y="326"/>
                  </a:lnTo>
                  <a:lnTo>
                    <a:pt x="1072" y="324"/>
                  </a:lnTo>
                  <a:lnTo>
                    <a:pt x="1072" y="324"/>
                  </a:lnTo>
                  <a:lnTo>
                    <a:pt x="1073" y="320"/>
                  </a:lnTo>
                  <a:lnTo>
                    <a:pt x="1073" y="315"/>
                  </a:lnTo>
                  <a:lnTo>
                    <a:pt x="1072" y="311"/>
                  </a:lnTo>
                  <a:lnTo>
                    <a:pt x="1070" y="308"/>
                  </a:lnTo>
                  <a:lnTo>
                    <a:pt x="1070" y="308"/>
                  </a:lnTo>
                  <a:lnTo>
                    <a:pt x="1068" y="306"/>
                  </a:lnTo>
                  <a:lnTo>
                    <a:pt x="1064" y="304"/>
                  </a:lnTo>
                  <a:lnTo>
                    <a:pt x="1057" y="304"/>
                  </a:lnTo>
                  <a:lnTo>
                    <a:pt x="1057" y="304"/>
                  </a:lnTo>
                  <a:lnTo>
                    <a:pt x="1052" y="306"/>
                  </a:lnTo>
                  <a:lnTo>
                    <a:pt x="1048" y="308"/>
                  </a:lnTo>
                  <a:lnTo>
                    <a:pt x="1048" y="308"/>
                  </a:lnTo>
                  <a:lnTo>
                    <a:pt x="1039" y="313"/>
                  </a:lnTo>
                  <a:lnTo>
                    <a:pt x="1030" y="315"/>
                  </a:lnTo>
                  <a:lnTo>
                    <a:pt x="1030" y="315"/>
                  </a:lnTo>
                  <a:lnTo>
                    <a:pt x="1023" y="317"/>
                  </a:lnTo>
                  <a:lnTo>
                    <a:pt x="1017" y="320"/>
                  </a:lnTo>
                  <a:lnTo>
                    <a:pt x="1015" y="322"/>
                  </a:lnTo>
                  <a:lnTo>
                    <a:pt x="1015" y="324"/>
                  </a:lnTo>
                  <a:lnTo>
                    <a:pt x="1017" y="328"/>
                  </a:lnTo>
                  <a:lnTo>
                    <a:pt x="1021" y="331"/>
                  </a:lnTo>
                  <a:lnTo>
                    <a:pt x="1021" y="331"/>
                  </a:lnTo>
                  <a:lnTo>
                    <a:pt x="1024" y="335"/>
                  </a:lnTo>
                  <a:lnTo>
                    <a:pt x="1026" y="340"/>
                  </a:lnTo>
                  <a:lnTo>
                    <a:pt x="1026" y="342"/>
                  </a:lnTo>
                  <a:lnTo>
                    <a:pt x="1024" y="346"/>
                  </a:lnTo>
                  <a:lnTo>
                    <a:pt x="1023" y="346"/>
                  </a:lnTo>
                  <a:lnTo>
                    <a:pt x="1019" y="347"/>
                  </a:lnTo>
                  <a:lnTo>
                    <a:pt x="1019" y="347"/>
                  </a:lnTo>
                  <a:lnTo>
                    <a:pt x="1015" y="347"/>
                  </a:lnTo>
                  <a:lnTo>
                    <a:pt x="1010" y="346"/>
                  </a:lnTo>
                  <a:lnTo>
                    <a:pt x="1006" y="344"/>
                  </a:lnTo>
                  <a:lnTo>
                    <a:pt x="1003" y="342"/>
                  </a:lnTo>
                  <a:lnTo>
                    <a:pt x="1003" y="342"/>
                  </a:lnTo>
                  <a:lnTo>
                    <a:pt x="997" y="344"/>
                  </a:lnTo>
                  <a:lnTo>
                    <a:pt x="996" y="346"/>
                  </a:lnTo>
                  <a:lnTo>
                    <a:pt x="994" y="349"/>
                  </a:lnTo>
                  <a:lnTo>
                    <a:pt x="992" y="355"/>
                  </a:lnTo>
                  <a:lnTo>
                    <a:pt x="992" y="355"/>
                  </a:lnTo>
                  <a:lnTo>
                    <a:pt x="994" y="360"/>
                  </a:lnTo>
                  <a:lnTo>
                    <a:pt x="997" y="362"/>
                  </a:lnTo>
                  <a:lnTo>
                    <a:pt x="1008" y="362"/>
                  </a:lnTo>
                  <a:lnTo>
                    <a:pt x="1008" y="362"/>
                  </a:lnTo>
                  <a:lnTo>
                    <a:pt x="1015" y="364"/>
                  </a:lnTo>
                  <a:lnTo>
                    <a:pt x="1021" y="369"/>
                  </a:lnTo>
                  <a:lnTo>
                    <a:pt x="1030" y="380"/>
                  </a:lnTo>
                  <a:lnTo>
                    <a:pt x="1030" y="380"/>
                  </a:lnTo>
                  <a:lnTo>
                    <a:pt x="1039" y="387"/>
                  </a:lnTo>
                  <a:lnTo>
                    <a:pt x="1043" y="391"/>
                  </a:lnTo>
                  <a:lnTo>
                    <a:pt x="1050" y="391"/>
                  </a:lnTo>
                  <a:lnTo>
                    <a:pt x="1050" y="391"/>
                  </a:lnTo>
                  <a:lnTo>
                    <a:pt x="1055" y="389"/>
                  </a:lnTo>
                  <a:lnTo>
                    <a:pt x="1061" y="387"/>
                  </a:lnTo>
                  <a:lnTo>
                    <a:pt x="1072" y="384"/>
                  </a:lnTo>
                  <a:lnTo>
                    <a:pt x="1072" y="384"/>
                  </a:lnTo>
                  <a:lnTo>
                    <a:pt x="1077" y="382"/>
                  </a:lnTo>
                  <a:lnTo>
                    <a:pt x="1079" y="380"/>
                  </a:lnTo>
                  <a:lnTo>
                    <a:pt x="1084" y="373"/>
                  </a:lnTo>
                  <a:lnTo>
                    <a:pt x="1088" y="364"/>
                  </a:lnTo>
                  <a:lnTo>
                    <a:pt x="1090" y="355"/>
                  </a:lnTo>
                  <a:lnTo>
                    <a:pt x="1090" y="355"/>
                  </a:lnTo>
                  <a:lnTo>
                    <a:pt x="1088" y="349"/>
                  </a:lnTo>
                  <a:lnTo>
                    <a:pt x="1086" y="347"/>
                  </a:lnTo>
                  <a:lnTo>
                    <a:pt x="1077" y="346"/>
                  </a:lnTo>
                  <a:lnTo>
                    <a:pt x="1077" y="346"/>
                  </a:lnTo>
                  <a:close/>
                  <a:moveTo>
                    <a:pt x="1068" y="183"/>
                  </a:moveTo>
                  <a:lnTo>
                    <a:pt x="1068" y="183"/>
                  </a:lnTo>
                  <a:lnTo>
                    <a:pt x="1072" y="185"/>
                  </a:lnTo>
                  <a:lnTo>
                    <a:pt x="1072" y="186"/>
                  </a:lnTo>
                  <a:lnTo>
                    <a:pt x="1072" y="190"/>
                  </a:lnTo>
                  <a:lnTo>
                    <a:pt x="1073" y="194"/>
                  </a:lnTo>
                  <a:lnTo>
                    <a:pt x="1073" y="194"/>
                  </a:lnTo>
                  <a:lnTo>
                    <a:pt x="1077" y="197"/>
                  </a:lnTo>
                  <a:lnTo>
                    <a:pt x="1081" y="199"/>
                  </a:lnTo>
                  <a:lnTo>
                    <a:pt x="1090" y="201"/>
                  </a:lnTo>
                  <a:lnTo>
                    <a:pt x="1099" y="199"/>
                  </a:lnTo>
                  <a:lnTo>
                    <a:pt x="1106" y="195"/>
                  </a:lnTo>
                  <a:lnTo>
                    <a:pt x="1106" y="195"/>
                  </a:lnTo>
                  <a:lnTo>
                    <a:pt x="1108" y="192"/>
                  </a:lnTo>
                  <a:lnTo>
                    <a:pt x="1108" y="190"/>
                  </a:lnTo>
                  <a:lnTo>
                    <a:pt x="1106" y="186"/>
                  </a:lnTo>
                  <a:lnTo>
                    <a:pt x="1104" y="183"/>
                  </a:lnTo>
                  <a:lnTo>
                    <a:pt x="1090" y="174"/>
                  </a:lnTo>
                  <a:lnTo>
                    <a:pt x="1090" y="174"/>
                  </a:lnTo>
                  <a:lnTo>
                    <a:pt x="1084" y="168"/>
                  </a:lnTo>
                  <a:lnTo>
                    <a:pt x="1075" y="165"/>
                  </a:lnTo>
                  <a:lnTo>
                    <a:pt x="1068" y="163"/>
                  </a:lnTo>
                  <a:lnTo>
                    <a:pt x="1064" y="163"/>
                  </a:lnTo>
                  <a:lnTo>
                    <a:pt x="1061" y="165"/>
                  </a:lnTo>
                  <a:lnTo>
                    <a:pt x="1061" y="165"/>
                  </a:lnTo>
                  <a:lnTo>
                    <a:pt x="1057" y="168"/>
                  </a:lnTo>
                  <a:lnTo>
                    <a:pt x="1057" y="168"/>
                  </a:lnTo>
                  <a:lnTo>
                    <a:pt x="1055" y="170"/>
                  </a:lnTo>
                  <a:lnTo>
                    <a:pt x="1055" y="172"/>
                  </a:lnTo>
                  <a:lnTo>
                    <a:pt x="1059" y="177"/>
                  </a:lnTo>
                  <a:lnTo>
                    <a:pt x="1068" y="183"/>
                  </a:lnTo>
                  <a:lnTo>
                    <a:pt x="1068" y="183"/>
                  </a:lnTo>
                  <a:close/>
                  <a:moveTo>
                    <a:pt x="679" y="391"/>
                  </a:moveTo>
                  <a:lnTo>
                    <a:pt x="679" y="391"/>
                  </a:lnTo>
                  <a:lnTo>
                    <a:pt x="691" y="393"/>
                  </a:lnTo>
                  <a:lnTo>
                    <a:pt x="702" y="391"/>
                  </a:lnTo>
                  <a:lnTo>
                    <a:pt x="702" y="391"/>
                  </a:lnTo>
                  <a:lnTo>
                    <a:pt x="710" y="391"/>
                  </a:lnTo>
                  <a:lnTo>
                    <a:pt x="711" y="389"/>
                  </a:lnTo>
                  <a:lnTo>
                    <a:pt x="713" y="389"/>
                  </a:lnTo>
                  <a:lnTo>
                    <a:pt x="713" y="389"/>
                  </a:lnTo>
                  <a:lnTo>
                    <a:pt x="715" y="384"/>
                  </a:lnTo>
                  <a:lnTo>
                    <a:pt x="715" y="380"/>
                  </a:lnTo>
                  <a:lnTo>
                    <a:pt x="719" y="371"/>
                  </a:lnTo>
                  <a:lnTo>
                    <a:pt x="719" y="371"/>
                  </a:lnTo>
                  <a:lnTo>
                    <a:pt x="724" y="362"/>
                  </a:lnTo>
                  <a:lnTo>
                    <a:pt x="731" y="355"/>
                  </a:lnTo>
                  <a:lnTo>
                    <a:pt x="731" y="355"/>
                  </a:lnTo>
                  <a:lnTo>
                    <a:pt x="740" y="347"/>
                  </a:lnTo>
                  <a:lnTo>
                    <a:pt x="751" y="342"/>
                  </a:lnTo>
                  <a:lnTo>
                    <a:pt x="751" y="342"/>
                  </a:lnTo>
                  <a:lnTo>
                    <a:pt x="771" y="335"/>
                  </a:lnTo>
                  <a:lnTo>
                    <a:pt x="780" y="329"/>
                  </a:lnTo>
                  <a:lnTo>
                    <a:pt x="784" y="326"/>
                  </a:lnTo>
                  <a:lnTo>
                    <a:pt x="786" y="320"/>
                  </a:lnTo>
                  <a:lnTo>
                    <a:pt x="786" y="320"/>
                  </a:lnTo>
                  <a:lnTo>
                    <a:pt x="787" y="317"/>
                  </a:lnTo>
                  <a:lnTo>
                    <a:pt x="786" y="313"/>
                  </a:lnTo>
                  <a:lnTo>
                    <a:pt x="786" y="309"/>
                  </a:lnTo>
                  <a:lnTo>
                    <a:pt x="782" y="308"/>
                  </a:lnTo>
                  <a:lnTo>
                    <a:pt x="776" y="306"/>
                  </a:lnTo>
                  <a:lnTo>
                    <a:pt x="769" y="308"/>
                  </a:lnTo>
                  <a:lnTo>
                    <a:pt x="769" y="308"/>
                  </a:lnTo>
                  <a:lnTo>
                    <a:pt x="764" y="311"/>
                  </a:lnTo>
                  <a:lnTo>
                    <a:pt x="760" y="313"/>
                  </a:lnTo>
                  <a:lnTo>
                    <a:pt x="755" y="313"/>
                  </a:lnTo>
                  <a:lnTo>
                    <a:pt x="755" y="313"/>
                  </a:lnTo>
                  <a:lnTo>
                    <a:pt x="746" y="311"/>
                  </a:lnTo>
                  <a:lnTo>
                    <a:pt x="737" y="309"/>
                  </a:lnTo>
                  <a:lnTo>
                    <a:pt x="737" y="309"/>
                  </a:lnTo>
                  <a:lnTo>
                    <a:pt x="720" y="304"/>
                  </a:lnTo>
                  <a:lnTo>
                    <a:pt x="708" y="299"/>
                  </a:lnTo>
                  <a:lnTo>
                    <a:pt x="708" y="299"/>
                  </a:lnTo>
                  <a:lnTo>
                    <a:pt x="700" y="297"/>
                  </a:lnTo>
                  <a:lnTo>
                    <a:pt x="693" y="297"/>
                  </a:lnTo>
                  <a:lnTo>
                    <a:pt x="693" y="297"/>
                  </a:lnTo>
                  <a:lnTo>
                    <a:pt x="684" y="300"/>
                  </a:lnTo>
                  <a:lnTo>
                    <a:pt x="675" y="306"/>
                  </a:lnTo>
                  <a:lnTo>
                    <a:pt x="670" y="313"/>
                  </a:lnTo>
                  <a:lnTo>
                    <a:pt x="666" y="320"/>
                  </a:lnTo>
                  <a:lnTo>
                    <a:pt x="666" y="320"/>
                  </a:lnTo>
                  <a:lnTo>
                    <a:pt x="664" y="337"/>
                  </a:lnTo>
                  <a:lnTo>
                    <a:pt x="664" y="337"/>
                  </a:lnTo>
                  <a:lnTo>
                    <a:pt x="661" y="347"/>
                  </a:lnTo>
                  <a:lnTo>
                    <a:pt x="657" y="360"/>
                  </a:lnTo>
                  <a:lnTo>
                    <a:pt x="657" y="360"/>
                  </a:lnTo>
                  <a:lnTo>
                    <a:pt x="659" y="369"/>
                  </a:lnTo>
                  <a:lnTo>
                    <a:pt x="662" y="378"/>
                  </a:lnTo>
                  <a:lnTo>
                    <a:pt x="670" y="387"/>
                  </a:lnTo>
                  <a:lnTo>
                    <a:pt x="679" y="391"/>
                  </a:lnTo>
                  <a:lnTo>
                    <a:pt x="679" y="391"/>
                  </a:lnTo>
                  <a:close/>
                  <a:moveTo>
                    <a:pt x="690" y="257"/>
                  </a:moveTo>
                  <a:lnTo>
                    <a:pt x="690" y="257"/>
                  </a:lnTo>
                  <a:lnTo>
                    <a:pt x="693" y="255"/>
                  </a:lnTo>
                  <a:lnTo>
                    <a:pt x="697" y="255"/>
                  </a:lnTo>
                  <a:lnTo>
                    <a:pt x="706" y="257"/>
                  </a:lnTo>
                  <a:lnTo>
                    <a:pt x="706" y="257"/>
                  </a:lnTo>
                  <a:lnTo>
                    <a:pt x="708" y="257"/>
                  </a:lnTo>
                  <a:lnTo>
                    <a:pt x="711" y="255"/>
                  </a:lnTo>
                  <a:lnTo>
                    <a:pt x="717" y="253"/>
                  </a:lnTo>
                  <a:lnTo>
                    <a:pt x="717" y="253"/>
                  </a:lnTo>
                  <a:lnTo>
                    <a:pt x="720" y="252"/>
                  </a:lnTo>
                  <a:lnTo>
                    <a:pt x="724" y="253"/>
                  </a:lnTo>
                  <a:lnTo>
                    <a:pt x="724" y="253"/>
                  </a:lnTo>
                  <a:lnTo>
                    <a:pt x="728" y="252"/>
                  </a:lnTo>
                  <a:lnTo>
                    <a:pt x="731" y="250"/>
                  </a:lnTo>
                  <a:lnTo>
                    <a:pt x="735" y="248"/>
                  </a:lnTo>
                  <a:lnTo>
                    <a:pt x="738" y="244"/>
                  </a:lnTo>
                  <a:lnTo>
                    <a:pt x="738" y="244"/>
                  </a:lnTo>
                  <a:lnTo>
                    <a:pt x="738" y="237"/>
                  </a:lnTo>
                  <a:lnTo>
                    <a:pt x="740" y="230"/>
                  </a:lnTo>
                  <a:lnTo>
                    <a:pt x="740" y="230"/>
                  </a:lnTo>
                  <a:lnTo>
                    <a:pt x="742" y="228"/>
                  </a:lnTo>
                  <a:lnTo>
                    <a:pt x="744" y="228"/>
                  </a:lnTo>
                  <a:lnTo>
                    <a:pt x="748" y="230"/>
                  </a:lnTo>
                  <a:lnTo>
                    <a:pt x="748" y="230"/>
                  </a:lnTo>
                  <a:lnTo>
                    <a:pt x="751" y="224"/>
                  </a:lnTo>
                  <a:lnTo>
                    <a:pt x="753" y="223"/>
                  </a:lnTo>
                  <a:lnTo>
                    <a:pt x="755" y="224"/>
                  </a:lnTo>
                  <a:lnTo>
                    <a:pt x="755" y="224"/>
                  </a:lnTo>
                  <a:lnTo>
                    <a:pt x="755" y="228"/>
                  </a:lnTo>
                  <a:lnTo>
                    <a:pt x="753" y="232"/>
                  </a:lnTo>
                  <a:lnTo>
                    <a:pt x="751" y="235"/>
                  </a:lnTo>
                  <a:lnTo>
                    <a:pt x="753" y="237"/>
                  </a:lnTo>
                  <a:lnTo>
                    <a:pt x="755" y="239"/>
                  </a:lnTo>
                  <a:lnTo>
                    <a:pt x="755" y="239"/>
                  </a:lnTo>
                  <a:lnTo>
                    <a:pt x="757" y="239"/>
                  </a:lnTo>
                  <a:lnTo>
                    <a:pt x="760" y="239"/>
                  </a:lnTo>
                  <a:lnTo>
                    <a:pt x="766" y="233"/>
                  </a:lnTo>
                  <a:lnTo>
                    <a:pt x="773" y="223"/>
                  </a:lnTo>
                  <a:lnTo>
                    <a:pt x="773" y="223"/>
                  </a:lnTo>
                  <a:lnTo>
                    <a:pt x="778" y="219"/>
                  </a:lnTo>
                  <a:lnTo>
                    <a:pt x="786" y="217"/>
                  </a:lnTo>
                  <a:lnTo>
                    <a:pt x="789" y="214"/>
                  </a:lnTo>
                  <a:lnTo>
                    <a:pt x="791" y="210"/>
                  </a:lnTo>
                  <a:lnTo>
                    <a:pt x="791" y="206"/>
                  </a:lnTo>
                  <a:lnTo>
                    <a:pt x="791" y="206"/>
                  </a:lnTo>
                  <a:lnTo>
                    <a:pt x="791" y="199"/>
                  </a:lnTo>
                  <a:lnTo>
                    <a:pt x="787" y="194"/>
                  </a:lnTo>
                  <a:lnTo>
                    <a:pt x="787" y="194"/>
                  </a:lnTo>
                  <a:lnTo>
                    <a:pt x="780" y="190"/>
                  </a:lnTo>
                  <a:lnTo>
                    <a:pt x="776" y="190"/>
                  </a:lnTo>
                  <a:lnTo>
                    <a:pt x="773" y="190"/>
                  </a:lnTo>
                  <a:lnTo>
                    <a:pt x="773" y="190"/>
                  </a:lnTo>
                  <a:lnTo>
                    <a:pt x="773" y="190"/>
                  </a:lnTo>
                  <a:lnTo>
                    <a:pt x="773" y="190"/>
                  </a:lnTo>
                  <a:lnTo>
                    <a:pt x="771" y="192"/>
                  </a:lnTo>
                  <a:lnTo>
                    <a:pt x="769" y="195"/>
                  </a:lnTo>
                  <a:lnTo>
                    <a:pt x="766" y="199"/>
                  </a:lnTo>
                  <a:lnTo>
                    <a:pt x="766" y="199"/>
                  </a:lnTo>
                  <a:lnTo>
                    <a:pt x="764" y="203"/>
                  </a:lnTo>
                  <a:lnTo>
                    <a:pt x="762" y="203"/>
                  </a:lnTo>
                  <a:lnTo>
                    <a:pt x="755" y="203"/>
                  </a:lnTo>
                  <a:lnTo>
                    <a:pt x="742" y="201"/>
                  </a:lnTo>
                  <a:lnTo>
                    <a:pt x="742" y="201"/>
                  </a:lnTo>
                  <a:lnTo>
                    <a:pt x="735" y="201"/>
                  </a:lnTo>
                  <a:lnTo>
                    <a:pt x="728" y="201"/>
                  </a:lnTo>
                  <a:lnTo>
                    <a:pt x="720" y="204"/>
                  </a:lnTo>
                  <a:lnTo>
                    <a:pt x="715" y="208"/>
                  </a:lnTo>
                  <a:lnTo>
                    <a:pt x="715" y="208"/>
                  </a:lnTo>
                  <a:lnTo>
                    <a:pt x="711" y="212"/>
                  </a:lnTo>
                  <a:lnTo>
                    <a:pt x="708" y="215"/>
                  </a:lnTo>
                  <a:lnTo>
                    <a:pt x="708" y="215"/>
                  </a:lnTo>
                  <a:lnTo>
                    <a:pt x="702" y="219"/>
                  </a:lnTo>
                  <a:lnTo>
                    <a:pt x="697" y="221"/>
                  </a:lnTo>
                  <a:lnTo>
                    <a:pt x="697" y="221"/>
                  </a:lnTo>
                  <a:lnTo>
                    <a:pt x="690" y="223"/>
                  </a:lnTo>
                  <a:lnTo>
                    <a:pt x="682" y="226"/>
                  </a:lnTo>
                  <a:lnTo>
                    <a:pt x="677" y="232"/>
                  </a:lnTo>
                  <a:lnTo>
                    <a:pt x="672" y="237"/>
                  </a:lnTo>
                  <a:lnTo>
                    <a:pt x="672" y="237"/>
                  </a:lnTo>
                  <a:lnTo>
                    <a:pt x="670" y="242"/>
                  </a:lnTo>
                  <a:lnTo>
                    <a:pt x="670" y="248"/>
                  </a:lnTo>
                  <a:lnTo>
                    <a:pt x="672" y="253"/>
                  </a:lnTo>
                  <a:lnTo>
                    <a:pt x="673" y="259"/>
                  </a:lnTo>
                  <a:lnTo>
                    <a:pt x="673" y="259"/>
                  </a:lnTo>
                  <a:lnTo>
                    <a:pt x="677" y="261"/>
                  </a:lnTo>
                  <a:lnTo>
                    <a:pt x="681" y="261"/>
                  </a:lnTo>
                  <a:lnTo>
                    <a:pt x="690" y="257"/>
                  </a:lnTo>
                  <a:lnTo>
                    <a:pt x="690" y="257"/>
                  </a:lnTo>
                  <a:close/>
                  <a:moveTo>
                    <a:pt x="776" y="259"/>
                  </a:moveTo>
                  <a:lnTo>
                    <a:pt x="776" y="259"/>
                  </a:lnTo>
                  <a:lnTo>
                    <a:pt x="775" y="264"/>
                  </a:lnTo>
                  <a:lnTo>
                    <a:pt x="776" y="268"/>
                  </a:lnTo>
                  <a:lnTo>
                    <a:pt x="778" y="271"/>
                  </a:lnTo>
                  <a:lnTo>
                    <a:pt x="782" y="275"/>
                  </a:lnTo>
                  <a:lnTo>
                    <a:pt x="786" y="277"/>
                  </a:lnTo>
                  <a:lnTo>
                    <a:pt x="791" y="277"/>
                  </a:lnTo>
                  <a:lnTo>
                    <a:pt x="796" y="275"/>
                  </a:lnTo>
                  <a:lnTo>
                    <a:pt x="800" y="271"/>
                  </a:lnTo>
                  <a:lnTo>
                    <a:pt x="800" y="271"/>
                  </a:lnTo>
                  <a:lnTo>
                    <a:pt x="804" y="266"/>
                  </a:lnTo>
                  <a:lnTo>
                    <a:pt x="805" y="264"/>
                  </a:lnTo>
                  <a:lnTo>
                    <a:pt x="807" y="262"/>
                  </a:lnTo>
                  <a:lnTo>
                    <a:pt x="807" y="262"/>
                  </a:lnTo>
                  <a:lnTo>
                    <a:pt x="813" y="261"/>
                  </a:lnTo>
                  <a:lnTo>
                    <a:pt x="815" y="264"/>
                  </a:lnTo>
                  <a:lnTo>
                    <a:pt x="818" y="268"/>
                  </a:lnTo>
                  <a:lnTo>
                    <a:pt x="820" y="271"/>
                  </a:lnTo>
                  <a:lnTo>
                    <a:pt x="820" y="271"/>
                  </a:lnTo>
                  <a:lnTo>
                    <a:pt x="825" y="273"/>
                  </a:lnTo>
                  <a:lnTo>
                    <a:pt x="829" y="273"/>
                  </a:lnTo>
                  <a:lnTo>
                    <a:pt x="840" y="271"/>
                  </a:lnTo>
                  <a:lnTo>
                    <a:pt x="840" y="271"/>
                  </a:lnTo>
                  <a:lnTo>
                    <a:pt x="858" y="271"/>
                  </a:lnTo>
                  <a:lnTo>
                    <a:pt x="858" y="271"/>
                  </a:lnTo>
                  <a:lnTo>
                    <a:pt x="863" y="271"/>
                  </a:lnTo>
                  <a:lnTo>
                    <a:pt x="863" y="273"/>
                  </a:lnTo>
                  <a:lnTo>
                    <a:pt x="863" y="275"/>
                  </a:lnTo>
                  <a:lnTo>
                    <a:pt x="863" y="275"/>
                  </a:lnTo>
                  <a:lnTo>
                    <a:pt x="860" y="279"/>
                  </a:lnTo>
                  <a:lnTo>
                    <a:pt x="854" y="280"/>
                  </a:lnTo>
                  <a:lnTo>
                    <a:pt x="843" y="282"/>
                  </a:lnTo>
                  <a:lnTo>
                    <a:pt x="843" y="282"/>
                  </a:lnTo>
                  <a:lnTo>
                    <a:pt x="834" y="284"/>
                  </a:lnTo>
                  <a:lnTo>
                    <a:pt x="824" y="288"/>
                  </a:lnTo>
                  <a:lnTo>
                    <a:pt x="818" y="291"/>
                  </a:lnTo>
                  <a:lnTo>
                    <a:pt x="815" y="295"/>
                  </a:lnTo>
                  <a:lnTo>
                    <a:pt x="815" y="299"/>
                  </a:lnTo>
                  <a:lnTo>
                    <a:pt x="816" y="302"/>
                  </a:lnTo>
                  <a:lnTo>
                    <a:pt x="816" y="302"/>
                  </a:lnTo>
                  <a:lnTo>
                    <a:pt x="822" y="304"/>
                  </a:lnTo>
                  <a:lnTo>
                    <a:pt x="825" y="306"/>
                  </a:lnTo>
                  <a:lnTo>
                    <a:pt x="831" y="304"/>
                  </a:lnTo>
                  <a:lnTo>
                    <a:pt x="836" y="302"/>
                  </a:lnTo>
                  <a:lnTo>
                    <a:pt x="847" y="297"/>
                  </a:lnTo>
                  <a:lnTo>
                    <a:pt x="856" y="291"/>
                  </a:lnTo>
                  <a:lnTo>
                    <a:pt x="856" y="291"/>
                  </a:lnTo>
                  <a:lnTo>
                    <a:pt x="869" y="286"/>
                  </a:lnTo>
                  <a:lnTo>
                    <a:pt x="876" y="284"/>
                  </a:lnTo>
                  <a:lnTo>
                    <a:pt x="883" y="284"/>
                  </a:lnTo>
                  <a:lnTo>
                    <a:pt x="883" y="284"/>
                  </a:lnTo>
                  <a:lnTo>
                    <a:pt x="894" y="284"/>
                  </a:lnTo>
                  <a:lnTo>
                    <a:pt x="905" y="282"/>
                  </a:lnTo>
                  <a:lnTo>
                    <a:pt x="905" y="282"/>
                  </a:lnTo>
                  <a:lnTo>
                    <a:pt x="912" y="280"/>
                  </a:lnTo>
                  <a:lnTo>
                    <a:pt x="923" y="275"/>
                  </a:lnTo>
                  <a:lnTo>
                    <a:pt x="932" y="270"/>
                  </a:lnTo>
                  <a:lnTo>
                    <a:pt x="934" y="264"/>
                  </a:lnTo>
                  <a:lnTo>
                    <a:pt x="936" y="261"/>
                  </a:lnTo>
                  <a:lnTo>
                    <a:pt x="936" y="261"/>
                  </a:lnTo>
                  <a:lnTo>
                    <a:pt x="936" y="255"/>
                  </a:lnTo>
                  <a:lnTo>
                    <a:pt x="934" y="248"/>
                  </a:lnTo>
                  <a:lnTo>
                    <a:pt x="932" y="246"/>
                  </a:lnTo>
                  <a:lnTo>
                    <a:pt x="930" y="246"/>
                  </a:lnTo>
                  <a:lnTo>
                    <a:pt x="927" y="246"/>
                  </a:lnTo>
                  <a:lnTo>
                    <a:pt x="925" y="250"/>
                  </a:lnTo>
                  <a:lnTo>
                    <a:pt x="925" y="250"/>
                  </a:lnTo>
                  <a:lnTo>
                    <a:pt x="921" y="257"/>
                  </a:lnTo>
                  <a:lnTo>
                    <a:pt x="919" y="259"/>
                  </a:lnTo>
                  <a:lnTo>
                    <a:pt x="914" y="259"/>
                  </a:lnTo>
                  <a:lnTo>
                    <a:pt x="914" y="259"/>
                  </a:lnTo>
                  <a:lnTo>
                    <a:pt x="912" y="255"/>
                  </a:lnTo>
                  <a:lnTo>
                    <a:pt x="910" y="250"/>
                  </a:lnTo>
                  <a:lnTo>
                    <a:pt x="909" y="246"/>
                  </a:lnTo>
                  <a:lnTo>
                    <a:pt x="907" y="241"/>
                  </a:lnTo>
                  <a:lnTo>
                    <a:pt x="907" y="241"/>
                  </a:lnTo>
                  <a:lnTo>
                    <a:pt x="900" y="235"/>
                  </a:lnTo>
                  <a:lnTo>
                    <a:pt x="900" y="235"/>
                  </a:lnTo>
                  <a:lnTo>
                    <a:pt x="892" y="226"/>
                  </a:lnTo>
                  <a:lnTo>
                    <a:pt x="892" y="226"/>
                  </a:lnTo>
                  <a:lnTo>
                    <a:pt x="887" y="224"/>
                  </a:lnTo>
                  <a:lnTo>
                    <a:pt x="883" y="223"/>
                  </a:lnTo>
                  <a:lnTo>
                    <a:pt x="883" y="223"/>
                  </a:lnTo>
                  <a:lnTo>
                    <a:pt x="878" y="224"/>
                  </a:lnTo>
                  <a:lnTo>
                    <a:pt x="876" y="226"/>
                  </a:lnTo>
                  <a:lnTo>
                    <a:pt x="874" y="228"/>
                  </a:lnTo>
                  <a:lnTo>
                    <a:pt x="874" y="228"/>
                  </a:lnTo>
                  <a:lnTo>
                    <a:pt x="874" y="233"/>
                  </a:lnTo>
                  <a:lnTo>
                    <a:pt x="876" y="235"/>
                  </a:lnTo>
                  <a:lnTo>
                    <a:pt x="881" y="242"/>
                  </a:lnTo>
                  <a:lnTo>
                    <a:pt x="887" y="248"/>
                  </a:lnTo>
                  <a:lnTo>
                    <a:pt x="889" y="252"/>
                  </a:lnTo>
                  <a:lnTo>
                    <a:pt x="891" y="255"/>
                  </a:lnTo>
                  <a:lnTo>
                    <a:pt x="891" y="255"/>
                  </a:lnTo>
                  <a:lnTo>
                    <a:pt x="889" y="259"/>
                  </a:lnTo>
                  <a:lnTo>
                    <a:pt x="887" y="261"/>
                  </a:lnTo>
                  <a:lnTo>
                    <a:pt x="881" y="264"/>
                  </a:lnTo>
                  <a:lnTo>
                    <a:pt x="874" y="266"/>
                  </a:lnTo>
                  <a:lnTo>
                    <a:pt x="869" y="266"/>
                  </a:lnTo>
                  <a:lnTo>
                    <a:pt x="869" y="266"/>
                  </a:lnTo>
                  <a:lnTo>
                    <a:pt x="862" y="264"/>
                  </a:lnTo>
                  <a:lnTo>
                    <a:pt x="856" y="259"/>
                  </a:lnTo>
                  <a:lnTo>
                    <a:pt x="851" y="255"/>
                  </a:lnTo>
                  <a:lnTo>
                    <a:pt x="843" y="252"/>
                  </a:lnTo>
                  <a:lnTo>
                    <a:pt x="843" y="252"/>
                  </a:lnTo>
                  <a:lnTo>
                    <a:pt x="838" y="252"/>
                  </a:lnTo>
                  <a:lnTo>
                    <a:pt x="833" y="252"/>
                  </a:lnTo>
                  <a:lnTo>
                    <a:pt x="833" y="252"/>
                  </a:lnTo>
                  <a:lnTo>
                    <a:pt x="825" y="248"/>
                  </a:lnTo>
                  <a:lnTo>
                    <a:pt x="820" y="244"/>
                  </a:lnTo>
                  <a:lnTo>
                    <a:pt x="820" y="244"/>
                  </a:lnTo>
                  <a:lnTo>
                    <a:pt x="813" y="242"/>
                  </a:lnTo>
                  <a:lnTo>
                    <a:pt x="807" y="242"/>
                  </a:lnTo>
                  <a:lnTo>
                    <a:pt x="795" y="244"/>
                  </a:lnTo>
                  <a:lnTo>
                    <a:pt x="795" y="244"/>
                  </a:lnTo>
                  <a:lnTo>
                    <a:pt x="787" y="246"/>
                  </a:lnTo>
                  <a:lnTo>
                    <a:pt x="782" y="248"/>
                  </a:lnTo>
                  <a:lnTo>
                    <a:pt x="778" y="252"/>
                  </a:lnTo>
                  <a:lnTo>
                    <a:pt x="776" y="259"/>
                  </a:lnTo>
                  <a:lnTo>
                    <a:pt x="776" y="259"/>
                  </a:lnTo>
                  <a:close/>
                  <a:moveTo>
                    <a:pt x="952" y="166"/>
                  </a:moveTo>
                  <a:lnTo>
                    <a:pt x="952" y="166"/>
                  </a:lnTo>
                  <a:lnTo>
                    <a:pt x="956" y="170"/>
                  </a:lnTo>
                  <a:lnTo>
                    <a:pt x="959" y="176"/>
                  </a:lnTo>
                  <a:lnTo>
                    <a:pt x="959" y="176"/>
                  </a:lnTo>
                  <a:lnTo>
                    <a:pt x="965" y="179"/>
                  </a:lnTo>
                  <a:lnTo>
                    <a:pt x="972" y="179"/>
                  </a:lnTo>
                  <a:lnTo>
                    <a:pt x="985" y="177"/>
                  </a:lnTo>
                  <a:lnTo>
                    <a:pt x="985" y="177"/>
                  </a:lnTo>
                  <a:lnTo>
                    <a:pt x="990" y="177"/>
                  </a:lnTo>
                  <a:lnTo>
                    <a:pt x="996" y="177"/>
                  </a:lnTo>
                  <a:lnTo>
                    <a:pt x="999" y="179"/>
                  </a:lnTo>
                  <a:lnTo>
                    <a:pt x="1005" y="183"/>
                  </a:lnTo>
                  <a:lnTo>
                    <a:pt x="1005" y="183"/>
                  </a:lnTo>
                  <a:lnTo>
                    <a:pt x="1017" y="195"/>
                  </a:lnTo>
                  <a:lnTo>
                    <a:pt x="1024" y="201"/>
                  </a:lnTo>
                  <a:lnTo>
                    <a:pt x="1034" y="203"/>
                  </a:lnTo>
                  <a:lnTo>
                    <a:pt x="1034" y="203"/>
                  </a:lnTo>
                  <a:lnTo>
                    <a:pt x="1037" y="201"/>
                  </a:lnTo>
                  <a:lnTo>
                    <a:pt x="1039" y="197"/>
                  </a:lnTo>
                  <a:lnTo>
                    <a:pt x="1039" y="194"/>
                  </a:lnTo>
                  <a:lnTo>
                    <a:pt x="1037" y="190"/>
                  </a:lnTo>
                  <a:lnTo>
                    <a:pt x="1037" y="190"/>
                  </a:lnTo>
                  <a:lnTo>
                    <a:pt x="1034" y="185"/>
                  </a:lnTo>
                  <a:lnTo>
                    <a:pt x="1028" y="181"/>
                  </a:lnTo>
                  <a:lnTo>
                    <a:pt x="1015" y="176"/>
                  </a:lnTo>
                  <a:lnTo>
                    <a:pt x="1015" y="176"/>
                  </a:lnTo>
                  <a:lnTo>
                    <a:pt x="1008" y="170"/>
                  </a:lnTo>
                  <a:lnTo>
                    <a:pt x="1001" y="165"/>
                  </a:lnTo>
                  <a:lnTo>
                    <a:pt x="1001" y="165"/>
                  </a:lnTo>
                  <a:lnTo>
                    <a:pt x="992" y="161"/>
                  </a:lnTo>
                  <a:lnTo>
                    <a:pt x="976" y="156"/>
                  </a:lnTo>
                  <a:lnTo>
                    <a:pt x="959" y="154"/>
                  </a:lnTo>
                  <a:lnTo>
                    <a:pt x="952" y="154"/>
                  </a:lnTo>
                  <a:lnTo>
                    <a:pt x="947" y="156"/>
                  </a:lnTo>
                  <a:lnTo>
                    <a:pt x="947" y="156"/>
                  </a:lnTo>
                  <a:lnTo>
                    <a:pt x="945" y="157"/>
                  </a:lnTo>
                  <a:lnTo>
                    <a:pt x="945" y="161"/>
                  </a:lnTo>
                  <a:lnTo>
                    <a:pt x="945" y="161"/>
                  </a:lnTo>
                  <a:lnTo>
                    <a:pt x="947" y="165"/>
                  </a:lnTo>
                  <a:lnTo>
                    <a:pt x="952" y="166"/>
                  </a:lnTo>
                  <a:lnTo>
                    <a:pt x="952" y="166"/>
                  </a:lnTo>
                  <a:close/>
                  <a:moveTo>
                    <a:pt x="918" y="346"/>
                  </a:moveTo>
                  <a:lnTo>
                    <a:pt x="918" y="346"/>
                  </a:lnTo>
                  <a:lnTo>
                    <a:pt x="923" y="353"/>
                  </a:lnTo>
                  <a:lnTo>
                    <a:pt x="930" y="358"/>
                  </a:lnTo>
                  <a:lnTo>
                    <a:pt x="930" y="358"/>
                  </a:lnTo>
                  <a:lnTo>
                    <a:pt x="936" y="360"/>
                  </a:lnTo>
                  <a:lnTo>
                    <a:pt x="938" y="362"/>
                  </a:lnTo>
                  <a:lnTo>
                    <a:pt x="938" y="366"/>
                  </a:lnTo>
                  <a:lnTo>
                    <a:pt x="938" y="366"/>
                  </a:lnTo>
                  <a:lnTo>
                    <a:pt x="932" y="367"/>
                  </a:lnTo>
                  <a:lnTo>
                    <a:pt x="929" y="366"/>
                  </a:lnTo>
                  <a:lnTo>
                    <a:pt x="923" y="366"/>
                  </a:lnTo>
                  <a:lnTo>
                    <a:pt x="919" y="367"/>
                  </a:lnTo>
                  <a:lnTo>
                    <a:pt x="919" y="367"/>
                  </a:lnTo>
                  <a:lnTo>
                    <a:pt x="918" y="369"/>
                  </a:lnTo>
                  <a:lnTo>
                    <a:pt x="914" y="375"/>
                  </a:lnTo>
                  <a:lnTo>
                    <a:pt x="910" y="378"/>
                  </a:lnTo>
                  <a:lnTo>
                    <a:pt x="907" y="378"/>
                  </a:lnTo>
                  <a:lnTo>
                    <a:pt x="907" y="378"/>
                  </a:lnTo>
                  <a:lnTo>
                    <a:pt x="905" y="376"/>
                  </a:lnTo>
                  <a:lnTo>
                    <a:pt x="903" y="371"/>
                  </a:lnTo>
                  <a:lnTo>
                    <a:pt x="903" y="367"/>
                  </a:lnTo>
                  <a:lnTo>
                    <a:pt x="903" y="364"/>
                  </a:lnTo>
                  <a:lnTo>
                    <a:pt x="903" y="364"/>
                  </a:lnTo>
                  <a:lnTo>
                    <a:pt x="909" y="360"/>
                  </a:lnTo>
                  <a:lnTo>
                    <a:pt x="910" y="356"/>
                  </a:lnTo>
                  <a:lnTo>
                    <a:pt x="912" y="355"/>
                  </a:lnTo>
                  <a:lnTo>
                    <a:pt x="912" y="355"/>
                  </a:lnTo>
                  <a:lnTo>
                    <a:pt x="910" y="351"/>
                  </a:lnTo>
                  <a:lnTo>
                    <a:pt x="909" y="349"/>
                  </a:lnTo>
                  <a:lnTo>
                    <a:pt x="905" y="344"/>
                  </a:lnTo>
                  <a:lnTo>
                    <a:pt x="905" y="344"/>
                  </a:lnTo>
                  <a:lnTo>
                    <a:pt x="900" y="342"/>
                  </a:lnTo>
                  <a:lnTo>
                    <a:pt x="894" y="344"/>
                  </a:lnTo>
                  <a:lnTo>
                    <a:pt x="883" y="349"/>
                  </a:lnTo>
                  <a:lnTo>
                    <a:pt x="878" y="353"/>
                  </a:lnTo>
                  <a:lnTo>
                    <a:pt x="874" y="353"/>
                  </a:lnTo>
                  <a:lnTo>
                    <a:pt x="869" y="351"/>
                  </a:lnTo>
                  <a:lnTo>
                    <a:pt x="865" y="344"/>
                  </a:lnTo>
                  <a:lnTo>
                    <a:pt x="865" y="344"/>
                  </a:lnTo>
                  <a:lnTo>
                    <a:pt x="865" y="340"/>
                  </a:lnTo>
                  <a:lnTo>
                    <a:pt x="863" y="338"/>
                  </a:lnTo>
                  <a:lnTo>
                    <a:pt x="863" y="338"/>
                  </a:lnTo>
                  <a:lnTo>
                    <a:pt x="858" y="335"/>
                  </a:lnTo>
                  <a:lnTo>
                    <a:pt x="853" y="335"/>
                  </a:lnTo>
                  <a:lnTo>
                    <a:pt x="853" y="335"/>
                  </a:lnTo>
                  <a:lnTo>
                    <a:pt x="849" y="335"/>
                  </a:lnTo>
                  <a:lnTo>
                    <a:pt x="847" y="337"/>
                  </a:lnTo>
                  <a:lnTo>
                    <a:pt x="845" y="342"/>
                  </a:lnTo>
                  <a:lnTo>
                    <a:pt x="845" y="349"/>
                  </a:lnTo>
                  <a:lnTo>
                    <a:pt x="845" y="353"/>
                  </a:lnTo>
                  <a:lnTo>
                    <a:pt x="842" y="355"/>
                  </a:lnTo>
                  <a:lnTo>
                    <a:pt x="842" y="355"/>
                  </a:lnTo>
                  <a:lnTo>
                    <a:pt x="836" y="356"/>
                  </a:lnTo>
                  <a:lnTo>
                    <a:pt x="831" y="356"/>
                  </a:lnTo>
                  <a:lnTo>
                    <a:pt x="825" y="353"/>
                  </a:lnTo>
                  <a:lnTo>
                    <a:pt x="822" y="347"/>
                  </a:lnTo>
                  <a:lnTo>
                    <a:pt x="822" y="347"/>
                  </a:lnTo>
                  <a:lnTo>
                    <a:pt x="818" y="338"/>
                  </a:lnTo>
                  <a:lnTo>
                    <a:pt x="816" y="335"/>
                  </a:lnTo>
                  <a:lnTo>
                    <a:pt x="811" y="333"/>
                  </a:lnTo>
                  <a:lnTo>
                    <a:pt x="811" y="333"/>
                  </a:lnTo>
                  <a:lnTo>
                    <a:pt x="805" y="335"/>
                  </a:lnTo>
                  <a:lnTo>
                    <a:pt x="805" y="335"/>
                  </a:lnTo>
                  <a:lnTo>
                    <a:pt x="796" y="338"/>
                  </a:lnTo>
                  <a:lnTo>
                    <a:pt x="793" y="342"/>
                  </a:lnTo>
                  <a:lnTo>
                    <a:pt x="787" y="344"/>
                  </a:lnTo>
                  <a:lnTo>
                    <a:pt x="787" y="344"/>
                  </a:lnTo>
                  <a:lnTo>
                    <a:pt x="773" y="347"/>
                  </a:lnTo>
                  <a:lnTo>
                    <a:pt x="767" y="351"/>
                  </a:lnTo>
                  <a:lnTo>
                    <a:pt x="762" y="355"/>
                  </a:lnTo>
                  <a:lnTo>
                    <a:pt x="762" y="355"/>
                  </a:lnTo>
                  <a:lnTo>
                    <a:pt x="758" y="360"/>
                  </a:lnTo>
                  <a:lnTo>
                    <a:pt x="755" y="364"/>
                  </a:lnTo>
                  <a:lnTo>
                    <a:pt x="755" y="364"/>
                  </a:lnTo>
                  <a:lnTo>
                    <a:pt x="749" y="367"/>
                  </a:lnTo>
                  <a:lnTo>
                    <a:pt x="748" y="371"/>
                  </a:lnTo>
                  <a:lnTo>
                    <a:pt x="746" y="375"/>
                  </a:lnTo>
                  <a:lnTo>
                    <a:pt x="746" y="375"/>
                  </a:lnTo>
                  <a:lnTo>
                    <a:pt x="748" y="378"/>
                  </a:lnTo>
                  <a:lnTo>
                    <a:pt x="749" y="380"/>
                  </a:lnTo>
                  <a:lnTo>
                    <a:pt x="753" y="384"/>
                  </a:lnTo>
                  <a:lnTo>
                    <a:pt x="760" y="384"/>
                  </a:lnTo>
                  <a:lnTo>
                    <a:pt x="766" y="385"/>
                  </a:lnTo>
                  <a:lnTo>
                    <a:pt x="766" y="385"/>
                  </a:lnTo>
                  <a:lnTo>
                    <a:pt x="782" y="382"/>
                  </a:lnTo>
                  <a:lnTo>
                    <a:pt x="782" y="382"/>
                  </a:lnTo>
                  <a:lnTo>
                    <a:pt x="795" y="382"/>
                  </a:lnTo>
                  <a:lnTo>
                    <a:pt x="807" y="384"/>
                  </a:lnTo>
                  <a:lnTo>
                    <a:pt x="807" y="384"/>
                  </a:lnTo>
                  <a:lnTo>
                    <a:pt x="807" y="387"/>
                  </a:lnTo>
                  <a:lnTo>
                    <a:pt x="807" y="389"/>
                  </a:lnTo>
                  <a:lnTo>
                    <a:pt x="802" y="393"/>
                  </a:lnTo>
                  <a:lnTo>
                    <a:pt x="795" y="394"/>
                  </a:lnTo>
                  <a:lnTo>
                    <a:pt x="786" y="394"/>
                  </a:lnTo>
                  <a:lnTo>
                    <a:pt x="776" y="396"/>
                  </a:lnTo>
                  <a:lnTo>
                    <a:pt x="769" y="398"/>
                  </a:lnTo>
                  <a:lnTo>
                    <a:pt x="764" y="400"/>
                  </a:lnTo>
                  <a:lnTo>
                    <a:pt x="762" y="402"/>
                  </a:lnTo>
                  <a:lnTo>
                    <a:pt x="762" y="405"/>
                  </a:lnTo>
                  <a:lnTo>
                    <a:pt x="762" y="405"/>
                  </a:lnTo>
                  <a:lnTo>
                    <a:pt x="764" y="409"/>
                  </a:lnTo>
                  <a:lnTo>
                    <a:pt x="769" y="411"/>
                  </a:lnTo>
                  <a:lnTo>
                    <a:pt x="775" y="411"/>
                  </a:lnTo>
                  <a:lnTo>
                    <a:pt x="784" y="411"/>
                  </a:lnTo>
                  <a:lnTo>
                    <a:pt x="798" y="407"/>
                  </a:lnTo>
                  <a:lnTo>
                    <a:pt x="809" y="405"/>
                  </a:lnTo>
                  <a:lnTo>
                    <a:pt x="809" y="405"/>
                  </a:lnTo>
                  <a:lnTo>
                    <a:pt x="818" y="402"/>
                  </a:lnTo>
                  <a:lnTo>
                    <a:pt x="829" y="400"/>
                  </a:lnTo>
                  <a:lnTo>
                    <a:pt x="834" y="400"/>
                  </a:lnTo>
                  <a:lnTo>
                    <a:pt x="840" y="402"/>
                  </a:lnTo>
                  <a:lnTo>
                    <a:pt x="845" y="404"/>
                  </a:lnTo>
                  <a:lnTo>
                    <a:pt x="849" y="407"/>
                  </a:lnTo>
                  <a:lnTo>
                    <a:pt x="849" y="407"/>
                  </a:lnTo>
                  <a:lnTo>
                    <a:pt x="851" y="411"/>
                  </a:lnTo>
                  <a:lnTo>
                    <a:pt x="851" y="414"/>
                  </a:lnTo>
                  <a:lnTo>
                    <a:pt x="851" y="416"/>
                  </a:lnTo>
                  <a:lnTo>
                    <a:pt x="849" y="418"/>
                  </a:lnTo>
                  <a:lnTo>
                    <a:pt x="842" y="420"/>
                  </a:lnTo>
                  <a:lnTo>
                    <a:pt x="834" y="420"/>
                  </a:lnTo>
                  <a:lnTo>
                    <a:pt x="834" y="420"/>
                  </a:lnTo>
                  <a:lnTo>
                    <a:pt x="820" y="420"/>
                  </a:lnTo>
                  <a:lnTo>
                    <a:pt x="798" y="422"/>
                  </a:lnTo>
                  <a:lnTo>
                    <a:pt x="787" y="423"/>
                  </a:lnTo>
                  <a:lnTo>
                    <a:pt x="780" y="427"/>
                  </a:lnTo>
                  <a:lnTo>
                    <a:pt x="778" y="429"/>
                  </a:lnTo>
                  <a:lnTo>
                    <a:pt x="778" y="432"/>
                  </a:lnTo>
                  <a:lnTo>
                    <a:pt x="778" y="436"/>
                  </a:lnTo>
                  <a:lnTo>
                    <a:pt x="780" y="442"/>
                  </a:lnTo>
                  <a:lnTo>
                    <a:pt x="780" y="442"/>
                  </a:lnTo>
                  <a:lnTo>
                    <a:pt x="782" y="445"/>
                  </a:lnTo>
                  <a:lnTo>
                    <a:pt x="786" y="449"/>
                  </a:lnTo>
                  <a:lnTo>
                    <a:pt x="795" y="452"/>
                  </a:lnTo>
                  <a:lnTo>
                    <a:pt x="795" y="452"/>
                  </a:lnTo>
                  <a:lnTo>
                    <a:pt x="809" y="460"/>
                  </a:lnTo>
                  <a:lnTo>
                    <a:pt x="824" y="465"/>
                  </a:lnTo>
                  <a:lnTo>
                    <a:pt x="824" y="465"/>
                  </a:lnTo>
                  <a:lnTo>
                    <a:pt x="834" y="465"/>
                  </a:lnTo>
                  <a:lnTo>
                    <a:pt x="843" y="465"/>
                  </a:lnTo>
                  <a:lnTo>
                    <a:pt x="863" y="461"/>
                  </a:lnTo>
                  <a:lnTo>
                    <a:pt x="863" y="461"/>
                  </a:lnTo>
                  <a:lnTo>
                    <a:pt x="872" y="460"/>
                  </a:lnTo>
                  <a:lnTo>
                    <a:pt x="880" y="456"/>
                  </a:lnTo>
                  <a:lnTo>
                    <a:pt x="880" y="456"/>
                  </a:lnTo>
                  <a:lnTo>
                    <a:pt x="891" y="451"/>
                  </a:lnTo>
                  <a:lnTo>
                    <a:pt x="901" y="447"/>
                  </a:lnTo>
                  <a:lnTo>
                    <a:pt x="901" y="447"/>
                  </a:lnTo>
                  <a:lnTo>
                    <a:pt x="914" y="445"/>
                  </a:lnTo>
                  <a:lnTo>
                    <a:pt x="927" y="443"/>
                  </a:lnTo>
                  <a:lnTo>
                    <a:pt x="927" y="443"/>
                  </a:lnTo>
                  <a:lnTo>
                    <a:pt x="930" y="443"/>
                  </a:lnTo>
                  <a:lnTo>
                    <a:pt x="932" y="440"/>
                  </a:lnTo>
                  <a:lnTo>
                    <a:pt x="936" y="438"/>
                  </a:lnTo>
                  <a:lnTo>
                    <a:pt x="939" y="438"/>
                  </a:lnTo>
                  <a:lnTo>
                    <a:pt x="939" y="438"/>
                  </a:lnTo>
                  <a:lnTo>
                    <a:pt x="945" y="440"/>
                  </a:lnTo>
                  <a:lnTo>
                    <a:pt x="948" y="443"/>
                  </a:lnTo>
                  <a:lnTo>
                    <a:pt x="956" y="452"/>
                  </a:lnTo>
                  <a:lnTo>
                    <a:pt x="956" y="452"/>
                  </a:lnTo>
                  <a:lnTo>
                    <a:pt x="963" y="458"/>
                  </a:lnTo>
                  <a:lnTo>
                    <a:pt x="972" y="461"/>
                  </a:lnTo>
                  <a:lnTo>
                    <a:pt x="979" y="463"/>
                  </a:lnTo>
                  <a:lnTo>
                    <a:pt x="988" y="463"/>
                  </a:lnTo>
                  <a:lnTo>
                    <a:pt x="988" y="463"/>
                  </a:lnTo>
                  <a:lnTo>
                    <a:pt x="994" y="461"/>
                  </a:lnTo>
                  <a:lnTo>
                    <a:pt x="997" y="460"/>
                  </a:lnTo>
                  <a:lnTo>
                    <a:pt x="999" y="456"/>
                  </a:lnTo>
                  <a:lnTo>
                    <a:pt x="996" y="452"/>
                  </a:lnTo>
                  <a:lnTo>
                    <a:pt x="996" y="452"/>
                  </a:lnTo>
                  <a:lnTo>
                    <a:pt x="986" y="447"/>
                  </a:lnTo>
                  <a:lnTo>
                    <a:pt x="983" y="443"/>
                  </a:lnTo>
                  <a:lnTo>
                    <a:pt x="983" y="442"/>
                  </a:lnTo>
                  <a:lnTo>
                    <a:pt x="985" y="440"/>
                  </a:lnTo>
                  <a:lnTo>
                    <a:pt x="985" y="440"/>
                  </a:lnTo>
                  <a:lnTo>
                    <a:pt x="988" y="438"/>
                  </a:lnTo>
                  <a:lnTo>
                    <a:pt x="994" y="438"/>
                  </a:lnTo>
                  <a:lnTo>
                    <a:pt x="1006" y="438"/>
                  </a:lnTo>
                  <a:lnTo>
                    <a:pt x="1012" y="438"/>
                  </a:lnTo>
                  <a:lnTo>
                    <a:pt x="1015" y="436"/>
                  </a:lnTo>
                  <a:lnTo>
                    <a:pt x="1017" y="432"/>
                  </a:lnTo>
                  <a:lnTo>
                    <a:pt x="1015" y="427"/>
                  </a:lnTo>
                  <a:lnTo>
                    <a:pt x="1015" y="427"/>
                  </a:lnTo>
                  <a:lnTo>
                    <a:pt x="1010" y="422"/>
                  </a:lnTo>
                  <a:lnTo>
                    <a:pt x="1003" y="418"/>
                  </a:lnTo>
                  <a:lnTo>
                    <a:pt x="990" y="414"/>
                  </a:lnTo>
                  <a:lnTo>
                    <a:pt x="990" y="414"/>
                  </a:lnTo>
                  <a:lnTo>
                    <a:pt x="974" y="407"/>
                  </a:lnTo>
                  <a:lnTo>
                    <a:pt x="968" y="402"/>
                  </a:lnTo>
                  <a:lnTo>
                    <a:pt x="961" y="396"/>
                  </a:lnTo>
                  <a:lnTo>
                    <a:pt x="961" y="396"/>
                  </a:lnTo>
                  <a:lnTo>
                    <a:pt x="957" y="391"/>
                  </a:lnTo>
                  <a:lnTo>
                    <a:pt x="956" y="384"/>
                  </a:lnTo>
                  <a:lnTo>
                    <a:pt x="956" y="384"/>
                  </a:lnTo>
                  <a:lnTo>
                    <a:pt x="954" y="376"/>
                  </a:lnTo>
                  <a:lnTo>
                    <a:pt x="954" y="373"/>
                  </a:lnTo>
                  <a:lnTo>
                    <a:pt x="952" y="369"/>
                  </a:lnTo>
                  <a:lnTo>
                    <a:pt x="952" y="369"/>
                  </a:lnTo>
                  <a:lnTo>
                    <a:pt x="947" y="367"/>
                  </a:lnTo>
                  <a:lnTo>
                    <a:pt x="945" y="366"/>
                  </a:lnTo>
                  <a:lnTo>
                    <a:pt x="943" y="362"/>
                  </a:lnTo>
                  <a:lnTo>
                    <a:pt x="943" y="362"/>
                  </a:lnTo>
                  <a:lnTo>
                    <a:pt x="943" y="358"/>
                  </a:lnTo>
                  <a:lnTo>
                    <a:pt x="945" y="356"/>
                  </a:lnTo>
                  <a:lnTo>
                    <a:pt x="945" y="353"/>
                  </a:lnTo>
                  <a:lnTo>
                    <a:pt x="945" y="349"/>
                  </a:lnTo>
                  <a:lnTo>
                    <a:pt x="945" y="349"/>
                  </a:lnTo>
                  <a:lnTo>
                    <a:pt x="939" y="340"/>
                  </a:lnTo>
                  <a:lnTo>
                    <a:pt x="932" y="335"/>
                  </a:lnTo>
                  <a:lnTo>
                    <a:pt x="932" y="335"/>
                  </a:lnTo>
                  <a:lnTo>
                    <a:pt x="927" y="333"/>
                  </a:lnTo>
                  <a:lnTo>
                    <a:pt x="921" y="337"/>
                  </a:lnTo>
                  <a:lnTo>
                    <a:pt x="918" y="340"/>
                  </a:lnTo>
                  <a:lnTo>
                    <a:pt x="918" y="344"/>
                  </a:lnTo>
                  <a:lnTo>
                    <a:pt x="918" y="346"/>
                  </a:lnTo>
                  <a:lnTo>
                    <a:pt x="918" y="346"/>
                  </a:lnTo>
                  <a:close/>
                  <a:moveTo>
                    <a:pt x="858" y="223"/>
                  </a:moveTo>
                  <a:lnTo>
                    <a:pt x="858" y="223"/>
                  </a:lnTo>
                  <a:lnTo>
                    <a:pt x="865" y="221"/>
                  </a:lnTo>
                  <a:lnTo>
                    <a:pt x="869" y="219"/>
                  </a:lnTo>
                  <a:lnTo>
                    <a:pt x="871" y="217"/>
                  </a:lnTo>
                  <a:lnTo>
                    <a:pt x="871" y="217"/>
                  </a:lnTo>
                  <a:lnTo>
                    <a:pt x="872" y="212"/>
                  </a:lnTo>
                  <a:lnTo>
                    <a:pt x="874" y="208"/>
                  </a:lnTo>
                  <a:lnTo>
                    <a:pt x="874" y="203"/>
                  </a:lnTo>
                  <a:lnTo>
                    <a:pt x="876" y="199"/>
                  </a:lnTo>
                  <a:lnTo>
                    <a:pt x="876" y="199"/>
                  </a:lnTo>
                  <a:lnTo>
                    <a:pt x="880" y="195"/>
                  </a:lnTo>
                  <a:lnTo>
                    <a:pt x="881" y="194"/>
                  </a:lnTo>
                  <a:lnTo>
                    <a:pt x="883" y="192"/>
                  </a:lnTo>
                  <a:lnTo>
                    <a:pt x="883" y="192"/>
                  </a:lnTo>
                  <a:lnTo>
                    <a:pt x="881" y="190"/>
                  </a:lnTo>
                  <a:lnTo>
                    <a:pt x="878" y="186"/>
                  </a:lnTo>
                  <a:lnTo>
                    <a:pt x="869" y="185"/>
                  </a:lnTo>
                  <a:lnTo>
                    <a:pt x="869" y="185"/>
                  </a:lnTo>
                  <a:lnTo>
                    <a:pt x="863" y="186"/>
                  </a:lnTo>
                  <a:lnTo>
                    <a:pt x="858" y="190"/>
                  </a:lnTo>
                  <a:lnTo>
                    <a:pt x="858" y="190"/>
                  </a:lnTo>
                  <a:lnTo>
                    <a:pt x="851" y="195"/>
                  </a:lnTo>
                  <a:lnTo>
                    <a:pt x="843" y="199"/>
                  </a:lnTo>
                  <a:lnTo>
                    <a:pt x="843" y="199"/>
                  </a:lnTo>
                  <a:lnTo>
                    <a:pt x="838" y="201"/>
                  </a:lnTo>
                  <a:lnTo>
                    <a:pt x="834" y="201"/>
                  </a:lnTo>
                  <a:lnTo>
                    <a:pt x="833" y="203"/>
                  </a:lnTo>
                  <a:lnTo>
                    <a:pt x="833" y="203"/>
                  </a:lnTo>
                  <a:lnTo>
                    <a:pt x="831" y="208"/>
                  </a:lnTo>
                  <a:lnTo>
                    <a:pt x="831" y="212"/>
                  </a:lnTo>
                  <a:lnTo>
                    <a:pt x="833" y="215"/>
                  </a:lnTo>
                  <a:lnTo>
                    <a:pt x="838" y="219"/>
                  </a:lnTo>
                  <a:lnTo>
                    <a:pt x="849" y="221"/>
                  </a:lnTo>
                  <a:lnTo>
                    <a:pt x="858" y="223"/>
                  </a:lnTo>
                  <a:lnTo>
                    <a:pt x="858" y="223"/>
                  </a:lnTo>
                  <a:close/>
                  <a:moveTo>
                    <a:pt x="872" y="181"/>
                  </a:moveTo>
                  <a:lnTo>
                    <a:pt x="872" y="181"/>
                  </a:lnTo>
                  <a:lnTo>
                    <a:pt x="876" y="183"/>
                  </a:lnTo>
                  <a:lnTo>
                    <a:pt x="880" y="183"/>
                  </a:lnTo>
                  <a:lnTo>
                    <a:pt x="883" y="183"/>
                  </a:lnTo>
                  <a:lnTo>
                    <a:pt x="883" y="183"/>
                  </a:lnTo>
                  <a:lnTo>
                    <a:pt x="889" y="181"/>
                  </a:lnTo>
                  <a:lnTo>
                    <a:pt x="892" y="176"/>
                  </a:lnTo>
                  <a:lnTo>
                    <a:pt x="891" y="170"/>
                  </a:lnTo>
                  <a:lnTo>
                    <a:pt x="887" y="166"/>
                  </a:lnTo>
                  <a:lnTo>
                    <a:pt x="887" y="166"/>
                  </a:lnTo>
                  <a:lnTo>
                    <a:pt x="883" y="165"/>
                  </a:lnTo>
                  <a:lnTo>
                    <a:pt x="880" y="165"/>
                  </a:lnTo>
                  <a:lnTo>
                    <a:pt x="880" y="165"/>
                  </a:lnTo>
                  <a:lnTo>
                    <a:pt x="872" y="168"/>
                  </a:lnTo>
                  <a:lnTo>
                    <a:pt x="867" y="174"/>
                  </a:lnTo>
                  <a:lnTo>
                    <a:pt x="865" y="176"/>
                  </a:lnTo>
                  <a:lnTo>
                    <a:pt x="867" y="177"/>
                  </a:lnTo>
                  <a:lnTo>
                    <a:pt x="869" y="179"/>
                  </a:lnTo>
                  <a:lnTo>
                    <a:pt x="872" y="181"/>
                  </a:lnTo>
                  <a:lnTo>
                    <a:pt x="872" y="181"/>
                  </a:lnTo>
                  <a:close/>
                  <a:moveTo>
                    <a:pt x="1624" y="532"/>
                  </a:moveTo>
                  <a:lnTo>
                    <a:pt x="1624" y="532"/>
                  </a:lnTo>
                  <a:lnTo>
                    <a:pt x="1624" y="527"/>
                  </a:lnTo>
                  <a:lnTo>
                    <a:pt x="1624" y="521"/>
                  </a:lnTo>
                  <a:lnTo>
                    <a:pt x="1624" y="517"/>
                  </a:lnTo>
                  <a:lnTo>
                    <a:pt x="1620" y="514"/>
                  </a:lnTo>
                  <a:lnTo>
                    <a:pt x="1618" y="510"/>
                  </a:lnTo>
                  <a:lnTo>
                    <a:pt x="1613" y="508"/>
                  </a:lnTo>
                  <a:lnTo>
                    <a:pt x="1604" y="507"/>
                  </a:lnTo>
                  <a:lnTo>
                    <a:pt x="1604" y="507"/>
                  </a:lnTo>
                  <a:lnTo>
                    <a:pt x="1584" y="507"/>
                  </a:lnTo>
                  <a:lnTo>
                    <a:pt x="1575" y="505"/>
                  </a:lnTo>
                  <a:lnTo>
                    <a:pt x="1566" y="501"/>
                  </a:lnTo>
                  <a:lnTo>
                    <a:pt x="1566" y="501"/>
                  </a:lnTo>
                  <a:lnTo>
                    <a:pt x="1548" y="492"/>
                  </a:lnTo>
                  <a:lnTo>
                    <a:pt x="1539" y="489"/>
                  </a:lnTo>
                  <a:lnTo>
                    <a:pt x="1531" y="483"/>
                  </a:lnTo>
                  <a:lnTo>
                    <a:pt x="1531" y="483"/>
                  </a:lnTo>
                  <a:lnTo>
                    <a:pt x="1528" y="478"/>
                  </a:lnTo>
                  <a:lnTo>
                    <a:pt x="1524" y="472"/>
                  </a:lnTo>
                  <a:lnTo>
                    <a:pt x="1519" y="460"/>
                  </a:lnTo>
                  <a:lnTo>
                    <a:pt x="1513" y="447"/>
                  </a:lnTo>
                  <a:lnTo>
                    <a:pt x="1510" y="434"/>
                  </a:lnTo>
                  <a:lnTo>
                    <a:pt x="1510" y="434"/>
                  </a:lnTo>
                  <a:lnTo>
                    <a:pt x="1499" y="418"/>
                  </a:lnTo>
                  <a:lnTo>
                    <a:pt x="1493" y="411"/>
                  </a:lnTo>
                  <a:lnTo>
                    <a:pt x="1486" y="405"/>
                  </a:lnTo>
                  <a:lnTo>
                    <a:pt x="1486" y="405"/>
                  </a:lnTo>
                  <a:lnTo>
                    <a:pt x="1477" y="400"/>
                  </a:lnTo>
                  <a:lnTo>
                    <a:pt x="1466" y="396"/>
                  </a:lnTo>
                  <a:lnTo>
                    <a:pt x="1466" y="396"/>
                  </a:lnTo>
                  <a:lnTo>
                    <a:pt x="1455" y="393"/>
                  </a:lnTo>
                  <a:lnTo>
                    <a:pt x="1455" y="393"/>
                  </a:lnTo>
                  <a:lnTo>
                    <a:pt x="1450" y="391"/>
                  </a:lnTo>
                  <a:lnTo>
                    <a:pt x="1450" y="391"/>
                  </a:lnTo>
                  <a:lnTo>
                    <a:pt x="1450" y="387"/>
                  </a:lnTo>
                  <a:lnTo>
                    <a:pt x="1448" y="387"/>
                  </a:lnTo>
                  <a:lnTo>
                    <a:pt x="1450" y="389"/>
                  </a:lnTo>
                  <a:lnTo>
                    <a:pt x="1450" y="389"/>
                  </a:lnTo>
                  <a:lnTo>
                    <a:pt x="1444" y="385"/>
                  </a:lnTo>
                  <a:lnTo>
                    <a:pt x="1441" y="380"/>
                  </a:lnTo>
                  <a:lnTo>
                    <a:pt x="1432" y="369"/>
                  </a:lnTo>
                  <a:lnTo>
                    <a:pt x="1432" y="369"/>
                  </a:lnTo>
                  <a:lnTo>
                    <a:pt x="1426" y="364"/>
                  </a:lnTo>
                  <a:lnTo>
                    <a:pt x="1419" y="362"/>
                  </a:lnTo>
                  <a:lnTo>
                    <a:pt x="1403" y="358"/>
                  </a:lnTo>
                  <a:lnTo>
                    <a:pt x="1403" y="358"/>
                  </a:lnTo>
                  <a:lnTo>
                    <a:pt x="1390" y="356"/>
                  </a:lnTo>
                  <a:lnTo>
                    <a:pt x="1374" y="353"/>
                  </a:lnTo>
                  <a:lnTo>
                    <a:pt x="1367" y="351"/>
                  </a:lnTo>
                  <a:lnTo>
                    <a:pt x="1361" y="346"/>
                  </a:lnTo>
                  <a:lnTo>
                    <a:pt x="1359" y="340"/>
                  </a:lnTo>
                  <a:lnTo>
                    <a:pt x="1363" y="333"/>
                  </a:lnTo>
                  <a:lnTo>
                    <a:pt x="1363" y="333"/>
                  </a:lnTo>
                  <a:lnTo>
                    <a:pt x="1368" y="328"/>
                  </a:lnTo>
                  <a:lnTo>
                    <a:pt x="1370" y="324"/>
                  </a:lnTo>
                  <a:lnTo>
                    <a:pt x="1372" y="320"/>
                  </a:lnTo>
                  <a:lnTo>
                    <a:pt x="1372" y="320"/>
                  </a:lnTo>
                  <a:lnTo>
                    <a:pt x="1370" y="317"/>
                  </a:lnTo>
                  <a:lnTo>
                    <a:pt x="1368" y="315"/>
                  </a:lnTo>
                  <a:lnTo>
                    <a:pt x="1361" y="313"/>
                  </a:lnTo>
                  <a:lnTo>
                    <a:pt x="1354" y="313"/>
                  </a:lnTo>
                  <a:lnTo>
                    <a:pt x="1348" y="315"/>
                  </a:lnTo>
                  <a:lnTo>
                    <a:pt x="1348" y="315"/>
                  </a:lnTo>
                  <a:lnTo>
                    <a:pt x="1338" y="318"/>
                  </a:lnTo>
                  <a:lnTo>
                    <a:pt x="1325" y="320"/>
                  </a:lnTo>
                  <a:lnTo>
                    <a:pt x="1325" y="320"/>
                  </a:lnTo>
                  <a:lnTo>
                    <a:pt x="1316" y="320"/>
                  </a:lnTo>
                  <a:lnTo>
                    <a:pt x="1305" y="320"/>
                  </a:lnTo>
                  <a:lnTo>
                    <a:pt x="1305" y="320"/>
                  </a:lnTo>
                  <a:lnTo>
                    <a:pt x="1294" y="320"/>
                  </a:lnTo>
                  <a:lnTo>
                    <a:pt x="1281" y="322"/>
                  </a:lnTo>
                  <a:lnTo>
                    <a:pt x="1271" y="328"/>
                  </a:lnTo>
                  <a:lnTo>
                    <a:pt x="1265" y="329"/>
                  </a:lnTo>
                  <a:lnTo>
                    <a:pt x="1263" y="335"/>
                  </a:lnTo>
                  <a:lnTo>
                    <a:pt x="1263" y="335"/>
                  </a:lnTo>
                  <a:lnTo>
                    <a:pt x="1262" y="340"/>
                  </a:lnTo>
                  <a:lnTo>
                    <a:pt x="1263" y="347"/>
                  </a:lnTo>
                  <a:lnTo>
                    <a:pt x="1267" y="362"/>
                  </a:lnTo>
                  <a:lnTo>
                    <a:pt x="1267" y="362"/>
                  </a:lnTo>
                  <a:lnTo>
                    <a:pt x="1271" y="375"/>
                  </a:lnTo>
                  <a:lnTo>
                    <a:pt x="1271" y="382"/>
                  </a:lnTo>
                  <a:lnTo>
                    <a:pt x="1271" y="384"/>
                  </a:lnTo>
                  <a:lnTo>
                    <a:pt x="1269" y="385"/>
                  </a:lnTo>
                  <a:lnTo>
                    <a:pt x="1269" y="385"/>
                  </a:lnTo>
                  <a:lnTo>
                    <a:pt x="1263" y="387"/>
                  </a:lnTo>
                  <a:lnTo>
                    <a:pt x="1258" y="385"/>
                  </a:lnTo>
                  <a:lnTo>
                    <a:pt x="1253" y="384"/>
                  </a:lnTo>
                  <a:lnTo>
                    <a:pt x="1249" y="380"/>
                  </a:lnTo>
                  <a:lnTo>
                    <a:pt x="1249" y="380"/>
                  </a:lnTo>
                  <a:lnTo>
                    <a:pt x="1247" y="375"/>
                  </a:lnTo>
                  <a:lnTo>
                    <a:pt x="1245" y="367"/>
                  </a:lnTo>
                  <a:lnTo>
                    <a:pt x="1245" y="355"/>
                  </a:lnTo>
                  <a:lnTo>
                    <a:pt x="1245" y="355"/>
                  </a:lnTo>
                  <a:lnTo>
                    <a:pt x="1247" y="337"/>
                  </a:lnTo>
                  <a:lnTo>
                    <a:pt x="1247" y="326"/>
                  </a:lnTo>
                  <a:lnTo>
                    <a:pt x="1243" y="322"/>
                  </a:lnTo>
                  <a:lnTo>
                    <a:pt x="1242" y="318"/>
                  </a:lnTo>
                  <a:lnTo>
                    <a:pt x="1242" y="318"/>
                  </a:lnTo>
                  <a:lnTo>
                    <a:pt x="1236" y="317"/>
                  </a:lnTo>
                  <a:lnTo>
                    <a:pt x="1233" y="317"/>
                  </a:lnTo>
                  <a:lnTo>
                    <a:pt x="1227" y="317"/>
                  </a:lnTo>
                  <a:lnTo>
                    <a:pt x="1224" y="318"/>
                  </a:lnTo>
                  <a:lnTo>
                    <a:pt x="1218" y="326"/>
                  </a:lnTo>
                  <a:lnTo>
                    <a:pt x="1213" y="333"/>
                  </a:lnTo>
                  <a:lnTo>
                    <a:pt x="1213" y="333"/>
                  </a:lnTo>
                  <a:lnTo>
                    <a:pt x="1205" y="344"/>
                  </a:lnTo>
                  <a:lnTo>
                    <a:pt x="1202" y="347"/>
                  </a:lnTo>
                  <a:lnTo>
                    <a:pt x="1198" y="355"/>
                  </a:lnTo>
                  <a:lnTo>
                    <a:pt x="1198" y="355"/>
                  </a:lnTo>
                  <a:lnTo>
                    <a:pt x="1195" y="369"/>
                  </a:lnTo>
                  <a:lnTo>
                    <a:pt x="1195" y="376"/>
                  </a:lnTo>
                  <a:lnTo>
                    <a:pt x="1195" y="380"/>
                  </a:lnTo>
                  <a:lnTo>
                    <a:pt x="1198" y="382"/>
                  </a:lnTo>
                  <a:lnTo>
                    <a:pt x="1198" y="382"/>
                  </a:lnTo>
                  <a:lnTo>
                    <a:pt x="1205" y="387"/>
                  </a:lnTo>
                  <a:lnTo>
                    <a:pt x="1207" y="389"/>
                  </a:lnTo>
                  <a:lnTo>
                    <a:pt x="1211" y="393"/>
                  </a:lnTo>
                  <a:lnTo>
                    <a:pt x="1211" y="393"/>
                  </a:lnTo>
                  <a:lnTo>
                    <a:pt x="1215" y="398"/>
                  </a:lnTo>
                  <a:lnTo>
                    <a:pt x="1216" y="405"/>
                  </a:lnTo>
                  <a:lnTo>
                    <a:pt x="1218" y="411"/>
                  </a:lnTo>
                  <a:lnTo>
                    <a:pt x="1224" y="414"/>
                  </a:lnTo>
                  <a:lnTo>
                    <a:pt x="1224" y="414"/>
                  </a:lnTo>
                  <a:lnTo>
                    <a:pt x="1231" y="420"/>
                  </a:lnTo>
                  <a:lnTo>
                    <a:pt x="1238" y="420"/>
                  </a:lnTo>
                  <a:lnTo>
                    <a:pt x="1245" y="418"/>
                  </a:lnTo>
                  <a:lnTo>
                    <a:pt x="1254" y="418"/>
                  </a:lnTo>
                  <a:lnTo>
                    <a:pt x="1254" y="418"/>
                  </a:lnTo>
                  <a:lnTo>
                    <a:pt x="1262" y="420"/>
                  </a:lnTo>
                  <a:lnTo>
                    <a:pt x="1267" y="423"/>
                  </a:lnTo>
                  <a:lnTo>
                    <a:pt x="1267" y="423"/>
                  </a:lnTo>
                  <a:lnTo>
                    <a:pt x="1274" y="425"/>
                  </a:lnTo>
                  <a:lnTo>
                    <a:pt x="1281" y="427"/>
                  </a:lnTo>
                  <a:lnTo>
                    <a:pt x="1281" y="427"/>
                  </a:lnTo>
                  <a:lnTo>
                    <a:pt x="1296" y="427"/>
                  </a:lnTo>
                  <a:lnTo>
                    <a:pt x="1296" y="427"/>
                  </a:lnTo>
                  <a:lnTo>
                    <a:pt x="1303" y="429"/>
                  </a:lnTo>
                  <a:lnTo>
                    <a:pt x="1312" y="431"/>
                  </a:lnTo>
                  <a:lnTo>
                    <a:pt x="1312" y="431"/>
                  </a:lnTo>
                  <a:lnTo>
                    <a:pt x="1318" y="429"/>
                  </a:lnTo>
                  <a:lnTo>
                    <a:pt x="1323" y="427"/>
                  </a:lnTo>
                  <a:lnTo>
                    <a:pt x="1332" y="422"/>
                  </a:lnTo>
                  <a:lnTo>
                    <a:pt x="1332" y="422"/>
                  </a:lnTo>
                  <a:lnTo>
                    <a:pt x="1339" y="420"/>
                  </a:lnTo>
                  <a:lnTo>
                    <a:pt x="1347" y="420"/>
                  </a:lnTo>
                  <a:lnTo>
                    <a:pt x="1361" y="420"/>
                  </a:lnTo>
                  <a:lnTo>
                    <a:pt x="1374" y="425"/>
                  </a:lnTo>
                  <a:lnTo>
                    <a:pt x="1386" y="429"/>
                  </a:lnTo>
                  <a:lnTo>
                    <a:pt x="1386" y="429"/>
                  </a:lnTo>
                  <a:lnTo>
                    <a:pt x="1397" y="434"/>
                  </a:lnTo>
                  <a:lnTo>
                    <a:pt x="1406" y="442"/>
                  </a:lnTo>
                  <a:lnTo>
                    <a:pt x="1415" y="447"/>
                  </a:lnTo>
                  <a:lnTo>
                    <a:pt x="1424" y="456"/>
                  </a:lnTo>
                  <a:lnTo>
                    <a:pt x="1432" y="465"/>
                  </a:lnTo>
                  <a:lnTo>
                    <a:pt x="1437" y="474"/>
                  </a:lnTo>
                  <a:lnTo>
                    <a:pt x="1441" y="485"/>
                  </a:lnTo>
                  <a:lnTo>
                    <a:pt x="1444" y="496"/>
                  </a:lnTo>
                  <a:lnTo>
                    <a:pt x="1444" y="496"/>
                  </a:lnTo>
                  <a:lnTo>
                    <a:pt x="1443" y="507"/>
                  </a:lnTo>
                  <a:lnTo>
                    <a:pt x="1441" y="517"/>
                  </a:lnTo>
                  <a:lnTo>
                    <a:pt x="1435" y="539"/>
                  </a:lnTo>
                  <a:lnTo>
                    <a:pt x="1435" y="539"/>
                  </a:lnTo>
                  <a:lnTo>
                    <a:pt x="1434" y="545"/>
                  </a:lnTo>
                  <a:lnTo>
                    <a:pt x="1432" y="552"/>
                  </a:lnTo>
                  <a:lnTo>
                    <a:pt x="1432" y="552"/>
                  </a:lnTo>
                  <a:lnTo>
                    <a:pt x="1434" y="555"/>
                  </a:lnTo>
                  <a:lnTo>
                    <a:pt x="1435" y="561"/>
                  </a:lnTo>
                  <a:lnTo>
                    <a:pt x="1435" y="561"/>
                  </a:lnTo>
                  <a:lnTo>
                    <a:pt x="1434" y="566"/>
                  </a:lnTo>
                  <a:lnTo>
                    <a:pt x="1430" y="572"/>
                  </a:lnTo>
                  <a:lnTo>
                    <a:pt x="1424" y="577"/>
                  </a:lnTo>
                  <a:lnTo>
                    <a:pt x="1421" y="581"/>
                  </a:lnTo>
                  <a:lnTo>
                    <a:pt x="1421" y="581"/>
                  </a:lnTo>
                  <a:lnTo>
                    <a:pt x="1414" y="583"/>
                  </a:lnTo>
                  <a:lnTo>
                    <a:pt x="1405" y="583"/>
                  </a:lnTo>
                  <a:lnTo>
                    <a:pt x="1388" y="583"/>
                  </a:lnTo>
                  <a:lnTo>
                    <a:pt x="1388" y="583"/>
                  </a:lnTo>
                  <a:lnTo>
                    <a:pt x="1376" y="583"/>
                  </a:lnTo>
                  <a:lnTo>
                    <a:pt x="1368" y="583"/>
                  </a:lnTo>
                  <a:lnTo>
                    <a:pt x="1363" y="586"/>
                  </a:lnTo>
                  <a:lnTo>
                    <a:pt x="1363" y="586"/>
                  </a:lnTo>
                  <a:lnTo>
                    <a:pt x="1361" y="588"/>
                  </a:lnTo>
                  <a:lnTo>
                    <a:pt x="1359" y="592"/>
                  </a:lnTo>
                  <a:lnTo>
                    <a:pt x="1359" y="599"/>
                  </a:lnTo>
                  <a:lnTo>
                    <a:pt x="1365" y="606"/>
                  </a:lnTo>
                  <a:lnTo>
                    <a:pt x="1370" y="612"/>
                  </a:lnTo>
                  <a:lnTo>
                    <a:pt x="1370" y="612"/>
                  </a:lnTo>
                  <a:lnTo>
                    <a:pt x="1377" y="613"/>
                  </a:lnTo>
                  <a:lnTo>
                    <a:pt x="1385" y="613"/>
                  </a:lnTo>
                  <a:lnTo>
                    <a:pt x="1399" y="610"/>
                  </a:lnTo>
                  <a:lnTo>
                    <a:pt x="1414" y="606"/>
                  </a:lnTo>
                  <a:lnTo>
                    <a:pt x="1421" y="608"/>
                  </a:lnTo>
                  <a:lnTo>
                    <a:pt x="1428" y="610"/>
                  </a:lnTo>
                  <a:lnTo>
                    <a:pt x="1428" y="610"/>
                  </a:lnTo>
                  <a:lnTo>
                    <a:pt x="1437" y="619"/>
                  </a:lnTo>
                  <a:lnTo>
                    <a:pt x="1448" y="628"/>
                  </a:lnTo>
                  <a:lnTo>
                    <a:pt x="1448" y="628"/>
                  </a:lnTo>
                  <a:lnTo>
                    <a:pt x="1455" y="631"/>
                  </a:lnTo>
                  <a:lnTo>
                    <a:pt x="1462" y="635"/>
                  </a:lnTo>
                  <a:lnTo>
                    <a:pt x="1462" y="635"/>
                  </a:lnTo>
                  <a:lnTo>
                    <a:pt x="1470" y="635"/>
                  </a:lnTo>
                  <a:lnTo>
                    <a:pt x="1477" y="635"/>
                  </a:lnTo>
                  <a:lnTo>
                    <a:pt x="1491" y="633"/>
                  </a:lnTo>
                  <a:lnTo>
                    <a:pt x="1491" y="633"/>
                  </a:lnTo>
                  <a:lnTo>
                    <a:pt x="1506" y="635"/>
                  </a:lnTo>
                  <a:lnTo>
                    <a:pt x="1519" y="639"/>
                  </a:lnTo>
                  <a:lnTo>
                    <a:pt x="1519" y="639"/>
                  </a:lnTo>
                  <a:lnTo>
                    <a:pt x="1528" y="641"/>
                  </a:lnTo>
                  <a:lnTo>
                    <a:pt x="1537" y="644"/>
                  </a:lnTo>
                  <a:lnTo>
                    <a:pt x="1537" y="644"/>
                  </a:lnTo>
                  <a:lnTo>
                    <a:pt x="1544" y="642"/>
                  </a:lnTo>
                  <a:lnTo>
                    <a:pt x="1546" y="642"/>
                  </a:lnTo>
                  <a:lnTo>
                    <a:pt x="1546" y="639"/>
                  </a:lnTo>
                  <a:lnTo>
                    <a:pt x="1546" y="639"/>
                  </a:lnTo>
                  <a:lnTo>
                    <a:pt x="1546" y="635"/>
                  </a:lnTo>
                  <a:lnTo>
                    <a:pt x="1542" y="633"/>
                  </a:lnTo>
                  <a:lnTo>
                    <a:pt x="1535" y="630"/>
                  </a:lnTo>
                  <a:lnTo>
                    <a:pt x="1535" y="630"/>
                  </a:lnTo>
                  <a:lnTo>
                    <a:pt x="1517" y="624"/>
                  </a:lnTo>
                  <a:lnTo>
                    <a:pt x="1510" y="619"/>
                  </a:lnTo>
                  <a:lnTo>
                    <a:pt x="1508" y="615"/>
                  </a:lnTo>
                  <a:lnTo>
                    <a:pt x="1508" y="612"/>
                  </a:lnTo>
                  <a:lnTo>
                    <a:pt x="1508" y="612"/>
                  </a:lnTo>
                  <a:lnTo>
                    <a:pt x="1510" y="608"/>
                  </a:lnTo>
                  <a:lnTo>
                    <a:pt x="1515" y="606"/>
                  </a:lnTo>
                  <a:lnTo>
                    <a:pt x="1526" y="606"/>
                  </a:lnTo>
                  <a:lnTo>
                    <a:pt x="1526" y="606"/>
                  </a:lnTo>
                  <a:lnTo>
                    <a:pt x="1537" y="604"/>
                  </a:lnTo>
                  <a:lnTo>
                    <a:pt x="1548" y="603"/>
                  </a:lnTo>
                  <a:lnTo>
                    <a:pt x="1548" y="603"/>
                  </a:lnTo>
                  <a:lnTo>
                    <a:pt x="1557" y="599"/>
                  </a:lnTo>
                  <a:lnTo>
                    <a:pt x="1558" y="597"/>
                  </a:lnTo>
                  <a:lnTo>
                    <a:pt x="1560" y="592"/>
                  </a:lnTo>
                  <a:lnTo>
                    <a:pt x="1560" y="592"/>
                  </a:lnTo>
                  <a:lnTo>
                    <a:pt x="1558" y="586"/>
                  </a:lnTo>
                  <a:lnTo>
                    <a:pt x="1557" y="581"/>
                  </a:lnTo>
                  <a:lnTo>
                    <a:pt x="1548" y="574"/>
                  </a:lnTo>
                  <a:lnTo>
                    <a:pt x="1548" y="574"/>
                  </a:lnTo>
                  <a:lnTo>
                    <a:pt x="1540" y="568"/>
                  </a:lnTo>
                  <a:lnTo>
                    <a:pt x="1531" y="559"/>
                  </a:lnTo>
                  <a:lnTo>
                    <a:pt x="1528" y="555"/>
                  </a:lnTo>
                  <a:lnTo>
                    <a:pt x="1524" y="550"/>
                  </a:lnTo>
                  <a:lnTo>
                    <a:pt x="1524" y="545"/>
                  </a:lnTo>
                  <a:lnTo>
                    <a:pt x="1526" y="539"/>
                  </a:lnTo>
                  <a:lnTo>
                    <a:pt x="1526" y="539"/>
                  </a:lnTo>
                  <a:lnTo>
                    <a:pt x="1528" y="537"/>
                  </a:lnTo>
                  <a:lnTo>
                    <a:pt x="1531" y="536"/>
                  </a:lnTo>
                  <a:lnTo>
                    <a:pt x="1537" y="536"/>
                  </a:lnTo>
                  <a:lnTo>
                    <a:pt x="1542" y="536"/>
                  </a:lnTo>
                  <a:lnTo>
                    <a:pt x="1551" y="539"/>
                  </a:lnTo>
                  <a:lnTo>
                    <a:pt x="1560" y="543"/>
                  </a:lnTo>
                  <a:lnTo>
                    <a:pt x="1560" y="543"/>
                  </a:lnTo>
                  <a:lnTo>
                    <a:pt x="1575" y="555"/>
                  </a:lnTo>
                  <a:lnTo>
                    <a:pt x="1582" y="559"/>
                  </a:lnTo>
                  <a:lnTo>
                    <a:pt x="1591" y="563"/>
                  </a:lnTo>
                  <a:lnTo>
                    <a:pt x="1591" y="563"/>
                  </a:lnTo>
                  <a:lnTo>
                    <a:pt x="1596" y="561"/>
                  </a:lnTo>
                  <a:lnTo>
                    <a:pt x="1602" y="559"/>
                  </a:lnTo>
                  <a:lnTo>
                    <a:pt x="1611" y="552"/>
                  </a:lnTo>
                  <a:lnTo>
                    <a:pt x="1618" y="541"/>
                  </a:lnTo>
                  <a:lnTo>
                    <a:pt x="1624" y="532"/>
                  </a:lnTo>
                  <a:lnTo>
                    <a:pt x="1624" y="532"/>
                  </a:lnTo>
                  <a:close/>
                  <a:moveTo>
                    <a:pt x="1115" y="101"/>
                  </a:moveTo>
                  <a:lnTo>
                    <a:pt x="1115" y="101"/>
                  </a:lnTo>
                  <a:lnTo>
                    <a:pt x="1122" y="103"/>
                  </a:lnTo>
                  <a:lnTo>
                    <a:pt x="1129" y="107"/>
                  </a:lnTo>
                  <a:lnTo>
                    <a:pt x="1133" y="109"/>
                  </a:lnTo>
                  <a:lnTo>
                    <a:pt x="1133" y="112"/>
                  </a:lnTo>
                  <a:lnTo>
                    <a:pt x="1129" y="114"/>
                  </a:lnTo>
                  <a:lnTo>
                    <a:pt x="1129" y="114"/>
                  </a:lnTo>
                  <a:lnTo>
                    <a:pt x="1124" y="114"/>
                  </a:lnTo>
                  <a:lnTo>
                    <a:pt x="1119" y="114"/>
                  </a:lnTo>
                  <a:lnTo>
                    <a:pt x="1111" y="114"/>
                  </a:lnTo>
                  <a:lnTo>
                    <a:pt x="1110" y="116"/>
                  </a:lnTo>
                  <a:lnTo>
                    <a:pt x="1108" y="118"/>
                  </a:lnTo>
                  <a:lnTo>
                    <a:pt x="1108" y="118"/>
                  </a:lnTo>
                  <a:lnTo>
                    <a:pt x="1108" y="121"/>
                  </a:lnTo>
                  <a:lnTo>
                    <a:pt x="1110" y="123"/>
                  </a:lnTo>
                  <a:lnTo>
                    <a:pt x="1113" y="127"/>
                  </a:lnTo>
                  <a:lnTo>
                    <a:pt x="1126" y="127"/>
                  </a:lnTo>
                  <a:lnTo>
                    <a:pt x="1126" y="127"/>
                  </a:lnTo>
                  <a:lnTo>
                    <a:pt x="1133" y="128"/>
                  </a:lnTo>
                  <a:lnTo>
                    <a:pt x="1135" y="130"/>
                  </a:lnTo>
                  <a:lnTo>
                    <a:pt x="1133" y="134"/>
                  </a:lnTo>
                  <a:lnTo>
                    <a:pt x="1133" y="134"/>
                  </a:lnTo>
                  <a:lnTo>
                    <a:pt x="1131" y="136"/>
                  </a:lnTo>
                  <a:lnTo>
                    <a:pt x="1128" y="136"/>
                  </a:lnTo>
                  <a:lnTo>
                    <a:pt x="1124" y="136"/>
                  </a:lnTo>
                  <a:lnTo>
                    <a:pt x="1120" y="138"/>
                  </a:lnTo>
                  <a:lnTo>
                    <a:pt x="1120" y="138"/>
                  </a:lnTo>
                  <a:lnTo>
                    <a:pt x="1117" y="143"/>
                  </a:lnTo>
                  <a:lnTo>
                    <a:pt x="1119" y="147"/>
                  </a:lnTo>
                  <a:lnTo>
                    <a:pt x="1122" y="150"/>
                  </a:lnTo>
                  <a:lnTo>
                    <a:pt x="1128" y="150"/>
                  </a:lnTo>
                  <a:lnTo>
                    <a:pt x="1144" y="152"/>
                  </a:lnTo>
                  <a:lnTo>
                    <a:pt x="1153" y="152"/>
                  </a:lnTo>
                  <a:lnTo>
                    <a:pt x="1153" y="152"/>
                  </a:lnTo>
                  <a:lnTo>
                    <a:pt x="1160" y="156"/>
                  </a:lnTo>
                  <a:lnTo>
                    <a:pt x="1162" y="157"/>
                  </a:lnTo>
                  <a:lnTo>
                    <a:pt x="1160" y="159"/>
                  </a:lnTo>
                  <a:lnTo>
                    <a:pt x="1160" y="159"/>
                  </a:lnTo>
                  <a:lnTo>
                    <a:pt x="1158" y="161"/>
                  </a:lnTo>
                  <a:lnTo>
                    <a:pt x="1153" y="163"/>
                  </a:lnTo>
                  <a:lnTo>
                    <a:pt x="1149" y="163"/>
                  </a:lnTo>
                  <a:lnTo>
                    <a:pt x="1146" y="166"/>
                  </a:lnTo>
                  <a:lnTo>
                    <a:pt x="1146" y="166"/>
                  </a:lnTo>
                  <a:lnTo>
                    <a:pt x="1144" y="170"/>
                  </a:lnTo>
                  <a:lnTo>
                    <a:pt x="1142" y="176"/>
                  </a:lnTo>
                  <a:lnTo>
                    <a:pt x="1142" y="179"/>
                  </a:lnTo>
                  <a:lnTo>
                    <a:pt x="1144" y="181"/>
                  </a:lnTo>
                  <a:lnTo>
                    <a:pt x="1148" y="186"/>
                  </a:lnTo>
                  <a:lnTo>
                    <a:pt x="1157" y="190"/>
                  </a:lnTo>
                  <a:lnTo>
                    <a:pt x="1166" y="192"/>
                  </a:lnTo>
                  <a:lnTo>
                    <a:pt x="1175" y="190"/>
                  </a:lnTo>
                  <a:lnTo>
                    <a:pt x="1182" y="188"/>
                  </a:lnTo>
                  <a:lnTo>
                    <a:pt x="1189" y="183"/>
                  </a:lnTo>
                  <a:lnTo>
                    <a:pt x="1189" y="183"/>
                  </a:lnTo>
                  <a:lnTo>
                    <a:pt x="1195" y="174"/>
                  </a:lnTo>
                  <a:lnTo>
                    <a:pt x="1198" y="170"/>
                  </a:lnTo>
                  <a:lnTo>
                    <a:pt x="1202" y="168"/>
                  </a:lnTo>
                  <a:lnTo>
                    <a:pt x="1202" y="168"/>
                  </a:lnTo>
                  <a:lnTo>
                    <a:pt x="1213" y="165"/>
                  </a:lnTo>
                  <a:lnTo>
                    <a:pt x="1213" y="165"/>
                  </a:lnTo>
                  <a:lnTo>
                    <a:pt x="1225" y="161"/>
                  </a:lnTo>
                  <a:lnTo>
                    <a:pt x="1233" y="161"/>
                  </a:lnTo>
                  <a:lnTo>
                    <a:pt x="1236" y="163"/>
                  </a:lnTo>
                  <a:lnTo>
                    <a:pt x="1236" y="163"/>
                  </a:lnTo>
                  <a:lnTo>
                    <a:pt x="1238" y="165"/>
                  </a:lnTo>
                  <a:lnTo>
                    <a:pt x="1238" y="166"/>
                  </a:lnTo>
                  <a:lnTo>
                    <a:pt x="1231" y="172"/>
                  </a:lnTo>
                  <a:lnTo>
                    <a:pt x="1222" y="177"/>
                  </a:lnTo>
                  <a:lnTo>
                    <a:pt x="1216" y="179"/>
                  </a:lnTo>
                  <a:lnTo>
                    <a:pt x="1216" y="179"/>
                  </a:lnTo>
                  <a:lnTo>
                    <a:pt x="1215" y="183"/>
                  </a:lnTo>
                  <a:lnTo>
                    <a:pt x="1216" y="186"/>
                  </a:lnTo>
                  <a:lnTo>
                    <a:pt x="1225" y="188"/>
                  </a:lnTo>
                  <a:lnTo>
                    <a:pt x="1225" y="188"/>
                  </a:lnTo>
                  <a:lnTo>
                    <a:pt x="1233" y="188"/>
                  </a:lnTo>
                  <a:lnTo>
                    <a:pt x="1240" y="186"/>
                  </a:lnTo>
                  <a:lnTo>
                    <a:pt x="1240" y="186"/>
                  </a:lnTo>
                  <a:lnTo>
                    <a:pt x="1251" y="181"/>
                  </a:lnTo>
                  <a:lnTo>
                    <a:pt x="1258" y="179"/>
                  </a:lnTo>
                  <a:lnTo>
                    <a:pt x="1263" y="179"/>
                  </a:lnTo>
                  <a:lnTo>
                    <a:pt x="1263" y="179"/>
                  </a:lnTo>
                  <a:lnTo>
                    <a:pt x="1265" y="181"/>
                  </a:lnTo>
                  <a:lnTo>
                    <a:pt x="1265" y="183"/>
                  </a:lnTo>
                  <a:lnTo>
                    <a:pt x="1265" y="186"/>
                  </a:lnTo>
                  <a:lnTo>
                    <a:pt x="1265" y="192"/>
                  </a:lnTo>
                  <a:lnTo>
                    <a:pt x="1267" y="197"/>
                  </a:lnTo>
                  <a:lnTo>
                    <a:pt x="1267" y="197"/>
                  </a:lnTo>
                  <a:lnTo>
                    <a:pt x="1271" y="199"/>
                  </a:lnTo>
                  <a:lnTo>
                    <a:pt x="1274" y="199"/>
                  </a:lnTo>
                  <a:lnTo>
                    <a:pt x="1278" y="197"/>
                  </a:lnTo>
                  <a:lnTo>
                    <a:pt x="1283" y="199"/>
                  </a:lnTo>
                  <a:lnTo>
                    <a:pt x="1283" y="199"/>
                  </a:lnTo>
                  <a:lnTo>
                    <a:pt x="1287" y="201"/>
                  </a:lnTo>
                  <a:lnTo>
                    <a:pt x="1289" y="204"/>
                  </a:lnTo>
                  <a:lnTo>
                    <a:pt x="1287" y="210"/>
                  </a:lnTo>
                  <a:lnTo>
                    <a:pt x="1283" y="212"/>
                  </a:lnTo>
                  <a:lnTo>
                    <a:pt x="1283" y="212"/>
                  </a:lnTo>
                  <a:lnTo>
                    <a:pt x="1278" y="215"/>
                  </a:lnTo>
                  <a:lnTo>
                    <a:pt x="1272" y="214"/>
                  </a:lnTo>
                  <a:lnTo>
                    <a:pt x="1267" y="212"/>
                  </a:lnTo>
                  <a:lnTo>
                    <a:pt x="1260" y="208"/>
                  </a:lnTo>
                  <a:lnTo>
                    <a:pt x="1249" y="201"/>
                  </a:lnTo>
                  <a:lnTo>
                    <a:pt x="1243" y="197"/>
                  </a:lnTo>
                  <a:lnTo>
                    <a:pt x="1238" y="195"/>
                  </a:lnTo>
                  <a:lnTo>
                    <a:pt x="1238" y="195"/>
                  </a:lnTo>
                  <a:lnTo>
                    <a:pt x="1227" y="194"/>
                  </a:lnTo>
                  <a:lnTo>
                    <a:pt x="1222" y="194"/>
                  </a:lnTo>
                  <a:lnTo>
                    <a:pt x="1216" y="195"/>
                  </a:lnTo>
                  <a:lnTo>
                    <a:pt x="1216" y="195"/>
                  </a:lnTo>
                  <a:lnTo>
                    <a:pt x="1215" y="197"/>
                  </a:lnTo>
                  <a:lnTo>
                    <a:pt x="1213" y="201"/>
                  </a:lnTo>
                  <a:lnTo>
                    <a:pt x="1213" y="204"/>
                  </a:lnTo>
                  <a:lnTo>
                    <a:pt x="1215" y="208"/>
                  </a:lnTo>
                  <a:lnTo>
                    <a:pt x="1215" y="208"/>
                  </a:lnTo>
                  <a:lnTo>
                    <a:pt x="1222" y="212"/>
                  </a:lnTo>
                  <a:lnTo>
                    <a:pt x="1222" y="214"/>
                  </a:lnTo>
                  <a:lnTo>
                    <a:pt x="1220" y="217"/>
                  </a:lnTo>
                  <a:lnTo>
                    <a:pt x="1220" y="217"/>
                  </a:lnTo>
                  <a:lnTo>
                    <a:pt x="1216" y="219"/>
                  </a:lnTo>
                  <a:lnTo>
                    <a:pt x="1211" y="219"/>
                  </a:lnTo>
                  <a:lnTo>
                    <a:pt x="1202" y="221"/>
                  </a:lnTo>
                  <a:lnTo>
                    <a:pt x="1202" y="221"/>
                  </a:lnTo>
                  <a:lnTo>
                    <a:pt x="1196" y="223"/>
                  </a:lnTo>
                  <a:lnTo>
                    <a:pt x="1193" y="224"/>
                  </a:lnTo>
                  <a:lnTo>
                    <a:pt x="1189" y="230"/>
                  </a:lnTo>
                  <a:lnTo>
                    <a:pt x="1191" y="235"/>
                  </a:lnTo>
                  <a:lnTo>
                    <a:pt x="1191" y="235"/>
                  </a:lnTo>
                  <a:lnTo>
                    <a:pt x="1195" y="239"/>
                  </a:lnTo>
                  <a:lnTo>
                    <a:pt x="1202" y="242"/>
                  </a:lnTo>
                  <a:lnTo>
                    <a:pt x="1209" y="244"/>
                  </a:lnTo>
                  <a:lnTo>
                    <a:pt x="1215" y="244"/>
                  </a:lnTo>
                  <a:lnTo>
                    <a:pt x="1215" y="244"/>
                  </a:lnTo>
                  <a:lnTo>
                    <a:pt x="1218" y="242"/>
                  </a:lnTo>
                  <a:lnTo>
                    <a:pt x="1222" y="241"/>
                  </a:lnTo>
                  <a:lnTo>
                    <a:pt x="1222" y="241"/>
                  </a:lnTo>
                  <a:lnTo>
                    <a:pt x="1227" y="241"/>
                  </a:lnTo>
                  <a:lnTo>
                    <a:pt x="1233" y="242"/>
                  </a:lnTo>
                  <a:lnTo>
                    <a:pt x="1238" y="244"/>
                  </a:lnTo>
                  <a:lnTo>
                    <a:pt x="1243" y="244"/>
                  </a:lnTo>
                  <a:lnTo>
                    <a:pt x="1243" y="244"/>
                  </a:lnTo>
                  <a:lnTo>
                    <a:pt x="1249" y="241"/>
                  </a:lnTo>
                  <a:lnTo>
                    <a:pt x="1254" y="237"/>
                  </a:lnTo>
                  <a:lnTo>
                    <a:pt x="1260" y="232"/>
                  </a:lnTo>
                  <a:lnTo>
                    <a:pt x="1267" y="230"/>
                  </a:lnTo>
                  <a:lnTo>
                    <a:pt x="1267" y="230"/>
                  </a:lnTo>
                  <a:lnTo>
                    <a:pt x="1272" y="232"/>
                  </a:lnTo>
                  <a:lnTo>
                    <a:pt x="1278" y="233"/>
                  </a:lnTo>
                  <a:lnTo>
                    <a:pt x="1287" y="239"/>
                  </a:lnTo>
                  <a:lnTo>
                    <a:pt x="1287" y="239"/>
                  </a:lnTo>
                  <a:lnTo>
                    <a:pt x="1291" y="239"/>
                  </a:lnTo>
                  <a:lnTo>
                    <a:pt x="1294" y="239"/>
                  </a:lnTo>
                  <a:lnTo>
                    <a:pt x="1300" y="237"/>
                  </a:lnTo>
                  <a:lnTo>
                    <a:pt x="1305" y="233"/>
                  </a:lnTo>
                  <a:lnTo>
                    <a:pt x="1312" y="232"/>
                  </a:lnTo>
                  <a:lnTo>
                    <a:pt x="1312" y="232"/>
                  </a:lnTo>
                  <a:lnTo>
                    <a:pt x="1318" y="235"/>
                  </a:lnTo>
                  <a:lnTo>
                    <a:pt x="1321" y="239"/>
                  </a:lnTo>
                  <a:lnTo>
                    <a:pt x="1321" y="239"/>
                  </a:lnTo>
                  <a:lnTo>
                    <a:pt x="1329" y="244"/>
                  </a:lnTo>
                  <a:lnTo>
                    <a:pt x="1338" y="248"/>
                  </a:lnTo>
                  <a:lnTo>
                    <a:pt x="1338" y="248"/>
                  </a:lnTo>
                  <a:lnTo>
                    <a:pt x="1347" y="246"/>
                  </a:lnTo>
                  <a:lnTo>
                    <a:pt x="1354" y="242"/>
                  </a:lnTo>
                  <a:lnTo>
                    <a:pt x="1358" y="235"/>
                  </a:lnTo>
                  <a:lnTo>
                    <a:pt x="1359" y="232"/>
                  </a:lnTo>
                  <a:lnTo>
                    <a:pt x="1359" y="228"/>
                  </a:lnTo>
                  <a:lnTo>
                    <a:pt x="1359" y="228"/>
                  </a:lnTo>
                  <a:lnTo>
                    <a:pt x="1358" y="223"/>
                  </a:lnTo>
                  <a:lnTo>
                    <a:pt x="1352" y="219"/>
                  </a:lnTo>
                  <a:lnTo>
                    <a:pt x="1352" y="219"/>
                  </a:lnTo>
                  <a:lnTo>
                    <a:pt x="1347" y="215"/>
                  </a:lnTo>
                  <a:lnTo>
                    <a:pt x="1345" y="214"/>
                  </a:lnTo>
                  <a:lnTo>
                    <a:pt x="1347" y="210"/>
                  </a:lnTo>
                  <a:lnTo>
                    <a:pt x="1347" y="210"/>
                  </a:lnTo>
                  <a:lnTo>
                    <a:pt x="1348" y="208"/>
                  </a:lnTo>
                  <a:lnTo>
                    <a:pt x="1352" y="208"/>
                  </a:lnTo>
                  <a:lnTo>
                    <a:pt x="1359" y="206"/>
                  </a:lnTo>
                  <a:lnTo>
                    <a:pt x="1359" y="206"/>
                  </a:lnTo>
                  <a:lnTo>
                    <a:pt x="1367" y="201"/>
                  </a:lnTo>
                  <a:lnTo>
                    <a:pt x="1370" y="197"/>
                  </a:lnTo>
                  <a:lnTo>
                    <a:pt x="1374" y="195"/>
                  </a:lnTo>
                  <a:lnTo>
                    <a:pt x="1374" y="195"/>
                  </a:lnTo>
                  <a:lnTo>
                    <a:pt x="1381" y="195"/>
                  </a:lnTo>
                  <a:lnTo>
                    <a:pt x="1386" y="194"/>
                  </a:lnTo>
                  <a:lnTo>
                    <a:pt x="1386" y="194"/>
                  </a:lnTo>
                  <a:lnTo>
                    <a:pt x="1392" y="192"/>
                  </a:lnTo>
                  <a:lnTo>
                    <a:pt x="1396" y="190"/>
                  </a:lnTo>
                  <a:lnTo>
                    <a:pt x="1396" y="190"/>
                  </a:lnTo>
                  <a:lnTo>
                    <a:pt x="1401" y="186"/>
                  </a:lnTo>
                  <a:lnTo>
                    <a:pt x="1408" y="183"/>
                  </a:lnTo>
                  <a:lnTo>
                    <a:pt x="1408" y="183"/>
                  </a:lnTo>
                  <a:lnTo>
                    <a:pt x="1417" y="177"/>
                  </a:lnTo>
                  <a:lnTo>
                    <a:pt x="1423" y="174"/>
                  </a:lnTo>
                  <a:lnTo>
                    <a:pt x="1426" y="170"/>
                  </a:lnTo>
                  <a:lnTo>
                    <a:pt x="1426" y="170"/>
                  </a:lnTo>
                  <a:lnTo>
                    <a:pt x="1426" y="166"/>
                  </a:lnTo>
                  <a:lnTo>
                    <a:pt x="1426" y="165"/>
                  </a:lnTo>
                  <a:lnTo>
                    <a:pt x="1421" y="161"/>
                  </a:lnTo>
                  <a:lnTo>
                    <a:pt x="1415" y="159"/>
                  </a:lnTo>
                  <a:lnTo>
                    <a:pt x="1410" y="159"/>
                  </a:lnTo>
                  <a:lnTo>
                    <a:pt x="1410" y="159"/>
                  </a:lnTo>
                  <a:lnTo>
                    <a:pt x="1406" y="159"/>
                  </a:lnTo>
                  <a:lnTo>
                    <a:pt x="1401" y="161"/>
                  </a:lnTo>
                  <a:lnTo>
                    <a:pt x="1394" y="166"/>
                  </a:lnTo>
                  <a:lnTo>
                    <a:pt x="1394" y="166"/>
                  </a:lnTo>
                  <a:lnTo>
                    <a:pt x="1386" y="170"/>
                  </a:lnTo>
                  <a:lnTo>
                    <a:pt x="1379" y="172"/>
                  </a:lnTo>
                  <a:lnTo>
                    <a:pt x="1372" y="170"/>
                  </a:lnTo>
                  <a:lnTo>
                    <a:pt x="1367" y="166"/>
                  </a:lnTo>
                  <a:lnTo>
                    <a:pt x="1367" y="166"/>
                  </a:lnTo>
                  <a:lnTo>
                    <a:pt x="1363" y="165"/>
                  </a:lnTo>
                  <a:lnTo>
                    <a:pt x="1363" y="161"/>
                  </a:lnTo>
                  <a:lnTo>
                    <a:pt x="1365" y="159"/>
                  </a:lnTo>
                  <a:lnTo>
                    <a:pt x="1368" y="159"/>
                  </a:lnTo>
                  <a:lnTo>
                    <a:pt x="1385" y="157"/>
                  </a:lnTo>
                  <a:lnTo>
                    <a:pt x="1385" y="157"/>
                  </a:lnTo>
                  <a:lnTo>
                    <a:pt x="1388" y="154"/>
                  </a:lnTo>
                  <a:lnTo>
                    <a:pt x="1388" y="150"/>
                  </a:lnTo>
                  <a:lnTo>
                    <a:pt x="1390" y="147"/>
                  </a:lnTo>
                  <a:lnTo>
                    <a:pt x="1394" y="143"/>
                  </a:lnTo>
                  <a:lnTo>
                    <a:pt x="1394" y="143"/>
                  </a:lnTo>
                  <a:lnTo>
                    <a:pt x="1399" y="141"/>
                  </a:lnTo>
                  <a:lnTo>
                    <a:pt x="1405" y="141"/>
                  </a:lnTo>
                  <a:lnTo>
                    <a:pt x="1415" y="145"/>
                  </a:lnTo>
                  <a:lnTo>
                    <a:pt x="1415" y="145"/>
                  </a:lnTo>
                  <a:lnTo>
                    <a:pt x="1423" y="145"/>
                  </a:lnTo>
                  <a:lnTo>
                    <a:pt x="1430" y="145"/>
                  </a:lnTo>
                  <a:lnTo>
                    <a:pt x="1443" y="143"/>
                  </a:lnTo>
                  <a:lnTo>
                    <a:pt x="1443" y="143"/>
                  </a:lnTo>
                  <a:lnTo>
                    <a:pt x="1452" y="139"/>
                  </a:lnTo>
                  <a:lnTo>
                    <a:pt x="1459" y="136"/>
                  </a:lnTo>
                  <a:lnTo>
                    <a:pt x="1472" y="123"/>
                  </a:lnTo>
                  <a:lnTo>
                    <a:pt x="1472" y="123"/>
                  </a:lnTo>
                  <a:lnTo>
                    <a:pt x="1482" y="116"/>
                  </a:lnTo>
                  <a:lnTo>
                    <a:pt x="1493" y="112"/>
                  </a:lnTo>
                  <a:lnTo>
                    <a:pt x="1493" y="112"/>
                  </a:lnTo>
                  <a:lnTo>
                    <a:pt x="1502" y="109"/>
                  </a:lnTo>
                  <a:lnTo>
                    <a:pt x="1511" y="107"/>
                  </a:lnTo>
                  <a:lnTo>
                    <a:pt x="1511" y="107"/>
                  </a:lnTo>
                  <a:lnTo>
                    <a:pt x="1524" y="100"/>
                  </a:lnTo>
                  <a:lnTo>
                    <a:pt x="1529" y="96"/>
                  </a:lnTo>
                  <a:lnTo>
                    <a:pt x="1535" y="94"/>
                  </a:lnTo>
                  <a:lnTo>
                    <a:pt x="1535" y="94"/>
                  </a:lnTo>
                  <a:lnTo>
                    <a:pt x="1546" y="94"/>
                  </a:lnTo>
                  <a:lnTo>
                    <a:pt x="1557" y="94"/>
                  </a:lnTo>
                  <a:lnTo>
                    <a:pt x="1557" y="94"/>
                  </a:lnTo>
                  <a:lnTo>
                    <a:pt x="1564" y="90"/>
                  </a:lnTo>
                  <a:lnTo>
                    <a:pt x="1571" y="85"/>
                  </a:lnTo>
                  <a:lnTo>
                    <a:pt x="1571" y="85"/>
                  </a:lnTo>
                  <a:lnTo>
                    <a:pt x="1575" y="81"/>
                  </a:lnTo>
                  <a:lnTo>
                    <a:pt x="1577" y="76"/>
                  </a:lnTo>
                  <a:lnTo>
                    <a:pt x="1580" y="72"/>
                  </a:lnTo>
                  <a:lnTo>
                    <a:pt x="1587" y="71"/>
                  </a:lnTo>
                  <a:lnTo>
                    <a:pt x="1587" y="71"/>
                  </a:lnTo>
                  <a:lnTo>
                    <a:pt x="1595" y="69"/>
                  </a:lnTo>
                  <a:lnTo>
                    <a:pt x="1600" y="69"/>
                  </a:lnTo>
                  <a:lnTo>
                    <a:pt x="1604" y="67"/>
                  </a:lnTo>
                  <a:lnTo>
                    <a:pt x="1604" y="67"/>
                  </a:lnTo>
                  <a:lnTo>
                    <a:pt x="1607" y="63"/>
                  </a:lnTo>
                  <a:lnTo>
                    <a:pt x="1611" y="62"/>
                  </a:lnTo>
                  <a:lnTo>
                    <a:pt x="1611" y="62"/>
                  </a:lnTo>
                  <a:lnTo>
                    <a:pt x="1618" y="62"/>
                  </a:lnTo>
                  <a:lnTo>
                    <a:pt x="1620" y="60"/>
                  </a:lnTo>
                  <a:lnTo>
                    <a:pt x="1624" y="58"/>
                  </a:lnTo>
                  <a:lnTo>
                    <a:pt x="1624" y="58"/>
                  </a:lnTo>
                  <a:lnTo>
                    <a:pt x="1625" y="54"/>
                  </a:lnTo>
                  <a:lnTo>
                    <a:pt x="1625" y="51"/>
                  </a:lnTo>
                  <a:lnTo>
                    <a:pt x="1625" y="49"/>
                  </a:lnTo>
                  <a:lnTo>
                    <a:pt x="1622" y="45"/>
                  </a:lnTo>
                  <a:lnTo>
                    <a:pt x="1622" y="45"/>
                  </a:lnTo>
                  <a:lnTo>
                    <a:pt x="1616" y="45"/>
                  </a:lnTo>
                  <a:lnTo>
                    <a:pt x="1611" y="45"/>
                  </a:lnTo>
                  <a:lnTo>
                    <a:pt x="1607" y="45"/>
                  </a:lnTo>
                  <a:lnTo>
                    <a:pt x="1602" y="43"/>
                  </a:lnTo>
                  <a:lnTo>
                    <a:pt x="1602" y="43"/>
                  </a:lnTo>
                  <a:lnTo>
                    <a:pt x="1600" y="40"/>
                  </a:lnTo>
                  <a:lnTo>
                    <a:pt x="1598" y="36"/>
                  </a:lnTo>
                  <a:lnTo>
                    <a:pt x="1595" y="31"/>
                  </a:lnTo>
                  <a:lnTo>
                    <a:pt x="1595" y="31"/>
                  </a:lnTo>
                  <a:lnTo>
                    <a:pt x="1591" y="29"/>
                  </a:lnTo>
                  <a:lnTo>
                    <a:pt x="1587" y="27"/>
                  </a:lnTo>
                  <a:lnTo>
                    <a:pt x="1578" y="27"/>
                  </a:lnTo>
                  <a:lnTo>
                    <a:pt x="1558" y="29"/>
                  </a:lnTo>
                  <a:lnTo>
                    <a:pt x="1558" y="29"/>
                  </a:lnTo>
                  <a:lnTo>
                    <a:pt x="1553" y="31"/>
                  </a:lnTo>
                  <a:lnTo>
                    <a:pt x="1548" y="33"/>
                  </a:lnTo>
                  <a:lnTo>
                    <a:pt x="1539" y="38"/>
                  </a:lnTo>
                  <a:lnTo>
                    <a:pt x="1539" y="38"/>
                  </a:lnTo>
                  <a:lnTo>
                    <a:pt x="1535" y="40"/>
                  </a:lnTo>
                  <a:lnTo>
                    <a:pt x="1531" y="42"/>
                  </a:lnTo>
                  <a:lnTo>
                    <a:pt x="1528" y="42"/>
                  </a:lnTo>
                  <a:lnTo>
                    <a:pt x="1524" y="40"/>
                  </a:lnTo>
                  <a:lnTo>
                    <a:pt x="1524" y="40"/>
                  </a:lnTo>
                  <a:lnTo>
                    <a:pt x="1529" y="34"/>
                  </a:lnTo>
                  <a:lnTo>
                    <a:pt x="1531" y="33"/>
                  </a:lnTo>
                  <a:lnTo>
                    <a:pt x="1531" y="29"/>
                  </a:lnTo>
                  <a:lnTo>
                    <a:pt x="1531" y="29"/>
                  </a:lnTo>
                  <a:lnTo>
                    <a:pt x="1529" y="25"/>
                  </a:lnTo>
                  <a:lnTo>
                    <a:pt x="1526" y="25"/>
                  </a:lnTo>
                  <a:lnTo>
                    <a:pt x="1519" y="25"/>
                  </a:lnTo>
                  <a:lnTo>
                    <a:pt x="1504" y="29"/>
                  </a:lnTo>
                  <a:lnTo>
                    <a:pt x="1504" y="29"/>
                  </a:lnTo>
                  <a:lnTo>
                    <a:pt x="1497" y="29"/>
                  </a:lnTo>
                  <a:lnTo>
                    <a:pt x="1497" y="29"/>
                  </a:lnTo>
                  <a:lnTo>
                    <a:pt x="1488" y="27"/>
                  </a:lnTo>
                  <a:lnTo>
                    <a:pt x="1481" y="22"/>
                  </a:lnTo>
                  <a:lnTo>
                    <a:pt x="1473" y="20"/>
                  </a:lnTo>
                  <a:lnTo>
                    <a:pt x="1470" y="18"/>
                  </a:lnTo>
                  <a:lnTo>
                    <a:pt x="1464" y="20"/>
                  </a:lnTo>
                  <a:lnTo>
                    <a:pt x="1464" y="20"/>
                  </a:lnTo>
                  <a:lnTo>
                    <a:pt x="1461" y="22"/>
                  </a:lnTo>
                  <a:lnTo>
                    <a:pt x="1459" y="24"/>
                  </a:lnTo>
                  <a:lnTo>
                    <a:pt x="1455" y="29"/>
                  </a:lnTo>
                  <a:lnTo>
                    <a:pt x="1452" y="34"/>
                  </a:lnTo>
                  <a:lnTo>
                    <a:pt x="1446" y="38"/>
                  </a:lnTo>
                  <a:lnTo>
                    <a:pt x="1446" y="38"/>
                  </a:lnTo>
                  <a:lnTo>
                    <a:pt x="1443" y="38"/>
                  </a:lnTo>
                  <a:lnTo>
                    <a:pt x="1441" y="38"/>
                  </a:lnTo>
                  <a:lnTo>
                    <a:pt x="1434" y="36"/>
                  </a:lnTo>
                  <a:lnTo>
                    <a:pt x="1428" y="33"/>
                  </a:lnTo>
                  <a:lnTo>
                    <a:pt x="1423" y="29"/>
                  </a:lnTo>
                  <a:lnTo>
                    <a:pt x="1423" y="29"/>
                  </a:lnTo>
                  <a:lnTo>
                    <a:pt x="1415" y="29"/>
                  </a:lnTo>
                  <a:lnTo>
                    <a:pt x="1408" y="31"/>
                  </a:lnTo>
                  <a:lnTo>
                    <a:pt x="1403" y="33"/>
                  </a:lnTo>
                  <a:lnTo>
                    <a:pt x="1396" y="34"/>
                  </a:lnTo>
                  <a:lnTo>
                    <a:pt x="1396" y="34"/>
                  </a:lnTo>
                  <a:lnTo>
                    <a:pt x="1386" y="34"/>
                  </a:lnTo>
                  <a:lnTo>
                    <a:pt x="1383" y="36"/>
                  </a:lnTo>
                  <a:lnTo>
                    <a:pt x="1381" y="38"/>
                  </a:lnTo>
                  <a:lnTo>
                    <a:pt x="1383" y="42"/>
                  </a:lnTo>
                  <a:lnTo>
                    <a:pt x="1383" y="42"/>
                  </a:lnTo>
                  <a:lnTo>
                    <a:pt x="1386" y="47"/>
                  </a:lnTo>
                  <a:lnTo>
                    <a:pt x="1386" y="49"/>
                  </a:lnTo>
                  <a:lnTo>
                    <a:pt x="1383" y="51"/>
                  </a:lnTo>
                  <a:lnTo>
                    <a:pt x="1383" y="51"/>
                  </a:lnTo>
                  <a:lnTo>
                    <a:pt x="1381" y="51"/>
                  </a:lnTo>
                  <a:lnTo>
                    <a:pt x="1377" y="49"/>
                  </a:lnTo>
                  <a:lnTo>
                    <a:pt x="1374" y="45"/>
                  </a:lnTo>
                  <a:lnTo>
                    <a:pt x="1374" y="45"/>
                  </a:lnTo>
                  <a:lnTo>
                    <a:pt x="1370" y="43"/>
                  </a:lnTo>
                  <a:lnTo>
                    <a:pt x="1365" y="43"/>
                  </a:lnTo>
                  <a:lnTo>
                    <a:pt x="1365" y="43"/>
                  </a:lnTo>
                  <a:lnTo>
                    <a:pt x="1358" y="45"/>
                  </a:lnTo>
                  <a:lnTo>
                    <a:pt x="1350" y="49"/>
                  </a:lnTo>
                  <a:lnTo>
                    <a:pt x="1350" y="49"/>
                  </a:lnTo>
                  <a:lnTo>
                    <a:pt x="1348" y="51"/>
                  </a:lnTo>
                  <a:lnTo>
                    <a:pt x="1345" y="51"/>
                  </a:lnTo>
                  <a:lnTo>
                    <a:pt x="1338" y="49"/>
                  </a:lnTo>
                  <a:lnTo>
                    <a:pt x="1338" y="49"/>
                  </a:lnTo>
                  <a:lnTo>
                    <a:pt x="1334" y="49"/>
                  </a:lnTo>
                  <a:lnTo>
                    <a:pt x="1330" y="51"/>
                  </a:lnTo>
                  <a:lnTo>
                    <a:pt x="1327" y="52"/>
                  </a:lnTo>
                  <a:lnTo>
                    <a:pt x="1323" y="52"/>
                  </a:lnTo>
                  <a:lnTo>
                    <a:pt x="1323" y="52"/>
                  </a:lnTo>
                  <a:lnTo>
                    <a:pt x="1316" y="51"/>
                  </a:lnTo>
                  <a:lnTo>
                    <a:pt x="1312" y="51"/>
                  </a:lnTo>
                  <a:lnTo>
                    <a:pt x="1309" y="52"/>
                  </a:lnTo>
                  <a:lnTo>
                    <a:pt x="1309" y="52"/>
                  </a:lnTo>
                  <a:lnTo>
                    <a:pt x="1309" y="56"/>
                  </a:lnTo>
                  <a:lnTo>
                    <a:pt x="1309" y="60"/>
                  </a:lnTo>
                  <a:lnTo>
                    <a:pt x="1307" y="63"/>
                  </a:lnTo>
                  <a:lnTo>
                    <a:pt x="1301" y="65"/>
                  </a:lnTo>
                  <a:lnTo>
                    <a:pt x="1301" y="65"/>
                  </a:lnTo>
                  <a:lnTo>
                    <a:pt x="1298" y="63"/>
                  </a:lnTo>
                  <a:lnTo>
                    <a:pt x="1294" y="62"/>
                  </a:lnTo>
                  <a:lnTo>
                    <a:pt x="1291" y="58"/>
                  </a:lnTo>
                  <a:lnTo>
                    <a:pt x="1287" y="56"/>
                  </a:lnTo>
                  <a:lnTo>
                    <a:pt x="1287" y="56"/>
                  </a:lnTo>
                  <a:lnTo>
                    <a:pt x="1278" y="54"/>
                  </a:lnTo>
                  <a:lnTo>
                    <a:pt x="1269" y="52"/>
                  </a:lnTo>
                  <a:lnTo>
                    <a:pt x="1269" y="52"/>
                  </a:lnTo>
                  <a:lnTo>
                    <a:pt x="1260" y="47"/>
                  </a:lnTo>
                  <a:lnTo>
                    <a:pt x="1256" y="45"/>
                  </a:lnTo>
                  <a:lnTo>
                    <a:pt x="1251" y="49"/>
                  </a:lnTo>
                  <a:lnTo>
                    <a:pt x="1251" y="49"/>
                  </a:lnTo>
                  <a:lnTo>
                    <a:pt x="1249" y="51"/>
                  </a:lnTo>
                  <a:lnTo>
                    <a:pt x="1247" y="54"/>
                  </a:lnTo>
                  <a:lnTo>
                    <a:pt x="1247" y="54"/>
                  </a:lnTo>
                  <a:lnTo>
                    <a:pt x="1243" y="54"/>
                  </a:lnTo>
                  <a:lnTo>
                    <a:pt x="1240" y="54"/>
                  </a:lnTo>
                  <a:lnTo>
                    <a:pt x="1240" y="54"/>
                  </a:lnTo>
                  <a:lnTo>
                    <a:pt x="1236" y="56"/>
                  </a:lnTo>
                  <a:lnTo>
                    <a:pt x="1236" y="58"/>
                  </a:lnTo>
                  <a:lnTo>
                    <a:pt x="1238" y="62"/>
                  </a:lnTo>
                  <a:lnTo>
                    <a:pt x="1242" y="62"/>
                  </a:lnTo>
                  <a:lnTo>
                    <a:pt x="1242" y="62"/>
                  </a:lnTo>
                  <a:lnTo>
                    <a:pt x="1253" y="62"/>
                  </a:lnTo>
                  <a:lnTo>
                    <a:pt x="1258" y="62"/>
                  </a:lnTo>
                  <a:lnTo>
                    <a:pt x="1263" y="63"/>
                  </a:lnTo>
                  <a:lnTo>
                    <a:pt x="1263" y="63"/>
                  </a:lnTo>
                  <a:lnTo>
                    <a:pt x="1267" y="65"/>
                  </a:lnTo>
                  <a:lnTo>
                    <a:pt x="1269" y="69"/>
                  </a:lnTo>
                  <a:lnTo>
                    <a:pt x="1267" y="71"/>
                  </a:lnTo>
                  <a:lnTo>
                    <a:pt x="1265" y="74"/>
                  </a:lnTo>
                  <a:lnTo>
                    <a:pt x="1265" y="74"/>
                  </a:lnTo>
                  <a:lnTo>
                    <a:pt x="1260" y="76"/>
                  </a:lnTo>
                  <a:lnTo>
                    <a:pt x="1254" y="74"/>
                  </a:lnTo>
                  <a:lnTo>
                    <a:pt x="1243" y="71"/>
                  </a:lnTo>
                  <a:lnTo>
                    <a:pt x="1243" y="71"/>
                  </a:lnTo>
                  <a:lnTo>
                    <a:pt x="1234" y="71"/>
                  </a:lnTo>
                  <a:lnTo>
                    <a:pt x="1229" y="71"/>
                  </a:lnTo>
                  <a:lnTo>
                    <a:pt x="1225" y="71"/>
                  </a:lnTo>
                  <a:lnTo>
                    <a:pt x="1225" y="71"/>
                  </a:lnTo>
                  <a:lnTo>
                    <a:pt x="1220" y="67"/>
                  </a:lnTo>
                  <a:lnTo>
                    <a:pt x="1216" y="63"/>
                  </a:lnTo>
                  <a:lnTo>
                    <a:pt x="1216" y="63"/>
                  </a:lnTo>
                  <a:lnTo>
                    <a:pt x="1213" y="62"/>
                  </a:lnTo>
                  <a:lnTo>
                    <a:pt x="1209" y="62"/>
                  </a:lnTo>
                  <a:lnTo>
                    <a:pt x="1202" y="65"/>
                  </a:lnTo>
                  <a:lnTo>
                    <a:pt x="1196" y="71"/>
                  </a:lnTo>
                  <a:lnTo>
                    <a:pt x="1189" y="76"/>
                  </a:lnTo>
                  <a:lnTo>
                    <a:pt x="1189" y="76"/>
                  </a:lnTo>
                  <a:lnTo>
                    <a:pt x="1186" y="76"/>
                  </a:lnTo>
                  <a:lnTo>
                    <a:pt x="1182" y="74"/>
                  </a:lnTo>
                  <a:lnTo>
                    <a:pt x="1178" y="74"/>
                  </a:lnTo>
                  <a:lnTo>
                    <a:pt x="1175" y="74"/>
                  </a:lnTo>
                  <a:lnTo>
                    <a:pt x="1175" y="74"/>
                  </a:lnTo>
                  <a:lnTo>
                    <a:pt x="1173" y="78"/>
                  </a:lnTo>
                  <a:lnTo>
                    <a:pt x="1175" y="80"/>
                  </a:lnTo>
                  <a:lnTo>
                    <a:pt x="1182" y="81"/>
                  </a:lnTo>
                  <a:lnTo>
                    <a:pt x="1182" y="81"/>
                  </a:lnTo>
                  <a:lnTo>
                    <a:pt x="1187" y="81"/>
                  </a:lnTo>
                  <a:lnTo>
                    <a:pt x="1191" y="81"/>
                  </a:lnTo>
                  <a:lnTo>
                    <a:pt x="1191" y="85"/>
                  </a:lnTo>
                  <a:lnTo>
                    <a:pt x="1191" y="85"/>
                  </a:lnTo>
                  <a:lnTo>
                    <a:pt x="1182" y="85"/>
                  </a:lnTo>
                  <a:lnTo>
                    <a:pt x="1177" y="87"/>
                  </a:lnTo>
                  <a:lnTo>
                    <a:pt x="1177" y="89"/>
                  </a:lnTo>
                  <a:lnTo>
                    <a:pt x="1177" y="90"/>
                  </a:lnTo>
                  <a:lnTo>
                    <a:pt x="1177" y="90"/>
                  </a:lnTo>
                  <a:lnTo>
                    <a:pt x="1184" y="89"/>
                  </a:lnTo>
                  <a:lnTo>
                    <a:pt x="1195" y="87"/>
                  </a:lnTo>
                  <a:lnTo>
                    <a:pt x="1205" y="87"/>
                  </a:lnTo>
                  <a:lnTo>
                    <a:pt x="1207" y="89"/>
                  </a:lnTo>
                  <a:lnTo>
                    <a:pt x="1209" y="92"/>
                  </a:lnTo>
                  <a:lnTo>
                    <a:pt x="1209" y="92"/>
                  </a:lnTo>
                  <a:lnTo>
                    <a:pt x="1207" y="94"/>
                  </a:lnTo>
                  <a:lnTo>
                    <a:pt x="1204" y="96"/>
                  </a:lnTo>
                  <a:lnTo>
                    <a:pt x="1195" y="98"/>
                  </a:lnTo>
                  <a:lnTo>
                    <a:pt x="1186" y="98"/>
                  </a:lnTo>
                  <a:lnTo>
                    <a:pt x="1184" y="98"/>
                  </a:lnTo>
                  <a:lnTo>
                    <a:pt x="1182" y="101"/>
                  </a:lnTo>
                  <a:lnTo>
                    <a:pt x="1182" y="101"/>
                  </a:lnTo>
                  <a:lnTo>
                    <a:pt x="1184" y="103"/>
                  </a:lnTo>
                  <a:lnTo>
                    <a:pt x="1186" y="105"/>
                  </a:lnTo>
                  <a:lnTo>
                    <a:pt x="1193" y="103"/>
                  </a:lnTo>
                  <a:lnTo>
                    <a:pt x="1193" y="103"/>
                  </a:lnTo>
                  <a:lnTo>
                    <a:pt x="1200" y="101"/>
                  </a:lnTo>
                  <a:lnTo>
                    <a:pt x="1200" y="101"/>
                  </a:lnTo>
                  <a:lnTo>
                    <a:pt x="1209" y="101"/>
                  </a:lnTo>
                  <a:lnTo>
                    <a:pt x="1216" y="101"/>
                  </a:lnTo>
                  <a:lnTo>
                    <a:pt x="1216" y="101"/>
                  </a:lnTo>
                  <a:lnTo>
                    <a:pt x="1224" y="105"/>
                  </a:lnTo>
                  <a:lnTo>
                    <a:pt x="1227" y="105"/>
                  </a:lnTo>
                  <a:lnTo>
                    <a:pt x="1231" y="103"/>
                  </a:lnTo>
                  <a:lnTo>
                    <a:pt x="1231" y="103"/>
                  </a:lnTo>
                  <a:lnTo>
                    <a:pt x="1234" y="100"/>
                  </a:lnTo>
                  <a:lnTo>
                    <a:pt x="1238" y="101"/>
                  </a:lnTo>
                  <a:lnTo>
                    <a:pt x="1240" y="103"/>
                  </a:lnTo>
                  <a:lnTo>
                    <a:pt x="1240" y="103"/>
                  </a:lnTo>
                  <a:lnTo>
                    <a:pt x="1242" y="107"/>
                  </a:lnTo>
                  <a:lnTo>
                    <a:pt x="1243" y="109"/>
                  </a:lnTo>
                  <a:lnTo>
                    <a:pt x="1247" y="110"/>
                  </a:lnTo>
                  <a:lnTo>
                    <a:pt x="1247" y="110"/>
                  </a:lnTo>
                  <a:lnTo>
                    <a:pt x="1251" y="112"/>
                  </a:lnTo>
                  <a:lnTo>
                    <a:pt x="1256" y="110"/>
                  </a:lnTo>
                  <a:lnTo>
                    <a:pt x="1265" y="107"/>
                  </a:lnTo>
                  <a:lnTo>
                    <a:pt x="1265" y="107"/>
                  </a:lnTo>
                  <a:lnTo>
                    <a:pt x="1267" y="103"/>
                  </a:lnTo>
                  <a:lnTo>
                    <a:pt x="1269" y="101"/>
                  </a:lnTo>
                  <a:lnTo>
                    <a:pt x="1271" y="100"/>
                  </a:lnTo>
                  <a:lnTo>
                    <a:pt x="1274" y="98"/>
                  </a:lnTo>
                  <a:lnTo>
                    <a:pt x="1274" y="98"/>
                  </a:lnTo>
                  <a:lnTo>
                    <a:pt x="1281" y="100"/>
                  </a:lnTo>
                  <a:lnTo>
                    <a:pt x="1291" y="101"/>
                  </a:lnTo>
                  <a:lnTo>
                    <a:pt x="1291" y="101"/>
                  </a:lnTo>
                  <a:lnTo>
                    <a:pt x="1309" y="101"/>
                  </a:lnTo>
                  <a:lnTo>
                    <a:pt x="1325" y="101"/>
                  </a:lnTo>
                  <a:lnTo>
                    <a:pt x="1325" y="101"/>
                  </a:lnTo>
                  <a:lnTo>
                    <a:pt x="1336" y="100"/>
                  </a:lnTo>
                  <a:lnTo>
                    <a:pt x="1347" y="96"/>
                  </a:lnTo>
                  <a:lnTo>
                    <a:pt x="1347" y="96"/>
                  </a:lnTo>
                  <a:lnTo>
                    <a:pt x="1354" y="92"/>
                  </a:lnTo>
                  <a:lnTo>
                    <a:pt x="1363" y="89"/>
                  </a:lnTo>
                  <a:lnTo>
                    <a:pt x="1363" y="89"/>
                  </a:lnTo>
                  <a:lnTo>
                    <a:pt x="1368" y="87"/>
                  </a:lnTo>
                  <a:lnTo>
                    <a:pt x="1376" y="87"/>
                  </a:lnTo>
                  <a:lnTo>
                    <a:pt x="1383" y="87"/>
                  </a:lnTo>
                  <a:lnTo>
                    <a:pt x="1388" y="89"/>
                  </a:lnTo>
                  <a:lnTo>
                    <a:pt x="1388" y="89"/>
                  </a:lnTo>
                  <a:lnTo>
                    <a:pt x="1392" y="92"/>
                  </a:lnTo>
                  <a:lnTo>
                    <a:pt x="1394" y="96"/>
                  </a:lnTo>
                  <a:lnTo>
                    <a:pt x="1390" y="98"/>
                  </a:lnTo>
                  <a:lnTo>
                    <a:pt x="1386" y="100"/>
                  </a:lnTo>
                  <a:lnTo>
                    <a:pt x="1374" y="101"/>
                  </a:lnTo>
                  <a:lnTo>
                    <a:pt x="1367" y="103"/>
                  </a:lnTo>
                  <a:lnTo>
                    <a:pt x="1367" y="103"/>
                  </a:lnTo>
                  <a:lnTo>
                    <a:pt x="1376" y="105"/>
                  </a:lnTo>
                  <a:lnTo>
                    <a:pt x="1379" y="109"/>
                  </a:lnTo>
                  <a:lnTo>
                    <a:pt x="1379" y="109"/>
                  </a:lnTo>
                  <a:lnTo>
                    <a:pt x="1377" y="112"/>
                  </a:lnTo>
                  <a:lnTo>
                    <a:pt x="1377" y="112"/>
                  </a:lnTo>
                  <a:lnTo>
                    <a:pt x="1374" y="112"/>
                  </a:lnTo>
                  <a:lnTo>
                    <a:pt x="1368" y="112"/>
                  </a:lnTo>
                  <a:lnTo>
                    <a:pt x="1358" y="112"/>
                  </a:lnTo>
                  <a:lnTo>
                    <a:pt x="1358" y="112"/>
                  </a:lnTo>
                  <a:lnTo>
                    <a:pt x="1348" y="112"/>
                  </a:lnTo>
                  <a:lnTo>
                    <a:pt x="1332" y="112"/>
                  </a:lnTo>
                  <a:lnTo>
                    <a:pt x="1323" y="114"/>
                  </a:lnTo>
                  <a:lnTo>
                    <a:pt x="1318" y="116"/>
                  </a:lnTo>
                  <a:lnTo>
                    <a:pt x="1314" y="119"/>
                  </a:lnTo>
                  <a:lnTo>
                    <a:pt x="1312" y="121"/>
                  </a:lnTo>
                  <a:lnTo>
                    <a:pt x="1314" y="123"/>
                  </a:lnTo>
                  <a:lnTo>
                    <a:pt x="1314" y="123"/>
                  </a:lnTo>
                  <a:lnTo>
                    <a:pt x="1316" y="128"/>
                  </a:lnTo>
                  <a:lnTo>
                    <a:pt x="1320" y="132"/>
                  </a:lnTo>
                  <a:lnTo>
                    <a:pt x="1320" y="132"/>
                  </a:lnTo>
                  <a:lnTo>
                    <a:pt x="1327" y="134"/>
                  </a:lnTo>
                  <a:lnTo>
                    <a:pt x="1329" y="134"/>
                  </a:lnTo>
                  <a:lnTo>
                    <a:pt x="1330" y="136"/>
                  </a:lnTo>
                  <a:lnTo>
                    <a:pt x="1330" y="136"/>
                  </a:lnTo>
                  <a:lnTo>
                    <a:pt x="1330" y="139"/>
                  </a:lnTo>
                  <a:lnTo>
                    <a:pt x="1329" y="139"/>
                  </a:lnTo>
                  <a:lnTo>
                    <a:pt x="1321" y="139"/>
                  </a:lnTo>
                  <a:lnTo>
                    <a:pt x="1321" y="139"/>
                  </a:lnTo>
                  <a:lnTo>
                    <a:pt x="1310" y="136"/>
                  </a:lnTo>
                  <a:lnTo>
                    <a:pt x="1301" y="130"/>
                  </a:lnTo>
                  <a:lnTo>
                    <a:pt x="1292" y="123"/>
                  </a:lnTo>
                  <a:lnTo>
                    <a:pt x="1281" y="116"/>
                  </a:lnTo>
                  <a:lnTo>
                    <a:pt x="1281" y="116"/>
                  </a:lnTo>
                  <a:lnTo>
                    <a:pt x="1274" y="114"/>
                  </a:lnTo>
                  <a:lnTo>
                    <a:pt x="1267" y="114"/>
                  </a:lnTo>
                  <a:lnTo>
                    <a:pt x="1260" y="114"/>
                  </a:lnTo>
                  <a:lnTo>
                    <a:pt x="1254" y="116"/>
                  </a:lnTo>
                  <a:lnTo>
                    <a:pt x="1254" y="116"/>
                  </a:lnTo>
                  <a:lnTo>
                    <a:pt x="1249" y="118"/>
                  </a:lnTo>
                  <a:lnTo>
                    <a:pt x="1245" y="123"/>
                  </a:lnTo>
                  <a:lnTo>
                    <a:pt x="1245" y="123"/>
                  </a:lnTo>
                  <a:lnTo>
                    <a:pt x="1243" y="130"/>
                  </a:lnTo>
                  <a:lnTo>
                    <a:pt x="1242" y="132"/>
                  </a:lnTo>
                  <a:lnTo>
                    <a:pt x="1240" y="134"/>
                  </a:lnTo>
                  <a:lnTo>
                    <a:pt x="1240" y="134"/>
                  </a:lnTo>
                  <a:lnTo>
                    <a:pt x="1236" y="134"/>
                  </a:lnTo>
                  <a:lnTo>
                    <a:pt x="1233" y="132"/>
                  </a:lnTo>
                  <a:lnTo>
                    <a:pt x="1229" y="128"/>
                  </a:lnTo>
                  <a:lnTo>
                    <a:pt x="1220" y="118"/>
                  </a:lnTo>
                  <a:lnTo>
                    <a:pt x="1220" y="118"/>
                  </a:lnTo>
                  <a:lnTo>
                    <a:pt x="1216" y="116"/>
                  </a:lnTo>
                  <a:lnTo>
                    <a:pt x="1213" y="116"/>
                  </a:lnTo>
                  <a:lnTo>
                    <a:pt x="1204" y="116"/>
                  </a:lnTo>
                  <a:lnTo>
                    <a:pt x="1204" y="116"/>
                  </a:lnTo>
                  <a:lnTo>
                    <a:pt x="1191" y="118"/>
                  </a:lnTo>
                  <a:lnTo>
                    <a:pt x="1186" y="118"/>
                  </a:lnTo>
                  <a:lnTo>
                    <a:pt x="1180" y="116"/>
                  </a:lnTo>
                  <a:lnTo>
                    <a:pt x="1180" y="116"/>
                  </a:lnTo>
                  <a:lnTo>
                    <a:pt x="1171" y="110"/>
                  </a:lnTo>
                  <a:lnTo>
                    <a:pt x="1164" y="103"/>
                  </a:lnTo>
                  <a:lnTo>
                    <a:pt x="1158" y="94"/>
                  </a:lnTo>
                  <a:lnTo>
                    <a:pt x="1151" y="87"/>
                  </a:lnTo>
                  <a:lnTo>
                    <a:pt x="1151" y="87"/>
                  </a:lnTo>
                  <a:lnTo>
                    <a:pt x="1144" y="83"/>
                  </a:lnTo>
                  <a:lnTo>
                    <a:pt x="1137" y="81"/>
                  </a:lnTo>
                  <a:lnTo>
                    <a:pt x="1122" y="78"/>
                  </a:lnTo>
                  <a:lnTo>
                    <a:pt x="1122" y="78"/>
                  </a:lnTo>
                  <a:lnTo>
                    <a:pt x="1115" y="78"/>
                  </a:lnTo>
                  <a:lnTo>
                    <a:pt x="1106" y="81"/>
                  </a:lnTo>
                  <a:lnTo>
                    <a:pt x="1104" y="81"/>
                  </a:lnTo>
                  <a:lnTo>
                    <a:pt x="1104" y="83"/>
                  </a:lnTo>
                  <a:lnTo>
                    <a:pt x="1106" y="85"/>
                  </a:lnTo>
                  <a:lnTo>
                    <a:pt x="1110" y="87"/>
                  </a:lnTo>
                  <a:lnTo>
                    <a:pt x="1110" y="87"/>
                  </a:lnTo>
                  <a:lnTo>
                    <a:pt x="1115" y="87"/>
                  </a:lnTo>
                  <a:lnTo>
                    <a:pt x="1117" y="89"/>
                  </a:lnTo>
                  <a:lnTo>
                    <a:pt x="1117" y="92"/>
                  </a:lnTo>
                  <a:lnTo>
                    <a:pt x="1113" y="92"/>
                  </a:lnTo>
                  <a:lnTo>
                    <a:pt x="1113" y="92"/>
                  </a:lnTo>
                  <a:lnTo>
                    <a:pt x="1102" y="92"/>
                  </a:lnTo>
                  <a:lnTo>
                    <a:pt x="1099" y="94"/>
                  </a:lnTo>
                  <a:lnTo>
                    <a:pt x="1097" y="96"/>
                  </a:lnTo>
                  <a:lnTo>
                    <a:pt x="1097" y="98"/>
                  </a:lnTo>
                  <a:lnTo>
                    <a:pt x="1097" y="98"/>
                  </a:lnTo>
                  <a:lnTo>
                    <a:pt x="1100" y="101"/>
                  </a:lnTo>
                  <a:lnTo>
                    <a:pt x="1106" y="101"/>
                  </a:lnTo>
                  <a:lnTo>
                    <a:pt x="1115" y="101"/>
                  </a:lnTo>
                  <a:lnTo>
                    <a:pt x="1115" y="101"/>
                  </a:lnTo>
                  <a:close/>
                  <a:moveTo>
                    <a:pt x="1240" y="597"/>
                  </a:moveTo>
                  <a:lnTo>
                    <a:pt x="1240" y="597"/>
                  </a:lnTo>
                  <a:lnTo>
                    <a:pt x="1236" y="601"/>
                  </a:lnTo>
                  <a:lnTo>
                    <a:pt x="1236" y="604"/>
                  </a:lnTo>
                  <a:lnTo>
                    <a:pt x="1238" y="608"/>
                  </a:lnTo>
                  <a:lnTo>
                    <a:pt x="1242" y="612"/>
                  </a:lnTo>
                  <a:lnTo>
                    <a:pt x="1247" y="615"/>
                  </a:lnTo>
                  <a:lnTo>
                    <a:pt x="1251" y="615"/>
                  </a:lnTo>
                  <a:lnTo>
                    <a:pt x="1256" y="615"/>
                  </a:lnTo>
                  <a:lnTo>
                    <a:pt x="1260" y="613"/>
                  </a:lnTo>
                  <a:lnTo>
                    <a:pt x="1260" y="613"/>
                  </a:lnTo>
                  <a:lnTo>
                    <a:pt x="1263" y="610"/>
                  </a:lnTo>
                  <a:lnTo>
                    <a:pt x="1265" y="606"/>
                  </a:lnTo>
                  <a:lnTo>
                    <a:pt x="1265" y="597"/>
                  </a:lnTo>
                  <a:lnTo>
                    <a:pt x="1265" y="593"/>
                  </a:lnTo>
                  <a:lnTo>
                    <a:pt x="1267" y="590"/>
                  </a:lnTo>
                  <a:lnTo>
                    <a:pt x="1271" y="588"/>
                  </a:lnTo>
                  <a:lnTo>
                    <a:pt x="1276" y="588"/>
                  </a:lnTo>
                  <a:lnTo>
                    <a:pt x="1276" y="588"/>
                  </a:lnTo>
                  <a:lnTo>
                    <a:pt x="1278" y="590"/>
                  </a:lnTo>
                  <a:lnTo>
                    <a:pt x="1280" y="595"/>
                  </a:lnTo>
                  <a:lnTo>
                    <a:pt x="1281" y="603"/>
                  </a:lnTo>
                  <a:lnTo>
                    <a:pt x="1283" y="606"/>
                  </a:lnTo>
                  <a:lnTo>
                    <a:pt x="1283" y="606"/>
                  </a:lnTo>
                  <a:lnTo>
                    <a:pt x="1291" y="610"/>
                  </a:lnTo>
                  <a:lnTo>
                    <a:pt x="1298" y="610"/>
                  </a:lnTo>
                  <a:lnTo>
                    <a:pt x="1298" y="610"/>
                  </a:lnTo>
                  <a:lnTo>
                    <a:pt x="1301" y="610"/>
                  </a:lnTo>
                  <a:lnTo>
                    <a:pt x="1307" y="610"/>
                  </a:lnTo>
                  <a:lnTo>
                    <a:pt x="1307" y="610"/>
                  </a:lnTo>
                  <a:lnTo>
                    <a:pt x="1307" y="606"/>
                  </a:lnTo>
                  <a:lnTo>
                    <a:pt x="1307" y="603"/>
                  </a:lnTo>
                  <a:lnTo>
                    <a:pt x="1307" y="599"/>
                  </a:lnTo>
                  <a:lnTo>
                    <a:pt x="1303" y="597"/>
                  </a:lnTo>
                  <a:lnTo>
                    <a:pt x="1303" y="597"/>
                  </a:lnTo>
                  <a:lnTo>
                    <a:pt x="1301" y="597"/>
                  </a:lnTo>
                  <a:lnTo>
                    <a:pt x="1298" y="595"/>
                  </a:lnTo>
                  <a:lnTo>
                    <a:pt x="1298" y="595"/>
                  </a:lnTo>
                  <a:lnTo>
                    <a:pt x="1291" y="592"/>
                  </a:lnTo>
                  <a:lnTo>
                    <a:pt x="1287" y="586"/>
                  </a:lnTo>
                  <a:lnTo>
                    <a:pt x="1287" y="586"/>
                  </a:lnTo>
                  <a:lnTo>
                    <a:pt x="1278" y="575"/>
                  </a:lnTo>
                  <a:lnTo>
                    <a:pt x="1272" y="570"/>
                  </a:lnTo>
                  <a:lnTo>
                    <a:pt x="1267" y="566"/>
                  </a:lnTo>
                  <a:lnTo>
                    <a:pt x="1267" y="566"/>
                  </a:lnTo>
                  <a:lnTo>
                    <a:pt x="1260" y="566"/>
                  </a:lnTo>
                  <a:lnTo>
                    <a:pt x="1251" y="570"/>
                  </a:lnTo>
                  <a:lnTo>
                    <a:pt x="1251" y="570"/>
                  </a:lnTo>
                  <a:lnTo>
                    <a:pt x="1245" y="574"/>
                  </a:lnTo>
                  <a:lnTo>
                    <a:pt x="1245" y="574"/>
                  </a:lnTo>
                  <a:lnTo>
                    <a:pt x="1243" y="577"/>
                  </a:lnTo>
                  <a:lnTo>
                    <a:pt x="1245" y="581"/>
                  </a:lnTo>
                  <a:lnTo>
                    <a:pt x="1247" y="588"/>
                  </a:lnTo>
                  <a:lnTo>
                    <a:pt x="1247" y="588"/>
                  </a:lnTo>
                  <a:lnTo>
                    <a:pt x="1247" y="592"/>
                  </a:lnTo>
                  <a:lnTo>
                    <a:pt x="1245" y="593"/>
                  </a:lnTo>
                  <a:lnTo>
                    <a:pt x="1240" y="597"/>
                  </a:lnTo>
                  <a:lnTo>
                    <a:pt x="1240" y="597"/>
                  </a:lnTo>
                  <a:close/>
                  <a:moveTo>
                    <a:pt x="1577" y="631"/>
                  </a:moveTo>
                  <a:lnTo>
                    <a:pt x="1577" y="631"/>
                  </a:lnTo>
                  <a:lnTo>
                    <a:pt x="1580" y="633"/>
                  </a:lnTo>
                  <a:lnTo>
                    <a:pt x="1582" y="633"/>
                  </a:lnTo>
                  <a:lnTo>
                    <a:pt x="1584" y="630"/>
                  </a:lnTo>
                  <a:lnTo>
                    <a:pt x="1586" y="624"/>
                  </a:lnTo>
                  <a:lnTo>
                    <a:pt x="1584" y="621"/>
                  </a:lnTo>
                  <a:lnTo>
                    <a:pt x="1580" y="621"/>
                  </a:lnTo>
                  <a:lnTo>
                    <a:pt x="1580" y="621"/>
                  </a:lnTo>
                  <a:lnTo>
                    <a:pt x="1578" y="621"/>
                  </a:lnTo>
                  <a:lnTo>
                    <a:pt x="1577" y="621"/>
                  </a:lnTo>
                  <a:lnTo>
                    <a:pt x="1575" y="624"/>
                  </a:lnTo>
                  <a:lnTo>
                    <a:pt x="1575" y="628"/>
                  </a:lnTo>
                  <a:lnTo>
                    <a:pt x="1577" y="631"/>
                  </a:lnTo>
                  <a:lnTo>
                    <a:pt x="1577" y="631"/>
                  </a:lnTo>
                  <a:close/>
                  <a:moveTo>
                    <a:pt x="1354" y="434"/>
                  </a:moveTo>
                  <a:lnTo>
                    <a:pt x="1354" y="434"/>
                  </a:lnTo>
                  <a:lnTo>
                    <a:pt x="1350" y="434"/>
                  </a:lnTo>
                  <a:lnTo>
                    <a:pt x="1350" y="434"/>
                  </a:lnTo>
                  <a:lnTo>
                    <a:pt x="1343" y="434"/>
                  </a:lnTo>
                  <a:lnTo>
                    <a:pt x="1336" y="436"/>
                  </a:lnTo>
                  <a:lnTo>
                    <a:pt x="1332" y="440"/>
                  </a:lnTo>
                  <a:lnTo>
                    <a:pt x="1330" y="443"/>
                  </a:lnTo>
                  <a:lnTo>
                    <a:pt x="1330" y="445"/>
                  </a:lnTo>
                  <a:lnTo>
                    <a:pt x="1330" y="445"/>
                  </a:lnTo>
                  <a:lnTo>
                    <a:pt x="1334" y="451"/>
                  </a:lnTo>
                  <a:lnTo>
                    <a:pt x="1339" y="454"/>
                  </a:lnTo>
                  <a:lnTo>
                    <a:pt x="1347" y="456"/>
                  </a:lnTo>
                  <a:lnTo>
                    <a:pt x="1352" y="456"/>
                  </a:lnTo>
                  <a:lnTo>
                    <a:pt x="1352" y="456"/>
                  </a:lnTo>
                  <a:lnTo>
                    <a:pt x="1358" y="451"/>
                  </a:lnTo>
                  <a:lnTo>
                    <a:pt x="1361" y="445"/>
                  </a:lnTo>
                  <a:lnTo>
                    <a:pt x="1359" y="438"/>
                  </a:lnTo>
                  <a:lnTo>
                    <a:pt x="1358" y="436"/>
                  </a:lnTo>
                  <a:lnTo>
                    <a:pt x="1354" y="434"/>
                  </a:lnTo>
                  <a:lnTo>
                    <a:pt x="1354" y="434"/>
                  </a:lnTo>
                  <a:close/>
                  <a:moveTo>
                    <a:pt x="1709" y="919"/>
                  </a:moveTo>
                  <a:lnTo>
                    <a:pt x="1709" y="919"/>
                  </a:lnTo>
                  <a:lnTo>
                    <a:pt x="1710" y="912"/>
                  </a:lnTo>
                  <a:lnTo>
                    <a:pt x="1709" y="908"/>
                  </a:lnTo>
                  <a:lnTo>
                    <a:pt x="1705" y="907"/>
                  </a:lnTo>
                  <a:lnTo>
                    <a:pt x="1705" y="907"/>
                  </a:lnTo>
                  <a:lnTo>
                    <a:pt x="1700" y="907"/>
                  </a:lnTo>
                  <a:lnTo>
                    <a:pt x="1700" y="907"/>
                  </a:lnTo>
                  <a:lnTo>
                    <a:pt x="1696" y="908"/>
                  </a:lnTo>
                  <a:lnTo>
                    <a:pt x="1694" y="910"/>
                  </a:lnTo>
                  <a:lnTo>
                    <a:pt x="1691" y="917"/>
                  </a:lnTo>
                  <a:lnTo>
                    <a:pt x="1689" y="932"/>
                  </a:lnTo>
                  <a:lnTo>
                    <a:pt x="1689" y="932"/>
                  </a:lnTo>
                  <a:lnTo>
                    <a:pt x="1687" y="937"/>
                  </a:lnTo>
                  <a:lnTo>
                    <a:pt x="1683" y="943"/>
                  </a:lnTo>
                  <a:lnTo>
                    <a:pt x="1674" y="954"/>
                  </a:lnTo>
                  <a:lnTo>
                    <a:pt x="1665" y="964"/>
                  </a:lnTo>
                  <a:lnTo>
                    <a:pt x="1662" y="972"/>
                  </a:lnTo>
                  <a:lnTo>
                    <a:pt x="1662" y="977"/>
                  </a:lnTo>
                  <a:lnTo>
                    <a:pt x="1662" y="977"/>
                  </a:lnTo>
                  <a:lnTo>
                    <a:pt x="1662" y="984"/>
                  </a:lnTo>
                  <a:lnTo>
                    <a:pt x="1665" y="990"/>
                  </a:lnTo>
                  <a:lnTo>
                    <a:pt x="1669" y="995"/>
                  </a:lnTo>
                  <a:lnTo>
                    <a:pt x="1674" y="999"/>
                  </a:lnTo>
                  <a:lnTo>
                    <a:pt x="1680" y="1001"/>
                  </a:lnTo>
                  <a:lnTo>
                    <a:pt x="1685" y="1001"/>
                  </a:lnTo>
                  <a:lnTo>
                    <a:pt x="1700" y="1001"/>
                  </a:lnTo>
                  <a:lnTo>
                    <a:pt x="1700" y="1001"/>
                  </a:lnTo>
                  <a:lnTo>
                    <a:pt x="1712" y="1001"/>
                  </a:lnTo>
                  <a:lnTo>
                    <a:pt x="1727" y="1002"/>
                  </a:lnTo>
                  <a:lnTo>
                    <a:pt x="1727" y="1002"/>
                  </a:lnTo>
                  <a:lnTo>
                    <a:pt x="1732" y="1004"/>
                  </a:lnTo>
                  <a:lnTo>
                    <a:pt x="1738" y="1006"/>
                  </a:lnTo>
                  <a:lnTo>
                    <a:pt x="1743" y="1010"/>
                  </a:lnTo>
                  <a:lnTo>
                    <a:pt x="1748" y="1011"/>
                  </a:lnTo>
                  <a:lnTo>
                    <a:pt x="1748" y="1011"/>
                  </a:lnTo>
                  <a:lnTo>
                    <a:pt x="1754" y="1011"/>
                  </a:lnTo>
                  <a:lnTo>
                    <a:pt x="1758" y="1010"/>
                  </a:lnTo>
                  <a:lnTo>
                    <a:pt x="1763" y="1006"/>
                  </a:lnTo>
                  <a:lnTo>
                    <a:pt x="1765" y="1001"/>
                  </a:lnTo>
                  <a:lnTo>
                    <a:pt x="1765" y="1001"/>
                  </a:lnTo>
                  <a:lnTo>
                    <a:pt x="1767" y="995"/>
                  </a:lnTo>
                  <a:lnTo>
                    <a:pt x="1765" y="990"/>
                  </a:lnTo>
                  <a:lnTo>
                    <a:pt x="1761" y="984"/>
                  </a:lnTo>
                  <a:lnTo>
                    <a:pt x="1756" y="981"/>
                  </a:lnTo>
                  <a:lnTo>
                    <a:pt x="1756" y="981"/>
                  </a:lnTo>
                  <a:lnTo>
                    <a:pt x="1748" y="975"/>
                  </a:lnTo>
                  <a:lnTo>
                    <a:pt x="1743" y="968"/>
                  </a:lnTo>
                  <a:lnTo>
                    <a:pt x="1743" y="968"/>
                  </a:lnTo>
                  <a:lnTo>
                    <a:pt x="1739" y="961"/>
                  </a:lnTo>
                  <a:lnTo>
                    <a:pt x="1734" y="955"/>
                  </a:lnTo>
                  <a:lnTo>
                    <a:pt x="1729" y="952"/>
                  </a:lnTo>
                  <a:lnTo>
                    <a:pt x="1725" y="952"/>
                  </a:lnTo>
                  <a:lnTo>
                    <a:pt x="1721" y="954"/>
                  </a:lnTo>
                  <a:lnTo>
                    <a:pt x="1721" y="954"/>
                  </a:lnTo>
                  <a:lnTo>
                    <a:pt x="1716" y="955"/>
                  </a:lnTo>
                  <a:lnTo>
                    <a:pt x="1712" y="957"/>
                  </a:lnTo>
                  <a:lnTo>
                    <a:pt x="1712" y="957"/>
                  </a:lnTo>
                  <a:lnTo>
                    <a:pt x="1707" y="957"/>
                  </a:lnTo>
                  <a:lnTo>
                    <a:pt x="1701" y="954"/>
                  </a:lnTo>
                  <a:lnTo>
                    <a:pt x="1701" y="954"/>
                  </a:lnTo>
                  <a:lnTo>
                    <a:pt x="1700" y="950"/>
                  </a:lnTo>
                  <a:lnTo>
                    <a:pt x="1700" y="946"/>
                  </a:lnTo>
                  <a:lnTo>
                    <a:pt x="1703" y="939"/>
                  </a:lnTo>
                  <a:lnTo>
                    <a:pt x="1703" y="939"/>
                  </a:lnTo>
                  <a:lnTo>
                    <a:pt x="1709" y="919"/>
                  </a:lnTo>
                  <a:lnTo>
                    <a:pt x="1709" y="919"/>
                  </a:lnTo>
                  <a:close/>
                  <a:moveTo>
                    <a:pt x="1453" y="1581"/>
                  </a:moveTo>
                  <a:lnTo>
                    <a:pt x="1453" y="1581"/>
                  </a:lnTo>
                  <a:lnTo>
                    <a:pt x="1453" y="1587"/>
                  </a:lnTo>
                  <a:lnTo>
                    <a:pt x="1452" y="1592"/>
                  </a:lnTo>
                  <a:lnTo>
                    <a:pt x="1452" y="1592"/>
                  </a:lnTo>
                  <a:lnTo>
                    <a:pt x="1448" y="1594"/>
                  </a:lnTo>
                  <a:lnTo>
                    <a:pt x="1446" y="1594"/>
                  </a:lnTo>
                  <a:lnTo>
                    <a:pt x="1439" y="1592"/>
                  </a:lnTo>
                  <a:lnTo>
                    <a:pt x="1439" y="1592"/>
                  </a:lnTo>
                  <a:lnTo>
                    <a:pt x="1434" y="1590"/>
                  </a:lnTo>
                  <a:lnTo>
                    <a:pt x="1426" y="1590"/>
                  </a:lnTo>
                  <a:lnTo>
                    <a:pt x="1426" y="1590"/>
                  </a:lnTo>
                  <a:lnTo>
                    <a:pt x="1423" y="1590"/>
                  </a:lnTo>
                  <a:lnTo>
                    <a:pt x="1419" y="1592"/>
                  </a:lnTo>
                  <a:lnTo>
                    <a:pt x="1419" y="1596"/>
                  </a:lnTo>
                  <a:lnTo>
                    <a:pt x="1419" y="1600"/>
                  </a:lnTo>
                  <a:lnTo>
                    <a:pt x="1419" y="1600"/>
                  </a:lnTo>
                  <a:lnTo>
                    <a:pt x="1423" y="1601"/>
                  </a:lnTo>
                  <a:lnTo>
                    <a:pt x="1428" y="1603"/>
                  </a:lnTo>
                  <a:lnTo>
                    <a:pt x="1437" y="1603"/>
                  </a:lnTo>
                  <a:lnTo>
                    <a:pt x="1437" y="1603"/>
                  </a:lnTo>
                  <a:lnTo>
                    <a:pt x="1448" y="1600"/>
                  </a:lnTo>
                  <a:lnTo>
                    <a:pt x="1461" y="1600"/>
                  </a:lnTo>
                  <a:lnTo>
                    <a:pt x="1461" y="1600"/>
                  </a:lnTo>
                  <a:lnTo>
                    <a:pt x="1462" y="1600"/>
                  </a:lnTo>
                  <a:lnTo>
                    <a:pt x="1462" y="1600"/>
                  </a:lnTo>
                  <a:lnTo>
                    <a:pt x="1475" y="1603"/>
                  </a:lnTo>
                  <a:lnTo>
                    <a:pt x="1482" y="1603"/>
                  </a:lnTo>
                  <a:lnTo>
                    <a:pt x="1490" y="1603"/>
                  </a:lnTo>
                  <a:lnTo>
                    <a:pt x="1490" y="1603"/>
                  </a:lnTo>
                  <a:lnTo>
                    <a:pt x="1493" y="1600"/>
                  </a:lnTo>
                  <a:lnTo>
                    <a:pt x="1493" y="1596"/>
                  </a:lnTo>
                  <a:lnTo>
                    <a:pt x="1493" y="1590"/>
                  </a:lnTo>
                  <a:lnTo>
                    <a:pt x="1491" y="1587"/>
                  </a:lnTo>
                  <a:lnTo>
                    <a:pt x="1491" y="1587"/>
                  </a:lnTo>
                  <a:lnTo>
                    <a:pt x="1488" y="1581"/>
                  </a:lnTo>
                  <a:lnTo>
                    <a:pt x="1484" y="1578"/>
                  </a:lnTo>
                  <a:lnTo>
                    <a:pt x="1479" y="1576"/>
                  </a:lnTo>
                  <a:lnTo>
                    <a:pt x="1473" y="1574"/>
                  </a:lnTo>
                  <a:lnTo>
                    <a:pt x="1468" y="1572"/>
                  </a:lnTo>
                  <a:lnTo>
                    <a:pt x="1462" y="1574"/>
                  </a:lnTo>
                  <a:lnTo>
                    <a:pt x="1457" y="1578"/>
                  </a:lnTo>
                  <a:lnTo>
                    <a:pt x="1453" y="1581"/>
                  </a:lnTo>
                  <a:lnTo>
                    <a:pt x="1453" y="1581"/>
                  </a:lnTo>
                  <a:close/>
                  <a:moveTo>
                    <a:pt x="1381" y="1547"/>
                  </a:moveTo>
                  <a:lnTo>
                    <a:pt x="1381" y="1547"/>
                  </a:lnTo>
                  <a:lnTo>
                    <a:pt x="1367" y="1542"/>
                  </a:lnTo>
                  <a:lnTo>
                    <a:pt x="1354" y="1533"/>
                  </a:lnTo>
                  <a:lnTo>
                    <a:pt x="1327" y="1516"/>
                  </a:lnTo>
                  <a:lnTo>
                    <a:pt x="1327" y="1516"/>
                  </a:lnTo>
                  <a:lnTo>
                    <a:pt x="1316" y="1511"/>
                  </a:lnTo>
                  <a:lnTo>
                    <a:pt x="1310" y="1509"/>
                  </a:lnTo>
                  <a:lnTo>
                    <a:pt x="1305" y="1507"/>
                  </a:lnTo>
                  <a:lnTo>
                    <a:pt x="1305" y="1507"/>
                  </a:lnTo>
                  <a:lnTo>
                    <a:pt x="1289" y="1505"/>
                  </a:lnTo>
                  <a:lnTo>
                    <a:pt x="1289" y="1505"/>
                  </a:lnTo>
                  <a:lnTo>
                    <a:pt x="1283" y="1507"/>
                  </a:lnTo>
                  <a:lnTo>
                    <a:pt x="1278" y="1511"/>
                  </a:lnTo>
                  <a:lnTo>
                    <a:pt x="1278" y="1511"/>
                  </a:lnTo>
                  <a:lnTo>
                    <a:pt x="1276" y="1515"/>
                  </a:lnTo>
                  <a:lnTo>
                    <a:pt x="1276" y="1518"/>
                  </a:lnTo>
                  <a:lnTo>
                    <a:pt x="1278" y="1520"/>
                  </a:lnTo>
                  <a:lnTo>
                    <a:pt x="1281" y="1520"/>
                  </a:lnTo>
                  <a:lnTo>
                    <a:pt x="1289" y="1520"/>
                  </a:lnTo>
                  <a:lnTo>
                    <a:pt x="1294" y="1520"/>
                  </a:lnTo>
                  <a:lnTo>
                    <a:pt x="1294" y="1520"/>
                  </a:lnTo>
                  <a:lnTo>
                    <a:pt x="1303" y="1518"/>
                  </a:lnTo>
                  <a:lnTo>
                    <a:pt x="1312" y="1516"/>
                  </a:lnTo>
                  <a:lnTo>
                    <a:pt x="1312" y="1516"/>
                  </a:lnTo>
                  <a:lnTo>
                    <a:pt x="1321" y="1520"/>
                  </a:lnTo>
                  <a:lnTo>
                    <a:pt x="1332" y="1527"/>
                  </a:lnTo>
                  <a:lnTo>
                    <a:pt x="1332" y="1527"/>
                  </a:lnTo>
                  <a:lnTo>
                    <a:pt x="1350" y="1543"/>
                  </a:lnTo>
                  <a:lnTo>
                    <a:pt x="1370" y="1562"/>
                  </a:lnTo>
                  <a:lnTo>
                    <a:pt x="1370" y="1562"/>
                  </a:lnTo>
                  <a:lnTo>
                    <a:pt x="1376" y="1567"/>
                  </a:lnTo>
                  <a:lnTo>
                    <a:pt x="1383" y="1571"/>
                  </a:lnTo>
                  <a:lnTo>
                    <a:pt x="1390" y="1572"/>
                  </a:lnTo>
                  <a:lnTo>
                    <a:pt x="1397" y="1572"/>
                  </a:lnTo>
                  <a:lnTo>
                    <a:pt x="1397" y="1572"/>
                  </a:lnTo>
                  <a:lnTo>
                    <a:pt x="1403" y="1571"/>
                  </a:lnTo>
                  <a:lnTo>
                    <a:pt x="1406" y="1567"/>
                  </a:lnTo>
                  <a:lnTo>
                    <a:pt x="1406" y="1563"/>
                  </a:lnTo>
                  <a:lnTo>
                    <a:pt x="1403" y="1560"/>
                  </a:lnTo>
                  <a:lnTo>
                    <a:pt x="1403" y="1560"/>
                  </a:lnTo>
                  <a:lnTo>
                    <a:pt x="1399" y="1554"/>
                  </a:lnTo>
                  <a:lnTo>
                    <a:pt x="1394" y="1552"/>
                  </a:lnTo>
                  <a:lnTo>
                    <a:pt x="1381" y="1547"/>
                  </a:lnTo>
                  <a:lnTo>
                    <a:pt x="1381" y="1547"/>
                  </a:lnTo>
                  <a:close/>
                  <a:moveTo>
                    <a:pt x="2208" y="432"/>
                  </a:moveTo>
                  <a:lnTo>
                    <a:pt x="2208" y="432"/>
                  </a:lnTo>
                  <a:lnTo>
                    <a:pt x="2206" y="429"/>
                  </a:lnTo>
                  <a:lnTo>
                    <a:pt x="2203" y="427"/>
                  </a:lnTo>
                  <a:lnTo>
                    <a:pt x="2194" y="425"/>
                  </a:lnTo>
                  <a:lnTo>
                    <a:pt x="2185" y="425"/>
                  </a:lnTo>
                  <a:lnTo>
                    <a:pt x="2181" y="425"/>
                  </a:lnTo>
                  <a:lnTo>
                    <a:pt x="2177" y="423"/>
                  </a:lnTo>
                  <a:lnTo>
                    <a:pt x="2177" y="423"/>
                  </a:lnTo>
                  <a:lnTo>
                    <a:pt x="2174" y="422"/>
                  </a:lnTo>
                  <a:lnTo>
                    <a:pt x="2172" y="420"/>
                  </a:lnTo>
                  <a:lnTo>
                    <a:pt x="2172" y="413"/>
                  </a:lnTo>
                  <a:lnTo>
                    <a:pt x="2170" y="407"/>
                  </a:lnTo>
                  <a:lnTo>
                    <a:pt x="2168" y="402"/>
                  </a:lnTo>
                  <a:lnTo>
                    <a:pt x="2168" y="402"/>
                  </a:lnTo>
                  <a:lnTo>
                    <a:pt x="2165" y="400"/>
                  </a:lnTo>
                  <a:lnTo>
                    <a:pt x="2161" y="400"/>
                  </a:lnTo>
                  <a:lnTo>
                    <a:pt x="2154" y="400"/>
                  </a:lnTo>
                  <a:lnTo>
                    <a:pt x="2154" y="400"/>
                  </a:lnTo>
                  <a:lnTo>
                    <a:pt x="2154" y="394"/>
                  </a:lnTo>
                  <a:lnTo>
                    <a:pt x="2152" y="391"/>
                  </a:lnTo>
                  <a:lnTo>
                    <a:pt x="2152" y="391"/>
                  </a:lnTo>
                  <a:lnTo>
                    <a:pt x="2147" y="387"/>
                  </a:lnTo>
                  <a:lnTo>
                    <a:pt x="2145" y="385"/>
                  </a:lnTo>
                  <a:lnTo>
                    <a:pt x="2143" y="382"/>
                  </a:lnTo>
                  <a:lnTo>
                    <a:pt x="2143" y="382"/>
                  </a:lnTo>
                  <a:lnTo>
                    <a:pt x="2145" y="380"/>
                  </a:lnTo>
                  <a:lnTo>
                    <a:pt x="2147" y="378"/>
                  </a:lnTo>
                  <a:lnTo>
                    <a:pt x="2154" y="375"/>
                  </a:lnTo>
                  <a:lnTo>
                    <a:pt x="2154" y="375"/>
                  </a:lnTo>
                  <a:lnTo>
                    <a:pt x="2161" y="375"/>
                  </a:lnTo>
                  <a:lnTo>
                    <a:pt x="2168" y="376"/>
                  </a:lnTo>
                  <a:lnTo>
                    <a:pt x="2183" y="382"/>
                  </a:lnTo>
                  <a:lnTo>
                    <a:pt x="2183" y="382"/>
                  </a:lnTo>
                  <a:lnTo>
                    <a:pt x="2192" y="389"/>
                  </a:lnTo>
                  <a:lnTo>
                    <a:pt x="2201" y="396"/>
                  </a:lnTo>
                  <a:lnTo>
                    <a:pt x="2201" y="396"/>
                  </a:lnTo>
                  <a:lnTo>
                    <a:pt x="2206" y="404"/>
                  </a:lnTo>
                  <a:lnTo>
                    <a:pt x="2210" y="405"/>
                  </a:lnTo>
                  <a:lnTo>
                    <a:pt x="2214" y="407"/>
                  </a:lnTo>
                  <a:lnTo>
                    <a:pt x="2214" y="407"/>
                  </a:lnTo>
                  <a:lnTo>
                    <a:pt x="2217" y="407"/>
                  </a:lnTo>
                  <a:lnTo>
                    <a:pt x="2221" y="407"/>
                  </a:lnTo>
                  <a:lnTo>
                    <a:pt x="2223" y="405"/>
                  </a:lnTo>
                  <a:lnTo>
                    <a:pt x="2223" y="400"/>
                  </a:lnTo>
                  <a:lnTo>
                    <a:pt x="2223" y="400"/>
                  </a:lnTo>
                  <a:lnTo>
                    <a:pt x="2223" y="398"/>
                  </a:lnTo>
                  <a:lnTo>
                    <a:pt x="2221" y="394"/>
                  </a:lnTo>
                  <a:lnTo>
                    <a:pt x="2215" y="389"/>
                  </a:lnTo>
                  <a:lnTo>
                    <a:pt x="2215" y="389"/>
                  </a:lnTo>
                  <a:lnTo>
                    <a:pt x="2215" y="385"/>
                  </a:lnTo>
                  <a:lnTo>
                    <a:pt x="2214" y="382"/>
                  </a:lnTo>
                  <a:lnTo>
                    <a:pt x="2217" y="375"/>
                  </a:lnTo>
                  <a:lnTo>
                    <a:pt x="2217" y="375"/>
                  </a:lnTo>
                  <a:lnTo>
                    <a:pt x="2219" y="369"/>
                  </a:lnTo>
                  <a:lnTo>
                    <a:pt x="2221" y="362"/>
                  </a:lnTo>
                  <a:lnTo>
                    <a:pt x="2219" y="355"/>
                  </a:lnTo>
                  <a:lnTo>
                    <a:pt x="2215" y="349"/>
                  </a:lnTo>
                  <a:lnTo>
                    <a:pt x="2215" y="349"/>
                  </a:lnTo>
                  <a:lnTo>
                    <a:pt x="2208" y="344"/>
                  </a:lnTo>
                  <a:lnTo>
                    <a:pt x="2206" y="340"/>
                  </a:lnTo>
                  <a:lnTo>
                    <a:pt x="2208" y="338"/>
                  </a:lnTo>
                  <a:lnTo>
                    <a:pt x="2208" y="338"/>
                  </a:lnTo>
                  <a:lnTo>
                    <a:pt x="2212" y="337"/>
                  </a:lnTo>
                  <a:lnTo>
                    <a:pt x="2215" y="335"/>
                  </a:lnTo>
                  <a:lnTo>
                    <a:pt x="2225" y="335"/>
                  </a:lnTo>
                  <a:lnTo>
                    <a:pt x="2234" y="335"/>
                  </a:lnTo>
                  <a:lnTo>
                    <a:pt x="2241" y="335"/>
                  </a:lnTo>
                  <a:lnTo>
                    <a:pt x="2241" y="335"/>
                  </a:lnTo>
                  <a:lnTo>
                    <a:pt x="2246" y="333"/>
                  </a:lnTo>
                  <a:lnTo>
                    <a:pt x="2248" y="331"/>
                  </a:lnTo>
                  <a:lnTo>
                    <a:pt x="2248" y="329"/>
                  </a:lnTo>
                  <a:lnTo>
                    <a:pt x="2248" y="329"/>
                  </a:lnTo>
                  <a:lnTo>
                    <a:pt x="2246" y="326"/>
                  </a:lnTo>
                  <a:lnTo>
                    <a:pt x="2244" y="324"/>
                  </a:lnTo>
                  <a:lnTo>
                    <a:pt x="2239" y="320"/>
                  </a:lnTo>
                  <a:lnTo>
                    <a:pt x="2239" y="320"/>
                  </a:lnTo>
                  <a:lnTo>
                    <a:pt x="2228" y="317"/>
                  </a:lnTo>
                  <a:lnTo>
                    <a:pt x="2223" y="315"/>
                  </a:lnTo>
                  <a:lnTo>
                    <a:pt x="2217" y="311"/>
                  </a:lnTo>
                  <a:lnTo>
                    <a:pt x="2217" y="311"/>
                  </a:lnTo>
                  <a:lnTo>
                    <a:pt x="2215" y="308"/>
                  </a:lnTo>
                  <a:lnTo>
                    <a:pt x="2215" y="304"/>
                  </a:lnTo>
                  <a:lnTo>
                    <a:pt x="2217" y="302"/>
                  </a:lnTo>
                  <a:lnTo>
                    <a:pt x="2221" y="300"/>
                  </a:lnTo>
                  <a:lnTo>
                    <a:pt x="2232" y="299"/>
                  </a:lnTo>
                  <a:lnTo>
                    <a:pt x="2241" y="299"/>
                  </a:lnTo>
                  <a:lnTo>
                    <a:pt x="2241" y="299"/>
                  </a:lnTo>
                  <a:lnTo>
                    <a:pt x="2252" y="300"/>
                  </a:lnTo>
                  <a:lnTo>
                    <a:pt x="2257" y="302"/>
                  </a:lnTo>
                  <a:lnTo>
                    <a:pt x="2261" y="300"/>
                  </a:lnTo>
                  <a:lnTo>
                    <a:pt x="2263" y="300"/>
                  </a:lnTo>
                  <a:lnTo>
                    <a:pt x="2263" y="300"/>
                  </a:lnTo>
                  <a:lnTo>
                    <a:pt x="2263" y="297"/>
                  </a:lnTo>
                  <a:lnTo>
                    <a:pt x="2261" y="295"/>
                  </a:lnTo>
                  <a:lnTo>
                    <a:pt x="2253" y="290"/>
                  </a:lnTo>
                  <a:lnTo>
                    <a:pt x="2246" y="286"/>
                  </a:lnTo>
                  <a:lnTo>
                    <a:pt x="2244" y="282"/>
                  </a:lnTo>
                  <a:lnTo>
                    <a:pt x="2246" y="279"/>
                  </a:lnTo>
                  <a:lnTo>
                    <a:pt x="2246" y="279"/>
                  </a:lnTo>
                  <a:lnTo>
                    <a:pt x="2250" y="273"/>
                  </a:lnTo>
                  <a:lnTo>
                    <a:pt x="2255" y="270"/>
                  </a:lnTo>
                  <a:lnTo>
                    <a:pt x="2261" y="264"/>
                  </a:lnTo>
                  <a:lnTo>
                    <a:pt x="2261" y="261"/>
                  </a:lnTo>
                  <a:lnTo>
                    <a:pt x="2259" y="255"/>
                  </a:lnTo>
                  <a:lnTo>
                    <a:pt x="2259" y="255"/>
                  </a:lnTo>
                  <a:lnTo>
                    <a:pt x="2257" y="252"/>
                  </a:lnTo>
                  <a:lnTo>
                    <a:pt x="2253" y="250"/>
                  </a:lnTo>
                  <a:lnTo>
                    <a:pt x="2244" y="250"/>
                  </a:lnTo>
                  <a:lnTo>
                    <a:pt x="2235" y="250"/>
                  </a:lnTo>
                  <a:lnTo>
                    <a:pt x="2232" y="248"/>
                  </a:lnTo>
                  <a:lnTo>
                    <a:pt x="2230" y="244"/>
                  </a:lnTo>
                  <a:lnTo>
                    <a:pt x="2230" y="244"/>
                  </a:lnTo>
                  <a:lnTo>
                    <a:pt x="2228" y="235"/>
                  </a:lnTo>
                  <a:lnTo>
                    <a:pt x="2228" y="230"/>
                  </a:lnTo>
                  <a:lnTo>
                    <a:pt x="2230" y="228"/>
                  </a:lnTo>
                  <a:lnTo>
                    <a:pt x="2234" y="226"/>
                  </a:lnTo>
                  <a:lnTo>
                    <a:pt x="2241" y="226"/>
                  </a:lnTo>
                  <a:lnTo>
                    <a:pt x="2241" y="226"/>
                  </a:lnTo>
                  <a:lnTo>
                    <a:pt x="2250" y="230"/>
                  </a:lnTo>
                  <a:lnTo>
                    <a:pt x="2263" y="237"/>
                  </a:lnTo>
                  <a:lnTo>
                    <a:pt x="2270" y="239"/>
                  </a:lnTo>
                  <a:lnTo>
                    <a:pt x="2275" y="241"/>
                  </a:lnTo>
                  <a:lnTo>
                    <a:pt x="2281" y="241"/>
                  </a:lnTo>
                  <a:lnTo>
                    <a:pt x="2284" y="237"/>
                  </a:lnTo>
                  <a:lnTo>
                    <a:pt x="2284" y="237"/>
                  </a:lnTo>
                  <a:lnTo>
                    <a:pt x="2286" y="233"/>
                  </a:lnTo>
                  <a:lnTo>
                    <a:pt x="2286" y="230"/>
                  </a:lnTo>
                  <a:lnTo>
                    <a:pt x="2284" y="226"/>
                  </a:lnTo>
                  <a:lnTo>
                    <a:pt x="2282" y="223"/>
                  </a:lnTo>
                  <a:lnTo>
                    <a:pt x="2275" y="217"/>
                  </a:lnTo>
                  <a:lnTo>
                    <a:pt x="2270" y="214"/>
                  </a:lnTo>
                  <a:lnTo>
                    <a:pt x="2270" y="214"/>
                  </a:lnTo>
                  <a:lnTo>
                    <a:pt x="2264" y="214"/>
                  </a:lnTo>
                  <a:lnTo>
                    <a:pt x="2261" y="212"/>
                  </a:lnTo>
                  <a:lnTo>
                    <a:pt x="2261" y="212"/>
                  </a:lnTo>
                  <a:lnTo>
                    <a:pt x="2257" y="208"/>
                  </a:lnTo>
                  <a:lnTo>
                    <a:pt x="2257" y="206"/>
                  </a:lnTo>
                  <a:lnTo>
                    <a:pt x="2259" y="203"/>
                  </a:lnTo>
                  <a:lnTo>
                    <a:pt x="2259" y="203"/>
                  </a:lnTo>
                  <a:lnTo>
                    <a:pt x="2255" y="199"/>
                  </a:lnTo>
                  <a:lnTo>
                    <a:pt x="2252" y="195"/>
                  </a:lnTo>
                  <a:lnTo>
                    <a:pt x="2248" y="194"/>
                  </a:lnTo>
                  <a:lnTo>
                    <a:pt x="2244" y="188"/>
                  </a:lnTo>
                  <a:lnTo>
                    <a:pt x="2244" y="188"/>
                  </a:lnTo>
                  <a:lnTo>
                    <a:pt x="2246" y="185"/>
                  </a:lnTo>
                  <a:lnTo>
                    <a:pt x="2248" y="181"/>
                  </a:lnTo>
                  <a:lnTo>
                    <a:pt x="2257" y="176"/>
                  </a:lnTo>
                  <a:lnTo>
                    <a:pt x="2257" y="176"/>
                  </a:lnTo>
                  <a:lnTo>
                    <a:pt x="2263" y="170"/>
                  </a:lnTo>
                  <a:lnTo>
                    <a:pt x="2266" y="161"/>
                  </a:lnTo>
                  <a:lnTo>
                    <a:pt x="2266" y="161"/>
                  </a:lnTo>
                  <a:lnTo>
                    <a:pt x="2268" y="156"/>
                  </a:lnTo>
                  <a:lnTo>
                    <a:pt x="2270" y="154"/>
                  </a:lnTo>
                  <a:lnTo>
                    <a:pt x="2277" y="150"/>
                  </a:lnTo>
                  <a:lnTo>
                    <a:pt x="2277" y="150"/>
                  </a:lnTo>
                  <a:lnTo>
                    <a:pt x="2282" y="147"/>
                  </a:lnTo>
                  <a:lnTo>
                    <a:pt x="2284" y="141"/>
                  </a:lnTo>
                  <a:lnTo>
                    <a:pt x="2282" y="136"/>
                  </a:lnTo>
                  <a:lnTo>
                    <a:pt x="2277" y="132"/>
                  </a:lnTo>
                  <a:lnTo>
                    <a:pt x="2277" y="132"/>
                  </a:lnTo>
                  <a:lnTo>
                    <a:pt x="2270" y="130"/>
                  </a:lnTo>
                  <a:lnTo>
                    <a:pt x="2264" y="128"/>
                  </a:lnTo>
                  <a:lnTo>
                    <a:pt x="2264" y="128"/>
                  </a:lnTo>
                  <a:lnTo>
                    <a:pt x="2264" y="127"/>
                  </a:lnTo>
                  <a:lnTo>
                    <a:pt x="2266" y="125"/>
                  </a:lnTo>
                  <a:lnTo>
                    <a:pt x="2272" y="125"/>
                  </a:lnTo>
                  <a:lnTo>
                    <a:pt x="2272" y="125"/>
                  </a:lnTo>
                  <a:lnTo>
                    <a:pt x="2282" y="128"/>
                  </a:lnTo>
                  <a:lnTo>
                    <a:pt x="2291" y="130"/>
                  </a:lnTo>
                  <a:lnTo>
                    <a:pt x="2291" y="130"/>
                  </a:lnTo>
                  <a:lnTo>
                    <a:pt x="2299" y="130"/>
                  </a:lnTo>
                  <a:lnTo>
                    <a:pt x="2304" y="128"/>
                  </a:lnTo>
                  <a:lnTo>
                    <a:pt x="2308" y="123"/>
                  </a:lnTo>
                  <a:lnTo>
                    <a:pt x="2310" y="121"/>
                  </a:lnTo>
                  <a:lnTo>
                    <a:pt x="2310" y="118"/>
                  </a:lnTo>
                  <a:lnTo>
                    <a:pt x="2310" y="118"/>
                  </a:lnTo>
                  <a:lnTo>
                    <a:pt x="2308" y="114"/>
                  </a:lnTo>
                  <a:lnTo>
                    <a:pt x="2302" y="112"/>
                  </a:lnTo>
                  <a:lnTo>
                    <a:pt x="2293" y="114"/>
                  </a:lnTo>
                  <a:lnTo>
                    <a:pt x="2293" y="114"/>
                  </a:lnTo>
                  <a:lnTo>
                    <a:pt x="2290" y="112"/>
                  </a:lnTo>
                  <a:lnTo>
                    <a:pt x="2286" y="109"/>
                  </a:lnTo>
                  <a:lnTo>
                    <a:pt x="2286" y="105"/>
                  </a:lnTo>
                  <a:lnTo>
                    <a:pt x="2291" y="101"/>
                  </a:lnTo>
                  <a:lnTo>
                    <a:pt x="2291" y="101"/>
                  </a:lnTo>
                  <a:lnTo>
                    <a:pt x="2299" y="100"/>
                  </a:lnTo>
                  <a:lnTo>
                    <a:pt x="2306" y="101"/>
                  </a:lnTo>
                  <a:lnTo>
                    <a:pt x="2322" y="103"/>
                  </a:lnTo>
                  <a:lnTo>
                    <a:pt x="2322" y="103"/>
                  </a:lnTo>
                  <a:lnTo>
                    <a:pt x="2335" y="100"/>
                  </a:lnTo>
                  <a:lnTo>
                    <a:pt x="2344" y="98"/>
                  </a:lnTo>
                  <a:lnTo>
                    <a:pt x="2349" y="94"/>
                  </a:lnTo>
                  <a:lnTo>
                    <a:pt x="2355" y="89"/>
                  </a:lnTo>
                  <a:lnTo>
                    <a:pt x="2357" y="83"/>
                  </a:lnTo>
                  <a:lnTo>
                    <a:pt x="2357" y="78"/>
                  </a:lnTo>
                  <a:lnTo>
                    <a:pt x="2349" y="72"/>
                  </a:lnTo>
                  <a:lnTo>
                    <a:pt x="2349" y="72"/>
                  </a:lnTo>
                  <a:lnTo>
                    <a:pt x="2340" y="69"/>
                  </a:lnTo>
                  <a:lnTo>
                    <a:pt x="2328" y="67"/>
                  </a:lnTo>
                  <a:lnTo>
                    <a:pt x="2315" y="67"/>
                  </a:lnTo>
                  <a:lnTo>
                    <a:pt x="2304" y="69"/>
                  </a:lnTo>
                  <a:lnTo>
                    <a:pt x="2304" y="69"/>
                  </a:lnTo>
                  <a:lnTo>
                    <a:pt x="2297" y="71"/>
                  </a:lnTo>
                  <a:lnTo>
                    <a:pt x="2290" y="74"/>
                  </a:lnTo>
                  <a:lnTo>
                    <a:pt x="2282" y="78"/>
                  </a:lnTo>
                  <a:lnTo>
                    <a:pt x="2275" y="80"/>
                  </a:lnTo>
                  <a:lnTo>
                    <a:pt x="2275" y="80"/>
                  </a:lnTo>
                  <a:lnTo>
                    <a:pt x="2268" y="80"/>
                  </a:lnTo>
                  <a:lnTo>
                    <a:pt x="2259" y="80"/>
                  </a:lnTo>
                  <a:lnTo>
                    <a:pt x="2250" y="80"/>
                  </a:lnTo>
                  <a:lnTo>
                    <a:pt x="2241" y="81"/>
                  </a:lnTo>
                  <a:lnTo>
                    <a:pt x="2241" y="81"/>
                  </a:lnTo>
                  <a:lnTo>
                    <a:pt x="2232" y="89"/>
                  </a:lnTo>
                  <a:lnTo>
                    <a:pt x="2226" y="90"/>
                  </a:lnTo>
                  <a:lnTo>
                    <a:pt x="2221" y="92"/>
                  </a:lnTo>
                  <a:lnTo>
                    <a:pt x="2221" y="92"/>
                  </a:lnTo>
                  <a:lnTo>
                    <a:pt x="2206" y="94"/>
                  </a:lnTo>
                  <a:lnTo>
                    <a:pt x="2199" y="96"/>
                  </a:lnTo>
                  <a:lnTo>
                    <a:pt x="2196" y="94"/>
                  </a:lnTo>
                  <a:lnTo>
                    <a:pt x="2196" y="94"/>
                  </a:lnTo>
                  <a:lnTo>
                    <a:pt x="2192" y="92"/>
                  </a:lnTo>
                  <a:lnTo>
                    <a:pt x="2192" y="90"/>
                  </a:lnTo>
                  <a:lnTo>
                    <a:pt x="2194" y="89"/>
                  </a:lnTo>
                  <a:lnTo>
                    <a:pt x="2203" y="85"/>
                  </a:lnTo>
                  <a:lnTo>
                    <a:pt x="2203" y="85"/>
                  </a:lnTo>
                  <a:lnTo>
                    <a:pt x="2212" y="81"/>
                  </a:lnTo>
                  <a:lnTo>
                    <a:pt x="2215" y="76"/>
                  </a:lnTo>
                  <a:lnTo>
                    <a:pt x="2215" y="74"/>
                  </a:lnTo>
                  <a:lnTo>
                    <a:pt x="2215" y="71"/>
                  </a:lnTo>
                  <a:lnTo>
                    <a:pt x="2215" y="71"/>
                  </a:lnTo>
                  <a:lnTo>
                    <a:pt x="2214" y="69"/>
                  </a:lnTo>
                  <a:lnTo>
                    <a:pt x="2210" y="67"/>
                  </a:lnTo>
                  <a:lnTo>
                    <a:pt x="2203" y="65"/>
                  </a:lnTo>
                  <a:lnTo>
                    <a:pt x="2196" y="67"/>
                  </a:lnTo>
                  <a:lnTo>
                    <a:pt x="2190" y="69"/>
                  </a:lnTo>
                  <a:lnTo>
                    <a:pt x="2190" y="69"/>
                  </a:lnTo>
                  <a:lnTo>
                    <a:pt x="2181" y="74"/>
                  </a:lnTo>
                  <a:lnTo>
                    <a:pt x="2176" y="76"/>
                  </a:lnTo>
                  <a:lnTo>
                    <a:pt x="2170" y="76"/>
                  </a:lnTo>
                  <a:lnTo>
                    <a:pt x="2170" y="76"/>
                  </a:lnTo>
                  <a:lnTo>
                    <a:pt x="2165" y="74"/>
                  </a:lnTo>
                  <a:lnTo>
                    <a:pt x="2159" y="72"/>
                  </a:lnTo>
                  <a:lnTo>
                    <a:pt x="2159" y="72"/>
                  </a:lnTo>
                  <a:lnTo>
                    <a:pt x="2159" y="67"/>
                  </a:lnTo>
                  <a:lnTo>
                    <a:pt x="2158" y="65"/>
                  </a:lnTo>
                  <a:lnTo>
                    <a:pt x="2158" y="63"/>
                  </a:lnTo>
                  <a:lnTo>
                    <a:pt x="2158" y="63"/>
                  </a:lnTo>
                  <a:lnTo>
                    <a:pt x="2150" y="63"/>
                  </a:lnTo>
                  <a:lnTo>
                    <a:pt x="2145" y="62"/>
                  </a:lnTo>
                  <a:lnTo>
                    <a:pt x="2132" y="63"/>
                  </a:lnTo>
                  <a:lnTo>
                    <a:pt x="2132" y="63"/>
                  </a:lnTo>
                  <a:lnTo>
                    <a:pt x="2123" y="67"/>
                  </a:lnTo>
                  <a:lnTo>
                    <a:pt x="2123" y="67"/>
                  </a:lnTo>
                  <a:lnTo>
                    <a:pt x="2116" y="67"/>
                  </a:lnTo>
                  <a:lnTo>
                    <a:pt x="2109" y="65"/>
                  </a:lnTo>
                  <a:lnTo>
                    <a:pt x="2109" y="65"/>
                  </a:lnTo>
                  <a:lnTo>
                    <a:pt x="2103" y="63"/>
                  </a:lnTo>
                  <a:lnTo>
                    <a:pt x="2101" y="62"/>
                  </a:lnTo>
                  <a:lnTo>
                    <a:pt x="2101" y="60"/>
                  </a:lnTo>
                  <a:lnTo>
                    <a:pt x="2101" y="60"/>
                  </a:lnTo>
                  <a:lnTo>
                    <a:pt x="2105" y="58"/>
                  </a:lnTo>
                  <a:lnTo>
                    <a:pt x="2109" y="56"/>
                  </a:lnTo>
                  <a:lnTo>
                    <a:pt x="2118" y="56"/>
                  </a:lnTo>
                  <a:lnTo>
                    <a:pt x="2118" y="56"/>
                  </a:lnTo>
                  <a:lnTo>
                    <a:pt x="2132" y="56"/>
                  </a:lnTo>
                  <a:lnTo>
                    <a:pt x="2148" y="56"/>
                  </a:lnTo>
                  <a:lnTo>
                    <a:pt x="2148" y="56"/>
                  </a:lnTo>
                  <a:lnTo>
                    <a:pt x="2159" y="52"/>
                  </a:lnTo>
                  <a:lnTo>
                    <a:pt x="2172" y="52"/>
                  </a:lnTo>
                  <a:lnTo>
                    <a:pt x="2172" y="52"/>
                  </a:lnTo>
                  <a:lnTo>
                    <a:pt x="2190" y="54"/>
                  </a:lnTo>
                  <a:lnTo>
                    <a:pt x="2210" y="56"/>
                  </a:lnTo>
                  <a:lnTo>
                    <a:pt x="2210" y="56"/>
                  </a:lnTo>
                  <a:lnTo>
                    <a:pt x="2215" y="56"/>
                  </a:lnTo>
                  <a:lnTo>
                    <a:pt x="2221" y="56"/>
                  </a:lnTo>
                  <a:lnTo>
                    <a:pt x="2226" y="54"/>
                  </a:lnTo>
                  <a:lnTo>
                    <a:pt x="2230" y="51"/>
                  </a:lnTo>
                  <a:lnTo>
                    <a:pt x="2230" y="51"/>
                  </a:lnTo>
                  <a:lnTo>
                    <a:pt x="2230" y="45"/>
                  </a:lnTo>
                  <a:lnTo>
                    <a:pt x="2230" y="43"/>
                  </a:lnTo>
                  <a:lnTo>
                    <a:pt x="2226" y="40"/>
                  </a:lnTo>
                  <a:lnTo>
                    <a:pt x="2223" y="38"/>
                  </a:lnTo>
                  <a:lnTo>
                    <a:pt x="2223" y="38"/>
                  </a:lnTo>
                  <a:lnTo>
                    <a:pt x="2219" y="38"/>
                  </a:lnTo>
                  <a:lnTo>
                    <a:pt x="2215" y="36"/>
                  </a:lnTo>
                  <a:lnTo>
                    <a:pt x="2215" y="36"/>
                  </a:lnTo>
                  <a:lnTo>
                    <a:pt x="2212" y="34"/>
                  </a:lnTo>
                  <a:lnTo>
                    <a:pt x="2206" y="31"/>
                  </a:lnTo>
                  <a:lnTo>
                    <a:pt x="2206" y="31"/>
                  </a:lnTo>
                  <a:lnTo>
                    <a:pt x="2201" y="33"/>
                  </a:lnTo>
                  <a:lnTo>
                    <a:pt x="2194" y="33"/>
                  </a:lnTo>
                  <a:lnTo>
                    <a:pt x="2188" y="34"/>
                  </a:lnTo>
                  <a:lnTo>
                    <a:pt x="2183" y="34"/>
                  </a:lnTo>
                  <a:lnTo>
                    <a:pt x="2183" y="34"/>
                  </a:lnTo>
                  <a:lnTo>
                    <a:pt x="2183" y="29"/>
                  </a:lnTo>
                  <a:lnTo>
                    <a:pt x="2185" y="24"/>
                  </a:lnTo>
                  <a:lnTo>
                    <a:pt x="2185" y="24"/>
                  </a:lnTo>
                  <a:lnTo>
                    <a:pt x="2183" y="22"/>
                  </a:lnTo>
                  <a:lnTo>
                    <a:pt x="2181" y="18"/>
                  </a:lnTo>
                  <a:lnTo>
                    <a:pt x="2176" y="16"/>
                  </a:lnTo>
                  <a:lnTo>
                    <a:pt x="2170" y="16"/>
                  </a:lnTo>
                  <a:lnTo>
                    <a:pt x="2165" y="18"/>
                  </a:lnTo>
                  <a:lnTo>
                    <a:pt x="2165" y="18"/>
                  </a:lnTo>
                  <a:lnTo>
                    <a:pt x="2158" y="24"/>
                  </a:lnTo>
                  <a:lnTo>
                    <a:pt x="2154" y="25"/>
                  </a:lnTo>
                  <a:lnTo>
                    <a:pt x="2152" y="25"/>
                  </a:lnTo>
                  <a:lnTo>
                    <a:pt x="2152" y="25"/>
                  </a:lnTo>
                  <a:lnTo>
                    <a:pt x="2150" y="24"/>
                  </a:lnTo>
                  <a:lnTo>
                    <a:pt x="2150" y="22"/>
                  </a:lnTo>
                  <a:lnTo>
                    <a:pt x="2152" y="16"/>
                  </a:lnTo>
                  <a:lnTo>
                    <a:pt x="2154" y="11"/>
                  </a:lnTo>
                  <a:lnTo>
                    <a:pt x="2154" y="9"/>
                  </a:lnTo>
                  <a:lnTo>
                    <a:pt x="2150" y="7"/>
                  </a:lnTo>
                  <a:lnTo>
                    <a:pt x="2150" y="7"/>
                  </a:lnTo>
                  <a:lnTo>
                    <a:pt x="2147" y="7"/>
                  </a:lnTo>
                  <a:lnTo>
                    <a:pt x="2145" y="9"/>
                  </a:lnTo>
                  <a:lnTo>
                    <a:pt x="2145" y="9"/>
                  </a:lnTo>
                  <a:lnTo>
                    <a:pt x="2139" y="9"/>
                  </a:lnTo>
                  <a:lnTo>
                    <a:pt x="2136" y="9"/>
                  </a:lnTo>
                  <a:lnTo>
                    <a:pt x="2127" y="5"/>
                  </a:lnTo>
                  <a:lnTo>
                    <a:pt x="2127" y="5"/>
                  </a:lnTo>
                  <a:lnTo>
                    <a:pt x="2121" y="5"/>
                  </a:lnTo>
                  <a:lnTo>
                    <a:pt x="2118" y="5"/>
                  </a:lnTo>
                  <a:lnTo>
                    <a:pt x="2109" y="7"/>
                  </a:lnTo>
                  <a:lnTo>
                    <a:pt x="2109" y="7"/>
                  </a:lnTo>
                  <a:lnTo>
                    <a:pt x="2096" y="11"/>
                  </a:lnTo>
                  <a:lnTo>
                    <a:pt x="2089" y="11"/>
                  </a:lnTo>
                  <a:lnTo>
                    <a:pt x="2082" y="11"/>
                  </a:lnTo>
                  <a:lnTo>
                    <a:pt x="2082" y="11"/>
                  </a:lnTo>
                  <a:lnTo>
                    <a:pt x="2072" y="5"/>
                  </a:lnTo>
                  <a:lnTo>
                    <a:pt x="2067" y="2"/>
                  </a:lnTo>
                  <a:lnTo>
                    <a:pt x="2062" y="2"/>
                  </a:lnTo>
                  <a:lnTo>
                    <a:pt x="2062" y="2"/>
                  </a:lnTo>
                  <a:lnTo>
                    <a:pt x="2034" y="0"/>
                  </a:lnTo>
                  <a:lnTo>
                    <a:pt x="2034" y="0"/>
                  </a:lnTo>
                  <a:lnTo>
                    <a:pt x="2024" y="0"/>
                  </a:lnTo>
                  <a:lnTo>
                    <a:pt x="2015" y="0"/>
                  </a:lnTo>
                  <a:lnTo>
                    <a:pt x="2015" y="0"/>
                  </a:lnTo>
                  <a:lnTo>
                    <a:pt x="2005" y="4"/>
                  </a:lnTo>
                  <a:lnTo>
                    <a:pt x="1996" y="7"/>
                  </a:lnTo>
                  <a:lnTo>
                    <a:pt x="1996" y="7"/>
                  </a:lnTo>
                  <a:lnTo>
                    <a:pt x="1989" y="7"/>
                  </a:lnTo>
                  <a:lnTo>
                    <a:pt x="1982" y="7"/>
                  </a:lnTo>
                  <a:lnTo>
                    <a:pt x="1982" y="7"/>
                  </a:lnTo>
                  <a:lnTo>
                    <a:pt x="1978" y="7"/>
                  </a:lnTo>
                  <a:lnTo>
                    <a:pt x="1977" y="9"/>
                  </a:lnTo>
                  <a:lnTo>
                    <a:pt x="1973" y="13"/>
                  </a:lnTo>
                  <a:lnTo>
                    <a:pt x="1973" y="13"/>
                  </a:lnTo>
                  <a:lnTo>
                    <a:pt x="1969" y="14"/>
                  </a:lnTo>
                  <a:lnTo>
                    <a:pt x="1966" y="14"/>
                  </a:lnTo>
                  <a:lnTo>
                    <a:pt x="1960" y="14"/>
                  </a:lnTo>
                  <a:lnTo>
                    <a:pt x="1957" y="13"/>
                  </a:lnTo>
                  <a:lnTo>
                    <a:pt x="1957" y="13"/>
                  </a:lnTo>
                  <a:lnTo>
                    <a:pt x="1953" y="14"/>
                  </a:lnTo>
                  <a:lnTo>
                    <a:pt x="1951" y="18"/>
                  </a:lnTo>
                  <a:lnTo>
                    <a:pt x="1949" y="22"/>
                  </a:lnTo>
                  <a:lnTo>
                    <a:pt x="1949" y="25"/>
                  </a:lnTo>
                  <a:lnTo>
                    <a:pt x="1949" y="25"/>
                  </a:lnTo>
                  <a:lnTo>
                    <a:pt x="1946" y="27"/>
                  </a:lnTo>
                  <a:lnTo>
                    <a:pt x="1942" y="27"/>
                  </a:lnTo>
                  <a:lnTo>
                    <a:pt x="1937" y="25"/>
                  </a:lnTo>
                  <a:lnTo>
                    <a:pt x="1937" y="25"/>
                  </a:lnTo>
                  <a:lnTo>
                    <a:pt x="1931" y="27"/>
                  </a:lnTo>
                  <a:lnTo>
                    <a:pt x="1928" y="31"/>
                  </a:lnTo>
                  <a:lnTo>
                    <a:pt x="1928" y="31"/>
                  </a:lnTo>
                  <a:lnTo>
                    <a:pt x="1924" y="29"/>
                  </a:lnTo>
                  <a:lnTo>
                    <a:pt x="1922" y="27"/>
                  </a:lnTo>
                  <a:lnTo>
                    <a:pt x="1919" y="24"/>
                  </a:lnTo>
                  <a:lnTo>
                    <a:pt x="1919" y="24"/>
                  </a:lnTo>
                  <a:lnTo>
                    <a:pt x="1913" y="20"/>
                  </a:lnTo>
                  <a:lnTo>
                    <a:pt x="1906" y="18"/>
                  </a:lnTo>
                  <a:lnTo>
                    <a:pt x="1906" y="18"/>
                  </a:lnTo>
                  <a:lnTo>
                    <a:pt x="1895" y="16"/>
                  </a:lnTo>
                  <a:lnTo>
                    <a:pt x="1891" y="18"/>
                  </a:lnTo>
                  <a:lnTo>
                    <a:pt x="1886" y="20"/>
                  </a:lnTo>
                  <a:lnTo>
                    <a:pt x="1886" y="20"/>
                  </a:lnTo>
                  <a:lnTo>
                    <a:pt x="1882" y="24"/>
                  </a:lnTo>
                  <a:lnTo>
                    <a:pt x="1881" y="29"/>
                  </a:lnTo>
                  <a:lnTo>
                    <a:pt x="1881" y="29"/>
                  </a:lnTo>
                  <a:lnTo>
                    <a:pt x="1882" y="34"/>
                  </a:lnTo>
                  <a:lnTo>
                    <a:pt x="1881" y="36"/>
                  </a:lnTo>
                  <a:lnTo>
                    <a:pt x="1879" y="38"/>
                  </a:lnTo>
                  <a:lnTo>
                    <a:pt x="1879" y="38"/>
                  </a:lnTo>
                  <a:lnTo>
                    <a:pt x="1873" y="40"/>
                  </a:lnTo>
                  <a:lnTo>
                    <a:pt x="1866" y="38"/>
                  </a:lnTo>
                  <a:lnTo>
                    <a:pt x="1861" y="36"/>
                  </a:lnTo>
                  <a:lnTo>
                    <a:pt x="1855" y="38"/>
                  </a:lnTo>
                  <a:lnTo>
                    <a:pt x="1855" y="38"/>
                  </a:lnTo>
                  <a:lnTo>
                    <a:pt x="1850" y="40"/>
                  </a:lnTo>
                  <a:lnTo>
                    <a:pt x="1846" y="43"/>
                  </a:lnTo>
                  <a:lnTo>
                    <a:pt x="1846" y="43"/>
                  </a:lnTo>
                  <a:lnTo>
                    <a:pt x="1841" y="43"/>
                  </a:lnTo>
                  <a:lnTo>
                    <a:pt x="1835" y="47"/>
                  </a:lnTo>
                  <a:lnTo>
                    <a:pt x="1835" y="47"/>
                  </a:lnTo>
                  <a:lnTo>
                    <a:pt x="1834" y="49"/>
                  </a:lnTo>
                  <a:lnTo>
                    <a:pt x="1834" y="52"/>
                  </a:lnTo>
                  <a:lnTo>
                    <a:pt x="1835" y="56"/>
                  </a:lnTo>
                  <a:lnTo>
                    <a:pt x="1837" y="58"/>
                  </a:lnTo>
                  <a:lnTo>
                    <a:pt x="1837" y="58"/>
                  </a:lnTo>
                  <a:lnTo>
                    <a:pt x="1852" y="67"/>
                  </a:lnTo>
                  <a:lnTo>
                    <a:pt x="1859" y="72"/>
                  </a:lnTo>
                  <a:lnTo>
                    <a:pt x="1861" y="76"/>
                  </a:lnTo>
                  <a:lnTo>
                    <a:pt x="1859" y="80"/>
                  </a:lnTo>
                  <a:lnTo>
                    <a:pt x="1859" y="80"/>
                  </a:lnTo>
                  <a:lnTo>
                    <a:pt x="1855" y="81"/>
                  </a:lnTo>
                  <a:lnTo>
                    <a:pt x="1852" y="81"/>
                  </a:lnTo>
                  <a:lnTo>
                    <a:pt x="1843" y="81"/>
                  </a:lnTo>
                  <a:lnTo>
                    <a:pt x="1843" y="81"/>
                  </a:lnTo>
                  <a:lnTo>
                    <a:pt x="1839" y="80"/>
                  </a:lnTo>
                  <a:lnTo>
                    <a:pt x="1835" y="76"/>
                  </a:lnTo>
                  <a:lnTo>
                    <a:pt x="1830" y="69"/>
                  </a:lnTo>
                  <a:lnTo>
                    <a:pt x="1830" y="69"/>
                  </a:lnTo>
                  <a:lnTo>
                    <a:pt x="1823" y="60"/>
                  </a:lnTo>
                  <a:lnTo>
                    <a:pt x="1817" y="54"/>
                  </a:lnTo>
                  <a:lnTo>
                    <a:pt x="1812" y="52"/>
                  </a:lnTo>
                  <a:lnTo>
                    <a:pt x="1812" y="52"/>
                  </a:lnTo>
                  <a:lnTo>
                    <a:pt x="1806" y="51"/>
                  </a:lnTo>
                  <a:lnTo>
                    <a:pt x="1799" y="51"/>
                  </a:lnTo>
                  <a:lnTo>
                    <a:pt x="1794" y="52"/>
                  </a:lnTo>
                  <a:lnTo>
                    <a:pt x="1790" y="56"/>
                  </a:lnTo>
                  <a:lnTo>
                    <a:pt x="1790" y="56"/>
                  </a:lnTo>
                  <a:lnTo>
                    <a:pt x="1788" y="60"/>
                  </a:lnTo>
                  <a:lnTo>
                    <a:pt x="1788" y="63"/>
                  </a:lnTo>
                  <a:lnTo>
                    <a:pt x="1790" y="71"/>
                  </a:lnTo>
                  <a:lnTo>
                    <a:pt x="1790" y="71"/>
                  </a:lnTo>
                  <a:lnTo>
                    <a:pt x="1790" y="76"/>
                  </a:lnTo>
                  <a:lnTo>
                    <a:pt x="1786" y="80"/>
                  </a:lnTo>
                  <a:lnTo>
                    <a:pt x="1786" y="80"/>
                  </a:lnTo>
                  <a:lnTo>
                    <a:pt x="1776" y="81"/>
                  </a:lnTo>
                  <a:lnTo>
                    <a:pt x="1770" y="81"/>
                  </a:lnTo>
                  <a:lnTo>
                    <a:pt x="1765" y="81"/>
                  </a:lnTo>
                  <a:lnTo>
                    <a:pt x="1765" y="81"/>
                  </a:lnTo>
                  <a:lnTo>
                    <a:pt x="1761" y="78"/>
                  </a:lnTo>
                  <a:lnTo>
                    <a:pt x="1758" y="74"/>
                  </a:lnTo>
                  <a:lnTo>
                    <a:pt x="1758" y="74"/>
                  </a:lnTo>
                  <a:lnTo>
                    <a:pt x="1754" y="72"/>
                  </a:lnTo>
                  <a:lnTo>
                    <a:pt x="1750" y="72"/>
                  </a:lnTo>
                  <a:lnTo>
                    <a:pt x="1750" y="72"/>
                  </a:lnTo>
                  <a:lnTo>
                    <a:pt x="1748" y="74"/>
                  </a:lnTo>
                  <a:lnTo>
                    <a:pt x="1747" y="76"/>
                  </a:lnTo>
                  <a:lnTo>
                    <a:pt x="1747" y="76"/>
                  </a:lnTo>
                  <a:lnTo>
                    <a:pt x="1741" y="78"/>
                  </a:lnTo>
                  <a:lnTo>
                    <a:pt x="1739" y="76"/>
                  </a:lnTo>
                  <a:lnTo>
                    <a:pt x="1736" y="74"/>
                  </a:lnTo>
                  <a:lnTo>
                    <a:pt x="1734" y="71"/>
                  </a:lnTo>
                  <a:lnTo>
                    <a:pt x="1730" y="63"/>
                  </a:lnTo>
                  <a:lnTo>
                    <a:pt x="1727" y="58"/>
                  </a:lnTo>
                  <a:lnTo>
                    <a:pt x="1727" y="58"/>
                  </a:lnTo>
                  <a:lnTo>
                    <a:pt x="1723" y="56"/>
                  </a:lnTo>
                  <a:lnTo>
                    <a:pt x="1720" y="58"/>
                  </a:lnTo>
                  <a:lnTo>
                    <a:pt x="1712" y="62"/>
                  </a:lnTo>
                  <a:lnTo>
                    <a:pt x="1712" y="62"/>
                  </a:lnTo>
                  <a:lnTo>
                    <a:pt x="1705" y="62"/>
                  </a:lnTo>
                  <a:lnTo>
                    <a:pt x="1698" y="62"/>
                  </a:lnTo>
                  <a:lnTo>
                    <a:pt x="1698" y="62"/>
                  </a:lnTo>
                  <a:lnTo>
                    <a:pt x="1691" y="63"/>
                  </a:lnTo>
                  <a:lnTo>
                    <a:pt x="1685" y="65"/>
                  </a:lnTo>
                  <a:lnTo>
                    <a:pt x="1685" y="65"/>
                  </a:lnTo>
                  <a:lnTo>
                    <a:pt x="1674" y="63"/>
                  </a:lnTo>
                  <a:lnTo>
                    <a:pt x="1663" y="62"/>
                  </a:lnTo>
                  <a:lnTo>
                    <a:pt x="1663" y="62"/>
                  </a:lnTo>
                  <a:lnTo>
                    <a:pt x="1651" y="63"/>
                  </a:lnTo>
                  <a:lnTo>
                    <a:pt x="1645" y="65"/>
                  </a:lnTo>
                  <a:lnTo>
                    <a:pt x="1642" y="69"/>
                  </a:lnTo>
                  <a:lnTo>
                    <a:pt x="1642" y="69"/>
                  </a:lnTo>
                  <a:lnTo>
                    <a:pt x="1642" y="72"/>
                  </a:lnTo>
                  <a:lnTo>
                    <a:pt x="1642" y="78"/>
                  </a:lnTo>
                  <a:lnTo>
                    <a:pt x="1643" y="81"/>
                  </a:lnTo>
                  <a:lnTo>
                    <a:pt x="1642" y="85"/>
                  </a:lnTo>
                  <a:lnTo>
                    <a:pt x="1642" y="85"/>
                  </a:lnTo>
                  <a:lnTo>
                    <a:pt x="1640" y="87"/>
                  </a:lnTo>
                  <a:lnTo>
                    <a:pt x="1640" y="87"/>
                  </a:lnTo>
                  <a:lnTo>
                    <a:pt x="1636" y="85"/>
                  </a:lnTo>
                  <a:lnTo>
                    <a:pt x="1633" y="78"/>
                  </a:lnTo>
                  <a:lnTo>
                    <a:pt x="1633" y="78"/>
                  </a:lnTo>
                  <a:lnTo>
                    <a:pt x="1629" y="72"/>
                  </a:lnTo>
                  <a:lnTo>
                    <a:pt x="1624" y="72"/>
                  </a:lnTo>
                  <a:lnTo>
                    <a:pt x="1618" y="74"/>
                  </a:lnTo>
                  <a:lnTo>
                    <a:pt x="1613" y="78"/>
                  </a:lnTo>
                  <a:lnTo>
                    <a:pt x="1613" y="78"/>
                  </a:lnTo>
                  <a:lnTo>
                    <a:pt x="1611" y="81"/>
                  </a:lnTo>
                  <a:lnTo>
                    <a:pt x="1611" y="83"/>
                  </a:lnTo>
                  <a:lnTo>
                    <a:pt x="1615" y="90"/>
                  </a:lnTo>
                  <a:lnTo>
                    <a:pt x="1615" y="90"/>
                  </a:lnTo>
                  <a:lnTo>
                    <a:pt x="1616" y="94"/>
                  </a:lnTo>
                  <a:lnTo>
                    <a:pt x="1615" y="96"/>
                  </a:lnTo>
                  <a:lnTo>
                    <a:pt x="1611" y="96"/>
                  </a:lnTo>
                  <a:lnTo>
                    <a:pt x="1602" y="96"/>
                  </a:lnTo>
                  <a:lnTo>
                    <a:pt x="1602" y="96"/>
                  </a:lnTo>
                  <a:lnTo>
                    <a:pt x="1589" y="98"/>
                  </a:lnTo>
                  <a:lnTo>
                    <a:pt x="1577" y="101"/>
                  </a:lnTo>
                  <a:lnTo>
                    <a:pt x="1566" y="105"/>
                  </a:lnTo>
                  <a:lnTo>
                    <a:pt x="1553" y="107"/>
                  </a:lnTo>
                  <a:lnTo>
                    <a:pt x="1553" y="107"/>
                  </a:lnTo>
                  <a:lnTo>
                    <a:pt x="1542" y="109"/>
                  </a:lnTo>
                  <a:lnTo>
                    <a:pt x="1531" y="110"/>
                  </a:lnTo>
                  <a:lnTo>
                    <a:pt x="1531" y="110"/>
                  </a:lnTo>
                  <a:lnTo>
                    <a:pt x="1528" y="114"/>
                  </a:lnTo>
                  <a:lnTo>
                    <a:pt x="1524" y="118"/>
                  </a:lnTo>
                  <a:lnTo>
                    <a:pt x="1524" y="121"/>
                  </a:lnTo>
                  <a:lnTo>
                    <a:pt x="1528" y="125"/>
                  </a:lnTo>
                  <a:lnTo>
                    <a:pt x="1528" y="125"/>
                  </a:lnTo>
                  <a:lnTo>
                    <a:pt x="1537" y="127"/>
                  </a:lnTo>
                  <a:lnTo>
                    <a:pt x="1544" y="128"/>
                  </a:lnTo>
                  <a:lnTo>
                    <a:pt x="1551" y="127"/>
                  </a:lnTo>
                  <a:lnTo>
                    <a:pt x="1560" y="125"/>
                  </a:lnTo>
                  <a:lnTo>
                    <a:pt x="1560" y="125"/>
                  </a:lnTo>
                  <a:lnTo>
                    <a:pt x="1564" y="123"/>
                  </a:lnTo>
                  <a:lnTo>
                    <a:pt x="1569" y="123"/>
                  </a:lnTo>
                  <a:lnTo>
                    <a:pt x="1573" y="125"/>
                  </a:lnTo>
                  <a:lnTo>
                    <a:pt x="1577" y="128"/>
                  </a:lnTo>
                  <a:lnTo>
                    <a:pt x="1577" y="128"/>
                  </a:lnTo>
                  <a:lnTo>
                    <a:pt x="1577" y="136"/>
                  </a:lnTo>
                  <a:lnTo>
                    <a:pt x="1577" y="143"/>
                  </a:lnTo>
                  <a:lnTo>
                    <a:pt x="1573" y="150"/>
                  </a:lnTo>
                  <a:lnTo>
                    <a:pt x="1567" y="156"/>
                  </a:lnTo>
                  <a:lnTo>
                    <a:pt x="1567" y="156"/>
                  </a:lnTo>
                  <a:lnTo>
                    <a:pt x="1557" y="157"/>
                  </a:lnTo>
                  <a:lnTo>
                    <a:pt x="1544" y="157"/>
                  </a:lnTo>
                  <a:lnTo>
                    <a:pt x="1544" y="157"/>
                  </a:lnTo>
                  <a:lnTo>
                    <a:pt x="1535" y="157"/>
                  </a:lnTo>
                  <a:lnTo>
                    <a:pt x="1535" y="157"/>
                  </a:lnTo>
                  <a:lnTo>
                    <a:pt x="1531" y="159"/>
                  </a:lnTo>
                  <a:lnTo>
                    <a:pt x="1528" y="163"/>
                  </a:lnTo>
                  <a:lnTo>
                    <a:pt x="1528" y="163"/>
                  </a:lnTo>
                  <a:lnTo>
                    <a:pt x="1519" y="166"/>
                  </a:lnTo>
                  <a:lnTo>
                    <a:pt x="1508" y="168"/>
                  </a:lnTo>
                  <a:lnTo>
                    <a:pt x="1497" y="170"/>
                  </a:lnTo>
                  <a:lnTo>
                    <a:pt x="1486" y="168"/>
                  </a:lnTo>
                  <a:lnTo>
                    <a:pt x="1486" y="168"/>
                  </a:lnTo>
                  <a:lnTo>
                    <a:pt x="1477" y="168"/>
                  </a:lnTo>
                  <a:lnTo>
                    <a:pt x="1470" y="172"/>
                  </a:lnTo>
                  <a:lnTo>
                    <a:pt x="1470" y="172"/>
                  </a:lnTo>
                  <a:lnTo>
                    <a:pt x="1466" y="176"/>
                  </a:lnTo>
                  <a:lnTo>
                    <a:pt x="1464" y="179"/>
                  </a:lnTo>
                  <a:lnTo>
                    <a:pt x="1462" y="183"/>
                  </a:lnTo>
                  <a:lnTo>
                    <a:pt x="1462" y="188"/>
                  </a:lnTo>
                  <a:lnTo>
                    <a:pt x="1464" y="194"/>
                  </a:lnTo>
                  <a:lnTo>
                    <a:pt x="1466" y="197"/>
                  </a:lnTo>
                  <a:lnTo>
                    <a:pt x="1468" y="203"/>
                  </a:lnTo>
                  <a:lnTo>
                    <a:pt x="1473" y="204"/>
                  </a:lnTo>
                  <a:lnTo>
                    <a:pt x="1473" y="204"/>
                  </a:lnTo>
                  <a:lnTo>
                    <a:pt x="1481" y="208"/>
                  </a:lnTo>
                  <a:lnTo>
                    <a:pt x="1488" y="208"/>
                  </a:lnTo>
                  <a:lnTo>
                    <a:pt x="1497" y="206"/>
                  </a:lnTo>
                  <a:lnTo>
                    <a:pt x="1504" y="203"/>
                  </a:lnTo>
                  <a:lnTo>
                    <a:pt x="1504" y="203"/>
                  </a:lnTo>
                  <a:lnTo>
                    <a:pt x="1510" y="201"/>
                  </a:lnTo>
                  <a:lnTo>
                    <a:pt x="1515" y="201"/>
                  </a:lnTo>
                  <a:lnTo>
                    <a:pt x="1515" y="201"/>
                  </a:lnTo>
                  <a:lnTo>
                    <a:pt x="1522" y="199"/>
                  </a:lnTo>
                  <a:lnTo>
                    <a:pt x="1531" y="199"/>
                  </a:lnTo>
                  <a:lnTo>
                    <a:pt x="1531" y="199"/>
                  </a:lnTo>
                  <a:lnTo>
                    <a:pt x="1537" y="203"/>
                  </a:lnTo>
                  <a:lnTo>
                    <a:pt x="1539" y="204"/>
                  </a:lnTo>
                  <a:lnTo>
                    <a:pt x="1539" y="208"/>
                  </a:lnTo>
                  <a:lnTo>
                    <a:pt x="1539" y="208"/>
                  </a:lnTo>
                  <a:lnTo>
                    <a:pt x="1537" y="212"/>
                  </a:lnTo>
                  <a:lnTo>
                    <a:pt x="1535" y="214"/>
                  </a:lnTo>
                  <a:lnTo>
                    <a:pt x="1524" y="215"/>
                  </a:lnTo>
                  <a:lnTo>
                    <a:pt x="1513" y="214"/>
                  </a:lnTo>
                  <a:lnTo>
                    <a:pt x="1506" y="214"/>
                  </a:lnTo>
                  <a:lnTo>
                    <a:pt x="1506" y="214"/>
                  </a:lnTo>
                  <a:lnTo>
                    <a:pt x="1488" y="215"/>
                  </a:lnTo>
                  <a:lnTo>
                    <a:pt x="1481" y="219"/>
                  </a:lnTo>
                  <a:lnTo>
                    <a:pt x="1477" y="221"/>
                  </a:lnTo>
                  <a:lnTo>
                    <a:pt x="1473" y="224"/>
                  </a:lnTo>
                  <a:lnTo>
                    <a:pt x="1473" y="224"/>
                  </a:lnTo>
                  <a:lnTo>
                    <a:pt x="1473" y="230"/>
                  </a:lnTo>
                  <a:lnTo>
                    <a:pt x="1475" y="237"/>
                  </a:lnTo>
                  <a:lnTo>
                    <a:pt x="1479" y="241"/>
                  </a:lnTo>
                  <a:lnTo>
                    <a:pt x="1484" y="246"/>
                  </a:lnTo>
                  <a:lnTo>
                    <a:pt x="1484" y="246"/>
                  </a:lnTo>
                  <a:lnTo>
                    <a:pt x="1490" y="248"/>
                  </a:lnTo>
                  <a:lnTo>
                    <a:pt x="1497" y="252"/>
                  </a:lnTo>
                  <a:lnTo>
                    <a:pt x="1502" y="252"/>
                  </a:lnTo>
                  <a:lnTo>
                    <a:pt x="1510" y="252"/>
                  </a:lnTo>
                  <a:lnTo>
                    <a:pt x="1510" y="252"/>
                  </a:lnTo>
                  <a:lnTo>
                    <a:pt x="1517" y="248"/>
                  </a:lnTo>
                  <a:lnTo>
                    <a:pt x="1522" y="244"/>
                  </a:lnTo>
                  <a:lnTo>
                    <a:pt x="1529" y="241"/>
                  </a:lnTo>
                  <a:lnTo>
                    <a:pt x="1535" y="237"/>
                  </a:lnTo>
                  <a:lnTo>
                    <a:pt x="1535" y="237"/>
                  </a:lnTo>
                  <a:lnTo>
                    <a:pt x="1546" y="235"/>
                  </a:lnTo>
                  <a:lnTo>
                    <a:pt x="1555" y="235"/>
                  </a:lnTo>
                  <a:lnTo>
                    <a:pt x="1575" y="235"/>
                  </a:lnTo>
                  <a:lnTo>
                    <a:pt x="1596" y="239"/>
                  </a:lnTo>
                  <a:lnTo>
                    <a:pt x="1615" y="244"/>
                  </a:lnTo>
                  <a:lnTo>
                    <a:pt x="1615" y="244"/>
                  </a:lnTo>
                  <a:lnTo>
                    <a:pt x="1631" y="250"/>
                  </a:lnTo>
                  <a:lnTo>
                    <a:pt x="1645" y="259"/>
                  </a:lnTo>
                  <a:lnTo>
                    <a:pt x="1645" y="259"/>
                  </a:lnTo>
                  <a:lnTo>
                    <a:pt x="1660" y="268"/>
                  </a:lnTo>
                  <a:lnTo>
                    <a:pt x="1671" y="277"/>
                  </a:lnTo>
                  <a:lnTo>
                    <a:pt x="1671" y="277"/>
                  </a:lnTo>
                  <a:lnTo>
                    <a:pt x="1685" y="291"/>
                  </a:lnTo>
                  <a:lnTo>
                    <a:pt x="1696" y="306"/>
                  </a:lnTo>
                  <a:lnTo>
                    <a:pt x="1696" y="306"/>
                  </a:lnTo>
                  <a:lnTo>
                    <a:pt x="1703" y="318"/>
                  </a:lnTo>
                  <a:lnTo>
                    <a:pt x="1710" y="329"/>
                  </a:lnTo>
                  <a:lnTo>
                    <a:pt x="1714" y="337"/>
                  </a:lnTo>
                  <a:lnTo>
                    <a:pt x="1714" y="342"/>
                  </a:lnTo>
                  <a:lnTo>
                    <a:pt x="1714" y="349"/>
                  </a:lnTo>
                  <a:lnTo>
                    <a:pt x="1712" y="356"/>
                  </a:lnTo>
                  <a:lnTo>
                    <a:pt x="1712" y="356"/>
                  </a:lnTo>
                  <a:lnTo>
                    <a:pt x="1709" y="360"/>
                  </a:lnTo>
                  <a:lnTo>
                    <a:pt x="1707" y="362"/>
                  </a:lnTo>
                  <a:lnTo>
                    <a:pt x="1707" y="364"/>
                  </a:lnTo>
                  <a:lnTo>
                    <a:pt x="1707" y="364"/>
                  </a:lnTo>
                  <a:lnTo>
                    <a:pt x="1709" y="369"/>
                  </a:lnTo>
                  <a:lnTo>
                    <a:pt x="1712" y="373"/>
                  </a:lnTo>
                  <a:lnTo>
                    <a:pt x="1716" y="375"/>
                  </a:lnTo>
                  <a:lnTo>
                    <a:pt x="1721" y="375"/>
                  </a:lnTo>
                  <a:lnTo>
                    <a:pt x="1721" y="375"/>
                  </a:lnTo>
                  <a:lnTo>
                    <a:pt x="1734" y="375"/>
                  </a:lnTo>
                  <a:lnTo>
                    <a:pt x="1747" y="376"/>
                  </a:lnTo>
                  <a:lnTo>
                    <a:pt x="1752" y="378"/>
                  </a:lnTo>
                  <a:lnTo>
                    <a:pt x="1758" y="382"/>
                  </a:lnTo>
                  <a:lnTo>
                    <a:pt x="1761" y="385"/>
                  </a:lnTo>
                  <a:lnTo>
                    <a:pt x="1765" y="391"/>
                  </a:lnTo>
                  <a:lnTo>
                    <a:pt x="1765" y="391"/>
                  </a:lnTo>
                  <a:lnTo>
                    <a:pt x="1765" y="400"/>
                  </a:lnTo>
                  <a:lnTo>
                    <a:pt x="1765" y="404"/>
                  </a:lnTo>
                  <a:lnTo>
                    <a:pt x="1761" y="405"/>
                  </a:lnTo>
                  <a:lnTo>
                    <a:pt x="1761" y="405"/>
                  </a:lnTo>
                  <a:lnTo>
                    <a:pt x="1758" y="405"/>
                  </a:lnTo>
                  <a:lnTo>
                    <a:pt x="1752" y="404"/>
                  </a:lnTo>
                  <a:lnTo>
                    <a:pt x="1747" y="402"/>
                  </a:lnTo>
                  <a:lnTo>
                    <a:pt x="1741" y="400"/>
                  </a:lnTo>
                  <a:lnTo>
                    <a:pt x="1741" y="400"/>
                  </a:lnTo>
                  <a:lnTo>
                    <a:pt x="1729" y="400"/>
                  </a:lnTo>
                  <a:lnTo>
                    <a:pt x="1721" y="400"/>
                  </a:lnTo>
                  <a:lnTo>
                    <a:pt x="1720" y="402"/>
                  </a:lnTo>
                  <a:lnTo>
                    <a:pt x="1718" y="404"/>
                  </a:lnTo>
                  <a:lnTo>
                    <a:pt x="1718" y="404"/>
                  </a:lnTo>
                  <a:lnTo>
                    <a:pt x="1716" y="409"/>
                  </a:lnTo>
                  <a:lnTo>
                    <a:pt x="1720" y="411"/>
                  </a:lnTo>
                  <a:lnTo>
                    <a:pt x="1725" y="416"/>
                  </a:lnTo>
                  <a:lnTo>
                    <a:pt x="1725" y="416"/>
                  </a:lnTo>
                  <a:lnTo>
                    <a:pt x="1729" y="420"/>
                  </a:lnTo>
                  <a:lnTo>
                    <a:pt x="1730" y="423"/>
                  </a:lnTo>
                  <a:lnTo>
                    <a:pt x="1730" y="423"/>
                  </a:lnTo>
                  <a:lnTo>
                    <a:pt x="1725" y="427"/>
                  </a:lnTo>
                  <a:lnTo>
                    <a:pt x="1720" y="429"/>
                  </a:lnTo>
                  <a:lnTo>
                    <a:pt x="1718" y="431"/>
                  </a:lnTo>
                  <a:lnTo>
                    <a:pt x="1718" y="431"/>
                  </a:lnTo>
                  <a:lnTo>
                    <a:pt x="1718" y="436"/>
                  </a:lnTo>
                  <a:lnTo>
                    <a:pt x="1720" y="440"/>
                  </a:lnTo>
                  <a:lnTo>
                    <a:pt x="1723" y="442"/>
                  </a:lnTo>
                  <a:lnTo>
                    <a:pt x="1727" y="445"/>
                  </a:lnTo>
                  <a:lnTo>
                    <a:pt x="1727" y="445"/>
                  </a:lnTo>
                  <a:lnTo>
                    <a:pt x="1727" y="449"/>
                  </a:lnTo>
                  <a:lnTo>
                    <a:pt x="1725" y="451"/>
                  </a:lnTo>
                  <a:lnTo>
                    <a:pt x="1721" y="452"/>
                  </a:lnTo>
                  <a:lnTo>
                    <a:pt x="1721" y="456"/>
                  </a:lnTo>
                  <a:lnTo>
                    <a:pt x="1721" y="456"/>
                  </a:lnTo>
                  <a:lnTo>
                    <a:pt x="1723" y="461"/>
                  </a:lnTo>
                  <a:lnTo>
                    <a:pt x="1727" y="463"/>
                  </a:lnTo>
                  <a:lnTo>
                    <a:pt x="1732" y="465"/>
                  </a:lnTo>
                  <a:lnTo>
                    <a:pt x="1736" y="465"/>
                  </a:lnTo>
                  <a:lnTo>
                    <a:pt x="1736" y="465"/>
                  </a:lnTo>
                  <a:lnTo>
                    <a:pt x="1743" y="463"/>
                  </a:lnTo>
                  <a:lnTo>
                    <a:pt x="1745" y="460"/>
                  </a:lnTo>
                  <a:lnTo>
                    <a:pt x="1747" y="454"/>
                  </a:lnTo>
                  <a:lnTo>
                    <a:pt x="1745" y="449"/>
                  </a:lnTo>
                  <a:lnTo>
                    <a:pt x="1743" y="438"/>
                  </a:lnTo>
                  <a:lnTo>
                    <a:pt x="1743" y="432"/>
                  </a:lnTo>
                  <a:lnTo>
                    <a:pt x="1745" y="429"/>
                  </a:lnTo>
                  <a:lnTo>
                    <a:pt x="1745" y="429"/>
                  </a:lnTo>
                  <a:lnTo>
                    <a:pt x="1750" y="425"/>
                  </a:lnTo>
                  <a:lnTo>
                    <a:pt x="1756" y="423"/>
                  </a:lnTo>
                  <a:lnTo>
                    <a:pt x="1765" y="425"/>
                  </a:lnTo>
                  <a:lnTo>
                    <a:pt x="1772" y="427"/>
                  </a:lnTo>
                  <a:lnTo>
                    <a:pt x="1788" y="431"/>
                  </a:lnTo>
                  <a:lnTo>
                    <a:pt x="1797" y="436"/>
                  </a:lnTo>
                  <a:lnTo>
                    <a:pt x="1797" y="436"/>
                  </a:lnTo>
                  <a:lnTo>
                    <a:pt x="1803" y="440"/>
                  </a:lnTo>
                  <a:lnTo>
                    <a:pt x="1805" y="445"/>
                  </a:lnTo>
                  <a:lnTo>
                    <a:pt x="1805" y="451"/>
                  </a:lnTo>
                  <a:lnTo>
                    <a:pt x="1801" y="458"/>
                  </a:lnTo>
                  <a:lnTo>
                    <a:pt x="1801" y="458"/>
                  </a:lnTo>
                  <a:lnTo>
                    <a:pt x="1796" y="463"/>
                  </a:lnTo>
                  <a:lnTo>
                    <a:pt x="1790" y="467"/>
                  </a:lnTo>
                  <a:lnTo>
                    <a:pt x="1785" y="472"/>
                  </a:lnTo>
                  <a:lnTo>
                    <a:pt x="1783" y="480"/>
                  </a:lnTo>
                  <a:lnTo>
                    <a:pt x="1783" y="480"/>
                  </a:lnTo>
                  <a:lnTo>
                    <a:pt x="1783" y="483"/>
                  </a:lnTo>
                  <a:lnTo>
                    <a:pt x="1779" y="487"/>
                  </a:lnTo>
                  <a:lnTo>
                    <a:pt x="1777" y="490"/>
                  </a:lnTo>
                  <a:lnTo>
                    <a:pt x="1772" y="492"/>
                  </a:lnTo>
                  <a:lnTo>
                    <a:pt x="1772" y="492"/>
                  </a:lnTo>
                  <a:lnTo>
                    <a:pt x="1765" y="494"/>
                  </a:lnTo>
                  <a:lnTo>
                    <a:pt x="1759" y="494"/>
                  </a:lnTo>
                  <a:lnTo>
                    <a:pt x="1752" y="494"/>
                  </a:lnTo>
                  <a:lnTo>
                    <a:pt x="1747" y="496"/>
                  </a:lnTo>
                  <a:lnTo>
                    <a:pt x="1747" y="496"/>
                  </a:lnTo>
                  <a:lnTo>
                    <a:pt x="1741" y="499"/>
                  </a:lnTo>
                  <a:lnTo>
                    <a:pt x="1738" y="503"/>
                  </a:lnTo>
                  <a:lnTo>
                    <a:pt x="1738" y="503"/>
                  </a:lnTo>
                  <a:lnTo>
                    <a:pt x="1738" y="507"/>
                  </a:lnTo>
                  <a:lnTo>
                    <a:pt x="1738" y="510"/>
                  </a:lnTo>
                  <a:lnTo>
                    <a:pt x="1741" y="517"/>
                  </a:lnTo>
                  <a:lnTo>
                    <a:pt x="1741" y="517"/>
                  </a:lnTo>
                  <a:lnTo>
                    <a:pt x="1743" y="525"/>
                  </a:lnTo>
                  <a:lnTo>
                    <a:pt x="1743" y="532"/>
                  </a:lnTo>
                  <a:lnTo>
                    <a:pt x="1743" y="532"/>
                  </a:lnTo>
                  <a:lnTo>
                    <a:pt x="1739" y="537"/>
                  </a:lnTo>
                  <a:lnTo>
                    <a:pt x="1738" y="539"/>
                  </a:lnTo>
                  <a:lnTo>
                    <a:pt x="1738" y="543"/>
                  </a:lnTo>
                  <a:lnTo>
                    <a:pt x="1738" y="543"/>
                  </a:lnTo>
                  <a:lnTo>
                    <a:pt x="1739" y="548"/>
                  </a:lnTo>
                  <a:lnTo>
                    <a:pt x="1745" y="554"/>
                  </a:lnTo>
                  <a:lnTo>
                    <a:pt x="1750" y="557"/>
                  </a:lnTo>
                  <a:lnTo>
                    <a:pt x="1754" y="563"/>
                  </a:lnTo>
                  <a:lnTo>
                    <a:pt x="1754" y="563"/>
                  </a:lnTo>
                  <a:lnTo>
                    <a:pt x="1756" y="570"/>
                  </a:lnTo>
                  <a:lnTo>
                    <a:pt x="1758" y="577"/>
                  </a:lnTo>
                  <a:lnTo>
                    <a:pt x="1758" y="577"/>
                  </a:lnTo>
                  <a:lnTo>
                    <a:pt x="1761" y="581"/>
                  </a:lnTo>
                  <a:lnTo>
                    <a:pt x="1763" y="581"/>
                  </a:lnTo>
                  <a:lnTo>
                    <a:pt x="1770" y="583"/>
                  </a:lnTo>
                  <a:lnTo>
                    <a:pt x="1770" y="583"/>
                  </a:lnTo>
                  <a:lnTo>
                    <a:pt x="1776" y="584"/>
                  </a:lnTo>
                  <a:lnTo>
                    <a:pt x="1776" y="586"/>
                  </a:lnTo>
                  <a:lnTo>
                    <a:pt x="1776" y="590"/>
                  </a:lnTo>
                  <a:lnTo>
                    <a:pt x="1776" y="590"/>
                  </a:lnTo>
                  <a:lnTo>
                    <a:pt x="1774" y="592"/>
                  </a:lnTo>
                  <a:lnTo>
                    <a:pt x="1770" y="593"/>
                  </a:lnTo>
                  <a:lnTo>
                    <a:pt x="1768" y="595"/>
                  </a:lnTo>
                  <a:lnTo>
                    <a:pt x="1767" y="599"/>
                  </a:lnTo>
                  <a:lnTo>
                    <a:pt x="1767" y="599"/>
                  </a:lnTo>
                  <a:lnTo>
                    <a:pt x="1770" y="606"/>
                  </a:lnTo>
                  <a:lnTo>
                    <a:pt x="1776" y="612"/>
                  </a:lnTo>
                  <a:lnTo>
                    <a:pt x="1776" y="612"/>
                  </a:lnTo>
                  <a:lnTo>
                    <a:pt x="1779" y="613"/>
                  </a:lnTo>
                  <a:lnTo>
                    <a:pt x="1783" y="615"/>
                  </a:lnTo>
                  <a:lnTo>
                    <a:pt x="1783" y="615"/>
                  </a:lnTo>
                  <a:lnTo>
                    <a:pt x="1783" y="619"/>
                  </a:lnTo>
                  <a:lnTo>
                    <a:pt x="1783" y="621"/>
                  </a:lnTo>
                  <a:lnTo>
                    <a:pt x="1785" y="628"/>
                  </a:lnTo>
                  <a:lnTo>
                    <a:pt x="1785" y="628"/>
                  </a:lnTo>
                  <a:lnTo>
                    <a:pt x="1788" y="633"/>
                  </a:lnTo>
                  <a:lnTo>
                    <a:pt x="1792" y="635"/>
                  </a:lnTo>
                  <a:lnTo>
                    <a:pt x="1803" y="635"/>
                  </a:lnTo>
                  <a:lnTo>
                    <a:pt x="1803" y="635"/>
                  </a:lnTo>
                  <a:lnTo>
                    <a:pt x="1808" y="639"/>
                  </a:lnTo>
                  <a:lnTo>
                    <a:pt x="1812" y="642"/>
                  </a:lnTo>
                  <a:lnTo>
                    <a:pt x="1815" y="653"/>
                  </a:lnTo>
                  <a:lnTo>
                    <a:pt x="1815" y="653"/>
                  </a:lnTo>
                  <a:lnTo>
                    <a:pt x="1819" y="660"/>
                  </a:lnTo>
                  <a:lnTo>
                    <a:pt x="1824" y="666"/>
                  </a:lnTo>
                  <a:lnTo>
                    <a:pt x="1832" y="671"/>
                  </a:lnTo>
                  <a:lnTo>
                    <a:pt x="1834" y="671"/>
                  </a:lnTo>
                  <a:lnTo>
                    <a:pt x="1837" y="671"/>
                  </a:lnTo>
                  <a:lnTo>
                    <a:pt x="1837" y="671"/>
                  </a:lnTo>
                  <a:lnTo>
                    <a:pt x="1846" y="669"/>
                  </a:lnTo>
                  <a:lnTo>
                    <a:pt x="1850" y="669"/>
                  </a:lnTo>
                  <a:lnTo>
                    <a:pt x="1853" y="671"/>
                  </a:lnTo>
                  <a:lnTo>
                    <a:pt x="1853" y="671"/>
                  </a:lnTo>
                  <a:lnTo>
                    <a:pt x="1864" y="679"/>
                  </a:lnTo>
                  <a:lnTo>
                    <a:pt x="1872" y="686"/>
                  </a:lnTo>
                  <a:lnTo>
                    <a:pt x="1872" y="686"/>
                  </a:lnTo>
                  <a:lnTo>
                    <a:pt x="1881" y="691"/>
                  </a:lnTo>
                  <a:lnTo>
                    <a:pt x="1884" y="693"/>
                  </a:lnTo>
                  <a:lnTo>
                    <a:pt x="1888" y="693"/>
                  </a:lnTo>
                  <a:lnTo>
                    <a:pt x="1888" y="693"/>
                  </a:lnTo>
                  <a:lnTo>
                    <a:pt x="1891" y="691"/>
                  </a:lnTo>
                  <a:lnTo>
                    <a:pt x="1891" y="689"/>
                  </a:lnTo>
                  <a:lnTo>
                    <a:pt x="1891" y="682"/>
                  </a:lnTo>
                  <a:lnTo>
                    <a:pt x="1891" y="682"/>
                  </a:lnTo>
                  <a:lnTo>
                    <a:pt x="1893" y="679"/>
                  </a:lnTo>
                  <a:lnTo>
                    <a:pt x="1897" y="677"/>
                  </a:lnTo>
                  <a:lnTo>
                    <a:pt x="1901" y="671"/>
                  </a:lnTo>
                  <a:lnTo>
                    <a:pt x="1901" y="671"/>
                  </a:lnTo>
                  <a:lnTo>
                    <a:pt x="1904" y="668"/>
                  </a:lnTo>
                  <a:lnTo>
                    <a:pt x="1904" y="664"/>
                  </a:lnTo>
                  <a:lnTo>
                    <a:pt x="1904" y="655"/>
                  </a:lnTo>
                  <a:lnTo>
                    <a:pt x="1904" y="655"/>
                  </a:lnTo>
                  <a:lnTo>
                    <a:pt x="1906" y="650"/>
                  </a:lnTo>
                  <a:lnTo>
                    <a:pt x="1908" y="648"/>
                  </a:lnTo>
                  <a:lnTo>
                    <a:pt x="1911" y="641"/>
                  </a:lnTo>
                  <a:lnTo>
                    <a:pt x="1911" y="641"/>
                  </a:lnTo>
                  <a:lnTo>
                    <a:pt x="1913" y="631"/>
                  </a:lnTo>
                  <a:lnTo>
                    <a:pt x="1915" y="626"/>
                  </a:lnTo>
                  <a:lnTo>
                    <a:pt x="1919" y="622"/>
                  </a:lnTo>
                  <a:lnTo>
                    <a:pt x="1919" y="622"/>
                  </a:lnTo>
                  <a:lnTo>
                    <a:pt x="1922" y="617"/>
                  </a:lnTo>
                  <a:lnTo>
                    <a:pt x="1924" y="610"/>
                  </a:lnTo>
                  <a:lnTo>
                    <a:pt x="1924" y="610"/>
                  </a:lnTo>
                  <a:lnTo>
                    <a:pt x="1924" y="604"/>
                  </a:lnTo>
                  <a:lnTo>
                    <a:pt x="1924" y="597"/>
                  </a:lnTo>
                  <a:lnTo>
                    <a:pt x="1922" y="590"/>
                  </a:lnTo>
                  <a:lnTo>
                    <a:pt x="1924" y="584"/>
                  </a:lnTo>
                  <a:lnTo>
                    <a:pt x="1924" y="584"/>
                  </a:lnTo>
                  <a:lnTo>
                    <a:pt x="1928" y="579"/>
                  </a:lnTo>
                  <a:lnTo>
                    <a:pt x="1935" y="577"/>
                  </a:lnTo>
                  <a:lnTo>
                    <a:pt x="1948" y="572"/>
                  </a:lnTo>
                  <a:lnTo>
                    <a:pt x="1948" y="572"/>
                  </a:lnTo>
                  <a:lnTo>
                    <a:pt x="1953" y="566"/>
                  </a:lnTo>
                  <a:lnTo>
                    <a:pt x="1958" y="561"/>
                  </a:lnTo>
                  <a:lnTo>
                    <a:pt x="1958" y="561"/>
                  </a:lnTo>
                  <a:lnTo>
                    <a:pt x="1962" y="554"/>
                  </a:lnTo>
                  <a:lnTo>
                    <a:pt x="1964" y="550"/>
                  </a:lnTo>
                  <a:lnTo>
                    <a:pt x="1969" y="546"/>
                  </a:lnTo>
                  <a:lnTo>
                    <a:pt x="1977" y="546"/>
                  </a:lnTo>
                  <a:lnTo>
                    <a:pt x="1977" y="546"/>
                  </a:lnTo>
                  <a:lnTo>
                    <a:pt x="1991" y="546"/>
                  </a:lnTo>
                  <a:lnTo>
                    <a:pt x="1998" y="546"/>
                  </a:lnTo>
                  <a:lnTo>
                    <a:pt x="2005" y="545"/>
                  </a:lnTo>
                  <a:lnTo>
                    <a:pt x="2005" y="545"/>
                  </a:lnTo>
                  <a:lnTo>
                    <a:pt x="2013" y="539"/>
                  </a:lnTo>
                  <a:lnTo>
                    <a:pt x="2018" y="534"/>
                  </a:lnTo>
                  <a:lnTo>
                    <a:pt x="2027" y="521"/>
                  </a:lnTo>
                  <a:lnTo>
                    <a:pt x="2027" y="521"/>
                  </a:lnTo>
                  <a:lnTo>
                    <a:pt x="2031" y="516"/>
                  </a:lnTo>
                  <a:lnTo>
                    <a:pt x="2036" y="512"/>
                  </a:lnTo>
                  <a:lnTo>
                    <a:pt x="2036" y="512"/>
                  </a:lnTo>
                  <a:lnTo>
                    <a:pt x="2045" y="508"/>
                  </a:lnTo>
                  <a:lnTo>
                    <a:pt x="2053" y="503"/>
                  </a:lnTo>
                  <a:lnTo>
                    <a:pt x="2053" y="503"/>
                  </a:lnTo>
                  <a:lnTo>
                    <a:pt x="2058" y="498"/>
                  </a:lnTo>
                  <a:lnTo>
                    <a:pt x="2062" y="492"/>
                  </a:lnTo>
                  <a:lnTo>
                    <a:pt x="2062" y="492"/>
                  </a:lnTo>
                  <a:lnTo>
                    <a:pt x="2065" y="489"/>
                  </a:lnTo>
                  <a:lnTo>
                    <a:pt x="2069" y="487"/>
                  </a:lnTo>
                  <a:lnTo>
                    <a:pt x="2080" y="483"/>
                  </a:lnTo>
                  <a:lnTo>
                    <a:pt x="2100" y="483"/>
                  </a:lnTo>
                  <a:lnTo>
                    <a:pt x="2100" y="483"/>
                  </a:lnTo>
                  <a:lnTo>
                    <a:pt x="2116" y="483"/>
                  </a:lnTo>
                  <a:lnTo>
                    <a:pt x="2129" y="480"/>
                  </a:lnTo>
                  <a:lnTo>
                    <a:pt x="2143" y="474"/>
                  </a:lnTo>
                  <a:lnTo>
                    <a:pt x="2156" y="469"/>
                  </a:lnTo>
                  <a:lnTo>
                    <a:pt x="2156" y="469"/>
                  </a:lnTo>
                  <a:lnTo>
                    <a:pt x="2167" y="461"/>
                  </a:lnTo>
                  <a:lnTo>
                    <a:pt x="2176" y="456"/>
                  </a:lnTo>
                  <a:lnTo>
                    <a:pt x="2176" y="456"/>
                  </a:lnTo>
                  <a:lnTo>
                    <a:pt x="2187" y="451"/>
                  </a:lnTo>
                  <a:lnTo>
                    <a:pt x="2197" y="447"/>
                  </a:lnTo>
                  <a:lnTo>
                    <a:pt x="2197" y="447"/>
                  </a:lnTo>
                  <a:lnTo>
                    <a:pt x="2201" y="445"/>
                  </a:lnTo>
                  <a:lnTo>
                    <a:pt x="2206" y="442"/>
                  </a:lnTo>
                  <a:lnTo>
                    <a:pt x="2210" y="436"/>
                  </a:lnTo>
                  <a:lnTo>
                    <a:pt x="2210" y="434"/>
                  </a:lnTo>
                  <a:lnTo>
                    <a:pt x="2208" y="432"/>
                  </a:lnTo>
                  <a:lnTo>
                    <a:pt x="2208" y="432"/>
                  </a:lnTo>
                  <a:close/>
                  <a:moveTo>
                    <a:pt x="1318" y="1775"/>
                  </a:moveTo>
                  <a:lnTo>
                    <a:pt x="1318" y="1775"/>
                  </a:lnTo>
                  <a:lnTo>
                    <a:pt x="1310" y="1775"/>
                  </a:lnTo>
                  <a:lnTo>
                    <a:pt x="1303" y="1773"/>
                  </a:lnTo>
                  <a:lnTo>
                    <a:pt x="1296" y="1771"/>
                  </a:lnTo>
                  <a:lnTo>
                    <a:pt x="1291" y="1766"/>
                  </a:lnTo>
                  <a:lnTo>
                    <a:pt x="1291" y="1766"/>
                  </a:lnTo>
                  <a:lnTo>
                    <a:pt x="1289" y="1761"/>
                  </a:lnTo>
                  <a:lnTo>
                    <a:pt x="1287" y="1753"/>
                  </a:lnTo>
                  <a:lnTo>
                    <a:pt x="1285" y="1741"/>
                  </a:lnTo>
                  <a:lnTo>
                    <a:pt x="1285" y="1741"/>
                  </a:lnTo>
                  <a:lnTo>
                    <a:pt x="1283" y="1735"/>
                  </a:lnTo>
                  <a:lnTo>
                    <a:pt x="1280" y="1732"/>
                  </a:lnTo>
                  <a:lnTo>
                    <a:pt x="1274" y="1723"/>
                  </a:lnTo>
                  <a:lnTo>
                    <a:pt x="1274" y="1723"/>
                  </a:lnTo>
                  <a:lnTo>
                    <a:pt x="1272" y="1717"/>
                  </a:lnTo>
                  <a:lnTo>
                    <a:pt x="1272" y="1712"/>
                  </a:lnTo>
                  <a:lnTo>
                    <a:pt x="1271" y="1701"/>
                  </a:lnTo>
                  <a:lnTo>
                    <a:pt x="1271" y="1701"/>
                  </a:lnTo>
                  <a:lnTo>
                    <a:pt x="1271" y="1688"/>
                  </a:lnTo>
                  <a:lnTo>
                    <a:pt x="1272" y="1679"/>
                  </a:lnTo>
                  <a:lnTo>
                    <a:pt x="1272" y="1668"/>
                  </a:lnTo>
                  <a:lnTo>
                    <a:pt x="1269" y="1657"/>
                  </a:lnTo>
                  <a:lnTo>
                    <a:pt x="1269" y="1657"/>
                  </a:lnTo>
                  <a:lnTo>
                    <a:pt x="1263" y="1650"/>
                  </a:lnTo>
                  <a:lnTo>
                    <a:pt x="1254" y="1645"/>
                  </a:lnTo>
                  <a:lnTo>
                    <a:pt x="1254" y="1645"/>
                  </a:lnTo>
                  <a:lnTo>
                    <a:pt x="1249" y="1643"/>
                  </a:lnTo>
                  <a:lnTo>
                    <a:pt x="1242" y="1643"/>
                  </a:lnTo>
                  <a:lnTo>
                    <a:pt x="1227" y="1647"/>
                  </a:lnTo>
                  <a:lnTo>
                    <a:pt x="1227" y="1647"/>
                  </a:lnTo>
                  <a:lnTo>
                    <a:pt x="1216" y="1648"/>
                  </a:lnTo>
                  <a:lnTo>
                    <a:pt x="1205" y="1650"/>
                  </a:lnTo>
                  <a:lnTo>
                    <a:pt x="1205" y="1650"/>
                  </a:lnTo>
                  <a:lnTo>
                    <a:pt x="1200" y="1648"/>
                  </a:lnTo>
                  <a:lnTo>
                    <a:pt x="1196" y="1647"/>
                  </a:lnTo>
                  <a:lnTo>
                    <a:pt x="1195" y="1643"/>
                  </a:lnTo>
                  <a:lnTo>
                    <a:pt x="1196" y="1638"/>
                  </a:lnTo>
                  <a:lnTo>
                    <a:pt x="1196" y="1638"/>
                  </a:lnTo>
                  <a:lnTo>
                    <a:pt x="1205" y="1627"/>
                  </a:lnTo>
                  <a:lnTo>
                    <a:pt x="1209" y="1621"/>
                  </a:lnTo>
                  <a:lnTo>
                    <a:pt x="1211" y="1614"/>
                  </a:lnTo>
                  <a:lnTo>
                    <a:pt x="1211" y="1614"/>
                  </a:lnTo>
                  <a:lnTo>
                    <a:pt x="1211" y="1610"/>
                  </a:lnTo>
                  <a:lnTo>
                    <a:pt x="1211" y="1607"/>
                  </a:lnTo>
                  <a:lnTo>
                    <a:pt x="1207" y="1601"/>
                  </a:lnTo>
                  <a:lnTo>
                    <a:pt x="1207" y="1601"/>
                  </a:lnTo>
                  <a:lnTo>
                    <a:pt x="1204" y="1596"/>
                  </a:lnTo>
                  <a:lnTo>
                    <a:pt x="1204" y="1594"/>
                  </a:lnTo>
                  <a:lnTo>
                    <a:pt x="1205" y="1592"/>
                  </a:lnTo>
                  <a:lnTo>
                    <a:pt x="1205" y="1592"/>
                  </a:lnTo>
                  <a:lnTo>
                    <a:pt x="1209" y="1594"/>
                  </a:lnTo>
                  <a:lnTo>
                    <a:pt x="1213" y="1596"/>
                  </a:lnTo>
                  <a:lnTo>
                    <a:pt x="1213" y="1596"/>
                  </a:lnTo>
                  <a:lnTo>
                    <a:pt x="1220" y="1596"/>
                  </a:lnTo>
                  <a:lnTo>
                    <a:pt x="1220" y="1596"/>
                  </a:lnTo>
                  <a:lnTo>
                    <a:pt x="1220" y="1592"/>
                  </a:lnTo>
                  <a:lnTo>
                    <a:pt x="1220" y="1589"/>
                  </a:lnTo>
                  <a:lnTo>
                    <a:pt x="1220" y="1580"/>
                  </a:lnTo>
                  <a:lnTo>
                    <a:pt x="1220" y="1580"/>
                  </a:lnTo>
                  <a:lnTo>
                    <a:pt x="1225" y="1565"/>
                  </a:lnTo>
                  <a:lnTo>
                    <a:pt x="1225" y="1565"/>
                  </a:lnTo>
                  <a:lnTo>
                    <a:pt x="1227" y="1554"/>
                  </a:lnTo>
                  <a:lnTo>
                    <a:pt x="1227" y="1547"/>
                  </a:lnTo>
                  <a:lnTo>
                    <a:pt x="1225" y="1542"/>
                  </a:lnTo>
                  <a:lnTo>
                    <a:pt x="1225" y="1542"/>
                  </a:lnTo>
                  <a:lnTo>
                    <a:pt x="1222" y="1538"/>
                  </a:lnTo>
                  <a:lnTo>
                    <a:pt x="1218" y="1536"/>
                  </a:lnTo>
                  <a:lnTo>
                    <a:pt x="1211" y="1534"/>
                  </a:lnTo>
                  <a:lnTo>
                    <a:pt x="1211" y="1534"/>
                  </a:lnTo>
                  <a:lnTo>
                    <a:pt x="1202" y="1534"/>
                  </a:lnTo>
                  <a:lnTo>
                    <a:pt x="1195" y="1538"/>
                  </a:lnTo>
                  <a:lnTo>
                    <a:pt x="1186" y="1543"/>
                  </a:lnTo>
                  <a:lnTo>
                    <a:pt x="1180" y="1549"/>
                  </a:lnTo>
                  <a:lnTo>
                    <a:pt x="1180" y="1549"/>
                  </a:lnTo>
                  <a:lnTo>
                    <a:pt x="1175" y="1554"/>
                  </a:lnTo>
                  <a:lnTo>
                    <a:pt x="1171" y="1562"/>
                  </a:lnTo>
                  <a:lnTo>
                    <a:pt x="1164" y="1576"/>
                  </a:lnTo>
                  <a:lnTo>
                    <a:pt x="1164" y="1576"/>
                  </a:lnTo>
                  <a:lnTo>
                    <a:pt x="1162" y="1581"/>
                  </a:lnTo>
                  <a:lnTo>
                    <a:pt x="1158" y="1585"/>
                  </a:lnTo>
                  <a:lnTo>
                    <a:pt x="1148" y="1589"/>
                  </a:lnTo>
                  <a:lnTo>
                    <a:pt x="1137" y="1592"/>
                  </a:lnTo>
                  <a:lnTo>
                    <a:pt x="1128" y="1594"/>
                  </a:lnTo>
                  <a:lnTo>
                    <a:pt x="1128" y="1594"/>
                  </a:lnTo>
                  <a:lnTo>
                    <a:pt x="1117" y="1598"/>
                  </a:lnTo>
                  <a:lnTo>
                    <a:pt x="1111" y="1598"/>
                  </a:lnTo>
                  <a:lnTo>
                    <a:pt x="1106" y="1598"/>
                  </a:lnTo>
                  <a:lnTo>
                    <a:pt x="1106" y="1598"/>
                  </a:lnTo>
                  <a:lnTo>
                    <a:pt x="1100" y="1594"/>
                  </a:lnTo>
                  <a:lnTo>
                    <a:pt x="1097" y="1589"/>
                  </a:lnTo>
                  <a:lnTo>
                    <a:pt x="1091" y="1578"/>
                  </a:lnTo>
                  <a:lnTo>
                    <a:pt x="1091" y="1578"/>
                  </a:lnTo>
                  <a:lnTo>
                    <a:pt x="1086" y="1569"/>
                  </a:lnTo>
                  <a:lnTo>
                    <a:pt x="1081" y="1562"/>
                  </a:lnTo>
                  <a:lnTo>
                    <a:pt x="1081" y="1562"/>
                  </a:lnTo>
                  <a:lnTo>
                    <a:pt x="1073" y="1551"/>
                  </a:lnTo>
                  <a:lnTo>
                    <a:pt x="1070" y="1536"/>
                  </a:lnTo>
                  <a:lnTo>
                    <a:pt x="1066" y="1524"/>
                  </a:lnTo>
                  <a:lnTo>
                    <a:pt x="1066" y="1511"/>
                  </a:lnTo>
                  <a:lnTo>
                    <a:pt x="1066" y="1511"/>
                  </a:lnTo>
                  <a:lnTo>
                    <a:pt x="1066" y="1496"/>
                  </a:lnTo>
                  <a:lnTo>
                    <a:pt x="1070" y="1482"/>
                  </a:lnTo>
                  <a:lnTo>
                    <a:pt x="1070" y="1482"/>
                  </a:lnTo>
                  <a:lnTo>
                    <a:pt x="1073" y="1473"/>
                  </a:lnTo>
                  <a:lnTo>
                    <a:pt x="1073" y="1467"/>
                  </a:lnTo>
                  <a:lnTo>
                    <a:pt x="1075" y="1462"/>
                  </a:lnTo>
                  <a:lnTo>
                    <a:pt x="1075" y="1462"/>
                  </a:lnTo>
                  <a:lnTo>
                    <a:pt x="1073" y="1449"/>
                  </a:lnTo>
                  <a:lnTo>
                    <a:pt x="1073" y="1444"/>
                  </a:lnTo>
                  <a:lnTo>
                    <a:pt x="1073" y="1437"/>
                  </a:lnTo>
                  <a:lnTo>
                    <a:pt x="1073" y="1437"/>
                  </a:lnTo>
                  <a:lnTo>
                    <a:pt x="1075" y="1428"/>
                  </a:lnTo>
                  <a:lnTo>
                    <a:pt x="1079" y="1420"/>
                  </a:lnTo>
                  <a:lnTo>
                    <a:pt x="1088" y="1406"/>
                  </a:lnTo>
                  <a:lnTo>
                    <a:pt x="1088" y="1406"/>
                  </a:lnTo>
                  <a:lnTo>
                    <a:pt x="1090" y="1402"/>
                  </a:lnTo>
                  <a:lnTo>
                    <a:pt x="1093" y="1399"/>
                  </a:lnTo>
                  <a:lnTo>
                    <a:pt x="1093" y="1399"/>
                  </a:lnTo>
                  <a:lnTo>
                    <a:pt x="1102" y="1393"/>
                  </a:lnTo>
                  <a:lnTo>
                    <a:pt x="1111" y="1388"/>
                  </a:lnTo>
                  <a:lnTo>
                    <a:pt x="1111" y="1388"/>
                  </a:lnTo>
                  <a:lnTo>
                    <a:pt x="1131" y="1377"/>
                  </a:lnTo>
                  <a:lnTo>
                    <a:pt x="1140" y="1375"/>
                  </a:lnTo>
                  <a:lnTo>
                    <a:pt x="1151" y="1373"/>
                  </a:lnTo>
                  <a:lnTo>
                    <a:pt x="1151" y="1373"/>
                  </a:lnTo>
                  <a:lnTo>
                    <a:pt x="1160" y="1377"/>
                  </a:lnTo>
                  <a:lnTo>
                    <a:pt x="1171" y="1382"/>
                  </a:lnTo>
                  <a:lnTo>
                    <a:pt x="1182" y="1386"/>
                  </a:lnTo>
                  <a:lnTo>
                    <a:pt x="1187" y="1386"/>
                  </a:lnTo>
                  <a:lnTo>
                    <a:pt x="1193" y="1386"/>
                  </a:lnTo>
                  <a:lnTo>
                    <a:pt x="1193" y="1386"/>
                  </a:lnTo>
                  <a:lnTo>
                    <a:pt x="1195" y="1382"/>
                  </a:lnTo>
                  <a:lnTo>
                    <a:pt x="1196" y="1379"/>
                  </a:lnTo>
                  <a:lnTo>
                    <a:pt x="1196" y="1375"/>
                  </a:lnTo>
                  <a:lnTo>
                    <a:pt x="1196" y="1370"/>
                  </a:lnTo>
                  <a:lnTo>
                    <a:pt x="1196" y="1370"/>
                  </a:lnTo>
                  <a:lnTo>
                    <a:pt x="1200" y="1366"/>
                  </a:lnTo>
                  <a:lnTo>
                    <a:pt x="1207" y="1363"/>
                  </a:lnTo>
                  <a:lnTo>
                    <a:pt x="1222" y="1363"/>
                  </a:lnTo>
                  <a:lnTo>
                    <a:pt x="1222" y="1363"/>
                  </a:lnTo>
                  <a:lnTo>
                    <a:pt x="1234" y="1363"/>
                  </a:lnTo>
                  <a:lnTo>
                    <a:pt x="1249" y="1364"/>
                  </a:lnTo>
                  <a:lnTo>
                    <a:pt x="1260" y="1370"/>
                  </a:lnTo>
                  <a:lnTo>
                    <a:pt x="1271" y="1379"/>
                  </a:lnTo>
                  <a:lnTo>
                    <a:pt x="1271" y="1379"/>
                  </a:lnTo>
                  <a:lnTo>
                    <a:pt x="1276" y="1384"/>
                  </a:lnTo>
                  <a:lnTo>
                    <a:pt x="1280" y="1390"/>
                  </a:lnTo>
                  <a:lnTo>
                    <a:pt x="1283" y="1402"/>
                  </a:lnTo>
                  <a:lnTo>
                    <a:pt x="1291" y="1428"/>
                  </a:lnTo>
                  <a:lnTo>
                    <a:pt x="1291" y="1428"/>
                  </a:lnTo>
                  <a:lnTo>
                    <a:pt x="1294" y="1437"/>
                  </a:lnTo>
                  <a:lnTo>
                    <a:pt x="1300" y="1446"/>
                  </a:lnTo>
                  <a:lnTo>
                    <a:pt x="1307" y="1455"/>
                  </a:lnTo>
                  <a:lnTo>
                    <a:pt x="1318" y="1458"/>
                  </a:lnTo>
                  <a:lnTo>
                    <a:pt x="1318" y="1458"/>
                  </a:lnTo>
                  <a:lnTo>
                    <a:pt x="1323" y="1460"/>
                  </a:lnTo>
                  <a:lnTo>
                    <a:pt x="1327" y="1458"/>
                  </a:lnTo>
                  <a:lnTo>
                    <a:pt x="1329" y="1455"/>
                  </a:lnTo>
                  <a:lnTo>
                    <a:pt x="1330" y="1451"/>
                  </a:lnTo>
                  <a:lnTo>
                    <a:pt x="1332" y="1442"/>
                  </a:lnTo>
                  <a:lnTo>
                    <a:pt x="1332" y="1433"/>
                  </a:lnTo>
                  <a:lnTo>
                    <a:pt x="1332" y="1433"/>
                  </a:lnTo>
                  <a:lnTo>
                    <a:pt x="1329" y="1422"/>
                  </a:lnTo>
                  <a:lnTo>
                    <a:pt x="1325" y="1411"/>
                  </a:lnTo>
                  <a:lnTo>
                    <a:pt x="1316" y="1390"/>
                  </a:lnTo>
                  <a:lnTo>
                    <a:pt x="1316" y="1390"/>
                  </a:lnTo>
                  <a:lnTo>
                    <a:pt x="1312" y="1379"/>
                  </a:lnTo>
                  <a:lnTo>
                    <a:pt x="1310" y="1366"/>
                  </a:lnTo>
                  <a:lnTo>
                    <a:pt x="1312" y="1355"/>
                  </a:lnTo>
                  <a:lnTo>
                    <a:pt x="1318" y="1343"/>
                  </a:lnTo>
                  <a:lnTo>
                    <a:pt x="1318" y="1343"/>
                  </a:lnTo>
                  <a:lnTo>
                    <a:pt x="1323" y="1334"/>
                  </a:lnTo>
                  <a:lnTo>
                    <a:pt x="1332" y="1323"/>
                  </a:lnTo>
                  <a:lnTo>
                    <a:pt x="1350" y="1305"/>
                  </a:lnTo>
                  <a:lnTo>
                    <a:pt x="1350" y="1305"/>
                  </a:lnTo>
                  <a:lnTo>
                    <a:pt x="1365" y="1294"/>
                  </a:lnTo>
                  <a:lnTo>
                    <a:pt x="1372" y="1287"/>
                  </a:lnTo>
                  <a:lnTo>
                    <a:pt x="1379" y="1279"/>
                  </a:lnTo>
                  <a:lnTo>
                    <a:pt x="1379" y="1279"/>
                  </a:lnTo>
                  <a:lnTo>
                    <a:pt x="1383" y="1268"/>
                  </a:lnTo>
                  <a:lnTo>
                    <a:pt x="1385" y="1258"/>
                  </a:lnTo>
                  <a:lnTo>
                    <a:pt x="1385" y="1258"/>
                  </a:lnTo>
                  <a:lnTo>
                    <a:pt x="1383" y="1245"/>
                  </a:lnTo>
                  <a:lnTo>
                    <a:pt x="1383" y="1245"/>
                  </a:lnTo>
                  <a:lnTo>
                    <a:pt x="1383" y="1229"/>
                  </a:lnTo>
                  <a:lnTo>
                    <a:pt x="1383" y="1229"/>
                  </a:lnTo>
                  <a:lnTo>
                    <a:pt x="1379" y="1212"/>
                  </a:lnTo>
                  <a:lnTo>
                    <a:pt x="1379" y="1203"/>
                  </a:lnTo>
                  <a:lnTo>
                    <a:pt x="1381" y="1196"/>
                  </a:lnTo>
                  <a:lnTo>
                    <a:pt x="1381" y="1196"/>
                  </a:lnTo>
                  <a:lnTo>
                    <a:pt x="1383" y="1191"/>
                  </a:lnTo>
                  <a:lnTo>
                    <a:pt x="1386" y="1185"/>
                  </a:lnTo>
                  <a:lnTo>
                    <a:pt x="1390" y="1182"/>
                  </a:lnTo>
                  <a:lnTo>
                    <a:pt x="1392" y="1182"/>
                  </a:lnTo>
                  <a:lnTo>
                    <a:pt x="1396" y="1183"/>
                  </a:lnTo>
                  <a:lnTo>
                    <a:pt x="1396" y="1183"/>
                  </a:lnTo>
                  <a:lnTo>
                    <a:pt x="1396" y="1187"/>
                  </a:lnTo>
                  <a:lnTo>
                    <a:pt x="1396" y="1189"/>
                  </a:lnTo>
                  <a:lnTo>
                    <a:pt x="1394" y="1196"/>
                  </a:lnTo>
                  <a:lnTo>
                    <a:pt x="1394" y="1196"/>
                  </a:lnTo>
                  <a:lnTo>
                    <a:pt x="1394" y="1203"/>
                  </a:lnTo>
                  <a:lnTo>
                    <a:pt x="1394" y="1205"/>
                  </a:lnTo>
                  <a:lnTo>
                    <a:pt x="1396" y="1209"/>
                  </a:lnTo>
                  <a:lnTo>
                    <a:pt x="1396" y="1209"/>
                  </a:lnTo>
                  <a:lnTo>
                    <a:pt x="1399" y="1212"/>
                  </a:lnTo>
                  <a:lnTo>
                    <a:pt x="1405" y="1212"/>
                  </a:lnTo>
                  <a:lnTo>
                    <a:pt x="1408" y="1212"/>
                  </a:lnTo>
                  <a:lnTo>
                    <a:pt x="1412" y="1209"/>
                  </a:lnTo>
                  <a:lnTo>
                    <a:pt x="1412" y="1209"/>
                  </a:lnTo>
                  <a:lnTo>
                    <a:pt x="1414" y="1203"/>
                  </a:lnTo>
                  <a:lnTo>
                    <a:pt x="1412" y="1200"/>
                  </a:lnTo>
                  <a:lnTo>
                    <a:pt x="1412" y="1191"/>
                  </a:lnTo>
                  <a:lnTo>
                    <a:pt x="1412" y="1191"/>
                  </a:lnTo>
                  <a:lnTo>
                    <a:pt x="1412" y="1185"/>
                  </a:lnTo>
                  <a:lnTo>
                    <a:pt x="1414" y="1182"/>
                  </a:lnTo>
                  <a:lnTo>
                    <a:pt x="1414" y="1182"/>
                  </a:lnTo>
                  <a:lnTo>
                    <a:pt x="1421" y="1173"/>
                  </a:lnTo>
                  <a:lnTo>
                    <a:pt x="1428" y="1163"/>
                  </a:lnTo>
                  <a:lnTo>
                    <a:pt x="1428" y="1163"/>
                  </a:lnTo>
                  <a:lnTo>
                    <a:pt x="1430" y="1160"/>
                  </a:lnTo>
                  <a:lnTo>
                    <a:pt x="1430" y="1154"/>
                  </a:lnTo>
                  <a:lnTo>
                    <a:pt x="1430" y="1154"/>
                  </a:lnTo>
                  <a:lnTo>
                    <a:pt x="1437" y="1142"/>
                  </a:lnTo>
                  <a:lnTo>
                    <a:pt x="1437" y="1142"/>
                  </a:lnTo>
                  <a:lnTo>
                    <a:pt x="1455" y="1120"/>
                  </a:lnTo>
                  <a:lnTo>
                    <a:pt x="1473" y="1098"/>
                  </a:lnTo>
                  <a:lnTo>
                    <a:pt x="1473" y="1098"/>
                  </a:lnTo>
                  <a:lnTo>
                    <a:pt x="1491" y="1082"/>
                  </a:lnTo>
                  <a:lnTo>
                    <a:pt x="1501" y="1077"/>
                  </a:lnTo>
                  <a:lnTo>
                    <a:pt x="1511" y="1073"/>
                  </a:lnTo>
                  <a:lnTo>
                    <a:pt x="1511" y="1073"/>
                  </a:lnTo>
                  <a:lnTo>
                    <a:pt x="1522" y="1071"/>
                  </a:lnTo>
                  <a:lnTo>
                    <a:pt x="1526" y="1069"/>
                  </a:lnTo>
                  <a:lnTo>
                    <a:pt x="1529" y="1066"/>
                  </a:lnTo>
                  <a:lnTo>
                    <a:pt x="1529" y="1066"/>
                  </a:lnTo>
                  <a:lnTo>
                    <a:pt x="1533" y="1059"/>
                  </a:lnTo>
                  <a:lnTo>
                    <a:pt x="1535" y="1057"/>
                  </a:lnTo>
                  <a:lnTo>
                    <a:pt x="1539" y="1055"/>
                  </a:lnTo>
                  <a:lnTo>
                    <a:pt x="1539" y="1055"/>
                  </a:lnTo>
                  <a:lnTo>
                    <a:pt x="1544" y="1051"/>
                  </a:lnTo>
                  <a:lnTo>
                    <a:pt x="1553" y="1049"/>
                  </a:lnTo>
                  <a:lnTo>
                    <a:pt x="1557" y="1049"/>
                  </a:lnTo>
                  <a:lnTo>
                    <a:pt x="1560" y="1051"/>
                  </a:lnTo>
                  <a:lnTo>
                    <a:pt x="1562" y="1053"/>
                  </a:lnTo>
                  <a:lnTo>
                    <a:pt x="1562" y="1057"/>
                  </a:lnTo>
                  <a:lnTo>
                    <a:pt x="1562" y="1057"/>
                  </a:lnTo>
                  <a:lnTo>
                    <a:pt x="1562" y="1059"/>
                  </a:lnTo>
                  <a:lnTo>
                    <a:pt x="1558" y="1062"/>
                  </a:lnTo>
                  <a:lnTo>
                    <a:pt x="1553" y="1068"/>
                  </a:lnTo>
                  <a:lnTo>
                    <a:pt x="1553" y="1068"/>
                  </a:lnTo>
                  <a:lnTo>
                    <a:pt x="1549" y="1069"/>
                  </a:lnTo>
                  <a:lnTo>
                    <a:pt x="1548" y="1073"/>
                  </a:lnTo>
                  <a:lnTo>
                    <a:pt x="1548" y="1078"/>
                  </a:lnTo>
                  <a:lnTo>
                    <a:pt x="1549" y="1082"/>
                  </a:lnTo>
                  <a:lnTo>
                    <a:pt x="1549" y="1082"/>
                  </a:lnTo>
                  <a:lnTo>
                    <a:pt x="1553" y="1086"/>
                  </a:lnTo>
                  <a:lnTo>
                    <a:pt x="1558" y="1087"/>
                  </a:lnTo>
                  <a:lnTo>
                    <a:pt x="1567" y="1089"/>
                  </a:lnTo>
                  <a:lnTo>
                    <a:pt x="1567" y="1089"/>
                  </a:lnTo>
                  <a:lnTo>
                    <a:pt x="1573" y="1089"/>
                  </a:lnTo>
                  <a:lnTo>
                    <a:pt x="1578" y="1087"/>
                  </a:lnTo>
                  <a:lnTo>
                    <a:pt x="1586" y="1080"/>
                  </a:lnTo>
                  <a:lnTo>
                    <a:pt x="1586" y="1080"/>
                  </a:lnTo>
                  <a:lnTo>
                    <a:pt x="1591" y="1071"/>
                  </a:lnTo>
                  <a:lnTo>
                    <a:pt x="1598" y="1064"/>
                  </a:lnTo>
                  <a:lnTo>
                    <a:pt x="1598" y="1064"/>
                  </a:lnTo>
                  <a:lnTo>
                    <a:pt x="1607" y="1059"/>
                  </a:lnTo>
                  <a:lnTo>
                    <a:pt x="1613" y="1057"/>
                  </a:lnTo>
                  <a:lnTo>
                    <a:pt x="1616" y="1053"/>
                  </a:lnTo>
                  <a:lnTo>
                    <a:pt x="1616" y="1053"/>
                  </a:lnTo>
                  <a:lnTo>
                    <a:pt x="1616" y="1049"/>
                  </a:lnTo>
                  <a:lnTo>
                    <a:pt x="1615" y="1046"/>
                  </a:lnTo>
                  <a:lnTo>
                    <a:pt x="1611" y="1044"/>
                  </a:lnTo>
                  <a:lnTo>
                    <a:pt x="1605" y="1044"/>
                  </a:lnTo>
                  <a:lnTo>
                    <a:pt x="1589" y="1044"/>
                  </a:lnTo>
                  <a:lnTo>
                    <a:pt x="1589" y="1044"/>
                  </a:lnTo>
                  <a:lnTo>
                    <a:pt x="1580" y="1040"/>
                  </a:lnTo>
                  <a:lnTo>
                    <a:pt x="1575" y="1033"/>
                  </a:lnTo>
                  <a:lnTo>
                    <a:pt x="1569" y="1028"/>
                  </a:lnTo>
                  <a:lnTo>
                    <a:pt x="1567" y="1019"/>
                  </a:lnTo>
                  <a:lnTo>
                    <a:pt x="1567" y="1019"/>
                  </a:lnTo>
                  <a:lnTo>
                    <a:pt x="1566" y="1008"/>
                  </a:lnTo>
                  <a:lnTo>
                    <a:pt x="1564" y="1002"/>
                  </a:lnTo>
                  <a:lnTo>
                    <a:pt x="1560" y="997"/>
                  </a:lnTo>
                  <a:lnTo>
                    <a:pt x="1560" y="997"/>
                  </a:lnTo>
                  <a:lnTo>
                    <a:pt x="1555" y="995"/>
                  </a:lnTo>
                  <a:lnTo>
                    <a:pt x="1549" y="992"/>
                  </a:lnTo>
                  <a:lnTo>
                    <a:pt x="1549" y="992"/>
                  </a:lnTo>
                  <a:lnTo>
                    <a:pt x="1548" y="990"/>
                  </a:lnTo>
                  <a:lnTo>
                    <a:pt x="1548" y="986"/>
                  </a:lnTo>
                  <a:lnTo>
                    <a:pt x="1549" y="984"/>
                  </a:lnTo>
                  <a:lnTo>
                    <a:pt x="1551" y="983"/>
                  </a:lnTo>
                  <a:lnTo>
                    <a:pt x="1551" y="983"/>
                  </a:lnTo>
                  <a:lnTo>
                    <a:pt x="1555" y="981"/>
                  </a:lnTo>
                  <a:lnTo>
                    <a:pt x="1558" y="981"/>
                  </a:lnTo>
                  <a:lnTo>
                    <a:pt x="1562" y="981"/>
                  </a:lnTo>
                  <a:lnTo>
                    <a:pt x="1566" y="979"/>
                  </a:lnTo>
                  <a:lnTo>
                    <a:pt x="1566" y="979"/>
                  </a:lnTo>
                  <a:lnTo>
                    <a:pt x="1567" y="977"/>
                  </a:lnTo>
                  <a:lnTo>
                    <a:pt x="1569" y="973"/>
                  </a:lnTo>
                  <a:lnTo>
                    <a:pt x="1569" y="970"/>
                  </a:lnTo>
                  <a:lnTo>
                    <a:pt x="1569" y="966"/>
                  </a:lnTo>
                  <a:lnTo>
                    <a:pt x="1569" y="966"/>
                  </a:lnTo>
                  <a:lnTo>
                    <a:pt x="1564" y="959"/>
                  </a:lnTo>
                  <a:lnTo>
                    <a:pt x="1558" y="954"/>
                  </a:lnTo>
                  <a:lnTo>
                    <a:pt x="1549" y="954"/>
                  </a:lnTo>
                  <a:lnTo>
                    <a:pt x="1542" y="955"/>
                  </a:lnTo>
                  <a:lnTo>
                    <a:pt x="1542" y="955"/>
                  </a:lnTo>
                  <a:lnTo>
                    <a:pt x="1531" y="961"/>
                  </a:lnTo>
                  <a:lnTo>
                    <a:pt x="1531" y="961"/>
                  </a:lnTo>
                  <a:lnTo>
                    <a:pt x="1517" y="968"/>
                  </a:lnTo>
                  <a:lnTo>
                    <a:pt x="1510" y="973"/>
                  </a:lnTo>
                  <a:lnTo>
                    <a:pt x="1504" y="981"/>
                  </a:lnTo>
                  <a:lnTo>
                    <a:pt x="1504" y="981"/>
                  </a:lnTo>
                  <a:lnTo>
                    <a:pt x="1501" y="984"/>
                  </a:lnTo>
                  <a:lnTo>
                    <a:pt x="1499" y="986"/>
                  </a:lnTo>
                  <a:lnTo>
                    <a:pt x="1497" y="986"/>
                  </a:lnTo>
                  <a:lnTo>
                    <a:pt x="1497" y="986"/>
                  </a:lnTo>
                  <a:lnTo>
                    <a:pt x="1495" y="983"/>
                  </a:lnTo>
                  <a:lnTo>
                    <a:pt x="1495" y="979"/>
                  </a:lnTo>
                  <a:lnTo>
                    <a:pt x="1499" y="972"/>
                  </a:lnTo>
                  <a:lnTo>
                    <a:pt x="1499" y="972"/>
                  </a:lnTo>
                  <a:lnTo>
                    <a:pt x="1513" y="955"/>
                  </a:lnTo>
                  <a:lnTo>
                    <a:pt x="1513" y="955"/>
                  </a:lnTo>
                  <a:lnTo>
                    <a:pt x="1520" y="948"/>
                  </a:lnTo>
                  <a:lnTo>
                    <a:pt x="1528" y="943"/>
                  </a:lnTo>
                  <a:lnTo>
                    <a:pt x="1537" y="939"/>
                  </a:lnTo>
                  <a:lnTo>
                    <a:pt x="1548" y="935"/>
                  </a:lnTo>
                  <a:lnTo>
                    <a:pt x="1548" y="935"/>
                  </a:lnTo>
                  <a:lnTo>
                    <a:pt x="1562" y="935"/>
                  </a:lnTo>
                  <a:lnTo>
                    <a:pt x="1562" y="935"/>
                  </a:lnTo>
                  <a:lnTo>
                    <a:pt x="1600" y="935"/>
                  </a:lnTo>
                  <a:lnTo>
                    <a:pt x="1600" y="935"/>
                  </a:lnTo>
                  <a:lnTo>
                    <a:pt x="1615" y="935"/>
                  </a:lnTo>
                  <a:lnTo>
                    <a:pt x="1629" y="934"/>
                  </a:lnTo>
                  <a:lnTo>
                    <a:pt x="1629" y="934"/>
                  </a:lnTo>
                  <a:lnTo>
                    <a:pt x="1642" y="928"/>
                  </a:lnTo>
                  <a:lnTo>
                    <a:pt x="1642" y="928"/>
                  </a:lnTo>
                  <a:lnTo>
                    <a:pt x="1649" y="925"/>
                  </a:lnTo>
                  <a:lnTo>
                    <a:pt x="1658" y="919"/>
                  </a:lnTo>
                  <a:lnTo>
                    <a:pt x="1658" y="919"/>
                  </a:lnTo>
                  <a:lnTo>
                    <a:pt x="1660" y="916"/>
                  </a:lnTo>
                  <a:lnTo>
                    <a:pt x="1662" y="910"/>
                  </a:lnTo>
                  <a:lnTo>
                    <a:pt x="1662" y="907"/>
                  </a:lnTo>
                  <a:lnTo>
                    <a:pt x="1663" y="901"/>
                  </a:lnTo>
                  <a:lnTo>
                    <a:pt x="1663" y="901"/>
                  </a:lnTo>
                  <a:lnTo>
                    <a:pt x="1669" y="897"/>
                  </a:lnTo>
                  <a:lnTo>
                    <a:pt x="1674" y="896"/>
                  </a:lnTo>
                  <a:lnTo>
                    <a:pt x="1685" y="897"/>
                  </a:lnTo>
                  <a:lnTo>
                    <a:pt x="1696" y="899"/>
                  </a:lnTo>
                  <a:lnTo>
                    <a:pt x="1701" y="897"/>
                  </a:lnTo>
                  <a:lnTo>
                    <a:pt x="1707" y="896"/>
                  </a:lnTo>
                  <a:lnTo>
                    <a:pt x="1707" y="896"/>
                  </a:lnTo>
                  <a:lnTo>
                    <a:pt x="1710" y="890"/>
                  </a:lnTo>
                  <a:lnTo>
                    <a:pt x="1714" y="885"/>
                  </a:lnTo>
                  <a:lnTo>
                    <a:pt x="1716" y="879"/>
                  </a:lnTo>
                  <a:lnTo>
                    <a:pt x="1716" y="874"/>
                  </a:lnTo>
                  <a:lnTo>
                    <a:pt x="1716" y="874"/>
                  </a:lnTo>
                  <a:lnTo>
                    <a:pt x="1714" y="869"/>
                  </a:lnTo>
                  <a:lnTo>
                    <a:pt x="1712" y="865"/>
                  </a:lnTo>
                  <a:lnTo>
                    <a:pt x="1703" y="863"/>
                  </a:lnTo>
                  <a:lnTo>
                    <a:pt x="1703" y="863"/>
                  </a:lnTo>
                  <a:lnTo>
                    <a:pt x="1698" y="859"/>
                  </a:lnTo>
                  <a:lnTo>
                    <a:pt x="1694" y="858"/>
                  </a:lnTo>
                  <a:lnTo>
                    <a:pt x="1691" y="858"/>
                  </a:lnTo>
                  <a:lnTo>
                    <a:pt x="1691" y="858"/>
                  </a:lnTo>
                  <a:lnTo>
                    <a:pt x="1683" y="859"/>
                  </a:lnTo>
                  <a:lnTo>
                    <a:pt x="1678" y="863"/>
                  </a:lnTo>
                  <a:lnTo>
                    <a:pt x="1678" y="863"/>
                  </a:lnTo>
                  <a:lnTo>
                    <a:pt x="1665" y="870"/>
                  </a:lnTo>
                  <a:lnTo>
                    <a:pt x="1658" y="872"/>
                  </a:lnTo>
                  <a:lnTo>
                    <a:pt x="1651" y="872"/>
                  </a:lnTo>
                  <a:lnTo>
                    <a:pt x="1651" y="872"/>
                  </a:lnTo>
                  <a:lnTo>
                    <a:pt x="1645" y="872"/>
                  </a:lnTo>
                  <a:lnTo>
                    <a:pt x="1642" y="869"/>
                  </a:lnTo>
                  <a:lnTo>
                    <a:pt x="1640" y="865"/>
                  </a:lnTo>
                  <a:lnTo>
                    <a:pt x="1638" y="859"/>
                  </a:lnTo>
                  <a:lnTo>
                    <a:pt x="1638" y="859"/>
                  </a:lnTo>
                  <a:lnTo>
                    <a:pt x="1642" y="854"/>
                  </a:lnTo>
                  <a:lnTo>
                    <a:pt x="1645" y="850"/>
                  </a:lnTo>
                  <a:lnTo>
                    <a:pt x="1656" y="843"/>
                  </a:lnTo>
                  <a:lnTo>
                    <a:pt x="1656" y="843"/>
                  </a:lnTo>
                  <a:lnTo>
                    <a:pt x="1660" y="840"/>
                  </a:lnTo>
                  <a:lnTo>
                    <a:pt x="1662" y="836"/>
                  </a:lnTo>
                  <a:lnTo>
                    <a:pt x="1662" y="832"/>
                  </a:lnTo>
                  <a:lnTo>
                    <a:pt x="1658" y="829"/>
                  </a:lnTo>
                  <a:lnTo>
                    <a:pt x="1658" y="829"/>
                  </a:lnTo>
                  <a:lnTo>
                    <a:pt x="1651" y="827"/>
                  </a:lnTo>
                  <a:lnTo>
                    <a:pt x="1645" y="825"/>
                  </a:lnTo>
                  <a:lnTo>
                    <a:pt x="1633" y="823"/>
                  </a:lnTo>
                  <a:lnTo>
                    <a:pt x="1633" y="823"/>
                  </a:lnTo>
                  <a:lnTo>
                    <a:pt x="1625" y="821"/>
                  </a:lnTo>
                  <a:lnTo>
                    <a:pt x="1622" y="816"/>
                  </a:lnTo>
                  <a:lnTo>
                    <a:pt x="1622" y="811"/>
                  </a:lnTo>
                  <a:lnTo>
                    <a:pt x="1622" y="803"/>
                  </a:lnTo>
                  <a:lnTo>
                    <a:pt x="1622" y="803"/>
                  </a:lnTo>
                  <a:lnTo>
                    <a:pt x="1620" y="791"/>
                  </a:lnTo>
                  <a:lnTo>
                    <a:pt x="1620" y="791"/>
                  </a:lnTo>
                  <a:lnTo>
                    <a:pt x="1616" y="783"/>
                  </a:lnTo>
                  <a:lnTo>
                    <a:pt x="1615" y="776"/>
                  </a:lnTo>
                  <a:lnTo>
                    <a:pt x="1615" y="776"/>
                  </a:lnTo>
                  <a:lnTo>
                    <a:pt x="1613" y="758"/>
                  </a:lnTo>
                  <a:lnTo>
                    <a:pt x="1613" y="758"/>
                  </a:lnTo>
                  <a:lnTo>
                    <a:pt x="1611" y="751"/>
                  </a:lnTo>
                  <a:lnTo>
                    <a:pt x="1609" y="747"/>
                  </a:lnTo>
                  <a:lnTo>
                    <a:pt x="1607" y="742"/>
                  </a:lnTo>
                  <a:lnTo>
                    <a:pt x="1607" y="742"/>
                  </a:lnTo>
                  <a:lnTo>
                    <a:pt x="1596" y="733"/>
                  </a:lnTo>
                  <a:lnTo>
                    <a:pt x="1586" y="724"/>
                  </a:lnTo>
                  <a:lnTo>
                    <a:pt x="1586" y="724"/>
                  </a:lnTo>
                  <a:lnTo>
                    <a:pt x="1582" y="718"/>
                  </a:lnTo>
                  <a:lnTo>
                    <a:pt x="1582" y="715"/>
                  </a:lnTo>
                  <a:lnTo>
                    <a:pt x="1580" y="706"/>
                  </a:lnTo>
                  <a:lnTo>
                    <a:pt x="1580" y="706"/>
                  </a:lnTo>
                  <a:lnTo>
                    <a:pt x="1577" y="700"/>
                  </a:lnTo>
                  <a:lnTo>
                    <a:pt x="1573" y="695"/>
                  </a:lnTo>
                  <a:lnTo>
                    <a:pt x="1567" y="695"/>
                  </a:lnTo>
                  <a:lnTo>
                    <a:pt x="1562" y="697"/>
                  </a:lnTo>
                  <a:lnTo>
                    <a:pt x="1562" y="697"/>
                  </a:lnTo>
                  <a:lnTo>
                    <a:pt x="1558" y="700"/>
                  </a:lnTo>
                  <a:lnTo>
                    <a:pt x="1555" y="704"/>
                  </a:lnTo>
                  <a:lnTo>
                    <a:pt x="1549" y="715"/>
                  </a:lnTo>
                  <a:lnTo>
                    <a:pt x="1549" y="715"/>
                  </a:lnTo>
                  <a:lnTo>
                    <a:pt x="1542" y="720"/>
                  </a:lnTo>
                  <a:lnTo>
                    <a:pt x="1533" y="724"/>
                  </a:lnTo>
                  <a:lnTo>
                    <a:pt x="1522" y="724"/>
                  </a:lnTo>
                  <a:lnTo>
                    <a:pt x="1513" y="722"/>
                  </a:lnTo>
                  <a:lnTo>
                    <a:pt x="1513" y="722"/>
                  </a:lnTo>
                  <a:lnTo>
                    <a:pt x="1506" y="717"/>
                  </a:lnTo>
                  <a:lnTo>
                    <a:pt x="1499" y="711"/>
                  </a:lnTo>
                  <a:lnTo>
                    <a:pt x="1495" y="702"/>
                  </a:lnTo>
                  <a:lnTo>
                    <a:pt x="1493" y="695"/>
                  </a:lnTo>
                  <a:lnTo>
                    <a:pt x="1493" y="695"/>
                  </a:lnTo>
                  <a:lnTo>
                    <a:pt x="1491" y="679"/>
                  </a:lnTo>
                  <a:lnTo>
                    <a:pt x="1488" y="671"/>
                  </a:lnTo>
                  <a:lnTo>
                    <a:pt x="1482" y="664"/>
                  </a:lnTo>
                  <a:lnTo>
                    <a:pt x="1482" y="664"/>
                  </a:lnTo>
                  <a:lnTo>
                    <a:pt x="1475" y="659"/>
                  </a:lnTo>
                  <a:lnTo>
                    <a:pt x="1466" y="655"/>
                  </a:lnTo>
                  <a:lnTo>
                    <a:pt x="1459" y="650"/>
                  </a:lnTo>
                  <a:lnTo>
                    <a:pt x="1452" y="644"/>
                  </a:lnTo>
                  <a:lnTo>
                    <a:pt x="1452" y="644"/>
                  </a:lnTo>
                  <a:lnTo>
                    <a:pt x="1441" y="635"/>
                  </a:lnTo>
                  <a:lnTo>
                    <a:pt x="1435" y="630"/>
                  </a:lnTo>
                  <a:lnTo>
                    <a:pt x="1430" y="628"/>
                  </a:lnTo>
                  <a:lnTo>
                    <a:pt x="1430" y="628"/>
                  </a:lnTo>
                  <a:lnTo>
                    <a:pt x="1423" y="626"/>
                  </a:lnTo>
                  <a:lnTo>
                    <a:pt x="1414" y="628"/>
                  </a:lnTo>
                  <a:lnTo>
                    <a:pt x="1399" y="635"/>
                  </a:lnTo>
                  <a:lnTo>
                    <a:pt x="1399" y="635"/>
                  </a:lnTo>
                  <a:lnTo>
                    <a:pt x="1394" y="637"/>
                  </a:lnTo>
                  <a:lnTo>
                    <a:pt x="1386" y="639"/>
                  </a:lnTo>
                  <a:lnTo>
                    <a:pt x="1379" y="639"/>
                  </a:lnTo>
                  <a:lnTo>
                    <a:pt x="1374" y="641"/>
                  </a:lnTo>
                  <a:lnTo>
                    <a:pt x="1374" y="641"/>
                  </a:lnTo>
                  <a:lnTo>
                    <a:pt x="1370" y="642"/>
                  </a:lnTo>
                  <a:lnTo>
                    <a:pt x="1367" y="646"/>
                  </a:lnTo>
                  <a:lnTo>
                    <a:pt x="1367" y="650"/>
                  </a:lnTo>
                  <a:lnTo>
                    <a:pt x="1367" y="655"/>
                  </a:lnTo>
                  <a:lnTo>
                    <a:pt x="1368" y="666"/>
                  </a:lnTo>
                  <a:lnTo>
                    <a:pt x="1368" y="669"/>
                  </a:lnTo>
                  <a:lnTo>
                    <a:pt x="1367" y="675"/>
                  </a:lnTo>
                  <a:lnTo>
                    <a:pt x="1367" y="675"/>
                  </a:lnTo>
                  <a:lnTo>
                    <a:pt x="1365" y="679"/>
                  </a:lnTo>
                  <a:lnTo>
                    <a:pt x="1363" y="680"/>
                  </a:lnTo>
                  <a:lnTo>
                    <a:pt x="1365" y="684"/>
                  </a:lnTo>
                  <a:lnTo>
                    <a:pt x="1365" y="684"/>
                  </a:lnTo>
                  <a:lnTo>
                    <a:pt x="1367" y="688"/>
                  </a:lnTo>
                  <a:lnTo>
                    <a:pt x="1368" y="691"/>
                  </a:lnTo>
                  <a:lnTo>
                    <a:pt x="1368" y="691"/>
                  </a:lnTo>
                  <a:lnTo>
                    <a:pt x="1368" y="695"/>
                  </a:lnTo>
                  <a:lnTo>
                    <a:pt x="1367" y="698"/>
                  </a:lnTo>
                  <a:lnTo>
                    <a:pt x="1363" y="704"/>
                  </a:lnTo>
                  <a:lnTo>
                    <a:pt x="1363" y="704"/>
                  </a:lnTo>
                  <a:lnTo>
                    <a:pt x="1359" y="709"/>
                  </a:lnTo>
                  <a:lnTo>
                    <a:pt x="1354" y="713"/>
                  </a:lnTo>
                  <a:lnTo>
                    <a:pt x="1350" y="717"/>
                  </a:lnTo>
                  <a:lnTo>
                    <a:pt x="1348" y="722"/>
                  </a:lnTo>
                  <a:lnTo>
                    <a:pt x="1348" y="722"/>
                  </a:lnTo>
                  <a:lnTo>
                    <a:pt x="1348" y="726"/>
                  </a:lnTo>
                  <a:lnTo>
                    <a:pt x="1350" y="729"/>
                  </a:lnTo>
                  <a:lnTo>
                    <a:pt x="1356" y="733"/>
                  </a:lnTo>
                  <a:lnTo>
                    <a:pt x="1361" y="736"/>
                  </a:lnTo>
                  <a:lnTo>
                    <a:pt x="1367" y="740"/>
                  </a:lnTo>
                  <a:lnTo>
                    <a:pt x="1367" y="740"/>
                  </a:lnTo>
                  <a:lnTo>
                    <a:pt x="1370" y="747"/>
                  </a:lnTo>
                  <a:lnTo>
                    <a:pt x="1372" y="753"/>
                  </a:lnTo>
                  <a:lnTo>
                    <a:pt x="1372" y="753"/>
                  </a:lnTo>
                  <a:lnTo>
                    <a:pt x="1377" y="764"/>
                  </a:lnTo>
                  <a:lnTo>
                    <a:pt x="1381" y="773"/>
                  </a:lnTo>
                  <a:lnTo>
                    <a:pt x="1381" y="773"/>
                  </a:lnTo>
                  <a:lnTo>
                    <a:pt x="1383" y="785"/>
                  </a:lnTo>
                  <a:lnTo>
                    <a:pt x="1385" y="791"/>
                  </a:lnTo>
                  <a:lnTo>
                    <a:pt x="1383" y="796"/>
                  </a:lnTo>
                  <a:lnTo>
                    <a:pt x="1383" y="796"/>
                  </a:lnTo>
                  <a:lnTo>
                    <a:pt x="1377" y="807"/>
                  </a:lnTo>
                  <a:lnTo>
                    <a:pt x="1374" y="812"/>
                  </a:lnTo>
                  <a:lnTo>
                    <a:pt x="1368" y="816"/>
                  </a:lnTo>
                  <a:lnTo>
                    <a:pt x="1368" y="816"/>
                  </a:lnTo>
                  <a:lnTo>
                    <a:pt x="1359" y="821"/>
                  </a:lnTo>
                  <a:lnTo>
                    <a:pt x="1354" y="825"/>
                  </a:lnTo>
                  <a:lnTo>
                    <a:pt x="1350" y="831"/>
                  </a:lnTo>
                  <a:lnTo>
                    <a:pt x="1350" y="831"/>
                  </a:lnTo>
                  <a:lnTo>
                    <a:pt x="1347" y="836"/>
                  </a:lnTo>
                  <a:lnTo>
                    <a:pt x="1347" y="843"/>
                  </a:lnTo>
                  <a:lnTo>
                    <a:pt x="1350" y="859"/>
                  </a:lnTo>
                  <a:lnTo>
                    <a:pt x="1350" y="859"/>
                  </a:lnTo>
                  <a:lnTo>
                    <a:pt x="1350" y="865"/>
                  </a:lnTo>
                  <a:lnTo>
                    <a:pt x="1350" y="870"/>
                  </a:lnTo>
                  <a:lnTo>
                    <a:pt x="1348" y="878"/>
                  </a:lnTo>
                  <a:lnTo>
                    <a:pt x="1347" y="881"/>
                  </a:lnTo>
                  <a:lnTo>
                    <a:pt x="1347" y="881"/>
                  </a:lnTo>
                  <a:lnTo>
                    <a:pt x="1341" y="887"/>
                  </a:lnTo>
                  <a:lnTo>
                    <a:pt x="1336" y="888"/>
                  </a:lnTo>
                  <a:lnTo>
                    <a:pt x="1329" y="890"/>
                  </a:lnTo>
                  <a:lnTo>
                    <a:pt x="1323" y="890"/>
                  </a:lnTo>
                  <a:lnTo>
                    <a:pt x="1323" y="890"/>
                  </a:lnTo>
                  <a:lnTo>
                    <a:pt x="1318" y="888"/>
                  </a:lnTo>
                  <a:lnTo>
                    <a:pt x="1316" y="887"/>
                  </a:lnTo>
                  <a:lnTo>
                    <a:pt x="1310" y="879"/>
                  </a:lnTo>
                  <a:lnTo>
                    <a:pt x="1307" y="870"/>
                  </a:lnTo>
                  <a:lnTo>
                    <a:pt x="1305" y="863"/>
                  </a:lnTo>
                  <a:lnTo>
                    <a:pt x="1305" y="863"/>
                  </a:lnTo>
                  <a:lnTo>
                    <a:pt x="1303" y="854"/>
                  </a:lnTo>
                  <a:lnTo>
                    <a:pt x="1303" y="843"/>
                  </a:lnTo>
                  <a:lnTo>
                    <a:pt x="1303" y="832"/>
                  </a:lnTo>
                  <a:lnTo>
                    <a:pt x="1301" y="829"/>
                  </a:lnTo>
                  <a:lnTo>
                    <a:pt x="1298" y="825"/>
                  </a:lnTo>
                  <a:lnTo>
                    <a:pt x="1298" y="825"/>
                  </a:lnTo>
                  <a:lnTo>
                    <a:pt x="1291" y="820"/>
                  </a:lnTo>
                  <a:lnTo>
                    <a:pt x="1281" y="816"/>
                  </a:lnTo>
                  <a:lnTo>
                    <a:pt x="1263" y="812"/>
                  </a:lnTo>
                  <a:lnTo>
                    <a:pt x="1263" y="812"/>
                  </a:lnTo>
                  <a:lnTo>
                    <a:pt x="1253" y="811"/>
                  </a:lnTo>
                  <a:lnTo>
                    <a:pt x="1243" y="805"/>
                  </a:lnTo>
                  <a:lnTo>
                    <a:pt x="1225" y="793"/>
                  </a:lnTo>
                  <a:lnTo>
                    <a:pt x="1225" y="793"/>
                  </a:lnTo>
                  <a:lnTo>
                    <a:pt x="1216" y="785"/>
                  </a:lnTo>
                  <a:lnTo>
                    <a:pt x="1205" y="780"/>
                  </a:lnTo>
                  <a:lnTo>
                    <a:pt x="1205" y="780"/>
                  </a:lnTo>
                  <a:lnTo>
                    <a:pt x="1193" y="776"/>
                  </a:lnTo>
                  <a:lnTo>
                    <a:pt x="1180" y="773"/>
                  </a:lnTo>
                  <a:lnTo>
                    <a:pt x="1180" y="773"/>
                  </a:lnTo>
                  <a:lnTo>
                    <a:pt x="1166" y="769"/>
                  </a:lnTo>
                  <a:lnTo>
                    <a:pt x="1151" y="760"/>
                  </a:lnTo>
                  <a:lnTo>
                    <a:pt x="1146" y="756"/>
                  </a:lnTo>
                  <a:lnTo>
                    <a:pt x="1140" y="749"/>
                  </a:lnTo>
                  <a:lnTo>
                    <a:pt x="1137" y="742"/>
                  </a:lnTo>
                  <a:lnTo>
                    <a:pt x="1135" y="735"/>
                  </a:lnTo>
                  <a:lnTo>
                    <a:pt x="1135" y="735"/>
                  </a:lnTo>
                  <a:lnTo>
                    <a:pt x="1131" y="727"/>
                  </a:lnTo>
                  <a:lnTo>
                    <a:pt x="1126" y="720"/>
                  </a:lnTo>
                  <a:lnTo>
                    <a:pt x="1122" y="713"/>
                  </a:lnTo>
                  <a:lnTo>
                    <a:pt x="1117" y="706"/>
                  </a:lnTo>
                  <a:lnTo>
                    <a:pt x="1117" y="706"/>
                  </a:lnTo>
                  <a:lnTo>
                    <a:pt x="1115" y="695"/>
                  </a:lnTo>
                  <a:lnTo>
                    <a:pt x="1115" y="684"/>
                  </a:lnTo>
                  <a:lnTo>
                    <a:pt x="1119" y="675"/>
                  </a:lnTo>
                  <a:lnTo>
                    <a:pt x="1124" y="666"/>
                  </a:lnTo>
                  <a:lnTo>
                    <a:pt x="1124" y="666"/>
                  </a:lnTo>
                  <a:lnTo>
                    <a:pt x="1133" y="655"/>
                  </a:lnTo>
                  <a:lnTo>
                    <a:pt x="1144" y="648"/>
                  </a:lnTo>
                  <a:lnTo>
                    <a:pt x="1144" y="648"/>
                  </a:lnTo>
                  <a:lnTo>
                    <a:pt x="1153" y="641"/>
                  </a:lnTo>
                  <a:lnTo>
                    <a:pt x="1160" y="633"/>
                  </a:lnTo>
                  <a:lnTo>
                    <a:pt x="1160" y="633"/>
                  </a:lnTo>
                  <a:lnTo>
                    <a:pt x="1164" y="628"/>
                  </a:lnTo>
                  <a:lnTo>
                    <a:pt x="1166" y="622"/>
                  </a:lnTo>
                  <a:lnTo>
                    <a:pt x="1167" y="617"/>
                  </a:lnTo>
                  <a:lnTo>
                    <a:pt x="1169" y="613"/>
                  </a:lnTo>
                  <a:lnTo>
                    <a:pt x="1169" y="613"/>
                  </a:lnTo>
                  <a:lnTo>
                    <a:pt x="1173" y="610"/>
                  </a:lnTo>
                  <a:lnTo>
                    <a:pt x="1178" y="606"/>
                  </a:lnTo>
                  <a:lnTo>
                    <a:pt x="1178" y="606"/>
                  </a:lnTo>
                  <a:lnTo>
                    <a:pt x="1195" y="601"/>
                  </a:lnTo>
                  <a:lnTo>
                    <a:pt x="1209" y="595"/>
                  </a:lnTo>
                  <a:lnTo>
                    <a:pt x="1209" y="595"/>
                  </a:lnTo>
                  <a:lnTo>
                    <a:pt x="1216" y="592"/>
                  </a:lnTo>
                  <a:lnTo>
                    <a:pt x="1218" y="590"/>
                  </a:lnTo>
                  <a:lnTo>
                    <a:pt x="1220" y="586"/>
                  </a:lnTo>
                  <a:lnTo>
                    <a:pt x="1220" y="586"/>
                  </a:lnTo>
                  <a:lnTo>
                    <a:pt x="1216" y="579"/>
                  </a:lnTo>
                  <a:lnTo>
                    <a:pt x="1213" y="574"/>
                  </a:lnTo>
                  <a:lnTo>
                    <a:pt x="1213" y="574"/>
                  </a:lnTo>
                  <a:lnTo>
                    <a:pt x="1209" y="570"/>
                  </a:lnTo>
                  <a:lnTo>
                    <a:pt x="1205" y="568"/>
                  </a:lnTo>
                  <a:lnTo>
                    <a:pt x="1196" y="566"/>
                  </a:lnTo>
                  <a:lnTo>
                    <a:pt x="1196" y="566"/>
                  </a:lnTo>
                  <a:lnTo>
                    <a:pt x="1191" y="566"/>
                  </a:lnTo>
                  <a:lnTo>
                    <a:pt x="1184" y="566"/>
                  </a:lnTo>
                  <a:lnTo>
                    <a:pt x="1182" y="565"/>
                  </a:lnTo>
                  <a:lnTo>
                    <a:pt x="1180" y="563"/>
                  </a:lnTo>
                  <a:lnTo>
                    <a:pt x="1180" y="561"/>
                  </a:lnTo>
                  <a:lnTo>
                    <a:pt x="1182" y="557"/>
                  </a:lnTo>
                  <a:lnTo>
                    <a:pt x="1182" y="557"/>
                  </a:lnTo>
                  <a:lnTo>
                    <a:pt x="1184" y="555"/>
                  </a:lnTo>
                  <a:lnTo>
                    <a:pt x="1186" y="554"/>
                  </a:lnTo>
                  <a:lnTo>
                    <a:pt x="1193" y="552"/>
                  </a:lnTo>
                  <a:lnTo>
                    <a:pt x="1205" y="554"/>
                  </a:lnTo>
                  <a:lnTo>
                    <a:pt x="1205" y="554"/>
                  </a:lnTo>
                  <a:lnTo>
                    <a:pt x="1215" y="557"/>
                  </a:lnTo>
                  <a:lnTo>
                    <a:pt x="1220" y="559"/>
                  </a:lnTo>
                  <a:lnTo>
                    <a:pt x="1224" y="559"/>
                  </a:lnTo>
                  <a:lnTo>
                    <a:pt x="1224" y="559"/>
                  </a:lnTo>
                  <a:lnTo>
                    <a:pt x="1227" y="557"/>
                  </a:lnTo>
                  <a:lnTo>
                    <a:pt x="1231" y="555"/>
                  </a:lnTo>
                  <a:lnTo>
                    <a:pt x="1234" y="550"/>
                  </a:lnTo>
                  <a:lnTo>
                    <a:pt x="1238" y="543"/>
                  </a:lnTo>
                  <a:lnTo>
                    <a:pt x="1242" y="539"/>
                  </a:lnTo>
                  <a:lnTo>
                    <a:pt x="1245" y="537"/>
                  </a:lnTo>
                  <a:lnTo>
                    <a:pt x="1245" y="537"/>
                  </a:lnTo>
                  <a:lnTo>
                    <a:pt x="1249" y="537"/>
                  </a:lnTo>
                  <a:lnTo>
                    <a:pt x="1253" y="537"/>
                  </a:lnTo>
                  <a:lnTo>
                    <a:pt x="1258" y="541"/>
                  </a:lnTo>
                  <a:lnTo>
                    <a:pt x="1258" y="541"/>
                  </a:lnTo>
                  <a:lnTo>
                    <a:pt x="1263" y="541"/>
                  </a:lnTo>
                  <a:lnTo>
                    <a:pt x="1267" y="541"/>
                  </a:lnTo>
                  <a:lnTo>
                    <a:pt x="1276" y="539"/>
                  </a:lnTo>
                  <a:lnTo>
                    <a:pt x="1291" y="530"/>
                  </a:lnTo>
                  <a:lnTo>
                    <a:pt x="1291" y="530"/>
                  </a:lnTo>
                  <a:lnTo>
                    <a:pt x="1305" y="525"/>
                  </a:lnTo>
                  <a:lnTo>
                    <a:pt x="1320" y="521"/>
                  </a:lnTo>
                  <a:lnTo>
                    <a:pt x="1320" y="521"/>
                  </a:lnTo>
                  <a:lnTo>
                    <a:pt x="1325" y="519"/>
                  </a:lnTo>
                  <a:lnTo>
                    <a:pt x="1329" y="516"/>
                  </a:lnTo>
                  <a:lnTo>
                    <a:pt x="1330" y="512"/>
                  </a:lnTo>
                  <a:lnTo>
                    <a:pt x="1330" y="507"/>
                  </a:lnTo>
                  <a:lnTo>
                    <a:pt x="1330" y="507"/>
                  </a:lnTo>
                  <a:lnTo>
                    <a:pt x="1329" y="499"/>
                  </a:lnTo>
                  <a:lnTo>
                    <a:pt x="1323" y="496"/>
                  </a:lnTo>
                  <a:lnTo>
                    <a:pt x="1320" y="492"/>
                  </a:lnTo>
                  <a:lnTo>
                    <a:pt x="1314" y="487"/>
                  </a:lnTo>
                  <a:lnTo>
                    <a:pt x="1314" y="487"/>
                  </a:lnTo>
                  <a:lnTo>
                    <a:pt x="1312" y="480"/>
                  </a:lnTo>
                  <a:lnTo>
                    <a:pt x="1312" y="480"/>
                  </a:lnTo>
                  <a:lnTo>
                    <a:pt x="1312" y="472"/>
                  </a:lnTo>
                  <a:lnTo>
                    <a:pt x="1312" y="465"/>
                  </a:lnTo>
                  <a:lnTo>
                    <a:pt x="1312" y="465"/>
                  </a:lnTo>
                  <a:lnTo>
                    <a:pt x="1314" y="460"/>
                  </a:lnTo>
                  <a:lnTo>
                    <a:pt x="1314" y="458"/>
                  </a:lnTo>
                  <a:lnTo>
                    <a:pt x="1314" y="456"/>
                  </a:lnTo>
                  <a:lnTo>
                    <a:pt x="1314" y="456"/>
                  </a:lnTo>
                  <a:lnTo>
                    <a:pt x="1312" y="452"/>
                  </a:lnTo>
                  <a:lnTo>
                    <a:pt x="1309" y="451"/>
                  </a:lnTo>
                  <a:lnTo>
                    <a:pt x="1301" y="447"/>
                  </a:lnTo>
                  <a:lnTo>
                    <a:pt x="1301" y="447"/>
                  </a:lnTo>
                  <a:lnTo>
                    <a:pt x="1298" y="442"/>
                  </a:lnTo>
                  <a:lnTo>
                    <a:pt x="1292" y="438"/>
                  </a:lnTo>
                  <a:lnTo>
                    <a:pt x="1292" y="438"/>
                  </a:lnTo>
                  <a:lnTo>
                    <a:pt x="1280" y="438"/>
                  </a:lnTo>
                  <a:lnTo>
                    <a:pt x="1267" y="438"/>
                  </a:lnTo>
                  <a:lnTo>
                    <a:pt x="1267" y="438"/>
                  </a:lnTo>
                  <a:lnTo>
                    <a:pt x="1263" y="440"/>
                  </a:lnTo>
                  <a:lnTo>
                    <a:pt x="1260" y="443"/>
                  </a:lnTo>
                  <a:lnTo>
                    <a:pt x="1258" y="447"/>
                  </a:lnTo>
                  <a:lnTo>
                    <a:pt x="1260" y="451"/>
                  </a:lnTo>
                  <a:lnTo>
                    <a:pt x="1260" y="451"/>
                  </a:lnTo>
                  <a:lnTo>
                    <a:pt x="1262" y="454"/>
                  </a:lnTo>
                  <a:lnTo>
                    <a:pt x="1265" y="458"/>
                  </a:lnTo>
                  <a:lnTo>
                    <a:pt x="1269" y="461"/>
                  </a:lnTo>
                  <a:lnTo>
                    <a:pt x="1269" y="463"/>
                  </a:lnTo>
                  <a:lnTo>
                    <a:pt x="1267" y="465"/>
                  </a:lnTo>
                  <a:lnTo>
                    <a:pt x="1267" y="465"/>
                  </a:lnTo>
                  <a:lnTo>
                    <a:pt x="1263" y="465"/>
                  </a:lnTo>
                  <a:lnTo>
                    <a:pt x="1260" y="467"/>
                  </a:lnTo>
                  <a:lnTo>
                    <a:pt x="1260" y="467"/>
                  </a:lnTo>
                  <a:lnTo>
                    <a:pt x="1256" y="469"/>
                  </a:lnTo>
                  <a:lnTo>
                    <a:pt x="1254" y="474"/>
                  </a:lnTo>
                  <a:lnTo>
                    <a:pt x="1254" y="474"/>
                  </a:lnTo>
                  <a:lnTo>
                    <a:pt x="1253" y="476"/>
                  </a:lnTo>
                  <a:lnTo>
                    <a:pt x="1253" y="480"/>
                  </a:lnTo>
                  <a:lnTo>
                    <a:pt x="1254" y="487"/>
                  </a:lnTo>
                  <a:lnTo>
                    <a:pt x="1254" y="487"/>
                  </a:lnTo>
                  <a:lnTo>
                    <a:pt x="1253" y="490"/>
                  </a:lnTo>
                  <a:lnTo>
                    <a:pt x="1249" y="494"/>
                  </a:lnTo>
                  <a:lnTo>
                    <a:pt x="1249" y="494"/>
                  </a:lnTo>
                  <a:lnTo>
                    <a:pt x="1240" y="507"/>
                  </a:lnTo>
                  <a:lnTo>
                    <a:pt x="1234" y="510"/>
                  </a:lnTo>
                  <a:lnTo>
                    <a:pt x="1231" y="512"/>
                  </a:lnTo>
                  <a:lnTo>
                    <a:pt x="1227" y="512"/>
                  </a:lnTo>
                  <a:lnTo>
                    <a:pt x="1227" y="512"/>
                  </a:lnTo>
                  <a:lnTo>
                    <a:pt x="1224" y="510"/>
                  </a:lnTo>
                  <a:lnTo>
                    <a:pt x="1220" y="508"/>
                  </a:lnTo>
                  <a:lnTo>
                    <a:pt x="1216" y="501"/>
                  </a:lnTo>
                  <a:lnTo>
                    <a:pt x="1216" y="501"/>
                  </a:lnTo>
                  <a:lnTo>
                    <a:pt x="1213" y="492"/>
                  </a:lnTo>
                  <a:lnTo>
                    <a:pt x="1213" y="483"/>
                  </a:lnTo>
                  <a:lnTo>
                    <a:pt x="1215" y="465"/>
                  </a:lnTo>
                  <a:lnTo>
                    <a:pt x="1215" y="465"/>
                  </a:lnTo>
                  <a:lnTo>
                    <a:pt x="1213" y="460"/>
                  </a:lnTo>
                  <a:lnTo>
                    <a:pt x="1211" y="454"/>
                  </a:lnTo>
                  <a:lnTo>
                    <a:pt x="1207" y="452"/>
                  </a:lnTo>
                  <a:lnTo>
                    <a:pt x="1205" y="451"/>
                  </a:lnTo>
                  <a:lnTo>
                    <a:pt x="1202" y="452"/>
                  </a:lnTo>
                  <a:lnTo>
                    <a:pt x="1198" y="454"/>
                  </a:lnTo>
                  <a:lnTo>
                    <a:pt x="1198" y="454"/>
                  </a:lnTo>
                  <a:lnTo>
                    <a:pt x="1196" y="458"/>
                  </a:lnTo>
                  <a:lnTo>
                    <a:pt x="1196" y="461"/>
                  </a:lnTo>
                  <a:lnTo>
                    <a:pt x="1195" y="470"/>
                  </a:lnTo>
                  <a:lnTo>
                    <a:pt x="1193" y="474"/>
                  </a:lnTo>
                  <a:lnTo>
                    <a:pt x="1191" y="476"/>
                  </a:lnTo>
                  <a:lnTo>
                    <a:pt x="1189" y="478"/>
                  </a:lnTo>
                  <a:lnTo>
                    <a:pt x="1184" y="476"/>
                  </a:lnTo>
                  <a:lnTo>
                    <a:pt x="1184" y="476"/>
                  </a:lnTo>
                  <a:lnTo>
                    <a:pt x="1180" y="472"/>
                  </a:lnTo>
                  <a:lnTo>
                    <a:pt x="1178" y="467"/>
                  </a:lnTo>
                  <a:lnTo>
                    <a:pt x="1178" y="467"/>
                  </a:lnTo>
                  <a:lnTo>
                    <a:pt x="1175" y="456"/>
                  </a:lnTo>
                  <a:lnTo>
                    <a:pt x="1173" y="452"/>
                  </a:lnTo>
                  <a:lnTo>
                    <a:pt x="1167" y="451"/>
                  </a:lnTo>
                  <a:lnTo>
                    <a:pt x="1167" y="451"/>
                  </a:lnTo>
                  <a:lnTo>
                    <a:pt x="1164" y="449"/>
                  </a:lnTo>
                  <a:lnTo>
                    <a:pt x="1160" y="445"/>
                  </a:lnTo>
                  <a:lnTo>
                    <a:pt x="1155" y="438"/>
                  </a:lnTo>
                  <a:lnTo>
                    <a:pt x="1155" y="438"/>
                  </a:lnTo>
                  <a:lnTo>
                    <a:pt x="1155" y="434"/>
                  </a:lnTo>
                  <a:lnTo>
                    <a:pt x="1155" y="431"/>
                  </a:lnTo>
                  <a:lnTo>
                    <a:pt x="1155" y="431"/>
                  </a:lnTo>
                  <a:lnTo>
                    <a:pt x="1157" y="427"/>
                  </a:lnTo>
                  <a:lnTo>
                    <a:pt x="1157" y="425"/>
                  </a:lnTo>
                  <a:lnTo>
                    <a:pt x="1157" y="423"/>
                  </a:lnTo>
                  <a:lnTo>
                    <a:pt x="1157" y="423"/>
                  </a:lnTo>
                  <a:lnTo>
                    <a:pt x="1155" y="422"/>
                  </a:lnTo>
                  <a:lnTo>
                    <a:pt x="1151" y="422"/>
                  </a:lnTo>
                  <a:lnTo>
                    <a:pt x="1151" y="422"/>
                  </a:lnTo>
                  <a:lnTo>
                    <a:pt x="1149" y="420"/>
                  </a:lnTo>
                  <a:lnTo>
                    <a:pt x="1149" y="418"/>
                  </a:lnTo>
                  <a:lnTo>
                    <a:pt x="1151" y="416"/>
                  </a:lnTo>
                  <a:lnTo>
                    <a:pt x="1151" y="416"/>
                  </a:lnTo>
                  <a:lnTo>
                    <a:pt x="1155" y="416"/>
                  </a:lnTo>
                  <a:lnTo>
                    <a:pt x="1157" y="416"/>
                  </a:lnTo>
                  <a:lnTo>
                    <a:pt x="1160" y="418"/>
                  </a:lnTo>
                  <a:lnTo>
                    <a:pt x="1162" y="416"/>
                  </a:lnTo>
                  <a:lnTo>
                    <a:pt x="1162" y="416"/>
                  </a:lnTo>
                  <a:lnTo>
                    <a:pt x="1164" y="414"/>
                  </a:lnTo>
                  <a:lnTo>
                    <a:pt x="1164" y="411"/>
                  </a:lnTo>
                  <a:lnTo>
                    <a:pt x="1160" y="405"/>
                  </a:lnTo>
                  <a:lnTo>
                    <a:pt x="1160" y="405"/>
                  </a:lnTo>
                  <a:lnTo>
                    <a:pt x="1157" y="402"/>
                  </a:lnTo>
                  <a:lnTo>
                    <a:pt x="1151" y="400"/>
                  </a:lnTo>
                  <a:lnTo>
                    <a:pt x="1142" y="396"/>
                  </a:lnTo>
                  <a:lnTo>
                    <a:pt x="1142" y="396"/>
                  </a:lnTo>
                  <a:lnTo>
                    <a:pt x="1128" y="385"/>
                  </a:lnTo>
                  <a:lnTo>
                    <a:pt x="1128" y="385"/>
                  </a:lnTo>
                  <a:lnTo>
                    <a:pt x="1124" y="384"/>
                  </a:lnTo>
                  <a:lnTo>
                    <a:pt x="1120" y="378"/>
                  </a:lnTo>
                  <a:lnTo>
                    <a:pt x="1117" y="373"/>
                  </a:lnTo>
                  <a:lnTo>
                    <a:pt x="1117" y="369"/>
                  </a:lnTo>
                  <a:lnTo>
                    <a:pt x="1117" y="369"/>
                  </a:lnTo>
                  <a:lnTo>
                    <a:pt x="1120" y="366"/>
                  </a:lnTo>
                  <a:lnTo>
                    <a:pt x="1124" y="364"/>
                  </a:lnTo>
                  <a:lnTo>
                    <a:pt x="1124" y="362"/>
                  </a:lnTo>
                  <a:lnTo>
                    <a:pt x="1124" y="362"/>
                  </a:lnTo>
                  <a:lnTo>
                    <a:pt x="1124" y="356"/>
                  </a:lnTo>
                  <a:lnTo>
                    <a:pt x="1122" y="353"/>
                  </a:lnTo>
                  <a:lnTo>
                    <a:pt x="1122" y="353"/>
                  </a:lnTo>
                  <a:lnTo>
                    <a:pt x="1122" y="351"/>
                  </a:lnTo>
                  <a:lnTo>
                    <a:pt x="1126" y="349"/>
                  </a:lnTo>
                  <a:lnTo>
                    <a:pt x="1135" y="347"/>
                  </a:lnTo>
                  <a:lnTo>
                    <a:pt x="1135" y="347"/>
                  </a:lnTo>
                  <a:lnTo>
                    <a:pt x="1142" y="346"/>
                  </a:lnTo>
                  <a:lnTo>
                    <a:pt x="1149" y="344"/>
                  </a:lnTo>
                  <a:lnTo>
                    <a:pt x="1149" y="344"/>
                  </a:lnTo>
                  <a:lnTo>
                    <a:pt x="1157" y="346"/>
                  </a:lnTo>
                  <a:lnTo>
                    <a:pt x="1160" y="346"/>
                  </a:lnTo>
                  <a:lnTo>
                    <a:pt x="1164" y="344"/>
                  </a:lnTo>
                  <a:lnTo>
                    <a:pt x="1164" y="344"/>
                  </a:lnTo>
                  <a:lnTo>
                    <a:pt x="1169" y="340"/>
                  </a:lnTo>
                  <a:lnTo>
                    <a:pt x="1173" y="335"/>
                  </a:lnTo>
                  <a:lnTo>
                    <a:pt x="1175" y="328"/>
                  </a:lnTo>
                  <a:lnTo>
                    <a:pt x="1175" y="324"/>
                  </a:lnTo>
                  <a:lnTo>
                    <a:pt x="1173" y="320"/>
                  </a:lnTo>
                  <a:lnTo>
                    <a:pt x="1173" y="320"/>
                  </a:lnTo>
                  <a:lnTo>
                    <a:pt x="1169" y="317"/>
                  </a:lnTo>
                  <a:lnTo>
                    <a:pt x="1162" y="311"/>
                  </a:lnTo>
                  <a:lnTo>
                    <a:pt x="1151" y="306"/>
                  </a:lnTo>
                  <a:lnTo>
                    <a:pt x="1151" y="306"/>
                  </a:lnTo>
                  <a:lnTo>
                    <a:pt x="1135" y="304"/>
                  </a:lnTo>
                  <a:lnTo>
                    <a:pt x="1126" y="304"/>
                  </a:lnTo>
                  <a:lnTo>
                    <a:pt x="1119" y="304"/>
                  </a:lnTo>
                  <a:lnTo>
                    <a:pt x="1119" y="304"/>
                  </a:lnTo>
                  <a:lnTo>
                    <a:pt x="1108" y="309"/>
                  </a:lnTo>
                  <a:lnTo>
                    <a:pt x="1108" y="309"/>
                  </a:lnTo>
                  <a:lnTo>
                    <a:pt x="1102" y="311"/>
                  </a:lnTo>
                  <a:lnTo>
                    <a:pt x="1099" y="313"/>
                  </a:lnTo>
                  <a:lnTo>
                    <a:pt x="1099" y="313"/>
                  </a:lnTo>
                  <a:lnTo>
                    <a:pt x="1095" y="318"/>
                  </a:lnTo>
                  <a:lnTo>
                    <a:pt x="1095" y="326"/>
                  </a:lnTo>
                  <a:lnTo>
                    <a:pt x="1097" y="331"/>
                  </a:lnTo>
                  <a:lnTo>
                    <a:pt x="1099" y="337"/>
                  </a:lnTo>
                  <a:lnTo>
                    <a:pt x="1099" y="337"/>
                  </a:lnTo>
                  <a:lnTo>
                    <a:pt x="1100" y="340"/>
                  </a:lnTo>
                  <a:lnTo>
                    <a:pt x="1102" y="346"/>
                  </a:lnTo>
                  <a:lnTo>
                    <a:pt x="1102" y="346"/>
                  </a:lnTo>
                  <a:lnTo>
                    <a:pt x="1102" y="351"/>
                  </a:lnTo>
                  <a:lnTo>
                    <a:pt x="1100" y="355"/>
                  </a:lnTo>
                  <a:lnTo>
                    <a:pt x="1102" y="356"/>
                  </a:lnTo>
                  <a:lnTo>
                    <a:pt x="1102" y="356"/>
                  </a:lnTo>
                  <a:lnTo>
                    <a:pt x="1106" y="360"/>
                  </a:lnTo>
                  <a:lnTo>
                    <a:pt x="1108" y="362"/>
                  </a:lnTo>
                  <a:lnTo>
                    <a:pt x="1110" y="364"/>
                  </a:lnTo>
                  <a:lnTo>
                    <a:pt x="1110" y="364"/>
                  </a:lnTo>
                  <a:lnTo>
                    <a:pt x="1110" y="369"/>
                  </a:lnTo>
                  <a:lnTo>
                    <a:pt x="1108" y="373"/>
                  </a:lnTo>
                  <a:lnTo>
                    <a:pt x="1100" y="378"/>
                  </a:lnTo>
                  <a:lnTo>
                    <a:pt x="1100" y="378"/>
                  </a:lnTo>
                  <a:lnTo>
                    <a:pt x="1097" y="385"/>
                  </a:lnTo>
                  <a:lnTo>
                    <a:pt x="1095" y="394"/>
                  </a:lnTo>
                  <a:lnTo>
                    <a:pt x="1095" y="394"/>
                  </a:lnTo>
                  <a:lnTo>
                    <a:pt x="1093" y="398"/>
                  </a:lnTo>
                  <a:lnTo>
                    <a:pt x="1090" y="402"/>
                  </a:lnTo>
                  <a:lnTo>
                    <a:pt x="1090" y="402"/>
                  </a:lnTo>
                  <a:lnTo>
                    <a:pt x="1086" y="407"/>
                  </a:lnTo>
                  <a:lnTo>
                    <a:pt x="1082" y="416"/>
                  </a:lnTo>
                  <a:lnTo>
                    <a:pt x="1082" y="416"/>
                  </a:lnTo>
                  <a:lnTo>
                    <a:pt x="1082" y="420"/>
                  </a:lnTo>
                  <a:lnTo>
                    <a:pt x="1084" y="425"/>
                  </a:lnTo>
                  <a:lnTo>
                    <a:pt x="1086" y="427"/>
                  </a:lnTo>
                  <a:lnTo>
                    <a:pt x="1090" y="431"/>
                  </a:lnTo>
                  <a:lnTo>
                    <a:pt x="1090" y="431"/>
                  </a:lnTo>
                  <a:lnTo>
                    <a:pt x="1095" y="432"/>
                  </a:lnTo>
                  <a:lnTo>
                    <a:pt x="1100" y="432"/>
                  </a:lnTo>
                  <a:lnTo>
                    <a:pt x="1111" y="432"/>
                  </a:lnTo>
                  <a:lnTo>
                    <a:pt x="1111" y="432"/>
                  </a:lnTo>
                  <a:lnTo>
                    <a:pt x="1120" y="434"/>
                  </a:lnTo>
                  <a:lnTo>
                    <a:pt x="1124" y="438"/>
                  </a:lnTo>
                  <a:lnTo>
                    <a:pt x="1128" y="442"/>
                  </a:lnTo>
                  <a:lnTo>
                    <a:pt x="1128" y="442"/>
                  </a:lnTo>
                  <a:lnTo>
                    <a:pt x="1129" y="445"/>
                  </a:lnTo>
                  <a:lnTo>
                    <a:pt x="1129" y="447"/>
                  </a:lnTo>
                  <a:lnTo>
                    <a:pt x="1128" y="451"/>
                  </a:lnTo>
                  <a:lnTo>
                    <a:pt x="1124" y="452"/>
                  </a:lnTo>
                  <a:lnTo>
                    <a:pt x="1124" y="452"/>
                  </a:lnTo>
                  <a:lnTo>
                    <a:pt x="1117" y="454"/>
                  </a:lnTo>
                  <a:lnTo>
                    <a:pt x="1115" y="458"/>
                  </a:lnTo>
                  <a:lnTo>
                    <a:pt x="1115" y="461"/>
                  </a:lnTo>
                  <a:lnTo>
                    <a:pt x="1115" y="461"/>
                  </a:lnTo>
                  <a:lnTo>
                    <a:pt x="1117" y="465"/>
                  </a:lnTo>
                  <a:lnTo>
                    <a:pt x="1120" y="467"/>
                  </a:lnTo>
                  <a:lnTo>
                    <a:pt x="1122" y="469"/>
                  </a:lnTo>
                  <a:lnTo>
                    <a:pt x="1124" y="472"/>
                  </a:lnTo>
                  <a:lnTo>
                    <a:pt x="1124" y="472"/>
                  </a:lnTo>
                  <a:lnTo>
                    <a:pt x="1124" y="474"/>
                  </a:lnTo>
                  <a:lnTo>
                    <a:pt x="1122" y="478"/>
                  </a:lnTo>
                  <a:lnTo>
                    <a:pt x="1113" y="483"/>
                  </a:lnTo>
                  <a:lnTo>
                    <a:pt x="1104" y="487"/>
                  </a:lnTo>
                  <a:lnTo>
                    <a:pt x="1099" y="492"/>
                  </a:lnTo>
                  <a:lnTo>
                    <a:pt x="1099" y="492"/>
                  </a:lnTo>
                  <a:lnTo>
                    <a:pt x="1097" y="498"/>
                  </a:lnTo>
                  <a:lnTo>
                    <a:pt x="1097" y="501"/>
                  </a:lnTo>
                  <a:lnTo>
                    <a:pt x="1097" y="507"/>
                  </a:lnTo>
                  <a:lnTo>
                    <a:pt x="1095" y="512"/>
                  </a:lnTo>
                  <a:lnTo>
                    <a:pt x="1095" y="512"/>
                  </a:lnTo>
                  <a:lnTo>
                    <a:pt x="1093" y="514"/>
                  </a:lnTo>
                  <a:lnTo>
                    <a:pt x="1090" y="514"/>
                  </a:lnTo>
                  <a:lnTo>
                    <a:pt x="1086" y="514"/>
                  </a:lnTo>
                  <a:lnTo>
                    <a:pt x="1084" y="510"/>
                  </a:lnTo>
                  <a:lnTo>
                    <a:pt x="1084" y="510"/>
                  </a:lnTo>
                  <a:lnTo>
                    <a:pt x="1081" y="507"/>
                  </a:lnTo>
                  <a:lnTo>
                    <a:pt x="1079" y="503"/>
                  </a:lnTo>
                  <a:lnTo>
                    <a:pt x="1077" y="492"/>
                  </a:lnTo>
                  <a:lnTo>
                    <a:pt x="1075" y="483"/>
                  </a:lnTo>
                  <a:lnTo>
                    <a:pt x="1072" y="481"/>
                  </a:lnTo>
                  <a:lnTo>
                    <a:pt x="1066" y="480"/>
                  </a:lnTo>
                  <a:lnTo>
                    <a:pt x="1066" y="480"/>
                  </a:lnTo>
                  <a:lnTo>
                    <a:pt x="1061" y="478"/>
                  </a:lnTo>
                  <a:lnTo>
                    <a:pt x="1059" y="480"/>
                  </a:lnTo>
                  <a:lnTo>
                    <a:pt x="1055" y="483"/>
                  </a:lnTo>
                  <a:lnTo>
                    <a:pt x="1055" y="489"/>
                  </a:lnTo>
                  <a:lnTo>
                    <a:pt x="1055" y="489"/>
                  </a:lnTo>
                  <a:lnTo>
                    <a:pt x="1052" y="494"/>
                  </a:lnTo>
                  <a:lnTo>
                    <a:pt x="1046" y="498"/>
                  </a:lnTo>
                  <a:lnTo>
                    <a:pt x="1039" y="501"/>
                  </a:lnTo>
                  <a:lnTo>
                    <a:pt x="1034" y="501"/>
                  </a:lnTo>
                  <a:lnTo>
                    <a:pt x="1034" y="501"/>
                  </a:lnTo>
                  <a:lnTo>
                    <a:pt x="1021" y="498"/>
                  </a:lnTo>
                  <a:lnTo>
                    <a:pt x="1015" y="496"/>
                  </a:lnTo>
                  <a:lnTo>
                    <a:pt x="1010" y="496"/>
                  </a:lnTo>
                  <a:lnTo>
                    <a:pt x="1010" y="496"/>
                  </a:lnTo>
                  <a:lnTo>
                    <a:pt x="1005" y="498"/>
                  </a:lnTo>
                  <a:lnTo>
                    <a:pt x="999" y="498"/>
                  </a:lnTo>
                  <a:lnTo>
                    <a:pt x="999" y="498"/>
                  </a:lnTo>
                  <a:lnTo>
                    <a:pt x="996" y="494"/>
                  </a:lnTo>
                  <a:lnTo>
                    <a:pt x="992" y="490"/>
                  </a:lnTo>
                  <a:lnTo>
                    <a:pt x="988" y="487"/>
                  </a:lnTo>
                  <a:lnTo>
                    <a:pt x="985" y="483"/>
                  </a:lnTo>
                  <a:lnTo>
                    <a:pt x="985" y="483"/>
                  </a:lnTo>
                  <a:lnTo>
                    <a:pt x="979" y="483"/>
                  </a:lnTo>
                  <a:lnTo>
                    <a:pt x="972" y="483"/>
                  </a:lnTo>
                  <a:lnTo>
                    <a:pt x="972" y="483"/>
                  </a:lnTo>
                  <a:lnTo>
                    <a:pt x="965" y="483"/>
                  </a:lnTo>
                  <a:lnTo>
                    <a:pt x="957" y="480"/>
                  </a:lnTo>
                  <a:lnTo>
                    <a:pt x="945" y="469"/>
                  </a:lnTo>
                  <a:lnTo>
                    <a:pt x="945" y="469"/>
                  </a:lnTo>
                  <a:lnTo>
                    <a:pt x="939" y="467"/>
                  </a:lnTo>
                  <a:lnTo>
                    <a:pt x="936" y="465"/>
                  </a:lnTo>
                  <a:lnTo>
                    <a:pt x="925" y="465"/>
                  </a:lnTo>
                  <a:lnTo>
                    <a:pt x="925" y="465"/>
                  </a:lnTo>
                  <a:lnTo>
                    <a:pt x="918" y="465"/>
                  </a:lnTo>
                  <a:lnTo>
                    <a:pt x="907" y="465"/>
                  </a:lnTo>
                  <a:lnTo>
                    <a:pt x="901" y="467"/>
                  </a:lnTo>
                  <a:lnTo>
                    <a:pt x="898" y="469"/>
                  </a:lnTo>
                  <a:lnTo>
                    <a:pt x="896" y="472"/>
                  </a:lnTo>
                  <a:lnTo>
                    <a:pt x="898" y="478"/>
                  </a:lnTo>
                  <a:lnTo>
                    <a:pt x="898" y="478"/>
                  </a:lnTo>
                  <a:lnTo>
                    <a:pt x="900" y="481"/>
                  </a:lnTo>
                  <a:lnTo>
                    <a:pt x="903" y="481"/>
                  </a:lnTo>
                  <a:lnTo>
                    <a:pt x="912" y="480"/>
                  </a:lnTo>
                  <a:lnTo>
                    <a:pt x="912" y="480"/>
                  </a:lnTo>
                  <a:lnTo>
                    <a:pt x="916" y="478"/>
                  </a:lnTo>
                  <a:lnTo>
                    <a:pt x="919" y="480"/>
                  </a:lnTo>
                  <a:lnTo>
                    <a:pt x="921" y="483"/>
                  </a:lnTo>
                  <a:lnTo>
                    <a:pt x="919" y="487"/>
                  </a:lnTo>
                  <a:lnTo>
                    <a:pt x="919" y="487"/>
                  </a:lnTo>
                  <a:lnTo>
                    <a:pt x="916" y="490"/>
                  </a:lnTo>
                  <a:lnTo>
                    <a:pt x="912" y="492"/>
                  </a:lnTo>
                  <a:lnTo>
                    <a:pt x="903" y="496"/>
                  </a:lnTo>
                  <a:lnTo>
                    <a:pt x="903" y="496"/>
                  </a:lnTo>
                  <a:lnTo>
                    <a:pt x="900" y="499"/>
                  </a:lnTo>
                  <a:lnTo>
                    <a:pt x="900" y="507"/>
                  </a:lnTo>
                  <a:lnTo>
                    <a:pt x="900" y="512"/>
                  </a:lnTo>
                  <a:lnTo>
                    <a:pt x="901" y="517"/>
                  </a:lnTo>
                  <a:lnTo>
                    <a:pt x="901" y="517"/>
                  </a:lnTo>
                  <a:lnTo>
                    <a:pt x="901" y="523"/>
                  </a:lnTo>
                  <a:lnTo>
                    <a:pt x="901" y="525"/>
                  </a:lnTo>
                  <a:lnTo>
                    <a:pt x="900" y="525"/>
                  </a:lnTo>
                  <a:lnTo>
                    <a:pt x="900" y="525"/>
                  </a:lnTo>
                  <a:lnTo>
                    <a:pt x="894" y="525"/>
                  </a:lnTo>
                  <a:lnTo>
                    <a:pt x="889" y="523"/>
                  </a:lnTo>
                  <a:lnTo>
                    <a:pt x="889" y="523"/>
                  </a:lnTo>
                  <a:lnTo>
                    <a:pt x="887" y="517"/>
                  </a:lnTo>
                  <a:lnTo>
                    <a:pt x="885" y="512"/>
                  </a:lnTo>
                  <a:lnTo>
                    <a:pt x="885" y="507"/>
                  </a:lnTo>
                  <a:lnTo>
                    <a:pt x="883" y="501"/>
                  </a:lnTo>
                  <a:lnTo>
                    <a:pt x="883" y="501"/>
                  </a:lnTo>
                  <a:lnTo>
                    <a:pt x="880" y="496"/>
                  </a:lnTo>
                  <a:lnTo>
                    <a:pt x="876" y="494"/>
                  </a:lnTo>
                  <a:lnTo>
                    <a:pt x="865" y="490"/>
                  </a:lnTo>
                  <a:lnTo>
                    <a:pt x="865" y="490"/>
                  </a:lnTo>
                  <a:lnTo>
                    <a:pt x="853" y="490"/>
                  </a:lnTo>
                  <a:lnTo>
                    <a:pt x="842" y="494"/>
                  </a:lnTo>
                  <a:lnTo>
                    <a:pt x="842" y="494"/>
                  </a:lnTo>
                  <a:lnTo>
                    <a:pt x="834" y="494"/>
                  </a:lnTo>
                  <a:lnTo>
                    <a:pt x="827" y="496"/>
                  </a:lnTo>
                  <a:lnTo>
                    <a:pt x="827" y="496"/>
                  </a:lnTo>
                  <a:lnTo>
                    <a:pt x="822" y="496"/>
                  </a:lnTo>
                  <a:lnTo>
                    <a:pt x="818" y="494"/>
                  </a:lnTo>
                  <a:lnTo>
                    <a:pt x="816" y="492"/>
                  </a:lnTo>
                  <a:lnTo>
                    <a:pt x="816" y="492"/>
                  </a:lnTo>
                  <a:lnTo>
                    <a:pt x="813" y="483"/>
                  </a:lnTo>
                  <a:lnTo>
                    <a:pt x="811" y="476"/>
                  </a:lnTo>
                  <a:lnTo>
                    <a:pt x="811" y="476"/>
                  </a:lnTo>
                  <a:lnTo>
                    <a:pt x="805" y="470"/>
                  </a:lnTo>
                  <a:lnTo>
                    <a:pt x="800" y="467"/>
                  </a:lnTo>
                  <a:lnTo>
                    <a:pt x="800" y="467"/>
                  </a:lnTo>
                  <a:lnTo>
                    <a:pt x="793" y="467"/>
                  </a:lnTo>
                  <a:lnTo>
                    <a:pt x="786" y="467"/>
                  </a:lnTo>
                  <a:lnTo>
                    <a:pt x="778" y="467"/>
                  </a:lnTo>
                  <a:lnTo>
                    <a:pt x="771" y="467"/>
                  </a:lnTo>
                  <a:lnTo>
                    <a:pt x="771" y="467"/>
                  </a:lnTo>
                  <a:lnTo>
                    <a:pt x="760" y="463"/>
                  </a:lnTo>
                  <a:lnTo>
                    <a:pt x="751" y="458"/>
                  </a:lnTo>
                  <a:lnTo>
                    <a:pt x="751" y="458"/>
                  </a:lnTo>
                  <a:lnTo>
                    <a:pt x="742" y="449"/>
                  </a:lnTo>
                  <a:lnTo>
                    <a:pt x="729" y="442"/>
                  </a:lnTo>
                  <a:lnTo>
                    <a:pt x="717" y="436"/>
                  </a:lnTo>
                  <a:lnTo>
                    <a:pt x="704" y="434"/>
                  </a:lnTo>
                  <a:lnTo>
                    <a:pt x="704" y="434"/>
                  </a:lnTo>
                  <a:lnTo>
                    <a:pt x="697" y="436"/>
                  </a:lnTo>
                  <a:lnTo>
                    <a:pt x="691" y="438"/>
                  </a:lnTo>
                  <a:lnTo>
                    <a:pt x="681" y="442"/>
                  </a:lnTo>
                  <a:lnTo>
                    <a:pt x="681" y="442"/>
                  </a:lnTo>
                  <a:lnTo>
                    <a:pt x="677" y="442"/>
                  </a:lnTo>
                  <a:lnTo>
                    <a:pt x="675" y="440"/>
                  </a:lnTo>
                  <a:lnTo>
                    <a:pt x="673" y="432"/>
                  </a:lnTo>
                  <a:lnTo>
                    <a:pt x="673" y="432"/>
                  </a:lnTo>
                  <a:lnTo>
                    <a:pt x="670" y="429"/>
                  </a:lnTo>
                  <a:lnTo>
                    <a:pt x="668" y="427"/>
                  </a:lnTo>
                  <a:lnTo>
                    <a:pt x="666" y="427"/>
                  </a:lnTo>
                  <a:lnTo>
                    <a:pt x="666" y="427"/>
                  </a:lnTo>
                  <a:lnTo>
                    <a:pt x="662" y="427"/>
                  </a:lnTo>
                  <a:lnTo>
                    <a:pt x="662" y="429"/>
                  </a:lnTo>
                  <a:lnTo>
                    <a:pt x="661" y="434"/>
                  </a:lnTo>
                  <a:lnTo>
                    <a:pt x="661" y="434"/>
                  </a:lnTo>
                  <a:lnTo>
                    <a:pt x="661" y="445"/>
                  </a:lnTo>
                  <a:lnTo>
                    <a:pt x="659" y="447"/>
                  </a:lnTo>
                  <a:lnTo>
                    <a:pt x="655" y="451"/>
                  </a:lnTo>
                  <a:lnTo>
                    <a:pt x="655" y="451"/>
                  </a:lnTo>
                  <a:lnTo>
                    <a:pt x="646" y="451"/>
                  </a:lnTo>
                  <a:lnTo>
                    <a:pt x="639" y="449"/>
                  </a:lnTo>
                  <a:lnTo>
                    <a:pt x="639" y="449"/>
                  </a:lnTo>
                  <a:lnTo>
                    <a:pt x="634" y="443"/>
                  </a:lnTo>
                  <a:lnTo>
                    <a:pt x="632" y="438"/>
                  </a:lnTo>
                  <a:lnTo>
                    <a:pt x="630" y="423"/>
                  </a:lnTo>
                  <a:lnTo>
                    <a:pt x="630" y="423"/>
                  </a:lnTo>
                  <a:lnTo>
                    <a:pt x="626" y="414"/>
                  </a:lnTo>
                  <a:lnTo>
                    <a:pt x="626" y="414"/>
                  </a:lnTo>
                  <a:lnTo>
                    <a:pt x="623" y="407"/>
                  </a:lnTo>
                  <a:lnTo>
                    <a:pt x="617" y="402"/>
                  </a:lnTo>
                  <a:lnTo>
                    <a:pt x="617" y="402"/>
                  </a:lnTo>
                  <a:lnTo>
                    <a:pt x="612" y="400"/>
                  </a:lnTo>
                  <a:lnTo>
                    <a:pt x="606" y="398"/>
                  </a:lnTo>
                  <a:lnTo>
                    <a:pt x="601" y="402"/>
                  </a:lnTo>
                  <a:lnTo>
                    <a:pt x="597" y="405"/>
                  </a:lnTo>
                  <a:lnTo>
                    <a:pt x="597" y="405"/>
                  </a:lnTo>
                  <a:lnTo>
                    <a:pt x="595" y="413"/>
                  </a:lnTo>
                  <a:lnTo>
                    <a:pt x="594" y="420"/>
                  </a:lnTo>
                  <a:lnTo>
                    <a:pt x="592" y="427"/>
                  </a:lnTo>
                  <a:lnTo>
                    <a:pt x="590" y="432"/>
                  </a:lnTo>
                  <a:lnTo>
                    <a:pt x="590" y="432"/>
                  </a:lnTo>
                  <a:lnTo>
                    <a:pt x="585" y="432"/>
                  </a:lnTo>
                  <a:lnTo>
                    <a:pt x="579" y="432"/>
                  </a:lnTo>
                  <a:lnTo>
                    <a:pt x="579" y="432"/>
                  </a:lnTo>
                  <a:lnTo>
                    <a:pt x="570" y="436"/>
                  </a:lnTo>
                  <a:lnTo>
                    <a:pt x="567" y="438"/>
                  </a:lnTo>
                  <a:lnTo>
                    <a:pt x="563" y="442"/>
                  </a:lnTo>
                  <a:lnTo>
                    <a:pt x="563" y="442"/>
                  </a:lnTo>
                  <a:lnTo>
                    <a:pt x="561" y="445"/>
                  </a:lnTo>
                  <a:lnTo>
                    <a:pt x="561" y="449"/>
                  </a:lnTo>
                  <a:lnTo>
                    <a:pt x="559" y="456"/>
                  </a:lnTo>
                  <a:lnTo>
                    <a:pt x="559" y="456"/>
                  </a:lnTo>
                  <a:lnTo>
                    <a:pt x="556" y="458"/>
                  </a:lnTo>
                  <a:lnTo>
                    <a:pt x="552" y="458"/>
                  </a:lnTo>
                  <a:lnTo>
                    <a:pt x="545" y="460"/>
                  </a:lnTo>
                  <a:lnTo>
                    <a:pt x="545" y="460"/>
                  </a:lnTo>
                  <a:lnTo>
                    <a:pt x="541" y="461"/>
                  </a:lnTo>
                  <a:lnTo>
                    <a:pt x="538" y="461"/>
                  </a:lnTo>
                  <a:lnTo>
                    <a:pt x="534" y="461"/>
                  </a:lnTo>
                  <a:lnTo>
                    <a:pt x="534" y="456"/>
                  </a:lnTo>
                  <a:lnTo>
                    <a:pt x="534" y="456"/>
                  </a:lnTo>
                  <a:lnTo>
                    <a:pt x="534" y="449"/>
                  </a:lnTo>
                  <a:lnTo>
                    <a:pt x="538" y="443"/>
                  </a:lnTo>
                  <a:lnTo>
                    <a:pt x="543" y="438"/>
                  </a:lnTo>
                  <a:lnTo>
                    <a:pt x="548" y="434"/>
                  </a:lnTo>
                  <a:lnTo>
                    <a:pt x="548" y="434"/>
                  </a:lnTo>
                  <a:lnTo>
                    <a:pt x="561" y="431"/>
                  </a:lnTo>
                  <a:lnTo>
                    <a:pt x="567" y="429"/>
                  </a:lnTo>
                  <a:lnTo>
                    <a:pt x="570" y="425"/>
                  </a:lnTo>
                  <a:lnTo>
                    <a:pt x="570" y="425"/>
                  </a:lnTo>
                  <a:lnTo>
                    <a:pt x="570" y="422"/>
                  </a:lnTo>
                  <a:lnTo>
                    <a:pt x="568" y="420"/>
                  </a:lnTo>
                  <a:lnTo>
                    <a:pt x="565" y="418"/>
                  </a:lnTo>
                  <a:lnTo>
                    <a:pt x="559" y="416"/>
                  </a:lnTo>
                  <a:lnTo>
                    <a:pt x="556" y="418"/>
                  </a:lnTo>
                  <a:lnTo>
                    <a:pt x="556" y="418"/>
                  </a:lnTo>
                  <a:lnTo>
                    <a:pt x="548" y="422"/>
                  </a:lnTo>
                  <a:lnTo>
                    <a:pt x="543" y="425"/>
                  </a:lnTo>
                  <a:lnTo>
                    <a:pt x="536" y="431"/>
                  </a:lnTo>
                  <a:lnTo>
                    <a:pt x="529" y="432"/>
                  </a:lnTo>
                  <a:lnTo>
                    <a:pt x="529" y="432"/>
                  </a:lnTo>
                  <a:lnTo>
                    <a:pt x="519" y="432"/>
                  </a:lnTo>
                  <a:lnTo>
                    <a:pt x="512" y="432"/>
                  </a:lnTo>
                  <a:lnTo>
                    <a:pt x="512" y="432"/>
                  </a:lnTo>
                  <a:lnTo>
                    <a:pt x="507" y="434"/>
                  </a:lnTo>
                  <a:lnTo>
                    <a:pt x="503" y="436"/>
                  </a:lnTo>
                  <a:lnTo>
                    <a:pt x="496" y="442"/>
                  </a:lnTo>
                  <a:lnTo>
                    <a:pt x="496" y="442"/>
                  </a:lnTo>
                  <a:lnTo>
                    <a:pt x="487" y="451"/>
                  </a:lnTo>
                  <a:lnTo>
                    <a:pt x="481" y="454"/>
                  </a:lnTo>
                  <a:lnTo>
                    <a:pt x="476" y="454"/>
                  </a:lnTo>
                  <a:lnTo>
                    <a:pt x="476" y="454"/>
                  </a:lnTo>
                  <a:lnTo>
                    <a:pt x="463" y="451"/>
                  </a:lnTo>
                  <a:lnTo>
                    <a:pt x="451" y="445"/>
                  </a:lnTo>
                  <a:lnTo>
                    <a:pt x="451" y="445"/>
                  </a:lnTo>
                  <a:lnTo>
                    <a:pt x="443" y="442"/>
                  </a:lnTo>
                  <a:lnTo>
                    <a:pt x="434" y="438"/>
                  </a:lnTo>
                  <a:lnTo>
                    <a:pt x="434" y="438"/>
                  </a:lnTo>
                  <a:lnTo>
                    <a:pt x="414" y="432"/>
                  </a:lnTo>
                  <a:lnTo>
                    <a:pt x="395" y="431"/>
                  </a:lnTo>
                  <a:lnTo>
                    <a:pt x="375" y="429"/>
                  </a:lnTo>
                  <a:lnTo>
                    <a:pt x="355" y="429"/>
                  </a:lnTo>
                  <a:lnTo>
                    <a:pt x="355" y="429"/>
                  </a:lnTo>
                  <a:lnTo>
                    <a:pt x="338" y="429"/>
                  </a:lnTo>
                  <a:lnTo>
                    <a:pt x="324" y="427"/>
                  </a:lnTo>
                  <a:lnTo>
                    <a:pt x="293" y="422"/>
                  </a:lnTo>
                  <a:lnTo>
                    <a:pt x="293" y="422"/>
                  </a:lnTo>
                  <a:lnTo>
                    <a:pt x="264" y="416"/>
                  </a:lnTo>
                  <a:lnTo>
                    <a:pt x="235" y="409"/>
                  </a:lnTo>
                  <a:lnTo>
                    <a:pt x="235" y="409"/>
                  </a:lnTo>
                  <a:lnTo>
                    <a:pt x="212" y="405"/>
                  </a:lnTo>
                  <a:lnTo>
                    <a:pt x="190" y="402"/>
                  </a:lnTo>
                  <a:lnTo>
                    <a:pt x="190" y="402"/>
                  </a:lnTo>
                  <a:lnTo>
                    <a:pt x="168" y="402"/>
                  </a:lnTo>
                  <a:lnTo>
                    <a:pt x="168" y="402"/>
                  </a:lnTo>
                  <a:lnTo>
                    <a:pt x="148" y="402"/>
                  </a:lnTo>
                  <a:lnTo>
                    <a:pt x="139" y="404"/>
                  </a:lnTo>
                  <a:lnTo>
                    <a:pt x="130" y="405"/>
                  </a:lnTo>
                  <a:lnTo>
                    <a:pt x="130" y="405"/>
                  </a:lnTo>
                  <a:lnTo>
                    <a:pt x="107" y="414"/>
                  </a:lnTo>
                  <a:lnTo>
                    <a:pt x="96" y="420"/>
                  </a:lnTo>
                  <a:lnTo>
                    <a:pt x="83" y="425"/>
                  </a:lnTo>
                  <a:lnTo>
                    <a:pt x="83" y="425"/>
                  </a:lnTo>
                  <a:lnTo>
                    <a:pt x="72" y="434"/>
                  </a:lnTo>
                  <a:lnTo>
                    <a:pt x="69" y="440"/>
                  </a:lnTo>
                  <a:lnTo>
                    <a:pt x="65" y="445"/>
                  </a:lnTo>
                  <a:lnTo>
                    <a:pt x="65" y="445"/>
                  </a:lnTo>
                  <a:lnTo>
                    <a:pt x="63" y="449"/>
                  </a:lnTo>
                  <a:lnTo>
                    <a:pt x="63" y="454"/>
                  </a:lnTo>
                  <a:lnTo>
                    <a:pt x="63" y="454"/>
                  </a:lnTo>
                  <a:lnTo>
                    <a:pt x="62" y="458"/>
                  </a:lnTo>
                  <a:lnTo>
                    <a:pt x="58" y="458"/>
                  </a:lnTo>
                  <a:lnTo>
                    <a:pt x="51" y="458"/>
                  </a:lnTo>
                  <a:lnTo>
                    <a:pt x="34" y="451"/>
                  </a:lnTo>
                  <a:lnTo>
                    <a:pt x="34" y="451"/>
                  </a:lnTo>
                  <a:lnTo>
                    <a:pt x="25" y="449"/>
                  </a:lnTo>
                  <a:lnTo>
                    <a:pt x="20" y="451"/>
                  </a:lnTo>
                  <a:lnTo>
                    <a:pt x="14" y="452"/>
                  </a:lnTo>
                  <a:lnTo>
                    <a:pt x="14" y="452"/>
                  </a:lnTo>
                  <a:lnTo>
                    <a:pt x="11" y="458"/>
                  </a:lnTo>
                  <a:lnTo>
                    <a:pt x="7" y="463"/>
                  </a:lnTo>
                  <a:lnTo>
                    <a:pt x="2" y="476"/>
                  </a:lnTo>
                  <a:lnTo>
                    <a:pt x="2" y="476"/>
                  </a:lnTo>
                  <a:lnTo>
                    <a:pt x="0" y="483"/>
                  </a:lnTo>
                  <a:lnTo>
                    <a:pt x="2" y="490"/>
                  </a:lnTo>
                  <a:lnTo>
                    <a:pt x="4" y="498"/>
                  </a:lnTo>
                  <a:lnTo>
                    <a:pt x="7" y="503"/>
                  </a:lnTo>
                  <a:lnTo>
                    <a:pt x="13" y="508"/>
                  </a:lnTo>
                  <a:lnTo>
                    <a:pt x="20" y="510"/>
                  </a:lnTo>
                  <a:lnTo>
                    <a:pt x="25" y="514"/>
                  </a:lnTo>
                  <a:lnTo>
                    <a:pt x="34" y="514"/>
                  </a:lnTo>
                  <a:lnTo>
                    <a:pt x="34" y="514"/>
                  </a:lnTo>
                  <a:lnTo>
                    <a:pt x="45" y="512"/>
                  </a:lnTo>
                  <a:lnTo>
                    <a:pt x="58" y="510"/>
                  </a:lnTo>
                  <a:lnTo>
                    <a:pt x="71" y="508"/>
                  </a:lnTo>
                  <a:lnTo>
                    <a:pt x="76" y="510"/>
                  </a:lnTo>
                  <a:lnTo>
                    <a:pt x="83" y="512"/>
                  </a:lnTo>
                  <a:lnTo>
                    <a:pt x="83" y="512"/>
                  </a:lnTo>
                  <a:lnTo>
                    <a:pt x="91" y="514"/>
                  </a:lnTo>
                  <a:lnTo>
                    <a:pt x="98" y="517"/>
                  </a:lnTo>
                  <a:lnTo>
                    <a:pt x="101" y="523"/>
                  </a:lnTo>
                  <a:lnTo>
                    <a:pt x="103" y="527"/>
                  </a:lnTo>
                  <a:lnTo>
                    <a:pt x="101" y="530"/>
                  </a:lnTo>
                  <a:lnTo>
                    <a:pt x="101" y="530"/>
                  </a:lnTo>
                  <a:lnTo>
                    <a:pt x="100" y="536"/>
                  </a:lnTo>
                  <a:lnTo>
                    <a:pt x="94" y="539"/>
                  </a:lnTo>
                  <a:lnTo>
                    <a:pt x="89" y="541"/>
                  </a:lnTo>
                  <a:lnTo>
                    <a:pt x="81" y="541"/>
                  </a:lnTo>
                  <a:lnTo>
                    <a:pt x="81" y="541"/>
                  </a:lnTo>
                  <a:lnTo>
                    <a:pt x="76" y="541"/>
                  </a:lnTo>
                  <a:lnTo>
                    <a:pt x="72" y="537"/>
                  </a:lnTo>
                  <a:lnTo>
                    <a:pt x="63" y="532"/>
                  </a:lnTo>
                  <a:lnTo>
                    <a:pt x="63" y="532"/>
                  </a:lnTo>
                  <a:lnTo>
                    <a:pt x="54" y="530"/>
                  </a:lnTo>
                  <a:lnTo>
                    <a:pt x="47" y="530"/>
                  </a:lnTo>
                  <a:lnTo>
                    <a:pt x="47" y="530"/>
                  </a:lnTo>
                  <a:lnTo>
                    <a:pt x="43" y="532"/>
                  </a:lnTo>
                  <a:lnTo>
                    <a:pt x="40" y="534"/>
                  </a:lnTo>
                  <a:lnTo>
                    <a:pt x="33" y="537"/>
                  </a:lnTo>
                  <a:lnTo>
                    <a:pt x="33" y="537"/>
                  </a:lnTo>
                  <a:lnTo>
                    <a:pt x="24" y="537"/>
                  </a:lnTo>
                  <a:lnTo>
                    <a:pt x="14" y="537"/>
                  </a:lnTo>
                  <a:lnTo>
                    <a:pt x="14" y="537"/>
                  </a:lnTo>
                  <a:lnTo>
                    <a:pt x="9" y="541"/>
                  </a:lnTo>
                  <a:lnTo>
                    <a:pt x="5" y="545"/>
                  </a:lnTo>
                  <a:lnTo>
                    <a:pt x="4" y="552"/>
                  </a:lnTo>
                  <a:lnTo>
                    <a:pt x="4" y="557"/>
                  </a:lnTo>
                  <a:lnTo>
                    <a:pt x="4" y="557"/>
                  </a:lnTo>
                  <a:lnTo>
                    <a:pt x="7" y="565"/>
                  </a:lnTo>
                  <a:lnTo>
                    <a:pt x="11" y="570"/>
                  </a:lnTo>
                  <a:lnTo>
                    <a:pt x="18" y="572"/>
                  </a:lnTo>
                  <a:lnTo>
                    <a:pt x="25" y="574"/>
                  </a:lnTo>
                  <a:lnTo>
                    <a:pt x="40" y="574"/>
                  </a:lnTo>
                  <a:lnTo>
                    <a:pt x="52" y="572"/>
                  </a:lnTo>
                  <a:lnTo>
                    <a:pt x="52" y="572"/>
                  </a:lnTo>
                  <a:lnTo>
                    <a:pt x="60" y="572"/>
                  </a:lnTo>
                  <a:lnTo>
                    <a:pt x="67" y="572"/>
                  </a:lnTo>
                  <a:lnTo>
                    <a:pt x="67" y="572"/>
                  </a:lnTo>
                  <a:lnTo>
                    <a:pt x="72" y="577"/>
                  </a:lnTo>
                  <a:lnTo>
                    <a:pt x="72" y="577"/>
                  </a:lnTo>
                  <a:lnTo>
                    <a:pt x="78" y="577"/>
                  </a:lnTo>
                  <a:lnTo>
                    <a:pt x="85" y="577"/>
                  </a:lnTo>
                  <a:lnTo>
                    <a:pt x="85" y="577"/>
                  </a:lnTo>
                  <a:lnTo>
                    <a:pt x="92" y="577"/>
                  </a:lnTo>
                  <a:lnTo>
                    <a:pt x="100" y="577"/>
                  </a:lnTo>
                  <a:lnTo>
                    <a:pt x="107" y="581"/>
                  </a:lnTo>
                  <a:lnTo>
                    <a:pt x="110" y="584"/>
                  </a:lnTo>
                  <a:lnTo>
                    <a:pt x="110" y="584"/>
                  </a:lnTo>
                  <a:lnTo>
                    <a:pt x="114" y="590"/>
                  </a:lnTo>
                  <a:lnTo>
                    <a:pt x="112" y="595"/>
                  </a:lnTo>
                  <a:lnTo>
                    <a:pt x="110" y="601"/>
                  </a:lnTo>
                  <a:lnTo>
                    <a:pt x="107" y="604"/>
                  </a:lnTo>
                  <a:lnTo>
                    <a:pt x="107" y="604"/>
                  </a:lnTo>
                  <a:lnTo>
                    <a:pt x="103" y="608"/>
                  </a:lnTo>
                  <a:lnTo>
                    <a:pt x="100" y="612"/>
                  </a:lnTo>
                  <a:lnTo>
                    <a:pt x="100" y="612"/>
                  </a:lnTo>
                  <a:lnTo>
                    <a:pt x="96" y="612"/>
                  </a:lnTo>
                  <a:lnTo>
                    <a:pt x="92" y="612"/>
                  </a:lnTo>
                  <a:lnTo>
                    <a:pt x="83" y="612"/>
                  </a:lnTo>
                  <a:lnTo>
                    <a:pt x="83" y="612"/>
                  </a:lnTo>
                  <a:lnTo>
                    <a:pt x="78" y="613"/>
                  </a:lnTo>
                  <a:lnTo>
                    <a:pt x="74" y="613"/>
                  </a:lnTo>
                  <a:lnTo>
                    <a:pt x="74" y="613"/>
                  </a:lnTo>
                  <a:lnTo>
                    <a:pt x="63" y="612"/>
                  </a:lnTo>
                  <a:lnTo>
                    <a:pt x="58" y="610"/>
                  </a:lnTo>
                  <a:lnTo>
                    <a:pt x="52" y="613"/>
                  </a:lnTo>
                  <a:lnTo>
                    <a:pt x="52" y="613"/>
                  </a:lnTo>
                  <a:lnTo>
                    <a:pt x="51" y="617"/>
                  </a:lnTo>
                  <a:lnTo>
                    <a:pt x="51" y="621"/>
                  </a:lnTo>
                  <a:lnTo>
                    <a:pt x="52" y="624"/>
                  </a:lnTo>
                  <a:lnTo>
                    <a:pt x="52" y="630"/>
                  </a:lnTo>
                  <a:lnTo>
                    <a:pt x="52" y="630"/>
                  </a:lnTo>
                  <a:lnTo>
                    <a:pt x="51" y="633"/>
                  </a:lnTo>
                  <a:lnTo>
                    <a:pt x="47" y="635"/>
                  </a:lnTo>
                  <a:lnTo>
                    <a:pt x="40" y="637"/>
                  </a:lnTo>
                  <a:lnTo>
                    <a:pt x="40" y="637"/>
                  </a:lnTo>
                  <a:lnTo>
                    <a:pt x="31" y="642"/>
                  </a:lnTo>
                  <a:lnTo>
                    <a:pt x="29" y="646"/>
                  </a:lnTo>
                  <a:lnTo>
                    <a:pt x="27" y="651"/>
                  </a:lnTo>
                  <a:lnTo>
                    <a:pt x="27" y="651"/>
                  </a:lnTo>
                  <a:lnTo>
                    <a:pt x="29" y="655"/>
                  </a:lnTo>
                  <a:lnTo>
                    <a:pt x="33" y="659"/>
                  </a:lnTo>
                  <a:lnTo>
                    <a:pt x="42" y="662"/>
                  </a:lnTo>
                  <a:lnTo>
                    <a:pt x="42" y="662"/>
                  </a:lnTo>
                  <a:lnTo>
                    <a:pt x="49" y="664"/>
                  </a:lnTo>
                  <a:lnTo>
                    <a:pt x="54" y="664"/>
                  </a:lnTo>
                  <a:lnTo>
                    <a:pt x="56" y="666"/>
                  </a:lnTo>
                  <a:lnTo>
                    <a:pt x="56" y="666"/>
                  </a:lnTo>
                  <a:lnTo>
                    <a:pt x="54" y="669"/>
                  </a:lnTo>
                  <a:lnTo>
                    <a:pt x="52" y="673"/>
                  </a:lnTo>
                  <a:lnTo>
                    <a:pt x="47" y="679"/>
                  </a:lnTo>
                  <a:lnTo>
                    <a:pt x="47" y="679"/>
                  </a:lnTo>
                  <a:lnTo>
                    <a:pt x="45" y="688"/>
                  </a:lnTo>
                  <a:lnTo>
                    <a:pt x="47" y="695"/>
                  </a:lnTo>
                  <a:lnTo>
                    <a:pt x="51" y="698"/>
                  </a:lnTo>
                  <a:lnTo>
                    <a:pt x="54" y="700"/>
                  </a:lnTo>
                  <a:lnTo>
                    <a:pt x="58" y="700"/>
                  </a:lnTo>
                  <a:lnTo>
                    <a:pt x="62" y="700"/>
                  </a:lnTo>
                  <a:lnTo>
                    <a:pt x="62" y="700"/>
                  </a:lnTo>
                  <a:lnTo>
                    <a:pt x="67" y="697"/>
                  </a:lnTo>
                  <a:lnTo>
                    <a:pt x="74" y="693"/>
                  </a:lnTo>
                  <a:lnTo>
                    <a:pt x="76" y="693"/>
                  </a:lnTo>
                  <a:lnTo>
                    <a:pt x="78" y="693"/>
                  </a:lnTo>
                  <a:lnTo>
                    <a:pt x="80" y="695"/>
                  </a:lnTo>
                  <a:lnTo>
                    <a:pt x="81" y="698"/>
                  </a:lnTo>
                  <a:lnTo>
                    <a:pt x="81" y="698"/>
                  </a:lnTo>
                  <a:lnTo>
                    <a:pt x="83" y="711"/>
                  </a:lnTo>
                  <a:lnTo>
                    <a:pt x="85" y="717"/>
                  </a:lnTo>
                  <a:lnTo>
                    <a:pt x="87" y="720"/>
                  </a:lnTo>
                  <a:lnTo>
                    <a:pt x="87" y="720"/>
                  </a:lnTo>
                  <a:lnTo>
                    <a:pt x="92" y="724"/>
                  </a:lnTo>
                  <a:lnTo>
                    <a:pt x="98" y="722"/>
                  </a:lnTo>
                  <a:lnTo>
                    <a:pt x="101" y="720"/>
                  </a:lnTo>
                  <a:lnTo>
                    <a:pt x="105" y="718"/>
                  </a:lnTo>
                  <a:lnTo>
                    <a:pt x="105" y="718"/>
                  </a:lnTo>
                  <a:lnTo>
                    <a:pt x="110" y="718"/>
                  </a:lnTo>
                  <a:lnTo>
                    <a:pt x="114" y="720"/>
                  </a:lnTo>
                  <a:lnTo>
                    <a:pt x="121" y="726"/>
                  </a:lnTo>
                  <a:lnTo>
                    <a:pt x="121" y="726"/>
                  </a:lnTo>
                  <a:lnTo>
                    <a:pt x="127" y="727"/>
                  </a:lnTo>
                  <a:lnTo>
                    <a:pt x="132" y="729"/>
                  </a:lnTo>
                  <a:lnTo>
                    <a:pt x="132" y="729"/>
                  </a:lnTo>
                  <a:lnTo>
                    <a:pt x="138" y="726"/>
                  </a:lnTo>
                  <a:lnTo>
                    <a:pt x="145" y="722"/>
                  </a:lnTo>
                  <a:lnTo>
                    <a:pt x="145" y="722"/>
                  </a:lnTo>
                  <a:lnTo>
                    <a:pt x="152" y="720"/>
                  </a:lnTo>
                  <a:lnTo>
                    <a:pt x="152" y="720"/>
                  </a:lnTo>
                  <a:lnTo>
                    <a:pt x="159" y="720"/>
                  </a:lnTo>
                  <a:lnTo>
                    <a:pt x="163" y="720"/>
                  </a:lnTo>
                  <a:lnTo>
                    <a:pt x="165" y="722"/>
                  </a:lnTo>
                  <a:lnTo>
                    <a:pt x="165" y="722"/>
                  </a:lnTo>
                  <a:lnTo>
                    <a:pt x="167" y="726"/>
                  </a:lnTo>
                  <a:lnTo>
                    <a:pt x="167" y="729"/>
                  </a:lnTo>
                  <a:lnTo>
                    <a:pt x="165" y="736"/>
                  </a:lnTo>
                  <a:lnTo>
                    <a:pt x="165" y="736"/>
                  </a:lnTo>
                  <a:lnTo>
                    <a:pt x="161" y="740"/>
                  </a:lnTo>
                  <a:lnTo>
                    <a:pt x="157" y="742"/>
                  </a:lnTo>
                  <a:lnTo>
                    <a:pt x="157" y="742"/>
                  </a:lnTo>
                  <a:lnTo>
                    <a:pt x="150" y="749"/>
                  </a:lnTo>
                  <a:lnTo>
                    <a:pt x="148" y="756"/>
                  </a:lnTo>
                  <a:lnTo>
                    <a:pt x="148" y="756"/>
                  </a:lnTo>
                  <a:lnTo>
                    <a:pt x="145" y="765"/>
                  </a:lnTo>
                  <a:lnTo>
                    <a:pt x="139" y="771"/>
                  </a:lnTo>
                  <a:lnTo>
                    <a:pt x="132" y="776"/>
                  </a:lnTo>
                  <a:lnTo>
                    <a:pt x="123" y="782"/>
                  </a:lnTo>
                  <a:lnTo>
                    <a:pt x="123" y="782"/>
                  </a:lnTo>
                  <a:lnTo>
                    <a:pt x="98" y="794"/>
                  </a:lnTo>
                  <a:lnTo>
                    <a:pt x="87" y="800"/>
                  </a:lnTo>
                  <a:lnTo>
                    <a:pt x="76" y="809"/>
                  </a:lnTo>
                  <a:lnTo>
                    <a:pt x="76" y="809"/>
                  </a:lnTo>
                  <a:lnTo>
                    <a:pt x="72" y="811"/>
                  </a:lnTo>
                  <a:lnTo>
                    <a:pt x="72" y="814"/>
                  </a:lnTo>
                  <a:lnTo>
                    <a:pt x="72" y="821"/>
                  </a:lnTo>
                  <a:lnTo>
                    <a:pt x="74" y="825"/>
                  </a:lnTo>
                  <a:lnTo>
                    <a:pt x="76" y="827"/>
                  </a:lnTo>
                  <a:lnTo>
                    <a:pt x="80" y="829"/>
                  </a:lnTo>
                  <a:lnTo>
                    <a:pt x="83" y="827"/>
                  </a:lnTo>
                  <a:lnTo>
                    <a:pt x="83" y="827"/>
                  </a:lnTo>
                  <a:lnTo>
                    <a:pt x="89" y="825"/>
                  </a:lnTo>
                  <a:lnTo>
                    <a:pt x="91" y="820"/>
                  </a:lnTo>
                  <a:lnTo>
                    <a:pt x="96" y="811"/>
                  </a:lnTo>
                  <a:lnTo>
                    <a:pt x="96" y="811"/>
                  </a:lnTo>
                  <a:lnTo>
                    <a:pt x="101" y="805"/>
                  </a:lnTo>
                  <a:lnTo>
                    <a:pt x="109" y="800"/>
                  </a:lnTo>
                  <a:lnTo>
                    <a:pt x="125" y="793"/>
                  </a:lnTo>
                  <a:lnTo>
                    <a:pt x="141" y="785"/>
                  </a:lnTo>
                  <a:lnTo>
                    <a:pt x="156" y="776"/>
                  </a:lnTo>
                  <a:lnTo>
                    <a:pt x="156" y="776"/>
                  </a:lnTo>
                  <a:lnTo>
                    <a:pt x="161" y="769"/>
                  </a:lnTo>
                  <a:lnTo>
                    <a:pt x="167" y="762"/>
                  </a:lnTo>
                  <a:lnTo>
                    <a:pt x="167" y="762"/>
                  </a:lnTo>
                  <a:lnTo>
                    <a:pt x="172" y="755"/>
                  </a:lnTo>
                  <a:lnTo>
                    <a:pt x="177" y="749"/>
                  </a:lnTo>
                  <a:lnTo>
                    <a:pt x="190" y="740"/>
                  </a:lnTo>
                  <a:lnTo>
                    <a:pt x="190" y="740"/>
                  </a:lnTo>
                  <a:lnTo>
                    <a:pt x="203" y="727"/>
                  </a:lnTo>
                  <a:lnTo>
                    <a:pt x="206" y="720"/>
                  </a:lnTo>
                  <a:lnTo>
                    <a:pt x="210" y="711"/>
                  </a:lnTo>
                  <a:lnTo>
                    <a:pt x="210" y="711"/>
                  </a:lnTo>
                  <a:lnTo>
                    <a:pt x="210" y="706"/>
                  </a:lnTo>
                  <a:lnTo>
                    <a:pt x="214" y="700"/>
                  </a:lnTo>
                  <a:lnTo>
                    <a:pt x="217" y="697"/>
                  </a:lnTo>
                  <a:lnTo>
                    <a:pt x="223" y="693"/>
                  </a:lnTo>
                  <a:lnTo>
                    <a:pt x="223" y="693"/>
                  </a:lnTo>
                  <a:lnTo>
                    <a:pt x="223" y="689"/>
                  </a:lnTo>
                  <a:lnTo>
                    <a:pt x="224" y="688"/>
                  </a:lnTo>
                  <a:lnTo>
                    <a:pt x="232" y="686"/>
                  </a:lnTo>
                  <a:lnTo>
                    <a:pt x="232" y="686"/>
                  </a:lnTo>
                  <a:lnTo>
                    <a:pt x="235" y="684"/>
                  </a:lnTo>
                  <a:lnTo>
                    <a:pt x="237" y="680"/>
                  </a:lnTo>
                  <a:lnTo>
                    <a:pt x="239" y="675"/>
                  </a:lnTo>
                  <a:lnTo>
                    <a:pt x="239" y="675"/>
                  </a:lnTo>
                  <a:lnTo>
                    <a:pt x="241" y="669"/>
                  </a:lnTo>
                  <a:lnTo>
                    <a:pt x="244" y="666"/>
                  </a:lnTo>
                  <a:lnTo>
                    <a:pt x="250" y="662"/>
                  </a:lnTo>
                  <a:lnTo>
                    <a:pt x="252" y="664"/>
                  </a:lnTo>
                  <a:lnTo>
                    <a:pt x="253" y="666"/>
                  </a:lnTo>
                  <a:lnTo>
                    <a:pt x="253" y="666"/>
                  </a:lnTo>
                  <a:lnTo>
                    <a:pt x="255" y="669"/>
                  </a:lnTo>
                  <a:lnTo>
                    <a:pt x="253" y="677"/>
                  </a:lnTo>
                  <a:lnTo>
                    <a:pt x="250" y="686"/>
                  </a:lnTo>
                  <a:lnTo>
                    <a:pt x="250" y="686"/>
                  </a:lnTo>
                  <a:lnTo>
                    <a:pt x="241" y="698"/>
                  </a:lnTo>
                  <a:lnTo>
                    <a:pt x="237" y="707"/>
                  </a:lnTo>
                  <a:lnTo>
                    <a:pt x="235" y="715"/>
                  </a:lnTo>
                  <a:lnTo>
                    <a:pt x="235" y="715"/>
                  </a:lnTo>
                  <a:lnTo>
                    <a:pt x="235" y="718"/>
                  </a:lnTo>
                  <a:lnTo>
                    <a:pt x="237" y="720"/>
                  </a:lnTo>
                  <a:lnTo>
                    <a:pt x="239" y="722"/>
                  </a:lnTo>
                  <a:lnTo>
                    <a:pt x="241" y="724"/>
                  </a:lnTo>
                  <a:lnTo>
                    <a:pt x="248" y="722"/>
                  </a:lnTo>
                  <a:lnTo>
                    <a:pt x="253" y="720"/>
                  </a:lnTo>
                  <a:lnTo>
                    <a:pt x="253" y="720"/>
                  </a:lnTo>
                  <a:lnTo>
                    <a:pt x="262" y="715"/>
                  </a:lnTo>
                  <a:lnTo>
                    <a:pt x="272" y="709"/>
                  </a:lnTo>
                  <a:lnTo>
                    <a:pt x="272" y="709"/>
                  </a:lnTo>
                  <a:lnTo>
                    <a:pt x="286" y="697"/>
                  </a:lnTo>
                  <a:lnTo>
                    <a:pt x="286" y="697"/>
                  </a:lnTo>
                  <a:lnTo>
                    <a:pt x="291" y="693"/>
                  </a:lnTo>
                  <a:lnTo>
                    <a:pt x="293" y="693"/>
                  </a:lnTo>
                  <a:lnTo>
                    <a:pt x="293" y="689"/>
                  </a:lnTo>
                  <a:lnTo>
                    <a:pt x="293" y="689"/>
                  </a:lnTo>
                  <a:lnTo>
                    <a:pt x="293" y="686"/>
                  </a:lnTo>
                  <a:lnTo>
                    <a:pt x="291" y="682"/>
                  </a:lnTo>
                  <a:lnTo>
                    <a:pt x="291" y="679"/>
                  </a:lnTo>
                  <a:lnTo>
                    <a:pt x="290" y="677"/>
                  </a:lnTo>
                  <a:lnTo>
                    <a:pt x="290" y="677"/>
                  </a:lnTo>
                  <a:lnTo>
                    <a:pt x="291" y="673"/>
                  </a:lnTo>
                  <a:lnTo>
                    <a:pt x="295" y="671"/>
                  </a:lnTo>
                  <a:lnTo>
                    <a:pt x="302" y="671"/>
                  </a:lnTo>
                  <a:lnTo>
                    <a:pt x="302" y="671"/>
                  </a:lnTo>
                  <a:lnTo>
                    <a:pt x="313" y="669"/>
                  </a:lnTo>
                  <a:lnTo>
                    <a:pt x="324" y="669"/>
                  </a:lnTo>
                  <a:lnTo>
                    <a:pt x="324" y="669"/>
                  </a:lnTo>
                  <a:lnTo>
                    <a:pt x="335" y="671"/>
                  </a:lnTo>
                  <a:lnTo>
                    <a:pt x="344" y="675"/>
                  </a:lnTo>
                  <a:lnTo>
                    <a:pt x="353" y="682"/>
                  </a:lnTo>
                  <a:lnTo>
                    <a:pt x="358" y="689"/>
                  </a:lnTo>
                  <a:lnTo>
                    <a:pt x="358" y="689"/>
                  </a:lnTo>
                  <a:lnTo>
                    <a:pt x="362" y="693"/>
                  </a:lnTo>
                  <a:lnTo>
                    <a:pt x="366" y="695"/>
                  </a:lnTo>
                  <a:lnTo>
                    <a:pt x="373" y="695"/>
                  </a:lnTo>
                  <a:lnTo>
                    <a:pt x="380" y="693"/>
                  </a:lnTo>
                  <a:lnTo>
                    <a:pt x="387" y="693"/>
                  </a:lnTo>
                  <a:lnTo>
                    <a:pt x="387" y="693"/>
                  </a:lnTo>
                  <a:lnTo>
                    <a:pt x="396" y="695"/>
                  </a:lnTo>
                  <a:lnTo>
                    <a:pt x="404" y="698"/>
                  </a:lnTo>
                  <a:lnTo>
                    <a:pt x="418" y="706"/>
                  </a:lnTo>
                  <a:lnTo>
                    <a:pt x="418" y="706"/>
                  </a:lnTo>
                  <a:lnTo>
                    <a:pt x="434" y="711"/>
                  </a:lnTo>
                  <a:lnTo>
                    <a:pt x="449" y="718"/>
                  </a:lnTo>
                  <a:lnTo>
                    <a:pt x="449" y="718"/>
                  </a:lnTo>
                  <a:lnTo>
                    <a:pt x="458" y="726"/>
                  </a:lnTo>
                  <a:lnTo>
                    <a:pt x="469" y="733"/>
                  </a:lnTo>
                  <a:lnTo>
                    <a:pt x="469" y="733"/>
                  </a:lnTo>
                  <a:lnTo>
                    <a:pt x="474" y="740"/>
                  </a:lnTo>
                  <a:lnTo>
                    <a:pt x="478" y="747"/>
                  </a:lnTo>
                  <a:lnTo>
                    <a:pt x="487" y="762"/>
                  </a:lnTo>
                  <a:lnTo>
                    <a:pt x="487" y="762"/>
                  </a:lnTo>
                  <a:lnTo>
                    <a:pt x="491" y="769"/>
                  </a:lnTo>
                  <a:lnTo>
                    <a:pt x="496" y="776"/>
                  </a:lnTo>
                  <a:lnTo>
                    <a:pt x="496" y="776"/>
                  </a:lnTo>
                  <a:lnTo>
                    <a:pt x="503" y="783"/>
                  </a:lnTo>
                  <a:lnTo>
                    <a:pt x="503" y="783"/>
                  </a:lnTo>
                  <a:lnTo>
                    <a:pt x="507" y="787"/>
                  </a:lnTo>
                  <a:lnTo>
                    <a:pt x="510" y="789"/>
                  </a:lnTo>
                  <a:lnTo>
                    <a:pt x="514" y="789"/>
                  </a:lnTo>
                  <a:lnTo>
                    <a:pt x="514" y="789"/>
                  </a:lnTo>
                  <a:lnTo>
                    <a:pt x="516" y="789"/>
                  </a:lnTo>
                  <a:lnTo>
                    <a:pt x="518" y="785"/>
                  </a:lnTo>
                  <a:lnTo>
                    <a:pt x="519" y="782"/>
                  </a:lnTo>
                  <a:lnTo>
                    <a:pt x="518" y="778"/>
                  </a:lnTo>
                  <a:lnTo>
                    <a:pt x="518" y="778"/>
                  </a:lnTo>
                  <a:lnTo>
                    <a:pt x="512" y="771"/>
                  </a:lnTo>
                  <a:lnTo>
                    <a:pt x="507" y="764"/>
                  </a:lnTo>
                  <a:lnTo>
                    <a:pt x="507" y="764"/>
                  </a:lnTo>
                  <a:lnTo>
                    <a:pt x="503" y="758"/>
                  </a:lnTo>
                  <a:lnTo>
                    <a:pt x="503" y="755"/>
                  </a:lnTo>
                  <a:lnTo>
                    <a:pt x="503" y="751"/>
                  </a:lnTo>
                  <a:lnTo>
                    <a:pt x="503" y="751"/>
                  </a:lnTo>
                  <a:lnTo>
                    <a:pt x="507" y="749"/>
                  </a:lnTo>
                  <a:lnTo>
                    <a:pt x="510" y="749"/>
                  </a:lnTo>
                  <a:lnTo>
                    <a:pt x="514" y="749"/>
                  </a:lnTo>
                  <a:lnTo>
                    <a:pt x="518" y="753"/>
                  </a:lnTo>
                  <a:lnTo>
                    <a:pt x="518" y="753"/>
                  </a:lnTo>
                  <a:lnTo>
                    <a:pt x="529" y="771"/>
                  </a:lnTo>
                  <a:lnTo>
                    <a:pt x="529" y="771"/>
                  </a:lnTo>
                  <a:lnTo>
                    <a:pt x="543" y="798"/>
                  </a:lnTo>
                  <a:lnTo>
                    <a:pt x="543" y="798"/>
                  </a:lnTo>
                  <a:lnTo>
                    <a:pt x="554" y="821"/>
                  </a:lnTo>
                  <a:lnTo>
                    <a:pt x="565" y="843"/>
                  </a:lnTo>
                  <a:lnTo>
                    <a:pt x="565" y="843"/>
                  </a:lnTo>
                  <a:lnTo>
                    <a:pt x="574" y="854"/>
                  </a:lnTo>
                  <a:lnTo>
                    <a:pt x="581" y="865"/>
                  </a:lnTo>
                  <a:lnTo>
                    <a:pt x="590" y="876"/>
                  </a:lnTo>
                  <a:lnTo>
                    <a:pt x="595" y="888"/>
                  </a:lnTo>
                  <a:lnTo>
                    <a:pt x="595" y="888"/>
                  </a:lnTo>
                  <a:lnTo>
                    <a:pt x="608" y="917"/>
                  </a:lnTo>
                  <a:lnTo>
                    <a:pt x="608" y="917"/>
                  </a:lnTo>
                  <a:lnTo>
                    <a:pt x="612" y="928"/>
                  </a:lnTo>
                  <a:lnTo>
                    <a:pt x="614" y="934"/>
                  </a:lnTo>
                  <a:lnTo>
                    <a:pt x="617" y="939"/>
                  </a:lnTo>
                  <a:lnTo>
                    <a:pt x="617" y="939"/>
                  </a:lnTo>
                  <a:lnTo>
                    <a:pt x="623" y="943"/>
                  </a:lnTo>
                  <a:lnTo>
                    <a:pt x="628" y="943"/>
                  </a:lnTo>
                  <a:lnTo>
                    <a:pt x="634" y="941"/>
                  </a:lnTo>
                  <a:lnTo>
                    <a:pt x="641" y="937"/>
                  </a:lnTo>
                  <a:lnTo>
                    <a:pt x="641" y="937"/>
                  </a:lnTo>
                  <a:lnTo>
                    <a:pt x="644" y="935"/>
                  </a:lnTo>
                  <a:lnTo>
                    <a:pt x="652" y="934"/>
                  </a:lnTo>
                  <a:lnTo>
                    <a:pt x="657" y="934"/>
                  </a:lnTo>
                  <a:lnTo>
                    <a:pt x="664" y="935"/>
                  </a:lnTo>
                  <a:lnTo>
                    <a:pt x="670" y="937"/>
                  </a:lnTo>
                  <a:lnTo>
                    <a:pt x="675" y="941"/>
                  </a:lnTo>
                  <a:lnTo>
                    <a:pt x="681" y="945"/>
                  </a:lnTo>
                  <a:lnTo>
                    <a:pt x="684" y="950"/>
                  </a:lnTo>
                  <a:lnTo>
                    <a:pt x="684" y="950"/>
                  </a:lnTo>
                  <a:lnTo>
                    <a:pt x="686" y="957"/>
                  </a:lnTo>
                  <a:lnTo>
                    <a:pt x="684" y="964"/>
                  </a:lnTo>
                  <a:lnTo>
                    <a:pt x="682" y="972"/>
                  </a:lnTo>
                  <a:lnTo>
                    <a:pt x="677" y="975"/>
                  </a:lnTo>
                  <a:lnTo>
                    <a:pt x="677" y="975"/>
                  </a:lnTo>
                  <a:lnTo>
                    <a:pt x="672" y="979"/>
                  </a:lnTo>
                  <a:lnTo>
                    <a:pt x="664" y="979"/>
                  </a:lnTo>
                  <a:lnTo>
                    <a:pt x="657" y="977"/>
                  </a:lnTo>
                  <a:lnTo>
                    <a:pt x="650" y="977"/>
                  </a:lnTo>
                  <a:lnTo>
                    <a:pt x="650" y="977"/>
                  </a:lnTo>
                  <a:lnTo>
                    <a:pt x="646" y="979"/>
                  </a:lnTo>
                  <a:lnTo>
                    <a:pt x="644" y="981"/>
                  </a:lnTo>
                  <a:lnTo>
                    <a:pt x="641" y="986"/>
                  </a:lnTo>
                  <a:lnTo>
                    <a:pt x="639" y="995"/>
                  </a:lnTo>
                  <a:lnTo>
                    <a:pt x="639" y="1002"/>
                  </a:lnTo>
                  <a:lnTo>
                    <a:pt x="639" y="1002"/>
                  </a:lnTo>
                  <a:lnTo>
                    <a:pt x="643" y="1013"/>
                  </a:lnTo>
                  <a:lnTo>
                    <a:pt x="648" y="1022"/>
                  </a:lnTo>
                  <a:lnTo>
                    <a:pt x="662" y="1039"/>
                  </a:lnTo>
                  <a:lnTo>
                    <a:pt x="662" y="1039"/>
                  </a:lnTo>
                  <a:lnTo>
                    <a:pt x="672" y="1049"/>
                  </a:lnTo>
                  <a:lnTo>
                    <a:pt x="673" y="1057"/>
                  </a:lnTo>
                  <a:lnTo>
                    <a:pt x="675" y="1064"/>
                  </a:lnTo>
                  <a:lnTo>
                    <a:pt x="675" y="1064"/>
                  </a:lnTo>
                  <a:lnTo>
                    <a:pt x="677" y="1082"/>
                  </a:lnTo>
                  <a:lnTo>
                    <a:pt x="675" y="1098"/>
                  </a:lnTo>
                  <a:lnTo>
                    <a:pt x="672" y="1133"/>
                  </a:lnTo>
                  <a:lnTo>
                    <a:pt x="672" y="1133"/>
                  </a:lnTo>
                  <a:lnTo>
                    <a:pt x="670" y="1149"/>
                  </a:lnTo>
                  <a:lnTo>
                    <a:pt x="670" y="1156"/>
                  </a:lnTo>
                  <a:lnTo>
                    <a:pt x="672" y="1165"/>
                  </a:lnTo>
                  <a:lnTo>
                    <a:pt x="672" y="1165"/>
                  </a:lnTo>
                  <a:lnTo>
                    <a:pt x="682" y="1191"/>
                  </a:lnTo>
                  <a:lnTo>
                    <a:pt x="686" y="1201"/>
                  </a:lnTo>
                  <a:lnTo>
                    <a:pt x="690" y="1216"/>
                  </a:lnTo>
                  <a:lnTo>
                    <a:pt x="690" y="1216"/>
                  </a:lnTo>
                  <a:lnTo>
                    <a:pt x="695" y="1229"/>
                  </a:lnTo>
                  <a:lnTo>
                    <a:pt x="700" y="1239"/>
                  </a:lnTo>
                  <a:lnTo>
                    <a:pt x="700" y="1239"/>
                  </a:lnTo>
                  <a:lnTo>
                    <a:pt x="713" y="1268"/>
                  </a:lnTo>
                  <a:lnTo>
                    <a:pt x="713" y="1268"/>
                  </a:lnTo>
                  <a:lnTo>
                    <a:pt x="726" y="1287"/>
                  </a:lnTo>
                  <a:lnTo>
                    <a:pt x="740" y="1303"/>
                  </a:lnTo>
                  <a:lnTo>
                    <a:pt x="740" y="1303"/>
                  </a:lnTo>
                  <a:lnTo>
                    <a:pt x="751" y="1310"/>
                  </a:lnTo>
                  <a:lnTo>
                    <a:pt x="760" y="1317"/>
                  </a:lnTo>
                  <a:lnTo>
                    <a:pt x="771" y="1323"/>
                  </a:lnTo>
                  <a:lnTo>
                    <a:pt x="778" y="1332"/>
                  </a:lnTo>
                  <a:lnTo>
                    <a:pt x="778" y="1332"/>
                  </a:lnTo>
                  <a:lnTo>
                    <a:pt x="784" y="1339"/>
                  </a:lnTo>
                  <a:lnTo>
                    <a:pt x="786" y="1346"/>
                  </a:lnTo>
                  <a:lnTo>
                    <a:pt x="793" y="1361"/>
                  </a:lnTo>
                  <a:lnTo>
                    <a:pt x="793" y="1361"/>
                  </a:lnTo>
                  <a:lnTo>
                    <a:pt x="804" y="1375"/>
                  </a:lnTo>
                  <a:lnTo>
                    <a:pt x="813" y="1390"/>
                  </a:lnTo>
                  <a:lnTo>
                    <a:pt x="813" y="1390"/>
                  </a:lnTo>
                  <a:lnTo>
                    <a:pt x="815" y="1395"/>
                  </a:lnTo>
                  <a:lnTo>
                    <a:pt x="815" y="1402"/>
                  </a:lnTo>
                  <a:lnTo>
                    <a:pt x="809" y="1413"/>
                  </a:lnTo>
                  <a:lnTo>
                    <a:pt x="809" y="1413"/>
                  </a:lnTo>
                  <a:lnTo>
                    <a:pt x="809" y="1417"/>
                  </a:lnTo>
                  <a:lnTo>
                    <a:pt x="811" y="1420"/>
                  </a:lnTo>
                  <a:lnTo>
                    <a:pt x="815" y="1428"/>
                  </a:lnTo>
                  <a:lnTo>
                    <a:pt x="827" y="1437"/>
                  </a:lnTo>
                  <a:lnTo>
                    <a:pt x="827" y="1437"/>
                  </a:lnTo>
                  <a:lnTo>
                    <a:pt x="836" y="1448"/>
                  </a:lnTo>
                  <a:lnTo>
                    <a:pt x="845" y="1458"/>
                  </a:lnTo>
                  <a:lnTo>
                    <a:pt x="845" y="1458"/>
                  </a:lnTo>
                  <a:lnTo>
                    <a:pt x="853" y="1473"/>
                  </a:lnTo>
                  <a:lnTo>
                    <a:pt x="858" y="1487"/>
                  </a:lnTo>
                  <a:lnTo>
                    <a:pt x="858" y="1487"/>
                  </a:lnTo>
                  <a:lnTo>
                    <a:pt x="862" y="1493"/>
                  </a:lnTo>
                  <a:lnTo>
                    <a:pt x="863" y="1496"/>
                  </a:lnTo>
                  <a:lnTo>
                    <a:pt x="867" y="1500"/>
                  </a:lnTo>
                  <a:lnTo>
                    <a:pt x="872" y="1500"/>
                  </a:lnTo>
                  <a:lnTo>
                    <a:pt x="872" y="1500"/>
                  </a:lnTo>
                  <a:lnTo>
                    <a:pt x="876" y="1500"/>
                  </a:lnTo>
                  <a:lnTo>
                    <a:pt x="880" y="1496"/>
                  </a:lnTo>
                  <a:lnTo>
                    <a:pt x="880" y="1493"/>
                  </a:lnTo>
                  <a:lnTo>
                    <a:pt x="880" y="1489"/>
                  </a:lnTo>
                  <a:lnTo>
                    <a:pt x="880" y="1489"/>
                  </a:lnTo>
                  <a:lnTo>
                    <a:pt x="876" y="1482"/>
                  </a:lnTo>
                  <a:lnTo>
                    <a:pt x="872" y="1475"/>
                  </a:lnTo>
                  <a:lnTo>
                    <a:pt x="872" y="1475"/>
                  </a:lnTo>
                  <a:lnTo>
                    <a:pt x="860" y="1457"/>
                  </a:lnTo>
                  <a:lnTo>
                    <a:pt x="860" y="1457"/>
                  </a:lnTo>
                  <a:lnTo>
                    <a:pt x="854" y="1449"/>
                  </a:lnTo>
                  <a:lnTo>
                    <a:pt x="847" y="1440"/>
                  </a:lnTo>
                  <a:lnTo>
                    <a:pt x="847" y="1440"/>
                  </a:lnTo>
                  <a:lnTo>
                    <a:pt x="840" y="1428"/>
                  </a:lnTo>
                  <a:lnTo>
                    <a:pt x="833" y="1413"/>
                  </a:lnTo>
                  <a:lnTo>
                    <a:pt x="833" y="1413"/>
                  </a:lnTo>
                  <a:lnTo>
                    <a:pt x="827" y="1399"/>
                  </a:lnTo>
                  <a:lnTo>
                    <a:pt x="822" y="1382"/>
                  </a:lnTo>
                  <a:lnTo>
                    <a:pt x="822" y="1382"/>
                  </a:lnTo>
                  <a:lnTo>
                    <a:pt x="818" y="1370"/>
                  </a:lnTo>
                  <a:lnTo>
                    <a:pt x="818" y="1357"/>
                  </a:lnTo>
                  <a:lnTo>
                    <a:pt x="818" y="1357"/>
                  </a:lnTo>
                  <a:lnTo>
                    <a:pt x="820" y="1353"/>
                  </a:lnTo>
                  <a:lnTo>
                    <a:pt x="820" y="1350"/>
                  </a:lnTo>
                  <a:lnTo>
                    <a:pt x="824" y="1346"/>
                  </a:lnTo>
                  <a:lnTo>
                    <a:pt x="825" y="1344"/>
                  </a:lnTo>
                  <a:lnTo>
                    <a:pt x="833" y="1344"/>
                  </a:lnTo>
                  <a:lnTo>
                    <a:pt x="840" y="1348"/>
                  </a:lnTo>
                  <a:lnTo>
                    <a:pt x="840" y="1348"/>
                  </a:lnTo>
                  <a:lnTo>
                    <a:pt x="845" y="1353"/>
                  </a:lnTo>
                  <a:lnTo>
                    <a:pt x="851" y="1361"/>
                  </a:lnTo>
                  <a:lnTo>
                    <a:pt x="858" y="1375"/>
                  </a:lnTo>
                  <a:lnTo>
                    <a:pt x="858" y="1375"/>
                  </a:lnTo>
                  <a:lnTo>
                    <a:pt x="878" y="1406"/>
                  </a:lnTo>
                  <a:lnTo>
                    <a:pt x="878" y="1406"/>
                  </a:lnTo>
                  <a:lnTo>
                    <a:pt x="923" y="1484"/>
                  </a:lnTo>
                  <a:lnTo>
                    <a:pt x="923" y="1484"/>
                  </a:lnTo>
                  <a:lnTo>
                    <a:pt x="936" y="1502"/>
                  </a:lnTo>
                  <a:lnTo>
                    <a:pt x="936" y="1502"/>
                  </a:lnTo>
                  <a:lnTo>
                    <a:pt x="943" y="1515"/>
                  </a:lnTo>
                  <a:lnTo>
                    <a:pt x="943" y="1515"/>
                  </a:lnTo>
                  <a:lnTo>
                    <a:pt x="950" y="1525"/>
                  </a:lnTo>
                  <a:lnTo>
                    <a:pt x="952" y="1531"/>
                  </a:lnTo>
                  <a:lnTo>
                    <a:pt x="954" y="1536"/>
                  </a:lnTo>
                  <a:lnTo>
                    <a:pt x="954" y="1536"/>
                  </a:lnTo>
                  <a:lnTo>
                    <a:pt x="954" y="1552"/>
                  </a:lnTo>
                  <a:lnTo>
                    <a:pt x="954" y="1567"/>
                  </a:lnTo>
                  <a:lnTo>
                    <a:pt x="954" y="1567"/>
                  </a:lnTo>
                  <a:lnTo>
                    <a:pt x="957" y="1585"/>
                  </a:lnTo>
                  <a:lnTo>
                    <a:pt x="961" y="1592"/>
                  </a:lnTo>
                  <a:lnTo>
                    <a:pt x="965" y="1600"/>
                  </a:lnTo>
                  <a:lnTo>
                    <a:pt x="965" y="1600"/>
                  </a:lnTo>
                  <a:lnTo>
                    <a:pt x="972" y="1603"/>
                  </a:lnTo>
                  <a:lnTo>
                    <a:pt x="979" y="1605"/>
                  </a:lnTo>
                  <a:lnTo>
                    <a:pt x="985" y="1609"/>
                  </a:lnTo>
                  <a:lnTo>
                    <a:pt x="992" y="1610"/>
                  </a:lnTo>
                  <a:lnTo>
                    <a:pt x="992" y="1610"/>
                  </a:lnTo>
                  <a:lnTo>
                    <a:pt x="999" y="1618"/>
                  </a:lnTo>
                  <a:lnTo>
                    <a:pt x="1003" y="1621"/>
                  </a:lnTo>
                  <a:lnTo>
                    <a:pt x="1008" y="1623"/>
                  </a:lnTo>
                  <a:lnTo>
                    <a:pt x="1008" y="1623"/>
                  </a:lnTo>
                  <a:lnTo>
                    <a:pt x="1017" y="1625"/>
                  </a:lnTo>
                  <a:lnTo>
                    <a:pt x="1021" y="1625"/>
                  </a:lnTo>
                  <a:lnTo>
                    <a:pt x="1024" y="1627"/>
                  </a:lnTo>
                  <a:lnTo>
                    <a:pt x="1024" y="1627"/>
                  </a:lnTo>
                  <a:lnTo>
                    <a:pt x="1032" y="1634"/>
                  </a:lnTo>
                  <a:lnTo>
                    <a:pt x="1032" y="1634"/>
                  </a:lnTo>
                  <a:lnTo>
                    <a:pt x="1043" y="1643"/>
                  </a:lnTo>
                  <a:lnTo>
                    <a:pt x="1053" y="1650"/>
                  </a:lnTo>
                  <a:lnTo>
                    <a:pt x="1053" y="1650"/>
                  </a:lnTo>
                  <a:lnTo>
                    <a:pt x="1064" y="1654"/>
                  </a:lnTo>
                  <a:lnTo>
                    <a:pt x="1075" y="1656"/>
                  </a:lnTo>
                  <a:lnTo>
                    <a:pt x="1088" y="1654"/>
                  </a:lnTo>
                  <a:lnTo>
                    <a:pt x="1099" y="1652"/>
                  </a:lnTo>
                  <a:lnTo>
                    <a:pt x="1099" y="1652"/>
                  </a:lnTo>
                  <a:lnTo>
                    <a:pt x="1113" y="1647"/>
                  </a:lnTo>
                  <a:lnTo>
                    <a:pt x="1122" y="1647"/>
                  </a:lnTo>
                  <a:lnTo>
                    <a:pt x="1129" y="1648"/>
                  </a:lnTo>
                  <a:lnTo>
                    <a:pt x="1129" y="1648"/>
                  </a:lnTo>
                  <a:lnTo>
                    <a:pt x="1140" y="1657"/>
                  </a:lnTo>
                  <a:lnTo>
                    <a:pt x="1151" y="1666"/>
                  </a:lnTo>
                  <a:lnTo>
                    <a:pt x="1151" y="1666"/>
                  </a:lnTo>
                  <a:lnTo>
                    <a:pt x="1157" y="1672"/>
                  </a:lnTo>
                  <a:lnTo>
                    <a:pt x="1164" y="1679"/>
                  </a:lnTo>
                  <a:lnTo>
                    <a:pt x="1169" y="1686"/>
                  </a:lnTo>
                  <a:lnTo>
                    <a:pt x="1177" y="1692"/>
                  </a:lnTo>
                  <a:lnTo>
                    <a:pt x="1177" y="1692"/>
                  </a:lnTo>
                  <a:lnTo>
                    <a:pt x="1182" y="1694"/>
                  </a:lnTo>
                  <a:lnTo>
                    <a:pt x="1189" y="1695"/>
                  </a:lnTo>
                  <a:lnTo>
                    <a:pt x="1189" y="1695"/>
                  </a:lnTo>
                  <a:lnTo>
                    <a:pt x="1198" y="1697"/>
                  </a:lnTo>
                  <a:lnTo>
                    <a:pt x="1205" y="1701"/>
                  </a:lnTo>
                  <a:lnTo>
                    <a:pt x="1213" y="1704"/>
                  </a:lnTo>
                  <a:lnTo>
                    <a:pt x="1220" y="1712"/>
                  </a:lnTo>
                  <a:lnTo>
                    <a:pt x="1220" y="1712"/>
                  </a:lnTo>
                  <a:lnTo>
                    <a:pt x="1224" y="1715"/>
                  </a:lnTo>
                  <a:lnTo>
                    <a:pt x="1225" y="1721"/>
                  </a:lnTo>
                  <a:lnTo>
                    <a:pt x="1229" y="1733"/>
                  </a:lnTo>
                  <a:lnTo>
                    <a:pt x="1233" y="1744"/>
                  </a:lnTo>
                  <a:lnTo>
                    <a:pt x="1234" y="1750"/>
                  </a:lnTo>
                  <a:lnTo>
                    <a:pt x="1238" y="1755"/>
                  </a:lnTo>
                  <a:lnTo>
                    <a:pt x="1238" y="1755"/>
                  </a:lnTo>
                  <a:lnTo>
                    <a:pt x="1243" y="1759"/>
                  </a:lnTo>
                  <a:lnTo>
                    <a:pt x="1249" y="1762"/>
                  </a:lnTo>
                  <a:lnTo>
                    <a:pt x="1258" y="1766"/>
                  </a:lnTo>
                  <a:lnTo>
                    <a:pt x="1258" y="1766"/>
                  </a:lnTo>
                  <a:lnTo>
                    <a:pt x="1263" y="1771"/>
                  </a:lnTo>
                  <a:lnTo>
                    <a:pt x="1269" y="1777"/>
                  </a:lnTo>
                  <a:lnTo>
                    <a:pt x="1272" y="1782"/>
                  </a:lnTo>
                  <a:lnTo>
                    <a:pt x="1278" y="1788"/>
                  </a:lnTo>
                  <a:lnTo>
                    <a:pt x="1278" y="1788"/>
                  </a:lnTo>
                  <a:lnTo>
                    <a:pt x="1287" y="1790"/>
                  </a:lnTo>
                  <a:lnTo>
                    <a:pt x="1296" y="1791"/>
                  </a:lnTo>
                  <a:lnTo>
                    <a:pt x="1316" y="1788"/>
                  </a:lnTo>
                  <a:lnTo>
                    <a:pt x="1316" y="1788"/>
                  </a:lnTo>
                  <a:lnTo>
                    <a:pt x="1330" y="1784"/>
                  </a:lnTo>
                  <a:lnTo>
                    <a:pt x="1338" y="1784"/>
                  </a:lnTo>
                  <a:lnTo>
                    <a:pt x="1345" y="1784"/>
                  </a:lnTo>
                  <a:lnTo>
                    <a:pt x="1345" y="1784"/>
                  </a:lnTo>
                  <a:lnTo>
                    <a:pt x="1348" y="1770"/>
                  </a:lnTo>
                  <a:lnTo>
                    <a:pt x="1348" y="1770"/>
                  </a:lnTo>
                  <a:lnTo>
                    <a:pt x="1341" y="1770"/>
                  </a:lnTo>
                  <a:lnTo>
                    <a:pt x="1334" y="1771"/>
                  </a:lnTo>
                  <a:lnTo>
                    <a:pt x="1325" y="1773"/>
                  </a:lnTo>
                  <a:lnTo>
                    <a:pt x="1318" y="1775"/>
                  </a:lnTo>
                  <a:lnTo>
                    <a:pt x="1318" y="17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Freeform 10"/>
            <p:cNvSpPr>
              <a:spLocks/>
            </p:cNvSpPr>
            <p:nvPr/>
          </p:nvSpPr>
          <p:spPr bwMode="auto">
            <a:xfrm>
              <a:off x="2343150" y="4178300"/>
              <a:ext cx="1117600" cy="2103438"/>
            </a:xfrm>
            <a:custGeom>
              <a:avLst/>
              <a:gdLst>
                <a:gd name="T0" fmla="*/ 644 w 704"/>
                <a:gd name="T1" fmla="*/ 283 h 1325"/>
                <a:gd name="T2" fmla="*/ 561 w 704"/>
                <a:gd name="T3" fmla="*/ 256 h 1325"/>
                <a:gd name="T4" fmla="*/ 512 w 704"/>
                <a:gd name="T5" fmla="*/ 227 h 1325"/>
                <a:gd name="T6" fmla="*/ 449 w 704"/>
                <a:gd name="T7" fmla="*/ 152 h 1325"/>
                <a:gd name="T8" fmla="*/ 394 w 704"/>
                <a:gd name="T9" fmla="*/ 95 h 1325"/>
                <a:gd name="T10" fmla="*/ 291 w 704"/>
                <a:gd name="T11" fmla="*/ 24 h 1325"/>
                <a:gd name="T12" fmla="*/ 211 w 704"/>
                <a:gd name="T13" fmla="*/ 4 h 1325"/>
                <a:gd name="T14" fmla="*/ 143 w 704"/>
                <a:gd name="T15" fmla="*/ 11 h 1325"/>
                <a:gd name="T16" fmla="*/ 146 w 704"/>
                <a:gd name="T17" fmla="*/ 42 h 1325"/>
                <a:gd name="T18" fmla="*/ 119 w 704"/>
                <a:gd name="T19" fmla="*/ 4 h 1325"/>
                <a:gd name="T20" fmla="*/ 79 w 704"/>
                <a:gd name="T21" fmla="*/ 38 h 1325"/>
                <a:gd name="T22" fmla="*/ 32 w 704"/>
                <a:gd name="T23" fmla="*/ 28 h 1325"/>
                <a:gd name="T24" fmla="*/ 40 w 704"/>
                <a:gd name="T25" fmla="*/ 51 h 1325"/>
                <a:gd name="T26" fmla="*/ 56 w 704"/>
                <a:gd name="T27" fmla="*/ 96 h 1325"/>
                <a:gd name="T28" fmla="*/ 50 w 704"/>
                <a:gd name="T29" fmla="*/ 178 h 1325"/>
                <a:gd name="T30" fmla="*/ 0 w 704"/>
                <a:gd name="T31" fmla="*/ 299 h 1325"/>
                <a:gd name="T32" fmla="*/ 49 w 704"/>
                <a:gd name="T33" fmla="*/ 382 h 1325"/>
                <a:gd name="T34" fmla="*/ 74 w 704"/>
                <a:gd name="T35" fmla="*/ 473 h 1325"/>
                <a:gd name="T36" fmla="*/ 119 w 704"/>
                <a:gd name="T37" fmla="*/ 518 h 1325"/>
                <a:gd name="T38" fmla="*/ 164 w 704"/>
                <a:gd name="T39" fmla="*/ 580 h 1325"/>
                <a:gd name="T40" fmla="*/ 159 w 704"/>
                <a:gd name="T41" fmla="*/ 652 h 1325"/>
                <a:gd name="T42" fmla="*/ 154 w 704"/>
                <a:gd name="T43" fmla="*/ 715 h 1325"/>
                <a:gd name="T44" fmla="*/ 144 w 704"/>
                <a:gd name="T45" fmla="*/ 779 h 1325"/>
                <a:gd name="T46" fmla="*/ 146 w 704"/>
                <a:gd name="T47" fmla="*/ 817 h 1325"/>
                <a:gd name="T48" fmla="*/ 130 w 704"/>
                <a:gd name="T49" fmla="*/ 885 h 1325"/>
                <a:gd name="T50" fmla="*/ 123 w 704"/>
                <a:gd name="T51" fmla="*/ 954 h 1325"/>
                <a:gd name="T52" fmla="*/ 121 w 704"/>
                <a:gd name="T53" fmla="*/ 1025 h 1325"/>
                <a:gd name="T54" fmla="*/ 126 w 704"/>
                <a:gd name="T55" fmla="*/ 1073 h 1325"/>
                <a:gd name="T56" fmla="*/ 117 w 704"/>
                <a:gd name="T57" fmla="*/ 1124 h 1325"/>
                <a:gd name="T58" fmla="*/ 110 w 704"/>
                <a:gd name="T59" fmla="*/ 1238 h 1325"/>
                <a:gd name="T60" fmla="*/ 186 w 704"/>
                <a:gd name="T61" fmla="*/ 1325 h 1325"/>
                <a:gd name="T62" fmla="*/ 179 w 704"/>
                <a:gd name="T63" fmla="*/ 1282 h 1325"/>
                <a:gd name="T64" fmla="*/ 188 w 704"/>
                <a:gd name="T65" fmla="*/ 1225 h 1325"/>
                <a:gd name="T66" fmla="*/ 202 w 704"/>
                <a:gd name="T67" fmla="*/ 1211 h 1325"/>
                <a:gd name="T68" fmla="*/ 221 w 704"/>
                <a:gd name="T69" fmla="*/ 1173 h 1325"/>
                <a:gd name="T70" fmla="*/ 211 w 704"/>
                <a:gd name="T71" fmla="*/ 1128 h 1325"/>
                <a:gd name="T72" fmla="*/ 239 w 704"/>
                <a:gd name="T73" fmla="*/ 1090 h 1325"/>
                <a:gd name="T74" fmla="*/ 244 w 704"/>
                <a:gd name="T75" fmla="*/ 1054 h 1325"/>
                <a:gd name="T76" fmla="*/ 255 w 704"/>
                <a:gd name="T77" fmla="*/ 1043 h 1325"/>
                <a:gd name="T78" fmla="*/ 257 w 704"/>
                <a:gd name="T79" fmla="*/ 1016 h 1325"/>
                <a:gd name="T80" fmla="*/ 284 w 704"/>
                <a:gd name="T81" fmla="*/ 981 h 1325"/>
                <a:gd name="T82" fmla="*/ 313 w 704"/>
                <a:gd name="T83" fmla="*/ 963 h 1325"/>
                <a:gd name="T84" fmla="*/ 360 w 704"/>
                <a:gd name="T85" fmla="*/ 940 h 1325"/>
                <a:gd name="T86" fmla="*/ 353 w 704"/>
                <a:gd name="T87" fmla="*/ 907 h 1325"/>
                <a:gd name="T88" fmla="*/ 338 w 704"/>
                <a:gd name="T89" fmla="*/ 880 h 1325"/>
                <a:gd name="T90" fmla="*/ 347 w 704"/>
                <a:gd name="T91" fmla="*/ 860 h 1325"/>
                <a:gd name="T92" fmla="*/ 382 w 704"/>
                <a:gd name="T93" fmla="*/ 883 h 1325"/>
                <a:gd name="T94" fmla="*/ 429 w 704"/>
                <a:gd name="T95" fmla="*/ 842 h 1325"/>
                <a:gd name="T96" fmla="*/ 438 w 704"/>
                <a:gd name="T97" fmla="*/ 818 h 1325"/>
                <a:gd name="T98" fmla="*/ 468 w 704"/>
                <a:gd name="T99" fmla="*/ 786 h 1325"/>
                <a:gd name="T100" fmla="*/ 485 w 704"/>
                <a:gd name="T101" fmla="*/ 706 h 1325"/>
                <a:gd name="T102" fmla="*/ 559 w 704"/>
                <a:gd name="T103" fmla="*/ 648 h 1325"/>
                <a:gd name="T104" fmla="*/ 604 w 704"/>
                <a:gd name="T105" fmla="*/ 603 h 1325"/>
                <a:gd name="T106" fmla="*/ 626 w 704"/>
                <a:gd name="T107" fmla="*/ 551 h 1325"/>
                <a:gd name="T108" fmla="*/ 628 w 704"/>
                <a:gd name="T109" fmla="*/ 480 h 1325"/>
                <a:gd name="T110" fmla="*/ 653 w 704"/>
                <a:gd name="T111" fmla="*/ 446 h 1325"/>
                <a:gd name="T112" fmla="*/ 680 w 704"/>
                <a:gd name="T113" fmla="*/ 400 h 1325"/>
                <a:gd name="T114" fmla="*/ 702 w 704"/>
                <a:gd name="T115" fmla="*/ 342 h 1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4" h="1325">
                  <a:moveTo>
                    <a:pt x="702" y="342"/>
                  </a:moveTo>
                  <a:lnTo>
                    <a:pt x="702" y="342"/>
                  </a:lnTo>
                  <a:lnTo>
                    <a:pt x="695" y="324"/>
                  </a:lnTo>
                  <a:lnTo>
                    <a:pt x="695" y="324"/>
                  </a:lnTo>
                  <a:lnTo>
                    <a:pt x="687" y="317"/>
                  </a:lnTo>
                  <a:lnTo>
                    <a:pt x="680" y="310"/>
                  </a:lnTo>
                  <a:lnTo>
                    <a:pt x="680" y="310"/>
                  </a:lnTo>
                  <a:lnTo>
                    <a:pt x="662" y="295"/>
                  </a:lnTo>
                  <a:lnTo>
                    <a:pt x="655" y="290"/>
                  </a:lnTo>
                  <a:lnTo>
                    <a:pt x="644" y="283"/>
                  </a:lnTo>
                  <a:lnTo>
                    <a:pt x="644" y="283"/>
                  </a:lnTo>
                  <a:lnTo>
                    <a:pt x="628" y="276"/>
                  </a:lnTo>
                  <a:lnTo>
                    <a:pt x="610" y="270"/>
                  </a:lnTo>
                  <a:lnTo>
                    <a:pt x="610" y="270"/>
                  </a:lnTo>
                  <a:lnTo>
                    <a:pt x="599" y="268"/>
                  </a:lnTo>
                  <a:lnTo>
                    <a:pt x="586" y="266"/>
                  </a:lnTo>
                  <a:lnTo>
                    <a:pt x="586" y="266"/>
                  </a:lnTo>
                  <a:lnTo>
                    <a:pt x="577" y="265"/>
                  </a:lnTo>
                  <a:lnTo>
                    <a:pt x="568" y="261"/>
                  </a:lnTo>
                  <a:lnTo>
                    <a:pt x="561" y="256"/>
                  </a:lnTo>
                  <a:lnTo>
                    <a:pt x="554" y="248"/>
                  </a:lnTo>
                  <a:lnTo>
                    <a:pt x="554" y="248"/>
                  </a:lnTo>
                  <a:lnTo>
                    <a:pt x="548" y="241"/>
                  </a:lnTo>
                  <a:lnTo>
                    <a:pt x="539" y="236"/>
                  </a:lnTo>
                  <a:lnTo>
                    <a:pt x="539" y="236"/>
                  </a:lnTo>
                  <a:lnTo>
                    <a:pt x="530" y="230"/>
                  </a:lnTo>
                  <a:lnTo>
                    <a:pt x="525" y="227"/>
                  </a:lnTo>
                  <a:lnTo>
                    <a:pt x="519" y="227"/>
                  </a:lnTo>
                  <a:lnTo>
                    <a:pt x="519" y="227"/>
                  </a:lnTo>
                  <a:lnTo>
                    <a:pt x="512" y="227"/>
                  </a:lnTo>
                  <a:lnTo>
                    <a:pt x="503" y="225"/>
                  </a:lnTo>
                  <a:lnTo>
                    <a:pt x="503" y="225"/>
                  </a:lnTo>
                  <a:lnTo>
                    <a:pt x="492" y="219"/>
                  </a:lnTo>
                  <a:lnTo>
                    <a:pt x="481" y="210"/>
                  </a:lnTo>
                  <a:lnTo>
                    <a:pt x="481" y="210"/>
                  </a:lnTo>
                  <a:lnTo>
                    <a:pt x="468" y="198"/>
                  </a:lnTo>
                  <a:lnTo>
                    <a:pt x="463" y="190"/>
                  </a:lnTo>
                  <a:lnTo>
                    <a:pt x="458" y="181"/>
                  </a:lnTo>
                  <a:lnTo>
                    <a:pt x="458" y="181"/>
                  </a:lnTo>
                  <a:lnTo>
                    <a:pt x="449" y="152"/>
                  </a:lnTo>
                  <a:lnTo>
                    <a:pt x="449" y="152"/>
                  </a:lnTo>
                  <a:lnTo>
                    <a:pt x="443" y="140"/>
                  </a:lnTo>
                  <a:lnTo>
                    <a:pt x="438" y="127"/>
                  </a:lnTo>
                  <a:lnTo>
                    <a:pt x="434" y="120"/>
                  </a:lnTo>
                  <a:lnTo>
                    <a:pt x="430" y="114"/>
                  </a:lnTo>
                  <a:lnTo>
                    <a:pt x="425" y="111"/>
                  </a:lnTo>
                  <a:lnTo>
                    <a:pt x="420" y="107"/>
                  </a:lnTo>
                  <a:lnTo>
                    <a:pt x="420" y="107"/>
                  </a:lnTo>
                  <a:lnTo>
                    <a:pt x="407" y="102"/>
                  </a:lnTo>
                  <a:lnTo>
                    <a:pt x="394" y="95"/>
                  </a:lnTo>
                  <a:lnTo>
                    <a:pt x="394" y="95"/>
                  </a:lnTo>
                  <a:lnTo>
                    <a:pt x="378" y="89"/>
                  </a:lnTo>
                  <a:lnTo>
                    <a:pt x="362" y="84"/>
                  </a:lnTo>
                  <a:lnTo>
                    <a:pt x="362" y="84"/>
                  </a:lnTo>
                  <a:lnTo>
                    <a:pt x="345" y="75"/>
                  </a:lnTo>
                  <a:lnTo>
                    <a:pt x="327" y="64"/>
                  </a:lnTo>
                  <a:lnTo>
                    <a:pt x="313" y="49"/>
                  </a:lnTo>
                  <a:lnTo>
                    <a:pt x="300" y="35"/>
                  </a:lnTo>
                  <a:lnTo>
                    <a:pt x="300" y="35"/>
                  </a:lnTo>
                  <a:lnTo>
                    <a:pt x="291" y="24"/>
                  </a:lnTo>
                  <a:lnTo>
                    <a:pt x="286" y="19"/>
                  </a:lnTo>
                  <a:lnTo>
                    <a:pt x="280" y="15"/>
                  </a:lnTo>
                  <a:lnTo>
                    <a:pt x="280" y="15"/>
                  </a:lnTo>
                  <a:lnTo>
                    <a:pt x="266" y="10"/>
                  </a:lnTo>
                  <a:lnTo>
                    <a:pt x="251" y="6"/>
                  </a:lnTo>
                  <a:lnTo>
                    <a:pt x="251" y="6"/>
                  </a:lnTo>
                  <a:lnTo>
                    <a:pt x="240" y="4"/>
                  </a:lnTo>
                  <a:lnTo>
                    <a:pt x="231" y="4"/>
                  </a:lnTo>
                  <a:lnTo>
                    <a:pt x="211" y="4"/>
                  </a:lnTo>
                  <a:lnTo>
                    <a:pt x="211" y="4"/>
                  </a:lnTo>
                  <a:lnTo>
                    <a:pt x="193" y="4"/>
                  </a:lnTo>
                  <a:lnTo>
                    <a:pt x="173" y="2"/>
                  </a:lnTo>
                  <a:lnTo>
                    <a:pt x="173" y="2"/>
                  </a:lnTo>
                  <a:lnTo>
                    <a:pt x="163" y="0"/>
                  </a:lnTo>
                  <a:lnTo>
                    <a:pt x="152" y="2"/>
                  </a:lnTo>
                  <a:lnTo>
                    <a:pt x="152" y="2"/>
                  </a:lnTo>
                  <a:lnTo>
                    <a:pt x="146" y="4"/>
                  </a:lnTo>
                  <a:lnTo>
                    <a:pt x="143" y="8"/>
                  </a:lnTo>
                  <a:lnTo>
                    <a:pt x="143" y="8"/>
                  </a:lnTo>
                  <a:lnTo>
                    <a:pt x="143" y="11"/>
                  </a:lnTo>
                  <a:lnTo>
                    <a:pt x="144" y="15"/>
                  </a:lnTo>
                  <a:lnTo>
                    <a:pt x="144" y="15"/>
                  </a:lnTo>
                  <a:lnTo>
                    <a:pt x="144" y="22"/>
                  </a:lnTo>
                  <a:lnTo>
                    <a:pt x="144" y="22"/>
                  </a:lnTo>
                  <a:lnTo>
                    <a:pt x="150" y="33"/>
                  </a:lnTo>
                  <a:lnTo>
                    <a:pt x="150" y="33"/>
                  </a:lnTo>
                  <a:lnTo>
                    <a:pt x="150" y="38"/>
                  </a:lnTo>
                  <a:lnTo>
                    <a:pt x="148" y="40"/>
                  </a:lnTo>
                  <a:lnTo>
                    <a:pt x="146" y="42"/>
                  </a:lnTo>
                  <a:lnTo>
                    <a:pt x="146" y="42"/>
                  </a:lnTo>
                  <a:lnTo>
                    <a:pt x="139" y="42"/>
                  </a:lnTo>
                  <a:lnTo>
                    <a:pt x="135" y="38"/>
                  </a:lnTo>
                  <a:lnTo>
                    <a:pt x="132" y="35"/>
                  </a:lnTo>
                  <a:lnTo>
                    <a:pt x="128" y="29"/>
                  </a:lnTo>
                  <a:lnTo>
                    <a:pt x="128" y="29"/>
                  </a:lnTo>
                  <a:lnTo>
                    <a:pt x="126" y="19"/>
                  </a:lnTo>
                  <a:lnTo>
                    <a:pt x="125" y="13"/>
                  </a:lnTo>
                  <a:lnTo>
                    <a:pt x="123" y="8"/>
                  </a:lnTo>
                  <a:lnTo>
                    <a:pt x="123" y="8"/>
                  </a:lnTo>
                  <a:lnTo>
                    <a:pt x="119" y="4"/>
                  </a:lnTo>
                  <a:lnTo>
                    <a:pt x="116" y="2"/>
                  </a:lnTo>
                  <a:lnTo>
                    <a:pt x="110" y="2"/>
                  </a:lnTo>
                  <a:lnTo>
                    <a:pt x="105" y="6"/>
                  </a:lnTo>
                  <a:lnTo>
                    <a:pt x="105" y="6"/>
                  </a:lnTo>
                  <a:lnTo>
                    <a:pt x="94" y="13"/>
                  </a:lnTo>
                  <a:lnTo>
                    <a:pt x="90" y="17"/>
                  </a:lnTo>
                  <a:lnTo>
                    <a:pt x="87" y="22"/>
                  </a:lnTo>
                  <a:lnTo>
                    <a:pt x="87" y="22"/>
                  </a:lnTo>
                  <a:lnTo>
                    <a:pt x="83" y="33"/>
                  </a:lnTo>
                  <a:lnTo>
                    <a:pt x="79" y="38"/>
                  </a:lnTo>
                  <a:lnTo>
                    <a:pt x="78" y="44"/>
                  </a:lnTo>
                  <a:lnTo>
                    <a:pt x="78" y="44"/>
                  </a:lnTo>
                  <a:lnTo>
                    <a:pt x="72" y="46"/>
                  </a:lnTo>
                  <a:lnTo>
                    <a:pt x="65" y="48"/>
                  </a:lnTo>
                  <a:lnTo>
                    <a:pt x="59" y="46"/>
                  </a:lnTo>
                  <a:lnTo>
                    <a:pt x="54" y="44"/>
                  </a:lnTo>
                  <a:lnTo>
                    <a:pt x="54" y="44"/>
                  </a:lnTo>
                  <a:lnTo>
                    <a:pt x="43" y="35"/>
                  </a:lnTo>
                  <a:lnTo>
                    <a:pt x="40" y="31"/>
                  </a:lnTo>
                  <a:lnTo>
                    <a:pt x="32" y="28"/>
                  </a:lnTo>
                  <a:lnTo>
                    <a:pt x="32" y="28"/>
                  </a:lnTo>
                  <a:lnTo>
                    <a:pt x="30" y="28"/>
                  </a:lnTo>
                  <a:lnTo>
                    <a:pt x="30" y="28"/>
                  </a:lnTo>
                  <a:lnTo>
                    <a:pt x="27" y="42"/>
                  </a:lnTo>
                  <a:lnTo>
                    <a:pt x="27" y="42"/>
                  </a:lnTo>
                  <a:lnTo>
                    <a:pt x="29" y="44"/>
                  </a:lnTo>
                  <a:lnTo>
                    <a:pt x="29" y="44"/>
                  </a:lnTo>
                  <a:lnTo>
                    <a:pt x="32" y="44"/>
                  </a:lnTo>
                  <a:lnTo>
                    <a:pt x="38" y="48"/>
                  </a:lnTo>
                  <a:lnTo>
                    <a:pt x="40" y="51"/>
                  </a:lnTo>
                  <a:lnTo>
                    <a:pt x="41" y="55"/>
                  </a:lnTo>
                  <a:lnTo>
                    <a:pt x="41" y="55"/>
                  </a:lnTo>
                  <a:lnTo>
                    <a:pt x="43" y="66"/>
                  </a:lnTo>
                  <a:lnTo>
                    <a:pt x="43" y="69"/>
                  </a:lnTo>
                  <a:lnTo>
                    <a:pt x="47" y="73"/>
                  </a:lnTo>
                  <a:lnTo>
                    <a:pt x="47" y="73"/>
                  </a:lnTo>
                  <a:lnTo>
                    <a:pt x="52" y="78"/>
                  </a:lnTo>
                  <a:lnTo>
                    <a:pt x="56" y="84"/>
                  </a:lnTo>
                  <a:lnTo>
                    <a:pt x="56" y="91"/>
                  </a:lnTo>
                  <a:lnTo>
                    <a:pt x="56" y="96"/>
                  </a:lnTo>
                  <a:lnTo>
                    <a:pt x="54" y="111"/>
                  </a:lnTo>
                  <a:lnTo>
                    <a:pt x="50" y="124"/>
                  </a:lnTo>
                  <a:lnTo>
                    <a:pt x="50" y="124"/>
                  </a:lnTo>
                  <a:lnTo>
                    <a:pt x="49" y="134"/>
                  </a:lnTo>
                  <a:lnTo>
                    <a:pt x="47" y="145"/>
                  </a:lnTo>
                  <a:lnTo>
                    <a:pt x="47" y="145"/>
                  </a:lnTo>
                  <a:lnTo>
                    <a:pt x="50" y="167"/>
                  </a:lnTo>
                  <a:lnTo>
                    <a:pt x="50" y="167"/>
                  </a:lnTo>
                  <a:lnTo>
                    <a:pt x="50" y="172"/>
                  </a:lnTo>
                  <a:lnTo>
                    <a:pt x="50" y="178"/>
                  </a:lnTo>
                  <a:lnTo>
                    <a:pt x="45" y="190"/>
                  </a:lnTo>
                  <a:lnTo>
                    <a:pt x="45" y="190"/>
                  </a:lnTo>
                  <a:lnTo>
                    <a:pt x="36" y="205"/>
                  </a:lnTo>
                  <a:lnTo>
                    <a:pt x="27" y="218"/>
                  </a:lnTo>
                  <a:lnTo>
                    <a:pt x="9" y="245"/>
                  </a:lnTo>
                  <a:lnTo>
                    <a:pt x="9" y="245"/>
                  </a:lnTo>
                  <a:lnTo>
                    <a:pt x="3" y="257"/>
                  </a:lnTo>
                  <a:lnTo>
                    <a:pt x="0" y="272"/>
                  </a:lnTo>
                  <a:lnTo>
                    <a:pt x="0" y="286"/>
                  </a:lnTo>
                  <a:lnTo>
                    <a:pt x="0" y="299"/>
                  </a:lnTo>
                  <a:lnTo>
                    <a:pt x="0" y="299"/>
                  </a:lnTo>
                  <a:lnTo>
                    <a:pt x="2" y="308"/>
                  </a:lnTo>
                  <a:lnTo>
                    <a:pt x="3" y="317"/>
                  </a:lnTo>
                  <a:lnTo>
                    <a:pt x="11" y="332"/>
                  </a:lnTo>
                  <a:lnTo>
                    <a:pt x="21" y="346"/>
                  </a:lnTo>
                  <a:lnTo>
                    <a:pt x="32" y="359"/>
                  </a:lnTo>
                  <a:lnTo>
                    <a:pt x="32" y="359"/>
                  </a:lnTo>
                  <a:lnTo>
                    <a:pt x="38" y="364"/>
                  </a:lnTo>
                  <a:lnTo>
                    <a:pt x="43" y="370"/>
                  </a:lnTo>
                  <a:lnTo>
                    <a:pt x="49" y="382"/>
                  </a:lnTo>
                  <a:lnTo>
                    <a:pt x="54" y="411"/>
                  </a:lnTo>
                  <a:lnTo>
                    <a:pt x="54" y="411"/>
                  </a:lnTo>
                  <a:lnTo>
                    <a:pt x="59" y="424"/>
                  </a:lnTo>
                  <a:lnTo>
                    <a:pt x="65" y="437"/>
                  </a:lnTo>
                  <a:lnTo>
                    <a:pt x="65" y="437"/>
                  </a:lnTo>
                  <a:lnTo>
                    <a:pt x="72" y="446"/>
                  </a:lnTo>
                  <a:lnTo>
                    <a:pt x="74" y="451"/>
                  </a:lnTo>
                  <a:lnTo>
                    <a:pt x="74" y="458"/>
                  </a:lnTo>
                  <a:lnTo>
                    <a:pt x="74" y="458"/>
                  </a:lnTo>
                  <a:lnTo>
                    <a:pt x="74" y="473"/>
                  </a:lnTo>
                  <a:lnTo>
                    <a:pt x="74" y="473"/>
                  </a:lnTo>
                  <a:lnTo>
                    <a:pt x="76" y="480"/>
                  </a:lnTo>
                  <a:lnTo>
                    <a:pt x="78" y="489"/>
                  </a:lnTo>
                  <a:lnTo>
                    <a:pt x="81" y="498"/>
                  </a:lnTo>
                  <a:lnTo>
                    <a:pt x="87" y="505"/>
                  </a:lnTo>
                  <a:lnTo>
                    <a:pt x="87" y="505"/>
                  </a:lnTo>
                  <a:lnTo>
                    <a:pt x="96" y="509"/>
                  </a:lnTo>
                  <a:lnTo>
                    <a:pt x="105" y="513"/>
                  </a:lnTo>
                  <a:lnTo>
                    <a:pt x="105" y="513"/>
                  </a:lnTo>
                  <a:lnTo>
                    <a:pt x="119" y="518"/>
                  </a:lnTo>
                  <a:lnTo>
                    <a:pt x="126" y="522"/>
                  </a:lnTo>
                  <a:lnTo>
                    <a:pt x="132" y="527"/>
                  </a:lnTo>
                  <a:lnTo>
                    <a:pt x="132" y="527"/>
                  </a:lnTo>
                  <a:lnTo>
                    <a:pt x="144" y="536"/>
                  </a:lnTo>
                  <a:lnTo>
                    <a:pt x="154" y="547"/>
                  </a:lnTo>
                  <a:lnTo>
                    <a:pt x="154" y="547"/>
                  </a:lnTo>
                  <a:lnTo>
                    <a:pt x="159" y="554"/>
                  </a:lnTo>
                  <a:lnTo>
                    <a:pt x="163" y="563"/>
                  </a:lnTo>
                  <a:lnTo>
                    <a:pt x="163" y="563"/>
                  </a:lnTo>
                  <a:lnTo>
                    <a:pt x="164" y="580"/>
                  </a:lnTo>
                  <a:lnTo>
                    <a:pt x="164" y="594"/>
                  </a:lnTo>
                  <a:lnTo>
                    <a:pt x="164" y="594"/>
                  </a:lnTo>
                  <a:lnTo>
                    <a:pt x="164" y="610"/>
                  </a:lnTo>
                  <a:lnTo>
                    <a:pt x="164" y="610"/>
                  </a:lnTo>
                  <a:lnTo>
                    <a:pt x="164" y="616"/>
                  </a:lnTo>
                  <a:lnTo>
                    <a:pt x="164" y="623"/>
                  </a:lnTo>
                  <a:lnTo>
                    <a:pt x="164" y="623"/>
                  </a:lnTo>
                  <a:lnTo>
                    <a:pt x="163" y="637"/>
                  </a:lnTo>
                  <a:lnTo>
                    <a:pt x="163" y="637"/>
                  </a:lnTo>
                  <a:lnTo>
                    <a:pt x="159" y="652"/>
                  </a:lnTo>
                  <a:lnTo>
                    <a:pt x="157" y="661"/>
                  </a:lnTo>
                  <a:lnTo>
                    <a:pt x="157" y="668"/>
                  </a:lnTo>
                  <a:lnTo>
                    <a:pt x="157" y="668"/>
                  </a:lnTo>
                  <a:lnTo>
                    <a:pt x="157" y="681"/>
                  </a:lnTo>
                  <a:lnTo>
                    <a:pt x="159" y="688"/>
                  </a:lnTo>
                  <a:lnTo>
                    <a:pt x="157" y="694"/>
                  </a:lnTo>
                  <a:lnTo>
                    <a:pt x="157" y="694"/>
                  </a:lnTo>
                  <a:lnTo>
                    <a:pt x="154" y="704"/>
                  </a:lnTo>
                  <a:lnTo>
                    <a:pt x="154" y="715"/>
                  </a:lnTo>
                  <a:lnTo>
                    <a:pt x="154" y="715"/>
                  </a:lnTo>
                  <a:lnTo>
                    <a:pt x="155" y="722"/>
                  </a:lnTo>
                  <a:lnTo>
                    <a:pt x="155" y="732"/>
                  </a:lnTo>
                  <a:lnTo>
                    <a:pt x="155" y="732"/>
                  </a:lnTo>
                  <a:lnTo>
                    <a:pt x="154" y="739"/>
                  </a:lnTo>
                  <a:lnTo>
                    <a:pt x="152" y="748"/>
                  </a:lnTo>
                  <a:lnTo>
                    <a:pt x="152" y="748"/>
                  </a:lnTo>
                  <a:lnTo>
                    <a:pt x="148" y="762"/>
                  </a:lnTo>
                  <a:lnTo>
                    <a:pt x="148" y="762"/>
                  </a:lnTo>
                  <a:lnTo>
                    <a:pt x="146" y="770"/>
                  </a:lnTo>
                  <a:lnTo>
                    <a:pt x="144" y="779"/>
                  </a:lnTo>
                  <a:lnTo>
                    <a:pt x="144" y="779"/>
                  </a:lnTo>
                  <a:lnTo>
                    <a:pt x="146" y="786"/>
                  </a:lnTo>
                  <a:lnTo>
                    <a:pt x="148" y="791"/>
                  </a:lnTo>
                  <a:lnTo>
                    <a:pt x="148" y="791"/>
                  </a:lnTo>
                  <a:lnTo>
                    <a:pt x="144" y="800"/>
                  </a:lnTo>
                  <a:lnTo>
                    <a:pt x="144" y="804"/>
                  </a:lnTo>
                  <a:lnTo>
                    <a:pt x="144" y="809"/>
                  </a:lnTo>
                  <a:lnTo>
                    <a:pt x="144" y="809"/>
                  </a:lnTo>
                  <a:lnTo>
                    <a:pt x="144" y="813"/>
                  </a:lnTo>
                  <a:lnTo>
                    <a:pt x="146" y="817"/>
                  </a:lnTo>
                  <a:lnTo>
                    <a:pt x="150" y="824"/>
                  </a:lnTo>
                  <a:lnTo>
                    <a:pt x="150" y="824"/>
                  </a:lnTo>
                  <a:lnTo>
                    <a:pt x="152" y="831"/>
                  </a:lnTo>
                  <a:lnTo>
                    <a:pt x="152" y="836"/>
                  </a:lnTo>
                  <a:lnTo>
                    <a:pt x="150" y="842"/>
                  </a:lnTo>
                  <a:lnTo>
                    <a:pt x="148" y="847"/>
                  </a:lnTo>
                  <a:lnTo>
                    <a:pt x="141" y="858"/>
                  </a:lnTo>
                  <a:lnTo>
                    <a:pt x="137" y="869"/>
                  </a:lnTo>
                  <a:lnTo>
                    <a:pt x="137" y="869"/>
                  </a:lnTo>
                  <a:lnTo>
                    <a:pt x="130" y="885"/>
                  </a:lnTo>
                  <a:lnTo>
                    <a:pt x="128" y="894"/>
                  </a:lnTo>
                  <a:lnTo>
                    <a:pt x="126" y="903"/>
                  </a:lnTo>
                  <a:lnTo>
                    <a:pt x="126" y="903"/>
                  </a:lnTo>
                  <a:lnTo>
                    <a:pt x="125" y="920"/>
                  </a:lnTo>
                  <a:lnTo>
                    <a:pt x="119" y="934"/>
                  </a:lnTo>
                  <a:lnTo>
                    <a:pt x="119" y="934"/>
                  </a:lnTo>
                  <a:lnTo>
                    <a:pt x="119" y="940"/>
                  </a:lnTo>
                  <a:lnTo>
                    <a:pt x="119" y="945"/>
                  </a:lnTo>
                  <a:lnTo>
                    <a:pt x="123" y="954"/>
                  </a:lnTo>
                  <a:lnTo>
                    <a:pt x="123" y="954"/>
                  </a:lnTo>
                  <a:lnTo>
                    <a:pt x="126" y="965"/>
                  </a:lnTo>
                  <a:lnTo>
                    <a:pt x="128" y="978"/>
                  </a:lnTo>
                  <a:lnTo>
                    <a:pt x="128" y="978"/>
                  </a:lnTo>
                  <a:lnTo>
                    <a:pt x="126" y="987"/>
                  </a:lnTo>
                  <a:lnTo>
                    <a:pt x="125" y="994"/>
                  </a:lnTo>
                  <a:lnTo>
                    <a:pt x="121" y="1003"/>
                  </a:lnTo>
                  <a:lnTo>
                    <a:pt x="121" y="1012"/>
                  </a:lnTo>
                  <a:lnTo>
                    <a:pt x="121" y="1012"/>
                  </a:lnTo>
                  <a:lnTo>
                    <a:pt x="121" y="1019"/>
                  </a:lnTo>
                  <a:lnTo>
                    <a:pt x="121" y="1025"/>
                  </a:lnTo>
                  <a:lnTo>
                    <a:pt x="121" y="1025"/>
                  </a:lnTo>
                  <a:lnTo>
                    <a:pt x="125" y="1030"/>
                  </a:lnTo>
                  <a:lnTo>
                    <a:pt x="128" y="1034"/>
                  </a:lnTo>
                  <a:lnTo>
                    <a:pt x="128" y="1034"/>
                  </a:lnTo>
                  <a:lnTo>
                    <a:pt x="130" y="1037"/>
                  </a:lnTo>
                  <a:lnTo>
                    <a:pt x="128" y="1045"/>
                  </a:lnTo>
                  <a:lnTo>
                    <a:pt x="128" y="1045"/>
                  </a:lnTo>
                  <a:lnTo>
                    <a:pt x="126" y="1064"/>
                  </a:lnTo>
                  <a:lnTo>
                    <a:pt x="126" y="1064"/>
                  </a:lnTo>
                  <a:lnTo>
                    <a:pt x="126" y="1073"/>
                  </a:lnTo>
                  <a:lnTo>
                    <a:pt x="126" y="1077"/>
                  </a:lnTo>
                  <a:lnTo>
                    <a:pt x="125" y="1081"/>
                  </a:lnTo>
                  <a:lnTo>
                    <a:pt x="125" y="1081"/>
                  </a:lnTo>
                  <a:lnTo>
                    <a:pt x="117" y="1088"/>
                  </a:lnTo>
                  <a:lnTo>
                    <a:pt x="116" y="1092"/>
                  </a:lnTo>
                  <a:lnTo>
                    <a:pt x="112" y="1097"/>
                  </a:lnTo>
                  <a:lnTo>
                    <a:pt x="112" y="1097"/>
                  </a:lnTo>
                  <a:lnTo>
                    <a:pt x="112" y="1106"/>
                  </a:lnTo>
                  <a:lnTo>
                    <a:pt x="116" y="1115"/>
                  </a:lnTo>
                  <a:lnTo>
                    <a:pt x="117" y="1124"/>
                  </a:lnTo>
                  <a:lnTo>
                    <a:pt x="117" y="1135"/>
                  </a:lnTo>
                  <a:lnTo>
                    <a:pt x="117" y="1135"/>
                  </a:lnTo>
                  <a:lnTo>
                    <a:pt x="116" y="1144"/>
                  </a:lnTo>
                  <a:lnTo>
                    <a:pt x="112" y="1153"/>
                  </a:lnTo>
                  <a:lnTo>
                    <a:pt x="108" y="1162"/>
                  </a:lnTo>
                  <a:lnTo>
                    <a:pt x="106" y="1173"/>
                  </a:lnTo>
                  <a:lnTo>
                    <a:pt x="106" y="1173"/>
                  </a:lnTo>
                  <a:lnTo>
                    <a:pt x="105" y="1195"/>
                  </a:lnTo>
                  <a:lnTo>
                    <a:pt x="106" y="1216"/>
                  </a:lnTo>
                  <a:lnTo>
                    <a:pt x="110" y="1238"/>
                  </a:lnTo>
                  <a:lnTo>
                    <a:pt x="116" y="1258"/>
                  </a:lnTo>
                  <a:lnTo>
                    <a:pt x="116" y="1258"/>
                  </a:lnTo>
                  <a:lnTo>
                    <a:pt x="123" y="1273"/>
                  </a:lnTo>
                  <a:lnTo>
                    <a:pt x="130" y="1287"/>
                  </a:lnTo>
                  <a:lnTo>
                    <a:pt x="141" y="1298"/>
                  </a:lnTo>
                  <a:lnTo>
                    <a:pt x="154" y="1309"/>
                  </a:lnTo>
                  <a:lnTo>
                    <a:pt x="154" y="1309"/>
                  </a:lnTo>
                  <a:lnTo>
                    <a:pt x="164" y="1316"/>
                  </a:lnTo>
                  <a:lnTo>
                    <a:pt x="179" y="1323"/>
                  </a:lnTo>
                  <a:lnTo>
                    <a:pt x="186" y="1325"/>
                  </a:lnTo>
                  <a:lnTo>
                    <a:pt x="192" y="1325"/>
                  </a:lnTo>
                  <a:lnTo>
                    <a:pt x="197" y="1321"/>
                  </a:lnTo>
                  <a:lnTo>
                    <a:pt x="199" y="1314"/>
                  </a:lnTo>
                  <a:lnTo>
                    <a:pt x="199" y="1314"/>
                  </a:lnTo>
                  <a:lnTo>
                    <a:pt x="199" y="1311"/>
                  </a:lnTo>
                  <a:lnTo>
                    <a:pt x="197" y="1305"/>
                  </a:lnTo>
                  <a:lnTo>
                    <a:pt x="192" y="1298"/>
                  </a:lnTo>
                  <a:lnTo>
                    <a:pt x="184" y="1289"/>
                  </a:lnTo>
                  <a:lnTo>
                    <a:pt x="179" y="1282"/>
                  </a:lnTo>
                  <a:lnTo>
                    <a:pt x="179" y="1282"/>
                  </a:lnTo>
                  <a:lnTo>
                    <a:pt x="177" y="1274"/>
                  </a:lnTo>
                  <a:lnTo>
                    <a:pt x="177" y="1265"/>
                  </a:lnTo>
                  <a:lnTo>
                    <a:pt x="177" y="1251"/>
                  </a:lnTo>
                  <a:lnTo>
                    <a:pt x="177" y="1251"/>
                  </a:lnTo>
                  <a:lnTo>
                    <a:pt x="177" y="1244"/>
                  </a:lnTo>
                  <a:lnTo>
                    <a:pt x="177" y="1236"/>
                  </a:lnTo>
                  <a:lnTo>
                    <a:pt x="177" y="1236"/>
                  </a:lnTo>
                  <a:lnTo>
                    <a:pt x="183" y="1231"/>
                  </a:lnTo>
                  <a:lnTo>
                    <a:pt x="188" y="1225"/>
                  </a:lnTo>
                  <a:lnTo>
                    <a:pt x="188" y="1225"/>
                  </a:lnTo>
                  <a:lnTo>
                    <a:pt x="186" y="1216"/>
                  </a:lnTo>
                  <a:lnTo>
                    <a:pt x="186" y="1215"/>
                  </a:lnTo>
                  <a:lnTo>
                    <a:pt x="188" y="1215"/>
                  </a:lnTo>
                  <a:lnTo>
                    <a:pt x="190" y="1215"/>
                  </a:lnTo>
                  <a:lnTo>
                    <a:pt x="190" y="1215"/>
                  </a:lnTo>
                  <a:lnTo>
                    <a:pt x="195" y="1220"/>
                  </a:lnTo>
                  <a:lnTo>
                    <a:pt x="197" y="1220"/>
                  </a:lnTo>
                  <a:lnTo>
                    <a:pt x="201" y="1216"/>
                  </a:lnTo>
                  <a:lnTo>
                    <a:pt x="201" y="1216"/>
                  </a:lnTo>
                  <a:lnTo>
                    <a:pt x="202" y="1211"/>
                  </a:lnTo>
                  <a:lnTo>
                    <a:pt x="202" y="1207"/>
                  </a:lnTo>
                  <a:lnTo>
                    <a:pt x="204" y="1197"/>
                  </a:lnTo>
                  <a:lnTo>
                    <a:pt x="204" y="1197"/>
                  </a:lnTo>
                  <a:lnTo>
                    <a:pt x="208" y="1191"/>
                  </a:lnTo>
                  <a:lnTo>
                    <a:pt x="213" y="1184"/>
                  </a:lnTo>
                  <a:lnTo>
                    <a:pt x="213" y="1184"/>
                  </a:lnTo>
                  <a:lnTo>
                    <a:pt x="215" y="1178"/>
                  </a:lnTo>
                  <a:lnTo>
                    <a:pt x="217" y="1175"/>
                  </a:lnTo>
                  <a:lnTo>
                    <a:pt x="221" y="1173"/>
                  </a:lnTo>
                  <a:lnTo>
                    <a:pt x="221" y="1173"/>
                  </a:lnTo>
                  <a:lnTo>
                    <a:pt x="226" y="1169"/>
                  </a:lnTo>
                  <a:lnTo>
                    <a:pt x="231" y="1164"/>
                  </a:lnTo>
                  <a:lnTo>
                    <a:pt x="231" y="1164"/>
                  </a:lnTo>
                  <a:lnTo>
                    <a:pt x="231" y="1160"/>
                  </a:lnTo>
                  <a:lnTo>
                    <a:pt x="231" y="1157"/>
                  </a:lnTo>
                  <a:lnTo>
                    <a:pt x="228" y="1148"/>
                  </a:lnTo>
                  <a:lnTo>
                    <a:pt x="222" y="1140"/>
                  </a:lnTo>
                  <a:lnTo>
                    <a:pt x="217" y="1135"/>
                  </a:lnTo>
                  <a:lnTo>
                    <a:pt x="217" y="1135"/>
                  </a:lnTo>
                  <a:lnTo>
                    <a:pt x="211" y="1128"/>
                  </a:lnTo>
                  <a:lnTo>
                    <a:pt x="211" y="1121"/>
                  </a:lnTo>
                  <a:lnTo>
                    <a:pt x="213" y="1113"/>
                  </a:lnTo>
                  <a:lnTo>
                    <a:pt x="217" y="1106"/>
                  </a:lnTo>
                  <a:lnTo>
                    <a:pt x="217" y="1106"/>
                  </a:lnTo>
                  <a:lnTo>
                    <a:pt x="222" y="1102"/>
                  </a:lnTo>
                  <a:lnTo>
                    <a:pt x="230" y="1099"/>
                  </a:lnTo>
                  <a:lnTo>
                    <a:pt x="235" y="1095"/>
                  </a:lnTo>
                  <a:lnTo>
                    <a:pt x="239" y="1093"/>
                  </a:lnTo>
                  <a:lnTo>
                    <a:pt x="239" y="1090"/>
                  </a:lnTo>
                  <a:lnTo>
                    <a:pt x="239" y="1090"/>
                  </a:lnTo>
                  <a:lnTo>
                    <a:pt x="240" y="1081"/>
                  </a:lnTo>
                  <a:lnTo>
                    <a:pt x="239" y="1072"/>
                  </a:lnTo>
                  <a:lnTo>
                    <a:pt x="239" y="1072"/>
                  </a:lnTo>
                  <a:lnTo>
                    <a:pt x="239" y="1068"/>
                  </a:lnTo>
                  <a:lnTo>
                    <a:pt x="240" y="1066"/>
                  </a:lnTo>
                  <a:lnTo>
                    <a:pt x="244" y="1061"/>
                  </a:lnTo>
                  <a:lnTo>
                    <a:pt x="244" y="1061"/>
                  </a:lnTo>
                  <a:lnTo>
                    <a:pt x="246" y="1057"/>
                  </a:lnTo>
                  <a:lnTo>
                    <a:pt x="246" y="1055"/>
                  </a:lnTo>
                  <a:lnTo>
                    <a:pt x="244" y="1054"/>
                  </a:lnTo>
                  <a:lnTo>
                    <a:pt x="246" y="1050"/>
                  </a:lnTo>
                  <a:lnTo>
                    <a:pt x="246" y="1050"/>
                  </a:lnTo>
                  <a:lnTo>
                    <a:pt x="248" y="1050"/>
                  </a:lnTo>
                  <a:lnTo>
                    <a:pt x="253" y="1050"/>
                  </a:lnTo>
                  <a:lnTo>
                    <a:pt x="257" y="1050"/>
                  </a:lnTo>
                  <a:lnTo>
                    <a:pt x="259" y="1048"/>
                  </a:lnTo>
                  <a:lnTo>
                    <a:pt x="259" y="1048"/>
                  </a:lnTo>
                  <a:lnTo>
                    <a:pt x="260" y="1046"/>
                  </a:lnTo>
                  <a:lnTo>
                    <a:pt x="259" y="1046"/>
                  </a:lnTo>
                  <a:lnTo>
                    <a:pt x="255" y="1043"/>
                  </a:lnTo>
                  <a:lnTo>
                    <a:pt x="249" y="1041"/>
                  </a:lnTo>
                  <a:lnTo>
                    <a:pt x="246" y="1037"/>
                  </a:lnTo>
                  <a:lnTo>
                    <a:pt x="246" y="1037"/>
                  </a:lnTo>
                  <a:lnTo>
                    <a:pt x="244" y="1032"/>
                  </a:lnTo>
                  <a:lnTo>
                    <a:pt x="244" y="1026"/>
                  </a:lnTo>
                  <a:lnTo>
                    <a:pt x="246" y="1023"/>
                  </a:lnTo>
                  <a:lnTo>
                    <a:pt x="249" y="1017"/>
                  </a:lnTo>
                  <a:lnTo>
                    <a:pt x="249" y="1017"/>
                  </a:lnTo>
                  <a:lnTo>
                    <a:pt x="253" y="1016"/>
                  </a:lnTo>
                  <a:lnTo>
                    <a:pt x="257" y="1016"/>
                  </a:lnTo>
                  <a:lnTo>
                    <a:pt x="266" y="1016"/>
                  </a:lnTo>
                  <a:lnTo>
                    <a:pt x="266" y="1016"/>
                  </a:lnTo>
                  <a:lnTo>
                    <a:pt x="271" y="1014"/>
                  </a:lnTo>
                  <a:lnTo>
                    <a:pt x="275" y="1012"/>
                  </a:lnTo>
                  <a:lnTo>
                    <a:pt x="282" y="1005"/>
                  </a:lnTo>
                  <a:lnTo>
                    <a:pt x="287" y="994"/>
                  </a:lnTo>
                  <a:lnTo>
                    <a:pt x="287" y="990"/>
                  </a:lnTo>
                  <a:lnTo>
                    <a:pt x="286" y="985"/>
                  </a:lnTo>
                  <a:lnTo>
                    <a:pt x="286" y="985"/>
                  </a:lnTo>
                  <a:lnTo>
                    <a:pt x="284" y="981"/>
                  </a:lnTo>
                  <a:lnTo>
                    <a:pt x="280" y="978"/>
                  </a:lnTo>
                  <a:lnTo>
                    <a:pt x="280" y="978"/>
                  </a:lnTo>
                  <a:lnTo>
                    <a:pt x="278" y="972"/>
                  </a:lnTo>
                  <a:lnTo>
                    <a:pt x="278" y="970"/>
                  </a:lnTo>
                  <a:lnTo>
                    <a:pt x="280" y="970"/>
                  </a:lnTo>
                  <a:lnTo>
                    <a:pt x="291" y="970"/>
                  </a:lnTo>
                  <a:lnTo>
                    <a:pt x="291" y="970"/>
                  </a:lnTo>
                  <a:lnTo>
                    <a:pt x="298" y="969"/>
                  </a:lnTo>
                  <a:lnTo>
                    <a:pt x="306" y="965"/>
                  </a:lnTo>
                  <a:lnTo>
                    <a:pt x="313" y="963"/>
                  </a:lnTo>
                  <a:lnTo>
                    <a:pt x="320" y="959"/>
                  </a:lnTo>
                  <a:lnTo>
                    <a:pt x="320" y="959"/>
                  </a:lnTo>
                  <a:lnTo>
                    <a:pt x="333" y="959"/>
                  </a:lnTo>
                  <a:lnTo>
                    <a:pt x="338" y="959"/>
                  </a:lnTo>
                  <a:lnTo>
                    <a:pt x="345" y="958"/>
                  </a:lnTo>
                  <a:lnTo>
                    <a:pt x="345" y="958"/>
                  </a:lnTo>
                  <a:lnTo>
                    <a:pt x="349" y="954"/>
                  </a:lnTo>
                  <a:lnTo>
                    <a:pt x="353" y="949"/>
                  </a:lnTo>
                  <a:lnTo>
                    <a:pt x="360" y="940"/>
                  </a:lnTo>
                  <a:lnTo>
                    <a:pt x="360" y="940"/>
                  </a:lnTo>
                  <a:lnTo>
                    <a:pt x="365" y="932"/>
                  </a:lnTo>
                  <a:lnTo>
                    <a:pt x="365" y="927"/>
                  </a:lnTo>
                  <a:lnTo>
                    <a:pt x="365" y="923"/>
                  </a:lnTo>
                  <a:lnTo>
                    <a:pt x="365" y="923"/>
                  </a:lnTo>
                  <a:lnTo>
                    <a:pt x="364" y="920"/>
                  </a:lnTo>
                  <a:lnTo>
                    <a:pt x="360" y="916"/>
                  </a:lnTo>
                  <a:lnTo>
                    <a:pt x="356" y="914"/>
                  </a:lnTo>
                  <a:lnTo>
                    <a:pt x="354" y="911"/>
                  </a:lnTo>
                  <a:lnTo>
                    <a:pt x="354" y="911"/>
                  </a:lnTo>
                  <a:lnTo>
                    <a:pt x="353" y="907"/>
                  </a:lnTo>
                  <a:lnTo>
                    <a:pt x="354" y="903"/>
                  </a:lnTo>
                  <a:lnTo>
                    <a:pt x="356" y="900"/>
                  </a:lnTo>
                  <a:lnTo>
                    <a:pt x="356" y="896"/>
                  </a:lnTo>
                  <a:lnTo>
                    <a:pt x="356" y="896"/>
                  </a:lnTo>
                  <a:lnTo>
                    <a:pt x="356" y="893"/>
                  </a:lnTo>
                  <a:lnTo>
                    <a:pt x="353" y="891"/>
                  </a:lnTo>
                  <a:lnTo>
                    <a:pt x="349" y="887"/>
                  </a:lnTo>
                  <a:lnTo>
                    <a:pt x="342" y="885"/>
                  </a:lnTo>
                  <a:lnTo>
                    <a:pt x="338" y="880"/>
                  </a:lnTo>
                  <a:lnTo>
                    <a:pt x="338" y="880"/>
                  </a:lnTo>
                  <a:lnTo>
                    <a:pt x="335" y="874"/>
                  </a:lnTo>
                  <a:lnTo>
                    <a:pt x="333" y="869"/>
                  </a:lnTo>
                  <a:lnTo>
                    <a:pt x="331" y="856"/>
                  </a:lnTo>
                  <a:lnTo>
                    <a:pt x="331" y="856"/>
                  </a:lnTo>
                  <a:lnTo>
                    <a:pt x="333" y="851"/>
                  </a:lnTo>
                  <a:lnTo>
                    <a:pt x="336" y="847"/>
                  </a:lnTo>
                  <a:lnTo>
                    <a:pt x="340" y="849"/>
                  </a:lnTo>
                  <a:lnTo>
                    <a:pt x="345" y="855"/>
                  </a:lnTo>
                  <a:lnTo>
                    <a:pt x="345" y="855"/>
                  </a:lnTo>
                  <a:lnTo>
                    <a:pt x="347" y="860"/>
                  </a:lnTo>
                  <a:lnTo>
                    <a:pt x="349" y="867"/>
                  </a:lnTo>
                  <a:lnTo>
                    <a:pt x="353" y="873"/>
                  </a:lnTo>
                  <a:lnTo>
                    <a:pt x="354" y="878"/>
                  </a:lnTo>
                  <a:lnTo>
                    <a:pt x="354" y="878"/>
                  </a:lnTo>
                  <a:lnTo>
                    <a:pt x="360" y="883"/>
                  </a:lnTo>
                  <a:lnTo>
                    <a:pt x="364" y="885"/>
                  </a:lnTo>
                  <a:lnTo>
                    <a:pt x="369" y="885"/>
                  </a:lnTo>
                  <a:lnTo>
                    <a:pt x="374" y="885"/>
                  </a:lnTo>
                  <a:lnTo>
                    <a:pt x="374" y="885"/>
                  </a:lnTo>
                  <a:lnTo>
                    <a:pt x="382" y="883"/>
                  </a:lnTo>
                  <a:lnTo>
                    <a:pt x="387" y="883"/>
                  </a:lnTo>
                  <a:lnTo>
                    <a:pt x="387" y="883"/>
                  </a:lnTo>
                  <a:lnTo>
                    <a:pt x="392" y="883"/>
                  </a:lnTo>
                  <a:lnTo>
                    <a:pt x="400" y="883"/>
                  </a:lnTo>
                  <a:lnTo>
                    <a:pt x="400" y="883"/>
                  </a:lnTo>
                  <a:lnTo>
                    <a:pt x="403" y="882"/>
                  </a:lnTo>
                  <a:lnTo>
                    <a:pt x="409" y="874"/>
                  </a:lnTo>
                  <a:lnTo>
                    <a:pt x="421" y="856"/>
                  </a:lnTo>
                  <a:lnTo>
                    <a:pt x="421" y="856"/>
                  </a:lnTo>
                  <a:lnTo>
                    <a:pt x="429" y="842"/>
                  </a:lnTo>
                  <a:lnTo>
                    <a:pt x="429" y="842"/>
                  </a:lnTo>
                  <a:lnTo>
                    <a:pt x="429" y="838"/>
                  </a:lnTo>
                  <a:lnTo>
                    <a:pt x="429" y="836"/>
                  </a:lnTo>
                  <a:lnTo>
                    <a:pt x="427" y="835"/>
                  </a:lnTo>
                  <a:lnTo>
                    <a:pt x="427" y="831"/>
                  </a:lnTo>
                  <a:lnTo>
                    <a:pt x="427" y="831"/>
                  </a:lnTo>
                  <a:lnTo>
                    <a:pt x="429" y="827"/>
                  </a:lnTo>
                  <a:lnTo>
                    <a:pt x="432" y="824"/>
                  </a:lnTo>
                  <a:lnTo>
                    <a:pt x="438" y="818"/>
                  </a:lnTo>
                  <a:lnTo>
                    <a:pt x="438" y="818"/>
                  </a:lnTo>
                  <a:lnTo>
                    <a:pt x="443" y="809"/>
                  </a:lnTo>
                  <a:lnTo>
                    <a:pt x="450" y="802"/>
                  </a:lnTo>
                  <a:lnTo>
                    <a:pt x="450" y="802"/>
                  </a:lnTo>
                  <a:lnTo>
                    <a:pt x="456" y="800"/>
                  </a:lnTo>
                  <a:lnTo>
                    <a:pt x="461" y="800"/>
                  </a:lnTo>
                  <a:lnTo>
                    <a:pt x="461" y="800"/>
                  </a:lnTo>
                  <a:lnTo>
                    <a:pt x="463" y="797"/>
                  </a:lnTo>
                  <a:lnTo>
                    <a:pt x="465" y="793"/>
                  </a:lnTo>
                  <a:lnTo>
                    <a:pt x="468" y="786"/>
                  </a:lnTo>
                  <a:lnTo>
                    <a:pt x="468" y="786"/>
                  </a:lnTo>
                  <a:lnTo>
                    <a:pt x="474" y="775"/>
                  </a:lnTo>
                  <a:lnTo>
                    <a:pt x="481" y="768"/>
                  </a:lnTo>
                  <a:lnTo>
                    <a:pt x="481" y="768"/>
                  </a:lnTo>
                  <a:lnTo>
                    <a:pt x="487" y="760"/>
                  </a:lnTo>
                  <a:lnTo>
                    <a:pt x="488" y="753"/>
                  </a:lnTo>
                  <a:lnTo>
                    <a:pt x="490" y="746"/>
                  </a:lnTo>
                  <a:lnTo>
                    <a:pt x="488" y="739"/>
                  </a:lnTo>
                  <a:lnTo>
                    <a:pt x="485" y="722"/>
                  </a:lnTo>
                  <a:lnTo>
                    <a:pt x="485" y="715"/>
                  </a:lnTo>
                  <a:lnTo>
                    <a:pt x="485" y="706"/>
                  </a:lnTo>
                  <a:lnTo>
                    <a:pt x="485" y="706"/>
                  </a:lnTo>
                  <a:lnTo>
                    <a:pt x="488" y="697"/>
                  </a:lnTo>
                  <a:lnTo>
                    <a:pt x="496" y="690"/>
                  </a:lnTo>
                  <a:lnTo>
                    <a:pt x="510" y="679"/>
                  </a:lnTo>
                  <a:lnTo>
                    <a:pt x="510" y="679"/>
                  </a:lnTo>
                  <a:lnTo>
                    <a:pt x="530" y="666"/>
                  </a:lnTo>
                  <a:lnTo>
                    <a:pt x="530" y="666"/>
                  </a:lnTo>
                  <a:lnTo>
                    <a:pt x="541" y="657"/>
                  </a:lnTo>
                  <a:lnTo>
                    <a:pt x="541" y="657"/>
                  </a:lnTo>
                  <a:lnTo>
                    <a:pt x="559" y="648"/>
                  </a:lnTo>
                  <a:lnTo>
                    <a:pt x="579" y="641"/>
                  </a:lnTo>
                  <a:lnTo>
                    <a:pt x="579" y="641"/>
                  </a:lnTo>
                  <a:lnTo>
                    <a:pt x="592" y="636"/>
                  </a:lnTo>
                  <a:lnTo>
                    <a:pt x="597" y="632"/>
                  </a:lnTo>
                  <a:lnTo>
                    <a:pt x="599" y="625"/>
                  </a:lnTo>
                  <a:lnTo>
                    <a:pt x="599" y="625"/>
                  </a:lnTo>
                  <a:lnTo>
                    <a:pt x="601" y="618"/>
                  </a:lnTo>
                  <a:lnTo>
                    <a:pt x="601" y="608"/>
                  </a:lnTo>
                  <a:lnTo>
                    <a:pt x="601" y="608"/>
                  </a:lnTo>
                  <a:lnTo>
                    <a:pt x="604" y="603"/>
                  </a:lnTo>
                  <a:lnTo>
                    <a:pt x="608" y="596"/>
                  </a:lnTo>
                  <a:lnTo>
                    <a:pt x="608" y="596"/>
                  </a:lnTo>
                  <a:lnTo>
                    <a:pt x="617" y="587"/>
                  </a:lnTo>
                  <a:lnTo>
                    <a:pt x="624" y="578"/>
                  </a:lnTo>
                  <a:lnTo>
                    <a:pt x="624" y="578"/>
                  </a:lnTo>
                  <a:lnTo>
                    <a:pt x="626" y="572"/>
                  </a:lnTo>
                  <a:lnTo>
                    <a:pt x="626" y="567"/>
                  </a:lnTo>
                  <a:lnTo>
                    <a:pt x="624" y="556"/>
                  </a:lnTo>
                  <a:lnTo>
                    <a:pt x="624" y="556"/>
                  </a:lnTo>
                  <a:lnTo>
                    <a:pt x="626" y="551"/>
                  </a:lnTo>
                  <a:lnTo>
                    <a:pt x="628" y="547"/>
                  </a:lnTo>
                  <a:lnTo>
                    <a:pt x="631" y="538"/>
                  </a:lnTo>
                  <a:lnTo>
                    <a:pt x="631" y="538"/>
                  </a:lnTo>
                  <a:lnTo>
                    <a:pt x="633" y="532"/>
                  </a:lnTo>
                  <a:lnTo>
                    <a:pt x="635" y="525"/>
                  </a:lnTo>
                  <a:lnTo>
                    <a:pt x="635" y="513"/>
                  </a:lnTo>
                  <a:lnTo>
                    <a:pt x="635" y="513"/>
                  </a:lnTo>
                  <a:lnTo>
                    <a:pt x="631" y="496"/>
                  </a:lnTo>
                  <a:lnTo>
                    <a:pt x="630" y="489"/>
                  </a:lnTo>
                  <a:lnTo>
                    <a:pt x="628" y="480"/>
                  </a:lnTo>
                  <a:lnTo>
                    <a:pt x="628" y="480"/>
                  </a:lnTo>
                  <a:lnTo>
                    <a:pt x="628" y="473"/>
                  </a:lnTo>
                  <a:lnTo>
                    <a:pt x="630" y="464"/>
                  </a:lnTo>
                  <a:lnTo>
                    <a:pt x="630" y="464"/>
                  </a:lnTo>
                  <a:lnTo>
                    <a:pt x="635" y="455"/>
                  </a:lnTo>
                  <a:lnTo>
                    <a:pt x="639" y="449"/>
                  </a:lnTo>
                  <a:lnTo>
                    <a:pt x="642" y="447"/>
                  </a:lnTo>
                  <a:lnTo>
                    <a:pt x="642" y="447"/>
                  </a:lnTo>
                  <a:lnTo>
                    <a:pt x="649" y="446"/>
                  </a:lnTo>
                  <a:lnTo>
                    <a:pt x="653" y="446"/>
                  </a:lnTo>
                  <a:lnTo>
                    <a:pt x="655" y="444"/>
                  </a:lnTo>
                  <a:lnTo>
                    <a:pt x="655" y="444"/>
                  </a:lnTo>
                  <a:lnTo>
                    <a:pt x="660" y="438"/>
                  </a:lnTo>
                  <a:lnTo>
                    <a:pt x="664" y="431"/>
                  </a:lnTo>
                  <a:lnTo>
                    <a:pt x="669" y="418"/>
                  </a:lnTo>
                  <a:lnTo>
                    <a:pt x="669" y="418"/>
                  </a:lnTo>
                  <a:lnTo>
                    <a:pt x="671" y="411"/>
                  </a:lnTo>
                  <a:lnTo>
                    <a:pt x="675" y="406"/>
                  </a:lnTo>
                  <a:lnTo>
                    <a:pt x="675" y="406"/>
                  </a:lnTo>
                  <a:lnTo>
                    <a:pt x="680" y="400"/>
                  </a:lnTo>
                  <a:lnTo>
                    <a:pt x="686" y="397"/>
                  </a:lnTo>
                  <a:lnTo>
                    <a:pt x="686" y="397"/>
                  </a:lnTo>
                  <a:lnTo>
                    <a:pt x="693" y="390"/>
                  </a:lnTo>
                  <a:lnTo>
                    <a:pt x="697" y="380"/>
                  </a:lnTo>
                  <a:lnTo>
                    <a:pt x="697" y="380"/>
                  </a:lnTo>
                  <a:lnTo>
                    <a:pt x="700" y="371"/>
                  </a:lnTo>
                  <a:lnTo>
                    <a:pt x="704" y="362"/>
                  </a:lnTo>
                  <a:lnTo>
                    <a:pt x="704" y="352"/>
                  </a:lnTo>
                  <a:lnTo>
                    <a:pt x="702" y="342"/>
                  </a:lnTo>
                  <a:lnTo>
                    <a:pt x="702" y="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11"/>
            <p:cNvSpPr>
              <a:spLocks noEditPoints="1"/>
            </p:cNvSpPr>
            <p:nvPr/>
          </p:nvSpPr>
          <p:spPr bwMode="auto">
            <a:xfrm>
              <a:off x="5060950" y="1565275"/>
              <a:ext cx="3795713" cy="3197225"/>
            </a:xfrm>
            <a:custGeom>
              <a:avLst/>
              <a:gdLst>
                <a:gd name="T0" fmla="*/ 1671 w 2391"/>
                <a:gd name="T1" fmla="*/ 222 h 2014"/>
                <a:gd name="T2" fmla="*/ 990 w 2391"/>
                <a:gd name="T3" fmla="*/ 72 h 2014"/>
                <a:gd name="T4" fmla="*/ 1090 w 2391"/>
                <a:gd name="T5" fmla="*/ 89 h 2014"/>
                <a:gd name="T6" fmla="*/ 2255 w 2391"/>
                <a:gd name="T7" fmla="*/ 311 h 2014"/>
                <a:gd name="T8" fmla="*/ 1558 w 2391"/>
                <a:gd name="T9" fmla="*/ 1198 h 2014"/>
                <a:gd name="T10" fmla="*/ 1705 w 2391"/>
                <a:gd name="T11" fmla="*/ 1013 h 2014"/>
                <a:gd name="T12" fmla="*/ 1687 w 2391"/>
                <a:gd name="T13" fmla="*/ 925 h 2014"/>
                <a:gd name="T14" fmla="*/ 1681 w 2391"/>
                <a:gd name="T15" fmla="*/ 762 h 2014"/>
                <a:gd name="T16" fmla="*/ 1504 w 2391"/>
                <a:gd name="T17" fmla="*/ 1230 h 2014"/>
                <a:gd name="T18" fmla="*/ 1560 w 2391"/>
                <a:gd name="T19" fmla="*/ 1172 h 2014"/>
                <a:gd name="T20" fmla="*/ 1631 w 2391"/>
                <a:gd name="T21" fmla="*/ 1181 h 2014"/>
                <a:gd name="T22" fmla="*/ 1640 w 2391"/>
                <a:gd name="T23" fmla="*/ 1095 h 2014"/>
                <a:gd name="T24" fmla="*/ 1117 w 2391"/>
                <a:gd name="T25" fmla="*/ 1900 h 2014"/>
                <a:gd name="T26" fmla="*/ 1057 w 2391"/>
                <a:gd name="T27" fmla="*/ 1894 h 2014"/>
                <a:gd name="T28" fmla="*/ 758 w 2391"/>
                <a:gd name="T29" fmla="*/ 1732 h 2014"/>
                <a:gd name="T30" fmla="*/ 1423 w 2391"/>
                <a:gd name="T31" fmla="*/ 1690 h 2014"/>
                <a:gd name="T32" fmla="*/ 1432 w 2391"/>
                <a:gd name="T33" fmla="*/ 1692 h 2014"/>
                <a:gd name="T34" fmla="*/ 1196 w 2391"/>
                <a:gd name="T35" fmla="*/ 1902 h 2014"/>
                <a:gd name="T36" fmla="*/ 1303 w 2391"/>
                <a:gd name="T37" fmla="*/ 1813 h 2014"/>
                <a:gd name="T38" fmla="*/ 1236 w 2391"/>
                <a:gd name="T39" fmla="*/ 1802 h 2014"/>
                <a:gd name="T40" fmla="*/ 1202 w 2391"/>
                <a:gd name="T41" fmla="*/ 1970 h 2014"/>
                <a:gd name="T42" fmla="*/ 1236 w 2391"/>
                <a:gd name="T43" fmla="*/ 2005 h 2014"/>
                <a:gd name="T44" fmla="*/ 2342 w 2391"/>
                <a:gd name="T45" fmla="*/ 431 h 2014"/>
                <a:gd name="T46" fmla="*/ 1929 w 2391"/>
                <a:gd name="T47" fmla="*/ 324 h 2014"/>
                <a:gd name="T48" fmla="*/ 1685 w 2391"/>
                <a:gd name="T49" fmla="*/ 268 h 2014"/>
                <a:gd name="T50" fmla="*/ 1564 w 2391"/>
                <a:gd name="T51" fmla="*/ 298 h 2014"/>
                <a:gd name="T52" fmla="*/ 1453 w 2391"/>
                <a:gd name="T53" fmla="*/ 277 h 2014"/>
                <a:gd name="T54" fmla="*/ 1356 w 2391"/>
                <a:gd name="T55" fmla="*/ 253 h 2014"/>
                <a:gd name="T56" fmla="*/ 1186 w 2391"/>
                <a:gd name="T57" fmla="*/ 237 h 2014"/>
                <a:gd name="T58" fmla="*/ 1243 w 2391"/>
                <a:gd name="T59" fmla="*/ 161 h 2014"/>
                <a:gd name="T60" fmla="*/ 1061 w 2391"/>
                <a:gd name="T61" fmla="*/ 148 h 2014"/>
                <a:gd name="T62" fmla="*/ 842 w 2391"/>
                <a:gd name="T63" fmla="*/ 184 h 2014"/>
                <a:gd name="T64" fmla="*/ 791 w 2391"/>
                <a:gd name="T65" fmla="*/ 289 h 2014"/>
                <a:gd name="T66" fmla="*/ 751 w 2391"/>
                <a:gd name="T67" fmla="*/ 279 h 2014"/>
                <a:gd name="T68" fmla="*/ 664 w 2391"/>
                <a:gd name="T69" fmla="*/ 311 h 2014"/>
                <a:gd name="T70" fmla="*/ 713 w 2391"/>
                <a:gd name="T71" fmla="*/ 418 h 2014"/>
                <a:gd name="T72" fmla="*/ 628 w 2391"/>
                <a:gd name="T73" fmla="*/ 409 h 2014"/>
                <a:gd name="T74" fmla="*/ 541 w 2391"/>
                <a:gd name="T75" fmla="*/ 304 h 2014"/>
                <a:gd name="T76" fmla="*/ 451 w 2391"/>
                <a:gd name="T77" fmla="*/ 633 h 2014"/>
                <a:gd name="T78" fmla="*/ 490 w 2391"/>
                <a:gd name="T79" fmla="*/ 738 h 2014"/>
                <a:gd name="T80" fmla="*/ 309 w 2391"/>
                <a:gd name="T81" fmla="*/ 801 h 2014"/>
                <a:gd name="T82" fmla="*/ 293 w 2391"/>
                <a:gd name="T83" fmla="*/ 1044 h 2014"/>
                <a:gd name="T84" fmla="*/ 396 w 2391"/>
                <a:gd name="T85" fmla="*/ 1214 h 2014"/>
                <a:gd name="T86" fmla="*/ 23 w 2391"/>
                <a:gd name="T87" fmla="*/ 1239 h 2014"/>
                <a:gd name="T88" fmla="*/ 143 w 2391"/>
                <a:gd name="T89" fmla="*/ 1496 h 2014"/>
                <a:gd name="T90" fmla="*/ 313 w 2391"/>
                <a:gd name="T91" fmla="*/ 1542 h 2014"/>
                <a:gd name="T92" fmla="*/ 304 w 2391"/>
                <a:gd name="T93" fmla="*/ 1388 h 2014"/>
                <a:gd name="T94" fmla="*/ 384 w 2391"/>
                <a:gd name="T95" fmla="*/ 1343 h 2014"/>
                <a:gd name="T96" fmla="*/ 590 w 2391"/>
                <a:gd name="T97" fmla="*/ 1460 h 2014"/>
                <a:gd name="T98" fmla="*/ 728 w 2391"/>
                <a:gd name="T99" fmla="*/ 1637 h 2014"/>
                <a:gd name="T100" fmla="*/ 894 w 2391"/>
                <a:gd name="T101" fmla="*/ 1429 h 2014"/>
                <a:gd name="T102" fmla="*/ 1010 w 2391"/>
                <a:gd name="T103" fmla="*/ 1589 h 2014"/>
                <a:gd name="T104" fmla="*/ 1064 w 2391"/>
                <a:gd name="T105" fmla="*/ 1722 h 2014"/>
                <a:gd name="T106" fmla="*/ 1171 w 2391"/>
                <a:gd name="T107" fmla="*/ 1552 h 2014"/>
                <a:gd name="T108" fmla="*/ 1352 w 2391"/>
                <a:gd name="T109" fmla="*/ 1315 h 2014"/>
                <a:gd name="T110" fmla="*/ 1325 w 2391"/>
                <a:gd name="T111" fmla="*/ 1116 h 2014"/>
                <a:gd name="T112" fmla="*/ 1446 w 2391"/>
                <a:gd name="T113" fmla="*/ 1156 h 2014"/>
                <a:gd name="T114" fmla="*/ 1593 w 2391"/>
                <a:gd name="T115" fmla="*/ 963 h 2014"/>
                <a:gd name="T116" fmla="*/ 1643 w 2391"/>
                <a:gd name="T117" fmla="*/ 668 h 2014"/>
                <a:gd name="T118" fmla="*/ 1937 w 2391"/>
                <a:gd name="T119" fmla="*/ 570 h 2014"/>
                <a:gd name="T120" fmla="*/ 1888 w 2391"/>
                <a:gd name="T121" fmla="*/ 796 h 2014"/>
                <a:gd name="T122" fmla="*/ 2033 w 2391"/>
                <a:gd name="T123" fmla="*/ 606 h 2014"/>
                <a:gd name="T124" fmla="*/ 2244 w 2391"/>
                <a:gd name="T125" fmla="*/ 481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91" h="2014">
                  <a:moveTo>
                    <a:pt x="1605" y="168"/>
                  </a:moveTo>
                  <a:lnTo>
                    <a:pt x="1605" y="168"/>
                  </a:lnTo>
                  <a:lnTo>
                    <a:pt x="1615" y="163"/>
                  </a:lnTo>
                  <a:lnTo>
                    <a:pt x="1620" y="161"/>
                  </a:lnTo>
                  <a:lnTo>
                    <a:pt x="1627" y="161"/>
                  </a:lnTo>
                  <a:lnTo>
                    <a:pt x="1627" y="161"/>
                  </a:lnTo>
                  <a:lnTo>
                    <a:pt x="1634" y="163"/>
                  </a:lnTo>
                  <a:lnTo>
                    <a:pt x="1636" y="165"/>
                  </a:lnTo>
                  <a:lnTo>
                    <a:pt x="1640" y="168"/>
                  </a:lnTo>
                  <a:lnTo>
                    <a:pt x="1640" y="168"/>
                  </a:lnTo>
                  <a:lnTo>
                    <a:pt x="1642" y="175"/>
                  </a:lnTo>
                  <a:lnTo>
                    <a:pt x="1643" y="183"/>
                  </a:lnTo>
                  <a:lnTo>
                    <a:pt x="1643" y="183"/>
                  </a:lnTo>
                  <a:lnTo>
                    <a:pt x="1647" y="192"/>
                  </a:lnTo>
                  <a:lnTo>
                    <a:pt x="1647" y="197"/>
                  </a:lnTo>
                  <a:lnTo>
                    <a:pt x="1647" y="201"/>
                  </a:lnTo>
                  <a:lnTo>
                    <a:pt x="1647" y="201"/>
                  </a:lnTo>
                  <a:lnTo>
                    <a:pt x="1643" y="208"/>
                  </a:lnTo>
                  <a:lnTo>
                    <a:pt x="1640" y="212"/>
                  </a:lnTo>
                  <a:lnTo>
                    <a:pt x="1634" y="213"/>
                  </a:lnTo>
                  <a:lnTo>
                    <a:pt x="1629" y="213"/>
                  </a:lnTo>
                  <a:lnTo>
                    <a:pt x="1624" y="213"/>
                  </a:lnTo>
                  <a:lnTo>
                    <a:pt x="1618" y="210"/>
                  </a:lnTo>
                  <a:lnTo>
                    <a:pt x="1607" y="204"/>
                  </a:lnTo>
                  <a:lnTo>
                    <a:pt x="1607" y="204"/>
                  </a:lnTo>
                  <a:lnTo>
                    <a:pt x="1600" y="195"/>
                  </a:lnTo>
                  <a:lnTo>
                    <a:pt x="1598" y="192"/>
                  </a:lnTo>
                  <a:lnTo>
                    <a:pt x="1596" y="188"/>
                  </a:lnTo>
                  <a:lnTo>
                    <a:pt x="1596" y="183"/>
                  </a:lnTo>
                  <a:lnTo>
                    <a:pt x="1598" y="179"/>
                  </a:lnTo>
                  <a:lnTo>
                    <a:pt x="1602" y="174"/>
                  </a:lnTo>
                  <a:lnTo>
                    <a:pt x="1605" y="168"/>
                  </a:lnTo>
                  <a:lnTo>
                    <a:pt x="1605" y="168"/>
                  </a:lnTo>
                  <a:close/>
                  <a:moveTo>
                    <a:pt x="1687" y="251"/>
                  </a:moveTo>
                  <a:lnTo>
                    <a:pt x="1687" y="251"/>
                  </a:lnTo>
                  <a:lnTo>
                    <a:pt x="1692" y="250"/>
                  </a:lnTo>
                  <a:lnTo>
                    <a:pt x="1696" y="244"/>
                  </a:lnTo>
                  <a:lnTo>
                    <a:pt x="1698" y="237"/>
                  </a:lnTo>
                  <a:lnTo>
                    <a:pt x="1696" y="232"/>
                  </a:lnTo>
                  <a:lnTo>
                    <a:pt x="1696" y="232"/>
                  </a:lnTo>
                  <a:lnTo>
                    <a:pt x="1692" y="228"/>
                  </a:lnTo>
                  <a:lnTo>
                    <a:pt x="1685" y="224"/>
                  </a:lnTo>
                  <a:lnTo>
                    <a:pt x="1678" y="222"/>
                  </a:lnTo>
                  <a:lnTo>
                    <a:pt x="1671" y="222"/>
                  </a:lnTo>
                  <a:lnTo>
                    <a:pt x="1671" y="222"/>
                  </a:lnTo>
                  <a:lnTo>
                    <a:pt x="1663" y="222"/>
                  </a:lnTo>
                  <a:lnTo>
                    <a:pt x="1663" y="222"/>
                  </a:lnTo>
                  <a:lnTo>
                    <a:pt x="1658" y="224"/>
                  </a:lnTo>
                  <a:lnTo>
                    <a:pt x="1653" y="228"/>
                  </a:lnTo>
                  <a:lnTo>
                    <a:pt x="1651" y="232"/>
                  </a:lnTo>
                  <a:lnTo>
                    <a:pt x="1651" y="233"/>
                  </a:lnTo>
                  <a:lnTo>
                    <a:pt x="1651" y="237"/>
                  </a:lnTo>
                  <a:lnTo>
                    <a:pt x="1653" y="241"/>
                  </a:lnTo>
                  <a:lnTo>
                    <a:pt x="1653" y="241"/>
                  </a:lnTo>
                  <a:lnTo>
                    <a:pt x="1660" y="246"/>
                  </a:lnTo>
                  <a:lnTo>
                    <a:pt x="1669" y="250"/>
                  </a:lnTo>
                  <a:lnTo>
                    <a:pt x="1680" y="251"/>
                  </a:lnTo>
                  <a:lnTo>
                    <a:pt x="1687" y="251"/>
                  </a:lnTo>
                  <a:lnTo>
                    <a:pt x="1687" y="251"/>
                  </a:lnTo>
                  <a:close/>
                  <a:moveTo>
                    <a:pt x="1812" y="308"/>
                  </a:moveTo>
                  <a:lnTo>
                    <a:pt x="1812" y="308"/>
                  </a:lnTo>
                  <a:lnTo>
                    <a:pt x="1810" y="306"/>
                  </a:lnTo>
                  <a:lnTo>
                    <a:pt x="1810" y="306"/>
                  </a:lnTo>
                  <a:lnTo>
                    <a:pt x="1806" y="306"/>
                  </a:lnTo>
                  <a:lnTo>
                    <a:pt x="1803" y="309"/>
                  </a:lnTo>
                  <a:lnTo>
                    <a:pt x="1803" y="311"/>
                  </a:lnTo>
                  <a:lnTo>
                    <a:pt x="1805" y="315"/>
                  </a:lnTo>
                  <a:lnTo>
                    <a:pt x="1805" y="315"/>
                  </a:lnTo>
                  <a:lnTo>
                    <a:pt x="1808" y="317"/>
                  </a:lnTo>
                  <a:lnTo>
                    <a:pt x="1812" y="315"/>
                  </a:lnTo>
                  <a:lnTo>
                    <a:pt x="1814" y="311"/>
                  </a:lnTo>
                  <a:lnTo>
                    <a:pt x="1812" y="308"/>
                  </a:lnTo>
                  <a:lnTo>
                    <a:pt x="1812" y="308"/>
                  </a:lnTo>
                  <a:close/>
                  <a:moveTo>
                    <a:pt x="985" y="40"/>
                  </a:moveTo>
                  <a:lnTo>
                    <a:pt x="985" y="40"/>
                  </a:lnTo>
                  <a:lnTo>
                    <a:pt x="985" y="43"/>
                  </a:lnTo>
                  <a:lnTo>
                    <a:pt x="985" y="45"/>
                  </a:lnTo>
                  <a:lnTo>
                    <a:pt x="979" y="47"/>
                  </a:lnTo>
                  <a:lnTo>
                    <a:pt x="972" y="49"/>
                  </a:lnTo>
                  <a:lnTo>
                    <a:pt x="967" y="52"/>
                  </a:lnTo>
                  <a:lnTo>
                    <a:pt x="967" y="52"/>
                  </a:lnTo>
                  <a:lnTo>
                    <a:pt x="965" y="56"/>
                  </a:lnTo>
                  <a:lnTo>
                    <a:pt x="965" y="60"/>
                  </a:lnTo>
                  <a:lnTo>
                    <a:pt x="967" y="63"/>
                  </a:lnTo>
                  <a:lnTo>
                    <a:pt x="970" y="65"/>
                  </a:lnTo>
                  <a:lnTo>
                    <a:pt x="970" y="65"/>
                  </a:lnTo>
                  <a:lnTo>
                    <a:pt x="977" y="70"/>
                  </a:lnTo>
                  <a:lnTo>
                    <a:pt x="990" y="72"/>
                  </a:lnTo>
                  <a:lnTo>
                    <a:pt x="1003" y="72"/>
                  </a:lnTo>
                  <a:lnTo>
                    <a:pt x="1014" y="70"/>
                  </a:lnTo>
                  <a:lnTo>
                    <a:pt x="1024" y="67"/>
                  </a:lnTo>
                  <a:lnTo>
                    <a:pt x="1028" y="63"/>
                  </a:lnTo>
                  <a:lnTo>
                    <a:pt x="1032" y="60"/>
                  </a:lnTo>
                  <a:lnTo>
                    <a:pt x="1032" y="56"/>
                  </a:lnTo>
                  <a:lnTo>
                    <a:pt x="1032" y="52"/>
                  </a:lnTo>
                  <a:lnTo>
                    <a:pt x="1030" y="47"/>
                  </a:lnTo>
                  <a:lnTo>
                    <a:pt x="1024" y="42"/>
                  </a:lnTo>
                  <a:lnTo>
                    <a:pt x="1024" y="42"/>
                  </a:lnTo>
                  <a:lnTo>
                    <a:pt x="1019" y="38"/>
                  </a:lnTo>
                  <a:lnTo>
                    <a:pt x="1014" y="32"/>
                  </a:lnTo>
                  <a:lnTo>
                    <a:pt x="1014" y="32"/>
                  </a:lnTo>
                  <a:lnTo>
                    <a:pt x="1010" y="25"/>
                  </a:lnTo>
                  <a:lnTo>
                    <a:pt x="1006" y="18"/>
                  </a:lnTo>
                  <a:lnTo>
                    <a:pt x="1006" y="18"/>
                  </a:lnTo>
                  <a:lnTo>
                    <a:pt x="1003" y="11"/>
                  </a:lnTo>
                  <a:lnTo>
                    <a:pt x="997" y="5"/>
                  </a:lnTo>
                  <a:lnTo>
                    <a:pt x="990" y="2"/>
                  </a:lnTo>
                  <a:lnTo>
                    <a:pt x="983" y="0"/>
                  </a:lnTo>
                  <a:lnTo>
                    <a:pt x="983" y="0"/>
                  </a:lnTo>
                  <a:lnTo>
                    <a:pt x="976" y="2"/>
                  </a:lnTo>
                  <a:lnTo>
                    <a:pt x="968" y="5"/>
                  </a:lnTo>
                  <a:lnTo>
                    <a:pt x="968" y="5"/>
                  </a:lnTo>
                  <a:lnTo>
                    <a:pt x="963" y="11"/>
                  </a:lnTo>
                  <a:lnTo>
                    <a:pt x="959" y="18"/>
                  </a:lnTo>
                  <a:lnTo>
                    <a:pt x="959" y="18"/>
                  </a:lnTo>
                  <a:lnTo>
                    <a:pt x="959" y="23"/>
                  </a:lnTo>
                  <a:lnTo>
                    <a:pt x="961" y="27"/>
                  </a:lnTo>
                  <a:lnTo>
                    <a:pt x="965" y="29"/>
                  </a:lnTo>
                  <a:lnTo>
                    <a:pt x="970" y="31"/>
                  </a:lnTo>
                  <a:lnTo>
                    <a:pt x="979" y="34"/>
                  </a:lnTo>
                  <a:lnTo>
                    <a:pt x="983" y="38"/>
                  </a:lnTo>
                  <a:lnTo>
                    <a:pt x="985" y="40"/>
                  </a:lnTo>
                  <a:lnTo>
                    <a:pt x="985" y="40"/>
                  </a:lnTo>
                  <a:close/>
                  <a:moveTo>
                    <a:pt x="1043" y="99"/>
                  </a:moveTo>
                  <a:lnTo>
                    <a:pt x="1043" y="99"/>
                  </a:lnTo>
                  <a:lnTo>
                    <a:pt x="1050" y="99"/>
                  </a:lnTo>
                  <a:lnTo>
                    <a:pt x="1055" y="98"/>
                  </a:lnTo>
                  <a:lnTo>
                    <a:pt x="1068" y="92"/>
                  </a:lnTo>
                  <a:lnTo>
                    <a:pt x="1068" y="92"/>
                  </a:lnTo>
                  <a:lnTo>
                    <a:pt x="1073" y="89"/>
                  </a:lnTo>
                  <a:lnTo>
                    <a:pt x="1079" y="89"/>
                  </a:lnTo>
                  <a:lnTo>
                    <a:pt x="1090" y="89"/>
                  </a:lnTo>
                  <a:lnTo>
                    <a:pt x="1090" y="89"/>
                  </a:lnTo>
                  <a:lnTo>
                    <a:pt x="1095" y="87"/>
                  </a:lnTo>
                  <a:lnTo>
                    <a:pt x="1100" y="83"/>
                  </a:lnTo>
                  <a:lnTo>
                    <a:pt x="1102" y="78"/>
                  </a:lnTo>
                  <a:lnTo>
                    <a:pt x="1102" y="74"/>
                  </a:lnTo>
                  <a:lnTo>
                    <a:pt x="1100" y="69"/>
                  </a:lnTo>
                  <a:lnTo>
                    <a:pt x="1097" y="63"/>
                  </a:lnTo>
                  <a:lnTo>
                    <a:pt x="1093" y="60"/>
                  </a:lnTo>
                  <a:lnTo>
                    <a:pt x="1088" y="58"/>
                  </a:lnTo>
                  <a:lnTo>
                    <a:pt x="1088" y="58"/>
                  </a:lnTo>
                  <a:lnTo>
                    <a:pt x="1079" y="54"/>
                  </a:lnTo>
                  <a:lnTo>
                    <a:pt x="1068" y="54"/>
                  </a:lnTo>
                  <a:lnTo>
                    <a:pt x="1068" y="54"/>
                  </a:lnTo>
                  <a:lnTo>
                    <a:pt x="1061" y="56"/>
                  </a:lnTo>
                  <a:lnTo>
                    <a:pt x="1057" y="58"/>
                  </a:lnTo>
                  <a:lnTo>
                    <a:pt x="1057" y="58"/>
                  </a:lnTo>
                  <a:lnTo>
                    <a:pt x="1053" y="61"/>
                  </a:lnTo>
                  <a:lnTo>
                    <a:pt x="1053" y="65"/>
                  </a:lnTo>
                  <a:lnTo>
                    <a:pt x="1052" y="70"/>
                  </a:lnTo>
                  <a:lnTo>
                    <a:pt x="1052" y="70"/>
                  </a:lnTo>
                  <a:lnTo>
                    <a:pt x="1046" y="78"/>
                  </a:lnTo>
                  <a:lnTo>
                    <a:pt x="1039" y="87"/>
                  </a:lnTo>
                  <a:lnTo>
                    <a:pt x="1037" y="90"/>
                  </a:lnTo>
                  <a:lnTo>
                    <a:pt x="1037" y="94"/>
                  </a:lnTo>
                  <a:lnTo>
                    <a:pt x="1037" y="98"/>
                  </a:lnTo>
                  <a:lnTo>
                    <a:pt x="1043" y="99"/>
                  </a:lnTo>
                  <a:lnTo>
                    <a:pt x="1043" y="99"/>
                  </a:lnTo>
                  <a:close/>
                  <a:moveTo>
                    <a:pt x="2275" y="322"/>
                  </a:moveTo>
                  <a:lnTo>
                    <a:pt x="2275" y="322"/>
                  </a:lnTo>
                  <a:lnTo>
                    <a:pt x="2282" y="320"/>
                  </a:lnTo>
                  <a:lnTo>
                    <a:pt x="2286" y="317"/>
                  </a:lnTo>
                  <a:lnTo>
                    <a:pt x="2288" y="313"/>
                  </a:lnTo>
                  <a:lnTo>
                    <a:pt x="2288" y="313"/>
                  </a:lnTo>
                  <a:lnTo>
                    <a:pt x="2286" y="309"/>
                  </a:lnTo>
                  <a:lnTo>
                    <a:pt x="2284" y="306"/>
                  </a:lnTo>
                  <a:lnTo>
                    <a:pt x="2275" y="304"/>
                  </a:lnTo>
                  <a:lnTo>
                    <a:pt x="2275" y="304"/>
                  </a:lnTo>
                  <a:lnTo>
                    <a:pt x="2266" y="302"/>
                  </a:lnTo>
                  <a:lnTo>
                    <a:pt x="2262" y="302"/>
                  </a:lnTo>
                  <a:lnTo>
                    <a:pt x="2257" y="302"/>
                  </a:lnTo>
                  <a:lnTo>
                    <a:pt x="2257" y="302"/>
                  </a:lnTo>
                  <a:lnTo>
                    <a:pt x="2255" y="306"/>
                  </a:lnTo>
                  <a:lnTo>
                    <a:pt x="2255" y="311"/>
                  </a:lnTo>
                  <a:lnTo>
                    <a:pt x="2255" y="311"/>
                  </a:lnTo>
                  <a:lnTo>
                    <a:pt x="2259" y="315"/>
                  </a:lnTo>
                  <a:lnTo>
                    <a:pt x="2264" y="318"/>
                  </a:lnTo>
                  <a:lnTo>
                    <a:pt x="2275" y="322"/>
                  </a:lnTo>
                  <a:lnTo>
                    <a:pt x="2275" y="322"/>
                  </a:lnTo>
                  <a:close/>
                  <a:moveTo>
                    <a:pt x="2091" y="340"/>
                  </a:moveTo>
                  <a:lnTo>
                    <a:pt x="2091" y="340"/>
                  </a:lnTo>
                  <a:lnTo>
                    <a:pt x="2091" y="336"/>
                  </a:lnTo>
                  <a:lnTo>
                    <a:pt x="2089" y="335"/>
                  </a:lnTo>
                  <a:lnTo>
                    <a:pt x="2087" y="333"/>
                  </a:lnTo>
                  <a:lnTo>
                    <a:pt x="2083" y="333"/>
                  </a:lnTo>
                  <a:lnTo>
                    <a:pt x="2083" y="333"/>
                  </a:lnTo>
                  <a:lnTo>
                    <a:pt x="2078" y="333"/>
                  </a:lnTo>
                  <a:lnTo>
                    <a:pt x="2078" y="336"/>
                  </a:lnTo>
                  <a:lnTo>
                    <a:pt x="2078" y="338"/>
                  </a:lnTo>
                  <a:lnTo>
                    <a:pt x="2078" y="338"/>
                  </a:lnTo>
                  <a:lnTo>
                    <a:pt x="2080" y="344"/>
                  </a:lnTo>
                  <a:lnTo>
                    <a:pt x="2083" y="346"/>
                  </a:lnTo>
                  <a:lnTo>
                    <a:pt x="2089" y="346"/>
                  </a:lnTo>
                  <a:lnTo>
                    <a:pt x="2091" y="340"/>
                  </a:lnTo>
                  <a:lnTo>
                    <a:pt x="2091" y="340"/>
                  </a:lnTo>
                  <a:close/>
                  <a:moveTo>
                    <a:pt x="1823" y="318"/>
                  </a:moveTo>
                  <a:lnTo>
                    <a:pt x="1823" y="318"/>
                  </a:lnTo>
                  <a:lnTo>
                    <a:pt x="1826" y="320"/>
                  </a:lnTo>
                  <a:lnTo>
                    <a:pt x="1830" y="318"/>
                  </a:lnTo>
                  <a:lnTo>
                    <a:pt x="1832" y="317"/>
                  </a:lnTo>
                  <a:lnTo>
                    <a:pt x="1834" y="313"/>
                  </a:lnTo>
                  <a:lnTo>
                    <a:pt x="1834" y="309"/>
                  </a:lnTo>
                  <a:lnTo>
                    <a:pt x="1832" y="308"/>
                  </a:lnTo>
                  <a:lnTo>
                    <a:pt x="1830" y="304"/>
                  </a:lnTo>
                  <a:lnTo>
                    <a:pt x="1826" y="302"/>
                  </a:lnTo>
                  <a:lnTo>
                    <a:pt x="1826" y="302"/>
                  </a:lnTo>
                  <a:lnTo>
                    <a:pt x="1823" y="302"/>
                  </a:lnTo>
                  <a:lnTo>
                    <a:pt x="1821" y="304"/>
                  </a:lnTo>
                  <a:lnTo>
                    <a:pt x="1821" y="304"/>
                  </a:lnTo>
                  <a:lnTo>
                    <a:pt x="1819" y="308"/>
                  </a:lnTo>
                  <a:lnTo>
                    <a:pt x="1817" y="313"/>
                  </a:lnTo>
                  <a:lnTo>
                    <a:pt x="1819" y="317"/>
                  </a:lnTo>
                  <a:lnTo>
                    <a:pt x="1823" y="318"/>
                  </a:lnTo>
                  <a:lnTo>
                    <a:pt x="1823" y="318"/>
                  </a:lnTo>
                  <a:close/>
                  <a:moveTo>
                    <a:pt x="1557" y="1207"/>
                  </a:moveTo>
                  <a:lnTo>
                    <a:pt x="1557" y="1207"/>
                  </a:lnTo>
                  <a:lnTo>
                    <a:pt x="1558" y="1203"/>
                  </a:lnTo>
                  <a:lnTo>
                    <a:pt x="1558" y="1198"/>
                  </a:lnTo>
                  <a:lnTo>
                    <a:pt x="1558" y="1198"/>
                  </a:lnTo>
                  <a:lnTo>
                    <a:pt x="1557" y="1194"/>
                  </a:lnTo>
                  <a:lnTo>
                    <a:pt x="1551" y="1192"/>
                  </a:lnTo>
                  <a:lnTo>
                    <a:pt x="1551" y="1192"/>
                  </a:lnTo>
                  <a:lnTo>
                    <a:pt x="1548" y="1192"/>
                  </a:lnTo>
                  <a:lnTo>
                    <a:pt x="1542" y="1194"/>
                  </a:lnTo>
                  <a:lnTo>
                    <a:pt x="1533" y="1201"/>
                  </a:lnTo>
                  <a:lnTo>
                    <a:pt x="1529" y="1205"/>
                  </a:lnTo>
                  <a:lnTo>
                    <a:pt x="1529" y="1209"/>
                  </a:lnTo>
                  <a:lnTo>
                    <a:pt x="1529" y="1212"/>
                  </a:lnTo>
                  <a:lnTo>
                    <a:pt x="1533" y="1216"/>
                  </a:lnTo>
                  <a:lnTo>
                    <a:pt x="1533" y="1216"/>
                  </a:lnTo>
                  <a:lnTo>
                    <a:pt x="1540" y="1218"/>
                  </a:lnTo>
                  <a:lnTo>
                    <a:pt x="1546" y="1216"/>
                  </a:lnTo>
                  <a:lnTo>
                    <a:pt x="1553" y="1212"/>
                  </a:lnTo>
                  <a:lnTo>
                    <a:pt x="1557" y="1207"/>
                  </a:lnTo>
                  <a:lnTo>
                    <a:pt x="1557" y="1207"/>
                  </a:lnTo>
                  <a:close/>
                  <a:moveTo>
                    <a:pt x="1647" y="1004"/>
                  </a:moveTo>
                  <a:lnTo>
                    <a:pt x="1647" y="1004"/>
                  </a:lnTo>
                  <a:lnTo>
                    <a:pt x="1643" y="1006"/>
                  </a:lnTo>
                  <a:lnTo>
                    <a:pt x="1642" y="1008"/>
                  </a:lnTo>
                  <a:lnTo>
                    <a:pt x="1638" y="1017"/>
                  </a:lnTo>
                  <a:lnTo>
                    <a:pt x="1640" y="1024"/>
                  </a:lnTo>
                  <a:lnTo>
                    <a:pt x="1640" y="1028"/>
                  </a:lnTo>
                  <a:lnTo>
                    <a:pt x="1643" y="1031"/>
                  </a:lnTo>
                  <a:lnTo>
                    <a:pt x="1643" y="1031"/>
                  </a:lnTo>
                  <a:lnTo>
                    <a:pt x="1649" y="1033"/>
                  </a:lnTo>
                  <a:lnTo>
                    <a:pt x="1653" y="1033"/>
                  </a:lnTo>
                  <a:lnTo>
                    <a:pt x="1654" y="1031"/>
                  </a:lnTo>
                  <a:lnTo>
                    <a:pt x="1654" y="1031"/>
                  </a:lnTo>
                  <a:lnTo>
                    <a:pt x="1656" y="1029"/>
                  </a:lnTo>
                  <a:lnTo>
                    <a:pt x="1656" y="1026"/>
                  </a:lnTo>
                  <a:lnTo>
                    <a:pt x="1656" y="1022"/>
                  </a:lnTo>
                  <a:lnTo>
                    <a:pt x="1656" y="1020"/>
                  </a:lnTo>
                  <a:lnTo>
                    <a:pt x="1656" y="1020"/>
                  </a:lnTo>
                  <a:lnTo>
                    <a:pt x="1660" y="1015"/>
                  </a:lnTo>
                  <a:lnTo>
                    <a:pt x="1662" y="1013"/>
                  </a:lnTo>
                  <a:lnTo>
                    <a:pt x="1665" y="1013"/>
                  </a:lnTo>
                  <a:lnTo>
                    <a:pt x="1669" y="1013"/>
                  </a:lnTo>
                  <a:lnTo>
                    <a:pt x="1676" y="1017"/>
                  </a:lnTo>
                  <a:lnTo>
                    <a:pt x="1683" y="1019"/>
                  </a:lnTo>
                  <a:lnTo>
                    <a:pt x="1683" y="1019"/>
                  </a:lnTo>
                  <a:lnTo>
                    <a:pt x="1691" y="1019"/>
                  </a:lnTo>
                  <a:lnTo>
                    <a:pt x="1698" y="1017"/>
                  </a:lnTo>
                  <a:lnTo>
                    <a:pt x="1705" y="1013"/>
                  </a:lnTo>
                  <a:lnTo>
                    <a:pt x="1710" y="1008"/>
                  </a:lnTo>
                  <a:lnTo>
                    <a:pt x="1710" y="1008"/>
                  </a:lnTo>
                  <a:lnTo>
                    <a:pt x="1714" y="1002"/>
                  </a:lnTo>
                  <a:lnTo>
                    <a:pt x="1716" y="995"/>
                  </a:lnTo>
                  <a:lnTo>
                    <a:pt x="1716" y="990"/>
                  </a:lnTo>
                  <a:lnTo>
                    <a:pt x="1716" y="986"/>
                  </a:lnTo>
                  <a:lnTo>
                    <a:pt x="1712" y="984"/>
                  </a:lnTo>
                  <a:lnTo>
                    <a:pt x="1712" y="984"/>
                  </a:lnTo>
                  <a:lnTo>
                    <a:pt x="1707" y="982"/>
                  </a:lnTo>
                  <a:lnTo>
                    <a:pt x="1701" y="982"/>
                  </a:lnTo>
                  <a:lnTo>
                    <a:pt x="1694" y="981"/>
                  </a:lnTo>
                  <a:lnTo>
                    <a:pt x="1689" y="979"/>
                  </a:lnTo>
                  <a:lnTo>
                    <a:pt x="1689" y="979"/>
                  </a:lnTo>
                  <a:lnTo>
                    <a:pt x="1687" y="975"/>
                  </a:lnTo>
                  <a:lnTo>
                    <a:pt x="1685" y="972"/>
                  </a:lnTo>
                  <a:lnTo>
                    <a:pt x="1683" y="963"/>
                  </a:lnTo>
                  <a:lnTo>
                    <a:pt x="1683" y="963"/>
                  </a:lnTo>
                  <a:lnTo>
                    <a:pt x="1676" y="955"/>
                  </a:lnTo>
                  <a:lnTo>
                    <a:pt x="1669" y="948"/>
                  </a:lnTo>
                  <a:lnTo>
                    <a:pt x="1669" y="948"/>
                  </a:lnTo>
                  <a:lnTo>
                    <a:pt x="1665" y="950"/>
                  </a:lnTo>
                  <a:lnTo>
                    <a:pt x="1663" y="952"/>
                  </a:lnTo>
                  <a:lnTo>
                    <a:pt x="1665" y="959"/>
                  </a:lnTo>
                  <a:lnTo>
                    <a:pt x="1671" y="970"/>
                  </a:lnTo>
                  <a:lnTo>
                    <a:pt x="1671" y="970"/>
                  </a:lnTo>
                  <a:lnTo>
                    <a:pt x="1671" y="977"/>
                  </a:lnTo>
                  <a:lnTo>
                    <a:pt x="1671" y="986"/>
                  </a:lnTo>
                  <a:lnTo>
                    <a:pt x="1667" y="993"/>
                  </a:lnTo>
                  <a:lnTo>
                    <a:pt x="1663" y="999"/>
                  </a:lnTo>
                  <a:lnTo>
                    <a:pt x="1663" y="999"/>
                  </a:lnTo>
                  <a:lnTo>
                    <a:pt x="1658" y="1002"/>
                  </a:lnTo>
                  <a:lnTo>
                    <a:pt x="1656" y="1002"/>
                  </a:lnTo>
                  <a:lnTo>
                    <a:pt x="1647" y="1004"/>
                  </a:lnTo>
                  <a:lnTo>
                    <a:pt x="1647" y="1004"/>
                  </a:lnTo>
                  <a:close/>
                  <a:moveTo>
                    <a:pt x="1669" y="925"/>
                  </a:moveTo>
                  <a:lnTo>
                    <a:pt x="1669" y="925"/>
                  </a:lnTo>
                  <a:lnTo>
                    <a:pt x="1669" y="926"/>
                  </a:lnTo>
                  <a:lnTo>
                    <a:pt x="1672" y="930"/>
                  </a:lnTo>
                  <a:lnTo>
                    <a:pt x="1674" y="932"/>
                  </a:lnTo>
                  <a:lnTo>
                    <a:pt x="1678" y="934"/>
                  </a:lnTo>
                  <a:lnTo>
                    <a:pt x="1678" y="934"/>
                  </a:lnTo>
                  <a:lnTo>
                    <a:pt x="1683" y="934"/>
                  </a:lnTo>
                  <a:lnTo>
                    <a:pt x="1685" y="932"/>
                  </a:lnTo>
                  <a:lnTo>
                    <a:pt x="1687" y="925"/>
                  </a:lnTo>
                  <a:lnTo>
                    <a:pt x="1687" y="925"/>
                  </a:lnTo>
                  <a:lnTo>
                    <a:pt x="1687" y="917"/>
                  </a:lnTo>
                  <a:lnTo>
                    <a:pt x="1685" y="912"/>
                  </a:lnTo>
                  <a:lnTo>
                    <a:pt x="1683" y="905"/>
                  </a:lnTo>
                  <a:lnTo>
                    <a:pt x="1681" y="897"/>
                  </a:lnTo>
                  <a:lnTo>
                    <a:pt x="1681" y="897"/>
                  </a:lnTo>
                  <a:lnTo>
                    <a:pt x="1683" y="890"/>
                  </a:lnTo>
                  <a:lnTo>
                    <a:pt x="1687" y="881"/>
                  </a:lnTo>
                  <a:lnTo>
                    <a:pt x="1687" y="881"/>
                  </a:lnTo>
                  <a:lnTo>
                    <a:pt x="1687" y="872"/>
                  </a:lnTo>
                  <a:lnTo>
                    <a:pt x="1687" y="872"/>
                  </a:lnTo>
                  <a:lnTo>
                    <a:pt x="1689" y="870"/>
                  </a:lnTo>
                  <a:lnTo>
                    <a:pt x="1691" y="870"/>
                  </a:lnTo>
                  <a:lnTo>
                    <a:pt x="1696" y="870"/>
                  </a:lnTo>
                  <a:lnTo>
                    <a:pt x="1696" y="870"/>
                  </a:lnTo>
                  <a:lnTo>
                    <a:pt x="1709" y="874"/>
                  </a:lnTo>
                  <a:lnTo>
                    <a:pt x="1710" y="872"/>
                  </a:lnTo>
                  <a:lnTo>
                    <a:pt x="1712" y="872"/>
                  </a:lnTo>
                  <a:lnTo>
                    <a:pt x="1714" y="868"/>
                  </a:lnTo>
                  <a:lnTo>
                    <a:pt x="1714" y="865"/>
                  </a:lnTo>
                  <a:lnTo>
                    <a:pt x="1714" y="865"/>
                  </a:lnTo>
                  <a:lnTo>
                    <a:pt x="1712" y="861"/>
                  </a:lnTo>
                  <a:lnTo>
                    <a:pt x="1709" y="858"/>
                  </a:lnTo>
                  <a:lnTo>
                    <a:pt x="1701" y="852"/>
                  </a:lnTo>
                  <a:lnTo>
                    <a:pt x="1701" y="852"/>
                  </a:lnTo>
                  <a:lnTo>
                    <a:pt x="1698" y="847"/>
                  </a:lnTo>
                  <a:lnTo>
                    <a:pt x="1694" y="841"/>
                  </a:lnTo>
                  <a:lnTo>
                    <a:pt x="1694" y="834"/>
                  </a:lnTo>
                  <a:lnTo>
                    <a:pt x="1694" y="827"/>
                  </a:lnTo>
                  <a:lnTo>
                    <a:pt x="1698" y="800"/>
                  </a:lnTo>
                  <a:lnTo>
                    <a:pt x="1698" y="800"/>
                  </a:lnTo>
                  <a:lnTo>
                    <a:pt x="1698" y="796"/>
                  </a:lnTo>
                  <a:lnTo>
                    <a:pt x="1696" y="791"/>
                  </a:lnTo>
                  <a:lnTo>
                    <a:pt x="1692" y="783"/>
                  </a:lnTo>
                  <a:lnTo>
                    <a:pt x="1692" y="783"/>
                  </a:lnTo>
                  <a:lnTo>
                    <a:pt x="1691" y="778"/>
                  </a:lnTo>
                  <a:lnTo>
                    <a:pt x="1691" y="771"/>
                  </a:lnTo>
                  <a:lnTo>
                    <a:pt x="1692" y="765"/>
                  </a:lnTo>
                  <a:lnTo>
                    <a:pt x="1691" y="758"/>
                  </a:lnTo>
                  <a:lnTo>
                    <a:pt x="1691" y="758"/>
                  </a:lnTo>
                  <a:lnTo>
                    <a:pt x="1687" y="758"/>
                  </a:lnTo>
                  <a:lnTo>
                    <a:pt x="1687" y="758"/>
                  </a:lnTo>
                  <a:lnTo>
                    <a:pt x="1683" y="758"/>
                  </a:lnTo>
                  <a:lnTo>
                    <a:pt x="1681" y="762"/>
                  </a:lnTo>
                  <a:lnTo>
                    <a:pt x="1681" y="769"/>
                  </a:lnTo>
                  <a:lnTo>
                    <a:pt x="1681" y="769"/>
                  </a:lnTo>
                  <a:lnTo>
                    <a:pt x="1680" y="776"/>
                  </a:lnTo>
                  <a:lnTo>
                    <a:pt x="1678" y="783"/>
                  </a:lnTo>
                  <a:lnTo>
                    <a:pt x="1674" y="789"/>
                  </a:lnTo>
                  <a:lnTo>
                    <a:pt x="1672" y="796"/>
                  </a:lnTo>
                  <a:lnTo>
                    <a:pt x="1672" y="796"/>
                  </a:lnTo>
                  <a:lnTo>
                    <a:pt x="1672" y="811"/>
                  </a:lnTo>
                  <a:lnTo>
                    <a:pt x="1674" y="825"/>
                  </a:lnTo>
                  <a:lnTo>
                    <a:pt x="1674" y="825"/>
                  </a:lnTo>
                  <a:lnTo>
                    <a:pt x="1676" y="843"/>
                  </a:lnTo>
                  <a:lnTo>
                    <a:pt x="1676" y="863"/>
                  </a:lnTo>
                  <a:lnTo>
                    <a:pt x="1676" y="863"/>
                  </a:lnTo>
                  <a:lnTo>
                    <a:pt x="1674" y="876"/>
                  </a:lnTo>
                  <a:lnTo>
                    <a:pt x="1672" y="881"/>
                  </a:lnTo>
                  <a:lnTo>
                    <a:pt x="1672" y="888"/>
                  </a:lnTo>
                  <a:lnTo>
                    <a:pt x="1672" y="888"/>
                  </a:lnTo>
                  <a:lnTo>
                    <a:pt x="1676" y="901"/>
                  </a:lnTo>
                  <a:lnTo>
                    <a:pt x="1676" y="908"/>
                  </a:lnTo>
                  <a:lnTo>
                    <a:pt x="1674" y="914"/>
                  </a:lnTo>
                  <a:lnTo>
                    <a:pt x="1674" y="914"/>
                  </a:lnTo>
                  <a:lnTo>
                    <a:pt x="1672" y="917"/>
                  </a:lnTo>
                  <a:lnTo>
                    <a:pt x="1671" y="917"/>
                  </a:lnTo>
                  <a:lnTo>
                    <a:pt x="1669" y="921"/>
                  </a:lnTo>
                  <a:lnTo>
                    <a:pt x="1669" y="925"/>
                  </a:lnTo>
                  <a:lnTo>
                    <a:pt x="1669" y="925"/>
                  </a:lnTo>
                  <a:close/>
                  <a:moveTo>
                    <a:pt x="1508" y="1203"/>
                  </a:moveTo>
                  <a:lnTo>
                    <a:pt x="1508" y="1203"/>
                  </a:lnTo>
                  <a:lnTo>
                    <a:pt x="1500" y="1201"/>
                  </a:lnTo>
                  <a:lnTo>
                    <a:pt x="1500" y="1201"/>
                  </a:lnTo>
                  <a:lnTo>
                    <a:pt x="1491" y="1201"/>
                  </a:lnTo>
                  <a:lnTo>
                    <a:pt x="1491" y="1201"/>
                  </a:lnTo>
                  <a:lnTo>
                    <a:pt x="1488" y="1203"/>
                  </a:lnTo>
                  <a:lnTo>
                    <a:pt x="1486" y="1207"/>
                  </a:lnTo>
                  <a:lnTo>
                    <a:pt x="1484" y="1214"/>
                  </a:lnTo>
                  <a:lnTo>
                    <a:pt x="1484" y="1214"/>
                  </a:lnTo>
                  <a:lnTo>
                    <a:pt x="1484" y="1221"/>
                  </a:lnTo>
                  <a:lnTo>
                    <a:pt x="1486" y="1225"/>
                  </a:lnTo>
                  <a:lnTo>
                    <a:pt x="1490" y="1227"/>
                  </a:lnTo>
                  <a:lnTo>
                    <a:pt x="1493" y="1227"/>
                  </a:lnTo>
                  <a:lnTo>
                    <a:pt x="1500" y="1225"/>
                  </a:lnTo>
                  <a:lnTo>
                    <a:pt x="1502" y="1227"/>
                  </a:lnTo>
                  <a:lnTo>
                    <a:pt x="1504" y="1230"/>
                  </a:lnTo>
                  <a:lnTo>
                    <a:pt x="1504" y="1230"/>
                  </a:lnTo>
                  <a:lnTo>
                    <a:pt x="1502" y="1234"/>
                  </a:lnTo>
                  <a:lnTo>
                    <a:pt x="1500" y="1238"/>
                  </a:lnTo>
                  <a:lnTo>
                    <a:pt x="1499" y="1241"/>
                  </a:lnTo>
                  <a:lnTo>
                    <a:pt x="1497" y="1247"/>
                  </a:lnTo>
                  <a:lnTo>
                    <a:pt x="1497" y="1247"/>
                  </a:lnTo>
                  <a:lnTo>
                    <a:pt x="1499" y="1250"/>
                  </a:lnTo>
                  <a:lnTo>
                    <a:pt x="1502" y="1252"/>
                  </a:lnTo>
                  <a:lnTo>
                    <a:pt x="1506" y="1254"/>
                  </a:lnTo>
                  <a:lnTo>
                    <a:pt x="1511" y="1252"/>
                  </a:lnTo>
                  <a:lnTo>
                    <a:pt x="1511" y="1252"/>
                  </a:lnTo>
                  <a:lnTo>
                    <a:pt x="1515" y="1248"/>
                  </a:lnTo>
                  <a:lnTo>
                    <a:pt x="1517" y="1245"/>
                  </a:lnTo>
                  <a:lnTo>
                    <a:pt x="1519" y="1234"/>
                  </a:lnTo>
                  <a:lnTo>
                    <a:pt x="1517" y="1223"/>
                  </a:lnTo>
                  <a:lnTo>
                    <a:pt x="1517" y="1214"/>
                  </a:lnTo>
                  <a:lnTo>
                    <a:pt x="1517" y="1214"/>
                  </a:lnTo>
                  <a:lnTo>
                    <a:pt x="1515" y="1207"/>
                  </a:lnTo>
                  <a:lnTo>
                    <a:pt x="1511" y="1205"/>
                  </a:lnTo>
                  <a:lnTo>
                    <a:pt x="1508" y="1203"/>
                  </a:lnTo>
                  <a:lnTo>
                    <a:pt x="1508" y="1203"/>
                  </a:lnTo>
                  <a:close/>
                  <a:moveTo>
                    <a:pt x="1620" y="1122"/>
                  </a:moveTo>
                  <a:lnTo>
                    <a:pt x="1620" y="1122"/>
                  </a:lnTo>
                  <a:lnTo>
                    <a:pt x="1618" y="1125"/>
                  </a:lnTo>
                  <a:lnTo>
                    <a:pt x="1615" y="1131"/>
                  </a:lnTo>
                  <a:lnTo>
                    <a:pt x="1611" y="1138"/>
                  </a:lnTo>
                  <a:lnTo>
                    <a:pt x="1607" y="1140"/>
                  </a:lnTo>
                  <a:lnTo>
                    <a:pt x="1605" y="1142"/>
                  </a:lnTo>
                  <a:lnTo>
                    <a:pt x="1605" y="1142"/>
                  </a:lnTo>
                  <a:lnTo>
                    <a:pt x="1600" y="1140"/>
                  </a:lnTo>
                  <a:lnTo>
                    <a:pt x="1598" y="1138"/>
                  </a:lnTo>
                  <a:lnTo>
                    <a:pt x="1598" y="1134"/>
                  </a:lnTo>
                  <a:lnTo>
                    <a:pt x="1596" y="1131"/>
                  </a:lnTo>
                  <a:lnTo>
                    <a:pt x="1596" y="1131"/>
                  </a:lnTo>
                  <a:lnTo>
                    <a:pt x="1593" y="1131"/>
                  </a:lnTo>
                  <a:lnTo>
                    <a:pt x="1591" y="1131"/>
                  </a:lnTo>
                  <a:lnTo>
                    <a:pt x="1589" y="1134"/>
                  </a:lnTo>
                  <a:lnTo>
                    <a:pt x="1587" y="1143"/>
                  </a:lnTo>
                  <a:lnTo>
                    <a:pt x="1587" y="1143"/>
                  </a:lnTo>
                  <a:lnTo>
                    <a:pt x="1582" y="1154"/>
                  </a:lnTo>
                  <a:lnTo>
                    <a:pt x="1576" y="1165"/>
                  </a:lnTo>
                  <a:lnTo>
                    <a:pt x="1576" y="1165"/>
                  </a:lnTo>
                  <a:lnTo>
                    <a:pt x="1573" y="1169"/>
                  </a:lnTo>
                  <a:lnTo>
                    <a:pt x="1569" y="1171"/>
                  </a:lnTo>
                  <a:lnTo>
                    <a:pt x="1560" y="1172"/>
                  </a:lnTo>
                  <a:lnTo>
                    <a:pt x="1560" y="1172"/>
                  </a:lnTo>
                  <a:lnTo>
                    <a:pt x="1546" y="1172"/>
                  </a:lnTo>
                  <a:lnTo>
                    <a:pt x="1538" y="1174"/>
                  </a:lnTo>
                  <a:lnTo>
                    <a:pt x="1537" y="1178"/>
                  </a:lnTo>
                  <a:lnTo>
                    <a:pt x="1535" y="1180"/>
                  </a:lnTo>
                  <a:lnTo>
                    <a:pt x="1535" y="1180"/>
                  </a:lnTo>
                  <a:lnTo>
                    <a:pt x="1526" y="1185"/>
                  </a:lnTo>
                  <a:lnTo>
                    <a:pt x="1519" y="1191"/>
                  </a:lnTo>
                  <a:lnTo>
                    <a:pt x="1517" y="1192"/>
                  </a:lnTo>
                  <a:lnTo>
                    <a:pt x="1517" y="1196"/>
                  </a:lnTo>
                  <a:lnTo>
                    <a:pt x="1520" y="1196"/>
                  </a:lnTo>
                  <a:lnTo>
                    <a:pt x="1526" y="1198"/>
                  </a:lnTo>
                  <a:lnTo>
                    <a:pt x="1526" y="1198"/>
                  </a:lnTo>
                  <a:lnTo>
                    <a:pt x="1531" y="1196"/>
                  </a:lnTo>
                  <a:lnTo>
                    <a:pt x="1537" y="1194"/>
                  </a:lnTo>
                  <a:lnTo>
                    <a:pt x="1546" y="1189"/>
                  </a:lnTo>
                  <a:lnTo>
                    <a:pt x="1551" y="1185"/>
                  </a:lnTo>
                  <a:lnTo>
                    <a:pt x="1555" y="1185"/>
                  </a:lnTo>
                  <a:lnTo>
                    <a:pt x="1560" y="1187"/>
                  </a:lnTo>
                  <a:lnTo>
                    <a:pt x="1566" y="1191"/>
                  </a:lnTo>
                  <a:lnTo>
                    <a:pt x="1566" y="1191"/>
                  </a:lnTo>
                  <a:lnTo>
                    <a:pt x="1571" y="1201"/>
                  </a:lnTo>
                  <a:lnTo>
                    <a:pt x="1575" y="1207"/>
                  </a:lnTo>
                  <a:lnTo>
                    <a:pt x="1576" y="1207"/>
                  </a:lnTo>
                  <a:lnTo>
                    <a:pt x="1580" y="1209"/>
                  </a:lnTo>
                  <a:lnTo>
                    <a:pt x="1580" y="1209"/>
                  </a:lnTo>
                  <a:lnTo>
                    <a:pt x="1584" y="1207"/>
                  </a:lnTo>
                  <a:lnTo>
                    <a:pt x="1586" y="1203"/>
                  </a:lnTo>
                  <a:lnTo>
                    <a:pt x="1587" y="1194"/>
                  </a:lnTo>
                  <a:lnTo>
                    <a:pt x="1587" y="1194"/>
                  </a:lnTo>
                  <a:lnTo>
                    <a:pt x="1589" y="1189"/>
                  </a:lnTo>
                  <a:lnTo>
                    <a:pt x="1591" y="1187"/>
                  </a:lnTo>
                  <a:lnTo>
                    <a:pt x="1595" y="1185"/>
                  </a:lnTo>
                  <a:lnTo>
                    <a:pt x="1595" y="1185"/>
                  </a:lnTo>
                  <a:lnTo>
                    <a:pt x="1602" y="1185"/>
                  </a:lnTo>
                  <a:lnTo>
                    <a:pt x="1609" y="1187"/>
                  </a:lnTo>
                  <a:lnTo>
                    <a:pt x="1609" y="1187"/>
                  </a:lnTo>
                  <a:lnTo>
                    <a:pt x="1618" y="1191"/>
                  </a:lnTo>
                  <a:lnTo>
                    <a:pt x="1622" y="1192"/>
                  </a:lnTo>
                  <a:lnTo>
                    <a:pt x="1625" y="1191"/>
                  </a:lnTo>
                  <a:lnTo>
                    <a:pt x="1625" y="1191"/>
                  </a:lnTo>
                  <a:lnTo>
                    <a:pt x="1629" y="1187"/>
                  </a:lnTo>
                  <a:lnTo>
                    <a:pt x="1629" y="1185"/>
                  </a:lnTo>
                  <a:lnTo>
                    <a:pt x="1631" y="1181"/>
                  </a:lnTo>
                  <a:lnTo>
                    <a:pt x="1636" y="1181"/>
                  </a:lnTo>
                  <a:lnTo>
                    <a:pt x="1636" y="1181"/>
                  </a:lnTo>
                  <a:lnTo>
                    <a:pt x="1636" y="1176"/>
                  </a:lnTo>
                  <a:lnTo>
                    <a:pt x="1636" y="1172"/>
                  </a:lnTo>
                  <a:lnTo>
                    <a:pt x="1638" y="1171"/>
                  </a:lnTo>
                  <a:lnTo>
                    <a:pt x="1638" y="1171"/>
                  </a:lnTo>
                  <a:lnTo>
                    <a:pt x="1642" y="1169"/>
                  </a:lnTo>
                  <a:lnTo>
                    <a:pt x="1645" y="1171"/>
                  </a:lnTo>
                  <a:lnTo>
                    <a:pt x="1645" y="1174"/>
                  </a:lnTo>
                  <a:lnTo>
                    <a:pt x="1647" y="1178"/>
                  </a:lnTo>
                  <a:lnTo>
                    <a:pt x="1647" y="1178"/>
                  </a:lnTo>
                  <a:lnTo>
                    <a:pt x="1651" y="1178"/>
                  </a:lnTo>
                  <a:lnTo>
                    <a:pt x="1654" y="1176"/>
                  </a:lnTo>
                  <a:lnTo>
                    <a:pt x="1656" y="1172"/>
                  </a:lnTo>
                  <a:lnTo>
                    <a:pt x="1658" y="1169"/>
                  </a:lnTo>
                  <a:lnTo>
                    <a:pt x="1658" y="1160"/>
                  </a:lnTo>
                  <a:lnTo>
                    <a:pt x="1656" y="1153"/>
                  </a:lnTo>
                  <a:lnTo>
                    <a:pt x="1656" y="1153"/>
                  </a:lnTo>
                  <a:lnTo>
                    <a:pt x="1654" y="1142"/>
                  </a:lnTo>
                  <a:lnTo>
                    <a:pt x="1654" y="1136"/>
                  </a:lnTo>
                  <a:lnTo>
                    <a:pt x="1656" y="1129"/>
                  </a:lnTo>
                  <a:lnTo>
                    <a:pt x="1656" y="1129"/>
                  </a:lnTo>
                  <a:lnTo>
                    <a:pt x="1658" y="1124"/>
                  </a:lnTo>
                  <a:lnTo>
                    <a:pt x="1662" y="1118"/>
                  </a:lnTo>
                  <a:lnTo>
                    <a:pt x="1665" y="1111"/>
                  </a:lnTo>
                  <a:lnTo>
                    <a:pt x="1667" y="1105"/>
                  </a:lnTo>
                  <a:lnTo>
                    <a:pt x="1667" y="1105"/>
                  </a:lnTo>
                  <a:lnTo>
                    <a:pt x="1669" y="1093"/>
                  </a:lnTo>
                  <a:lnTo>
                    <a:pt x="1669" y="1077"/>
                  </a:lnTo>
                  <a:lnTo>
                    <a:pt x="1669" y="1069"/>
                  </a:lnTo>
                  <a:lnTo>
                    <a:pt x="1665" y="1062"/>
                  </a:lnTo>
                  <a:lnTo>
                    <a:pt x="1662" y="1057"/>
                  </a:lnTo>
                  <a:lnTo>
                    <a:pt x="1656" y="1053"/>
                  </a:lnTo>
                  <a:lnTo>
                    <a:pt x="1656" y="1053"/>
                  </a:lnTo>
                  <a:lnTo>
                    <a:pt x="1651" y="1053"/>
                  </a:lnTo>
                  <a:lnTo>
                    <a:pt x="1651" y="1053"/>
                  </a:lnTo>
                  <a:lnTo>
                    <a:pt x="1643" y="1055"/>
                  </a:lnTo>
                  <a:lnTo>
                    <a:pt x="1640" y="1058"/>
                  </a:lnTo>
                  <a:lnTo>
                    <a:pt x="1640" y="1058"/>
                  </a:lnTo>
                  <a:lnTo>
                    <a:pt x="1636" y="1064"/>
                  </a:lnTo>
                  <a:lnTo>
                    <a:pt x="1638" y="1071"/>
                  </a:lnTo>
                  <a:lnTo>
                    <a:pt x="1640" y="1084"/>
                  </a:lnTo>
                  <a:lnTo>
                    <a:pt x="1640" y="1084"/>
                  </a:lnTo>
                  <a:lnTo>
                    <a:pt x="1640" y="1095"/>
                  </a:lnTo>
                  <a:lnTo>
                    <a:pt x="1636" y="1104"/>
                  </a:lnTo>
                  <a:lnTo>
                    <a:pt x="1631" y="1113"/>
                  </a:lnTo>
                  <a:lnTo>
                    <a:pt x="1624" y="1122"/>
                  </a:lnTo>
                  <a:lnTo>
                    <a:pt x="1620" y="1122"/>
                  </a:lnTo>
                  <a:close/>
                  <a:moveTo>
                    <a:pt x="1609" y="736"/>
                  </a:moveTo>
                  <a:lnTo>
                    <a:pt x="1609" y="736"/>
                  </a:lnTo>
                  <a:lnTo>
                    <a:pt x="1609" y="736"/>
                  </a:lnTo>
                  <a:lnTo>
                    <a:pt x="1609" y="736"/>
                  </a:lnTo>
                  <a:lnTo>
                    <a:pt x="1604" y="740"/>
                  </a:lnTo>
                  <a:lnTo>
                    <a:pt x="1604" y="744"/>
                  </a:lnTo>
                  <a:lnTo>
                    <a:pt x="1604" y="745"/>
                  </a:lnTo>
                  <a:lnTo>
                    <a:pt x="1604" y="745"/>
                  </a:lnTo>
                  <a:lnTo>
                    <a:pt x="1604" y="745"/>
                  </a:lnTo>
                  <a:lnTo>
                    <a:pt x="1604" y="745"/>
                  </a:lnTo>
                  <a:lnTo>
                    <a:pt x="1604" y="745"/>
                  </a:lnTo>
                  <a:lnTo>
                    <a:pt x="1604" y="745"/>
                  </a:lnTo>
                  <a:lnTo>
                    <a:pt x="1604" y="745"/>
                  </a:lnTo>
                  <a:lnTo>
                    <a:pt x="1604" y="745"/>
                  </a:lnTo>
                  <a:lnTo>
                    <a:pt x="1604" y="745"/>
                  </a:lnTo>
                  <a:lnTo>
                    <a:pt x="1604" y="745"/>
                  </a:lnTo>
                  <a:lnTo>
                    <a:pt x="1605" y="747"/>
                  </a:lnTo>
                  <a:lnTo>
                    <a:pt x="1605" y="747"/>
                  </a:lnTo>
                  <a:lnTo>
                    <a:pt x="1605" y="747"/>
                  </a:lnTo>
                  <a:lnTo>
                    <a:pt x="1605" y="747"/>
                  </a:lnTo>
                  <a:lnTo>
                    <a:pt x="1607" y="747"/>
                  </a:lnTo>
                  <a:lnTo>
                    <a:pt x="1607" y="747"/>
                  </a:lnTo>
                  <a:lnTo>
                    <a:pt x="1609" y="747"/>
                  </a:lnTo>
                  <a:lnTo>
                    <a:pt x="1609" y="747"/>
                  </a:lnTo>
                  <a:lnTo>
                    <a:pt x="1613" y="747"/>
                  </a:lnTo>
                  <a:lnTo>
                    <a:pt x="1613" y="747"/>
                  </a:lnTo>
                  <a:lnTo>
                    <a:pt x="1611" y="747"/>
                  </a:lnTo>
                  <a:lnTo>
                    <a:pt x="1611" y="747"/>
                  </a:lnTo>
                  <a:lnTo>
                    <a:pt x="1611" y="745"/>
                  </a:lnTo>
                  <a:lnTo>
                    <a:pt x="1611" y="745"/>
                  </a:lnTo>
                  <a:lnTo>
                    <a:pt x="1613" y="744"/>
                  </a:lnTo>
                  <a:lnTo>
                    <a:pt x="1613" y="740"/>
                  </a:lnTo>
                  <a:lnTo>
                    <a:pt x="1611" y="738"/>
                  </a:lnTo>
                  <a:lnTo>
                    <a:pt x="1609" y="736"/>
                  </a:lnTo>
                  <a:lnTo>
                    <a:pt x="1609" y="736"/>
                  </a:lnTo>
                  <a:close/>
                  <a:moveTo>
                    <a:pt x="1124" y="1922"/>
                  </a:moveTo>
                  <a:lnTo>
                    <a:pt x="1124" y="1922"/>
                  </a:lnTo>
                  <a:lnTo>
                    <a:pt x="1124" y="1912"/>
                  </a:lnTo>
                  <a:lnTo>
                    <a:pt x="1120" y="1905"/>
                  </a:lnTo>
                  <a:lnTo>
                    <a:pt x="1117" y="1900"/>
                  </a:lnTo>
                  <a:lnTo>
                    <a:pt x="1111" y="1894"/>
                  </a:lnTo>
                  <a:lnTo>
                    <a:pt x="1111" y="1894"/>
                  </a:lnTo>
                  <a:lnTo>
                    <a:pt x="1097" y="1885"/>
                  </a:lnTo>
                  <a:lnTo>
                    <a:pt x="1091" y="1878"/>
                  </a:lnTo>
                  <a:lnTo>
                    <a:pt x="1088" y="1869"/>
                  </a:lnTo>
                  <a:lnTo>
                    <a:pt x="1088" y="1869"/>
                  </a:lnTo>
                  <a:lnTo>
                    <a:pt x="1084" y="1856"/>
                  </a:lnTo>
                  <a:lnTo>
                    <a:pt x="1082" y="1849"/>
                  </a:lnTo>
                  <a:lnTo>
                    <a:pt x="1079" y="1844"/>
                  </a:lnTo>
                  <a:lnTo>
                    <a:pt x="1079" y="1844"/>
                  </a:lnTo>
                  <a:lnTo>
                    <a:pt x="1068" y="1836"/>
                  </a:lnTo>
                  <a:lnTo>
                    <a:pt x="1057" y="1829"/>
                  </a:lnTo>
                  <a:lnTo>
                    <a:pt x="1048" y="1824"/>
                  </a:lnTo>
                  <a:lnTo>
                    <a:pt x="1039" y="1817"/>
                  </a:lnTo>
                  <a:lnTo>
                    <a:pt x="1039" y="1817"/>
                  </a:lnTo>
                  <a:lnTo>
                    <a:pt x="1033" y="1809"/>
                  </a:lnTo>
                  <a:lnTo>
                    <a:pt x="1030" y="1800"/>
                  </a:lnTo>
                  <a:lnTo>
                    <a:pt x="1026" y="1784"/>
                  </a:lnTo>
                  <a:lnTo>
                    <a:pt x="1026" y="1784"/>
                  </a:lnTo>
                  <a:lnTo>
                    <a:pt x="1021" y="1770"/>
                  </a:lnTo>
                  <a:lnTo>
                    <a:pt x="1014" y="1760"/>
                  </a:lnTo>
                  <a:lnTo>
                    <a:pt x="1003" y="1755"/>
                  </a:lnTo>
                  <a:lnTo>
                    <a:pt x="990" y="1750"/>
                  </a:lnTo>
                  <a:lnTo>
                    <a:pt x="990" y="1750"/>
                  </a:lnTo>
                  <a:lnTo>
                    <a:pt x="979" y="1748"/>
                  </a:lnTo>
                  <a:lnTo>
                    <a:pt x="974" y="1746"/>
                  </a:lnTo>
                  <a:lnTo>
                    <a:pt x="968" y="1746"/>
                  </a:lnTo>
                  <a:lnTo>
                    <a:pt x="968" y="1746"/>
                  </a:lnTo>
                  <a:lnTo>
                    <a:pt x="967" y="1748"/>
                  </a:lnTo>
                  <a:lnTo>
                    <a:pt x="967" y="1748"/>
                  </a:lnTo>
                  <a:lnTo>
                    <a:pt x="965" y="1750"/>
                  </a:lnTo>
                  <a:lnTo>
                    <a:pt x="965" y="1753"/>
                  </a:lnTo>
                  <a:lnTo>
                    <a:pt x="968" y="1760"/>
                  </a:lnTo>
                  <a:lnTo>
                    <a:pt x="977" y="1771"/>
                  </a:lnTo>
                  <a:lnTo>
                    <a:pt x="977" y="1771"/>
                  </a:lnTo>
                  <a:lnTo>
                    <a:pt x="997" y="1795"/>
                  </a:lnTo>
                  <a:lnTo>
                    <a:pt x="1006" y="1808"/>
                  </a:lnTo>
                  <a:lnTo>
                    <a:pt x="1014" y="1822"/>
                  </a:lnTo>
                  <a:lnTo>
                    <a:pt x="1014" y="1822"/>
                  </a:lnTo>
                  <a:lnTo>
                    <a:pt x="1024" y="1844"/>
                  </a:lnTo>
                  <a:lnTo>
                    <a:pt x="1039" y="1865"/>
                  </a:lnTo>
                  <a:lnTo>
                    <a:pt x="1039" y="1865"/>
                  </a:lnTo>
                  <a:lnTo>
                    <a:pt x="1048" y="1880"/>
                  </a:lnTo>
                  <a:lnTo>
                    <a:pt x="1057" y="1894"/>
                  </a:lnTo>
                  <a:lnTo>
                    <a:pt x="1073" y="1925"/>
                  </a:lnTo>
                  <a:lnTo>
                    <a:pt x="1073" y="1925"/>
                  </a:lnTo>
                  <a:lnTo>
                    <a:pt x="1082" y="1938"/>
                  </a:lnTo>
                  <a:lnTo>
                    <a:pt x="1088" y="1941"/>
                  </a:lnTo>
                  <a:lnTo>
                    <a:pt x="1095" y="1947"/>
                  </a:lnTo>
                  <a:lnTo>
                    <a:pt x="1095" y="1947"/>
                  </a:lnTo>
                  <a:lnTo>
                    <a:pt x="1100" y="1949"/>
                  </a:lnTo>
                  <a:lnTo>
                    <a:pt x="1108" y="1952"/>
                  </a:lnTo>
                  <a:lnTo>
                    <a:pt x="1115" y="1952"/>
                  </a:lnTo>
                  <a:lnTo>
                    <a:pt x="1119" y="1952"/>
                  </a:lnTo>
                  <a:lnTo>
                    <a:pt x="1122" y="1950"/>
                  </a:lnTo>
                  <a:lnTo>
                    <a:pt x="1122" y="1950"/>
                  </a:lnTo>
                  <a:lnTo>
                    <a:pt x="1126" y="1943"/>
                  </a:lnTo>
                  <a:lnTo>
                    <a:pt x="1126" y="1936"/>
                  </a:lnTo>
                  <a:lnTo>
                    <a:pt x="1124" y="1922"/>
                  </a:lnTo>
                  <a:lnTo>
                    <a:pt x="1124" y="1922"/>
                  </a:lnTo>
                  <a:close/>
                  <a:moveTo>
                    <a:pt x="729" y="1674"/>
                  </a:moveTo>
                  <a:lnTo>
                    <a:pt x="729" y="1674"/>
                  </a:lnTo>
                  <a:lnTo>
                    <a:pt x="728" y="1677"/>
                  </a:lnTo>
                  <a:lnTo>
                    <a:pt x="728" y="1677"/>
                  </a:lnTo>
                  <a:lnTo>
                    <a:pt x="726" y="1679"/>
                  </a:lnTo>
                  <a:lnTo>
                    <a:pt x="726" y="1679"/>
                  </a:lnTo>
                  <a:lnTo>
                    <a:pt x="728" y="1681"/>
                  </a:lnTo>
                  <a:lnTo>
                    <a:pt x="728" y="1683"/>
                  </a:lnTo>
                  <a:lnTo>
                    <a:pt x="728" y="1683"/>
                  </a:lnTo>
                  <a:lnTo>
                    <a:pt x="729" y="1684"/>
                  </a:lnTo>
                  <a:lnTo>
                    <a:pt x="729" y="1688"/>
                  </a:lnTo>
                  <a:lnTo>
                    <a:pt x="729" y="1688"/>
                  </a:lnTo>
                  <a:lnTo>
                    <a:pt x="722" y="1706"/>
                  </a:lnTo>
                  <a:lnTo>
                    <a:pt x="722" y="1706"/>
                  </a:lnTo>
                  <a:lnTo>
                    <a:pt x="724" y="1715"/>
                  </a:lnTo>
                  <a:lnTo>
                    <a:pt x="728" y="1726"/>
                  </a:lnTo>
                  <a:lnTo>
                    <a:pt x="728" y="1726"/>
                  </a:lnTo>
                  <a:lnTo>
                    <a:pt x="729" y="1737"/>
                  </a:lnTo>
                  <a:lnTo>
                    <a:pt x="731" y="1744"/>
                  </a:lnTo>
                  <a:lnTo>
                    <a:pt x="733" y="1746"/>
                  </a:lnTo>
                  <a:lnTo>
                    <a:pt x="737" y="1746"/>
                  </a:lnTo>
                  <a:lnTo>
                    <a:pt x="746" y="1742"/>
                  </a:lnTo>
                  <a:lnTo>
                    <a:pt x="746" y="1742"/>
                  </a:lnTo>
                  <a:lnTo>
                    <a:pt x="751" y="1741"/>
                  </a:lnTo>
                  <a:lnTo>
                    <a:pt x="755" y="1739"/>
                  </a:lnTo>
                  <a:lnTo>
                    <a:pt x="757" y="1737"/>
                  </a:lnTo>
                  <a:lnTo>
                    <a:pt x="757" y="1737"/>
                  </a:lnTo>
                  <a:lnTo>
                    <a:pt x="758" y="1732"/>
                  </a:lnTo>
                  <a:lnTo>
                    <a:pt x="758" y="1724"/>
                  </a:lnTo>
                  <a:lnTo>
                    <a:pt x="758" y="1717"/>
                  </a:lnTo>
                  <a:lnTo>
                    <a:pt x="757" y="1712"/>
                  </a:lnTo>
                  <a:lnTo>
                    <a:pt x="757" y="1712"/>
                  </a:lnTo>
                  <a:lnTo>
                    <a:pt x="749" y="1699"/>
                  </a:lnTo>
                  <a:lnTo>
                    <a:pt x="740" y="1688"/>
                  </a:lnTo>
                  <a:lnTo>
                    <a:pt x="729" y="1674"/>
                  </a:lnTo>
                  <a:lnTo>
                    <a:pt x="729" y="1674"/>
                  </a:lnTo>
                  <a:close/>
                  <a:moveTo>
                    <a:pt x="1330" y="1656"/>
                  </a:moveTo>
                  <a:lnTo>
                    <a:pt x="1330" y="1656"/>
                  </a:lnTo>
                  <a:lnTo>
                    <a:pt x="1325" y="1656"/>
                  </a:lnTo>
                  <a:lnTo>
                    <a:pt x="1321" y="1659"/>
                  </a:lnTo>
                  <a:lnTo>
                    <a:pt x="1321" y="1659"/>
                  </a:lnTo>
                  <a:lnTo>
                    <a:pt x="1319" y="1661"/>
                  </a:lnTo>
                  <a:lnTo>
                    <a:pt x="1318" y="1665"/>
                  </a:lnTo>
                  <a:lnTo>
                    <a:pt x="1316" y="1672"/>
                  </a:lnTo>
                  <a:lnTo>
                    <a:pt x="1316" y="1672"/>
                  </a:lnTo>
                  <a:lnTo>
                    <a:pt x="1316" y="1675"/>
                  </a:lnTo>
                  <a:lnTo>
                    <a:pt x="1314" y="1679"/>
                  </a:lnTo>
                  <a:lnTo>
                    <a:pt x="1307" y="1683"/>
                  </a:lnTo>
                  <a:lnTo>
                    <a:pt x="1307" y="1683"/>
                  </a:lnTo>
                  <a:lnTo>
                    <a:pt x="1301" y="1688"/>
                  </a:lnTo>
                  <a:lnTo>
                    <a:pt x="1300" y="1690"/>
                  </a:lnTo>
                  <a:lnTo>
                    <a:pt x="1301" y="1694"/>
                  </a:lnTo>
                  <a:lnTo>
                    <a:pt x="1301" y="1694"/>
                  </a:lnTo>
                  <a:lnTo>
                    <a:pt x="1309" y="1694"/>
                  </a:lnTo>
                  <a:lnTo>
                    <a:pt x="1314" y="1692"/>
                  </a:lnTo>
                  <a:lnTo>
                    <a:pt x="1318" y="1688"/>
                  </a:lnTo>
                  <a:lnTo>
                    <a:pt x="1321" y="1683"/>
                  </a:lnTo>
                  <a:lnTo>
                    <a:pt x="1321" y="1683"/>
                  </a:lnTo>
                  <a:lnTo>
                    <a:pt x="1327" y="1677"/>
                  </a:lnTo>
                  <a:lnTo>
                    <a:pt x="1332" y="1672"/>
                  </a:lnTo>
                  <a:lnTo>
                    <a:pt x="1334" y="1666"/>
                  </a:lnTo>
                  <a:lnTo>
                    <a:pt x="1336" y="1663"/>
                  </a:lnTo>
                  <a:lnTo>
                    <a:pt x="1334" y="1659"/>
                  </a:lnTo>
                  <a:lnTo>
                    <a:pt x="1334" y="1659"/>
                  </a:lnTo>
                  <a:lnTo>
                    <a:pt x="1332" y="1656"/>
                  </a:lnTo>
                  <a:lnTo>
                    <a:pt x="1330" y="1656"/>
                  </a:lnTo>
                  <a:lnTo>
                    <a:pt x="1330" y="1656"/>
                  </a:lnTo>
                  <a:close/>
                  <a:moveTo>
                    <a:pt x="1428" y="1688"/>
                  </a:moveTo>
                  <a:lnTo>
                    <a:pt x="1428" y="1688"/>
                  </a:lnTo>
                  <a:lnTo>
                    <a:pt x="1424" y="1688"/>
                  </a:lnTo>
                  <a:lnTo>
                    <a:pt x="1424" y="1688"/>
                  </a:lnTo>
                  <a:lnTo>
                    <a:pt x="1423" y="1690"/>
                  </a:lnTo>
                  <a:lnTo>
                    <a:pt x="1421" y="1694"/>
                  </a:lnTo>
                  <a:lnTo>
                    <a:pt x="1417" y="1699"/>
                  </a:lnTo>
                  <a:lnTo>
                    <a:pt x="1417" y="1699"/>
                  </a:lnTo>
                  <a:lnTo>
                    <a:pt x="1412" y="1703"/>
                  </a:lnTo>
                  <a:lnTo>
                    <a:pt x="1403" y="1704"/>
                  </a:lnTo>
                  <a:lnTo>
                    <a:pt x="1386" y="1704"/>
                  </a:lnTo>
                  <a:lnTo>
                    <a:pt x="1386" y="1704"/>
                  </a:lnTo>
                  <a:lnTo>
                    <a:pt x="1381" y="1704"/>
                  </a:lnTo>
                  <a:lnTo>
                    <a:pt x="1377" y="1706"/>
                  </a:lnTo>
                  <a:lnTo>
                    <a:pt x="1374" y="1710"/>
                  </a:lnTo>
                  <a:lnTo>
                    <a:pt x="1374" y="1715"/>
                  </a:lnTo>
                  <a:lnTo>
                    <a:pt x="1374" y="1715"/>
                  </a:lnTo>
                  <a:lnTo>
                    <a:pt x="1376" y="1719"/>
                  </a:lnTo>
                  <a:lnTo>
                    <a:pt x="1377" y="1721"/>
                  </a:lnTo>
                  <a:lnTo>
                    <a:pt x="1386" y="1721"/>
                  </a:lnTo>
                  <a:lnTo>
                    <a:pt x="1386" y="1721"/>
                  </a:lnTo>
                  <a:lnTo>
                    <a:pt x="1395" y="1721"/>
                  </a:lnTo>
                  <a:lnTo>
                    <a:pt x="1401" y="1722"/>
                  </a:lnTo>
                  <a:lnTo>
                    <a:pt x="1405" y="1724"/>
                  </a:lnTo>
                  <a:lnTo>
                    <a:pt x="1405" y="1724"/>
                  </a:lnTo>
                  <a:lnTo>
                    <a:pt x="1406" y="1728"/>
                  </a:lnTo>
                  <a:lnTo>
                    <a:pt x="1406" y="1732"/>
                  </a:lnTo>
                  <a:lnTo>
                    <a:pt x="1406" y="1735"/>
                  </a:lnTo>
                  <a:lnTo>
                    <a:pt x="1406" y="1739"/>
                  </a:lnTo>
                  <a:lnTo>
                    <a:pt x="1406" y="1739"/>
                  </a:lnTo>
                  <a:lnTo>
                    <a:pt x="1408" y="1742"/>
                  </a:lnTo>
                  <a:lnTo>
                    <a:pt x="1414" y="1746"/>
                  </a:lnTo>
                  <a:lnTo>
                    <a:pt x="1419" y="1748"/>
                  </a:lnTo>
                  <a:lnTo>
                    <a:pt x="1424" y="1748"/>
                  </a:lnTo>
                  <a:lnTo>
                    <a:pt x="1424" y="1748"/>
                  </a:lnTo>
                  <a:lnTo>
                    <a:pt x="1428" y="1744"/>
                  </a:lnTo>
                  <a:lnTo>
                    <a:pt x="1428" y="1741"/>
                  </a:lnTo>
                  <a:lnTo>
                    <a:pt x="1428" y="1735"/>
                  </a:lnTo>
                  <a:lnTo>
                    <a:pt x="1426" y="1730"/>
                  </a:lnTo>
                  <a:lnTo>
                    <a:pt x="1426" y="1730"/>
                  </a:lnTo>
                  <a:lnTo>
                    <a:pt x="1424" y="1724"/>
                  </a:lnTo>
                  <a:lnTo>
                    <a:pt x="1426" y="1721"/>
                  </a:lnTo>
                  <a:lnTo>
                    <a:pt x="1434" y="1713"/>
                  </a:lnTo>
                  <a:lnTo>
                    <a:pt x="1434" y="1713"/>
                  </a:lnTo>
                  <a:lnTo>
                    <a:pt x="1437" y="1710"/>
                  </a:lnTo>
                  <a:lnTo>
                    <a:pt x="1437" y="1706"/>
                  </a:lnTo>
                  <a:lnTo>
                    <a:pt x="1437" y="1706"/>
                  </a:lnTo>
                  <a:lnTo>
                    <a:pt x="1434" y="1697"/>
                  </a:lnTo>
                  <a:lnTo>
                    <a:pt x="1432" y="1692"/>
                  </a:lnTo>
                  <a:lnTo>
                    <a:pt x="1428" y="1688"/>
                  </a:lnTo>
                  <a:lnTo>
                    <a:pt x="1428" y="1688"/>
                  </a:lnTo>
                  <a:close/>
                  <a:moveTo>
                    <a:pt x="1359" y="1373"/>
                  </a:moveTo>
                  <a:lnTo>
                    <a:pt x="1359" y="1373"/>
                  </a:lnTo>
                  <a:lnTo>
                    <a:pt x="1356" y="1377"/>
                  </a:lnTo>
                  <a:lnTo>
                    <a:pt x="1350" y="1382"/>
                  </a:lnTo>
                  <a:lnTo>
                    <a:pt x="1350" y="1382"/>
                  </a:lnTo>
                  <a:lnTo>
                    <a:pt x="1343" y="1393"/>
                  </a:lnTo>
                  <a:lnTo>
                    <a:pt x="1336" y="1406"/>
                  </a:lnTo>
                  <a:lnTo>
                    <a:pt x="1336" y="1413"/>
                  </a:lnTo>
                  <a:lnTo>
                    <a:pt x="1336" y="1420"/>
                  </a:lnTo>
                  <a:lnTo>
                    <a:pt x="1338" y="1426"/>
                  </a:lnTo>
                  <a:lnTo>
                    <a:pt x="1343" y="1431"/>
                  </a:lnTo>
                  <a:lnTo>
                    <a:pt x="1343" y="1431"/>
                  </a:lnTo>
                  <a:lnTo>
                    <a:pt x="1348" y="1431"/>
                  </a:lnTo>
                  <a:lnTo>
                    <a:pt x="1354" y="1431"/>
                  </a:lnTo>
                  <a:lnTo>
                    <a:pt x="1359" y="1428"/>
                  </a:lnTo>
                  <a:lnTo>
                    <a:pt x="1365" y="1424"/>
                  </a:lnTo>
                  <a:lnTo>
                    <a:pt x="1374" y="1413"/>
                  </a:lnTo>
                  <a:lnTo>
                    <a:pt x="1377" y="1404"/>
                  </a:lnTo>
                  <a:lnTo>
                    <a:pt x="1377" y="1404"/>
                  </a:lnTo>
                  <a:lnTo>
                    <a:pt x="1377" y="1397"/>
                  </a:lnTo>
                  <a:lnTo>
                    <a:pt x="1376" y="1390"/>
                  </a:lnTo>
                  <a:lnTo>
                    <a:pt x="1370" y="1379"/>
                  </a:lnTo>
                  <a:lnTo>
                    <a:pt x="1370" y="1379"/>
                  </a:lnTo>
                  <a:lnTo>
                    <a:pt x="1368" y="1375"/>
                  </a:lnTo>
                  <a:lnTo>
                    <a:pt x="1365" y="1373"/>
                  </a:lnTo>
                  <a:lnTo>
                    <a:pt x="1363" y="1373"/>
                  </a:lnTo>
                  <a:lnTo>
                    <a:pt x="1359" y="1373"/>
                  </a:lnTo>
                  <a:lnTo>
                    <a:pt x="1359" y="1373"/>
                  </a:lnTo>
                  <a:close/>
                  <a:moveTo>
                    <a:pt x="1175" y="1829"/>
                  </a:moveTo>
                  <a:lnTo>
                    <a:pt x="1175" y="1829"/>
                  </a:lnTo>
                  <a:lnTo>
                    <a:pt x="1173" y="1836"/>
                  </a:lnTo>
                  <a:lnTo>
                    <a:pt x="1171" y="1844"/>
                  </a:lnTo>
                  <a:lnTo>
                    <a:pt x="1173" y="1851"/>
                  </a:lnTo>
                  <a:lnTo>
                    <a:pt x="1175" y="1858"/>
                  </a:lnTo>
                  <a:lnTo>
                    <a:pt x="1175" y="1858"/>
                  </a:lnTo>
                  <a:lnTo>
                    <a:pt x="1176" y="1865"/>
                  </a:lnTo>
                  <a:lnTo>
                    <a:pt x="1180" y="1871"/>
                  </a:lnTo>
                  <a:lnTo>
                    <a:pt x="1189" y="1880"/>
                  </a:lnTo>
                  <a:lnTo>
                    <a:pt x="1189" y="1880"/>
                  </a:lnTo>
                  <a:lnTo>
                    <a:pt x="1191" y="1887"/>
                  </a:lnTo>
                  <a:lnTo>
                    <a:pt x="1193" y="1894"/>
                  </a:lnTo>
                  <a:lnTo>
                    <a:pt x="1196" y="1902"/>
                  </a:lnTo>
                  <a:lnTo>
                    <a:pt x="1200" y="1909"/>
                  </a:lnTo>
                  <a:lnTo>
                    <a:pt x="1200" y="1909"/>
                  </a:lnTo>
                  <a:lnTo>
                    <a:pt x="1204" y="1912"/>
                  </a:lnTo>
                  <a:lnTo>
                    <a:pt x="1209" y="1914"/>
                  </a:lnTo>
                  <a:lnTo>
                    <a:pt x="1222" y="1918"/>
                  </a:lnTo>
                  <a:lnTo>
                    <a:pt x="1234" y="1918"/>
                  </a:lnTo>
                  <a:lnTo>
                    <a:pt x="1245" y="1916"/>
                  </a:lnTo>
                  <a:lnTo>
                    <a:pt x="1245" y="1916"/>
                  </a:lnTo>
                  <a:lnTo>
                    <a:pt x="1251" y="1914"/>
                  </a:lnTo>
                  <a:lnTo>
                    <a:pt x="1256" y="1914"/>
                  </a:lnTo>
                  <a:lnTo>
                    <a:pt x="1256" y="1914"/>
                  </a:lnTo>
                  <a:lnTo>
                    <a:pt x="1260" y="1914"/>
                  </a:lnTo>
                  <a:lnTo>
                    <a:pt x="1263" y="1916"/>
                  </a:lnTo>
                  <a:lnTo>
                    <a:pt x="1263" y="1916"/>
                  </a:lnTo>
                  <a:lnTo>
                    <a:pt x="1269" y="1918"/>
                  </a:lnTo>
                  <a:lnTo>
                    <a:pt x="1274" y="1918"/>
                  </a:lnTo>
                  <a:lnTo>
                    <a:pt x="1285" y="1914"/>
                  </a:lnTo>
                  <a:lnTo>
                    <a:pt x="1285" y="1914"/>
                  </a:lnTo>
                  <a:lnTo>
                    <a:pt x="1289" y="1912"/>
                  </a:lnTo>
                  <a:lnTo>
                    <a:pt x="1291" y="1909"/>
                  </a:lnTo>
                  <a:lnTo>
                    <a:pt x="1294" y="1902"/>
                  </a:lnTo>
                  <a:lnTo>
                    <a:pt x="1294" y="1902"/>
                  </a:lnTo>
                  <a:lnTo>
                    <a:pt x="1298" y="1893"/>
                  </a:lnTo>
                  <a:lnTo>
                    <a:pt x="1300" y="1884"/>
                  </a:lnTo>
                  <a:lnTo>
                    <a:pt x="1300" y="1873"/>
                  </a:lnTo>
                  <a:lnTo>
                    <a:pt x="1300" y="1864"/>
                  </a:lnTo>
                  <a:lnTo>
                    <a:pt x="1300" y="1864"/>
                  </a:lnTo>
                  <a:lnTo>
                    <a:pt x="1298" y="1858"/>
                  </a:lnTo>
                  <a:lnTo>
                    <a:pt x="1298" y="1855"/>
                  </a:lnTo>
                  <a:lnTo>
                    <a:pt x="1298" y="1851"/>
                  </a:lnTo>
                  <a:lnTo>
                    <a:pt x="1298" y="1851"/>
                  </a:lnTo>
                  <a:lnTo>
                    <a:pt x="1303" y="1846"/>
                  </a:lnTo>
                  <a:lnTo>
                    <a:pt x="1309" y="1844"/>
                  </a:lnTo>
                  <a:lnTo>
                    <a:pt x="1309" y="1844"/>
                  </a:lnTo>
                  <a:lnTo>
                    <a:pt x="1318" y="1842"/>
                  </a:lnTo>
                  <a:lnTo>
                    <a:pt x="1319" y="1840"/>
                  </a:lnTo>
                  <a:lnTo>
                    <a:pt x="1321" y="1836"/>
                  </a:lnTo>
                  <a:lnTo>
                    <a:pt x="1321" y="1836"/>
                  </a:lnTo>
                  <a:lnTo>
                    <a:pt x="1321" y="1833"/>
                  </a:lnTo>
                  <a:lnTo>
                    <a:pt x="1319" y="1831"/>
                  </a:lnTo>
                  <a:lnTo>
                    <a:pt x="1314" y="1826"/>
                  </a:lnTo>
                  <a:lnTo>
                    <a:pt x="1314" y="1826"/>
                  </a:lnTo>
                  <a:lnTo>
                    <a:pt x="1307" y="1820"/>
                  </a:lnTo>
                  <a:lnTo>
                    <a:pt x="1303" y="1813"/>
                  </a:lnTo>
                  <a:lnTo>
                    <a:pt x="1303" y="1813"/>
                  </a:lnTo>
                  <a:lnTo>
                    <a:pt x="1301" y="1804"/>
                  </a:lnTo>
                  <a:lnTo>
                    <a:pt x="1300" y="1800"/>
                  </a:lnTo>
                  <a:lnTo>
                    <a:pt x="1300" y="1795"/>
                  </a:lnTo>
                  <a:lnTo>
                    <a:pt x="1300" y="1795"/>
                  </a:lnTo>
                  <a:lnTo>
                    <a:pt x="1301" y="1786"/>
                  </a:lnTo>
                  <a:lnTo>
                    <a:pt x="1307" y="1775"/>
                  </a:lnTo>
                  <a:lnTo>
                    <a:pt x="1307" y="1775"/>
                  </a:lnTo>
                  <a:lnTo>
                    <a:pt x="1312" y="1771"/>
                  </a:lnTo>
                  <a:lnTo>
                    <a:pt x="1318" y="1768"/>
                  </a:lnTo>
                  <a:lnTo>
                    <a:pt x="1323" y="1764"/>
                  </a:lnTo>
                  <a:lnTo>
                    <a:pt x="1327" y="1759"/>
                  </a:lnTo>
                  <a:lnTo>
                    <a:pt x="1327" y="1759"/>
                  </a:lnTo>
                  <a:lnTo>
                    <a:pt x="1329" y="1757"/>
                  </a:lnTo>
                  <a:lnTo>
                    <a:pt x="1327" y="1753"/>
                  </a:lnTo>
                  <a:lnTo>
                    <a:pt x="1323" y="1751"/>
                  </a:lnTo>
                  <a:lnTo>
                    <a:pt x="1314" y="1746"/>
                  </a:lnTo>
                  <a:lnTo>
                    <a:pt x="1314" y="1746"/>
                  </a:lnTo>
                  <a:lnTo>
                    <a:pt x="1310" y="1742"/>
                  </a:lnTo>
                  <a:lnTo>
                    <a:pt x="1309" y="1737"/>
                  </a:lnTo>
                  <a:lnTo>
                    <a:pt x="1305" y="1732"/>
                  </a:lnTo>
                  <a:lnTo>
                    <a:pt x="1301" y="1728"/>
                  </a:lnTo>
                  <a:lnTo>
                    <a:pt x="1301" y="1728"/>
                  </a:lnTo>
                  <a:lnTo>
                    <a:pt x="1298" y="1728"/>
                  </a:lnTo>
                  <a:lnTo>
                    <a:pt x="1294" y="1728"/>
                  </a:lnTo>
                  <a:lnTo>
                    <a:pt x="1291" y="1730"/>
                  </a:lnTo>
                  <a:lnTo>
                    <a:pt x="1287" y="1732"/>
                  </a:lnTo>
                  <a:lnTo>
                    <a:pt x="1287" y="1732"/>
                  </a:lnTo>
                  <a:lnTo>
                    <a:pt x="1280" y="1741"/>
                  </a:lnTo>
                  <a:lnTo>
                    <a:pt x="1274" y="1751"/>
                  </a:lnTo>
                  <a:lnTo>
                    <a:pt x="1274" y="1751"/>
                  </a:lnTo>
                  <a:lnTo>
                    <a:pt x="1272" y="1759"/>
                  </a:lnTo>
                  <a:lnTo>
                    <a:pt x="1271" y="1764"/>
                  </a:lnTo>
                  <a:lnTo>
                    <a:pt x="1269" y="1768"/>
                  </a:lnTo>
                  <a:lnTo>
                    <a:pt x="1269" y="1768"/>
                  </a:lnTo>
                  <a:lnTo>
                    <a:pt x="1263" y="1773"/>
                  </a:lnTo>
                  <a:lnTo>
                    <a:pt x="1256" y="1775"/>
                  </a:lnTo>
                  <a:lnTo>
                    <a:pt x="1256" y="1775"/>
                  </a:lnTo>
                  <a:lnTo>
                    <a:pt x="1249" y="1779"/>
                  </a:lnTo>
                  <a:lnTo>
                    <a:pt x="1242" y="1782"/>
                  </a:lnTo>
                  <a:lnTo>
                    <a:pt x="1238" y="1788"/>
                  </a:lnTo>
                  <a:lnTo>
                    <a:pt x="1236" y="1795"/>
                  </a:lnTo>
                  <a:lnTo>
                    <a:pt x="1236" y="1795"/>
                  </a:lnTo>
                  <a:lnTo>
                    <a:pt x="1236" y="1802"/>
                  </a:lnTo>
                  <a:lnTo>
                    <a:pt x="1234" y="1806"/>
                  </a:lnTo>
                  <a:lnTo>
                    <a:pt x="1231" y="1811"/>
                  </a:lnTo>
                  <a:lnTo>
                    <a:pt x="1225" y="1813"/>
                  </a:lnTo>
                  <a:lnTo>
                    <a:pt x="1225" y="1813"/>
                  </a:lnTo>
                  <a:lnTo>
                    <a:pt x="1213" y="1818"/>
                  </a:lnTo>
                  <a:lnTo>
                    <a:pt x="1213" y="1818"/>
                  </a:lnTo>
                  <a:lnTo>
                    <a:pt x="1207" y="1822"/>
                  </a:lnTo>
                  <a:lnTo>
                    <a:pt x="1204" y="1824"/>
                  </a:lnTo>
                  <a:lnTo>
                    <a:pt x="1200" y="1824"/>
                  </a:lnTo>
                  <a:lnTo>
                    <a:pt x="1200" y="1824"/>
                  </a:lnTo>
                  <a:lnTo>
                    <a:pt x="1186" y="1822"/>
                  </a:lnTo>
                  <a:lnTo>
                    <a:pt x="1180" y="1824"/>
                  </a:lnTo>
                  <a:lnTo>
                    <a:pt x="1176" y="1826"/>
                  </a:lnTo>
                  <a:lnTo>
                    <a:pt x="1175" y="1829"/>
                  </a:lnTo>
                  <a:lnTo>
                    <a:pt x="1175" y="1829"/>
                  </a:lnTo>
                  <a:close/>
                  <a:moveTo>
                    <a:pt x="1258" y="2012"/>
                  </a:moveTo>
                  <a:lnTo>
                    <a:pt x="1258" y="2012"/>
                  </a:lnTo>
                  <a:lnTo>
                    <a:pt x="1260" y="2010"/>
                  </a:lnTo>
                  <a:lnTo>
                    <a:pt x="1260" y="2007"/>
                  </a:lnTo>
                  <a:lnTo>
                    <a:pt x="1258" y="1999"/>
                  </a:lnTo>
                  <a:lnTo>
                    <a:pt x="1258" y="1999"/>
                  </a:lnTo>
                  <a:lnTo>
                    <a:pt x="1258" y="1996"/>
                  </a:lnTo>
                  <a:lnTo>
                    <a:pt x="1256" y="1994"/>
                  </a:lnTo>
                  <a:lnTo>
                    <a:pt x="1256" y="1994"/>
                  </a:lnTo>
                  <a:lnTo>
                    <a:pt x="1254" y="1992"/>
                  </a:lnTo>
                  <a:lnTo>
                    <a:pt x="1251" y="1992"/>
                  </a:lnTo>
                  <a:lnTo>
                    <a:pt x="1245" y="1994"/>
                  </a:lnTo>
                  <a:lnTo>
                    <a:pt x="1245" y="1994"/>
                  </a:lnTo>
                  <a:lnTo>
                    <a:pt x="1242" y="1992"/>
                  </a:lnTo>
                  <a:lnTo>
                    <a:pt x="1238" y="1988"/>
                  </a:lnTo>
                  <a:lnTo>
                    <a:pt x="1234" y="1981"/>
                  </a:lnTo>
                  <a:lnTo>
                    <a:pt x="1234" y="1981"/>
                  </a:lnTo>
                  <a:lnTo>
                    <a:pt x="1231" y="1974"/>
                  </a:lnTo>
                  <a:lnTo>
                    <a:pt x="1227" y="1972"/>
                  </a:lnTo>
                  <a:lnTo>
                    <a:pt x="1224" y="1970"/>
                  </a:lnTo>
                  <a:lnTo>
                    <a:pt x="1224" y="1970"/>
                  </a:lnTo>
                  <a:lnTo>
                    <a:pt x="1216" y="1970"/>
                  </a:lnTo>
                  <a:lnTo>
                    <a:pt x="1211" y="1970"/>
                  </a:lnTo>
                  <a:lnTo>
                    <a:pt x="1211" y="1970"/>
                  </a:lnTo>
                  <a:lnTo>
                    <a:pt x="1207" y="1969"/>
                  </a:lnTo>
                  <a:lnTo>
                    <a:pt x="1205" y="1969"/>
                  </a:lnTo>
                  <a:lnTo>
                    <a:pt x="1205" y="1969"/>
                  </a:lnTo>
                  <a:lnTo>
                    <a:pt x="1204" y="1969"/>
                  </a:lnTo>
                  <a:lnTo>
                    <a:pt x="1202" y="1970"/>
                  </a:lnTo>
                  <a:lnTo>
                    <a:pt x="1200" y="1972"/>
                  </a:lnTo>
                  <a:lnTo>
                    <a:pt x="1198" y="1974"/>
                  </a:lnTo>
                  <a:lnTo>
                    <a:pt x="1198" y="1974"/>
                  </a:lnTo>
                  <a:lnTo>
                    <a:pt x="1193" y="1974"/>
                  </a:lnTo>
                  <a:lnTo>
                    <a:pt x="1187" y="1972"/>
                  </a:lnTo>
                  <a:lnTo>
                    <a:pt x="1178" y="1969"/>
                  </a:lnTo>
                  <a:lnTo>
                    <a:pt x="1178" y="1969"/>
                  </a:lnTo>
                  <a:lnTo>
                    <a:pt x="1175" y="1967"/>
                  </a:lnTo>
                  <a:lnTo>
                    <a:pt x="1171" y="1965"/>
                  </a:lnTo>
                  <a:lnTo>
                    <a:pt x="1171" y="1965"/>
                  </a:lnTo>
                  <a:lnTo>
                    <a:pt x="1166" y="1961"/>
                  </a:lnTo>
                  <a:lnTo>
                    <a:pt x="1160" y="1960"/>
                  </a:lnTo>
                  <a:lnTo>
                    <a:pt x="1160" y="1960"/>
                  </a:lnTo>
                  <a:lnTo>
                    <a:pt x="1157" y="1960"/>
                  </a:lnTo>
                  <a:lnTo>
                    <a:pt x="1155" y="1960"/>
                  </a:lnTo>
                  <a:lnTo>
                    <a:pt x="1148" y="1963"/>
                  </a:lnTo>
                  <a:lnTo>
                    <a:pt x="1148" y="1963"/>
                  </a:lnTo>
                  <a:lnTo>
                    <a:pt x="1142" y="1963"/>
                  </a:lnTo>
                  <a:lnTo>
                    <a:pt x="1138" y="1963"/>
                  </a:lnTo>
                  <a:lnTo>
                    <a:pt x="1138" y="1963"/>
                  </a:lnTo>
                  <a:lnTo>
                    <a:pt x="1129" y="1965"/>
                  </a:lnTo>
                  <a:lnTo>
                    <a:pt x="1129" y="1965"/>
                  </a:lnTo>
                  <a:lnTo>
                    <a:pt x="1126" y="1967"/>
                  </a:lnTo>
                  <a:lnTo>
                    <a:pt x="1124" y="1972"/>
                  </a:lnTo>
                  <a:lnTo>
                    <a:pt x="1124" y="1972"/>
                  </a:lnTo>
                  <a:lnTo>
                    <a:pt x="1124" y="1978"/>
                  </a:lnTo>
                  <a:lnTo>
                    <a:pt x="1128" y="1979"/>
                  </a:lnTo>
                  <a:lnTo>
                    <a:pt x="1137" y="1983"/>
                  </a:lnTo>
                  <a:lnTo>
                    <a:pt x="1137" y="1983"/>
                  </a:lnTo>
                  <a:lnTo>
                    <a:pt x="1148" y="1988"/>
                  </a:lnTo>
                  <a:lnTo>
                    <a:pt x="1153" y="1990"/>
                  </a:lnTo>
                  <a:lnTo>
                    <a:pt x="1160" y="1992"/>
                  </a:lnTo>
                  <a:lnTo>
                    <a:pt x="1160" y="1992"/>
                  </a:lnTo>
                  <a:lnTo>
                    <a:pt x="1173" y="1994"/>
                  </a:lnTo>
                  <a:lnTo>
                    <a:pt x="1186" y="1999"/>
                  </a:lnTo>
                  <a:lnTo>
                    <a:pt x="1186" y="1999"/>
                  </a:lnTo>
                  <a:lnTo>
                    <a:pt x="1193" y="2001"/>
                  </a:lnTo>
                  <a:lnTo>
                    <a:pt x="1198" y="2003"/>
                  </a:lnTo>
                  <a:lnTo>
                    <a:pt x="1213" y="2003"/>
                  </a:lnTo>
                  <a:lnTo>
                    <a:pt x="1213" y="2003"/>
                  </a:lnTo>
                  <a:lnTo>
                    <a:pt x="1225" y="2003"/>
                  </a:lnTo>
                  <a:lnTo>
                    <a:pt x="1231" y="2003"/>
                  </a:lnTo>
                  <a:lnTo>
                    <a:pt x="1236" y="2005"/>
                  </a:lnTo>
                  <a:lnTo>
                    <a:pt x="1236" y="2005"/>
                  </a:lnTo>
                  <a:lnTo>
                    <a:pt x="1247" y="2012"/>
                  </a:lnTo>
                  <a:lnTo>
                    <a:pt x="1252" y="2014"/>
                  </a:lnTo>
                  <a:lnTo>
                    <a:pt x="1256" y="2014"/>
                  </a:lnTo>
                  <a:lnTo>
                    <a:pt x="1258" y="2012"/>
                  </a:lnTo>
                  <a:lnTo>
                    <a:pt x="1258" y="2012"/>
                  </a:lnTo>
                  <a:close/>
                  <a:moveTo>
                    <a:pt x="1204" y="1505"/>
                  </a:moveTo>
                  <a:lnTo>
                    <a:pt x="1204" y="1505"/>
                  </a:lnTo>
                  <a:lnTo>
                    <a:pt x="1207" y="1500"/>
                  </a:lnTo>
                  <a:lnTo>
                    <a:pt x="1207" y="1493"/>
                  </a:lnTo>
                  <a:lnTo>
                    <a:pt x="1207" y="1493"/>
                  </a:lnTo>
                  <a:lnTo>
                    <a:pt x="1207" y="1485"/>
                  </a:lnTo>
                  <a:lnTo>
                    <a:pt x="1207" y="1485"/>
                  </a:lnTo>
                  <a:lnTo>
                    <a:pt x="1209" y="1482"/>
                  </a:lnTo>
                  <a:lnTo>
                    <a:pt x="1209" y="1478"/>
                  </a:lnTo>
                  <a:lnTo>
                    <a:pt x="1207" y="1476"/>
                  </a:lnTo>
                  <a:lnTo>
                    <a:pt x="1207" y="1476"/>
                  </a:lnTo>
                  <a:lnTo>
                    <a:pt x="1205" y="1475"/>
                  </a:lnTo>
                  <a:lnTo>
                    <a:pt x="1202" y="1475"/>
                  </a:lnTo>
                  <a:lnTo>
                    <a:pt x="1195" y="1476"/>
                  </a:lnTo>
                  <a:lnTo>
                    <a:pt x="1195" y="1476"/>
                  </a:lnTo>
                  <a:lnTo>
                    <a:pt x="1191" y="1478"/>
                  </a:lnTo>
                  <a:lnTo>
                    <a:pt x="1191" y="1478"/>
                  </a:lnTo>
                  <a:lnTo>
                    <a:pt x="1182" y="1482"/>
                  </a:lnTo>
                  <a:lnTo>
                    <a:pt x="1178" y="1485"/>
                  </a:lnTo>
                  <a:lnTo>
                    <a:pt x="1175" y="1489"/>
                  </a:lnTo>
                  <a:lnTo>
                    <a:pt x="1173" y="1494"/>
                  </a:lnTo>
                  <a:lnTo>
                    <a:pt x="1173" y="1498"/>
                  </a:lnTo>
                  <a:lnTo>
                    <a:pt x="1175" y="1504"/>
                  </a:lnTo>
                  <a:lnTo>
                    <a:pt x="1178" y="1509"/>
                  </a:lnTo>
                  <a:lnTo>
                    <a:pt x="1178" y="1509"/>
                  </a:lnTo>
                  <a:lnTo>
                    <a:pt x="1180" y="1511"/>
                  </a:lnTo>
                  <a:lnTo>
                    <a:pt x="1184" y="1513"/>
                  </a:lnTo>
                  <a:lnTo>
                    <a:pt x="1191" y="1514"/>
                  </a:lnTo>
                  <a:lnTo>
                    <a:pt x="1198" y="1511"/>
                  </a:lnTo>
                  <a:lnTo>
                    <a:pt x="1204" y="1505"/>
                  </a:lnTo>
                  <a:lnTo>
                    <a:pt x="1204" y="1505"/>
                  </a:lnTo>
                  <a:close/>
                  <a:moveTo>
                    <a:pt x="2389" y="458"/>
                  </a:moveTo>
                  <a:lnTo>
                    <a:pt x="2389" y="458"/>
                  </a:lnTo>
                  <a:lnTo>
                    <a:pt x="2382" y="447"/>
                  </a:lnTo>
                  <a:lnTo>
                    <a:pt x="2373" y="440"/>
                  </a:lnTo>
                  <a:lnTo>
                    <a:pt x="2364" y="434"/>
                  </a:lnTo>
                  <a:lnTo>
                    <a:pt x="2351" y="432"/>
                  </a:lnTo>
                  <a:lnTo>
                    <a:pt x="2351" y="432"/>
                  </a:lnTo>
                  <a:lnTo>
                    <a:pt x="2342" y="431"/>
                  </a:lnTo>
                  <a:lnTo>
                    <a:pt x="2333" y="427"/>
                  </a:lnTo>
                  <a:lnTo>
                    <a:pt x="2324" y="423"/>
                  </a:lnTo>
                  <a:lnTo>
                    <a:pt x="2315" y="418"/>
                  </a:lnTo>
                  <a:lnTo>
                    <a:pt x="2315" y="418"/>
                  </a:lnTo>
                  <a:lnTo>
                    <a:pt x="2275" y="385"/>
                  </a:lnTo>
                  <a:lnTo>
                    <a:pt x="2275" y="385"/>
                  </a:lnTo>
                  <a:lnTo>
                    <a:pt x="2262" y="376"/>
                  </a:lnTo>
                  <a:lnTo>
                    <a:pt x="2250" y="369"/>
                  </a:lnTo>
                  <a:lnTo>
                    <a:pt x="2250" y="369"/>
                  </a:lnTo>
                  <a:lnTo>
                    <a:pt x="2244" y="365"/>
                  </a:lnTo>
                  <a:lnTo>
                    <a:pt x="2241" y="364"/>
                  </a:lnTo>
                  <a:lnTo>
                    <a:pt x="2228" y="362"/>
                  </a:lnTo>
                  <a:lnTo>
                    <a:pt x="2228" y="362"/>
                  </a:lnTo>
                  <a:lnTo>
                    <a:pt x="2210" y="355"/>
                  </a:lnTo>
                  <a:lnTo>
                    <a:pt x="2194" y="349"/>
                  </a:lnTo>
                  <a:lnTo>
                    <a:pt x="2194" y="349"/>
                  </a:lnTo>
                  <a:lnTo>
                    <a:pt x="2177" y="340"/>
                  </a:lnTo>
                  <a:lnTo>
                    <a:pt x="2159" y="335"/>
                  </a:lnTo>
                  <a:lnTo>
                    <a:pt x="2159" y="335"/>
                  </a:lnTo>
                  <a:lnTo>
                    <a:pt x="2150" y="331"/>
                  </a:lnTo>
                  <a:lnTo>
                    <a:pt x="2139" y="331"/>
                  </a:lnTo>
                  <a:lnTo>
                    <a:pt x="2130" y="331"/>
                  </a:lnTo>
                  <a:lnTo>
                    <a:pt x="2121" y="335"/>
                  </a:lnTo>
                  <a:lnTo>
                    <a:pt x="2121" y="335"/>
                  </a:lnTo>
                  <a:lnTo>
                    <a:pt x="2107" y="347"/>
                  </a:lnTo>
                  <a:lnTo>
                    <a:pt x="2098" y="351"/>
                  </a:lnTo>
                  <a:lnTo>
                    <a:pt x="2089" y="353"/>
                  </a:lnTo>
                  <a:lnTo>
                    <a:pt x="2089" y="353"/>
                  </a:lnTo>
                  <a:lnTo>
                    <a:pt x="2081" y="351"/>
                  </a:lnTo>
                  <a:lnTo>
                    <a:pt x="2076" y="349"/>
                  </a:lnTo>
                  <a:lnTo>
                    <a:pt x="2065" y="346"/>
                  </a:lnTo>
                  <a:lnTo>
                    <a:pt x="2065" y="346"/>
                  </a:lnTo>
                  <a:lnTo>
                    <a:pt x="2054" y="344"/>
                  </a:lnTo>
                  <a:lnTo>
                    <a:pt x="2043" y="344"/>
                  </a:lnTo>
                  <a:lnTo>
                    <a:pt x="2024" y="347"/>
                  </a:lnTo>
                  <a:lnTo>
                    <a:pt x="2002" y="353"/>
                  </a:lnTo>
                  <a:lnTo>
                    <a:pt x="1991" y="355"/>
                  </a:lnTo>
                  <a:lnTo>
                    <a:pt x="1982" y="355"/>
                  </a:lnTo>
                  <a:lnTo>
                    <a:pt x="1982" y="355"/>
                  </a:lnTo>
                  <a:lnTo>
                    <a:pt x="1971" y="351"/>
                  </a:lnTo>
                  <a:lnTo>
                    <a:pt x="1964" y="347"/>
                  </a:lnTo>
                  <a:lnTo>
                    <a:pt x="1946" y="335"/>
                  </a:lnTo>
                  <a:lnTo>
                    <a:pt x="1946" y="335"/>
                  </a:lnTo>
                  <a:lnTo>
                    <a:pt x="1929" y="324"/>
                  </a:lnTo>
                  <a:lnTo>
                    <a:pt x="1910" y="317"/>
                  </a:lnTo>
                  <a:lnTo>
                    <a:pt x="1910" y="317"/>
                  </a:lnTo>
                  <a:lnTo>
                    <a:pt x="1900" y="315"/>
                  </a:lnTo>
                  <a:lnTo>
                    <a:pt x="1893" y="313"/>
                  </a:lnTo>
                  <a:lnTo>
                    <a:pt x="1877" y="315"/>
                  </a:lnTo>
                  <a:lnTo>
                    <a:pt x="1861" y="318"/>
                  </a:lnTo>
                  <a:lnTo>
                    <a:pt x="1844" y="322"/>
                  </a:lnTo>
                  <a:lnTo>
                    <a:pt x="1844" y="322"/>
                  </a:lnTo>
                  <a:lnTo>
                    <a:pt x="1824" y="322"/>
                  </a:lnTo>
                  <a:lnTo>
                    <a:pt x="1814" y="322"/>
                  </a:lnTo>
                  <a:lnTo>
                    <a:pt x="1805" y="320"/>
                  </a:lnTo>
                  <a:lnTo>
                    <a:pt x="1805" y="320"/>
                  </a:lnTo>
                  <a:lnTo>
                    <a:pt x="1799" y="318"/>
                  </a:lnTo>
                  <a:lnTo>
                    <a:pt x="1796" y="315"/>
                  </a:lnTo>
                  <a:lnTo>
                    <a:pt x="1794" y="313"/>
                  </a:lnTo>
                  <a:lnTo>
                    <a:pt x="1794" y="309"/>
                  </a:lnTo>
                  <a:lnTo>
                    <a:pt x="1796" y="304"/>
                  </a:lnTo>
                  <a:lnTo>
                    <a:pt x="1796" y="295"/>
                  </a:lnTo>
                  <a:lnTo>
                    <a:pt x="1796" y="295"/>
                  </a:lnTo>
                  <a:lnTo>
                    <a:pt x="1794" y="289"/>
                  </a:lnTo>
                  <a:lnTo>
                    <a:pt x="1788" y="286"/>
                  </a:lnTo>
                  <a:lnTo>
                    <a:pt x="1781" y="282"/>
                  </a:lnTo>
                  <a:lnTo>
                    <a:pt x="1776" y="282"/>
                  </a:lnTo>
                  <a:lnTo>
                    <a:pt x="1776" y="282"/>
                  </a:lnTo>
                  <a:lnTo>
                    <a:pt x="1768" y="282"/>
                  </a:lnTo>
                  <a:lnTo>
                    <a:pt x="1763" y="282"/>
                  </a:lnTo>
                  <a:lnTo>
                    <a:pt x="1759" y="286"/>
                  </a:lnTo>
                  <a:lnTo>
                    <a:pt x="1754" y="291"/>
                  </a:lnTo>
                  <a:lnTo>
                    <a:pt x="1754" y="291"/>
                  </a:lnTo>
                  <a:lnTo>
                    <a:pt x="1748" y="297"/>
                  </a:lnTo>
                  <a:lnTo>
                    <a:pt x="1743" y="298"/>
                  </a:lnTo>
                  <a:lnTo>
                    <a:pt x="1736" y="300"/>
                  </a:lnTo>
                  <a:lnTo>
                    <a:pt x="1729" y="300"/>
                  </a:lnTo>
                  <a:lnTo>
                    <a:pt x="1729" y="300"/>
                  </a:lnTo>
                  <a:lnTo>
                    <a:pt x="1721" y="298"/>
                  </a:lnTo>
                  <a:lnTo>
                    <a:pt x="1718" y="295"/>
                  </a:lnTo>
                  <a:lnTo>
                    <a:pt x="1716" y="288"/>
                  </a:lnTo>
                  <a:lnTo>
                    <a:pt x="1714" y="282"/>
                  </a:lnTo>
                  <a:lnTo>
                    <a:pt x="1714" y="282"/>
                  </a:lnTo>
                  <a:lnTo>
                    <a:pt x="1712" y="277"/>
                  </a:lnTo>
                  <a:lnTo>
                    <a:pt x="1710" y="275"/>
                  </a:lnTo>
                  <a:lnTo>
                    <a:pt x="1703" y="271"/>
                  </a:lnTo>
                  <a:lnTo>
                    <a:pt x="1694" y="268"/>
                  </a:lnTo>
                  <a:lnTo>
                    <a:pt x="1685" y="268"/>
                  </a:lnTo>
                  <a:lnTo>
                    <a:pt x="1685" y="268"/>
                  </a:lnTo>
                  <a:lnTo>
                    <a:pt x="1671" y="266"/>
                  </a:lnTo>
                  <a:lnTo>
                    <a:pt x="1662" y="266"/>
                  </a:lnTo>
                  <a:lnTo>
                    <a:pt x="1654" y="270"/>
                  </a:lnTo>
                  <a:lnTo>
                    <a:pt x="1654" y="270"/>
                  </a:lnTo>
                  <a:lnTo>
                    <a:pt x="1651" y="271"/>
                  </a:lnTo>
                  <a:lnTo>
                    <a:pt x="1651" y="275"/>
                  </a:lnTo>
                  <a:lnTo>
                    <a:pt x="1651" y="275"/>
                  </a:lnTo>
                  <a:lnTo>
                    <a:pt x="1649" y="275"/>
                  </a:lnTo>
                  <a:lnTo>
                    <a:pt x="1651" y="277"/>
                  </a:lnTo>
                  <a:lnTo>
                    <a:pt x="1651" y="277"/>
                  </a:lnTo>
                  <a:lnTo>
                    <a:pt x="1651" y="280"/>
                  </a:lnTo>
                  <a:lnTo>
                    <a:pt x="1651" y="284"/>
                  </a:lnTo>
                  <a:lnTo>
                    <a:pt x="1651" y="284"/>
                  </a:lnTo>
                  <a:lnTo>
                    <a:pt x="1647" y="291"/>
                  </a:lnTo>
                  <a:lnTo>
                    <a:pt x="1645" y="297"/>
                  </a:lnTo>
                  <a:lnTo>
                    <a:pt x="1645" y="297"/>
                  </a:lnTo>
                  <a:lnTo>
                    <a:pt x="1645" y="304"/>
                  </a:lnTo>
                  <a:lnTo>
                    <a:pt x="1643" y="304"/>
                  </a:lnTo>
                  <a:lnTo>
                    <a:pt x="1638" y="304"/>
                  </a:lnTo>
                  <a:lnTo>
                    <a:pt x="1638" y="304"/>
                  </a:lnTo>
                  <a:lnTo>
                    <a:pt x="1633" y="304"/>
                  </a:lnTo>
                  <a:lnTo>
                    <a:pt x="1629" y="302"/>
                  </a:lnTo>
                  <a:lnTo>
                    <a:pt x="1627" y="298"/>
                  </a:lnTo>
                  <a:lnTo>
                    <a:pt x="1624" y="297"/>
                  </a:lnTo>
                  <a:lnTo>
                    <a:pt x="1624" y="297"/>
                  </a:lnTo>
                  <a:lnTo>
                    <a:pt x="1618" y="298"/>
                  </a:lnTo>
                  <a:lnTo>
                    <a:pt x="1616" y="300"/>
                  </a:lnTo>
                  <a:lnTo>
                    <a:pt x="1616" y="304"/>
                  </a:lnTo>
                  <a:lnTo>
                    <a:pt x="1615" y="308"/>
                  </a:lnTo>
                  <a:lnTo>
                    <a:pt x="1615" y="308"/>
                  </a:lnTo>
                  <a:lnTo>
                    <a:pt x="1611" y="309"/>
                  </a:lnTo>
                  <a:lnTo>
                    <a:pt x="1607" y="311"/>
                  </a:lnTo>
                  <a:lnTo>
                    <a:pt x="1604" y="309"/>
                  </a:lnTo>
                  <a:lnTo>
                    <a:pt x="1600" y="308"/>
                  </a:lnTo>
                  <a:lnTo>
                    <a:pt x="1586" y="298"/>
                  </a:lnTo>
                  <a:lnTo>
                    <a:pt x="1586" y="298"/>
                  </a:lnTo>
                  <a:lnTo>
                    <a:pt x="1580" y="295"/>
                  </a:lnTo>
                  <a:lnTo>
                    <a:pt x="1576" y="293"/>
                  </a:lnTo>
                  <a:lnTo>
                    <a:pt x="1573" y="293"/>
                  </a:lnTo>
                  <a:lnTo>
                    <a:pt x="1573" y="293"/>
                  </a:lnTo>
                  <a:lnTo>
                    <a:pt x="1569" y="293"/>
                  </a:lnTo>
                  <a:lnTo>
                    <a:pt x="1567" y="295"/>
                  </a:lnTo>
                  <a:lnTo>
                    <a:pt x="1564" y="298"/>
                  </a:lnTo>
                  <a:lnTo>
                    <a:pt x="1564" y="298"/>
                  </a:lnTo>
                  <a:lnTo>
                    <a:pt x="1557" y="298"/>
                  </a:lnTo>
                  <a:lnTo>
                    <a:pt x="1551" y="297"/>
                  </a:lnTo>
                  <a:lnTo>
                    <a:pt x="1538" y="289"/>
                  </a:lnTo>
                  <a:lnTo>
                    <a:pt x="1538" y="289"/>
                  </a:lnTo>
                  <a:lnTo>
                    <a:pt x="1531" y="288"/>
                  </a:lnTo>
                  <a:lnTo>
                    <a:pt x="1526" y="289"/>
                  </a:lnTo>
                  <a:lnTo>
                    <a:pt x="1522" y="293"/>
                  </a:lnTo>
                  <a:lnTo>
                    <a:pt x="1522" y="297"/>
                  </a:lnTo>
                  <a:lnTo>
                    <a:pt x="1522" y="300"/>
                  </a:lnTo>
                  <a:lnTo>
                    <a:pt x="1522" y="300"/>
                  </a:lnTo>
                  <a:lnTo>
                    <a:pt x="1526" y="306"/>
                  </a:lnTo>
                  <a:lnTo>
                    <a:pt x="1529" y="311"/>
                  </a:lnTo>
                  <a:lnTo>
                    <a:pt x="1531" y="315"/>
                  </a:lnTo>
                  <a:lnTo>
                    <a:pt x="1531" y="317"/>
                  </a:lnTo>
                  <a:lnTo>
                    <a:pt x="1529" y="320"/>
                  </a:lnTo>
                  <a:lnTo>
                    <a:pt x="1528" y="324"/>
                  </a:lnTo>
                  <a:lnTo>
                    <a:pt x="1528" y="324"/>
                  </a:lnTo>
                  <a:lnTo>
                    <a:pt x="1524" y="326"/>
                  </a:lnTo>
                  <a:lnTo>
                    <a:pt x="1520" y="326"/>
                  </a:lnTo>
                  <a:lnTo>
                    <a:pt x="1515" y="324"/>
                  </a:lnTo>
                  <a:lnTo>
                    <a:pt x="1510" y="320"/>
                  </a:lnTo>
                  <a:lnTo>
                    <a:pt x="1506" y="315"/>
                  </a:lnTo>
                  <a:lnTo>
                    <a:pt x="1506" y="315"/>
                  </a:lnTo>
                  <a:lnTo>
                    <a:pt x="1500" y="311"/>
                  </a:lnTo>
                  <a:lnTo>
                    <a:pt x="1495" y="309"/>
                  </a:lnTo>
                  <a:lnTo>
                    <a:pt x="1495" y="309"/>
                  </a:lnTo>
                  <a:lnTo>
                    <a:pt x="1490" y="309"/>
                  </a:lnTo>
                  <a:lnTo>
                    <a:pt x="1486" y="309"/>
                  </a:lnTo>
                  <a:lnTo>
                    <a:pt x="1484" y="306"/>
                  </a:lnTo>
                  <a:lnTo>
                    <a:pt x="1484" y="306"/>
                  </a:lnTo>
                  <a:lnTo>
                    <a:pt x="1484" y="302"/>
                  </a:lnTo>
                  <a:lnTo>
                    <a:pt x="1482" y="297"/>
                  </a:lnTo>
                  <a:lnTo>
                    <a:pt x="1482" y="297"/>
                  </a:lnTo>
                  <a:lnTo>
                    <a:pt x="1479" y="295"/>
                  </a:lnTo>
                  <a:lnTo>
                    <a:pt x="1477" y="293"/>
                  </a:lnTo>
                  <a:lnTo>
                    <a:pt x="1470" y="293"/>
                  </a:lnTo>
                  <a:lnTo>
                    <a:pt x="1470" y="293"/>
                  </a:lnTo>
                  <a:lnTo>
                    <a:pt x="1464" y="291"/>
                  </a:lnTo>
                  <a:lnTo>
                    <a:pt x="1462" y="288"/>
                  </a:lnTo>
                  <a:lnTo>
                    <a:pt x="1461" y="284"/>
                  </a:lnTo>
                  <a:lnTo>
                    <a:pt x="1459" y="279"/>
                  </a:lnTo>
                  <a:lnTo>
                    <a:pt x="1459" y="279"/>
                  </a:lnTo>
                  <a:lnTo>
                    <a:pt x="1453" y="277"/>
                  </a:lnTo>
                  <a:lnTo>
                    <a:pt x="1448" y="275"/>
                  </a:lnTo>
                  <a:lnTo>
                    <a:pt x="1434" y="275"/>
                  </a:lnTo>
                  <a:lnTo>
                    <a:pt x="1426" y="275"/>
                  </a:lnTo>
                  <a:lnTo>
                    <a:pt x="1421" y="273"/>
                  </a:lnTo>
                  <a:lnTo>
                    <a:pt x="1417" y="268"/>
                  </a:lnTo>
                  <a:lnTo>
                    <a:pt x="1417" y="260"/>
                  </a:lnTo>
                  <a:lnTo>
                    <a:pt x="1417" y="260"/>
                  </a:lnTo>
                  <a:lnTo>
                    <a:pt x="1419" y="257"/>
                  </a:lnTo>
                  <a:lnTo>
                    <a:pt x="1421" y="255"/>
                  </a:lnTo>
                  <a:lnTo>
                    <a:pt x="1424" y="253"/>
                  </a:lnTo>
                  <a:lnTo>
                    <a:pt x="1430" y="250"/>
                  </a:lnTo>
                  <a:lnTo>
                    <a:pt x="1432" y="248"/>
                  </a:lnTo>
                  <a:lnTo>
                    <a:pt x="1434" y="246"/>
                  </a:lnTo>
                  <a:lnTo>
                    <a:pt x="1434" y="246"/>
                  </a:lnTo>
                  <a:lnTo>
                    <a:pt x="1434" y="241"/>
                  </a:lnTo>
                  <a:lnTo>
                    <a:pt x="1430" y="235"/>
                  </a:lnTo>
                  <a:lnTo>
                    <a:pt x="1424" y="230"/>
                  </a:lnTo>
                  <a:lnTo>
                    <a:pt x="1419" y="226"/>
                  </a:lnTo>
                  <a:lnTo>
                    <a:pt x="1412" y="222"/>
                  </a:lnTo>
                  <a:lnTo>
                    <a:pt x="1403" y="221"/>
                  </a:lnTo>
                  <a:lnTo>
                    <a:pt x="1397" y="221"/>
                  </a:lnTo>
                  <a:lnTo>
                    <a:pt x="1392" y="222"/>
                  </a:lnTo>
                  <a:lnTo>
                    <a:pt x="1392" y="222"/>
                  </a:lnTo>
                  <a:lnTo>
                    <a:pt x="1388" y="224"/>
                  </a:lnTo>
                  <a:lnTo>
                    <a:pt x="1385" y="228"/>
                  </a:lnTo>
                  <a:lnTo>
                    <a:pt x="1383" y="233"/>
                  </a:lnTo>
                  <a:lnTo>
                    <a:pt x="1381" y="237"/>
                  </a:lnTo>
                  <a:lnTo>
                    <a:pt x="1381" y="237"/>
                  </a:lnTo>
                  <a:lnTo>
                    <a:pt x="1383" y="241"/>
                  </a:lnTo>
                  <a:lnTo>
                    <a:pt x="1385" y="242"/>
                  </a:lnTo>
                  <a:lnTo>
                    <a:pt x="1390" y="244"/>
                  </a:lnTo>
                  <a:lnTo>
                    <a:pt x="1395" y="244"/>
                  </a:lnTo>
                  <a:lnTo>
                    <a:pt x="1401" y="248"/>
                  </a:lnTo>
                  <a:lnTo>
                    <a:pt x="1401" y="248"/>
                  </a:lnTo>
                  <a:lnTo>
                    <a:pt x="1405" y="251"/>
                  </a:lnTo>
                  <a:lnTo>
                    <a:pt x="1403" y="257"/>
                  </a:lnTo>
                  <a:lnTo>
                    <a:pt x="1399" y="260"/>
                  </a:lnTo>
                  <a:lnTo>
                    <a:pt x="1394" y="262"/>
                  </a:lnTo>
                  <a:lnTo>
                    <a:pt x="1394" y="262"/>
                  </a:lnTo>
                  <a:lnTo>
                    <a:pt x="1386" y="262"/>
                  </a:lnTo>
                  <a:lnTo>
                    <a:pt x="1381" y="260"/>
                  </a:lnTo>
                  <a:lnTo>
                    <a:pt x="1367" y="255"/>
                  </a:lnTo>
                  <a:lnTo>
                    <a:pt x="1367" y="255"/>
                  </a:lnTo>
                  <a:lnTo>
                    <a:pt x="1356" y="253"/>
                  </a:lnTo>
                  <a:lnTo>
                    <a:pt x="1345" y="255"/>
                  </a:lnTo>
                  <a:lnTo>
                    <a:pt x="1334" y="255"/>
                  </a:lnTo>
                  <a:lnTo>
                    <a:pt x="1325" y="253"/>
                  </a:lnTo>
                  <a:lnTo>
                    <a:pt x="1325" y="253"/>
                  </a:lnTo>
                  <a:lnTo>
                    <a:pt x="1321" y="251"/>
                  </a:lnTo>
                  <a:lnTo>
                    <a:pt x="1319" y="248"/>
                  </a:lnTo>
                  <a:lnTo>
                    <a:pt x="1316" y="242"/>
                  </a:lnTo>
                  <a:lnTo>
                    <a:pt x="1316" y="242"/>
                  </a:lnTo>
                  <a:lnTo>
                    <a:pt x="1310" y="235"/>
                  </a:lnTo>
                  <a:lnTo>
                    <a:pt x="1303" y="232"/>
                  </a:lnTo>
                  <a:lnTo>
                    <a:pt x="1303" y="232"/>
                  </a:lnTo>
                  <a:lnTo>
                    <a:pt x="1292" y="228"/>
                  </a:lnTo>
                  <a:lnTo>
                    <a:pt x="1281" y="226"/>
                  </a:lnTo>
                  <a:lnTo>
                    <a:pt x="1272" y="226"/>
                  </a:lnTo>
                  <a:lnTo>
                    <a:pt x="1262" y="230"/>
                  </a:lnTo>
                  <a:lnTo>
                    <a:pt x="1262" y="230"/>
                  </a:lnTo>
                  <a:lnTo>
                    <a:pt x="1254" y="232"/>
                  </a:lnTo>
                  <a:lnTo>
                    <a:pt x="1251" y="233"/>
                  </a:lnTo>
                  <a:lnTo>
                    <a:pt x="1243" y="244"/>
                  </a:lnTo>
                  <a:lnTo>
                    <a:pt x="1243" y="244"/>
                  </a:lnTo>
                  <a:lnTo>
                    <a:pt x="1240" y="248"/>
                  </a:lnTo>
                  <a:lnTo>
                    <a:pt x="1236" y="250"/>
                  </a:lnTo>
                  <a:lnTo>
                    <a:pt x="1233" y="248"/>
                  </a:lnTo>
                  <a:lnTo>
                    <a:pt x="1229" y="244"/>
                  </a:lnTo>
                  <a:lnTo>
                    <a:pt x="1229" y="244"/>
                  </a:lnTo>
                  <a:lnTo>
                    <a:pt x="1229" y="241"/>
                  </a:lnTo>
                  <a:lnTo>
                    <a:pt x="1229" y="237"/>
                  </a:lnTo>
                  <a:lnTo>
                    <a:pt x="1227" y="233"/>
                  </a:lnTo>
                  <a:lnTo>
                    <a:pt x="1222" y="233"/>
                  </a:lnTo>
                  <a:lnTo>
                    <a:pt x="1222" y="233"/>
                  </a:lnTo>
                  <a:lnTo>
                    <a:pt x="1220" y="235"/>
                  </a:lnTo>
                  <a:lnTo>
                    <a:pt x="1218" y="237"/>
                  </a:lnTo>
                  <a:lnTo>
                    <a:pt x="1214" y="239"/>
                  </a:lnTo>
                  <a:lnTo>
                    <a:pt x="1213" y="239"/>
                  </a:lnTo>
                  <a:lnTo>
                    <a:pt x="1213" y="239"/>
                  </a:lnTo>
                  <a:lnTo>
                    <a:pt x="1209" y="237"/>
                  </a:lnTo>
                  <a:lnTo>
                    <a:pt x="1207" y="235"/>
                  </a:lnTo>
                  <a:lnTo>
                    <a:pt x="1204" y="232"/>
                  </a:lnTo>
                  <a:lnTo>
                    <a:pt x="1204" y="232"/>
                  </a:lnTo>
                  <a:lnTo>
                    <a:pt x="1198" y="230"/>
                  </a:lnTo>
                  <a:lnTo>
                    <a:pt x="1195" y="232"/>
                  </a:lnTo>
                  <a:lnTo>
                    <a:pt x="1189" y="233"/>
                  </a:lnTo>
                  <a:lnTo>
                    <a:pt x="1186" y="237"/>
                  </a:lnTo>
                  <a:lnTo>
                    <a:pt x="1186" y="237"/>
                  </a:lnTo>
                  <a:lnTo>
                    <a:pt x="1184" y="242"/>
                  </a:lnTo>
                  <a:lnTo>
                    <a:pt x="1186" y="246"/>
                  </a:lnTo>
                  <a:lnTo>
                    <a:pt x="1187" y="250"/>
                  </a:lnTo>
                  <a:lnTo>
                    <a:pt x="1187" y="255"/>
                  </a:lnTo>
                  <a:lnTo>
                    <a:pt x="1187" y="255"/>
                  </a:lnTo>
                  <a:lnTo>
                    <a:pt x="1178" y="253"/>
                  </a:lnTo>
                  <a:lnTo>
                    <a:pt x="1173" y="251"/>
                  </a:lnTo>
                  <a:lnTo>
                    <a:pt x="1173" y="251"/>
                  </a:lnTo>
                  <a:lnTo>
                    <a:pt x="1167" y="253"/>
                  </a:lnTo>
                  <a:lnTo>
                    <a:pt x="1164" y="255"/>
                  </a:lnTo>
                  <a:lnTo>
                    <a:pt x="1160" y="259"/>
                  </a:lnTo>
                  <a:lnTo>
                    <a:pt x="1157" y="259"/>
                  </a:lnTo>
                  <a:lnTo>
                    <a:pt x="1157" y="259"/>
                  </a:lnTo>
                  <a:lnTo>
                    <a:pt x="1153" y="259"/>
                  </a:lnTo>
                  <a:lnTo>
                    <a:pt x="1151" y="257"/>
                  </a:lnTo>
                  <a:lnTo>
                    <a:pt x="1149" y="255"/>
                  </a:lnTo>
                  <a:lnTo>
                    <a:pt x="1149" y="253"/>
                  </a:lnTo>
                  <a:lnTo>
                    <a:pt x="1153" y="248"/>
                  </a:lnTo>
                  <a:lnTo>
                    <a:pt x="1157" y="244"/>
                  </a:lnTo>
                  <a:lnTo>
                    <a:pt x="1157" y="244"/>
                  </a:lnTo>
                  <a:lnTo>
                    <a:pt x="1169" y="239"/>
                  </a:lnTo>
                  <a:lnTo>
                    <a:pt x="1173" y="235"/>
                  </a:lnTo>
                  <a:lnTo>
                    <a:pt x="1178" y="230"/>
                  </a:lnTo>
                  <a:lnTo>
                    <a:pt x="1178" y="230"/>
                  </a:lnTo>
                  <a:lnTo>
                    <a:pt x="1189" y="219"/>
                  </a:lnTo>
                  <a:lnTo>
                    <a:pt x="1195" y="213"/>
                  </a:lnTo>
                  <a:lnTo>
                    <a:pt x="1202" y="210"/>
                  </a:lnTo>
                  <a:lnTo>
                    <a:pt x="1202" y="210"/>
                  </a:lnTo>
                  <a:lnTo>
                    <a:pt x="1211" y="208"/>
                  </a:lnTo>
                  <a:lnTo>
                    <a:pt x="1220" y="208"/>
                  </a:lnTo>
                  <a:lnTo>
                    <a:pt x="1229" y="208"/>
                  </a:lnTo>
                  <a:lnTo>
                    <a:pt x="1238" y="204"/>
                  </a:lnTo>
                  <a:lnTo>
                    <a:pt x="1238" y="204"/>
                  </a:lnTo>
                  <a:lnTo>
                    <a:pt x="1247" y="201"/>
                  </a:lnTo>
                  <a:lnTo>
                    <a:pt x="1251" y="195"/>
                  </a:lnTo>
                  <a:lnTo>
                    <a:pt x="1251" y="190"/>
                  </a:lnTo>
                  <a:lnTo>
                    <a:pt x="1247" y="183"/>
                  </a:lnTo>
                  <a:lnTo>
                    <a:pt x="1247" y="183"/>
                  </a:lnTo>
                  <a:lnTo>
                    <a:pt x="1243" y="177"/>
                  </a:lnTo>
                  <a:lnTo>
                    <a:pt x="1242" y="175"/>
                  </a:lnTo>
                  <a:lnTo>
                    <a:pt x="1242" y="172"/>
                  </a:lnTo>
                  <a:lnTo>
                    <a:pt x="1242" y="172"/>
                  </a:lnTo>
                  <a:lnTo>
                    <a:pt x="1243" y="165"/>
                  </a:lnTo>
                  <a:lnTo>
                    <a:pt x="1243" y="161"/>
                  </a:lnTo>
                  <a:lnTo>
                    <a:pt x="1240" y="156"/>
                  </a:lnTo>
                  <a:lnTo>
                    <a:pt x="1240" y="156"/>
                  </a:lnTo>
                  <a:lnTo>
                    <a:pt x="1234" y="154"/>
                  </a:lnTo>
                  <a:lnTo>
                    <a:pt x="1227" y="150"/>
                  </a:lnTo>
                  <a:lnTo>
                    <a:pt x="1227" y="150"/>
                  </a:lnTo>
                  <a:lnTo>
                    <a:pt x="1225" y="146"/>
                  </a:lnTo>
                  <a:lnTo>
                    <a:pt x="1224" y="143"/>
                  </a:lnTo>
                  <a:lnTo>
                    <a:pt x="1222" y="137"/>
                  </a:lnTo>
                  <a:lnTo>
                    <a:pt x="1218" y="134"/>
                  </a:lnTo>
                  <a:lnTo>
                    <a:pt x="1218" y="134"/>
                  </a:lnTo>
                  <a:lnTo>
                    <a:pt x="1214" y="132"/>
                  </a:lnTo>
                  <a:lnTo>
                    <a:pt x="1211" y="132"/>
                  </a:lnTo>
                  <a:lnTo>
                    <a:pt x="1202" y="136"/>
                  </a:lnTo>
                  <a:lnTo>
                    <a:pt x="1202" y="136"/>
                  </a:lnTo>
                  <a:lnTo>
                    <a:pt x="1191" y="136"/>
                  </a:lnTo>
                  <a:lnTo>
                    <a:pt x="1180" y="137"/>
                  </a:lnTo>
                  <a:lnTo>
                    <a:pt x="1180" y="137"/>
                  </a:lnTo>
                  <a:lnTo>
                    <a:pt x="1175" y="139"/>
                  </a:lnTo>
                  <a:lnTo>
                    <a:pt x="1167" y="143"/>
                  </a:lnTo>
                  <a:lnTo>
                    <a:pt x="1167" y="143"/>
                  </a:lnTo>
                  <a:lnTo>
                    <a:pt x="1162" y="143"/>
                  </a:lnTo>
                  <a:lnTo>
                    <a:pt x="1157" y="141"/>
                  </a:lnTo>
                  <a:lnTo>
                    <a:pt x="1146" y="134"/>
                  </a:lnTo>
                  <a:lnTo>
                    <a:pt x="1129" y="116"/>
                  </a:lnTo>
                  <a:lnTo>
                    <a:pt x="1129" y="116"/>
                  </a:lnTo>
                  <a:lnTo>
                    <a:pt x="1122" y="112"/>
                  </a:lnTo>
                  <a:lnTo>
                    <a:pt x="1115" y="108"/>
                  </a:lnTo>
                  <a:lnTo>
                    <a:pt x="1115" y="108"/>
                  </a:lnTo>
                  <a:lnTo>
                    <a:pt x="1108" y="107"/>
                  </a:lnTo>
                  <a:lnTo>
                    <a:pt x="1099" y="107"/>
                  </a:lnTo>
                  <a:lnTo>
                    <a:pt x="1082" y="110"/>
                  </a:lnTo>
                  <a:lnTo>
                    <a:pt x="1082" y="110"/>
                  </a:lnTo>
                  <a:lnTo>
                    <a:pt x="1066" y="116"/>
                  </a:lnTo>
                  <a:lnTo>
                    <a:pt x="1059" y="119"/>
                  </a:lnTo>
                  <a:lnTo>
                    <a:pt x="1057" y="123"/>
                  </a:lnTo>
                  <a:lnTo>
                    <a:pt x="1057" y="128"/>
                  </a:lnTo>
                  <a:lnTo>
                    <a:pt x="1057" y="128"/>
                  </a:lnTo>
                  <a:lnTo>
                    <a:pt x="1055" y="134"/>
                  </a:lnTo>
                  <a:lnTo>
                    <a:pt x="1057" y="139"/>
                  </a:lnTo>
                  <a:lnTo>
                    <a:pt x="1057" y="139"/>
                  </a:lnTo>
                  <a:lnTo>
                    <a:pt x="1061" y="145"/>
                  </a:lnTo>
                  <a:lnTo>
                    <a:pt x="1061" y="146"/>
                  </a:lnTo>
                  <a:lnTo>
                    <a:pt x="1061" y="148"/>
                  </a:lnTo>
                  <a:lnTo>
                    <a:pt x="1061" y="148"/>
                  </a:lnTo>
                  <a:lnTo>
                    <a:pt x="1057" y="150"/>
                  </a:lnTo>
                  <a:lnTo>
                    <a:pt x="1053" y="150"/>
                  </a:lnTo>
                  <a:lnTo>
                    <a:pt x="1044" y="146"/>
                  </a:lnTo>
                  <a:lnTo>
                    <a:pt x="1035" y="143"/>
                  </a:lnTo>
                  <a:lnTo>
                    <a:pt x="1032" y="141"/>
                  </a:lnTo>
                  <a:lnTo>
                    <a:pt x="1026" y="143"/>
                  </a:lnTo>
                  <a:lnTo>
                    <a:pt x="1026" y="143"/>
                  </a:lnTo>
                  <a:lnTo>
                    <a:pt x="1024" y="145"/>
                  </a:lnTo>
                  <a:lnTo>
                    <a:pt x="1023" y="146"/>
                  </a:lnTo>
                  <a:lnTo>
                    <a:pt x="1021" y="152"/>
                  </a:lnTo>
                  <a:lnTo>
                    <a:pt x="1017" y="156"/>
                  </a:lnTo>
                  <a:lnTo>
                    <a:pt x="1015" y="159"/>
                  </a:lnTo>
                  <a:lnTo>
                    <a:pt x="1012" y="159"/>
                  </a:lnTo>
                  <a:lnTo>
                    <a:pt x="1012" y="159"/>
                  </a:lnTo>
                  <a:lnTo>
                    <a:pt x="1003" y="161"/>
                  </a:lnTo>
                  <a:lnTo>
                    <a:pt x="999" y="157"/>
                  </a:lnTo>
                  <a:lnTo>
                    <a:pt x="995" y="154"/>
                  </a:lnTo>
                  <a:lnTo>
                    <a:pt x="992" y="148"/>
                  </a:lnTo>
                  <a:lnTo>
                    <a:pt x="992" y="148"/>
                  </a:lnTo>
                  <a:lnTo>
                    <a:pt x="986" y="148"/>
                  </a:lnTo>
                  <a:lnTo>
                    <a:pt x="983" y="148"/>
                  </a:lnTo>
                  <a:lnTo>
                    <a:pt x="976" y="156"/>
                  </a:lnTo>
                  <a:lnTo>
                    <a:pt x="976" y="156"/>
                  </a:lnTo>
                  <a:lnTo>
                    <a:pt x="972" y="159"/>
                  </a:lnTo>
                  <a:lnTo>
                    <a:pt x="968" y="159"/>
                  </a:lnTo>
                  <a:lnTo>
                    <a:pt x="959" y="159"/>
                  </a:lnTo>
                  <a:lnTo>
                    <a:pt x="950" y="157"/>
                  </a:lnTo>
                  <a:lnTo>
                    <a:pt x="947" y="157"/>
                  </a:lnTo>
                  <a:lnTo>
                    <a:pt x="941" y="159"/>
                  </a:lnTo>
                  <a:lnTo>
                    <a:pt x="941" y="159"/>
                  </a:lnTo>
                  <a:lnTo>
                    <a:pt x="938" y="163"/>
                  </a:lnTo>
                  <a:lnTo>
                    <a:pt x="932" y="165"/>
                  </a:lnTo>
                  <a:lnTo>
                    <a:pt x="932" y="165"/>
                  </a:lnTo>
                  <a:lnTo>
                    <a:pt x="925" y="163"/>
                  </a:lnTo>
                  <a:lnTo>
                    <a:pt x="916" y="161"/>
                  </a:lnTo>
                  <a:lnTo>
                    <a:pt x="916" y="161"/>
                  </a:lnTo>
                  <a:lnTo>
                    <a:pt x="900" y="159"/>
                  </a:lnTo>
                  <a:lnTo>
                    <a:pt x="881" y="161"/>
                  </a:lnTo>
                  <a:lnTo>
                    <a:pt x="863" y="166"/>
                  </a:lnTo>
                  <a:lnTo>
                    <a:pt x="856" y="170"/>
                  </a:lnTo>
                  <a:lnTo>
                    <a:pt x="849" y="174"/>
                  </a:lnTo>
                  <a:lnTo>
                    <a:pt x="849" y="174"/>
                  </a:lnTo>
                  <a:lnTo>
                    <a:pt x="843" y="179"/>
                  </a:lnTo>
                  <a:lnTo>
                    <a:pt x="842" y="184"/>
                  </a:lnTo>
                  <a:lnTo>
                    <a:pt x="840" y="190"/>
                  </a:lnTo>
                  <a:lnTo>
                    <a:pt x="842" y="195"/>
                  </a:lnTo>
                  <a:lnTo>
                    <a:pt x="847" y="208"/>
                  </a:lnTo>
                  <a:lnTo>
                    <a:pt x="854" y="219"/>
                  </a:lnTo>
                  <a:lnTo>
                    <a:pt x="854" y="219"/>
                  </a:lnTo>
                  <a:lnTo>
                    <a:pt x="856" y="224"/>
                  </a:lnTo>
                  <a:lnTo>
                    <a:pt x="858" y="230"/>
                  </a:lnTo>
                  <a:lnTo>
                    <a:pt x="858" y="232"/>
                  </a:lnTo>
                  <a:lnTo>
                    <a:pt x="856" y="233"/>
                  </a:lnTo>
                  <a:lnTo>
                    <a:pt x="854" y="233"/>
                  </a:lnTo>
                  <a:lnTo>
                    <a:pt x="849" y="233"/>
                  </a:lnTo>
                  <a:lnTo>
                    <a:pt x="849" y="233"/>
                  </a:lnTo>
                  <a:lnTo>
                    <a:pt x="847" y="233"/>
                  </a:lnTo>
                  <a:lnTo>
                    <a:pt x="843" y="232"/>
                  </a:lnTo>
                  <a:lnTo>
                    <a:pt x="840" y="226"/>
                  </a:lnTo>
                  <a:lnTo>
                    <a:pt x="836" y="221"/>
                  </a:lnTo>
                  <a:lnTo>
                    <a:pt x="833" y="219"/>
                  </a:lnTo>
                  <a:lnTo>
                    <a:pt x="831" y="217"/>
                  </a:lnTo>
                  <a:lnTo>
                    <a:pt x="831" y="217"/>
                  </a:lnTo>
                  <a:lnTo>
                    <a:pt x="827" y="217"/>
                  </a:lnTo>
                  <a:lnTo>
                    <a:pt x="824" y="219"/>
                  </a:lnTo>
                  <a:lnTo>
                    <a:pt x="818" y="222"/>
                  </a:lnTo>
                  <a:lnTo>
                    <a:pt x="818" y="222"/>
                  </a:lnTo>
                  <a:lnTo>
                    <a:pt x="809" y="226"/>
                  </a:lnTo>
                  <a:lnTo>
                    <a:pt x="798" y="226"/>
                  </a:lnTo>
                  <a:lnTo>
                    <a:pt x="798" y="226"/>
                  </a:lnTo>
                  <a:lnTo>
                    <a:pt x="787" y="224"/>
                  </a:lnTo>
                  <a:lnTo>
                    <a:pt x="782" y="224"/>
                  </a:lnTo>
                  <a:lnTo>
                    <a:pt x="776" y="226"/>
                  </a:lnTo>
                  <a:lnTo>
                    <a:pt x="776" y="226"/>
                  </a:lnTo>
                  <a:lnTo>
                    <a:pt x="771" y="228"/>
                  </a:lnTo>
                  <a:lnTo>
                    <a:pt x="767" y="232"/>
                  </a:lnTo>
                  <a:lnTo>
                    <a:pt x="764" y="237"/>
                  </a:lnTo>
                  <a:lnTo>
                    <a:pt x="760" y="242"/>
                  </a:lnTo>
                  <a:lnTo>
                    <a:pt x="760" y="248"/>
                  </a:lnTo>
                  <a:lnTo>
                    <a:pt x="760" y="253"/>
                  </a:lnTo>
                  <a:lnTo>
                    <a:pt x="760" y="259"/>
                  </a:lnTo>
                  <a:lnTo>
                    <a:pt x="764" y="264"/>
                  </a:lnTo>
                  <a:lnTo>
                    <a:pt x="764" y="264"/>
                  </a:lnTo>
                  <a:lnTo>
                    <a:pt x="769" y="271"/>
                  </a:lnTo>
                  <a:lnTo>
                    <a:pt x="778" y="277"/>
                  </a:lnTo>
                  <a:lnTo>
                    <a:pt x="786" y="282"/>
                  </a:lnTo>
                  <a:lnTo>
                    <a:pt x="789" y="286"/>
                  </a:lnTo>
                  <a:lnTo>
                    <a:pt x="791" y="289"/>
                  </a:lnTo>
                  <a:lnTo>
                    <a:pt x="791" y="289"/>
                  </a:lnTo>
                  <a:lnTo>
                    <a:pt x="793" y="297"/>
                  </a:lnTo>
                  <a:lnTo>
                    <a:pt x="793" y="304"/>
                  </a:lnTo>
                  <a:lnTo>
                    <a:pt x="795" y="320"/>
                  </a:lnTo>
                  <a:lnTo>
                    <a:pt x="795" y="327"/>
                  </a:lnTo>
                  <a:lnTo>
                    <a:pt x="798" y="333"/>
                  </a:lnTo>
                  <a:lnTo>
                    <a:pt x="804" y="338"/>
                  </a:lnTo>
                  <a:lnTo>
                    <a:pt x="811" y="340"/>
                  </a:lnTo>
                  <a:lnTo>
                    <a:pt x="811" y="340"/>
                  </a:lnTo>
                  <a:lnTo>
                    <a:pt x="818" y="344"/>
                  </a:lnTo>
                  <a:lnTo>
                    <a:pt x="822" y="346"/>
                  </a:lnTo>
                  <a:lnTo>
                    <a:pt x="825" y="349"/>
                  </a:lnTo>
                  <a:lnTo>
                    <a:pt x="825" y="349"/>
                  </a:lnTo>
                  <a:lnTo>
                    <a:pt x="827" y="355"/>
                  </a:lnTo>
                  <a:lnTo>
                    <a:pt x="827" y="358"/>
                  </a:lnTo>
                  <a:lnTo>
                    <a:pt x="825" y="360"/>
                  </a:lnTo>
                  <a:lnTo>
                    <a:pt x="822" y="362"/>
                  </a:lnTo>
                  <a:lnTo>
                    <a:pt x="822" y="362"/>
                  </a:lnTo>
                  <a:lnTo>
                    <a:pt x="818" y="362"/>
                  </a:lnTo>
                  <a:lnTo>
                    <a:pt x="814" y="360"/>
                  </a:lnTo>
                  <a:lnTo>
                    <a:pt x="809" y="356"/>
                  </a:lnTo>
                  <a:lnTo>
                    <a:pt x="804" y="351"/>
                  </a:lnTo>
                  <a:lnTo>
                    <a:pt x="796" y="347"/>
                  </a:lnTo>
                  <a:lnTo>
                    <a:pt x="796" y="347"/>
                  </a:lnTo>
                  <a:lnTo>
                    <a:pt x="786" y="344"/>
                  </a:lnTo>
                  <a:lnTo>
                    <a:pt x="778" y="336"/>
                  </a:lnTo>
                  <a:lnTo>
                    <a:pt x="776" y="331"/>
                  </a:lnTo>
                  <a:lnTo>
                    <a:pt x="775" y="327"/>
                  </a:lnTo>
                  <a:lnTo>
                    <a:pt x="773" y="322"/>
                  </a:lnTo>
                  <a:lnTo>
                    <a:pt x="775" y="315"/>
                  </a:lnTo>
                  <a:lnTo>
                    <a:pt x="775" y="315"/>
                  </a:lnTo>
                  <a:lnTo>
                    <a:pt x="776" y="302"/>
                  </a:lnTo>
                  <a:lnTo>
                    <a:pt x="776" y="295"/>
                  </a:lnTo>
                  <a:lnTo>
                    <a:pt x="775" y="291"/>
                  </a:lnTo>
                  <a:lnTo>
                    <a:pt x="773" y="289"/>
                  </a:lnTo>
                  <a:lnTo>
                    <a:pt x="773" y="289"/>
                  </a:lnTo>
                  <a:lnTo>
                    <a:pt x="769" y="288"/>
                  </a:lnTo>
                  <a:lnTo>
                    <a:pt x="766" y="288"/>
                  </a:lnTo>
                  <a:lnTo>
                    <a:pt x="764" y="288"/>
                  </a:lnTo>
                  <a:lnTo>
                    <a:pt x="760" y="288"/>
                  </a:lnTo>
                  <a:lnTo>
                    <a:pt x="760" y="288"/>
                  </a:lnTo>
                  <a:lnTo>
                    <a:pt x="757" y="286"/>
                  </a:lnTo>
                  <a:lnTo>
                    <a:pt x="755" y="284"/>
                  </a:lnTo>
                  <a:lnTo>
                    <a:pt x="751" y="279"/>
                  </a:lnTo>
                  <a:lnTo>
                    <a:pt x="751" y="279"/>
                  </a:lnTo>
                  <a:lnTo>
                    <a:pt x="746" y="275"/>
                  </a:lnTo>
                  <a:lnTo>
                    <a:pt x="740" y="273"/>
                  </a:lnTo>
                  <a:lnTo>
                    <a:pt x="729" y="271"/>
                  </a:lnTo>
                  <a:lnTo>
                    <a:pt x="729" y="271"/>
                  </a:lnTo>
                  <a:lnTo>
                    <a:pt x="719" y="271"/>
                  </a:lnTo>
                  <a:lnTo>
                    <a:pt x="715" y="273"/>
                  </a:lnTo>
                  <a:lnTo>
                    <a:pt x="713" y="277"/>
                  </a:lnTo>
                  <a:lnTo>
                    <a:pt x="713" y="277"/>
                  </a:lnTo>
                  <a:lnTo>
                    <a:pt x="713" y="280"/>
                  </a:lnTo>
                  <a:lnTo>
                    <a:pt x="715" y="284"/>
                  </a:lnTo>
                  <a:lnTo>
                    <a:pt x="717" y="288"/>
                  </a:lnTo>
                  <a:lnTo>
                    <a:pt x="717" y="291"/>
                  </a:lnTo>
                  <a:lnTo>
                    <a:pt x="717" y="291"/>
                  </a:lnTo>
                  <a:lnTo>
                    <a:pt x="708" y="291"/>
                  </a:lnTo>
                  <a:lnTo>
                    <a:pt x="708" y="291"/>
                  </a:lnTo>
                  <a:lnTo>
                    <a:pt x="704" y="291"/>
                  </a:lnTo>
                  <a:lnTo>
                    <a:pt x="699" y="289"/>
                  </a:lnTo>
                  <a:lnTo>
                    <a:pt x="695" y="288"/>
                  </a:lnTo>
                  <a:lnTo>
                    <a:pt x="691" y="288"/>
                  </a:lnTo>
                  <a:lnTo>
                    <a:pt x="691" y="288"/>
                  </a:lnTo>
                  <a:lnTo>
                    <a:pt x="688" y="288"/>
                  </a:lnTo>
                  <a:lnTo>
                    <a:pt x="684" y="291"/>
                  </a:lnTo>
                  <a:lnTo>
                    <a:pt x="681" y="297"/>
                  </a:lnTo>
                  <a:lnTo>
                    <a:pt x="681" y="300"/>
                  </a:lnTo>
                  <a:lnTo>
                    <a:pt x="681" y="300"/>
                  </a:lnTo>
                  <a:lnTo>
                    <a:pt x="684" y="304"/>
                  </a:lnTo>
                  <a:lnTo>
                    <a:pt x="690" y="306"/>
                  </a:lnTo>
                  <a:lnTo>
                    <a:pt x="695" y="308"/>
                  </a:lnTo>
                  <a:lnTo>
                    <a:pt x="700" y="309"/>
                  </a:lnTo>
                  <a:lnTo>
                    <a:pt x="700" y="309"/>
                  </a:lnTo>
                  <a:lnTo>
                    <a:pt x="704" y="315"/>
                  </a:lnTo>
                  <a:lnTo>
                    <a:pt x="704" y="317"/>
                  </a:lnTo>
                  <a:lnTo>
                    <a:pt x="704" y="318"/>
                  </a:lnTo>
                  <a:lnTo>
                    <a:pt x="699" y="318"/>
                  </a:lnTo>
                  <a:lnTo>
                    <a:pt x="691" y="318"/>
                  </a:lnTo>
                  <a:lnTo>
                    <a:pt x="691" y="318"/>
                  </a:lnTo>
                  <a:lnTo>
                    <a:pt x="686" y="317"/>
                  </a:lnTo>
                  <a:lnTo>
                    <a:pt x="679" y="318"/>
                  </a:lnTo>
                  <a:lnTo>
                    <a:pt x="673" y="318"/>
                  </a:lnTo>
                  <a:lnTo>
                    <a:pt x="668" y="317"/>
                  </a:lnTo>
                  <a:lnTo>
                    <a:pt x="668" y="317"/>
                  </a:lnTo>
                  <a:lnTo>
                    <a:pt x="666" y="315"/>
                  </a:lnTo>
                  <a:lnTo>
                    <a:pt x="664" y="311"/>
                  </a:lnTo>
                  <a:lnTo>
                    <a:pt x="664" y="304"/>
                  </a:lnTo>
                  <a:lnTo>
                    <a:pt x="668" y="286"/>
                  </a:lnTo>
                  <a:lnTo>
                    <a:pt x="670" y="277"/>
                  </a:lnTo>
                  <a:lnTo>
                    <a:pt x="670" y="270"/>
                  </a:lnTo>
                  <a:lnTo>
                    <a:pt x="668" y="264"/>
                  </a:lnTo>
                  <a:lnTo>
                    <a:pt x="666" y="262"/>
                  </a:lnTo>
                  <a:lnTo>
                    <a:pt x="662" y="260"/>
                  </a:lnTo>
                  <a:lnTo>
                    <a:pt x="662" y="260"/>
                  </a:lnTo>
                  <a:lnTo>
                    <a:pt x="659" y="262"/>
                  </a:lnTo>
                  <a:lnTo>
                    <a:pt x="657" y="264"/>
                  </a:lnTo>
                  <a:lnTo>
                    <a:pt x="653" y="270"/>
                  </a:lnTo>
                  <a:lnTo>
                    <a:pt x="653" y="282"/>
                  </a:lnTo>
                  <a:lnTo>
                    <a:pt x="653" y="282"/>
                  </a:lnTo>
                  <a:lnTo>
                    <a:pt x="652" y="291"/>
                  </a:lnTo>
                  <a:lnTo>
                    <a:pt x="650" y="297"/>
                  </a:lnTo>
                  <a:lnTo>
                    <a:pt x="646" y="304"/>
                  </a:lnTo>
                  <a:lnTo>
                    <a:pt x="643" y="311"/>
                  </a:lnTo>
                  <a:lnTo>
                    <a:pt x="643" y="311"/>
                  </a:lnTo>
                  <a:lnTo>
                    <a:pt x="643" y="317"/>
                  </a:lnTo>
                  <a:lnTo>
                    <a:pt x="644" y="322"/>
                  </a:lnTo>
                  <a:lnTo>
                    <a:pt x="646" y="327"/>
                  </a:lnTo>
                  <a:lnTo>
                    <a:pt x="650" y="333"/>
                  </a:lnTo>
                  <a:lnTo>
                    <a:pt x="650" y="333"/>
                  </a:lnTo>
                  <a:lnTo>
                    <a:pt x="650" y="338"/>
                  </a:lnTo>
                  <a:lnTo>
                    <a:pt x="648" y="344"/>
                  </a:lnTo>
                  <a:lnTo>
                    <a:pt x="648" y="349"/>
                  </a:lnTo>
                  <a:lnTo>
                    <a:pt x="650" y="355"/>
                  </a:lnTo>
                  <a:lnTo>
                    <a:pt x="650" y="355"/>
                  </a:lnTo>
                  <a:lnTo>
                    <a:pt x="657" y="358"/>
                  </a:lnTo>
                  <a:lnTo>
                    <a:pt x="662" y="360"/>
                  </a:lnTo>
                  <a:lnTo>
                    <a:pt x="677" y="360"/>
                  </a:lnTo>
                  <a:lnTo>
                    <a:pt x="677" y="360"/>
                  </a:lnTo>
                  <a:lnTo>
                    <a:pt x="684" y="362"/>
                  </a:lnTo>
                  <a:lnTo>
                    <a:pt x="691" y="367"/>
                  </a:lnTo>
                  <a:lnTo>
                    <a:pt x="700" y="374"/>
                  </a:lnTo>
                  <a:lnTo>
                    <a:pt x="709" y="384"/>
                  </a:lnTo>
                  <a:lnTo>
                    <a:pt x="719" y="393"/>
                  </a:lnTo>
                  <a:lnTo>
                    <a:pt x="722" y="402"/>
                  </a:lnTo>
                  <a:lnTo>
                    <a:pt x="722" y="407"/>
                  </a:lnTo>
                  <a:lnTo>
                    <a:pt x="722" y="411"/>
                  </a:lnTo>
                  <a:lnTo>
                    <a:pt x="720" y="414"/>
                  </a:lnTo>
                  <a:lnTo>
                    <a:pt x="717" y="416"/>
                  </a:lnTo>
                  <a:lnTo>
                    <a:pt x="717" y="416"/>
                  </a:lnTo>
                  <a:lnTo>
                    <a:pt x="713" y="418"/>
                  </a:lnTo>
                  <a:lnTo>
                    <a:pt x="711" y="418"/>
                  </a:lnTo>
                  <a:lnTo>
                    <a:pt x="706" y="414"/>
                  </a:lnTo>
                  <a:lnTo>
                    <a:pt x="702" y="409"/>
                  </a:lnTo>
                  <a:lnTo>
                    <a:pt x="700" y="403"/>
                  </a:lnTo>
                  <a:lnTo>
                    <a:pt x="700" y="403"/>
                  </a:lnTo>
                  <a:lnTo>
                    <a:pt x="697" y="396"/>
                  </a:lnTo>
                  <a:lnTo>
                    <a:pt x="693" y="389"/>
                  </a:lnTo>
                  <a:lnTo>
                    <a:pt x="690" y="384"/>
                  </a:lnTo>
                  <a:lnTo>
                    <a:pt x="682" y="380"/>
                  </a:lnTo>
                  <a:lnTo>
                    <a:pt x="682" y="380"/>
                  </a:lnTo>
                  <a:lnTo>
                    <a:pt x="677" y="378"/>
                  </a:lnTo>
                  <a:lnTo>
                    <a:pt x="671" y="380"/>
                  </a:lnTo>
                  <a:lnTo>
                    <a:pt x="666" y="382"/>
                  </a:lnTo>
                  <a:lnTo>
                    <a:pt x="662" y="387"/>
                  </a:lnTo>
                  <a:lnTo>
                    <a:pt x="662" y="387"/>
                  </a:lnTo>
                  <a:lnTo>
                    <a:pt x="661" y="393"/>
                  </a:lnTo>
                  <a:lnTo>
                    <a:pt x="661" y="398"/>
                  </a:lnTo>
                  <a:lnTo>
                    <a:pt x="661" y="411"/>
                  </a:lnTo>
                  <a:lnTo>
                    <a:pt x="661" y="411"/>
                  </a:lnTo>
                  <a:lnTo>
                    <a:pt x="661" y="414"/>
                  </a:lnTo>
                  <a:lnTo>
                    <a:pt x="659" y="420"/>
                  </a:lnTo>
                  <a:lnTo>
                    <a:pt x="652" y="427"/>
                  </a:lnTo>
                  <a:lnTo>
                    <a:pt x="646" y="432"/>
                  </a:lnTo>
                  <a:lnTo>
                    <a:pt x="641" y="441"/>
                  </a:lnTo>
                  <a:lnTo>
                    <a:pt x="641" y="441"/>
                  </a:lnTo>
                  <a:lnTo>
                    <a:pt x="637" y="449"/>
                  </a:lnTo>
                  <a:lnTo>
                    <a:pt x="637" y="452"/>
                  </a:lnTo>
                  <a:lnTo>
                    <a:pt x="633" y="454"/>
                  </a:lnTo>
                  <a:lnTo>
                    <a:pt x="633" y="454"/>
                  </a:lnTo>
                  <a:lnTo>
                    <a:pt x="628" y="458"/>
                  </a:lnTo>
                  <a:lnTo>
                    <a:pt x="621" y="459"/>
                  </a:lnTo>
                  <a:lnTo>
                    <a:pt x="621" y="459"/>
                  </a:lnTo>
                  <a:lnTo>
                    <a:pt x="615" y="459"/>
                  </a:lnTo>
                  <a:lnTo>
                    <a:pt x="608" y="458"/>
                  </a:lnTo>
                  <a:lnTo>
                    <a:pt x="603" y="456"/>
                  </a:lnTo>
                  <a:lnTo>
                    <a:pt x="599" y="450"/>
                  </a:lnTo>
                  <a:lnTo>
                    <a:pt x="599" y="450"/>
                  </a:lnTo>
                  <a:lnTo>
                    <a:pt x="599" y="447"/>
                  </a:lnTo>
                  <a:lnTo>
                    <a:pt x="603" y="441"/>
                  </a:lnTo>
                  <a:lnTo>
                    <a:pt x="610" y="434"/>
                  </a:lnTo>
                  <a:lnTo>
                    <a:pt x="610" y="434"/>
                  </a:lnTo>
                  <a:lnTo>
                    <a:pt x="617" y="425"/>
                  </a:lnTo>
                  <a:lnTo>
                    <a:pt x="624" y="418"/>
                  </a:lnTo>
                  <a:lnTo>
                    <a:pt x="628" y="409"/>
                  </a:lnTo>
                  <a:lnTo>
                    <a:pt x="630" y="398"/>
                  </a:lnTo>
                  <a:lnTo>
                    <a:pt x="630" y="398"/>
                  </a:lnTo>
                  <a:lnTo>
                    <a:pt x="626" y="382"/>
                  </a:lnTo>
                  <a:lnTo>
                    <a:pt x="624" y="367"/>
                  </a:lnTo>
                  <a:lnTo>
                    <a:pt x="624" y="367"/>
                  </a:lnTo>
                  <a:lnTo>
                    <a:pt x="624" y="358"/>
                  </a:lnTo>
                  <a:lnTo>
                    <a:pt x="626" y="347"/>
                  </a:lnTo>
                  <a:lnTo>
                    <a:pt x="628" y="338"/>
                  </a:lnTo>
                  <a:lnTo>
                    <a:pt x="628" y="327"/>
                  </a:lnTo>
                  <a:lnTo>
                    <a:pt x="628" y="327"/>
                  </a:lnTo>
                  <a:lnTo>
                    <a:pt x="623" y="320"/>
                  </a:lnTo>
                  <a:lnTo>
                    <a:pt x="621" y="315"/>
                  </a:lnTo>
                  <a:lnTo>
                    <a:pt x="621" y="311"/>
                  </a:lnTo>
                  <a:lnTo>
                    <a:pt x="621" y="311"/>
                  </a:lnTo>
                  <a:lnTo>
                    <a:pt x="624" y="306"/>
                  </a:lnTo>
                  <a:lnTo>
                    <a:pt x="624" y="306"/>
                  </a:lnTo>
                  <a:lnTo>
                    <a:pt x="628" y="291"/>
                  </a:lnTo>
                  <a:lnTo>
                    <a:pt x="628" y="291"/>
                  </a:lnTo>
                  <a:lnTo>
                    <a:pt x="630" y="277"/>
                  </a:lnTo>
                  <a:lnTo>
                    <a:pt x="630" y="270"/>
                  </a:lnTo>
                  <a:lnTo>
                    <a:pt x="626" y="262"/>
                  </a:lnTo>
                  <a:lnTo>
                    <a:pt x="626" y="262"/>
                  </a:lnTo>
                  <a:lnTo>
                    <a:pt x="623" y="257"/>
                  </a:lnTo>
                  <a:lnTo>
                    <a:pt x="617" y="253"/>
                  </a:lnTo>
                  <a:lnTo>
                    <a:pt x="610" y="251"/>
                  </a:lnTo>
                  <a:lnTo>
                    <a:pt x="603" y="250"/>
                  </a:lnTo>
                  <a:lnTo>
                    <a:pt x="595" y="248"/>
                  </a:lnTo>
                  <a:lnTo>
                    <a:pt x="588" y="250"/>
                  </a:lnTo>
                  <a:lnTo>
                    <a:pt x="581" y="251"/>
                  </a:lnTo>
                  <a:lnTo>
                    <a:pt x="574" y="253"/>
                  </a:lnTo>
                  <a:lnTo>
                    <a:pt x="574" y="253"/>
                  </a:lnTo>
                  <a:lnTo>
                    <a:pt x="570" y="257"/>
                  </a:lnTo>
                  <a:lnTo>
                    <a:pt x="567" y="260"/>
                  </a:lnTo>
                  <a:lnTo>
                    <a:pt x="565" y="266"/>
                  </a:lnTo>
                  <a:lnTo>
                    <a:pt x="563" y="271"/>
                  </a:lnTo>
                  <a:lnTo>
                    <a:pt x="563" y="282"/>
                  </a:lnTo>
                  <a:lnTo>
                    <a:pt x="563" y="293"/>
                  </a:lnTo>
                  <a:lnTo>
                    <a:pt x="563" y="293"/>
                  </a:lnTo>
                  <a:lnTo>
                    <a:pt x="557" y="293"/>
                  </a:lnTo>
                  <a:lnTo>
                    <a:pt x="552" y="295"/>
                  </a:lnTo>
                  <a:lnTo>
                    <a:pt x="548" y="295"/>
                  </a:lnTo>
                  <a:lnTo>
                    <a:pt x="543" y="298"/>
                  </a:lnTo>
                  <a:lnTo>
                    <a:pt x="543" y="298"/>
                  </a:lnTo>
                  <a:lnTo>
                    <a:pt x="541" y="304"/>
                  </a:lnTo>
                  <a:lnTo>
                    <a:pt x="539" y="309"/>
                  </a:lnTo>
                  <a:lnTo>
                    <a:pt x="541" y="315"/>
                  </a:lnTo>
                  <a:lnTo>
                    <a:pt x="545" y="322"/>
                  </a:lnTo>
                  <a:lnTo>
                    <a:pt x="545" y="322"/>
                  </a:lnTo>
                  <a:lnTo>
                    <a:pt x="547" y="329"/>
                  </a:lnTo>
                  <a:lnTo>
                    <a:pt x="548" y="338"/>
                  </a:lnTo>
                  <a:lnTo>
                    <a:pt x="548" y="338"/>
                  </a:lnTo>
                  <a:lnTo>
                    <a:pt x="550" y="346"/>
                  </a:lnTo>
                  <a:lnTo>
                    <a:pt x="554" y="351"/>
                  </a:lnTo>
                  <a:lnTo>
                    <a:pt x="559" y="355"/>
                  </a:lnTo>
                  <a:lnTo>
                    <a:pt x="563" y="360"/>
                  </a:lnTo>
                  <a:lnTo>
                    <a:pt x="563" y="360"/>
                  </a:lnTo>
                  <a:lnTo>
                    <a:pt x="565" y="365"/>
                  </a:lnTo>
                  <a:lnTo>
                    <a:pt x="565" y="373"/>
                  </a:lnTo>
                  <a:lnTo>
                    <a:pt x="565" y="378"/>
                  </a:lnTo>
                  <a:lnTo>
                    <a:pt x="561" y="384"/>
                  </a:lnTo>
                  <a:lnTo>
                    <a:pt x="561" y="384"/>
                  </a:lnTo>
                  <a:lnTo>
                    <a:pt x="557" y="385"/>
                  </a:lnTo>
                  <a:lnTo>
                    <a:pt x="552" y="385"/>
                  </a:lnTo>
                  <a:lnTo>
                    <a:pt x="543" y="384"/>
                  </a:lnTo>
                  <a:lnTo>
                    <a:pt x="543" y="384"/>
                  </a:lnTo>
                  <a:lnTo>
                    <a:pt x="534" y="380"/>
                  </a:lnTo>
                  <a:lnTo>
                    <a:pt x="534" y="380"/>
                  </a:lnTo>
                  <a:lnTo>
                    <a:pt x="532" y="391"/>
                  </a:lnTo>
                  <a:lnTo>
                    <a:pt x="525" y="398"/>
                  </a:lnTo>
                  <a:lnTo>
                    <a:pt x="514" y="405"/>
                  </a:lnTo>
                  <a:lnTo>
                    <a:pt x="500" y="412"/>
                  </a:lnTo>
                  <a:lnTo>
                    <a:pt x="500" y="412"/>
                  </a:lnTo>
                  <a:lnTo>
                    <a:pt x="472" y="420"/>
                  </a:lnTo>
                  <a:lnTo>
                    <a:pt x="462" y="425"/>
                  </a:lnTo>
                  <a:lnTo>
                    <a:pt x="451" y="431"/>
                  </a:lnTo>
                  <a:lnTo>
                    <a:pt x="443" y="440"/>
                  </a:lnTo>
                  <a:lnTo>
                    <a:pt x="438" y="449"/>
                  </a:lnTo>
                  <a:lnTo>
                    <a:pt x="436" y="461"/>
                  </a:lnTo>
                  <a:lnTo>
                    <a:pt x="440" y="474"/>
                  </a:lnTo>
                  <a:lnTo>
                    <a:pt x="440" y="474"/>
                  </a:lnTo>
                  <a:lnTo>
                    <a:pt x="445" y="497"/>
                  </a:lnTo>
                  <a:lnTo>
                    <a:pt x="451" y="521"/>
                  </a:lnTo>
                  <a:lnTo>
                    <a:pt x="452" y="545"/>
                  </a:lnTo>
                  <a:lnTo>
                    <a:pt x="452" y="568"/>
                  </a:lnTo>
                  <a:lnTo>
                    <a:pt x="452" y="568"/>
                  </a:lnTo>
                  <a:lnTo>
                    <a:pt x="449" y="601"/>
                  </a:lnTo>
                  <a:lnTo>
                    <a:pt x="449" y="615"/>
                  </a:lnTo>
                  <a:lnTo>
                    <a:pt x="451" y="633"/>
                  </a:lnTo>
                  <a:lnTo>
                    <a:pt x="451" y="633"/>
                  </a:lnTo>
                  <a:lnTo>
                    <a:pt x="449" y="637"/>
                  </a:lnTo>
                  <a:lnTo>
                    <a:pt x="447" y="640"/>
                  </a:lnTo>
                  <a:lnTo>
                    <a:pt x="445" y="644"/>
                  </a:lnTo>
                  <a:lnTo>
                    <a:pt x="447" y="649"/>
                  </a:lnTo>
                  <a:lnTo>
                    <a:pt x="447" y="649"/>
                  </a:lnTo>
                  <a:lnTo>
                    <a:pt x="451" y="653"/>
                  </a:lnTo>
                  <a:lnTo>
                    <a:pt x="458" y="655"/>
                  </a:lnTo>
                  <a:lnTo>
                    <a:pt x="463" y="657"/>
                  </a:lnTo>
                  <a:lnTo>
                    <a:pt x="465" y="659"/>
                  </a:lnTo>
                  <a:lnTo>
                    <a:pt x="467" y="662"/>
                  </a:lnTo>
                  <a:lnTo>
                    <a:pt x="467" y="662"/>
                  </a:lnTo>
                  <a:lnTo>
                    <a:pt x="469" y="668"/>
                  </a:lnTo>
                  <a:lnTo>
                    <a:pt x="467" y="673"/>
                  </a:lnTo>
                  <a:lnTo>
                    <a:pt x="463" y="678"/>
                  </a:lnTo>
                  <a:lnTo>
                    <a:pt x="460" y="686"/>
                  </a:lnTo>
                  <a:lnTo>
                    <a:pt x="449" y="697"/>
                  </a:lnTo>
                  <a:lnTo>
                    <a:pt x="440" y="704"/>
                  </a:lnTo>
                  <a:lnTo>
                    <a:pt x="440" y="704"/>
                  </a:lnTo>
                  <a:lnTo>
                    <a:pt x="433" y="706"/>
                  </a:lnTo>
                  <a:lnTo>
                    <a:pt x="425" y="707"/>
                  </a:lnTo>
                  <a:lnTo>
                    <a:pt x="418" y="709"/>
                  </a:lnTo>
                  <a:lnTo>
                    <a:pt x="416" y="711"/>
                  </a:lnTo>
                  <a:lnTo>
                    <a:pt x="416" y="715"/>
                  </a:lnTo>
                  <a:lnTo>
                    <a:pt x="422" y="729"/>
                  </a:lnTo>
                  <a:lnTo>
                    <a:pt x="422" y="729"/>
                  </a:lnTo>
                  <a:lnTo>
                    <a:pt x="425" y="740"/>
                  </a:lnTo>
                  <a:lnTo>
                    <a:pt x="431" y="753"/>
                  </a:lnTo>
                  <a:lnTo>
                    <a:pt x="434" y="758"/>
                  </a:lnTo>
                  <a:lnTo>
                    <a:pt x="438" y="762"/>
                  </a:lnTo>
                  <a:lnTo>
                    <a:pt x="443" y="762"/>
                  </a:lnTo>
                  <a:lnTo>
                    <a:pt x="451" y="762"/>
                  </a:lnTo>
                  <a:lnTo>
                    <a:pt x="451" y="762"/>
                  </a:lnTo>
                  <a:lnTo>
                    <a:pt x="454" y="758"/>
                  </a:lnTo>
                  <a:lnTo>
                    <a:pt x="456" y="753"/>
                  </a:lnTo>
                  <a:lnTo>
                    <a:pt x="460" y="744"/>
                  </a:lnTo>
                  <a:lnTo>
                    <a:pt x="462" y="738"/>
                  </a:lnTo>
                  <a:lnTo>
                    <a:pt x="465" y="735"/>
                  </a:lnTo>
                  <a:lnTo>
                    <a:pt x="471" y="731"/>
                  </a:lnTo>
                  <a:lnTo>
                    <a:pt x="478" y="731"/>
                  </a:lnTo>
                  <a:lnTo>
                    <a:pt x="478" y="731"/>
                  </a:lnTo>
                  <a:lnTo>
                    <a:pt x="483" y="733"/>
                  </a:lnTo>
                  <a:lnTo>
                    <a:pt x="489" y="735"/>
                  </a:lnTo>
                  <a:lnTo>
                    <a:pt x="490" y="738"/>
                  </a:lnTo>
                  <a:lnTo>
                    <a:pt x="490" y="742"/>
                  </a:lnTo>
                  <a:lnTo>
                    <a:pt x="490" y="753"/>
                  </a:lnTo>
                  <a:lnTo>
                    <a:pt x="489" y="762"/>
                  </a:lnTo>
                  <a:lnTo>
                    <a:pt x="489" y="762"/>
                  </a:lnTo>
                  <a:lnTo>
                    <a:pt x="483" y="782"/>
                  </a:lnTo>
                  <a:lnTo>
                    <a:pt x="481" y="792"/>
                  </a:lnTo>
                  <a:lnTo>
                    <a:pt x="481" y="801"/>
                  </a:lnTo>
                  <a:lnTo>
                    <a:pt x="481" y="801"/>
                  </a:lnTo>
                  <a:lnTo>
                    <a:pt x="483" y="805"/>
                  </a:lnTo>
                  <a:lnTo>
                    <a:pt x="485" y="807"/>
                  </a:lnTo>
                  <a:lnTo>
                    <a:pt x="492" y="809"/>
                  </a:lnTo>
                  <a:lnTo>
                    <a:pt x="494" y="811"/>
                  </a:lnTo>
                  <a:lnTo>
                    <a:pt x="496" y="812"/>
                  </a:lnTo>
                  <a:lnTo>
                    <a:pt x="496" y="814"/>
                  </a:lnTo>
                  <a:lnTo>
                    <a:pt x="494" y="820"/>
                  </a:lnTo>
                  <a:lnTo>
                    <a:pt x="494" y="820"/>
                  </a:lnTo>
                  <a:lnTo>
                    <a:pt x="490" y="821"/>
                  </a:lnTo>
                  <a:lnTo>
                    <a:pt x="485" y="823"/>
                  </a:lnTo>
                  <a:lnTo>
                    <a:pt x="478" y="825"/>
                  </a:lnTo>
                  <a:lnTo>
                    <a:pt x="474" y="829"/>
                  </a:lnTo>
                  <a:lnTo>
                    <a:pt x="474" y="829"/>
                  </a:lnTo>
                  <a:lnTo>
                    <a:pt x="469" y="834"/>
                  </a:lnTo>
                  <a:lnTo>
                    <a:pt x="465" y="839"/>
                  </a:lnTo>
                  <a:lnTo>
                    <a:pt x="462" y="849"/>
                  </a:lnTo>
                  <a:lnTo>
                    <a:pt x="458" y="850"/>
                  </a:lnTo>
                  <a:lnTo>
                    <a:pt x="452" y="850"/>
                  </a:lnTo>
                  <a:lnTo>
                    <a:pt x="447" y="849"/>
                  </a:lnTo>
                  <a:lnTo>
                    <a:pt x="436" y="843"/>
                  </a:lnTo>
                  <a:lnTo>
                    <a:pt x="436" y="843"/>
                  </a:lnTo>
                  <a:lnTo>
                    <a:pt x="424" y="834"/>
                  </a:lnTo>
                  <a:lnTo>
                    <a:pt x="413" y="823"/>
                  </a:lnTo>
                  <a:lnTo>
                    <a:pt x="400" y="814"/>
                  </a:lnTo>
                  <a:lnTo>
                    <a:pt x="395" y="811"/>
                  </a:lnTo>
                  <a:lnTo>
                    <a:pt x="387" y="807"/>
                  </a:lnTo>
                  <a:lnTo>
                    <a:pt x="387" y="807"/>
                  </a:lnTo>
                  <a:lnTo>
                    <a:pt x="380" y="807"/>
                  </a:lnTo>
                  <a:lnTo>
                    <a:pt x="375" y="807"/>
                  </a:lnTo>
                  <a:lnTo>
                    <a:pt x="362" y="807"/>
                  </a:lnTo>
                  <a:lnTo>
                    <a:pt x="347" y="809"/>
                  </a:lnTo>
                  <a:lnTo>
                    <a:pt x="342" y="809"/>
                  </a:lnTo>
                  <a:lnTo>
                    <a:pt x="333" y="807"/>
                  </a:lnTo>
                  <a:lnTo>
                    <a:pt x="333" y="807"/>
                  </a:lnTo>
                  <a:lnTo>
                    <a:pt x="320" y="803"/>
                  </a:lnTo>
                  <a:lnTo>
                    <a:pt x="309" y="801"/>
                  </a:lnTo>
                  <a:lnTo>
                    <a:pt x="306" y="801"/>
                  </a:lnTo>
                  <a:lnTo>
                    <a:pt x="302" y="803"/>
                  </a:lnTo>
                  <a:lnTo>
                    <a:pt x="299" y="807"/>
                  </a:lnTo>
                  <a:lnTo>
                    <a:pt x="295" y="814"/>
                  </a:lnTo>
                  <a:lnTo>
                    <a:pt x="295" y="814"/>
                  </a:lnTo>
                  <a:lnTo>
                    <a:pt x="293" y="825"/>
                  </a:lnTo>
                  <a:lnTo>
                    <a:pt x="293" y="834"/>
                  </a:lnTo>
                  <a:lnTo>
                    <a:pt x="300" y="852"/>
                  </a:lnTo>
                  <a:lnTo>
                    <a:pt x="300" y="852"/>
                  </a:lnTo>
                  <a:lnTo>
                    <a:pt x="300" y="863"/>
                  </a:lnTo>
                  <a:lnTo>
                    <a:pt x="299" y="872"/>
                  </a:lnTo>
                  <a:lnTo>
                    <a:pt x="299" y="883"/>
                  </a:lnTo>
                  <a:lnTo>
                    <a:pt x="299" y="892"/>
                  </a:lnTo>
                  <a:lnTo>
                    <a:pt x="299" y="892"/>
                  </a:lnTo>
                  <a:lnTo>
                    <a:pt x="302" y="901"/>
                  </a:lnTo>
                  <a:lnTo>
                    <a:pt x="306" y="910"/>
                  </a:lnTo>
                  <a:lnTo>
                    <a:pt x="309" y="917"/>
                  </a:lnTo>
                  <a:lnTo>
                    <a:pt x="311" y="928"/>
                  </a:lnTo>
                  <a:lnTo>
                    <a:pt x="311" y="928"/>
                  </a:lnTo>
                  <a:lnTo>
                    <a:pt x="309" y="943"/>
                  </a:lnTo>
                  <a:lnTo>
                    <a:pt x="309" y="959"/>
                  </a:lnTo>
                  <a:lnTo>
                    <a:pt x="309" y="959"/>
                  </a:lnTo>
                  <a:lnTo>
                    <a:pt x="320" y="964"/>
                  </a:lnTo>
                  <a:lnTo>
                    <a:pt x="331" y="973"/>
                  </a:lnTo>
                  <a:lnTo>
                    <a:pt x="340" y="984"/>
                  </a:lnTo>
                  <a:lnTo>
                    <a:pt x="349" y="993"/>
                  </a:lnTo>
                  <a:lnTo>
                    <a:pt x="353" y="999"/>
                  </a:lnTo>
                  <a:lnTo>
                    <a:pt x="353" y="999"/>
                  </a:lnTo>
                  <a:lnTo>
                    <a:pt x="349" y="1002"/>
                  </a:lnTo>
                  <a:lnTo>
                    <a:pt x="346" y="1004"/>
                  </a:lnTo>
                  <a:lnTo>
                    <a:pt x="340" y="1004"/>
                  </a:lnTo>
                  <a:lnTo>
                    <a:pt x="333" y="1004"/>
                  </a:lnTo>
                  <a:lnTo>
                    <a:pt x="319" y="1002"/>
                  </a:lnTo>
                  <a:lnTo>
                    <a:pt x="313" y="1001"/>
                  </a:lnTo>
                  <a:lnTo>
                    <a:pt x="308" y="1002"/>
                  </a:lnTo>
                  <a:lnTo>
                    <a:pt x="308" y="1002"/>
                  </a:lnTo>
                  <a:lnTo>
                    <a:pt x="300" y="1006"/>
                  </a:lnTo>
                  <a:lnTo>
                    <a:pt x="295" y="1013"/>
                  </a:lnTo>
                  <a:lnTo>
                    <a:pt x="291" y="1022"/>
                  </a:lnTo>
                  <a:lnTo>
                    <a:pt x="291" y="1029"/>
                  </a:lnTo>
                  <a:lnTo>
                    <a:pt x="291" y="1029"/>
                  </a:lnTo>
                  <a:lnTo>
                    <a:pt x="290" y="1037"/>
                  </a:lnTo>
                  <a:lnTo>
                    <a:pt x="291" y="1040"/>
                  </a:lnTo>
                  <a:lnTo>
                    <a:pt x="293" y="1044"/>
                  </a:lnTo>
                  <a:lnTo>
                    <a:pt x="297" y="1048"/>
                  </a:lnTo>
                  <a:lnTo>
                    <a:pt x="306" y="1051"/>
                  </a:lnTo>
                  <a:lnTo>
                    <a:pt x="319" y="1053"/>
                  </a:lnTo>
                  <a:lnTo>
                    <a:pt x="319" y="1053"/>
                  </a:lnTo>
                  <a:lnTo>
                    <a:pt x="331" y="1058"/>
                  </a:lnTo>
                  <a:lnTo>
                    <a:pt x="340" y="1064"/>
                  </a:lnTo>
                  <a:lnTo>
                    <a:pt x="355" y="1080"/>
                  </a:lnTo>
                  <a:lnTo>
                    <a:pt x="355" y="1080"/>
                  </a:lnTo>
                  <a:lnTo>
                    <a:pt x="360" y="1073"/>
                  </a:lnTo>
                  <a:lnTo>
                    <a:pt x="364" y="1066"/>
                  </a:lnTo>
                  <a:lnTo>
                    <a:pt x="367" y="1064"/>
                  </a:lnTo>
                  <a:lnTo>
                    <a:pt x="369" y="1064"/>
                  </a:lnTo>
                  <a:lnTo>
                    <a:pt x="373" y="1064"/>
                  </a:lnTo>
                  <a:lnTo>
                    <a:pt x="378" y="1069"/>
                  </a:lnTo>
                  <a:lnTo>
                    <a:pt x="378" y="1069"/>
                  </a:lnTo>
                  <a:lnTo>
                    <a:pt x="380" y="1073"/>
                  </a:lnTo>
                  <a:lnTo>
                    <a:pt x="382" y="1078"/>
                  </a:lnTo>
                  <a:lnTo>
                    <a:pt x="386" y="1089"/>
                  </a:lnTo>
                  <a:lnTo>
                    <a:pt x="386" y="1089"/>
                  </a:lnTo>
                  <a:lnTo>
                    <a:pt x="389" y="1096"/>
                  </a:lnTo>
                  <a:lnTo>
                    <a:pt x="395" y="1104"/>
                  </a:lnTo>
                  <a:lnTo>
                    <a:pt x="396" y="1107"/>
                  </a:lnTo>
                  <a:lnTo>
                    <a:pt x="396" y="1111"/>
                  </a:lnTo>
                  <a:lnTo>
                    <a:pt x="395" y="1115"/>
                  </a:lnTo>
                  <a:lnTo>
                    <a:pt x="391" y="1118"/>
                  </a:lnTo>
                  <a:lnTo>
                    <a:pt x="391" y="1118"/>
                  </a:lnTo>
                  <a:lnTo>
                    <a:pt x="386" y="1118"/>
                  </a:lnTo>
                  <a:lnTo>
                    <a:pt x="376" y="1116"/>
                  </a:lnTo>
                  <a:lnTo>
                    <a:pt x="367" y="1115"/>
                  </a:lnTo>
                  <a:lnTo>
                    <a:pt x="360" y="1115"/>
                  </a:lnTo>
                  <a:lnTo>
                    <a:pt x="360" y="1115"/>
                  </a:lnTo>
                  <a:lnTo>
                    <a:pt x="362" y="1122"/>
                  </a:lnTo>
                  <a:lnTo>
                    <a:pt x="366" y="1129"/>
                  </a:lnTo>
                  <a:lnTo>
                    <a:pt x="371" y="1134"/>
                  </a:lnTo>
                  <a:lnTo>
                    <a:pt x="378" y="1140"/>
                  </a:lnTo>
                  <a:lnTo>
                    <a:pt x="386" y="1145"/>
                  </a:lnTo>
                  <a:lnTo>
                    <a:pt x="391" y="1151"/>
                  </a:lnTo>
                  <a:lnTo>
                    <a:pt x="395" y="1156"/>
                  </a:lnTo>
                  <a:lnTo>
                    <a:pt x="398" y="1165"/>
                  </a:lnTo>
                  <a:lnTo>
                    <a:pt x="398" y="1165"/>
                  </a:lnTo>
                  <a:lnTo>
                    <a:pt x="398" y="1180"/>
                  </a:lnTo>
                  <a:lnTo>
                    <a:pt x="400" y="1198"/>
                  </a:lnTo>
                  <a:lnTo>
                    <a:pt x="398" y="1207"/>
                  </a:lnTo>
                  <a:lnTo>
                    <a:pt x="396" y="1214"/>
                  </a:lnTo>
                  <a:lnTo>
                    <a:pt x="393" y="1221"/>
                  </a:lnTo>
                  <a:lnTo>
                    <a:pt x="387" y="1225"/>
                  </a:lnTo>
                  <a:lnTo>
                    <a:pt x="387" y="1225"/>
                  </a:lnTo>
                  <a:lnTo>
                    <a:pt x="376" y="1229"/>
                  </a:lnTo>
                  <a:lnTo>
                    <a:pt x="369" y="1229"/>
                  </a:lnTo>
                  <a:lnTo>
                    <a:pt x="355" y="1221"/>
                  </a:lnTo>
                  <a:lnTo>
                    <a:pt x="355" y="1221"/>
                  </a:lnTo>
                  <a:lnTo>
                    <a:pt x="344" y="1216"/>
                  </a:lnTo>
                  <a:lnTo>
                    <a:pt x="331" y="1212"/>
                  </a:lnTo>
                  <a:lnTo>
                    <a:pt x="319" y="1209"/>
                  </a:lnTo>
                  <a:lnTo>
                    <a:pt x="308" y="1205"/>
                  </a:lnTo>
                  <a:lnTo>
                    <a:pt x="308" y="1205"/>
                  </a:lnTo>
                  <a:lnTo>
                    <a:pt x="299" y="1201"/>
                  </a:lnTo>
                  <a:lnTo>
                    <a:pt x="293" y="1196"/>
                  </a:lnTo>
                  <a:lnTo>
                    <a:pt x="288" y="1192"/>
                  </a:lnTo>
                  <a:lnTo>
                    <a:pt x="284" y="1187"/>
                  </a:lnTo>
                  <a:lnTo>
                    <a:pt x="284" y="1187"/>
                  </a:lnTo>
                  <a:lnTo>
                    <a:pt x="270" y="1191"/>
                  </a:lnTo>
                  <a:lnTo>
                    <a:pt x="253" y="1192"/>
                  </a:lnTo>
                  <a:lnTo>
                    <a:pt x="239" y="1192"/>
                  </a:lnTo>
                  <a:lnTo>
                    <a:pt x="224" y="1192"/>
                  </a:lnTo>
                  <a:lnTo>
                    <a:pt x="197" y="1189"/>
                  </a:lnTo>
                  <a:lnTo>
                    <a:pt x="170" y="1183"/>
                  </a:lnTo>
                  <a:lnTo>
                    <a:pt x="143" y="1178"/>
                  </a:lnTo>
                  <a:lnTo>
                    <a:pt x="130" y="1178"/>
                  </a:lnTo>
                  <a:lnTo>
                    <a:pt x="116" y="1176"/>
                  </a:lnTo>
                  <a:lnTo>
                    <a:pt x="103" y="1178"/>
                  </a:lnTo>
                  <a:lnTo>
                    <a:pt x="89" y="1180"/>
                  </a:lnTo>
                  <a:lnTo>
                    <a:pt x="74" y="1185"/>
                  </a:lnTo>
                  <a:lnTo>
                    <a:pt x="60" y="1191"/>
                  </a:lnTo>
                  <a:lnTo>
                    <a:pt x="60" y="1191"/>
                  </a:lnTo>
                  <a:lnTo>
                    <a:pt x="56" y="1200"/>
                  </a:lnTo>
                  <a:lnTo>
                    <a:pt x="54" y="1209"/>
                  </a:lnTo>
                  <a:lnTo>
                    <a:pt x="54" y="1209"/>
                  </a:lnTo>
                  <a:lnTo>
                    <a:pt x="56" y="1216"/>
                  </a:lnTo>
                  <a:lnTo>
                    <a:pt x="60" y="1223"/>
                  </a:lnTo>
                  <a:lnTo>
                    <a:pt x="60" y="1227"/>
                  </a:lnTo>
                  <a:lnTo>
                    <a:pt x="58" y="1230"/>
                  </a:lnTo>
                  <a:lnTo>
                    <a:pt x="56" y="1232"/>
                  </a:lnTo>
                  <a:lnTo>
                    <a:pt x="51" y="1236"/>
                  </a:lnTo>
                  <a:lnTo>
                    <a:pt x="51" y="1236"/>
                  </a:lnTo>
                  <a:lnTo>
                    <a:pt x="43" y="1238"/>
                  </a:lnTo>
                  <a:lnTo>
                    <a:pt x="33" y="1239"/>
                  </a:lnTo>
                  <a:lnTo>
                    <a:pt x="23" y="1239"/>
                  </a:lnTo>
                  <a:lnTo>
                    <a:pt x="14" y="1239"/>
                  </a:lnTo>
                  <a:lnTo>
                    <a:pt x="14" y="1239"/>
                  </a:lnTo>
                  <a:lnTo>
                    <a:pt x="7" y="1241"/>
                  </a:lnTo>
                  <a:lnTo>
                    <a:pt x="2" y="1245"/>
                  </a:lnTo>
                  <a:lnTo>
                    <a:pt x="2" y="1245"/>
                  </a:lnTo>
                  <a:lnTo>
                    <a:pt x="0" y="1250"/>
                  </a:lnTo>
                  <a:lnTo>
                    <a:pt x="2" y="1257"/>
                  </a:lnTo>
                  <a:lnTo>
                    <a:pt x="5" y="1270"/>
                  </a:lnTo>
                  <a:lnTo>
                    <a:pt x="14" y="1285"/>
                  </a:lnTo>
                  <a:lnTo>
                    <a:pt x="23" y="1297"/>
                  </a:lnTo>
                  <a:lnTo>
                    <a:pt x="23" y="1297"/>
                  </a:lnTo>
                  <a:lnTo>
                    <a:pt x="29" y="1295"/>
                  </a:lnTo>
                  <a:lnTo>
                    <a:pt x="36" y="1295"/>
                  </a:lnTo>
                  <a:lnTo>
                    <a:pt x="47" y="1299"/>
                  </a:lnTo>
                  <a:lnTo>
                    <a:pt x="47" y="1299"/>
                  </a:lnTo>
                  <a:lnTo>
                    <a:pt x="54" y="1305"/>
                  </a:lnTo>
                  <a:lnTo>
                    <a:pt x="63" y="1312"/>
                  </a:lnTo>
                  <a:lnTo>
                    <a:pt x="69" y="1319"/>
                  </a:lnTo>
                  <a:lnTo>
                    <a:pt x="72" y="1326"/>
                  </a:lnTo>
                  <a:lnTo>
                    <a:pt x="72" y="1326"/>
                  </a:lnTo>
                  <a:lnTo>
                    <a:pt x="76" y="1341"/>
                  </a:lnTo>
                  <a:lnTo>
                    <a:pt x="78" y="1346"/>
                  </a:lnTo>
                  <a:lnTo>
                    <a:pt x="81" y="1353"/>
                  </a:lnTo>
                  <a:lnTo>
                    <a:pt x="81" y="1353"/>
                  </a:lnTo>
                  <a:lnTo>
                    <a:pt x="90" y="1366"/>
                  </a:lnTo>
                  <a:lnTo>
                    <a:pt x="92" y="1373"/>
                  </a:lnTo>
                  <a:lnTo>
                    <a:pt x="94" y="1381"/>
                  </a:lnTo>
                  <a:lnTo>
                    <a:pt x="94" y="1381"/>
                  </a:lnTo>
                  <a:lnTo>
                    <a:pt x="96" y="1390"/>
                  </a:lnTo>
                  <a:lnTo>
                    <a:pt x="100" y="1397"/>
                  </a:lnTo>
                  <a:lnTo>
                    <a:pt x="109" y="1409"/>
                  </a:lnTo>
                  <a:lnTo>
                    <a:pt x="109" y="1409"/>
                  </a:lnTo>
                  <a:lnTo>
                    <a:pt x="114" y="1417"/>
                  </a:lnTo>
                  <a:lnTo>
                    <a:pt x="118" y="1426"/>
                  </a:lnTo>
                  <a:lnTo>
                    <a:pt x="119" y="1442"/>
                  </a:lnTo>
                  <a:lnTo>
                    <a:pt x="119" y="1442"/>
                  </a:lnTo>
                  <a:lnTo>
                    <a:pt x="121" y="1449"/>
                  </a:lnTo>
                  <a:lnTo>
                    <a:pt x="125" y="1455"/>
                  </a:lnTo>
                  <a:lnTo>
                    <a:pt x="132" y="1464"/>
                  </a:lnTo>
                  <a:lnTo>
                    <a:pt x="132" y="1464"/>
                  </a:lnTo>
                  <a:lnTo>
                    <a:pt x="136" y="1471"/>
                  </a:lnTo>
                  <a:lnTo>
                    <a:pt x="138" y="1480"/>
                  </a:lnTo>
                  <a:lnTo>
                    <a:pt x="139" y="1487"/>
                  </a:lnTo>
                  <a:lnTo>
                    <a:pt x="143" y="1496"/>
                  </a:lnTo>
                  <a:lnTo>
                    <a:pt x="143" y="1496"/>
                  </a:lnTo>
                  <a:lnTo>
                    <a:pt x="147" y="1502"/>
                  </a:lnTo>
                  <a:lnTo>
                    <a:pt x="154" y="1505"/>
                  </a:lnTo>
                  <a:lnTo>
                    <a:pt x="159" y="1511"/>
                  </a:lnTo>
                  <a:lnTo>
                    <a:pt x="165" y="1516"/>
                  </a:lnTo>
                  <a:lnTo>
                    <a:pt x="165" y="1516"/>
                  </a:lnTo>
                  <a:lnTo>
                    <a:pt x="168" y="1520"/>
                  </a:lnTo>
                  <a:lnTo>
                    <a:pt x="168" y="1523"/>
                  </a:lnTo>
                  <a:lnTo>
                    <a:pt x="170" y="1534"/>
                  </a:lnTo>
                  <a:lnTo>
                    <a:pt x="168" y="1554"/>
                  </a:lnTo>
                  <a:lnTo>
                    <a:pt x="168" y="1554"/>
                  </a:lnTo>
                  <a:lnTo>
                    <a:pt x="168" y="1561"/>
                  </a:lnTo>
                  <a:lnTo>
                    <a:pt x="170" y="1569"/>
                  </a:lnTo>
                  <a:lnTo>
                    <a:pt x="174" y="1576"/>
                  </a:lnTo>
                  <a:lnTo>
                    <a:pt x="177" y="1581"/>
                  </a:lnTo>
                  <a:lnTo>
                    <a:pt x="181" y="1587"/>
                  </a:lnTo>
                  <a:lnTo>
                    <a:pt x="186" y="1590"/>
                  </a:lnTo>
                  <a:lnTo>
                    <a:pt x="194" y="1594"/>
                  </a:lnTo>
                  <a:lnTo>
                    <a:pt x="203" y="1596"/>
                  </a:lnTo>
                  <a:lnTo>
                    <a:pt x="203" y="1596"/>
                  </a:lnTo>
                  <a:lnTo>
                    <a:pt x="212" y="1596"/>
                  </a:lnTo>
                  <a:lnTo>
                    <a:pt x="221" y="1594"/>
                  </a:lnTo>
                  <a:lnTo>
                    <a:pt x="239" y="1590"/>
                  </a:lnTo>
                  <a:lnTo>
                    <a:pt x="239" y="1590"/>
                  </a:lnTo>
                  <a:lnTo>
                    <a:pt x="248" y="1589"/>
                  </a:lnTo>
                  <a:lnTo>
                    <a:pt x="257" y="1589"/>
                  </a:lnTo>
                  <a:lnTo>
                    <a:pt x="264" y="1589"/>
                  </a:lnTo>
                  <a:lnTo>
                    <a:pt x="271" y="1585"/>
                  </a:lnTo>
                  <a:lnTo>
                    <a:pt x="271" y="1585"/>
                  </a:lnTo>
                  <a:lnTo>
                    <a:pt x="275" y="1581"/>
                  </a:lnTo>
                  <a:lnTo>
                    <a:pt x="277" y="1578"/>
                  </a:lnTo>
                  <a:lnTo>
                    <a:pt x="281" y="1572"/>
                  </a:lnTo>
                  <a:lnTo>
                    <a:pt x="284" y="1570"/>
                  </a:lnTo>
                  <a:lnTo>
                    <a:pt x="284" y="1570"/>
                  </a:lnTo>
                  <a:lnTo>
                    <a:pt x="290" y="1567"/>
                  </a:lnTo>
                  <a:lnTo>
                    <a:pt x="297" y="1567"/>
                  </a:lnTo>
                  <a:lnTo>
                    <a:pt x="304" y="1565"/>
                  </a:lnTo>
                  <a:lnTo>
                    <a:pt x="308" y="1563"/>
                  </a:lnTo>
                  <a:lnTo>
                    <a:pt x="309" y="1561"/>
                  </a:lnTo>
                  <a:lnTo>
                    <a:pt x="309" y="1561"/>
                  </a:lnTo>
                  <a:lnTo>
                    <a:pt x="311" y="1556"/>
                  </a:lnTo>
                  <a:lnTo>
                    <a:pt x="313" y="1551"/>
                  </a:lnTo>
                  <a:lnTo>
                    <a:pt x="313" y="1545"/>
                  </a:lnTo>
                  <a:lnTo>
                    <a:pt x="313" y="1542"/>
                  </a:lnTo>
                  <a:lnTo>
                    <a:pt x="313" y="1542"/>
                  </a:lnTo>
                  <a:lnTo>
                    <a:pt x="317" y="1536"/>
                  </a:lnTo>
                  <a:lnTo>
                    <a:pt x="320" y="1531"/>
                  </a:lnTo>
                  <a:lnTo>
                    <a:pt x="331" y="1525"/>
                  </a:lnTo>
                  <a:lnTo>
                    <a:pt x="355" y="1516"/>
                  </a:lnTo>
                  <a:lnTo>
                    <a:pt x="355" y="1516"/>
                  </a:lnTo>
                  <a:lnTo>
                    <a:pt x="366" y="1511"/>
                  </a:lnTo>
                  <a:lnTo>
                    <a:pt x="375" y="1505"/>
                  </a:lnTo>
                  <a:lnTo>
                    <a:pt x="375" y="1505"/>
                  </a:lnTo>
                  <a:lnTo>
                    <a:pt x="389" y="1502"/>
                  </a:lnTo>
                  <a:lnTo>
                    <a:pt x="396" y="1500"/>
                  </a:lnTo>
                  <a:lnTo>
                    <a:pt x="402" y="1496"/>
                  </a:lnTo>
                  <a:lnTo>
                    <a:pt x="402" y="1496"/>
                  </a:lnTo>
                  <a:lnTo>
                    <a:pt x="411" y="1487"/>
                  </a:lnTo>
                  <a:lnTo>
                    <a:pt x="414" y="1478"/>
                  </a:lnTo>
                  <a:lnTo>
                    <a:pt x="418" y="1467"/>
                  </a:lnTo>
                  <a:lnTo>
                    <a:pt x="420" y="1456"/>
                  </a:lnTo>
                  <a:lnTo>
                    <a:pt x="420" y="1456"/>
                  </a:lnTo>
                  <a:lnTo>
                    <a:pt x="422" y="1435"/>
                  </a:lnTo>
                  <a:lnTo>
                    <a:pt x="422" y="1424"/>
                  </a:lnTo>
                  <a:lnTo>
                    <a:pt x="418" y="1411"/>
                  </a:lnTo>
                  <a:lnTo>
                    <a:pt x="418" y="1411"/>
                  </a:lnTo>
                  <a:lnTo>
                    <a:pt x="416" y="1406"/>
                  </a:lnTo>
                  <a:lnTo>
                    <a:pt x="413" y="1402"/>
                  </a:lnTo>
                  <a:lnTo>
                    <a:pt x="404" y="1397"/>
                  </a:lnTo>
                  <a:lnTo>
                    <a:pt x="395" y="1391"/>
                  </a:lnTo>
                  <a:lnTo>
                    <a:pt x="391" y="1390"/>
                  </a:lnTo>
                  <a:lnTo>
                    <a:pt x="387" y="1384"/>
                  </a:lnTo>
                  <a:lnTo>
                    <a:pt x="387" y="1384"/>
                  </a:lnTo>
                  <a:lnTo>
                    <a:pt x="380" y="1375"/>
                  </a:lnTo>
                  <a:lnTo>
                    <a:pt x="376" y="1371"/>
                  </a:lnTo>
                  <a:lnTo>
                    <a:pt x="369" y="1373"/>
                  </a:lnTo>
                  <a:lnTo>
                    <a:pt x="369" y="1373"/>
                  </a:lnTo>
                  <a:lnTo>
                    <a:pt x="366" y="1375"/>
                  </a:lnTo>
                  <a:lnTo>
                    <a:pt x="362" y="1379"/>
                  </a:lnTo>
                  <a:lnTo>
                    <a:pt x="357" y="1388"/>
                  </a:lnTo>
                  <a:lnTo>
                    <a:pt x="353" y="1397"/>
                  </a:lnTo>
                  <a:lnTo>
                    <a:pt x="349" y="1400"/>
                  </a:lnTo>
                  <a:lnTo>
                    <a:pt x="344" y="1402"/>
                  </a:lnTo>
                  <a:lnTo>
                    <a:pt x="344" y="1402"/>
                  </a:lnTo>
                  <a:lnTo>
                    <a:pt x="338" y="1404"/>
                  </a:lnTo>
                  <a:lnTo>
                    <a:pt x="331" y="1402"/>
                  </a:lnTo>
                  <a:lnTo>
                    <a:pt x="317" y="1397"/>
                  </a:lnTo>
                  <a:lnTo>
                    <a:pt x="304" y="1388"/>
                  </a:lnTo>
                  <a:lnTo>
                    <a:pt x="293" y="1381"/>
                  </a:lnTo>
                  <a:lnTo>
                    <a:pt x="293" y="1381"/>
                  </a:lnTo>
                  <a:lnTo>
                    <a:pt x="282" y="1371"/>
                  </a:lnTo>
                  <a:lnTo>
                    <a:pt x="281" y="1364"/>
                  </a:lnTo>
                  <a:lnTo>
                    <a:pt x="277" y="1359"/>
                  </a:lnTo>
                  <a:lnTo>
                    <a:pt x="277" y="1359"/>
                  </a:lnTo>
                  <a:lnTo>
                    <a:pt x="277" y="1346"/>
                  </a:lnTo>
                  <a:lnTo>
                    <a:pt x="277" y="1341"/>
                  </a:lnTo>
                  <a:lnTo>
                    <a:pt x="277" y="1335"/>
                  </a:lnTo>
                  <a:lnTo>
                    <a:pt x="277" y="1335"/>
                  </a:lnTo>
                  <a:lnTo>
                    <a:pt x="273" y="1328"/>
                  </a:lnTo>
                  <a:lnTo>
                    <a:pt x="268" y="1321"/>
                  </a:lnTo>
                  <a:lnTo>
                    <a:pt x="257" y="1308"/>
                  </a:lnTo>
                  <a:lnTo>
                    <a:pt x="257" y="1308"/>
                  </a:lnTo>
                  <a:lnTo>
                    <a:pt x="252" y="1301"/>
                  </a:lnTo>
                  <a:lnTo>
                    <a:pt x="250" y="1297"/>
                  </a:lnTo>
                  <a:lnTo>
                    <a:pt x="248" y="1292"/>
                  </a:lnTo>
                  <a:lnTo>
                    <a:pt x="248" y="1292"/>
                  </a:lnTo>
                  <a:lnTo>
                    <a:pt x="250" y="1286"/>
                  </a:lnTo>
                  <a:lnTo>
                    <a:pt x="252" y="1281"/>
                  </a:lnTo>
                  <a:lnTo>
                    <a:pt x="255" y="1276"/>
                  </a:lnTo>
                  <a:lnTo>
                    <a:pt x="259" y="1272"/>
                  </a:lnTo>
                  <a:lnTo>
                    <a:pt x="264" y="1270"/>
                  </a:lnTo>
                  <a:lnTo>
                    <a:pt x="270" y="1268"/>
                  </a:lnTo>
                  <a:lnTo>
                    <a:pt x="275" y="1270"/>
                  </a:lnTo>
                  <a:lnTo>
                    <a:pt x="279" y="1272"/>
                  </a:lnTo>
                  <a:lnTo>
                    <a:pt x="279" y="1272"/>
                  </a:lnTo>
                  <a:lnTo>
                    <a:pt x="282" y="1276"/>
                  </a:lnTo>
                  <a:lnTo>
                    <a:pt x="286" y="1281"/>
                  </a:lnTo>
                  <a:lnTo>
                    <a:pt x="290" y="1290"/>
                  </a:lnTo>
                  <a:lnTo>
                    <a:pt x="291" y="1299"/>
                  </a:lnTo>
                  <a:lnTo>
                    <a:pt x="295" y="1310"/>
                  </a:lnTo>
                  <a:lnTo>
                    <a:pt x="295" y="1310"/>
                  </a:lnTo>
                  <a:lnTo>
                    <a:pt x="299" y="1315"/>
                  </a:lnTo>
                  <a:lnTo>
                    <a:pt x="302" y="1321"/>
                  </a:lnTo>
                  <a:lnTo>
                    <a:pt x="308" y="1324"/>
                  </a:lnTo>
                  <a:lnTo>
                    <a:pt x="313" y="1326"/>
                  </a:lnTo>
                  <a:lnTo>
                    <a:pt x="326" y="1328"/>
                  </a:lnTo>
                  <a:lnTo>
                    <a:pt x="338" y="1330"/>
                  </a:lnTo>
                  <a:lnTo>
                    <a:pt x="338" y="1330"/>
                  </a:lnTo>
                  <a:lnTo>
                    <a:pt x="351" y="1328"/>
                  </a:lnTo>
                  <a:lnTo>
                    <a:pt x="362" y="1330"/>
                  </a:lnTo>
                  <a:lnTo>
                    <a:pt x="373" y="1335"/>
                  </a:lnTo>
                  <a:lnTo>
                    <a:pt x="384" y="1343"/>
                  </a:lnTo>
                  <a:lnTo>
                    <a:pt x="384" y="1343"/>
                  </a:lnTo>
                  <a:lnTo>
                    <a:pt x="396" y="1355"/>
                  </a:lnTo>
                  <a:lnTo>
                    <a:pt x="404" y="1361"/>
                  </a:lnTo>
                  <a:lnTo>
                    <a:pt x="413" y="1364"/>
                  </a:lnTo>
                  <a:lnTo>
                    <a:pt x="413" y="1364"/>
                  </a:lnTo>
                  <a:lnTo>
                    <a:pt x="429" y="1366"/>
                  </a:lnTo>
                  <a:lnTo>
                    <a:pt x="445" y="1370"/>
                  </a:lnTo>
                  <a:lnTo>
                    <a:pt x="445" y="1370"/>
                  </a:lnTo>
                  <a:lnTo>
                    <a:pt x="456" y="1370"/>
                  </a:lnTo>
                  <a:lnTo>
                    <a:pt x="467" y="1370"/>
                  </a:lnTo>
                  <a:lnTo>
                    <a:pt x="480" y="1368"/>
                  </a:lnTo>
                  <a:lnTo>
                    <a:pt x="490" y="1364"/>
                  </a:lnTo>
                  <a:lnTo>
                    <a:pt x="490" y="1364"/>
                  </a:lnTo>
                  <a:lnTo>
                    <a:pt x="501" y="1361"/>
                  </a:lnTo>
                  <a:lnTo>
                    <a:pt x="514" y="1357"/>
                  </a:lnTo>
                  <a:lnTo>
                    <a:pt x="519" y="1355"/>
                  </a:lnTo>
                  <a:lnTo>
                    <a:pt x="525" y="1357"/>
                  </a:lnTo>
                  <a:lnTo>
                    <a:pt x="530" y="1359"/>
                  </a:lnTo>
                  <a:lnTo>
                    <a:pt x="536" y="1362"/>
                  </a:lnTo>
                  <a:lnTo>
                    <a:pt x="536" y="1362"/>
                  </a:lnTo>
                  <a:lnTo>
                    <a:pt x="539" y="1366"/>
                  </a:lnTo>
                  <a:lnTo>
                    <a:pt x="543" y="1371"/>
                  </a:lnTo>
                  <a:lnTo>
                    <a:pt x="545" y="1381"/>
                  </a:lnTo>
                  <a:lnTo>
                    <a:pt x="548" y="1391"/>
                  </a:lnTo>
                  <a:lnTo>
                    <a:pt x="552" y="1400"/>
                  </a:lnTo>
                  <a:lnTo>
                    <a:pt x="552" y="1400"/>
                  </a:lnTo>
                  <a:lnTo>
                    <a:pt x="557" y="1406"/>
                  </a:lnTo>
                  <a:lnTo>
                    <a:pt x="565" y="1411"/>
                  </a:lnTo>
                  <a:lnTo>
                    <a:pt x="572" y="1413"/>
                  </a:lnTo>
                  <a:lnTo>
                    <a:pt x="577" y="1419"/>
                  </a:lnTo>
                  <a:lnTo>
                    <a:pt x="577" y="1419"/>
                  </a:lnTo>
                  <a:lnTo>
                    <a:pt x="581" y="1422"/>
                  </a:lnTo>
                  <a:lnTo>
                    <a:pt x="581" y="1426"/>
                  </a:lnTo>
                  <a:lnTo>
                    <a:pt x="581" y="1428"/>
                  </a:lnTo>
                  <a:lnTo>
                    <a:pt x="579" y="1429"/>
                  </a:lnTo>
                  <a:lnTo>
                    <a:pt x="574" y="1435"/>
                  </a:lnTo>
                  <a:lnTo>
                    <a:pt x="572" y="1438"/>
                  </a:lnTo>
                  <a:lnTo>
                    <a:pt x="570" y="1442"/>
                  </a:lnTo>
                  <a:lnTo>
                    <a:pt x="570" y="1442"/>
                  </a:lnTo>
                  <a:lnTo>
                    <a:pt x="572" y="1449"/>
                  </a:lnTo>
                  <a:lnTo>
                    <a:pt x="576" y="1456"/>
                  </a:lnTo>
                  <a:lnTo>
                    <a:pt x="583" y="1460"/>
                  </a:lnTo>
                  <a:lnTo>
                    <a:pt x="590" y="1460"/>
                  </a:lnTo>
                  <a:lnTo>
                    <a:pt x="590" y="1460"/>
                  </a:lnTo>
                  <a:lnTo>
                    <a:pt x="597" y="1460"/>
                  </a:lnTo>
                  <a:lnTo>
                    <a:pt x="601" y="1456"/>
                  </a:lnTo>
                  <a:lnTo>
                    <a:pt x="608" y="1444"/>
                  </a:lnTo>
                  <a:lnTo>
                    <a:pt x="608" y="1444"/>
                  </a:lnTo>
                  <a:lnTo>
                    <a:pt x="610" y="1440"/>
                  </a:lnTo>
                  <a:lnTo>
                    <a:pt x="615" y="1437"/>
                  </a:lnTo>
                  <a:lnTo>
                    <a:pt x="619" y="1438"/>
                  </a:lnTo>
                  <a:lnTo>
                    <a:pt x="621" y="1442"/>
                  </a:lnTo>
                  <a:lnTo>
                    <a:pt x="621" y="1442"/>
                  </a:lnTo>
                  <a:lnTo>
                    <a:pt x="623" y="1451"/>
                  </a:lnTo>
                  <a:lnTo>
                    <a:pt x="623" y="1462"/>
                  </a:lnTo>
                  <a:lnTo>
                    <a:pt x="619" y="1480"/>
                  </a:lnTo>
                  <a:lnTo>
                    <a:pt x="619" y="1480"/>
                  </a:lnTo>
                  <a:lnTo>
                    <a:pt x="619" y="1493"/>
                  </a:lnTo>
                  <a:lnTo>
                    <a:pt x="623" y="1504"/>
                  </a:lnTo>
                  <a:lnTo>
                    <a:pt x="626" y="1514"/>
                  </a:lnTo>
                  <a:lnTo>
                    <a:pt x="632" y="1525"/>
                  </a:lnTo>
                  <a:lnTo>
                    <a:pt x="632" y="1525"/>
                  </a:lnTo>
                  <a:lnTo>
                    <a:pt x="637" y="1536"/>
                  </a:lnTo>
                  <a:lnTo>
                    <a:pt x="643" y="1547"/>
                  </a:lnTo>
                  <a:lnTo>
                    <a:pt x="646" y="1569"/>
                  </a:lnTo>
                  <a:lnTo>
                    <a:pt x="646" y="1569"/>
                  </a:lnTo>
                  <a:lnTo>
                    <a:pt x="650" y="1587"/>
                  </a:lnTo>
                  <a:lnTo>
                    <a:pt x="653" y="1605"/>
                  </a:lnTo>
                  <a:lnTo>
                    <a:pt x="653" y="1605"/>
                  </a:lnTo>
                  <a:lnTo>
                    <a:pt x="659" y="1628"/>
                  </a:lnTo>
                  <a:lnTo>
                    <a:pt x="664" y="1652"/>
                  </a:lnTo>
                  <a:lnTo>
                    <a:pt x="664" y="1652"/>
                  </a:lnTo>
                  <a:lnTo>
                    <a:pt x="666" y="1659"/>
                  </a:lnTo>
                  <a:lnTo>
                    <a:pt x="670" y="1666"/>
                  </a:lnTo>
                  <a:lnTo>
                    <a:pt x="673" y="1674"/>
                  </a:lnTo>
                  <a:lnTo>
                    <a:pt x="679" y="1679"/>
                  </a:lnTo>
                  <a:lnTo>
                    <a:pt x="686" y="1683"/>
                  </a:lnTo>
                  <a:lnTo>
                    <a:pt x="693" y="1684"/>
                  </a:lnTo>
                  <a:lnTo>
                    <a:pt x="700" y="1684"/>
                  </a:lnTo>
                  <a:lnTo>
                    <a:pt x="708" y="1681"/>
                  </a:lnTo>
                  <a:lnTo>
                    <a:pt x="708" y="1681"/>
                  </a:lnTo>
                  <a:lnTo>
                    <a:pt x="715" y="1677"/>
                  </a:lnTo>
                  <a:lnTo>
                    <a:pt x="720" y="1670"/>
                  </a:lnTo>
                  <a:lnTo>
                    <a:pt x="724" y="1663"/>
                  </a:lnTo>
                  <a:lnTo>
                    <a:pt x="726" y="1654"/>
                  </a:lnTo>
                  <a:lnTo>
                    <a:pt x="726" y="1654"/>
                  </a:lnTo>
                  <a:lnTo>
                    <a:pt x="728" y="1637"/>
                  </a:lnTo>
                  <a:lnTo>
                    <a:pt x="728" y="1637"/>
                  </a:lnTo>
                  <a:lnTo>
                    <a:pt x="731" y="1630"/>
                  </a:lnTo>
                  <a:lnTo>
                    <a:pt x="735" y="1623"/>
                  </a:lnTo>
                  <a:lnTo>
                    <a:pt x="735" y="1623"/>
                  </a:lnTo>
                  <a:lnTo>
                    <a:pt x="735" y="1616"/>
                  </a:lnTo>
                  <a:lnTo>
                    <a:pt x="735" y="1610"/>
                  </a:lnTo>
                  <a:lnTo>
                    <a:pt x="731" y="1598"/>
                  </a:lnTo>
                  <a:lnTo>
                    <a:pt x="731" y="1598"/>
                  </a:lnTo>
                  <a:lnTo>
                    <a:pt x="729" y="1583"/>
                  </a:lnTo>
                  <a:lnTo>
                    <a:pt x="731" y="1576"/>
                  </a:lnTo>
                  <a:lnTo>
                    <a:pt x="733" y="1569"/>
                  </a:lnTo>
                  <a:lnTo>
                    <a:pt x="733" y="1569"/>
                  </a:lnTo>
                  <a:lnTo>
                    <a:pt x="738" y="1563"/>
                  </a:lnTo>
                  <a:lnTo>
                    <a:pt x="744" y="1560"/>
                  </a:lnTo>
                  <a:lnTo>
                    <a:pt x="744" y="1560"/>
                  </a:lnTo>
                  <a:lnTo>
                    <a:pt x="748" y="1554"/>
                  </a:lnTo>
                  <a:lnTo>
                    <a:pt x="751" y="1549"/>
                  </a:lnTo>
                  <a:lnTo>
                    <a:pt x="751" y="1549"/>
                  </a:lnTo>
                  <a:lnTo>
                    <a:pt x="757" y="1542"/>
                  </a:lnTo>
                  <a:lnTo>
                    <a:pt x="762" y="1538"/>
                  </a:lnTo>
                  <a:lnTo>
                    <a:pt x="776" y="1529"/>
                  </a:lnTo>
                  <a:lnTo>
                    <a:pt x="776" y="1529"/>
                  </a:lnTo>
                  <a:lnTo>
                    <a:pt x="791" y="1522"/>
                  </a:lnTo>
                  <a:lnTo>
                    <a:pt x="804" y="1513"/>
                  </a:lnTo>
                  <a:lnTo>
                    <a:pt x="814" y="1502"/>
                  </a:lnTo>
                  <a:lnTo>
                    <a:pt x="820" y="1496"/>
                  </a:lnTo>
                  <a:lnTo>
                    <a:pt x="824" y="1489"/>
                  </a:lnTo>
                  <a:lnTo>
                    <a:pt x="824" y="1489"/>
                  </a:lnTo>
                  <a:lnTo>
                    <a:pt x="829" y="1482"/>
                  </a:lnTo>
                  <a:lnTo>
                    <a:pt x="833" y="1476"/>
                  </a:lnTo>
                  <a:lnTo>
                    <a:pt x="842" y="1466"/>
                  </a:lnTo>
                  <a:lnTo>
                    <a:pt x="842" y="1466"/>
                  </a:lnTo>
                  <a:lnTo>
                    <a:pt x="847" y="1460"/>
                  </a:lnTo>
                  <a:lnTo>
                    <a:pt x="852" y="1455"/>
                  </a:lnTo>
                  <a:lnTo>
                    <a:pt x="852" y="1455"/>
                  </a:lnTo>
                  <a:lnTo>
                    <a:pt x="858" y="1455"/>
                  </a:lnTo>
                  <a:lnTo>
                    <a:pt x="865" y="1453"/>
                  </a:lnTo>
                  <a:lnTo>
                    <a:pt x="871" y="1453"/>
                  </a:lnTo>
                  <a:lnTo>
                    <a:pt x="876" y="1449"/>
                  </a:lnTo>
                  <a:lnTo>
                    <a:pt x="876" y="1449"/>
                  </a:lnTo>
                  <a:lnTo>
                    <a:pt x="881" y="1446"/>
                  </a:lnTo>
                  <a:lnTo>
                    <a:pt x="885" y="1438"/>
                  </a:lnTo>
                  <a:lnTo>
                    <a:pt x="889" y="1433"/>
                  </a:lnTo>
                  <a:lnTo>
                    <a:pt x="894" y="1429"/>
                  </a:lnTo>
                  <a:lnTo>
                    <a:pt x="894" y="1429"/>
                  </a:lnTo>
                  <a:lnTo>
                    <a:pt x="898" y="1429"/>
                  </a:lnTo>
                  <a:lnTo>
                    <a:pt x="901" y="1431"/>
                  </a:lnTo>
                  <a:lnTo>
                    <a:pt x="909" y="1437"/>
                  </a:lnTo>
                  <a:lnTo>
                    <a:pt x="909" y="1437"/>
                  </a:lnTo>
                  <a:lnTo>
                    <a:pt x="912" y="1444"/>
                  </a:lnTo>
                  <a:lnTo>
                    <a:pt x="916" y="1451"/>
                  </a:lnTo>
                  <a:lnTo>
                    <a:pt x="919" y="1460"/>
                  </a:lnTo>
                  <a:lnTo>
                    <a:pt x="923" y="1467"/>
                  </a:lnTo>
                  <a:lnTo>
                    <a:pt x="923" y="1467"/>
                  </a:lnTo>
                  <a:lnTo>
                    <a:pt x="927" y="1469"/>
                  </a:lnTo>
                  <a:lnTo>
                    <a:pt x="929" y="1471"/>
                  </a:lnTo>
                  <a:lnTo>
                    <a:pt x="936" y="1475"/>
                  </a:lnTo>
                  <a:lnTo>
                    <a:pt x="936" y="1475"/>
                  </a:lnTo>
                  <a:lnTo>
                    <a:pt x="939" y="1478"/>
                  </a:lnTo>
                  <a:lnTo>
                    <a:pt x="941" y="1482"/>
                  </a:lnTo>
                  <a:lnTo>
                    <a:pt x="943" y="1491"/>
                  </a:lnTo>
                  <a:lnTo>
                    <a:pt x="943" y="1491"/>
                  </a:lnTo>
                  <a:lnTo>
                    <a:pt x="947" y="1500"/>
                  </a:lnTo>
                  <a:lnTo>
                    <a:pt x="952" y="1507"/>
                  </a:lnTo>
                  <a:lnTo>
                    <a:pt x="952" y="1507"/>
                  </a:lnTo>
                  <a:lnTo>
                    <a:pt x="954" y="1513"/>
                  </a:lnTo>
                  <a:lnTo>
                    <a:pt x="954" y="1518"/>
                  </a:lnTo>
                  <a:lnTo>
                    <a:pt x="952" y="1529"/>
                  </a:lnTo>
                  <a:lnTo>
                    <a:pt x="952" y="1529"/>
                  </a:lnTo>
                  <a:lnTo>
                    <a:pt x="950" y="1534"/>
                  </a:lnTo>
                  <a:lnTo>
                    <a:pt x="948" y="1540"/>
                  </a:lnTo>
                  <a:lnTo>
                    <a:pt x="948" y="1547"/>
                  </a:lnTo>
                  <a:lnTo>
                    <a:pt x="950" y="1549"/>
                  </a:lnTo>
                  <a:lnTo>
                    <a:pt x="952" y="1552"/>
                  </a:lnTo>
                  <a:lnTo>
                    <a:pt x="952" y="1552"/>
                  </a:lnTo>
                  <a:lnTo>
                    <a:pt x="956" y="1552"/>
                  </a:lnTo>
                  <a:lnTo>
                    <a:pt x="961" y="1551"/>
                  </a:lnTo>
                  <a:lnTo>
                    <a:pt x="970" y="1547"/>
                  </a:lnTo>
                  <a:lnTo>
                    <a:pt x="970" y="1547"/>
                  </a:lnTo>
                  <a:lnTo>
                    <a:pt x="979" y="1538"/>
                  </a:lnTo>
                  <a:lnTo>
                    <a:pt x="985" y="1536"/>
                  </a:lnTo>
                  <a:lnTo>
                    <a:pt x="988" y="1536"/>
                  </a:lnTo>
                  <a:lnTo>
                    <a:pt x="992" y="1538"/>
                  </a:lnTo>
                  <a:lnTo>
                    <a:pt x="992" y="1538"/>
                  </a:lnTo>
                  <a:lnTo>
                    <a:pt x="995" y="1543"/>
                  </a:lnTo>
                  <a:lnTo>
                    <a:pt x="999" y="1549"/>
                  </a:lnTo>
                  <a:lnTo>
                    <a:pt x="1005" y="1561"/>
                  </a:lnTo>
                  <a:lnTo>
                    <a:pt x="1008" y="1576"/>
                  </a:lnTo>
                  <a:lnTo>
                    <a:pt x="1010" y="1589"/>
                  </a:lnTo>
                  <a:lnTo>
                    <a:pt x="1010" y="1589"/>
                  </a:lnTo>
                  <a:lnTo>
                    <a:pt x="1015" y="1614"/>
                  </a:lnTo>
                  <a:lnTo>
                    <a:pt x="1019" y="1625"/>
                  </a:lnTo>
                  <a:lnTo>
                    <a:pt x="1021" y="1637"/>
                  </a:lnTo>
                  <a:lnTo>
                    <a:pt x="1021" y="1637"/>
                  </a:lnTo>
                  <a:lnTo>
                    <a:pt x="1021" y="1654"/>
                  </a:lnTo>
                  <a:lnTo>
                    <a:pt x="1019" y="1668"/>
                  </a:lnTo>
                  <a:lnTo>
                    <a:pt x="1019" y="1683"/>
                  </a:lnTo>
                  <a:lnTo>
                    <a:pt x="1021" y="1690"/>
                  </a:lnTo>
                  <a:lnTo>
                    <a:pt x="1024" y="1699"/>
                  </a:lnTo>
                  <a:lnTo>
                    <a:pt x="1024" y="1699"/>
                  </a:lnTo>
                  <a:lnTo>
                    <a:pt x="1030" y="1706"/>
                  </a:lnTo>
                  <a:lnTo>
                    <a:pt x="1035" y="1715"/>
                  </a:lnTo>
                  <a:lnTo>
                    <a:pt x="1035" y="1715"/>
                  </a:lnTo>
                  <a:lnTo>
                    <a:pt x="1039" y="1724"/>
                  </a:lnTo>
                  <a:lnTo>
                    <a:pt x="1041" y="1735"/>
                  </a:lnTo>
                  <a:lnTo>
                    <a:pt x="1043" y="1755"/>
                  </a:lnTo>
                  <a:lnTo>
                    <a:pt x="1043" y="1755"/>
                  </a:lnTo>
                  <a:lnTo>
                    <a:pt x="1046" y="1777"/>
                  </a:lnTo>
                  <a:lnTo>
                    <a:pt x="1048" y="1788"/>
                  </a:lnTo>
                  <a:lnTo>
                    <a:pt x="1053" y="1797"/>
                  </a:lnTo>
                  <a:lnTo>
                    <a:pt x="1053" y="1797"/>
                  </a:lnTo>
                  <a:lnTo>
                    <a:pt x="1062" y="1806"/>
                  </a:lnTo>
                  <a:lnTo>
                    <a:pt x="1071" y="1813"/>
                  </a:lnTo>
                  <a:lnTo>
                    <a:pt x="1071" y="1813"/>
                  </a:lnTo>
                  <a:lnTo>
                    <a:pt x="1077" y="1817"/>
                  </a:lnTo>
                  <a:lnTo>
                    <a:pt x="1084" y="1818"/>
                  </a:lnTo>
                  <a:lnTo>
                    <a:pt x="1090" y="1820"/>
                  </a:lnTo>
                  <a:lnTo>
                    <a:pt x="1097" y="1818"/>
                  </a:lnTo>
                  <a:lnTo>
                    <a:pt x="1097" y="1818"/>
                  </a:lnTo>
                  <a:lnTo>
                    <a:pt x="1099" y="1815"/>
                  </a:lnTo>
                  <a:lnTo>
                    <a:pt x="1100" y="1808"/>
                  </a:lnTo>
                  <a:lnTo>
                    <a:pt x="1099" y="1802"/>
                  </a:lnTo>
                  <a:lnTo>
                    <a:pt x="1097" y="1797"/>
                  </a:lnTo>
                  <a:lnTo>
                    <a:pt x="1097" y="1797"/>
                  </a:lnTo>
                  <a:lnTo>
                    <a:pt x="1091" y="1782"/>
                  </a:lnTo>
                  <a:lnTo>
                    <a:pt x="1086" y="1768"/>
                  </a:lnTo>
                  <a:lnTo>
                    <a:pt x="1086" y="1768"/>
                  </a:lnTo>
                  <a:lnTo>
                    <a:pt x="1082" y="1751"/>
                  </a:lnTo>
                  <a:lnTo>
                    <a:pt x="1079" y="1744"/>
                  </a:lnTo>
                  <a:lnTo>
                    <a:pt x="1075" y="1737"/>
                  </a:lnTo>
                  <a:lnTo>
                    <a:pt x="1075" y="1737"/>
                  </a:lnTo>
                  <a:lnTo>
                    <a:pt x="1071" y="1730"/>
                  </a:lnTo>
                  <a:lnTo>
                    <a:pt x="1064" y="1722"/>
                  </a:lnTo>
                  <a:lnTo>
                    <a:pt x="1052" y="1710"/>
                  </a:lnTo>
                  <a:lnTo>
                    <a:pt x="1041" y="1697"/>
                  </a:lnTo>
                  <a:lnTo>
                    <a:pt x="1035" y="1690"/>
                  </a:lnTo>
                  <a:lnTo>
                    <a:pt x="1032" y="1681"/>
                  </a:lnTo>
                  <a:lnTo>
                    <a:pt x="1032" y="1681"/>
                  </a:lnTo>
                  <a:lnTo>
                    <a:pt x="1030" y="1670"/>
                  </a:lnTo>
                  <a:lnTo>
                    <a:pt x="1032" y="1657"/>
                  </a:lnTo>
                  <a:lnTo>
                    <a:pt x="1033" y="1632"/>
                  </a:lnTo>
                  <a:lnTo>
                    <a:pt x="1033" y="1632"/>
                  </a:lnTo>
                  <a:lnTo>
                    <a:pt x="1037" y="1621"/>
                  </a:lnTo>
                  <a:lnTo>
                    <a:pt x="1039" y="1616"/>
                  </a:lnTo>
                  <a:lnTo>
                    <a:pt x="1043" y="1612"/>
                  </a:lnTo>
                  <a:lnTo>
                    <a:pt x="1043" y="1612"/>
                  </a:lnTo>
                  <a:lnTo>
                    <a:pt x="1048" y="1612"/>
                  </a:lnTo>
                  <a:lnTo>
                    <a:pt x="1053" y="1616"/>
                  </a:lnTo>
                  <a:lnTo>
                    <a:pt x="1066" y="1623"/>
                  </a:lnTo>
                  <a:lnTo>
                    <a:pt x="1066" y="1623"/>
                  </a:lnTo>
                  <a:lnTo>
                    <a:pt x="1073" y="1627"/>
                  </a:lnTo>
                  <a:lnTo>
                    <a:pt x="1081" y="1632"/>
                  </a:lnTo>
                  <a:lnTo>
                    <a:pt x="1088" y="1639"/>
                  </a:lnTo>
                  <a:lnTo>
                    <a:pt x="1093" y="1646"/>
                  </a:lnTo>
                  <a:lnTo>
                    <a:pt x="1093" y="1646"/>
                  </a:lnTo>
                  <a:lnTo>
                    <a:pt x="1102" y="1668"/>
                  </a:lnTo>
                  <a:lnTo>
                    <a:pt x="1110" y="1679"/>
                  </a:lnTo>
                  <a:lnTo>
                    <a:pt x="1117" y="1686"/>
                  </a:lnTo>
                  <a:lnTo>
                    <a:pt x="1117" y="1686"/>
                  </a:lnTo>
                  <a:lnTo>
                    <a:pt x="1122" y="1690"/>
                  </a:lnTo>
                  <a:lnTo>
                    <a:pt x="1128" y="1688"/>
                  </a:lnTo>
                  <a:lnTo>
                    <a:pt x="1133" y="1684"/>
                  </a:lnTo>
                  <a:lnTo>
                    <a:pt x="1138" y="1677"/>
                  </a:lnTo>
                  <a:lnTo>
                    <a:pt x="1138" y="1677"/>
                  </a:lnTo>
                  <a:lnTo>
                    <a:pt x="1144" y="1668"/>
                  </a:lnTo>
                  <a:lnTo>
                    <a:pt x="1151" y="1661"/>
                  </a:lnTo>
                  <a:lnTo>
                    <a:pt x="1166" y="1645"/>
                  </a:lnTo>
                  <a:lnTo>
                    <a:pt x="1166" y="1645"/>
                  </a:lnTo>
                  <a:lnTo>
                    <a:pt x="1175" y="1637"/>
                  </a:lnTo>
                  <a:lnTo>
                    <a:pt x="1180" y="1627"/>
                  </a:lnTo>
                  <a:lnTo>
                    <a:pt x="1180" y="1627"/>
                  </a:lnTo>
                  <a:lnTo>
                    <a:pt x="1182" y="1618"/>
                  </a:lnTo>
                  <a:lnTo>
                    <a:pt x="1184" y="1608"/>
                  </a:lnTo>
                  <a:lnTo>
                    <a:pt x="1182" y="1589"/>
                  </a:lnTo>
                  <a:lnTo>
                    <a:pt x="1178" y="1570"/>
                  </a:lnTo>
                  <a:lnTo>
                    <a:pt x="1171" y="1552"/>
                  </a:lnTo>
                  <a:lnTo>
                    <a:pt x="1171" y="1552"/>
                  </a:lnTo>
                  <a:lnTo>
                    <a:pt x="1160" y="1538"/>
                  </a:lnTo>
                  <a:lnTo>
                    <a:pt x="1149" y="1525"/>
                  </a:lnTo>
                  <a:lnTo>
                    <a:pt x="1140" y="1509"/>
                  </a:lnTo>
                  <a:lnTo>
                    <a:pt x="1137" y="1502"/>
                  </a:lnTo>
                  <a:lnTo>
                    <a:pt x="1137" y="1494"/>
                  </a:lnTo>
                  <a:lnTo>
                    <a:pt x="1137" y="1494"/>
                  </a:lnTo>
                  <a:lnTo>
                    <a:pt x="1137" y="1482"/>
                  </a:lnTo>
                  <a:lnTo>
                    <a:pt x="1140" y="1471"/>
                  </a:lnTo>
                  <a:lnTo>
                    <a:pt x="1146" y="1460"/>
                  </a:lnTo>
                  <a:lnTo>
                    <a:pt x="1153" y="1453"/>
                  </a:lnTo>
                  <a:lnTo>
                    <a:pt x="1160" y="1447"/>
                  </a:lnTo>
                  <a:lnTo>
                    <a:pt x="1169" y="1446"/>
                  </a:lnTo>
                  <a:lnTo>
                    <a:pt x="1175" y="1446"/>
                  </a:lnTo>
                  <a:lnTo>
                    <a:pt x="1180" y="1447"/>
                  </a:lnTo>
                  <a:lnTo>
                    <a:pt x="1186" y="1451"/>
                  </a:lnTo>
                  <a:lnTo>
                    <a:pt x="1189" y="1456"/>
                  </a:lnTo>
                  <a:lnTo>
                    <a:pt x="1189" y="1456"/>
                  </a:lnTo>
                  <a:lnTo>
                    <a:pt x="1195" y="1460"/>
                  </a:lnTo>
                  <a:lnTo>
                    <a:pt x="1198" y="1460"/>
                  </a:lnTo>
                  <a:lnTo>
                    <a:pt x="1202" y="1458"/>
                  </a:lnTo>
                  <a:lnTo>
                    <a:pt x="1205" y="1453"/>
                  </a:lnTo>
                  <a:lnTo>
                    <a:pt x="1205" y="1453"/>
                  </a:lnTo>
                  <a:lnTo>
                    <a:pt x="1213" y="1444"/>
                  </a:lnTo>
                  <a:lnTo>
                    <a:pt x="1220" y="1438"/>
                  </a:lnTo>
                  <a:lnTo>
                    <a:pt x="1227" y="1435"/>
                  </a:lnTo>
                  <a:lnTo>
                    <a:pt x="1238" y="1431"/>
                  </a:lnTo>
                  <a:lnTo>
                    <a:pt x="1238" y="1431"/>
                  </a:lnTo>
                  <a:lnTo>
                    <a:pt x="1262" y="1426"/>
                  </a:lnTo>
                  <a:lnTo>
                    <a:pt x="1274" y="1422"/>
                  </a:lnTo>
                  <a:lnTo>
                    <a:pt x="1285" y="1419"/>
                  </a:lnTo>
                  <a:lnTo>
                    <a:pt x="1285" y="1419"/>
                  </a:lnTo>
                  <a:lnTo>
                    <a:pt x="1292" y="1413"/>
                  </a:lnTo>
                  <a:lnTo>
                    <a:pt x="1300" y="1408"/>
                  </a:lnTo>
                  <a:lnTo>
                    <a:pt x="1300" y="1408"/>
                  </a:lnTo>
                  <a:lnTo>
                    <a:pt x="1305" y="1402"/>
                  </a:lnTo>
                  <a:lnTo>
                    <a:pt x="1309" y="1395"/>
                  </a:lnTo>
                  <a:lnTo>
                    <a:pt x="1316" y="1382"/>
                  </a:lnTo>
                  <a:lnTo>
                    <a:pt x="1319" y="1366"/>
                  </a:lnTo>
                  <a:lnTo>
                    <a:pt x="1325" y="1352"/>
                  </a:lnTo>
                  <a:lnTo>
                    <a:pt x="1325" y="1352"/>
                  </a:lnTo>
                  <a:lnTo>
                    <a:pt x="1329" y="1344"/>
                  </a:lnTo>
                  <a:lnTo>
                    <a:pt x="1332" y="1339"/>
                  </a:lnTo>
                  <a:lnTo>
                    <a:pt x="1343" y="1328"/>
                  </a:lnTo>
                  <a:lnTo>
                    <a:pt x="1352" y="1315"/>
                  </a:lnTo>
                  <a:lnTo>
                    <a:pt x="1357" y="1310"/>
                  </a:lnTo>
                  <a:lnTo>
                    <a:pt x="1361" y="1303"/>
                  </a:lnTo>
                  <a:lnTo>
                    <a:pt x="1361" y="1303"/>
                  </a:lnTo>
                  <a:lnTo>
                    <a:pt x="1363" y="1295"/>
                  </a:lnTo>
                  <a:lnTo>
                    <a:pt x="1361" y="1290"/>
                  </a:lnTo>
                  <a:lnTo>
                    <a:pt x="1359" y="1285"/>
                  </a:lnTo>
                  <a:lnTo>
                    <a:pt x="1356" y="1279"/>
                  </a:lnTo>
                  <a:lnTo>
                    <a:pt x="1356" y="1279"/>
                  </a:lnTo>
                  <a:lnTo>
                    <a:pt x="1352" y="1274"/>
                  </a:lnTo>
                  <a:lnTo>
                    <a:pt x="1352" y="1268"/>
                  </a:lnTo>
                  <a:lnTo>
                    <a:pt x="1356" y="1257"/>
                  </a:lnTo>
                  <a:lnTo>
                    <a:pt x="1356" y="1257"/>
                  </a:lnTo>
                  <a:lnTo>
                    <a:pt x="1356" y="1245"/>
                  </a:lnTo>
                  <a:lnTo>
                    <a:pt x="1356" y="1245"/>
                  </a:lnTo>
                  <a:lnTo>
                    <a:pt x="1354" y="1236"/>
                  </a:lnTo>
                  <a:lnTo>
                    <a:pt x="1348" y="1227"/>
                  </a:lnTo>
                  <a:lnTo>
                    <a:pt x="1343" y="1218"/>
                  </a:lnTo>
                  <a:lnTo>
                    <a:pt x="1341" y="1214"/>
                  </a:lnTo>
                  <a:lnTo>
                    <a:pt x="1339" y="1209"/>
                  </a:lnTo>
                  <a:lnTo>
                    <a:pt x="1339" y="1209"/>
                  </a:lnTo>
                  <a:lnTo>
                    <a:pt x="1339" y="1203"/>
                  </a:lnTo>
                  <a:lnTo>
                    <a:pt x="1341" y="1200"/>
                  </a:lnTo>
                  <a:lnTo>
                    <a:pt x="1341" y="1194"/>
                  </a:lnTo>
                  <a:lnTo>
                    <a:pt x="1341" y="1189"/>
                  </a:lnTo>
                  <a:lnTo>
                    <a:pt x="1341" y="1189"/>
                  </a:lnTo>
                  <a:lnTo>
                    <a:pt x="1338" y="1174"/>
                  </a:lnTo>
                  <a:lnTo>
                    <a:pt x="1336" y="1167"/>
                  </a:lnTo>
                  <a:lnTo>
                    <a:pt x="1338" y="1158"/>
                  </a:lnTo>
                  <a:lnTo>
                    <a:pt x="1338" y="1158"/>
                  </a:lnTo>
                  <a:lnTo>
                    <a:pt x="1339" y="1154"/>
                  </a:lnTo>
                  <a:lnTo>
                    <a:pt x="1343" y="1151"/>
                  </a:lnTo>
                  <a:lnTo>
                    <a:pt x="1354" y="1147"/>
                  </a:lnTo>
                  <a:lnTo>
                    <a:pt x="1363" y="1142"/>
                  </a:lnTo>
                  <a:lnTo>
                    <a:pt x="1367" y="1140"/>
                  </a:lnTo>
                  <a:lnTo>
                    <a:pt x="1368" y="1136"/>
                  </a:lnTo>
                  <a:lnTo>
                    <a:pt x="1368" y="1136"/>
                  </a:lnTo>
                  <a:lnTo>
                    <a:pt x="1368" y="1131"/>
                  </a:lnTo>
                  <a:lnTo>
                    <a:pt x="1365" y="1125"/>
                  </a:lnTo>
                  <a:lnTo>
                    <a:pt x="1361" y="1124"/>
                  </a:lnTo>
                  <a:lnTo>
                    <a:pt x="1357" y="1120"/>
                  </a:lnTo>
                  <a:lnTo>
                    <a:pt x="1357" y="1120"/>
                  </a:lnTo>
                  <a:lnTo>
                    <a:pt x="1345" y="1118"/>
                  </a:lnTo>
                  <a:lnTo>
                    <a:pt x="1330" y="1118"/>
                  </a:lnTo>
                  <a:lnTo>
                    <a:pt x="1325" y="1116"/>
                  </a:lnTo>
                  <a:lnTo>
                    <a:pt x="1319" y="1113"/>
                  </a:lnTo>
                  <a:lnTo>
                    <a:pt x="1314" y="1109"/>
                  </a:lnTo>
                  <a:lnTo>
                    <a:pt x="1312" y="1104"/>
                  </a:lnTo>
                  <a:lnTo>
                    <a:pt x="1312" y="1104"/>
                  </a:lnTo>
                  <a:lnTo>
                    <a:pt x="1310" y="1096"/>
                  </a:lnTo>
                  <a:lnTo>
                    <a:pt x="1310" y="1091"/>
                  </a:lnTo>
                  <a:lnTo>
                    <a:pt x="1314" y="1086"/>
                  </a:lnTo>
                  <a:lnTo>
                    <a:pt x="1318" y="1082"/>
                  </a:lnTo>
                  <a:lnTo>
                    <a:pt x="1329" y="1077"/>
                  </a:lnTo>
                  <a:lnTo>
                    <a:pt x="1338" y="1073"/>
                  </a:lnTo>
                  <a:lnTo>
                    <a:pt x="1338" y="1073"/>
                  </a:lnTo>
                  <a:lnTo>
                    <a:pt x="1347" y="1064"/>
                  </a:lnTo>
                  <a:lnTo>
                    <a:pt x="1352" y="1060"/>
                  </a:lnTo>
                  <a:lnTo>
                    <a:pt x="1357" y="1058"/>
                  </a:lnTo>
                  <a:lnTo>
                    <a:pt x="1357" y="1058"/>
                  </a:lnTo>
                  <a:lnTo>
                    <a:pt x="1361" y="1058"/>
                  </a:lnTo>
                  <a:lnTo>
                    <a:pt x="1367" y="1060"/>
                  </a:lnTo>
                  <a:lnTo>
                    <a:pt x="1370" y="1062"/>
                  </a:lnTo>
                  <a:lnTo>
                    <a:pt x="1374" y="1066"/>
                  </a:lnTo>
                  <a:lnTo>
                    <a:pt x="1374" y="1066"/>
                  </a:lnTo>
                  <a:lnTo>
                    <a:pt x="1374" y="1069"/>
                  </a:lnTo>
                  <a:lnTo>
                    <a:pt x="1374" y="1071"/>
                  </a:lnTo>
                  <a:lnTo>
                    <a:pt x="1370" y="1077"/>
                  </a:lnTo>
                  <a:lnTo>
                    <a:pt x="1370" y="1077"/>
                  </a:lnTo>
                  <a:lnTo>
                    <a:pt x="1368" y="1082"/>
                  </a:lnTo>
                  <a:lnTo>
                    <a:pt x="1370" y="1087"/>
                  </a:lnTo>
                  <a:lnTo>
                    <a:pt x="1374" y="1089"/>
                  </a:lnTo>
                  <a:lnTo>
                    <a:pt x="1379" y="1087"/>
                  </a:lnTo>
                  <a:lnTo>
                    <a:pt x="1379" y="1087"/>
                  </a:lnTo>
                  <a:lnTo>
                    <a:pt x="1392" y="1084"/>
                  </a:lnTo>
                  <a:lnTo>
                    <a:pt x="1397" y="1084"/>
                  </a:lnTo>
                  <a:lnTo>
                    <a:pt x="1403" y="1086"/>
                  </a:lnTo>
                  <a:lnTo>
                    <a:pt x="1406" y="1087"/>
                  </a:lnTo>
                  <a:lnTo>
                    <a:pt x="1410" y="1089"/>
                  </a:lnTo>
                  <a:lnTo>
                    <a:pt x="1417" y="1102"/>
                  </a:lnTo>
                  <a:lnTo>
                    <a:pt x="1417" y="1102"/>
                  </a:lnTo>
                  <a:lnTo>
                    <a:pt x="1421" y="1107"/>
                  </a:lnTo>
                  <a:lnTo>
                    <a:pt x="1426" y="1113"/>
                  </a:lnTo>
                  <a:lnTo>
                    <a:pt x="1437" y="1124"/>
                  </a:lnTo>
                  <a:lnTo>
                    <a:pt x="1437" y="1124"/>
                  </a:lnTo>
                  <a:lnTo>
                    <a:pt x="1441" y="1131"/>
                  </a:lnTo>
                  <a:lnTo>
                    <a:pt x="1444" y="1138"/>
                  </a:lnTo>
                  <a:lnTo>
                    <a:pt x="1446" y="1156"/>
                  </a:lnTo>
                  <a:lnTo>
                    <a:pt x="1446" y="1156"/>
                  </a:lnTo>
                  <a:lnTo>
                    <a:pt x="1446" y="1171"/>
                  </a:lnTo>
                  <a:lnTo>
                    <a:pt x="1446" y="1176"/>
                  </a:lnTo>
                  <a:lnTo>
                    <a:pt x="1450" y="1181"/>
                  </a:lnTo>
                  <a:lnTo>
                    <a:pt x="1450" y="1181"/>
                  </a:lnTo>
                  <a:lnTo>
                    <a:pt x="1455" y="1185"/>
                  </a:lnTo>
                  <a:lnTo>
                    <a:pt x="1461" y="1185"/>
                  </a:lnTo>
                  <a:lnTo>
                    <a:pt x="1466" y="1183"/>
                  </a:lnTo>
                  <a:lnTo>
                    <a:pt x="1470" y="1180"/>
                  </a:lnTo>
                  <a:lnTo>
                    <a:pt x="1470" y="1180"/>
                  </a:lnTo>
                  <a:lnTo>
                    <a:pt x="1477" y="1171"/>
                  </a:lnTo>
                  <a:lnTo>
                    <a:pt x="1479" y="1162"/>
                  </a:lnTo>
                  <a:lnTo>
                    <a:pt x="1477" y="1151"/>
                  </a:lnTo>
                  <a:lnTo>
                    <a:pt x="1473" y="1142"/>
                  </a:lnTo>
                  <a:lnTo>
                    <a:pt x="1464" y="1124"/>
                  </a:lnTo>
                  <a:lnTo>
                    <a:pt x="1462" y="1115"/>
                  </a:lnTo>
                  <a:lnTo>
                    <a:pt x="1462" y="1105"/>
                  </a:lnTo>
                  <a:lnTo>
                    <a:pt x="1462" y="1105"/>
                  </a:lnTo>
                  <a:lnTo>
                    <a:pt x="1466" y="1093"/>
                  </a:lnTo>
                  <a:lnTo>
                    <a:pt x="1472" y="1084"/>
                  </a:lnTo>
                  <a:lnTo>
                    <a:pt x="1477" y="1073"/>
                  </a:lnTo>
                  <a:lnTo>
                    <a:pt x="1481" y="1060"/>
                  </a:lnTo>
                  <a:lnTo>
                    <a:pt x="1481" y="1060"/>
                  </a:lnTo>
                  <a:lnTo>
                    <a:pt x="1482" y="1046"/>
                  </a:lnTo>
                  <a:lnTo>
                    <a:pt x="1484" y="1039"/>
                  </a:lnTo>
                  <a:lnTo>
                    <a:pt x="1486" y="1033"/>
                  </a:lnTo>
                  <a:lnTo>
                    <a:pt x="1486" y="1033"/>
                  </a:lnTo>
                  <a:lnTo>
                    <a:pt x="1493" y="1022"/>
                  </a:lnTo>
                  <a:lnTo>
                    <a:pt x="1500" y="1011"/>
                  </a:lnTo>
                  <a:lnTo>
                    <a:pt x="1500" y="1011"/>
                  </a:lnTo>
                  <a:lnTo>
                    <a:pt x="1504" y="1006"/>
                  </a:lnTo>
                  <a:lnTo>
                    <a:pt x="1508" y="1002"/>
                  </a:lnTo>
                  <a:lnTo>
                    <a:pt x="1511" y="1002"/>
                  </a:lnTo>
                  <a:lnTo>
                    <a:pt x="1517" y="1001"/>
                  </a:lnTo>
                  <a:lnTo>
                    <a:pt x="1526" y="1004"/>
                  </a:lnTo>
                  <a:lnTo>
                    <a:pt x="1538" y="1006"/>
                  </a:lnTo>
                  <a:lnTo>
                    <a:pt x="1538" y="1006"/>
                  </a:lnTo>
                  <a:lnTo>
                    <a:pt x="1549" y="1006"/>
                  </a:lnTo>
                  <a:lnTo>
                    <a:pt x="1560" y="1004"/>
                  </a:lnTo>
                  <a:lnTo>
                    <a:pt x="1569" y="997"/>
                  </a:lnTo>
                  <a:lnTo>
                    <a:pt x="1573" y="993"/>
                  </a:lnTo>
                  <a:lnTo>
                    <a:pt x="1575" y="988"/>
                  </a:lnTo>
                  <a:lnTo>
                    <a:pt x="1575" y="988"/>
                  </a:lnTo>
                  <a:lnTo>
                    <a:pt x="1582" y="975"/>
                  </a:lnTo>
                  <a:lnTo>
                    <a:pt x="1593" y="963"/>
                  </a:lnTo>
                  <a:lnTo>
                    <a:pt x="1593" y="963"/>
                  </a:lnTo>
                  <a:lnTo>
                    <a:pt x="1605" y="944"/>
                  </a:lnTo>
                  <a:lnTo>
                    <a:pt x="1618" y="928"/>
                  </a:lnTo>
                  <a:lnTo>
                    <a:pt x="1618" y="928"/>
                  </a:lnTo>
                  <a:lnTo>
                    <a:pt x="1629" y="908"/>
                  </a:lnTo>
                  <a:lnTo>
                    <a:pt x="1640" y="888"/>
                  </a:lnTo>
                  <a:lnTo>
                    <a:pt x="1640" y="888"/>
                  </a:lnTo>
                  <a:lnTo>
                    <a:pt x="1645" y="879"/>
                  </a:lnTo>
                  <a:lnTo>
                    <a:pt x="1649" y="870"/>
                  </a:lnTo>
                  <a:lnTo>
                    <a:pt x="1651" y="861"/>
                  </a:lnTo>
                  <a:lnTo>
                    <a:pt x="1651" y="850"/>
                  </a:lnTo>
                  <a:lnTo>
                    <a:pt x="1651" y="850"/>
                  </a:lnTo>
                  <a:lnTo>
                    <a:pt x="1651" y="830"/>
                  </a:lnTo>
                  <a:lnTo>
                    <a:pt x="1649" y="809"/>
                  </a:lnTo>
                  <a:lnTo>
                    <a:pt x="1649" y="809"/>
                  </a:lnTo>
                  <a:lnTo>
                    <a:pt x="1647" y="792"/>
                  </a:lnTo>
                  <a:lnTo>
                    <a:pt x="1645" y="785"/>
                  </a:lnTo>
                  <a:lnTo>
                    <a:pt x="1642" y="780"/>
                  </a:lnTo>
                  <a:lnTo>
                    <a:pt x="1642" y="780"/>
                  </a:lnTo>
                  <a:lnTo>
                    <a:pt x="1638" y="773"/>
                  </a:lnTo>
                  <a:lnTo>
                    <a:pt x="1633" y="769"/>
                  </a:lnTo>
                  <a:lnTo>
                    <a:pt x="1629" y="767"/>
                  </a:lnTo>
                  <a:lnTo>
                    <a:pt x="1624" y="767"/>
                  </a:lnTo>
                  <a:lnTo>
                    <a:pt x="1613" y="769"/>
                  </a:lnTo>
                  <a:lnTo>
                    <a:pt x="1600" y="769"/>
                  </a:lnTo>
                  <a:lnTo>
                    <a:pt x="1600" y="769"/>
                  </a:lnTo>
                  <a:lnTo>
                    <a:pt x="1595" y="767"/>
                  </a:lnTo>
                  <a:lnTo>
                    <a:pt x="1591" y="765"/>
                  </a:lnTo>
                  <a:lnTo>
                    <a:pt x="1584" y="758"/>
                  </a:lnTo>
                  <a:lnTo>
                    <a:pt x="1580" y="749"/>
                  </a:lnTo>
                  <a:lnTo>
                    <a:pt x="1578" y="740"/>
                  </a:lnTo>
                  <a:lnTo>
                    <a:pt x="1578" y="740"/>
                  </a:lnTo>
                  <a:lnTo>
                    <a:pt x="1582" y="733"/>
                  </a:lnTo>
                  <a:lnTo>
                    <a:pt x="1586" y="725"/>
                  </a:lnTo>
                  <a:lnTo>
                    <a:pt x="1591" y="720"/>
                  </a:lnTo>
                  <a:lnTo>
                    <a:pt x="1596" y="716"/>
                  </a:lnTo>
                  <a:lnTo>
                    <a:pt x="1596" y="716"/>
                  </a:lnTo>
                  <a:lnTo>
                    <a:pt x="1615" y="704"/>
                  </a:lnTo>
                  <a:lnTo>
                    <a:pt x="1629" y="689"/>
                  </a:lnTo>
                  <a:lnTo>
                    <a:pt x="1629" y="689"/>
                  </a:lnTo>
                  <a:lnTo>
                    <a:pt x="1636" y="682"/>
                  </a:lnTo>
                  <a:lnTo>
                    <a:pt x="1642" y="675"/>
                  </a:lnTo>
                  <a:lnTo>
                    <a:pt x="1642" y="675"/>
                  </a:lnTo>
                  <a:lnTo>
                    <a:pt x="1643" y="668"/>
                  </a:lnTo>
                  <a:lnTo>
                    <a:pt x="1645" y="659"/>
                  </a:lnTo>
                  <a:lnTo>
                    <a:pt x="1649" y="651"/>
                  </a:lnTo>
                  <a:lnTo>
                    <a:pt x="1653" y="644"/>
                  </a:lnTo>
                  <a:lnTo>
                    <a:pt x="1653" y="644"/>
                  </a:lnTo>
                  <a:lnTo>
                    <a:pt x="1662" y="635"/>
                  </a:lnTo>
                  <a:lnTo>
                    <a:pt x="1674" y="628"/>
                  </a:lnTo>
                  <a:lnTo>
                    <a:pt x="1687" y="626"/>
                  </a:lnTo>
                  <a:lnTo>
                    <a:pt x="1700" y="626"/>
                  </a:lnTo>
                  <a:lnTo>
                    <a:pt x="1700" y="626"/>
                  </a:lnTo>
                  <a:lnTo>
                    <a:pt x="1721" y="628"/>
                  </a:lnTo>
                  <a:lnTo>
                    <a:pt x="1743" y="630"/>
                  </a:lnTo>
                  <a:lnTo>
                    <a:pt x="1752" y="630"/>
                  </a:lnTo>
                  <a:lnTo>
                    <a:pt x="1763" y="628"/>
                  </a:lnTo>
                  <a:lnTo>
                    <a:pt x="1774" y="626"/>
                  </a:lnTo>
                  <a:lnTo>
                    <a:pt x="1783" y="621"/>
                  </a:lnTo>
                  <a:lnTo>
                    <a:pt x="1783" y="621"/>
                  </a:lnTo>
                  <a:lnTo>
                    <a:pt x="1790" y="617"/>
                  </a:lnTo>
                  <a:lnTo>
                    <a:pt x="1799" y="615"/>
                  </a:lnTo>
                  <a:lnTo>
                    <a:pt x="1806" y="613"/>
                  </a:lnTo>
                  <a:lnTo>
                    <a:pt x="1814" y="615"/>
                  </a:lnTo>
                  <a:lnTo>
                    <a:pt x="1814" y="615"/>
                  </a:lnTo>
                  <a:lnTo>
                    <a:pt x="1819" y="617"/>
                  </a:lnTo>
                  <a:lnTo>
                    <a:pt x="1823" y="619"/>
                  </a:lnTo>
                  <a:lnTo>
                    <a:pt x="1826" y="626"/>
                  </a:lnTo>
                  <a:lnTo>
                    <a:pt x="1826" y="626"/>
                  </a:lnTo>
                  <a:lnTo>
                    <a:pt x="1834" y="635"/>
                  </a:lnTo>
                  <a:lnTo>
                    <a:pt x="1839" y="640"/>
                  </a:lnTo>
                  <a:lnTo>
                    <a:pt x="1844" y="642"/>
                  </a:lnTo>
                  <a:lnTo>
                    <a:pt x="1850" y="640"/>
                  </a:lnTo>
                  <a:lnTo>
                    <a:pt x="1855" y="637"/>
                  </a:lnTo>
                  <a:lnTo>
                    <a:pt x="1861" y="631"/>
                  </a:lnTo>
                  <a:lnTo>
                    <a:pt x="1864" y="624"/>
                  </a:lnTo>
                  <a:lnTo>
                    <a:pt x="1868" y="615"/>
                  </a:lnTo>
                  <a:lnTo>
                    <a:pt x="1868" y="615"/>
                  </a:lnTo>
                  <a:lnTo>
                    <a:pt x="1872" y="604"/>
                  </a:lnTo>
                  <a:lnTo>
                    <a:pt x="1877" y="597"/>
                  </a:lnTo>
                  <a:lnTo>
                    <a:pt x="1891" y="583"/>
                  </a:lnTo>
                  <a:lnTo>
                    <a:pt x="1891" y="583"/>
                  </a:lnTo>
                  <a:lnTo>
                    <a:pt x="1900" y="573"/>
                  </a:lnTo>
                  <a:lnTo>
                    <a:pt x="1910" y="570"/>
                  </a:lnTo>
                  <a:lnTo>
                    <a:pt x="1919" y="568"/>
                  </a:lnTo>
                  <a:lnTo>
                    <a:pt x="1931" y="568"/>
                  </a:lnTo>
                  <a:lnTo>
                    <a:pt x="1931" y="568"/>
                  </a:lnTo>
                  <a:lnTo>
                    <a:pt x="1937" y="570"/>
                  </a:lnTo>
                  <a:lnTo>
                    <a:pt x="1938" y="572"/>
                  </a:lnTo>
                  <a:lnTo>
                    <a:pt x="1944" y="579"/>
                  </a:lnTo>
                  <a:lnTo>
                    <a:pt x="1944" y="579"/>
                  </a:lnTo>
                  <a:lnTo>
                    <a:pt x="1951" y="581"/>
                  </a:lnTo>
                  <a:lnTo>
                    <a:pt x="1955" y="583"/>
                  </a:lnTo>
                  <a:lnTo>
                    <a:pt x="1958" y="581"/>
                  </a:lnTo>
                  <a:lnTo>
                    <a:pt x="1962" y="577"/>
                  </a:lnTo>
                  <a:lnTo>
                    <a:pt x="1967" y="566"/>
                  </a:lnTo>
                  <a:lnTo>
                    <a:pt x="1973" y="557"/>
                  </a:lnTo>
                  <a:lnTo>
                    <a:pt x="1973" y="557"/>
                  </a:lnTo>
                  <a:lnTo>
                    <a:pt x="1980" y="550"/>
                  </a:lnTo>
                  <a:lnTo>
                    <a:pt x="1991" y="545"/>
                  </a:lnTo>
                  <a:lnTo>
                    <a:pt x="1995" y="545"/>
                  </a:lnTo>
                  <a:lnTo>
                    <a:pt x="2000" y="545"/>
                  </a:lnTo>
                  <a:lnTo>
                    <a:pt x="2004" y="548"/>
                  </a:lnTo>
                  <a:lnTo>
                    <a:pt x="2005" y="554"/>
                  </a:lnTo>
                  <a:lnTo>
                    <a:pt x="2005" y="554"/>
                  </a:lnTo>
                  <a:lnTo>
                    <a:pt x="2005" y="559"/>
                  </a:lnTo>
                  <a:lnTo>
                    <a:pt x="2005" y="564"/>
                  </a:lnTo>
                  <a:lnTo>
                    <a:pt x="2000" y="573"/>
                  </a:lnTo>
                  <a:lnTo>
                    <a:pt x="1995" y="583"/>
                  </a:lnTo>
                  <a:lnTo>
                    <a:pt x="1987" y="592"/>
                  </a:lnTo>
                  <a:lnTo>
                    <a:pt x="1987" y="592"/>
                  </a:lnTo>
                  <a:lnTo>
                    <a:pt x="1978" y="602"/>
                  </a:lnTo>
                  <a:lnTo>
                    <a:pt x="1971" y="613"/>
                  </a:lnTo>
                  <a:lnTo>
                    <a:pt x="1962" y="624"/>
                  </a:lnTo>
                  <a:lnTo>
                    <a:pt x="1953" y="635"/>
                  </a:lnTo>
                  <a:lnTo>
                    <a:pt x="1953" y="635"/>
                  </a:lnTo>
                  <a:lnTo>
                    <a:pt x="1946" y="640"/>
                  </a:lnTo>
                  <a:lnTo>
                    <a:pt x="1937" y="644"/>
                  </a:lnTo>
                  <a:lnTo>
                    <a:pt x="1929" y="648"/>
                  </a:lnTo>
                  <a:lnTo>
                    <a:pt x="1920" y="653"/>
                  </a:lnTo>
                  <a:lnTo>
                    <a:pt x="1920" y="653"/>
                  </a:lnTo>
                  <a:lnTo>
                    <a:pt x="1910" y="662"/>
                  </a:lnTo>
                  <a:lnTo>
                    <a:pt x="1900" y="673"/>
                  </a:lnTo>
                  <a:lnTo>
                    <a:pt x="1893" y="686"/>
                  </a:lnTo>
                  <a:lnTo>
                    <a:pt x="1890" y="700"/>
                  </a:lnTo>
                  <a:lnTo>
                    <a:pt x="1886" y="715"/>
                  </a:lnTo>
                  <a:lnTo>
                    <a:pt x="1884" y="729"/>
                  </a:lnTo>
                  <a:lnTo>
                    <a:pt x="1882" y="758"/>
                  </a:lnTo>
                  <a:lnTo>
                    <a:pt x="1882" y="758"/>
                  </a:lnTo>
                  <a:lnTo>
                    <a:pt x="1882" y="774"/>
                  </a:lnTo>
                  <a:lnTo>
                    <a:pt x="1884" y="785"/>
                  </a:lnTo>
                  <a:lnTo>
                    <a:pt x="1888" y="796"/>
                  </a:lnTo>
                  <a:lnTo>
                    <a:pt x="1891" y="805"/>
                  </a:lnTo>
                  <a:lnTo>
                    <a:pt x="1899" y="812"/>
                  </a:lnTo>
                  <a:lnTo>
                    <a:pt x="1902" y="814"/>
                  </a:lnTo>
                  <a:lnTo>
                    <a:pt x="1906" y="814"/>
                  </a:lnTo>
                  <a:lnTo>
                    <a:pt x="1910" y="816"/>
                  </a:lnTo>
                  <a:lnTo>
                    <a:pt x="1915" y="814"/>
                  </a:lnTo>
                  <a:lnTo>
                    <a:pt x="1915" y="814"/>
                  </a:lnTo>
                  <a:lnTo>
                    <a:pt x="1920" y="811"/>
                  </a:lnTo>
                  <a:lnTo>
                    <a:pt x="1926" y="805"/>
                  </a:lnTo>
                  <a:lnTo>
                    <a:pt x="1928" y="798"/>
                  </a:lnTo>
                  <a:lnTo>
                    <a:pt x="1929" y="789"/>
                  </a:lnTo>
                  <a:lnTo>
                    <a:pt x="1931" y="773"/>
                  </a:lnTo>
                  <a:lnTo>
                    <a:pt x="1935" y="765"/>
                  </a:lnTo>
                  <a:lnTo>
                    <a:pt x="1938" y="760"/>
                  </a:lnTo>
                  <a:lnTo>
                    <a:pt x="1938" y="760"/>
                  </a:lnTo>
                  <a:lnTo>
                    <a:pt x="1946" y="756"/>
                  </a:lnTo>
                  <a:lnTo>
                    <a:pt x="1953" y="754"/>
                  </a:lnTo>
                  <a:lnTo>
                    <a:pt x="1962" y="751"/>
                  </a:lnTo>
                  <a:lnTo>
                    <a:pt x="1967" y="747"/>
                  </a:lnTo>
                  <a:lnTo>
                    <a:pt x="1967" y="747"/>
                  </a:lnTo>
                  <a:lnTo>
                    <a:pt x="1971" y="742"/>
                  </a:lnTo>
                  <a:lnTo>
                    <a:pt x="1973" y="736"/>
                  </a:lnTo>
                  <a:lnTo>
                    <a:pt x="1977" y="724"/>
                  </a:lnTo>
                  <a:lnTo>
                    <a:pt x="1977" y="724"/>
                  </a:lnTo>
                  <a:lnTo>
                    <a:pt x="1978" y="718"/>
                  </a:lnTo>
                  <a:lnTo>
                    <a:pt x="1982" y="713"/>
                  </a:lnTo>
                  <a:lnTo>
                    <a:pt x="1991" y="704"/>
                  </a:lnTo>
                  <a:lnTo>
                    <a:pt x="2000" y="695"/>
                  </a:lnTo>
                  <a:lnTo>
                    <a:pt x="2002" y="689"/>
                  </a:lnTo>
                  <a:lnTo>
                    <a:pt x="2002" y="682"/>
                  </a:lnTo>
                  <a:lnTo>
                    <a:pt x="2002" y="682"/>
                  </a:lnTo>
                  <a:lnTo>
                    <a:pt x="2000" y="675"/>
                  </a:lnTo>
                  <a:lnTo>
                    <a:pt x="1996" y="668"/>
                  </a:lnTo>
                  <a:lnTo>
                    <a:pt x="1993" y="660"/>
                  </a:lnTo>
                  <a:lnTo>
                    <a:pt x="1991" y="653"/>
                  </a:lnTo>
                  <a:lnTo>
                    <a:pt x="1991" y="653"/>
                  </a:lnTo>
                  <a:lnTo>
                    <a:pt x="1991" y="646"/>
                  </a:lnTo>
                  <a:lnTo>
                    <a:pt x="1995" y="639"/>
                  </a:lnTo>
                  <a:lnTo>
                    <a:pt x="2004" y="628"/>
                  </a:lnTo>
                  <a:lnTo>
                    <a:pt x="2004" y="628"/>
                  </a:lnTo>
                  <a:lnTo>
                    <a:pt x="2009" y="621"/>
                  </a:lnTo>
                  <a:lnTo>
                    <a:pt x="2016" y="613"/>
                  </a:lnTo>
                  <a:lnTo>
                    <a:pt x="2024" y="610"/>
                  </a:lnTo>
                  <a:lnTo>
                    <a:pt x="2033" y="606"/>
                  </a:lnTo>
                  <a:lnTo>
                    <a:pt x="2033" y="606"/>
                  </a:lnTo>
                  <a:lnTo>
                    <a:pt x="2043" y="602"/>
                  </a:lnTo>
                  <a:lnTo>
                    <a:pt x="2056" y="599"/>
                  </a:lnTo>
                  <a:lnTo>
                    <a:pt x="2067" y="595"/>
                  </a:lnTo>
                  <a:lnTo>
                    <a:pt x="2080" y="595"/>
                  </a:lnTo>
                  <a:lnTo>
                    <a:pt x="2080" y="595"/>
                  </a:lnTo>
                  <a:lnTo>
                    <a:pt x="2085" y="597"/>
                  </a:lnTo>
                  <a:lnTo>
                    <a:pt x="2091" y="601"/>
                  </a:lnTo>
                  <a:lnTo>
                    <a:pt x="2096" y="602"/>
                  </a:lnTo>
                  <a:lnTo>
                    <a:pt x="2103" y="604"/>
                  </a:lnTo>
                  <a:lnTo>
                    <a:pt x="2103" y="604"/>
                  </a:lnTo>
                  <a:lnTo>
                    <a:pt x="2110" y="601"/>
                  </a:lnTo>
                  <a:lnTo>
                    <a:pt x="2118" y="595"/>
                  </a:lnTo>
                  <a:lnTo>
                    <a:pt x="2129" y="581"/>
                  </a:lnTo>
                  <a:lnTo>
                    <a:pt x="2129" y="581"/>
                  </a:lnTo>
                  <a:lnTo>
                    <a:pt x="2136" y="575"/>
                  </a:lnTo>
                  <a:lnTo>
                    <a:pt x="2141" y="570"/>
                  </a:lnTo>
                  <a:lnTo>
                    <a:pt x="2158" y="561"/>
                  </a:lnTo>
                  <a:lnTo>
                    <a:pt x="2174" y="555"/>
                  </a:lnTo>
                  <a:lnTo>
                    <a:pt x="2192" y="552"/>
                  </a:lnTo>
                  <a:lnTo>
                    <a:pt x="2192" y="552"/>
                  </a:lnTo>
                  <a:lnTo>
                    <a:pt x="2210" y="550"/>
                  </a:lnTo>
                  <a:lnTo>
                    <a:pt x="2219" y="548"/>
                  </a:lnTo>
                  <a:lnTo>
                    <a:pt x="2226" y="543"/>
                  </a:lnTo>
                  <a:lnTo>
                    <a:pt x="2226" y="543"/>
                  </a:lnTo>
                  <a:lnTo>
                    <a:pt x="2232" y="535"/>
                  </a:lnTo>
                  <a:lnTo>
                    <a:pt x="2235" y="528"/>
                  </a:lnTo>
                  <a:lnTo>
                    <a:pt x="2237" y="521"/>
                  </a:lnTo>
                  <a:lnTo>
                    <a:pt x="2234" y="512"/>
                  </a:lnTo>
                  <a:lnTo>
                    <a:pt x="2234" y="512"/>
                  </a:lnTo>
                  <a:lnTo>
                    <a:pt x="2230" y="508"/>
                  </a:lnTo>
                  <a:lnTo>
                    <a:pt x="2223" y="503"/>
                  </a:lnTo>
                  <a:lnTo>
                    <a:pt x="2217" y="497"/>
                  </a:lnTo>
                  <a:lnTo>
                    <a:pt x="2215" y="494"/>
                  </a:lnTo>
                  <a:lnTo>
                    <a:pt x="2215" y="492"/>
                  </a:lnTo>
                  <a:lnTo>
                    <a:pt x="2215" y="492"/>
                  </a:lnTo>
                  <a:lnTo>
                    <a:pt x="2217" y="490"/>
                  </a:lnTo>
                  <a:lnTo>
                    <a:pt x="2219" y="488"/>
                  </a:lnTo>
                  <a:lnTo>
                    <a:pt x="2224" y="488"/>
                  </a:lnTo>
                  <a:lnTo>
                    <a:pt x="2230" y="490"/>
                  </a:lnTo>
                  <a:lnTo>
                    <a:pt x="2235" y="490"/>
                  </a:lnTo>
                  <a:lnTo>
                    <a:pt x="2235" y="490"/>
                  </a:lnTo>
                  <a:lnTo>
                    <a:pt x="2241" y="487"/>
                  </a:lnTo>
                  <a:lnTo>
                    <a:pt x="2244" y="481"/>
                  </a:lnTo>
                  <a:lnTo>
                    <a:pt x="2250" y="478"/>
                  </a:lnTo>
                  <a:lnTo>
                    <a:pt x="2253" y="472"/>
                  </a:lnTo>
                  <a:lnTo>
                    <a:pt x="2253" y="472"/>
                  </a:lnTo>
                  <a:lnTo>
                    <a:pt x="2259" y="470"/>
                  </a:lnTo>
                  <a:lnTo>
                    <a:pt x="2262" y="470"/>
                  </a:lnTo>
                  <a:lnTo>
                    <a:pt x="2273" y="472"/>
                  </a:lnTo>
                  <a:lnTo>
                    <a:pt x="2273" y="472"/>
                  </a:lnTo>
                  <a:lnTo>
                    <a:pt x="2281" y="472"/>
                  </a:lnTo>
                  <a:lnTo>
                    <a:pt x="2286" y="470"/>
                  </a:lnTo>
                  <a:lnTo>
                    <a:pt x="2291" y="469"/>
                  </a:lnTo>
                  <a:lnTo>
                    <a:pt x="2299" y="469"/>
                  </a:lnTo>
                  <a:lnTo>
                    <a:pt x="2299" y="469"/>
                  </a:lnTo>
                  <a:lnTo>
                    <a:pt x="2304" y="472"/>
                  </a:lnTo>
                  <a:lnTo>
                    <a:pt x="2308" y="476"/>
                  </a:lnTo>
                  <a:lnTo>
                    <a:pt x="2315" y="487"/>
                  </a:lnTo>
                  <a:lnTo>
                    <a:pt x="2315" y="487"/>
                  </a:lnTo>
                  <a:lnTo>
                    <a:pt x="2322" y="492"/>
                  </a:lnTo>
                  <a:lnTo>
                    <a:pt x="2331" y="496"/>
                  </a:lnTo>
                  <a:lnTo>
                    <a:pt x="2349" y="499"/>
                  </a:lnTo>
                  <a:lnTo>
                    <a:pt x="2349" y="499"/>
                  </a:lnTo>
                  <a:lnTo>
                    <a:pt x="2357" y="501"/>
                  </a:lnTo>
                  <a:lnTo>
                    <a:pt x="2362" y="501"/>
                  </a:lnTo>
                  <a:lnTo>
                    <a:pt x="2366" y="497"/>
                  </a:lnTo>
                  <a:lnTo>
                    <a:pt x="2367" y="490"/>
                  </a:lnTo>
                  <a:lnTo>
                    <a:pt x="2367" y="490"/>
                  </a:lnTo>
                  <a:lnTo>
                    <a:pt x="2369" y="483"/>
                  </a:lnTo>
                  <a:lnTo>
                    <a:pt x="2371" y="479"/>
                  </a:lnTo>
                  <a:lnTo>
                    <a:pt x="2377" y="478"/>
                  </a:lnTo>
                  <a:lnTo>
                    <a:pt x="2382" y="476"/>
                  </a:lnTo>
                  <a:lnTo>
                    <a:pt x="2382" y="476"/>
                  </a:lnTo>
                  <a:lnTo>
                    <a:pt x="2389" y="474"/>
                  </a:lnTo>
                  <a:lnTo>
                    <a:pt x="2391" y="469"/>
                  </a:lnTo>
                  <a:lnTo>
                    <a:pt x="2391" y="463"/>
                  </a:lnTo>
                  <a:lnTo>
                    <a:pt x="2389" y="458"/>
                  </a:lnTo>
                  <a:lnTo>
                    <a:pt x="2389" y="4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12"/>
            <p:cNvSpPr>
              <a:spLocks noEditPoints="1"/>
            </p:cNvSpPr>
            <p:nvPr/>
          </p:nvSpPr>
          <p:spPr bwMode="auto">
            <a:xfrm>
              <a:off x="3751263" y="1792288"/>
              <a:ext cx="2232025" cy="1665288"/>
            </a:xfrm>
            <a:custGeom>
              <a:avLst/>
              <a:gdLst>
                <a:gd name="T0" fmla="*/ 231 w 1406"/>
                <a:gd name="T1" fmla="*/ 660 h 1049"/>
                <a:gd name="T2" fmla="*/ 240 w 1406"/>
                <a:gd name="T3" fmla="*/ 588 h 1049"/>
                <a:gd name="T4" fmla="*/ 204 w 1406"/>
                <a:gd name="T5" fmla="*/ 640 h 1049"/>
                <a:gd name="T6" fmla="*/ 1200 w 1406"/>
                <a:gd name="T7" fmla="*/ 159 h 1049"/>
                <a:gd name="T8" fmla="*/ 1373 w 1406"/>
                <a:gd name="T9" fmla="*/ 3 h 1049"/>
                <a:gd name="T10" fmla="*/ 1169 w 1406"/>
                <a:gd name="T11" fmla="*/ 96 h 1049"/>
                <a:gd name="T12" fmla="*/ 267 w 1406"/>
                <a:gd name="T13" fmla="*/ 700 h 1049"/>
                <a:gd name="T14" fmla="*/ 356 w 1406"/>
                <a:gd name="T15" fmla="*/ 669 h 1049"/>
                <a:gd name="T16" fmla="*/ 336 w 1406"/>
                <a:gd name="T17" fmla="*/ 602 h 1049"/>
                <a:gd name="T18" fmla="*/ 320 w 1406"/>
                <a:gd name="T19" fmla="*/ 521 h 1049"/>
                <a:gd name="T20" fmla="*/ 267 w 1406"/>
                <a:gd name="T21" fmla="*/ 516 h 1049"/>
                <a:gd name="T22" fmla="*/ 289 w 1406"/>
                <a:gd name="T23" fmla="*/ 584 h 1049"/>
                <a:gd name="T24" fmla="*/ 277 w 1406"/>
                <a:gd name="T25" fmla="*/ 640 h 1049"/>
                <a:gd name="T26" fmla="*/ 525 w 1406"/>
                <a:gd name="T27" fmla="*/ 566 h 1049"/>
                <a:gd name="T28" fmla="*/ 126 w 1406"/>
                <a:gd name="T29" fmla="*/ 338 h 1049"/>
                <a:gd name="T30" fmla="*/ 85 w 1406"/>
                <a:gd name="T31" fmla="*/ 302 h 1049"/>
                <a:gd name="T32" fmla="*/ 36 w 1406"/>
                <a:gd name="T33" fmla="*/ 316 h 1049"/>
                <a:gd name="T34" fmla="*/ 16 w 1406"/>
                <a:gd name="T35" fmla="*/ 342 h 1049"/>
                <a:gd name="T36" fmla="*/ 106 w 1406"/>
                <a:gd name="T37" fmla="*/ 356 h 1049"/>
                <a:gd name="T38" fmla="*/ 1033 w 1406"/>
                <a:gd name="T39" fmla="*/ 877 h 1049"/>
                <a:gd name="T40" fmla="*/ 1118 w 1406"/>
                <a:gd name="T41" fmla="*/ 691 h 1049"/>
                <a:gd name="T42" fmla="*/ 1303 w 1406"/>
                <a:gd name="T43" fmla="*/ 682 h 1049"/>
                <a:gd name="T44" fmla="*/ 1268 w 1406"/>
                <a:gd name="T45" fmla="*/ 619 h 1049"/>
                <a:gd name="T46" fmla="*/ 1274 w 1406"/>
                <a:gd name="T47" fmla="*/ 472 h 1049"/>
                <a:gd name="T48" fmla="*/ 1277 w 1406"/>
                <a:gd name="T49" fmla="*/ 208 h 1049"/>
                <a:gd name="T50" fmla="*/ 1180 w 1406"/>
                <a:gd name="T51" fmla="*/ 251 h 1049"/>
                <a:gd name="T52" fmla="*/ 1042 w 1406"/>
                <a:gd name="T53" fmla="*/ 289 h 1049"/>
                <a:gd name="T54" fmla="*/ 999 w 1406"/>
                <a:gd name="T55" fmla="*/ 302 h 1049"/>
                <a:gd name="T56" fmla="*/ 894 w 1406"/>
                <a:gd name="T57" fmla="*/ 358 h 1049"/>
                <a:gd name="T58" fmla="*/ 955 w 1406"/>
                <a:gd name="T59" fmla="*/ 289 h 1049"/>
                <a:gd name="T60" fmla="*/ 798 w 1406"/>
                <a:gd name="T61" fmla="*/ 190 h 1049"/>
                <a:gd name="T62" fmla="*/ 749 w 1406"/>
                <a:gd name="T63" fmla="*/ 170 h 1049"/>
                <a:gd name="T64" fmla="*/ 682 w 1406"/>
                <a:gd name="T65" fmla="*/ 183 h 1049"/>
                <a:gd name="T66" fmla="*/ 591 w 1406"/>
                <a:gd name="T67" fmla="*/ 264 h 1049"/>
                <a:gd name="T68" fmla="*/ 525 w 1406"/>
                <a:gd name="T69" fmla="*/ 342 h 1049"/>
                <a:gd name="T70" fmla="*/ 452 w 1406"/>
                <a:gd name="T71" fmla="*/ 394 h 1049"/>
                <a:gd name="T72" fmla="*/ 429 w 1406"/>
                <a:gd name="T73" fmla="*/ 449 h 1049"/>
                <a:gd name="T74" fmla="*/ 443 w 1406"/>
                <a:gd name="T75" fmla="*/ 510 h 1049"/>
                <a:gd name="T76" fmla="*/ 523 w 1406"/>
                <a:gd name="T77" fmla="*/ 503 h 1049"/>
                <a:gd name="T78" fmla="*/ 586 w 1406"/>
                <a:gd name="T79" fmla="*/ 554 h 1049"/>
                <a:gd name="T80" fmla="*/ 617 w 1406"/>
                <a:gd name="T81" fmla="*/ 416 h 1049"/>
                <a:gd name="T82" fmla="*/ 716 w 1406"/>
                <a:gd name="T83" fmla="*/ 322 h 1049"/>
                <a:gd name="T84" fmla="*/ 704 w 1406"/>
                <a:gd name="T85" fmla="*/ 459 h 1049"/>
                <a:gd name="T86" fmla="*/ 745 w 1406"/>
                <a:gd name="T87" fmla="*/ 479 h 1049"/>
                <a:gd name="T88" fmla="*/ 669 w 1406"/>
                <a:gd name="T89" fmla="*/ 561 h 1049"/>
                <a:gd name="T90" fmla="*/ 541 w 1406"/>
                <a:gd name="T91" fmla="*/ 610 h 1049"/>
                <a:gd name="T92" fmla="*/ 505 w 1406"/>
                <a:gd name="T93" fmla="*/ 525 h 1049"/>
                <a:gd name="T94" fmla="*/ 474 w 1406"/>
                <a:gd name="T95" fmla="*/ 577 h 1049"/>
                <a:gd name="T96" fmla="*/ 414 w 1406"/>
                <a:gd name="T97" fmla="*/ 673 h 1049"/>
                <a:gd name="T98" fmla="*/ 325 w 1406"/>
                <a:gd name="T99" fmla="*/ 724 h 1049"/>
                <a:gd name="T100" fmla="*/ 338 w 1406"/>
                <a:gd name="T101" fmla="*/ 814 h 1049"/>
                <a:gd name="T102" fmla="*/ 208 w 1406"/>
                <a:gd name="T103" fmla="*/ 861 h 1049"/>
                <a:gd name="T104" fmla="*/ 304 w 1406"/>
                <a:gd name="T105" fmla="*/ 997 h 1049"/>
                <a:gd name="T106" fmla="*/ 407 w 1406"/>
                <a:gd name="T107" fmla="*/ 854 h 1049"/>
                <a:gd name="T108" fmla="*/ 572 w 1406"/>
                <a:gd name="T109" fmla="*/ 917 h 1049"/>
                <a:gd name="T110" fmla="*/ 573 w 1406"/>
                <a:gd name="T111" fmla="*/ 986 h 1049"/>
                <a:gd name="T112" fmla="*/ 608 w 1406"/>
                <a:gd name="T113" fmla="*/ 910 h 1049"/>
                <a:gd name="T114" fmla="*/ 582 w 1406"/>
                <a:gd name="T115" fmla="*/ 859 h 1049"/>
                <a:gd name="T116" fmla="*/ 671 w 1406"/>
                <a:gd name="T117" fmla="*/ 984 h 1049"/>
                <a:gd name="T118" fmla="*/ 715 w 1406"/>
                <a:gd name="T119" fmla="*/ 928 h 1049"/>
                <a:gd name="T120" fmla="*/ 798 w 1406"/>
                <a:gd name="T121" fmla="*/ 1015 h 1049"/>
                <a:gd name="T122" fmla="*/ 928 w 1406"/>
                <a:gd name="T123" fmla="*/ 1035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6" h="1049">
                  <a:moveTo>
                    <a:pt x="1095" y="206"/>
                  </a:moveTo>
                  <a:lnTo>
                    <a:pt x="1095" y="206"/>
                  </a:lnTo>
                  <a:lnTo>
                    <a:pt x="1096" y="206"/>
                  </a:lnTo>
                  <a:lnTo>
                    <a:pt x="1096" y="206"/>
                  </a:lnTo>
                  <a:lnTo>
                    <a:pt x="1100" y="208"/>
                  </a:lnTo>
                  <a:lnTo>
                    <a:pt x="1102" y="210"/>
                  </a:lnTo>
                  <a:lnTo>
                    <a:pt x="1104" y="217"/>
                  </a:lnTo>
                  <a:lnTo>
                    <a:pt x="1104" y="221"/>
                  </a:lnTo>
                  <a:lnTo>
                    <a:pt x="1102" y="224"/>
                  </a:lnTo>
                  <a:lnTo>
                    <a:pt x="1098" y="226"/>
                  </a:lnTo>
                  <a:lnTo>
                    <a:pt x="1095" y="224"/>
                  </a:lnTo>
                  <a:lnTo>
                    <a:pt x="1095" y="224"/>
                  </a:lnTo>
                  <a:lnTo>
                    <a:pt x="1093" y="224"/>
                  </a:lnTo>
                  <a:lnTo>
                    <a:pt x="1089" y="221"/>
                  </a:lnTo>
                  <a:lnTo>
                    <a:pt x="1087" y="213"/>
                  </a:lnTo>
                  <a:lnTo>
                    <a:pt x="1087" y="210"/>
                  </a:lnTo>
                  <a:lnTo>
                    <a:pt x="1089" y="208"/>
                  </a:lnTo>
                  <a:lnTo>
                    <a:pt x="1091" y="206"/>
                  </a:lnTo>
                  <a:lnTo>
                    <a:pt x="1095" y="206"/>
                  </a:lnTo>
                  <a:lnTo>
                    <a:pt x="1095" y="206"/>
                  </a:lnTo>
                  <a:close/>
                  <a:moveTo>
                    <a:pt x="197" y="669"/>
                  </a:moveTo>
                  <a:lnTo>
                    <a:pt x="197" y="669"/>
                  </a:lnTo>
                  <a:lnTo>
                    <a:pt x="201" y="668"/>
                  </a:lnTo>
                  <a:lnTo>
                    <a:pt x="206" y="668"/>
                  </a:lnTo>
                  <a:lnTo>
                    <a:pt x="206" y="668"/>
                  </a:lnTo>
                  <a:lnTo>
                    <a:pt x="211" y="669"/>
                  </a:lnTo>
                  <a:lnTo>
                    <a:pt x="217" y="671"/>
                  </a:lnTo>
                  <a:lnTo>
                    <a:pt x="217" y="671"/>
                  </a:lnTo>
                  <a:lnTo>
                    <a:pt x="220" y="669"/>
                  </a:lnTo>
                  <a:lnTo>
                    <a:pt x="222" y="666"/>
                  </a:lnTo>
                  <a:lnTo>
                    <a:pt x="222" y="666"/>
                  </a:lnTo>
                  <a:lnTo>
                    <a:pt x="231" y="660"/>
                  </a:lnTo>
                  <a:lnTo>
                    <a:pt x="231" y="660"/>
                  </a:lnTo>
                  <a:lnTo>
                    <a:pt x="239" y="658"/>
                  </a:lnTo>
                  <a:lnTo>
                    <a:pt x="239" y="658"/>
                  </a:lnTo>
                  <a:lnTo>
                    <a:pt x="242" y="655"/>
                  </a:lnTo>
                  <a:lnTo>
                    <a:pt x="244" y="651"/>
                  </a:lnTo>
                  <a:lnTo>
                    <a:pt x="244" y="651"/>
                  </a:lnTo>
                  <a:lnTo>
                    <a:pt x="246" y="648"/>
                  </a:lnTo>
                  <a:lnTo>
                    <a:pt x="249" y="644"/>
                  </a:lnTo>
                  <a:lnTo>
                    <a:pt x="249" y="644"/>
                  </a:lnTo>
                  <a:lnTo>
                    <a:pt x="249" y="639"/>
                  </a:lnTo>
                  <a:lnTo>
                    <a:pt x="248" y="635"/>
                  </a:lnTo>
                  <a:lnTo>
                    <a:pt x="246" y="631"/>
                  </a:lnTo>
                  <a:lnTo>
                    <a:pt x="244" y="628"/>
                  </a:lnTo>
                  <a:lnTo>
                    <a:pt x="244" y="628"/>
                  </a:lnTo>
                  <a:lnTo>
                    <a:pt x="246" y="620"/>
                  </a:lnTo>
                  <a:lnTo>
                    <a:pt x="246" y="620"/>
                  </a:lnTo>
                  <a:lnTo>
                    <a:pt x="246" y="615"/>
                  </a:lnTo>
                  <a:lnTo>
                    <a:pt x="246" y="615"/>
                  </a:lnTo>
                  <a:lnTo>
                    <a:pt x="248" y="611"/>
                  </a:lnTo>
                  <a:lnTo>
                    <a:pt x="249" y="610"/>
                  </a:lnTo>
                  <a:lnTo>
                    <a:pt x="255" y="606"/>
                  </a:lnTo>
                  <a:lnTo>
                    <a:pt x="255" y="606"/>
                  </a:lnTo>
                  <a:lnTo>
                    <a:pt x="257" y="602"/>
                  </a:lnTo>
                  <a:lnTo>
                    <a:pt x="257" y="597"/>
                  </a:lnTo>
                  <a:lnTo>
                    <a:pt x="255" y="592"/>
                  </a:lnTo>
                  <a:lnTo>
                    <a:pt x="251" y="588"/>
                  </a:lnTo>
                  <a:lnTo>
                    <a:pt x="251" y="588"/>
                  </a:lnTo>
                  <a:lnTo>
                    <a:pt x="249" y="588"/>
                  </a:lnTo>
                  <a:lnTo>
                    <a:pt x="248" y="588"/>
                  </a:lnTo>
                  <a:lnTo>
                    <a:pt x="242" y="588"/>
                  </a:lnTo>
                  <a:lnTo>
                    <a:pt x="242" y="588"/>
                  </a:lnTo>
                  <a:lnTo>
                    <a:pt x="240" y="588"/>
                  </a:lnTo>
                  <a:lnTo>
                    <a:pt x="240" y="588"/>
                  </a:lnTo>
                  <a:lnTo>
                    <a:pt x="239" y="586"/>
                  </a:lnTo>
                  <a:lnTo>
                    <a:pt x="235" y="584"/>
                  </a:lnTo>
                  <a:lnTo>
                    <a:pt x="235" y="584"/>
                  </a:lnTo>
                  <a:lnTo>
                    <a:pt x="231" y="584"/>
                  </a:lnTo>
                  <a:lnTo>
                    <a:pt x="228" y="586"/>
                  </a:lnTo>
                  <a:lnTo>
                    <a:pt x="224" y="592"/>
                  </a:lnTo>
                  <a:lnTo>
                    <a:pt x="224" y="592"/>
                  </a:lnTo>
                  <a:lnTo>
                    <a:pt x="219" y="597"/>
                  </a:lnTo>
                  <a:lnTo>
                    <a:pt x="211" y="601"/>
                  </a:lnTo>
                  <a:lnTo>
                    <a:pt x="211" y="601"/>
                  </a:lnTo>
                  <a:lnTo>
                    <a:pt x="206" y="602"/>
                  </a:lnTo>
                  <a:lnTo>
                    <a:pt x="204" y="602"/>
                  </a:lnTo>
                  <a:lnTo>
                    <a:pt x="202" y="604"/>
                  </a:lnTo>
                  <a:lnTo>
                    <a:pt x="202" y="604"/>
                  </a:lnTo>
                  <a:lnTo>
                    <a:pt x="201" y="606"/>
                  </a:lnTo>
                  <a:lnTo>
                    <a:pt x="202" y="608"/>
                  </a:lnTo>
                  <a:lnTo>
                    <a:pt x="204" y="611"/>
                  </a:lnTo>
                  <a:lnTo>
                    <a:pt x="204" y="611"/>
                  </a:lnTo>
                  <a:lnTo>
                    <a:pt x="204" y="613"/>
                  </a:lnTo>
                  <a:lnTo>
                    <a:pt x="204" y="615"/>
                  </a:lnTo>
                  <a:lnTo>
                    <a:pt x="201" y="615"/>
                  </a:lnTo>
                  <a:lnTo>
                    <a:pt x="197" y="617"/>
                  </a:lnTo>
                  <a:lnTo>
                    <a:pt x="195" y="619"/>
                  </a:lnTo>
                  <a:lnTo>
                    <a:pt x="197" y="622"/>
                  </a:lnTo>
                  <a:lnTo>
                    <a:pt x="197" y="622"/>
                  </a:lnTo>
                  <a:lnTo>
                    <a:pt x="197" y="624"/>
                  </a:lnTo>
                  <a:lnTo>
                    <a:pt x="199" y="626"/>
                  </a:lnTo>
                  <a:lnTo>
                    <a:pt x="202" y="630"/>
                  </a:lnTo>
                  <a:lnTo>
                    <a:pt x="202" y="630"/>
                  </a:lnTo>
                  <a:lnTo>
                    <a:pt x="204" y="635"/>
                  </a:lnTo>
                  <a:lnTo>
                    <a:pt x="204" y="640"/>
                  </a:lnTo>
                  <a:lnTo>
                    <a:pt x="204" y="640"/>
                  </a:lnTo>
                  <a:lnTo>
                    <a:pt x="202" y="646"/>
                  </a:lnTo>
                  <a:lnTo>
                    <a:pt x="199" y="651"/>
                  </a:lnTo>
                  <a:lnTo>
                    <a:pt x="199" y="651"/>
                  </a:lnTo>
                  <a:lnTo>
                    <a:pt x="195" y="653"/>
                  </a:lnTo>
                  <a:lnTo>
                    <a:pt x="193" y="655"/>
                  </a:lnTo>
                  <a:lnTo>
                    <a:pt x="193" y="655"/>
                  </a:lnTo>
                  <a:lnTo>
                    <a:pt x="191" y="660"/>
                  </a:lnTo>
                  <a:lnTo>
                    <a:pt x="190" y="664"/>
                  </a:lnTo>
                  <a:lnTo>
                    <a:pt x="190" y="664"/>
                  </a:lnTo>
                  <a:lnTo>
                    <a:pt x="190" y="668"/>
                  </a:lnTo>
                  <a:lnTo>
                    <a:pt x="191" y="669"/>
                  </a:lnTo>
                  <a:lnTo>
                    <a:pt x="191" y="669"/>
                  </a:lnTo>
                  <a:lnTo>
                    <a:pt x="195" y="669"/>
                  </a:lnTo>
                  <a:lnTo>
                    <a:pt x="197" y="669"/>
                  </a:lnTo>
                  <a:lnTo>
                    <a:pt x="197" y="669"/>
                  </a:lnTo>
                  <a:close/>
                  <a:moveTo>
                    <a:pt x="1149" y="163"/>
                  </a:moveTo>
                  <a:lnTo>
                    <a:pt x="1149" y="163"/>
                  </a:lnTo>
                  <a:lnTo>
                    <a:pt x="1153" y="166"/>
                  </a:lnTo>
                  <a:lnTo>
                    <a:pt x="1156" y="170"/>
                  </a:lnTo>
                  <a:lnTo>
                    <a:pt x="1160" y="174"/>
                  </a:lnTo>
                  <a:lnTo>
                    <a:pt x="1165" y="177"/>
                  </a:lnTo>
                  <a:lnTo>
                    <a:pt x="1165" y="177"/>
                  </a:lnTo>
                  <a:lnTo>
                    <a:pt x="1172" y="181"/>
                  </a:lnTo>
                  <a:lnTo>
                    <a:pt x="1182" y="183"/>
                  </a:lnTo>
                  <a:lnTo>
                    <a:pt x="1192" y="183"/>
                  </a:lnTo>
                  <a:lnTo>
                    <a:pt x="1196" y="181"/>
                  </a:lnTo>
                  <a:lnTo>
                    <a:pt x="1198" y="179"/>
                  </a:lnTo>
                  <a:lnTo>
                    <a:pt x="1198" y="179"/>
                  </a:lnTo>
                  <a:lnTo>
                    <a:pt x="1200" y="175"/>
                  </a:lnTo>
                  <a:lnTo>
                    <a:pt x="1200" y="170"/>
                  </a:lnTo>
                  <a:lnTo>
                    <a:pt x="1200" y="159"/>
                  </a:lnTo>
                  <a:lnTo>
                    <a:pt x="1196" y="141"/>
                  </a:lnTo>
                  <a:lnTo>
                    <a:pt x="1196" y="141"/>
                  </a:lnTo>
                  <a:lnTo>
                    <a:pt x="1194" y="127"/>
                  </a:lnTo>
                  <a:lnTo>
                    <a:pt x="1194" y="114"/>
                  </a:lnTo>
                  <a:lnTo>
                    <a:pt x="1198" y="99"/>
                  </a:lnTo>
                  <a:lnTo>
                    <a:pt x="1203" y="87"/>
                  </a:lnTo>
                  <a:lnTo>
                    <a:pt x="1203" y="87"/>
                  </a:lnTo>
                  <a:lnTo>
                    <a:pt x="1211" y="79"/>
                  </a:lnTo>
                  <a:lnTo>
                    <a:pt x="1220" y="70"/>
                  </a:lnTo>
                  <a:lnTo>
                    <a:pt x="1239" y="60"/>
                  </a:lnTo>
                  <a:lnTo>
                    <a:pt x="1239" y="60"/>
                  </a:lnTo>
                  <a:lnTo>
                    <a:pt x="1254" y="51"/>
                  </a:lnTo>
                  <a:lnTo>
                    <a:pt x="1268" y="43"/>
                  </a:lnTo>
                  <a:lnTo>
                    <a:pt x="1283" y="40"/>
                  </a:lnTo>
                  <a:lnTo>
                    <a:pt x="1301" y="36"/>
                  </a:lnTo>
                  <a:lnTo>
                    <a:pt x="1301" y="36"/>
                  </a:lnTo>
                  <a:lnTo>
                    <a:pt x="1341" y="32"/>
                  </a:lnTo>
                  <a:lnTo>
                    <a:pt x="1341" y="32"/>
                  </a:lnTo>
                  <a:lnTo>
                    <a:pt x="1368" y="29"/>
                  </a:lnTo>
                  <a:lnTo>
                    <a:pt x="1381" y="27"/>
                  </a:lnTo>
                  <a:lnTo>
                    <a:pt x="1393" y="23"/>
                  </a:lnTo>
                  <a:lnTo>
                    <a:pt x="1393" y="23"/>
                  </a:lnTo>
                  <a:lnTo>
                    <a:pt x="1401" y="20"/>
                  </a:lnTo>
                  <a:lnTo>
                    <a:pt x="1404" y="18"/>
                  </a:lnTo>
                  <a:lnTo>
                    <a:pt x="1406" y="16"/>
                  </a:lnTo>
                  <a:lnTo>
                    <a:pt x="1406" y="13"/>
                  </a:lnTo>
                  <a:lnTo>
                    <a:pt x="1402" y="7"/>
                  </a:lnTo>
                  <a:lnTo>
                    <a:pt x="1402" y="7"/>
                  </a:lnTo>
                  <a:lnTo>
                    <a:pt x="1395" y="2"/>
                  </a:lnTo>
                  <a:lnTo>
                    <a:pt x="1388" y="0"/>
                  </a:lnTo>
                  <a:lnTo>
                    <a:pt x="1381" y="0"/>
                  </a:lnTo>
                  <a:lnTo>
                    <a:pt x="1373" y="3"/>
                  </a:lnTo>
                  <a:lnTo>
                    <a:pt x="1373" y="3"/>
                  </a:lnTo>
                  <a:lnTo>
                    <a:pt x="1366" y="7"/>
                  </a:lnTo>
                  <a:lnTo>
                    <a:pt x="1366" y="7"/>
                  </a:lnTo>
                  <a:lnTo>
                    <a:pt x="1353" y="13"/>
                  </a:lnTo>
                  <a:lnTo>
                    <a:pt x="1341" y="16"/>
                  </a:lnTo>
                  <a:lnTo>
                    <a:pt x="1341" y="16"/>
                  </a:lnTo>
                  <a:lnTo>
                    <a:pt x="1328" y="16"/>
                  </a:lnTo>
                  <a:lnTo>
                    <a:pt x="1314" y="16"/>
                  </a:lnTo>
                  <a:lnTo>
                    <a:pt x="1314" y="16"/>
                  </a:lnTo>
                  <a:lnTo>
                    <a:pt x="1301" y="16"/>
                  </a:lnTo>
                  <a:lnTo>
                    <a:pt x="1294" y="16"/>
                  </a:lnTo>
                  <a:lnTo>
                    <a:pt x="1288" y="18"/>
                  </a:lnTo>
                  <a:lnTo>
                    <a:pt x="1288" y="18"/>
                  </a:lnTo>
                  <a:lnTo>
                    <a:pt x="1272" y="27"/>
                  </a:lnTo>
                  <a:lnTo>
                    <a:pt x="1265" y="31"/>
                  </a:lnTo>
                  <a:lnTo>
                    <a:pt x="1256" y="32"/>
                  </a:lnTo>
                  <a:lnTo>
                    <a:pt x="1256" y="32"/>
                  </a:lnTo>
                  <a:lnTo>
                    <a:pt x="1243" y="34"/>
                  </a:lnTo>
                  <a:lnTo>
                    <a:pt x="1232" y="36"/>
                  </a:lnTo>
                  <a:lnTo>
                    <a:pt x="1220" y="38"/>
                  </a:lnTo>
                  <a:lnTo>
                    <a:pt x="1209" y="41"/>
                  </a:lnTo>
                  <a:lnTo>
                    <a:pt x="1209" y="41"/>
                  </a:lnTo>
                  <a:lnTo>
                    <a:pt x="1198" y="49"/>
                  </a:lnTo>
                  <a:lnTo>
                    <a:pt x="1187" y="58"/>
                  </a:lnTo>
                  <a:lnTo>
                    <a:pt x="1180" y="69"/>
                  </a:lnTo>
                  <a:lnTo>
                    <a:pt x="1176" y="72"/>
                  </a:lnTo>
                  <a:lnTo>
                    <a:pt x="1174" y="78"/>
                  </a:lnTo>
                  <a:lnTo>
                    <a:pt x="1174" y="78"/>
                  </a:lnTo>
                  <a:lnTo>
                    <a:pt x="1174" y="87"/>
                  </a:lnTo>
                  <a:lnTo>
                    <a:pt x="1172" y="90"/>
                  </a:lnTo>
                  <a:lnTo>
                    <a:pt x="1169" y="96"/>
                  </a:lnTo>
                  <a:lnTo>
                    <a:pt x="1169" y="96"/>
                  </a:lnTo>
                  <a:lnTo>
                    <a:pt x="1156" y="107"/>
                  </a:lnTo>
                  <a:lnTo>
                    <a:pt x="1149" y="114"/>
                  </a:lnTo>
                  <a:lnTo>
                    <a:pt x="1144" y="121"/>
                  </a:lnTo>
                  <a:lnTo>
                    <a:pt x="1144" y="121"/>
                  </a:lnTo>
                  <a:lnTo>
                    <a:pt x="1138" y="136"/>
                  </a:lnTo>
                  <a:lnTo>
                    <a:pt x="1136" y="143"/>
                  </a:lnTo>
                  <a:lnTo>
                    <a:pt x="1136" y="152"/>
                  </a:lnTo>
                  <a:lnTo>
                    <a:pt x="1136" y="152"/>
                  </a:lnTo>
                  <a:lnTo>
                    <a:pt x="1136" y="157"/>
                  </a:lnTo>
                  <a:lnTo>
                    <a:pt x="1140" y="159"/>
                  </a:lnTo>
                  <a:lnTo>
                    <a:pt x="1149" y="163"/>
                  </a:lnTo>
                  <a:lnTo>
                    <a:pt x="1149" y="163"/>
                  </a:lnTo>
                  <a:close/>
                  <a:moveTo>
                    <a:pt x="286" y="675"/>
                  </a:moveTo>
                  <a:lnTo>
                    <a:pt x="286" y="675"/>
                  </a:lnTo>
                  <a:lnTo>
                    <a:pt x="278" y="677"/>
                  </a:lnTo>
                  <a:lnTo>
                    <a:pt x="275" y="682"/>
                  </a:lnTo>
                  <a:lnTo>
                    <a:pt x="275" y="682"/>
                  </a:lnTo>
                  <a:lnTo>
                    <a:pt x="271" y="686"/>
                  </a:lnTo>
                  <a:lnTo>
                    <a:pt x="266" y="691"/>
                  </a:lnTo>
                  <a:lnTo>
                    <a:pt x="266" y="691"/>
                  </a:lnTo>
                  <a:lnTo>
                    <a:pt x="260" y="695"/>
                  </a:lnTo>
                  <a:lnTo>
                    <a:pt x="255" y="698"/>
                  </a:lnTo>
                  <a:lnTo>
                    <a:pt x="255" y="698"/>
                  </a:lnTo>
                  <a:lnTo>
                    <a:pt x="255" y="702"/>
                  </a:lnTo>
                  <a:lnTo>
                    <a:pt x="255" y="704"/>
                  </a:lnTo>
                  <a:lnTo>
                    <a:pt x="257" y="706"/>
                  </a:lnTo>
                  <a:lnTo>
                    <a:pt x="258" y="706"/>
                  </a:lnTo>
                  <a:lnTo>
                    <a:pt x="258" y="706"/>
                  </a:lnTo>
                  <a:lnTo>
                    <a:pt x="262" y="706"/>
                  </a:lnTo>
                  <a:lnTo>
                    <a:pt x="264" y="704"/>
                  </a:lnTo>
                  <a:lnTo>
                    <a:pt x="267" y="700"/>
                  </a:lnTo>
                  <a:lnTo>
                    <a:pt x="267" y="700"/>
                  </a:lnTo>
                  <a:lnTo>
                    <a:pt x="275" y="695"/>
                  </a:lnTo>
                  <a:lnTo>
                    <a:pt x="278" y="695"/>
                  </a:lnTo>
                  <a:lnTo>
                    <a:pt x="282" y="695"/>
                  </a:lnTo>
                  <a:lnTo>
                    <a:pt x="282" y="695"/>
                  </a:lnTo>
                  <a:lnTo>
                    <a:pt x="289" y="695"/>
                  </a:lnTo>
                  <a:lnTo>
                    <a:pt x="291" y="695"/>
                  </a:lnTo>
                  <a:lnTo>
                    <a:pt x="295" y="693"/>
                  </a:lnTo>
                  <a:lnTo>
                    <a:pt x="295" y="693"/>
                  </a:lnTo>
                  <a:lnTo>
                    <a:pt x="298" y="691"/>
                  </a:lnTo>
                  <a:lnTo>
                    <a:pt x="300" y="691"/>
                  </a:lnTo>
                  <a:lnTo>
                    <a:pt x="307" y="693"/>
                  </a:lnTo>
                  <a:lnTo>
                    <a:pt x="307" y="693"/>
                  </a:lnTo>
                  <a:lnTo>
                    <a:pt x="313" y="691"/>
                  </a:lnTo>
                  <a:lnTo>
                    <a:pt x="316" y="689"/>
                  </a:lnTo>
                  <a:lnTo>
                    <a:pt x="320" y="686"/>
                  </a:lnTo>
                  <a:lnTo>
                    <a:pt x="324" y="684"/>
                  </a:lnTo>
                  <a:lnTo>
                    <a:pt x="324" y="684"/>
                  </a:lnTo>
                  <a:lnTo>
                    <a:pt x="331" y="684"/>
                  </a:lnTo>
                  <a:lnTo>
                    <a:pt x="336" y="686"/>
                  </a:lnTo>
                  <a:lnTo>
                    <a:pt x="336" y="686"/>
                  </a:lnTo>
                  <a:lnTo>
                    <a:pt x="353" y="686"/>
                  </a:lnTo>
                  <a:lnTo>
                    <a:pt x="353" y="686"/>
                  </a:lnTo>
                  <a:lnTo>
                    <a:pt x="358" y="684"/>
                  </a:lnTo>
                  <a:lnTo>
                    <a:pt x="365" y="680"/>
                  </a:lnTo>
                  <a:lnTo>
                    <a:pt x="365" y="680"/>
                  </a:lnTo>
                  <a:lnTo>
                    <a:pt x="367" y="677"/>
                  </a:lnTo>
                  <a:lnTo>
                    <a:pt x="365" y="673"/>
                  </a:lnTo>
                  <a:lnTo>
                    <a:pt x="365" y="671"/>
                  </a:lnTo>
                  <a:lnTo>
                    <a:pt x="365" y="671"/>
                  </a:lnTo>
                  <a:lnTo>
                    <a:pt x="360" y="671"/>
                  </a:lnTo>
                  <a:lnTo>
                    <a:pt x="358" y="671"/>
                  </a:lnTo>
                  <a:lnTo>
                    <a:pt x="356" y="669"/>
                  </a:lnTo>
                  <a:lnTo>
                    <a:pt x="356" y="669"/>
                  </a:lnTo>
                  <a:lnTo>
                    <a:pt x="356" y="668"/>
                  </a:lnTo>
                  <a:lnTo>
                    <a:pt x="356" y="664"/>
                  </a:lnTo>
                  <a:lnTo>
                    <a:pt x="362" y="660"/>
                  </a:lnTo>
                  <a:lnTo>
                    <a:pt x="362" y="660"/>
                  </a:lnTo>
                  <a:lnTo>
                    <a:pt x="365" y="660"/>
                  </a:lnTo>
                  <a:lnTo>
                    <a:pt x="369" y="658"/>
                  </a:lnTo>
                  <a:lnTo>
                    <a:pt x="369" y="658"/>
                  </a:lnTo>
                  <a:lnTo>
                    <a:pt x="371" y="653"/>
                  </a:lnTo>
                  <a:lnTo>
                    <a:pt x="371" y="648"/>
                  </a:lnTo>
                  <a:lnTo>
                    <a:pt x="371" y="648"/>
                  </a:lnTo>
                  <a:lnTo>
                    <a:pt x="371" y="642"/>
                  </a:lnTo>
                  <a:lnTo>
                    <a:pt x="369" y="639"/>
                  </a:lnTo>
                  <a:lnTo>
                    <a:pt x="367" y="635"/>
                  </a:lnTo>
                  <a:lnTo>
                    <a:pt x="362" y="635"/>
                  </a:lnTo>
                  <a:lnTo>
                    <a:pt x="362" y="635"/>
                  </a:lnTo>
                  <a:lnTo>
                    <a:pt x="354" y="637"/>
                  </a:lnTo>
                  <a:lnTo>
                    <a:pt x="353" y="635"/>
                  </a:lnTo>
                  <a:lnTo>
                    <a:pt x="351" y="631"/>
                  </a:lnTo>
                  <a:lnTo>
                    <a:pt x="351" y="631"/>
                  </a:lnTo>
                  <a:lnTo>
                    <a:pt x="349" y="626"/>
                  </a:lnTo>
                  <a:lnTo>
                    <a:pt x="349" y="626"/>
                  </a:lnTo>
                  <a:lnTo>
                    <a:pt x="349" y="622"/>
                  </a:lnTo>
                  <a:lnTo>
                    <a:pt x="349" y="620"/>
                  </a:lnTo>
                  <a:lnTo>
                    <a:pt x="349" y="620"/>
                  </a:lnTo>
                  <a:lnTo>
                    <a:pt x="349" y="617"/>
                  </a:lnTo>
                  <a:lnTo>
                    <a:pt x="347" y="615"/>
                  </a:lnTo>
                  <a:lnTo>
                    <a:pt x="344" y="611"/>
                  </a:lnTo>
                  <a:lnTo>
                    <a:pt x="344" y="611"/>
                  </a:lnTo>
                  <a:lnTo>
                    <a:pt x="338" y="608"/>
                  </a:lnTo>
                  <a:lnTo>
                    <a:pt x="336" y="602"/>
                  </a:lnTo>
                  <a:lnTo>
                    <a:pt x="336" y="602"/>
                  </a:lnTo>
                  <a:lnTo>
                    <a:pt x="334" y="601"/>
                  </a:lnTo>
                  <a:lnTo>
                    <a:pt x="334" y="601"/>
                  </a:lnTo>
                  <a:lnTo>
                    <a:pt x="331" y="595"/>
                  </a:lnTo>
                  <a:lnTo>
                    <a:pt x="331" y="595"/>
                  </a:lnTo>
                  <a:lnTo>
                    <a:pt x="327" y="592"/>
                  </a:lnTo>
                  <a:lnTo>
                    <a:pt x="324" y="586"/>
                  </a:lnTo>
                  <a:lnTo>
                    <a:pt x="324" y="586"/>
                  </a:lnTo>
                  <a:lnTo>
                    <a:pt x="320" y="581"/>
                  </a:lnTo>
                  <a:lnTo>
                    <a:pt x="316" y="575"/>
                  </a:lnTo>
                  <a:lnTo>
                    <a:pt x="316" y="575"/>
                  </a:lnTo>
                  <a:lnTo>
                    <a:pt x="313" y="572"/>
                  </a:lnTo>
                  <a:lnTo>
                    <a:pt x="311" y="568"/>
                  </a:lnTo>
                  <a:lnTo>
                    <a:pt x="311" y="568"/>
                  </a:lnTo>
                  <a:lnTo>
                    <a:pt x="309" y="564"/>
                  </a:lnTo>
                  <a:lnTo>
                    <a:pt x="305" y="563"/>
                  </a:lnTo>
                  <a:lnTo>
                    <a:pt x="305" y="563"/>
                  </a:lnTo>
                  <a:lnTo>
                    <a:pt x="304" y="559"/>
                  </a:lnTo>
                  <a:lnTo>
                    <a:pt x="304" y="557"/>
                  </a:lnTo>
                  <a:lnTo>
                    <a:pt x="305" y="554"/>
                  </a:lnTo>
                  <a:lnTo>
                    <a:pt x="305" y="554"/>
                  </a:lnTo>
                  <a:lnTo>
                    <a:pt x="305" y="550"/>
                  </a:lnTo>
                  <a:lnTo>
                    <a:pt x="305" y="546"/>
                  </a:lnTo>
                  <a:lnTo>
                    <a:pt x="305" y="546"/>
                  </a:lnTo>
                  <a:lnTo>
                    <a:pt x="307" y="544"/>
                  </a:lnTo>
                  <a:lnTo>
                    <a:pt x="309" y="543"/>
                  </a:lnTo>
                  <a:lnTo>
                    <a:pt x="313" y="541"/>
                  </a:lnTo>
                  <a:lnTo>
                    <a:pt x="313" y="541"/>
                  </a:lnTo>
                  <a:lnTo>
                    <a:pt x="316" y="535"/>
                  </a:lnTo>
                  <a:lnTo>
                    <a:pt x="318" y="530"/>
                  </a:lnTo>
                  <a:lnTo>
                    <a:pt x="318" y="530"/>
                  </a:lnTo>
                  <a:lnTo>
                    <a:pt x="320" y="523"/>
                  </a:lnTo>
                  <a:lnTo>
                    <a:pt x="320" y="521"/>
                  </a:lnTo>
                  <a:lnTo>
                    <a:pt x="318" y="517"/>
                  </a:lnTo>
                  <a:lnTo>
                    <a:pt x="318" y="517"/>
                  </a:lnTo>
                  <a:lnTo>
                    <a:pt x="311" y="514"/>
                  </a:lnTo>
                  <a:lnTo>
                    <a:pt x="311" y="514"/>
                  </a:lnTo>
                  <a:lnTo>
                    <a:pt x="305" y="514"/>
                  </a:lnTo>
                  <a:lnTo>
                    <a:pt x="300" y="514"/>
                  </a:lnTo>
                  <a:lnTo>
                    <a:pt x="295" y="512"/>
                  </a:lnTo>
                  <a:lnTo>
                    <a:pt x="295" y="510"/>
                  </a:lnTo>
                  <a:lnTo>
                    <a:pt x="293" y="506"/>
                  </a:lnTo>
                  <a:lnTo>
                    <a:pt x="293" y="506"/>
                  </a:lnTo>
                  <a:lnTo>
                    <a:pt x="295" y="503"/>
                  </a:lnTo>
                  <a:lnTo>
                    <a:pt x="296" y="499"/>
                  </a:lnTo>
                  <a:lnTo>
                    <a:pt x="296" y="499"/>
                  </a:lnTo>
                  <a:lnTo>
                    <a:pt x="295" y="496"/>
                  </a:lnTo>
                  <a:lnTo>
                    <a:pt x="293" y="494"/>
                  </a:lnTo>
                  <a:lnTo>
                    <a:pt x="291" y="494"/>
                  </a:lnTo>
                  <a:lnTo>
                    <a:pt x="287" y="494"/>
                  </a:lnTo>
                  <a:lnTo>
                    <a:pt x="287" y="494"/>
                  </a:lnTo>
                  <a:lnTo>
                    <a:pt x="286" y="494"/>
                  </a:lnTo>
                  <a:lnTo>
                    <a:pt x="286" y="494"/>
                  </a:lnTo>
                  <a:lnTo>
                    <a:pt x="278" y="496"/>
                  </a:lnTo>
                  <a:lnTo>
                    <a:pt x="278" y="496"/>
                  </a:lnTo>
                  <a:lnTo>
                    <a:pt x="275" y="497"/>
                  </a:lnTo>
                  <a:lnTo>
                    <a:pt x="275" y="497"/>
                  </a:lnTo>
                  <a:lnTo>
                    <a:pt x="273" y="503"/>
                  </a:lnTo>
                  <a:lnTo>
                    <a:pt x="273" y="503"/>
                  </a:lnTo>
                  <a:lnTo>
                    <a:pt x="273" y="505"/>
                  </a:lnTo>
                  <a:lnTo>
                    <a:pt x="271" y="506"/>
                  </a:lnTo>
                  <a:lnTo>
                    <a:pt x="267" y="508"/>
                  </a:lnTo>
                  <a:lnTo>
                    <a:pt x="267" y="508"/>
                  </a:lnTo>
                  <a:lnTo>
                    <a:pt x="267" y="512"/>
                  </a:lnTo>
                  <a:lnTo>
                    <a:pt x="267" y="516"/>
                  </a:lnTo>
                  <a:lnTo>
                    <a:pt x="267" y="516"/>
                  </a:lnTo>
                  <a:lnTo>
                    <a:pt x="264" y="519"/>
                  </a:lnTo>
                  <a:lnTo>
                    <a:pt x="260" y="521"/>
                  </a:lnTo>
                  <a:lnTo>
                    <a:pt x="260" y="521"/>
                  </a:lnTo>
                  <a:lnTo>
                    <a:pt x="260" y="526"/>
                  </a:lnTo>
                  <a:lnTo>
                    <a:pt x="260" y="530"/>
                  </a:lnTo>
                  <a:lnTo>
                    <a:pt x="260" y="530"/>
                  </a:lnTo>
                  <a:lnTo>
                    <a:pt x="264" y="534"/>
                  </a:lnTo>
                  <a:lnTo>
                    <a:pt x="262" y="537"/>
                  </a:lnTo>
                  <a:lnTo>
                    <a:pt x="258" y="543"/>
                  </a:lnTo>
                  <a:lnTo>
                    <a:pt x="258" y="543"/>
                  </a:lnTo>
                  <a:lnTo>
                    <a:pt x="260" y="546"/>
                  </a:lnTo>
                  <a:lnTo>
                    <a:pt x="262" y="550"/>
                  </a:lnTo>
                  <a:lnTo>
                    <a:pt x="262" y="550"/>
                  </a:lnTo>
                  <a:lnTo>
                    <a:pt x="262" y="554"/>
                  </a:lnTo>
                  <a:lnTo>
                    <a:pt x="260" y="559"/>
                  </a:lnTo>
                  <a:lnTo>
                    <a:pt x="260" y="559"/>
                  </a:lnTo>
                  <a:lnTo>
                    <a:pt x="262" y="561"/>
                  </a:lnTo>
                  <a:lnTo>
                    <a:pt x="262" y="563"/>
                  </a:lnTo>
                  <a:lnTo>
                    <a:pt x="267" y="563"/>
                  </a:lnTo>
                  <a:lnTo>
                    <a:pt x="267" y="563"/>
                  </a:lnTo>
                  <a:lnTo>
                    <a:pt x="269" y="564"/>
                  </a:lnTo>
                  <a:lnTo>
                    <a:pt x="271" y="568"/>
                  </a:lnTo>
                  <a:lnTo>
                    <a:pt x="271" y="568"/>
                  </a:lnTo>
                  <a:lnTo>
                    <a:pt x="271" y="572"/>
                  </a:lnTo>
                  <a:lnTo>
                    <a:pt x="271" y="575"/>
                  </a:lnTo>
                  <a:lnTo>
                    <a:pt x="271" y="575"/>
                  </a:lnTo>
                  <a:lnTo>
                    <a:pt x="273" y="579"/>
                  </a:lnTo>
                  <a:lnTo>
                    <a:pt x="275" y="581"/>
                  </a:lnTo>
                  <a:lnTo>
                    <a:pt x="280" y="584"/>
                  </a:lnTo>
                  <a:lnTo>
                    <a:pt x="280" y="584"/>
                  </a:lnTo>
                  <a:lnTo>
                    <a:pt x="289" y="584"/>
                  </a:lnTo>
                  <a:lnTo>
                    <a:pt x="293" y="586"/>
                  </a:lnTo>
                  <a:lnTo>
                    <a:pt x="295" y="588"/>
                  </a:lnTo>
                  <a:lnTo>
                    <a:pt x="295" y="588"/>
                  </a:lnTo>
                  <a:lnTo>
                    <a:pt x="296" y="590"/>
                  </a:lnTo>
                  <a:lnTo>
                    <a:pt x="295" y="593"/>
                  </a:lnTo>
                  <a:lnTo>
                    <a:pt x="293" y="597"/>
                  </a:lnTo>
                  <a:lnTo>
                    <a:pt x="291" y="601"/>
                  </a:lnTo>
                  <a:lnTo>
                    <a:pt x="291" y="602"/>
                  </a:lnTo>
                  <a:lnTo>
                    <a:pt x="293" y="604"/>
                  </a:lnTo>
                  <a:lnTo>
                    <a:pt x="293" y="604"/>
                  </a:lnTo>
                  <a:lnTo>
                    <a:pt x="296" y="604"/>
                  </a:lnTo>
                  <a:lnTo>
                    <a:pt x="298" y="602"/>
                  </a:lnTo>
                  <a:lnTo>
                    <a:pt x="300" y="602"/>
                  </a:lnTo>
                  <a:lnTo>
                    <a:pt x="302" y="604"/>
                  </a:lnTo>
                  <a:lnTo>
                    <a:pt x="302" y="604"/>
                  </a:lnTo>
                  <a:lnTo>
                    <a:pt x="304" y="610"/>
                  </a:lnTo>
                  <a:lnTo>
                    <a:pt x="302" y="613"/>
                  </a:lnTo>
                  <a:lnTo>
                    <a:pt x="298" y="615"/>
                  </a:lnTo>
                  <a:lnTo>
                    <a:pt x="295" y="615"/>
                  </a:lnTo>
                  <a:lnTo>
                    <a:pt x="286" y="617"/>
                  </a:lnTo>
                  <a:lnTo>
                    <a:pt x="280" y="619"/>
                  </a:lnTo>
                  <a:lnTo>
                    <a:pt x="278" y="620"/>
                  </a:lnTo>
                  <a:lnTo>
                    <a:pt x="278" y="620"/>
                  </a:lnTo>
                  <a:lnTo>
                    <a:pt x="278" y="624"/>
                  </a:lnTo>
                  <a:lnTo>
                    <a:pt x="278" y="626"/>
                  </a:lnTo>
                  <a:lnTo>
                    <a:pt x="280" y="628"/>
                  </a:lnTo>
                  <a:lnTo>
                    <a:pt x="280" y="631"/>
                  </a:lnTo>
                  <a:lnTo>
                    <a:pt x="280" y="631"/>
                  </a:lnTo>
                  <a:lnTo>
                    <a:pt x="280" y="633"/>
                  </a:lnTo>
                  <a:lnTo>
                    <a:pt x="278" y="635"/>
                  </a:lnTo>
                  <a:lnTo>
                    <a:pt x="277" y="637"/>
                  </a:lnTo>
                  <a:lnTo>
                    <a:pt x="277" y="640"/>
                  </a:lnTo>
                  <a:lnTo>
                    <a:pt x="277" y="640"/>
                  </a:lnTo>
                  <a:lnTo>
                    <a:pt x="278" y="646"/>
                  </a:lnTo>
                  <a:lnTo>
                    <a:pt x="278" y="648"/>
                  </a:lnTo>
                  <a:lnTo>
                    <a:pt x="278" y="649"/>
                  </a:lnTo>
                  <a:lnTo>
                    <a:pt x="278" y="649"/>
                  </a:lnTo>
                  <a:lnTo>
                    <a:pt x="273" y="653"/>
                  </a:lnTo>
                  <a:lnTo>
                    <a:pt x="269" y="657"/>
                  </a:lnTo>
                  <a:lnTo>
                    <a:pt x="269" y="657"/>
                  </a:lnTo>
                  <a:lnTo>
                    <a:pt x="269" y="660"/>
                  </a:lnTo>
                  <a:lnTo>
                    <a:pt x="269" y="662"/>
                  </a:lnTo>
                  <a:lnTo>
                    <a:pt x="275" y="664"/>
                  </a:lnTo>
                  <a:lnTo>
                    <a:pt x="275" y="664"/>
                  </a:lnTo>
                  <a:lnTo>
                    <a:pt x="280" y="666"/>
                  </a:lnTo>
                  <a:lnTo>
                    <a:pt x="286" y="668"/>
                  </a:lnTo>
                  <a:lnTo>
                    <a:pt x="286" y="668"/>
                  </a:lnTo>
                  <a:lnTo>
                    <a:pt x="291" y="668"/>
                  </a:lnTo>
                  <a:lnTo>
                    <a:pt x="298" y="668"/>
                  </a:lnTo>
                  <a:lnTo>
                    <a:pt x="298" y="668"/>
                  </a:lnTo>
                  <a:lnTo>
                    <a:pt x="302" y="669"/>
                  </a:lnTo>
                  <a:lnTo>
                    <a:pt x="302" y="671"/>
                  </a:lnTo>
                  <a:lnTo>
                    <a:pt x="302" y="673"/>
                  </a:lnTo>
                  <a:lnTo>
                    <a:pt x="302" y="673"/>
                  </a:lnTo>
                  <a:lnTo>
                    <a:pt x="298" y="675"/>
                  </a:lnTo>
                  <a:lnTo>
                    <a:pt x="293" y="675"/>
                  </a:lnTo>
                  <a:lnTo>
                    <a:pt x="286" y="675"/>
                  </a:lnTo>
                  <a:lnTo>
                    <a:pt x="286" y="675"/>
                  </a:lnTo>
                  <a:close/>
                  <a:moveTo>
                    <a:pt x="534" y="572"/>
                  </a:moveTo>
                  <a:lnTo>
                    <a:pt x="534" y="572"/>
                  </a:lnTo>
                  <a:lnTo>
                    <a:pt x="532" y="566"/>
                  </a:lnTo>
                  <a:lnTo>
                    <a:pt x="530" y="564"/>
                  </a:lnTo>
                  <a:lnTo>
                    <a:pt x="526" y="564"/>
                  </a:lnTo>
                  <a:lnTo>
                    <a:pt x="525" y="566"/>
                  </a:lnTo>
                  <a:lnTo>
                    <a:pt x="519" y="570"/>
                  </a:lnTo>
                  <a:lnTo>
                    <a:pt x="515" y="577"/>
                  </a:lnTo>
                  <a:lnTo>
                    <a:pt x="515" y="577"/>
                  </a:lnTo>
                  <a:lnTo>
                    <a:pt x="515" y="577"/>
                  </a:lnTo>
                  <a:lnTo>
                    <a:pt x="515" y="577"/>
                  </a:lnTo>
                  <a:lnTo>
                    <a:pt x="517" y="582"/>
                  </a:lnTo>
                  <a:lnTo>
                    <a:pt x="517" y="586"/>
                  </a:lnTo>
                  <a:lnTo>
                    <a:pt x="521" y="590"/>
                  </a:lnTo>
                  <a:lnTo>
                    <a:pt x="526" y="590"/>
                  </a:lnTo>
                  <a:lnTo>
                    <a:pt x="526" y="590"/>
                  </a:lnTo>
                  <a:lnTo>
                    <a:pt x="530" y="590"/>
                  </a:lnTo>
                  <a:lnTo>
                    <a:pt x="532" y="588"/>
                  </a:lnTo>
                  <a:lnTo>
                    <a:pt x="535" y="582"/>
                  </a:lnTo>
                  <a:lnTo>
                    <a:pt x="535" y="577"/>
                  </a:lnTo>
                  <a:lnTo>
                    <a:pt x="534" y="572"/>
                  </a:lnTo>
                  <a:lnTo>
                    <a:pt x="534" y="572"/>
                  </a:lnTo>
                  <a:close/>
                  <a:moveTo>
                    <a:pt x="937" y="338"/>
                  </a:moveTo>
                  <a:lnTo>
                    <a:pt x="937" y="338"/>
                  </a:lnTo>
                  <a:lnTo>
                    <a:pt x="935" y="336"/>
                  </a:lnTo>
                  <a:lnTo>
                    <a:pt x="935" y="338"/>
                  </a:lnTo>
                  <a:lnTo>
                    <a:pt x="935" y="342"/>
                  </a:lnTo>
                  <a:lnTo>
                    <a:pt x="935" y="342"/>
                  </a:lnTo>
                  <a:lnTo>
                    <a:pt x="937" y="340"/>
                  </a:lnTo>
                  <a:lnTo>
                    <a:pt x="939" y="338"/>
                  </a:lnTo>
                  <a:lnTo>
                    <a:pt x="937" y="338"/>
                  </a:lnTo>
                  <a:lnTo>
                    <a:pt x="937" y="338"/>
                  </a:lnTo>
                  <a:close/>
                  <a:moveTo>
                    <a:pt x="110" y="354"/>
                  </a:moveTo>
                  <a:lnTo>
                    <a:pt x="110" y="354"/>
                  </a:lnTo>
                  <a:lnTo>
                    <a:pt x="121" y="347"/>
                  </a:lnTo>
                  <a:lnTo>
                    <a:pt x="124" y="344"/>
                  </a:lnTo>
                  <a:lnTo>
                    <a:pt x="126" y="338"/>
                  </a:lnTo>
                  <a:lnTo>
                    <a:pt x="126" y="338"/>
                  </a:lnTo>
                  <a:lnTo>
                    <a:pt x="128" y="335"/>
                  </a:lnTo>
                  <a:lnTo>
                    <a:pt x="130" y="333"/>
                  </a:lnTo>
                  <a:lnTo>
                    <a:pt x="130" y="333"/>
                  </a:lnTo>
                  <a:lnTo>
                    <a:pt x="134" y="331"/>
                  </a:lnTo>
                  <a:lnTo>
                    <a:pt x="137" y="329"/>
                  </a:lnTo>
                  <a:lnTo>
                    <a:pt x="137" y="329"/>
                  </a:lnTo>
                  <a:lnTo>
                    <a:pt x="139" y="326"/>
                  </a:lnTo>
                  <a:lnTo>
                    <a:pt x="139" y="322"/>
                  </a:lnTo>
                  <a:lnTo>
                    <a:pt x="137" y="316"/>
                  </a:lnTo>
                  <a:lnTo>
                    <a:pt x="137" y="316"/>
                  </a:lnTo>
                  <a:lnTo>
                    <a:pt x="135" y="313"/>
                  </a:lnTo>
                  <a:lnTo>
                    <a:pt x="132" y="313"/>
                  </a:lnTo>
                  <a:lnTo>
                    <a:pt x="126" y="313"/>
                  </a:lnTo>
                  <a:lnTo>
                    <a:pt x="119" y="311"/>
                  </a:lnTo>
                  <a:lnTo>
                    <a:pt x="117" y="309"/>
                  </a:lnTo>
                  <a:lnTo>
                    <a:pt x="115" y="307"/>
                  </a:lnTo>
                  <a:lnTo>
                    <a:pt x="115" y="307"/>
                  </a:lnTo>
                  <a:lnTo>
                    <a:pt x="112" y="300"/>
                  </a:lnTo>
                  <a:lnTo>
                    <a:pt x="108" y="297"/>
                  </a:lnTo>
                  <a:lnTo>
                    <a:pt x="108" y="297"/>
                  </a:lnTo>
                  <a:lnTo>
                    <a:pt x="105" y="295"/>
                  </a:lnTo>
                  <a:lnTo>
                    <a:pt x="101" y="295"/>
                  </a:lnTo>
                  <a:lnTo>
                    <a:pt x="101" y="295"/>
                  </a:lnTo>
                  <a:lnTo>
                    <a:pt x="99" y="295"/>
                  </a:lnTo>
                  <a:lnTo>
                    <a:pt x="99" y="295"/>
                  </a:lnTo>
                  <a:lnTo>
                    <a:pt x="97" y="297"/>
                  </a:lnTo>
                  <a:lnTo>
                    <a:pt x="96" y="300"/>
                  </a:lnTo>
                  <a:lnTo>
                    <a:pt x="96" y="300"/>
                  </a:lnTo>
                  <a:lnTo>
                    <a:pt x="94" y="302"/>
                  </a:lnTo>
                  <a:lnTo>
                    <a:pt x="90" y="302"/>
                  </a:lnTo>
                  <a:lnTo>
                    <a:pt x="85" y="302"/>
                  </a:lnTo>
                  <a:lnTo>
                    <a:pt x="85" y="302"/>
                  </a:lnTo>
                  <a:lnTo>
                    <a:pt x="81" y="304"/>
                  </a:lnTo>
                  <a:lnTo>
                    <a:pt x="79" y="306"/>
                  </a:lnTo>
                  <a:lnTo>
                    <a:pt x="77" y="306"/>
                  </a:lnTo>
                  <a:lnTo>
                    <a:pt x="77" y="306"/>
                  </a:lnTo>
                  <a:lnTo>
                    <a:pt x="72" y="304"/>
                  </a:lnTo>
                  <a:lnTo>
                    <a:pt x="72" y="304"/>
                  </a:lnTo>
                  <a:lnTo>
                    <a:pt x="68" y="304"/>
                  </a:lnTo>
                  <a:lnTo>
                    <a:pt x="67" y="306"/>
                  </a:lnTo>
                  <a:lnTo>
                    <a:pt x="67" y="306"/>
                  </a:lnTo>
                  <a:lnTo>
                    <a:pt x="63" y="306"/>
                  </a:lnTo>
                  <a:lnTo>
                    <a:pt x="61" y="302"/>
                  </a:lnTo>
                  <a:lnTo>
                    <a:pt x="61" y="302"/>
                  </a:lnTo>
                  <a:lnTo>
                    <a:pt x="61" y="298"/>
                  </a:lnTo>
                  <a:lnTo>
                    <a:pt x="59" y="298"/>
                  </a:lnTo>
                  <a:lnTo>
                    <a:pt x="58" y="298"/>
                  </a:lnTo>
                  <a:lnTo>
                    <a:pt x="58" y="298"/>
                  </a:lnTo>
                  <a:lnTo>
                    <a:pt x="54" y="302"/>
                  </a:lnTo>
                  <a:lnTo>
                    <a:pt x="52" y="306"/>
                  </a:lnTo>
                  <a:lnTo>
                    <a:pt x="52" y="306"/>
                  </a:lnTo>
                  <a:lnTo>
                    <a:pt x="48" y="309"/>
                  </a:lnTo>
                  <a:lnTo>
                    <a:pt x="47" y="309"/>
                  </a:lnTo>
                  <a:lnTo>
                    <a:pt x="45" y="307"/>
                  </a:lnTo>
                  <a:lnTo>
                    <a:pt x="45" y="307"/>
                  </a:lnTo>
                  <a:lnTo>
                    <a:pt x="43" y="304"/>
                  </a:lnTo>
                  <a:lnTo>
                    <a:pt x="43" y="302"/>
                  </a:lnTo>
                  <a:lnTo>
                    <a:pt x="41" y="302"/>
                  </a:lnTo>
                  <a:lnTo>
                    <a:pt x="41" y="302"/>
                  </a:lnTo>
                  <a:lnTo>
                    <a:pt x="38" y="304"/>
                  </a:lnTo>
                  <a:lnTo>
                    <a:pt x="38" y="307"/>
                  </a:lnTo>
                  <a:lnTo>
                    <a:pt x="38" y="315"/>
                  </a:lnTo>
                  <a:lnTo>
                    <a:pt x="38" y="315"/>
                  </a:lnTo>
                  <a:lnTo>
                    <a:pt x="36" y="316"/>
                  </a:lnTo>
                  <a:lnTo>
                    <a:pt x="34" y="316"/>
                  </a:lnTo>
                  <a:lnTo>
                    <a:pt x="34" y="316"/>
                  </a:lnTo>
                  <a:lnTo>
                    <a:pt x="29" y="320"/>
                  </a:lnTo>
                  <a:lnTo>
                    <a:pt x="27" y="320"/>
                  </a:lnTo>
                  <a:lnTo>
                    <a:pt x="23" y="320"/>
                  </a:lnTo>
                  <a:lnTo>
                    <a:pt x="23" y="320"/>
                  </a:lnTo>
                  <a:lnTo>
                    <a:pt x="21" y="316"/>
                  </a:lnTo>
                  <a:lnTo>
                    <a:pt x="21" y="315"/>
                  </a:lnTo>
                  <a:lnTo>
                    <a:pt x="20" y="311"/>
                  </a:lnTo>
                  <a:lnTo>
                    <a:pt x="18" y="307"/>
                  </a:lnTo>
                  <a:lnTo>
                    <a:pt x="18" y="307"/>
                  </a:lnTo>
                  <a:lnTo>
                    <a:pt x="12" y="306"/>
                  </a:lnTo>
                  <a:lnTo>
                    <a:pt x="7" y="307"/>
                  </a:lnTo>
                  <a:lnTo>
                    <a:pt x="7" y="307"/>
                  </a:lnTo>
                  <a:lnTo>
                    <a:pt x="3" y="309"/>
                  </a:lnTo>
                  <a:lnTo>
                    <a:pt x="3" y="311"/>
                  </a:lnTo>
                  <a:lnTo>
                    <a:pt x="3" y="315"/>
                  </a:lnTo>
                  <a:lnTo>
                    <a:pt x="5" y="316"/>
                  </a:lnTo>
                  <a:lnTo>
                    <a:pt x="5" y="316"/>
                  </a:lnTo>
                  <a:lnTo>
                    <a:pt x="9" y="320"/>
                  </a:lnTo>
                  <a:lnTo>
                    <a:pt x="10" y="324"/>
                  </a:lnTo>
                  <a:lnTo>
                    <a:pt x="9" y="326"/>
                  </a:lnTo>
                  <a:lnTo>
                    <a:pt x="9" y="326"/>
                  </a:lnTo>
                  <a:lnTo>
                    <a:pt x="5" y="327"/>
                  </a:lnTo>
                  <a:lnTo>
                    <a:pt x="1" y="329"/>
                  </a:lnTo>
                  <a:lnTo>
                    <a:pt x="1" y="329"/>
                  </a:lnTo>
                  <a:lnTo>
                    <a:pt x="0" y="331"/>
                  </a:lnTo>
                  <a:lnTo>
                    <a:pt x="1" y="333"/>
                  </a:lnTo>
                  <a:lnTo>
                    <a:pt x="5" y="336"/>
                  </a:lnTo>
                  <a:lnTo>
                    <a:pt x="12" y="340"/>
                  </a:lnTo>
                  <a:lnTo>
                    <a:pt x="12" y="340"/>
                  </a:lnTo>
                  <a:lnTo>
                    <a:pt x="16" y="342"/>
                  </a:lnTo>
                  <a:lnTo>
                    <a:pt x="18" y="345"/>
                  </a:lnTo>
                  <a:lnTo>
                    <a:pt x="18" y="345"/>
                  </a:lnTo>
                  <a:lnTo>
                    <a:pt x="18" y="347"/>
                  </a:lnTo>
                  <a:lnTo>
                    <a:pt x="16" y="349"/>
                  </a:lnTo>
                  <a:lnTo>
                    <a:pt x="10" y="353"/>
                  </a:lnTo>
                  <a:lnTo>
                    <a:pt x="10" y="353"/>
                  </a:lnTo>
                  <a:lnTo>
                    <a:pt x="9" y="356"/>
                  </a:lnTo>
                  <a:lnTo>
                    <a:pt x="10" y="356"/>
                  </a:lnTo>
                  <a:lnTo>
                    <a:pt x="12" y="358"/>
                  </a:lnTo>
                  <a:lnTo>
                    <a:pt x="12" y="358"/>
                  </a:lnTo>
                  <a:lnTo>
                    <a:pt x="16" y="358"/>
                  </a:lnTo>
                  <a:lnTo>
                    <a:pt x="20" y="356"/>
                  </a:lnTo>
                  <a:lnTo>
                    <a:pt x="27" y="353"/>
                  </a:lnTo>
                  <a:lnTo>
                    <a:pt x="27" y="353"/>
                  </a:lnTo>
                  <a:lnTo>
                    <a:pt x="30" y="353"/>
                  </a:lnTo>
                  <a:lnTo>
                    <a:pt x="32" y="354"/>
                  </a:lnTo>
                  <a:lnTo>
                    <a:pt x="32" y="354"/>
                  </a:lnTo>
                  <a:lnTo>
                    <a:pt x="34" y="358"/>
                  </a:lnTo>
                  <a:lnTo>
                    <a:pt x="38" y="362"/>
                  </a:lnTo>
                  <a:lnTo>
                    <a:pt x="38" y="362"/>
                  </a:lnTo>
                  <a:lnTo>
                    <a:pt x="50" y="365"/>
                  </a:lnTo>
                  <a:lnTo>
                    <a:pt x="58" y="365"/>
                  </a:lnTo>
                  <a:lnTo>
                    <a:pt x="65" y="365"/>
                  </a:lnTo>
                  <a:lnTo>
                    <a:pt x="65" y="365"/>
                  </a:lnTo>
                  <a:lnTo>
                    <a:pt x="74" y="360"/>
                  </a:lnTo>
                  <a:lnTo>
                    <a:pt x="79" y="358"/>
                  </a:lnTo>
                  <a:lnTo>
                    <a:pt x="85" y="356"/>
                  </a:lnTo>
                  <a:lnTo>
                    <a:pt x="85" y="356"/>
                  </a:lnTo>
                  <a:lnTo>
                    <a:pt x="90" y="358"/>
                  </a:lnTo>
                  <a:lnTo>
                    <a:pt x="90" y="358"/>
                  </a:lnTo>
                  <a:lnTo>
                    <a:pt x="101" y="358"/>
                  </a:lnTo>
                  <a:lnTo>
                    <a:pt x="106" y="356"/>
                  </a:lnTo>
                  <a:lnTo>
                    <a:pt x="110" y="354"/>
                  </a:lnTo>
                  <a:lnTo>
                    <a:pt x="110" y="354"/>
                  </a:lnTo>
                  <a:close/>
                  <a:moveTo>
                    <a:pt x="1109" y="1044"/>
                  </a:moveTo>
                  <a:lnTo>
                    <a:pt x="1109" y="1044"/>
                  </a:lnTo>
                  <a:lnTo>
                    <a:pt x="1107" y="1035"/>
                  </a:lnTo>
                  <a:lnTo>
                    <a:pt x="1106" y="1026"/>
                  </a:lnTo>
                  <a:lnTo>
                    <a:pt x="1107" y="1004"/>
                  </a:lnTo>
                  <a:lnTo>
                    <a:pt x="1107" y="1004"/>
                  </a:lnTo>
                  <a:lnTo>
                    <a:pt x="1109" y="986"/>
                  </a:lnTo>
                  <a:lnTo>
                    <a:pt x="1109" y="977"/>
                  </a:lnTo>
                  <a:lnTo>
                    <a:pt x="1107" y="968"/>
                  </a:lnTo>
                  <a:lnTo>
                    <a:pt x="1107" y="968"/>
                  </a:lnTo>
                  <a:lnTo>
                    <a:pt x="1104" y="961"/>
                  </a:lnTo>
                  <a:lnTo>
                    <a:pt x="1100" y="957"/>
                  </a:lnTo>
                  <a:lnTo>
                    <a:pt x="1091" y="948"/>
                  </a:lnTo>
                  <a:lnTo>
                    <a:pt x="1078" y="941"/>
                  </a:lnTo>
                  <a:lnTo>
                    <a:pt x="1068" y="932"/>
                  </a:lnTo>
                  <a:lnTo>
                    <a:pt x="1068" y="932"/>
                  </a:lnTo>
                  <a:lnTo>
                    <a:pt x="1060" y="924"/>
                  </a:lnTo>
                  <a:lnTo>
                    <a:pt x="1055" y="917"/>
                  </a:lnTo>
                  <a:lnTo>
                    <a:pt x="1055" y="917"/>
                  </a:lnTo>
                  <a:lnTo>
                    <a:pt x="1053" y="912"/>
                  </a:lnTo>
                  <a:lnTo>
                    <a:pt x="1053" y="906"/>
                  </a:lnTo>
                  <a:lnTo>
                    <a:pt x="1053" y="901"/>
                  </a:lnTo>
                  <a:lnTo>
                    <a:pt x="1053" y="897"/>
                  </a:lnTo>
                  <a:lnTo>
                    <a:pt x="1053" y="897"/>
                  </a:lnTo>
                  <a:lnTo>
                    <a:pt x="1048" y="894"/>
                  </a:lnTo>
                  <a:lnTo>
                    <a:pt x="1042" y="890"/>
                  </a:lnTo>
                  <a:lnTo>
                    <a:pt x="1039" y="888"/>
                  </a:lnTo>
                  <a:lnTo>
                    <a:pt x="1035" y="883"/>
                  </a:lnTo>
                  <a:lnTo>
                    <a:pt x="1035" y="883"/>
                  </a:lnTo>
                  <a:lnTo>
                    <a:pt x="1033" y="877"/>
                  </a:lnTo>
                  <a:lnTo>
                    <a:pt x="1037" y="872"/>
                  </a:lnTo>
                  <a:lnTo>
                    <a:pt x="1042" y="861"/>
                  </a:lnTo>
                  <a:lnTo>
                    <a:pt x="1042" y="861"/>
                  </a:lnTo>
                  <a:lnTo>
                    <a:pt x="1046" y="852"/>
                  </a:lnTo>
                  <a:lnTo>
                    <a:pt x="1051" y="848"/>
                  </a:lnTo>
                  <a:lnTo>
                    <a:pt x="1068" y="843"/>
                  </a:lnTo>
                  <a:lnTo>
                    <a:pt x="1068" y="843"/>
                  </a:lnTo>
                  <a:lnTo>
                    <a:pt x="1073" y="841"/>
                  </a:lnTo>
                  <a:lnTo>
                    <a:pt x="1078" y="838"/>
                  </a:lnTo>
                  <a:lnTo>
                    <a:pt x="1084" y="832"/>
                  </a:lnTo>
                  <a:lnTo>
                    <a:pt x="1089" y="825"/>
                  </a:lnTo>
                  <a:lnTo>
                    <a:pt x="1098" y="820"/>
                  </a:lnTo>
                  <a:lnTo>
                    <a:pt x="1098" y="820"/>
                  </a:lnTo>
                  <a:lnTo>
                    <a:pt x="1107" y="814"/>
                  </a:lnTo>
                  <a:lnTo>
                    <a:pt x="1116" y="812"/>
                  </a:lnTo>
                  <a:lnTo>
                    <a:pt x="1125" y="814"/>
                  </a:lnTo>
                  <a:lnTo>
                    <a:pt x="1134" y="816"/>
                  </a:lnTo>
                  <a:lnTo>
                    <a:pt x="1134" y="816"/>
                  </a:lnTo>
                  <a:lnTo>
                    <a:pt x="1134" y="800"/>
                  </a:lnTo>
                  <a:lnTo>
                    <a:pt x="1136" y="785"/>
                  </a:lnTo>
                  <a:lnTo>
                    <a:pt x="1136" y="785"/>
                  </a:lnTo>
                  <a:lnTo>
                    <a:pt x="1134" y="774"/>
                  </a:lnTo>
                  <a:lnTo>
                    <a:pt x="1131" y="767"/>
                  </a:lnTo>
                  <a:lnTo>
                    <a:pt x="1127" y="758"/>
                  </a:lnTo>
                  <a:lnTo>
                    <a:pt x="1124" y="749"/>
                  </a:lnTo>
                  <a:lnTo>
                    <a:pt x="1124" y="749"/>
                  </a:lnTo>
                  <a:lnTo>
                    <a:pt x="1124" y="740"/>
                  </a:lnTo>
                  <a:lnTo>
                    <a:pt x="1124" y="729"/>
                  </a:lnTo>
                  <a:lnTo>
                    <a:pt x="1125" y="720"/>
                  </a:lnTo>
                  <a:lnTo>
                    <a:pt x="1125" y="709"/>
                  </a:lnTo>
                  <a:lnTo>
                    <a:pt x="1125" y="709"/>
                  </a:lnTo>
                  <a:lnTo>
                    <a:pt x="1118" y="691"/>
                  </a:lnTo>
                  <a:lnTo>
                    <a:pt x="1118" y="682"/>
                  </a:lnTo>
                  <a:lnTo>
                    <a:pt x="1120" y="671"/>
                  </a:lnTo>
                  <a:lnTo>
                    <a:pt x="1120" y="671"/>
                  </a:lnTo>
                  <a:lnTo>
                    <a:pt x="1124" y="664"/>
                  </a:lnTo>
                  <a:lnTo>
                    <a:pt x="1127" y="660"/>
                  </a:lnTo>
                  <a:lnTo>
                    <a:pt x="1131" y="658"/>
                  </a:lnTo>
                  <a:lnTo>
                    <a:pt x="1134" y="658"/>
                  </a:lnTo>
                  <a:lnTo>
                    <a:pt x="1145" y="660"/>
                  </a:lnTo>
                  <a:lnTo>
                    <a:pt x="1158" y="664"/>
                  </a:lnTo>
                  <a:lnTo>
                    <a:pt x="1158" y="664"/>
                  </a:lnTo>
                  <a:lnTo>
                    <a:pt x="1167" y="666"/>
                  </a:lnTo>
                  <a:lnTo>
                    <a:pt x="1172" y="666"/>
                  </a:lnTo>
                  <a:lnTo>
                    <a:pt x="1187" y="664"/>
                  </a:lnTo>
                  <a:lnTo>
                    <a:pt x="1200" y="664"/>
                  </a:lnTo>
                  <a:lnTo>
                    <a:pt x="1205" y="664"/>
                  </a:lnTo>
                  <a:lnTo>
                    <a:pt x="1212" y="664"/>
                  </a:lnTo>
                  <a:lnTo>
                    <a:pt x="1212" y="664"/>
                  </a:lnTo>
                  <a:lnTo>
                    <a:pt x="1220" y="668"/>
                  </a:lnTo>
                  <a:lnTo>
                    <a:pt x="1225" y="671"/>
                  </a:lnTo>
                  <a:lnTo>
                    <a:pt x="1238" y="680"/>
                  </a:lnTo>
                  <a:lnTo>
                    <a:pt x="1249" y="691"/>
                  </a:lnTo>
                  <a:lnTo>
                    <a:pt x="1261" y="700"/>
                  </a:lnTo>
                  <a:lnTo>
                    <a:pt x="1261" y="700"/>
                  </a:lnTo>
                  <a:lnTo>
                    <a:pt x="1272" y="706"/>
                  </a:lnTo>
                  <a:lnTo>
                    <a:pt x="1277" y="707"/>
                  </a:lnTo>
                  <a:lnTo>
                    <a:pt x="1283" y="707"/>
                  </a:lnTo>
                  <a:lnTo>
                    <a:pt x="1287" y="706"/>
                  </a:lnTo>
                  <a:lnTo>
                    <a:pt x="1290" y="696"/>
                  </a:lnTo>
                  <a:lnTo>
                    <a:pt x="1294" y="691"/>
                  </a:lnTo>
                  <a:lnTo>
                    <a:pt x="1299" y="686"/>
                  </a:lnTo>
                  <a:lnTo>
                    <a:pt x="1299" y="686"/>
                  </a:lnTo>
                  <a:lnTo>
                    <a:pt x="1303" y="682"/>
                  </a:lnTo>
                  <a:lnTo>
                    <a:pt x="1310" y="680"/>
                  </a:lnTo>
                  <a:lnTo>
                    <a:pt x="1315" y="678"/>
                  </a:lnTo>
                  <a:lnTo>
                    <a:pt x="1319" y="677"/>
                  </a:lnTo>
                  <a:lnTo>
                    <a:pt x="1319" y="677"/>
                  </a:lnTo>
                  <a:lnTo>
                    <a:pt x="1321" y="671"/>
                  </a:lnTo>
                  <a:lnTo>
                    <a:pt x="1321" y="669"/>
                  </a:lnTo>
                  <a:lnTo>
                    <a:pt x="1319" y="668"/>
                  </a:lnTo>
                  <a:lnTo>
                    <a:pt x="1317" y="666"/>
                  </a:lnTo>
                  <a:lnTo>
                    <a:pt x="1310" y="664"/>
                  </a:lnTo>
                  <a:lnTo>
                    <a:pt x="1308" y="662"/>
                  </a:lnTo>
                  <a:lnTo>
                    <a:pt x="1306" y="658"/>
                  </a:lnTo>
                  <a:lnTo>
                    <a:pt x="1306" y="658"/>
                  </a:lnTo>
                  <a:lnTo>
                    <a:pt x="1306" y="649"/>
                  </a:lnTo>
                  <a:lnTo>
                    <a:pt x="1308" y="639"/>
                  </a:lnTo>
                  <a:lnTo>
                    <a:pt x="1314" y="619"/>
                  </a:lnTo>
                  <a:lnTo>
                    <a:pt x="1314" y="619"/>
                  </a:lnTo>
                  <a:lnTo>
                    <a:pt x="1315" y="610"/>
                  </a:lnTo>
                  <a:lnTo>
                    <a:pt x="1315" y="599"/>
                  </a:lnTo>
                  <a:lnTo>
                    <a:pt x="1315" y="595"/>
                  </a:lnTo>
                  <a:lnTo>
                    <a:pt x="1314" y="592"/>
                  </a:lnTo>
                  <a:lnTo>
                    <a:pt x="1308" y="590"/>
                  </a:lnTo>
                  <a:lnTo>
                    <a:pt x="1303" y="588"/>
                  </a:lnTo>
                  <a:lnTo>
                    <a:pt x="1303" y="588"/>
                  </a:lnTo>
                  <a:lnTo>
                    <a:pt x="1296" y="588"/>
                  </a:lnTo>
                  <a:lnTo>
                    <a:pt x="1290" y="592"/>
                  </a:lnTo>
                  <a:lnTo>
                    <a:pt x="1287" y="595"/>
                  </a:lnTo>
                  <a:lnTo>
                    <a:pt x="1285" y="601"/>
                  </a:lnTo>
                  <a:lnTo>
                    <a:pt x="1281" y="610"/>
                  </a:lnTo>
                  <a:lnTo>
                    <a:pt x="1279" y="615"/>
                  </a:lnTo>
                  <a:lnTo>
                    <a:pt x="1276" y="619"/>
                  </a:lnTo>
                  <a:lnTo>
                    <a:pt x="1276" y="619"/>
                  </a:lnTo>
                  <a:lnTo>
                    <a:pt x="1268" y="619"/>
                  </a:lnTo>
                  <a:lnTo>
                    <a:pt x="1263" y="619"/>
                  </a:lnTo>
                  <a:lnTo>
                    <a:pt x="1259" y="615"/>
                  </a:lnTo>
                  <a:lnTo>
                    <a:pt x="1256" y="610"/>
                  </a:lnTo>
                  <a:lnTo>
                    <a:pt x="1250" y="597"/>
                  </a:lnTo>
                  <a:lnTo>
                    <a:pt x="1247" y="586"/>
                  </a:lnTo>
                  <a:lnTo>
                    <a:pt x="1247" y="586"/>
                  </a:lnTo>
                  <a:lnTo>
                    <a:pt x="1241" y="572"/>
                  </a:lnTo>
                  <a:lnTo>
                    <a:pt x="1241" y="568"/>
                  </a:lnTo>
                  <a:lnTo>
                    <a:pt x="1243" y="566"/>
                  </a:lnTo>
                  <a:lnTo>
                    <a:pt x="1250" y="564"/>
                  </a:lnTo>
                  <a:lnTo>
                    <a:pt x="1258" y="563"/>
                  </a:lnTo>
                  <a:lnTo>
                    <a:pt x="1265" y="561"/>
                  </a:lnTo>
                  <a:lnTo>
                    <a:pt x="1265" y="561"/>
                  </a:lnTo>
                  <a:lnTo>
                    <a:pt x="1274" y="554"/>
                  </a:lnTo>
                  <a:lnTo>
                    <a:pt x="1285" y="543"/>
                  </a:lnTo>
                  <a:lnTo>
                    <a:pt x="1288" y="535"/>
                  </a:lnTo>
                  <a:lnTo>
                    <a:pt x="1292" y="530"/>
                  </a:lnTo>
                  <a:lnTo>
                    <a:pt x="1294" y="525"/>
                  </a:lnTo>
                  <a:lnTo>
                    <a:pt x="1292" y="519"/>
                  </a:lnTo>
                  <a:lnTo>
                    <a:pt x="1292" y="519"/>
                  </a:lnTo>
                  <a:lnTo>
                    <a:pt x="1290" y="516"/>
                  </a:lnTo>
                  <a:lnTo>
                    <a:pt x="1288" y="514"/>
                  </a:lnTo>
                  <a:lnTo>
                    <a:pt x="1283" y="512"/>
                  </a:lnTo>
                  <a:lnTo>
                    <a:pt x="1276" y="510"/>
                  </a:lnTo>
                  <a:lnTo>
                    <a:pt x="1272" y="506"/>
                  </a:lnTo>
                  <a:lnTo>
                    <a:pt x="1272" y="506"/>
                  </a:lnTo>
                  <a:lnTo>
                    <a:pt x="1270" y="501"/>
                  </a:lnTo>
                  <a:lnTo>
                    <a:pt x="1272" y="497"/>
                  </a:lnTo>
                  <a:lnTo>
                    <a:pt x="1274" y="494"/>
                  </a:lnTo>
                  <a:lnTo>
                    <a:pt x="1276" y="490"/>
                  </a:lnTo>
                  <a:lnTo>
                    <a:pt x="1276" y="490"/>
                  </a:lnTo>
                  <a:lnTo>
                    <a:pt x="1274" y="472"/>
                  </a:lnTo>
                  <a:lnTo>
                    <a:pt x="1274" y="458"/>
                  </a:lnTo>
                  <a:lnTo>
                    <a:pt x="1277" y="425"/>
                  </a:lnTo>
                  <a:lnTo>
                    <a:pt x="1277" y="425"/>
                  </a:lnTo>
                  <a:lnTo>
                    <a:pt x="1277" y="402"/>
                  </a:lnTo>
                  <a:lnTo>
                    <a:pt x="1276" y="378"/>
                  </a:lnTo>
                  <a:lnTo>
                    <a:pt x="1270" y="354"/>
                  </a:lnTo>
                  <a:lnTo>
                    <a:pt x="1265" y="331"/>
                  </a:lnTo>
                  <a:lnTo>
                    <a:pt x="1265" y="331"/>
                  </a:lnTo>
                  <a:lnTo>
                    <a:pt x="1261" y="318"/>
                  </a:lnTo>
                  <a:lnTo>
                    <a:pt x="1263" y="306"/>
                  </a:lnTo>
                  <a:lnTo>
                    <a:pt x="1268" y="297"/>
                  </a:lnTo>
                  <a:lnTo>
                    <a:pt x="1276" y="288"/>
                  </a:lnTo>
                  <a:lnTo>
                    <a:pt x="1287" y="282"/>
                  </a:lnTo>
                  <a:lnTo>
                    <a:pt x="1297" y="277"/>
                  </a:lnTo>
                  <a:lnTo>
                    <a:pt x="1325" y="269"/>
                  </a:lnTo>
                  <a:lnTo>
                    <a:pt x="1325" y="269"/>
                  </a:lnTo>
                  <a:lnTo>
                    <a:pt x="1339" y="262"/>
                  </a:lnTo>
                  <a:lnTo>
                    <a:pt x="1350" y="255"/>
                  </a:lnTo>
                  <a:lnTo>
                    <a:pt x="1357" y="248"/>
                  </a:lnTo>
                  <a:lnTo>
                    <a:pt x="1359" y="237"/>
                  </a:lnTo>
                  <a:lnTo>
                    <a:pt x="1359" y="237"/>
                  </a:lnTo>
                  <a:lnTo>
                    <a:pt x="1352" y="230"/>
                  </a:lnTo>
                  <a:lnTo>
                    <a:pt x="1343" y="221"/>
                  </a:lnTo>
                  <a:lnTo>
                    <a:pt x="1335" y="213"/>
                  </a:lnTo>
                  <a:lnTo>
                    <a:pt x="1330" y="212"/>
                  </a:lnTo>
                  <a:lnTo>
                    <a:pt x="1325" y="208"/>
                  </a:lnTo>
                  <a:lnTo>
                    <a:pt x="1325" y="208"/>
                  </a:lnTo>
                  <a:lnTo>
                    <a:pt x="1315" y="208"/>
                  </a:lnTo>
                  <a:lnTo>
                    <a:pt x="1308" y="206"/>
                  </a:lnTo>
                  <a:lnTo>
                    <a:pt x="1292" y="208"/>
                  </a:lnTo>
                  <a:lnTo>
                    <a:pt x="1292" y="208"/>
                  </a:lnTo>
                  <a:lnTo>
                    <a:pt x="1277" y="208"/>
                  </a:lnTo>
                  <a:lnTo>
                    <a:pt x="1272" y="210"/>
                  </a:lnTo>
                  <a:lnTo>
                    <a:pt x="1270" y="212"/>
                  </a:lnTo>
                  <a:lnTo>
                    <a:pt x="1268" y="213"/>
                  </a:lnTo>
                  <a:lnTo>
                    <a:pt x="1268" y="213"/>
                  </a:lnTo>
                  <a:lnTo>
                    <a:pt x="1267" y="217"/>
                  </a:lnTo>
                  <a:lnTo>
                    <a:pt x="1268" y="221"/>
                  </a:lnTo>
                  <a:lnTo>
                    <a:pt x="1270" y="228"/>
                  </a:lnTo>
                  <a:lnTo>
                    <a:pt x="1272" y="233"/>
                  </a:lnTo>
                  <a:lnTo>
                    <a:pt x="1272" y="237"/>
                  </a:lnTo>
                  <a:lnTo>
                    <a:pt x="1268" y="241"/>
                  </a:lnTo>
                  <a:lnTo>
                    <a:pt x="1268" y="241"/>
                  </a:lnTo>
                  <a:lnTo>
                    <a:pt x="1265" y="242"/>
                  </a:lnTo>
                  <a:lnTo>
                    <a:pt x="1259" y="244"/>
                  </a:lnTo>
                  <a:lnTo>
                    <a:pt x="1252" y="241"/>
                  </a:lnTo>
                  <a:lnTo>
                    <a:pt x="1243" y="235"/>
                  </a:lnTo>
                  <a:lnTo>
                    <a:pt x="1236" y="233"/>
                  </a:lnTo>
                  <a:lnTo>
                    <a:pt x="1236" y="233"/>
                  </a:lnTo>
                  <a:lnTo>
                    <a:pt x="1230" y="233"/>
                  </a:lnTo>
                  <a:lnTo>
                    <a:pt x="1227" y="235"/>
                  </a:lnTo>
                  <a:lnTo>
                    <a:pt x="1221" y="241"/>
                  </a:lnTo>
                  <a:lnTo>
                    <a:pt x="1216" y="246"/>
                  </a:lnTo>
                  <a:lnTo>
                    <a:pt x="1212" y="248"/>
                  </a:lnTo>
                  <a:lnTo>
                    <a:pt x="1207" y="248"/>
                  </a:lnTo>
                  <a:lnTo>
                    <a:pt x="1207" y="248"/>
                  </a:lnTo>
                  <a:lnTo>
                    <a:pt x="1201" y="248"/>
                  </a:lnTo>
                  <a:lnTo>
                    <a:pt x="1198" y="246"/>
                  </a:lnTo>
                  <a:lnTo>
                    <a:pt x="1196" y="244"/>
                  </a:lnTo>
                  <a:lnTo>
                    <a:pt x="1192" y="242"/>
                  </a:lnTo>
                  <a:lnTo>
                    <a:pt x="1192" y="242"/>
                  </a:lnTo>
                  <a:lnTo>
                    <a:pt x="1187" y="242"/>
                  </a:lnTo>
                  <a:lnTo>
                    <a:pt x="1185" y="244"/>
                  </a:lnTo>
                  <a:lnTo>
                    <a:pt x="1180" y="251"/>
                  </a:lnTo>
                  <a:lnTo>
                    <a:pt x="1180" y="251"/>
                  </a:lnTo>
                  <a:lnTo>
                    <a:pt x="1174" y="253"/>
                  </a:lnTo>
                  <a:lnTo>
                    <a:pt x="1172" y="251"/>
                  </a:lnTo>
                  <a:lnTo>
                    <a:pt x="1169" y="251"/>
                  </a:lnTo>
                  <a:lnTo>
                    <a:pt x="1167" y="248"/>
                  </a:lnTo>
                  <a:lnTo>
                    <a:pt x="1163" y="241"/>
                  </a:lnTo>
                  <a:lnTo>
                    <a:pt x="1162" y="239"/>
                  </a:lnTo>
                  <a:lnTo>
                    <a:pt x="1158" y="237"/>
                  </a:lnTo>
                  <a:lnTo>
                    <a:pt x="1158" y="237"/>
                  </a:lnTo>
                  <a:lnTo>
                    <a:pt x="1153" y="237"/>
                  </a:lnTo>
                  <a:lnTo>
                    <a:pt x="1149" y="237"/>
                  </a:lnTo>
                  <a:lnTo>
                    <a:pt x="1136" y="242"/>
                  </a:lnTo>
                  <a:lnTo>
                    <a:pt x="1125" y="250"/>
                  </a:lnTo>
                  <a:lnTo>
                    <a:pt x="1115" y="253"/>
                  </a:lnTo>
                  <a:lnTo>
                    <a:pt x="1115" y="253"/>
                  </a:lnTo>
                  <a:lnTo>
                    <a:pt x="1109" y="255"/>
                  </a:lnTo>
                  <a:lnTo>
                    <a:pt x="1102" y="255"/>
                  </a:lnTo>
                  <a:lnTo>
                    <a:pt x="1096" y="255"/>
                  </a:lnTo>
                  <a:lnTo>
                    <a:pt x="1089" y="259"/>
                  </a:lnTo>
                  <a:lnTo>
                    <a:pt x="1089" y="259"/>
                  </a:lnTo>
                  <a:lnTo>
                    <a:pt x="1086" y="264"/>
                  </a:lnTo>
                  <a:lnTo>
                    <a:pt x="1084" y="269"/>
                  </a:lnTo>
                  <a:lnTo>
                    <a:pt x="1082" y="277"/>
                  </a:lnTo>
                  <a:lnTo>
                    <a:pt x="1078" y="282"/>
                  </a:lnTo>
                  <a:lnTo>
                    <a:pt x="1078" y="282"/>
                  </a:lnTo>
                  <a:lnTo>
                    <a:pt x="1071" y="289"/>
                  </a:lnTo>
                  <a:lnTo>
                    <a:pt x="1060" y="295"/>
                  </a:lnTo>
                  <a:lnTo>
                    <a:pt x="1055" y="295"/>
                  </a:lnTo>
                  <a:lnTo>
                    <a:pt x="1049" y="295"/>
                  </a:lnTo>
                  <a:lnTo>
                    <a:pt x="1046" y="293"/>
                  </a:lnTo>
                  <a:lnTo>
                    <a:pt x="1042" y="289"/>
                  </a:lnTo>
                  <a:lnTo>
                    <a:pt x="1042" y="289"/>
                  </a:lnTo>
                  <a:lnTo>
                    <a:pt x="1042" y="282"/>
                  </a:lnTo>
                  <a:lnTo>
                    <a:pt x="1042" y="277"/>
                  </a:lnTo>
                  <a:lnTo>
                    <a:pt x="1049" y="264"/>
                  </a:lnTo>
                  <a:lnTo>
                    <a:pt x="1053" y="259"/>
                  </a:lnTo>
                  <a:lnTo>
                    <a:pt x="1055" y="253"/>
                  </a:lnTo>
                  <a:lnTo>
                    <a:pt x="1053" y="246"/>
                  </a:lnTo>
                  <a:lnTo>
                    <a:pt x="1048" y="241"/>
                  </a:lnTo>
                  <a:lnTo>
                    <a:pt x="1048" y="241"/>
                  </a:lnTo>
                  <a:lnTo>
                    <a:pt x="1042" y="235"/>
                  </a:lnTo>
                  <a:lnTo>
                    <a:pt x="1031" y="231"/>
                  </a:lnTo>
                  <a:lnTo>
                    <a:pt x="1022" y="230"/>
                  </a:lnTo>
                  <a:lnTo>
                    <a:pt x="1019" y="230"/>
                  </a:lnTo>
                  <a:lnTo>
                    <a:pt x="1015" y="231"/>
                  </a:lnTo>
                  <a:lnTo>
                    <a:pt x="1015" y="231"/>
                  </a:lnTo>
                  <a:lnTo>
                    <a:pt x="1013" y="233"/>
                  </a:lnTo>
                  <a:lnTo>
                    <a:pt x="1011" y="237"/>
                  </a:lnTo>
                  <a:lnTo>
                    <a:pt x="1010" y="242"/>
                  </a:lnTo>
                  <a:lnTo>
                    <a:pt x="1011" y="248"/>
                  </a:lnTo>
                  <a:lnTo>
                    <a:pt x="1015" y="253"/>
                  </a:lnTo>
                  <a:lnTo>
                    <a:pt x="1015" y="253"/>
                  </a:lnTo>
                  <a:lnTo>
                    <a:pt x="1017" y="260"/>
                  </a:lnTo>
                  <a:lnTo>
                    <a:pt x="1015" y="266"/>
                  </a:lnTo>
                  <a:lnTo>
                    <a:pt x="1008" y="277"/>
                  </a:lnTo>
                  <a:lnTo>
                    <a:pt x="1008" y="277"/>
                  </a:lnTo>
                  <a:lnTo>
                    <a:pt x="1008" y="282"/>
                  </a:lnTo>
                  <a:lnTo>
                    <a:pt x="1008" y="289"/>
                  </a:lnTo>
                  <a:lnTo>
                    <a:pt x="1010" y="295"/>
                  </a:lnTo>
                  <a:lnTo>
                    <a:pt x="1010" y="297"/>
                  </a:lnTo>
                  <a:lnTo>
                    <a:pt x="1008" y="300"/>
                  </a:lnTo>
                  <a:lnTo>
                    <a:pt x="1008" y="300"/>
                  </a:lnTo>
                  <a:lnTo>
                    <a:pt x="1002" y="302"/>
                  </a:lnTo>
                  <a:lnTo>
                    <a:pt x="999" y="302"/>
                  </a:lnTo>
                  <a:lnTo>
                    <a:pt x="988" y="302"/>
                  </a:lnTo>
                  <a:lnTo>
                    <a:pt x="988" y="302"/>
                  </a:lnTo>
                  <a:lnTo>
                    <a:pt x="982" y="302"/>
                  </a:lnTo>
                  <a:lnTo>
                    <a:pt x="975" y="306"/>
                  </a:lnTo>
                  <a:lnTo>
                    <a:pt x="970" y="309"/>
                  </a:lnTo>
                  <a:lnTo>
                    <a:pt x="966" y="315"/>
                  </a:lnTo>
                  <a:lnTo>
                    <a:pt x="966" y="315"/>
                  </a:lnTo>
                  <a:lnTo>
                    <a:pt x="966" y="320"/>
                  </a:lnTo>
                  <a:lnTo>
                    <a:pt x="966" y="324"/>
                  </a:lnTo>
                  <a:lnTo>
                    <a:pt x="970" y="335"/>
                  </a:lnTo>
                  <a:lnTo>
                    <a:pt x="970" y="344"/>
                  </a:lnTo>
                  <a:lnTo>
                    <a:pt x="970" y="347"/>
                  </a:lnTo>
                  <a:lnTo>
                    <a:pt x="966" y="351"/>
                  </a:lnTo>
                  <a:lnTo>
                    <a:pt x="966" y="351"/>
                  </a:lnTo>
                  <a:lnTo>
                    <a:pt x="963" y="353"/>
                  </a:lnTo>
                  <a:lnTo>
                    <a:pt x="957" y="353"/>
                  </a:lnTo>
                  <a:lnTo>
                    <a:pt x="946" y="351"/>
                  </a:lnTo>
                  <a:lnTo>
                    <a:pt x="946" y="351"/>
                  </a:lnTo>
                  <a:lnTo>
                    <a:pt x="941" y="347"/>
                  </a:lnTo>
                  <a:lnTo>
                    <a:pt x="939" y="347"/>
                  </a:lnTo>
                  <a:lnTo>
                    <a:pt x="937" y="351"/>
                  </a:lnTo>
                  <a:lnTo>
                    <a:pt x="937" y="351"/>
                  </a:lnTo>
                  <a:lnTo>
                    <a:pt x="934" y="358"/>
                  </a:lnTo>
                  <a:lnTo>
                    <a:pt x="932" y="367"/>
                  </a:lnTo>
                  <a:lnTo>
                    <a:pt x="932" y="371"/>
                  </a:lnTo>
                  <a:lnTo>
                    <a:pt x="928" y="374"/>
                  </a:lnTo>
                  <a:lnTo>
                    <a:pt x="925" y="374"/>
                  </a:lnTo>
                  <a:lnTo>
                    <a:pt x="919" y="374"/>
                  </a:lnTo>
                  <a:lnTo>
                    <a:pt x="919" y="374"/>
                  </a:lnTo>
                  <a:lnTo>
                    <a:pt x="910" y="371"/>
                  </a:lnTo>
                  <a:lnTo>
                    <a:pt x="903" y="365"/>
                  </a:lnTo>
                  <a:lnTo>
                    <a:pt x="894" y="358"/>
                  </a:lnTo>
                  <a:lnTo>
                    <a:pt x="890" y="353"/>
                  </a:lnTo>
                  <a:lnTo>
                    <a:pt x="890" y="353"/>
                  </a:lnTo>
                  <a:lnTo>
                    <a:pt x="887" y="344"/>
                  </a:lnTo>
                  <a:lnTo>
                    <a:pt x="887" y="335"/>
                  </a:lnTo>
                  <a:lnTo>
                    <a:pt x="887" y="326"/>
                  </a:lnTo>
                  <a:lnTo>
                    <a:pt x="887" y="322"/>
                  </a:lnTo>
                  <a:lnTo>
                    <a:pt x="883" y="318"/>
                  </a:lnTo>
                  <a:lnTo>
                    <a:pt x="883" y="318"/>
                  </a:lnTo>
                  <a:lnTo>
                    <a:pt x="881" y="316"/>
                  </a:lnTo>
                  <a:lnTo>
                    <a:pt x="877" y="315"/>
                  </a:lnTo>
                  <a:lnTo>
                    <a:pt x="870" y="313"/>
                  </a:lnTo>
                  <a:lnTo>
                    <a:pt x="861" y="311"/>
                  </a:lnTo>
                  <a:lnTo>
                    <a:pt x="854" y="307"/>
                  </a:lnTo>
                  <a:lnTo>
                    <a:pt x="854" y="307"/>
                  </a:lnTo>
                  <a:lnTo>
                    <a:pt x="850" y="304"/>
                  </a:lnTo>
                  <a:lnTo>
                    <a:pt x="848" y="298"/>
                  </a:lnTo>
                  <a:lnTo>
                    <a:pt x="850" y="293"/>
                  </a:lnTo>
                  <a:lnTo>
                    <a:pt x="854" y="289"/>
                  </a:lnTo>
                  <a:lnTo>
                    <a:pt x="854" y="289"/>
                  </a:lnTo>
                  <a:lnTo>
                    <a:pt x="859" y="289"/>
                  </a:lnTo>
                  <a:lnTo>
                    <a:pt x="865" y="289"/>
                  </a:lnTo>
                  <a:lnTo>
                    <a:pt x="876" y="293"/>
                  </a:lnTo>
                  <a:lnTo>
                    <a:pt x="876" y="293"/>
                  </a:lnTo>
                  <a:lnTo>
                    <a:pt x="892" y="300"/>
                  </a:lnTo>
                  <a:lnTo>
                    <a:pt x="910" y="307"/>
                  </a:lnTo>
                  <a:lnTo>
                    <a:pt x="919" y="307"/>
                  </a:lnTo>
                  <a:lnTo>
                    <a:pt x="928" y="307"/>
                  </a:lnTo>
                  <a:lnTo>
                    <a:pt x="935" y="306"/>
                  </a:lnTo>
                  <a:lnTo>
                    <a:pt x="944" y="302"/>
                  </a:lnTo>
                  <a:lnTo>
                    <a:pt x="944" y="302"/>
                  </a:lnTo>
                  <a:lnTo>
                    <a:pt x="950" y="297"/>
                  </a:lnTo>
                  <a:lnTo>
                    <a:pt x="955" y="289"/>
                  </a:lnTo>
                  <a:lnTo>
                    <a:pt x="961" y="280"/>
                  </a:lnTo>
                  <a:lnTo>
                    <a:pt x="964" y="273"/>
                  </a:lnTo>
                  <a:lnTo>
                    <a:pt x="964" y="266"/>
                  </a:lnTo>
                  <a:lnTo>
                    <a:pt x="963" y="259"/>
                  </a:lnTo>
                  <a:lnTo>
                    <a:pt x="957" y="251"/>
                  </a:lnTo>
                  <a:lnTo>
                    <a:pt x="948" y="248"/>
                  </a:lnTo>
                  <a:lnTo>
                    <a:pt x="948" y="248"/>
                  </a:lnTo>
                  <a:lnTo>
                    <a:pt x="937" y="246"/>
                  </a:lnTo>
                  <a:lnTo>
                    <a:pt x="926" y="242"/>
                  </a:lnTo>
                  <a:lnTo>
                    <a:pt x="926" y="242"/>
                  </a:lnTo>
                  <a:lnTo>
                    <a:pt x="908" y="237"/>
                  </a:lnTo>
                  <a:lnTo>
                    <a:pt x="899" y="233"/>
                  </a:lnTo>
                  <a:lnTo>
                    <a:pt x="890" y="228"/>
                  </a:lnTo>
                  <a:lnTo>
                    <a:pt x="890" y="228"/>
                  </a:lnTo>
                  <a:lnTo>
                    <a:pt x="879" y="221"/>
                  </a:lnTo>
                  <a:lnTo>
                    <a:pt x="872" y="215"/>
                  </a:lnTo>
                  <a:lnTo>
                    <a:pt x="867" y="212"/>
                  </a:lnTo>
                  <a:lnTo>
                    <a:pt x="867" y="212"/>
                  </a:lnTo>
                  <a:lnTo>
                    <a:pt x="854" y="206"/>
                  </a:lnTo>
                  <a:lnTo>
                    <a:pt x="843" y="201"/>
                  </a:lnTo>
                  <a:lnTo>
                    <a:pt x="843" y="201"/>
                  </a:lnTo>
                  <a:lnTo>
                    <a:pt x="838" y="199"/>
                  </a:lnTo>
                  <a:lnTo>
                    <a:pt x="830" y="197"/>
                  </a:lnTo>
                  <a:lnTo>
                    <a:pt x="830" y="197"/>
                  </a:lnTo>
                  <a:lnTo>
                    <a:pt x="821" y="197"/>
                  </a:lnTo>
                  <a:lnTo>
                    <a:pt x="812" y="199"/>
                  </a:lnTo>
                  <a:lnTo>
                    <a:pt x="812" y="199"/>
                  </a:lnTo>
                  <a:lnTo>
                    <a:pt x="803" y="199"/>
                  </a:lnTo>
                  <a:lnTo>
                    <a:pt x="800" y="197"/>
                  </a:lnTo>
                  <a:lnTo>
                    <a:pt x="798" y="192"/>
                  </a:lnTo>
                  <a:lnTo>
                    <a:pt x="798" y="192"/>
                  </a:lnTo>
                  <a:lnTo>
                    <a:pt x="798" y="190"/>
                  </a:lnTo>
                  <a:lnTo>
                    <a:pt x="800" y="188"/>
                  </a:lnTo>
                  <a:lnTo>
                    <a:pt x="803" y="184"/>
                  </a:lnTo>
                  <a:lnTo>
                    <a:pt x="807" y="181"/>
                  </a:lnTo>
                  <a:lnTo>
                    <a:pt x="809" y="179"/>
                  </a:lnTo>
                  <a:lnTo>
                    <a:pt x="809" y="175"/>
                  </a:lnTo>
                  <a:lnTo>
                    <a:pt x="809" y="175"/>
                  </a:lnTo>
                  <a:lnTo>
                    <a:pt x="807" y="172"/>
                  </a:lnTo>
                  <a:lnTo>
                    <a:pt x="805" y="170"/>
                  </a:lnTo>
                  <a:lnTo>
                    <a:pt x="801" y="170"/>
                  </a:lnTo>
                  <a:lnTo>
                    <a:pt x="791" y="175"/>
                  </a:lnTo>
                  <a:lnTo>
                    <a:pt x="791" y="175"/>
                  </a:lnTo>
                  <a:lnTo>
                    <a:pt x="785" y="177"/>
                  </a:lnTo>
                  <a:lnTo>
                    <a:pt x="780" y="177"/>
                  </a:lnTo>
                  <a:lnTo>
                    <a:pt x="778" y="175"/>
                  </a:lnTo>
                  <a:lnTo>
                    <a:pt x="778" y="172"/>
                  </a:lnTo>
                  <a:lnTo>
                    <a:pt x="776" y="165"/>
                  </a:lnTo>
                  <a:lnTo>
                    <a:pt x="774" y="163"/>
                  </a:lnTo>
                  <a:lnTo>
                    <a:pt x="771" y="161"/>
                  </a:lnTo>
                  <a:lnTo>
                    <a:pt x="771" y="161"/>
                  </a:lnTo>
                  <a:lnTo>
                    <a:pt x="767" y="163"/>
                  </a:lnTo>
                  <a:lnTo>
                    <a:pt x="767" y="165"/>
                  </a:lnTo>
                  <a:lnTo>
                    <a:pt x="765" y="168"/>
                  </a:lnTo>
                  <a:lnTo>
                    <a:pt x="765" y="174"/>
                  </a:lnTo>
                  <a:lnTo>
                    <a:pt x="763" y="175"/>
                  </a:lnTo>
                  <a:lnTo>
                    <a:pt x="762" y="177"/>
                  </a:lnTo>
                  <a:lnTo>
                    <a:pt x="762" y="177"/>
                  </a:lnTo>
                  <a:lnTo>
                    <a:pt x="758" y="177"/>
                  </a:lnTo>
                  <a:lnTo>
                    <a:pt x="756" y="177"/>
                  </a:lnTo>
                  <a:lnTo>
                    <a:pt x="754" y="172"/>
                  </a:lnTo>
                  <a:lnTo>
                    <a:pt x="753" y="170"/>
                  </a:lnTo>
                  <a:lnTo>
                    <a:pt x="751" y="170"/>
                  </a:lnTo>
                  <a:lnTo>
                    <a:pt x="749" y="170"/>
                  </a:lnTo>
                  <a:lnTo>
                    <a:pt x="747" y="174"/>
                  </a:lnTo>
                  <a:lnTo>
                    <a:pt x="747" y="174"/>
                  </a:lnTo>
                  <a:lnTo>
                    <a:pt x="745" y="177"/>
                  </a:lnTo>
                  <a:lnTo>
                    <a:pt x="745" y="181"/>
                  </a:lnTo>
                  <a:lnTo>
                    <a:pt x="745" y="184"/>
                  </a:lnTo>
                  <a:lnTo>
                    <a:pt x="745" y="188"/>
                  </a:lnTo>
                  <a:lnTo>
                    <a:pt x="745" y="188"/>
                  </a:lnTo>
                  <a:lnTo>
                    <a:pt x="742" y="190"/>
                  </a:lnTo>
                  <a:lnTo>
                    <a:pt x="738" y="192"/>
                  </a:lnTo>
                  <a:lnTo>
                    <a:pt x="734" y="192"/>
                  </a:lnTo>
                  <a:lnTo>
                    <a:pt x="731" y="190"/>
                  </a:lnTo>
                  <a:lnTo>
                    <a:pt x="731" y="190"/>
                  </a:lnTo>
                  <a:lnTo>
                    <a:pt x="731" y="186"/>
                  </a:lnTo>
                  <a:lnTo>
                    <a:pt x="731" y="183"/>
                  </a:lnTo>
                  <a:lnTo>
                    <a:pt x="733" y="172"/>
                  </a:lnTo>
                  <a:lnTo>
                    <a:pt x="733" y="168"/>
                  </a:lnTo>
                  <a:lnTo>
                    <a:pt x="731" y="165"/>
                  </a:lnTo>
                  <a:lnTo>
                    <a:pt x="727" y="163"/>
                  </a:lnTo>
                  <a:lnTo>
                    <a:pt x="722" y="165"/>
                  </a:lnTo>
                  <a:lnTo>
                    <a:pt x="722" y="165"/>
                  </a:lnTo>
                  <a:lnTo>
                    <a:pt x="718" y="166"/>
                  </a:lnTo>
                  <a:lnTo>
                    <a:pt x="716" y="172"/>
                  </a:lnTo>
                  <a:lnTo>
                    <a:pt x="715" y="175"/>
                  </a:lnTo>
                  <a:lnTo>
                    <a:pt x="711" y="179"/>
                  </a:lnTo>
                  <a:lnTo>
                    <a:pt x="711" y="179"/>
                  </a:lnTo>
                  <a:lnTo>
                    <a:pt x="707" y="181"/>
                  </a:lnTo>
                  <a:lnTo>
                    <a:pt x="702" y="179"/>
                  </a:lnTo>
                  <a:lnTo>
                    <a:pt x="695" y="177"/>
                  </a:lnTo>
                  <a:lnTo>
                    <a:pt x="695" y="177"/>
                  </a:lnTo>
                  <a:lnTo>
                    <a:pt x="689" y="177"/>
                  </a:lnTo>
                  <a:lnTo>
                    <a:pt x="684" y="179"/>
                  </a:lnTo>
                  <a:lnTo>
                    <a:pt x="682" y="183"/>
                  </a:lnTo>
                  <a:lnTo>
                    <a:pt x="680" y="188"/>
                  </a:lnTo>
                  <a:lnTo>
                    <a:pt x="675" y="197"/>
                  </a:lnTo>
                  <a:lnTo>
                    <a:pt x="671" y="201"/>
                  </a:lnTo>
                  <a:lnTo>
                    <a:pt x="666" y="204"/>
                  </a:lnTo>
                  <a:lnTo>
                    <a:pt x="666" y="204"/>
                  </a:lnTo>
                  <a:lnTo>
                    <a:pt x="655" y="206"/>
                  </a:lnTo>
                  <a:lnTo>
                    <a:pt x="640" y="208"/>
                  </a:lnTo>
                  <a:lnTo>
                    <a:pt x="635" y="210"/>
                  </a:lnTo>
                  <a:lnTo>
                    <a:pt x="629" y="212"/>
                  </a:lnTo>
                  <a:lnTo>
                    <a:pt x="626" y="217"/>
                  </a:lnTo>
                  <a:lnTo>
                    <a:pt x="622" y="222"/>
                  </a:lnTo>
                  <a:lnTo>
                    <a:pt x="622" y="222"/>
                  </a:lnTo>
                  <a:lnTo>
                    <a:pt x="622" y="231"/>
                  </a:lnTo>
                  <a:lnTo>
                    <a:pt x="620" y="237"/>
                  </a:lnTo>
                  <a:lnTo>
                    <a:pt x="619" y="241"/>
                  </a:lnTo>
                  <a:lnTo>
                    <a:pt x="619" y="241"/>
                  </a:lnTo>
                  <a:lnTo>
                    <a:pt x="615" y="242"/>
                  </a:lnTo>
                  <a:lnTo>
                    <a:pt x="610" y="242"/>
                  </a:lnTo>
                  <a:lnTo>
                    <a:pt x="601" y="244"/>
                  </a:lnTo>
                  <a:lnTo>
                    <a:pt x="601" y="244"/>
                  </a:lnTo>
                  <a:lnTo>
                    <a:pt x="601" y="248"/>
                  </a:lnTo>
                  <a:lnTo>
                    <a:pt x="601" y="250"/>
                  </a:lnTo>
                  <a:lnTo>
                    <a:pt x="604" y="253"/>
                  </a:lnTo>
                  <a:lnTo>
                    <a:pt x="606" y="255"/>
                  </a:lnTo>
                  <a:lnTo>
                    <a:pt x="606" y="255"/>
                  </a:lnTo>
                  <a:lnTo>
                    <a:pt x="608" y="259"/>
                  </a:lnTo>
                  <a:lnTo>
                    <a:pt x="606" y="262"/>
                  </a:lnTo>
                  <a:lnTo>
                    <a:pt x="606" y="262"/>
                  </a:lnTo>
                  <a:lnTo>
                    <a:pt x="604" y="264"/>
                  </a:lnTo>
                  <a:lnTo>
                    <a:pt x="599" y="264"/>
                  </a:lnTo>
                  <a:lnTo>
                    <a:pt x="591" y="264"/>
                  </a:lnTo>
                  <a:lnTo>
                    <a:pt x="591" y="264"/>
                  </a:lnTo>
                  <a:lnTo>
                    <a:pt x="590" y="268"/>
                  </a:lnTo>
                  <a:lnTo>
                    <a:pt x="590" y="271"/>
                  </a:lnTo>
                  <a:lnTo>
                    <a:pt x="591" y="275"/>
                  </a:lnTo>
                  <a:lnTo>
                    <a:pt x="591" y="278"/>
                  </a:lnTo>
                  <a:lnTo>
                    <a:pt x="591" y="278"/>
                  </a:lnTo>
                  <a:lnTo>
                    <a:pt x="591" y="282"/>
                  </a:lnTo>
                  <a:lnTo>
                    <a:pt x="590" y="284"/>
                  </a:lnTo>
                  <a:lnTo>
                    <a:pt x="586" y="286"/>
                  </a:lnTo>
                  <a:lnTo>
                    <a:pt x="584" y="286"/>
                  </a:lnTo>
                  <a:lnTo>
                    <a:pt x="575" y="282"/>
                  </a:lnTo>
                  <a:lnTo>
                    <a:pt x="568" y="280"/>
                  </a:lnTo>
                  <a:lnTo>
                    <a:pt x="568" y="280"/>
                  </a:lnTo>
                  <a:lnTo>
                    <a:pt x="563" y="282"/>
                  </a:lnTo>
                  <a:lnTo>
                    <a:pt x="561" y="286"/>
                  </a:lnTo>
                  <a:lnTo>
                    <a:pt x="563" y="289"/>
                  </a:lnTo>
                  <a:lnTo>
                    <a:pt x="564" y="295"/>
                  </a:lnTo>
                  <a:lnTo>
                    <a:pt x="572" y="304"/>
                  </a:lnTo>
                  <a:lnTo>
                    <a:pt x="573" y="309"/>
                  </a:lnTo>
                  <a:lnTo>
                    <a:pt x="573" y="311"/>
                  </a:lnTo>
                  <a:lnTo>
                    <a:pt x="573" y="311"/>
                  </a:lnTo>
                  <a:lnTo>
                    <a:pt x="568" y="313"/>
                  </a:lnTo>
                  <a:lnTo>
                    <a:pt x="564" y="313"/>
                  </a:lnTo>
                  <a:lnTo>
                    <a:pt x="557" y="311"/>
                  </a:lnTo>
                  <a:lnTo>
                    <a:pt x="553" y="309"/>
                  </a:lnTo>
                  <a:lnTo>
                    <a:pt x="548" y="309"/>
                  </a:lnTo>
                  <a:lnTo>
                    <a:pt x="544" y="311"/>
                  </a:lnTo>
                  <a:lnTo>
                    <a:pt x="541" y="315"/>
                  </a:lnTo>
                  <a:lnTo>
                    <a:pt x="541" y="315"/>
                  </a:lnTo>
                  <a:lnTo>
                    <a:pt x="537" y="322"/>
                  </a:lnTo>
                  <a:lnTo>
                    <a:pt x="534" y="329"/>
                  </a:lnTo>
                  <a:lnTo>
                    <a:pt x="530" y="336"/>
                  </a:lnTo>
                  <a:lnTo>
                    <a:pt x="525" y="342"/>
                  </a:lnTo>
                  <a:lnTo>
                    <a:pt x="525" y="342"/>
                  </a:lnTo>
                  <a:lnTo>
                    <a:pt x="519" y="345"/>
                  </a:lnTo>
                  <a:lnTo>
                    <a:pt x="514" y="349"/>
                  </a:lnTo>
                  <a:lnTo>
                    <a:pt x="512" y="351"/>
                  </a:lnTo>
                  <a:lnTo>
                    <a:pt x="512" y="353"/>
                  </a:lnTo>
                  <a:lnTo>
                    <a:pt x="515" y="354"/>
                  </a:lnTo>
                  <a:lnTo>
                    <a:pt x="519" y="356"/>
                  </a:lnTo>
                  <a:lnTo>
                    <a:pt x="519" y="356"/>
                  </a:lnTo>
                  <a:lnTo>
                    <a:pt x="526" y="362"/>
                  </a:lnTo>
                  <a:lnTo>
                    <a:pt x="526" y="364"/>
                  </a:lnTo>
                  <a:lnTo>
                    <a:pt x="523" y="367"/>
                  </a:lnTo>
                  <a:lnTo>
                    <a:pt x="523" y="367"/>
                  </a:lnTo>
                  <a:lnTo>
                    <a:pt x="517" y="367"/>
                  </a:lnTo>
                  <a:lnTo>
                    <a:pt x="510" y="365"/>
                  </a:lnTo>
                  <a:lnTo>
                    <a:pt x="499" y="362"/>
                  </a:lnTo>
                  <a:lnTo>
                    <a:pt x="499" y="362"/>
                  </a:lnTo>
                  <a:lnTo>
                    <a:pt x="488" y="360"/>
                  </a:lnTo>
                  <a:lnTo>
                    <a:pt x="485" y="362"/>
                  </a:lnTo>
                  <a:lnTo>
                    <a:pt x="481" y="365"/>
                  </a:lnTo>
                  <a:lnTo>
                    <a:pt x="481" y="365"/>
                  </a:lnTo>
                  <a:lnTo>
                    <a:pt x="479" y="369"/>
                  </a:lnTo>
                  <a:lnTo>
                    <a:pt x="481" y="373"/>
                  </a:lnTo>
                  <a:lnTo>
                    <a:pt x="483" y="376"/>
                  </a:lnTo>
                  <a:lnTo>
                    <a:pt x="483" y="380"/>
                  </a:lnTo>
                  <a:lnTo>
                    <a:pt x="483" y="380"/>
                  </a:lnTo>
                  <a:lnTo>
                    <a:pt x="481" y="383"/>
                  </a:lnTo>
                  <a:lnTo>
                    <a:pt x="477" y="385"/>
                  </a:lnTo>
                  <a:lnTo>
                    <a:pt x="468" y="387"/>
                  </a:lnTo>
                  <a:lnTo>
                    <a:pt x="458" y="387"/>
                  </a:lnTo>
                  <a:lnTo>
                    <a:pt x="454" y="391"/>
                  </a:lnTo>
                  <a:lnTo>
                    <a:pt x="452" y="394"/>
                  </a:lnTo>
                  <a:lnTo>
                    <a:pt x="452" y="394"/>
                  </a:lnTo>
                  <a:lnTo>
                    <a:pt x="450" y="398"/>
                  </a:lnTo>
                  <a:lnTo>
                    <a:pt x="452" y="403"/>
                  </a:lnTo>
                  <a:lnTo>
                    <a:pt x="452" y="407"/>
                  </a:lnTo>
                  <a:lnTo>
                    <a:pt x="452" y="411"/>
                  </a:lnTo>
                  <a:lnTo>
                    <a:pt x="452" y="411"/>
                  </a:lnTo>
                  <a:lnTo>
                    <a:pt x="448" y="412"/>
                  </a:lnTo>
                  <a:lnTo>
                    <a:pt x="447" y="414"/>
                  </a:lnTo>
                  <a:lnTo>
                    <a:pt x="441" y="416"/>
                  </a:lnTo>
                  <a:lnTo>
                    <a:pt x="429" y="416"/>
                  </a:lnTo>
                  <a:lnTo>
                    <a:pt x="429" y="416"/>
                  </a:lnTo>
                  <a:lnTo>
                    <a:pt x="423" y="416"/>
                  </a:lnTo>
                  <a:lnTo>
                    <a:pt x="421" y="418"/>
                  </a:lnTo>
                  <a:lnTo>
                    <a:pt x="425" y="423"/>
                  </a:lnTo>
                  <a:lnTo>
                    <a:pt x="425" y="423"/>
                  </a:lnTo>
                  <a:lnTo>
                    <a:pt x="425" y="425"/>
                  </a:lnTo>
                  <a:lnTo>
                    <a:pt x="427" y="427"/>
                  </a:lnTo>
                  <a:lnTo>
                    <a:pt x="427" y="429"/>
                  </a:lnTo>
                  <a:lnTo>
                    <a:pt x="427" y="429"/>
                  </a:lnTo>
                  <a:lnTo>
                    <a:pt x="427" y="430"/>
                  </a:lnTo>
                  <a:lnTo>
                    <a:pt x="425" y="430"/>
                  </a:lnTo>
                  <a:lnTo>
                    <a:pt x="423" y="432"/>
                  </a:lnTo>
                  <a:lnTo>
                    <a:pt x="423" y="432"/>
                  </a:lnTo>
                  <a:lnTo>
                    <a:pt x="421" y="434"/>
                  </a:lnTo>
                  <a:lnTo>
                    <a:pt x="420" y="436"/>
                  </a:lnTo>
                  <a:lnTo>
                    <a:pt x="421" y="438"/>
                  </a:lnTo>
                  <a:lnTo>
                    <a:pt x="421" y="438"/>
                  </a:lnTo>
                  <a:lnTo>
                    <a:pt x="421" y="440"/>
                  </a:lnTo>
                  <a:lnTo>
                    <a:pt x="425" y="441"/>
                  </a:lnTo>
                  <a:lnTo>
                    <a:pt x="429" y="443"/>
                  </a:lnTo>
                  <a:lnTo>
                    <a:pt x="429" y="443"/>
                  </a:lnTo>
                  <a:lnTo>
                    <a:pt x="430" y="447"/>
                  </a:lnTo>
                  <a:lnTo>
                    <a:pt x="429" y="449"/>
                  </a:lnTo>
                  <a:lnTo>
                    <a:pt x="425" y="454"/>
                  </a:lnTo>
                  <a:lnTo>
                    <a:pt x="425" y="454"/>
                  </a:lnTo>
                  <a:lnTo>
                    <a:pt x="423" y="458"/>
                  </a:lnTo>
                  <a:lnTo>
                    <a:pt x="423" y="459"/>
                  </a:lnTo>
                  <a:lnTo>
                    <a:pt x="427" y="461"/>
                  </a:lnTo>
                  <a:lnTo>
                    <a:pt x="434" y="461"/>
                  </a:lnTo>
                  <a:lnTo>
                    <a:pt x="439" y="463"/>
                  </a:lnTo>
                  <a:lnTo>
                    <a:pt x="439" y="463"/>
                  </a:lnTo>
                  <a:lnTo>
                    <a:pt x="441" y="467"/>
                  </a:lnTo>
                  <a:lnTo>
                    <a:pt x="441" y="470"/>
                  </a:lnTo>
                  <a:lnTo>
                    <a:pt x="438" y="474"/>
                  </a:lnTo>
                  <a:lnTo>
                    <a:pt x="434" y="476"/>
                  </a:lnTo>
                  <a:lnTo>
                    <a:pt x="427" y="479"/>
                  </a:lnTo>
                  <a:lnTo>
                    <a:pt x="425" y="483"/>
                  </a:lnTo>
                  <a:lnTo>
                    <a:pt x="427" y="485"/>
                  </a:lnTo>
                  <a:lnTo>
                    <a:pt x="427" y="485"/>
                  </a:lnTo>
                  <a:lnTo>
                    <a:pt x="429" y="487"/>
                  </a:lnTo>
                  <a:lnTo>
                    <a:pt x="430" y="488"/>
                  </a:lnTo>
                  <a:lnTo>
                    <a:pt x="438" y="487"/>
                  </a:lnTo>
                  <a:lnTo>
                    <a:pt x="439" y="487"/>
                  </a:lnTo>
                  <a:lnTo>
                    <a:pt x="441" y="488"/>
                  </a:lnTo>
                  <a:lnTo>
                    <a:pt x="441" y="492"/>
                  </a:lnTo>
                  <a:lnTo>
                    <a:pt x="438" y="496"/>
                  </a:lnTo>
                  <a:lnTo>
                    <a:pt x="438" y="496"/>
                  </a:lnTo>
                  <a:lnTo>
                    <a:pt x="434" y="501"/>
                  </a:lnTo>
                  <a:lnTo>
                    <a:pt x="432" y="503"/>
                  </a:lnTo>
                  <a:lnTo>
                    <a:pt x="432" y="506"/>
                  </a:lnTo>
                  <a:lnTo>
                    <a:pt x="432" y="506"/>
                  </a:lnTo>
                  <a:lnTo>
                    <a:pt x="434" y="510"/>
                  </a:lnTo>
                  <a:lnTo>
                    <a:pt x="436" y="510"/>
                  </a:lnTo>
                  <a:lnTo>
                    <a:pt x="439" y="510"/>
                  </a:lnTo>
                  <a:lnTo>
                    <a:pt x="443" y="510"/>
                  </a:lnTo>
                  <a:lnTo>
                    <a:pt x="443" y="510"/>
                  </a:lnTo>
                  <a:lnTo>
                    <a:pt x="445" y="510"/>
                  </a:lnTo>
                  <a:lnTo>
                    <a:pt x="447" y="514"/>
                  </a:lnTo>
                  <a:lnTo>
                    <a:pt x="448" y="519"/>
                  </a:lnTo>
                  <a:lnTo>
                    <a:pt x="450" y="523"/>
                  </a:lnTo>
                  <a:lnTo>
                    <a:pt x="452" y="525"/>
                  </a:lnTo>
                  <a:lnTo>
                    <a:pt x="456" y="525"/>
                  </a:lnTo>
                  <a:lnTo>
                    <a:pt x="456" y="525"/>
                  </a:lnTo>
                  <a:lnTo>
                    <a:pt x="459" y="523"/>
                  </a:lnTo>
                  <a:lnTo>
                    <a:pt x="463" y="521"/>
                  </a:lnTo>
                  <a:lnTo>
                    <a:pt x="465" y="516"/>
                  </a:lnTo>
                  <a:lnTo>
                    <a:pt x="468" y="512"/>
                  </a:lnTo>
                  <a:lnTo>
                    <a:pt x="472" y="510"/>
                  </a:lnTo>
                  <a:lnTo>
                    <a:pt x="476" y="510"/>
                  </a:lnTo>
                  <a:lnTo>
                    <a:pt x="476" y="510"/>
                  </a:lnTo>
                  <a:lnTo>
                    <a:pt x="479" y="510"/>
                  </a:lnTo>
                  <a:lnTo>
                    <a:pt x="483" y="510"/>
                  </a:lnTo>
                  <a:lnTo>
                    <a:pt x="485" y="510"/>
                  </a:lnTo>
                  <a:lnTo>
                    <a:pt x="485" y="510"/>
                  </a:lnTo>
                  <a:lnTo>
                    <a:pt x="486" y="506"/>
                  </a:lnTo>
                  <a:lnTo>
                    <a:pt x="488" y="503"/>
                  </a:lnTo>
                  <a:lnTo>
                    <a:pt x="490" y="499"/>
                  </a:lnTo>
                  <a:lnTo>
                    <a:pt x="494" y="497"/>
                  </a:lnTo>
                  <a:lnTo>
                    <a:pt x="494" y="497"/>
                  </a:lnTo>
                  <a:lnTo>
                    <a:pt x="497" y="496"/>
                  </a:lnTo>
                  <a:lnTo>
                    <a:pt x="501" y="497"/>
                  </a:lnTo>
                  <a:lnTo>
                    <a:pt x="505" y="499"/>
                  </a:lnTo>
                  <a:lnTo>
                    <a:pt x="510" y="499"/>
                  </a:lnTo>
                  <a:lnTo>
                    <a:pt x="510" y="499"/>
                  </a:lnTo>
                  <a:lnTo>
                    <a:pt x="517" y="497"/>
                  </a:lnTo>
                  <a:lnTo>
                    <a:pt x="521" y="497"/>
                  </a:lnTo>
                  <a:lnTo>
                    <a:pt x="523" y="503"/>
                  </a:lnTo>
                  <a:lnTo>
                    <a:pt x="523" y="503"/>
                  </a:lnTo>
                  <a:lnTo>
                    <a:pt x="523" y="508"/>
                  </a:lnTo>
                  <a:lnTo>
                    <a:pt x="519" y="516"/>
                  </a:lnTo>
                  <a:lnTo>
                    <a:pt x="517" y="521"/>
                  </a:lnTo>
                  <a:lnTo>
                    <a:pt x="519" y="525"/>
                  </a:lnTo>
                  <a:lnTo>
                    <a:pt x="521" y="528"/>
                  </a:lnTo>
                  <a:lnTo>
                    <a:pt x="521" y="528"/>
                  </a:lnTo>
                  <a:lnTo>
                    <a:pt x="526" y="534"/>
                  </a:lnTo>
                  <a:lnTo>
                    <a:pt x="534" y="537"/>
                  </a:lnTo>
                  <a:lnTo>
                    <a:pt x="543" y="539"/>
                  </a:lnTo>
                  <a:lnTo>
                    <a:pt x="550" y="544"/>
                  </a:lnTo>
                  <a:lnTo>
                    <a:pt x="550" y="544"/>
                  </a:lnTo>
                  <a:lnTo>
                    <a:pt x="553" y="550"/>
                  </a:lnTo>
                  <a:lnTo>
                    <a:pt x="553" y="552"/>
                  </a:lnTo>
                  <a:lnTo>
                    <a:pt x="552" y="552"/>
                  </a:lnTo>
                  <a:lnTo>
                    <a:pt x="548" y="555"/>
                  </a:lnTo>
                  <a:lnTo>
                    <a:pt x="546" y="559"/>
                  </a:lnTo>
                  <a:lnTo>
                    <a:pt x="546" y="561"/>
                  </a:lnTo>
                  <a:lnTo>
                    <a:pt x="546" y="561"/>
                  </a:lnTo>
                  <a:lnTo>
                    <a:pt x="546" y="566"/>
                  </a:lnTo>
                  <a:lnTo>
                    <a:pt x="548" y="572"/>
                  </a:lnTo>
                  <a:lnTo>
                    <a:pt x="550" y="573"/>
                  </a:lnTo>
                  <a:lnTo>
                    <a:pt x="553" y="577"/>
                  </a:lnTo>
                  <a:lnTo>
                    <a:pt x="557" y="577"/>
                  </a:lnTo>
                  <a:lnTo>
                    <a:pt x="561" y="577"/>
                  </a:lnTo>
                  <a:lnTo>
                    <a:pt x="564" y="573"/>
                  </a:lnTo>
                  <a:lnTo>
                    <a:pt x="568" y="570"/>
                  </a:lnTo>
                  <a:lnTo>
                    <a:pt x="568" y="570"/>
                  </a:lnTo>
                  <a:lnTo>
                    <a:pt x="573" y="555"/>
                  </a:lnTo>
                  <a:lnTo>
                    <a:pt x="575" y="554"/>
                  </a:lnTo>
                  <a:lnTo>
                    <a:pt x="577" y="554"/>
                  </a:lnTo>
                  <a:lnTo>
                    <a:pt x="586" y="554"/>
                  </a:lnTo>
                  <a:lnTo>
                    <a:pt x="586" y="554"/>
                  </a:lnTo>
                  <a:lnTo>
                    <a:pt x="595" y="554"/>
                  </a:lnTo>
                  <a:lnTo>
                    <a:pt x="599" y="554"/>
                  </a:lnTo>
                  <a:lnTo>
                    <a:pt x="601" y="552"/>
                  </a:lnTo>
                  <a:lnTo>
                    <a:pt x="601" y="546"/>
                  </a:lnTo>
                  <a:lnTo>
                    <a:pt x="601" y="537"/>
                  </a:lnTo>
                  <a:lnTo>
                    <a:pt x="601" y="537"/>
                  </a:lnTo>
                  <a:lnTo>
                    <a:pt x="597" y="528"/>
                  </a:lnTo>
                  <a:lnTo>
                    <a:pt x="595" y="519"/>
                  </a:lnTo>
                  <a:lnTo>
                    <a:pt x="595" y="516"/>
                  </a:lnTo>
                  <a:lnTo>
                    <a:pt x="597" y="512"/>
                  </a:lnTo>
                  <a:lnTo>
                    <a:pt x="599" y="508"/>
                  </a:lnTo>
                  <a:lnTo>
                    <a:pt x="602" y="506"/>
                  </a:lnTo>
                  <a:lnTo>
                    <a:pt x="602" y="506"/>
                  </a:lnTo>
                  <a:lnTo>
                    <a:pt x="617" y="501"/>
                  </a:lnTo>
                  <a:lnTo>
                    <a:pt x="622" y="497"/>
                  </a:lnTo>
                  <a:lnTo>
                    <a:pt x="628" y="492"/>
                  </a:lnTo>
                  <a:lnTo>
                    <a:pt x="628" y="492"/>
                  </a:lnTo>
                  <a:lnTo>
                    <a:pt x="629" y="485"/>
                  </a:lnTo>
                  <a:lnTo>
                    <a:pt x="629" y="478"/>
                  </a:lnTo>
                  <a:lnTo>
                    <a:pt x="626" y="470"/>
                  </a:lnTo>
                  <a:lnTo>
                    <a:pt x="622" y="463"/>
                  </a:lnTo>
                  <a:lnTo>
                    <a:pt x="622" y="463"/>
                  </a:lnTo>
                  <a:lnTo>
                    <a:pt x="613" y="452"/>
                  </a:lnTo>
                  <a:lnTo>
                    <a:pt x="610" y="447"/>
                  </a:lnTo>
                  <a:lnTo>
                    <a:pt x="608" y="440"/>
                  </a:lnTo>
                  <a:lnTo>
                    <a:pt x="608" y="440"/>
                  </a:lnTo>
                  <a:lnTo>
                    <a:pt x="610" y="434"/>
                  </a:lnTo>
                  <a:lnTo>
                    <a:pt x="611" y="429"/>
                  </a:lnTo>
                  <a:lnTo>
                    <a:pt x="615" y="421"/>
                  </a:lnTo>
                  <a:lnTo>
                    <a:pt x="617" y="416"/>
                  </a:lnTo>
                  <a:lnTo>
                    <a:pt x="617" y="416"/>
                  </a:lnTo>
                  <a:lnTo>
                    <a:pt x="615" y="403"/>
                  </a:lnTo>
                  <a:lnTo>
                    <a:pt x="615" y="398"/>
                  </a:lnTo>
                  <a:lnTo>
                    <a:pt x="619" y="392"/>
                  </a:lnTo>
                  <a:lnTo>
                    <a:pt x="619" y="392"/>
                  </a:lnTo>
                  <a:lnTo>
                    <a:pt x="622" y="389"/>
                  </a:lnTo>
                  <a:lnTo>
                    <a:pt x="626" y="387"/>
                  </a:lnTo>
                  <a:lnTo>
                    <a:pt x="629" y="385"/>
                  </a:lnTo>
                  <a:lnTo>
                    <a:pt x="631" y="380"/>
                  </a:lnTo>
                  <a:lnTo>
                    <a:pt x="631" y="380"/>
                  </a:lnTo>
                  <a:lnTo>
                    <a:pt x="633" y="373"/>
                  </a:lnTo>
                  <a:lnTo>
                    <a:pt x="635" y="369"/>
                  </a:lnTo>
                  <a:lnTo>
                    <a:pt x="639" y="365"/>
                  </a:lnTo>
                  <a:lnTo>
                    <a:pt x="639" y="365"/>
                  </a:lnTo>
                  <a:lnTo>
                    <a:pt x="646" y="364"/>
                  </a:lnTo>
                  <a:lnTo>
                    <a:pt x="653" y="362"/>
                  </a:lnTo>
                  <a:lnTo>
                    <a:pt x="658" y="360"/>
                  </a:lnTo>
                  <a:lnTo>
                    <a:pt x="664" y="353"/>
                  </a:lnTo>
                  <a:lnTo>
                    <a:pt x="664" y="353"/>
                  </a:lnTo>
                  <a:lnTo>
                    <a:pt x="673" y="338"/>
                  </a:lnTo>
                  <a:lnTo>
                    <a:pt x="675" y="331"/>
                  </a:lnTo>
                  <a:lnTo>
                    <a:pt x="678" y="322"/>
                  </a:lnTo>
                  <a:lnTo>
                    <a:pt x="678" y="322"/>
                  </a:lnTo>
                  <a:lnTo>
                    <a:pt x="678" y="318"/>
                  </a:lnTo>
                  <a:lnTo>
                    <a:pt x="682" y="315"/>
                  </a:lnTo>
                  <a:lnTo>
                    <a:pt x="687" y="309"/>
                  </a:lnTo>
                  <a:lnTo>
                    <a:pt x="696" y="306"/>
                  </a:lnTo>
                  <a:lnTo>
                    <a:pt x="706" y="307"/>
                  </a:lnTo>
                  <a:lnTo>
                    <a:pt x="706" y="307"/>
                  </a:lnTo>
                  <a:lnTo>
                    <a:pt x="709" y="309"/>
                  </a:lnTo>
                  <a:lnTo>
                    <a:pt x="713" y="311"/>
                  </a:lnTo>
                  <a:lnTo>
                    <a:pt x="715" y="316"/>
                  </a:lnTo>
                  <a:lnTo>
                    <a:pt x="716" y="322"/>
                  </a:lnTo>
                  <a:lnTo>
                    <a:pt x="716" y="322"/>
                  </a:lnTo>
                  <a:lnTo>
                    <a:pt x="716" y="331"/>
                  </a:lnTo>
                  <a:lnTo>
                    <a:pt x="716" y="331"/>
                  </a:lnTo>
                  <a:lnTo>
                    <a:pt x="718" y="336"/>
                  </a:lnTo>
                  <a:lnTo>
                    <a:pt x="718" y="340"/>
                  </a:lnTo>
                  <a:lnTo>
                    <a:pt x="718" y="342"/>
                  </a:lnTo>
                  <a:lnTo>
                    <a:pt x="718" y="342"/>
                  </a:lnTo>
                  <a:lnTo>
                    <a:pt x="716" y="347"/>
                  </a:lnTo>
                  <a:lnTo>
                    <a:pt x="713" y="349"/>
                  </a:lnTo>
                  <a:lnTo>
                    <a:pt x="702" y="354"/>
                  </a:lnTo>
                  <a:lnTo>
                    <a:pt x="702" y="354"/>
                  </a:lnTo>
                  <a:lnTo>
                    <a:pt x="689" y="362"/>
                  </a:lnTo>
                  <a:lnTo>
                    <a:pt x="684" y="365"/>
                  </a:lnTo>
                  <a:lnTo>
                    <a:pt x="678" y="373"/>
                  </a:lnTo>
                  <a:lnTo>
                    <a:pt x="678" y="373"/>
                  </a:lnTo>
                  <a:lnTo>
                    <a:pt x="677" y="378"/>
                  </a:lnTo>
                  <a:lnTo>
                    <a:pt x="675" y="383"/>
                  </a:lnTo>
                  <a:lnTo>
                    <a:pt x="675" y="383"/>
                  </a:lnTo>
                  <a:lnTo>
                    <a:pt x="675" y="391"/>
                  </a:lnTo>
                  <a:lnTo>
                    <a:pt x="677" y="398"/>
                  </a:lnTo>
                  <a:lnTo>
                    <a:pt x="680" y="412"/>
                  </a:lnTo>
                  <a:lnTo>
                    <a:pt x="680" y="412"/>
                  </a:lnTo>
                  <a:lnTo>
                    <a:pt x="682" y="420"/>
                  </a:lnTo>
                  <a:lnTo>
                    <a:pt x="684" y="423"/>
                  </a:lnTo>
                  <a:lnTo>
                    <a:pt x="689" y="432"/>
                  </a:lnTo>
                  <a:lnTo>
                    <a:pt x="689" y="432"/>
                  </a:lnTo>
                  <a:lnTo>
                    <a:pt x="691" y="440"/>
                  </a:lnTo>
                  <a:lnTo>
                    <a:pt x="693" y="447"/>
                  </a:lnTo>
                  <a:lnTo>
                    <a:pt x="695" y="452"/>
                  </a:lnTo>
                  <a:lnTo>
                    <a:pt x="698" y="458"/>
                  </a:lnTo>
                  <a:lnTo>
                    <a:pt x="698" y="458"/>
                  </a:lnTo>
                  <a:lnTo>
                    <a:pt x="704" y="459"/>
                  </a:lnTo>
                  <a:lnTo>
                    <a:pt x="709" y="461"/>
                  </a:lnTo>
                  <a:lnTo>
                    <a:pt x="715" y="461"/>
                  </a:lnTo>
                  <a:lnTo>
                    <a:pt x="720" y="458"/>
                  </a:lnTo>
                  <a:lnTo>
                    <a:pt x="720" y="458"/>
                  </a:lnTo>
                  <a:lnTo>
                    <a:pt x="733" y="449"/>
                  </a:lnTo>
                  <a:lnTo>
                    <a:pt x="740" y="447"/>
                  </a:lnTo>
                  <a:lnTo>
                    <a:pt x="749" y="445"/>
                  </a:lnTo>
                  <a:lnTo>
                    <a:pt x="749" y="445"/>
                  </a:lnTo>
                  <a:lnTo>
                    <a:pt x="753" y="447"/>
                  </a:lnTo>
                  <a:lnTo>
                    <a:pt x="756" y="449"/>
                  </a:lnTo>
                  <a:lnTo>
                    <a:pt x="765" y="452"/>
                  </a:lnTo>
                  <a:lnTo>
                    <a:pt x="765" y="452"/>
                  </a:lnTo>
                  <a:lnTo>
                    <a:pt x="772" y="452"/>
                  </a:lnTo>
                  <a:lnTo>
                    <a:pt x="782" y="452"/>
                  </a:lnTo>
                  <a:lnTo>
                    <a:pt x="782" y="452"/>
                  </a:lnTo>
                  <a:lnTo>
                    <a:pt x="789" y="456"/>
                  </a:lnTo>
                  <a:lnTo>
                    <a:pt x="792" y="461"/>
                  </a:lnTo>
                  <a:lnTo>
                    <a:pt x="794" y="463"/>
                  </a:lnTo>
                  <a:lnTo>
                    <a:pt x="792" y="467"/>
                  </a:lnTo>
                  <a:lnTo>
                    <a:pt x="791" y="468"/>
                  </a:lnTo>
                  <a:lnTo>
                    <a:pt x="789" y="470"/>
                  </a:lnTo>
                  <a:lnTo>
                    <a:pt x="789" y="470"/>
                  </a:lnTo>
                  <a:lnTo>
                    <a:pt x="782" y="472"/>
                  </a:lnTo>
                  <a:lnTo>
                    <a:pt x="774" y="472"/>
                  </a:lnTo>
                  <a:lnTo>
                    <a:pt x="769" y="470"/>
                  </a:lnTo>
                  <a:lnTo>
                    <a:pt x="762" y="468"/>
                  </a:lnTo>
                  <a:lnTo>
                    <a:pt x="762" y="468"/>
                  </a:lnTo>
                  <a:lnTo>
                    <a:pt x="756" y="470"/>
                  </a:lnTo>
                  <a:lnTo>
                    <a:pt x="753" y="474"/>
                  </a:lnTo>
                  <a:lnTo>
                    <a:pt x="749" y="478"/>
                  </a:lnTo>
                  <a:lnTo>
                    <a:pt x="745" y="479"/>
                  </a:lnTo>
                  <a:lnTo>
                    <a:pt x="745" y="479"/>
                  </a:lnTo>
                  <a:lnTo>
                    <a:pt x="740" y="479"/>
                  </a:lnTo>
                  <a:lnTo>
                    <a:pt x="736" y="479"/>
                  </a:lnTo>
                  <a:lnTo>
                    <a:pt x="729" y="478"/>
                  </a:lnTo>
                  <a:lnTo>
                    <a:pt x="722" y="476"/>
                  </a:lnTo>
                  <a:lnTo>
                    <a:pt x="718" y="476"/>
                  </a:lnTo>
                  <a:lnTo>
                    <a:pt x="713" y="478"/>
                  </a:lnTo>
                  <a:lnTo>
                    <a:pt x="713" y="478"/>
                  </a:lnTo>
                  <a:lnTo>
                    <a:pt x="707" y="483"/>
                  </a:lnTo>
                  <a:lnTo>
                    <a:pt x="706" y="490"/>
                  </a:lnTo>
                  <a:lnTo>
                    <a:pt x="706" y="496"/>
                  </a:lnTo>
                  <a:lnTo>
                    <a:pt x="709" y="503"/>
                  </a:lnTo>
                  <a:lnTo>
                    <a:pt x="711" y="508"/>
                  </a:lnTo>
                  <a:lnTo>
                    <a:pt x="715" y="516"/>
                  </a:lnTo>
                  <a:lnTo>
                    <a:pt x="715" y="521"/>
                  </a:lnTo>
                  <a:lnTo>
                    <a:pt x="711" y="526"/>
                  </a:lnTo>
                  <a:lnTo>
                    <a:pt x="711" y="526"/>
                  </a:lnTo>
                  <a:lnTo>
                    <a:pt x="709" y="530"/>
                  </a:lnTo>
                  <a:lnTo>
                    <a:pt x="706" y="530"/>
                  </a:lnTo>
                  <a:lnTo>
                    <a:pt x="704" y="530"/>
                  </a:lnTo>
                  <a:lnTo>
                    <a:pt x="700" y="530"/>
                  </a:lnTo>
                  <a:lnTo>
                    <a:pt x="691" y="521"/>
                  </a:lnTo>
                  <a:lnTo>
                    <a:pt x="691" y="521"/>
                  </a:lnTo>
                  <a:lnTo>
                    <a:pt x="684" y="519"/>
                  </a:lnTo>
                  <a:lnTo>
                    <a:pt x="677" y="521"/>
                  </a:lnTo>
                  <a:lnTo>
                    <a:pt x="669" y="526"/>
                  </a:lnTo>
                  <a:lnTo>
                    <a:pt x="667" y="534"/>
                  </a:lnTo>
                  <a:lnTo>
                    <a:pt x="667" y="534"/>
                  </a:lnTo>
                  <a:lnTo>
                    <a:pt x="667" y="539"/>
                  </a:lnTo>
                  <a:lnTo>
                    <a:pt x="669" y="546"/>
                  </a:lnTo>
                  <a:lnTo>
                    <a:pt x="669" y="554"/>
                  </a:lnTo>
                  <a:lnTo>
                    <a:pt x="669" y="561"/>
                  </a:lnTo>
                  <a:lnTo>
                    <a:pt x="669" y="561"/>
                  </a:lnTo>
                  <a:lnTo>
                    <a:pt x="666" y="566"/>
                  </a:lnTo>
                  <a:lnTo>
                    <a:pt x="662" y="572"/>
                  </a:lnTo>
                  <a:lnTo>
                    <a:pt x="662" y="572"/>
                  </a:lnTo>
                  <a:lnTo>
                    <a:pt x="662" y="573"/>
                  </a:lnTo>
                  <a:lnTo>
                    <a:pt x="664" y="577"/>
                  </a:lnTo>
                  <a:lnTo>
                    <a:pt x="664" y="581"/>
                  </a:lnTo>
                  <a:lnTo>
                    <a:pt x="664" y="581"/>
                  </a:lnTo>
                  <a:lnTo>
                    <a:pt x="662" y="584"/>
                  </a:lnTo>
                  <a:lnTo>
                    <a:pt x="658" y="586"/>
                  </a:lnTo>
                  <a:lnTo>
                    <a:pt x="655" y="586"/>
                  </a:lnTo>
                  <a:lnTo>
                    <a:pt x="651" y="586"/>
                  </a:lnTo>
                  <a:lnTo>
                    <a:pt x="651" y="586"/>
                  </a:lnTo>
                  <a:lnTo>
                    <a:pt x="648" y="590"/>
                  </a:lnTo>
                  <a:lnTo>
                    <a:pt x="646" y="592"/>
                  </a:lnTo>
                  <a:lnTo>
                    <a:pt x="644" y="595"/>
                  </a:lnTo>
                  <a:lnTo>
                    <a:pt x="642" y="601"/>
                  </a:lnTo>
                  <a:lnTo>
                    <a:pt x="642" y="601"/>
                  </a:lnTo>
                  <a:lnTo>
                    <a:pt x="635" y="606"/>
                  </a:lnTo>
                  <a:lnTo>
                    <a:pt x="628" y="608"/>
                  </a:lnTo>
                  <a:lnTo>
                    <a:pt x="619" y="608"/>
                  </a:lnTo>
                  <a:lnTo>
                    <a:pt x="611" y="608"/>
                  </a:lnTo>
                  <a:lnTo>
                    <a:pt x="611" y="608"/>
                  </a:lnTo>
                  <a:lnTo>
                    <a:pt x="601" y="608"/>
                  </a:lnTo>
                  <a:lnTo>
                    <a:pt x="591" y="610"/>
                  </a:lnTo>
                  <a:lnTo>
                    <a:pt x="573" y="617"/>
                  </a:lnTo>
                  <a:lnTo>
                    <a:pt x="573" y="617"/>
                  </a:lnTo>
                  <a:lnTo>
                    <a:pt x="568" y="619"/>
                  </a:lnTo>
                  <a:lnTo>
                    <a:pt x="564" y="619"/>
                  </a:lnTo>
                  <a:lnTo>
                    <a:pt x="555" y="617"/>
                  </a:lnTo>
                  <a:lnTo>
                    <a:pt x="548" y="613"/>
                  </a:lnTo>
                  <a:lnTo>
                    <a:pt x="541" y="610"/>
                  </a:lnTo>
                  <a:lnTo>
                    <a:pt x="541" y="610"/>
                  </a:lnTo>
                  <a:lnTo>
                    <a:pt x="534" y="610"/>
                  </a:lnTo>
                  <a:lnTo>
                    <a:pt x="532" y="611"/>
                  </a:lnTo>
                  <a:lnTo>
                    <a:pt x="530" y="615"/>
                  </a:lnTo>
                  <a:lnTo>
                    <a:pt x="526" y="619"/>
                  </a:lnTo>
                  <a:lnTo>
                    <a:pt x="526" y="619"/>
                  </a:lnTo>
                  <a:lnTo>
                    <a:pt x="523" y="620"/>
                  </a:lnTo>
                  <a:lnTo>
                    <a:pt x="519" y="620"/>
                  </a:lnTo>
                  <a:lnTo>
                    <a:pt x="512" y="617"/>
                  </a:lnTo>
                  <a:lnTo>
                    <a:pt x="512" y="617"/>
                  </a:lnTo>
                  <a:lnTo>
                    <a:pt x="501" y="608"/>
                  </a:lnTo>
                  <a:lnTo>
                    <a:pt x="501" y="608"/>
                  </a:lnTo>
                  <a:lnTo>
                    <a:pt x="497" y="604"/>
                  </a:lnTo>
                  <a:lnTo>
                    <a:pt x="497" y="601"/>
                  </a:lnTo>
                  <a:lnTo>
                    <a:pt x="497" y="595"/>
                  </a:lnTo>
                  <a:lnTo>
                    <a:pt x="501" y="590"/>
                  </a:lnTo>
                  <a:lnTo>
                    <a:pt x="503" y="584"/>
                  </a:lnTo>
                  <a:lnTo>
                    <a:pt x="503" y="584"/>
                  </a:lnTo>
                  <a:lnTo>
                    <a:pt x="501" y="579"/>
                  </a:lnTo>
                  <a:lnTo>
                    <a:pt x="499" y="573"/>
                  </a:lnTo>
                  <a:lnTo>
                    <a:pt x="499" y="570"/>
                  </a:lnTo>
                  <a:lnTo>
                    <a:pt x="499" y="564"/>
                  </a:lnTo>
                  <a:lnTo>
                    <a:pt x="499" y="564"/>
                  </a:lnTo>
                  <a:lnTo>
                    <a:pt x="501" y="559"/>
                  </a:lnTo>
                  <a:lnTo>
                    <a:pt x="503" y="554"/>
                  </a:lnTo>
                  <a:lnTo>
                    <a:pt x="503" y="554"/>
                  </a:lnTo>
                  <a:lnTo>
                    <a:pt x="501" y="546"/>
                  </a:lnTo>
                  <a:lnTo>
                    <a:pt x="501" y="543"/>
                  </a:lnTo>
                  <a:lnTo>
                    <a:pt x="501" y="539"/>
                  </a:lnTo>
                  <a:lnTo>
                    <a:pt x="501" y="539"/>
                  </a:lnTo>
                  <a:lnTo>
                    <a:pt x="503" y="534"/>
                  </a:lnTo>
                  <a:lnTo>
                    <a:pt x="505" y="526"/>
                  </a:lnTo>
                  <a:lnTo>
                    <a:pt x="505" y="525"/>
                  </a:lnTo>
                  <a:lnTo>
                    <a:pt x="503" y="521"/>
                  </a:lnTo>
                  <a:lnTo>
                    <a:pt x="499" y="521"/>
                  </a:lnTo>
                  <a:lnTo>
                    <a:pt x="496" y="523"/>
                  </a:lnTo>
                  <a:lnTo>
                    <a:pt x="496" y="523"/>
                  </a:lnTo>
                  <a:lnTo>
                    <a:pt x="494" y="525"/>
                  </a:lnTo>
                  <a:lnTo>
                    <a:pt x="492" y="528"/>
                  </a:lnTo>
                  <a:lnTo>
                    <a:pt x="492" y="530"/>
                  </a:lnTo>
                  <a:lnTo>
                    <a:pt x="490" y="534"/>
                  </a:lnTo>
                  <a:lnTo>
                    <a:pt x="490" y="534"/>
                  </a:lnTo>
                  <a:lnTo>
                    <a:pt x="488" y="534"/>
                  </a:lnTo>
                  <a:lnTo>
                    <a:pt x="485" y="534"/>
                  </a:lnTo>
                  <a:lnTo>
                    <a:pt x="481" y="532"/>
                  </a:lnTo>
                  <a:lnTo>
                    <a:pt x="477" y="532"/>
                  </a:lnTo>
                  <a:lnTo>
                    <a:pt x="477" y="532"/>
                  </a:lnTo>
                  <a:lnTo>
                    <a:pt x="476" y="534"/>
                  </a:lnTo>
                  <a:lnTo>
                    <a:pt x="476" y="535"/>
                  </a:lnTo>
                  <a:lnTo>
                    <a:pt x="479" y="539"/>
                  </a:lnTo>
                  <a:lnTo>
                    <a:pt x="486" y="544"/>
                  </a:lnTo>
                  <a:lnTo>
                    <a:pt x="488" y="546"/>
                  </a:lnTo>
                  <a:lnTo>
                    <a:pt x="488" y="548"/>
                  </a:lnTo>
                  <a:lnTo>
                    <a:pt x="488" y="548"/>
                  </a:lnTo>
                  <a:lnTo>
                    <a:pt x="470" y="552"/>
                  </a:lnTo>
                  <a:lnTo>
                    <a:pt x="467" y="555"/>
                  </a:lnTo>
                  <a:lnTo>
                    <a:pt x="465" y="557"/>
                  </a:lnTo>
                  <a:lnTo>
                    <a:pt x="463" y="561"/>
                  </a:lnTo>
                  <a:lnTo>
                    <a:pt x="465" y="566"/>
                  </a:lnTo>
                  <a:lnTo>
                    <a:pt x="465" y="566"/>
                  </a:lnTo>
                  <a:lnTo>
                    <a:pt x="468" y="570"/>
                  </a:lnTo>
                  <a:lnTo>
                    <a:pt x="470" y="570"/>
                  </a:lnTo>
                  <a:lnTo>
                    <a:pt x="472" y="573"/>
                  </a:lnTo>
                  <a:lnTo>
                    <a:pt x="472" y="573"/>
                  </a:lnTo>
                  <a:lnTo>
                    <a:pt x="474" y="577"/>
                  </a:lnTo>
                  <a:lnTo>
                    <a:pt x="472" y="579"/>
                  </a:lnTo>
                  <a:lnTo>
                    <a:pt x="470" y="582"/>
                  </a:lnTo>
                  <a:lnTo>
                    <a:pt x="468" y="586"/>
                  </a:lnTo>
                  <a:lnTo>
                    <a:pt x="468" y="586"/>
                  </a:lnTo>
                  <a:lnTo>
                    <a:pt x="468" y="590"/>
                  </a:lnTo>
                  <a:lnTo>
                    <a:pt x="470" y="593"/>
                  </a:lnTo>
                  <a:lnTo>
                    <a:pt x="476" y="601"/>
                  </a:lnTo>
                  <a:lnTo>
                    <a:pt x="481" y="606"/>
                  </a:lnTo>
                  <a:lnTo>
                    <a:pt x="483" y="610"/>
                  </a:lnTo>
                  <a:lnTo>
                    <a:pt x="485" y="613"/>
                  </a:lnTo>
                  <a:lnTo>
                    <a:pt x="485" y="613"/>
                  </a:lnTo>
                  <a:lnTo>
                    <a:pt x="485" y="619"/>
                  </a:lnTo>
                  <a:lnTo>
                    <a:pt x="485" y="622"/>
                  </a:lnTo>
                  <a:lnTo>
                    <a:pt x="483" y="626"/>
                  </a:lnTo>
                  <a:lnTo>
                    <a:pt x="479" y="628"/>
                  </a:lnTo>
                  <a:lnTo>
                    <a:pt x="472" y="628"/>
                  </a:lnTo>
                  <a:lnTo>
                    <a:pt x="463" y="628"/>
                  </a:lnTo>
                  <a:lnTo>
                    <a:pt x="463" y="628"/>
                  </a:lnTo>
                  <a:lnTo>
                    <a:pt x="456" y="635"/>
                  </a:lnTo>
                  <a:lnTo>
                    <a:pt x="456" y="635"/>
                  </a:lnTo>
                  <a:lnTo>
                    <a:pt x="450" y="637"/>
                  </a:lnTo>
                  <a:lnTo>
                    <a:pt x="443" y="635"/>
                  </a:lnTo>
                  <a:lnTo>
                    <a:pt x="443" y="635"/>
                  </a:lnTo>
                  <a:lnTo>
                    <a:pt x="436" y="635"/>
                  </a:lnTo>
                  <a:lnTo>
                    <a:pt x="429" y="637"/>
                  </a:lnTo>
                  <a:lnTo>
                    <a:pt x="423" y="640"/>
                  </a:lnTo>
                  <a:lnTo>
                    <a:pt x="420" y="646"/>
                  </a:lnTo>
                  <a:lnTo>
                    <a:pt x="420" y="646"/>
                  </a:lnTo>
                  <a:lnTo>
                    <a:pt x="416" y="653"/>
                  </a:lnTo>
                  <a:lnTo>
                    <a:pt x="416" y="660"/>
                  </a:lnTo>
                  <a:lnTo>
                    <a:pt x="416" y="666"/>
                  </a:lnTo>
                  <a:lnTo>
                    <a:pt x="414" y="673"/>
                  </a:lnTo>
                  <a:lnTo>
                    <a:pt x="414" y="673"/>
                  </a:lnTo>
                  <a:lnTo>
                    <a:pt x="410" y="677"/>
                  </a:lnTo>
                  <a:lnTo>
                    <a:pt x="407" y="678"/>
                  </a:lnTo>
                  <a:lnTo>
                    <a:pt x="398" y="680"/>
                  </a:lnTo>
                  <a:lnTo>
                    <a:pt x="389" y="682"/>
                  </a:lnTo>
                  <a:lnTo>
                    <a:pt x="380" y="680"/>
                  </a:lnTo>
                  <a:lnTo>
                    <a:pt x="380" y="680"/>
                  </a:lnTo>
                  <a:lnTo>
                    <a:pt x="374" y="680"/>
                  </a:lnTo>
                  <a:lnTo>
                    <a:pt x="369" y="682"/>
                  </a:lnTo>
                  <a:lnTo>
                    <a:pt x="365" y="686"/>
                  </a:lnTo>
                  <a:lnTo>
                    <a:pt x="365" y="693"/>
                  </a:lnTo>
                  <a:lnTo>
                    <a:pt x="365" y="693"/>
                  </a:lnTo>
                  <a:lnTo>
                    <a:pt x="367" y="700"/>
                  </a:lnTo>
                  <a:lnTo>
                    <a:pt x="369" y="704"/>
                  </a:lnTo>
                  <a:lnTo>
                    <a:pt x="369" y="709"/>
                  </a:lnTo>
                  <a:lnTo>
                    <a:pt x="369" y="709"/>
                  </a:lnTo>
                  <a:lnTo>
                    <a:pt x="365" y="715"/>
                  </a:lnTo>
                  <a:lnTo>
                    <a:pt x="360" y="716"/>
                  </a:lnTo>
                  <a:lnTo>
                    <a:pt x="354" y="718"/>
                  </a:lnTo>
                  <a:lnTo>
                    <a:pt x="349" y="718"/>
                  </a:lnTo>
                  <a:lnTo>
                    <a:pt x="349" y="718"/>
                  </a:lnTo>
                  <a:lnTo>
                    <a:pt x="344" y="716"/>
                  </a:lnTo>
                  <a:lnTo>
                    <a:pt x="340" y="715"/>
                  </a:lnTo>
                  <a:lnTo>
                    <a:pt x="334" y="711"/>
                  </a:lnTo>
                  <a:lnTo>
                    <a:pt x="331" y="709"/>
                  </a:lnTo>
                  <a:lnTo>
                    <a:pt x="331" y="709"/>
                  </a:lnTo>
                  <a:lnTo>
                    <a:pt x="325" y="707"/>
                  </a:lnTo>
                  <a:lnTo>
                    <a:pt x="324" y="709"/>
                  </a:lnTo>
                  <a:lnTo>
                    <a:pt x="322" y="709"/>
                  </a:lnTo>
                  <a:lnTo>
                    <a:pt x="320" y="713"/>
                  </a:lnTo>
                  <a:lnTo>
                    <a:pt x="322" y="718"/>
                  </a:lnTo>
                  <a:lnTo>
                    <a:pt x="325" y="724"/>
                  </a:lnTo>
                  <a:lnTo>
                    <a:pt x="325" y="724"/>
                  </a:lnTo>
                  <a:lnTo>
                    <a:pt x="325" y="729"/>
                  </a:lnTo>
                  <a:lnTo>
                    <a:pt x="325" y="731"/>
                  </a:lnTo>
                  <a:lnTo>
                    <a:pt x="324" y="733"/>
                  </a:lnTo>
                  <a:lnTo>
                    <a:pt x="320" y="734"/>
                  </a:lnTo>
                  <a:lnTo>
                    <a:pt x="313" y="734"/>
                  </a:lnTo>
                  <a:lnTo>
                    <a:pt x="305" y="734"/>
                  </a:lnTo>
                  <a:lnTo>
                    <a:pt x="305" y="734"/>
                  </a:lnTo>
                  <a:lnTo>
                    <a:pt x="286" y="734"/>
                  </a:lnTo>
                  <a:lnTo>
                    <a:pt x="282" y="734"/>
                  </a:lnTo>
                  <a:lnTo>
                    <a:pt x="277" y="736"/>
                  </a:lnTo>
                  <a:lnTo>
                    <a:pt x="275" y="738"/>
                  </a:lnTo>
                  <a:lnTo>
                    <a:pt x="273" y="744"/>
                  </a:lnTo>
                  <a:lnTo>
                    <a:pt x="273" y="744"/>
                  </a:lnTo>
                  <a:lnTo>
                    <a:pt x="275" y="747"/>
                  </a:lnTo>
                  <a:lnTo>
                    <a:pt x="277" y="751"/>
                  </a:lnTo>
                  <a:lnTo>
                    <a:pt x="282" y="754"/>
                  </a:lnTo>
                  <a:lnTo>
                    <a:pt x="298" y="758"/>
                  </a:lnTo>
                  <a:lnTo>
                    <a:pt x="298" y="758"/>
                  </a:lnTo>
                  <a:lnTo>
                    <a:pt x="302" y="762"/>
                  </a:lnTo>
                  <a:lnTo>
                    <a:pt x="305" y="765"/>
                  </a:lnTo>
                  <a:lnTo>
                    <a:pt x="307" y="772"/>
                  </a:lnTo>
                  <a:lnTo>
                    <a:pt x="309" y="780"/>
                  </a:lnTo>
                  <a:lnTo>
                    <a:pt x="311" y="783"/>
                  </a:lnTo>
                  <a:lnTo>
                    <a:pt x="315" y="787"/>
                  </a:lnTo>
                  <a:lnTo>
                    <a:pt x="315" y="787"/>
                  </a:lnTo>
                  <a:lnTo>
                    <a:pt x="325" y="791"/>
                  </a:lnTo>
                  <a:lnTo>
                    <a:pt x="334" y="796"/>
                  </a:lnTo>
                  <a:lnTo>
                    <a:pt x="338" y="798"/>
                  </a:lnTo>
                  <a:lnTo>
                    <a:pt x="340" y="803"/>
                  </a:lnTo>
                  <a:lnTo>
                    <a:pt x="340" y="807"/>
                  </a:lnTo>
                  <a:lnTo>
                    <a:pt x="338" y="814"/>
                  </a:lnTo>
                  <a:lnTo>
                    <a:pt x="338" y="814"/>
                  </a:lnTo>
                  <a:lnTo>
                    <a:pt x="333" y="821"/>
                  </a:lnTo>
                  <a:lnTo>
                    <a:pt x="327" y="829"/>
                  </a:lnTo>
                  <a:lnTo>
                    <a:pt x="327" y="829"/>
                  </a:lnTo>
                  <a:lnTo>
                    <a:pt x="325" y="834"/>
                  </a:lnTo>
                  <a:lnTo>
                    <a:pt x="325" y="839"/>
                  </a:lnTo>
                  <a:lnTo>
                    <a:pt x="325" y="845"/>
                  </a:lnTo>
                  <a:lnTo>
                    <a:pt x="322" y="850"/>
                  </a:lnTo>
                  <a:lnTo>
                    <a:pt x="322" y="850"/>
                  </a:lnTo>
                  <a:lnTo>
                    <a:pt x="318" y="854"/>
                  </a:lnTo>
                  <a:lnTo>
                    <a:pt x="315" y="858"/>
                  </a:lnTo>
                  <a:lnTo>
                    <a:pt x="304" y="859"/>
                  </a:lnTo>
                  <a:lnTo>
                    <a:pt x="295" y="861"/>
                  </a:lnTo>
                  <a:lnTo>
                    <a:pt x="284" y="861"/>
                  </a:lnTo>
                  <a:lnTo>
                    <a:pt x="284" y="861"/>
                  </a:lnTo>
                  <a:lnTo>
                    <a:pt x="271" y="861"/>
                  </a:lnTo>
                  <a:lnTo>
                    <a:pt x="258" y="859"/>
                  </a:lnTo>
                  <a:lnTo>
                    <a:pt x="258" y="859"/>
                  </a:lnTo>
                  <a:lnTo>
                    <a:pt x="253" y="858"/>
                  </a:lnTo>
                  <a:lnTo>
                    <a:pt x="248" y="856"/>
                  </a:lnTo>
                  <a:lnTo>
                    <a:pt x="248" y="856"/>
                  </a:lnTo>
                  <a:lnTo>
                    <a:pt x="240" y="850"/>
                  </a:lnTo>
                  <a:lnTo>
                    <a:pt x="235" y="848"/>
                  </a:lnTo>
                  <a:lnTo>
                    <a:pt x="231" y="848"/>
                  </a:lnTo>
                  <a:lnTo>
                    <a:pt x="231" y="848"/>
                  </a:lnTo>
                  <a:lnTo>
                    <a:pt x="226" y="852"/>
                  </a:lnTo>
                  <a:lnTo>
                    <a:pt x="226" y="852"/>
                  </a:lnTo>
                  <a:lnTo>
                    <a:pt x="224" y="854"/>
                  </a:lnTo>
                  <a:lnTo>
                    <a:pt x="219" y="856"/>
                  </a:lnTo>
                  <a:lnTo>
                    <a:pt x="219" y="856"/>
                  </a:lnTo>
                  <a:lnTo>
                    <a:pt x="213" y="858"/>
                  </a:lnTo>
                  <a:lnTo>
                    <a:pt x="208" y="861"/>
                  </a:lnTo>
                  <a:lnTo>
                    <a:pt x="204" y="865"/>
                  </a:lnTo>
                  <a:lnTo>
                    <a:pt x="204" y="872"/>
                  </a:lnTo>
                  <a:lnTo>
                    <a:pt x="204" y="872"/>
                  </a:lnTo>
                  <a:lnTo>
                    <a:pt x="206" y="885"/>
                  </a:lnTo>
                  <a:lnTo>
                    <a:pt x="210" y="894"/>
                  </a:lnTo>
                  <a:lnTo>
                    <a:pt x="211" y="905"/>
                  </a:lnTo>
                  <a:lnTo>
                    <a:pt x="210" y="910"/>
                  </a:lnTo>
                  <a:lnTo>
                    <a:pt x="208" y="915"/>
                  </a:lnTo>
                  <a:lnTo>
                    <a:pt x="208" y="915"/>
                  </a:lnTo>
                  <a:lnTo>
                    <a:pt x="201" y="926"/>
                  </a:lnTo>
                  <a:lnTo>
                    <a:pt x="199" y="932"/>
                  </a:lnTo>
                  <a:lnTo>
                    <a:pt x="199" y="939"/>
                  </a:lnTo>
                  <a:lnTo>
                    <a:pt x="199" y="939"/>
                  </a:lnTo>
                  <a:lnTo>
                    <a:pt x="202" y="950"/>
                  </a:lnTo>
                  <a:lnTo>
                    <a:pt x="206" y="962"/>
                  </a:lnTo>
                  <a:lnTo>
                    <a:pt x="213" y="972"/>
                  </a:lnTo>
                  <a:lnTo>
                    <a:pt x="220" y="979"/>
                  </a:lnTo>
                  <a:lnTo>
                    <a:pt x="220" y="979"/>
                  </a:lnTo>
                  <a:lnTo>
                    <a:pt x="229" y="982"/>
                  </a:lnTo>
                  <a:lnTo>
                    <a:pt x="239" y="986"/>
                  </a:lnTo>
                  <a:lnTo>
                    <a:pt x="239" y="986"/>
                  </a:lnTo>
                  <a:lnTo>
                    <a:pt x="251" y="991"/>
                  </a:lnTo>
                  <a:lnTo>
                    <a:pt x="258" y="993"/>
                  </a:lnTo>
                  <a:lnTo>
                    <a:pt x="266" y="995"/>
                  </a:lnTo>
                  <a:lnTo>
                    <a:pt x="266" y="995"/>
                  </a:lnTo>
                  <a:lnTo>
                    <a:pt x="275" y="993"/>
                  </a:lnTo>
                  <a:lnTo>
                    <a:pt x="280" y="993"/>
                  </a:lnTo>
                  <a:lnTo>
                    <a:pt x="286" y="991"/>
                  </a:lnTo>
                  <a:lnTo>
                    <a:pt x="286" y="991"/>
                  </a:lnTo>
                  <a:lnTo>
                    <a:pt x="295" y="995"/>
                  </a:lnTo>
                  <a:lnTo>
                    <a:pt x="298" y="997"/>
                  </a:lnTo>
                  <a:lnTo>
                    <a:pt x="304" y="997"/>
                  </a:lnTo>
                  <a:lnTo>
                    <a:pt x="304" y="997"/>
                  </a:lnTo>
                  <a:lnTo>
                    <a:pt x="307" y="995"/>
                  </a:lnTo>
                  <a:lnTo>
                    <a:pt x="311" y="991"/>
                  </a:lnTo>
                  <a:lnTo>
                    <a:pt x="316" y="984"/>
                  </a:lnTo>
                  <a:lnTo>
                    <a:pt x="316" y="984"/>
                  </a:lnTo>
                  <a:lnTo>
                    <a:pt x="322" y="977"/>
                  </a:lnTo>
                  <a:lnTo>
                    <a:pt x="329" y="972"/>
                  </a:lnTo>
                  <a:lnTo>
                    <a:pt x="329" y="972"/>
                  </a:lnTo>
                  <a:lnTo>
                    <a:pt x="340" y="964"/>
                  </a:lnTo>
                  <a:lnTo>
                    <a:pt x="344" y="961"/>
                  </a:lnTo>
                  <a:lnTo>
                    <a:pt x="345" y="955"/>
                  </a:lnTo>
                  <a:lnTo>
                    <a:pt x="345" y="955"/>
                  </a:lnTo>
                  <a:lnTo>
                    <a:pt x="347" y="948"/>
                  </a:lnTo>
                  <a:lnTo>
                    <a:pt x="347" y="941"/>
                  </a:lnTo>
                  <a:lnTo>
                    <a:pt x="347" y="934"/>
                  </a:lnTo>
                  <a:lnTo>
                    <a:pt x="349" y="926"/>
                  </a:lnTo>
                  <a:lnTo>
                    <a:pt x="349" y="926"/>
                  </a:lnTo>
                  <a:lnTo>
                    <a:pt x="358" y="912"/>
                  </a:lnTo>
                  <a:lnTo>
                    <a:pt x="365" y="905"/>
                  </a:lnTo>
                  <a:lnTo>
                    <a:pt x="371" y="899"/>
                  </a:lnTo>
                  <a:lnTo>
                    <a:pt x="371" y="899"/>
                  </a:lnTo>
                  <a:lnTo>
                    <a:pt x="383" y="894"/>
                  </a:lnTo>
                  <a:lnTo>
                    <a:pt x="391" y="890"/>
                  </a:lnTo>
                  <a:lnTo>
                    <a:pt x="394" y="886"/>
                  </a:lnTo>
                  <a:lnTo>
                    <a:pt x="394" y="886"/>
                  </a:lnTo>
                  <a:lnTo>
                    <a:pt x="396" y="879"/>
                  </a:lnTo>
                  <a:lnTo>
                    <a:pt x="394" y="872"/>
                  </a:lnTo>
                  <a:lnTo>
                    <a:pt x="394" y="867"/>
                  </a:lnTo>
                  <a:lnTo>
                    <a:pt x="396" y="863"/>
                  </a:lnTo>
                  <a:lnTo>
                    <a:pt x="400" y="859"/>
                  </a:lnTo>
                  <a:lnTo>
                    <a:pt x="400" y="859"/>
                  </a:lnTo>
                  <a:lnTo>
                    <a:pt x="407" y="854"/>
                  </a:lnTo>
                  <a:lnTo>
                    <a:pt x="412" y="854"/>
                  </a:lnTo>
                  <a:lnTo>
                    <a:pt x="416" y="854"/>
                  </a:lnTo>
                  <a:lnTo>
                    <a:pt x="416" y="854"/>
                  </a:lnTo>
                  <a:lnTo>
                    <a:pt x="425" y="858"/>
                  </a:lnTo>
                  <a:lnTo>
                    <a:pt x="436" y="859"/>
                  </a:lnTo>
                  <a:lnTo>
                    <a:pt x="436" y="859"/>
                  </a:lnTo>
                  <a:lnTo>
                    <a:pt x="443" y="859"/>
                  </a:lnTo>
                  <a:lnTo>
                    <a:pt x="450" y="856"/>
                  </a:lnTo>
                  <a:lnTo>
                    <a:pt x="450" y="856"/>
                  </a:lnTo>
                  <a:lnTo>
                    <a:pt x="459" y="848"/>
                  </a:lnTo>
                  <a:lnTo>
                    <a:pt x="468" y="839"/>
                  </a:lnTo>
                  <a:lnTo>
                    <a:pt x="468" y="839"/>
                  </a:lnTo>
                  <a:lnTo>
                    <a:pt x="470" y="836"/>
                  </a:lnTo>
                  <a:lnTo>
                    <a:pt x="474" y="836"/>
                  </a:lnTo>
                  <a:lnTo>
                    <a:pt x="481" y="836"/>
                  </a:lnTo>
                  <a:lnTo>
                    <a:pt x="481" y="836"/>
                  </a:lnTo>
                  <a:lnTo>
                    <a:pt x="488" y="838"/>
                  </a:lnTo>
                  <a:lnTo>
                    <a:pt x="496" y="843"/>
                  </a:lnTo>
                  <a:lnTo>
                    <a:pt x="501" y="848"/>
                  </a:lnTo>
                  <a:lnTo>
                    <a:pt x="505" y="856"/>
                  </a:lnTo>
                  <a:lnTo>
                    <a:pt x="505" y="856"/>
                  </a:lnTo>
                  <a:lnTo>
                    <a:pt x="506" y="865"/>
                  </a:lnTo>
                  <a:lnTo>
                    <a:pt x="510" y="872"/>
                  </a:lnTo>
                  <a:lnTo>
                    <a:pt x="510" y="872"/>
                  </a:lnTo>
                  <a:lnTo>
                    <a:pt x="521" y="885"/>
                  </a:lnTo>
                  <a:lnTo>
                    <a:pt x="521" y="885"/>
                  </a:lnTo>
                  <a:lnTo>
                    <a:pt x="528" y="892"/>
                  </a:lnTo>
                  <a:lnTo>
                    <a:pt x="534" y="896"/>
                  </a:lnTo>
                  <a:lnTo>
                    <a:pt x="548" y="905"/>
                  </a:lnTo>
                  <a:lnTo>
                    <a:pt x="548" y="905"/>
                  </a:lnTo>
                  <a:lnTo>
                    <a:pt x="564" y="912"/>
                  </a:lnTo>
                  <a:lnTo>
                    <a:pt x="572" y="917"/>
                  </a:lnTo>
                  <a:lnTo>
                    <a:pt x="577" y="926"/>
                  </a:lnTo>
                  <a:lnTo>
                    <a:pt x="577" y="926"/>
                  </a:lnTo>
                  <a:lnTo>
                    <a:pt x="582" y="939"/>
                  </a:lnTo>
                  <a:lnTo>
                    <a:pt x="582" y="952"/>
                  </a:lnTo>
                  <a:lnTo>
                    <a:pt x="582" y="952"/>
                  </a:lnTo>
                  <a:lnTo>
                    <a:pt x="581" y="961"/>
                  </a:lnTo>
                  <a:lnTo>
                    <a:pt x="581" y="961"/>
                  </a:lnTo>
                  <a:lnTo>
                    <a:pt x="581" y="966"/>
                  </a:lnTo>
                  <a:lnTo>
                    <a:pt x="581" y="970"/>
                  </a:lnTo>
                  <a:lnTo>
                    <a:pt x="581" y="970"/>
                  </a:lnTo>
                  <a:lnTo>
                    <a:pt x="577" y="972"/>
                  </a:lnTo>
                  <a:lnTo>
                    <a:pt x="575" y="972"/>
                  </a:lnTo>
                  <a:lnTo>
                    <a:pt x="570" y="972"/>
                  </a:lnTo>
                  <a:lnTo>
                    <a:pt x="570" y="972"/>
                  </a:lnTo>
                  <a:lnTo>
                    <a:pt x="559" y="970"/>
                  </a:lnTo>
                  <a:lnTo>
                    <a:pt x="550" y="970"/>
                  </a:lnTo>
                  <a:lnTo>
                    <a:pt x="550" y="970"/>
                  </a:lnTo>
                  <a:lnTo>
                    <a:pt x="544" y="970"/>
                  </a:lnTo>
                  <a:lnTo>
                    <a:pt x="543" y="972"/>
                  </a:lnTo>
                  <a:lnTo>
                    <a:pt x="541" y="973"/>
                  </a:lnTo>
                  <a:lnTo>
                    <a:pt x="541" y="977"/>
                  </a:lnTo>
                  <a:lnTo>
                    <a:pt x="541" y="982"/>
                  </a:lnTo>
                  <a:lnTo>
                    <a:pt x="546" y="988"/>
                  </a:lnTo>
                  <a:lnTo>
                    <a:pt x="546" y="988"/>
                  </a:lnTo>
                  <a:lnTo>
                    <a:pt x="552" y="991"/>
                  </a:lnTo>
                  <a:lnTo>
                    <a:pt x="559" y="993"/>
                  </a:lnTo>
                  <a:lnTo>
                    <a:pt x="559" y="993"/>
                  </a:lnTo>
                  <a:lnTo>
                    <a:pt x="564" y="993"/>
                  </a:lnTo>
                  <a:lnTo>
                    <a:pt x="570" y="991"/>
                  </a:lnTo>
                  <a:lnTo>
                    <a:pt x="570" y="991"/>
                  </a:lnTo>
                  <a:lnTo>
                    <a:pt x="572" y="990"/>
                  </a:lnTo>
                  <a:lnTo>
                    <a:pt x="573" y="986"/>
                  </a:lnTo>
                  <a:lnTo>
                    <a:pt x="577" y="979"/>
                  </a:lnTo>
                  <a:lnTo>
                    <a:pt x="577" y="979"/>
                  </a:lnTo>
                  <a:lnTo>
                    <a:pt x="579" y="977"/>
                  </a:lnTo>
                  <a:lnTo>
                    <a:pt x="581" y="975"/>
                  </a:lnTo>
                  <a:lnTo>
                    <a:pt x="586" y="973"/>
                  </a:lnTo>
                  <a:lnTo>
                    <a:pt x="586" y="973"/>
                  </a:lnTo>
                  <a:lnTo>
                    <a:pt x="590" y="968"/>
                  </a:lnTo>
                  <a:lnTo>
                    <a:pt x="590" y="968"/>
                  </a:lnTo>
                  <a:lnTo>
                    <a:pt x="595" y="962"/>
                  </a:lnTo>
                  <a:lnTo>
                    <a:pt x="595" y="962"/>
                  </a:lnTo>
                  <a:lnTo>
                    <a:pt x="601" y="955"/>
                  </a:lnTo>
                  <a:lnTo>
                    <a:pt x="601" y="955"/>
                  </a:lnTo>
                  <a:lnTo>
                    <a:pt x="602" y="950"/>
                  </a:lnTo>
                  <a:lnTo>
                    <a:pt x="602" y="946"/>
                  </a:lnTo>
                  <a:lnTo>
                    <a:pt x="599" y="939"/>
                  </a:lnTo>
                  <a:lnTo>
                    <a:pt x="599" y="939"/>
                  </a:lnTo>
                  <a:lnTo>
                    <a:pt x="597" y="935"/>
                  </a:lnTo>
                  <a:lnTo>
                    <a:pt x="597" y="930"/>
                  </a:lnTo>
                  <a:lnTo>
                    <a:pt x="599" y="923"/>
                  </a:lnTo>
                  <a:lnTo>
                    <a:pt x="599" y="923"/>
                  </a:lnTo>
                  <a:lnTo>
                    <a:pt x="601" y="921"/>
                  </a:lnTo>
                  <a:lnTo>
                    <a:pt x="604" y="921"/>
                  </a:lnTo>
                  <a:lnTo>
                    <a:pt x="610" y="923"/>
                  </a:lnTo>
                  <a:lnTo>
                    <a:pt x="615" y="926"/>
                  </a:lnTo>
                  <a:lnTo>
                    <a:pt x="617" y="926"/>
                  </a:lnTo>
                  <a:lnTo>
                    <a:pt x="619" y="926"/>
                  </a:lnTo>
                  <a:lnTo>
                    <a:pt x="619" y="926"/>
                  </a:lnTo>
                  <a:lnTo>
                    <a:pt x="620" y="924"/>
                  </a:lnTo>
                  <a:lnTo>
                    <a:pt x="620" y="923"/>
                  </a:lnTo>
                  <a:lnTo>
                    <a:pt x="617" y="917"/>
                  </a:lnTo>
                  <a:lnTo>
                    <a:pt x="608" y="910"/>
                  </a:lnTo>
                  <a:lnTo>
                    <a:pt x="608" y="910"/>
                  </a:lnTo>
                  <a:lnTo>
                    <a:pt x="601" y="906"/>
                  </a:lnTo>
                  <a:lnTo>
                    <a:pt x="593" y="905"/>
                  </a:lnTo>
                  <a:lnTo>
                    <a:pt x="593" y="905"/>
                  </a:lnTo>
                  <a:lnTo>
                    <a:pt x="582" y="892"/>
                  </a:lnTo>
                  <a:lnTo>
                    <a:pt x="582" y="892"/>
                  </a:lnTo>
                  <a:lnTo>
                    <a:pt x="577" y="888"/>
                  </a:lnTo>
                  <a:lnTo>
                    <a:pt x="570" y="883"/>
                  </a:lnTo>
                  <a:lnTo>
                    <a:pt x="563" y="879"/>
                  </a:lnTo>
                  <a:lnTo>
                    <a:pt x="555" y="874"/>
                  </a:lnTo>
                  <a:lnTo>
                    <a:pt x="555" y="874"/>
                  </a:lnTo>
                  <a:lnTo>
                    <a:pt x="548" y="863"/>
                  </a:lnTo>
                  <a:lnTo>
                    <a:pt x="543" y="854"/>
                  </a:lnTo>
                  <a:lnTo>
                    <a:pt x="543" y="854"/>
                  </a:lnTo>
                  <a:lnTo>
                    <a:pt x="537" y="845"/>
                  </a:lnTo>
                  <a:lnTo>
                    <a:pt x="532" y="838"/>
                  </a:lnTo>
                  <a:lnTo>
                    <a:pt x="532" y="838"/>
                  </a:lnTo>
                  <a:lnTo>
                    <a:pt x="530" y="830"/>
                  </a:lnTo>
                  <a:lnTo>
                    <a:pt x="530" y="823"/>
                  </a:lnTo>
                  <a:lnTo>
                    <a:pt x="530" y="821"/>
                  </a:lnTo>
                  <a:lnTo>
                    <a:pt x="534" y="820"/>
                  </a:lnTo>
                  <a:lnTo>
                    <a:pt x="535" y="818"/>
                  </a:lnTo>
                  <a:lnTo>
                    <a:pt x="541" y="818"/>
                  </a:lnTo>
                  <a:lnTo>
                    <a:pt x="541" y="818"/>
                  </a:lnTo>
                  <a:lnTo>
                    <a:pt x="544" y="820"/>
                  </a:lnTo>
                  <a:lnTo>
                    <a:pt x="550" y="821"/>
                  </a:lnTo>
                  <a:lnTo>
                    <a:pt x="555" y="829"/>
                  </a:lnTo>
                  <a:lnTo>
                    <a:pt x="555" y="829"/>
                  </a:lnTo>
                  <a:lnTo>
                    <a:pt x="561" y="839"/>
                  </a:lnTo>
                  <a:lnTo>
                    <a:pt x="568" y="848"/>
                  </a:lnTo>
                  <a:lnTo>
                    <a:pt x="568" y="848"/>
                  </a:lnTo>
                  <a:lnTo>
                    <a:pt x="575" y="854"/>
                  </a:lnTo>
                  <a:lnTo>
                    <a:pt x="582" y="859"/>
                  </a:lnTo>
                  <a:lnTo>
                    <a:pt x="599" y="868"/>
                  </a:lnTo>
                  <a:lnTo>
                    <a:pt x="599" y="868"/>
                  </a:lnTo>
                  <a:lnTo>
                    <a:pt x="613" y="876"/>
                  </a:lnTo>
                  <a:lnTo>
                    <a:pt x="620" y="877"/>
                  </a:lnTo>
                  <a:lnTo>
                    <a:pt x="626" y="881"/>
                  </a:lnTo>
                  <a:lnTo>
                    <a:pt x="626" y="881"/>
                  </a:lnTo>
                  <a:lnTo>
                    <a:pt x="633" y="888"/>
                  </a:lnTo>
                  <a:lnTo>
                    <a:pt x="637" y="896"/>
                  </a:lnTo>
                  <a:lnTo>
                    <a:pt x="637" y="896"/>
                  </a:lnTo>
                  <a:lnTo>
                    <a:pt x="639" y="908"/>
                  </a:lnTo>
                  <a:lnTo>
                    <a:pt x="640" y="923"/>
                  </a:lnTo>
                  <a:lnTo>
                    <a:pt x="640" y="923"/>
                  </a:lnTo>
                  <a:lnTo>
                    <a:pt x="642" y="928"/>
                  </a:lnTo>
                  <a:lnTo>
                    <a:pt x="644" y="935"/>
                  </a:lnTo>
                  <a:lnTo>
                    <a:pt x="653" y="946"/>
                  </a:lnTo>
                  <a:lnTo>
                    <a:pt x="653" y="946"/>
                  </a:lnTo>
                  <a:lnTo>
                    <a:pt x="662" y="953"/>
                  </a:lnTo>
                  <a:lnTo>
                    <a:pt x="662" y="953"/>
                  </a:lnTo>
                  <a:lnTo>
                    <a:pt x="669" y="961"/>
                  </a:lnTo>
                  <a:lnTo>
                    <a:pt x="669" y="961"/>
                  </a:lnTo>
                  <a:lnTo>
                    <a:pt x="678" y="964"/>
                  </a:lnTo>
                  <a:lnTo>
                    <a:pt x="682" y="966"/>
                  </a:lnTo>
                  <a:lnTo>
                    <a:pt x="686" y="970"/>
                  </a:lnTo>
                  <a:lnTo>
                    <a:pt x="686" y="970"/>
                  </a:lnTo>
                  <a:lnTo>
                    <a:pt x="684" y="972"/>
                  </a:lnTo>
                  <a:lnTo>
                    <a:pt x="682" y="973"/>
                  </a:lnTo>
                  <a:lnTo>
                    <a:pt x="675" y="973"/>
                  </a:lnTo>
                  <a:lnTo>
                    <a:pt x="675" y="973"/>
                  </a:lnTo>
                  <a:lnTo>
                    <a:pt x="671" y="975"/>
                  </a:lnTo>
                  <a:lnTo>
                    <a:pt x="671" y="977"/>
                  </a:lnTo>
                  <a:lnTo>
                    <a:pt x="671" y="984"/>
                  </a:lnTo>
                  <a:lnTo>
                    <a:pt x="671" y="984"/>
                  </a:lnTo>
                  <a:lnTo>
                    <a:pt x="673" y="990"/>
                  </a:lnTo>
                  <a:lnTo>
                    <a:pt x="677" y="993"/>
                  </a:lnTo>
                  <a:lnTo>
                    <a:pt x="682" y="995"/>
                  </a:lnTo>
                  <a:lnTo>
                    <a:pt x="687" y="995"/>
                  </a:lnTo>
                  <a:lnTo>
                    <a:pt x="687" y="995"/>
                  </a:lnTo>
                  <a:lnTo>
                    <a:pt x="691" y="995"/>
                  </a:lnTo>
                  <a:lnTo>
                    <a:pt x="693" y="993"/>
                  </a:lnTo>
                  <a:lnTo>
                    <a:pt x="695" y="990"/>
                  </a:lnTo>
                  <a:lnTo>
                    <a:pt x="696" y="986"/>
                  </a:lnTo>
                  <a:lnTo>
                    <a:pt x="696" y="986"/>
                  </a:lnTo>
                  <a:lnTo>
                    <a:pt x="696" y="981"/>
                  </a:lnTo>
                  <a:lnTo>
                    <a:pt x="698" y="979"/>
                  </a:lnTo>
                  <a:lnTo>
                    <a:pt x="700" y="977"/>
                  </a:lnTo>
                  <a:lnTo>
                    <a:pt x="706" y="975"/>
                  </a:lnTo>
                  <a:lnTo>
                    <a:pt x="706" y="975"/>
                  </a:lnTo>
                  <a:lnTo>
                    <a:pt x="709" y="973"/>
                  </a:lnTo>
                  <a:lnTo>
                    <a:pt x="713" y="972"/>
                  </a:lnTo>
                  <a:lnTo>
                    <a:pt x="713" y="966"/>
                  </a:lnTo>
                  <a:lnTo>
                    <a:pt x="711" y="962"/>
                  </a:lnTo>
                  <a:lnTo>
                    <a:pt x="711" y="962"/>
                  </a:lnTo>
                  <a:lnTo>
                    <a:pt x="707" y="957"/>
                  </a:lnTo>
                  <a:lnTo>
                    <a:pt x="702" y="952"/>
                  </a:lnTo>
                  <a:lnTo>
                    <a:pt x="702" y="952"/>
                  </a:lnTo>
                  <a:lnTo>
                    <a:pt x="696" y="944"/>
                  </a:lnTo>
                  <a:lnTo>
                    <a:pt x="695" y="939"/>
                  </a:lnTo>
                  <a:lnTo>
                    <a:pt x="696" y="935"/>
                  </a:lnTo>
                  <a:lnTo>
                    <a:pt x="696" y="935"/>
                  </a:lnTo>
                  <a:lnTo>
                    <a:pt x="698" y="932"/>
                  </a:lnTo>
                  <a:lnTo>
                    <a:pt x="702" y="930"/>
                  </a:lnTo>
                  <a:lnTo>
                    <a:pt x="711" y="930"/>
                  </a:lnTo>
                  <a:lnTo>
                    <a:pt x="711" y="930"/>
                  </a:lnTo>
                  <a:lnTo>
                    <a:pt x="715" y="928"/>
                  </a:lnTo>
                  <a:lnTo>
                    <a:pt x="716" y="924"/>
                  </a:lnTo>
                  <a:lnTo>
                    <a:pt x="716" y="924"/>
                  </a:lnTo>
                  <a:lnTo>
                    <a:pt x="718" y="919"/>
                  </a:lnTo>
                  <a:lnTo>
                    <a:pt x="720" y="915"/>
                  </a:lnTo>
                  <a:lnTo>
                    <a:pt x="720" y="915"/>
                  </a:lnTo>
                  <a:lnTo>
                    <a:pt x="722" y="912"/>
                  </a:lnTo>
                  <a:lnTo>
                    <a:pt x="724" y="910"/>
                  </a:lnTo>
                  <a:lnTo>
                    <a:pt x="729" y="910"/>
                  </a:lnTo>
                  <a:lnTo>
                    <a:pt x="729" y="910"/>
                  </a:lnTo>
                  <a:lnTo>
                    <a:pt x="734" y="912"/>
                  </a:lnTo>
                  <a:lnTo>
                    <a:pt x="734" y="912"/>
                  </a:lnTo>
                  <a:lnTo>
                    <a:pt x="744" y="915"/>
                  </a:lnTo>
                  <a:lnTo>
                    <a:pt x="747" y="917"/>
                  </a:lnTo>
                  <a:lnTo>
                    <a:pt x="749" y="923"/>
                  </a:lnTo>
                  <a:lnTo>
                    <a:pt x="749" y="923"/>
                  </a:lnTo>
                  <a:lnTo>
                    <a:pt x="754" y="934"/>
                  </a:lnTo>
                  <a:lnTo>
                    <a:pt x="756" y="939"/>
                  </a:lnTo>
                  <a:lnTo>
                    <a:pt x="758" y="946"/>
                  </a:lnTo>
                  <a:lnTo>
                    <a:pt x="758" y="946"/>
                  </a:lnTo>
                  <a:lnTo>
                    <a:pt x="756" y="968"/>
                  </a:lnTo>
                  <a:lnTo>
                    <a:pt x="756" y="972"/>
                  </a:lnTo>
                  <a:lnTo>
                    <a:pt x="758" y="977"/>
                  </a:lnTo>
                  <a:lnTo>
                    <a:pt x="760" y="981"/>
                  </a:lnTo>
                  <a:lnTo>
                    <a:pt x="765" y="986"/>
                  </a:lnTo>
                  <a:lnTo>
                    <a:pt x="765" y="986"/>
                  </a:lnTo>
                  <a:lnTo>
                    <a:pt x="778" y="995"/>
                  </a:lnTo>
                  <a:lnTo>
                    <a:pt x="778" y="995"/>
                  </a:lnTo>
                  <a:lnTo>
                    <a:pt x="785" y="1004"/>
                  </a:lnTo>
                  <a:lnTo>
                    <a:pt x="789" y="1010"/>
                  </a:lnTo>
                  <a:lnTo>
                    <a:pt x="792" y="1013"/>
                  </a:lnTo>
                  <a:lnTo>
                    <a:pt x="792" y="1013"/>
                  </a:lnTo>
                  <a:lnTo>
                    <a:pt x="798" y="1015"/>
                  </a:lnTo>
                  <a:lnTo>
                    <a:pt x="801" y="1017"/>
                  </a:lnTo>
                  <a:lnTo>
                    <a:pt x="805" y="1015"/>
                  </a:lnTo>
                  <a:lnTo>
                    <a:pt x="809" y="1013"/>
                  </a:lnTo>
                  <a:lnTo>
                    <a:pt x="814" y="1010"/>
                  </a:lnTo>
                  <a:lnTo>
                    <a:pt x="821" y="1004"/>
                  </a:lnTo>
                  <a:lnTo>
                    <a:pt x="821" y="1004"/>
                  </a:lnTo>
                  <a:lnTo>
                    <a:pt x="829" y="1004"/>
                  </a:lnTo>
                  <a:lnTo>
                    <a:pt x="834" y="1006"/>
                  </a:lnTo>
                  <a:lnTo>
                    <a:pt x="839" y="1010"/>
                  </a:lnTo>
                  <a:lnTo>
                    <a:pt x="845" y="1013"/>
                  </a:lnTo>
                  <a:lnTo>
                    <a:pt x="845" y="1013"/>
                  </a:lnTo>
                  <a:lnTo>
                    <a:pt x="852" y="1015"/>
                  </a:lnTo>
                  <a:lnTo>
                    <a:pt x="863" y="1015"/>
                  </a:lnTo>
                  <a:lnTo>
                    <a:pt x="872" y="1013"/>
                  </a:lnTo>
                  <a:lnTo>
                    <a:pt x="879" y="1010"/>
                  </a:lnTo>
                  <a:lnTo>
                    <a:pt x="879" y="1010"/>
                  </a:lnTo>
                  <a:lnTo>
                    <a:pt x="887" y="1000"/>
                  </a:lnTo>
                  <a:lnTo>
                    <a:pt x="888" y="999"/>
                  </a:lnTo>
                  <a:lnTo>
                    <a:pt x="892" y="999"/>
                  </a:lnTo>
                  <a:lnTo>
                    <a:pt x="894" y="1000"/>
                  </a:lnTo>
                  <a:lnTo>
                    <a:pt x="897" y="1002"/>
                  </a:lnTo>
                  <a:lnTo>
                    <a:pt x="897" y="1002"/>
                  </a:lnTo>
                  <a:lnTo>
                    <a:pt x="899" y="1008"/>
                  </a:lnTo>
                  <a:lnTo>
                    <a:pt x="901" y="1011"/>
                  </a:lnTo>
                  <a:lnTo>
                    <a:pt x="899" y="1017"/>
                  </a:lnTo>
                  <a:lnTo>
                    <a:pt x="897" y="1024"/>
                  </a:lnTo>
                  <a:lnTo>
                    <a:pt x="892" y="1037"/>
                  </a:lnTo>
                  <a:lnTo>
                    <a:pt x="885" y="1048"/>
                  </a:lnTo>
                  <a:lnTo>
                    <a:pt x="885" y="1048"/>
                  </a:lnTo>
                  <a:lnTo>
                    <a:pt x="899" y="1042"/>
                  </a:lnTo>
                  <a:lnTo>
                    <a:pt x="914" y="1037"/>
                  </a:lnTo>
                  <a:lnTo>
                    <a:pt x="928" y="1035"/>
                  </a:lnTo>
                  <a:lnTo>
                    <a:pt x="941" y="1033"/>
                  </a:lnTo>
                  <a:lnTo>
                    <a:pt x="955" y="1035"/>
                  </a:lnTo>
                  <a:lnTo>
                    <a:pt x="968" y="1035"/>
                  </a:lnTo>
                  <a:lnTo>
                    <a:pt x="995" y="1040"/>
                  </a:lnTo>
                  <a:lnTo>
                    <a:pt x="1022" y="1046"/>
                  </a:lnTo>
                  <a:lnTo>
                    <a:pt x="1049" y="1049"/>
                  </a:lnTo>
                  <a:lnTo>
                    <a:pt x="1064" y="1049"/>
                  </a:lnTo>
                  <a:lnTo>
                    <a:pt x="1078" y="1049"/>
                  </a:lnTo>
                  <a:lnTo>
                    <a:pt x="1095" y="1048"/>
                  </a:lnTo>
                  <a:lnTo>
                    <a:pt x="1109" y="1044"/>
                  </a:lnTo>
                  <a:lnTo>
                    <a:pt x="1109" y="1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13"/>
            <p:cNvSpPr>
              <a:spLocks noEditPoints="1"/>
            </p:cNvSpPr>
            <p:nvPr/>
          </p:nvSpPr>
          <p:spPr bwMode="auto">
            <a:xfrm>
              <a:off x="3886200" y="3357563"/>
              <a:ext cx="1665288" cy="2200275"/>
            </a:xfrm>
            <a:custGeom>
              <a:avLst/>
              <a:gdLst>
                <a:gd name="T0" fmla="*/ 1006 w 1049"/>
                <a:gd name="T1" fmla="*/ 1089 h 1386"/>
                <a:gd name="T2" fmla="*/ 970 w 1049"/>
                <a:gd name="T3" fmla="*/ 1182 h 1386"/>
                <a:gd name="T4" fmla="*/ 937 w 1049"/>
                <a:gd name="T5" fmla="*/ 1214 h 1386"/>
                <a:gd name="T6" fmla="*/ 903 w 1049"/>
                <a:gd name="T7" fmla="*/ 1153 h 1386"/>
                <a:gd name="T8" fmla="*/ 928 w 1049"/>
                <a:gd name="T9" fmla="*/ 1095 h 1386"/>
                <a:gd name="T10" fmla="*/ 943 w 1049"/>
                <a:gd name="T11" fmla="*/ 1035 h 1386"/>
                <a:gd name="T12" fmla="*/ 986 w 1049"/>
                <a:gd name="T13" fmla="*/ 997 h 1386"/>
                <a:gd name="T14" fmla="*/ 1011 w 1049"/>
                <a:gd name="T15" fmla="*/ 1022 h 1386"/>
                <a:gd name="T16" fmla="*/ 702 w 1049"/>
                <a:gd name="T17" fmla="*/ 118 h 1386"/>
                <a:gd name="T18" fmla="*/ 671 w 1049"/>
                <a:gd name="T19" fmla="*/ 118 h 1386"/>
                <a:gd name="T20" fmla="*/ 599 w 1049"/>
                <a:gd name="T21" fmla="*/ 92 h 1386"/>
                <a:gd name="T22" fmla="*/ 561 w 1049"/>
                <a:gd name="T23" fmla="*/ 112 h 1386"/>
                <a:gd name="T24" fmla="*/ 499 w 1049"/>
                <a:gd name="T25" fmla="*/ 119 h 1386"/>
                <a:gd name="T26" fmla="*/ 425 w 1049"/>
                <a:gd name="T27" fmla="*/ 81 h 1386"/>
                <a:gd name="T28" fmla="*/ 420 w 1049"/>
                <a:gd name="T29" fmla="*/ 9 h 1386"/>
                <a:gd name="T30" fmla="*/ 351 w 1049"/>
                <a:gd name="T31" fmla="*/ 7 h 1386"/>
                <a:gd name="T32" fmla="*/ 262 w 1049"/>
                <a:gd name="T33" fmla="*/ 24 h 1386"/>
                <a:gd name="T34" fmla="*/ 202 w 1049"/>
                <a:gd name="T35" fmla="*/ 38 h 1386"/>
                <a:gd name="T36" fmla="*/ 161 w 1049"/>
                <a:gd name="T37" fmla="*/ 33 h 1386"/>
                <a:gd name="T38" fmla="*/ 134 w 1049"/>
                <a:gd name="T39" fmla="*/ 76 h 1386"/>
                <a:gd name="T40" fmla="*/ 106 w 1049"/>
                <a:gd name="T41" fmla="*/ 145 h 1386"/>
                <a:gd name="T42" fmla="*/ 49 w 1049"/>
                <a:gd name="T43" fmla="*/ 219 h 1386"/>
                <a:gd name="T44" fmla="*/ 12 w 1049"/>
                <a:gd name="T45" fmla="*/ 277 h 1386"/>
                <a:gd name="T46" fmla="*/ 9 w 1049"/>
                <a:gd name="T47" fmla="*/ 335 h 1386"/>
                <a:gd name="T48" fmla="*/ 7 w 1049"/>
                <a:gd name="T49" fmla="*/ 413 h 1386"/>
                <a:gd name="T50" fmla="*/ 14 w 1049"/>
                <a:gd name="T51" fmla="*/ 485 h 1386"/>
                <a:gd name="T52" fmla="*/ 79 w 1049"/>
                <a:gd name="T53" fmla="*/ 597 h 1386"/>
                <a:gd name="T54" fmla="*/ 168 w 1049"/>
                <a:gd name="T55" fmla="*/ 628 h 1386"/>
                <a:gd name="T56" fmla="*/ 244 w 1049"/>
                <a:gd name="T57" fmla="*/ 621 h 1386"/>
                <a:gd name="T58" fmla="*/ 324 w 1049"/>
                <a:gd name="T59" fmla="*/ 606 h 1386"/>
                <a:gd name="T60" fmla="*/ 382 w 1049"/>
                <a:gd name="T61" fmla="*/ 641 h 1386"/>
                <a:gd name="T62" fmla="*/ 392 w 1049"/>
                <a:gd name="T63" fmla="*/ 747 h 1386"/>
                <a:gd name="T64" fmla="*/ 450 w 1049"/>
                <a:gd name="T65" fmla="*/ 845 h 1386"/>
                <a:gd name="T66" fmla="*/ 458 w 1049"/>
                <a:gd name="T67" fmla="*/ 919 h 1386"/>
                <a:gd name="T68" fmla="*/ 440 w 1049"/>
                <a:gd name="T69" fmla="*/ 1008 h 1386"/>
                <a:gd name="T70" fmla="*/ 452 w 1049"/>
                <a:gd name="T71" fmla="*/ 1075 h 1386"/>
                <a:gd name="T72" fmla="*/ 470 w 1049"/>
                <a:gd name="T73" fmla="*/ 1135 h 1386"/>
                <a:gd name="T74" fmla="*/ 490 w 1049"/>
                <a:gd name="T75" fmla="*/ 1234 h 1386"/>
                <a:gd name="T76" fmla="*/ 526 w 1049"/>
                <a:gd name="T77" fmla="*/ 1343 h 1386"/>
                <a:gd name="T78" fmla="*/ 550 w 1049"/>
                <a:gd name="T79" fmla="*/ 1386 h 1386"/>
                <a:gd name="T80" fmla="*/ 637 w 1049"/>
                <a:gd name="T81" fmla="*/ 1379 h 1386"/>
                <a:gd name="T82" fmla="*/ 706 w 1049"/>
                <a:gd name="T83" fmla="*/ 1334 h 1386"/>
                <a:gd name="T84" fmla="*/ 754 w 1049"/>
                <a:gd name="T85" fmla="*/ 1261 h 1386"/>
                <a:gd name="T86" fmla="*/ 783 w 1049"/>
                <a:gd name="T87" fmla="*/ 1200 h 1386"/>
                <a:gd name="T88" fmla="*/ 792 w 1049"/>
                <a:gd name="T89" fmla="*/ 1124 h 1386"/>
                <a:gd name="T90" fmla="*/ 807 w 1049"/>
                <a:gd name="T91" fmla="*/ 1080 h 1386"/>
                <a:gd name="T92" fmla="*/ 859 w 1049"/>
                <a:gd name="T93" fmla="*/ 1035 h 1386"/>
                <a:gd name="T94" fmla="*/ 874 w 1049"/>
                <a:gd name="T95" fmla="*/ 934 h 1386"/>
                <a:gd name="T96" fmla="*/ 845 w 1049"/>
                <a:gd name="T97" fmla="*/ 838 h 1386"/>
                <a:gd name="T98" fmla="*/ 868 w 1049"/>
                <a:gd name="T99" fmla="*/ 785 h 1386"/>
                <a:gd name="T100" fmla="*/ 925 w 1049"/>
                <a:gd name="T101" fmla="*/ 720 h 1386"/>
                <a:gd name="T102" fmla="*/ 986 w 1049"/>
                <a:gd name="T103" fmla="*/ 648 h 1386"/>
                <a:gd name="T104" fmla="*/ 1010 w 1049"/>
                <a:gd name="T105" fmla="*/ 588 h 1386"/>
                <a:gd name="T106" fmla="*/ 1042 w 1049"/>
                <a:gd name="T107" fmla="*/ 521 h 1386"/>
                <a:gd name="T108" fmla="*/ 1031 w 1049"/>
                <a:gd name="T109" fmla="*/ 492 h 1386"/>
                <a:gd name="T110" fmla="*/ 990 w 1049"/>
                <a:gd name="T111" fmla="*/ 507 h 1386"/>
                <a:gd name="T112" fmla="*/ 934 w 1049"/>
                <a:gd name="T113" fmla="*/ 512 h 1386"/>
                <a:gd name="T114" fmla="*/ 894 w 1049"/>
                <a:gd name="T115" fmla="*/ 456 h 1386"/>
                <a:gd name="T116" fmla="*/ 841 w 1049"/>
                <a:gd name="T117" fmla="*/ 342 h 1386"/>
                <a:gd name="T118" fmla="*/ 800 w 1049"/>
                <a:gd name="T119" fmla="*/ 252 h 1386"/>
                <a:gd name="T120" fmla="*/ 762 w 1049"/>
                <a:gd name="T121" fmla="*/ 176 h 1386"/>
                <a:gd name="T122" fmla="*/ 742 w 1049"/>
                <a:gd name="T123" fmla="*/ 116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9" h="1386">
                  <a:moveTo>
                    <a:pt x="1011" y="1022"/>
                  </a:moveTo>
                  <a:lnTo>
                    <a:pt x="1011" y="1022"/>
                  </a:lnTo>
                  <a:lnTo>
                    <a:pt x="1010" y="1031"/>
                  </a:lnTo>
                  <a:lnTo>
                    <a:pt x="1010" y="1040"/>
                  </a:lnTo>
                  <a:lnTo>
                    <a:pt x="1010" y="1040"/>
                  </a:lnTo>
                  <a:lnTo>
                    <a:pt x="1011" y="1053"/>
                  </a:lnTo>
                  <a:lnTo>
                    <a:pt x="1011" y="1066"/>
                  </a:lnTo>
                  <a:lnTo>
                    <a:pt x="1010" y="1077"/>
                  </a:lnTo>
                  <a:lnTo>
                    <a:pt x="1006" y="1089"/>
                  </a:lnTo>
                  <a:lnTo>
                    <a:pt x="1006" y="1089"/>
                  </a:lnTo>
                  <a:lnTo>
                    <a:pt x="995" y="1111"/>
                  </a:lnTo>
                  <a:lnTo>
                    <a:pt x="990" y="1122"/>
                  </a:lnTo>
                  <a:lnTo>
                    <a:pt x="988" y="1135"/>
                  </a:lnTo>
                  <a:lnTo>
                    <a:pt x="988" y="1135"/>
                  </a:lnTo>
                  <a:lnTo>
                    <a:pt x="984" y="1147"/>
                  </a:lnTo>
                  <a:lnTo>
                    <a:pt x="979" y="1158"/>
                  </a:lnTo>
                  <a:lnTo>
                    <a:pt x="973" y="1169"/>
                  </a:lnTo>
                  <a:lnTo>
                    <a:pt x="970" y="1182"/>
                  </a:lnTo>
                  <a:lnTo>
                    <a:pt x="970" y="1182"/>
                  </a:lnTo>
                  <a:lnTo>
                    <a:pt x="966" y="1200"/>
                  </a:lnTo>
                  <a:lnTo>
                    <a:pt x="963" y="1209"/>
                  </a:lnTo>
                  <a:lnTo>
                    <a:pt x="959" y="1212"/>
                  </a:lnTo>
                  <a:lnTo>
                    <a:pt x="955" y="1214"/>
                  </a:lnTo>
                  <a:lnTo>
                    <a:pt x="955" y="1214"/>
                  </a:lnTo>
                  <a:lnTo>
                    <a:pt x="952" y="1216"/>
                  </a:lnTo>
                  <a:lnTo>
                    <a:pt x="946" y="1216"/>
                  </a:lnTo>
                  <a:lnTo>
                    <a:pt x="937" y="1214"/>
                  </a:lnTo>
                  <a:lnTo>
                    <a:pt x="928" y="1209"/>
                  </a:lnTo>
                  <a:lnTo>
                    <a:pt x="923" y="1200"/>
                  </a:lnTo>
                  <a:lnTo>
                    <a:pt x="923" y="1200"/>
                  </a:lnTo>
                  <a:lnTo>
                    <a:pt x="919" y="1192"/>
                  </a:lnTo>
                  <a:lnTo>
                    <a:pt x="917" y="1185"/>
                  </a:lnTo>
                  <a:lnTo>
                    <a:pt x="917" y="1185"/>
                  </a:lnTo>
                  <a:lnTo>
                    <a:pt x="906" y="1171"/>
                  </a:lnTo>
                  <a:lnTo>
                    <a:pt x="905" y="1163"/>
                  </a:lnTo>
                  <a:lnTo>
                    <a:pt x="903" y="1153"/>
                  </a:lnTo>
                  <a:lnTo>
                    <a:pt x="903" y="1153"/>
                  </a:lnTo>
                  <a:lnTo>
                    <a:pt x="905" y="1144"/>
                  </a:lnTo>
                  <a:lnTo>
                    <a:pt x="908" y="1135"/>
                  </a:lnTo>
                  <a:lnTo>
                    <a:pt x="912" y="1127"/>
                  </a:lnTo>
                  <a:lnTo>
                    <a:pt x="919" y="1120"/>
                  </a:lnTo>
                  <a:lnTo>
                    <a:pt x="919" y="1120"/>
                  </a:lnTo>
                  <a:lnTo>
                    <a:pt x="925" y="1111"/>
                  </a:lnTo>
                  <a:lnTo>
                    <a:pt x="928" y="1104"/>
                  </a:lnTo>
                  <a:lnTo>
                    <a:pt x="928" y="1095"/>
                  </a:lnTo>
                  <a:lnTo>
                    <a:pt x="926" y="1086"/>
                  </a:lnTo>
                  <a:lnTo>
                    <a:pt x="926" y="1086"/>
                  </a:lnTo>
                  <a:lnTo>
                    <a:pt x="923" y="1068"/>
                  </a:lnTo>
                  <a:lnTo>
                    <a:pt x="923" y="1059"/>
                  </a:lnTo>
                  <a:lnTo>
                    <a:pt x="925" y="1049"/>
                  </a:lnTo>
                  <a:lnTo>
                    <a:pt x="925" y="1049"/>
                  </a:lnTo>
                  <a:lnTo>
                    <a:pt x="928" y="1044"/>
                  </a:lnTo>
                  <a:lnTo>
                    <a:pt x="932" y="1040"/>
                  </a:lnTo>
                  <a:lnTo>
                    <a:pt x="943" y="1035"/>
                  </a:lnTo>
                  <a:lnTo>
                    <a:pt x="955" y="1030"/>
                  </a:lnTo>
                  <a:lnTo>
                    <a:pt x="964" y="1024"/>
                  </a:lnTo>
                  <a:lnTo>
                    <a:pt x="964" y="1024"/>
                  </a:lnTo>
                  <a:lnTo>
                    <a:pt x="972" y="1017"/>
                  </a:lnTo>
                  <a:lnTo>
                    <a:pt x="975" y="1010"/>
                  </a:lnTo>
                  <a:lnTo>
                    <a:pt x="975" y="1010"/>
                  </a:lnTo>
                  <a:lnTo>
                    <a:pt x="979" y="1002"/>
                  </a:lnTo>
                  <a:lnTo>
                    <a:pt x="983" y="999"/>
                  </a:lnTo>
                  <a:lnTo>
                    <a:pt x="986" y="997"/>
                  </a:lnTo>
                  <a:lnTo>
                    <a:pt x="986" y="997"/>
                  </a:lnTo>
                  <a:lnTo>
                    <a:pt x="990" y="997"/>
                  </a:lnTo>
                  <a:lnTo>
                    <a:pt x="997" y="997"/>
                  </a:lnTo>
                  <a:lnTo>
                    <a:pt x="1006" y="1001"/>
                  </a:lnTo>
                  <a:lnTo>
                    <a:pt x="1006" y="1001"/>
                  </a:lnTo>
                  <a:lnTo>
                    <a:pt x="1010" y="1004"/>
                  </a:lnTo>
                  <a:lnTo>
                    <a:pt x="1011" y="1011"/>
                  </a:lnTo>
                  <a:lnTo>
                    <a:pt x="1011" y="1017"/>
                  </a:lnTo>
                  <a:lnTo>
                    <a:pt x="1011" y="1022"/>
                  </a:lnTo>
                  <a:lnTo>
                    <a:pt x="1011" y="1022"/>
                  </a:lnTo>
                  <a:close/>
                  <a:moveTo>
                    <a:pt x="742" y="116"/>
                  </a:moveTo>
                  <a:lnTo>
                    <a:pt x="742" y="116"/>
                  </a:lnTo>
                  <a:lnTo>
                    <a:pt x="733" y="121"/>
                  </a:lnTo>
                  <a:lnTo>
                    <a:pt x="733" y="121"/>
                  </a:lnTo>
                  <a:lnTo>
                    <a:pt x="724" y="123"/>
                  </a:lnTo>
                  <a:lnTo>
                    <a:pt x="716" y="123"/>
                  </a:lnTo>
                  <a:lnTo>
                    <a:pt x="702" y="118"/>
                  </a:lnTo>
                  <a:lnTo>
                    <a:pt x="702" y="118"/>
                  </a:lnTo>
                  <a:lnTo>
                    <a:pt x="697" y="116"/>
                  </a:lnTo>
                  <a:lnTo>
                    <a:pt x="691" y="116"/>
                  </a:lnTo>
                  <a:lnTo>
                    <a:pt x="691" y="116"/>
                  </a:lnTo>
                  <a:lnTo>
                    <a:pt x="687" y="118"/>
                  </a:lnTo>
                  <a:lnTo>
                    <a:pt x="684" y="121"/>
                  </a:lnTo>
                  <a:lnTo>
                    <a:pt x="684" y="121"/>
                  </a:lnTo>
                  <a:lnTo>
                    <a:pt x="680" y="121"/>
                  </a:lnTo>
                  <a:lnTo>
                    <a:pt x="677" y="119"/>
                  </a:lnTo>
                  <a:lnTo>
                    <a:pt x="671" y="118"/>
                  </a:lnTo>
                  <a:lnTo>
                    <a:pt x="671" y="118"/>
                  </a:lnTo>
                  <a:lnTo>
                    <a:pt x="648" y="119"/>
                  </a:lnTo>
                  <a:lnTo>
                    <a:pt x="637" y="118"/>
                  </a:lnTo>
                  <a:lnTo>
                    <a:pt x="631" y="114"/>
                  </a:lnTo>
                  <a:lnTo>
                    <a:pt x="626" y="110"/>
                  </a:lnTo>
                  <a:lnTo>
                    <a:pt x="626" y="110"/>
                  </a:lnTo>
                  <a:lnTo>
                    <a:pt x="617" y="103"/>
                  </a:lnTo>
                  <a:lnTo>
                    <a:pt x="608" y="96"/>
                  </a:lnTo>
                  <a:lnTo>
                    <a:pt x="599" y="92"/>
                  </a:lnTo>
                  <a:lnTo>
                    <a:pt x="593" y="90"/>
                  </a:lnTo>
                  <a:lnTo>
                    <a:pt x="588" y="90"/>
                  </a:lnTo>
                  <a:lnTo>
                    <a:pt x="588" y="90"/>
                  </a:lnTo>
                  <a:lnTo>
                    <a:pt x="577" y="92"/>
                  </a:lnTo>
                  <a:lnTo>
                    <a:pt x="570" y="96"/>
                  </a:lnTo>
                  <a:lnTo>
                    <a:pt x="564" y="103"/>
                  </a:lnTo>
                  <a:lnTo>
                    <a:pt x="563" y="107"/>
                  </a:lnTo>
                  <a:lnTo>
                    <a:pt x="561" y="112"/>
                  </a:lnTo>
                  <a:lnTo>
                    <a:pt x="561" y="112"/>
                  </a:lnTo>
                  <a:lnTo>
                    <a:pt x="561" y="125"/>
                  </a:lnTo>
                  <a:lnTo>
                    <a:pt x="559" y="132"/>
                  </a:lnTo>
                  <a:lnTo>
                    <a:pt x="554" y="136"/>
                  </a:lnTo>
                  <a:lnTo>
                    <a:pt x="554" y="136"/>
                  </a:lnTo>
                  <a:lnTo>
                    <a:pt x="548" y="138"/>
                  </a:lnTo>
                  <a:lnTo>
                    <a:pt x="541" y="138"/>
                  </a:lnTo>
                  <a:lnTo>
                    <a:pt x="526" y="134"/>
                  </a:lnTo>
                  <a:lnTo>
                    <a:pt x="510" y="128"/>
                  </a:lnTo>
                  <a:lnTo>
                    <a:pt x="499" y="119"/>
                  </a:lnTo>
                  <a:lnTo>
                    <a:pt x="499" y="119"/>
                  </a:lnTo>
                  <a:lnTo>
                    <a:pt x="490" y="112"/>
                  </a:lnTo>
                  <a:lnTo>
                    <a:pt x="481" y="105"/>
                  </a:lnTo>
                  <a:lnTo>
                    <a:pt x="472" y="100"/>
                  </a:lnTo>
                  <a:lnTo>
                    <a:pt x="459" y="96"/>
                  </a:lnTo>
                  <a:lnTo>
                    <a:pt x="459" y="96"/>
                  </a:lnTo>
                  <a:lnTo>
                    <a:pt x="447" y="94"/>
                  </a:lnTo>
                  <a:lnTo>
                    <a:pt x="436" y="89"/>
                  </a:lnTo>
                  <a:lnTo>
                    <a:pt x="425" y="81"/>
                  </a:lnTo>
                  <a:lnTo>
                    <a:pt x="420" y="76"/>
                  </a:lnTo>
                  <a:lnTo>
                    <a:pt x="418" y="71"/>
                  </a:lnTo>
                  <a:lnTo>
                    <a:pt x="418" y="71"/>
                  </a:lnTo>
                  <a:lnTo>
                    <a:pt x="416" y="62"/>
                  </a:lnTo>
                  <a:lnTo>
                    <a:pt x="416" y="52"/>
                  </a:lnTo>
                  <a:lnTo>
                    <a:pt x="420" y="34"/>
                  </a:lnTo>
                  <a:lnTo>
                    <a:pt x="421" y="24"/>
                  </a:lnTo>
                  <a:lnTo>
                    <a:pt x="421" y="16"/>
                  </a:lnTo>
                  <a:lnTo>
                    <a:pt x="420" y="9"/>
                  </a:lnTo>
                  <a:lnTo>
                    <a:pt x="416" y="5"/>
                  </a:lnTo>
                  <a:lnTo>
                    <a:pt x="412" y="4"/>
                  </a:lnTo>
                  <a:lnTo>
                    <a:pt x="412" y="4"/>
                  </a:lnTo>
                  <a:lnTo>
                    <a:pt x="401" y="0"/>
                  </a:lnTo>
                  <a:lnTo>
                    <a:pt x="389" y="0"/>
                  </a:lnTo>
                  <a:lnTo>
                    <a:pt x="376" y="2"/>
                  </a:lnTo>
                  <a:lnTo>
                    <a:pt x="365" y="4"/>
                  </a:lnTo>
                  <a:lnTo>
                    <a:pt x="365" y="4"/>
                  </a:lnTo>
                  <a:lnTo>
                    <a:pt x="351" y="7"/>
                  </a:lnTo>
                  <a:lnTo>
                    <a:pt x="338" y="11"/>
                  </a:lnTo>
                  <a:lnTo>
                    <a:pt x="324" y="11"/>
                  </a:lnTo>
                  <a:lnTo>
                    <a:pt x="309" y="11"/>
                  </a:lnTo>
                  <a:lnTo>
                    <a:pt x="309" y="11"/>
                  </a:lnTo>
                  <a:lnTo>
                    <a:pt x="297" y="9"/>
                  </a:lnTo>
                  <a:lnTo>
                    <a:pt x="284" y="11"/>
                  </a:lnTo>
                  <a:lnTo>
                    <a:pt x="273" y="16"/>
                  </a:lnTo>
                  <a:lnTo>
                    <a:pt x="262" y="24"/>
                  </a:lnTo>
                  <a:lnTo>
                    <a:pt x="262" y="24"/>
                  </a:lnTo>
                  <a:lnTo>
                    <a:pt x="249" y="33"/>
                  </a:lnTo>
                  <a:lnTo>
                    <a:pt x="239" y="40"/>
                  </a:lnTo>
                  <a:lnTo>
                    <a:pt x="233" y="42"/>
                  </a:lnTo>
                  <a:lnTo>
                    <a:pt x="228" y="42"/>
                  </a:lnTo>
                  <a:lnTo>
                    <a:pt x="220" y="42"/>
                  </a:lnTo>
                  <a:lnTo>
                    <a:pt x="213" y="40"/>
                  </a:lnTo>
                  <a:lnTo>
                    <a:pt x="213" y="40"/>
                  </a:lnTo>
                  <a:lnTo>
                    <a:pt x="208" y="38"/>
                  </a:lnTo>
                  <a:lnTo>
                    <a:pt x="202" y="38"/>
                  </a:lnTo>
                  <a:lnTo>
                    <a:pt x="192" y="38"/>
                  </a:lnTo>
                  <a:lnTo>
                    <a:pt x="192" y="38"/>
                  </a:lnTo>
                  <a:lnTo>
                    <a:pt x="186" y="38"/>
                  </a:lnTo>
                  <a:lnTo>
                    <a:pt x="182" y="34"/>
                  </a:lnTo>
                  <a:lnTo>
                    <a:pt x="177" y="31"/>
                  </a:lnTo>
                  <a:lnTo>
                    <a:pt x="172" y="29"/>
                  </a:lnTo>
                  <a:lnTo>
                    <a:pt x="172" y="29"/>
                  </a:lnTo>
                  <a:lnTo>
                    <a:pt x="164" y="31"/>
                  </a:lnTo>
                  <a:lnTo>
                    <a:pt x="161" y="33"/>
                  </a:lnTo>
                  <a:lnTo>
                    <a:pt x="159" y="38"/>
                  </a:lnTo>
                  <a:lnTo>
                    <a:pt x="159" y="42"/>
                  </a:lnTo>
                  <a:lnTo>
                    <a:pt x="159" y="52"/>
                  </a:lnTo>
                  <a:lnTo>
                    <a:pt x="157" y="62"/>
                  </a:lnTo>
                  <a:lnTo>
                    <a:pt x="157" y="62"/>
                  </a:lnTo>
                  <a:lnTo>
                    <a:pt x="155" y="65"/>
                  </a:lnTo>
                  <a:lnTo>
                    <a:pt x="152" y="69"/>
                  </a:lnTo>
                  <a:lnTo>
                    <a:pt x="143" y="72"/>
                  </a:lnTo>
                  <a:lnTo>
                    <a:pt x="134" y="76"/>
                  </a:lnTo>
                  <a:lnTo>
                    <a:pt x="128" y="78"/>
                  </a:lnTo>
                  <a:lnTo>
                    <a:pt x="125" y="81"/>
                  </a:lnTo>
                  <a:lnTo>
                    <a:pt x="125" y="81"/>
                  </a:lnTo>
                  <a:lnTo>
                    <a:pt x="121" y="89"/>
                  </a:lnTo>
                  <a:lnTo>
                    <a:pt x="116" y="96"/>
                  </a:lnTo>
                  <a:lnTo>
                    <a:pt x="112" y="112"/>
                  </a:lnTo>
                  <a:lnTo>
                    <a:pt x="108" y="128"/>
                  </a:lnTo>
                  <a:lnTo>
                    <a:pt x="106" y="145"/>
                  </a:lnTo>
                  <a:lnTo>
                    <a:pt x="106" y="145"/>
                  </a:lnTo>
                  <a:lnTo>
                    <a:pt x="105" y="157"/>
                  </a:lnTo>
                  <a:lnTo>
                    <a:pt x="101" y="168"/>
                  </a:lnTo>
                  <a:lnTo>
                    <a:pt x="96" y="181"/>
                  </a:lnTo>
                  <a:lnTo>
                    <a:pt x="87" y="190"/>
                  </a:lnTo>
                  <a:lnTo>
                    <a:pt x="87" y="190"/>
                  </a:lnTo>
                  <a:lnTo>
                    <a:pt x="74" y="197"/>
                  </a:lnTo>
                  <a:lnTo>
                    <a:pt x="63" y="204"/>
                  </a:lnTo>
                  <a:lnTo>
                    <a:pt x="52" y="214"/>
                  </a:lnTo>
                  <a:lnTo>
                    <a:pt x="49" y="219"/>
                  </a:lnTo>
                  <a:lnTo>
                    <a:pt x="47" y="226"/>
                  </a:lnTo>
                  <a:lnTo>
                    <a:pt x="47" y="226"/>
                  </a:lnTo>
                  <a:lnTo>
                    <a:pt x="43" y="237"/>
                  </a:lnTo>
                  <a:lnTo>
                    <a:pt x="38" y="246"/>
                  </a:lnTo>
                  <a:lnTo>
                    <a:pt x="32" y="255"/>
                  </a:lnTo>
                  <a:lnTo>
                    <a:pt x="23" y="264"/>
                  </a:lnTo>
                  <a:lnTo>
                    <a:pt x="23" y="264"/>
                  </a:lnTo>
                  <a:lnTo>
                    <a:pt x="14" y="273"/>
                  </a:lnTo>
                  <a:lnTo>
                    <a:pt x="12" y="277"/>
                  </a:lnTo>
                  <a:lnTo>
                    <a:pt x="11" y="282"/>
                  </a:lnTo>
                  <a:lnTo>
                    <a:pt x="11" y="282"/>
                  </a:lnTo>
                  <a:lnTo>
                    <a:pt x="7" y="295"/>
                  </a:lnTo>
                  <a:lnTo>
                    <a:pt x="3" y="306"/>
                  </a:lnTo>
                  <a:lnTo>
                    <a:pt x="1" y="317"/>
                  </a:lnTo>
                  <a:lnTo>
                    <a:pt x="3" y="324"/>
                  </a:lnTo>
                  <a:lnTo>
                    <a:pt x="7" y="329"/>
                  </a:lnTo>
                  <a:lnTo>
                    <a:pt x="7" y="329"/>
                  </a:lnTo>
                  <a:lnTo>
                    <a:pt x="9" y="335"/>
                  </a:lnTo>
                  <a:lnTo>
                    <a:pt x="9" y="342"/>
                  </a:lnTo>
                  <a:lnTo>
                    <a:pt x="11" y="356"/>
                  </a:lnTo>
                  <a:lnTo>
                    <a:pt x="11" y="356"/>
                  </a:lnTo>
                  <a:lnTo>
                    <a:pt x="14" y="367"/>
                  </a:lnTo>
                  <a:lnTo>
                    <a:pt x="16" y="380"/>
                  </a:lnTo>
                  <a:lnTo>
                    <a:pt x="16" y="380"/>
                  </a:lnTo>
                  <a:lnTo>
                    <a:pt x="14" y="389"/>
                  </a:lnTo>
                  <a:lnTo>
                    <a:pt x="12" y="396"/>
                  </a:lnTo>
                  <a:lnTo>
                    <a:pt x="7" y="413"/>
                  </a:lnTo>
                  <a:lnTo>
                    <a:pt x="7" y="413"/>
                  </a:lnTo>
                  <a:lnTo>
                    <a:pt x="3" y="423"/>
                  </a:lnTo>
                  <a:lnTo>
                    <a:pt x="1" y="436"/>
                  </a:lnTo>
                  <a:lnTo>
                    <a:pt x="0" y="449"/>
                  </a:lnTo>
                  <a:lnTo>
                    <a:pt x="0" y="460"/>
                  </a:lnTo>
                  <a:lnTo>
                    <a:pt x="0" y="460"/>
                  </a:lnTo>
                  <a:lnTo>
                    <a:pt x="1" y="467"/>
                  </a:lnTo>
                  <a:lnTo>
                    <a:pt x="5" y="474"/>
                  </a:lnTo>
                  <a:lnTo>
                    <a:pt x="14" y="485"/>
                  </a:lnTo>
                  <a:lnTo>
                    <a:pt x="25" y="498"/>
                  </a:lnTo>
                  <a:lnTo>
                    <a:pt x="34" y="508"/>
                  </a:lnTo>
                  <a:lnTo>
                    <a:pt x="34" y="508"/>
                  </a:lnTo>
                  <a:lnTo>
                    <a:pt x="39" y="519"/>
                  </a:lnTo>
                  <a:lnTo>
                    <a:pt x="47" y="532"/>
                  </a:lnTo>
                  <a:lnTo>
                    <a:pt x="58" y="561"/>
                  </a:lnTo>
                  <a:lnTo>
                    <a:pt x="63" y="575"/>
                  </a:lnTo>
                  <a:lnTo>
                    <a:pt x="70" y="588"/>
                  </a:lnTo>
                  <a:lnTo>
                    <a:pt x="79" y="597"/>
                  </a:lnTo>
                  <a:lnTo>
                    <a:pt x="90" y="606"/>
                  </a:lnTo>
                  <a:lnTo>
                    <a:pt x="90" y="606"/>
                  </a:lnTo>
                  <a:lnTo>
                    <a:pt x="108" y="615"/>
                  </a:lnTo>
                  <a:lnTo>
                    <a:pt x="128" y="624"/>
                  </a:lnTo>
                  <a:lnTo>
                    <a:pt x="137" y="628"/>
                  </a:lnTo>
                  <a:lnTo>
                    <a:pt x="148" y="630"/>
                  </a:lnTo>
                  <a:lnTo>
                    <a:pt x="159" y="630"/>
                  </a:lnTo>
                  <a:lnTo>
                    <a:pt x="168" y="628"/>
                  </a:lnTo>
                  <a:lnTo>
                    <a:pt x="168" y="628"/>
                  </a:lnTo>
                  <a:lnTo>
                    <a:pt x="190" y="621"/>
                  </a:lnTo>
                  <a:lnTo>
                    <a:pt x="213" y="617"/>
                  </a:lnTo>
                  <a:lnTo>
                    <a:pt x="213" y="617"/>
                  </a:lnTo>
                  <a:lnTo>
                    <a:pt x="222" y="615"/>
                  </a:lnTo>
                  <a:lnTo>
                    <a:pt x="230" y="615"/>
                  </a:lnTo>
                  <a:lnTo>
                    <a:pt x="230" y="615"/>
                  </a:lnTo>
                  <a:lnTo>
                    <a:pt x="237" y="617"/>
                  </a:lnTo>
                  <a:lnTo>
                    <a:pt x="244" y="621"/>
                  </a:lnTo>
                  <a:lnTo>
                    <a:pt x="244" y="621"/>
                  </a:lnTo>
                  <a:lnTo>
                    <a:pt x="251" y="622"/>
                  </a:lnTo>
                  <a:lnTo>
                    <a:pt x="259" y="622"/>
                  </a:lnTo>
                  <a:lnTo>
                    <a:pt x="271" y="619"/>
                  </a:lnTo>
                  <a:lnTo>
                    <a:pt x="295" y="610"/>
                  </a:lnTo>
                  <a:lnTo>
                    <a:pt x="295" y="610"/>
                  </a:lnTo>
                  <a:lnTo>
                    <a:pt x="307" y="606"/>
                  </a:lnTo>
                  <a:lnTo>
                    <a:pt x="318" y="606"/>
                  </a:lnTo>
                  <a:lnTo>
                    <a:pt x="318" y="606"/>
                  </a:lnTo>
                  <a:lnTo>
                    <a:pt x="324" y="606"/>
                  </a:lnTo>
                  <a:lnTo>
                    <a:pt x="327" y="608"/>
                  </a:lnTo>
                  <a:lnTo>
                    <a:pt x="335" y="613"/>
                  </a:lnTo>
                  <a:lnTo>
                    <a:pt x="335" y="613"/>
                  </a:lnTo>
                  <a:lnTo>
                    <a:pt x="351" y="626"/>
                  </a:lnTo>
                  <a:lnTo>
                    <a:pt x="360" y="631"/>
                  </a:lnTo>
                  <a:lnTo>
                    <a:pt x="369" y="635"/>
                  </a:lnTo>
                  <a:lnTo>
                    <a:pt x="369" y="635"/>
                  </a:lnTo>
                  <a:lnTo>
                    <a:pt x="376" y="637"/>
                  </a:lnTo>
                  <a:lnTo>
                    <a:pt x="382" y="641"/>
                  </a:lnTo>
                  <a:lnTo>
                    <a:pt x="387" y="646"/>
                  </a:lnTo>
                  <a:lnTo>
                    <a:pt x="392" y="651"/>
                  </a:lnTo>
                  <a:lnTo>
                    <a:pt x="398" y="662"/>
                  </a:lnTo>
                  <a:lnTo>
                    <a:pt x="401" y="677"/>
                  </a:lnTo>
                  <a:lnTo>
                    <a:pt x="401" y="691"/>
                  </a:lnTo>
                  <a:lnTo>
                    <a:pt x="400" y="706"/>
                  </a:lnTo>
                  <a:lnTo>
                    <a:pt x="394" y="735"/>
                  </a:lnTo>
                  <a:lnTo>
                    <a:pt x="394" y="735"/>
                  </a:lnTo>
                  <a:lnTo>
                    <a:pt x="392" y="747"/>
                  </a:lnTo>
                  <a:lnTo>
                    <a:pt x="394" y="762"/>
                  </a:lnTo>
                  <a:lnTo>
                    <a:pt x="400" y="776"/>
                  </a:lnTo>
                  <a:lnTo>
                    <a:pt x="407" y="789"/>
                  </a:lnTo>
                  <a:lnTo>
                    <a:pt x="407" y="789"/>
                  </a:lnTo>
                  <a:lnTo>
                    <a:pt x="427" y="809"/>
                  </a:lnTo>
                  <a:lnTo>
                    <a:pt x="436" y="820"/>
                  </a:lnTo>
                  <a:lnTo>
                    <a:pt x="445" y="831"/>
                  </a:lnTo>
                  <a:lnTo>
                    <a:pt x="445" y="831"/>
                  </a:lnTo>
                  <a:lnTo>
                    <a:pt x="450" y="845"/>
                  </a:lnTo>
                  <a:lnTo>
                    <a:pt x="456" y="859"/>
                  </a:lnTo>
                  <a:lnTo>
                    <a:pt x="456" y="859"/>
                  </a:lnTo>
                  <a:lnTo>
                    <a:pt x="456" y="874"/>
                  </a:lnTo>
                  <a:lnTo>
                    <a:pt x="456" y="874"/>
                  </a:lnTo>
                  <a:lnTo>
                    <a:pt x="456" y="887"/>
                  </a:lnTo>
                  <a:lnTo>
                    <a:pt x="454" y="897"/>
                  </a:lnTo>
                  <a:lnTo>
                    <a:pt x="454" y="908"/>
                  </a:lnTo>
                  <a:lnTo>
                    <a:pt x="454" y="914"/>
                  </a:lnTo>
                  <a:lnTo>
                    <a:pt x="458" y="919"/>
                  </a:lnTo>
                  <a:lnTo>
                    <a:pt x="458" y="919"/>
                  </a:lnTo>
                  <a:lnTo>
                    <a:pt x="463" y="928"/>
                  </a:lnTo>
                  <a:lnTo>
                    <a:pt x="463" y="939"/>
                  </a:lnTo>
                  <a:lnTo>
                    <a:pt x="461" y="952"/>
                  </a:lnTo>
                  <a:lnTo>
                    <a:pt x="458" y="963"/>
                  </a:lnTo>
                  <a:lnTo>
                    <a:pt x="447" y="984"/>
                  </a:lnTo>
                  <a:lnTo>
                    <a:pt x="443" y="995"/>
                  </a:lnTo>
                  <a:lnTo>
                    <a:pt x="440" y="1008"/>
                  </a:lnTo>
                  <a:lnTo>
                    <a:pt x="440" y="1008"/>
                  </a:lnTo>
                  <a:lnTo>
                    <a:pt x="436" y="1021"/>
                  </a:lnTo>
                  <a:lnTo>
                    <a:pt x="434" y="1037"/>
                  </a:lnTo>
                  <a:lnTo>
                    <a:pt x="434" y="1046"/>
                  </a:lnTo>
                  <a:lnTo>
                    <a:pt x="434" y="1053"/>
                  </a:lnTo>
                  <a:lnTo>
                    <a:pt x="436" y="1060"/>
                  </a:lnTo>
                  <a:lnTo>
                    <a:pt x="440" y="1066"/>
                  </a:lnTo>
                  <a:lnTo>
                    <a:pt x="440" y="1066"/>
                  </a:lnTo>
                  <a:lnTo>
                    <a:pt x="447" y="1073"/>
                  </a:lnTo>
                  <a:lnTo>
                    <a:pt x="452" y="1075"/>
                  </a:lnTo>
                  <a:lnTo>
                    <a:pt x="454" y="1078"/>
                  </a:lnTo>
                  <a:lnTo>
                    <a:pt x="454" y="1078"/>
                  </a:lnTo>
                  <a:lnTo>
                    <a:pt x="459" y="1086"/>
                  </a:lnTo>
                  <a:lnTo>
                    <a:pt x="461" y="1095"/>
                  </a:lnTo>
                  <a:lnTo>
                    <a:pt x="465" y="1109"/>
                  </a:lnTo>
                  <a:lnTo>
                    <a:pt x="465" y="1109"/>
                  </a:lnTo>
                  <a:lnTo>
                    <a:pt x="468" y="1122"/>
                  </a:lnTo>
                  <a:lnTo>
                    <a:pt x="470" y="1135"/>
                  </a:lnTo>
                  <a:lnTo>
                    <a:pt x="470" y="1135"/>
                  </a:lnTo>
                  <a:lnTo>
                    <a:pt x="474" y="1142"/>
                  </a:lnTo>
                  <a:lnTo>
                    <a:pt x="478" y="1149"/>
                  </a:lnTo>
                  <a:lnTo>
                    <a:pt x="481" y="1154"/>
                  </a:lnTo>
                  <a:lnTo>
                    <a:pt x="485" y="1163"/>
                  </a:lnTo>
                  <a:lnTo>
                    <a:pt x="485" y="1163"/>
                  </a:lnTo>
                  <a:lnTo>
                    <a:pt x="487" y="1183"/>
                  </a:lnTo>
                  <a:lnTo>
                    <a:pt x="487" y="1203"/>
                  </a:lnTo>
                  <a:lnTo>
                    <a:pt x="488" y="1225"/>
                  </a:lnTo>
                  <a:lnTo>
                    <a:pt x="490" y="1234"/>
                  </a:lnTo>
                  <a:lnTo>
                    <a:pt x="494" y="1245"/>
                  </a:lnTo>
                  <a:lnTo>
                    <a:pt x="494" y="1245"/>
                  </a:lnTo>
                  <a:lnTo>
                    <a:pt x="517" y="1290"/>
                  </a:lnTo>
                  <a:lnTo>
                    <a:pt x="517" y="1290"/>
                  </a:lnTo>
                  <a:lnTo>
                    <a:pt x="523" y="1303"/>
                  </a:lnTo>
                  <a:lnTo>
                    <a:pt x="526" y="1319"/>
                  </a:lnTo>
                  <a:lnTo>
                    <a:pt x="526" y="1319"/>
                  </a:lnTo>
                  <a:lnTo>
                    <a:pt x="526" y="1330"/>
                  </a:lnTo>
                  <a:lnTo>
                    <a:pt x="526" y="1343"/>
                  </a:lnTo>
                  <a:lnTo>
                    <a:pt x="525" y="1355"/>
                  </a:lnTo>
                  <a:lnTo>
                    <a:pt x="525" y="1366"/>
                  </a:lnTo>
                  <a:lnTo>
                    <a:pt x="525" y="1366"/>
                  </a:lnTo>
                  <a:lnTo>
                    <a:pt x="526" y="1373"/>
                  </a:lnTo>
                  <a:lnTo>
                    <a:pt x="530" y="1379"/>
                  </a:lnTo>
                  <a:lnTo>
                    <a:pt x="534" y="1384"/>
                  </a:lnTo>
                  <a:lnTo>
                    <a:pt x="539" y="1386"/>
                  </a:lnTo>
                  <a:lnTo>
                    <a:pt x="544" y="1386"/>
                  </a:lnTo>
                  <a:lnTo>
                    <a:pt x="550" y="1386"/>
                  </a:lnTo>
                  <a:lnTo>
                    <a:pt x="564" y="1382"/>
                  </a:lnTo>
                  <a:lnTo>
                    <a:pt x="564" y="1382"/>
                  </a:lnTo>
                  <a:lnTo>
                    <a:pt x="573" y="1379"/>
                  </a:lnTo>
                  <a:lnTo>
                    <a:pt x="582" y="1375"/>
                  </a:lnTo>
                  <a:lnTo>
                    <a:pt x="592" y="1375"/>
                  </a:lnTo>
                  <a:lnTo>
                    <a:pt x="602" y="1375"/>
                  </a:lnTo>
                  <a:lnTo>
                    <a:pt x="602" y="1375"/>
                  </a:lnTo>
                  <a:lnTo>
                    <a:pt x="619" y="1379"/>
                  </a:lnTo>
                  <a:lnTo>
                    <a:pt x="637" y="1379"/>
                  </a:lnTo>
                  <a:lnTo>
                    <a:pt x="646" y="1379"/>
                  </a:lnTo>
                  <a:lnTo>
                    <a:pt x="655" y="1377"/>
                  </a:lnTo>
                  <a:lnTo>
                    <a:pt x="664" y="1373"/>
                  </a:lnTo>
                  <a:lnTo>
                    <a:pt x="671" y="1370"/>
                  </a:lnTo>
                  <a:lnTo>
                    <a:pt x="671" y="1370"/>
                  </a:lnTo>
                  <a:lnTo>
                    <a:pt x="687" y="1355"/>
                  </a:lnTo>
                  <a:lnTo>
                    <a:pt x="702" y="1339"/>
                  </a:lnTo>
                  <a:lnTo>
                    <a:pt x="702" y="1339"/>
                  </a:lnTo>
                  <a:lnTo>
                    <a:pt x="706" y="1334"/>
                  </a:lnTo>
                  <a:lnTo>
                    <a:pt x="707" y="1328"/>
                  </a:lnTo>
                  <a:lnTo>
                    <a:pt x="713" y="1314"/>
                  </a:lnTo>
                  <a:lnTo>
                    <a:pt x="713" y="1314"/>
                  </a:lnTo>
                  <a:lnTo>
                    <a:pt x="716" y="1306"/>
                  </a:lnTo>
                  <a:lnTo>
                    <a:pt x="722" y="1299"/>
                  </a:lnTo>
                  <a:lnTo>
                    <a:pt x="735" y="1288"/>
                  </a:lnTo>
                  <a:lnTo>
                    <a:pt x="747" y="1276"/>
                  </a:lnTo>
                  <a:lnTo>
                    <a:pt x="751" y="1268"/>
                  </a:lnTo>
                  <a:lnTo>
                    <a:pt x="754" y="1261"/>
                  </a:lnTo>
                  <a:lnTo>
                    <a:pt x="754" y="1261"/>
                  </a:lnTo>
                  <a:lnTo>
                    <a:pt x="756" y="1252"/>
                  </a:lnTo>
                  <a:lnTo>
                    <a:pt x="758" y="1245"/>
                  </a:lnTo>
                  <a:lnTo>
                    <a:pt x="760" y="1229"/>
                  </a:lnTo>
                  <a:lnTo>
                    <a:pt x="760" y="1229"/>
                  </a:lnTo>
                  <a:lnTo>
                    <a:pt x="762" y="1221"/>
                  </a:lnTo>
                  <a:lnTo>
                    <a:pt x="765" y="1216"/>
                  </a:lnTo>
                  <a:lnTo>
                    <a:pt x="774" y="1209"/>
                  </a:lnTo>
                  <a:lnTo>
                    <a:pt x="783" y="1200"/>
                  </a:lnTo>
                  <a:lnTo>
                    <a:pt x="787" y="1196"/>
                  </a:lnTo>
                  <a:lnTo>
                    <a:pt x="789" y="1191"/>
                  </a:lnTo>
                  <a:lnTo>
                    <a:pt x="789" y="1191"/>
                  </a:lnTo>
                  <a:lnTo>
                    <a:pt x="794" y="1174"/>
                  </a:lnTo>
                  <a:lnTo>
                    <a:pt x="798" y="1156"/>
                  </a:lnTo>
                  <a:lnTo>
                    <a:pt x="800" y="1147"/>
                  </a:lnTo>
                  <a:lnTo>
                    <a:pt x="800" y="1138"/>
                  </a:lnTo>
                  <a:lnTo>
                    <a:pt x="796" y="1131"/>
                  </a:lnTo>
                  <a:lnTo>
                    <a:pt x="792" y="1124"/>
                  </a:lnTo>
                  <a:lnTo>
                    <a:pt x="792" y="1124"/>
                  </a:lnTo>
                  <a:lnTo>
                    <a:pt x="787" y="1120"/>
                  </a:lnTo>
                  <a:lnTo>
                    <a:pt x="783" y="1116"/>
                  </a:lnTo>
                  <a:lnTo>
                    <a:pt x="782" y="1111"/>
                  </a:lnTo>
                  <a:lnTo>
                    <a:pt x="783" y="1104"/>
                  </a:lnTo>
                  <a:lnTo>
                    <a:pt x="783" y="1104"/>
                  </a:lnTo>
                  <a:lnTo>
                    <a:pt x="787" y="1097"/>
                  </a:lnTo>
                  <a:lnTo>
                    <a:pt x="792" y="1089"/>
                  </a:lnTo>
                  <a:lnTo>
                    <a:pt x="807" y="1080"/>
                  </a:lnTo>
                  <a:lnTo>
                    <a:pt x="807" y="1080"/>
                  </a:lnTo>
                  <a:lnTo>
                    <a:pt x="818" y="1075"/>
                  </a:lnTo>
                  <a:lnTo>
                    <a:pt x="830" y="1069"/>
                  </a:lnTo>
                  <a:lnTo>
                    <a:pt x="841" y="1064"/>
                  </a:lnTo>
                  <a:lnTo>
                    <a:pt x="845" y="1060"/>
                  </a:lnTo>
                  <a:lnTo>
                    <a:pt x="850" y="1055"/>
                  </a:lnTo>
                  <a:lnTo>
                    <a:pt x="850" y="1055"/>
                  </a:lnTo>
                  <a:lnTo>
                    <a:pt x="856" y="1046"/>
                  </a:lnTo>
                  <a:lnTo>
                    <a:pt x="859" y="1035"/>
                  </a:lnTo>
                  <a:lnTo>
                    <a:pt x="863" y="1011"/>
                  </a:lnTo>
                  <a:lnTo>
                    <a:pt x="863" y="1011"/>
                  </a:lnTo>
                  <a:lnTo>
                    <a:pt x="867" y="999"/>
                  </a:lnTo>
                  <a:lnTo>
                    <a:pt x="870" y="988"/>
                  </a:lnTo>
                  <a:lnTo>
                    <a:pt x="872" y="975"/>
                  </a:lnTo>
                  <a:lnTo>
                    <a:pt x="874" y="963"/>
                  </a:lnTo>
                  <a:lnTo>
                    <a:pt x="874" y="963"/>
                  </a:lnTo>
                  <a:lnTo>
                    <a:pt x="874" y="948"/>
                  </a:lnTo>
                  <a:lnTo>
                    <a:pt x="874" y="934"/>
                  </a:lnTo>
                  <a:lnTo>
                    <a:pt x="870" y="919"/>
                  </a:lnTo>
                  <a:lnTo>
                    <a:pt x="867" y="907"/>
                  </a:lnTo>
                  <a:lnTo>
                    <a:pt x="867" y="907"/>
                  </a:lnTo>
                  <a:lnTo>
                    <a:pt x="859" y="883"/>
                  </a:lnTo>
                  <a:lnTo>
                    <a:pt x="852" y="859"/>
                  </a:lnTo>
                  <a:lnTo>
                    <a:pt x="852" y="859"/>
                  </a:lnTo>
                  <a:lnTo>
                    <a:pt x="847" y="849"/>
                  </a:lnTo>
                  <a:lnTo>
                    <a:pt x="845" y="838"/>
                  </a:lnTo>
                  <a:lnTo>
                    <a:pt x="845" y="838"/>
                  </a:lnTo>
                  <a:lnTo>
                    <a:pt x="847" y="829"/>
                  </a:lnTo>
                  <a:lnTo>
                    <a:pt x="847" y="820"/>
                  </a:lnTo>
                  <a:lnTo>
                    <a:pt x="850" y="811"/>
                  </a:lnTo>
                  <a:lnTo>
                    <a:pt x="854" y="802"/>
                  </a:lnTo>
                  <a:lnTo>
                    <a:pt x="854" y="802"/>
                  </a:lnTo>
                  <a:lnTo>
                    <a:pt x="858" y="796"/>
                  </a:lnTo>
                  <a:lnTo>
                    <a:pt x="861" y="793"/>
                  </a:lnTo>
                  <a:lnTo>
                    <a:pt x="868" y="785"/>
                  </a:lnTo>
                  <a:lnTo>
                    <a:pt x="868" y="785"/>
                  </a:lnTo>
                  <a:lnTo>
                    <a:pt x="872" y="778"/>
                  </a:lnTo>
                  <a:lnTo>
                    <a:pt x="876" y="769"/>
                  </a:lnTo>
                  <a:lnTo>
                    <a:pt x="876" y="769"/>
                  </a:lnTo>
                  <a:lnTo>
                    <a:pt x="881" y="762"/>
                  </a:lnTo>
                  <a:lnTo>
                    <a:pt x="890" y="755"/>
                  </a:lnTo>
                  <a:lnTo>
                    <a:pt x="899" y="747"/>
                  </a:lnTo>
                  <a:lnTo>
                    <a:pt x="906" y="740"/>
                  </a:lnTo>
                  <a:lnTo>
                    <a:pt x="906" y="740"/>
                  </a:lnTo>
                  <a:lnTo>
                    <a:pt x="925" y="720"/>
                  </a:lnTo>
                  <a:lnTo>
                    <a:pt x="941" y="697"/>
                  </a:lnTo>
                  <a:lnTo>
                    <a:pt x="941" y="697"/>
                  </a:lnTo>
                  <a:lnTo>
                    <a:pt x="944" y="688"/>
                  </a:lnTo>
                  <a:lnTo>
                    <a:pt x="950" y="679"/>
                  </a:lnTo>
                  <a:lnTo>
                    <a:pt x="950" y="679"/>
                  </a:lnTo>
                  <a:lnTo>
                    <a:pt x="954" y="673"/>
                  </a:lnTo>
                  <a:lnTo>
                    <a:pt x="961" y="668"/>
                  </a:lnTo>
                  <a:lnTo>
                    <a:pt x="973" y="657"/>
                  </a:lnTo>
                  <a:lnTo>
                    <a:pt x="986" y="648"/>
                  </a:lnTo>
                  <a:lnTo>
                    <a:pt x="997" y="635"/>
                  </a:lnTo>
                  <a:lnTo>
                    <a:pt x="997" y="635"/>
                  </a:lnTo>
                  <a:lnTo>
                    <a:pt x="1002" y="630"/>
                  </a:lnTo>
                  <a:lnTo>
                    <a:pt x="1006" y="622"/>
                  </a:lnTo>
                  <a:lnTo>
                    <a:pt x="1006" y="615"/>
                  </a:lnTo>
                  <a:lnTo>
                    <a:pt x="1006" y="608"/>
                  </a:lnTo>
                  <a:lnTo>
                    <a:pt x="1006" y="608"/>
                  </a:lnTo>
                  <a:lnTo>
                    <a:pt x="1006" y="597"/>
                  </a:lnTo>
                  <a:lnTo>
                    <a:pt x="1010" y="588"/>
                  </a:lnTo>
                  <a:lnTo>
                    <a:pt x="1011" y="579"/>
                  </a:lnTo>
                  <a:lnTo>
                    <a:pt x="1017" y="570"/>
                  </a:lnTo>
                  <a:lnTo>
                    <a:pt x="1017" y="570"/>
                  </a:lnTo>
                  <a:lnTo>
                    <a:pt x="1026" y="555"/>
                  </a:lnTo>
                  <a:lnTo>
                    <a:pt x="1033" y="543"/>
                  </a:lnTo>
                  <a:lnTo>
                    <a:pt x="1033" y="543"/>
                  </a:lnTo>
                  <a:lnTo>
                    <a:pt x="1039" y="532"/>
                  </a:lnTo>
                  <a:lnTo>
                    <a:pt x="1042" y="521"/>
                  </a:lnTo>
                  <a:lnTo>
                    <a:pt x="1042" y="521"/>
                  </a:lnTo>
                  <a:lnTo>
                    <a:pt x="1048" y="507"/>
                  </a:lnTo>
                  <a:lnTo>
                    <a:pt x="1049" y="499"/>
                  </a:lnTo>
                  <a:lnTo>
                    <a:pt x="1049" y="496"/>
                  </a:lnTo>
                  <a:lnTo>
                    <a:pt x="1048" y="492"/>
                  </a:lnTo>
                  <a:lnTo>
                    <a:pt x="1048" y="492"/>
                  </a:lnTo>
                  <a:lnTo>
                    <a:pt x="1044" y="489"/>
                  </a:lnTo>
                  <a:lnTo>
                    <a:pt x="1040" y="489"/>
                  </a:lnTo>
                  <a:lnTo>
                    <a:pt x="1035" y="490"/>
                  </a:lnTo>
                  <a:lnTo>
                    <a:pt x="1031" y="492"/>
                  </a:lnTo>
                  <a:lnTo>
                    <a:pt x="1031" y="492"/>
                  </a:lnTo>
                  <a:lnTo>
                    <a:pt x="1021" y="499"/>
                  </a:lnTo>
                  <a:lnTo>
                    <a:pt x="1017" y="501"/>
                  </a:lnTo>
                  <a:lnTo>
                    <a:pt x="1010" y="501"/>
                  </a:lnTo>
                  <a:lnTo>
                    <a:pt x="1010" y="501"/>
                  </a:lnTo>
                  <a:lnTo>
                    <a:pt x="1002" y="501"/>
                  </a:lnTo>
                  <a:lnTo>
                    <a:pt x="995" y="503"/>
                  </a:lnTo>
                  <a:lnTo>
                    <a:pt x="995" y="503"/>
                  </a:lnTo>
                  <a:lnTo>
                    <a:pt x="990" y="507"/>
                  </a:lnTo>
                  <a:lnTo>
                    <a:pt x="986" y="510"/>
                  </a:lnTo>
                  <a:lnTo>
                    <a:pt x="986" y="510"/>
                  </a:lnTo>
                  <a:lnTo>
                    <a:pt x="979" y="514"/>
                  </a:lnTo>
                  <a:lnTo>
                    <a:pt x="970" y="514"/>
                  </a:lnTo>
                  <a:lnTo>
                    <a:pt x="954" y="512"/>
                  </a:lnTo>
                  <a:lnTo>
                    <a:pt x="954" y="512"/>
                  </a:lnTo>
                  <a:lnTo>
                    <a:pt x="944" y="512"/>
                  </a:lnTo>
                  <a:lnTo>
                    <a:pt x="939" y="512"/>
                  </a:lnTo>
                  <a:lnTo>
                    <a:pt x="934" y="512"/>
                  </a:lnTo>
                  <a:lnTo>
                    <a:pt x="934" y="512"/>
                  </a:lnTo>
                  <a:lnTo>
                    <a:pt x="930" y="508"/>
                  </a:lnTo>
                  <a:lnTo>
                    <a:pt x="926" y="505"/>
                  </a:lnTo>
                  <a:lnTo>
                    <a:pt x="923" y="494"/>
                  </a:lnTo>
                  <a:lnTo>
                    <a:pt x="923" y="494"/>
                  </a:lnTo>
                  <a:lnTo>
                    <a:pt x="919" y="487"/>
                  </a:lnTo>
                  <a:lnTo>
                    <a:pt x="916" y="479"/>
                  </a:lnTo>
                  <a:lnTo>
                    <a:pt x="905" y="467"/>
                  </a:lnTo>
                  <a:lnTo>
                    <a:pt x="894" y="456"/>
                  </a:lnTo>
                  <a:lnTo>
                    <a:pt x="885" y="441"/>
                  </a:lnTo>
                  <a:lnTo>
                    <a:pt x="885" y="441"/>
                  </a:lnTo>
                  <a:lnTo>
                    <a:pt x="876" y="425"/>
                  </a:lnTo>
                  <a:lnTo>
                    <a:pt x="865" y="409"/>
                  </a:lnTo>
                  <a:lnTo>
                    <a:pt x="856" y="391"/>
                  </a:lnTo>
                  <a:lnTo>
                    <a:pt x="849" y="373"/>
                  </a:lnTo>
                  <a:lnTo>
                    <a:pt x="849" y="373"/>
                  </a:lnTo>
                  <a:lnTo>
                    <a:pt x="845" y="351"/>
                  </a:lnTo>
                  <a:lnTo>
                    <a:pt x="841" y="342"/>
                  </a:lnTo>
                  <a:lnTo>
                    <a:pt x="838" y="331"/>
                  </a:lnTo>
                  <a:lnTo>
                    <a:pt x="838" y="331"/>
                  </a:lnTo>
                  <a:lnTo>
                    <a:pt x="829" y="315"/>
                  </a:lnTo>
                  <a:lnTo>
                    <a:pt x="818" y="300"/>
                  </a:lnTo>
                  <a:lnTo>
                    <a:pt x="809" y="286"/>
                  </a:lnTo>
                  <a:lnTo>
                    <a:pt x="802" y="270"/>
                  </a:lnTo>
                  <a:lnTo>
                    <a:pt x="802" y="270"/>
                  </a:lnTo>
                  <a:lnTo>
                    <a:pt x="800" y="261"/>
                  </a:lnTo>
                  <a:lnTo>
                    <a:pt x="800" y="252"/>
                  </a:lnTo>
                  <a:lnTo>
                    <a:pt x="800" y="244"/>
                  </a:lnTo>
                  <a:lnTo>
                    <a:pt x="798" y="235"/>
                  </a:lnTo>
                  <a:lnTo>
                    <a:pt x="798" y="235"/>
                  </a:lnTo>
                  <a:lnTo>
                    <a:pt x="789" y="221"/>
                  </a:lnTo>
                  <a:lnTo>
                    <a:pt x="780" y="204"/>
                  </a:lnTo>
                  <a:lnTo>
                    <a:pt x="780" y="204"/>
                  </a:lnTo>
                  <a:lnTo>
                    <a:pt x="769" y="188"/>
                  </a:lnTo>
                  <a:lnTo>
                    <a:pt x="762" y="179"/>
                  </a:lnTo>
                  <a:lnTo>
                    <a:pt x="762" y="176"/>
                  </a:lnTo>
                  <a:lnTo>
                    <a:pt x="760" y="172"/>
                  </a:lnTo>
                  <a:lnTo>
                    <a:pt x="760" y="172"/>
                  </a:lnTo>
                  <a:lnTo>
                    <a:pt x="763" y="168"/>
                  </a:lnTo>
                  <a:lnTo>
                    <a:pt x="763" y="168"/>
                  </a:lnTo>
                  <a:lnTo>
                    <a:pt x="754" y="156"/>
                  </a:lnTo>
                  <a:lnTo>
                    <a:pt x="745" y="141"/>
                  </a:lnTo>
                  <a:lnTo>
                    <a:pt x="742" y="128"/>
                  </a:lnTo>
                  <a:lnTo>
                    <a:pt x="740" y="121"/>
                  </a:lnTo>
                  <a:lnTo>
                    <a:pt x="742" y="116"/>
                  </a:lnTo>
                  <a:lnTo>
                    <a:pt x="742"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Tree>
    <p:extLst>
      <p:ext uri="{BB962C8B-B14F-4D97-AF65-F5344CB8AC3E}">
        <p14:creationId xmlns:p14="http://schemas.microsoft.com/office/powerpoint/2010/main" val="249430137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World Map Infographic </a:t>
            </a:r>
          </a:p>
        </p:txBody>
      </p:sp>
      <p:sp>
        <p:nvSpPr>
          <p:cNvPr id="3" name="Slide Number Placeholder 2"/>
          <p:cNvSpPr>
            <a:spLocks noGrp="1"/>
          </p:cNvSpPr>
          <p:nvPr>
            <p:ph type="sldNum" sz="quarter" idx="12"/>
          </p:nvPr>
        </p:nvSpPr>
        <p:spPr/>
        <p:txBody>
          <a:bodyPr/>
          <a:lstStyle/>
          <a:p>
            <a:fld id="{5DE872C3-2ED1-43FB-B3C4-BA6F078D7CD3}" type="slidenum">
              <a:rPr lang="en-US" smtClean="0"/>
              <a:t>113</a:t>
            </a:fld>
            <a:endParaRPr lang="en-US"/>
          </a:p>
        </p:txBody>
      </p:sp>
      <p:sp>
        <p:nvSpPr>
          <p:cNvPr id="4" name="Oval 3"/>
          <p:cNvSpPr/>
          <p:nvPr/>
        </p:nvSpPr>
        <p:spPr>
          <a:xfrm>
            <a:off x="10867234" y="3289696"/>
            <a:ext cx="769278" cy="7692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p>
        </p:txBody>
      </p:sp>
      <p:sp>
        <p:nvSpPr>
          <p:cNvPr id="5" name="Oval 4"/>
          <p:cNvSpPr/>
          <p:nvPr/>
        </p:nvSpPr>
        <p:spPr>
          <a:xfrm>
            <a:off x="7904799" y="3289696"/>
            <a:ext cx="769278" cy="7692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p>
        </p:txBody>
      </p:sp>
      <p:grpSp>
        <p:nvGrpSpPr>
          <p:cNvPr id="6" name="Groupe 13"/>
          <p:cNvGrpSpPr/>
          <p:nvPr/>
        </p:nvGrpSpPr>
        <p:grpSpPr>
          <a:xfrm>
            <a:off x="281452" y="2407047"/>
            <a:ext cx="6841739" cy="3870801"/>
            <a:chOff x="250825" y="1412875"/>
            <a:chExt cx="8605838" cy="4868863"/>
          </a:xfrm>
          <a:solidFill>
            <a:schemeClr val="bg1">
              <a:lumMod val="75000"/>
            </a:schemeClr>
          </a:solidFill>
        </p:grpSpPr>
        <p:sp>
          <p:nvSpPr>
            <p:cNvPr id="7" name="Freeform 6"/>
            <p:cNvSpPr>
              <a:spLocks/>
            </p:cNvSpPr>
            <p:nvPr/>
          </p:nvSpPr>
          <p:spPr bwMode="auto">
            <a:xfrm>
              <a:off x="7023100" y="5295900"/>
              <a:ext cx="3175" cy="14288"/>
            </a:xfrm>
            <a:custGeom>
              <a:avLst/>
              <a:gdLst>
                <a:gd name="T0" fmla="*/ 0 w 2"/>
                <a:gd name="T1" fmla="*/ 0 h 9"/>
                <a:gd name="T2" fmla="*/ 2 w 2"/>
                <a:gd name="T3" fmla="*/ 9 h 9"/>
                <a:gd name="T4" fmla="*/ 2 w 2"/>
                <a:gd name="T5" fmla="*/ 9 h 9"/>
                <a:gd name="T6" fmla="*/ 2 w 2"/>
                <a:gd name="T7" fmla="*/ 4 h 9"/>
                <a:gd name="T8" fmla="*/ 2 w 2"/>
                <a:gd name="T9" fmla="*/ 0 h 9"/>
                <a:gd name="T10" fmla="*/ 0 w 2"/>
                <a:gd name="T11" fmla="*/ 0 h 9"/>
                <a:gd name="T12" fmla="*/ 0 w 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0" y="0"/>
                  </a:moveTo>
                  <a:lnTo>
                    <a:pt x="2" y="9"/>
                  </a:lnTo>
                  <a:lnTo>
                    <a:pt x="2" y="9"/>
                  </a:lnTo>
                  <a:lnTo>
                    <a:pt x="2" y="4"/>
                  </a:lnTo>
                  <a:lnTo>
                    <a:pt x="2" y="0"/>
                  </a:ln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8" name="Freeform 7"/>
            <p:cNvSpPr>
              <a:spLocks/>
            </p:cNvSpPr>
            <p:nvPr/>
          </p:nvSpPr>
          <p:spPr bwMode="auto">
            <a:xfrm>
              <a:off x="4926013" y="3322638"/>
              <a:ext cx="6350" cy="9525"/>
            </a:xfrm>
            <a:custGeom>
              <a:avLst/>
              <a:gdLst>
                <a:gd name="T0" fmla="*/ 0 w 4"/>
                <a:gd name="T1" fmla="*/ 0 h 6"/>
                <a:gd name="T2" fmla="*/ 4 w 4"/>
                <a:gd name="T3" fmla="*/ 6 h 6"/>
                <a:gd name="T4" fmla="*/ 4 w 4"/>
                <a:gd name="T5" fmla="*/ 6 h 6"/>
                <a:gd name="T6" fmla="*/ 4 w 4"/>
                <a:gd name="T7" fmla="*/ 2 h 6"/>
                <a:gd name="T8" fmla="*/ 4 w 4"/>
                <a:gd name="T9" fmla="*/ 0 h 6"/>
                <a:gd name="T10" fmla="*/ 0 w 4"/>
                <a:gd name="T11" fmla="*/ 0 h 6"/>
                <a:gd name="T12" fmla="*/ 0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0"/>
                  </a:moveTo>
                  <a:lnTo>
                    <a:pt x="4" y="6"/>
                  </a:lnTo>
                  <a:lnTo>
                    <a:pt x="4" y="6"/>
                  </a:lnTo>
                  <a:lnTo>
                    <a:pt x="4" y="2"/>
                  </a:lnTo>
                  <a:lnTo>
                    <a:pt x="4" y="0"/>
                  </a:ln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Freeform 8"/>
            <p:cNvSpPr>
              <a:spLocks noEditPoints="1"/>
            </p:cNvSpPr>
            <p:nvPr/>
          </p:nvSpPr>
          <p:spPr bwMode="auto">
            <a:xfrm>
              <a:off x="7019925" y="4449763"/>
              <a:ext cx="1560513" cy="1552575"/>
            </a:xfrm>
            <a:custGeom>
              <a:avLst/>
              <a:gdLst>
                <a:gd name="T0" fmla="*/ 529 w 983"/>
                <a:gd name="T1" fmla="*/ 204 h 978"/>
                <a:gd name="T2" fmla="*/ 552 w 983"/>
                <a:gd name="T3" fmla="*/ 226 h 978"/>
                <a:gd name="T4" fmla="*/ 482 w 983"/>
                <a:gd name="T5" fmla="*/ 193 h 978"/>
                <a:gd name="T6" fmla="*/ 400 w 983"/>
                <a:gd name="T7" fmla="*/ 197 h 978"/>
                <a:gd name="T8" fmla="*/ 382 w 983"/>
                <a:gd name="T9" fmla="*/ 161 h 978"/>
                <a:gd name="T10" fmla="*/ 319 w 983"/>
                <a:gd name="T11" fmla="*/ 110 h 978"/>
                <a:gd name="T12" fmla="*/ 290 w 983"/>
                <a:gd name="T13" fmla="*/ 81 h 978"/>
                <a:gd name="T14" fmla="*/ 323 w 983"/>
                <a:gd name="T15" fmla="*/ 76 h 978"/>
                <a:gd name="T16" fmla="*/ 375 w 983"/>
                <a:gd name="T17" fmla="*/ 74 h 978"/>
                <a:gd name="T18" fmla="*/ 473 w 983"/>
                <a:gd name="T19" fmla="*/ 121 h 978"/>
                <a:gd name="T20" fmla="*/ 516 w 983"/>
                <a:gd name="T21" fmla="*/ 173 h 978"/>
                <a:gd name="T22" fmla="*/ 473 w 983"/>
                <a:gd name="T23" fmla="*/ 857 h 978"/>
                <a:gd name="T24" fmla="*/ 525 w 983"/>
                <a:gd name="T25" fmla="*/ 895 h 978"/>
                <a:gd name="T26" fmla="*/ 600 w 983"/>
                <a:gd name="T27" fmla="*/ 530 h 978"/>
                <a:gd name="T28" fmla="*/ 552 w 983"/>
                <a:gd name="T29" fmla="*/ 461 h 978"/>
                <a:gd name="T30" fmla="*/ 491 w 983"/>
                <a:gd name="T31" fmla="*/ 363 h 978"/>
                <a:gd name="T32" fmla="*/ 455 w 983"/>
                <a:gd name="T33" fmla="*/ 293 h 978"/>
                <a:gd name="T34" fmla="*/ 433 w 983"/>
                <a:gd name="T35" fmla="*/ 295 h 978"/>
                <a:gd name="T36" fmla="*/ 422 w 983"/>
                <a:gd name="T37" fmla="*/ 363 h 978"/>
                <a:gd name="T38" fmla="*/ 361 w 983"/>
                <a:gd name="T39" fmla="*/ 334 h 978"/>
                <a:gd name="T40" fmla="*/ 328 w 983"/>
                <a:gd name="T41" fmla="*/ 271 h 978"/>
                <a:gd name="T42" fmla="*/ 281 w 983"/>
                <a:gd name="T43" fmla="*/ 276 h 978"/>
                <a:gd name="T44" fmla="*/ 250 w 983"/>
                <a:gd name="T45" fmla="*/ 320 h 978"/>
                <a:gd name="T46" fmla="*/ 178 w 983"/>
                <a:gd name="T47" fmla="*/ 325 h 978"/>
                <a:gd name="T48" fmla="*/ 136 w 983"/>
                <a:gd name="T49" fmla="*/ 387 h 978"/>
                <a:gd name="T50" fmla="*/ 91 w 983"/>
                <a:gd name="T51" fmla="*/ 419 h 978"/>
                <a:gd name="T52" fmla="*/ 11 w 983"/>
                <a:gd name="T53" fmla="*/ 463 h 978"/>
                <a:gd name="T54" fmla="*/ 13 w 983"/>
                <a:gd name="T55" fmla="*/ 564 h 978"/>
                <a:gd name="T56" fmla="*/ 37 w 983"/>
                <a:gd name="T57" fmla="*/ 638 h 978"/>
                <a:gd name="T58" fmla="*/ 44 w 983"/>
                <a:gd name="T59" fmla="*/ 711 h 978"/>
                <a:gd name="T60" fmla="*/ 134 w 983"/>
                <a:gd name="T61" fmla="*/ 700 h 978"/>
                <a:gd name="T62" fmla="*/ 279 w 983"/>
                <a:gd name="T63" fmla="*/ 649 h 978"/>
                <a:gd name="T64" fmla="*/ 330 w 983"/>
                <a:gd name="T65" fmla="*/ 691 h 978"/>
                <a:gd name="T66" fmla="*/ 375 w 983"/>
                <a:gd name="T67" fmla="*/ 678 h 978"/>
                <a:gd name="T68" fmla="*/ 370 w 983"/>
                <a:gd name="T69" fmla="*/ 720 h 978"/>
                <a:gd name="T70" fmla="*/ 395 w 983"/>
                <a:gd name="T71" fmla="*/ 736 h 978"/>
                <a:gd name="T72" fmla="*/ 437 w 983"/>
                <a:gd name="T73" fmla="*/ 788 h 978"/>
                <a:gd name="T74" fmla="*/ 505 w 983"/>
                <a:gd name="T75" fmla="*/ 805 h 978"/>
                <a:gd name="T76" fmla="*/ 556 w 983"/>
                <a:gd name="T77" fmla="*/ 770 h 978"/>
                <a:gd name="T78" fmla="*/ 569 w 983"/>
                <a:gd name="T79" fmla="*/ 711 h 978"/>
                <a:gd name="T80" fmla="*/ 603 w 983"/>
                <a:gd name="T81" fmla="*/ 637 h 978"/>
                <a:gd name="T82" fmla="*/ 232 w 983"/>
                <a:gd name="T83" fmla="*/ 18 h 978"/>
                <a:gd name="T84" fmla="*/ 223 w 983"/>
                <a:gd name="T85" fmla="*/ 34 h 978"/>
                <a:gd name="T86" fmla="*/ 967 w 983"/>
                <a:gd name="T87" fmla="*/ 792 h 978"/>
                <a:gd name="T88" fmla="*/ 913 w 983"/>
                <a:gd name="T89" fmla="*/ 722 h 978"/>
                <a:gd name="T90" fmla="*/ 922 w 983"/>
                <a:gd name="T91" fmla="*/ 794 h 978"/>
                <a:gd name="T92" fmla="*/ 938 w 983"/>
                <a:gd name="T93" fmla="*/ 859 h 978"/>
                <a:gd name="T94" fmla="*/ 967 w 983"/>
                <a:gd name="T95" fmla="*/ 792 h 978"/>
                <a:gd name="T96" fmla="*/ 846 w 983"/>
                <a:gd name="T97" fmla="*/ 915 h 978"/>
                <a:gd name="T98" fmla="*/ 802 w 983"/>
                <a:gd name="T99" fmla="*/ 950 h 978"/>
                <a:gd name="T100" fmla="*/ 862 w 983"/>
                <a:gd name="T101" fmla="*/ 971 h 978"/>
                <a:gd name="T102" fmla="*/ 895 w 983"/>
                <a:gd name="T103" fmla="*/ 904 h 978"/>
                <a:gd name="T104" fmla="*/ 893 w 983"/>
                <a:gd name="T105" fmla="*/ 854 h 978"/>
                <a:gd name="T106" fmla="*/ 116 w 983"/>
                <a:gd name="T107" fmla="*/ 39 h 978"/>
                <a:gd name="T108" fmla="*/ 165 w 983"/>
                <a:gd name="T109" fmla="*/ 19 h 978"/>
                <a:gd name="T110" fmla="*/ 98 w 983"/>
                <a:gd name="T111" fmla="*/ 32 h 978"/>
                <a:gd name="T112" fmla="*/ 91 w 983"/>
                <a:gd name="T113" fmla="*/ 103 h 978"/>
                <a:gd name="T114" fmla="*/ 114 w 983"/>
                <a:gd name="T115" fmla="*/ 106 h 978"/>
                <a:gd name="T116" fmla="*/ 138 w 983"/>
                <a:gd name="T117" fmla="*/ 119 h 978"/>
                <a:gd name="T118" fmla="*/ 131 w 983"/>
                <a:gd name="T119" fmla="*/ 72 h 978"/>
                <a:gd name="T120" fmla="*/ 205 w 983"/>
                <a:gd name="T121" fmla="*/ 211 h 978"/>
                <a:gd name="T122" fmla="*/ 178 w 983"/>
                <a:gd name="T123" fmla="*/ 215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83" h="978">
                  <a:moveTo>
                    <a:pt x="516" y="173"/>
                  </a:moveTo>
                  <a:lnTo>
                    <a:pt x="516" y="173"/>
                  </a:lnTo>
                  <a:lnTo>
                    <a:pt x="514" y="175"/>
                  </a:lnTo>
                  <a:lnTo>
                    <a:pt x="513" y="179"/>
                  </a:lnTo>
                  <a:lnTo>
                    <a:pt x="513" y="182"/>
                  </a:lnTo>
                  <a:lnTo>
                    <a:pt x="514" y="186"/>
                  </a:lnTo>
                  <a:lnTo>
                    <a:pt x="514" y="186"/>
                  </a:lnTo>
                  <a:lnTo>
                    <a:pt x="518" y="190"/>
                  </a:lnTo>
                  <a:lnTo>
                    <a:pt x="522" y="191"/>
                  </a:lnTo>
                  <a:lnTo>
                    <a:pt x="522" y="191"/>
                  </a:lnTo>
                  <a:lnTo>
                    <a:pt x="525" y="193"/>
                  </a:lnTo>
                  <a:lnTo>
                    <a:pt x="529" y="195"/>
                  </a:lnTo>
                  <a:lnTo>
                    <a:pt x="529" y="195"/>
                  </a:lnTo>
                  <a:lnTo>
                    <a:pt x="529" y="197"/>
                  </a:lnTo>
                  <a:lnTo>
                    <a:pt x="529" y="199"/>
                  </a:lnTo>
                  <a:lnTo>
                    <a:pt x="529" y="202"/>
                  </a:lnTo>
                  <a:lnTo>
                    <a:pt x="529" y="204"/>
                  </a:lnTo>
                  <a:lnTo>
                    <a:pt x="529" y="204"/>
                  </a:lnTo>
                  <a:lnTo>
                    <a:pt x="533" y="204"/>
                  </a:lnTo>
                  <a:lnTo>
                    <a:pt x="534" y="206"/>
                  </a:lnTo>
                  <a:lnTo>
                    <a:pt x="534" y="206"/>
                  </a:lnTo>
                  <a:lnTo>
                    <a:pt x="534" y="208"/>
                  </a:lnTo>
                  <a:lnTo>
                    <a:pt x="534" y="209"/>
                  </a:lnTo>
                  <a:lnTo>
                    <a:pt x="534" y="211"/>
                  </a:lnTo>
                  <a:lnTo>
                    <a:pt x="536" y="215"/>
                  </a:lnTo>
                  <a:lnTo>
                    <a:pt x="536" y="215"/>
                  </a:lnTo>
                  <a:lnTo>
                    <a:pt x="538" y="215"/>
                  </a:lnTo>
                  <a:lnTo>
                    <a:pt x="540" y="215"/>
                  </a:lnTo>
                  <a:lnTo>
                    <a:pt x="545" y="217"/>
                  </a:lnTo>
                  <a:lnTo>
                    <a:pt x="545" y="217"/>
                  </a:lnTo>
                  <a:lnTo>
                    <a:pt x="547" y="219"/>
                  </a:lnTo>
                  <a:lnTo>
                    <a:pt x="549" y="222"/>
                  </a:lnTo>
                  <a:lnTo>
                    <a:pt x="549" y="222"/>
                  </a:lnTo>
                  <a:lnTo>
                    <a:pt x="552" y="226"/>
                  </a:lnTo>
                  <a:lnTo>
                    <a:pt x="558" y="229"/>
                  </a:lnTo>
                  <a:lnTo>
                    <a:pt x="562" y="235"/>
                  </a:lnTo>
                  <a:lnTo>
                    <a:pt x="562" y="238"/>
                  </a:lnTo>
                  <a:lnTo>
                    <a:pt x="560" y="240"/>
                  </a:lnTo>
                  <a:lnTo>
                    <a:pt x="560" y="240"/>
                  </a:lnTo>
                  <a:lnTo>
                    <a:pt x="554" y="240"/>
                  </a:lnTo>
                  <a:lnTo>
                    <a:pt x="549" y="240"/>
                  </a:lnTo>
                  <a:lnTo>
                    <a:pt x="538" y="237"/>
                  </a:lnTo>
                  <a:lnTo>
                    <a:pt x="538" y="237"/>
                  </a:lnTo>
                  <a:lnTo>
                    <a:pt x="529" y="231"/>
                  </a:lnTo>
                  <a:lnTo>
                    <a:pt x="518" y="226"/>
                  </a:lnTo>
                  <a:lnTo>
                    <a:pt x="511" y="217"/>
                  </a:lnTo>
                  <a:lnTo>
                    <a:pt x="502" y="208"/>
                  </a:lnTo>
                  <a:lnTo>
                    <a:pt x="502" y="208"/>
                  </a:lnTo>
                  <a:lnTo>
                    <a:pt x="493" y="199"/>
                  </a:lnTo>
                  <a:lnTo>
                    <a:pt x="487" y="195"/>
                  </a:lnTo>
                  <a:lnTo>
                    <a:pt x="482" y="193"/>
                  </a:lnTo>
                  <a:lnTo>
                    <a:pt x="482" y="193"/>
                  </a:lnTo>
                  <a:lnTo>
                    <a:pt x="475" y="191"/>
                  </a:lnTo>
                  <a:lnTo>
                    <a:pt x="466" y="193"/>
                  </a:lnTo>
                  <a:lnTo>
                    <a:pt x="458" y="197"/>
                  </a:lnTo>
                  <a:lnTo>
                    <a:pt x="453" y="202"/>
                  </a:lnTo>
                  <a:lnTo>
                    <a:pt x="453" y="202"/>
                  </a:lnTo>
                  <a:lnTo>
                    <a:pt x="446" y="209"/>
                  </a:lnTo>
                  <a:lnTo>
                    <a:pt x="442" y="213"/>
                  </a:lnTo>
                  <a:lnTo>
                    <a:pt x="435" y="213"/>
                  </a:lnTo>
                  <a:lnTo>
                    <a:pt x="435" y="213"/>
                  </a:lnTo>
                  <a:lnTo>
                    <a:pt x="428" y="213"/>
                  </a:lnTo>
                  <a:lnTo>
                    <a:pt x="420" y="213"/>
                  </a:lnTo>
                  <a:lnTo>
                    <a:pt x="413" y="211"/>
                  </a:lnTo>
                  <a:lnTo>
                    <a:pt x="408" y="206"/>
                  </a:lnTo>
                  <a:lnTo>
                    <a:pt x="408" y="206"/>
                  </a:lnTo>
                  <a:lnTo>
                    <a:pt x="404" y="200"/>
                  </a:lnTo>
                  <a:lnTo>
                    <a:pt x="400" y="197"/>
                  </a:lnTo>
                  <a:lnTo>
                    <a:pt x="395" y="197"/>
                  </a:lnTo>
                  <a:lnTo>
                    <a:pt x="390" y="197"/>
                  </a:lnTo>
                  <a:lnTo>
                    <a:pt x="390" y="197"/>
                  </a:lnTo>
                  <a:lnTo>
                    <a:pt x="381" y="199"/>
                  </a:lnTo>
                  <a:lnTo>
                    <a:pt x="375" y="200"/>
                  </a:lnTo>
                  <a:lnTo>
                    <a:pt x="371" y="200"/>
                  </a:lnTo>
                  <a:lnTo>
                    <a:pt x="371" y="200"/>
                  </a:lnTo>
                  <a:lnTo>
                    <a:pt x="368" y="197"/>
                  </a:lnTo>
                  <a:lnTo>
                    <a:pt x="368" y="193"/>
                  </a:lnTo>
                  <a:lnTo>
                    <a:pt x="370" y="188"/>
                  </a:lnTo>
                  <a:lnTo>
                    <a:pt x="371" y="184"/>
                  </a:lnTo>
                  <a:lnTo>
                    <a:pt x="371" y="184"/>
                  </a:lnTo>
                  <a:lnTo>
                    <a:pt x="379" y="179"/>
                  </a:lnTo>
                  <a:lnTo>
                    <a:pt x="381" y="175"/>
                  </a:lnTo>
                  <a:lnTo>
                    <a:pt x="382" y="170"/>
                  </a:lnTo>
                  <a:lnTo>
                    <a:pt x="382" y="170"/>
                  </a:lnTo>
                  <a:lnTo>
                    <a:pt x="382" y="161"/>
                  </a:lnTo>
                  <a:lnTo>
                    <a:pt x="382" y="161"/>
                  </a:lnTo>
                  <a:lnTo>
                    <a:pt x="381" y="157"/>
                  </a:lnTo>
                  <a:lnTo>
                    <a:pt x="379" y="153"/>
                  </a:lnTo>
                  <a:lnTo>
                    <a:pt x="373" y="146"/>
                  </a:lnTo>
                  <a:lnTo>
                    <a:pt x="373" y="146"/>
                  </a:lnTo>
                  <a:lnTo>
                    <a:pt x="368" y="139"/>
                  </a:lnTo>
                  <a:lnTo>
                    <a:pt x="366" y="137"/>
                  </a:lnTo>
                  <a:lnTo>
                    <a:pt x="362" y="133"/>
                  </a:lnTo>
                  <a:lnTo>
                    <a:pt x="362" y="133"/>
                  </a:lnTo>
                  <a:lnTo>
                    <a:pt x="355" y="130"/>
                  </a:lnTo>
                  <a:lnTo>
                    <a:pt x="346" y="128"/>
                  </a:lnTo>
                  <a:lnTo>
                    <a:pt x="337" y="126"/>
                  </a:lnTo>
                  <a:lnTo>
                    <a:pt x="330" y="121"/>
                  </a:lnTo>
                  <a:lnTo>
                    <a:pt x="330" y="121"/>
                  </a:lnTo>
                  <a:lnTo>
                    <a:pt x="324" y="115"/>
                  </a:lnTo>
                  <a:lnTo>
                    <a:pt x="319" y="110"/>
                  </a:lnTo>
                  <a:lnTo>
                    <a:pt x="319" y="110"/>
                  </a:lnTo>
                  <a:lnTo>
                    <a:pt x="314" y="110"/>
                  </a:lnTo>
                  <a:lnTo>
                    <a:pt x="308" y="110"/>
                  </a:lnTo>
                  <a:lnTo>
                    <a:pt x="308" y="110"/>
                  </a:lnTo>
                  <a:lnTo>
                    <a:pt x="303" y="108"/>
                  </a:lnTo>
                  <a:lnTo>
                    <a:pt x="297" y="105"/>
                  </a:lnTo>
                  <a:lnTo>
                    <a:pt x="295" y="99"/>
                  </a:lnTo>
                  <a:lnTo>
                    <a:pt x="295" y="95"/>
                  </a:lnTo>
                  <a:lnTo>
                    <a:pt x="295" y="94"/>
                  </a:lnTo>
                  <a:lnTo>
                    <a:pt x="295" y="94"/>
                  </a:lnTo>
                  <a:lnTo>
                    <a:pt x="299" y="90"/>
                  </a:lnTo>
                  <a:lnTo>
                    <a:pt x="303" y="88"/>
                  </a:lnTo>
                  <a:lnTo>
                    <a:pt x="310" y="88"/>
                  </a:lnTo>
                  <a:lnTo>
                    <a:pt x="310" y="88"/>
                  </a:lnTo>
                  <a:lnTo>
                    <a:pt x="310" y="85"/>
                  </a:lnTo>
                  <a:lnTo>
                    <a:pt x="308" y="83"/>
                  </a:lnTo>
                  <a:lnTo>
                    <a:pt x="303" y="83"/>
                  </a:lnTo>
                  <a:lnTo>
                    <a:pt x="290" y="81"/>
                  </a:lnTo>
                  <a:lnTo>
                    <a:pt x="290" y="81"/>
                  </a:lnTo>
                  <a:lnTo>
                    <a:pt x="285" y="79"/>
                  </a:lnTo>
                  <a:lnTo>
                    <a:pt x="279" y="76"/>
                  </a:lnTo>
                  <a:lnTo>
                    <a:pt x="277" y="70"/>
                  </a:lnTo>
                  <a:lnTo>
                    <a:pt x="276" y="65"/>
                  </a:lnTo>
                  <a:lnTo>
                    <a:pt x="276" y="65"/>
                  </a:lnTo>
                  <a:lnTo>
                    <a:pt x="279" y="59"/>
                  </a:lnTo>
                  <a:lnTo>
                    <a:pt x="283" y="56"/>
                  </a:lnTo>
                  <a:lnTo>
                    <a:pt x="288" y="54"/>
                  </a:lnTo>
                  <a:lnTo>
                    <a:pt x="295" y="54"/>
                  </a:lnTo>
                  <a:lnTo>
                    <a:pt x="295" y="54"/>
                  </a:lnTo>
                  <a:lnTo>
                    <a:pt x="306" y="56"/>
                  </a:lnTo>
                  <a:lnTo>
                    <a:pt x="315" y="57"/>
                  </a:lnTo>
                  <a:lnTo>
                    <a:pt x="319" y="61"/>
                  </a:lnTo>
                  <a:lnTo>
                    <a:pt x="321" y="65"/>
                  </a:lnTo>
                  <a:lnTo>
                    <a:pt x="323" y="68"/>
                  </a:lnTo>
                  <a:lnTo>
                    <a:pt x="323" y="76"/>
                  </a:lnTo>
                  <a:lnTo>
                    <a:pt x="323" y="76"/>
                  </a:lnTo>
                  <a:lnTo>
                    <a:pt x="323" y="79"/>
                  </a:lnTo>
                  <a:lnTo>
                    <a:pt x="324" y="83"/>
                  </a:lnTo>
                  <a:lnTo>
                    <a:pt x="328" y="86"/>
                  </a:lnTo>
                  <a:lnTo>
                    <a:pt x="332" y="88"/>
                  </a:lnTo>
                  <a:lnTo>
                    <a:pt x="335" y="90"/>
                  </a:lnTo>
                  <a:lnTo>
                    <a:pt x="341" y="90"/>
                  </a:lnTo>
                  <a:lnTo>
                    <a:pt x="344" y="90"/>
                  </a:lnTo>
                  <a:lnTo>
                    <a:pt x="350" y="86"/>
                  </a:lnTo>
                  <a:lnTo>
                    <a:pt x="350" y="86"/>
                  </a:lnTo>
                  <a:lnTo>
                    <a:pt x="353" y="83"/>
                  </a:lnTo>
                  <a:lnTo>
                    <a:pt x="357" y="77"/>
                  </a:lnTo>
                  <a:lnTo>
                    <a:pt x="357" y="77"/>
                  </a:lnTo>
                  <a:lnTo>
                    <a:pt x="361" y="74"/>
                  </a:lnTo>
                  <a:lnTo>
                    <a:pt x="366" y="74"/>
                  </a:lnTo>
                  <a:lnTo>
                    <a:pt x="371" y="74"/>
                  </a:lnTo>
                  <a:lnTo>
                    <a:pt x="375" y="74"/>
                  </a:lnTo>
                  <a:lnTo>
                    <a:pt x="375" y="74"/>
                  </a:lnTo>
                  <a:lnTo>
                    <a:pt x="386" y="81"/>
                  </a:lnTo>
                  <a:lnTo>
                    <a:pt x="395" y="86"/>
                  </a:lnTo>
                  <a:lnTo>
                    <a:pt x="395" y="86"/>
                  </a:lnTo>
                  <a:lnTo>
                    <a:pt x="404" y="92"/>
                  </a:lnTo>
                  <a:lnTo>
                    <a:pt x="415" y="94"/>
                  </a:lnTo>
                  <a:lnTo>
                    <a:pt x="415" y="94"/>
                  </a:lnTo>
                  <a:lnTo>
                    <a:pt x="429" y="97"/>
                  </a:lnTo>
                  <a:lnTo>
                    <a:pt x="429" y="97"/>
                  </a:lnTo>
                  <a:lnTo>
                    <a:pt x="444" y="101"/>
                  </a:lnTo>
                  <a:lnTo>
                    <a:pt x="451" y="103"/>
                  </a:lnTo>
                  <a:lnTo>
                    <a:pt x="458" y="108"/>
                  </a:lnTo>
                  <a:lnTo>
                    <a:pt x="458" y="108"/>
                  </a:lnTo>
                  <a:lnTo>
                    <a:pt x="462" y="112"/>
                  </a:lnTo>
                  <a:lnTo>
                    <a:pt x="466" y="117"/>
                  </a:lnTo>
                  <a:lnTo>
                    <a:pt x="466" y="117"/>
                  </a:lnTo>
                  <a:lnTo>
                    <a:pt x="473" y="121"/>
                  </a:lnTo>
                  <a:lnTo>
                    <a:pt x="482" y="124"/>
                  </a:lnTo>
                  <a:lnTo>
                    <a:pt x="482" y="124"/>
                  </a:lnTo>
                  <a:lnTo>
                    <a:pt x="485" y="128"/>
                  </a:lnTo>
                  <a:lnTo>
                    <a:pt x="489" y="132"/>
                  </a:lnTo>
                  <a:lnTo>
                    <a:pt x="496" y="139"/>
                  </a:lnTo>
                  <a:lnTo>
                    <a:pt x="496" y="139"/>
                  </a:lnTo>
                  <a:lnTo>
                    <a:pt x="500" y="143"/>
                  </a:lnTo>
                  <a:lnTo>
                    <a:pt x="504" y="144"/>
                  </a:lnTo>
                  <a:lnTo>
                    <a:pt x="513" y="148"/>
                  </a:lnTo>
                  <a:lnTo>
                    <a:pt x="522" y="152"/>
                  </a:lnTo>
                  <a:lnTo>
                    <a:pt x="525" y="153"/>
                  </a:lnTo>
                  <a:lnTo>
                    <a:pt x="527" y="157"/>
                  </a:lnTo>
                  <a:lnTo>
                    <a:pt x="527" y="157"/>
                  </a:lnTo>
                  <a:lnTo>
                    <a:pt x="527" y="162"/>
                  </a:lnTo>
                  <a:lnTo>
                    <a:pt x="523" y="166"/>
                  </a:lnTo>
                  <a:lnTo>
                    <a:pt x="516" y="173"/>
                  </a:lnTo>
                  <a:lnTo>
                    <a:pt x="516" y="173"/>
                  </a:lnTo>
                  <a:close/>
                  <a:moveTo>
                    <a:pt x="511" y="850"/>
                  </a:moveTo>
                  <a:lnTo>
                    <a:pt x="511" y="850"/>
                  </a:lnTo>
                  <a:lnTo>
                    <a:pt x="504" y="850"/>
                  </a:lnTo>
                  <a:lnTo>
                    <a:pt x="496" y="850"/>
                  </a:lnTo>
                  <a:lnTo>
                    <a:pt x="496" y="850"/>
                  </a:lnTo>
                  <a:lnTo>
                    <a:pt x="493" y="850"/>
                  </a:lnTo>
                  <a:lnTo>
                    <a:pt x="489" y="846"/>
                  </a:lnTo>
                  <a:lnTo>
                    <a:pt x="489" y="846"/>
                  </a:lnTo>
                  <a:lnTo>
                    <a:pt x="482" y="845"/>
                  </a:lnTo>
                  <a:lnTo>
                    <a:pt x="478" y="845"/>
                  </a:lnTo>
                  <a:lnTo>
                    <a:pt x="476" y="846"/>
                  </a:lnTo>
                  <a:lnTo>
                    <a:pt x="476" y="846"/>
                  </a:lnTo>
                  <a:lnTo>
                    <a:pt x="473" y="848"/>
                  </a:lnTo>
                  <a:lnTo>
                    <a:pt x="473" y="852"/>
                  </a:lnTo>
                  <a:lnTo>
                    <a:pt x="473" y="852"/>
                  </a:lnTo>
                  <a:lnTo>
                    <a:pt x="473" y="854"/>
                  </a:lnTo>
                  <a:lnTo>
                    <a:pt x="473" y="857"/>
                  </a:lnTo>
                  <a:lnTo>
                    <a:pt x="478" y="859"/>
                  </a:lnTo>
                  <a:lnTo>
                    <a:pt x="482" y="863"/>
                  </a:lnTo>
                  <a:lnTo>
                    <a:pt x="485" y="866"/>
                  </a:lnTo>
                  <a:lnTo>
                    <a:pt x="485" y="866"/>
                  </a:lnTo>
                  <a:lnTo>
                    <a:pt x="484" y="870"/>
                  </a:lnTo>
                  <a:lnTo>
                    <a:pt x="482" y="875"/>
                  </a:lnTo>
                  <a:lnTo>
                    <a:pt x="482" y="875"/>
                  </a:lnTo>
                  <a:lnTo>
                    <a:pt x="482" y="881"/>
                  </a:lnTo>
                  <a:lnTo>
                    <a:pt x="484" y="886"/>
                  </a:lnTo>
                  <a:lnTo>
                    <a:pt x="484" y="886"/>
                  </a:lnTo>
                  <a:lnTo>
                    <a:pt x="487" y="895"/>
                  </a:lnTo>
                  <a:lnTo>
                    <a:pt x="495" y="901"/>
                  </a:lnTo>
                  <a:lnTo>
                    <a:pt x="504" y="902"/>
                  </a:lnTo>
                  <a:lnTo>
                    <a:pt x="513" y="902"/>
                  </a:lnTo>
                  <a:lnTo>
                    <a:pt x="513" y="902"/>
                  </a:lnTo>
                  <a:lnTo>
                    <a:pt x="522" y="899"/>
                  </a:lnTo>
                  <a:lnTo>
                    <a:pt x="525" y="895"/>
                  </a:lnTo>
                  <a:lnTo>
                    <a:pt x="529" y="892"/>
                  </a:lnTo>
                  <a:lnTo>
                    <a:pt x="529" y="886"/>
                  </a:lnTo>
                  <a:lnTo>
                    <a:pt x="527" y="874"/>
                  </a:lnTo>
                  <a:lnTo>
                    <a:pt x="525" y="861"/>
                  </a:lnTo>
                  <a:lnTo>
                    <a:pt x="525" y="861"/>
                  </a:lnTo>
                  <a:lnTo>
                    <a:pt x="523" y="854"/>
                  </a:lnTo>
                  <a:lnTo>
                    <a:pt x="522" y="852"/>
                  </a:lnTo>
                  <a:lnTo>
                    <a:pt x="516" y="850"/>
                  </a:lnTo>
                  <a:lnTo>
                    <a:pt x="511" y="850"/>
                  </a:lnTo>
                  <a:lnTo>
                    <a:pt x="511" y="850"/>
                  </a:lnTo>
                  <a:close/>
                  <a:moveTo>
                    <a:pt x="598" y="559"/>
                  </a:moveTo>
                  <a:lnTo>
                    <a:pt x="598" y="559"/>
                  </a:lnTo>
                  <a:lnTo>
                    <a:pt x="598" y="551"/>
                  </a:lnTo>
                  <a:lnTo>
                    <a:pt x="600" y="544"/>
                  </a:lnTo>
                  <a:lnTo>
                    <a:pt x="601" y="537"/>
                  </a:lnTo>
                  <a:lnTo>
                    <a:pt x="600" y="530"/>
                  </a:lnTo>
                  <a:lnTo>
                    <a:pt x="600" y="530"/>
                  </a:lnTo>
                  <a:lnTo>
                    <a:pt x="598" y="523"/>
                  </a:lnTo>
                  <a:lnTo>
                    <a:pt x="594" y="515"/>
                  </a:lnTo>
                  <a:lnTo>
                    <a:pt x="589" y="510"/>
                  </a:lnTo>
                  <a:lnTo>
                    <a:pt x="581" y="504"/>
                  </a:lnTo>
                  <a:lnTo>
                    <a:pt x="581" y="504"/>
                  </a:lnTo>
                  <a:lnTo>
                    <a:pt x="574" y="499"/>
                  </a:lnTo>
                  <a:lnTo>
                    <a:pt x="569" y="494"/>
                  </a:lnTo>
                  <a:lnTo>
                    <a:pt x="569" y="494"/>
                  </a:lnTo>
                  <a:lnTo>
                    <a:pt x="567" y="490"/>
                  </a:lnTo>
                  <a:lnTo>
                    <a:pt x="565" y="488"/>
                  </a:lnTo>
                  <a:lnTo>
                    <a:pt x="565" y="488"/>
                  </a:lnTo>
                  <a:lnTo>
                    <a:pt x="560" y="485"/>
                  </a:lnTo>
                  <a:lnTo>
                    <a:pt x="560" y="485"/>
                  </a:lnTo>
                  <a:lnTo>
                    <a:pt x="556" y="481"/>
                  </a:lnTo>
                  <a:lnTo>
                    <a:pt x="554" y="474"/>
                  </a:lnTo>
                  <a:lnTo>
                    <a:pt x="552" y="461"/>
                  </a:lnTo>
                  <a:lnTo>
                    <a:pt x="552" y="461"/>
                  </a:lnTo>
                  <a:lnTo>
                    <a:pt x="551" y="450"/>
                  </a:lnTo>
                  <a:lnTo>
                    <a:pt x="547" y="441"/>
                  </a:lnTo>
                  <a:lnTo>
                    <a:pt x="547" y="441"/>
                  </a:lnTo>
                  <a:lnTo>
                    <a:pt x="545" y="434"/>
                  </a:lnTo>
                  <a:lnTo>
                    <a:pt x="542" y="427"/>
                  </a:lnTo>
                  <a:lnTo>
                    <a:pt x="542" y="427"/>
                  </a:lnTo>
                  <a:lnTo>
                    <a:pt x="534" y="421"/>
                  </a:lnTo>
                  <a:lnTo>
                    <a:pt x="527" y="416"/>
                  </a:lnTo>
                  <a:lnTo>
                    <a:pt x="520" y="412"/>
                  </a:lnTo>
                  <a:lnTo>
                    <a:pt x="513" y="405"/>
                  </a:lnTo>
                  <a:lnTo>
                    <a:pt x="513" y="405"/>
                  </a:lnTo>
                  <a:lnTo>
                    <a:pt x="507" y="398"/>
                  </a:lnTo>
                  <a:lnTo>
                    <a:pt x="504" y="390"/>
                  </a:lnTo>
                  <a:lnTo>
                    <a:pt x="498" y="374"/>
                  </a:lnTo>
                  <a:lnTo>
                    <a:pt x="498" y="374"/>
                  </a:lnTo>
                  <a:lnTo>
                    <a:pt x="491" y="363"/>
                  </a:lnTo>
                  <a:lnTo>
                    <a:pt x="491" y="363"/>
                  </a:lnTo>
                  <a:lnTo>
                    <a:pt x="487" y="352"/>
                  </a:lnTo>
                  <a:lnTo>
                    <a:pt x="485" y="342"/>
                  </a:lnTo>
                  <a:lnTo>
                    <a:pt x="485" y="342"/>
                  </a:lnTo>
                  <a:lnTo>
                    <a:pt x="485" y="331"/>
                  </a:lnTo>
                  <a:lnTo>
                    <a:pt x="484" y="320"/>
                  </a:lnTo>
                  <a:lnTo>
                    <a:pt x="484" y="320"/>
                  </a:lnTo>
                  <a:lnTo>
                    <a:pt x="482" y="316"/>
                  </a:lnTo>
                  <a:lnTo>
                    <a:pt x="478" y="313"/>
                  </a:lnTo>
                  <a:lnTo>
                    <a:pt x="475" y="311"/>
                  </a:lnTo>
                  <a:lnTo>
                    <a:pt x="471" y="311"/>
                  </a:lnTo>
                  <a:lnTo>
                    <a:pt x="471" y="311"/>
                  </a:lnTo>
                  <a:lnTo>
                    <a:pt x="466" y="311"/>
                  </a:lnTo>
                  <a:lnTo>
                    <a:pt x="464" y="309"/>
                  </a:lnTo>
                  <a:lnTo>
                    <a:pt x="462" y="307"/>
                  </a:lnTo>
                  <a:lnTo>
                    <a:pt x="462" y="307"/>
                  </a:lnTo>
                  <a:lnTo>
                    <a:pt x="457" y="300"/>
                  </a:lnTo>
                  <a:lnTo>
                    <a:pt x="455" y="293"/>
                  </a:lnTo>
                  <a:lnTo>
                    <a:pt x="451" y="276"/>
                  </a:lnTo>
                  <a:lnTo>
                    <a:pt x="451" y="276"/>
                  </a:lnTo>
                  <a:lnTo>
                    <a:pt x="451" y="267"/>
                  </a:lnTo>
                  <a:lnTo>
                    <a:pt x="449" y="262"/>
                  </a:lnTo>
                  <a:lnTo>
                    <a:pt x="446" y="258"/>
                  </a:lnTo>
                  <a:lnTo>
                    <a:pt x="446" y="258"/>
                  </a:lnTo>
                  <a:lnTo>
                    <a:pt x="444" y="257"/>
                  </a:lnTo>
                  <a:lnTo>
                    <a:pt x="440" y="257"/>
                  </a:lnTo>
                  <a:lnTo>
                    <a:pt x="437" y="258"/>
                  </a:lnTo>
                  <a:lnTo>
                    <a:pt x="435" y="260"/>
                  </a:lnTo>
                  <a:lnTo>
                    <a:pt x="435" y="260"/>
                  </a:lnTo>
                  <a:lnTo>
                    <a:pt x="433" y="267"/>
                  </a:lnTo>
                  <a:lnTo>
                    <a:pt x="433" y="275"/>
                  </a:lnTo>
                  <a:lnTo>
                    <a:pt x="435" y="282"/>
                  </a:lnTo>
                  <a:lnTo>
                    <a:pt x="435" y="289"/>
                  </a:lnTo>
                  <a:lnTo>
                    <a:pt x="435" y="289"/>
                  </a:lnTo>
                  <a:lnTo>
                    <a:pt x="433" y="295"/>
                  </a:lnTo>
                  <a:lnTo>
                    <a:pt x="431" y="298"/>
                  </a:lnTo>
                  <a:lnTo>
                    <a:pt x="428" y="302"/>
                  </a:lnTo>
                  <a:lnTo>
                    <a:pt x="426" y="307"/>
                  </a:lnTo>
                  <a:lnTo>
                    <a:pt x="426" y="307"/>
                  </a:lnTo>
                  <a:lnTo>
                    <a:pt x="426" y="314"/>
                  </a:lnTo>
                  <a:lnTo>
                    <a:pt x="428" y="320"/>
                  </a:lnTo>
                  <a:lnTo>
                    <a:pt x="429" y="325"/>
                  </a:lnTo>
                  <a:lnTo>
                    <a:pt x="431" y="333"/>
                  </a:lnTo>
                  <a:lnTo>
                    <a:pt x="431" y="333"/>
                  </a:lnTo>
                  <a:lnTo>
                    <a:pt x="429" y="340"/>
                  </a:lnTo>
                  <a:lnTo>
                    <a:pt x="429" y="340"/>
                  </a:lnTo>
                  <a:lnTo>
                    <a:pt x="428" y="345"/>
                  </a:lnTo>
                  <a:lnTo>
                    <a:pt x="428" y="345"/>
                  </a:lnTo>
                  <a:lnTo>
                    <a:pt x="426" y="349"/>
                  </a:lnTo>
                  <a:lnTo>
                    <a:pt x="424" y="352"/>
                  </a:lnTo>
                  <a:lnTo>
                    <a:pt x="424" y="352"/>
                  </a:lnTo>
                  <a:lnTo>
                    <a:pt x="422" y="363"/>
                  </a:lnTo>
                  <a:lnTo>
                    <a:pt x="422" y="363"/>
                  </a:lnTo>
                  <a:lnTo>
                    <a:pt x="422" y="367"/>
                  </a:lnTo>
                  <a:lnTo>
                    <a:pt x="422" y="369"/>
                  </a:lnTo>
                  <a:lnTo>
                    <a:pt x="420" y="371"/>
                  </a:lnTo>
                  <a:lnTo>
                    <a:pt x="420" y="371"/>
                  </a:lnTo>
                  <a:lnTo>
                    <a:pt x="413" y="372"/>
                  </a:lnTo>
                  <a:lnTo>
                    <a:pt x="406" y="372"/>
                  </a:lnTo>
                  <a:lnTo>
                    <a:pt x="399" y="371"/>
                  </a:lnTo>
                  <a:lnTo>
                    <a:pt x="393" y="369"/>
                  </a:lnTo>
                  <a:lnTo>
                    <a:pt x="393" y="369"/>
                  </a:lnTo>
                  <a:lnTo>
                    <a:pt x="386" y="365"/>
                  </a:lnTo>
                  <a:lnTo>
                    <a:pt x="381" y="358"/>
                  </a:lnTo>
                  <a:lnTo>
                    <a:pt x="373" y="343"/>
                  </a:lnTo>
                  <a:lnTo>
                    <a:pt x="373" y="343"/>
                  </a:lnTo>
                  <a:lnTo>
                    <a:pt x="368" y="336"/>
                  </a:lnTo>
                  <a:lnTo>
                    <a:pt x="361" y="334"/>
                  </a:lnTo>
                  <a:lnTo>
                    <a:pt x="361" y="334"/>
                  </a:lnTo>
                  <a:lnTo>
                    <a:pt x="353" y="331"/>
                  </a:lnTo>
                  <a:lnTo>
                    <a:pt x="348" y="325"/>
                  </a:lnTo>
                  <a:lnTo>
                    <a:pt x="344" y="318"/>
                  </a:lnTo>
                  <a:lnTo>
                    <a:pt x="342" y="313"/>
                  </a:lnTo>
                  <a:lnTo>
                    <a:pt x="342" y="313"/>
                  </a:lnTo>
                  <a:lnTo>
                    <a:pt x="342" y="307"/>
                  </a:lnTo>
                  <a:lnTo>
                    <a:pt x="344" y="302"/>
                  </a:lnTo>
                  <a:lnTo>
                    <a:pt x="352" y="295"/>
                  </a:lnTo>
                  <a:lnTo>
                    <a:pt x="357" y="287"/>
                  </a:lnTo>
                  <a:lnTo>
                    <a:pt x="359" y="284"/>
                  </a:lnTo>
                  <a:lnTo>
                    <a:pt x="357" y="278"/>
                  </a:lnTo>
                  <a:lnTo>
                    <a:pt x="357" y="278"/>
                  </a:lnTo>
                  <a:lnTo>
                    <a:pt x="355" y="276"/>
                  </a:lnTo>
                  <a:lnTo>
                    <a:pt x="352" y="275"/>
                  </a:lnTo>
                  <a:lnTo>
                    <a:pt x="344" y="273"/>
                  </a:lnTo>
                  <a:lnTo>
                    <a:pt x="328" y="271"/>
                  </a:lnTo>
                  <a:lnTo>
                    <a:pt x="328" y="271"/>
                  </a:lnTo>
                  <a:lnTo>
                    <a:pt x="321" y="269"/>
                  </a:lnTo>
                  <a:lnTo>
                    <a:pt x="315" y="266"/>
                  </a:lnTo>
                  <a:lnTo>
                    <a:pt x="315" y="266"/>
                  </a:lnTo>
                  <a:lnTo>
                    <a:pt x="310" y="262"/>
                  </a:lnTo>
                  <a:lnTo>
                    <a:pt x="299" y="258"/>
                  </a:lnTo>
                  <a:lnTo>
                    <a:pt x="294" y="257"/>
                  </a:lnTo>
                  <a:lnTo>
                    <a:pt x="288" y="257"/>
                  </a:lnTo>
                  <a:lnTo>
                    <a:pt x="285" y="258"/>
                  </a:lnTo>
                  <a:lnTo>
                    <a:pt x="285" y="262"/>
                  </a:lnTo>
                  <a:lnTo>
                    <a:pt x="285" y="262"/>
                  </a:lnTo>
                  <a:lnTo>
                    <a:pt x="285" y="264"/>
                  </a:lnTo>
                  <a:lnTo>
                    <a:pt x="288" y="267"/>
                  </a:lnTo>
                  <a:lnTo>
                    <a:pt x="288" y="267"/>
                  </a:lnTo>
                  <a:lnTo>
                    <a:pt x="288" y="271"/>
                  </a:lnTo>
                  <a:lnTo>
                    <a:pt x="288" y="273"/>
                  </a:lnTo>
                  <a:lnTo>
                    <a:pt x="285" y="275"/>
                  </a:lnTo>
                  <a:lnTo>
                    <a:pt x="281" y="276"/>
                  </a:lnTo>
                  <a:lnTo>
                    <a:pt x="281" y="276"/>
                  </a:lnTo>
                  <a:lnTo>
                    <a:pt x="276" y="275"/>
                  </a:lnTo>
                  <a:lnTo>
                    <a:pt x="272" y="275"/>
                  </a:lnTo>
                  <a:lnTo>
                    <a:pt x="268" y="276"/>
                  </a:lnTo>
                  <a:lnTo>
                    <a:pt x="268" y="276"/>
                  </a:lnTo>
                  <a:lnTo>
                    <a:pt x="263" y="282"/>
                  </a:lnTo>
                  <a:lnTo>
                    <a:pt x="261" y="289"/>
                  </a:lnTo>
                  <a:lnTo>
                    <a:pt x="261" y="289"/>
                  </a:lnTo>
                  <a:lnTo>
                    <a:pt x="259" y="293"/>
                  </a:lnTo>
                  <a:lnTo>
                    <a:pt x="257" y="296"/>
                  </a:lnTo>
                  <a:lnTo>
                    <a:pt x="252" y="300"/>
                  </a:lnTo>
                  <a:lnTo>
                    <a:pt x="252" y="300"/>
                  </a:lnTo>
                  <a:lnTo>
                    <a:pt x="250" y="305"/>
                  </a:lnTo>
                  <a:lnTo>
                    <a:pt x="250" y="311"/>
                  </a:lnTo>
                  <a:lnTo>
                    <a:pt x="250" y="311"/>
                  </a:lnTo>
                  <a:lnTo>
                    <a:pt x="252" y="318"/>
                  </a:lnTo>
                  <a:lnTo>
                    <a:pt x="250" y="320"/>
                  </a:lnTo>
                  <a:lnTo>
                    <a:pt x="247" y="322"/>
                  </a:lnTo>
                  <a:lnTo>
                    <a:pt x="247" y="322"/>
                  </a:lnTo>
                  <a:lnTo>
                    <a:pt x="241" y="323"/>
                  </a:lnTo>
                  <a:lnTo>
                    <a:pt x="238" y="323"/>
                  </a:lnTo>
                  <a:lnTo>
                    <a:pt x="234" y="322"/>
                  </a:lnTo>
                  <a:lnTo>
                    <a:pt x="228" y="318"/>
                  </a:lnTo>
                  <a:lnTo>
                    <a:pt x="228" y="318"/>
                  </a:lnTo>
                  <a:lnTo>
                    <a:pt x="221" y="311"/>
                  </a:lnTo>
                  <a:lnTo>
                    <a:pt x="214" y="305"/>
                  </a:lnTo>
                  <a:lnTo>
                    <a:pt x="210" y="304"/>
                  </a:lnTo>
                  <a:lnTo>
                    <a:pt x="207" y="304"/>
                  </a:lnTo>
                  <a:lnTo>
                    <a:pt x="203" y="307"/>
                  </a:lnTo>
                  <a:lnTo>
                    <a:pt x="200" y="311"/>
                  </a:lnTo>
                  <a:lnTo>
                    <a:pt x="200" y="311"/>
                  </a:lnTo>
                  <a:lnTo>
                    <a:pt x="196" y="316"/>
                  </a:lnTo>
                  <a:lnTo>
                    <a:pt x="190" y="320"/>
                  </a:lnTo>
                  <a:lnTo>
                    <a:pt x="178" y="325"/>
                  </a:lnTo>
                  <a:lnTo>
                    <a:pt x="178" y="325"/>
                  </a:lnTo>
                  <a:lnTo>
                    <a:pt x="172" y="331"/>
                  </a:lnTo>
                  <a:lnTo>
                    <a:pt x="171" y="334"/>
                  </a:lnTo>
                  <a:lnTo>
                    <a:pt x="167" y="345"/>
                  </a:lnTo>
                  <a:lnTo>
                    <a:pt x="167" y="345"/>
                  </a:lnTo>
                  <a:lnTo>
                    <a:pt x="165" y="352"/>
                  </a:lnTo>
                  <a:lnTo>
                    <a:pt x="160" y="356"/>
                  </a:lnTo>
                  <a:lnTo>
                    <a:pt x="147" y="360"/>
                  </a:lnTo>
                  <a:lnTo>
                    <a:pt x="147" y="360"/>
                  </a:lnTo>
                  <a:lnTo>
                    <a:pt x="142" y="361"/>
                  </a:lnTo>
                  <a:lnTo>
                    <a:pt x="138" y="365"/>
                  </a:lnTo>
                  <a:lnTo>
                    <a:pt x="136" y="371"/>
                  </a:lnTo>
                  <a:lnTo>
                    <a:pt x="138" y="376"/>
                  </a:lnTo>
                  <a:lnTo>
                    <a:pt x="138" y="376"/>
                  </a:lnTo>
                  <a:lnTo>
                    <a:pt x="138" y="381"/>
                  </a:lnTo>
                  <a:lnTo>
                    <a:pt x="136" y="387"/>
                  </a:lnTo>
                  <a:lnTo>
                    <a:pt x="136" y="387"/>
                  </a:lnTo>
                  <a:lnTo>
                    <a:pt x="131" y="394"/>
                  </a:lnTo>
                  <a:lnTo>
                    <a:pt x="129" y="396"/>
                  </a:lnTo>
                  <a:lnTo>
                    <a:pt x="127" y="401"/>
                  </a:lnTo>
                  <a:lnTo>
                    <a:pt x="127" y="401"/>
                  </a:lnTo>
                  <a:lnTo>
                    <a:pt x="127" y="405"/>
                  </a:lnTo>
                  <a:lnTo>
                    <a:pt x="123" y="409"/>
                  </a:lnTo>
                  <a:lnTo>
                    <a:pt x="123" y="409"/>
                  </a:lnTo>
                  <a:lnTo>
                    <a:pt x="118" y="412"/>
                  </a:lnTo>
                  <a:lnTo>
                    <a:pt x="113" y="412"/>
                  </a:lnTo>
                  <a:lnTo>
                    <a:pt x="113" y="412"/>
                  </a:lnTo>
                  <a:lnTo>
                    <a:pt x="104" y="412"/>
                  </a:lnTo>
                  <a:lnTo>
                    <a:pt x="100" y="414"/>
                  </a:lnTo>
                  <a:lnTo>
                    <a:pt x="96" y="416"/>
                  </a:lnTo>
                  <a:lnTo>
                    <a:pt x="96" y="416"/>
                  </a:lnTo>
                  <a:lnTo>
                    <a:pt x="95" y="418"/>
                  </a:lnTo>
                  <a:lnTo>
                    <a:pt x="91" y="419"/>
                  </a:lnTo>
                  <a:lnTo>
                    <a:pt x="91" y="419"/>
                  </a:lnTo>
                  <a:lnTo>
                    <a:pt x="89" y="421"/>
                  </a:lnTo>
                  <a:lnTo>
                    <a:pt x="89" y="421"/>
                  </a:lnTo>
                  <a:lnTo>
                    <a:pt x="82" y="425"/>
                  </a:lnTo>
                  <a:lnTo>
                    <a:pt x="82" y="425"/>
                  </a:lnTo>
                  <a:lnTo>
                    <a:pt x="78" y="428"/>
                  </a:lnTo>
                  <a:lnTo>
                    <a:pt x="78" y="428"/>
                  </a:lnTo>
                  <a:lnTo>
                    <a:pt x="75" y="430"/>
                  </a:lnTo>
                  <a:lnTo>
                    <a:pt x="71" y="432"/>
                  </a:lnTo>
                  <a:lnTo>
                    <a:pt x="62" y="434"/>
                  </a:lnTo>
                  <a:lnTo>
                    <a:pt x="62" y="434"/>
                  </a:lnTo>
                  <a:lnTo>
                    <a:pt x="53" y="437"/>
                  </a:lnTo>
                  <a:lnTo>
                    <a:pt x="44" y="443"/>
                  </a:lnTo>
                  <a:lnTo>
                    <a:pt x="37" y="450"/>
                  </a:lnTo>
                  <a:lnTo>
                    <a:pt x="26" y="454"/>
                  </a:lnTo>
                  <a:lnTo>
                    <a:pt x="26" y="454"/>
                  </a:lnTo>
                  <a:lnTo>
                    <a:pt x="17" y="459"/>
                  </a:lnTo>
                  <a:lnTo>
                    <a:pt x="11" y="463"/>
                  </a:lnTo>
                  <a:lnTo>
                    <a:pt x="8" y="466"/>
                  </a:lnTo>
                  <a:lnTo>
                    <a:pt x="8" y="466"/>
                  </a:lnTo>
                  <a:lnTo>
                    <a:pt x="2" y="477"/>
                  </a:lnTo>
                  <a:lnTo>
                    <a:pt x="0" y="488"/>
                  </a:lnTo>
                  <a:lnTo>
                    <a:pt x="2" y="497"/>
                  </a:lnTo>
                  <a:lnTo>
                    <a:pt x="8" y="508"/>
                  </a:lnTo>
                  <a:lnTo>
                    <a:pt x="8" y="508"/>
                  </a:lnTo>
                  <a:lnTo>
                    <a:pt x="11" y="515"/>
                  </a:lnTo>
                  <a:lnTo>
                    <a:pt x="15" y="524"/>
                  </a:lnTo>
                  <a:lnTo>
                    <a:pt x="15" y="524"/>
                  </a:lnTo>
                  <a:lnTo>
                    <a:pt x="13" y="530"/>
                  </a:lnTo>
                  <a:lnTo>
                    <a:pt x="9" y="535"/>
                  </a:lnTo>
                  <a:lnTo>
                    <a:pt x="9" y="535"/>
                  </a:lnTo>
                  <a:lnTo>
                    <a:pt x="8" y="542"/>
                  </a:lnTo>
                  <a:lnTo>
                    <a:pt x="8" y="550"/>
                  </a:lnTo>
                  <a:lnTo>
                    <a:pt x="9" y="557"/>
                  </a:lnTo>
                  <a:lnTo>
                    <a:pt x="13" y="564"/>
                  </a:lnTo>
                  <a:lnTo>
                    <a:pt x="13" y="564"/>
                  </a:lnTo>
                  <a:lnTo>
                    <a:pt x="17" y="568"/>
                  </a:lnTo>
                  <a:lnTo>
                    <a:pt x="20" y="573"/>
                  </a:lnTo>
                  <a:lnTo>
                    <a:pt x="26" y="577"/>
                  </a:lnTo>
                  <a:lnTo>
                    <a:pt x="29" y="582"/>
                  </a:lnTo>
                  <a:lnTo>
                    <a:pt x="29" y="582"/>
                  </a:lnTo>
                  <a:lnTo>
                    <a:pt x="31" y="584"/>
                  </a:lnTo>
                  <a:lnTo>
                    <a:pt x="31" y="584"/>
                  </a:lnTo>
                  <a:lnTo>
                    <a:pt x="31" y="589"/>
                  </a:lnTo>
                  <a:lnTo>
                    <a:pt x="31" y="595"/>
                  </a:lnTo>
                  <a:lnTo>
                    <a:pt x="28" y="606"/>
                  </a:lnTo>
                  <a:lnTo>
                    <a:pt x="28" y="606"/>
                  </a:lnTo>
                  <a:lnTo>
                    <a:pt x="26" y="618"/>
                  </a:lnTo>
                  <a:lnTo>
                    <a:pt x="28" y="624"/>
                  </a:lnTo>
                  <a:lnTo>
                    <a:pt x="29" y="629"/>
                  </a:lnTo>
                  <a:lnTo>
                    <a:pt x="29" y="629"/>
                  </a:lnTo>
                  <a:lnTo>
                    <a:pt x="37" y="638"/>
                  </a:lnTo>
                  <a:lnTo>
                    <a:pt x="38" y="644"/>
                  </a:lnTo>
                  <a:lnTo>
                    <a:pt x="42" y="649"/>
                  </a:lnTo>
                  <a:lnTo>
                    <a:pt x="42" y="649"/>
                  </a:lnTo>
                  <a:lnTo>
                    <a:pt x="44" y="655"/>
                  </a:lnTo>
                  <a:lnTo>
                    <a:pt x="44" y="662"/>
                  </a:lnTo>
                  <a:lnTo>
                    <a:pt x="42" y="676"/>
                  </a:lnTo>
                  <a:lnTo>
                    <a:pt x="42" y="676"/>
                  </a:lnTo>
                  <a:lnTo>
                    <a:pt x="40" y="684"/>
                  </a:lnTo>
                  <a:lnTo>
                    <a:pt x="35" y="689"/>
                  </a:lnTo>
                  <a:lnTo>
                    <a:pt x="35" y="689"/>
                  </a:lnTo>
                  <a:lnTo>
                    <a:pt x="33" y="691"/>
                  </a:lnTo>
                  <a:lnTo>
                    <a:pt x="31" y="693"/>
                  </a:lnTo>
                  <a:lnTo>
                    <a:pt x="31" y="693"/>
                  </a:lnTo>
                  <a:lnTo>
                    <a:pt x="31" y="696"/>
                  </a:lnTo>
                  <a:lnTo>
                    <a:pt x="33" y="700"/>
                  </a:lnTo>
                  <a:lnTo>
                    <a:pt x="38" y="705"/>
                  </a:lnTo>
                  <a:lnTo>
                    <a:pt x="44" y="711"/>
                  </a:lnTo>
                  <a:lnTo>
                    <a:pt x="49" y="712"/>
                  </a:lnTo>
                  <a:lnTo>
                    <a:pt x="49" y="712"/>
                  </a:lnTo>
                  <a:lnTo>
                    <a:pt x="58" y="714"/>
                  </a:lnTo>
                  <a:lnTo>
                    <a:pt x="67" y="716"/>
                  </a:lnTo>
                  <a:lnTo>
                    <a:pt x="76" y="714"/>
                  </a:lnTo>
                  <a:lnTo>
                    <a:pt x="84" y="711"/>
                  </a:lnTo>
                  <a:lnTo>
                    <a:pt x="84" y="711"/>
                  </a:lnTo>
                  <a:lnTo>
                    <a:pt x="91" y="703"/>
                  </a:lnTo>
                  <a:lnTo>
                    <a:pt x="91" y="703"/>
                  </a:lnTo>
                  <a:lnTo>
                    <a:pt x="95" y="700"/>
                  </a:lnTo>
                  <a:lnTo>
                    <a:pt x="100" y="700"/>
                  </a:lnTo>
                  <a:lnTo>
                    <a:pt x="100" y="700"/>
                  </a:lnTo>
                  <a:lnTo>
                    <a:pt x="109" y="702"/>
                  </a:lnTo>
                  <a:lnTo>
                    <a:pt x="118" y="702"/>
                  </a:lnTo>
                  <a:lnTo>
                    <a:pt x="125" y="703"/>
                  </a:lnTo>
                  <a:lnTo>
                    <a:pt x="134" y="700"/>
                  </a:lnTo>
                  <a:lnTo>
                    <a:pt x="134" y="700"/>
                  </a:lnTo>
                  <a:lnTo>
                    <a:pt x="145" y="696"/>
                  </a:lnTo>
                  <a:lnTo>
                    <a:pt x="152" y="689"/>
                  </a:lnTo>
                  <a:lnTo>
                    <a:pt x="152" y="689"/>
                  </a:lnTo>
                  <a:lnTo>
                    <a:pt x="165" y="676"/>
                  </a:lnTo>
                  <a:lnTo>
                    <a:pt x="165" y="676"/>
                  </a:lnTo>
                  <a:lnTo>
                    <a:pt x="174" y="671"/>
                  </a:lnTo>
                  <a:lnTo>
                    <a:pt x="187" y="665"/>
                  </a:lnTo>
                  <a:lnTo>
                    <a:pt x="187" y="665"/>
                  </a:lnTo>
                  <a:lnTo>
                    <a:pt x="209" y="662"/>
                  </a:lnTo>
                  <a:lnTo>
                    <a:pt x="219" y="658"/>
                  </a:lnTo>
                  <a:lnTo>
                    <a:pt x="230" y="655"/>
                  </a:lnTo>
                  <a:lnTo>
                    <a:pt x="230" y="655"/>
                  </a:lnTo>
                  <a:lnTo>
                    <a:pt x="243" y="651"/>
                  </a:lnTo>
                  <a:lnTo>
                    <a:pt x="254" y="647"/>
                  </a:lnTo>
                  <a:lnTo>
                    <a:pt x="266" y="646"/>
                  </a:lnTo>
                  <a:lnTo>
                    <a:pt x="272" y="647"/>
                  </a:lnTo>
                  <a:lnTo>
                    <a:pt x="279" y="649"/>
                  </a:lnTo>
                  <a:lnTo>
                    <a:pt x="279" y="649"/>
                  </a:lnTo>
                  <a:lnTo>
                    <a:pt x="292" y="656"/>
                  </a:lnTo>
                  <a:lnTo>
                    <a:pt x="292" y="656"/>
                  </a:lnTo>
                  <a:lnTo>
                    <a:pt x="303" y="662"/>
                  </a:lnTo>
                  <a:lnTo>
                    <a:pt x="303" y="662"/>
                  </a:lnTo>
                  <a:lnTo>
                    <a:pt x="308" y="662"/>
                  </a:lnTo>
                  <a:lnTo>
                    <a:pt x="312" y="665"/>
                  </a:lnTo>
                  <a:lnTo>
                    <a:pt x="312" y="665"/>
                  </a:lnTo>
                  <a:lnTo>
                    <a:pt x="314" y="667"/>
                  </a:lnTo>
                  <a:lnTo>
                    <a:pt x="315" y="671"/>
                  </a:lnTo>
                  <a:lnTo>
                    <a:pt x="315" y="671"/>
                  </a:lnTo>
                  <a:lnTo>
                    <a:pt x="317" y="673"/>
                  </a:lnTo>
                  <a:lnTo>
                    <a:pt x="319" y="674"/>
                  </a:lnTo>
                  <a:lnTo>
                    <a:pt x="326" y="678"/>
                  </a:lnTo>
                  <a:lnTo>
                    <a:pt x="326" y="678"/>
                  </a:lnTo>
                  <a:lnTo>
                    <a:pt x="330" y="684"/>
                  </a:lnTo>
                  <a:lnTo>
                    <a:pt x="330" y="691"/>
                  </a:lnTo>
                  <a:lnTo>
                    <a:pt x="330" y="691"/>
                  </a:lnTo>
                  <a:lnTo>
                    <a:pt x="330" y="694"/>
                  </a:lnTo>
                  <a:lnTo>
                    <a:pt x="332" y="698"/>
                  </a:lnTo>
                  <a:lnTo>
                    <a:pt x="333" y="700"/>
                  </a:lnTo>
                  <a:lnTo>
                    <a:pt x="339" y="702"/>
                  </a:lnTo>
                  <a:lnTo>
                    <a:pt x="339" y="702"/>
                  </a:lnTo>
                  <a:lnTo>
                    <a:pt x="344" y="703"/>
                  </a:lnTo>
                  <a:lnTo>
                    <a:pt x="350" y="703"/>
                  </a:lnTo>
                  <a:lnTo>
                    <a:pt x="352" y="700"/>
                  </a:lnTo>
                  <a:lnTo>
                    <a:pt x="355" y="694"/>
                  </a:lnTo>
                  <a:lnTo>
                    <a:pt x="355" y="694"/>
                  </a:lnTo>
                  <a:lnTo>
                    <a:pt x="359" y="685"/>
                  </a:lnTo>
                  <a:lnTo>
                    <a:pt x="362" y="682"/>
                  </a:lnTo>
                  <a:lnTo>
                    <a:pt x="366" y="680"/>
                  </a:lnTo>
                  <a:lnTo>
                    <a:pt x="366" y="680"/>
                  </a:lnTo>
                  <a:lnTo>
                    <a:pt x="371" y="678"/>
                  </a:lnTo>
                  <a:lnTo>
                    <a:pt x="375" y="678"/>
                  </a:lnTo>
                  <a:lnTo>
                    <a:pt x="377" y="680"/>
                  </a:lnTo>
                  <a:lnTo>
                    <a:pt x="377" y="685"/>
                  </a:lnTo>
                  <a:lnTo>
                    <a:pt x="377" y="685"/>
                  </a:lnTo>
                  <a:lnTo>
                    <a:pt x="377" y="689"/>
                  </a:lnTo>
                  <a:lnTo>
                    <a:pt x="373" y="691"/>
                  </a:lnTo>
                  <a:lnTo>
                    <a:pt x="368" y="696"/>
                  </a:lnTo>
                  <a:lnTo>
                    <a:pt x="368" y="696"/>
                  </a:lnTo>
                  <a:lnTo>
                    <a:pt x="361" y="705"/>
                  </a:lnTo>
                  <a:lnTo>
                    <a:pt x="359" y="711"/>
                  </a:lnTo>
                  <a:lnTo>
                    <a:pt x="357" y="714"/>
                  </a:lnTo>
                  <a:lnTo>
                    <a:pt x="357" y="714"/>
                  </a:lnTo>
                  <a:lnTo>
                    <a:pt x="357" y="718"/>
                  </a:lnTo>
                  <a:lnTo>
                    <a:pt x="359" y="720"/>
                  </a:lnTo>
                  <a:lnTo>
                    <a:pt x="364" y="722"/>
                  </a:lnTo>
                  <a:lnTo>
                    <a:pt x="364" y="722"/>
                  </a:lnTo>
                  <a:lnTo>
                    <a:pt x="368" y="722"/>
                  </a:lnTo>
                  <a:lnTo>
                    <a:pt x="370" y="720"/>
                  </a:lnTo>
                  <a:lnTo>
                    <a:pt x="373" y="714"/>
                  </a:lnTo>
                  <a:lnTo>
                    <a:pt x="373" y="714"/>
                  </a:lnTo>
                  <a:lnTo>
                    <a:pt x="377" y="712"/>
                  </a:lnTo>
                  <a:lnTo>
                    <a:pt x="379" y="712"/>
                  </a:lnTo>
                  <a:lnTo>
                    <a:pt x="381" y="714"/>
                  </a:lnTo>
                  <a:lnTo>
                    <a:pt x="381" y="718"/>
                  </a:lnTo>
                  <a:lnTo>
                    <a:pt x="381" y="718"/>
                  </a:lnTo>
                  <a:lnTo>
                    <a:pt x="379" y="722"/>
                  </a:lnTo>
                  <a:lnTo>
                    <a:pt x="377" y="723"/>
                  </a:lnTo>
                  <a:lnTo>
                    <a:pt x="373" y="727"/>
                  </a:lnTo>
                  <a:lnTo>
                    <a:pt x="373" y="731"/>
                  </a:lnTo>
                  <a:lnTo>
                    <a:pt x="373" y="731"/>
                  </a:lnTo>
                  <a:lnTo>
                    <a:pt x="375" y="732"/>
                  </a:lnTo>
                  <a:lnTo>
                    <a:pt x="377" y="734"/>
                  </a:lnTo>
                  <a:lnTo>
                    <a:pt x="382" y="734"/>
                  </a:lnTo>
                  <a:lnTo>
                    <a:pt x="390" y="734"/>
                  </a:lnTo>
                  <a:lnTo>
                    <a:pt x="395" y="736"/>
                  </a:lnTo>
                  <a:lnTo>
                    <a:pt x="395" y="736"/>
                  </a:lnTo>
                  <a:lnTo>
                    <a:pt x="399" y="738"/>
                  </a:lnTo>
                  <a:lnTo>
                    <a:pt x="400" y="740"/>
                  </a:lnTo>
                  <a:lnTo>
                    <a:pt x="402" y="747"/>
                  </a:lnTo>
                  <a:lnTo>
                    <a:pt x="402" y="752"/>
                  </a:lnTo>
                  <a:lnTo>
                    <a:pt x="399" y="760"/>
                  </a:lnTo>
                  <a:lnTo>
                    <a:pt x="399" y="760"/>
                  </a:lnTo>
                  <a:lnTo>
                    <a:pt x="397" y="769"/>
                  </a:lnTo>
                  <a:lnTo>
                    <a:pt x="397" y="774"/>
                  </a:lnTo>
                  <a:lnTo>
                    <a:pt x="399" y="776"/>
                  </a:lnTo>
                  <a:lnTo>
                    <a:pt x="399" y="776"/>
                  </a:lnTo>
                  <a:lnTo>
                    <a:pt x="404" y="779"/>
                  </a:lnTo>
                  <a:lnTo>
                    <a:pt x="409" y="781"/>
                  </a:lnTo>
                  <a:lnTo>
                    <a:pt x="422" y="783"/>
                  </a:lnTo>
                  <a:lnTo>
                    <a:pt x="422" y="783"/>
                  </a:lnTo>
                  <a:lnTo>
                    <a:pt x="431" y="785"/>
                  </a:lnTo>
                  <a:lnTo>
                    <a:pt x="437" y="788"/>
                  </a:lnTo>
                  <a:lnTo>
                    <a:pt x="444" y="801"/>
                  </a:lnTo>
                  <a:lnTo>
                    <a:pt x="444" y="801"/>
                  </a:lnTo>
                  <a:lnTo>
                    <a:pt x="449" y="805"/>
                  </a:lnTo>
                  <a:lnTo>
                    <a:pt x="455" y="805"/>
                  </a:lnTo>
                  <a:lnTo>
                    <a:pt x="460" y="803"/>
                  </a:lnTo>
                  <a:lnTo>
                    <a:pt x="464" y="798"/>
                  </a:lnTo>
                  <a:lnTo>
                    <a:pt x="464" y="798"/>
                  </a:lnTo>
                  <a:lnTo>
                    <a:pt x="469" y="794"/>
                  </a:lnTo>
                  <a:lnTo>
                    <a:pt x="475" y="792"/>
                  </a:lnTo>
                  <a:lnTo>
                    <a:pt x="480" y="792"/>
                  </a:lnTo>
                  <a:lnTo>
                    <a:pt x="485" y="794"/>
                  </a:lnTo>
                  <a:lnTo>
                    <a:pt x="485" y="794"/>
                  </a:lnTo>
                  <a:lnTo>
                    <a:pt x="491" y="801"/>
                  </a:lnTo>
                  <a:lnTo>
                    <a:pt x="495" y="805"/>
                  </a:lnTo>
                  <a:lnTo>
                    <a:pt x="500" y="807"/>
                  </a:lnTo>
                  <a:lnTo>
                    <a:pt x="500" y="807"/>
                  </a:lnTo>
                  <a:lnTo>
                    <a:pt x="505" y="805"/>
                  </a:lnTo>
                  <a:lnTo>
                    <a:pt x="509" y="801"/>
                  </a:lnTo>
                  <a:lnTo>
                    <a:pt x="513" y="798"/>
                  </a:lnTo>
                  <a:lnTo>
                    <a:pt x="514" y="792"/>
                  </a:lnTo>
                  <a:lnTo>
                    <a:pt x="514" y="792"/>
                  </a:lnTo>
                  <a:lnTo>
                    <a:pt x="516" y="785"/>
                  </a:lnTo>
                  <a:lnTo>
                    <a:pt x="518" y="781"/>
                  </a:lnTo>
                  <a:lnTo>
                    <a:pt x="520" y="779"/>
                  </a:lnTo>
                  <a:lnTo>
                    <a:pt x="520" y="779"/>
                  </a:lnTo>
                  <a:lnTo>
                    <a:pt x="523" y="778"/>
                  </a:lnTo>
                  <a:lnTo>
                    <a:pt x="527" y="778"/>
                  </a:lnTo>
                  <a:lnTo>
                    <a:pt x="533" y="778"/>
                  </a:lnTo>
                  <a:lnTo>
                    <a:pt x="533" y="778"/>
                  </a:lnTo>
                  <a:lnTo>
                    <a:pt x="540" y="779"/>
                  </a:lnTo>
                  <a:lnTo>
                    <a:pt x="547" y="778"/>
                  </a:lnTo>
                  <a:lnTo>
                    <a:pt x="552" y="776"/>
                  </a:lnTo>
                  <a:lnTo>
                    <a:pt x="554" y="774"/>
                  </a:lnTo>
                  <a:lnTo>
                    <a:pt x="556" y="770"/>
                  </a:lnTo>
                  <a:lnTo>
                    <a:pt x="556" y="770"/>
                  </a:lnTo>
                  <a:lnTo>
                    <a:pt x="556" y="765"/>
                  </a:lnTo>
                  <a:lnTo>
                    <a:pt x="554" y="761"/>
                  </a:lnTo>
                  <a:lnTo>
                    <a:pt x="552" y="758"/>
                  </a:lnTo>
                  <a:lnTo>
                    <a:pt x="552" y="754"/>
                  </a:lnTo>
                  <a:lnTo>
                    <a:pt x="552" y="754"/>
                  </a:lnTo>
                  <a:lnTo>
                    <a:pt x="554" y="750"/>
                  </a:lnTo>
                  <a:lnTo>
                    <a:pt x="556" y="749"/>
                  </a:lnTo>
                  <a:lnTo>
                    <a:pt x="556" y="749"/>
                  </a:lnTo>
                  <a:lnTo>
                    <a:pt x="556" y="741"/>
                  </a:lnTo>
                  <a:lnTo>
                    <a:pt x="556" y="741"/>
                  </a:lnTo>
                  <a:lnTo>
                    <a:pt x="558" y="731"/>
                  </a:lnTo>
                  <a:lnTo>
                    <a:pt x="558" y="727"/>
                  </a:lnTo>
                  <a:lnTo>
                    <a:pt x="562" y="722"/>
                  </a:lnTo>
                  <a:lnTo>
                    <a:pt x="562" y="722"/>
                  </a:lnTo>
                  <a:lnTo>
                    <a:pt x="565" y="716"/>
                  </a:lnTo>
                  <a:lnTo>
                    <a:pt x="569" y="711"/>
                  </a:lnTo>
                  <a:lnTo>
                    <a:pt x="571" y="703"/>
                  </a:lnTo>
                  <a:lnTo>
                    <a:pt x="571" y="696"/>
                  </a:lnTo>
                  <a:lnTo>
                    <a:pt x="571" y="696"/>
                  </a:lnTo>
                  <a:lnTo>
                    <a:pt x="571" y="687"/>
                  </a:lnTo>
                  <a:lnTo>
                    <a:pt x="571" y="682"/>
                  </a:lnTo>
                  <a:lnTo>
                    <a:pt x="572" y="678"/>
                  </a:lnTo>
                  <a:lnTo>
                    <a:pt x="572" y="678"/>
                  </a:lnTo>
                  <a:lnTo>
                    <a:pt x="576" y="673"/>
                  </a:lnTo>
                  <a:lnTo>
                    <a:pt x="581" y="671"/>
                  </a:lnTo>
                  <a:lnTo>
                    <a:pt x="590" y="667"/>
                  </a:lnTo>
                  <a:lnTo>
                    <a:pt x="596" y="665"/>
                  </a:lnTo>
                  <a:lnTo>
                    <a:pt x="600" y="662"/>
                  </a:lnTo>
                  <a:lnTo>
                    <a:pt x="603" y="658"/>
                  </a:lnTo>
                  <a:lnTo>
                    <a:pt x="605" y="653"/>
                  </a:lnTo>
                  <a:lnTo>
                    <a:pt x="605" y="653"/>
                  </a:lnTo>
                  <a:lnTo>
                    <a:pt x="605" y="644"/>
                  </a:lnTo>
                  <a:lnTo>
                    <a:pt x="603" y="637"/>
                  </a:lnTo>
                  <a:lnTo>
                    <a:pt x="601" y="620"/>
                  </a:lnTo>
                  <a:lnTo>
                    <a:pt x="601" y="620"/>
                  </a:lnTo>
                  <a:lnTo>
                    <a:pt x="601" y="615"/>
                  </a:lnTo>
                  <a:lnTo>
                    <a:pt x="603" y="609"/>
                  </a:lnTo>
                  <a:lnTo>
                    <a:pt x="607" y="599"/>
                  </a:lnTo>
                  <a:lnTo>
                    <a:pt x="607" y="599"/>
                  </a:lnTo>
                  <a:lnTo>
                    <a:pt x="609" y="593"/>
                  </a:lnTo>
                  <a:lnTo>
                    <a:pt x="607" y="589"/>
                  </a:lnTo>
                  <a:lnTo>
                    <a:pt x="603" y="580"/>
                  </a:lnTo>
                  <a:lnTo>
                    <a:pt x="603" y="580"/>
                  </a:lnTo>
                  <a:lnTo>
                    <a:pt x="600" y="570"/>
                  </a:lnTo>
                  <a:lnTo>
                    <a:pt x="598" y="559"/>
                  </a:lnTo>
                  <a:lnTo>
                    <a:pt x="598" y="559"/>
                  </a:lnTo>
                  <a:close/>
                  <a:moveTo>
                    <a:pt x="238" y="19"/>
                  </a:moveTo>
                  <a:lnTo>
                    <a:pt x="238" y="19"/>
                  </a:lnTo>
                  <a:lnTo>
                    <a:pt x="234" y="18"/>
                  </a:lnTo>
                  <a:lnTo>
                    <a:pt x="232" y="18"/>
                  </a:lnTo>
                  <a:lnTo>
                    <a:pt x="228" y="18"/>
                  </a:lnTo>
                  <a:lnTo>
                    <a:pt x="227" y="16"/>
                  </a:lnTo>
                  <a:lnTo>
                    <a:pt x="227" y="16"/>
                  </a:lnTo>
                  <a:lnTo>
                    <a:pt x="227" y="12"/>
                  </a:lnTo>
                  <a:lnTo>
                    <a:pt x="227" y="7"/>
                  </a:lnTo>
                  <a:lnTo>
                    <a:pt x="225" y="3"/>
                  </a:lnTo>
                  <a:lnTo>
                    <a:pt x="223" y="0"/>
                  </a:lnTo>
                  <a:lnTo>
                    <a:pt x="223" y="0"/>
                  </a:lnTo>
                  <a:lnTo>
                    <a:pt x="221" y="0"/>
                  </a:lnTo>
                  <a:lnTo>
                    <a:pt x="221" y="0"/>
                  </a:lnTo>
                  <a:lnTo>
                    <a:pt x="219" y="1"/>
                  </a:lnTo>
                  <a:lnTo>
                    <a:pt x="219" y="3"/>
                  </a:lnTo>
                  <a:lnTo>
                    <a:pt x="216" y="12"/>
                  </a:lnTo>
                  <a:lnTo>
                    <a:pt x="216" y="25"/>
                  </a:lnTo>
                  <a:lnTo>
                    <a:pt x="216" y="25"/>
                  </a:lnTo>
                  <a:lnTo>
                    <a:pt x="219" y="32"/>
                  </a:lnTo>
                  <a:lnTo>
                    <a:pt x="223" y="34"/>
                  </a:lnTo>
                  <a:lnTo>
                    <a:pt x="225" y="36"/>
                  </a:lnTo>
                  <a:lnTo>
                    <a:pt x="225" y="36"/>
                  </a:lnTo>
                  <a:lnTo>
                    <a:pt x="230" y="36"/>
                  </a:lnTo>
                  <a:lnTo>
                    <a:pt x="232" y="34"/>
                  </a:lnTo>
                  <a:lnTo>
                    <a:pt x="234" y="32"/>
                  </a:lnTo>
                  <a:lnTo>
                    <a:pt x="234" y="32"/>
                  </a:lnTo>
                  <a:lnTo>
                    <a:pt x="232" y="32"/>
                  </a:lnTo>
                  <a:lnTo>
                    <a:pt x="232" y="30"/>
                  </a:lnTo>
                  <a:lnTo>
                    <a:pt x="232" y="29"/>
                  </a:lnTo>
                  <a:lnTo>
                    <a:pt x="232" y="27"/>
                  </a:lnTo>
                  <a:lnTo>
                    <a:pt x="232" y="27"/>
                  </a:lnTo>
                  <a:lnTo>
                    <a:pt x="238" y="23"/>
                  </a:lnTo>
                  <a:lnTo>
                    <a:pt x="238" y="21"/>
                  </a:lnTo>
                  <a:lnTo>
                    <a:pt x="238" y="19"/>
                  </a:lnTo>
                  <a:lnTo>
                    <a:pt x="238" y="19"/>
                  </a:lnTo>
                  <a:close/>
                  <a:moveTo>
                    <a:pt x="967" y="792"/>
                  </a:moveTo>
                  <a:lnTo>
                    <a:pt x="967" y="792"/>
                  </a:lnTo>
                  <a:lnTo>
                    <a:pt x="958" y="790"/>
                  </a:lnTo>
                  <a:lnTo>
                    <a:pt x="949" y="787"/>
                  </a:lnTo>
                  <a:lnTo>
                    <a:pt x="949" y="787"/>
                  </a:lnTo>
                  <a:lnTo>
                    <a:pt x="945" y="783"/>
                  </a:lnTo>
                  <a:lnTo>
                    <a:pt x="943" y="776"/>
                  </a:lnTo>
                  <a:lnTo>
                    <a:pt x="943" y="776"/>
                  </a:lnTo>
                  <a:lnTo>
                    <a:pt x="942" y="769"/>
                  </a:lnTo>
                  <a:lnTo>
                    <a:pt x="938" y="763"/>
                  </a:lnTo>
                  <a:lnTo>
                    <a:pt x="933" y="760"/>
                  </a:lnTo>
                  <a:lnTo>
                    <a:pt x="929" y="752"/>
                  </a:lnTo>
                  <a:lnTo>
                    <a:pt x="929" y="752"/>
                  </a:lnTo>
                  <a:lnTo>
                    <a:pt x="927" y="747"/>
                  </a:lnTo>
                  <a:lnTo>
                    <a:pt x="925" y="738"/>
                  </a:lnTo>
                  <a:lnTo>
                    <a:pt x="924" y="731"/>
                  </a:lnTo>
                  <a:lnTo>
                    <a:pt x="920" y="725"/>
                  </a:lnTo>
                  <a:lnTo>
                    <a:pt x="920" y="725"/>
                  </a:lnTo>
                  <a:lnTo>
                    <a:pt x="913" y="722"/>
                  </a:lnTo>
                  <a:lnTo>
                    <a:pt x="907" y="722"/>
                  </a:lnTo>
                  <a:lnTo>
                    <a:pt x="904" y="722"/>
                  </a:lnTo>
                  <a:lnTo>
                    <a:pt x="904" y="722"/>
                  </a:lnTo>
                  <a:lnTo>
                    <a:pt x="902" y="723"/>
                  </a:lnTo>
                  <a:lnTo>
                    <a:pt x="902" y="723"/>
                  </a:lnTo>
                  <a:lnTo>
                    <a:pt x="902" y="729"/>
                  </a:lnTo>
                  <a:lnTo>
                    <a:pt x="905" y="732"/>
                  </a:lnTo>
                  <a:lnTo>
                    <a:pt x="911" y="740"/>
                  </a:lnTo>
                  <a:lnTo>
                    <a:pt x="911" y="740"/>
                  </a:lnTo>
                  <a:lnTo>
                    <a:pt x="916" y="747"/>
                  </a:lnTo>
                  <a:lnTo>
                    <a:pt x="920" y="758"/>
                  </a:lnTo>
                  <a:lnTo>
                    <a:pt x="924" y="779"/>
                  </a:lnTo>
                  <a:lnTo>
                    <a:pt x="924" y="779"/>
                  </a:lnTo>
                  <a:lnTo>
                    <a:pt x="924" y="787"/>
                  </a:lnTo>
                  <a:lnTo>
                    <a:pt x="924" y="790"/>
                  </a:lnTo>
                  <a:lnTo>
                    <a:pt x="922" y="794"/>
                  </a:lnTo>
                  <a:lnTo>
                    <a:pt x="922" y="794"/>
                  </a:lnTo>
                  <a:lnTo>
                    <a:pt x="916" y="801"/>
                  </a:lnTo>
                  <a:lnTo>
                    <a:pt x="914" y="805"/>
                  </a:lnTo>
                  <a:lnTo>
                    <a:pt x="914" y="810"/>
                  </a:lnTo>
                  <a:lnTo>
                    <a:pt x="914" y="810"/>
                  </a:lnTo>
                  <a:lnTo>
                    <a:pt x="916" y="816"/>
                  </a:lnTo>
                  <a:lnTo>
                    <a:pt x="918" y="821"/>
                  </a:lnTo>
                  <a:lnTo>
                    <a:pt x="925" y="832"/>
                  </a:lnTo>
                  <a:lnTo>
                    <a:pt x="925" y="832"/>
                  </a:lnTo>
                  <a:lnTo>
                    <a:pt x="931" y="834"/>
                  </a:lnTo>
                  <a:lnTo>
                    <a:pt x="933" y="837"/>
                  </a:lnTo>
                  <a:lnTo>
                    <a:pt x="933" y="837"/>
                  </a:lnTo>
                  <a:lnTo>
                    <a:pt x="931" y="843"/>
                  </a:lnTo>
                  <a:lnTo>
                    <a:pt x="929" y="848"/>
                  </a:lnTo>
                  <a:lnTo>
                    <a:pt x="929" y="848"/>
                  </a:lnTo>
                  <a:lnTo>
                    <a:pt x="931" y="852"/>
                  </a:lnTo>
                  <a:lnTo>
                    <a:pt x="934" y="857"/>
                  </a:lnTo>
                  <a:lnTo>
                    <a:pt x="938" y="859"/>
                  </a:lnTo>
                  <a:lnTo>
                    <a:pt x="943" y="859"/>
                  </a:lnTo>
                  <a:lnTo>
                    <a:pt x="943" y="859"/>
                  </a:lnTo>
                  <a:lnTo>
                    <a:pt x="949" y="855"/>
                  </a:lnTo>
                  <a:lnTo>
                    <a:pt x="952" y="850"/>
                  </a:lnTo>
                  <a:lnTo>
                    <a:pt x="956" y="837"/>
                  </a:lnTo>
                  <a:lnTo>
                    <a:pt x="956" y="837"/>
                  </a:lnTo>
                  <a:lnTo>
                    <a:pt x="962" y="828"/>
                  </a:lnTo>
                  <a:lnTo>
                    <a:pt x="969" y="821"/>
                  </a:lnTo>
                  <a:lnTo>
                    <a:pt x="969" y="821"/>
                  </a:lnTo>
                  <a:lnTo>
                    <a:pt x="978" y="808"/>
                  </a:lnTo>
                  <a:lnTo>
                    <a:pt x="981" y="803"/>
                  </a:lnTo>
                  <a:lnTo>
                    <a:pt x="983" y="799"/>
                  </a:lnTo>
                  <a:lnTo>
                    <a:pt x="981" y="796"/>
                  </a:lnTo>
                  <a:lnTo>
                    <a:pt x="981" y="796"/>
                  </a:lnTo>
                  <a:lnTo>
                    <a:pt x="980" y="792"/>
                  </a:lnTo>
                  <a:lnTo>
                    <a:pt x="976" y="792"/>
                  </a:lnTo>
                  <a:lnTo>
                    <a:pt x="967" y="792"/>
                  </a:lnTo>
                  <a:lnTo>
                    <a:pt x="967" y="792"/>
                  </a:lnTo>
                  <a:close/>
                  <a:moveTo>
                    <a:pt x="893" y="854"/>
                  </a:moveTo>
                  <a:lnTo>
                    <a:pt x="893" y="854"/>
                  </a:lnTo>
                  <a:lnTo>
                    <a:pt x="889" y="854"/>
                  </a:lnTo>
                  <a:lnTo>
                    <a:pt x="889" y="854"/>
                  </a:lnTo>
                  <a:lnTo>
                    <a:pt x="885" y="857"/>
                  </a:lnTo>
                  <a:lnTo>
                    <a:pt x="882" y="861"/>
                  </a:lnTo>
                  <a:lnTo>
                    <a:pt x="878" y="870"/>
                  </a:lnTo>
                  <a:lnTo>
                    <a:pt x="878" y="870"/>
                  </a:lnTo>
                  <a:lnTo>
                    <a:pt x="876" y="883"/>
                  </a:lnTo>
                  <a:lnTo>
                    <a:pt x="875" y="888"/>
                  </a:lnTo>
                  <a:lnTo>
                    <a:pt x="873" y="895"/>
                  </a:lnTo>
                  <a:lnTo>
                    <a:pt x="873" y="895"/>
                  </a:lnTo>
                  <a:lnTo>
                    <a:pt x="867" y="901"/>
                  </a:lnTo>
                  <a:lnTo>
                    <a:pt x="860" y="908"/>
                  </a:lnTo>
                  <a:lnTo>
                    <a:pt x="853" y="912"/>
                  </a:lnTo>
                  <a:lnTo>
                    <a:pt x="846" y="915"/>
                  </a:lnTo>
                  <a:lnTo>
                    <a:pt x="846" y="915"/>
                  </a:lnTo>
                  <a:lnTo>
                    <a:pt x="838" y="917"/>
                  </a:lnTo>
                  <a:lnTo>
                    <a:pt x="835" y="919"/>
                  </a:lnTo>
                  <a:lnTo>
                    <a:pt x="833" y="921"/>
                  </a:lnTo>
                  <a:lnTo>
                    <a:pt x="833" y="921"/>
                  </a:lnTo>
                  <a:lnTo>
                    <a:pt x="829" y="924"/>
                  </a:lnTo>
                  <a:lnTo>
                    <a:pt x="826" y="928"/>
                  </a:lnTo>
                  <a:lnTo>
                    <a:pt x="826" y="928"/>
                  </a:lnTo>
                  <a:lnTo>
                    <a:pt x="826" y="926"/>
                  </a:lnTo>
                  <a:lnTo>
                    <a:pt x="826" y="926"/>
                  </a:lnTo>
                  <a:lnTo>
                    <a:pt x="826" y="930"/>
                  </a:lnTo>
                  <a:lnTo>
                    <a:pt x="824" y="933"/>
                  </a:lnTo>
                  <a:lnTo>
                    <a:pt x="819" y="937"/>
                  </a:lnTo>
                  <a:lnTo>
                    <a:pt x="813" y="939"/>
                  </a:lnTo>
                  <a:lnTo>
                    <a:pt x="808" y="942"/>
                  </a:lnTo>
                  <a:lnTo>
                    <a:pt x="808" y="942"/>
                  </a:lnTo>
                  <a:lnTo>
                    <a:pt x="802" y="950"/>
                  </a:lnTo>
                  <a:lnTo>
                    <a:pt x="800" y="955"/>
                  </a:lnTo>
                  <a:lnTo>
                    <a:pt x="800" y="959"/>
                  </a:lnTo>
                  <a:lnTo>
                    <a:pt x="800" y="959"/>
                  </a:lnTo>
                  <a:lnTo>
                    <a:pt x="804" y="962"/>
                  </a:lnTo>
                  <a:lnTo>
                    <a:pt x="806" y="964"/>
                  </a:lnTo>
                  <a:lnTo>
                    <a:pt x="815" y="964"/>
                  </a:lnTo>
                  <a:lnTo>
                    <a:pt x="815" y="964"/>
                  </a:lnTo>
                  <a:lnTo>
                    <a:pt x="817" y="966"/>
                  </a:lnTo>
                  <a:lnTo>
                    <a:pt x="820" y="968"/>
                  </a:lnTo>
                  <a:lnTo>
                    <a:pt x="824" y="973"/>
                  </a:lnTo>
                  <a:lnTo>
                    <a:pt x="824" y="973"/>
                  </a:lnTo>
                  <a:lnTo>
                    <a:pt x="829" y="977"/>
                  </a:lnTo>
                  <a:lnTo>
                    <a:pt x="838" y="978"/>
                  </a:lnTo>
                  <a:lnTo>
                    <a:pt x="838" y="978"/>
                  </a:lnTo>
                  <a:lnTo>
                    <a:pt x="847" y="977"/>
                  </a:lnTo>
                  <a:lnTo>
                    <a:pt x="855" y="975"/>
                  </a:lnTo>
                  <a:lnTo>
                    <a:pt x="862" y="971"/>
                  </a:lnTo>
                  <a:lnTo>
                    <a:pt x="864" y="968"/>
                  </a:lnTo>
                  <a:lnTo>
                    <a:pt x="864" y="964"/>
                  </a:lnTo>
                  <a:lnTo>
                    <a:pt x="864" y="964"/>
                  </a:lnTo>
                  <a:lnTo>
                    <a:pt x="866" y="948"/>
                  </a:lnTo>
                  <a:lnTo>
                    <a:pt x="866" y="940"/>
                  </a:lnTo>
                  <a:lnTo>
                    <a:pt x="867" y="933"/>
                  </a:lnTo>
                  <a:lnTo>
                    <a:pt x="867" y="933"/>
                  </a:lnTo>
                  <a:lnTo>
                    <a:pt x="875" y="926"/>
                  </a:lnTo>
                  <a:lnTo>
                    <a:pt x="882" y="922"/>
                  </a:lnTo>
                  <a:lnTo>
                    <a:pt x="882" y="922"/>
                  </a:lnTo>
                  <a:lnTo>
                    <a:pt x="889" y="921"/>
                  </a:lnTo>
                  <a:lnTo>
                    <a:pt x="893" y="919"/>
                  </a:lnTo>
                  <a:lnTo>
                    <a:pt x="895" y="915"/>
                  </a:lnTo>
                  <a:lnTo>
                    <a:pt x="895" y="915"/>
                  </a:lnTo>
                  <a:lnTo>
                    <a:pt x="896" y="912"/>
                  </a:lnTo>
                  <a:lnTo>
                    <a:pt x="896" y="908"/>
                  </a:lnTo>
                  <a:lnTo>
                    <a:pt x="895" y="904"/>
                  </a:lnTo>
                  <a:lnTo>
                    <a:pt x="896" y="901"/>
                  </a:lnTo>
                  <a:lnTo>
                    <a:pt x="896" y="901"/>
                  </a:lnTo>
                  <a:lnTo>
                    <a:pt x="898" y="897"/>
                  </a:lnTo>
                  <a:lnTo>
                    <a:pt x="900" y="893"/>
                  </a:lnTo>
                  <a:lnTo>
                    <a:pt x="907" y="888"/>
                  </a:lnTo>
                  <a:lnTo>
                    <a:pt x="907" y="888"/>
                  </a:lnTo>
                  <a:lnTo>
                    <a:pt x="914" y="883"/>
                  </a:lnTo>
                  <a:lnTo>
                    <a:pt x="918" y="879"/>
                  </a:lnTo>
                  <a:lnTo>
                    <a:pt x="920" y="875"/>
                  </a:lnTo>
                  <a:lnTo>
                    <a:pt x="920" y="875"/>
                  </a:lnTo>
                  <a:lnTo>
                    <a:pt x="920" y="872"/>
                  </a:lnTo>
                  <a:lnTo>
                    <a:pt x="918" y="866"/>
                  </a:lnTo>
                  <a:lnTo>
                    <a:pt x="913" y="859"/>
                  </a:lnTo>
                  <a:lnTo>
                    <a:pt x="913" y="859"/>
                  </a:lnTo>
                  <a:lnTo>
                    <a:pt x="905" y="854"/>
                  </a:lnTo>
                  <a:lnTo>
                    <a:pt x="893" y="854"/>
                  </a:lnTo>
                  <a:lnTo>
                    <a:pt x="893" y="854"/>
                  </a:lnTo>
                  <a:close/>
                  <a:moveTo>
                    <a:pt x="147" y="68"/>
                  </a:moveTo>
                  <a:lnTo>
                    <a:pt x="147" y="68"/>
                  </a:lnTo>
                  <a:lnTo>
                    <a:pt x="151" y="67"/>
                  </a:lnTo>
                  <a:lnTo>
                    <a:pt x="152" y="61"/>
                  </a:lnTo>
                  <a:lnTo>
                    <a:pt x="152" y="57"/>
                  </a:lnTo>
                  <a:lnTo>
                    <a:pt x="151" y="54"/>
                  </a:lnTo>
                  <a:lnTo>
                    <a:pt x="151" y="54"/>
                  </a:lnTo>
                  <a:lnTo>
                    <a:pt x="147" y="50"/>
                  </a:lnTo>
                  <a:lnTo>
                    <a:pt x="140" y="48"/>
                  </a:lnTo>
                  <a:lnTo>
                    <a:pt x="129" y="50"/>
                  </a:lnTo>
                  <a:lnTo>
                    <a:pt x="129" y="50"/>
                  </a:lnTo>
                  <a:lnTo>
                    <a:pt x="120" y="48"/>
                  </a:lnTo>
                  <a:lnTo>
                    <a:pt x="114" y="47"/>
                  </a:lnTo>
                  <a:lnTo>
                    <a:pt x="114" y="45"/>
                  </a:lnTo>
                  <a:lnTo>
                    <a:pt x="114" y="43"/>
                  </a:lnTo>
                  <a:lnTo>
                    <a:pt x="114" y="43"/>
                  </a:lnTo>
                  <a:lnTo>
                    <a:pt x="116" y="39"/>
                  </a:lnTo>
                  <a:lnTo>
                    <a:pt x="123" y="38"/>
                  </a:lnTo>
                  <a:lnTo>
                    <a:pt x="134" y="36"/>
                  </a:lnTo>
                  <a:lnTo>
                    <a:pt x="134" y="36"/>
                  </a:lnTo>
                  <a:lnTo>
                    <a:pt x="143" y="36"/>
                  </a:lnTo>
                  <a:lnTo>
                    <a:pt x="151" y="36"/>
                  </a:lnTo>
                  <a:lnTo>
                    <a:pt x="151" y="36"/>
                  </a:lnTo>
                  <a:lnTo>
                    <a:pt x="160" y="36"/>
                  </a:lnTo>
                  <a:lnTo>
                    <a:pt x="167" y="34"/>
                  </a:lnTo>
                  <a:lnTo>
                    <a:pt x="174" y="29"/>
                  </a:lnTo>
                  <a:lnTo>
                    <a:pt x="176" y="27"/>
                  </a:lnTo>
                  <a:lnTo>
                    <a:pt x="178" y="21"/>
                  </a:lnTo>
                  <a:lnTo>
                    <a:pt x="178" y="21"/>
                  </a:lnTo>
                  <a:lnTo>
                    <a:pt x="176" y="18"/>
                  </a:lnTo>
                  <a:lnTo>
                    <a:pt x="174" y="16"/>
                  </a:lnTo>
                  <a:lnTo>
                    <a:pt x="174" y="16"/>
                  </a:lnTo>
                  <a:lnTo>
                    <a:pt x="171" y="18"/>
                  </a:lnTo>
                  <a:lnTo>
                    <a:pt x="165" y="19"/>
                  </a:lnTo>
                  <a:lnTo>
                    <a:pt x="165" y="19"/>
                  </a:lnTo>
                  <a:lnTo>
                    <a:pt x="160" y="23"/>
                  </a:lnTo>
                  <a:lnTo>
                    <a:pt x="154" y="25"/>
                  </a:lnTo>
                  <a:lnTo>
                    <a:pt x="154" y="25"/>
                  </a:lnTo>
                  <a:lnTo>
                    <a:pt x="143" y="25"/>
                  </a:lnTo>
                  <a:lnTo>
                    <a:pt x="134" y="23"/>
                  </a:lnTo>
                  <a:lnTo>
                    <a:pt x="134" y="23"/>
                  </a:lnTo>
                  <a:lnTo>
                    <a:pt x="123" y="23"/>
                  </a:lnTo>
                  <a:lnTo>
                    <a:pt x="123" y="23"/>
                  </a:lnTo>
                  <a:lnTo>
                    <a:pt x="120" y="19"/>
                  </a:lnTo>
                  <a:lnTo>
                    <a:pt x="116" y="18"/>
                  </a:lnTo>
                  <a:lnTo>
                    <a:pt x="114" y="18"/>
                  </a:lnTo>
                  <a:lnTo>
                    <a:pt x="114" y="18"/>
                  </a:lnTo>
                  <a:lnTo>
                    <a:pt x="109" y="19"/>
                  </a:lnTo>
                  <a:lnTo>
                    <a:pt x="104" y="21"/>
                  </a:lnTo>
                  <a:lnTo>
                    <a:pt x="100" y="27"/>
                  </a:lnTo>
                  <a:lnTo>
                    <a:pt x="98" y="32"/>
                  </a:lnTo>
                  <a:lnTo>
                    <a:pt x="98" y="32"/>
                  </a:lnTo>
                  <a:lnTo>
                    <a:pt x="98" y="38"/>
                  </a:lnTo>
                  <a:lnTo>
                    <a:pt x="100" y="41"/>
                  </a:lnTo>
                  <a:lnTo>
                    <a:pt x="100" y="47"/>
                  </a:lnTo>
                  <a:lnTo>
                    <a:pt x="98" y="52"/>
                  </a:lnTo>
                  <a:lnTo>
                    <a:pt x="98" y="52"/>
                  </a:lnTo>
                  <a:lnTo>
                    <a:pt x="95" y="57"/>
                  </a:lnTo>
                  <a:lnTo>
                    <a:pt x="93" y="65"/>
                  </a:lnTo>
                  <a:lnTo>
                    <a:pt x="93" y="65"/>
                  </a:lnTo>
                  <a:lnTo>
                    <a:pt x="95" y="72"/>
                  </a:lnTo>
                  <a:lnTo>
                    <a:pt x="95" y="77"/>
                  </a:lnTo>
                  <a:lnTo>
                    <a:pt x="95" y="77"/>
                  </a:lnTo>
                  <a:lnTo>
                    <a:pt x="91" y="88"/>
                  </a:lnTo>
                  <a:lnTo>
                    <a:pt x="89" y="92"/>
                  </a:lnTo>
                  <a:lnTo>
                    <a:pt x="91" y="97"/>
                  </a:lnTo>
                  <a:lnTo>
                    <a:pt x="91" y="97"/>
                  </a:lnTo>
                  <a:lnTo>
                    <a:pt x="91" y="103"/>
                  </a:lnTo>
                  <a:lnTo>
                    <a:pt x="91" y="108"/>
                  </a:lnTo>
                  <a:lnTo>
                    <a:pt x="91" y="108"/>
                  </a:lnTo>
                  <a:lnTo>
                    <a:pt x="91" y="123"/>
                  </a:lnTo>
                  <a:lnTo>
                    <a:pt x="93" y="132"/>
                  </a:lnTo>
                  <a:lnTo>
                    <a:pt x="95" y="139"/>
                  </a:lnTo>
                  <a:lnTo>
                    <a:pt x="95" y="139"/>
                  </a:lnTo>
                  <a:lnTo>
                    <a:pt x="98" y="141"/>
                  </a:lnTo>
                  <a:lnTo>
                    <a:pt x="102" y="141"/>
                  </a:lnTo>
                  <a:lnTo>
                    <a:pt x="105" y="141"/>
                  </a:lnTo>
                  <a:lnTo>
                    <a:pt x="107" y="137"/>
                  </a:lnTo>
                  <a:lnTo>
                    <a:pt x="114" y="130"/>
                  </a:lnTo>
                  <a:lnTo>
                    <a:pt x="116" y="123"/>
                  </a:lnTo>
                  <a:lnTo>
                    <a:pt x="116" y="123"/>
                  </a:lnTo>
                  <a:lnTo>
                    <a:pt x="114" y="115"/>
                  </a:lnTo>
                  <a:lnTo>
                    <a:pt x="114" y="110"/>
                  </a:lnTo>
                  <a:lnTo>
                    <a:pt x="114" y="106"/>
                  </a:lnTo>
                  <a:lnTo>
                    <a:pt x="114" y="106"/>
                  </a:lnTo>
                  <a:lnTo>
                    <a:pt x="116" y="103"/>
                  </a:lnTo>
                  <a:lnTo>
                    <a:pt x="118" y="101"/>
                  </a:lnTo>
                  <a:lnTo>
                    <a:pt x="122" y="101"/>
                  </a:lnTo>
                  <a:lnTo>
                    <a:pt x="123" y="103"/>
                  </a:lnTo>
                  <a:lnTo>
                    <a:pt x="123" y="103"/>
                  </a:lnTo>
                  <a:lnTo>
                    <a:pt x="125" y="106"/>
                  </a:lnTo>
                  <a:lnTo>
                    <a:pt x="127" y="110"/>
                  </a:lnTo>
                  <a:lnTo>
                    <a:pt x="129" y="115"/>
                  </a:lnTo>
                  <a:lnTo>
                    <a:pt x="131" y="119"/>
                  </a:lnTo>
                  <a:lnTo>
                    <a:pt x="131" y="119"/>
                  </a:lnTo>
                  <a:lnTo>
                    <a:pt x="133" y="123"/>
                  </a:lnTo>
                  <a:lnTo>
                    <a:pt x="134" y="123"/>
                  </a:lnTo>
                  <a:lnTo>
                    <a:pt x="136" y="124"/>
                  </a:lnTo>
                  <a:lnTo>
                    <a:pt x="136" y="124"/>
                  </a:lnTo>
                  <a:lnTo>
                    <a:pt x="138" y="123"/>
                  </a:lnTo>
                  <a:lnTo>
                    <a:pt x="138" y="119"/>
                  </a:lnTo>
                  <a:lnTo>
                    <a:pt x="138" y="119"/>
                  </a:lnTo>
                  <a:lnTo>
                    <a:pt x="145" y="115"/>
                  </a:lnTo>
                  <a:lnTo>
                    <a:pt x="147" y="114"/>
                  </a:lnTo>
                  <a:lnTo>
                    <a:pt x="149" y="112"/>
                  </a:lnTo>
                  <a:lnTo>
                    <a:pt x="149" y="112"/>
                  </a:lnTo>
                  <a:lnTo>
                    <a:pt x="149" y="108"/>
                  </a:lnTo>
                  <a:lnTo>
                    <a:pt x="147" y="105"/>
                  </a:lnTo>
                  <a:lnTo>
                    <a:pt x="142" y="99"/>
                  </a:lnTo>
                  <a:lnTo>
                    <a:pt x="142" y="99"/>
                  </a:lnTo>
                  <a:lnTo>
                    <a:pt x="134" y="94"/>
                  </a:lnTo>
                  <a:lnTo>
                    <a:pt x="131" y="92"/>
                  </a:lnTo>
                  <a:lnTo>
                    <a:pt x="129" y="88"/>
                  </a:lnTo>
                  <a:lnTo>
                    <a:pt x="129" y="88"/>
                  </a:lnTo>
                  <a:lnTo>
                    <a:pt x="127" y="85"/>
                  </a:lnTo>
                  <a:lnTo>
                    <a:pt x="127" y="81"/>
                  </a:lnTo>
                  <a:lnTo>
                    <a:pt x="129" y="76"/>
                  </a:lnTo>
                  <a:lnTo>
                    <a:pt x="131" y="72"/>
                  </a:lnTo>
                  <a:lnTo>
                    <a:pt x="131" y="72"/>
                  </a:lnTo>
                  <a:lnTo>
                    <a:pt x="134" y="70"/>
                  </a:lnTo>
                  <a:lnTo>
                    <a:pt x="140" y="70"/>
                  </a:lnTo>
                  <a:lnTo>
                    <a:pt x="143" y="70"/>
                  </a:lnTo>
                  <a:lnTo>
                    <a:pt x="147" y="68"/>
                  </a:lnTo>
                  <a:lnTo>
                    <a:pt x="147" y="68"/>
                  </a:lnTo>
                  <a:close/>
                  <a:moveTo>
                    <a:pt x="156" y="242"/>
                  </a:moveTo>
                  <a:lnTo>
                    <a:pt x="156" y="242"/>
                  </a:lnTo>
                  <a:lnTo>
                    <a:pt x="161" y="240"/>
                  </a:lnTo>
                  <a:lnTo>
                    <a:pt x="165" y="238"/>
                  </a:lnTo>
                  <a:lnTo>
                    <a:pt x="174" y="233"/>
                  </a:lnTo>
                  <a:lnTo>
                    <a:pt x="174" y="233"/>
                  </a:lnTo>
                  <a:lnTo>
                    <a:pt x="180" y="229"/>
                  </a:lnTo>
                  <a:lnTo>
                    <a:pt x="183" y="226"/>
                  </a:lnTo>
                  <a:lnTo>
                    <a:pt x="190" y="219"/>
                  </a:lnTo>
                  <a:lnTo>
                    <a:pt x="190" y="219"/>
                  </a:lnTo>
                  <a:lnTo>
                    <a:pt x="200" y="215"/>
                  </a:lnTo>
                  <a:lnTo>
                    <a:pt x="205" y="211"/>
                  </a:lnTo>
                  <a:lnTo>
                    <a:pt x="209" y="208"/>
                  </a:lnTo>
                  <a:lnTo>
                    <a:pt x="209" y="208"/>
                  </a:lnTo>
                  <a:lnTo>
                    <a:pt x="209" y="206"/>
                  </a:lnTo>
                  <a:lnTo>
                    <a:pt x="207" y="204"/>
                  </a:lnTo>
                  <a:lnTo>
                    <a:pt x="207" y="204"/>
                  </a:lnTo>
                  <a:lnTo>
                    <a:pt x="201" y="204"/>
                  </a:lnTo>
                  <a:lnTo>
                    <a:pt x="198" y="206"/>
                  </a:lnTo>
                  <a:lnTo>
                    <a:pt x="198" y="206"/>
                  </a:lnTo>
                  <a:lnTo>
                    <a:pt x="194" y="208"/>
                  </a:lnTo>
                  <a:lnTo>
                    <a:pt x="190" y="209"/>
                  </a:lnTo>
                  <a:lnTo>
                    <a:pt x="190" y="209"/>
                  </a:lnTo>
                  <a:lnTo>
                    <a:pt x="185" y="209"/>
                  </a:lnTo>
                  <a:lnTo>
                    <a:pt x="185" y="209"/>
                  </a:lnTo>
                  <a:lnTo>
                    <a:pt x="181" y="209"/>
                  </a:lnTo>
                  <a:lnTo>
                    <a:pt x="180" y="211"/>
                  </a:lnTo>
                  <a:lnTo>
                    <a:pt x="180" y="213"/>
                  </a:lnTo>
                  <a:lnTo>
                    <a:pt x="178" y="215"/>
                  </a:lnTo>
                  <a:lnTo>
                    <a:pt x="178" y="215"/>
                  </a:lnTo>
                  <a:lnTo>
                    <a:pt x="174" y="217"/>
                  </a:lnTo>
                  <a:lnTo>
                    <a:pt x="171" y="217"/>
                  </a:lnTo>
                  <a:lnTo>
                    <a:pt x="171" y="217"/>
                  </a:lnTo>
                  <a:lnTo>
                    <a:pt x="167" y="219"/>
                  </a:lnTo>
                  <a:lnTo>
                    <a:pt x="165" y="220"/>
                  </a:lnTo>
                  <a:lnTo>
                    <a:pt x="165" y="220"/>
                  </a:lnTo>
                  <a:lnTo>
                    <a:pt x="154" y="231"/>
                  </a:lnTo>
                  <a:lnTo>
                    <a:pt x="154" y="231"/>
                  </a:lnTo>
                  <a:lnTo>
                    <a:pt x="151" y="235"/>
                  </a:lnTo>
                  <a:lnTo>
                    <a:pt x="149" y="238"/>
                  </a:lnTo>
                  <a:lnTo>
                    <a:pt x="151" y="240"/>
                  </a:lnTo>
                  <a:lnTo>
                    <a:pt x="156" y="242"/>
                  </a:lnTo>
                  <a:lnTo>
                    <a:pt x="156" y="24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0" name="Freeform 9"/>
            <p:cNvSpPr>
              <a:spLocks noEditPoints="1"/>
            </p:cNvSpPr>
            <p:nvPr/>
          </p:nvSpPr>
          <p:spPr bwMode="auto">
            <a:xfrm>
              <a:off x="250825" y="1412875"/>
              <a:ext cx="3741738" cy="2843213"/>
            </a:xfrm>
            <a:custGeom>
              <a:avLst/>
              <a:gdLst>
                <a:gd name="T0" fmla="*/ 1408 w 2357"/>
                <a:gd name="T1" fmla="*/ 487 h 1791"/>
                <a:gd name="T2" fmla="*/ 1207 w 2357"/>
                <a:gd name="T3" fmla="*/ 268 h 1791"/>
                <a:gd name="T4" fmla="*/ 1005 w 2357"/>
                <a:gd name="T5" fmla="*/ 246 h 1791"/>
                <a:gd name="T6" fmla="*/ 1095 w 2357"/>
                <a:gd name="T7" fmla="*/ 469 h 1791"/>
                <a:gd name="T8" fmla="*/ 1050 w 2357"/>
                <a:gd name="T9" fmla="*/ 391 h 1791"/>
                <a:gd name="T10" fmla="*/ 786 w 2357"/>
                <a:gd name="T11" fmla="*/ 313 h 1791"/>
                <a:gd name="T12" fmla="*/ 773 w 2357"/>
                <a:gd name="T13" fmla="*/ 223 h 1791"/>
                <a:gd name="T14" fmla="*/ 829 w 2357"/>
                <a:gd name="T15" fmla="*/ 273 h 1791"/>
                <a:gd name="T16" fmla="*/ 891 w 2357"/>
                <a:gd name="T17" fmla="*/ 255 h 1791"/>
                <a:gd name="T18" fmla="*/ 923 w 2357"/>
                <a:gd name="T19" fmla="*/ 353 h 1791"/>
                <a:gd name="T20" fmla="*/ 755 w 2357"/>
                <a:gd name="T21" fmla="*/ 364 h 1791"/>
                <a:gd name="T22" fmla="*/ 901 w 2357"/>
                <a:gd name="T23" fmla="*/ 447 h 1791"/>
                <a:gd name="T24" fmla="*/ 865 w 2357"/>
                <a:gd name="T25" fmla="*/ 221 h 1791"/>
                <a:gd name="T26" fmla="*/ 1531 w 2357"/>
                <a:gd name="T27" fmla="*/ 483 h 1791"/>
                <a:gd name="T28" fmla="*/ 1249 w 2357"/>
                <a:gd name="T29" fmla="*/ 380 h 1791"/>
                <a:gd name="T30" fmla="*/ 1435 w 2357"/>
                <a:gd name="T31" fmla="*/ 539 h 1791"/>
                <a:gd name="T32" fmla="*/ 1560 w 2357"/>
                <a:gd name="T33" fmla="*/ 592 h 1791"/>
                <a:gd name="T34" fmla="*/ 1146 w 2357"/>
                <a:gd name="T35" fmla="*/ 166 h 1791"/>
                <a:gd name="T36" fmla="*/ 1215 w 2357"/>
                <a:gd name="T37" fmla="*/ 208 h 1791"/>
                <a:gd name="T38" fmla="*/ 1392 w 2357"/>
                <a:gd name="T39" fmla="*/ 192 h 1791"/>
                <a:gd name="T40" fmla="*/ 1604 w 2357"/>
                <a:gd name="T41" fmla="*/ 67 h 1791"/>
                <a:gd name="T42" fmla="*/ 1381 w 2357"/>
                <a:gd name="T43" fmla="*/ 38 h 1791"/>
                <a:gd name="T44" fmla="*/ 1229 w 2357"/>
                <a:gd name="T45" fmla="*/ 71 h 1791"/>
                <a:gd name="T46" fmla="*/ 1274 w 2357"/>
                <a:gd name="T47" fmla="*/ 98 h 1791"/>
                <a:gd name="T48" fmla="*/ 1229 w 2357"/>
                <a:gd name="T49" fmla="*/ 128 h 1791"/>
                <a:gd name="T50" fmla="*/ 1307 w 2357"/>
                <a:gd name="T51" fmla="*/ 603 h 1791"/>
                <a:gd name="T52" fmla="*/ 1694 w 2357"/>
                <a:gd name="T53" fmla="*/ 910 h 1791"/>
                <a:gd name="T54" fmla="*/ 1419 w 2357"/>
                <a:gd name="T55" fmla="*/ 1596 h 1791"/>
                <a:gd name="T56" fmla="*/ 1394 w 2357"/>
                <a:gd name="T57" fmla="*/ 1552 h 1791"/>
                <a:gd name="T58" fmla="*/ 2246 w 2357"/>
                <a:gd name="T59" fmla="*/ 333 h 1791"/>
                <a:gd name="T60" fmla="*/ 2252 w 2357"/>
                <a:gd name="T61" fmla="*/ 195 h 1791"/>
                <a:gd name="T62" fmla="*/ 2232 w 2357"/>
                <a:gd name="T63" fmla="*/ 89 h 1791"/>
                <a:gd name="T64" fmla="*/ 2215 w 2357"/>
                <a:gd name="T65" fmla="*/ 36 h 1791"/>
                <a:gd name="T66" fmla="*/ 1949 w 2357"/>
                <a:gd name="T67" fmla="*/ 25 h 1791"/>
                <a:gd name="T68" fmla="*/ 1776 w 2357"/>
                <a:gd name="T69" fmla="*/ 81 h 1791"/>
                <a:gd name="T70" fmla="*/ 1528 w 2357"/>
                <a:gd name="T71" fmla="*/ 125 h 1791"/>
                <a:gd name="T72" fmla="*/ 1484 w 2357"/>
                <a:gd name="T73" fmla="*/ 246 h 1791"/>
                <a:gd name="T74" fmla="*/ 1718 w 2357"/>
                <a:gd name="T75" fmla="*/ 431 h 1791"/>
                <a:gd name="T76" fmla="*/ 1758 w 2357"/>
                <a:gd name="T77" fmla="*/ 577 h 1791"/>
                <a:gd name="T78" fmla="*/ 1924 w 2357"/>
                <a:gd name="T79" fmla="*/ 610 h 1791"/>
                <a:gd name="T80" fmla="*/ 1272 w 2357"/>
                <a:gd name="T81" fmla="*/ 1717 h 1791"/>
                <a:gd name="T82" fmla="*/ 1106 w 2357"/>
                <a:gd name="T83" fmla="*/ 1598 h 1791"/>
                <a:gd name="T84" fmla="*/ 1330 w 2357"/>
                <a:gd name="T85" fmla="*/ 1451 h 1791"/>
                <a:gd name="T86" fmla="*/ 1511 w 2357"/>
                <a:gd name="T87" fmla="*/ 1073 h 1791"/>
                <a:gd name="T88" fmla="*/ 1569 w 2357"/>
                <a:gd name="T89" fmla="*/ 966 h 1791"/>
                <a:gd name="T90" fmla="*/ 1642 w 2357"/>
                <a:gd name="T91" fmla="*/ 869 h 1791"/>
                <a:gd name="T92" fmla="*/ 1423 w 2357"/>
                <a:gd name="T93" fmla="*/ 626 h 1791"/>
                <a:gd name="T94" fmla="*/ 1316 w 2357"/>
                <a:gd name="T95" fmla="*/ 887 h 1791"/>
                <a:gd name="T96" fmla="*/ 1182 w 2357"/>
                <a:gd name="T97" fmla="*/ 565 h 1791"/>
                <a:gd name="T98" fmla="*/ 1267 w 2357"/>
                <a:gd name="T99" fmla="*/ 465 h 1791"/>
                <a:gd name="T100" fmla="*/ 1164 w 2357"/>
                <a:gd name="T101" fmla="*/ 414 h 1791"/>
                <a:gd name="T102" fmla="*/ 1097 w 2357"/>
                <a:gd name="T103" fmla="*/ 385 h 1791"/>
                <a:gd name="T104" fmla="*/ 1010 w 2357"/>
                <a:gd name="T105" fmla="*/ 496 h 1791"/>
                <a:gd name="T106" fmla="*/ 811 w 2357"/>
                <a:gd name="T107" fmla="*/ 476 h 1791"/>
                <a:gd name="T108" fmla="*/ 552 w 2357"/>
                <a:gd name="T109" fmla="*/ 458 h 1791"/>
                <a:gd name="T110" fmla="*/ 65 w 2357"/>
                <a:gd name="T111" fmla="*/ 445 h 1791"/>
                <a:gd name="T112" fmla="*/ 67 w 2357"/>
                <a:gd name="T113" fmla="*/ 572 h 1791"/>
                <a:gd name="T114" fmla="*/ 87 w 2357"/>
                <a:gd name="T115" fmla="*/ 720 h 1791"/>
                <a:gd name="T116" fmla="*/ 217 w 2357"/>
                <a:gd name="T117" fmla="*/ 697 h 1791"/>
                <a:gd name="T118" fmla="*/ 469 w 2357"/>
                <a:gd name="T119" fmla="*/ 733 h 1791"/>
                <a:gd name="T120" fmla="*/ 650 w 2357"/>
                <a:gd name="T121" fmla="*/ 977 h 1791"/>
                <a:gd name="T122" fmla="*/ 880 w 2357"/>
                <a:gd name="T123" fmla="*/ 1489 h 1791"/>
                <a:gd name="T124" fmla="*/ 1122 w 2357"/>
                <a:gd name="T125" fmla="*/ 1647 h 1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7" h="1791">
                  <a:moveTo>
                    <a:pt x="1086" y="284"/>
                  </a:moveTo>
                  <a:lnTo>
                    <a:pt x="1086" y="284"/>
                  </a:lnTo>
                  <a:lnTo>
                    <a:pt x="1086" y="279"/>
                  </a:lnTo>
                  <a:lnTo>
                    <a:pt x="1088" y="275"/>
                  </a:lnTo>
                  <a:lnTo>
                    <a:pt x="1093" y="268"/>
                  </a:lnTo>
                  <a:lnTo>
                    <a:pt x="1093" y="268"/>
                  </a:lnTo>
                  <a:lnTo>
                    <a:pt x="1102" y="261"/>
                  </a:lnTo>
                  <a:lnTo>
                    <a:pt x="1102" y="261"/>
                  </a:lnTo>
                  <a:lnTo>
                    <a:pt x="1111" y="259"/>
                  </a:lnTo>
                  <a:lnTo>
                    <a:pt x="1111" y="259"/>
                  </a:lnTo>
                  <a:lnTo>
                    <a:pt x="1115" y="261"/>
                  </a:lnTo>
                  <a:lnTo>
                    <a:pt x="1119" y="262"/>
                  </a:lnTo>
                  <a:lnTo>
                    <a:pt x="1124" y="268"/>
                  </a:lnTo>
                  <a:lnTo>
                    <a:pt x="1128" y="275"/>
                  </a:lnTo>
                  <a:lnTo>
                    <a:pt x="1128" y="282"/>
                  </a:lnTo>
                  <a:lnTo>
                    <a:pt x="1128" y="282"/>
                  </a:lnTo>
                  <a:lnTo>
                    <a:pt x="1126" y="290"/>
                  </a:lnTo>
                  <a:lnTo>
                    <a:pt x="1122" y="291"/>
                  </a:lnTo>
                  <a:lnTo>
                    <a:pt x="1117" y="293"/>
                  </a:lnTo>
                  <a:lnTo>
                    <a:pt x="1110" y="293"/>
                  </a:lnTo>
                  <a:lnTo>
                    <a:pt x="1110" y="293"/>
                  </a:lnTo>
                  <a:lnTo>
                    <a:pt x="1097" y="291"/>
                  </a:lnTo>
                  <a:lnTo>
                    <a:pt x="1090" y="290"/>
                  </a:lnTo>
                  <a:lnTo>
                    <a:pt x="1088" y="286"/>
                  </a:lnTo>
                  <a:lnTo>
                    <a:pt x="1086" y="284"/>
                  </a:lnTo>
                  <a:lnTo>
                    <a:pt x="1086" y="284"/>
                  </a:lnTo>
                  <a:close/>
                  <a:moveTo>
                    <a:pt x="1122" y="214"/>
                  </a:moveTo>
                  <a:lnTo>
                    <a:pt x="1122" y="214"/>
                  </a:lnTo>
                  <a:lnTo>
                    <a:pt x="1131" y="214"/>
                  </a:lnTo>
                  <a:lnTo>
                    <a:pt x="1137" y="210"/>
                  </a:lnTo>
                  <a:lnTo>
                    <a:pt x="1140" y="208"/>
                  </a:lnTo>
                  <a:lnTo>
                    <a:pt x="1142" y="204"/>
                  </a:lnTo>
                  <a:lnTo>
                    <a:pt x="1140" y="201"/>
                  </a:lnTo>
                  <a:lnTo>
                    <a:pt x="1137" y="197"/>
                  </a:lnTo>
                  <a:lnTo>
                    <a:pt x="1131" y="197"/>
                  </a:lnTo>
                  <a:lnTo>
                    <a:pt x="1122" y="197"/>
                  </a:lnTo>
                  <a:lnTo>
                    <a:pt x="1122" y="197"/>
                  </a:lnTo>
                  <a:lnTo>
                    <a:pt x="1115" y="201"/>
                  </a:lnTo>
                  <a:lnTo>
                    <a:pt x="1106" y="204"/>
                  </a:lnTo>
                  <a:lnTo>
                    <a:pt x="1100" y="204"/>
                  </a:lnTo>
                  <a:lnTo>
                    <a:pt x="1100" y="204"/>
                  </a:lnTo>
                  <a:lnTo>
                    <a:pt x="1099" y="203"/>
                  </a:lnTo>
                  <a:lnTo>
                    <a:pt x="1095" y="203"/>
                  </a:lnTo>
                  <a:lnTo>
                    <a:pt x="1091" y="208"/>
                  </a:lnTo>
                  <a:lnTo>
                    <a:pt x="1091" y="208"/>
                  </a:lnTo>
                  <a:lnTo>
                    <a:pt x="1095" y="208"/>
                  </a:lnTo>
                  <a:lnTo>
                    <a:pt x="1097" y="208"/>
                  </a:lnTo>
                  <a:lnTo>
                    <a:pt x="1099" y="206"/>
                  </a:lnTo>
                  <a:lnTo>
                    <a:pt x="1100" y="206"/>
                  </a:lnTo>
                  <a:lnTo>
                    <a:pt x="1100" y="206"/>
                  </a:lnTo>
                  <a:lnTo>
                    <a:pt x="1111" y="210"/>
                  </a:lnTo>
                  <a:lnTo>
                    <a:pt x="1117" y="212"/>
                  </a:lnTo>
                  <a:lnTo>
                    <a:pt x="1122" y="214"/>
                  </a:lnTo>
                  <a:lnTo>
                    <a:pt x="1122" y="214"/>
                  </a:lnTo>
                  <a:close/>
                  <a:moveTo>
                    <a:pt x="1403" y="481"/>
                  </a:moveTo>
                  <a:lnTo>
                    <a:pt x="1403" y="481"/>
                  </a:lnTo>
                  <a:lnTo>
                    <a:pt x="1401" y="481"/>
                  </a:lnTo>
                  <a:lnTo>
                    <a:pt x="1401" y="481"/>
                  </a:lnTo>
                  <a:lnTo>
                    <a:pt x="1397" y="483"/>
                  </a:lnTo>
                  <a:lnTo>
                    <a:pt x="1394" y="485"/>
                  </a:lnTo>
                  <a:lnTo>
                    <a:pt x="1392" y="487"/>
                  </a:lnTo>
                  <a:lnTo>
                    <a:pt x="1392" y="490"/>
                  </a:lnTo>
                  <a:lnTo>
                    <a:pt x="1392" y="499"/>
                  </a:lnTo>
                  <a:lnTo>
                    <a:pt x="1396" y="501"/>
                  </a:lnTo>
                  <a:lnTo>
                    <a:pt x="1397" y="505"/>
                  </a:lnTo>
                  <a:lnTo>
                    <a:pt x="1397" y="505"/>
                  </a:lnTo>
                  <a:lnTo>
                    <a:pt x="1403" y="505"/>
                  </a:lnTo>
                  <a:lnTo>
                    <a:pt x="1406" y="503"/>
                  </a:lnTo>
                  <a:lnTo>
                    <a:pt x="1408" y="499"/>
                  </a:lnTo>
                  <a:lnTo>
                    <a:pt x="1410" y="496"/>
                  </a:lnTo>
                  <a:lnTo>
                    <a:pt x="1410" y="490"/>
                  </a:lnTo>
                  <a:lnTo>
                    <a:pt x="1408" y="487"/>
                  </a:lnTo>
                  <a:lnTo>
                    <a:pt x="1406" y="483"/>
                  </a:lnTo>
                  <a:lnTo>
                    <a:pt x="1403" y="481"/>
                  </a:lnTo>
                  <a:lnTo>
                    <a:pt x="1403" y="481"/>
                  </a:lnTo>
                  <a:close/>
                  <a:moveTo>
                    <a:pt x="1153" y="268"/>
                  </a:moveTo>
                  <a:lnTo>
                    <a:pt x="1153" y="268"/>
                  </a:lnTo>
                  <a:lnTo>
                    <a:pt x="1155" y="275"/>
                  </a:lnTo>
                  <a:lnTo>
                    <a:pt x="1157" y="282"/>
                  </a:lnTo>
                  <a:lnTo>
                    <a:pt x="1160" y="286"/>
                  </a:lnTo>
                  <a:lnTo>
                    <a:pt x="1166" y="290"/>
                  </a:lnTo>
                  <a:lnTo>
                    <a:pt x="1166" y="290"/>
                  </a:lnTo>
                  <a:lnTo>
                    <a:pt x="1173" y="291"/>
                  </a:lnTo>
                  <a:lnTo>
                    <a:pt x="1182" y="291"/>
                  </a:lnTo>
                  <a:lnTo>
                    <a:pt x="1182" y="291"/>
                  </a:lnTo>
                  <a:lnTo>
                    <a:pt x="1187" y="290"/>
                  </a:lnTo>
                  <a:lnTo>
                    <a:pt x="1191" y="290"/>
                  </a:lnTo>
                  <a:lnTo>
                    <a:pt x="1191" y="290"/>
                  </a:lnTo>
                  <a:lnTo>
                    <a:pt x="1196" y="293"/>
                  </a:lnTo>
                  <a:lnTo>
                    <a:pt x="1200" y="295"/>
                  </a:lnTo>
                  <a:lnTo>
                    <a:pt x="1200" y="295"/>
                  </a:lnTo>
                  <a:lnTo>
                    <a:pt x="1204" y="295"/>
                  </a:lnTo>
                  <a:lnTo>
                    <a:pt x="1205" y="295"/>
                  </a:lnTo>
                  <a:lnTo>
                    <a:pt x="1213" y="290"/>
                  </a:lnTo>
                  <a:lnTo>
                    <a:pt x="1224" y="280"/>
                  </a:lnTo>
                  <a:lnTo>
                    <a:pt x="1224" y="280"/>
                  </a:lnTo>
                  <a:lnTo>
                    <a:pt x="1229" y="277"/>
                  </a:lnTo>
                  <a:lnTo>
                    <a:pt x="1236" y="277"/>
                  </a:lnTo>
                  <a:lnTo>
                    <a:pt x="1242" y="279"/>
                  </a:lnTo>
                  <a:lnTo>
                    <a:pt x="1247" y="282"/>
                  </a:lnTo>
                  <a:lnTo>
                    <a:pt x="1247" y="282"/>
                  </a:lnTo>
                  <a:lnTo>
                    <a:pt x="1254" y="288"/>
                  </a:lnTo>
                  <a:lnTo>
                    <a:pt x="1260" y="291"/>
                  </a:lnTo>
                  <a:lnTo>
                    <a:pt x="1265" y="291"/>
                  </a:lnTo>
                  <a:lnTo>
                    <a:pt x="1274" y="290"/>
                  </a:lnTo>
                  <a:lnTo>
                    <a:pt x="1274" y="290"/>
                  </a:lnTo>
                  <a:lnTo>
                    <a:pt x="1280" y="286"/>
                  </a:lnTo>
                  <a:lnTo>
                    <a:pt x="1283" y="284"/>
                  </a:lnTo>
                  <a:lnTo>
                    <a:pt x="1287" y="284"/>
                  </a:lnTo>
                  <a:lnTo>
                    <a:pt x="1287" y="284"/>
                  </a:lnTo>
                  <a:lnTo>
                    <a:pt x="1292" y="288"/>
                  </a:lnTo>
                  <a:lnTo>
                    <a:pt x="1298" y="291"/>
                  </a:lnTo>
                  <a:lnTo>
                    <a:pt x="1298" y="291"/>
                  </a:lnTo>
                  <a:lnTo>
                    <a:pt x="1307" y="293"/>
                  </a:lnTo>
                  <a:lnTo>
                    <a:pt x="1320" y="291"/>
                  </a:lnTo>
                  <a:lnTo>
                    <a:pt x="1330" y="288"/>
                  </a:lnTo>
                  <a:lnTo>
                    <a:pt x="1334" y="286"/>
                  </a:lnTo>
                  <a:lnTo>
                    <a:pt x="1336" y="282"/>
                  </a:lnTo>
                  <a:lnTo>
                    <a:pt x="1336" y="282"/>
                  </a:lnTo>
                  <a:lnTo>
                    <a:pt x="1338" y="273"/>
                  </a:lnTo>
                  <a:lnTo>
                    <a:pt x="1336" y="268"/>
                  </a:lnTo>
                  <a:lnTo>
                    <a:pt x="1330" y="262"/>
                  </a:lnTo>
                  <a:lnTo>
                    <a:pt x="1323" y="259"/>
                  </a:lnTo>
                  <a:lnTo>
                    <a:pt x="1323" y="259"/>
                  </a:lnTo>
                  <a:lnTo>
                    <a:pt x="1307" y="259"/>
                  </a:lnTo>
                  <a:lnTo>
                    <a:pt x="1307" y="259"/>
                  </a:lnTo>
                  <a:lnTo>
                    <a:pt x="1300" y="257"/>
                  </a:lnTo>
                  <a:lnTo>
                    <a:pt x="1292" y="255"/>
                  </a:lnTo>
                  <a:lnTo>
                    <a:pt x="1292" y="255"/>
                  </a:lnTo>
                  <a:lnTo>
                    <a:pt x="1287" y="255"/>
                  </a:lnTo>
                  <a:lnTo>
                    <a:pt x="1283" y="255"/>
                  </a:lnTo>
                  <a:lnTo>
                    <a:pt x="1276" y="257"/>
                  </a:lnTo>
                  <a:lnTo>
                    <a:pt x="1276" y="257"/>
                  </a:lnTo>
                  <a:lnTo>
                    <a:pt x="1271" y="259"/>
                  </a:lnTo>
                  <a:lnTo>
                    <a:pt x="1265" y="259"/>
                  </a:lnTo>
                  <a:lnTo>
                    <a:pt x="1253" y="257"/>
                  </a:lnTo>
                  <a:lnTo>
                    <a:pt x="1253" y="257"/>
                  </a:lnTo>
                  <a:lnTo>
                    <a:pt x="1247" y="257"/>
                  </a:lnTo>
                  <a:lnTo>
                    <a:pt x="1242" y="259"/>
                  </a:lnTo>
                  <a:lnTo>
                    <a:pt x="1231" y="264"/>
                  </a:lnTo>
                  <a:lnTo>
                    <a:pt x="1231" y="264"/>
                  </a:lnTo>
                  <a:lnTo>
                    <a:pt x="1224" y="266"/>
                  </a:lnTo>
                  <a:lnTo>
                    <a:pt x="1215" y="268"/>
                  </a:lnTo>
                  <a:lnTo>
                    <a:pt x="1207" y="268"/>
                  </a:lnTo>
                  <a:lnTo>
                    <a:pt x="1200" y="264"/>
                  </a:lnTo>
                  <a:lnTo>
                    <a:pt x="1200" y="264"/>
                  </a:lnTo>
                  <a:lnTo>
                    <a:pt x="1195" y="261"/>
                  </a:lnTo>
                  <a:lnTo>
                    <a:pt x="1195" y="261"/>
                  </a:lnTo>
                  <a:lnTo>
                    <a:pt x="1187" y="259"/>
                  </a:lnTo>
                  <a:lnTo>
                    <a:pt x="1187" y="259"/>
                  </a:lnTo>
                  <a:lnTo>
                    <a:pt x="1186" y="255"/>
                  </a:lnTo>
                  <a:lnTo>
                    <a:pt x="1184" y="252"/>
                  </a:lnTo>
                  <a:lnTo>
                    <a:pt x="1182" y="244"/>
                  </a:lnTo>
                  <a:lnTo>
                    <a:pt x="1182" y="244"/>
                  </a:lnTo>
                  <a:lnTo>
                    <a:pt x="1178" y="239"/>
                  </a:lnTo>
                  <a:lnTo>
                    <a:pt x="1175" y="237"/>
                  </a:lnTo>
                  <a:lnTo>
                    <a:pt x="1169" y="237"/>
                  </a:lnTo>
                  <a:lnTo>
                    <a:pt x="1164" y="235"/>
                  </a:lnTo>
                  <a:lnTo>
                    <a:pt x="1164" y="235"/>
                  </a:lnTo>
                  <a:lnTo>
                    <a:pt x="1158" y="230"/>
                  </a:lnTo>
                  <a:lnTo>
                    <a:pt x="1155" y="228"/>
                  </a:lnTo>
                  <a:lnTo>
                    <a:pt x="1151" y="228"/>
                  </a:lnTo>
                  <a:lnTo>
                    <a:pt x="1151" y="228"/>
                  </a:lnTo>
                  <a:lnTo>
                    <a:pt x="1146" y="228"/>
                  </a:lnTo>
                  <a:lnTo>
                    <a:pt x="1139" y="230"/>
                  </a:lnTo>
                  <a:lnTo>
                    <a:pt x="1139" y="230"/>
                  </a:lnTo>
                  <a:lnTo>
                    <a:pt x="1135" y="230"/>
                  </a:lnTo>
                  <a:lnTo>
                    <a:pt x="1133" y="228"/>
                  </a:lnTo>
                  <a:lnTo>
                    <a:pt x="1131" y="226"/>
                  </a:lnTo>
                  <a:lnTo>
                    <a:pt x="1129" y="223"/>
                  </a:lnTo>
                  <a:lnTo>
                    <a:pt x="1129" y="223"/>
                  </a:lnTo>
                  <a:lnTo>
                    <a:pt x="1122" y="221"/>
                  </a:lnTo>
                  <a:lnTo>
                    <a:pt x="1115" y="219"/>
                  </a:lnTo>
                  <a:lnTo>
                    <a:pt x="1106" y="221"/>
                  </a:lnTo>
                  <a:lnTo>
                    <a:pt x="1099" y="224"/>
                  </a:lnTo>
                  <a:lnTo>
                    <a:pt x="1099" y="224"/>
                  </a:lnTo>
                  <a:lnTo>
                    <a:pt x="1097" y="226"/>
                  </a:lnTo>
                  <a:lnTo>
                    <a:pt x="1097" y="226"/>
                  </a:lnTo>
                  <a:lnTo>
                    <a:pt x="1095" y="230"/>
                  </a:lnTo>
                  <a:lnTo>
                    <a:pt x="1097" y="232"/>
                  </a:lnTo>
                  <a:lnTo>
                    <a:pt x="1100" y="235"/>
                  </a:lnTo>
                  <a:lnTo>
                    <a:pt x="1106" y="237"/>
                  </a:lnTo>
                  <a:lnTo>
                    <a:pt x="1111" y="237"/>
                  </a:lnTo>
                  <a:lnTo>
                    <a:pt x="1111" y="237"/>
                  </a:lnTo>
                  <a:lnTo>
                    <a:pt x="1133" y="237"/>
                  </a:lnTo>
                  <a:lnTo>
                    <a:pt x="1144" y="241"/>
                  </a:lnTo>
                  <a:lnTo>
                    <a:pt x="1148" y="242"/>
                  </a:lnTo>
                  <a:lnTo>
                    <a:pt x="1151" y="246"/>
                  </a:lnTo>
                  <a:lnTo>
                    <a:pt x="1151" y="246"/>
                  </a:lnTo>
                  <a:lnTo>
                    <a:pt x="1153" y="250"/>
                  </a:lnTo>
                  <a:lnTo>
                    <a:pt x="1153" y="257"/>
                  </a:lnTo>
                  <a:lnTo>
                    <a:pt x="1153" y="268"/>
                  </a:lnTo>
                  <a:lnTo>
                    <a:pt x="1153" y="268"/>
                  </a:lnTo>
                  <a:close/>
                  <a:moveTo>
                    <a:pt x="1032" y="226"/>
                  </a:moveTo>
                  <a:lnTo>
                    <a:pt x="1032" y="226"/>
                  </a:lnTo>
                  <a:lnTo>
                    <a:pt x="1028" y="228"/>
                  </a:lnTo>
                  <a:lnTo>
                    <a:pt x="1026" y="232"/>
                  </a:lnTo>
                  <a:lnTo>
                    <a:pt x="1026" y="233"/>
                  </a:lnTo>
                  <a:lnTo>
                    <a:pt x="1026" y="237"/>
                  </a:lnTo>
                  <a:lnTo>
                    <a:pt x="1030" y="242"/>
                  </a:lnTo>
                  <a:lnTo>
                    <a:pt x="1030" y="250"/>
                  </a:lnTo>
                  <a:lnTo>
                    <a:pt x="1030" y="250"/>
                  </a:lnTo>
                  <a:lnTo>
                    <a:pt x="1030" y="253"/>
                  </a:lnTo>
                  <a:lnTo>
                    <a:pt x="1028" y="255"/>
                  </a:lnTo>
                  <a:lnTo>
                    <a:pt x="1026" y="253"/>
                  </a:lnTo>
                  <a:lnTo>
                    <a:pt x="1023" y="252"/>
                  </a:lnTo>
                  <a:lnTo>
                    <a:pt x="1015" y="239"/>
                  </a:lnTo>
                  <a:lnTo>
                    <a:pt x="1015" y="239"/>
                  </a:lnTo>
                  <a:lnTo>
                    <a:pt x="1014" y="237"/>
                  </a:lnTo>
                  <a:lnTo>
                    <a:pt x="1008" y="235"/>
                  </a:lnTo>
                  <a:lnTo>
                    <a:pt x="1005" y="235"/>
                  </a:lnTo>
                  <a:lnTo>
                    <a:pt x="1003" y="237"/>
                  </a:lnTo>
                  <a:lnTo>
                    <a:pt x="1003" y="237"/>
                  </a:lnTo>
                  <a:lnTo>
                    <a:pt x="1001" y="241"/>
                  </a:lnTo>
                  <a:lnTo>
                    <a:pt x="1003" y="242"/>
                  </a:lnTo>
                  <a:lnTo>
                    <a:pt x="1005" y="246"/>
                  </a:lnTo>
                  <a:lnTo>
                    <a:pt x="1010" y="250"/>
                  </a:lnTo>
                  <a:lnTo>
                    <a:pt x="1012" y="255"/>
                  </a:lnTo>
                  <a:lnTo>
                    <a:pt x="1012" y="255"/>
                  </a:lnTo>
                  <a:lnTo>
                    <a:pt x="1012" y="259"/>
                  </a:lnTo>
                  <a:lnTo>
                    <a:pt x="1008" y="261"/>
                  </a:lnTo>
                  <a:lnTo>
                    <a:pt x="1001" y="262"/>
                  </a:lnTo>
                  <a:lnTo>
                    <a:pt x="1001" y="262"/>
                  </a:lnTo>
                  <a:lnTo>
                    <a:pt x="996" y="262"/>
                  </a:lnTo>
                  <a:lnTo>
                    <a:pt x="992" y="266"/>
                  </a:lnTo>
                  <a:lnTo>
                    <a:pt x="990" y="268"/>
                  </a:lnTo>
                  <a:lnTo>
                    <a:pt x="992" y="273"/>
                  </a:lnTo>
                  <a:lnTo>
                    <a:pt x="992" y="273"/>
                  </a:lnTo>
                  <a:lnTo>
                    <a:pt x="996" y="275"/>
                  </a:lnTo>
                  <a:lnTo>
                    <a:pt x="997" y="275"/>
                  </a:lnTo>
                  <a:lnTo>
                    <a:pt x="1003" y="273"/>
                  </a:lnTo>
                  <a:lnTo>
                    <a:pt x="1012" y="270"/>
                  </a:lnTo>
                  <a:lnTo>
                    <a:pt x="1012" y="270"/>
                  </a:lnTo>
                  <a:lnTo>
                    <a:pt x="1019" y="266"/>
                  </a:lnTo>
                  <a:lnTo>
                    <a:pt x="1023" y="266"/>
                  </a:lnTo>
                  <a:lnTo>
                    <a:pt x="1026" y="266"/>
                  </a:lnTo>
                  <a:lnTo>
                    <a:pt x="1026" y="266"/>
                  </a:lnTo>
                  <a:lnTo>
                    <a:pt x="1028" y="268"/>
                  </a:lnTo>
                  <a:lnTo>
                    <a:pt x="1028" y="270"/>
                  </a:lnTo>
                  <a:lnTo>
                    <a:pt x="1026" y="273"/>
                  </a:lnTo>
                  <a:lnTo>
                    <a:pt x="1026" y="273"/>
                  </a:lnTo>
                  <a:lnTo>
                    <a:pt x="1026" y="277"/>
                  </a:lnTo>
                  <a:lnTo>
                    <a:pt x="1026" y="280"/>
                  </a:lnTo>
                  <a:lnTo>
                    <a:pt x="1030" y="284"/>
                  </a:lnTo>
                  <a:lnTo>
                    <a:pt x="1035" y="286"/>
                  </a:lnTo>
                  <a:lnTo>
                    <a:pt x="1035" y="286"/>
                  </a:lnTo>
                  <a:lnTo>
                    <a:pt x="1048" y="286"/>
                  </a:lnTo>
                  <a:lnTo>
                    <a:pt x="1061" y="284"/>
                  </a:lnTo>
                  <a:lnTo>
                    <a:pt x="1061" y="284"/>
                  </a:lnTo>
                  <a:lnTo>
                    <a:pt x="1066" y="282"/>
                  </a:lnTo>
                  <a:lnTo>
                    <a:pt x="1072" y="275"/>
                  </a:lnTo>
                  <a:lnTo>
                    <a:pt x="1072" y="275"/>
                  </a:lnTo>
                  <a:lnTo>
                    <a:pt x="1073" y="270"/>
                  </a:lnTo>
                  <a:lnTo>
                    <a:pt x="1072" y="266"/>
                  </a:lnTo>
                  <a:lnTo>
                    <a:pt x="1068" y="262"/>
                  </a:lnTo>
                  <a:lnTo>
                    <a:pt x="1066" y="257"/>
                  </a:lnTo>
                  <a:lnTo>
                    <a:pt x="1066" y="257"/>
                  </a:lnTo>
                  <a:lnTo>
                    <a:pt x="1064" y="253"/>
                  </a:lnTo>
                  <a:lnTo>
                    <a:pt x="1066" y="248"/>
                  </a:lnTo>
                  <a:lnTo>
                    <a:pt x="1066" y="242"/>
                  </a:lnTo>
                  <a:lnTo>
                    <a:pt x="1066" y="237"/>
                  </a:lnTo>
                  <a:lnTo>
                    <a:pt x="1066" y="237"/>
                  </a:lnTo>
                  <a:lnTo>
                    <a:pt x="1061" y="232"/>
                  </a:lnTo>
                  <a:lnTo>
                    <a:pt x="1052" y="226"/>
                  </a:lnTo>
                  <a:lnTo>
                    <a:pt x="1052" y="226"/>
                  </a:lnTo>
                  <a:lnTo>
                    <a:pt x="1044" y="224"/>
                  </a:lnTo>
                  <a:lnTo>
                    <a:pt x="1035" y="224"/>
                  </a:lnTo>
                  <a:lnTo>
                    <a:pt x="1035" y="224"/>
                  </a:lnTo>
                  <a:lnTo>
                    <a:pt x="1032" y="226"/>
                  </a:lnTo>
                  <a:lnTo>
                    <a:pt x="1032" y="226"/>
                  </a:lnTo>
                  <a:close/>
                  <a:moveTo>
                    <a:pt x="1061" y="434"/>
                  </a:moveTo>
                  <a:lnTo>
                    <a:pt x="1061" y="434"/>
                  </a:lnTo>
                  <a:lnTo>
                    <a:pt x="1055" y="432"/>
                  </a:lnTo>
                  <a:lnTo>
                    <a:pt x="1048" y="434"/>
                  </a:lnTo>
                  <a:lnTo>
                    <a:pt x="1044" y="438"/>
                  </a:lnTo>
                  <a:lnTo>
                    <a:pt x="1041" y="443"/>
                  </a:lnTo>
                  <a:lnTo>
                    <a:pt x="1041" y="443"/>
                  </a:lnTo>
                  <a:lnTo>
                    <a:pt x="1041" y="451"/>
                  </a:lnTo>
                  <a:lnTo>
                    <a:pt x="1044" y="458"/>
                  </a:lnTo>
                  <a:lnTo>
                    <a:pt x="1050" y="463"/>
                  </a:lnTo>
                  <a:lnTo>
                    <a:pt x="1057" y="469"/>
                  </a:lnTo>
                  <a:lnTo>
                    <a:pt x="1066" y="472"/>
                  </a:lnTo>
                  <a:lnTo>
                    <a:pt x="1075" y="474"/>
                  </a:lnTo>
                  <a:lnTo>
                    <a:pt x="1082" y="474"/>
                  </a:lnTo>
                  <a:lnTo>
                    <a:pt x="1090" y="472"/>
                  </a:lnTo>
                  <a:lnTo>
                    <a:pt x="1090" y="472"/>
                  </a:lnTo>
                  <a:lnTo>
                    <a:pt x="1093" y="470"/>
                  </a:lnTo>
                  <a:lnTo>
                    <a:pt x="1095" y="469"/>
                  </a:lnTo>
                  <a:lnTo>
                    <a:pt x="1097" y="461"/>
                  </a:lnTo>
                  <a:lnTo>
                    <a:pt x="1095" y="454"/>
                  </a:lnTo>
                  <a:lnTo>
                    <a:pt x="1095" y="447"/>
                  </a:lnTo>
                  <a:lnTo>
                    <a:pt x="1095" y="447"/>
                  </a:lnTo>
                  <a:lnTo>
                    <a:pt x="1090" y="443"/>
                  </a:lnTo>
                  <a:lnTo>
                    <a:pt x="1082" y="440"/>
                  </a:lnTo>
                  <a:lnTo>
                    <a:pt x="1068" y="434"/>
                  </a:lnTo>
                  <a:lnTo>
                    <a:pt x="1068" y="434"/>
                  </a:lnTo>
                  <a:lnTo>
                    <a:pt x="1061" y="434"/>
                  </a:lnTo>
                  <a:lnTo>
                    <a:pt x="1061" y="434"/>
                  </a:lnTo>
                  <a:close/>
                  <a:moveTo>
                    <a:pt x="1077" y="346"/>
                  </a:moveTo>
                  <a:lnTo>
                    <a:pt x="1077" y="346"/>
                  </a:lnTo>
                  <a:lnTo>
                    <a:pt x="1072" y="344"/>
                  </a:lnTo>
                  <a:lnTo>
                    <a:pt x="1064" y="340"/>
                  </a:lnTo>
                  <a:lnTo>
                    <a:pt x="1061" y="335"/>
                  </a:lnTo>
                  <a:lnTo>
                    <a:pt x="1061" y="333"/>
                  </a:lnTo>
                  <a:lnTo>
                    <a:pt x="1062" y="329"/>
                  </a:lnTo>
                  <a:lnTo>
                    <a:pt x="1062" y="329"/>
                  </a:lnTo>
                  <a:lnTo>
                    <a:pt x="1066" y="326"/>
                  </a:lnTo>
                  <a:lnTo>
                    <a:pt x="1072" y="324"/>
                  </a:lnTo>
                  <a:lnTo>
                    <a:pt x="1072" y="324"/>
                  </a:lnTo>
                  <a:lnTo>
                    <a:pt x="1073" y="320"/>
                  </a:lnTo>
                  <a:lnTo>
                    <a:pt x="1073" y="315"/>
                  </a:lnTo>
                  <a:lnTo>
                    <a:pt x="1072" y="311"/>
                  </a:lnTo>
                  <a:lnTo>
                    <a:pt x="1070" y="308"/>
                  </a:lnTo>
                  <a:lnTo>
                    <a:pt x="1070" y="308"/>
                  </a:lnTo>
                  <a:lnTo>
                    <a:pt x="1068" y="306"/>
                  </a:lnTo>
                  <a:lnTo>
                    <a:pt x="1064" y="304"/>
                  </a:lnTo>
                  <a:lnTo>
                    <a:pt x="1057" y="304"/>
                  </a:lnTo>
                  <a:lnTo>
                    <a:pt x="1057" y="304"/>
                  </a:lnTo>
                  <a:lnTo>
                    <a:pt x="1052" y="306"/>
                  </a:lnTo>
                  <a:lnTo>
                    <a:pt x="1048" y="308"/>
                  </a:lnTo>
                  <a:lnTo>
                    <a:pt x="1048" y="308"/>
                  </a:lnTo>
                  <a:lnTo>
                    <a:pt x="1039" y="313"/>
                  </a:lnTo>
                  <a:lnTo>
                    <a:pt x="1030" y="315"/>
                  </a:lnTo>
                  <a:lnTo>
                    <a:pt x="1030" y="315"/>
                  </a:lnTo>
                  <a:lnTo>
                    <a:pt x="1023" y="317"/>
                  </a:lnTo>
                  <a:lnTo>
                    <a:pt x="1017" y="320"/>
                  </a:lnTo>
                  <a:lnTo>
                    <a:pt x="1015" y="322"/>
                  </a:lnTo>
                  <a:lnTo>
                    <a:pt x="1015" y="324"/>
                  </a:lnTo>
                  <a:lnTo>
                    <a:pt x="1017" y="328"/>
                  </a:lnTo>
                  <a:lnTo>
                    <a:pt x="1021" y="331"/>
                  </a:lnTo>
                  <a:lnTo>
                    <a:pt x="1021" y="331"/>
                  </a:lnTo>
                  <a:lnTo>
                    <a:pt x="1024" y="335"/>
                  </a:lnTo>
                  <a:lnTo>
                    <a:pt x="1026" y="340"/>
                  </a:lnTo>
                  <a:lnTo>
                    <a:pt x="1026" y="342"/>
                  </a:lnTo>
                  <a:lnTo>
                    <a:pt x="1024" y="346"/>
                  </a:lnTo>
                  <a:lnTo>
                    <a:pt x="1023" y="346"/>
                  </a:lnTo>
                  <a:lnTo>
                    <a:pt x="1019" y="347"/>
                  </a:lnTo>
                  <a:lnTo>
                    <a:pt x="1019" y="347"/>
                  </a:lnTo>
                  <a:lnTo>
                    <a:pt x="1015" y="347"/>
                  </a:lnTo>
                  <a:lnTo>
                    <a:pt x="1010" y="346"/>
                  </a:lnTo>
                  <a:lnTo>
                    <a:pt x="1006" y="344"/>
                  </a:lnTo>
                  <a:lnTo>
                    <a:pt x="1003" y="342"/>
                  </a:lnTo>
                  <a:lnTo>
                    <a:pt x="1003" y="342"/>
                  </a:lnTo>
                  <a:lnTo>
                    <a:pt x="997" y="344"/>
                  </a:lnTo>
                  <a:lnTo>
                    <a:pt x="996" y="346"/>
                  </a:lnTo>
                  <a:lnTo>
                    <a:pt x="994" y="349"/>
                  </a:lnTo>
                  <a:lnTo>
                    <a:pt x="992" y="355"/>
                  </a:lnTo>
                  <a:lnTo>
                    <a:pt x="992" y="355"/>
                  </a:lnTo>
                  <a:lnTo>
                    <a:pt x="994" y="360"/>
                  </a:lnTo>
                  <a:lnTo>
                    <a:pt x="997" y="362"/>
                  </a:lnTo>
                  <a:lnTo>
                    <a:pt x="1008" y="362"/>
                  </a:lnTo>
                  <a:lnTo>
                    <a:pt x="1008" y="362"/>
                  </a:lnTo>
                  <a:lnTo>
                    <a:pt x="1015" y="364"/>
                  </a:lnTo>
                  <a:lnTo>
                    <a:pt x="1021" y="369"/>
                  </a:lnTo>
                  <a:lnTo>
                    <a:pt x="1030" y="380"/>
                  </a:lnTo>
                  <a:lnTo>
                    <a:pt x="1030" y="380"/>
                  </a:lnTo>
                  <a:lnTo>
                    <a:pt x="1039" y="387"/>
                  </a:lnTo>
                  <a:lnTo>
                    <a:pt x="1043" y="391"/>
                  </a:lnTo>
                  <a:lnTo>
                    <a:pt x="1050" y="391"/>
                  </a:lnTo>
                  <a:lnTo>
                    <a:pt x="1050" y="391"/>
                  </a:lnTo>
                  <a:lnTo>
                    <a:pt x="1055" y="389"/>
                  </a:lnTo>
                  <a:lnTo>
                    <a:pt x="1061" y="387"/>
                  </a:lnTo>
                  <a:lnTo>
                    <a:pt x="1072" y="384"/>
                  </a:lnTo>
                  <a:lnTo>
                    <a:pt x="1072" y="384"/>
                  </a:lnTo>
                  <a:lnTo>
                    <a:pt x="1077" y="382"/>
                  </a:lnTo>
                  <a:lnTo>
                    <a:pt x="1079" y="380"/>
                  </a:lnTo>
                  <a:lnTo>
                    <a:pt x="1084" y="373"/>
                  </a:lnTo>
                  <a:lnTo>
                    <a:pt x="1088" y="364"/>
                  </a:lnTo>
                  <a:lnTo>
                    <a:pt x="1090" y="355"/>
                  </a:lnTo>
                  <a:lnTo>
                    <a:pt x="1090" y="355"/>
                  </a:lnTo>
                  <a:lnTo>
                    <a:pt x="1088" y="349"/>
                  </a:lnTo>
                  <a:lnTo>
                    <a:pt x="1086" y="347"/>
                  </a:lnTo>
                  <a:lnTo>
                    <a:pt x="1077" y="346"/>
                  </a:lnTo>
                  <a:lnTo>
                    <a:pt x="1077" y="346"/>
                  </a:lnTo>
                  <a:close/>
                  <a:moveTo>
                    <a:pt x="1068" y="183"/>
                  </a:moveTo>
                  <a:lnTo>
                    <a:pt x="1068" y="183"/>
                  </a:lnTo>
                  <a:lnTo>
                    <a:pt x="1072" y="185"/>
                  </a:lnTo>
                  <a:lnTo>
                    <a:pt x="1072" y="186"/>
                  </a:lnTo>
                  <a:lnTo>
                    <a:pt x="1072" y="190"/>
                  </a:lnTo>
                  <a:lnTo>
                    <a:pt x="1073" y="194"/>
                  </a:lnTo>
                  <a:lnTo>
                    <a:pt x="1073" y="194"/>
                  </a:lnTo>
                  <a:lnTo>
                    <a:pt x="1077" y="197"/>
                  </a:lnTo>
                  <a:lnTo>
                    <a:pt x="1081" y="199"/>
                  </a:lnTo>
                  <a:lnTo>
                    <a:pt x="1090" y="201"/>
                  </a:lnTo>
                  <a:lnTo>
                    <a:pt x="1099" y="199"/>
                  </a:lnTo>
                  <a:lnTo>
                    <a:pt x="1106" y="195"/>
                  </a:lnTo>
                  <a:lnTo>
                    <a:pt x="1106" y="195"/>
                  </a:lnTo>
                  <a:lnTo>
                    <a:pt x="1108" y="192"/>
                  </a:lnTo>
                  <a:lnTo>
                    <a:pt x="1108" y="190"/>
                  </a:lnTo>
                  <a:lnTo>
                    <a:pt x="1106" y="186"/>
                  </a:lnTo>
                  <a:lnTo>
                    <a:pt x="1104" y="183"/>
                  </a:lnTo>
                  <a:lnTo>
                    <a:pt x="1090" y="174"/>
                  </a:lnTo>
                  <a:lnTo>
                    <a:pt x="1090" y="174"/>
                  </a:lnTo>
                  <a:lnTo>
                    <a:pt x="1084" y="168"/>
                  </a:lnTo>
                  <a:lnTo>
                    <a:pt x="1075" y="165"/>
                  </a:lnTo>
                  <a:lnTo>
                    <a:pt x="1068" y="163"/>
                  </a:lnTo>
                  <a:lnTo>
                    <a:pt x="1064" y="163"/>
                  </a:lnTo>
                  <a:lnTo>
                    <a:pt x="1061" y="165"/>
                  </a:lnTo>
                  <a:lnTo>
                    <a:pt x="1061" y="165"/>
                  </a:lnTo>
                  <a:lnTo>
                    <a:pt x="1057" y="168"/>
                  </a:lnTo>
                  <a:lnTo>
                    <a:pt x="1057" y="168"/>
                  </a:lnTo>
                  <a:lnTo>
                    <a:pt x="1055" y="170"/>
                  </a:lnTo>
                  <a:lnTo>
                    <a:pt x="1055" y="172"/>
                  </a:lnTo>
                  <a:lnTo>
                    <a:pt x="1059" y="177"/>
                  </a:lnTo>
                  <a:lnTo>
                    <a:pt x="1068" y="183"/>
                  </a:lnTo>
                  <a:lnTo>
                    <a:pt x="1068" y="183"/>
                  </a:lnTo>
                  <a:close/>
                  <a:moveTo>
                    <a:pt x="679" y="391"/>
                  </a:moveTo>
                  <a:lnTo>
                    <a:pt x="679" y="391"/>
                  </a:lnTo>
                  <a:lnTo>
                    <a:pt x="691" y="393"/>
                  </a:lnTo>
                  <a:lnTo>
                    <a:pt x="702" y="391"/>
                  </a:lnTo>
                  <a:lnTo>
                    <a:pt x="702" y="391"/>
                  </a:lnTo>
                  <a:lnTo>
                    <a:pt x="710" y="391"/>
                  </a:lnTo>
                  <a:lnTo>
                    <a:pt x="711" y="389"/>
                  </a:lnTo>
                  <a:lnTo>
                    <a:pt x="713" y="389"/>
                  </a:lnTo>
                  <a:lnTo>
                    <a:pt x="713" y="389"/>
                  </a:lnTo>
                  <a:lnTo>
                    <a:pt x="715" y="384"/>
                  </a:lnTo>
                  <a:lnTo>
                    <a:pt x="715" y="380"/>
                  </a:lnTo>
                  <a:lnTo>
                    <a:pt x="719" y="371"/>
                  </a:lnTo>
                  <a:lnTo>
                    <a:pt x="719" y="371"/>
                  </a:lnTo>
                  <a:lnTo>
                    <a:pt x="724" y="362"/>
                  </a:lnTo>
                  <a:lnTo>
                    <a:pt x="731" y="355"/>
                  </a:lnTo>
                  <a:lnTo>
                    <a:pt x="731" y="355"/>
                  </a:lnTo>
                  <a:lnTo>
                    <a:pt x="740" y="347"/>
                  </a:lnTo>
                  <a:lnTo>
                    <a:pt x="751" y="342"/>
                  </a:lnTo>
                  <a:lnTo>
                    <a:pt x="751" y="342"/>
                  </a:lnTo>
                  <a:lnTo>
                    <a:pt x="771" y="335"/>
                  </a:lnTo>
                  <a:lnTo>
                    <a:pt x="780" y="329"/>
                  </a:lnTo>
                  <a:lnTo>
                    <a:pt x="784" y="326"/>
                  </a:lnTo>
                  <a:lnTo>
                    <a:pt x="786" y="320"/>
                  </a:lnTo>
                  <a:lnTo>
                    <a:pt x="786" y="320"/>
                  </a:lnTo>
                  <a:lnTo>
                    <a:pt x="787" y="317"/>
                  </a:lnTo>
                  <a:lnTo>
                    <a:pt x="786" y="313"/>
                  </a:lnTo>
                  <a:lnTo>
                    <a:pt x="786" y="309"/>
                  </a:lnTo>
                  <a:lnTo>
                    <a:pt x="782" y="308"/>
                  </a:lnTo>
                  <a:lnTo>
                    <a:pt x="776" y="306"/>
                  </a:lnTo>
                  <a:lnTo>
                    <a:pt x="769" y="308"/>
                  </a:lnTo>
                  <a:lnTo>
                    <a:pt x="769" y="308"/>
                  </a:lnTo>
                  <a:lnTo>
                    <a:pt x="764" y="311"/>
                  </a:lnTo>
                  <a:lnTo>
                    <a:pt x="760" y="313"/>
                  </a:lnTo>
                  <a:lnTo>
                    <a:pt x="755" y="313"/>
                  </a:lnTo>
                  <a:lnTo>
                    <a:pt x="755" y="313"/>
                  </a:lnTo>
                  <a:lnTo>
                    <a:pt x="746" y="311"/>
                  </a:lnTo>
                  <a:lnTo>
                    <a:pt x="737" y="309"/>
                  </a:lnTo>
                  <a:lnTo>
                    <a:pt x="737" y="309"/>
                  </a:lnTo>
                  <a:lnTo>
                    <a:pt x="720" y="304"/>
                  </a:lnTo>
                  <a:lnTo>
                    <a:pt x="708" y="299"/>
                  </a:lnTo>
                  <a:lnTo>
                    <a:pt x="708" y="299"/>
                  </a:lnTo>
                  <a:lnTo>
                    <a:pt x="700" y="297"/>
                  </a:lnTo>
                  <a:lnTo>
                    <a:pt x="693" y="297"/>
                  </a:lnTo>
                  <a:lnTo>
                    <a:pt x="693" y="297"/>
                  </a:lnTo>
                  <a:lnTo>
                    <a:pt x="684" y="300"/>
                  </a:lnTo>
                  <a:lnTo>
                    <a:pt x="675" y="306"/>
                  </a:lnTo>
                  <a:lnTo>
                    <a:pt x="670" y="313"/>
                  </a:lnTo>
                  <a:lnTo>
                    <a:pt x="666" y="320"/>
                  </a:lnTo>
                  <a:lnTo>
                    <a:pt x="666" y="320"/>
                  </a:lnTo>
                  <a:lnTo>
                    <a:pt x="664" y="337"/>
                  </a:lnTo>
                  <a:lnTo>
                    <a:pt x="664" y="337"/>
                  </a:lnTo>
                  <a:lnTo>
                    <a:pt x="661" y="347"/>
                  </a:lnTo>
                  <a:lnTo>
                    <a:pt x="657" y="360"/>
                  </a:lnTo>
                  <a:lnTo>
                    <a:pt x="657" y="360"/>
                  </a:lnTo>
                  <a:lnTo>
                    <a:pt x="659" y="369"/>
                  </a:lnTo>
                  <a:lnTo>
                    <a:pt x="662" y="378"/>
                  </a:lnTo>
                  <a:lnTo>
                    <a:pt x="670" y="387"/>
                  </a:lnTo>
                  <a:lnTo>
                    <a:pt x="679" y="391"/>
                  </a:lnTo>
                  <a:lnTo>
                    <a:pt x="679" y="391"/>
                  </a:lnTo>
                  <a:close/>
                  <a:moveTo>
                    <a:pt x="690" y="257"/>
                  </a:moveTo>
                  <a:lnTo>
                    <a:pt x="690" y="257"/>
                  </a:lnTo>
                  <a:lnTo>
                    <a:pt x="693" y="255"/>
                  </a:lnTo>
                  <a:lnTo>
                    <a:pt x="697" y="255"/>
                  </a:lnTo>
                  <a:lnTo>
                    <a:pt x="706" y="257"/>
                  </a:lnTo>
                  <a:lnTo>
                    <a:pt x="706" y="257"/>
                  </a:lnTo>
                  <a:lnTo>
                    <a:pt x="708" y="257"/>
                  </a:lnTo>
                  <a:lnTo>
                    <a:pt x="711" y="255"/>
                  </a:lnTo>
                  <a:lnTo>
                    <a:pt x="717" y="253"/>
                  </a:lnTo>
                  <a:lnTo>
                    <a:pt x="717" y="253"/>
                  </a:lnTo>
                  <a:lnTo>
                    <a:pt x="720" y="252"/>
                  </a:lnTo>
                  <a:lnTo>
                    <a:pt x="724" y="253"/>
                  </a:lnTo>
                  <a:lnTo>
                    <a:pt x="724" y="253"/>
                  </a:lnTo>
                  <a:lnTo>
                    <a:pt x="728" y="252"/>
                  </a:lnTo>
                  <a:lnTo>
                    <a:pt x="731" y="250"/>
                  </a:lnTo>
                  <a:lnTo>
                    <a:pt x="735" y="248"/>
                  </a:lnTo>
                  <a:lnTo>
                    <a:pt x="738" y="244"/>
                  </a:lnTo>
                  <a:lnTo>
                    <a:pt x="738" y="244"/>
                  </a:lnTo>
                  <a:lnTo>
                    <a:pt x="738" y="237"/>
                  </a:lnTo>
                  <a:lnTo>
                    <a:pt x="740" y="230"/>
                  </a:lnTo>
                  <a:lnTo>
                    <a:pt x="740" y="230"/>
                  </a:lnTo>
                  <a:lnTo>
                    <a:pt x="742" y="228"/>
                  </a:lnTo>
                  <a:lnTo>
                    <a:pt x="744" y="228"/>
                  </a:lnTo>
                  <a:lnTo>
                    <a:pt x="748" y="230"/>
                  </a:lnTo>
                  <a:lnTo>
                    <a:pt x="748" y="230"/>
                  </a:lnTo>
                  <a:lnTo>
                    <a:pt x="751" y="224"/>
                  </a:lnTo>
                  <a:lnTo>
                    <a:pt x="753" y="223"/>
                  </a:lnTo>
                  <a:lnTo>
                    <a:pt x="755" y="224"/>
                  </a:lnTo>
                  <a:lnTo>
                    <a:pt x="755" y="224"/>
                  </a:lnTo>
                  <a:lnTo>
                    <a:pt x="755" y="228"/>
                  </a:lnTo>
                  <a:lnTo>
                    <a:pt x="753" y="232"/>
                  </a:lnTo>
                  <a:lnTo>
                    <a:pt x="751" y="235"/>
                  </a:lnTo>
                  <a:lnTo>
                    <a:pt x="753" y="237"/>
                  </a:lnTo>
                  <a:lnTo>
                    <a:pt x="755" y="239"/>
                  </a:lnTo>
                  <a:lnTo>
                    <a:pt x="755" y="239"/>
                  </a:lnTo>
                  <a:lnTo>
                    <a:pt x="757" y="239"/>
                  </a:lnTo>
                  <a:lnTo>
                    <a:pt x="760" y="239"/>
                  </a:lnTo>
                  <a:lnTo>
                    <a:pt x="766" y="233"/>
                  </a:lnTo>
                  <a:lnTo>
                    <a:pt x="773" y="223"/>
                  </a:lnTo>
                  <a:lnTo>
                    <a:pt x="773" y="223"/>
                  </a:lnTo>
                  <a:lnTo>
                    <a:pt x="778" y="219"/>
                  </a:lnTo>
                  <a:lnTo>
                    <a:pt x="786" y="217"/>
                  </a:lnTo>
                  <a:lnTo>
                    <a:pt x="789" y="214"/>
                  </a:lnTo>
                  <a:lnTo>
                    <a:pt x="791" y="210"/>
                  </a:lnTo>
                  <a:lnTo>
                    <a:pt x="791" y="206"/>
                  </a:lnTo>
                  <a:lnTo>
                    <a:pt x="791" y="206"/>
                  </a:lnTo>
                  <a:lnTo>
                    <a:pt x="791" y="199"/>
                  </a:lnTo>
                  <a:lnTo>
                    <a:pt x="787" y="194"/>
                  </a:lnTo>
                  <a:lnTo>
                    <a:pt x="787" y="194"/>
                  </a:lnTo>
                  <a:lnTo>
                    <a:pt x="780" y="190"/>
                  </a:lnTo>
                  <a:lnTo>
                    <a:pt x="776" y="190"/>
                  </a:lnTo>
                  <a:lnTo>
                    <a:pt x="773" y="190"/>
                  </a:lnTo>
                  <a:lnTo>
                    <a:pt x="773" y="190"/>
                  </a:lnTo>
                  <a:lnTo>
                    <a:pt x="773" y="190"/>
                  </a:lnTo>
                  <a:lnTo>
                    <a:pt x="773" y="190"/>
                  </a:lnTo>
                  <a:lnTo>
                    <a:pt x="771" y="192"/>
                  </a:lnTo>
                  <a:lnTo>
                    <a:pt x="769" y="195"/>
                  </a:lnTo>
                  <a:lnTo>
                    <a:pt x="766" y="199"/>
                  </a:lnTo>
                  <a:lnTo>
                    <a:pt x="766" y="199"/>
                  </a:lnTo>
                  <a:lnTo>
                    <a:pt x="764" y="203"/>
                  </a:lnTo>
                  <a:lnTo>
                    <a:pt x="762" y="203"/>
                  </a:lnTo>
                  <a:lnTo>
                    <a:pt x="755" y="203"/>
                  </a:lnTo>
                  <a:lnTo>
                    <a:pt x="742" y="201"/>
                  </a:lnTo>
                  <a:lnTo>
                    <a:pt x="742" y="201"/>
                  </a:lnTo>
                  <a:lnTo>
                    <a:pt x="735" y="201"/>
                  </a:lnTo>
                  <a:lnTo>
                    <a:pt x="728" y="201"/>
                  </a:lnTo>
                  <a:lnTo>
                    <a:pt x="720" y="204"/>
                  </a:lnTo>
                  <a:lnTo>
                    <a:pt x="715" y="208"/>
                  </a:lnTo>
                  <a:lnTo>
                    <a:pt x="715" y="208"/>
                  </a:lnTo>
                  <a:lnTo>
                    <a:pt x="711" y="212"/>
                  </a:lnTo>
                  <a:lnTo>
                    <a:pt x="708" y="215"/>
                  </a:lnTo>
                  <a:lnTo>
                    <a:pt x="708" y="215"/>
                  </a:lnTo>
                  <a:lnTo>
                    <a:pt x="702" y="219"/>
                  </a:lnTo>
                  <a:lnTo>
                    <a:pt x="697" y="221"/>
                  </a:lnTo>
                  <a:lnTo>
                    <a:pt x="697" y="221"/>
                  </a:lnTo>
                  <a:lnTo>
                    <a:pt x="690" y="223"/>
                  </a:lnTo>
                  <a:lnTo>
                    <a:pt x="682" y="226"/>
                  </a:lnTo>
                  <a:lnTo>
                    <a:pt x="677" y="232"/>
                  </a:lnTo>
                  <a:lnTo>
                    <a:pt x="672" y="237"/>
                  </a:lnTo>
                  <a:lnTo>
                    <a:pt x="672" y="237"/>
                  </a:lnTo>
                  <a:lnTo>
                    <a:pt x="670" y="242"/>
                  </a:lnTo>
                  <a:lnTo>
                    <a:pt x="670" y="248"/>
                  </a:lnTo>
                  <a:lnTo>
                    <a:pt x="672" y="253"/>
                  </a:lnTo>
                  <a:lnTo>
                    <a:pt x="673" y="259"/>
                  </a:lnTo>
                  <a:lnTo>
                    <a:pt x="673" y="259"/>
                  </a:lnTo>
                  <a:lnTo>
                    <a:pt x="677" y="261"/>
                  </a:lnTo>
                  <a:lnTo>
                    <a:pt x="681" y="261"/>
                  </a:lnTo>
                  <a:lnTo>
                    <a:pt x="690" y="257"/>
                  </a:lnTo>
                  <a:lnTo>
                    <a:pt x="690" y="257"/>
                  </a:lnTo>
                  <a:close/>
                  <a:moveTo>
                    <a:pt x="776" y="259"/>
                  </a:moveTo>
                  <a:lnTo>
                    <a:pt x="776" y="259"/>
                  </a:lnTo>
                  <a:lnTo>
                    <a:pt x="775" y="264"/>
                  </a:lnTo>
                  <a:lnTo>
                    <a:pt x="776" y="268"/>
                  </a:lnTo>
                  <a:lnTo>
                    <a:pt x="778" y="271"/>
                  </a:lnTo>
                  <a:lnTo>
                    <a:pt x="782" y="275"/>
                  </a:lnTo>
                  <a:lnTo>
                    <a:pt x="786" y="277"/>
                  </a:lnTo>
                  <a:lnTo>
                    <a:pt x="791" y="277"/>
                  </a:lnTo>
                  <a:lnTo>
                    <a:pt x="796" y="275"/>
                  </a:lnTo>
                  <a:lnTo>
                    <a:pt x="800" y="271"/>
                  </a:lnTo>
                  <a:lnTo>
                    <a:pt x="800" y="271"/>
                  </a:lnTo>
                  <a:lnTo>
                    <a:pt x="804" y="266"/>
                  </a:lnTo>
                  <a:lnTo>
                    <a:pt x="805" y="264"/>
                  </a:lnTo>
                  <a:lnTo>
                    <a:pt x="807" y="262"/>
                  </a:lnTo>
                  <a:lnTo>
                    <a:pt x="807" y="262"/>
                  </a:lnTo>
                  <a:lnTo>
                    <a:pt x="813" y="261"/>
                  </a:lnTo>
                  <a:lnTo>
                    <a:pt x="815" y="264"/>
                  </a:lnTo>
                  <a:lnTo>
                    <a:pt x="818" y="268"/>
                  </a:lnTo>
                  <a:lnTo>
                    <a:pt x="820" y="271"/>
                  </a:lnTo>
                  <a:lnTo>
                    <a:pt x="820" y="271"/>
                  </a:lnTo>
                  <a:lnTo>
                    <a:pt x="825" y="273"/>
                  </a:lnTo>
                  <a:lnTo>
                    <a:pt x="829" y="273"/>
                  </a:lnTo>
                  <a:lnTo>
                    <a:pt x="840" y="271"/>
                  </a:lnTo>
                  <a:lnTo>
                    <a:pt x="840" y="271"/>
                  </a:lnTo>
                  <a:lnTo>
                    <a:pt x="858" y="271"/>
                  </a:lnTo>
                  <a:lnTo>
                    <a:pt x="858" y="271"/>
                  </a:lnTo>
                  <a:lnTo>
                    <a:pt x="863" y="271"/>
                  </a:lnTo>
                  <a:lnTo>
                    <a:pt x="863" y="273"/>
                  </a:lnTo>
                  <a:lnTo>
                    <a:pt x="863" y="275"/>
                  </a:lnTo>
                  <a:lnTo>
                    <a:pt x="863" y="275"/>
                  </a:lnTo>
                  <a:lnTo>
                    <a:pt x="860" y="279"/>
                  </a:lnTo>
                  <a:lnTo>
                    <a:pt x="854" y="280"/>
                  </a:lnTo>
                  <a:lnTo>
                    <a:pt x="843" y="282"/>
                  </a:lnTo>
                  <a:lnTo>
                    <a:pt x="843" y="282"/>
                  </a:lnTo>
                  <a:lnTo>
                    <a:pt x="834" y="284"/>
                  </a:lnTo>
                  <a:lnTo>
                    <a:pt x="824" y="288"/>
                  </a:lnTo>
                  <a:lnTo>
                    <a:pt x="818" y="291"/>
                  </a:lnTo>
                  <a:lnTo>
                    <a:pt x="815" y="295"/>
                  </a:lnTo>
                  <a:lnTo>
                    <a:pt x="815" y="299"/>
                  </a:lnTo>
                  <a:lnTo>
                    <a:pt x="816" y="302"/>
                  </a:lnTo>
                  <a:lnTo>
                    <a:pt x="816" y="302"/>
                  </a:lnTo>
                  <a:lnTo>
                    <a:pt x="822" y="304"/>
                  </a:lnTo>
                  <a:lnTo>
                    <a:pt x="825" y="306"/>
                  </a:lnTo>
                  <a:lnTo>
                    <a:pt x="831" y="304"/>
                  </a:lnTo>
                  <a:lnTo>
                    <a:pt x="836" y="302"/>
                  </a:lnTo>
                  <a:lnTo>
                    <a:pt x="847" y="297"/>
                  </a:lnTo>
                  <a:lnTo>
                    <a:pt x="856" y="291"/>
                  </a:lnTo>
                  <a:lnTo>
                    <a:pt x="856" y="291"/>
                  </a:lnTo>
                  <a:lnTo>
                    <a:pt x="869" y="286"/>
                  </a:lnTo>
                  <a:lnTo>
                    <a:pt x="876" y="284"/>
                  </a:lnTo>
                  <a:lnTo>
                    <a:pt x="883" y="284"/>
                  </a:lnTo>
                  <a:lnTo>
                    <a:pt x="883" y="284"/>
                  </a:lnTo>
                  <a:lnTo>
                    <a:pt x="894" y="284"/>
                  </a:lnTo>
                  <a:lnTo>
                    <a:pt x="905" y="282"/>
                  </a:lnTo>
                  <a:lnTo>
                    <a:pt x="905" y="282"/>
                  </a:lnTo>
                  <a:lnTo>
                    <a:pt x="912" y="280"/>
                  </a:lnTo>
                  <a:lnTo>
                    <a:pt x="923" y="275"/>
                  </a:lnTo>
                  <a:lnTo>
                    <a:pt x="932" y="270"/>
                  </a:lnTo>
                  <a:lnTo>
                    <a:pt x="934" y="264"/>
                  </a:lnTo>
                  <a:lnTo>
                    <a:pt x="936" y="261"/>
                  </a:lnTo>
                  <a:lnTo>
                    <a:pt x="936" y="261"/>
                  </a:lnTo>
                  <a:lnTo>
                    <a:pt x="936" y="255"/>
                  </a:lnTo>
                  <a:lnTo>
                    <a:pt x="934" y="248"/>
                  </a:lnTo>
                  <a:lnTo>
                    <a:pt x="932" y="246"/>
                  </a:lnTo>
                  <a:lnTo>
                    <a:pt x="930" y="246"/>
                  </a:lnTo>
                  <a:lnTo>
                    <a:pt x="927" y="246"/>
                  </a:lnTo>
                  <a:lnTo>
                    <a:pt x="925" y="250"/>
                  </a:lnTo>
                  <a:lnTo>
                    <a:pt x="925" y="250"/>
                  </a:lnTo>
                  <a:lnTo>
                    <a:pt x="921" y="257"/>
                  </a:lnTo>
                  <a:lnTo>
                    <a:pt x="919" y="259"/>
                  </a:lnTo>
                  <a:lnTo>
                    <a:pt x="914" y="259"/>
                  </a:lnTo>
                  <a:lnTo>
                    <a:pt x="914" y="259"/>
                  </a:lnTo>
                  <a:lnTo>
                    <a:pt x="912" y="255"/>
                  </a:lnTo>
                  <a:lnTo>
                    <a:pt x="910" y="250"/>
                  </a:lnTo>
                  <a:lnTo>
                    <a:pt x="909" y="246"/>
                  </a:lnTo>
                  <a:lnTo>
                    <a:pt x="907" y="241"/>
                  </a:lnTo>
                  <a:lnTo>
                    <a:pt x="907" y="241"/>
                  </a:lnTo>
                  <a:lnTo>
                    <a:pt x="900" y="235"/>
                  </a:lnTo>
                  <a:lnTo>
                    <a:pt x="900" y="235"/>
                  </a:lnTo>
                  <a:lnTo>
                    <a:pt x="892" y="226"/>
                  </a:lnTo>
                  <a:lnTo>
                    <a:pt x="892" y="226"/>
                  </a:lnTo>
                  <a:lnTo>
                    <a:pt x="887" y="224"/>
                  </a:lnTo>
                  <a:lnTo>
                    <a:pt x="883" y="223"/>
                  </a:lnTo>
                  <a:lnTo>
                    <a:pt x="883" y="223"/>
                  </a:lnTo>
                  <a:lnTo>
                    <a:pt x="878" y="224"/>
                  </a:lnTo>
                  <a:lnTo>
                    <a:pt x="876" y="226"/>
                  </a:lnTo>
                  <a:lnTo>
                    <a:pt x="874" y="228"/>
                  </a:lnTo>
                  <a:lnTo>
                    <a:pt x="874" y="228"/>
                  </a:lnTo>
                  <a:lnTo>
                    <a:pt x="874" y="233"/>
                  </a:lnTo>
                  <a:lnTo>
                    <a:pt x="876" y="235"/>
                  </a:lnTo>
                  <a:lnTo>
                    <a:pt x="881" y="242"/>
                  </a:lnTo>
                  <a:lnTo>
                    <a:pt x="887" y="248"/>
                  </a:lnTo>
                  <a:lnTo>
                    <a:pt x="889" y="252"/>
                  </a:lnTo>
                  <a:lnTo>
                    <a:pt x="891" y="255"/>
                  </a:lnTo>
                  <a:lnTo>
                    <a:pt x="891" y="255"/>
                  </a:lnTo>
                  <a:lnTo>
                    <a:pt x="889" y="259"/>
                  </a:lnTo>
                  <a:lnTo>
                    <a:pt x="887" y="261"/>
                  </a:lnTo>
                  <a:lnTo>
                    <a:pt x="881" y="264"/>
                  </a:lnTo>
                  <a:lnTo>
                    <a:pt x="874" y="266"/>
                  </a:lnTo>
                  <a:lnTo>
                    <a:pt x="869" y="266"/>
                  </a:lnTo>
                  <a:lnTo>
                    <a:pt x="869" y="266"/>
                  </a:lnTo>
                  <a:lnTo>
                    <a:pt x="862" y="264"/>
                  </a:lnTo>
                  <a:lnTo>
                    <a:pt x="856" y="259"/>
                  </a:lnTo>
                  <a:lnTo>
                    <a:pt x="851" y="255"/>
                  </a:lnTo>
                  <a:lnTo>
                    <a:pt x="843" y="252"/>
                  </a:lnTo>
                  <a:lnTo>
                    <a:pt x="843" y="252"/>
                  </a:lnTo>
                  <a:lnTo>
                    <a:pt x="838" y="252"/>
                  </a:lnTo>
                  <a:lnTo>
                    <a:pt x="833" y="252"/>
                  </a:lnTo>
                  <a:lnTo>
                    <a:pt x="833" y="252"/>
                  </a:lnTo>
                  <a:lnTo>
                    <a:pt x="825" y="248"/>
                  </a:lnTo>
                  <a:lnTo>
                    <a:pt x="820" y="244"/>
                  </a:lnTo>
                  <a:lnTo>
                    <a:pt x="820" y="244"/>
                  </a:lnTo>
                  <a:lnTo>
                    <a:pt x="813" y="242"/>
                  </a:lnTo>
                  <a:lnTo>
                    <a:pt x="807" y="242"/>
                  </a:lnTo>
                  <a:lnTo>
                    <a:pt x="795" y="244"/>
                  </a:lnTo>
                  <a:lnTo>
                    <a:pt x="795" y="244"/>
                  </a:lnTo>
                  <a:lnTo>
                    <a:pt x="787" y="246"/>
                  </a:lnTo>
                  <a:lnTo>
                    <a:pt x="782" y="248"/>
                  </a:lnTo>
                  <a:lnTo>
                    <a:pt x="778" y="252"/>
                  </a:lnTo>
                  <a:lnTo>
                    <a:pt x="776" y="259"/>
                  </a:lnTo>
                  <a:lnTo>
                    <a:pt x="776" y="259"/>
                  </a:lnTo>
                  <a:close/>
                  <a:moveTo>
                    <a:pt x="952" y="166"/>
                  </a:moveTo>
                  <a:lnTo>
                    <a:pt x="952" y="166"/>
                  </a:lnTo>
                  <a:lnTo>
                    <a:pt x="956" y="170"/>
                  </a:lnTo>
                  <a:lnTo>
                    <a:pt x="959" y="176"/>
                  </a:lnTo>
                  <a:lnTo>
                    <a:pt x="959" y="176"/>
                  </a:lnTo>
                  <a:lnTo>
                    <a:pt x="965" y="179"/>
                  </a:lnTo>
                  <a:lnTo>
                    <a:pt x="972" y="179"/>
                  </a:lnTo>
                  <a:lnTo>
                    <a:pt x="985" y="177"/>
                  </a:lnTo>
                  <a:lnTo>
                    <a:pt x="985" y="177"/>
                  </a:lnTo>
                  <a:lnTo>
                    <a:pt x="990" y="177"/>
                  </a:lnTo>
                  <a:lnTo>
                    <a:pt x="996" y="177"/>
                  </a:lnTo>
                  <a:lnTo>
                    <a:pt x="999" y="179"/>
                  </a:lnTo>
                  <a:lnTo>
                    <a:pt x="1005" y="183"/>
                  </a:lnTo>
                  <a:lnTo>
                    <a:pt x="1005" y="183"/>
                  </a:lnTo>
                  <a:lnTo>
                    <a:pt x="1017" y="195"/>
                  </a:lnTo>
                  <a:lnTo>
                    <a:pt x="1024" y="201"/>
                  </a:lnTo>
                  <a:lnTo>
                    <a:pt x="1034" y="203"/>
                  </a:lnTo>
                  <a:lnTo>
                    <a:pt x="1034" y="203"/>
                  </a:lnTo>
                  <a:lnTo>
                    <a:pt x="1037" y="201"/>
                  </a:lnTo>
                  <a:lnTo>
                    <a:pt x="1039" y="197"/>
                  </a:lnTo>
                  <a:lnTo>
                    <a:pt x="1039" y="194"/>
                  </a:lnTo>
                  <a:lnTo>
                    <a:pt x="1037" y="190"/>
                  </a:lnTo>
                  <a:lnTo>
                    <a:pt x="1037" y="190"/>
                  </a:lnTo>
                  <a:lnTo>
                    <a:pt x="1034" y="185"/>
                  </a:lnTo>
                  <a:lnTo>
                    <a:pt x="1028" y="181"/>
                  </a:lnTo>
                  <a:lnTo>
                    <a:pt x="1015" y="176"/>
                  </a:lnTo>
                  <a:lnTo>
                    <a:pt x="1015" y="176"/>
                  </a:lnTo>
                  <a:lnTo>
                    <a:pt x="1008" y="170"/>
                  </a:lnTo>
                  <a:lnTo>
                    <a:pt x="1001" y="165"/>
                  </a:lnTo>
                  <a:lnTo>
                    <a:pt x="1001" y="165"/>
                  </a:lnTo>
                  <a:lnTo>
                    <a:pt x="992" y="161"/>
                  </a:lnTo>
                  <a:lnTo>
                    <a:pt x="976" y="156"/>
                  </a:lnTo>
                  <a:lnTo>
                    <a:pt x="959" y="154"/>
                  </a:lnTo>
                  <a:lnTo>
                    <a:pt x="952" y="154"/>
                  </a:lnTo>
                  <a:lnTo>
                    <a:pt x="947" y="156"/>
                  </a:lnTo>
                  <a:lnTo>
                    <a:pt x="947" y="156"/>
                  </a:lnTo>
                  <a:lnTo>
                    <a:pt x="945" y="157"/>
                  </a:lnTo>
                  <a:lnTo>
                    <a:pt x="945" y="161"/>
                  </a:lnTo>
                  <a:lnTo>
                    <a:pt x="945" y="161"/>
                  </a:lnTo>
                  <a:lnTo>
                    <a:pt x="947" y="165"/>
                  </a:lnTo>
                  <a:lnTo>
                    <a:pt x="952" y="166"/>
                  </a:lnTo>
                  <a:lnTo>
                    <a:pt x="952" y="166"/>
                  </a:lnTo>
                  <a:close/>
                  <a:moveTo>
                    <a:pt x="918" y="346"/>
                  </a:moveTo>
                  <a:lnTo>
                    <a:pt x="918" y="346"/>
                  </a:lnTo>
                  <a:lnTo>
                    <a:pt x="923" y="353"/>
                  </a:lnTo>
                  <a:lnTo>
                    <a:pt x="930" y="358"/>
                  </a:lnTo>
                  <a:lnTo>
                    <a:pt x="930" y="358"/>
                  </a:lnTo>
                  <a:lnTo>
                    <a:pt x="936" y="360"/>
                  </a:lnTo>
                  <a:lnTo>
                    <a:pt x="938" y="362"/>
                  </a:lnTo>
                  <a:lnTo>
                    <a:pt x="938" y="366"/>
                  </a:lnTo>
                  <a:lnTo>
                    <a:pt x="938" y="366"/>
                  </a:lnTo>
                  <a:lnTo>
                    <a:pt x="932" y="367"/>
                  </a:lnTo>
                  <a:lnTo>
                    <a:pt x="929" y="366"/>
                  </a:lnTo>
                  <a:lnTo>
                    <a:pt x="923" y="366"/>
                  </a:lnTo>
                  <a:lnTo>
                    <a:pt x="919" y="367"/>
                  </a:lnTo>
                  <a:lnTo>
                    <a:pt x="919" y="367"/>
                  </a:lnTo>
                  <a:lnTo>
                    <a:pt x="918" y="369"/>
                  </a:lnTo>
                  <a:lnTo>
                    <a:pt x="914" y="375"/>
                  </a:lnTo>
                  <a:lnTo>
                    <a:pt x="910" y="378"/>
                  </a:lnTo>
                  <a:lnTo>
                    <a:pt x="907" y="378"/>
                  </a:lnTo>
                  <a:lnTo>
                    <a:pt x="907" y="378"/>
                  </a:lnTo>
                  <a:lnTo>
                    <a:pt x="905" y="376"/>
                  </a:lnTo>
                  <a:lnTo>
                    <a:pt x="903" y="371"/>
                  </a:lnTo>
                  <a:lnTo>
                    <a:pt x="903" y="367"/>
                  </a:lnTo>
                  <a:lnTo>
                    <a:pt x="903" y="364"/>
                  </a:lnTo>
                  <a:lnTo>
                    <a:pt x="903" y="364"/>
                  </a:lnTo>
                  <a:lnTo>
                    <a:pt x="909" y="360"/>
                  </a:lnTo>
                  <a:lnTo>
                    <a:pt x="910" y="356"/>
                  </a:lnTo>
                  <a:lnTo>
                    <a:pt x="912" y="355"/>
                  </a:lnTo>
                  <a:lnTo>
                    <a:pt x="912" y="355"/>
                  </a:lnTo>
                  <a:lnTo>
                    <a:pt x="910" y="351"/>
                  </a:lnTo>
                  <a:lnTo>
                    <a:pt x="909" y="349"/>
                  </a:lnTo>
                  <a:lnTo>
                    <a:pt x="905" y="344"/>
                  </a:lnTo>
                  <a:lnTo>
                    <a:pt x="905" y="344"/>
                  </a:lnTo>
                  <a:lnTo>
                    <a:pt x="900" y="342"/>
                  </a:lnTo>
                  <a:lnTo>
                    <a:pt x="894" y="344"/>
                  </a:lnTo>
                  <a:lnTo>
                    <a:pt x="883" y="349"/>
                  </a:lnTo>
                  <a:lnTo>
                    <a:pt x="878" y="353"/>
                  </a:lnTo>
                  <a:lnTo>
                    <a:pt x="874" y="353"/>
                  </a:lnTo>
                  <a:lnTo>
                    <a:pt x="869" y="351"/>
                  </a:lnTo>
                  <a:lnTo>
                    <a:pt x="865" y="344"/>
                  </a:lnTo>
                  <a:lnTo>
                    <a:pt x="865" y="344"/>
                  </a:lnTo>
                  <a:lnTo>
                    <a:pt x="865" y="340"/>
                  </a:lnTo>
                  <a:lnTo>
                    <a:pt x="863" y="338"/>
                  </a:lnTo>
                  <a:lnTo>
                    <a:pt x="863" y="338"/>
                  </a:lnTo>
                  <a:lnTo>
                    <a:pt x="858" y="335"/>
                  </a:lnTo>
                  <a:lnTo>
                    <a:pt x="853" y="335"/>
                  </a:lnTo>
                  <a:lnTo>
                    <a:pt x="853" y="335"/>
                  </a:lnTo>
                  <a:lnTo>
                    <a:pt x="849" y="335"/>
                  </a:lnTo>
                  <a:lnTo>
                    <a:pt x="847" y="337"/>
                  </a:lnTo>
                  <a:lnTo>
                    <a:pt x="845" y="342"/>
                  </a:lnTo>
                  <a:lnTo>
                    <a:pt x="845" y="349"/>
                  </a:lnTo>
                  <a:lnTo>
                    <a:pt x="845" y="353"/>
                  </a:lnTo>
                  <a:lnTo>
                    <a:pt x="842" y="355"/>
                  </a:lnTo>
                  <a:lnTo>
                    <a:pt x="842" y="355"/>
                  </a:lnTo>
                  <a:lnTo>
                    <a:pt x="836" y="356"/>
                  </a:lnTo>
                  <a:lnTo>
                    <a:pt x="831" y="356"/>
                  </a:lnTo>
                  <a:lnTo>
                    <a:pt x="825" y="353"/>
                  </a:lnTo>
                  <a:lnTo>
                    <a:pt x="822" y="347"/>
                  </a:lnTo>
                  <a:lnTo>
                    <a:pt x="822" y="347"/>
                  </a:lnTo>
                  <a:lnTo>
                    <a:pt x="818" y="338"/>
                  </a:lnTo>
                  <a:lnTo>
                    <a:pt x="816" y="335"/>
                  </a:lnTo>
                  <a:lnTo>
                    <a:pt x="811" y="333"/>
                  </a:lnTo>
                  <a:lnTo>
                    <a:pt x="811" y="333"/>
                  </a:lnTo>
                  <a:lnTo>
                    <a:pt x="805" y="335"/>
                  </a:lnTo>
                  <a:lnTo>
                    <a:pt x="805" y="335"/>
                  </a:lnTo>
                  <a:lnTo>
                    <a:pt x="796" y="338"/>
                  </a:lnTo>
                  <a:lnTo>
                    <a:pt x="793" y="342"/>
                  </a:lnTo>
                  <a:lnTo>
                    <a:pt x="787" y="344"/>
                  </a:lnTo>
                  <a:lnTo>
                    <a:pt x="787" y="344"/>
                  </a:lnTo>
                  <a:lnTo>
                    <a:pt x="773" y="347"/>
                  </a:lnTo>
                  <a:lnTo>
                    <a:pt x="767" y="351"/>
                  </a:lnTo>
                  <a:lnTo>
                    <a:pt x="762" y="355"/>
                  </a:lnTo>
                  <a:lnTo>
                    <a:pt x="762" y="355"/>
                  </a:lnTo>
                  <a:lnTo>
                    <a:pt x="758" y="360"/>
                  </a:lnTo>
                  <a:lnTo>
                    <a:pt x="755" y="364"/>
                  </a:lnTo>
                  <a:lnTo>
                    <a:pt x="755" y="364"/>
                  </a:lnTo>
                  <a:lnTo>
                    <a:pt x="749" y="367"/>
                  </a:lnTo>
                  <a:lnTo>
                    <a:pt x="748" y="371"/>
                  </a:lnTo>
                  <a:lnTo>
                    <a:pt x="746" y="375"/>
                  </a:lnTo>
                  <a:lnTo>
                    <a:pt x="746" y="375"/>
                  </a:lnTo>
                  <a:lnTo>
                    <a:pt x="748" y="378"/>
                  </a:lnTo>
                  <a:lnTo>
                    <a:pt x="749" y="380"/>
                  </a:lnTo>
                  <a:lnTo>
                    <a:pt x="753" y="384"/>
                  </a:lnTo>
                  <a:lnTo>
                    <a:pt x="760" y="384"/>
                  </a:lnTo>
                  <a:lnTo>
                    <a:pt x="766" y="385"/>
                  </a:lnTo>
                  <a:lnTo>
                    <a:pt x="766" y="385"/>
                  </a:lnTo>
                  <a:lnTo>
                    <a:pt x="782" y="382"/>
                  </a:lnTo>
                  <a:lnTo>
                    <a:pt x="782" y="382"/>
                  </a:lnTo>
                  <a:lnTo>
                    <a:pt x="795" y="382"/>
                  </a:lnTo>
                  <a:lnTo>
                    <a:pt x="807" y="384"/>
                  </a:lnTo>
                  <a:lnTo>
                    <a:pt x="807" y="384"/>
                  </a:lnTo>
                  <a:lnTo>
                    <a:pt x="807" y="387"/>
                  </a:lnTo>
                  <a:lnTo>
                    <a:pt x="807" y="389"/>
                  </a:lnTo>
                  <a:lnTo>
                    <a:pt x="802" y="393"/>
                  </a:lnTo>
                  <a:lnTo>
                    <a:pt x="795" y="394"/>
                  </a:lnTo>
                  <a:lnTo>
                    <a:pt x="786" y="394"/>
                  </a:lnTo>
                  <a:lnTo>
                    <a:pt x="776" y="396"/>
                  </a:lnTo>
                  <a:lnTo>
                    <a:pt x="769" y="398"/>
                  </a:lnTo>
                  <a:lnTo>
                    <a:pt x="764" y="400"/>
                  </a:lnTo>
                  <a:lnTo>
                    <a:pt x="762" y="402"/>
                  </a:lnTo>
                  <a:lnTo>
                    <a:pt x="762" y="405"/>
                  </a:lnTo>
                  <a:lnTo>
                    <a:pt x="762" y="405"/>
                  </a:lnTo>
                  <a:lnTo>
                    <a:pt x="764" y="409"/>
                  </a:lnTo>
                  <a:lnTo>
                    <a:pt x="769" y="411"/>
                  </a:lnTo>
                  <a:lnTo>
                    <a:pt x="775" y="411"/>
                  </a:lnTo>
                  <a:lnTo>
                    <a:pt x="784" y="411"/>
                  </a:lnTo>
                  <a:lnTo>
                    <a:pt x="798" y="407"/>
                  </a:lnTo>
                  <a:lnTo>
                    <a:pt x="809" y="405"/>
                  </a:lnTo>
                  <a:lnTo>
                    <a:pt x="809" y="405"/>
                  </a:lnTo>
                  <a:lnTo>
                    <a:pt x="818" y="402"/>
                  </a:lnTo>
                  <a:lnTo>
                    <a:pt x="829" y="400"/>
                  </a:lnTo>
                  <a:lnTo>
                    <a:pt x="834" y="400"/>
                  </a:lnTo>
                  <a:lnTo>
                    <a:pt x="840" y="402"/>
                  </a:lnTo>
                  <a:lnTo>
                    <a:pt x="845" y="404"/>
                  </a:lnTo>
                  <a:lnTo>
                    <a:pt x="849" y="407"/>
                  </a:lnTo>
                  <a:lnTo>
                    <a:pt x="849" y="407"/>
                  </a:lnTo>
                  <a:lnTo>
                    <a:pt x="851" y="411"/>
                  </a:lnTo>
                  <a:lnTo>
                    <a:pt x="851" y="414"/>
                  </a:lnTo>
                  <a:lnTo>
                    <a:pt x="851" y="416"/>
                  </a:lnTo>
                  <a:lnTo>
                    <a:pt x="849" y="418"/>
                  </a:lnTo>
                  <a:lnTo>
                    <a:pt x="842" y="420"/>
                  </a:lnTo>
                  <a:lnTo>
                    <a:pt x="834" y="420"/>
                  </a:lnTo>
                  <a:lnTo>
                    <a:pt x="834" y="420"/>
                  </a:lnTo>
                  <a:lnTo>
                    <a:pt x="820" y="420"/>
                  </a:lnTo>
                  <a:lnTo>
                    <a:pt x="798" y="422"/>
                  </a:lnTo>
                  <a:lnTo>
                    <a:pt x="787" y="423"/>
                  </a:lnTo>
                  <a:lnTo>
                    <a:pt x="780" y="427"/>
                  </a:lnTo>
                  <a:lnTo>
                    <a:pt x="778" y="429"/>
                  </a:lnTo>
                  <a:lnTo>
                    <a:pt x="778" y="432"/>
                  </a:lnTo>
                  <a:lnTo>
                    <a:pt x="778" y="436"/>
                  </a:lnTo>
                  <a:lnTo>
                    <a:pt x="780" y="442"/>
                  </a:lnTo>
                  <a:lnTo>
                    <a:pt x="780" y="442"/>
                  </a:lnTo>
                  <a:lnTo>
                    <a:pt x="782" y="445"/>
                  </a:lnTo>
                  <a:lnTo>
                    <a:pt x="786" y="449"/>
                  </a:lnTo>
                  <a:lnTo>
                    <a:pt x="795" y="452"/>
                  </a:lnTo>
                  <a:lnTo>
                    <a:pt x="795" y="452"/>
                  </a:lnTo>
                  <a:lnTo>
                    <a:pt x="809" y="460"/>
                  </a:lnTo>
                  <a:lnTo>
                    <a:pt x="824" y="465"/>
                  </a:lnTo>
                  <a:lnTo>
                    <a:pt x="824" y="465"/>
                  </a:lnTo>
                  <a:lnTo>
                    <a:pt x="834" y="465"/>
                  </a:lnTo>
                  <a:lnTo>
                    <a:pt x="843" y="465"/>
                  </a:lnTo>
                  <a:lnTo>
                    <a:pt x="863" y="461"/>
                  </a:lnTo>
                  <a:lnTo>
                    <a:pt x="863" y="461"/>
                  </a:lnTo>
                  <a:lnTo>
                    <a:pt x="872" y="460"/>
                  </a:lnTo>
                  <a:lnTo>
                    <a:pt x="880" y="456"/>
                  </a:lnTo>
                  <a:lnTo>
                    <a:pt x="880" y="456"/>
                  </a:lnTo>
                  <a:lnTo>
                    <a:pt x="891" y="451"/>
                  </a:lnTo>
                  <a:lnTo>
                    <a:pt x="901" y="447"/>
                  </a:lnTo>
                  <a:lnTo>
                    <a:pt x="901" y="447"/>
                  </a:lnTo>
                  <a:lnTo>
                    <a:pt x="914" y="445"/>
                  </a:lnTo>
                  <a:lnTo>
                    <a:pt x="927" y="443"/>
                  </a:lnTo>
                  <a:lnTo>
                    <a:pt x="927" y="443"/>
                  </a:lnTo>
                  <a:lnTo>
                    <a:pt x="930" y="443"/>
                  </a:lnTo>
                  <a:lnTo>
                    <a:pt x="932" y="440"/>
                  </a:lnTo>
                  <a:lnTo>
                    <a:pt x="936" y="438"/>
                  </a:lnTo>
                  <a:lnTo>
                    <a:pt x="939" y="438"/>
                  </a:lnTo>
                  <a:lnTo>
                    <a:pt x="939" y="438"/>
                  </a:lnTo>
                  <a:lnTo>
                    <a:pt x="945" y="440"/>
                  </a:lnTo>
                  <a:lnTo>
                    <a:pt x="948" y="443"/>
                  </a:lnTo>
                  <a:lnTo>
                    <a:pt x="956" y="452"/>
                  </a:lnTo>
                  <a:lnTo>
                    <a:pt x="956" y="452"/>
                  </a:lnTo>
                  <a:lnTo>
                    <a:pt x="963" y="458"/>
                  </a:lnTo>
                  <a:lnTo>
                    <a:pt x="972" y="461"/>
                  </a:lnTo>
                  <a:lnTo>
                    <a:pt x="979" y="463"/>
                  </a:lnTo>
                  <a:lnTo>
                    <a:pt x="988" y="463"/>
                  </a:lnTo>
                  <a:lnTo>
                    <a:pt x="988" y="463"/>
                  </a:lnTo>
                  <a:lnTo>
                    <a:pt x="994" y="461"/>
                  </a:lnTo>
                  <a:lnTo>
                    <a:pt x="997" y="460"/>
                  </a:lnTo>
                  <a:lnTo>
                    <a:pt x="999" y="456"/>
                  </a:lnTo>
                  <a:lnTo>
                    <a:pt x="996" y="452"/>
                  </a:lnTo>
                  <a:lnTo>
                    <a:pt x="996" y="452"/>
                  </a:lnTo>
                  <a:lnTo>
                    <a:pt x="986" y="447"/>
                  </a:lnTo>
                  <a:lnTo>
                    <a:pt x="983" y="443"/>
                  </a:lnTo>
                  <a:lnTo>
                    <a:pt x="983" y="442"/>
                  </a:lnTo>
                  <a:lnTo>
                    <a:pt x="985" y="440"/>
                  </a:lnTo>
                  <a:lnTo>
                    <a:pt x="985" y="440"/>
                  </a:lnTo>
                  <a:lnTo>
                    <a:pt x="988" y="438"/>
                  </a:lnTo>
                  <a:lnTo>
                    <a:pt x="994" y="438"/>
                  </a:lnTo>
                  <a:lnTo>
                    <a:pt x="1006" y="438"/>
                  </a:lnTo>
                  <a:lnTo>
                    <a:pt x="1012" y="438"/>
                  </a:lnTo>
                  <a:lnTo>
                    <a:pt x="1015" y="436"/>
                  </a:lnTo>
                  <a:lnTo>
                    <a:pt x="1017" y="432"/>
                  </a:lnTo>
                  <a:lnTo>
                    <a:pt x="1015" y="427"/>
                  </a:lnTo>
                  <a:lnTo>
                    <a:pt x="1015" y="427"/>
                  </a:lnTo>
                  <a:lnTo>
                    <a:pt x="1010" y="422"/>
                  </a:lnTo>
                  <a:lnTo>
                    <a:pt x="1003" y="418"/>
                  </a:lnTo>
                  <a:lnTo>
                    <a:pt x="990" y="414"/>
                  </a:lnTo>
                  <a:lnTo>
                    <a:pt x="990" y="414"/>
                  </a:lnTo>
                  <a:lnTo>
                    <a:pt x="974" y="407"/>
                  </a:lnTo>
                  <a:lnTo>
                    <a:pt x="968" y="402"/>
                  </a:lnTo>
                  <a:lnTo>
                    <a:pt x="961" y="396"/>
                  </a:lnTo>
                  <a:lnTo>
                    <a:pt x="961" y="396"/>
                  </a:lnTo>
                  <a:lnTo>
                    <a:pt x="957" y="391"/>
                  </a:lnTo>
                  <a:lnTo>
                    <a:pt x="956" y="384"/>
                  </a:lnTo>
                  <a:lnTo>
                    <a:pt x="956" y="384"/>
                  </a:lnTo>
                  <a:lnTo>
                    <a:pt x="954" y="376"/>
                  </a:lnTo>
                  <a:lnTo>
                    <a:pt x="954" y="373"/>
                  </a:lnTo>
                  <a:lnTo>
                    <a:pt x="952" y="369"/>
                  </a:lnTo>
                  <a:lnTo>
                    <a:pt x="952" y="369"/>
                  </a:lnTo>
                  <a:lnTo>
                    <a:pt x="947" y="367"/>
                  </a:lnTo>
                  <a:lnTo>
                    <a:pt x="945" y="366"/>
                  </a:lnTo>
                  <a:lnTo>
                    <a:pt x="943" y="362"/>
                  </a:lnTo>
                  <a:lnTo>
                    <a:pt x="943" y="362"/>
                  </a:lnTo>
                  <a:lnTo>
                    <a:pt x="943" y="358"/>
                  </a:lnTo>
                  <a:lnTo>
                    <a:pt x="945" y="356"/>
                  </a:lnTo>
                  <a:lnTo>
                    <a:pt x="945" y="353"/>
                  </a:lnTo>
                  <a:lnTo>
                    <a:pt x="945" y="349"/>
                  </a:lnTo>
                  <a:lnTo>
                    <a:pt x="945" y="349"/>
                  </a:lnTo>
                  <a:lnTo>
                    <a:pt x="939" y="340"/>
                  </a:lnTo>
                  <a:lnTo>
                    <a:pt x="932" y="335"/>
                  </a:lnTo>
                  <a:lnTo>
                    <a:pt x="932" y="335"/>
                  </a:lnTo>
                  <a:lnTo>
                    <a:pt x="927" y="333"/>
                  </a:lnTo>
                  <a:lnTo>
                    <a:pt x="921" y="337"/>
                  </a:lnTo>
                  <a:lnTo>
                    <a:pt x="918" y="340"/>
                  </a:lnTo>
                  <a:lnTo>
                    <a:pt x="918" y="344"/>
                  </a:lnTo>
                  <a:lnTo>
                    <a:pt x="918" y="346"/>
                  </a:lnTo>
                  <a:lnTo>
                    <a:pt x="918" y="346"/>
                  </a:lnTo>
                  <a:close/>
                  <a:moveTo>
                    <a:pt x="858" y="223"/>
                  </a:moveTo>
                  <a:lnTo>
                    <a:pt x="858" y="223"/>
                  </a:lnTo>
                  <a:lnTo>
                    <a:pt x="865" y="221"/>
                  </a:lnTo>
                  <a:lnTo>
                    <a:pt x="869" y="219"/>
                  </a:lnTo>
                  <a:lnTo>
                    <a:pt x="871" y="217"/>
                  </a:lnTo>
                  <a:lnTo>
                    <a:pt x="871" y="217"/>
                  </a:lnTo>
                  <a:lnTo>
                    <a:pt x="872" y="212"/>
                  </a:lnTo>
                  <a:lnTo>
                    <a:pt x="874" y="208"/>
                  </a:lnTo>
                  <a:lnTo>
                    <a:pt x="874" y="203"/>
                  </a:lnTo>
                  <a:lnTo>
                    <a:pt x="876" y="199"/>
                  </a:lnTo>
                  <a:lnTo>
                    <a:pt x="876" y="199"/>
                  </a:lnTo>
                  <a:lnTo>
                    <a:pt x="880" y="195"/>
                  </a:lnTo>
                  <a:lnTo>
                    <a:pt x="881" y="194"/>
                  </a:lnTo>
                  <a:lnTo>
                    <a:pt x="883" y="192"/>
                  </a:lnTo>
                  <a:lnTo>
                    <a:pt x="883" y="192"/>
                  </a:lnTo>
                  <a:lnTo>
                    <a:pt x="881" y="190"/>
                  </a:lnTo>
                  <a:lnTo>
                    <a:pt x="878" y="186"/>
                  </a:lnTo>
                  <a:lnTo>
                    <a:pt x="869" y="185"/>
                  </a:lnTo>
                  <a:lnTo>
                    <a:pt x="869" y="185"/>
                  </a:lnTo>
                  <a:lnTo>
                    <a:pt x="863" y="186"/>
                  </a:lnTo>
                  <a:lnTo>
                    <a:pt x="858" y="190"/>
                  </a:lnTo>
                  <a:lnTo>
                    <a:pt x="858" y="190"/>
                  </a:lnTo>
                  <a:lnTo>
                    <a:pt x="851" y="195"/>
                  </a:lnTo>
                  <a:lnTo>
                    <a:pt x="843" y="199"/>
                  </a:lnTo>
                  <a:lnTo>
                    <a:pt x="843" y="199"/>
                  </a:lnTo>
                  <a:lnTo>
                    <a:pt x="838" y="201"/>
                  </a:lnTo>
                  <a:lnTo>
                    <a:pt x="834" y="201"/>
                  </a:lnTo>
                  <a:lnTo>
                    <a:pt x="833" y="203"/>
                  </a:lnTo>
                  <a:lnTo>
                    <a:pt x="833" y="203"/>
                  </a:lnTo>
                  <a:lnTo>
                    <a:pt x="831" y="208"/>
                  </a:lnTo>
                  <a:lnTo>
                    <a:pt x="831" y="212"/>
                  </a:lnTo>
                  <a:lnTo>
                    <a:pt x="833" y="215"/>
                  </a:lnTo>
                  <a:lnTo>
                    <a:pt x="838" y="219"/>
                  </a:lnTo>
                  <a:lnTo>
                    <a:pt x="849" y="221"/>
                  </a:lnTo>
                  <a:lnTo>
                    <a:pt x="858" y="223"/>
                  </a:lnTo>
                  <a:lnTo>
                    <a:pt x="858" y="223"/>
                  </a:lnTo>
                  <a:close/>
                  <a:moveTo>
                    <a:pt x="872" y="181"/>
                  </a:moveTo>
                  <a:lnTo>
                    <a:pt x="872" y="181"/>
                  </a:lnTo>
                  <a:lnTo>
                    <a:pt x="876" y="183"/>
                  </a:lnTo>
                  <a:lnTo>
                    <a:pt x="880" y="183"/>
                  </a:lnTo>
                  <a:lnTo>
                    <a:pt x="883" y="183"/>
                  </a:lnTo>
                  <a:lnTo>
                    <a:pt x="883" y="183"/>
                  </a:lnTo>
                  <a:lnTo>
                    <a:pt x="889" y="181"/>
                  </a:lnTo>
                  <a:lnTo>
                    <a:pt x="892" y="176"/>
                  </a:lnTo>
                  <a:lnTo>
                    <a:pt x="891" y="170"/>
                  </a:lnTo>
                  <a:lnTo>
                    <a:pt x="887" y="166"/>
                  </a:lnTo>
                  <a:lnTo>
                    <a:pt x="887" y="166"/>
                  </a:lnTo>
                  <a:lnTo>
                    <a:pt x="883" y="165"/>
                  </a:lnTo>
                  <a:lnTo>
                    <a:pt x="880" y="165"/>
                  </a:lnTo>
                  <a:lnTo>
                    <a:pt x="880" y="165"/>
                  </a:lnTo>
                  <a:lnTo>
                    <a:pt x="872" y="168"/>
                  </a:lnTo>
                  <a:lnTo>
                    <a:pt x="867" y="174"/>
                  </a:lnTo>
                  <a:lnTo>
                    <a:pt x="865" y="176"/>
                  </a:lnTo>
                  <a:lnTo>
                    <a:pt x="867" y="177"/>
                  </a:lnTo>
                  <a:lnTo>
                    <a:pt x="869" y="179"/>
                  </a:lnTo>
                  <a:lnTo>
                    <a:pt x="872" y="181"/>
                  </a:lnTo>
                  <a:lnTo>
                    <a:pt x="872" y="181"/>
                  </a:lnTo>
                  <a:close/>
                  <a:moveTo>
                    <a:pt x="1624" y="532"/>
                  </a:moveTo>
                  <a:lnTo>
                    <a:pt x="1624" y="532"/>
                  </a:lnTo>
                  <a:lnTo>
                    <a:pt x="1624" y="527"/>
                  </a:lnTo>
                  <a:lnTo>
                    <a:pt x="1624" y="521"/>
                  </a:lnTo>
                  <a:lnTo>
                    <a:pt x="1624" y="517"/>
                  </a:lnTo>
                  <a:lnTo>
                    <a:pt x="1620" y="514"/>
                  </a:lnTo>
                  <a:lnTo>
                    <a:pt x="1618" y="510"/>
                  </a:lnTo>
                  <a:lnTo>
                    <a:pt x="1613" y="508"/>
                  </a:lnTo>
                  <a:lnTo>
                    <a:pt x="1604" y="507"/>
                  </a:lnTo>
                  <a:lnTo>
                    <a:pt x="1604" y="507"/>
                  </a:lnTo>
                  <a:lnTo>
                    <a:pt x="1584" y="507"/>
                  </a:lnTo>
                  <a:lnTo>
                    <a:pt x="1575" y="505"/>
                  </a:lnTo>
                  <a:lnTo>
                    <a:pt x="1566" y="501"/>
                  </a:lnTo>
                  <a:lnTo>
                    <a:pt x="1566" y="501"/>
                  </a:lnTo>
                  <a:lnTo>
                    <a:pt x="1548" y="492"/>
                  </a:lnTo>
                  <a:lnTo>
                    <a:pt x="1539" y="489"/>
                  </a:lnTo>
                  <a:lnTo>
                    <a:pt x="1531" y="483"/>
                  </a:lnTo>
                  <a:lnTo>
                    <a:pt x="1531" y="483"/>
                  </a:lnTo>
                  <a:lnTo>
                    <a:pt x="1528" y="478"/>
                  </a:lnTo>
                  <a:lnTo>
                    <a:pt x="1524" y="472"/>
                  </a:lnTo>
                  <a:lnTo>
                    <a:pt x="1519" y="460"/>
                  </a:lnTo>
                  <a:lnTo>
                    <a:pt x="1513" y="447"/>
                  </a:lnTo>
                  <a:lnTo>
                    <a:pt x="1510" y="434"/>
                  </a:lnTo>
                  <a:lnTo>
                    <a:pt x="1510" y="434"/>
                  </a:lnTo>
                  <a:lnTo>
                    <a:pt x="1499" y="418"/>
                  </a:lnTo>
                  <a:lnTo>
                    <a:pt x="1493" y="411"/>
                  </a:lnTo>
                  <a:lnTo>
                    <a:pt x="1486" y="405"/>
                  </a:lnTo>
                  <a:lnTo>
                    <a:pt x="1486" y="405"/>
                  </a:lnTo>
                  <a:lnTo>
                    <a:pt x="1477" y="400"/>
                  </a:lnTo>
                  <a:lnTo>
                    <a:pt x="1466" y="396"/>
                  </a:lnTo>
                  <a:lnTo>
                    <a:pt x="1466" y="396"/>
                  </a:lnTo>
                  <a:lnTo>
                    <a:pt x="1455" y="393"/>
                  </a:lnTo>
                  <a:lnTo>
                    <a:pt x="1455" y="393"/>
                  </a:lnTo>
                  <a:lnTo>
                    <a:pt x="1450" y="391"/>
                  </a:lnTo>
                  <a:lnTo>
                    <a:pt x="1450" y="391"/>
                  </a:lnTo>
                  <a:lnTo>
                    <a:pt x="1450" y="387"/>
                  </a:lnTo>
                  <a:lnTo>
                    <a:pt x="1448" y="387"/>
                  </a:lnTo>
                  <a:lnTo>
                    <a:pt x="1450" y="389"/>
                  </a:lnTo>
                  <a:lnTo>
                    <a:pt x="1450" y="389"/>
                  </a:lnTo>
                  <a:lnTo>
                    <a:pt x="1444" y="385"/>
                  </a:lnTo>
                  <a:lnTo>
                    <a:pt x="1441" y="380"/>
                  </a:lnTo>
                  <a:lnTo>
                    <a:pt x="1432" y="369"/>
                  </a:lnTo>
                  <a:lnTo>
                    <a:pt x="1432" y="369"/>
                  </a:lnTo>
                  <a:lnTo>
                    <a:pt x="1426" y="364"/>
                  </a:lnTo>
                  <a:lnTo>
                    <a:pt x="1419" y="362"/>
                  </a:lnTo>
                  <a:lnTo>
                    <a:pt x="1403" y="358"/>
                  </a:lnTo>
                  <a:lnTo>
                    <a:pt x="1403" y="358"/>
                  </a:lnTo>
                  <a:lnTo>
                    <a:pt x="1390" y="356"/>
                  </a:lnTo>
                  <a:lnTo>
                    <a:pt x="1374" y="353"/>
                  </a:lnTo>
                  <a:lnTo>
                    <a:pt x="1367" y="351"/>
                  </a:lnTo>
                  <a:lnTo>
                    <a:pt x="1361" y="346"/>
                  </a:lnTo>
                  <a:lnTo>
                    <a:pt x="1359" y="340"/>
                  </a:lnTo>
                  <a:lnTo>
                    <a:pt x="1363" y="333"/>
                  </a:lnTo>
                  <a:lnTo>
                    <a:pt x="1363" y="333"/>
                  </a:lnTo>
                  <a:lnTo>
                    <a:pt x="1368" y="328"/>
                  </a:lnTo>
                  <a:lnTo>
                    <a:pt x="1370" y="324"/>
                  </a:lnTo>
                  <a:lnTo>
                    <a:pt x="1372" y="320"/>
                  </a:lnTo>
                  <a:lnTo>
                    <a:pt x="1372" y="320"/>
                  </a:lnTo>
                  <a:lnTo>
                    <a:pt x="1370" y="317"/>
                  </a:lnTo>
                  <a:lnTo>
                    <a:pt x="1368" y="315"/>
                  </a:lnTo>
                  <a:lnTo>
                    <a:pt x="1361" y="313"/>
                  </a:lnTo>
                  <a:lnTo>
                    <a:pt x="1354" y="313"/>
                  </a:lnTo>
                  <a:lnTo>
                    <a:pt x="1348" y="315"/>
                  </a:lnTo>
                  <a:lnTo>
                    <a:pt x="1348" y="315"/>
                  </a:lnTo>
                  <a:lnTo>
                    <a:pt x="1338" y="318"/>
                  </a:lnTo>
                  <a:lnTo>
                    <a:pt x="1325" y="320"/>
                  </a:lnTo>
                  <a:lnTo>
                    <a:pt x="1325" y="320"/>
                  </a:lnTo>
                  <a:lnTo>
                    <a:pt x="1316" y="320"/>
                  </a:lnTo>
                  <a:lnTo>
                    <a:pt x="1305" y="320"/>
                  </a:lnTo>
                  <a:lnTo>
                    <a:pt x="1305" y="320"/>
                  </a:lnTo>
                  <a:lnTo>
                    <a:pt x="1294" y="320"/>
                  </a:lnTo>
                  <a:lnTo>
                    <a:pt x="1281" y="322"/>
                  </a:lnTo>
                  <a:lnTo>
                    <a:pt x="1271" y="328"/>
                  </a:lnTo>
                  <a:lnTo>
                    <a:pt x="1265" y="329"/>
                  </a:lnTo>
                  <a:lnTo>
                    <a:pt x="1263" y="335"/>
                  </a:lnTo>
                  <a:lnTo>
                    <a:pt x="1263" y="335"/>
                  </a:lnTo>
                  <a:lnTo>
                    <a:pt x="1262" y="340"/>
                  </a:lnTo>
                  <a:lnTo>
                    <a:pt x="1263" y="347"/>
                  </a:lnTo>
                  <a:lnTo>
                    <a:pt x="1267" y="362"/>
                  </a:lnTo>
                  <a:lnTo>
                    <a:pt x="1267" y="362"/>
                  </a:lnTo>
                  <a:lnTo>
                    <a:pt x="1271" y="375"/>
                  </a:lnTo>
                  <a:lnTo>
                    <a:pt x="1271" y="382"/>
                  </a:lnTo>
                  <a:lnTo>
                    <a:pt x="1271" y="384"/>
                  </a:lnTo>
                  <a:lnTo>
                    <a:pt x="1269" y="385"/>
                  </a:lnTo>
                  <a:lnTo>
                    <a:pt x="1269" y="385"/>
                  </a:lnTo>
                  <a:lnTo>
                    <a:pt x="1263" y="387"/>
                  </a:lnTo>
                  <a:lnTo>
                    <a:pt x="1258" y="385"/>
                  </a:lnTo>
                  <a:lnTo>
                    <a:pt x="1253" y="384"/>
                  </a:lnTo>
                  <a:lnTo>
                    <a:pt x="1249" y="380"/>
                  </a:lnTo>
                  <a:lnTo>
                    <a:pt x="1249" y="380"/>
                  </a:lnTo>
                  <a:lnTo>
                    <a:pt x="1247" y="375"/>
                  </a:lnTo>
                  <a:lnTo>
                    <a:pt x="1245" y="367"/>
                  </a:lnTo>
                  <a:lnTo>
                    <a:pt x="1245" y="355"/>
                  </a:lnTo>
                  <a:lnTo>
                    <a:pt x="1245" y="355"/>
                  </a:lnTo>
                  <a:lnTo>
                    <a:pt x="1247" y="337"/>
                  </a:lnTo>
                  <a:lnTo>
                    <a:pt x="1247" y="326"/>
                  </a:lnTo>
                  <a:lnTo>
                    <a:pt x="1243" y="322"/>
                  </a:lnTo>
                  <a:lnTo>
                    <a:pt x="1242" y="318"/>
                  </a:lnTo>
                  <a:lnTo>
                    <a:pt x="1242" y="318"/>
                  </a:lnTo>
                  <a:lnTo>
                    <a:pt x="1236" y="317"/>
                  </a:lnTo>
                  <a:lnTo>
                    <a:pt x="1233" y="317"/>
                  </a:lnTo>
                  <a:lnTo>
                    <a:pt x="1227" y="317"/>
                  </a:lnTo>
                  <a:lnTo>
                    <a:pt x="1224" y="318"/>
                  </a:lnTo>
                  <a:lnTo>
                    <a:pt x="1218" y="326"/>
                  </a:lnTo>
                  <a:lnTo>
                    <a:pt x="1213" y="333"/>
                  </a:lnTo>
                  <a:lnTo>
                    <a:pt x="1213" y="333"/>
                  </a:lnTo>
                  <a:lnTo>
                    <a:pt x="1205" y="344"/>
                  </a:lnTo>
                  <a:lnTo>
                    <a:pt x="1202" y="347"/>
                  </a:lnTo>
                  <a:lnTo>
                    <a:pt x="1198" y="355"/>
                  </a:lnTo>
                  <a:lnTo>
                    <a:pt x="1198" y="355"/>
                  </a:lnTo>
                  <a:lnTo>
                    <a:pt x="1195" y="369"/>
                  </a:lnTo>
                  <a:lnTo>
                    <a:pt x="1195" y="376"/>
                  </a:lnTo>
                  <a:lnTo>
                    <a:pt x="1195" y="380"/>
                  </a:lnTo>
                  <a:lnTo>
                    <a:pt x="1198" y="382"/>
                  </a:lnTo>
                  <a:lnTo>
                    <a:pt x="1198" y="382"/>
                  </a:lnTo>
                  <a:lnTo>
                    <a:pt x="1205" y="387"/>
                  </a:lnTo>
                  <a:lnTo>
                    <a:pt x="1207" y="389"/>
                  </a:lnTo>
                  <a:lnTo>
                    <a:pt x="1211" y="393"/>
                  </a:lnTo>
                  <a:lnTo>
                    <a:pt x="1211" y="393"/>
                  </a:lnTo>
                  <a:lnTo>
                    <a:pt x="1215" y="398"/>
                  </a:lnTo>
                  <a:lnTo>
                    <a:pt x="1216" y="405"/>
                  </a:lnTo>
                  <a:lnTo>
                    <a:pt x="1218" y="411"/>
                  </a:lnTo>
                  <a:lnTo>
                    <a:pt x="1224" y="414"/>
                  </a:lnTo>
                  <a:lnTo>
                    <a:pt x="1224" y="414"/>
                  </a:lnTo>
                  <a:lnTo>
                    <a:pt x="1231" y="420"/>
                  </a:lnTo>
                  <a:lnTo>
                    <a:pt x="1238" y="420"/>
                  </a:lnTo>
                  <a:lnTo>
                    <a:pt x="1245" y="418"/>
                  </a:lnTo>
                  <a:lnTo>
                    <a:pt x="1254" y="418"/>
                  </a:lnTo>
                  <a:lnTo>
                    <a:pt x="1254" y="418"/>
                  </a:lnTo>
                  <a:lnTo>
                    <a:pt x="1262" y="420"/>
                  </a:lnTo>
                  <a:lnTo>
                    <a:pt x="1267" y="423"/>
                  </a:lnTo>
                  <a:lnTo>
                    <a:pt x="1267" y="423"/>
                  </a:lnTo>
                  <a:lnTo>
                    <a:pt x="1274" y="425"/>
                  </a:lnTo>
                  <a:lnTo>
                    <a:pt x="1281" y="427"/>
                  </a:lnTo>
                  <a:lnTo>
                    <a:pt x="1281" y="427"/>
                  </a:lnTo>
                  <a:lnTo>
                    <a:pt x="1296" y="427"/>
                  </a:lnTo>
                  <a:lnTo>
                    <a:pt x="1296" y="427"/>
                  </a:lnTo>
                  <a:lnTo>
                    <a:pt x="1303" y="429"/>
                  </a:lnTo>
                  <a:lnTo>
                    <a:pt x="1312" y="431"/>
                  </a:lnTo>
                  <a:lnTo>
                    <a:pt x="1312" y="431"/>
                  </a:lnTo>
                  <a:lnTo>
                    <a:pt x="1318" y="429"/>
                  </a:lnTo>
                  <a:lnTo>
                    <a:pt x="1323" y="427"/>
                  </a:lnTo>
                  <a:lnTo>
                    <a:pt x="1332" y="422"/>
                  </a:lnTo>
                  <a:lnTo>
                    <a:pt x="1332" y="422"/>
                  </a:lnTo>
                  <a:lnTo>
                    <a:pt x="1339" y="420"/>
                  </a:lnTo>
                  <a:lnTo>
                    <a:pt x="1347" y="420"/>
                  </a:lnTo>
                  <a:lnTo>
                    <a:pt x="1361" y="420"/>
                  </a:lnTo>
                  <a:lnTo>
                    <a:pt x="1374" y="425"/>
                  </a:lnTo>
                  <a:lnTo>
                    <a:pt x="1386" y="429"/>
                  </a:lnTo>
                  <a:lnTo>
                    <a:pt x="1386" y="429"/>
                  </a:lnTo>
                  <a:lnTo>
                    <a:pt x="1397" y="434"/>
                  </a:lnTo>
                  <a:lnTo>
                    <a:pt x="1406" y="442"/>
                  </a:lnTo>
                  <a:lnTo>
                    <a:pt x="1415" y="447"/>
                  </a:lnTo>
                  <a:lnTo>
                    <a:pt x="1424" y="456"/>
                  </a:lnTo>
                  <a:lnTo>
                    <a:pt x="1432" y="465"/>
                  </a:lnTo>
                  <a:lnTo>
                    <a:pt x="1437" y="474"/>
                  </a:lnTo>
                  <a:lnTo>
                    <a:pt x="1441" y="485"/>
                  </a:lnTo>
                  <a:lnTo>
                    <a:pt x="1444" y="496"/>
                  </a:lnTo>
                  <a:lnTo>
                    <a:pt x="1444" y="496"/>
                  </a:lnTo>
                  <a:lnTo>
                    <a:pt x="1443" y="507"/>
                  </a:lnTo>
                  <a:lnTo>
                    <a:pt x="1441" y="517"/>
                  </a:lnTo>
                  <a:lnTo>
                    <a:pt x="1435" y="539"/>
                  </a:lnTo>
                  <a:lnTo>
                    <a:pt x="1435" y="539"/>
                  </a:lnTo>
                  <a:lnTo>
                    <a:pt x="1434" y="545"/>
                  </a:lnTo>
                  <a:lnTo>
                    <a:pt x="1432" y="552"/>
                  </a:lnTo>
                  <a:lnTo>
                    <a:pt x="1432" y="552"/>
                  </a:lnTo>
                  <a:lnTo>
                    <a:pt x="1434" y="555"/>
                  </a:lnTo>
                  <a:lnTo>
                    <a:pt x="1435" y="561"/>
                  </a:lnTo>
                  <a:lnTo>
                    <a:pt x="1435" y="561"/>
                  </a:lnTo>
                  <a:lnTo>
                    <a:pt x="1434" y="566"/>
                  </a:lnTo>
                  <a:lnTo>
                    <a:pt x="1430" y="572"/>
                  </a:lnTo>
                  <a:lnTo>
                    <a:pt x="1424" y="577"/>
                  </a:lnTo>
                  <a:lnTo>
                    <a:pt x="1421" y="581"/>
                  </a:lnTo>
                  <a:lnTo>
                    <a:pt x="1421" y="581"/>
                  </a:lnTo>
                  <a:lnTo>
                    <a:pt x="1414" y="583"/>
                  </a:lnTo>
                  <a:lnTo>
                    <a:pt x="1405" y="583"/>
                  </a:lnTo>
                  <a:lnTo>
                    <a:pt x="1388" y="583"/>
                  </a:lnTo>
                  <a:lnTo>
                    <a:pt x="1388" y="583"/>
                  </a:lnTo>
                  <a:lnTo>
                    <a:pt x="1376" y="583"/>
                  </a:lnTo>
                  <a:lnTo>
                    <a:pt x="1368" y="583"/>
                  </a:lnTo>
                  <a:lnTo>
                    <a:pt x="1363" y="586"/>
                  </a:lnTo>
                  <a:lnTo>
                    <a:pt x="1363" y="586"/>
                  </a:lnTo>
                  <a:lnTo>
                    <a:pt x="1361" y="588"/>
                  </a:lnTo>
                  <a:lnTo>
                    <a:pt x="1359" y="592"/>
                  </a:lnTo>
                  <a:lnTo>
                    <a:pt x="1359" y="599"/>
                  </a:lnTo>
                  <a:lnTo>
                    <a:pt x="1365" y="606"/>
                  </a:lnTo>
                  <a:lnTo>
                    <a:pt x="1370" y="612"/>
                  </a:lnTo>
                  <a:lnTo>
                    <a:pt x="1370" y="612"/>
                  </a:lnTo>
                  <a:lnTo>
                    <a:pt x="1377" y="613"/>
                  </a:lnTo>
                  <a:lnTo>
                    <a:pt x="1385" y="613"/>
                  </a:lnTo>
                  <a:lnTo>
                    <a:pt x="1399" y="610"/>
                  </a:lnTo>
                  <a:lnTo>
                    <a:pt x="1414" y="606"/>
                  </a:lnTo>
                  <a:lnTo>
                    <a:pt x="1421" y="608"/>
                  </a:lnTo>
                  <a:lnTo>
                    <a:pt x="1428" y="610"/>
                  </a:lnTo>
                  <a:lnTo>
                    <a:pt x="1428" y="610"/>
                  </a:lnTo>
                  <a:lnTo>
                    <a:pt x="1437" y="619"/>
                  </a:lnTo>
                  <a:lnTo>
                    <a:pt x="1448" y="628"/>
                  </a:lnTo>
                  <a:lnTo>
                    <a:pt x="1448" y="628"/>
                  </a:lnTo>
                  <a:lnTo>
                    <a:pt x="1455" y="631"/>
                  </a:lnTo>
                  <a:lnTo>
                    <a:pt x="1462" y="635"/>
                  </a:lnTo>
                  <a:lnTo>
                    <a:pt x="1462" y="635"/>
                  </a:lnTo>
                  <a:lnTo>
                    <a:pt x="1470" y="635"/>
                  </a:lnTo>
                  <a:lnTo>
                    <a:pt x="1477" y="635"/>
                  </a:lnTo>
                  <a:lnTo>
                    <a:pt x="1491" y="633"/>
                  </a:lnTo>
                  <a:lnTo>
                    <a:pt x="1491" y="633"/>
                  </a:lnTo>
                  <a:lnTo>
                    <a:pt x="1506" y="635"/>
                  </a:lnTo>
                  <a:lnTo>
                    <a:pt x="1519" y="639"/>
                  </a:lnTo>
                  <a:lnTo>
                    <a:pt x="1519" y="639"/>
                  </a:lnTo>
                  <a:lnTo>
                    <a:pt x="1528" y="641"/>
                  </a:lnTo>
                  <a:lnTo>
                    <a:pt x="1537" y="644"/>
                  </a:lnTo>
                  <a:lnTo>
                    <a:pt x="1537" y="644"/>
                  </a:lnTo>
                  <a:lnTo>
                    <a:pt x="1544" y="642"/>
                  </a:lnTo>
                  <a:lnTo>
                    <a:pt x="1546" y="642"/>
                  </a:lnTo>
                  <a:lnTo>
                    <a:pt x="1546" y="639"/>
                  </a:lnTo>
                  <a:lnTo>
                    <a:pt x="1546" y="639"/>
                  </a:lnTo>
                  <a:lnTo>
                    <a:pt x="1546" y="635"/>
                  </a:lnTo>
                  <a:lnTo>
                    <a:pt x="1542" y="633"/>
                  </a:lnTo>
                  <a:lnTo>
                    <a:pt x="1535" y="630"/>
                  </a:lnTo>
                  <a:lnTo>
                    <a:pt x="1535" y="630"/>
                  </a:lnTo>
                  <a:lnTo>
                    <a:pt x="1517" y="624"/>
                  </a:lnTo>
                  <a:lnTo>
                    <a:pt x="1510" y="619"/>
                  </a:lnTo>
                  <a:lnTo>
                    <a:pt x="1508" y="615"/>
                  </a:lnTo>
                  <a:lnTo>
                    <a:pt x="1508" y="612"/>
                  </a:lnTo>
                  <a:lnTo>
                    <a:pt x="1508" y="612"/>
                  </a:lnTo>
                  <a:lnTo>
                    <a:pt x="1510" y="608"/>
                  </a:lnTo>
                  <a:lnTo>
                    <a:pt x="1515" y="606"/>
                  </a:lnTo>
                  <a:lnTo>
                    <a:pt x="1526" y="606"/>
                  </a:lnTo>
                  <a:lnTo>
                    <a:pt x="1526" y="606"/>
                  </a:lnTo>
                  <a:lnTo>
                    <a:pt x="1537" y="604"/>
                  </a:lnTo>
                  <a:lnTo>
                    <a:pt x="1548" y="603"/>
                  </a:lnTo>
                  <a:lnTo>
                    <a:pt x="1548" y="603"/>
                  </a:lnTo>
                  <a:lnTo>
                    <a:pt x="1557" y="599"/>
                  </a:lnTo>
                  <a:lnTo>
                    <a:pt x="1558" y="597"/>
                  </a:lnTo>
                  <a:lnTo>
                    <a:pt x="1560" y="592"/>
                  </a:lnTo>
                  <a:lnTo>
                    <a:pt x="1560" y="592"/>
                  </a:lnTo>
                  <a:lnTo>
                    <a:pt x="1558" y="586"/>
                  </a:lnTo>
                  <a:lnTo>
                    <a:pt x="1557" y="581"/>
                  </a:lnTo>
                  <a:lnTo>
                    <a:pt x="1548" y="574"/>
                  </a:lnTo>
                  <a:lnTo>
                    <a:pt x="1548" y="574"/>
                  </a:lnTo>
                  <a:lnTo>
                    <a:pt x="1540" y="568"/>
                  </a:lnTo>
                  <a:lnTo>
                    <a:pt x="1531" y="559"/>
                  </a:lnTo>
                  <a:lnTo>
                    <a:pt x="1528" y="555"/>
                  </a:lnTo>
                  <a:lnTo>
                    <a:pt x="1524" y="550"/>
                  </a:lnTo>
                  <a:lnTo>
                    <a:pt x="1524" y="545"/>
                  </a:lnTo>
                  <a:lnTo>
                    <a:pt x="1526" y="539"/>
                  </a:lnTo>
                  <a:lnTo>
                    <a:pt x="1526" y="539"/>
                  </a:lnTo>
                  <a:lnTo>
                    <a:pt x="1528" y="537"/>
                  </a:lnTo>
                  <a:lnTo>
                    <a:pt x="1531" y="536"/>
                  </a:lnTo>
                  <a:lnTo>
                    <a:pt x="1537" y="536"/>
                  </a:lnTo>
                  <a:lnTo>
                    <a:pt x="1542" y="536"/>
                  </a:lnTo>
                  <a:lnTo>
                    <a:pt x="1551" y="539"/>
                  </a:lnTo>
                  <a:lnTo>
                    <a:pt x="1560" y="543"/>
                  </a:lnTo>
                  <a:lnTo>
                    <a:pt x="1560" y="543"/>
                  </a:lnTo>
                  <a:lnTo>
                    <a:pt x="1575" y="555"/>
                  </a:lnTo>
                  <a:lnTo>
                    <a:pt x="1582" y="559"/>
                  </a:lnTo>
                  <a:lnTo>
                    <a:pt x="1591" y="563"/>
                  </a:lnTo>
                  <a:lnTo>
                    <a:pt x="1591" y="563"/>
                  </a:lnTo>
                  <a:lnTo>
                    <a:pt x="1596" y="561"/>
                  </a:lnTo>
                  <a:lnTo>
                    <a:pt x="1602" y="559"/>
                  </a:lnTo>
                  <a:lnTo>
                    <a:pt x="1611" y="552"/>
                  </a:lnTo>
                  <a:lnTo>
                    <a:pt x="1618" y="541"/>
                  </a:lnTo>
                  <a:lnTo>
                    <a:pt x="1624" y="532"/>
                  </a:lnTo>
                  <a:lnTo>
                    <a:pt x="1624" y="532"/>
                  </a:lnTo>
                  <a:close/>
                  <a:moveTo>
                    <a:pt x="1115" y="101"/>
                  </a:moveTo>
                  <a:lnTo>
                    <a:pt x="1115" y="101"/>
                  </a:lnTo>
                  <a:lnTo>
                    <a:pt x="1122" y="103"/>
                  </a:lnTo>
                  <a:lnTo>
                    <a:pt x="1129" y="107"/>
                  </a:lnTo>
                  <a:lnTo>
                    <a:pt x="1133" y="109"/>
                  </a:lnTo>
                  <a:lnTo>
                    <a:pt x="1133" y="112"/>
                  </a:lnTo>
                  <a:lnTo>
                    <a:pt x="1129" y="114"/>
                  </a:lnTo>
                  <a:lnTo>
                    <a:pt x="1129" y="114"/>
                  </a:lnTo>
                  <a:lnTo>
                    <a:pt x="1124" y="114"/>
                  </a:lnTo>
                  <a:lnTo>
                    <a:pt x="1119" y="114"/>
                  </a:lnTo>
                  <a:lnTo>
                    <a:pt x="1111" y="114"/>
                  </a:lnTo>
                  <a:lnTo>
                    <a:pt x="1110" y="116"/>
                  </a:lnTo>
                  <a:lnTo>
                    <a:pt x="1108" y="118"/>
                  </a:lnTo>
                  <a:lnTo>
                    <a:pt x="1108" y="118"/>
                  </a:lnTo>
                  <a:lnTo>
                    <a:pt x="1108" y="121"/>
                  </a:lnTo>
                  <a:lnTo>
                    <a:pt x="1110" y="123"/>
                  </a:lnTo>
                  <a:lnTo>
                    <a:pt x="1113" y="127"/>
                  </a:lnTo>
                  <a:lnTo>
                    <a:pt x="1126" y="127"/>
                  </a:lnTo>
                  <a:lnTo>
                    <a:pt x="1126" y="127"/>
                  </a:lnTo>
                  <a:lnTo>
                    <a:pt x="1133" y="128"/>
                  </a:lnTo>
                  <a:lnTo>
                    <a:pt x="1135" y="130"/>
                  </a:lnTo>
                  <a:lnTo>
                    <a:pt x="1133" y="134"/>
                  </a:lnTo>
                  <a:lnTo>
                    <a:pt x="1133" y="134"/>
                  </a:lnTo>
                  <a:lnTo>
                    <a:pt x="1131" y="136"/>
                  </a:lnTo>
                  <a:lnTo>
                    <a:pt x="1128" y="136"/>
                  </a:lnTo>
                  <a:lnTo>
                    <a:pt x="1124" y="136"/>
                  </a:lnTo>
                  <a:lnTo>
                    <a:pt x="1120" y="138"/>
                  </a:lnTo>
                  <a:lnTo>
                    <a:pt x="1120" y="138"/>
                  </a:lnTo>
                  <a:lnTo>
                    <a:pt x="1117" y="143"/>
                  </a:lnTo>
                  <a:lnTo>
                    <a:pt x="1119" y="147"/>
                  </a:lnTo>
                  <a:lnTo>
                    <a:pt x="1122" y="150"/>
                  </a:lnTo>
                  <a:lnTo>
                    <a:pt x="1128" y="150"/>
                  </a:lnTo>
                  <a:lnTo>
                    <a:pt x="1144" y="152"/>
                  </a:lnTo>
                  <a:lnTo>
                    <a:pt x="1153" y="152"/>
                  </a:lnTo>
                  <a:lnTo>
                    <a:pt x="1153" y="152"/>
                  </a:lnTo>
                  <a:lnTo>
                    <a:pt x="1160" y="156"/>
                  </a:lnTo>
                  <a:lnTo>
                    <a:pt x="1162" y="157"/>
                  </a:lnTo>
                  <a:lnTo>
                    <a:pt x="1160" y="159"/>
                  </a:lnTo>
                  <a:lnTo>
                    <a:pt x="1160" y="159"/>
                  </a:lnTo>
                  <a:lnTo>
                    <a:pt x="1158" y="161"/>
                  </a:lnTo>
                  <a:lnTo>
                    <a:pt x="1153" y="163"/>
                  </a:lnTo>
                  <a:lnTo>
                    <a:pt x="1149" y="163"/>
                  </a:lnTo>
                  <a:lnTo>
                    <a:pt x="1146" y="166"/>
                  </a:lnTo>
                  <a:lnTo>
                    <a:pt x="1146" y="166"/>
                  </a:lnTo>
                  <a:lnTo>
                    <a:pt x="1144" y="170"/>
                  </a:lnTo>
                  <a:lnTo>
                    <a:pt x="1142" y="176"/>
                  </a:lnTo>
                  <a:lnTo>
                    <a:pt x="1142" y="179"/>
                  </a:lnTo>
                  <a:lnTo>
                    <a:pt x="1144" y="181"/>
                  </a:lnTo>
                  <a:lnTo>
                    <a:pt x="1148" y="186"/>
                  </a:lnTo>
                  <a:lnTo>
                    <a:pt x="1157" y="190"/>
                  </a:lnTo>
                  <a:lnTo>
                    <a:pt x="1166" y="192"/>
                  </a:lnTo>
                  <a:lnTo>
                    <a:pt x="1175" y="190"/>
                  </a:lnTo>
                  <a:lnTo>
                    <a:pt x="1182" y="188"/>
                  </a:lnTo>
                  <a:lnTo>
                    <a:pt x="1189" y="183"/>
                  </a:lnTo>
                  <a:lnTo>
                    <a:pt x="1189" y="183"/>
                  </a:lnTo>
                  <a:lnTo>
                    <a:pt x="1195" y="174"/>
                  </a:lnTo>
                  <a:lnTo>
                    <a:pt x="1198" y="170"/>
                  </a:lnTo>
                  <a:lnTo>
                    <a:pt x="1202" y="168"/>
                  </a:lnTo>
                  <a:lnTo>
                    <a:pt x="1202" y="168"/>
                  </a:lnTo>
                  <a:lnTo>
                    <a:pt x="1213" y="165"/>
                  </a:lnTo>
                  <a:lnTo>
                    <a:pt x="1213" y="165"/>
                  </a:lnTo>
                  <a:lnTo>
                    <a:pt x="1225" y="161"/>
                  </a:lnTo>
                  <a:lnTo>
                    <a:pt x="1233" y="161"/>
                  </a:lnTo>
                  <a:lnTo>
                    <a:pt x="1236" y="163"/>
                  </a:lnTo>
                  <a:lnTo>
                    <a:pt x="1236" y="163"/>
                  </a:lnTo>
                  <a:lnTo>
                    <a:pt x="1238" y="165"/>
                  </a:lnTo>
                  <a:lnTo>
                    <a:pt x="1238" y="166"/>
                  </a:lnTo>
                  <a:lnTo>
                    <a:pt x="1231" y="172"/>
                  </a:lnTo>
                  <a:lnTo>
                    <a:pt x="1222" y="177"/>
                  </a:lnTo>
                  <a:lnTo>
                    <a:pt x="1216" y="179"/>
                  </a:lnTo>
                  <a:lnTo>
                    <a:pt x="1216" y="179"/>
                  </a:lnTo>
                  <a:lnTo>
                    <a:pt x="1215" y="183"/>
                  </a:lnTo>
                  <a:lnTo>
                    <a:pt x="1216" y="186"/>
                  </a:lnTo>
                  <a:lnTo>
                    <a:pt x="1225" y="188"/>
                  </a:lnTo>
                  <a:lnTo>
                    <a:pt x="1225" y="188"/>
                  </a:lnTo>
                  <a:lnTo>
                    <a:pt x="1233" y="188"/>
                  </a:lnTo>
                  <a:lnTo>
                    <a:pt x="1240" y="186"/>
                  </a:lnTo>
                  <a:lnTo>
                    <a:pt x="1240" y="186"/>
                  </a:lnTo>
                  <a:lnTo>
                    <a:pt x="1251" y="181"/>
                  </a:lnTo>
                  <a:lnTo>
                    <a:pt x="1258" y="179"/>
                  </a:lnTo>
                  <a:lnTo>
                    <a:pt x="1263" y="179"/>
                  </a:lnTo>
                  <a:lnTo>
                    <a:pt x="1263" y="179"/>
                  </a:lnTo>
                  <a:lnTo>
                    <a:pt x="1265" y="181"/>
                  </a:lnTo>
                  <a:lnTo>
                    <a:pt x="1265" y="183"/>
                  </a:lnTo>
                  <a:lnTo>
                    <a:pt x="1265" y="186"/>
                  </a:lnTo>
                  <a:lnTo>
                    <a:pt x="1265" y="192"/>
                  </a:lnTo>
                  <a:lnTo>
                    <a:pt x="1267" y="197"/>
                  </a:lnTo>
                  <a:lnTo>
                    <a:pt x="1267" y="197"/>
                  </a:lnTo>
                  <a:lnTo>
                    <a:pt x="1271" y="199"/>
                  </a:lnTo>
                  <a:lnTo>
                    <a:pt x="1274" y="199"/>
                  </a:lnTo>
                  <a:lnTo>
                    <a:pt x="1278" y="197"/>
                  </a:lnTo>
                  <a:lnTo>
                    <a:pt x="1283" y="199"/>
                  </a:lnTo>
                  <a:lnTo>
                    <a:pt x="1283" y="199"/>
                  </a:lnTo>
                  <a:lnTo>
                    <a:pt x="1287" y="201"/>
                  </a:lnTo>
                  <a:lnTo>
                    <a:pt x="1289" y="204"/>
                  </a:lnTo>
                  <a:lnTo>
                    <a:pt x="1287" y="210"/>
                  </a:lnTo>
                  <a:lnTo>
                    <a:pt x="1283" y="212"/>
                  </a:lnTo>
                  <a:lnTo>
                    <a:pt x="1283" y="212"/>
                  </a:lnTo>
                  <a:lnTo>
                    <a:pt x="1278" y="215"/>
                  </a:lnTo>
                  <a:lnTo>
                    <a:pt x="1272" y="214"/>
                  </a:lnTo>
                  <a:lnTo>
                    <a:pt x="1267" y="212"/>
                  </a:lnTo>
                  <a:lnTo>
                    <a:pt x="1260" y="208"/>
                  </a:lnTo>
                  <a:lnTo>
                    <a:pt x="1249" y="201"/>
                  </a:lnTo>
                  <a:lnTo>
                    <a:pt x="1243" y="197"/>
                  </a:lnTo>
                  <a:lnTo>
                    <a:pt x="1238" y="195"/>
                  </a:lnTo>
                  <a:lnTo>
                    <a:pt x="1238" y="195"/>
                  </a:lnTo>
                  <a:lnTo>
                    <a:pt x="1227" y="194"/>
                  </a:lnTo>
                  <a:lnTo>
                    <a:pt x="1222" y="194"/>
                  </a:lnTo>
                  <a:lnTo>
                    <a:pt x="1216" y="195"/>
                  </a:lnTo>
                  <a:lnTo>
                    <a:pt x="1216" y="195"/>
                  </a:lnTo>
                  <a:lnTo>
                    <a:pt x="1215" y="197"/>
                  </a:lnTo>
                  <a:lnTo>
                    <a:pt x="1213" y="201"/>
                  </a:lnTo>
                  <a:lnTo>
                    <a:pt x="1213" y="204"/>
                  </a:lnTo>
                  <a:lnTo>
                    <a:pt x="1215" y="208"/>
                  </a:lnTo>
                  <a:lnTo>
                    <a:pt x="1215" y="208"/>
                  </a:lnTo>
                  <a:lnTo>
                    <a:pt x="1222" y="212"/>
                  </a:lnTo>
                  <a:lnTo>
                    <a:pt x="1222" y="214"/>
                  </a:lnTo>
                  <a:lnTo>
                    <a:pt x="1220" y="217"/>
                  </a:lnTo>
                  <a:lnTo>
                    <a:pt x="1220" y="217"/>
                  </a:lnTo>
                  <a:lnTo>
                    <a:pt x="1216" y="219"/>
                  </a:lnTo>
                  <a:lnTo>
                    <a:pt x="1211" y="219"/>
                  </a:lnTo>
                  <a:lnTo>
                    <a:pt x="1202" y="221"/>
                  </a:lnTo>
                  <a:lnTo>
                    <a:pt x="1202" y="221"/>
                  </a:lnTo>
                  <a:lnTo>
                    <a:pt x="1196" y="223"/>
                  </a:lnTo>
                  <a:lnTo>
                    <a:pt x="1193" y="224"/>
                  </a:lnTo>
                  <a:lnTo>
                    <a:pt x="1189" y="230"/>
                  </a:lnTo>
                  <a:lnTo>
                    <a:pt x="1191" y="235"/>
                  </a:lnTo>
                  <a:lnTo>
                    <a:pt x="1191" y="235"/>
                  </a:lnTo>
                  <a:lnTo>
                    <a:pt x="1195" y="239"/>
                  </a:lnTo>
                  <a:lnTo>
                    <a:pt x="1202" y="242"/>
                  </a:lnTo>
                  <a:lnTo>
                    <a:pt x="1209" y="244"/>
                  </a:lnTo>
                  <a:lnTo>
                    <a:pt x="1215" y="244"/>
                  </a:lnTo>
                  <a:lnTo>
                    <a:pt x="1215" y="244"/>
                  </a:lnTo>
                  <a:lnTo>
                    <a:pt x="1218" y="242"/>
                  </a:lnTo>
                  <a:lnTo>
                    <a:pt x="1222" y="241"/>
                  </a:lnTo>
                  <a:lnTo>
                    <a:pt x="1222" y="241"/>
                  </a:lnTo>
                  <a:lnTo>
                    <a:pt x="1227" y="241"/>
                  </a:lnTo>
                  <a:lnTo>
                    <a:pt x="1233" y="242"/>
                  </a:lnTo>
                  <a:lnTo>
                    <a:pt x="1238" y="244"/>
                  </a:lnTo>
                  <a:lnTo>
                    <a:pt x="1243" y="244"/>
                  </a:lnTo>
                  <a:lnTo>
                    <a:pt x="1243" y="244"/>
                  </a:lnTo>
                  <a:lnTo>
                    <a:pt x="1249" y="241"/>
                  </a:lnTo>
                  <a:lnTo>
                    <a:pt x="1254" y="237"/>
                  </a:lnTo>
                  <a:lnTo>
                    <a:pt x="1260" y="232"/>
                  </a:lnTo>
                  <a:lnTo>
                    <a:pt x="1267" y="230"/>
                  </a:lnTo>
                  <a:lnTo>
                    <a:pt x="1267" y="230"/>
                  </a:lnTo>
                  <a:lnTo>
                    <a:pt x="1272" y="232"/>
                  </a:lnTo>
                  <a:lnTo>
                    <a:pt x="1278" y="233"/>
                  </a:lnTo>
                  <a:lnTo>
                    <a:pt x="1287" y="239"/>
                  </a:lnTo>
                  <a:lnTo>
                    <a:pt x="1287" y="239"/>
                  </a:lnTo>
                  <a:lnTo>
                    <a:pt x="1291" y="239"/>
                  </a:lnTo>
                  <a:lnTo>
                    <a:pt x="1294" y="239"/>
                  </a:lnTo>
                  <a:lnTo>
                    <a:pt x="1300" y="237"/>
                  </a:lnTo>
                  <a:lnTo>
                    <a:pt x="1305" y="233"/>
                  </a:lnTo>
                  <a:lnTo>
                    <a:pt x="1312" y="232"/>
                  </a:lnTo>
                  <a:lnTo>
                    <a:pt x="1312" y="232"/>
                  </a:lnTo>
                  <a:lnTo>
                    <a:pt x="1318" y="235"/>
                  </a:lnTo>
                  <a:lnTo>
                    <a:pt x="1321" y="239"/>
                  </a:lnTo>
                  <a:lnTo>
                    <a:pt x="1321" y="239"/>
                  </a:lnTo>
                  <a:lnTo>
                    <a:pt x="1329" y="244"/>
                  </a:lnTo>
                  <a:lnTo>
                    <a:pt x="1338" y="248"/>
                  </a:lnTo>
                  <a:lnTo>
                    <a:pt x="1338" y="248"/>
                  </a:lnTo>
                  <a:lnTo>
                    <a:pt x="1347" y="246"/>
                  </a:lnTo>
                  <a:lnTo>
                    <a:pt x="1354" y="242"/>
                  </a:lnTo>
                  <a:lnTo>
                    <a:pt x="1358" y="235"/>
                  </a:lnTo>
                  <a:lnTo>
                    <a:pt x="1359" y="232"/>
                  </a:lnTo>
                  <a:lnTo>
                    <a:pt x="1359" y="228"/>
                  </a:lnTo>
                  <a:lnTo>
                    <a:pt x="1359" y="228"/>
                  </a:lnTo>
                  <a:lnTo>
                    <a:pt x="1358" y="223"/>
                  </a:lnTo>
                  <a:lnTo>
                    <a:pt x="1352" y="219"/>
                  </a:lnTo>
                  <a:lnTo>
                    <a:pt x="1352" y="219"/>
                  </a:lnTo>
                  <a:lnTo>
                    <a:pt x="1347" y="215"/>
                  </a:lnTo>
                  <a:lnTo>
                    <a:pt x="1345" y="214"/>
                  </a:lnTo>
                  <a:lnTo>
                    <a:pt x="1347" y="210"/>
                  </a:lnTo>
                  <a:lnTo>
                    <a:pt x="1347" y="210"/>
                  </a:lnTo>
                  <a:lnTo>
                    <a:pt x="1348" y="208"/>
                  </a:lnTo>
                  <a:lnTo>
                    <a:pt x="1352" y="208"/>
                  </a:lnTo>
                  <a:lnTo>
                    <a:pt x="1359" y="206"/>
                  </a:lnTo>
                  <a:lnTo>
                    <a:pt x="1359" y="206"/>
                  </a:lnTo>
                  <a:lnTo>
                    <a:pt x="1367" y="201"/>
                  </a:lnTo>
                  <a:lnTo>
                    <a:pt x="1370" y="197"/>
                  </a:lnTo>
                  <a:lnTo>
                    <a:pt x="1374" y="195"/>
                  </a:lnTo>
                  <a:lnTo>
                    <a:pt x="1374" y="195"/>
                  </a:lnTo>
                  <a:lnTo>
                    <a:pt x="1381" y="195"/>
                  </a:lnTo>
                  <a:lnTo>
                    <a:pt x="1386" y="194"/>
                  </a:lnTo>
                  <a:lnTo>
                    <a:pt x="1386" y="194"/>
                  </a:lnTo>
                  <a:lnTo>
                    <a:pt x="1392" y="192"/>
                  </a:lnTo>
                  <a:lnTo>
                    <a:pt x="1396" y="190"/>
                  </a:lnTo>
                  <a:lnTo>
                    <a:pt x="1396" y="190"/>
                  </a:lnTo>
                  <a:lnTo>
                    <a:pt x="1401" y="186"/>
                  </a:lnTo>
                  <a:lnTo>
                    <a:pt x="1408" y="183"/>
                  </a:lnTo>
                  <a:lnTo>
                    <a:pt x="1408" y="183"/>
                  </a:lnTo>
                  <a:lnTo>
                    <a:pt x="1417" y="177"/>
                  </a:lnTo>
                  <a:lnTo>
                    <a:pt x="1423" y="174"/>
                  </a:lnTo>
                  <a:lnTo>
                    <a:pt x="1426" y="170"/>
                  </a:lnTo>
                  <a:lnTo>
                    <a:pt x="1426" y="170"/>
                  </a:lnTo>
                  <a:lnTo>
                    <a:pt x="1426" y="166"/>
                  </a:lnTo>
                  <a:lnTo>
                    <a:pt x="1426" y="165"/>
                  </a:lnTo>
                  <a:lnTo>
                    <a:pt x="1421" y="161"/>
                  </a:lnTo>
                  <a:lnTo>
                    <a:pt x="1415" y="159"/>
                  </a:lnTo>
                  <a:lnTo>
                    <a:pt x="1410" y="159"/>
                  </a:lnTo>
                  <a:lnTo>
                    <a:pt x="1410" y="159"/>
                  </a:lnTo>
                  <a:lnTo>
                    <a:pt x="1406" y="159"/>
                  </a:lnTo>
                  <a:lnTo>
                    <a:pt x="1401" y="161"/>
                  </a:lnTo>
                  <a:lnTo>
                    <a:pt x="1394" y="166"/>
                  </a:lnTo>
                  <a:lnTo>
                    <a:pt x="1394" y="166"/>
                  </a:lnTo>
                  <a:lnTo>
                    <a:pt x="1386" y="170"/>
                  </a:lnTo>
                  <a:lnTo>
                    <a:pt x="1379" y="172"/>
                  </a:lnTo>
                  <a:lnTo>
                    <a:pt x="1372" y="170"/>
                  </a:lnTo>
                  <a:lnTo>
                    <a:pt x="1367" y="166"/>
                  </a:lnTo>
                  <a:lnTo>
                    <a:pt x="1367" y="166"/>
                  </a:lnTo>
                  <a:lnTo>
                    <a:pt x="1363" y="165"/>
                  </a:lnTo>
                  <a:lnTo>
                    <a:pt x="1363" y="161"/>
                  </a:lnTo>
                  <a:lnTo>
                    <a:pt x="1365" y="159"/>
                  </a:lnTo>
                  <a:lnTo>
                    <a:pt x="1368" y="159"/>
                  </a:lnTo>
                  <a:lnTo>
                    <a:pt x="1385" y="157"/>
                  </a:lnTo>
                  <a:lnTo>
                    <a:pt x="1385" y="157"/>
                  </a:lnTo>
                  <a:lnTo>
                    <a:pt x="1388" y="154"/>
                  </a:lnTo>
                  <a:lnTo>
                    <a:pt x="1388" y="150"/>
                  </a:lnTo>
                  <a:lnTo>
                    <a:pt x="1390" y="147"/>
                  </a:lnTo>
                  <a:lnTo>
                    <a:pt x="1394" y="143"/>
                  </a:lnTo>
                  <a:lnTo>
                    <a:pt x="1394" y="143"/>
                  </a:lnTo>
                  <a:lnTo>
                    <a:pt x="1399" y="141"/>
                  </a:lnTo>
                  <a:lnTo>
                    <a:pt x="1405" y="141"/>
                  </a:lnTo>
                  <a:lnTo>
                    <a:pt x="1415" y="145"/>
                  </a:lnTo>
                  <a:lnTo>
                    <a:pt x="1415" y="145"/>
                  </a:lnTo>
                  <a:lnTo>
                    <a:pt x="1423" y="145"/>
                  </a:lnTo>
                  <a:lnTo>
                    <a:pt x="1430" y="145"/>
                  </a:lnTo>
                  <a:lnTo>
                    <a:pt x="1443" y="143"/>
                  </a:lnTo>
                  <a:lnTo>
                    <a:pt x="1443" y="143"/>
                  </a:lnTo>
                  <a:lnTo>
                    <a:pt x="1452" y="139"/>
                  </a:lnTo>
                  <a:lnTo>
                    <a:pt x="1459" y="136"/>
                  </a:lnTo>
                  <a:lnTo>
                    <a:pt x="1472" y="123"/>
                  </a:lnTo>
                  <a:lnTo>
                    <a:pt x="1472" y="123"/>
                  </a:lnTo>
                  <a:lnTo>
                    <a:pt x="1482" y="116"/>
                  </a:lnTo>
                  <a:lnTo>
                    <a:pt x="1493" y="112"/>
                  </a:lnTo>
                  <a:lnTo>
                    <a:pt x="1493" y="112"/>
                  </a:lnTo>
                  <a:lnTo>
                    <a:pt x="1502" y="109"/>
                  </a:lnTo>
                  <a:lnTo>
                    <a:pt x="1511" y="107"/>
                  </a:lnTo>
                  <a:lnTo>
                    <a:pt x="1511" y="107"/>
                  </a:lnTo>
                  <a:lnTo>
                    <a:pt x="1524" y="100"/>
                  </a:lnTo>
                  <a:lnTo>
                    <a:pt x="1529" y="96"/>
                  </a:lnTo>
                  <a:lnTo>
                    <a:pt x="1535" y="94"/>
                  </a:lnTo>
                  <a:lnTo>
                    <a:pt x="1535" y="94"/>
                  </a:lnTo>
                  <a:lnTo>
                    <a:pt x="1546" y="94"/>
                  </a:lnTo>
                  <a:lnTo>
                    <a:pt x="1557" y="94"/>
                  </a:lnTo>
                  <a:lnTo>
                    <a:pt x="1557" y="94"/>
                  </a:lnTo>
                  <a:lnTo>
                    <a:pt x="1564" y="90"/>
                  </a:lnTo>
                  <a:lnTo>
                    <a:pt x="1571" y="85"/>
                  </a:lnTo>
                  <a:lnTo>
                    <a:pt x="1571" y="85"/>
                  </a:lnTo>
                  <a:lnTo>
                    <a:pt x="1575" y="81"/>
                  </a:lnTo>
                  <a:lnTo>
                    <a:pt x="1577" y="76"/>
                  </a:lnTo>
                  <a:lnTo>
                    <a:pt x="1580" y="72"/>
                  </a:lnTo>
                  <a:lnTo>
                    <a:pt x="1587" y="71"/>
                  </a:lnTo>
                  <a:lnTo>
                    <a:pt x="1587" y="71"/>
                  </a:lnTo>
                  <a:lnTo>
                    <a:pt x="1595" y="69"/>
                  </a:lnTo>
                  <a:lnTo>
                    <a:pt x="1600" y="69"/>
                  </a:lnTo>
                  <a:lnTo>
                    <a:pt x="1604" y="67"/>
                  </a:lnTo>
                  <a:lnTo>
                    <a:pt x="1604" y="67"/>
                  </a:lnTo>
                  <a:lnTo>
                    <a:pt x="1607" y="63"/>
                  </a:lnTo>
                  <a:lnTo>
                    <a:pt x="1611" y="62"/>
                  </a:lnTo>
                  <a:lnTo>
                    <a:pt x="1611" y="62"/>
                  </a:lnTo>
                  <a:lnTo>
                    <a:pt x="1618" y="62"/>
                  </a:lnTo>
                  <a:lnTo>
                    <a:pt x="1620" y="60"/>
                  </a:lnTo>
                  <a:lnTo>
                    <a:pt x="1624" y="58"/>
                  </a:lnTo>
                  <a:lnTo>
                    <a:pt x="1624" y="58"/>
                  </a:lnTo>
                  <a:lnTo>
                    <a:pt x="1625" y="54"/>
                  </a:lnTo>
                  <a:lnTo>
                    <a:pt x="1625" y="51"/>
                  </a:lnTo>
                  <a:lnTo>
                    <a:pt x="1625" y="49"/>
                  </a:lnTo>
                  <a:lnTo>
                    <a:pt x="1622" y="45"/>
                  </a:lnTo>
                  <a:lnTo>
                    <a:pt x="1622" y="45"/>
                  </a:lnTo>
                  <a:lnTo>
                    <a:pt x="1616" y="45"/>
                  </a:lnTo>
                  <a:lnTo>
                    <a:pt x="1611" y="45"/>
                  </a:lnTo>
                  <a:lnTo>
                    <a:pt x="1607" y="45"/>
                  </a:lnTo>
                  <a:lnTo>
                    <a:pt x="1602" y="43"/>
                  </a:lnTo>
                  <a:lnTo>
                    <a:pt x="1602" y="43"/>
                  </a:lnTo>
                  <a:lnTo>
                    <a:pt x="1600" y="40"/>
                  </a:lnTo>
                  <a:lnTo>
                    <a:pt x="1598" y="36"/>
                  </a:lnTo>
                  <a:lnTo>
                    <a:pt x="1595" y="31"/>
                  </a:lnTo>
                  <a:lnTo>
                    <a:pt x="1595" y="31"/>
                  </a:lnTo>
                  <a:lnTo>
                    <a:pt x="1591" y="29"/>
                  </a:lnTo>
                  <a:lnTo>
                    <a:pt x="1587" y="27"/>
                  </a:lnTo>
                  <a:lnTo>
                    <a:pt x="1578" y="27"/>
                  </a:lnTo>
                  <a:lnTo>
                    <a:pt x="1558" y="29"/>
                  </a:lnTo>
                  <a:lnTo>
                    <a:pt x="1558" y="29"/>
                  </a:lnTo>
                  <a:lnTo>
                    <a:pt x="1553" y="31"/>
                  </a:lnTo>
                  <a:lnTo>
                    <a:pt x="1548" y="33"/>
                  </a:lnTo>
                  <a:lnTo>
                    <a:pt x="1539" y="38"/>
                  </a:lnTo>
                  <a:lnTo>
                    <a:pt x="1539" y="38"/>
                  </a:lnTo>
                  <a:lnTo>
                    <a:pt x="1535" y="40"/>
                  </a:lnTo>
                  <a:lnTo>
                    <a:pt x="1531" y="42"/>
                  </a:lnTo>
                  <a:lnTo>
                    <a:pt x="1528" y="42"/>
                  </a:lnTo>
                  <a:lnTo>
                    <a:pt x="1524" y="40"/>
                  </a:lnTo>
                  <a:lnTo>
                    <a:pt x="1524" y="40"/>
                  </a:lnTo>
                  <a:lnTo>
                    <a:pt x="1529" y="34"/>
                  </a:lnTo>
                  <a:lnTo>
                    <a:pt x="1531" y="33"/>
                  </a:lnTo>
                  <a:lnTo>
                    <a:pt x="1531" y="29"/>
                  </a:lnTo>
                  <a:lnTo>
                    <a:pt x="1531" y="29"/>
                  </a:lnTo>
                  <a:lnTo>
                    <a:pt x="1529" y="25"/>
                  </a:lnTo>
                  <a:lnTo>
                    <a:pt x="1526" y="25"/>
                  </a:lnTo>
                  <a:lnTo>
                    <a:pt x="1519" y="25"/>
                  </a:lnTo>
                  <a:lnTo>
                    <a:pt x="1504" y="29"/>
                  </a:lnTo>
                  <a:lnTo>
                    <a:pt x="1504" y="29"/>
                  </a:lnTo>
                  <a:lnTo>
                    <a:pt x="1497" y="29"/>
                  </a:lnTo>
                  <a:lnTo>
                    <a:pt x="1497" y="29"/>
                  </a:lnTo>
                  <a:lnTo>
                    <a:pt x="1488" y="27"/>
                  </a:lnTo>
                  <a:lnTo>
                    <a:pt x="1481" y="22"/>
                  </a:lnTo>
                  <a:lnTo>
                    <a:pt x="1473" y="20"/>
                  </a:lnTo>
                  <a:lnTo>
                    <a:pt x="1470" y="18"/>
                  </a:lnTo>
                  <a:lnTo>
                    <a:pt x="1464" y="20"/>
                  </a:lnTo>
                  <a:lnTo>
                    <a:pt x="1464" y="20"/>
                  </a:lnTo>
                  <a:lnTo>
                    <a:pt x="1461" y="22"/>
                  </a:lnTo>
                  <a:lnTo>
                    <a:pt x="1459" y="24"/>
                  </a:lnTo>
                  <a:lnTo>
                    <a:pt x="1455" y="29"/>
                  </a:lnTo>
                  <a:lnTo>
                    <a:pt x="1452" y="34"/>
                  </a:lnTo>
                  <a:lnTo>
                    <a:pt x="1446" y="38"/>
                  </a:lnTo>
                  <a:lnTo>
                    <a:pt x="1446" y="38"/>
                  </a:lnTo>
                  <a:lnTo>
                    <a:pt x="1443" y="38"/>
                  </a:lnTo>
                  <a:lnTo>
                    <a:pt x="1441" y="38"/>
                  </a:lnTo>
                  <a:lnTo>
                    <a:pt x="1434" y="36"/>
                  </a:lnTo>
                  <a:lnTo>
                    <a:pt x="1428" y="33"/>
                  </a:lnTo>
                  <a:lnTo>
                    <a:pt x="1423" y="29"/>
                  </a:lnTo>
                  <a:lnTo>
                    <a:pt x="1423" y="29"/>
                  </a:lnTo>
                  <a:lnTo>
                    <a:pt x="1415" y="29"/>
                  </a:lnTo>
                  <a:lnTo>
                    <a:pt x="1408" y="31"/>
                  </a:lnTo>
                  <a:lnTo>
                    <a:pt x="1403" y="33"/>
                  </a:lnTo>
                  <a:lnTo>
                    <a:pt x="1396" y="34"/>
                  </a:lnTo>
                  <a:lnTo>
                    <a:pt x="1396" y="34"/>
                  </a:lnTo>
                  <a:lnTo>
                    <a:pt x="1386" y="34"/>
                  </a:lnTo>
                  <a:lnTo>
                    <a:pt x="1383" y="36"/>
                  </a:lnTo>
                  <a:lnTo>
                    <a:pt x="1381" y="38"/>
                  </a:lnTo>
                  <a:lnTo>
                    <a:pt x="1383" y="42"/>
                  </a:lnTo>
                  <a:lnTo>
                    <a:pt x="1383" y="42"/>
                  </a:lnTo>
                  <a:lnTo>
                    <a:pt x="1386" y="47"/>
                  </a:lnTo>
                  <a:lnTo>
                    <a:pt x="1386" y="49"/>
                  </a:lnTo>
                  <a:lnTo>
                    <a:pt x="1383" y="51"/>
                  </a:lnTo>
                  <a:lnTo>
                    <a:pt x="1383" y="51"/>
                  </a:lnTo>
                  <a:lnTo>
                    <a:pt x="1381" y="51"/>
                  </a:lnTo>
                  <a:lnTo>
                    <a:pt x="1377" y="49"/>
                  </a:lnTo>
                  <a:lnTo>
                    <a:pt x="1374" y="45"/>
                  </a:lnTo>
                  <a:lnTo>
                    <a:pt x="1374" y="45"/>
                  </a:lnTo>
                  <a:lnTo>
                    <a:pt x="1370" y="43"/>
                  </a:lnTo>
                  <a:lnTo>
                    <a:pt x="1365" y="43"/>
                  </a:lnTo>
                  <a:lnTo>
                    <a:pt x="1365" y="43"/>
                  </a:lnTo>
                  <a:lnTo>
                    <a:pt x="1358" y="45"/>
                  </a:lnTo>
                  <a:lnTo>
                    <a:pt x="1350" y="49"/>
                  </a:lnTo>
                  <a:lnTo>
                    <a:pt x="1350" y="49"/>
                  </a:lnTo>
                  <a:lnTo>
                    <a:pt x="1348" y="51"/>
                  </a:lnTo>
                  <a:lnTo>
                    <a:pt x="1345" y="51"/>
                  </a:lnTo>
                  <a:lnTo>
                    <a:pt x="1338" y="49"/>
                  </a:lnTo>
                  <a:lnTo>
                    <a:pt x="1338" y="49"/>
                  </a:lnTo>
                  <a:lnTo>
                    <a:pt x="1334" y="49"/>
                  </a:lnTo>
                  <a:lnTo>
                    <a:pt x="1330" y="51"/>
                  </a:lnTo>
                  <a:lnTo>
                    <a:pt x="1327" y="52"/>
                  </a:lnTo>
                  <a:lnTo>
                    <a:pt x="1323" y="52"/>
                  </a:lnTo>
                  <a:lnTo>
                    <a:pt x="1323" y="52"/>
                  </a:lnTo>
                  <a:lnTo>
                    <a:pt x="1316" y="51"/>
                  </a:lnTo>
                  <a:lnTo>
                    <a:pt x="1312" y="51"/>
                  </a:lnTo>
                  <a:lnTo>
                    <a:pt x="1309" y="52"/>
                  </a:lnTo>
                  <a:lnTo>
                    <a:pt x="1309" y="52"/>
                  </a:lnTo>
                  <a:lnTo>
                    <a:pt x="1309" y="56"/>
                  </a:lnTo>
                  <a:lnTo>
                    <a:pt x="1309" y="60"/>
                  </a:lnTo>
                  <a:lnTo>
                    <a:pt x="1307" y="63"/>
                  </a:lnTo>
                  <a:lnTo>
                    <a:pt x="1301" y="65"/>
                  </a:lnTo>
                  <a:lnTo>
                    <a:pt x="1301" y="65"/>
                  </a:lnTo>
                  <a:lnTo>
                    <a:pt x="1298" y="63"/>
                  </a:lnTo>
                  <a:lnTo>
                    <a:pt x="1294" y="62"/>
                  </a:lnTo>
                  <a:lnTo>
                    <a:pt x="1291" y="58"/>
                  </a:lnTo>
                  <a:lnTo>
                    <a:pt x="1287" y="56"/>
                  </a:lnTo>
                  <a:lnTo>
                    <a:pt x="1287" y="56"/>
                  </a:lnTo>
                  <a:lnTo>
                    <a:pt x="1278" y="54"/>
                  </a:lnTo>
                  <a:lnTo>
                    <a:pt x="1269" y="52"/>
                  </a:lnTo>
                  <a:lnTo>
                    <a:pt x="1269" y="52"/>
                  </a:lnTo>
                  <a:lnTo>
                    <a:pt x="1260" y="47"/>
                  </a:lnTo>
                  <a:lnTo>
                    <a:pt x="1256" y="45"/>
                  </a:lnTo>
                  <a:lnTo>
                    <a:pt x="1251" y="49"/>
                  </a:lnTo>
                  <a:lnTo>
                    <a:pt x="1251" y="49"/>
                  </a:lnTo>
                  <a:lnTo>
                    <a:pt x="1249" y="51"/>
                  </a:lnTo>
                  <a:lnTo>
                    <a:pt x="1247" y="54"/>
                  </a:lnTo>
                  <a:lnTo>
                    <a:pt x="1247" y="54"/>
                  </a:lnTo>
                  <a:lnTo>
                    <a:pt x="1243" y="54"/>
                  </a:lnTo>
                  <a:lnTo>
                    <a:pt x="1240" y="54"/>
                  </a:lnTo>
                  <a:lnTo>
                    <a:pt x="1240" y="54"/>
                  </a:lnTo>
                  <a:lnTo>
                    <a:pt x="1236" y="56"/>
                  </a:lnTo>
                  <a:lnTo>
                    <a:pt x="1236" y="58"/>
                  </a:lnTo>
                  <a:lnTo>
                    <a:pt x="1238" y="62"/>
                  </a:lnTo>
                  <a:lnTo>
                    <a:pt x="1242" y="62"/>
                  </a:lnTo>
                  <a:lnTo>
                    <a:pt x="1242" y="62"/>
                  </a:lnTo>
                  <a:lnTo>
                    <a:pt x="1253" y="62"/>
                  </a:lnTo>
                  <a:lnTo>
                    <a:pt x="1258" y="62"/>
                  </a:lnTo>
                  <a:lnTo>
                    <a:pt x="1263" y="63"/>
                  </a:lnTo>
                  <a:lnTo>
                    <a:pt x="1263" y="63"/>
                  </a:lnTo>
                  <a:lnTo>
                    <a:pt x="1267" y="65"/>
                  </a:lnTo>
                  <a:lnTo>
                    <a:pt x="1269" y="69"/>
                  </a:lnTo>
                  <a:lnTo>
                    <a:pt x="1267" y="71"/>
                  </a:lnTo>
                  <a:lnTo>
                    <a:pt x="1265" y="74"/>
                  </a:lnTo>
                  <a:lnTo>
                    <a:pt x="1265" y="74"/>
                  </a:lnTo>
                  <a:lnTo>
                    <a:pt x="1260" y="76"/>
                  </a:lnTo>
                  <a:lnTo>
                    <a:pt x="1254" y="74"/>
                  </a:lnTo>
                  <a:lnTo>
                    <a:pt x="1243" y="71"/>
                  </a:lnTo>
                  <a:lnTo>
                    <a:pt x="1243" y="71"/>
                  </a:lnTo>
                  <a:lnTo>
                    <a:pt x="1234" y="71"/>
                  </a:lnTo>
                  <a:lnTo>
                    <a:pt x="1229" y="71"/>
                  </a:lnTo>
                  <a:lnTo>
                    <a:pt x="1225" y="71"/>
                  </a:lnTo>
                  <a:lnTo>
                    <a:pt x="1225" y="71"/>
                  </a:lnTo>
                  <a:lnTo>
                    <a:pt x="1220" y="67"/>
                  </a:lnTo>
                  <a:lnTo>
                    <a:pt x="1216" y="63"/>
                  </a:lnTo>
                  <a:lnTo>
                    <a:pt x="1216" y="63"/>
                  </a:lnTo>
                  <a:lnTo>
                    <a:pt x="1213" y="62"/>
                  </a:lnTo>
                  <a:lnTo>
                    <a:pt x="1209" y="62"/>
                  </a:lnTo>
                  <a:lnTo>
                    <a:pt x="1202" y="65"/>
                  </a:lnTo>
                  <a:lnTo>
                    <a:pt x="1196" y="71"/>
                  </a:lnTo>
                  <a:lnTo>
                    <a:pt x="1189" y="76"/>
                  </a:lnTo>
                  <a:lnTo>
                    <a:pt x="1189" y="76"/>
                  </a:lnTo>
                  <a:lnTo>
                    <a:pt x="1186" y="76"/>
                  </a:lnTo>
                  <a:lnTo>
                    <a:pt x="1182" y="74"/>
                  </a:lnTo>
                  <a:lnTo>
                    <a:pt x="1178" y="74"/>
                  </a:lnTo>
                  <a:lnTo>
                    <a:pt x="1175" y="74"/>
                  </a:lnTo>
                  <a:lnTo>
                    <a:pt x="1175" y="74"/>
                  </a:lnTo>
                  <a:lnTo>
                    <a:pt x="1173" y="78"/>
                  </a:lnTo>
                  <a:lnTo>
                    <a:pt x="1175" y="80"/>
                  </a:lnTo>
                  <a:lnTo>
                    <a:pt x="1182" y="81"/>
                  </a:lnTo>
                  <a:lnTo>
                    <a:pt x="1182" y="81"/>
                  </a:lnTo>
                  <a:lnTo>
                    <a:pt x="1187" y="81"/>
                  </a:lnTo>
                  <a:lnTo>
                    <a:pt x="1191" y="81"/>
                  </a:lnTo>
                  <a:lnTo>
                    <a:pt x="1191" y="85"/>
                  </a:lnTo>
                  <a:lnTo>
                    <a:pt x="1191" y="85"/>
                  </a:lnTo>
                  <a:lnTo>
                    <a:pt x="1182" y="85"/>
                  </a:lnTo>
                  <a:lnTo>
                    <a:pt x="1177" y="87"/>
                  </a:lnTo>
                  <a:lnTo>
                    <a:pt x="1177" y="89"/>
                  </a:lnTo>
                  <a:lnTo>
                    <a:pt x="1177" y="90"/>
                  </a:lnTo>
                  <a:lnTo>
                    <a:pt x="1177" y="90"/>
                  </a:lnTo>
                  <a:lnTo>
                    <a:pt x="1184" y="89"/>
                  </a:lnTo>
                  <a:lnTo>
                    <a:pt x="1195" y="87"/>
                  </a:lnTo>
                  <a:lnTo>
                    <a:pt x="1205" y="87"/>
                  </a:lnTo>
                  <a:lnTo>
                    <a:pt x="1207" y="89"/>
                  </a:lnTo>
                  <a:lnTo>
                    <a:pt x="1209" y="92"/>
                  </a:lnTo>
                  <a:lnTo>
                    <a:pt x="1209" y="92"/>
                  </a:lnTo>
                  <a:lnTo>
                    <a:pt x="1207" y="94"/>
                  </a:lnTo>
                  <a:lnTo>
                    <a:pt x="1204" y="96"/>
                  </a:lnTo>
                  <a:lnTo>
                    <a:pt x="1195" y="98"/>
                  </a:lnTo>
                  <a:lnTo>
                    <a:pt x="1186" y="98"/>
                  </a:lnTo>
                  <a:lnTo>
                    <a:pt x="1184" y="98"/>
                  </a:lnTo>
                  <a:lnTo>
                    <a:pt x="1182" y="101"/>
                  </a:lnTo>
                  <a:lnTo>
                    <a:pt x="1182" y="101"/>
                  </a:lnTo>
                  <a:lnTo>
                    <a:pt x="1184" y="103"/>
                  </a:lnTo>
                  <a:lnTo>
                    <a:pt x="1186" y="105"/>
                  </a:lnTo>
                  <a:lnTo>
                    <a:pt x="1193" y="103"/>
                  </a:lnTo>
                  <a:lnTo>
                    <a:pt x="1193" y="103"/>
                  </a:lnTo>
                  <a:lnTo>
                    <a:pt x="1200" y="101"/>
                  </a:lnTo>
                  <a:lnTo>
                    <a:pt x="1200" y="101"/>
                  </a:lnTo>
                  <a:lnTo>
                    <a:pt x="1209" y="101"/>
                  </a:lnTo>
                  <a:lnTo>
                    <a:pt x="1216" y="101"/>
                  </a:lnTo>
                  <a:lnTo>
                    <a:pt x="1216" y="101"/>
                  </a:lnTo>
                  <a:lnTo>
                    <a:pt x="1224" y="105"/>
                  </a:lnTo>
                  <a:lnTo>
                    <a:pt x="1227" y="105"/>
                  </a:lnTo>
                  <a:lnTo>
                    <a:pt x="1231" y="103"/>
                  </a:lnTo>
                  <a:lnTo>
                    <a:pt x="1231" y="103"/>
                  </a:lnTo>
                  <a:lnTo>
                    <a:pt x="1234" y="100"/>
                  </a:lnTo>
                  <a:lnTo>
                    <a:pt x="1238" y="101"/>
                  </a:lnTo>
                  <a:lnTo>
                    <a:pt x="1240" y="103"/>
                  </a:lnTo>
                  <a:lnTo>
                    <a:pt x="1240" y="103"/>
                  </a:lnTo>
                  <a:lnTo>
                    <a:pt x="1242" y="107"/>
                  </a:lnTo>
                  <a:lnTo>
                    <a:pt x="1243" y="109"/>
                  </a:lnTo>
                  <a:lnTo>
                    <a:pt x="1247" y="110"/>
                  </a:lnTo>
                  <a:lnTo>
                    <a:pt x="1247" y="110"/>
                  </a:lnTo>
                  <a:lnTo>
                    <a:pt x="1251" y="112"/>
                  </a:lnTo>
                  <a:lnTo>
                    <a:pt x="1256" y="110"/>
                  </a:lnTo>
                  <a:lnTo>
                    <a:pt x="1265" y="107"/>
                  </a:lnTo>
                  <a:lnTo>
                    <a:pt x="1265" y="107"/>
                  </a:lnTo>
                  <a:lnTo>
                    <a:pt x="1267" y="103"/>
                  </a:lnTo>
                  <a:lnTo>
                    <a:pt x="1269" y="101"/>
                  </a:lnTo>
                  <a:lnTo>
                    <a:pt x="1271" y="100"/>
                  </a:lnTo>
                  <a:lnTo>
                    <a:pt x="1274" y="98"/>
                  </a:lnTo>
                  <a:lnTo>
                    <a:pt x="1274" y="98"/>
                  </a:lnTo>
                  <a:lnTo>
                    <a:pt x="1281" y="100"/>
                  </a:lnTo>
                  <a:lnTo>
                    <a:pt x="1291" y="101"/>
                  </a:lnTo>
                  <a:lnTo>
                    <a:pt x="1291" y="101"/>
                  </a:lnTo>
                  <a:lnTo>
                    <a:pt x="1309" y="101"/>
                  </a:lnTo>
                  <a:lnTo>
                    <a:pt x="1325" y="101"/>
                  </a:lnTo>
                  <a:lnTo>
                    <a:pt x="1325" y="101"/>
                  </a:lnTo>
                  <a:lnTo>
                    <a:pt x="1336" y="100"/>
                  </a:lnTo>
                  <a:lnTo>
                    <a:pt x="1347" y="96"/>
                  </a:lnTo>
                  <a:lnTo>
                    <a:pt x="1347" y="96"/>
                  </a:lnTo>
                  <a:lnTo>
                    <a:pt x="1354" y="92"/>
                  </a:lnTo>
                  <a:lnTo>
                    <a:pt x="1363" y="89"/>
                  </a:lnTo>
                  <a:lnTo>
                    <a:pt x="1363" y="89"/>
                  </a:lnTo>
                  <a:lnTo>
                    <a:pt x="1368" y="87"/>
                  </a:lnTo>
                  <a:lnTo>
                    <a:pt x="1376" y="87"/>
                  </a:lnTo>
                  <a:lnTo>
                    <a:pt x="1383" y="87"/>
                  </a:lnTo>
                  <a:lnTo>
                    <a:pt x="1388" y="89"/>
                  </a:lnTo>
                  <a:lnTo>
                    <a:pt x="1388" y="89"/>
                  </a:lnTo>
                  <a:lnTo>
                    <a:pt x="1392" y="92"/>
                  </a:lnTo>
                  <a:lnTo>
                    <a:pt x="1394" y="96"/>
                  </a:lnTo>
                  <a:lnTo>
                    <a:pt x="1390" y="98"/>
                  </a:lnTo>
                  <a:lnTo>
                    <a:pt x="1386" y="100"/>
                  </a:lnTo>
                  <a:lnTo>
                    <a:pt x="1374" y="101"/>
                  </a:lnTo>
                  <a:lnTo>
                    <a:pt x="1367" y="103"/>
                  </a:lnTo>
                  <a:lnTo>
                    <a:pt x="1367" y="103"/>
                  </a:lnTo>
                  <a:lnTo>
                    <a:pt x="1376" y="105"/>
                  </a:lnTo>
                  <a:lnTo>
                    <a:pt x="1379" y="109"/>
                  </a:lnTo>
                  <a:lnTo>
                    <a:pt x="1379" y="109"/>
                  </a:lnTo>
                  <a:lnTo>
                    <a:pt x="1377" y="112"/>
                  </a:lnTo>
                  <a:lnTo>
                    <a:pt x="1377" y="112"/>
                  </a:lnTo>
                  <a:lnTo>
                    <a:pt x="1374" y="112"/>
                  </a:lnTo>
                  <a:lnTo>
                    <a:pt x="1368" y="112"/>
                  </a:lnTo>
                  <a:lnTo>
                    <a:pt x="1358" y="112"/>
                  </a:lnTo>
                  <a:lnTo>
                    <a:pt x="1358" y="112"/>
                  </a:lnTo>
                  <a:lnTo>
                    <a:pt x="1348" y="112"/>
                  </a:lnTo>
                  <a:lnTo>
                    <a:pt x="1332" y="112"/>
                  </a:lnTo>
                  <a:lnTo>
                    <a:pt x="1323" y="114"/>
                  </a:lnTo>
                  <a:lnTo>
                    <a:pt x="1318" y="116"/>
                  </a:lnTo>
                  <a:lnTo>
                    <a:pt x="1314" y="119"/>
                  </a:lnTo>
                  <a:lnTo>
                    <a:pt x="1312" y="121"/>
                  </a:lnTo>
                  <a:lnTo>
                    <a:pt x="1314" y="123"/>
                  </a:lnTo>
                  <a:lnTo>
                    <a:pt x="1314" y="123"/>
                  </a:lnTo>
                  <a:lnTo>
                    <a:pt x="1316" y="128"/>
                  </a:lnTo>
                  <a:lnTo>
                    <a:pt x="1320" y="132"/>
                  </a:lnTo>
                  <a:lnTo>
                    <a:pt x="1320" y="132"/>
                  </a:lnTo>
                  <a:lnTo>
                    <a:pt x="1327" y="134"/>
                  </a:lnTo>
                  <a:lnTo>
                    <a:pt x="1329" y="134"/>
                  </a:lnTo>
                  <a:lnTo>
                    <a:pt x="1330" y="136"/>
                  </a:lnTo>
                  <a:lnTo>
                    <a:pt x="1330" y="136"/>
                  </a:lnTo>
                  <a:lnTo>
                    <a:pt x="1330" y="139"/>
                  </a:lnTo>
                  <a:lnTo>
                    <a:pt x="1329" y="139"/>
                  </a:lnTo>
                  <a:lnTo>
                    <a:pt x="1321" y="139"/>
                  </a:lnTo>
                  <a:lnTo>
                    <a:pt x="1321" y="139"/>
                  </a:lnTo>
                  <a:lnTo>
                    <a:pt x="1310" y="136"/>
                  </a:lnTo>
                  <a:lnTo>
                    <a:pt x="1301" y="130"/>
                  </a:lnTo>
                  <a:lnTo>
                    <a:pt x="1292" y="123"/>
                  </a:lnTo>
                  <a:lnTo>
                    <a:pt x="1281" y="116"/>
                  </a:lnTo>
                  <a:lnTo>
                    <a:pt x="1281" y="116"/>
                  </a:lnTo>
                  <a:lnTo>
                    <a:pt x="1274" y="114"/>
                  </a:lnTo>
                  <a:lnTo>
                    <a:pt x="1267" y="114"/>
                  </a:lnTo>
                  <a:lnTo>
                    <a:pt x="1260" y="114"/>
                  </a:lnTo>
                  <a:lnTo>
                    <a:pt x="1254" y="116"/>
                  </a:lnTo>
                  <a:lnTo>
                    <a:pt x="1254" y="116"/>
                  </a:lnTo>
                  <a:lnTo>
                    <a:pt x="1249" y="118"/>
                  </a:lnTo>
                  <a:lnTo>
                    <a:pt x="1245" y="123"/>
                  </a:lnTo>
                  <a:lnTo>
                    <a:pt x="1245" y="123"/>
                  </a:lnTo>
                  <a:lnTo>
                    <a:pt x="1243" y="130"/>
                  </a:lnTo>
                  <a:lnTo>
                    <a:pt x="1242" y="132"/>
                  </a:lnTo>
                  <a:lnTo>
                    <a:pt x="1240" y="134"/>
                  </a:lnTo>
                  <a:lnTo>
                    <a:pt x="1240" y="134"/>
                  </a:lnTo>
                  <a:lnTo>
                    <a:pt x="1236" y="134"/>
                  </a:lnTo>
                  <a:lnTo>
                    <a:pt x="1233" y="132"/>
                  </a:lnTo>
                  <a:lnTo>
                    <a:pt x="1229" y="128"/>
                  </a:lnTo>
                  <a:lnTo>
                    <a:pt x="1220" y="118"/>
                  </a:lnTo>
                  <a:lnTo>
                    <a:pt x="1220" y="118"/>
                  </a:lnTo>
                  <a:lnTo>
                    <a:pt x="1216" y="116"/>
                  </a:lnTo>
                  <a:lnTo>
                    <a:pt x="1213" y="116"/>
                  </a:lnTo>
                  <a:lnTo>
                    <a:pt x="1204" y="116"/>
                  </a:lnTo>
                  <a:lnTo>
                    <a:pt x="1204" y="116"/>
                  </a:lnTo>
                  <a:lnTo>
                    <a:pt x="1191" y="118"/>
                  </a:lnTo>
                  <a:lnTo>
                    <a:pt x="1186" y="118"/>
                  </a:lnTo>
                  <a:lnTo>
                    <a:pt x="1180" y="116"/>
                  </a:lnTo>
                  <a:lnTo>
                    <a:pt x="1180" y="116"/>
                  </a:lnTo>
                  <a:lnTo>
                    <a:pt x="1171" y="110"/>
                  </a:lnTo>
                  <a:lnTo>
                    <a:pt x="1164" y="103"/>
                  </a:lnTo>
                  <a:lnTo>
                    <a:pt x="1158" y="94"/>
                  </a:lnTo>
                  <a:lnTo>
                    <a:pt x="1151" y="87"/>
                  </a:lnTo>
                  <a:lnTo>
                    <a:pt x="1151" y="87"/>
                  </a:lnTo>
                  <a:lnTo>
                    <a:pt x="1144" y="83"/>
                  </a:lnTo>
                  <a:lnTo>
                    <a:pt x="1137" y="81"/>
                  </a:lnTo>
                  <a:lnTo>
                    <a:pt x="1122" y="78"/>
                  </a:lnTo>
                  <a:lnTo>
                    <a:pt x="1122" y="78"/>
                  </a:lnTo>
                  <a:lnTo>
                    <a:pt x="1115" y="78"/>
                  </a:lnTo>
                  <a:lnTo>
                    <a:pt x="1106" y="81"/>
                  </a:lnTo>
                  <a:lnTo>
                    <a:pt x="1104" y="81"/>
                  </a:lnTo>
                  <a:lnTo>
                    <a:pt x="1104" y="83"/>
                  </a:lnTo>
                  <a:lnTo>
                    <a:pt x="1106" y="85"/>
                  </a:lnTo>
                  <a:lnTo>
                    <a:pt x="1110" y="87"/>
                  </a:lnTo>
                  <a:lnTo>
                    <a:pt x="1110" y="87"/>
                  </a:lnTo>
                  <a:lnTo>
                    <a:pt x="1115" y="87"/>
                  </a:lnTo>
                  <a:lnTo>
                    <a:pt x="1117" y="89"/>
                  </a:lnTo>
                  <a:lnTo>
                    <a:pt x="1117" y="92"/>
                  </a:lnTo>
                  <a:lnTo>
                    <a:pt x="1113" y="92"/>
                  </a:lnTo>
                  <a:lnTo>
                    <a:pt x="1113" y="92"/>
                  </a:lnTo>
                  <a:lnTo>
                    <a:pt x="1102" y="92"/>
                  </a:lnTo>
                  <a:lnTo>
                    <a:pt x="1099" y="94"/>
                  </a:lnTo>
                  <a:lnTo>
                    <a:pt x="1097" y="96"/>
                  </a:lnTo>
                  <a:lnTo>
                    <a:pt x="1097" y="98"/>
                  </a:lnTo>
                  <a:lnTo>
                    <a:pt x="1097" y="98"/>
                  </a:lnTo>
                  <a:lnTo>
                    <a:pt x="1100" y="101"/>
                  </a:lnTo>
                  <a:lnTo>
                    <a:pt x="1106" y="101"/>
                  </a:lnTo>
                  <a:lnTo>
                    <a:pt x="1115" y="101"/>
                  </a:lnTo>
                  <a:lnTo>
                    <a:pt x="1115" y="101"/>
                  </a:lnTo>
                  <a:close/>
                  <a:moveTo>
                    <a:pt x="1240" y="597"/>
                  </a:moveTo>
                  <a:lnTo>
                    <a:pt x="1240" y="597"/>
                  </a:lnTo>
                  <a:lnTo>
                    <a:pt x="1236" y="601"/>
                  </a:lnTo>
                  <a:lnTo>
                    <a:pt x="1236" y="604"/>
                  </a:lnTo>
                  <a:lnTo>
                    <a:pt x="1238" y="608"/>
                  </a:lnTo>
                  <a:lnTo>
                    <a:pt x="1242" y="612"/>
                  </a:lnTo>
                  <a:lnTo>
                    <a:pt x="1247" y="615"/>
                  </a:lnTo>
                  <a:lnTo>
                    <a:pt x="1251" y="615"/>
                  </a:lnTo>
                  <a:lnTo>
                    <a:pt x="1256" y="615"/>
                  </a:lnTo>
                  <a:lnTo>
                    <a:pt x="1260" y="613"/>
                  </a:lnTo>
                  <a:lnTo>
                    <a:pt x="1260" y="613"/>
                  </a:lnTo>
                  <a:lnTo>
                    <a:pt x="1263" y="610"/>
                  </a:lnTo>
                  <a:lnTo>
                    <a:pt x="1265" y="606"/>
                  </a:lnTo>
                  <a:lnTo>
                    <a:pt x="1265" y="597"/>
                  </a:lnTo>
                  <a:lnTo>
                    <a:pt x="1265" y="593"/>
                  </a:lnTo>
                  <a:lnTo>
                    <a:pt x="1267" y="590"/>
                  </a:lnTo>
                  <a:lnTo>
                    <a:pt x="1271" y="588"/>
                  </a:lnTo>
                  <a:lnTo>
                    <a:pt x="1276" y="588"/>
                  </a:lnTo>
                  <a:lnTo>
                    <a:pt x="1276" y="588"/>
                  </a:lnTo>
                  <a:lnTo>
                    <a:pt x="1278" y="590"/>
                  </a:lnTo>
                  <a:lnTo>
                    <a:pt x="1280" y="595"/>
                  </a:lnTo>
                  <a:lnTo>
                    <a:pt x="1281" y="603"/>
                  </a:lnTo>
                  <a:lnTo>
                    <a:pt x="1283" y="606"/>
                  </a:lnTo>
                  <a:lnTo>
                    <a:pt x="1283" y="606"/>
                  </a:lnTo>
                  <a:lnTo>
                    <a:pt x="1291" y="610"/>
                  </a:lnTo>
                  <a:lnTo>
                    <a:pt x="1298" y="610"/>
                  </a:lnTo>
                  <a:lnTo>
                    <a:pt x="1298" y="610"/>
                  </a:lnTo>
                  <a:lnTo>
                    <a:pt x="1301" y="610"/>
                  </a:lnTo>
                  <a:lnTo>
                    <a:pt x="1307" y="610"/>
                  </a:lnTo>
                  <a:lnTo>
                    <a:pt x="1307" y="610"/>
                  </a:lnTo>
                  <a:lnTo>
                    <a:pt x="1307" y="606"/>
                  </a:lnTo>
                  <a:lnTo>
                    <a:pt x="1307" y="603"/>
                  </a:lnTo>
                  <a:lnTo>
                    <a:pt x="1307" y="599"/>
                  </a:lnTo>
                  <a:lnTo>
                    <a:pt x="1303" y="597"/>
                  </a:lnTo>
                  <a:lnTo>
                    <a:pt x="1303" y="597"/>
                  </a:lnTo>
                  <a:lnTo>
                    <a:pt x="1301" y="597"/>
                  </a:lnTo>
                  <a:lnTo>
                    <a:pt x="1298" y="595"/>
                  </a:lnTo>
                  <a:lnTo>
                    <a:pt x="1298" y="595"/>
                  </a:lnTo>
                  <a:lnTo>
                    <a:pt x="1291" y="592"/>
                  </a:lnTo>
                  <a:lnTo>
                    <a:pt x="1287" y="586"/>
                  </a:lnTo>
                  <a:lnTo>
                    <a:pt x="1287" y="586"/>
                  </a:lnTo>
                  <a:lnTo>
                    <a:pt x="1278" y="575"/>
                  </a:lnTo>
                  <a:lnTo>
                    <a:pt x="1272" y="570"/>
                  </a:lnTo>
                  <a:lnTo>
                    <a:pt x="1267" y="566"/>
                  </a:lnTo>
                  <a:lnTo>
                    <a:pt x="1267" y="566"/>
                  </a:lnTo>
                  <a:lnTo>
                    <a:pt x="1260" y="566"/>
                  </a:lnTo>
                  <a:lnTo>
                    <a:pt x="1251" y="570"/>
                  </a:lnTo>
                  <a:lnTo>
                    <a:pt x="1251" y="570"/>
                  </a:lnTo>
                  <a:lnTo>
                    <a:pt x="1245" y="574"/>
                  </a:lnTo>
                  <a:lnTo>
                    <a:pt x="1245" y="574"/>
                  </a:lnTo>
                  <a:lnTo>
                    <a:pt x="1243" y="577"/>
                  </a:lnTo>
                  <a:lnTo>
                    <a:pt x="1245" y="581"/>
                  </a:lnTo>
                  <a:lnTo>
                    <a:pt x="1247" y="588"/>
                  </a:lnTo>
                  <a:lnTo>
                    <a:pt x="1247" y="588"/>
                  </a:lnTo>
                  <a:lnTo>
                    <a:pt x="1247" y="592"/>
                  </a:lnTo>
                  <a:lnTo>
                    <a:pt x="1245" y="593"/>
                  </a:lnTo>
                  <a:lnTo>
                    <a:pt x="1240" y="597"/>
                  </a:lnTo>
                  <a:lnTo>
                    <a:pt x="1240" y="597"/>
                  </a:lnTo>
                  <a:close/>
                  <a:moveTo>
                    <a:pt x="1577" y="631"/>
                  </a:moveTo>
                  <a:lnTo>
                    <a:pt x="1577" y="631"/>
                  </a:lnTo>
                  <a:lnTo>
                    <a:pt x="1580" y="633"/>
                  </a:lnTo>
                  <a:lnTo>
                    <a:pt x="1582" y="633"/>
                  </a:lnTo>
                  <a:lnTo>
                    <a:pt x="1584" y="630"/>
                  </a:lnTo>
                  <a:lnTo>
                    <a:pt x="1586" y="624"/>
                  </a:lnTo>
                  <a:lnTo>
                    <a:pt x="1584" y="621"/>
                  </a:lnTo>
                  <a:lnTo>
                    <a:pt x="1580" y="621"/>
                  </a:lnTo>
                  <a:lnTo>
                    <a:pt x="1580" y="621"/>
                  </a:lnTo>
                  <a:lnTo>
                    <a:pt x="1578" y="621"/>
                  </a:lnTo>
                  <a:lnTo>
                    <a:pt x="1577" y="621"/>
                  </a:lnTo>
                  <a:lnTo>
                    <a:pt x="1575" y="624"/>
                  </a:lnTo>
                  <a:lnTo>
                    <a:pt x="1575" y="628"/>
                  </a:lnTo>
                  <a:lnTo>
                    <a:pt x="1577" y="631"/>
                  </a:lnTo>
                  <a:lnTo>
                    <a:pt x="1577" y="631"/>
                  </a:lnTo>
                  <a:close/>
                  <a:moveTo>
                    <a:pt x="1354" y="434"/>
                  </a:moveTo>
                  <a:lnTo>
                    <a:pt x="1354" y="434"/>
                  </a:lnTo>
                  <a:lnTo>
                    <a:pt x="1350" y="434"/>
                  </a:lnTo>
                  <a:lnTo>
                    <a:pt x="1350" y="434"/>
                  </a:lnTo>
                  <a:lnTo>
                    <a:pt x="1343" y="434"/>
                  </a:lnTo>
                  <a:lnTo>
                    <a:pt x="1336" y="436"/>
                  </a:lnTo>
                  <a:lnTo>
                    <a:pt x="1332" y="440"/>
                  </a:lnTo>
                  <a:lnTo>
                    <a:pt x="1330" y="443"/>
                  </a:lnTo>
                  <a:lnTo>
                    <a:pt x="1330" y="445"/>
                  </a:lnTo>
                  <a:lnTo>
                    <a:pt x="1330" y="445"/>
                  </a:lnTo>
                  <a:lnTo>
                    <a:pt x="1334" y="451"/>
                  </a:lnTo>
                  <a:lnTo>
                    <a:pt x="1339" y="454"/>
                  </a:lnTo>
                  <a:lnTo>
                    <a:pt x="1347" y="456"/>
                  </a:lnTo>
                  <a:lnTo>
                    <a:pt x="1352" y="456"/>
                  </a:lnTo>
                  <a:lnTo>
                    <a:pt x="1352" y="456"/>
                  </a:lnTo>
                  <a:lnTo>
                    <a:pt x="1358" y="451"/>
                  </a:lnTo>
                  <a:lnTo>
                    <a:pt x="1361" y="445"/>
                  </a:lnTo>
                  <a:lnTo>
                    <a:pt x="1359" y="438"/>
                  </a:lnTo>
                  <a:lnTo>
                    <a:pt x="1358" y="436"/>
                  </a:lnTo>
                  <a:lnTo>
                    <a:pt x="1354" y="434"/>
                  </a:lnTo>
                  <a:lnTo>
                    <a:pt x="1354" y="434"/>
                  </a:lnTo>
                  <a:close/>
                  <a:moveTo>
                    <a:pt x="1709" y="919"/>
                  </a:moveTo>
                  <a:lnTo>
                    <a:pt x="1709" y="919"/>
                  </a:lnTo>
                  <a:lnTo>
                    <a:pt x="1710" y="912"/>
                  </a:lnTo>
                  <a:lnTo>
                    <a:pt x="1709" y="908"/>
                  </a:lnTo>
                  <a:lnTo>
                    <a:pt x="1705" y="907"/>
                  </a:lnTo>
                  <a:lnTo>
                    <a:pt x="1705" y="907"/>
                  </a:lnTo>
                  <a:lnTo>
                    <a:pt x="1700" y="907"/>
                  </a:lnTo>
                  <a:lnTo>
                    <a:pt x="1700" y="907"/>
                  </a:lnTo>
                  <a:lnTo>
                    <a:pt x="1696" y="908"/>
                  </a:lnTo>
                  <a:lnTo>
                    <a:pt x="1694" y="910"/>
                  </a:lnTo>
                  <a:lnTo>
                    <a:pt x="1691" y="917"/>
                  </a:lnTo>
                  <a:lnTo>
                    <a:pt x="1689" y="932"/>
                  </a:lnTo>
                  <a:lnTo>
                    <a:pt x="1689" y="932"/>
                  </a:lnTo>
                  <a:lnTo>
                    <a:pt x="1687" y="937"/>
                  </a:lnTo>
                  <a:lnTo>
                    <a:pt x="1683" y="943"/>
                  </a:lnTo>
                  <a:lnTo>
                    <a:pt x="1674" y="954"/>
                  </a:lnTo>
                  <a:lnTo>
                    <a:pt x="1665" y="964"/>
                  </a:lnTo>
                  <a:lnTo>
                    <a:pt x="1662" y="972"/>
                  </a:lnTo>
                  <a:lnTo>
                    <a:pt x="1662" y="977"/>
                  </a:lnTo>
                  <a:lnTo>
                    <a:pt x="1662" y="977"/>
                  </a:lnTo>
                  <a:lnTo>
                    <a:pt x="1662" y="984"/>
                  </a:lnTo>
                  <a:lnTo>
                    <a:pt x="1665" y="990"/>
                  </a:lnTo>
                  <a:lnTo>
                    <a:pt x="1669" y="995"/>
                  </a:lnTo>
                  <a:lnTo>
                    <a:pt x="1674" y="999"/>
                  </a:lnTo>
                  <a:lnTo>
                    <a:pt x="1680" y="1001"/>
                  </a:lnTo>
                  <a:lnTo>
                    <a:pt x="1685" y="1001"/>
                  </a:lnTo>
                  <a:lnTo>
                    <a:pt x="1700" y="1001"/>
                  </a:lnTo>
                  <a:lnTo>
                    <a:pt x="1700" y="1001"/>
                  </a:lnTo>
                  <a:lnTo>
                    <a:pt x="1712" y="1001"/>
                  </a:lnTo>
                  <a:lnTo>
                    <a:pt x="1727" y="1002"/>
                  </a:lnTo>
                  <a:lnTo>
                    <a:pt x="1727" y="1002"/>
                  </a:lnTo>
                  <a:lnTo>
                    <a:pt x="1732" y="1004"/>
                  </a:lnTo>
                  <a:lnTo>
                    <a:pt x="1738" y="1006"/>
                  </a:lnTo>
                  <a:lnTo>
                    <a:pt x="1743" y="1010"/>
                  </a:lnTo>
                  <a:lnTo>
                    <a:pt x="1748" y="1011"/>
                  </a:lnTo>
                  <a:lnTo>
                    <a:pt x="1748" y="1011"/>
                  </a:lnTo>
                  <a:lnTo>
                    <a:pt x="1754" y="1011"/>
                  </a:lnTo>
                  <a:lnTo>
                    <a:pt x="1758" y="1010"/>
                  </a:lnTo>
                  <a:lnTo>
                    <a:pt x="1763" y="1006"/>
                  </a:lnTo>
                  <a:lnTo>
                    <a:pt x="1765" y="1001"/>
                  </a:lnTo>
                  <a:lnTo>
                    <a:pt x="1765" y="1001"/>
                  </a:lnTo>
                  <a:lnTo>
                    <a:pt x="1767" y="995"/>
                  </a:lnTo>
                  <a:lnTo>
                    <a:pt x="1765" y="990"/>
                  </a:lnTo>
                  <a:lnTo>
                    <a:pt x="1761" y="984"/>
                  </a:lnTo>
                  <a:lnTo>
                    <a:pt x="1756" y="981"/>
                  </a:lnTo>
                  <a:lnTo>
                    <a:pt x="1756" y="981"/>
                  </a:lnTo>
                  <a:lnTo>
                    <a:pt x="1748" y="975"/>
                  </a:lnTo>
                  <a:lnTo>
                    <a:pt x="1743" y="968"/>
                  </a:lnTo>
                  <a:lnTo>
                    <a:pt x="1743" y="968"/>
                  </a:lnTo>
                  <a:lnTo>
                    <a:pt x="1739" y="961"/>
                  </a:lnTo>
                  <a:lnTo>
                    <a:pt x="1734" y="955"/>
                  </a:lnTo>
                  <a:lnTo>
                    <a:pt x="1729" y="952"/>
                  </a:lnTo>
                  <a:lnTo>
                    <a:pt x="1725" y="952"/>
                  </a:lnTo>
                  <a:lnTo>
                    <a:pt x="1721" y="954"/>
                  </a:lnTo>
                  <a:lnTo>
                    <a:pt x="1721" y="954"/>
                  </a:lnTo>
                  <a:lnTo>
                    <a:pt x="1716" y="955"/>
                  </a:lnTo>
                  <a:lnTo>
                    <a:pt x="1712" y="957"/>
                  </a:lnTo>
                  <a:lnTo>
                    <a:pt x="1712" y="957"/>
                  </a:lnTo>
                  <a:lnTo>
                    <a:pt x="1707" y="957"/>
                  </a:lnTo>
                  <a:lnTo>
                    <a:pt x="1701" y="954"/>
                  </a:lnTo>
                  <a:lnTo>
                    <a:pt x="1701" y="954"/>
                  </a:lnTo>
                  <a:lnTo>
                    <a:pt x="1700" y="950"/>
                  </a:lnTo>
                  <a:lnTo>
                    <a:pt x="1700" y="946"/>
                  </a:lnTo>
                  <a:lnTo>
                    <a:pt x="1703" y="939"/>
                  </a:lnTo>
                  <a:lnTo>
                    <a:pt x="1703" y="939"/>
                  </a:lnTo>
                  <a:lnTo>
                    <a:pt x="1709" y="919"/>
                  </a:lnTo>
                  <a:lnTo>
                    <a:pt x="1709" y="919"/>
                  </a:lnTo>
                  <a:close/>
                  <a:moveTo>
                    <a:pt x="1453" y="1581"/>
                  </a:moveTo>
                  <a:lnTo>
                    <a:pt x="1453" y="1581"/>
                  </a:lnTo>
                  <a:lnTo>
                    <a:pt x="1453" y="1587"/>
                  </a:lnTo>
                  <a:lnTo>
                    <a:pt x="1452" y="1592"/>
                  </a:lnTo>
                  <a:lnTo>
                    <a:pt x="1452" y="1592"/>
                  </a:lnTo>
                  <a:lnTo>
                    <a:pt x="1448" y="1594"/>
                  </a:lnTo>
                  <a:lnTo>
                    <a:pt x="1446" y="1594"/>
                  </a:lnTo>
                  <a:lnTo>
                    <a:pt x="1439" y="1592"/>
                  </a:lnTo>
                  <a:lnTo>
                    <a:pt x="1439" y="1592"/>
                  </a:lnTo>
                  <a:lnTo>
                    <a:pt x="1434" y="1590"/>
                  </a:lnTo>
                  <a:lnTo>
                    <a:pt x="1426" y="1590"/>
                  </a:lnTo>
                  <a:lnTo>
                    <a:pt x="1426" y="1590"/>
                  </a:lnTo>
                  <a:lnTo>
                    <a:pt x="1423" y="1590"/>
                  </a:lnTo>
                  <a:lnTo>
                    <a:pt x="1419" y="1592"/>
                  </a:lnTo>
                  <a:lnTo>
                    <a:pt x="1419" y="1596"/>
                  </a:lnTo>
                  <a:lnTo>
                    <a:pt x="1419" y="1600"/>
                  </a:lnTo>
                  <a:lnTo>
                    <a:pt x="1419" y="1600"/>
                  </a:lnTo>
                  <a:lnTo>
                    <a:pt x="1423" y="1601"/>
                  </a:lnTo>
                  <a:lnTo>
                    <a:pt x="1428" y="1603"/>
                  </a:lnTo>
                  <a:lnTo>
                    <a:pt x="1437" y="1603"/>
                  </a:lnTo>
                  <a:lnTo>
                    <a:pt x="1437" y="1603"/>
                  </a:lnTo>
                  <a:lnTo>
                    <a:pt x="1448" y="1600"/>
                  </a:lnTo>
                  <a:lnTo>
                    <a:pt x="1461" y="1600"/>
                  </a:lnTo>
                  <a:lnTo>
                    <a:pt x="1461" y="1600"/>
                  </a:lnTo>
                  <a:lnTo>
                    <a:pt x="1462" y="1600"/>
                  </a:lnTo>
                  <a:lnTo>
                    <a:pt x="1462" y="1600"/>
                  </a:lnTo>
                  <a:lnTo>
                    <a:pt x="1475" y="1603"/>
                  </a:lnTo>
                  <a:lnTo>
                    <a:pt x="1482" y="1603"/>
                  </a:lnTo>
                  <a:lnTo>
                    <a:pt x="1490" y="1603"/>
                  </a:lnTo>
                  <a:lnTo>
                    <a:pt x="1490" y="1603"/>
                  </a:lnTo>
                  <a:lnTo>
                    <a:pt x="1493" y="1600"/>
                  </a:lnTo>
                  <a:lnTo>
                    <a:pt x="1493" y="1596"/>
                  </a:lnTo>
                  <a:lnTo>
                    <a:pt x="1493" y="1590"/>
                  </a:lnTo>
                  <a:lnTo>
                    <a:pt x="1491" y="1587"/>
                  </a:lnTo>
                  <a:lnTo>
                    <a:pt x="1491" y="1587"/>
                  </a:lnTo>
                  <a:lnTo>
                    <a:pt x="1488" y="1581"/>
                  </a:lnTo>
                  <a:lnTo>
                    <a:pt x="1484" y="1578"/>
                  </a:lnTo>
                  <a:lnTo>
                    <a:pt x="1479" y="1576"/>
                  </a:lnTo>
                  <a:lnTo>
                    <a:pt x="1473" y="1574"/>
                  </a:lnTo>
                  <a:lnTo>
                    <a:pt x="1468" y="1572"/>
                  </a:lnTo>
                  <a:lnTo>
                    <a:pt x="1462" y="1574"/>
                  </a:lnTo>
                  <a:lnTo>
                    <a:pt x="1457" y="1578"/>
                  </a:lnTo>
                  <a:lnTo>
                    <a:pt x="1453" y="1581"/>
                  </a:lnTo>
                  <a:lnTo>
                    <a:pt x="1453" y="1581"/>
                  </a:lnTo>
                  <a:close/>
                  <a:moveTo>
                    <a:pt x="1381" y="1547"/>
                  </a:moveTo>
                  <a:lnTo>
                    <a:pt x="1381" y="1547"/>
                  </a:lnTo>
                  <a:lnTo>
                    <a:pt x="1367" y="1542"/>
                  </a:lnTo>
                  <a:lnTo>
                    <a:pt x="1354" y="1533"/>
                  </a:lnTo>
                  <a:lnTo>
                    <a:pt x="1327" y="1516"/>
                  </a:lnTo>
                  <a:lnTo>
                    <a:pt x="1327" y="1516"/>
                  </a:lnTo>
                  <a:lnTo>
                    <a:pt x="1316" y="1511"/>
                  </a:lnTo>
                  <a:lnTo>
                    <a:pt x="1310" y="1509"/>
                  </a:lnTo>
                  <a:lnTo>
                    <a:pt x="1305" y="1507"/>
                  </a:lnTo>
                  <a:lnTo>
                    <a:pt x="1305" y="1507"/>
                  </a:lnTo>
                  <a:lnTo>
                    <a:pt x="1289" y="1505"/>
                  </a:lnTo>
                  <a:lnTo>
                    <a:pt x="1289" y="1505"/>
                  </a:lnTo>
                  <a:lnTo>
                    <a:pt x="1283" y="1507"/>
                  </a:lnTo>
                  <a:lnTo>
                    <a:pt x="1278" y="1511"/>
                  </a:lnTo>
                  <a:lnTo>
                    <a:pt x="1278" y="1511"/>
                  </a:lnTo>
                  <a:lnTo>
                    <a:pt x="1276" y="1515"/>
                  </a:lnTo>
                  <a:lnTo>
                    <a:pt x="1276" y="1518"/>
                  </a:lnTo>
                  <a:lnTo>
                    <a:pt x="1278" y="1520"/>
                  </a:lnTo>
                  <a:lnTo>
                    <a:pt x="1281" y="1520"/>
                  </a:lnTo>
                  <a:lnTo>
                    <a:pt x="1289" y="1520"/>
                  </a:lnTo>
                  <a:lnTo>
                    <a:pt x="1294" y="1520"/>
                  </a:lnTo>
                  <a:lnTo>
                    <a:pt x="1294" y="1520"/>
                  </a:lnTo>
                  <a:lnTo>
                    <a:pt x="1303" y="1518"/>
                  </a:lnTo>
                  <a:lnTo>
                    <a:pt x="1312" y="1516"/>
                  </a:lnTo>
                  <a:lnTo>
                    <a:pt x="1312" y="1516"/>
                  </a:lnTo>
                  <a:lnTo>
                    <a:pt x="1321" y="1520"/>
                  </a:lnTo>
                  <a:lnTo>
                    <a:pt x="1332" y="1527"/>
                  </a:lnTo>
                  <a:lnTo>
                    <a:pt x="1332" y="1527"/>
                  </a:lnTo>
                  <a:lnTo>
                    <a:pt x="1350" y="1543"/>
                  </a:lnTo>
                  <a:lnTo>
                    <a:pt x="1370" y="1562"/>
                  </a:lnTo>
                  <a:lnTo>
                    <a:pt x="1370" y="1562"/>
                  </a:lnTo>
                  <a:lnTo>
                    <a:pt x="1376" y="1567"/>
                  </a:lnTo>
                  <a:lnTo>
                    <a:pt x="1383" y="1571"/>
                  </a:lnTo>
                  <a:lnTo>
                    <a:pt x="1390" y="1572"/>
                  </a:lnTo>
                  <a:lnTo>
                    <a:pt x="1397" y="1572"/>
                  </a:lnTo>
                  <a:lnTo>
                    <a:pt x="1397" y="1572"/>
                  </a:lnTo>
                  <a:lnTo>
                    <a:pt x="1403" y="1571"/>
                  </a:lnTo>
                  <a:lnTo>
                    <a:pt x="1406" y="1567"/>
                  </a:lnTo>
                  <a:lnTo>
                    <a:pt x="1406" y="1563"/>
                  </a:lnTo>
                  <a:lnTo>
                    <a:pt x="1403" y="1560"/>
                  </a:lnTo>
                  <a:lnTo>
                    <a:pt x="1403" y="1560"/>
                  </a:lnTo>
                  <a:lnTo>
                    <a:pt x="1399" y="1554"/>
                  </a:lnTo>
                  <a:lnTo>
                    <a:pt x="1394" y="1552"/>
                  </a:lnTo>
                  <a:lnTo>
                    <a:pt x="1381" y="1547"/>
                  </a:lnTo>
                  <a:lnTo>
                    <a:pt x="1381" y="1547"/>
                  </a:lnTo>
                  <a:close/>
                  <a:moveTo>
                    <a:pt x="2208" y="432"/>
                  </a:moveTo>
                  <a:lnTo>
                    <a:pt x="2208" y="432"/>
                  </a:lnTo>
                  <a:lnTo>
                    <a:pt x="2206" y="429"/>
                  </a:lnTo>
                  <a:lnTo>
                    <a:pt x="2203" y="427"/>
                  </a:lnTo>
                  <a:lnTo>
                    <a:pt x="2194" y="425"/>
                  </a:lnTo>
                  <a:lnTo>
                    <a:pt x="2185" y="425"/>
                  </a:lnTo>
                  <a:lnTo>
                    <a:pt x="2181" y="425"/>
                  </a:lnTo>
                  <a:lnTo>
                    <a:pt x="2177" y="423"/>
                  </a:lnTo>
                  <a:lnTo>
                    <a:pt x="2177" y="423"/>
                  </a:lnTo>
                  <a:lnTo>
                    <a:pt x="2174" y="422"/>
                  </a:lnTo>
                  <a:lnTo>
                    <a:pt x="2172" y="420"/>
                  </a:lnTo>
                  <a:lnTo>
                    <a:pt x="2172" y="413"/>
                  </a:lnTo>
                  <a:lnTo>
                    <a:pt x="2170" y="407"/>
                  </a:lnTo>
                  <a:lnTo>
                    <a:pt x="2168" y="402"/>
                  </a:lnTo>
                  <a:lnTo>
                    <a:pt x="2168" y="402"/>
                  </a:lnTo>
                  <a:lnTo>
                    <a:pt x="2165" y="400"/>
                  </a:lnTo>
                  <a:lnTo>
                    <a:pt x="2161" y="400"/>
                  </a:lnTo>
                  <a:lnTo>
                    <a:pt x="2154" y="400"/>
                  </a:lnTo>
                  <a:lnTo>
                    <a:pt x="2154" y="400"/>
                  </a:lnTo>
                  <a:lnTo>
                    <a:pt x="2154" y="394"/>
                  </a:lnTo>
                  <a:lnTo>
                    <a:pt x="2152" y="391"/>
                  </a:lnTo>
                  <a:lnTo>
                    <a:pt x="2152" y="391"/>
                  </a:lnTo>
                  <a:lnTo>
                    <a:pt x="2147" y="387"/>
                  </a:lnTo>
                  <a:lnTo>
                    <a:pt x="2145" y="385"/>
                  </a:lnTo>
                  <a:lnTo>
                    <a:pt x="2143" y="382"/>
                  </a:lnTo>
                  <a:lnTo>
                    <a:pt x="2143" y="382"/>
                  </a:lnTo>
                  <a:lnTo>
                    <a:pt x="2145" y="380"/>
                  </a:lnTo>
                  <a:lnTo>
                    <a:pt x="2147" y="378"/>
                  </a:lnTo>
                  <a:lnTo>
                    <a:pt x="2154" y="375"/>
                  </a:lnTo>
                  <a:lnTo>
                    <a:pt x="2154" y="375"/>
                  </a:lnTo>
                  <a:lnTo>
                    <a:pt x="2161" y="375"/>
                  </a:lnTo>
                  <a:lnTo>
                    <a:pt x="2168" y="376"/>
                  </a:lnTo>
                  <a:lnTo>
                    <a:pt x="2183" y="382"/>
                  </a:lnTo>
                  <a:lnTo>
                    <a:pt x="2183" y="382"/>
                  </a:lnTo>
                  <a:lnTo>
                    <a:pt x="2192" y="389"/>
                  </a:lnTo>
                  <a:lnTo>
                    <a:pt x="2201" y="396"/>
                  </a:lnTo>
                  <a:lnTo>
                    <a:pt x="2201" y="396"/>
                  </a:lnTo>
                  <a:lnTo>
                    <a:pt x="2206" y="404"/>
                  </a:lnTo>
                  <a:lnTo>
                    <a:pt x="2210" y="405"/>
                  </a:lnTo>
                  <a:lnTo>
                    <a:pt x="2214" y="407"/>
                  </a:lnTo>
                  <a:lnTo>
                    <a:pt x="2214" y="407"/>
                  </a:lnTo>
                  <a:lnTo>
                    <a:pt x="2217" y="407"/>
                  </a:lnTo>
                  <a:lnTo>
                    <a:pt x="2221" y="407"/>
                  </a:lnTo>
                  <a:lnTo>
                    <a:pt x="2223" y="405"/>
                  </a:lnTo>
                  <a:lnTo>
                    <a:pt x="2223" y="400"/>
                  </a:lnTo>
                  <a:lnTo>
                    <a:pt x="2223" y="400"/>
                  </a:lnTo>
                  <a:lnTo>
                    <a:pt x="2223" y="398"/>
                  </a:lnTo>
                  <a:lnTo>
                    <a:pt x="2221" y="394"/>
                  </a:lnTo>
                  <a:lnTo>
                    <a:pt x="2215" y="389"/>
                  </a:lnTo>
                  <a:lnTo>
                    <a:pt x="2215" y="389"/>
                  </a:lnTo>
                  <a:lnTo>
                    <a:pt x="2215" y="385"/>
                  </a:lnTo>
                  <a:lnTo>
                    <a:pt x="2214" y="382"/>
                  </a:lnTo>
                  <a:lnTo>
                    <a:pt x="2217" y="375"/>
                  </a:lnTo>
                  <a:lnTo>
                    <a:pt x="2217" y="375"/>
                  </a:lnTo>
                  <a:lnTo>
                    <a:pt x="2219" y="369"/>
                  </a:lnTo>
                  <a:lnTo>
                    <a:pt x="2221" y="362"/>
                  </a:lnTo>
                  <a:lnTo>
                    <a:pt x="2219" y="355"/>
                  </a:lnTo>
                  <a:lnTo>
                    <a:pt x="2215" y="349"/>
                  </a:lnTo>
                  <a:lnTo>
                    <a:pt x="2215" y="349"/>
                  </a:lnTo>
                  <a:lnTo>
                    <a:pt x="2208" y="344"/>
                  </a:lnTo>
                  <a:lnTo>
                    <a:pt x="2206" y="340"/>
                  </a:lnTo>
                  <a:lnTo>
                    <a:pt x="2208" y="338"/>
                  </a:lnTo>
                  <a:lnTo>
                    <a:pt x="2208" y="338"/>
                  </a:lnTo>
                  <a:lnTo>
                    <a:pt x="2212" y="337"/>
                  </a:lnTo>
                  <a:lnTo>
                    <a:pt x="2215" y="335"/>
                  </a:lnTo>
                  <a:lnTo>
                    <a:pt x="2225" y="335"/>
                  </a:lnTo>
                  <a:lnTo>
                    <a:pt x="2234" y="335"/>
                  </a:lnTo>
                  <a:lnTo>
                    <a:pt x="2241" y="335"/>
                  </a:lnTo>
                  <a:lnTo>
                    <a:pt x="2241" y="335"/>
                  </a:lnTo>
                  <a:lnTo>
                    <a:pt x="2246" y="333"/>
                  </a:lnTo>
                  <a:lnTo>
                    <a:pt x="2248" y="331"/>
                  </a:lnTo>
                  <a:lnTo>
                    <a:pt x="2248" y="329"/>
                  </a:lnTo>
                  <a:lnTo>
                    <a:pt x="2248" y="329"/>
                  </a:lnTo>
                  <a:lnTo>
                    <a:pt x="2246" y="326"/>
                  </a:lnTo>
                  <a:lnTo>
                    <a:pt x="2244" y="324"/>
                  </a:lnTo>
                  <a:lnTo>
                    <a:pt x="2239" y="320"/>
                  </a:lnTo>
                  <a:lnTo>
                    <a:pt x="2239" y="320"/>
                  </a:lnTo>
                  <a:lnTo>
                    <a:pt x="2228" y="317"/>
                  </a:lnTo>
                  <a:lnTo>
                    <a:pt x="2223" y="315"/>
                  </a:lnTo>
                  <a:lnTo>
                    <a:pt x="2217" y="311"/>
                  </a:lnTo>
                  <a:lnTo>
                    <a:pt x="2217" y="311"/>
                  </a:lnTo>
                  <a:lnTo>
                    <a:pt x="2215" y="308"/>
                  </a:lnTo>
                  <a:lnTo>
                    <a:pt x="2215" y="304"/>
                  </a:lnTo>
                  <a:lnTo>
                    <a:pt x="2217" y="302"/>
                  </a:lnTo>
                  <a:lnTo>
                    <a:pt x="2221" y="300"/>
                  </a:lnTo>
                  <a:lnTo>
                    <a:pt x="2232" y="299"/>
                  </a:lnTo>
                  <a:lnTo>
                    <a:pt x="2241" y="299"/>
                  </a:lnTo>
                  <a:lnTo>
                    <a:pt x="2241" y="299"/>
                  </a:lnTo>
                  <a:lnTo>
                    <a:pt x="2252" y="300"/>
                  </a:lnTo>
                  <a:lnTo>
                    <a:pt x="2257" y="302"/>
                  </a:lnTo>
                  <a:lnTo>
                    <a:pt x="2261" y="300"/>
                  </a:lnTo>
                  <a:lnTo>
                    <a:pt x="2263" y="300"/>
                  </a:lnTo>
                  <a:lnTo>
                    <a:pt x="2263" y="300"/>
                  </a:lnTo>
                  <a:lnTo>
                    <a:pt x="2263" y="297"/>
                  </a:lnTo>
                  <a:lnTo>
                    <a:pt x="2261" y="295"/>
                  </a:lnTo>
                  <a:lnTo>
                    <a:pt x="2253" y="290"/>
                  </a:lnTo>
                  <a:lnTo>
                    <a:pt x="2246" y="286"/>
                  </a:lnTo>
                  <a:lnTo>
                    <a:pt x="2244" y="282"/>
                  </a:lnTo>
                  <a:lnTo>
                    <a:pt x="2246" y="279"/>
                  </a:lnTo>
                  <a:lnTo>
                    <a:pt x="2246" y="279"/>
                  </a:lnTo>
                  <a:lnTo>
                    <a:pt x="2250" y="273"/>
                  </a:lnTo>
                  <a:lnTo>
                    <a:pt x="2255" y="270"/>
                  </a:lnTo>
                  <a:lnTo>
                    <a:pt x="2261" y="264"/>
                  </a:lnTo>
                  <a:lnTo>
                    <a:pt x="2261" y="261"/>
                  </a:lnTo>
                  <a:lnTo>
                    <a:pt x="2259" y="255"/>
                  </a:lnTo>
                  <a:lnTo>
                    <a:pt x="2259" y="255"/>
                  </a:lnTo>
                  <a:lnTo>
                    <a:pt x="2257" y="252"/>
                  </a:lnTo>
                  <a:lnTo>
                    <a:pt x="2253" y="250"/>
                  </a:lnTo>
                  <a:lnTo>
                    <a:pt x="2244" y="250"/>
                  </a:lnTo>
                  <a:lnTo>
                    <a:pt x="2235" y="250"/>
                  </a:lnTo>
                  <a:lnTo>
                    <a:pt x="2232" y="248"/>
                  </a:lnTo>
                  <a:lnTo>
                    <a:pt x="2230" y="244"/>
                  </a:lnTo>
                  <a:lnTo>
                    <a:pt x="2230" y="244"/>
                  </a:lnTo>
                  <a:lnTo>
                    <a:pt x="2228" y="235"/>
                  </a:lnTo>
                  <a:lnTo>
                    <a:pt x="2228" y="230"/>
                  </a:lnTo>
                  <a:lnTo>
                    <a:pt x="2230" y="228"/>
                  </a:lnTo>
                  <a:lnTo>
                    <a:pt x="2234" y="226"/>
                  </a:lnTo>
                  <a:lnTo>
                    <a:pt x="2241" y="226"/>
                  </a:lnTo>
                  <a:lnTo>
                    <a:pt x="2241" y="226"/>
                  </a:lnTo>
                  <a:lnTo>
                    <a:pt x="2250" y="230"/>
                  </a:lnTo>
                  <a:lnTo>
                    <a:pt x="2263" y="237"/>
                  </a:lnTo>
                  <a:lnTo>
                    <a:pt x="2270" y="239"/>
                  </a:lnTo>
                  <a:lnTo>
                    <a:pt x="2275" y="241"/>
                  </a:lnTo>
                  <a:lnTo>
                    <a:pt x="2281" y="241"/>
                  </a:lnTo>
                  <a:lnTo>
                    <a:pt x="2284" y="237"/>
                  </a:lnTo>
                  <a:lnTo>
                    <a:pt x="2284" y="237"/>
                  </a:lnTo>
                  <a:lnTo>
                    <a:pt x="2286" y="233"/>
                  </a:lnTo>
                  <a:lnTo>
                    <a:pt x="2286" y="230"/>
                  </a:lnTo>
                  <a:lnTo>
                    <a:pt x="2284" y="226"/>
                  </a:lnTo>
                  <a:lnTo>
                    <a:pt x="2282" y="223"/>
                  </a:lnTo>
                  <a:lnTo>
                    <a:pt x="2275" y="217"/>
                  </a:lnTo>
                  <a:lnTo>
                    <a:pt x="2270" y="214"/>
                  </a:lnTo>
                  <a:lnTo>
                    <a:pt x="2270" y="214"/>
                  </a:lnTo>
                  <a:lnTo>
                    <a:pt x="2264" y="214"/>
                  </a:lnTo>
                  <a:lnTo>
                    <a:pt x="2261" y="212"/>
                  </a:lnTo>
                  <a:lnTo>
                    <a:pt x="2261" y="212"/>
                  </a:lnTo>
                  <a:lnTo>
                    <a:pt x="2257" y="208"/>
                  </a:lnTo>
                  <a:lnTo>
                    <a:pt x="2257" y="206"/>
                  </a:lnTo>
                  <a:lnTo>
                    <a:pt x="2259" y="203"/>
                  </a:lnTo>
                  <a:lnTo>
                    <a:pt x="2259" y="203"/>
                  </a:lnTo>
                  <a:lnTo>
                    <a:pt x="2255" y="199"/>
                  </a:lnTo>
                  <a:lnTo>
                    <a:pt x="2252" y="195"/>
                  </a:lnTo>
                  <a:lnTo>
                    <a:pt x="2248" y="194"/>
                  </a:lnTo>
                  <a:lnTo>
                    <a:pt x="2244" y="188"/>
                  </a:lnTo>
                  <a:lnTo>
                    <a:pt x="2244" y="188"/>
                  </a:lnTo>
                  <a:lnTo>
                    <a:pt x="2246" y="185"/>
                  </a:lnTo>
                  <a:lnTo>
                    <a:pt x="2248" y="181"/>
                  </a:lnTo>
                  <a:lnTo>
                    <a:pt x="2257" y="176"/>
                  </a:lnTo>
                  <a:lnTo>
                    <a:pt x="2257" y="176"/>
                  </a:lnTo>
                  <a:lnTo>
                    <a:pt x="2263" y="170"/>
                  </a:lnTo>
                  <a:lnTo>
                    <a:pt x="2266" y="161"/>
                  </a:lnTo>
                  <a:lnTo>
                    <a:pt x="2266" y="161"/>
                  </a:lnTo>
                  <a:lnTo>
                    <a:pt x="2268" y="156"/>
                  </a:lnTo>
                  <a:lnTo>
                    <a:pt x="2270" y="154"/>
                  </a:lnTo>
                  <a:lnTo>
                    <a:pt x="2277" y="150"/>
                  </a:lnTo>
                  <a:lnTo>
                    <a:pt x="2277" y="150"/>
                  </a:lnTo>
                  <a:lnTo>
                    <a:pt x="2282" y="147"/>
                  </a:lnTo>
                  <a:lnTo>
                    <a:pt x="2284" y="141"/>
                  </a:lnTo>
                  <a:lnTo>
                    <a:pt x="2282" y="136"/>
                  </a:lnTo>
                  <a:lnTo>
                    <a:pt x="2277" y="132"/>
                  </a:lnTo>
                  <a:lnTo>
                    <a:pt x="2277" y="132"/>
                  </a:lnTo>
                  <a:lnTo>
                    <a:pt x="2270" y="130"/>
                  </a:lnTo>
                  <a:lnTo>
                    <a:pt x="2264" y="128"/>
                  </a:lnTo>
                  <a:lnTo>
                    <a:pt x="2264" y="128"/>
                  </a:lnTo>
                  <a:lnTo>
                    <a:pt x="2264" y="127"/>
                  </a:lnTo>
                  <a:lnTo>
                    <a:pt x="2266" y="125"/>
                  </a:lnTo>
                  <a:lnTo>
                    <a:pt x="2272" y="125"/>
                  </a:lnTo>
                  <a:lnTo>
                    <a:pt x="2272" y="125"/>
                  </a:lnTo>
                  <a:lnTo>
                    <a:pt x="2282" y="128"/>
                  </a:lnTo>
                  <a:lnTo>
                    <a:pt x="2291" y="130"/>
                  </a:lnTo>
                  <a:lnTo>
                    <a:pt x="2291" y="130"/>
                  </a:lnTo>
                  <a:lnTo>
                    <a:pt x="2299" y="130"/>
                  </a:lnTo>
                  <a:lnTo>
                    <a:pt x="2304" y="128"/>
                  </a:lnTo>
                  <a:lnTo>
                    <a:pt x="2308" y="123"/>
                  </a:lnTo>
                  <a:lnTo>
                    <a:pt x="2310" y="121"/>
                  </a:lnTo>
                  <a:lnTo>
                    <a:pt x="2310" y="118"/>
                  </a:lnTo>
                  <a:lnTo>
                    <a:pt x="2310" y="118"/>
                  </a:lnTo>
                  <a:lnTo>
                    <a:pt x="2308" y="114"/>
                  </a:lnTo>
                  <a:lnTo>
                    <a:pt x="2302" y="112"/>
                  </a:lnTo>
                  <a:lnTo>
                    <a:pt x="2293" y="114"/>
                  </a:lnTo>
                  <a:lnTo>
                    <a:pt x="2293" y="114"/>
                  </a:lnTo>
                  <a:lnTo>
                    <a:pt x="2290" y="112"/>
                  </a:lnTo>
                  <a:lnTo>
                    <a:pt x="2286" y="109"/>
                  </a:lnTo>
                  <a:lnTo>
                    <a:pt x="2286" y="105"/>
                  </a:lnTo>
                  <a:lnTo>
                    <a:pt x="2291" y="101"/>
                  </a:lnTo>
                  <a:lnTo>
                    <a:pt x="2291" y="101"/>
                  </a:lnTo>
                  <a:lnTo>
                    <a:pt x="2299" y="100"/>
                  </a:lnTo>
                  <a:lnTo>
                    <a:pt x="2306" y="101"/>
                  </a:lnTo>
                  <a:lnTo>
                    <a:pt x="2322" y="103"/>
                  </a:lnTo>
                  <a:lnTo>
                    <a:pt x="2322" y="103"/>
                  </a:lnTo>
                  <a:lnTo>
                    <a:pt x="2335" y="100"/>
                  </a:lnTo>
                  <a:lnTo>
                    <a:pt x="2344" y="98"/>
                  </a:lnTo>
                  <a:lnTo>
                    <a:pt x="2349" y="94"/>
                  </a:lnTo>
                  <a:lnTo>
                    <a:pt x="2355" y="89"/>
                  </a:lnTo>
                  <a:lnTo>
                    <a:pt x="2357" y="83"/>
                  </a:lnTo>
                  <a:lnTo>
                    <a:pt x="2357" y="78"/>
                  </a:lnTo>
                  <a:lnTo>
                    <a:pt x="2349" y="72"/>
                  </a:lnTo>
                  <a:lnTo>
                    <a:pt x="2349" y="72"/>
                  </a:lnTo>
                  <a:lnTo>
                    <a:pt x="2340" y="69"/>
                  </a:lnTo>
                  <a:lnTo>
                    <a:pt x="2328" y="67"/>
                  </a:lnTo>
                  <a:lnTo>
                    <a:pt x="2315" y="67"/>
                  </a:lnTo>
                  <a:lnTo>
                    <a:pt x="2304" y="69"/>
                  </a:lnTo>
                  <a:lnTo>
                    <a:pt x="2304" y="69"/>
                  </a:lnTo>
                  <a:lnTo>
                    <a:pt x="2297" y="71"/>
                  </a:lnTo>
                  <a:lnTo>
                    <a:pt x="2290" y="74"/>
                  </a:lnTo>
                  <a:lnTo>
                    <a:pt x="2282" y="78"/>
                  </a:lnTo>
                  <a:lnTo>
                    <a:pt x="2275" y="80"/>
                  </a:lnTo>
                  <a:lnTo>
                    <a:pt x="2275" y="80"/>
                  </a:lnTo>
                  <a:lnTo>
                    <a:pt x="2268" y="80"/>
                  </a:lnTo>
                  <a:lnTo>
                    <a:pt x="2259" y="80"/>
                  </a:lnTo>
                  <a:lnTo>
                    <a:pt x="2250" y="80"/>
                  </a:lnTo>
                  <a:lnTo>
                    <a:pt x="2241" y="81"/>
                  </a:lnTo>
                  <a:lnTo>
                    <a:pt x="2241" y="81"/>
                  </a:lnTo>
                  <a:lnTo>
                    <a:pt x="2232" y="89"/>
                  </a:lnTo>
                  <a:lnTo>
                    <a:pt x="2226" y="90"/>
                  </a:lnTo>
                  <a:lnTo>
                    <a:pt x="2221" y="92"/>
                  </a:lnTo>
                  <a:lnTo>
                    <a:pt x="2221" y="92"/>
                  </a:lnTo>
                  <a:lnTo>
                    <a:pt x="2206" y="94"/>
                  </a:lnTo>
                  <a:lnTo>
                    <a:pt x="2199" y="96"/>
                  </a:lnTo>
                  <a:lnTo>
                    <a:pt x="2196" y="94"/>
                  </a:lnTo>
                  <a:lnTo>
                    <a:pt x="2196" y="94"/>
                  </a:lnTo>
                  <a:lnTo>
                    <a:pt x="2192" y="92"/>
                  </a:lnTo>
                  <a:lnTo>
                    <a:pt x="2192" y="90"/>
                  </a:lnTo>
                  <a:lnTo>
                    <a:pt x="2194" y="89"/>
                  </a:lnTo>
                  <a:lnTo>
                    <a:pt x="2203" y="85"/>
                  </a:lnTo>
                  <a:lnTo>
                    <a:pt x="2203" y="85"/>
                  </a:lnTo>
                  <a:lnTo>
                    <a:pt x="2212" y="81"/>
                  </a:lnTo>
                  <a:lnTo>
                    <a:pt x="2215" y="76"/>
                  </a:lnTo>
                  <a:lnTo>
                    <a:pt x="2215" y="74"/>
                  </a:lnTo>
                  <a:lnTo>
                    <a:pt x="2215" y="71"/>
                  </a:lnTo>
                  <a:lnTo>
                    <a:pt x="2215" y="71"/>
                  </a:lnTo>
                  <a:lnTo>
                    <a:pt x="2214" y="69"/>
                  </a:lnTo>
                  <a:lnTo>
                    <a:pt x="2210" y="67"/>
                  </a:lnTo>
                  <a:lnTo>
                    <a:pt x="2203" y="65"/>
                  </a:lnTo>
                  <a:lnTo>
                    <a:pt x="2196" y="67"/>
                  </a:lnTo>
                  <a:lnTo>
                    <a:pt x="2190" y="69"/>
                  </a:lnTo>
                  <a:lnTo>
                    <a:pt x="2190" y="69"/>
                  </a:lnTo>
                  <a:lnTo>
                    <a:pt x="2181" y="74"/>
                  </a:lnTo>
                  <a:lnTo>
                    <a:pt x="2176" y="76"/>
                  </a:lnTo>
                  <a:lnTo>
                    <a:pt x="2170" y="76"/>
                  </a:lnTo>
                  <a:lnTo>
                    <a:pt x="2170" y="76"/>
                  </a:lnTo>
                  <a:lnTo>
                    <a:pt x="2165" y="74"/>
                  </a:lnTo>
                  <a:lnTo>
                    <a:pt x="2159" y="72"/>
                  </a:lnTo>
                  <a:lnTo>
                    <a:pt x="2159" y="72"/>
                  </a:lnTo>
                  <a:lnTo>
                    <a:pt x="2159" y="67"/>
                  </a:lnTo>
                  <a:lnTo>
                    <a:pt x="2158" y="65"/>
                  </a:lnTo>
                  <a:lnTo>
                    <a:pt x="2158" y="63"/>
                  </a:lnTo>
                  <a:lnTo>
                    <a:pt x="2158" y="63"/>
                  </a:lnTo>
                  <a:lnTo>
                    <a:pt x="2150" y="63"/>
                  </a:lnTo>
                  <a:lnTo>
                    <a:pt x="2145" y="62"/>
                  </a:lnTo>
                  <a:lnTo>
                    <a:pt x="2132" y="63"/>
                  </a:lnTo>
                  <a:lnTo>
                    <a:pt x="2132" y="63"/>
                  </a:lnTo>
                  <a:lnTo>
                    <a:pt x="2123" y="67"/>
                  </a:lnTo>
                  <a:lnTo>
                    <a:pt x="2123" y="67"/>
                  </a:lnTo>
                  <a:lnTo>
                    <a:pt x="2116" y="67"/>
                  </a:lnTo>
                  <a:lnTo>
                    <a:pt x="2109" y="65"/>
                  </a:lnTo>
                  <a:lnTo>
                    <a:pt x="2109" y="65"/>
                  </a:lnTo>
                  <a:lnTo>
                    <a:pt x="2103" y="63"/>
                  </a:lnTo>
                  <a:lnTo>
                    <a:pt x="2101" y="62"/>
                  </a:lnTo>
                  <a:lnTo>
                    <a:pt x="2101" y="60"/>
                  </a:lnTo>
                  <a:lnTo>
                    <a:pt x="2101" y="60"/>
                  </a:lnTo>
                  <a:lnTo>
                    <a:pt x="2105" y="58"/>
                  </a:lnTo>
                  <a:lnTo>
                    <a:pt x="2109" y="56"/>
                  </a:lnTo>
                  <a:lnTo>
                    <a:pt x="2118" y="56"/>
                  </a:lnTo>
                  <a:lnTo>
                    <a:pt x="2118" y="56"/>
                  </a:lnTo>
                  <a:lnTo>
                    <a:pt x="2132" y="56"/>
                  </a:lnTo>
                  <a:lnTo>
                    <a:pt x="2148" y="56"/>
                  </a:lnTo>
                  <a:lnTo>
                    <a:pt x="2148" y="56"/>
                  </a:lnTo>
                  <a:lnTo>
                    <a:pt x="2159" y="52"/>
                  </a:lnTo>
                  <a:lnTo>
                    <a:pt x="2172" y="52"/>
                  </a:lnTo>
                  <a:lnTo>
                    <a:pt x="2172" y="52"/>
                  </a:lnTo>
                  <a:lnTo>
                    <a:pt x="2190" y="54"/>
                  </a:lnTo>
                  <a:lnTo>
                    <a:pt x="2210" y="56"/>
                  </a:lnTo>
                  <a:lnTo>
                    <a:pt x="2210" y="56"/>
                  </a:lnTo>
                  <a:lnTo>
                    <a:pt x="2215" y="56"/>
                  </a:lnTo>
                  <a:lnTo>
                    <a:pt x="2221" y="56"/>
                  </a:lnTo>
                  <a:lnTo>
                    <a:pt x="2226" y="54"/>
                  </a:lnTo>
                  <a:lnTo>
                    <a:pt x="2230" y="51"/>
                  </a:lnTo>
                  <a:lnTo>
                    <a:pt x="2230" y="51"/>
                  </a:lnTo>
                  <a:lnTo>
                    <a:pt x="2230" y="45"/>
                  </a:lnTo>
                  <a:lnTo>
                    <a:pt x="2230" y="43"/>
                  </a:lnTo>
                  <a:lnTo>
                    <a:pt x="2226" y="40"/>
                  </a:lnTo>
                  <a:lnTo>
                    <a:pt x="2223" y="38"/>
                  </a:lnTo>
                  <a:lnTo>
                    <a:pt x="2223" y="38"/>
                  </a:lnTo>
                  <a:lnTo>
                    <a:pt x="2219" y="38"/>
                  </a:lnTo>
                  <a:lnTo>
                    <a:pt x="2215" y="36"/>
                  </a:lnTo>
                  <a:lnTo>
                    <a:pt x="2215" y="36"/>
                  </a:lnTo>
                  <a:lnTo>
                    <a:pt x="2212" y="34"/>
                  </a:lnTo>
                  <a:lnTo>
                    <a:pt x="2206" y="31"/>
                  </a:lnTo>
                  <a:lnTo>
                    <a:pt x="2206" y="31"/>
                  </a:lnTo>
                  <a:lnTo>
                    <a:pt x="2201" y="33"/>
                  </a:lnTo>
                  <a:lnTo>
                    <a:pt x="2194" y="33"/>
                  </a:lnTo>
                  <a:lnTo>
                    <a:pt x="2188" y="34"/>
                  </a:lnTo>
                  <a:lnTo>
                    <a:pt x="2183" y="34"/>
                  </a:lnTo>
                  <a:lnTo>
                    <a:pt x="2183" y="34"/>
                  </a:lnTo>
                  <a:lnTo>
                    <a:pt x="2183" y="29"/>
                  </a:lnTo>
                  <a:lnTo>
                    <a:pt x="2185" y="24"/>
                  </a:lnTo>
                  <a:lnTo>
                    <a:pt x="2185" y="24"/>
                  </a:lnTo>
                  <a:lnTo>
                    <a:pt x="2183" y="22"/>
                  </a:lnTo>
                  <a:lnTo>
                    <a:pt x="2181" y="18"/>
                  </a:lnTo>
                  <a:lnTo>
                    <a:pt x="2176" y="16"/>
                  </a:lnTo>
                  <a:lnTo>
                    <a:pt x="2170" y="16"/>
                  </a:lnTo>
                  <a:lnTo>
                    <a:pt x="2165" y="18"/>
                  </a:lnTo>
                  <a:lnTo>
                    <a:pt x="2165" y="18"/>
                  </a:lnTo>
                  <a:lnTo>
                    <a:pt x="2158" y="24"/>
                  </a:lnTo>
                  <a:lnTo>
                    <a:pt x="2154" y="25"/>
                  </a:lnTo>
                  <a:lnTo>
                    <a:pt x="2152" y="25"/>
                  </a:lnTo>
                  <a:lnTo>
                    <a:pt x="2152" y="25"/>
                  </a:lnTo>
                  <a:lnTo>
                    <a:pt x="2150" y="24"/>
                  </a:lnTo>
                  <a:lnTo>
                    <a:pt x="2150" y="22"/>
                  </a:lnTo>
                  <a:lnTo>
                    <a:pt x="2152" y="16"/>
                  </a:lnTo>
                  <a:lnTo>
                    <a:pt x="2154" y="11"/>
                  </a:lnTo>
                  <a:lnTo>
                    <a:pt x="2154" y="9"/>
                  </a:lnTo>
                  <a:lnTo>
                    <a:pt x="2150" y="7"/>
                  </a:lnTo>
                  <a:lnTo>
                    <a:pt x="2150" y="7"/>
                  </a:lnTo>
                  <a:lnTo>
                    <a:pt x="2147" y="7"/>
                  </a:lnTo>
                  <a:lnTo>
                    <a:pt x="2145" y="9"/>
                  </a:lnTo>
                  <a:lnTo>
                    <a:pt x="2145" y="9"/>
                  </a:lnTo>
                  <a:lnTo>
                    <a:pt x="2139" y="9"/>
                  </a:lnTo>
                  <a:lnTo>
                    <a:pt x="2136" y="9"/>
                  </a:lnTo>
                  <a:lnTo>
                    <a:pt x="2127" y="5"/>
                  </a:lnTo>
                  <a:lnTo>
                    <a:pt x="2127" y="5"/>
                  </a:lnTo>
                  <a:lnTo>
                    <a:pt x="2121" y="5"/>
                  </a:lnTo>
                  <a:lnTo>
                    <a:pt x="2118" y="5"/>
                  </a:lnTo>
                  <a:lnTo>
                    <a:pt x="2109" y="7"/>
                  </a:lnTo>
                  <a:lnTo>
                    <a:pt x="2109" y="7"/>
                  </a:lnTo>
                  <a:lnTo>
                    <a:pt x="2096" y="11"/>
                  </a:lnTo>
                  <a:lnTo>
                    <a:pt x="2089" y="11"/>
                  </a:lnTo>
                  <a:lnTo>
                    <a:pt x="2082" y="11"/>
                  </a:lnTo>
                  <a:lnTo>
                    <a:pt x="2082" y="11"/>
                  </a:lnTo>
                  <a:lnTo>
                    <a:pt x="2072" y="5"/>
                  </a:lnTo>
                  <a:lnTo>
                    <a:pt x="2067" y="2"/>
                  </a:lnTo>
                  <a:lnTo>
                    <a:pt x="2062" y="2"/>
                  </a:lnTo>
                  <a:lnTo>
                    <a:pt x="2062" y="2"/>
                  </a:lnTo>
                  <a:lnTo>
                    <a:pt x="2034" y="0"/>
                  </a:lnTo>
                  <a:lnTo>
                    <a:pt x="2034" y="0"/>
                  </a:lnTo>
                  <a:lnTo>
                    <a:pt x="2024" y="0"/>
                  </a:lnTo>
                  <a:lnTo>
                    <a:pt x="2015" y="0"/>
                  </a:lnTo>
                  <a:lnTo>
                    <a:pt x="2015" y="0"/>
                  </a:lnTo>
                  <a:lnTo>
                    <a:pt x="2005" y="4"/>
                  </a:lnTo>
                  <a:lnTo>
                    <a:pt x="1996" y="7"/>
                  </a:lnTo>
                  <a:lnTo>
                    <a:pt x="1996" y="7"/>
                  </a:lnTo>
                  <a:lnTo>
                    <a:pt x="1989" y="7"/>
                  </a:lnTo>
                  <a:lnTo>
                    <a:pt x="1982" y="7"/>
                  </a:lnTo>
                  <a:lnTo>
                    <a:pt x="1982" y="7"/>
                  </a:lnTo>
                  <a:lnTo>
                    <a:pt x="1978" y="7"/>
                  </a:lnTo>
                  <a:lnTo>
                    <a:pt x="1977" y="9"/>
                  </a:lnTo>
                  <a:lnTo>
                    <a:pt x="1973" y="13"/>
                  </a:lnTo>
                  <a:lnTo>
                    <a:pt x="1973" y="13"/>
                  </a:lnTo>
                  <a:lnTo>
                    <a:pt x="1969" y="14"/>
                  </a:lnTo>
                  <a:lnTo>
                    <a:pt x="1966" y="14"/>
                  </a:lnTo>
                  <a:lnTo>
                    <a:pt x="1960" y="14"/>
                  </a:lnTo>
                  <a:lnTo>
                    <a:pt x="1957" y="13"/>
                  </a:lnTo>
                  <a:lnTo>
                    <a:pt x="1957" y="13"/>
                  </a:lnTo>
                  <a:lnTo>
                    <a:pt x="1953" y="14"/>
                  </a:lnTo>
                  <a:lnTo>
                    <a:pt x="1951" y="18"/>
                  </a:lnTo>
                  <a:lnTo>
                    <a:pt x="1949" y="22"/>
                  </a:lnTo>
                  <a:lnTo>
                    <a:pt x="1949" y="25"/>
                  </a:lnTo>
                  <a:lnTo>
                    <a:pt x="1949" y="25"/>
                  </a:lnTo>
                  <a:lnTo>
                    <a:pt x="1946" y="27"/>
                  </a:lnTo>
                  <a:lnTo>
                    <a:pt x="1942" y="27"/>
                  </a:lnTo>
                  <a:lnTo>
                    <a:pt x="1937" y="25"/>
                  </a:lnTo>
                  <a:lnTo>
                    <a:pt x="1937" y="25"/>
                  </a:lnTo>
                  <a:lnTo>
                    <a:pt x="1931" y="27"/>
                  </a:lnTo>
                  <a:lnTo>
                    <a:pt x="1928" y="31"/>
                  </a:lnTo>
                  <a:lnTo>
                    <a:pt x="1928" y="31"/>
                  </a:lnTo>
                  <a:lnTo>
                    <a:pt x="1924" y="29"/>
                  </a:lnTo>
                  <a:lnTo>
                    <a:pt x="1922" y="27"/>
                  </a:lnTo>
                  <a:lnTo>
                    <a:pt x="1919" y="24"/>
                  </a:lnTo>
                  <a:lnTo>
                    <a:pt x="1919" y="24"/>
                  </a:lnTo>
                  <a:lnTo>
                    <a:pt x="1913" y="20"/>
                  </a:lnTo>
                  <a:lnTo>
                    <a:pt x="1906" y="18"/>
                  </a:lnTo>
                  <a:lnTo>
                    <a:pt x="1906" y="18"/>
                  </a:lnTo>
                  <a:lnTo>
                    <a:pt x="1895" y="16"/>
                  </a:lnTo>
                  <a:lnTo>
                    <a:pt x="1891" y="18"/>
                  </a:lnTo>
                  <a:lnTo>
                    <a:pt x="1886" y="20"/>
                  </a:lnTo>
                  <a:lnTo>
                    <a:pt x="1886" y="20"/>
                  </a:lnTo>
                  <a:lnTo>
                    <a:pt x="1882" y="24"/>
                  </a:lnTo>
                  <a:lnTo>
                    <a:pt x="1881" y="29"/>
                  </a:lnTo>
                  <a:lnTo>
                    <a:pt x="1881" y="29"/>
                  </a:lnTo>
                  <a:lnTo>
                    <a:pt x="1882" y="34"/>
                  </a:lnTo>
                  <a:lnTo>
                    <a:pt x="1881" y="36"/>
                  </a:lnTo>
                  <a:lnTo>
                    <a:pt x="1879" y="38"/>
                  </a:lnTo>
                  <a:lnTo>
                    <a:pt x="1879" y="38"/>
                  </a:lnTo>
                  <a:lnTo>
                    <a:pt x="1873" y="40"/>
                  </a:lnTo>
                  <a:lnTo>
                    <a:pt x="1866" y="38"/>
                  </a:lnTo>
                  <a:lnTo>
                    <a:pt x="1861" y="36"/>
                  </a:lnTo>
                  <a:lnTo>
                    <a:pt x="1855" y="38"/>
                  </a:lnTo>
                  <a:lnTo>
                    <a:pt x="1855" y="38"/>
                  </a:lnTo>
                  <a:lnTo>
                    <a:pt x="1850" y="40"/>
                  </a:lnTo>
                  <a:lnTo>
                    <a:pt x="1846" y="43"/>
                  </a:lnTo>
                  <a:lnTo>
                    <a:pt x="1846" y="43"/>
                  </a:lnTo>
                  <a:lnTo>
                    <a:pt x="1841" y="43"/>
                  </a:lnTo>
                  <a:lnTo>
                    <a:pt x="1835" y="47"/>
                  </a:lnTo>
                  <a:lnTo>
                    <a:pt x="1835" y="47"/>
                  </a:lnTo>
                  <a:lnTo>
                    <a:pt x="1834" y="49"/>
                  </a:lnTo>
                  <a:lnTo>
                    <a:pt x="1834" y="52"/>
                  </a:lnTo>
                  <a:lnTo>
                    <a:pt x="1835" y="56"/>
                  </a:lnTo>
                  <a:lnTo>
                    <a:pt x="1837" y="58"/>
                  </a:lnTo>
                  <a:lnTo>
                    <a:pt x="1837" y="58"/>
                  </a:lnTo>
                  <a:lnTo>
                    <a:pt x="1852" y="67"/>
                  </a:lnTo>
                  <a:lnTo>
                    <a:pt x="1859" y="72"/>
                  </a:lnTo>
                  <a:lnTo>
                    <a:pt x="1861" y="76"/>
                  </a:lnTo>
                  <a:lnTo>
                    <a:pt x="1859" y="80"/>
                  </a:lnTo>
                  <a:lnTo>
                    <a:pt x="1859" y="80"/>
                  </a:lnTo>
                  <a:lnTo>
                    <a:pt x="1855" y="81"/>
                  </a:lnTo>
                  <a:lnTo>
                    <a:pt x="1852" y="81"/>
                  </a:lnTo>
                  <a:lnTo>
                    <a:pt x="1843" y="81"/>
                  </a:lnTo>
                  <a:lnTo>
                    <a:pt x="1843" y="81"/>
                  </a:lnTo>
                  <a:lnTo>
                    <a:pt x="1839" y="80"/>
                  </a:lnTo>
                  <a:lnTo>
                    <a:pt x="1835" y="76"/>
                  </a:lnTo>
                  <a:lnTo>
                    <a:pt x="1830" y="69"/>
                  </a:lnTo>
                  <a:lnTo>
                    <a:pt x="1830" y="69"/>
                  </a:lnTo>
                  <a:lnTo>
                    <a:pt x="1823" y="60"/>
                  </a:lnTo>
                  <a:lnTo>
                    <a:pt x="1817" y="54"/>
                  </a:lnTo>
                  <a:lnTo>
                    <a:pt x="1812" y="52"/>
                  </a:lnTo>
                  <a:lnTo>
                    <a:pt x="1812" y="52"/>
                  </a:lnTo>
                  <a:lnTo>
                    <a:pt x="1806" y="51"/>
                  </a:lnTo>
                  <a:lnTo>
                    <a:pt x="1799" y="51"/>
                  </a:lnTo>
                  <a:lnTo>
                    <a:pt x="1794" y="52"/>
                  </a:lnTo>
                  <a:lnTo>
                    <a:pt x="1790" y="56"/>
                  </a:lnTo>
                  <a:lnTo>
                    <a:pt x="1790" y="56"/>
                  </a:lnTo>
                  <a:lnTo>
                    <a:pt x="1788" y="60"/>
                  </a:lnTo>
                  <a:lnTo>
                    <a:pt x="1788" y="63"/>
                  </a:lnTo>
                  <a:lnTo>
                    <a:pt x="1790" y="71"/>
                  </a:lnTo>
                  <a:lnTo>
                    <a:pt x="1790" y="71"/>
                  </a:lnTo>
                  <a:lnTo>
                    <a:pt x="1790" y="76"/>
                  </a:lnTo>
                  <a:lnTo>
                    <a:pt x="1786" y="80"/>
                  </a:lnTo>
                  <a:lnTo>
                    <a:pt x="1786" y="80"/>
                  </a:lnTo>
                  <a:lnTo>
                    <a:pt x="1776" y="81"/>
                  </a:lnTo>
                  <a:lnTo>
                    <a:pt x="1770" y="81"/>
                  </a:lnTo>
                  <a:lnTo>
                    <a:pt x="1765" y="81"/>
                  </a:lnTo>
                  <a:lnTo>
                    <a:pt x="1765" y="81"/>
                  </a:lnTo>
                  <a:lnTo>
                    <a:pt x="1761" y="78"/>
                  </a:lnTo>
                  <a:lnTo>
                    <a:pt x="1758" y="74"/>
                  </a:lnTo>
                  <a:lnTo>
                    <a:pt x="1758" y="74"/>
                  </a:lnTo>
                  <a:lnTo>
                    <a:pt x="1754" y="72"/>
                  </a:lnTo>
                  <a:lnTo>
                    <a:pt x="1750" y="72"/>
                  </a:lnTo>
                  <a:lnTo>
                    <a:pt x="1750" y="72"/>
                  </a:lnTo>
                  <a:lnTo>
                    <a:pt x="1748" y="74"/>
                  </a:lnTo>
                  <a:lnTo>
                    <a:pt x="1747" y="76"/>
                  </a:lnTo>
                  <a:lnTo>
                    <a:pt x="1747" y="76"/>
                  </a:lnTo>
                  <a:lnTo>
                    <a:pt x="1741" y="78"/>
                  </a:lnTo>
                  <a:lnTo>
                    <a:pt x="1739" y="76"/>
                  </a:lnTo>
                  <a:lnTo>
                    <a:pt x="1736" y="74"/>
                  </a:lnTo>
                  <a:lnTo>
                    <a:pt x="1734" y="71"/>
                  </a:lnTo>
                  <a:lnTo>
                    <a:pt x="1730" y="63"/>
                  </a:lnTo>
                  <a:lnTo>
                    <a:pt x="1727" y="58"/>
                  </a:lnTo>
                  <a:lnTo>
                    <a:pt x="1727" y="58"/>
                  </a:lnTo>
                  <a:lnTo>
                    <a:pt x="1723" y="56"/>
                  </a:lnTo>
                  <a:lnTo>
                    <a:pt x="1720" y="58"/>
                  </a:lnTo>
                  <a:lnTo>
                    <a:pt x="1712" y="62"/>
                  </a:lnTo>
                  <a:lnTo>
                    <a:pt x="1712" y="62"/>
                  </a:lnTo>
                  <a:lnTo>
                    <a:pt x="1705" y="62"/>
                  </a:lnTo>
                  <a:lnTo>
                    <a:pt x="1698" y="62"/>
                  </a:lnTo>
                  <a:lnTo>
                    <a:pt x="1698" y="62"/>
                  </a:lnTo>
                  <a:lnTo>
                    <a:pt x="1691" y="63"/>
                  </a:lnTo>
                  <a:lnTo>
                    <a:pt x="1685" y="65"/>
                  </a:lnTo>
                  <a:lnTo>
                    <a:pt x="1685" y="65"/>
                  </a:lnTo>
                  <a:lnTo>
                    <a:pt x="1674" y="63"/>
                  </a:lnTo>
                  <a:lnTo>
                    <a:pt x="1663" y="62"/>
                  </a:lnTo>
                  <a:lnTo>
                    <a:pt x="1663" y="62"/>
                  </a:lnTo>
                  <a:lnTo>
                    <a:pt x="1651" y="63"/>
                  </a:lnTo>
                  <a:lnTo>
                    <a:pt x="1645" y="65"/>
                  </a:lnTo>
                  <a:lnTo>
                    <a:pt x="1642" y="69"/>
                  </a:lnTo>
                  <a:lnTo>
                    <a:pt x="1642" y="69"/>
                  </a:lnTo>
                  <a:lnTo>
                    <a:pt x="1642" y="72"/>
                  </a:lnTo>
                  <a:lnTo>
                    <a:pt x="1642" y="78"/>
                  </a:lnTo>
                  <a:lnTo>
                    <a:pt x="1643" y="81"/>
                  </a:lnTo>
                  <a:lnTo>
                    <a:pt x="1642" y="85"/>
                  </a:lnTo>
                  <a:lnTo>
                    <a:pt x="1642" y="85"/>
                  </a:lnTo>
                  <a:lnTo>
                    <a:pt x="1640" y="87"/>
                  </a:lnTo>
                  <a:lnTo>
                    <a:pt x="1640" y="87"/>
                  </a:lnTo>
                  <a:lnTo>
                    <a:pt x="1636" y="85"/>
                  </a:lnTo>
                  <a:lnTo>
                    <a:pt x="1633" y="78"/>
                  </a:lnTo>
                  <a:lnTo>
                    <a:pt x="1633" y="78"/>
                  </a:lnTo>
                  <a:lnTo>
                    <a:pt x="1629" y="72"/>
                  </a:lnTo>
                  <a:lnTo>
                    <a:pt x="1624" y="72"/>
                  </a:lnTo>
                  <a:lnTo>
                    <a:pt x="1618" y="74"/>
                  </a:lnTo>
                  <a:lnTo>
                    <a:pt x="1613" y="78"/>
                  </a:lnTo>
                  <a:lnTo>
                    <a:pt x="1613" y="78"/>
                  </a:lnTo>
                  <a:lnTo>
                    <a:pt x="1611" y="81"/>
                  </a:lnTo>
                  <a:lnTo>
                    <a:pt x="1611" y="83"/>
                  </a:lnTo>
                  <a:lnTo>
                    <a:pt x="1615" y="90"/>
                  </a:lnTo>
                  <a:lnTo>
                    <a:pt x="1615" y="90"/>
                  </a:lnTo>
                  <a:lnTo>
                    <a:pt x="1616" y="94"/>
                  </a:lnTo>
                  <a:lnTo>
                    <a:pt x="1615" y="96"/>
                  </a:lnTo>
                  <a:lnTo>
                    <a:pt x="1611" y="96"/>
                  </a:lnTo>
                  <a:lnTo>
                    <a:pt x="1602" y="96"/>
                  </a:lnTo>
                  <a:lnTo>
                    <a:pt x="1602" y="96"/>
                  </a:lnTo>
                  <a:lnTo>
                    <a:pt x="1589" y="98"/>
                  </a:lnTo>
                  <a:lnTo>
                    <a:pt x="1577" y="101"/>
                  </a:lnTo>
                  <a:lnTo>
                    <a:pt x="1566" y="105"/>
                  </a:lnTo>
                  <a:lnTo>
                    <a:pt x="1553" y="107"/>
                  </a:lnTo>
                  <a:lnTo>
                    <a:pt x="1553" y="107"/>
                  </a:lnTo>
                  <a:lnTo>
                    <a:pt x="1542" y="109"/>
                  </a:lnTo>
                  <a:lnTo>
                    <a:pt x="1531" y="110"/>
                  </a:lnTo>
                  <a:lnTo>
                    <a:pt x="1531" y="110"/>
                  </a:lnTo>
                  <a:lnTo>
                    <a:pt x="1528" y="114"/>
                  </a:lnTo>
                  <a:lnTo>
                    <a:pt x="1524" y="118"/>
                  </a:lnTo>
                  <a:lnTo>
                    <a:pt x="1524" y="121"/>
                  </a:lnTo>
                  <a:lnTo>
                    <a:pt x="1528" y="125"/>
                  </a:lnTo>
                  <a:lnTo>
                    <a:pt x="1528" y="125"/>
                  </a:lnTo>
                  <a:lnTo>
                    <a:pt x="1537" y="127"/>
                  </a:lnTo>
                  <a:lnTo>
                    <a:pt x="1544" y="128"/>
                  </a:lnTo>
                  <a:lnTo>
                    <a:pt x="1551" y="127"/>
                  </a:lnTo>
                  <a:lnTo>
                    <a:pt x="1560" y="125"/>
                  </a:lnTo>
                  <a:lnTo>
                    <a:pt x="1560" y="125"/>
                  </a:lnTo>
                  <a:lnTo>
                    <a:pt x="1564" y="123"/>
                  </a:lnTo>
                  <a:lnTo>
                    <a:pt x="1569" y="123"/>
                  </a:lnTo>
                  <a:lnTo>
                    <a:pt x="1573" y="125"/>
                  </a:lnTo>
                  <a:lnTo>
                    <a:pt x="1577" y="128"/>
                  </a:lnTo>
                  <a:lnTo>
                    <a:pt x="1577" y="128"/>
                  </a:lnTo>
                  <a:lnTo>
                    <a:pt x="1577" y="136"/>
                  </a:lnTo>
                  <a:lnTo>
                    <a:pt x="1577" y="143"/>
                  </a:lnTo>
                  <a:lnTo>
                    <a:pt x="1573" y="150"/>
                  </a:lnTo>
                  <a:lnTo>
                    <a:pt x="1567" y="156"/>
                  </a:lnTo>
                  <a:lnTo>
                    <a:pt x="1567" y="156"/>
                  </a:lnTo>
                  <a:lnTo>
                    <a:pt x="1557" y="157"/>
                  </a:lnTo>
                  <a:lnTo>
                    <a:pt x="1544" y="157"/>
                  </a:lnTo>
                  <a:lnTo>
                    <a:pt x="1544" y="157"/>
                  </a:lnTo>
                  <a:lnTo>
                    <a:pt x="1535" y="157"/>
                  </a:lnTo>
                  <a:lnTo>
                    <a:pt x="1535" y="157"/>
                  </a:lnTo>
                  <a:lnTo>
                    <a:pt x="1531" y="159"/>
                  </a:lnTo>
                  <a:lnTo>
                    <a:pt x="1528" y="163"/>
                  </a:lnTo>
                  <a:lnTo>
                    <a:pt x="1528" y="163"/>
                  </a:lnTo>
                  <a:lnTo>
                    <a:pt x="1519" y="166"/>
                  </a:lnTo>
                  <a:lnTo>
                    <a:pt x="1508" y="168"/>
                  </a:lnTo>
                  <a:lnTo>
                    <a:pt x="1497" y="170"/>
                  </a:lnTo>
                  <a:lnTo>
                    <a:pt x="1486" y="168"/>
                  </a:lnTo>
                  <a:lnTo>
                    <a:pt x="1486" y="168"/>
                  </a:lnTo>
                  <a:lnTo>
                    <a:pt x="1477" y="168"/>
                  </a:lnTo>
                  <a:lnTo>
                    <a:pt x="1470" y="172"/>
                  </a:lnTo>
                  <a:lnTo>
                    <a:pt x="1470" y="172"/>
                  </a:lnTo>
                  <a:lnTo>
                    <a:pt x="1466" y="176"/>
                  </a:lnTo>
                  <a:lnTo>
                    <a:pt x="1464" y="179"/>
                  </a:lnTo>
                  <a:lnTo>
                    <a:pt x="1462" y="183"/>
                  </a:lnTo>
                  <a:lnTo>
                    <a:pt x="1462" y="188"/>
                  </a:lnTo>
                  <a:lnTo>
                    <a:pt x="1464" y="194"/>
                  </a:lnTo>
                  <a:lnTo>
                    <a:pt x="1466" y="197"/>
                  </a:lnTo>
                  <a:lnTo>
                    <a:pt x="1468" y="203"/>
                  </a:lnTo>
                  <a:lnTo>
                    <a:pt x="1473" y="204"/>
                  </a:lnTo>
                  <a:lnTo>
                    <a:pt x="1473" y="204"/>
                  </a:lnTo>
                  <a:lnTo>
                    <a:pt x="1481" y="208"/>
                  </a:lnTo>
                  <a:lnTo>
                    <a:pt x="1488" y="208"/>
                  </a:lnTo>
                  <a:lnTo>
                    <a:pt x="1497" y="206"/>
                  </a:lnTo>
                  <a:lnTo>
                    <a:pt x="1504" y="203"/>
                  </a:lnTo>
                  <a:lnTo>
                    <a:pt x="1504" y="203"/>
                  </a:lnTo>
                  <a:lnTo>
                    <a:pt x="1510" y="201"/>
                  </a:lnTo>
                  <a:lnTo>
                    <a:pt x="1515" y="201"/>
                  </a:lnTo>
                  <a:lnTo>
                    <a:pt x="1515" y="201"/>
                  </a:lnTo>
                  <a:lnTo>
                    <a:pt x="1522" y="199"/>
                  </a:lnTo>
                  <a:lnTo>
                    <a:pt x="1531" y="199"/>
                  </a:lnTo>
                  <a:lnTo>
                    <a:pt x="1531" y="199"/>
                  </a:lnTo>
                  <a:lnTo>
                    <a:pt x="1537" y="203"/>
                  </a:lnTo>
                  <a:lnTo>
                    <a:pt x="1539" y="204"/>
                  </a:lnTo>
                  <a:lnTo>
                    <a:pt x="1539" y="208"/>
                  </a:lnTo>
                  <a:lnTo>
                    <a:pt x="1539" y="208"/>
                  </a:lnTo>
                  <a:lnTo>
                    <a:pt x="1537" y="212"/>
                  </a:lnTo>
                  <a:lnTo>
                    <a:pt x="1535" y="214"/>
                  </a:lnTo>
                  <a:lnTo>
                    <a:pt x="1524" y="215"/>
                  </a:lnTo>
                  <a:lnTo>
                    <a:pt x="1513" y="214"/>
                  </a:lnTo>
                  <a:lnTo>
                    <a:pt x="1506" y="214"/>
                  </a:lnTo>
                  <a:lnTo>
                    <a:pt x="1506" y="214"/>
                  </a:lnTo>
                  <a:lnTo>
                    <a:pt x="1488" y="215"/>
                  </a:lnTo>
                  <a:lnTo>
                    <a:pt x="1481" y="219"/>
                  </a:lnTo>
                  <a:lnTo>
                    <a:pt x="1477" y="221"/>
                  </a:lnTo>
                  <a:lnTo>
                    <a:pt x="1473" y="224"/>
                  </a:lnTo>
                  <a:lnTo>
                    <a:pt x="1473" y="224"/>
                  </a:lnTo>
                  <a:lnTo>
                    <a:pt x="1473" y="230"/>
                  </a:lnTo>
                  <a:lnTo>
                    <a:pt x="1475" y="237"/>
                  </a:lnTo>
                  <a:lnTo>
                    <a:pt x="1479" y="241"/>
                  </a:lnTo>
                  <a:lnTo>
                    <a:pt x="1484" y="246"/>
                  </a:lnTo>
                  <a:lnTo>
                    <a:pt x="1484" y="246"/>
                  </a:lnTo>
                  <a:lnTo>
                    <a:pt x="1490" y="248"/>
                  </a:lnTo>
                  <a:lnTo>
                    <a:pt x="1497" y="252"/>
                  </a:lnTo>
                  <a:lnTo>
                    <a:pt x="1502" y="252"/>
                  </a:lnTo>
                  <a:lnTo>
                    <a:pt x="1510" y="252"/>
                  </a:lnTo>
                  <a:lnTo>
                    <a:pt x="1510" y="252"/>
                  </a:lnTo>
                  <a:lnTo>
                    <a:pt x="1517" y="248"/>
                  </a:lnTo>
                  <a:lnTo>
                    <a:pt x="1522" y="244"/>
                  </a:lnTo>
                  <a:lnTo>
                    <a:pt x="1529" y="241"/>
                  </a:lnTo>
                  <a:lnTo>
                    <a:pt x="1535" y="237"/>
                  </a:lnTo>
                  <a:lnTo>
                    <a:pt x="1535" y="237"/>
                  </a:lnTo>
                  <a:lnTo>
                    <a:pt x="1546" y="235"/>
                  </a:lnTo>
                  <a:lnTo>
                    <a:pt x="1555" y="235"/>
                  </a:lnTo>
                  <a:lnTo>
                    <a:pt x="1575" y="235"/>
                  </a:lnTo>
                  <a:lnTo>
                    <a:pt x="1596" y="239"/>
                  </a:lnTo>
                  <a:lnTo>
                    <a:pt x="1615" y="244"/>
                  </a:lnTo>
                  <a:lnTo>
                    <a:pt x="1615" y="244"/>
                  </a:lnTo>
                  <a:lnTo>
                    <a:pt x="1631" y="250"/>
                  </a:lnTo>
                  <a:lnTo>
                    <a:pt x="1645" y="259"/>
                  </a:lnTo>
                  <a:lnTo>
                    <a:pt x="1645" y="259"/>
                  </a:lnTo>
                  <a:lnTo>
                    <a:pt x="1660" y="268"/>
                  </a:lnTo>
                  <a:lnTo>
                    <a:pt x="1671" y="277"/>
                  </a:lnTo>
                  <a:lnTo>
                    <a:pt x="1671" y="277"/>
                  </a:lnTo>
                  <a:lnTo>
                    <a:pt x="1685" y="291"/>
                  </a:lnTo>
                  <a:lnTo>
                    <a:pt x="1696" y="306"/>
                  </a:lnTo>
                  <a:lnTo>
                    <a:pt x="1696" y="306"/>
                  </a:lnTo>
                  <a:lnTo>
                    <a:pt x="1703" y="318"/>
                  </a:lnTo>
                  <a:lnTo>
                    <a:pt x="1710" y="329"/>
                  </a:lnTo>
                  <a:lnTo>
                    <a:pt x="1714" y="337"/>
                  </a:lnTo>
                  <a:lnTo>
                    <a:pt x="1714" y="342"/>
                  </a:lnTo>
                  <a:lnTo>
                    <a:pt x="1714" y="349"/>
                  </a:lnTo>
                  <a:lnTo>
                    <a:pt x="1712" y="356"/>
                  </a:lnTo>
                  <a:lnTo>
                    <a:pt x="1712" y="356"/>
                  </a:lnTo>
                  <a:lnTo>
                    <a:pt x="1709" y="360"/>
                  </a:lnTo>
                  <a:lnTo>
                    <a:pt x="1707" y="362"/>
                  </a:lnTo>
                  <a:lnTo>
                    <a:pt x="1707" y="364"/>
                  </a:lnTo>
                  <a:lnTo>
                    <a:pt x="1707" y="364"/>
                  </a:lnTo>
                  <a:lnTo>
                    <a:pt x="1709" y="369"/>
                  </a:lnTo>
                  <a:lnTo>
                    <a:pt x="1712" y="373"/>
                  </a:lnTo>
                  <a:lnTo>
                    <a:pt x="1716" y="375"/>
                  </a:lnTo>
                  <a:lnTo>
                    <a:pt x="1721" y="375"/>
                  </a:lnTo>
                  <a:lnTo>
                    <a:pt x="1721" y="375"/>
                  </a:lnTo>
                  <a:lnTo>
                    <a:pt x="1734" y="375"/>
                  </a:lnTo>
                  <a:lnTo>
                    <a:pt x="1747" y="376"/>
                  </a:lnTo>
                  <a:lnTo>
                    <a:pt x="1752" y="378"/>
                  </a:lnTo>
                  <a:lnTo>
                    <a:pt x="1758" y="382"/>
                  </a:lnTo>
                  <a:lnTo>
                    <a:pt x="1761" y="385"/>
                  </a:lnTo>
                  <a:lnTo>
                    <a:pt x="1765" y="391"/>
                  </a:lnTo>
                  <a:lnTo>
                    <a:pt x="1765" y="391"/>
                  </a:lnTo>
                  <a:lnTo>
                    <a:pt x="1765" y="400"/>
                  </a:lnTo>
                  <a:lnTo>
                    <a:pt x="1765" y="404"/>
                  </a:lnTo>
                  <a:lnTo>
                    <a:pt x="1761" y="405"/>
                  </a:lnTo>
                  <a:lnTo>
                    <a:pt x="1761" y="405"/>
                  </a:lnTo>
                  <a:lnTo>
                    <a:pt x="1758" y="405"/>
                  </a:lnTo>
                  <a:lnTo>
                    <a:pt x="1752" y="404"/>
                  </a:lnTo>
                  <a:lnTo>
                    <a:pt x="1747" y="402"/>
                  </a:lnTo>
                  <a:lnTo>
                    <a:pt x="1741" y="400"/>
                  </a:lnTo>
                  <a:lnTo>
                    <a:pt x="1741" y="400"/>
                  </a:lnTo>
                  <a:lnTo>
                    <a:pt x="1729" y="400"/>
                  </a:lnTo>
                  <a:lnTo>
                    <a:pt x="1721" y="400"/>
                  </a:lnTo>
                  <a:lnTo>
                    <a:pt x="1720" y="402"/>
                  </a:lnTo>
                  <a:lnTo>
                    <a:pt x="1718" y="404"/>
                  </a:lnTo>
                  <a:lnTo>
                    <a:pt x="1718" y="404"/>
                  </a:lnTo>
                  <a:lnTo>
                    <a:pt x="1716" y="409"/>
                  </a:lnTo>
                  <a:lnTo>
                    <a:pt x="1720" y="411"/>
                  </a:lnTo>
                  <a:lnTo>
                    <a:pt x="1725" y="416"/>
                  </a:lnTo>
                  <a:lnTo>
                    <a:pt x="1725" y="416"/>
                  </a:lnTo>
                  <a:lnTo>
                    <a:pt x="1729" y="420"/>
                  </a:lnTo>
                  <a:lnTo>
                    <a:pt x="1730" y="423"/>
                  </a:lnTo>
                  <a:lnTo>
                    <a:pt x="1730" y="423"/>
                  </a:lnTo>
                  <a:lnTo>
                    <a:pt x="1725" y="427"/>
                  </a:lnTo>
                  <a:lnTo>
                    <a:pt x="1720" y="429"/>
                  </a:lnTo>
                  <a:lnTo>
                    <a:pt x="1718" y="431"/>
                  </a:lnTo>
                  <a:lnTo>
                    <a:pt x="1718" y="431"/>
                  </a:lnTo>
                  <a:lnTo>
                    <a:pt x="1718" y="436"/>
                  </a:lnTo>
                  <a:lnTo>
                    <a:pt x="1720" y="440"/>
                  </a:lnTo>
                  <a:lnTo>
                    <a:pt x="1723" y="442"/>
                  </a:lnTo>
                  <a:lnTo>
                    <a:pt x="1727" y="445"/>
                  </a:lnTo>
                  <a:lnTo>
                    <a:pt x="1727" y="445"/>
                  </a:lnTo>
                  <a:lnTo>
                    <a:pt x="1727" y="449"/>
                  </a:lnTo>
                  <a:lnTo>
                    <a:pt x="1725" y="451"/>
                  </a:lnTo>
                  <a:lnTo>
                    <a:pt x="1721" y="452"/>
                  </a:lnTo>
                  <a:lnTo>
                    <a:pt x="1721" y="456"/>
                  </a:lnTo>
                  <a:lnTo>
                    <a:pt x="1721" y="456"/>
                  </a:lnTo>
                  <a:lnTo>
                    <a:pt x="1723" y="461"/>
                  </a:lnTo>
                  <a:lnTo>
                    <a:pt x="1727" y="463"/>
                  </a:lnTo>
                  <a:lnTo>
                    <a:pt x="1732" y="465"/>
                  </a:lnTo>
                  <a:lnTo>
                    <a:pt x="1736" y="465"/>
                  </a:lnTo>
                  <a:lnTo>
                    <a:pt x="1736" y="465"/>
                  </a:lnTo>
                  <a:lnTo>
                    <a:pt x="1743" y="463"/>
                  </a:lnTo>
                  <a:lnTo>
                    <a:pt x="1745" y="460"/>
                  </a:lnTo>
                  <a:lnTo>
                    <a:pt x="1747" y="454"/>
                  </a:lnTo>
                  <a:lnTo>
                    <a:pt x="1745" y="449"/>
                  </a:lnTo>
                  <a:lnTo>
                    <a:pt x="1743" y="438"/>
                  </a:lnTo>
                  <a:lnTo>
                    <a:pt x="1743" y="432"/>
                  </a:lnTo>
                  <a:lnTo>
                    <a:pt x="1745" y="429"/>
                  </a:lnTo>
                  <a:lnTo>
                    <a:pt x="1745" y="429"/>
                  </a:lnTo>
                  <a:lnTo>
                    <a:pt x="1750" y="425"/>
                  </a:lnTo>
                  <a:lnTo>
                    <a:pt x="1756" y="423"/>
                  </a:lnTo>
                  <a:lnTo>
                    <a:pt x="1765" y="425"/>
                  </a:lnTo>
                  <a:lnTo>
                    <a:pt x="1772" y="427"/>
                  </a:lnTo>
                  <a:lnTo>
                    <a:pt x="1788" y="431"/>
                  </a:lnTo>
                  <a:lnTo>
                    <a:pt x="1797" y="436"/>
                  </a:lnTo>
                  <a:lnTo>
                    <a:pt x="1797" y="436"/>
                  </a:lnTo>
                  <a:lnTo>
                    <a:pt x="1803" y="440"/>
                  </a:lnTo>
                  <a:lnTo>
                    <a:pt x="1805" y="445"/>
                  </a:lnTo>
                  <a:lnTo>
                    <a:pt x="1805" y="451"/>
                  </a:lnTo>
                  <a:lnTo>
                    <a:pt x="1801" y="458"/>
                  </a:lnTo>
                  <a:lnTo>
                    <a:pt x="1801" y="458"/>
                  </a:lnTo>
                  <a:lnTo>
                    <a:pt x="1796" y="463"/>
                  </a:lnTo>
                  <a:lnTo>
                    <a:pt x="1790" y="467"/>
                  </a:lnTo>
                  <a:lnTo>
                    <a:pt x="1785" y="472"/>
                  </a:lnTo>
                  <a:lnTo>
                    <a:pt x="1783" y="480"/>
                  </a:lnTo>
                  <a:lnTo>
                    <a:pt x="1783" y="480"/>
                  </a:lnTo>
                  <a:lnTo>
                    <a:pt x="1783" y="483"/>
                  </a:lnTo>
                  <a:lnTo>
                    <a:pt x="1779" y="487"/>
                  </a:lnTo>
                  <a:lnTo>
                    <a:pt x="1777" y="490"/>
                  </a:lnTo>
                  <a:lnTo>
                    <a:pt x="1772" y="492"/>
                  </a:lnTo>
                  <a:lnTo>
                    <a:pt x="1772" y="492"/>
                  </a:lnTo>
                  <a:lnTo>
                    <a:pt x="1765" y="494"/>
                  </a:lnTo>
                  <a:lnTo>
                    <a:pt x="1759" y="494"/>
                  </a:lnTo>
                  <a:lnTo>
                    <a:pt x="1752" y="494"/>
                  </a:lnTo>
                  <a:lnTo>
                    <a:pt x="1747" y="496"/>
                  </a:lnTo>
                  <a:lnTo>
                    <a:pt x="1747" y="496"/>
                  </a:lnTo>
                  <a:lnTo>
                    <a:pt x="1741" y="499"/>
                  </a:lnTo>
                  <a:lnTo>
                    <a:pt x="1738" y="503"/>
                  </a:lnTo>
                  <a:lnTo>
                    <a:pt x="1738" y="503"/>
                  </a:lnTo>
                  <a:lnTo>
                    <a:pt x="1738" y="507"/>
                  </a:lnTo>
                  <a:lnTo>
                    <a:pt x="1738" y="510"/>
                  </a:lnTo>
                  <a:lnTo>
                    <a:pt x="1741" y="517"/>
                  </a:lnTo>
                  <a:lnTo>
                    <a:pt x="1741" y="517"/>
                  </a:lnTo>
                  <a:lnTo>
                    <a:pt x="1743" y="525"/>
                  </a:lnTo>
                  <a:lnTo>
                    <a:pt x="1743" y="532"/>
                  </a:lnTo>
                  <a:lnTo>
                    <a:pt x="1743" y="532"/>
                  </a:lnTo>
                  <a:lnTo>
                    <a:pt x="1739" y="537"/>
                  </a:lnTo>
                  <a:lnTo>
                    <a:pt x="1738" y="539"/>
                  </a:lnTo>
                  <a:lnTo>
                    <a:pt x="1738" y="543"/>
                  </a:lnTo>
                  <a:lnTo>
                    <a:pt x="1738" y="543"/>
                  </a:lnTo>
                  <a:lnTo>
                    <a:pt x="1739" y="548"/>
                  </a:lnTo>
                  <a:lnTo>
                    <a:pt x="1745" y="554"/>
                  </a:lnTo>
                  <a:lnTo>
                    <a:pt x="1750" y="557"/>
                  </a:lnTo>
                  <a:lnTo>
                    <a:pt x="1754" y="563"/>
                  </a:lnTo>
                  <a:lnTo>
                    <a:pt x="1754" y="563"/>
                  </a:lnTo>
                  <a:lnTo>
                    <a:pt x="1756" y="570"/>
                  </a:lnTo>
                  <a:lnTo>
                    <a:pt x="1758" y="577"/>
                  </a:lnTo>
                  <a:lnTo>
                    <a:pt x="1758" y="577"/>
                  </a:lnTo>
                  <a:lnTo>
                    <a:pt x="1761" y="581"/>
                  </a:lnTo>
                  <a:lnTo>
                    <a:pt x="1763" y="581"/>
                  </a:lnTo>
                  <a:lnTo>
                    <a:pt x="1770" y="583"/>
                  </a:lnTo>
                  <a:lnTo>
                    <a:pt x="1770" y="583"/>
                  </a:lnTo>
                  <a:lnTo>
                    <a:pt x="1776" y="584"/>
                  </a:lnTo>
                  <a:lnTo>
                    <a:pt x="1776" y="586"/>
                  </a:lnTo>
                  <a:lnTo>
                    <a:pt x="1776" y="590"/>
                  </a:lnTo>
                  <a:lnTo>
                    <a:pt x="1776" y="590"/>
                  </a:lnTo>
                  <a:lnTo>
                    <a:pt x="1774" y="592"/>
                  </a:lnTo>
                  <a:lnTo>
                    <a:pt x="1770" y="593"/>
                  </a:lnTo>
                  <a:lnTo>
                    <a:pt x="1768" y="595"/>
                  </a:lnTo>
                  <a:lnTo>
                    <a:pt x="1767" y="599"/>
                  </a:lnTo>
                  <a:lnTo>
                    <a:pt x="1767" y="599"/>
                  </a:lnTo>
                  <a:lnTo>
                    <a:pt x="1770" y="606"/>
                  </a:lnTo>
                  <a:lnTo>
                    <a:pt x="1776" y="612"/>
                  </a:lnTo>
                  <a:lnTo>
                    <a:pt x="1776" y="612"/>
                  </a:lnTo>
                  <a:lnTo>
                    <a:pt x="1779" y="613"/>
                  </a:lnTo>
                  <a:lnTo>
                    <a:pt x="1783" y="615"/>
                  </a:lnTo>
                  <a:lnTo>
                    <a:pt x="1783" y="615"/>
                  </a:lnTo>
                  <a:lnTo>
                    <a:pt x="1783" y="619"/>
                  </a:lnTo>
                  <a:lnTo>
                    <a:pt x="1783" y="621"/>
                  </a:lnTo>
                  <a:lnTo>
                    <a:pt x="1785" y="628"/>
                  </a:lnTo>
                  <a:lnTo>
                    <a:pt x="1785" y="628"/>
                  </a:lnTo>
                  <a:lnTo>
                    <a:pt x="1788" y="633"/>
                  </a:lnTo>
                  <a:lnTo>
                    <a:pt x="1792" y="635"/>
                  </a:lnTo>
                  <a:lnTo>
                    <a:pt x="1803" y="635"/>
                  </a:lnTo>
                  <a:lnTo>
                    <a:pt x="1803" y="635"/>
                  </a:lnTo>
                  <a:lnTo>
                    <a:pt x="1808" y="639"/>
                  </a:lnTo>
                  <a:lnTo>
                    <a:pt x="1812" y="642"/>
                  </a:lnTo>
                  <a:lnTo>
                    <a:pt x="1815" y="653"/>
                  </a:lnTo>
                  <a:lnTo>
                    <a:pt x="1815" y="653"/>
                  </a:lnTo>
                  <a:lnTo>
                    <a:pt x="1819" y="660"/>
                  </a:lnTo>
                  <a:lnTo>
                    <a:pt x="1824" y="666"/>
                  </a:lnTo>
                  <a:lnTo>
                    <a:pt x="1832" y="671"/>
                  </a:lnTo>
                  <a:lnTo>
                    <a:pt x="1834" y="671"/>
                  </a:lnTo>
                  <a:lnTo>
                    <a:pt x="1837" y="671"/>
                  </a:lnTo>
                  <a:lnTo>
                    <a:pt x="1837" y="671"/>
                  </a:lnTo>
                  <a:lnTo>
                    <a:pt x="1846" y="669"/>
                  </a:lnTo>
                  <a:lnTo>
                    <a:pt x="1850" y="669"/>
                  </a:lnTo>
                  <a:lnTo>
                    <a:pt x="1853" y="671"/>
                  </a:lnTo>
                  <a:lnTo>
                    <a:pt x="1853" y="671"/>
                  </a:lnTo>
                  <a:lnTo>
                    <a:pt x="1864" y="679"/>
                  </a:lnTo>
                  <a:lnTo>
                    <a:pt x="1872" y="686"/>
                  </a:lnTo>
                  <a:lnTo>
                    <a:pt x="1872" y="686"/>
                  </a:lnTo>
                  <a:lnTo>
                    <a:pt x="1881" y="691"/>
                  </a:lnTo>
                  <a:lnTo>
                    <a:pt x="1884" y="693"/>
                  </a:lnTo>
                  <a:lnTo>
                    <a:pt x="1888" y="693"/>
                  </a:lnTo>
                  <a:lnTo>
                    <a:pt x="1888" y="693"/>
                  </a:lnTo>
                  <a:lnTo>
                    <a:pt x="1891" y="691"/>
                  </a:lnTo>
                  <a:lnTo>
                    <a:pt x="1891" y="689"/>
                  </a:lnTo>
                  <a:lnTo>
                    <a:pt x="1891" y="682"/>
                  </a:lnTo>
                  <a:lnTo>
                    <a:pt x="1891" y="682"/>
                  </a:lnTo>
                  <a:lnTo>
                    <a:pt x="1893" y="679"/>
                  </a:lnTo>
                  <a:lnTo>
                    <a:pt x="1897" y="677"/>
                  </a:lnTo>
                  <a:lnTo>
                    <a:pt x="1901" y="671"/>
                  </a:lnTo>
                  <a:lnTo>
                    <a:pt x="1901" y="671"/>
                  </a:lnTo>
                  <a:lnTo>
                    <a:pt x="1904" y="668"/>
                  </a:lnTo>
                  <a:lnTo>
                    <a:pt x="1904" y="664"/>
                  </a:lnTo>
                  <a:lnTo>
                    <a:pt x="1904" y="655"/>
                  </a:lnTo>
                  <a:lnTo>
                    <a:pt x="1904" y="655"/>
                  </a:lnTo>
                  <a:lnTo>
                    <a:pt x="1906" y="650"/>
                  </a:lnTo>
                  <a:lnTo>
                    <a:pt x="1908" y="648"/>
                  </a:lnTo>
                  <a:lnTo>
                    <a:pt x="1911" y="641"/>
                  </a:lnTo>
                  <a:lnTo>
                    <a:pt x="1911" y="641"/>
                  </a:lnTo>
                  <a:lnTo>
                    <a:pt x="1913" y="631"/>
                  </a:lnTo>
                  <a:lnTo>
                    <a:pt x="1915" y="626"/>
                  </a:lnTo>
                  <a:lnTo>
                    <a:pt x="1919" y="622"/>
                  </a:lnTo>
                  <a:lnTo>
                    <a:pt x="1919" y="622"/>
                  </a:lnTo>
                  <a:lnTo>
                    <a:pt x="1922" y="617"/>
                  </a:lnTo>
                  <a:lnTo>
                    <a:pt x="1924" y="610"/>
                  </a:lnTo>
                  <a:lnTo>
                    <a:pt x="1924" y="610"/>
                  </a:lnTo>
                  <a:lnTo>
                    <a:pt x="1924" y="604"/>
                  </a:lnTo>
                  <a:lnTo>
                    <a:pt x="1924" y="597"/>
                  </a:lnTo>
                  <a:lnTo>
                    <a:pt x="1922" y="590"/>
                  </a:lnTo>
                  <a:lnTo>
                    <a:pt x="1924" y="584"/>
                  </a:lnTo>
                  <a:lnTo>
                    <a:pt x="1924" y="584"/>
                  </a:lnTo>
                  <a:lnTo>
                    <a:pt x="1928" y="579"/>
                  </a:lnTo>
                  <a:lnTo>
                    <a:pt x="1935" y="577"/>
                  </a:lnTo>
                  <a:lnTo>
                    <a:pt x="1948" y="572"/>
                  </a:lnTo>
                  <a:lnTo>
                    <a:pt x="1948" y="572"/>
                  </a:lnTo>
                  <a:lnTo>
                    <a:pt x="1953" y="566"/>
                  </a:lnTo>
                  <a:lnTo>
                    <a:pt x="1958" y="561"/>
                  </a:lnTo>
                  <a:lnTo>
                    <a:pt x="1958" y="561"/>
                  </a:lnTo>
                  <a:lnTo>
                    <a:pt x="1962" y="554"/>
                  </a:lnTo>
                  <a:lnTo>
                    <a:pt x="1964" y="550"/>
                  </a:lnTo>
                  <a:lnTo>
                    <a:pt x="1969" y="546"/>
                  </a:lnTo>
                  <a:lnTo>
                    <a:pt x="1977" y="546"/>
                  </a:lnTo>
                  <a:lnTo>
                    <a:pt x="1977" y="546"/>
                  </a:lnTo>
                  <a:lnTo>
                    <a:pt x="1991" y="546"/>
                  </a:lnTo>
                  <a:lnTo>
                    <a:pt x="1998" y="546"/>
                  </a:lnTo>
                  <a:lnTo>
                    <a:pt x="2005" y="545"/>
                  </a:lnTo>
                  <a:lnTo>
                    <a:pt x="2005" y="545"/>
                  </a:lnTo>
                  <a:lnTo>
                    <a:pt x="2013" y="539"/>
                  </a:lnTo>
                  <a:lnTo>
                    <a:pt x="2018" y="534"/>
                  </a:lnTo>
                  <a:lnTo>
                    <a:pt x="2027" y="521"/>
                  </a:lnTo>
                  <a:lnTo>
                    <a:pt x="2027" y="521"/>
                  </a:lnTo>
                  <a:lnTo>
                    <a:pt x="2031" y="516"/>
                  </a:lnTo>
                  <a:lnTo>
                    <a:pt x="2036" y="512"/>
                  </a:lnTo>
                  <a:lnTo>
                    <a:pt x="2036" y="512"/>
                  </a:lnTo>
                  <a:lnTo>
                    <a:pt x="2045" y="508"/>
                  </a:lnTo>
                  <a:lnTo>
                    <a:pt x="2053" y="503"/>
                  </a:lnTo>
                  <a:lnTo>
                    <a:pt x="2053" y="503"/>
                  </a:lnTo>
                  <a:lnTo>
                    <a:pt x="2058" y="498"/>
                  </a:lnTo>
                  <a:lnTo>
                    <a:pt x="2062" y="492"/>
                  </a:lnTo>
                  <a:lnTo>
                    <a:pt x="2062" y="492"/>
                  </a:lnTo>
                  <a:lnTo>
                    <a:pt x="2065" y="489"/>
                  </a:lnTo>
                  <a:lnTo>
                    <a:pt x="2069" y="487"/>
                  </a:lnTo>
                  <a:lnTo>
                    <a:pt x="2080" y="483"/>
                  </a:lnTo>
                  <a:lnTo>
                    <a:pt x="2100" y="483"/>
                  </a:lnTo>
                  <a:lnTo>
                    <a:pt x="2100" y="483"/>
                  </a:lnTo>
                  <a:lnTo>
                    <a:pt x="2116" y="483"/>
                  </a:lnTo>
                  <a:lnTo>
                    <a:pt x="2129" y="480"/>
                  </a:lnTo>
                  <a:lnTo>
                    <a:pt x="2143" y="474"/>
                  </a:lnTo>
                  <a:lnTo>
                    <a:pt x="2156" y="469"/>
                  </a:lnTo>
                  <a:lnTo>
                    <a:pt x="2156" y="469"/>
                  </a:lnTo>
                  <a:lnTo>
                    <a:pt x="2167" y="461"/>
                  </a:lnTo>
                  <a:lnTo>
                    <a:pt x="2176" y="456"/>
                  </a:lnTo>
                  <a:lnTo>
                    <a:pt x="2176" y="456"/>
                  </a:lnTo>
                  <a:lnTo>
                    <a:pt x="2187" y="451"/>
                  </a:lnTo>
                  <a:lnTo>
                    <a:pt x="2197" y="447"/>
                  </a:lnTo>
                  <a:lnTo>
                    <a:pt x="2197" y="447"/>
                  </a:lnTo>
                  <a:lnTo>
                    <a:pt x="2201" y="445"/>
                  </a:lnTo>
                  <a:lnTo>
                    <a:pt x="2206" y="442"/>
                  </a:lnTo>
                  <a:lnTo>
                    <a:pt x="2210" y="436"/>
                  </a:lnTo>
                  <a:lnTo>
                    <a:pt x="2210" y="434"/>
                  </a:lnTo>
                  <a:lnTo>
                    <a:pt x="2208" y="432"/>
                  </a:lnTo>
                  <a:lnTo>
                    <a:pt x="2208" y="432"/>
                  </a:lnTo>
                  <a:close/>
                  <a:moveTo>
                    <a:pt x="1318" y="1775"/>
                  </a:moveTo>
                  <a:lnTo>
                    <a:pt x="1318" y="1775"/>
                  </a:lnTo>
                  <a:lnTo>
                    <a:pt x="1310" y="1775"/>
                  </a:lnTo>
                  <a:lnTo>
                    <a:pt x="1303" y="1773"/>
                  </a:lnTo>
                  <a:lnTo>
                    <a:pt x="1296" y="1771"/>
                  </a:lnTo>
                  <a:lnTo>
                    <a:pt x="1291" y="1766"/>
                  </a:lnTo>
                  <a:lnTo>
                    <a:pt x="1291" y="1766"/>
                  </a:lnTo>
                  <a:lnTo>
                    <a:pt x="1289" y="1761"/>
                  </a:lnTo>
                  <a:lnTo>
                    <a:pt x="1287" y="1753"/>
                  </a:lnTo>
                  <a:lnTo>
                    <a:pt x="1285" y="1741"/>
                  </a:lnTo>
                  <a:lnTo>
                    <a:pt x="1285" y="1741"/>
                  </a:lnTo>
                  <a:lnTo>
                    <a:pt x="1283" y="1735"/>
                  </a:lnTo>
                  <a:lnTo>
                    <a:pt x="1280" y="1732"/>
                  </a:lnTo>
                  <a:lnTo>
                    <a:pt x="1274" y="1723"/>
                  </a:lnTo>
                  <a:lnTo>
                    <a:pt x="1274" y="1723"/>
                  </a:lnTo>
                  <a:lnTo>
                    <a:pt x="1272" y="1717"/>
                  </a:lnTo>
                  <a:lnTo>
                    <a:pt x="1272" y="1712"/>
                  </a:lnTo>
                  <a:lnTo>
                    <a:pt x="1271" y="1701"/>
                  </a:lnTo>
                  <a:lnTo>
                    <a:pt x="1271" y="1701"/>
                  </a:lnTo>
                  <a:lnTo>
                    <a:pt x="1271" y="1688"/>
                  </a:lnTo>
                  <a:lnTo>
                    <a:pt x="1272" y="1679"/>
                  </a:lnTo>
                  <a:lnTo>
                    <a:pt x="1272" y="1668"/>
                  </a:lnTo>
                  <a:lnTo>
                    <a:pt x="1269" y="1657"/>
                  </a:lnTo>
                  <a:lnTo>
                    <a:pt x="1269" y="1657"/>
                  </a:lnTo>
                  <a:lnTo>
                    <a:pt x="1263" y="1650"/>
                  </a:lnTo>
                  <a:lnTo>
                    <a:pt x="1254" y="1645"/>
                  </a:lnTo>
                  <a:lnTo>
                    <a:pt x="1254" y="1645"/>
                  </a:lnTo>
                  <a:lnTo>
                    <a:pt x="1249" y="1643"/>
                  </a:lnTo>
                  <a:lnTo>
                    <a:pt x="1242" y="1643"/>
                  </a:lnTo>
                  <a:lnTo>
                    <a:pt x="1227" y="1647"/>
                  </a:lnTo>
                  <a:lnTo>
                    <a:pt x="1227" y="1647"/>
                  </a:lnTo>
                  <a:lnTo>
                    <a:pt x="1216" y="1648"/>
                  </a:lnTo>
                  <a:lnTo>
                    <a:pt x="1205" y="1650"/>
                  </a:lnTo>
                  <a:lnTo>
                    <a:pt x="1205" y="1650"/>
                  </a:lnTo>
                  <a:lnTo>
                    <a:pt x="1200" y="1648"/>
                  </a:lnTo>
                  <a:lnTo>
                    <a:pt x="1196" y="1647"/>
                  </a:lnTo>
                  <a:lnTo>
                    <a:pt x="1195" y="1643"/>
                  </a:lnTo>
                  <a:lnTo>
                    <a:pt x="1196" y="1638"/>
                  </a:lnTo>
                  <a:lnTo>
                    <a:pt x="1196" y="1638"/>
                  </a:lnTo>
                  <a:lnTo>
                    <a:pt x="1205" y="1627"/>
                  </a:lnTo>
                  <a:lnTo>
                    <a:pt x="1209" y="1621"/>
                  </a:lnTo>
                  <a:lnTo>
                    <a:pt x="1211" y="1614"/>
                  </a:lnTo>
                  <a:lnTo>
                    <a:pt x="1211" y="1614"/>
                  </a:lnTo>
                  <a:lnTo>
                    <a:pt x="1211" y="1610"/>
                  </a:lnTo>
                  <a:lnTo>
                    <a:pt x="1211" y="1607"/>
                  </a:lnTo>
                  <a:lnTo>
                    <a:pt x="1207" y="1601"/>
                  </a:lnTo>
                  <a:lnTo>
                    <a:pt x="1207" y="1601"/>
                  </a:lnTo>
                  <a:lnTo>
                    <a:pt x="1204" y="1596"/>
                  </a:lnTo>
                  <a:lnTo>
                    <a:pt x="1204" y="1594"/>
                  </a:lnTo>
                  <a:lnTo>
                    <a:pt x="1205" y="1592"/>
                  </a:lnTo>
                  <a:lnTo>
                    <a:pt x="1205" y="1592"/>
                  </a:lnTo>
                  <a:lnTo>
                    <a:pt x="1209" y="1594"/>
                  </a:lnTo>
                  <a:lnTo>
                    <a:pt x="1213" y="1596"/>
                  </a:lnTo>
                  <a:lnTo>
                    <a:pt x="1213" y="1596"/>
                  </a:lnTo>
                  <a:lnTo>
                    <a:pt x="1220" y="1596"/>
                  </a:lnTo>
                  <a:lnTo>
                    <a:pt x="1220" y="1596"/>
                  </a:lnTo>
                  <a:lnTo>
                    <a:pt x="1220" y="1592"/>
                  </a:lnTo>
                  <a:lnTo>
                    <a:pt x="1220" y="1589"/>
                  </a:lnTo>
                  <a:lnTo>
                    <a:pt x="1220" y="1580"/>
                  </a:lnTo>
                  <a:lnTo>
                    <a:pt x="1220" y="1580"/>
                  </a:lnTo>
                  <a:lnTo>
                    <a:pt x="1225" y="1565"/>
                  </a:lnTo>
                  <a:lnTo>
                    <a:pt x="1225" y="1565"/>
                  </a:lnTo>
                  <a:lnTo>
                    <a:pt x="1227" y="1554"/>
                  </a:lnTo>
                  <a:lnTo>
                    <a:pt x="1227" y="1547"/>
                  </a:lnTo>
                  <a:lnTo>
                    <a:pt x="1225" y="1542"/>
                  </a:lnTo>
                  <a:lnTo>
                    <a:pt x="1225" y="1542"/>
                  </a:lnTo>
                  <a:lnTo>
                    <a:pt x="1222" y="1538"/>
                  </a:lnTo>
                  <a:lnTo>
                    <a:pt x="1218" y="1536"/>
                  </a:lnTo>
                  <a:lnTo>
                    <a:pt x="1211" y="1534"/>
                  </a:lnTo>
                  <a:lnTo>
                    <a:pt x="1211" y="1534"/>
                  </a:lnTo>
                  <a:lnTo>
                    <a:pt x="1202" y="1534"/>
                  </a:lnTo>
                  <a:lnTo>
                    <a:pt x="1195" y="1538"/>
                  </a:lnTo>
                  <a:lnTo>
                    <a:pt x="1186" y="1543"/>
                  </a:lnTo>
                  <a:lnTo>
                    <a:pt x="1180" y="1549"/>
                  </a:lnTo>
                  <a:lnTo>
                    <a:pt x="1180" y="1549"/>
                  </a:lnTo>
                  <a:lnTo>
                    <a:pt x="1175" y="1554"/>
                  </a:lnTo>
                  <a:lnTo>
                    <a:pt x="1171" y="1562"/>
                  </a:lnTo>
                  <a:lnTo>
                    <a:pt x="1164" y="1576"/>
                  </a:lnTo>
                  <a:lnTo>
                    <a:pt x="1164" y="1576"/>
                  </a:lnTo>
                  <a:lnTo>
                    <a:pt x="1162" y="1581"/>
                  </a:lnTo>
                  <a:lnTo>
                    <a:pt x="1158" y="1585"/>
                  </a:lnTo>
                  <a:lnTo>
                    <a:pt x="1148" y="1589"/>
                  </a:lnTo>
                  <a:lnTo>
                    <a:pt x="1137" y="1592"/>
                  </a:lnTo>
                  <a:lnTo>
                    <a:pt x="1128" y="1594"/>
                  </a:lnTo>
                  <a:lnTo>
                    <a:pt x="1128" y="1594"/>
                  </a:lnTo>
                  <a:lnTo>
                    <a:pt x="1117" y="1598"/>
                  </a:lnTo>
                  <a:lnTo>
                    <a:pt x="1111" y="1598"/>
                  </a:lnTo>
                  <a:lnTo>
                    <a:pt x="1106" y="1598"/>
                  </a:lnTo>
                  <a:lnTo>
                    <a:pt x="1106" y="1598"/>
                  </a:lnTo>
                  <a:lnTo>
                    <a:pt x="1100" y="1594"/>
                  </a:lnTo>
                  <a:lnTo>
                    <a:pt x="1097" y="1589"/>
                  </a:lnTo>
                  <a:lnTo>
                    <a:pt x="1091" y="1578"/>
                  </a:lnTo>
                  <a:lnTo>
                    <a:pt x="1091" y="1578"/>
                  </a:lnTo>
                  <a:lnTo>
                    <a:pt x="1086" y="1569"/>
                  </a:lnTo>
                  <a:lnTo>
                    <a:pt x="1081" y="1562"/>
                  </a:lnTo>
                  <a:lnTo>
                    <a:pt x="1081" y="1562"/>
                  </a:lnTo>
                  <a:lnTo>
                    <a:pt x="1073" y="1551"/>
                  </a:lnTo>
                  <a:lnTo>
                    <a:pt x="1070" y="1536"/>
                  </a:lnTo>
                  <a:lnTo>
                    <a:pt x="1066" y="1524"/>
                  </a:lnTo>
                  <a:lnTo>
                    <a:pt x="1066" y="1511"/>
                  </a:lnTo>
                  <a:lnTo>
                    <a:pt x="1066" y="1511"/>
                  </a:lnTo>
                  <a:lnTo>
                    <a:pt x="1066" y="1496"/>
                  </a:lnTo>
                  <a:lnTo>
                    <a:pt x="1070" y="1482"/>
                  </a:lnTo>
                  <a:lnTo>
                    <a:pt x="1070" y="1482"/>
                  </a:lnTo>
                  <a:lnTo>
                    <a:pt x="1073" y="1473"/>
                  </a:lnTo>
                  <a:lnTo>
                    <a:pt x="1073" y="1467"/>
                  </a:lnTo>
                  <a:lnTo>
                    <a:pt x="1075" y="1462"/>
                  </a:lnTo>
                  <a:lnTo>
                    <a:pt x="1075" y="1462"/>
                  </a:lnTo>
                  <a:lnTo>
                    <a:pt x="1073" y="1449"/>
                  </a:lnTo>
                  <a:lnTo>
                    <a:pt x="1073" y="1444"/>
                  </a:lnTo>
                  <a:lnTo>
                    <a:pt x="1073" y="1437"/>
                  </a:lnTo>
                  <a:lnTo>
                    <a:pt x="1073" y="1437"/>
                  </a:lnTo>
                  <a:lnTo>
                    <a:pt x="1075" y="1428"/>
                  </a:lnTo>
                  <a:lnTo>
                    <a:pt x="1079" y="1420"/>
                  </a:lnTo>
                  <a:lnTo>
                    <a:pt x="1088" y="1406"/>
                  </a:lnTo>
                  <a:lnTo>
                    <a:pt x="1088" y="1406"/>
                  </a:lnTo>
                  <a:lnTo>
                    <a:pt x="1090" y="1402"/>
                  </a:lnTo>
                  <a:lnTo>
                    <a:pt x="1093" y="1399"/>
                  </a:lnTo>
                  <a:lnTo>
                    <a:pt x="1093" y="1399"/>
                  </a:lnTo>
                  <a:lnTo>
                    <a:pt x="1102" y="1393"/>
                  </a:lnTo>
                  <a:lnTo>
                    <a:pt x="1111" y="1388"/>
                  </a:lnTo>
                  <a:lnTo>
                    <a:pt x="1111" y="1388"/>
                  </a:lnTo>
                  <a:lnTo>
                    <a:pt x="1131" y="1377"/>
                  </a:lnTo>
                  <a:lnTo>
                    <a:pt x="1140" y="1375"/>
                  </a:lnTo>
                  <a:lnTo>
                    <a:pt x="1151" y="1373"/>
                  </a:lnTo>
                  <a:lnTo>
                    <a:pt x="1151" y="1373"/>
                  </a:lnTo>
                  <a:lnTo>
                    <a:pt x="1160" y="1377"/>
                  </a:lnTo>
                  <a:lnTo>
                    <a:pt x="1171" y="1382"/>
                  </a:lnTo>
                  <a:lnTo>
                    <a:pt x="1182" y="1386"/>
                  </a:lnTo>
                  <a:lnTo>
                    <a:pt x="1187" y="1386"/>
                  </a:lnTo>
                  <a:lnTo>
                    <a:pt x="1193" y="1386"/>
                  </a:lnTo>
                  <a:lnTo>
                    <a:pt x="1193" y="1386"/>
                  </a:lnTo>
                  <a:lnTo>
                    <a:pt x="1195" y="1382"/>
                  </a:lnTo>
                  <a:lnTo>
                    <a:pt x="1196" y="1379"/>
                  </a:lnTo>
                  <a:lnTo>
                    <a:pt x="1196" y="1375"/>
                  </a:lnTo>
                  <a:lnTo>
                    <a:pt x="1196" y="1370"/>
                  </a:lnTo>
                  <a:lnTo>
                    <a:pt x="1196" y="1370"/>
                  </a:lnTo>
                  <a:lnTo>
                    <a:pt x="1200" y="1366"/>
                  </a:lnTo>
                  <a:lnTo>
                    <a:pt x="1207" y="1363"/>
                  </a:lnTo>
                  <a:lnTo>
                    <a:pt x="1222" y="1363"/>
                  </a:lnTo>
                  <a:lnTo>
                    <a:pt x="1222" y="1363"/>
                  </a:lnTo>
                  <a:lnTo>
                    <a:pt x="1234" y="1363"/>
                  </a:lnTo>
                  <a:lnTo>
                    <a:pt x="1249" y="1364"/>
                  </a:lnTo>
                  <a:lnTo>
                    <a:pt x="1260" y="1370"/>
                  </a:lnTo>
                  <a:lnTo>
                    <a:pt x="1271" y="1379"/>
                  </a:lnTo>
                  <a:lnTo>
                    <a:pt x="1271" y="1379"/>
                  </a:lnTo>
                  <a:lnTo>
                    <a:pt x="1276" y="1384"/>
                  </a:lnTo>
                  <a:lnTo>
                    <a:pt x="1280" y="1390"/>
                  </a:lnTo>
                  <a:lnTo>
                    <a:pt x="1283" y="1402"/>
                  </a:lnTo>
                  <a:lnTo>
                    <a:pt x="1291" y="1428"/>
                  </a:lnTo>
                  <a:lnTo>
                    <a:pt x="1291" y="1428"/>
                  </a:lnTo>
                  <a:lnTo>
                    <a:pt x="1294" y="1437"/>
                  </a:lnTo>
                  <a:lnTo>
                    <a:pt x="1300" y="1446"/>
                  </a:lnTo>
                  <a:lnTo>
                    <a:pt x="1307" y="1455"/>
                  </a:lnTo>
                  <a:lnTo>
                    <a:pt x="1318" y="1458"/>
                  </a:lnTo>
                  <a:lnTo>
                    <a:pt x="1318" y="1458"/>
                  </a:lnTo>
                  <a:lnTo>
                    <a:pt x="1323" y="1460"/>
                  </a:lnTo>
                  <a:lnTo>
                    <a:pt x="1327" y="1458"/>
                  </a:lnTo>
                  <a:lnTo>
                    <a:pt x="1329" y="1455"/>
                  </a:lnTo>
                  <a:lnTo>
                    <a:pt x="1330" y="1451"/>
                  </a:lnTo>
                  <a:lnTo>
                    <a:pt x="1332" y="1442"/>
                  </a:lnTo>
                  <a:lnTo>
                    <a:pt x="1332" y="1433"/>
                  </a:lnTo>
                  <a:lnTo>
                    <a:pt x="1332" y="1433"/>
                  </a:lnTo>
                  <a:lnTo>
                    <a:pt x="1329" y="1422"/>
                  </a:lnTo>
                  <a:lnTo>
                    <a:pt x="1325" y="1411"/>
                  </a:lnTo>
                  <a:lnTo>
                    <a:pt x="1316" y="1390"/>
                  </a:lnTo>
                  <a:lnTo>
                    <a:pt x="1316" y="1390"/>
                  </a:lnTo>
                  <a:lnTo>
                    <a:pt x="1312" y="1379"/>
                  </a:lnTo>
                  <a:lnTo>
                    <a:pt x="1310" y="1366"/>
                  </a:lnTo>
                  <a:lnTo>
                    <a:pt x="1312" y="1355"/>
                  </a:lnTo>
                  <a:lnTo>
                    <a:pt x="1318" y="1343"/>
                  </a:lnTo>
                  <a:lnTo>
                    <a:pt x="1318" y="1343"/>
                  </a:lnTo>
                  <a:lnTo>
                    <a:pt x="1323" y="1334"/>
                  </a:lnTo>
                  <a:lnTo>
                    <a:pt x="1332" y="1323"/>
                  </a:lnTo>
                  <a:lnTo>
                    <a:pt x="1350" y="1305"/>
                  </a:lnTo>
                  <a:lnTo>
                    <a:pt x="1350" y="1305"/>
                  </a:lnTo>
                  <a:lnTo>
                    <a:pt x="1365" y="1294"/>
                  </a:lnTo>
                  <a:lnTo>
                    <a:pt x="1372" y="1287"/>
                  </a:lnTo>
                  <a:lnTo>
                    <a:pt x="1379" y="1279"/>
                  </a:lnTo>
                  <a:lnTo>
                    <a:pt x="1379" y="1279"/>
                  </a:lnTo>
                  <a:lnTo>
                    <a:pt x="1383" y="1268"/>
                  </a:lnTo>
                  <a:lnTo>
                    <a:pt x="1385" y="1258"/>
                  </a:lnTo>
                  <a:lnTo>
                    <a:pt x="1385" y="1258"/>
                  </a:lnTo>
                  <a:lnTo>
                    <a:pt x="1383" y="1245"/>
                  </a:lnTo>
                  <a:lnTo>
                    <a:pt x="1383" y="1245"/>
                  </a:lnTo>
                  <a:lnTo>
                    <a:pt x="1383" y="1229"/>
                  </a:lnTo>
                  <a:lnTo>
                    <a:pt x="1383" y="1229"/>
                  </a:lnTo>
                  <a:lnTo>
                    <a:pt x="1379" y="1212"/>
                  </a:lnTo>
                  <a:lnTo>
                    <a:pt x="1379" y="1203"/>
                  </a:lnTo>
                  <a:lnTo>
                    <a:pt x="1381" y="1196"/>
                  </a:lnTo>
                  <a:lnTo>
                    <a:pt x="1381" y="1196"/>
                  </a:lnTo>
                  <a:lnTo>
                    <a:pt x="1383" y="1191"/>
                  </a:lnTo>
                  <a:lnTo>
                    <a:pt x="1386" y="1185"/>
                  </a:lnTo>
                  <a:lnTo>
                    <a:pt x="1390" y="1182"/>
                  </a:lnTo>
                  <a:lnTo>
                    <a:pt x="1392" y="1182"/>
                  </a:lnTo>
                  <a:lnTo>
                    <a:pt x="1396" y="1183"/>
                  </a:lnTo>
                  <a:lnTo>
                    <a:pt x="1396" y="1183"/>
                  </a:lnTo>
                  <a:lnTo>
                    <a:pt x="1396" y="1187"/>
                  </a:lnTo>
                  <a:lnTo>
                    <a:pt x="1396" y="1189"/>
                  </a:lnTo>
                  <a:lnTo>
                    <a:pt x="1394" y="1196"/>
                  </a:lnTo>
                  <a:lnTo>
                    <a:pt x="1394" y="1196"/>
                  </a:lnTo>
                  <a:lnTo>
                    <a:pt x="1394" y="1203"/>
                  </a:lnTo>
                  <a:lnTo>
                    <a:pt x="1394" y="1205"/>
                  </a:lnTo>
                  <a:lnTo>
                    <a:pt x="1396" y="1209"/>
                  </a:lnTo>
                  <a:lnTo>
                    <a:pt x="1396" y="1209"/>
                  </a:lnTo>
                  <a:lnTo>
                    <a:pt x="1399" y="1212"/>
                  </a:lnTo>
                  <a:lnTo>
                    <a:pt x="1405" y="1212"/>
                  </a:lnTo>
                  <a:lnTo>
                    <a:pt x="1408" y="1212"/>
                  </a:lnTo>
                  <a:lnTo>
                    <a:pt x="1412" y="1209"/>
                  </a:lnTo>
                  <a:lnTo>
                    <a:pt x="1412" y="1209"/>
                  </a:lnTo>
                  <a:lnTo>
                    <a:pt x="1414" y="1203"/>
                  </a:lnTo>
                  <a:lnTo>
                    <a:pt x="1412" y="1200"/>
                  </a:lnTo>
                  <a:lnTo>
                    <a:pt x="1412" y="1191"/>
                  </a:lnTo>
                  <a:lnTo>
                    <a:pt x="1412" y="1191"/>
                  </a:lnTo>
                  <a:lnTo>
                    <a:pt x="1412" y="1185"/>
                  </a:lnTo>
                  <a:lnTo>
                    <a:pt x="1414" y="1182"/>
                  </a:lnTo>
                  <a:lnTo>
                    <a:pt x="1414" y="1182"/>
                  </a:lnTo>
                  <a:lnTo>
                    <a:pt x="1421" y="1173"/>
                  </a:lnTo>
                  <a:lnTo>
                    <a:pt x="1428" y="1163"/>
                  </a:lnTo>
                  <a:lnTo>
                    <a:pt x="1428" y="1163"/>
                  </a:lnTo>
                  <a:lnTo>
                    <a:pt x="1430" y="1160"/>
                  </a:lnTo>
                  <a:lnTo>
                    <a:pt x="1430" y="1154"/>
                  </a:lnTo>
                  <a:lnTo>
                    <a:pt x="1430" y="1154"/>
                  </a:lnTo>
                  <a:lnTo>
                    <a:pt x="1437" y="1142"/>
                  </a:lnTo>
                  <a:lnTo>
                    <a:pt x="1437" y="1142"/>
                  </a:lnTo>
                  <a:lnTo>
                    <a:pt x="1455" y="1120"/>
                  </a:lnTo>
                  <a:lnTo>
                    <a:pt x="1473" y="1098"/>
                  </a:lnTo>
                  <a:lnTo>
                    <a:pt x="1473" y="1098"/>
                  </a:lnTo>
                  <a:lnTo>
                    <a:pt x="1491" y="1082"/>
                  </a:lnTo>
                  <a:lnTo>
                    <a:pt x="1501" y="1077"/>
                  </a:lnTo>
                  <a:lnTo>
                    <a:pt x="1511" y="1073"/>
                  </a:lnTo>
                  <a:lnTo>
                    <a:pt x="1511" y="1073"/>
                  </a:lnTo>
                  <a:lnTo>
                    <a:pt x="1522" y="1071"/>
                  </a:lnTo>
                  <a:lnTo>
                    <a:pt x="1526" y="1069"/>
                  </a:lnTo>
                  <a:lnTo>
                    <a:pt x="1529" y="1066"/>
                  </a:lnTo>
                  <a:lnTo>
                    <a:pt x="1529" y="1066"/>
                  </a:lnTo>
                  <a:lnTo>
                    <a:pt x="1533" y="1059"/>
                  </a:lnTo>
                  <a:lnTo>
                    <a:pt x="1535" y="1057"/>
                  </a:lnTo>
                  <a:lnTo>
                    <a:pt x="1539" y="1055"/>
                  </a:lnTo>
                  <a:lnTo>
                    <a:pt x="1539" y="1055"/>
                  </a:lnTo>
                  <a:lnTo>
                    <a:pt x="1544" y="1051"/>
                  </a:lnTo>
                  <a:lnTo>
                    <a:pt x="1553" y="1049"/>
                  </a:lnTo>
                  <a:lnTo>
                    <a:pt x="1557" y="1049"/>
                  </a:lnTo>
                  <a:lnTo>
                    <a:pt x="1560" y="1051"/>
                  </a:lnTo>
                  <a:lnTo>
                    <a:pt x="1562" y="1053"/>
                  </a:lnTo>
                  <a:lnTo>
                    <a:pt x="1562" y="1057"/>
                  </a:lnTo>
                  <a:lnTo>
                    <a:pt x="1562" y="1057"/>
                  </a:lnTo>
                  <a:lnTo>
                    <a:pt x="1562" y="1059"/>
                  </a:lnTo>
                  <a:lnTo>
                    <a:pt x="1558" y="1062"/>
                  </a:lnTo>
                  <a:lnTo>
                    <a:pt x="1553" y="1068"/>
                  </a:lnTo>
                  <a:lnTo>
                    <a:pt x="1553" y="1068"/>
                  </a:lnTo>
                  <a:lnTo>
                    <a:pt x="1549" y="1069"/>
                  </a:lnTo>
                  <a:lnTo>
                    <a:pt x="1548" y="1073"/>
                  </a:lnTo>
                  <a:lnTo>
                    <a:pt x="1548" y="1078"/>
                  </a:lnTo>
                  <a:lnTo>
                    <a:pt x="1549" y="1082"/>
                  </a:lnTo>
                  <a:lnTo>
                    <a:pt x="1549" y="1082"/>
                  </a:lnTo>
                  <a:lnTo>
                    <a:pt x="1553" y="1086"/>
                  </a:lnTo>
                  <a:lnTo>
                    <a:pt x="1558" y="1087"/>
                  </a:lnTo>
                  <a:lnTo>
                    <a:pt x="1567" y="1089"/>
                  </a:lnTo>
                  <a:lnTo>
                    <a:pt x="1567" y="1089"/>
                  </a:lnTo>
                  <a:lnTo>
                    <a:pt x="1573" y="1089"/>
                  </a:lnTo>
                  <a:lnTo>
                    <a:pt x="1578" y="1087"/>
                  </a:lnTo>
                  <a:lnTo>
                    <a:pt x="1586" y="1080"/>
                  </a:lnTo>
                  <a:lnTo>
                    <a:pt x="1586" y="1080"/>
                  </a:lnTo>
                  <a:lnTo>
                    <a:pt x="1591" y="1071"/>
                  </a:lnTo>
                  <a:lnTo>
                    <a:pt x="1598" y="1064"/>
                  </a:lnTo>
                  <a:lnTo>
                    <a:pt x="1598" y="1064"/>
                  </a:lnTo>
                  <a:lnTo>
                    <a:pt x="1607" y="1059"/>
                  </a:lnTo>
                  <a:lnTo>
                    <a:pt x="1613" y="1057"/>
                  </a:lnTo>
                  <a:lnTo>
                    <a:pt x="1616" y="1053"/>
                  </a:lnTo>
                  <a:lnTo>
                    <a:pt x="1616" y="1053"/>
                  </a:lnTo>
                  <a:lnTo>
                    <a:pt x="1616" y="1049"/>
                  </a:lnTo>
                  <a:lnTo>
                    <a:pt x="1615" y="1046"/>
                  </a:lnTo>
                  <a:lnTo>
                    <a:pt x="1611" y="1044"/>
                  </a:lnTo>
                  <a:lnTo>
                    <a:pt x="1605" y="1044"/>
                  </a:lnTo>
                  <a:lnTo>
                    <a:pt x="1589" y="1044"/>
                  </a:lnTo>
                  <a:lnTo>
                    <a:pt x="1589" y="1044"/>
                  </a:lnTo>
                  <a:lnTo>
                    <a:pt x="1580" y="1040"/>
                  </a:lnTo>
                  <a:lnTo>
                    <a:pt x="1575" y="1033"/>
                  </a:lnTo>
                  <a:lnTo>
                    <a:pt x="1569" y="1028"/>
                  </a:lnTo>
                  <a:lnTo>
                    <a:pt x="1567" y="1019"/>
                  </a:lnTo>
                  <a:lnTo>
                    <a:pt x="1567" y="1019"/>
                  </a:lnTo>
                  <a:lnTo>
                    <a:pt x="1566" y="1008"/>
                  </a:lnTo>
                  <a:lnTo>
                    <a:pt x="1564" y="1002"/>
                  </a:lnTo>
                  <a:lnTo>
                    <a:pt x="1560" y="997"/>
                  </a:lnTo>
                  <a:lnTo>
                    <a:pt x="1560" y="997"/>
                  </a:lnTo>
                  <a:lnTo>
                    <a:pt x="1555" y="995"/>
                  </a:lnTo>
                  <a:lnTo>
                    <a:pt x="1549" y="992"/>
                  </a:lnTo>
                  <a:lnTo>
                    <a:pt x="1549" y="992"/>
                  </a:lnTo>
                  <a:lnTo>
                    <a:pt x="1548" y="990"/>
                  </a:lnTo>
                  <a:lnTo>
                    <a:pt x="1548" y="986"/>
                  </a:lnTo>
                  <a:lnTo>
                    <a:pt x="1549" y="984"/>
                  </a:lnTo>
                  <a:lnTo>
                    <a:pt x="1551" y="983"/>
                  </a:lnTo>
                  <a:lnTo>
                    <a:pt x="1551" y="983"/>
                  </a:lnTo>
                  <a:lnTo>
                    <a:pt x="1555" y="981"/>
                  </a:lnTo>
                  <a:lnTo>
                    <a:pt x="1558" y="981"/>
                  </a:lnTo>
                  <a:lnTo>
                    <a:pt x="1562" y="981"/>
                  </a:lnTo>
                  <a:lnTo>
                    <a:pt x="1566" y="979"/>
                  </a:lnTo>
                  <a:lnTo>
                    <a:pt x="1566" y="979"/>
                  </a:lnTo>
                  <a:lnTo>
                    <a:pt x="1567" y="977"/>
                  </a:lnTo>
                  <a:lnTo>
                    <a:pt x="1569" y="973"/>
                  </a:lnTo>
                  <a:lnTo>
                    <a:pt x="1569" y="970"/>
                  </a:lnTo>
                  <a:lnTo>
                    <a:pt x="1569" y="966"/>
                  </a:lnTo>
                  <a:lnTo>
                    <a:pt x="1569" y="966"/>
                  </a:lnTo>
                  <a:lnTo>
                    <a:pt x="1564" y="959"/>
                  </a:lnTo>
                  <a:lnTo>
                    <a:pt x="1558" y="954"/>
                  </a:lnTo>
                  <a:lnTo>
                    <a:pt x="1549" y="954"/>
                  </a:lnTo>
                  <a:lnTo>
                    <a:pt x="1542" y="955"/>
                  </a:lnTo>
                  <a:lnTo>
                    <a:pt x="1542" y="955"/>
                  </a:lnTo>
                  <a:lnTo>
                    <a:pt x="1531" y="961"/>
                  </a:lnTo>
                  <a:lnTo>
                    <a:pt x="1531" y="961"/>
                  </a:lnTo>
                  <a:lnTo>
                    <a:pt x="1517" y="968"/>
                  </a:lnTo>
                  <a:lnTo>
                    <a:pt x="1510" y="973"/>
                  </a:lnTo>
                  <a:lnTo>
                    <a:pt x="1504" y="981"/>
                  </a:lnTo>
                  <a:lnTo>
                    <a:pt x="1504" y="981"/>
                  </a:lnTo>
                  <a:lnTo>
                    <a:pt x="1501" y="984"/>
                  </a:lnTo>
                  <a:lnTo>
                    <a:pt x="1499" y="986"/>
                  </a:lnTo>
                  <a:lnTo>
                    <a:pt x="1497" y="986"/>
                  </a:lnTo>
                  <a:lnTo>
                    <a:pt x="1497" y="986"/>
                  </a:lnTo>
                  <a:lnTo>
                    <a:pt x="1495" y="983"/>
                  </a:lnTo>
                  <a:lnTo>
                    <a:pt x="1495" y="979"/>
                  </a:lnTo>
                  <a:lnTo>
                    <a:pt x="1499" y="972"/>
                  </a:lnTo>
                  <a:lnTo>
                    <a:pt x="1499" y="972"/>
                  </a:lnTo>
                  <a:lnTo>
                    <a:pt x="1513" y="955"/>
                  </a:lnTo>
                  <a:lnTo>
                    <a:pt x="1513" y="955"/>
                  </a:lnTo>
                  <a:lnTo>
                    <a:pt x="1520" y="948"/>
                  </a:lnTo>
                  <a:lnTo>
                    <a:pt x="1528" y="943"/>
                  </a:lnTo>
                  <a:lnTo>
                    <a:pt x="1537" y="939"/>
                  </a:lnTo>
                  <a:lnTo>
                    <a:pt x="1548" y="935"/>
                  </a:lnTo>
                  <a:lnTo>
                    <a:pt x="1548" y="935"/>
                  </a:lnTo>
                  <a:lnTo>
                    <a:pt x="1562" y="935"/>
                  </a:lnTo>
                  <a:lnTo>
                    <a:pt x="1562" y="935"/>
                  </a:lnTo>
                  <a:lnTo>
                    <a:pt x="1600" y="935"/>
                  </a:lnTo>
                  <a:lnTo>
                    <a:pt x="1600" y="935"/>
                  </a:lnTo>
                  <a:lnTo>
                    <a:pt x="1615" y="935"/>
                  </a:lnTo>
                  <a:lnTo>
                    <a:pt x="1629" y="934"/>
                  </a:lnTo>
                  <a:lnTo>
                    <a:pt x="1629" y="934"/>
                  </a:lnTo>
                  <a:lnTo>
                    <a:pt x="1642" y="928"/>
                  </a:lnTo>
                  <a:lnTo>
                    <a:pt x="1642" y="928"/>
                  </a:lnTo>
                  <a:lnTo>
                    <a:pt x="1649" y="925"/>
                  </a:lnTo>
                  <a:lnTo>
                    <a:pt x="1658" y="919"/>
                  </a:lnTo>
                  <a:lnTo>
                    <a:pt x="1658" y="919"/>
                  </a:lnTo>
                  <a:lnTo>
                    <a:pt x="1660" y="916"/>
                  </a:lnTo>
                  <a:lnTo>
                    <a:pt x="1662" y="910"/>
                  </a:lnTo>
                  <a:lnTo>
                    <a:pt x="1662" y="907"/>
                  </a:lnTo>
                  <a:lnTo>
                    <a:pt x="1663" y="901"/>
                  </a:lnTo>
                  <a:lnTo>
                    <a:pt x="1663" y="901"/>
                  </a:lnTo>
                  <a:lnTo>
                    <a:pt x="1669" y="897"/>
                  </a:lnTo>
                  <a:lnTo>
                    <a:pt x="1674" y="896"/>
                  </a:lnTo>
                  <a:lnTo>
                    <a:pt x="1685" y="897"/>
                  </a:lnTo>
                  <a:lnTo>
                    <a:pt x="1696" y="899"/>
                  </a:lnTo>
                  <a:lnTo>
                    <a:pt x="1701" y="897"/>
                  </a:lnTo>
                  <a:lnTo>
                    <a:pt x="1707" y="896"/>
                  </a:lnTo>
                  <a:lnTo>
                    <a:pt x="1707" y="896"/>
                  </a:lnTo>
                  <a:lnTo>
                    <a:pt x="1710" y="890"/>
                  </a:lnTo>
                  <a:lnTo>
                    <a:pt x="1714" y="885"/>
                  </a:lnTo>
                  <a:lnTo>
                    <a:pt x="1716" y="879"/>
                  </a:lnTo>
                  <a:lnTo>
                    <a:pt x="1716" y="874"/>
                  </a:lnTo>
                  <a:lnTo>
                    <a:pt x="1716" y="874"/>
                  </a:lnTo>
                  <a:lnTo>
                    <a:pt x="1714" y="869"/>
                  </a:lnTo>
                  <a:lnTo>
                    <a:pt x="1712" y="865"/>
                  </a:lnTo>
                  <a:lnTo>
                    <a:pt x="1703" y="863"/>
                  </a:lnTo>
                  <a:lnTo>
                    <a:pt x="1703" y="863"/>
                  </a:lnTo>
                  <a:lnTo>
                    <a:pt x="1698" y="859"/>
                  </a:lnTo>
                  <a:lnTo>
                    <a:pt x="1694" y="858"/>
                  </a:lnTo>
                  <a:lnTo>
                    <a:pt x="1691" y="858"/>
                  </a:lnTo>
                  <a:lnTo>
                    <a:pt x="1691" y="858"/>
                  </a:lnTo>
                  <a:lnTo>
                    <a:pt x="1683" y="859"/>
                  </a:lnTo>
                  <a:lnTo>
                    <a:pt x="1678" y="863"/>
                  </a:lnTo>
                  <a:lnTo>
                    <a:pt x="1678" y="863"/>
                  </a:lnTo>
                  <a:lnTo>
                    <a:pt x="1665" y="870"/>
                  </a:lnTo>
                  <a:lnTo>
                    <a:pt x="1658" y="872"/>
                  </a:lnTo>
                  <a:lnTo>
                    <a:pt x="1651" y="872"/>
                  </a:lnTo>
                  <a:lnTo>
                    <a:pt x="1651" y="872"/>
                  </a:lnTo>
                  <a:lnTo>
                    <a:pt x="1645" y="872"/>
                  </a:lnTo>
                  <a:lnTo>
                    <a:pt x="1642" y="869"/>
                  </a:lnTo>
                  <a:lnTo>
                    <a:pt x="1640" y="865"/>
                  </a:lnTo>
                  <a:lnTo>
                    <a:pt x="1638" y="859"/>
                  </a:lnTo>
                  <a:lnTo>
                    <a:pt x="1638" y="859"/>
                  </a:lnTo>
                  <a:lnTo>
                    <a:pt x="1642" y="854"/>
                  </a:lnTo>
                  <a:lnTo>
                    <a:pt x="1645" y="850"/>
                  </a:lnTo>
                  <a:lnTo>
                    <a:pt x="1656" y="843"/>
                  </a:lnTo>
                  <a:lnTo>
                    <a:pt x="1656" y="843"/>
                  </a:lnTo>
                  <a:lnTo>
                    <a:pt x="1660" y="840"/>
                  </a:lnTo>
                  <a:lnTo>
                    <a:pt x="1662" y="836"/>
                  </a:lnTo>
                  <a:lnTo>
                    <a:pt x="1662" y="832"/>
                  </a:lnTo>
                  <a:lnTo>
                    <a:pt x="1658" y="829"/>
                  </a:lnTo>
                  <a:lnTo>
                    <a:pt x="1658" y="829"/>
                  </a:lnTo>
                  <a:lnTo>
                    <a:pt x="1651" y="827"/>
                  </a:lnTo>
                  <a:lnTo>
                    <a:pt x="1645" y="825"/>
                  </a:lnTo>
                  <a:lnTo>
                    <a:pt x="1633" y="823"/>
                  </a:lnTo>
                  <a:lnTo>
                    <a:pt x="1633" y="823"/>
                  </a:lnTo>
                  <a:lnTo>
                    <a:pt x="1625" y="821"/>
                  </a:lnTo>
                  <a:lnTo>
                    <a:pt x="1622" y="816"/>
                  </a:lnTo>
                  <a:lnTo>
                    <a:pt x="1622" y="811"/>
                  </a:lnTo>
                  <a:lnTo>
                    <a:pt x="1622" y="803"/>
                  </a:lnTo>
                  <a:lnTo>
                    <a:pt x="1622" y="803"/>
                  </a:lnTo>
                  <a:lnTo>
                    <a:pt x="1620" y="791"/>
                  </a:lnTo>
                  <a:lnTo>
                    <a:pt x="1620" y="791"/>
                  </a:lnTo>
                  <a:lnTo>
                    <a:pt x="1616" y="783"/>
                  </a:lnTo>
                  <a:lnTo>
                    <a:pt x="1615" y="776"/>
                  </a:lnTo>
                  <a:lnTo>
                    <a:pt x="1615" y="776"/>
                  </a:lnTo>
                  <a:lnTo>
                    <a:pt x="1613" y="758"/>
                  </a:lnTo>
                  <a:lnTo>
                    <a:pt x="1613" y="758"/>
                  </a:lnTo>
                  <a:lnTo>
                    <a:pt x="1611" y="751"/>
                  </a:lnTo>
                  <a:lnTo>
                    <a:pt x="1609" y="747"/>
                  </a:lnTo>
                  <a:lnTo>
                    <a:pt x="1607" y="742"/>
                  </a:lnTo>
                  <a:lnTo>
                    <a:pt x="1607" y="742"/>
                  </a:lnTo>
                  <a:lnTo>
                    <a:pt x="1596" y="733"/>
                  </a:lnTo>
                  <a:lnTo>
                    <a:pt x="1586" y="724"/>
                  </a:lnTo>
                  <a:lnTo>
                    <a:pt x="1586" y="724"/>
                  </a:lnTo>
                  <a:lnTo>
                    <a:pt x="1582" y="718"/>
                  </a:lnTo>
                  <a:lnTo>
                    <a:pt x="1582" y="715"/>
                  </a:lnTo>
                  <a:lnTo>
                    <a:pt x="1580" y="706"/>
                  </a:lnTo>
                  <a:lnTo>
                    <a:pt x="1580" y="706"/>
                  </a:lnTo>
                  <a:lnTo>
                    <a:pt x="1577" y="700"/>
                  </a:lnTo>
                  <a:lnTo>
                    <a:pt x="1573" y="695"/>
                  </a:lnTo>
                  <a:lnTo>
                    <a:pt x="1567" y="695"/>
                  </a:lnTo>
                  <a:lnTo>
                    <a:pt x="1562" y="697"/>
                  </a:lnTo>
                  <a:lnTo>
                    <a:pt x="1562" y="697"/>
                  </a:lnTo>
                  <a:lnTo>
                    <a:pt x="1558" y="700"/>
                  </a:lnTo>
                  <a:lnTo>
                    <a:pt x="1555" y="704"/>
                  </a:lnTo>
                  <a:lnTo>
                    <a:pt x="1549" y="715"/>
                  </a:lnTo>
                  <a:lnTo>
                    <a:pt x="1549" y="715"/>
                  </a:lnTo>
                  <a:lnTo>
                    <a:pt x="1542" y="720"/>
                  </a:lnTo>
                  <a:lnTo>
                    <a:pt x="1533" y="724"/>
                  </a:lnTo>
                  <a:lnTo>
                    <a:pt x="1522" y="724"/>
                  </a:lnTo>
                  <a:lnTo>
                    <a:pt x="1513" y="722"/>
                  </a:lnTo>
                  <a:lnTo>
                    <a:pt x="1513" y="722"/>
                  </a:lnTo>
                  <a:lnTo>
                    <a:pt x="1506" y="717"/>
                  </a:lnTo>
                  <a:lnTo>
                    <a:pt x="1499" y="711"/>
                  </a:lnTo>
                  <a:lnTo>
                    <a:pt x="1495" y="702"/>
                  </a:lnTo>
                  <a:lnTo>
                    <a:pt x="1493" y="695"/>
                  </a:lnTo>
                  <a:lnTo>
                    <a:pt x="1493" y="695"/>
                  </a:lnTo>
                  <a:lnTo>
                    <a:pt x="1491" y="679"/>
                  </a:lnTo>
                  <a:lnTo>
                    <a:pt x="1488" y="671"/>
                  </a:lnTo>
                  <a:lnTo>
                    <a:pt x="1482" y="664"/>
                  </a:lnTo>
                  <a:lnTo>
                    <a:pt x="1482" y="664"/>
                  </a:lnTo>
                  <a:lnTo>
                    <a:pt x="1475" y="659"/>
                  </a:lnTo>
                  <a:lnTo>
                    <a:pt x="1466" y="655"/>
                  </a:lnTo>
                  <a:lnTo>
                    <a:pt x="1459" y="650"/>
                  </a:lnTo>
                  <a:lnTo>
                    <a:pt x="1452" y="644"/>
                  </a:lnTo>
                  <a:lnTo>
                    <a:pt x="1452" y="644"/>
                  </a:lnTo>
                  <a:lnTo>
                    <a:pt x="1441" y="635"/>
                  </a:lnTo>
                  <a:lnTo>
                    <a:pt x="1435" y="630"/>
                  </a:lnTo>
                  <a:lnTo>
                    <a:pt x="1430" y="628"/>
                  </a:lnTo>
                  <a:lnTo>
                    <a:pt x="1430" y="628"/>
                  </a:lnTo>
                  <a:lnTo>
                    <a:pt x="1423" y="626"/>
                  </a:lnTo>
                  <a:lnTo>
                    <a:pt x="1414" y="628"/>
                  </a:lnTo>
                  <a:lnTo>
                    <a:pt x="1399" y="635"/>
                  </a:lnTo>
                  <a:lnTo>
                    <a:pt x="1399" y="635"/>
                  </a:lnTo>
                  <a:lnTo>
                    <a:pt x="1394" y="637"/>
                  </a:lnTo>
                  <a:lnTo>
                    <a:pt x="1386" y="639"/>
                  </a:lnTo>
                  <a:lnTo>
                    <a:pt x="1379" y="639"/>
                  </a:lnTo>
                  <a:lnTo>
                    <a:pt x="1374" y="641"/>
                  </a:lnTo>
                  <a:lnTo>
                    <a:pt x="1374" y="641"/>
                  </a:lnTo>
                  <a:lnTo>
                    <a:pt x="1370" y="642"/>
                  </a:lnTo>
                  <a:lnTo>
                    <a:pt x="1367" y="646"/>
                  </a:lnTo>
                  <a:lnTo>
                    <a:pt x="1367" y="650"/>
                  </a:lnTo>
                  <a:lnTo>
                    <a:pt x="1367" y="655"/>
                  </a:lnTo>
                  <a:lnTo>
                    <a:pt x="1368" y="666"/>
                  </a:lnTo>
                  <a:lnTo>
                    <a:pt x="1368" y="669"/>
                  </a:lnTo>
                  <a:lnTo>
                    <a:pt x="1367" y="675"/>
                  </a:lnTo>
                  <a:lnTo>
                    <a:pt x="1367" y="675"/>
                  </a:lnTo>
                  <a:lnTo>
                    <a:pt x="1365" y="679"/>
                  </a:lnTo>
                  <a:lnTo>
                    <a:pt x="1363" y="680"/>
                  </a:lnTo>
                  <a:lnTo>
                    <a:pt x="1365" y="684"/>
                  </a:lnTo>
                  <a:lnTo>
                    <a:pt x="1365" y="684"/>
                  </a:lnTo>
                  <a:lnTo>
                    <a:pt x="1367" y="688"/>
                  </a:lnTo>
                  <a:lnTo>
                    <a:pt x="1368" y="691"/>
                  </a:lnTo>
                  <a:lnTo>
                    <a:pt x="1368" y="691"/>
                  </a:lnTo>
                  <a:lnTo>
                    <a:pt x="1368" y="695"/>
                  </a:lnTo>
                  <a:lnTo>
                    <a:pt x="1367" y="698"/>
                  </a:lnTo>
                  <a:lnTo>
                    <a:pt x="1363" y="704"/>
                  </a:lnTo>
                  <a:lnTo>
                    <a:pt x="1363" y="704"/>
                  </a:lnTo>
                  <a:lnTo>
                    <a:pt x="1359" y="709"/>
                  </a:lnTo>
                  <a:lnTo>
                    <a:pt x="1354" y="713"/>
                  </a:lnTo>
                  <a:lnTo>
                    <a:pt x="1350" y="717"/>
                  </a:lnTo>
                  <a:lnTo>
                    <a:pt x="1348" y="722"/>
                  </a:lnTo>
                  <a:lnTo>
                    <a:pt x="1348" y="722"/>
                  </a:lnTo>
                  <a:lnTo>
                    <a:pt x="1348" y="726"/>
                  </a:lnTo>
                  <a:lnTo>
                    <a:pt x="1350" y="729"/>
                  </a:lnTo>
                  <a:lnTo>
                    <a:pt x="1356" y="733"/>
                  </a:lnTo>
                  <a:lnTo>
                    <a:pt x="1361" y="736"/>
                  </a:lnTo>
                  <a:lnTo>
                    <a:pt x="1367" y="740"/>
                  </a:lnTo>
                  <a:lnTo>
                    <a:pt x="1367" y="740"/>
                  </a:lnTo>
                  <a:lnTo>
                    <a:pt x="1370" y="747"/>
                  </a:lnTo>
                  <a:lnTo>
                    <a:pt x="1372" y="753"/>
                  </a:lnTo>
                  <a:lnTo>
                    <a:pt x="1372" y="753"/>
                  </a:lnTo>
                  <a:lnTo>
                    <a:pt x="1377" y="764"/>
                  </a:lnTo>
                  <a:lnTo>
                    <a:pt x="1381" y="773"/>
                  </a:lnTo>
                  <a:lnTo>
                    <a:pt x="1381" y="773"/>
                  </a:lnTo>
                  <a:lnTo>
                    <a:pt x="1383" y="785"/>
                  </a:lnTo>
                  <a:lnTo>
                    <a:pt x="1385" y="791"/>
                  </a:lnTo>
                  <a:lnTo>
                    <a:pt x="1383" y="796"/>
                  </a:lnTo>
                  <a:lnTo>
                    <a:pt x="1383" y="796"/>
                  </a:lnTo>
                  <a:lnTo>
                    <a:pt x="1377" y="807"/>
                  </a:lnTo>
                  <a:lnTo>
                    <a:pt x="1374" y="812"/>
                  </a:lnTo>
                  <a:lnTo>
                    <a:pt x="1368" y="816"/>
                  </a:lnTo>
                  <a:lnTo>
                    <a:pt x="1368" y="816"/>
                  </a:lnTo>
                  <a:lnTo>
                    <a:pt x="1359" y="821"/>
                  </a:lnTo>
                  <a:lnTo>
                    <a:pt x="1354" y="825"/>
                  </a:lnTo>
                  <a:lnTo>
                    <a:pt x="1350" y="831"/>
                  </a:lnTo>
                  <a:lnTo>
                    <a:pt x="1350" y="831"/>
                  </a:lnTo>
                  <a:lnTo>
                    <a:pt x="1347" y="836"/>
                  </a:lnTo>
                  <a:lnTo>
                    <a:pt x="1347" y="843"/>
                  </a:lnTo>
                  <a:lnTo>
                    <a:pt x="1350" y="859"/>
                  </a:lnTo>
                  <a:lnTo>
                    <a:pt x="1350" y="859"/>
                  </a:lnTo>
                  <a:lnTo>
                    <a:pt x="1350" y="865"/>
                  </a:lnTo>
                  <a:lnTo>
                    <a:pt x="1350" y="870"/>
                  </a:lnTo>
                  <a:lnTo>
                    <a:pt x="1348" y="878"/>
                  </a:lnTo>
                  <a:lnTo>
                    <a:pt x="1347" y="881"/>
                  </a:lnTo>
                  <a:lnTo>
                    <a:pt x="1347" y="881"/>
                  </a:lnTo>
                  <a:lnTo>
                    <a:pt x="1341" y="887"/>
                  </a:lnTo>
                  <a:lnTo>
                    <a:pt x="1336" y="888"/>
                  </a:lnTo>
                  <a:lnTo>
                    <a:pt x="1329" y="890"/>
                  </a:lnTo>
                  <a:lnTo>
                    <a:pt x="1323" y="890"/>
                  </a:lnTo>
                  <a:lnTo>
                    <a:pt x="1323" y="890"/>
                  </a:lnTo>
                  <a:lnTo>
                    <a:pt x="1318" y="888"/>
                  </a:lnTo>
                  <a:lnTo>
                    <a:pt x="1316" y="887"/>
                  </a:lnTo>
                  <a:lnTo>
                    <a:pt x="1310" y="879"/>
                  </a:lnTo>
                  <a:lnTo>
                    <a:pt x="1307" y="870"/>
                  </a:lnTo>
                  <a:lnTo>
                    <a:pt x="1305" y="863"/>
                  </a:lnTo>
                  <a:lnTo>
                    <a:pt x="1305" y="863"/>
                  </a:lnTo>
                  <a:lnTo>
                    <a:pt x="1303" y="854"/>
                  </a:lnTo>
                  <a:lnTo>
                    <a:pt x="1303" y="843"/>
                  </a:lnTo>
                  <a:lnTo>
                    <a:pt x="1303" y="832"/>
                  </a:lnTo>
                  <a:lnTo>
                    <a:pt x="1301" y="829"/>
                  </a:lnTo>
                  <a:lnTo>
                    <a:pt x="1298" y="825"/>
                  </a:lnTo>
                  <a:lnTo>
                    <a:pt x="1298" y="825"/>
                  </a:lnTo>
                  <a:lnTo>
                    <a:pt x="1291" y="820"/>
                  </a:lnTo>
                  <a:lnTo>
                    <a:pt x="1281" y="816"/>
                  </a:lnTo>
                  <a:lnTo>
                    <a:pt x="1263" y="812"/>
                  </a:lnTo>
                  <a:lnTo>
                    <a:pt x="1263" y="812"/>
                  </a:lnTo>
                  <a:lnTo>
                    <a:pt x="1253" y="811"/>
                  </a:lnTo>
                  <a:lnTo>
                    <a:pt x="1243" y="805"/>
                  </a:lnTo>
                  <a:lnTo>
                    <a:pt x="1225" y="793"/>
                  </a:lnTo>
                  <a:lnTo>
                    <a:pt x="1225" y="793"/>
                  </a:lnTo>
                  <a:lnTo>
                    <a:pt x="1216" y="785"/>
                  </a:lnTo>
                  <a:lnTo>
                    <a:pt x="1205" y="780"/>
                  </a:lnTo>
                  <a:lnTo>
                    <a:pt x="1205" y="780"/>
                  </a:lnTo>
                  <a:lnTo>
                    <a:pt x="1193" y="776"/>
                  </a:lnTo>
                  <a:lnTo>
                    <a:pt x="1180" y="773"/>
                  </a:lnTo>
                  <a:lnTo>
                    <a:pt x="1180" y="773"/>
                  </a:lnTo>
                  <a:lnTo>
                    <a:pt x="1166" y="769"/>
                  </a:lnTo>
                  <a:lnTo>
                    <a:pt x="1151" y="760"/>
                  </a:lnTo>
                  <a:lnTo>
                    <a:pt x="1146" y="756"/>
                  </a:lnTo>
                  <a:lnTo>
                    <a:pt x="1140" y="749"/>
                  </a:lnTo>
                  <a:lnTo>
                    <a:pt x="1137" y="742"/>
                  </a:lnTo>
                  <a:lnTo>
                    <a:pt x="1135" y="735"/>
                  </a:lnTo>
                  <a:lnTo>
                    <a:pt x="1135" y="735"/>
                  </a:lnTo>
                  <a:lnTo>
                    <a:pt x="1131" y="727"/>
                  </a:lnTo>
                  <a:lnTo>
                    <a:pt x="1126" y="720"/>
                  </a:lnTo>
                  <a:lnTo>
                    <a:pt x="1122" y="713"/>
                  </a:lnTo>
                  <a:lnTo>
                    <a:pt x="1117" y="706"/>
                  </a:lnTo>
                  <a:lnTo>
                    <a:pt x="1117" y="706"/>
                  </a:lnTo>
                  <a:lnTo>
                    <a:pt x="1115" y="695"/>
                  </a:lnTo>
                  <a:lnTo>
                    <a:pt x="1115" y="684"/>
                  </a:lnTo>
                  <a:lnTo>
                    <a:pt x="1119" y="675"/>
                  </a:lnTo>
                  <a:lnTo>
                    <a:pt x="1124" y="666"/>
                  </a:lnTo>
                  <a:lnTo>
                    <a:pt x="1124" y="666"/>
                  </a:lnTo>
                  <a:lnTo>
                    <a:pt x="1133" y="655"/>
                  </a:lnTo>
                  <a:lnTo>
                    <a:pt x="1144" y="648"/>
                  </a:lnTo>
                  <a:lnTo>
                    <a:pt x="1144" y="648"/>
                  </a:lnTo>
                  <a:lnTo>
                    <a:pt x="1153" y="641"/>
                  </a:lnTo>
                  <a:lnTo>
                    <a:pt x="1160" y="633"/>
                  </a:lnTo>
                  <a:lnTo>
                    <a:pt x="1160" y="633"/>
                  </a:lnTo>
                  <a:lnTo>
                    <a:pt x="1164" y="628"/>
                  </a:lnTo>
                  <a:lnTo>
                    <a:pt x="1166" y="622"/>
                  </a:lnTo>
                  <a:lnTo>
                    <a:pt x="1167" y="617"/>
                  </a:lnTo>
                  <a:lnTo>
                    <a:pt x="1169" y="613"/>
                  </a:lnTo>
                  <a:lnTo>
                    <a:pt x="1169" y="613"/>
                  </a:lnTo>
                  <a:lnTo>
                    <a:pt x="1173" y="610"/>
                  </a:lnTo>
                  <a:lnTo>
                    <a:pt x="1178" y="606"/>
                  </a:lnTo>
                  <a:lnTo>
                    <a:pt x="1178" y="606"/>
                  </a:lnTo>
                  <a:lnTo>
                    <a:pt x="1195" y="601"/>
                  </a:lnTo>
                  <a:lnTo>
                    <a:pt x="1209" y="595"/>
                  </a:lnTo>
                  <a:lnTo>
                    <a:pt x="1209" y="595"/>
                  </a:lnTo>
                  <a:lnTo>
                    <a:pt x="1216" y="592"/>
                  </a:lnTo>
                  <a:lnTo>
                    <a:pt x="1218" y="590"/>
                  </a:lnTo>
                  <a:lnTo>
                    <a:pt x="1220" y="586"/>
                  </a:lnTo>
                  <a:lnTo>
                    <a:pt x="1220" y="586"/>
                  </a:lnTo>
                  <a:lnTo>
                    <a:pt x="1216" y="579"/>
                  </a:lnTo>
                  <a:lnTo>
                    <a:pt x="1213" y="574"/>
                  </a:lnTo>
                  <a:lnTo>
                    <a:pt x="1213" y="574"/>
                  </a:lnTo>
                  <a:lnTo>
                    <a:pt x="1209" y="570"/>
                  </a:lnTo>
                  <a:lnTo>
                    <a:pt x="1205" y="568"/>
                  </a:lnTo>
                  <a:lnTo>
                    <a:pt x="1196" y="566"/>
                  </a:lnTo>
                  <a:lnTo>
                    <a:pt x="1196" y="566"/>
                  </a:lnTo>
                  <a:lnTo>
                    <a:pt x="1191" y="566"/>
                  </a:lnTo>
                  <a:lnTo>
                    <a:pt x="1184" y="566"/>
                  </a:lnTo>
                  <a:lnTo>
                    <a:pt x="1182" y="565"/>
                  </a:lnTo>
                  <a:lnTo>
                    <a:pt x="1180" y="563"/>
                  </a:lnTo>
                  <a:lnTo>
                    <a:pt x="1180" y="561"/>
                  </a:lnTo>
                  <a:lnTo>
                    <a:pt x="1182" y="557"/>
                  </a:lnTo>
                  <a:lnTo>
                    <a:pt x="1182" y="557"/>
                  </a:lnTo>
                  <a:lnTo>
                    <a:pt x="1184" y="555"/>
                  </a:lnTo>
                  <a:lnTo>
                    <a:pt x="1186" y="554"/>
                  </a:lnTo>
                  <a:lnTo>
                    <a:pt x="1193" y="552"/>
                  </a:lnTo>
                  <a:lnTo>
                    <a:pt x="1205" y="554"/>
                  </a:lnTo>
                  <a:lnTo>
                    <a:pt x="1205" y="554"/>
                  </a:lnTo>
                  <a:lnTo>
                    <a:pt x="1215" y="557"/>
                  </a:lnTo>
                  <a:lnTo>
                    <a:pt x="1220" y="559"/>
                  </a:lnTo>
                  <a:lnTo>
                    <a:pt x="1224" y="559"/>
                  </a:lnTo>
                  <a:lnTo>
                    <a:pt x="1224" y="559"/>
                  </a:lnTo>
                  <a:lnTo>
                    <a:pt x="1227" y="557"/>
                  </a:lnTo>
                  <a:lnTo>
                    <a:pt x="1231" y="555"/>
                  </a:lnTo>
                  <a:lnTo>
                    <a:pt x="1234" y="550"/>
                  </a:lnTo>
                  <a:lnTo>
                    <a:pt x="1238" y="543"/>
                  </a:lnTo>
                  <a:lnTo>
                    <a:pt x="1242" y="539"/>
                  </a:lnTo>
                  <a:lnTo>
                    <a:pt x="1245" y="537"/>
                  </a:lnTo>
                  <a:lnTo>
                    <a:pt x="1245" y="537"/>
                  </a:lnTo>
                  <a:lnTo>
                    <a:pt x="1249" y="537"/>
                  </a:lnTo>
                  <a:lnTo>
                    <a:pt x="1253" y="537"/>
                  </a:lnTo>
                  <a:lnTo>
                    <a:pt x="1258" y="541"/>
                  </a:lnTo>
                  <a:lnTo>
                    <a:pt x="1258" y="541"/>
                  </a:lnTo>
                  <a:lnTo>
                    <a:pt x="1263" y="541"/>
                  </a:lnTo>
                  <a:lnTo>
                    <a:pt x="1267" y="541"/>
                  </a:lnTo>
                  <a:lnTo>
                    <a:pt x="1276" y="539"/>
                  </a:lnTo>
                  <a:lnTo>
                    <a:pt x="1291" y="530"/>
                  </a:lnTo>
                  <a:lnTo>
                    <a:pt x="1291" y="530"/>
                  </a:lnTo>
                  <a:lnTo>
                    <a:pt x="1305" y="525"/>
                  </a:lnTo>
                  <a:lnTo>
                    <a:pt x="1320" y="521"/>
                  </a:lnTo>
                  <a:lnTo>
                    <a:pt x="1320" y="521"/>
                  </a:lnTo>
                  <a:lnTo>
                    <a:pt x="1325" y="519"/>
                  </a:lnTo>
                  <a:lnTo>
                    <a:pt x="1329" y="516"/>
                  </a:lnTo>
                  <a:lnTo>
                    <a:pt x="1330" y="512"/>
                  </a:lnTo>
                  <a:lnTo>
                    <a:pt x="1330" y="507"/>
                  </a:lnTo>
                  <a:lnTo>
                    <a:pt x="1330" y="507"/>
                  </a:lnTo>
                  <a:lnTo>
                    <a:pt x="1329" y="499"/>
                  </a:lnTo>
                  <a:lnTo>
                    <a:pt x="1323" y="496"/>
                  </a:lnTo>
                  <a:lnTo>
                    <a:pt x="1320" y="492"/>
                  </a:lnTo>
                  <a:lnTo>
                    <a:pt x="1314" y="487"/>
                  </a:lnTo>
                  <a:lnTo>
                    <a:pt x="1314" y="487"/>
                  </a:lnTo>
                  <a:lnTo>
                    <a:pt x="1312" y="480"/>
                  </a:lnTo>
                  <a:lnTo>
                    <a:pt x="1312" y="480"/>
                  </a:lnTo>
                  <a:lnTo>
                    <a:pt x="1312" y="472"/>
                  </a:lnTo>
                  <a:lnTo>
                    <a:pt x="1312" y="465"/>
                  </a:lnTo>
                  <a:lnTo>
                    <a:pt x="1312" y="465"/>
                  </a:lnTo>
                  <a:lnTo>
                    <a:pt x="1314" y="460"/>
                  </a:lnTo>
                  <a:lnTo>
                    <a:pt x="1314" y="458"/>
                  </a:lnTo>
                  <a:lnTo>
                    <a:pt x="1314" y="456"/>
                  </a:lnTo>
                  <a:lnTo>
                    <a:pt x="1314" y="456"/>
                  </a:lnTo>
                  <a:lnTo>
                    <a:pt x="1312" y="452"/>
                  </a:lnTo>
                  <a:lnTo>
                    <a:pt x="1309" y="451"/>
                  </a:lnTo>
                  <a:lnTo>
                    <a:pt x="1301" y="447"/>
                  </a:lnTo>
                  <a:lnTo>
                    <a:pt x="1301" y="447"/>
                  </a:lnTo>
                  <a:lnTo>
                    <a:pt x="1298" y="442"/>
                  </a:lnTo>
                  <a:lnTo>
                    <a:pt x="1292" y="438"/>
                  </a:lnTo>
                  <a:lnTo>
                    <a:pt x="1292" y="438"/>
                  </a:lnTo>
                  <a:lnTo>
                    <a:pt x="1280" y="438"/>
                  </a:lnTo>
                  <a:lnTo>
                    <a:pt x="1267" y="438"/>
                  </a:lnTo>
                  <a:lnTo>
                    <a:pt x="1267" y="438"/>
                  </a:lnTo>
                  <a:lnTo>
                    <a:pt x="1263" y="440"/>
                  </a:lnTo>
                  <a:lnTo>
                    <a:pt x="1260" y="443"/>
                  </a:lnTo>
                  <a:lnTo>
                    <a:pt x="1258" y="447"/>
                  </a:lnTo>
                  <a:lnTo>
                    <a:pt x="1260" y="451"/>
                  </a:lnTo>
                  <a:lnTo>
                    <a:pt x="1260" y="451"/>
                  </a:lnTo>
                  <a:lnTo>
                    <a:pt x="1262" y="454"/>
                  </a:lnTo>
                  <a:lnTo>
                    <a:pt x="1265" y="458"/>
                  </a:lnTo>
                  <a:lnTo>
                    <a:pt x="1269" y="461"/>
                  </a:lnTo>
                  <a:lnTo>
                    <a:pt x="1269" y="463"/>
                  </a:lnTo>
                  <a:lnTo>
                    <a:pt x="1267" y="465"/>
                  </a:lnTo>
                  <a:lnTo>
                    <a:pt x="1267" y="465"/>
                  </a:lnTo>
                  <a:lnTo>
                    <a:pt x="1263" y="465"/>
                  </a:lnTo>
                  <a:lnTo>
                    <a:pt x="1260" y="467"/>
                  </a:lnTo>
                  <a:lnTo>
                    <a:pt x="1260" y="467"/>
                  </a:lnTo>
                  <a:lnTo>
                    <a:pt x="1256" y="469"/>
                  </a:lnTo>
                  <a:lnTo>
                    <a:pt x="1254" y="474"/>
                  </a:lnTo>
                  <a:lnTo>
                    <a:pt x="1254" y="474"/>
                  </a:lnTo>
                  <a:lnTo>
                    <a:pt x="1253" y="476"/>
                  </a:lnTo>
                  <a:lnTo>
                    <a:pt x="1253" y="480"/>
                  </a:lnTo>
                  <a:lnTo>
                    <a:pt x="1254" y="487"/>
                  </a:lnTo>
                  <a:lnTo>
                    <a:pt x="1254" y="487"/>
                  </a:lnTo>
                  <a:lnTo>
                    <a:pt x="1253" y="490"/>
                  </a:lnTo>
                  <a:lnTo>
                    <a:pt x="1249" y="494"/>
                  </a:lnTo>
                  <a:lnTo>
                    <a:pt x="1249" y="494"/>
                  </a:lnTo>
                  <a:lnTo>
                    <a:pt x="1240" y="507"/>
                  </a:lnTo>
                  <a:lnTo>
                    <a:pt x="1234" y="510"/>
                  </a:lnTo>
                  <a:lnTo>
                    <a:pt x="1231" y="512"/>
                  </a:lnTo>
                  <a:lnTo>
                    <a:pt x="1227" y="512"/>
                  </a:lnTo>
                  <a:lnTo>
                    <a:pt x="1227" y="512"/>
                  </a:lnTo>
                  <a:lnTo>
                    <a:pt x="1224" y="510"/>
                  </a:lnTo>
                  <a:lnTo>
                    <a:pt x="1220" y="508"/>
                  </a:lnTo>
                  <a:lnTo>
                    <a:pt x="1216" y="501"/>
                  </a:lnTo>
                  <a:lnTo>
                    <a:pt x="1216" y="501"/>
                  </a:lnTo>
                  <a:lnTo>
                    <a:pt x="1213" y="492"/>
                  </a:lnTo>
                  <a:lnTo>
                    <a:pt x="1213" y="483"/>
                  </a:lnTo>
                  <a:lnTo>
                    <a:pt x="1215" y="465"/>
                  </a:lnTo>
                  <a:lnTo>
                    <a:pt x="1215" y="465"/>
                  </a:lnTo>
                  <a:lnTo>
                    <a:pt x="1213" y="460"/>
                  </a:lnTo>
                  <a:lnTo>
                    <a:pt x="1211" y="454"/>
                  </a:lnTo>
                  <a:lnTo>
                    <a:pt x="1207" y="452"/>
                  </a:lnTo>
                  <a:lnTo>
                    <a:pt x="1205" y="451"/>
                  </a:lnTo>
                  <a:lnTo>
                    <a:pt x="1202" y="452"/>
                  </a:lnTo>
                  <a:lnTo>
                    <a:pt x="1198" y="454"/>
                  </a:lnTo>
                  <a:lnTo>
                    <a:pt x="1198" y="454"/>
                  </a:lnTo>
                  <a:lnTo>
                    <a:pt x="1196" y="458"/>
                  </a:lnTo>
                  <a:lnTo>
                    <a:pt x="1196" y="461"/>
                  </a:lnTo>
                  <a:lnTo>
                    <a:pt x="1195" y="470"/>
                  </a:lnTo>
                  <a:lnTo>
                    <a:pt x="1193" y="474"/>
                  </a:lnTo>
                  <a:lnTo>
                    <a:pt x="1191" y="476"/>
                  </a:lnTo>
                  <a:lnTo>
                    <a:pt x="1189" y="478"/>
                  </a:lnTo>
                  <a:lnTo>
                    <a:pt x="1184" y="476"/>
                  </a:lnTo>
                  <a:lnTo>
                    <a:pt x="1184" y="476"/>
                  </a:lnTo>
                  <a:lnTo>
                    <a:pt x="1180" y="472"/>
                  </a:lnTo>
                  <a:lnTo>
                    <a:pt x="1178" y="467"/>
                  </a:lnTo>
                  <a:lnTo>
                    <a:pt x="1178" y="467"/>
                  </a:lnTo>
                  <a:lnTo>
                    <a:pt x="1175" y="456"/>
                  </a:lnTo>
                  <a:lnTo>
                    <a:pt x="1173" y="452"/>
                  </a:lnTo>
                  <a:lnTo>
                    <a:pt x="1167" y="451"/>
                  </a:lnTo>
                  <a:lnTo>
                    <a:pt x="1167" y="451"/>
                  </a:lnTo>
                  <a:lnTo>
                    <a:pt x="1164" y="449"/>
                  </a:lnTo>
                  <a:lnTo>
                    <a:pt x="1160" y="445"/>
                  </a:lnTo>
                  <a:lnTo>
                    <a:pt x="1155" y="438"/>
                  </a:lnTo>
                  <a:lnTo>
                    <a:pt x="1155" y="438"/>
                  </a:lnTo>
                  <a:lnTo>
                    <a:pt x="1155" y="434"/>
                  </a:lnTo>
                  <a:lnTo>
                    <a:pt x="1155" y="431"/>
                  </a:lnTo>
                  <a:lnTo>
                    <a:pt x="1155" y="431"/>
                  </a:lnTo>
                  <a:lnTo>
                    <a:pt x="1157" y="427"/>
                  </a:lnTo>
                  <a:lnTo>
                    <a:pt x="1157" y="425"/>
                  </a:lnTo>
                  <a:lnTo>
                    <a:pt x="1157" y="423"/>
                  </a:lnTo>
                  <a:lnTo>
                    <a:pt x="1157" y="423"/>
                  </a:lnTo>
                  <a:lnTo>
                    <a:pt x="1155" y="422"/>
                  </a:lnTo>
                  <a:lnTo>
                    <a:pt x="1151" y="422"/>
                  </a:lnTo>
                  <a:lnTo>
                    <a:pt x="1151" y="422"/>
                  </a:lnTo>
                  <a:lnTo>
                    <a:pt x="1149" y="420"/>
                  </a:lnTo>
                  <a:lnTo>
                    <a:pt x="1149" y="418"/>
                  </a:lnTo>
                  <a:lnTo>
                    <a:pt x="1151" y="416"/>
                  </a:lnTo>
                  <a:lnTo>
                    <a:pt x="1151" y="416"/>
                  </a:lnTo>
                  <a:lnTo>
                    <a:pt x="1155" y="416"/>
                  </a:lnTo>
                  <a:lnTo>
                    <a:pt x="1157" y="416"/>
                  </a:lnTo>
                  <a:lnTo>
                    <a:pt x="1160" y="418"/>
                  </a:lnTo>
                  <a:lnTo>
                    <a:pt x="1162" y="416"/>
                  </a:lnTo>
                  <a:lnTo>
                    <a:pt x="1162" y="416"/>
                  </a:lnTo>
                  <a:lnTo>
                    <a:pt x="1164" y="414"/>
                  </a:lnTo>
                  <a:lnTo>
                    <a:pt x="1164" y="411"/>
                  </a:lnTo>
                  <a:lnTo>
                    <a:pt x="1160" y="405"/>
                  </a:lnTo>
                  <a:lnTo>
                    <a:pt x="1160" y="405"/>
                  </a:lnTo>
                  <a:lnTo>
                    <a:pt x="1157" y="402"/>
                  </a:lnTo>
                  <a:lnTo>
                    <a:pt x="1151" y="400"/>
                  </a:lnTo>
                  <a:lnTo>
                    <a:pt x="1142" y="396"/>
                  </a:lnTo>
                  <a:lnTo>
                    <a:pt x="1142" y="396"/>
                  </a:lnTo>
                  <a:lnTo>
                    <a:pt x="1128" y="385"/>
                  </a:lnTo>
                  <a:lnTo>
                    <a:pt x="1128" y="385"/>
                  </a:lnTo>
                  <a:lnTo>
                    <a:pt x="1124" y="384"/>
                  </a:lnTo>
                  <a:lnTo>
                    <a:pt x="1120" y="378"/>
                  </a:lnTo>
                  <a:lnTo>
                    <a:pt x="1117" y="373"/>
                  </a:lnTo>
                  <a:lnTo>
                    <a:pt x="1117" y="369"/>
                  </a:lnTo>
                  <a:lnTo>
                    <a:pt x="1117" y="369"/>
                  </a:lnTo>
                  <a:lnTo>
                    <a:pt x="1120" y="366"/>
                  </a:lnTo>
                  <a:lnTo>
                    <a:pt x="1124" y="364"/>
                  </a:lnTo>
                  <a:lnTo>
                    <a:pt x="1124" y="362"/>
                  </a:lnTo>
                  <a:lnTo>
                    <a:pt x="1124" y="362"/>
                  </a:lnTo>
                  <a:lnTo>
                    <a:pt x="1124" y="356"/>
                  </a:lnTo>
                  <a:lnTo>
                    <a:pt x="1122" y="353"/>
                  </a:lnTo>
                  <a:lnTo>
                    <a:pt x="1122" y="353"/>
                  </a:lnTo>
                  <a:lnTo>
                    <a:pt x="1122" y="351"/>
                  </a:lnTo>
                  <a:lnTo>
                    <a:pt x="1126" y="349"/>
                  </a:lnTo>
                  <a:lnTo>
                    <a:pt x="1135" y="347"/>
                  </a:lnTo>
                  <a:lnTo>
                    <a:pt x="1135" y="347"/>
                  </a:lnTo>
                  <a:lnTo>
                    <a:pt x="1142" y="346"/>
                  </a:lnTo>
                  <a:lnTo>
                    <a:pt x="1149" y="344"/>
                  </a:lnTo>
                  <a:lnTo>
                    <a:pt x="1149" y="344"/>
                  </a:lnTo>
                  <a:lnTo>
                    <a:pt x="1157" y="346"/>
                  </a:lnTo>
                  <a:lnTo>
                    <a:pt x="1160" y="346"/>
                  </a:lnTo>
                  <a:lnTo>
                    <a:pt x="1164" y="344"/>
                  </a:lnTo>
                  <a:lnTo>
                    <a:pt x="1164" y="344"/>
                  </a:lnTo>
                  <a:lnTo>
                    <a:pt x="1169" y="340"/>
                  </a:lnTo>
                  <a:lnTo>
                    <a:pt x="1173" y="335"/>
                  </a:lnTo>
                  <a:lnTo>
                    <a:pt x="1175" y="328"/>
                  </a:lnTo>
                  <a:lnTo>
                    <a:pt x="1175" y="324"/>
                  </a:lnTo>
                  <a:lnTo>
                    <a:pt x="1173" y="320"/>
                  </a:lnTo>
                  <a:lnTo>
                    <a:pt x="1173" y="320"/>
                  </a:lnTo>
                  <a:lnTo>
                    <a:pt x="1169" y="317"/>
                  </a:lnTo>
                  <a:lnTo>
                    <a:pt x="1162" y="311"/>
                  </a:lnTo>
                  <a:lnTo>
                    <a:pt x="1151" y="306"/>
                  </a:lnTo>
                  <a:lnTo>
                    <a:pt x="1151" y="306"/>
                  </a:lnTo>
                  <a:lnTo>
                    <a:pt x="1135" y="304"/>
                  </a:lnTo>
                  <a:lnTo>
                    <a:pt x="1126" y="304"/>
                  </a:lnTo>
                  <a:lnTo>
                    <a:pt x="1119" y="304"/>
                  </a:lnTo>
                  <a:lnTo>
                    <a:pt x="1119" y="304"/>
                  </a:lnTo>
                  <a:lnTo>
                    <a:pt x="1108" y="309"/>
                  </a:lnTo>
                  <a:lnTo>
                    <a:pt x="1108" y="309"/>
                  </a:lnTo>
                  <a:lnTo>
                    <a:pt x="1102" y="311"/>
                  </a:lnTo>
                  <a:lnTo>
                    <a:pt x="1099" y="313"/>
                  </a:lnTo>
                  <a:lnTo>
                    <a:pt x="1099" y="313"/>
                  </a:lnTo>
                  <a:lnTo>
                    <a:pt x="1095" y="318"/>
                  </a:lnTo>
                  <a:lnTo>
                    <a:pt x="1095" y="326"/>
                  </a:lnTo>
                  <a:lnTo>
                    <a:pt x="1097" y="331"/>
                  </a:lnTo>
                  <a:lnTo>
                    <a:pt x="1099" y="337"/>
                  </a:lnTo>
                  <a:lnTo>
                    <a:pt x="1099" y="337"/>
                  </a:lnTo>
                  <a:lnTo>
                    <a:pt x="1100" y="340"/>
                  </a:lnTo>
                  <a:lnTo>
                    <a:pt x="1102" y="346"/>
                  </a:lnTo>
                  <a:lnTo>
                    <a:pt x="1102" y="346"/>
                  </a:lnTo>
                  <a:lnTo>
                    <a:pt x="1102" y="351"/>
                  </a:lnTo>
                  <a:lnTo>
                    <a:pt x="1100" y="355"/>
                  </a:lnTo>
                  <a:lnTo>
                    <a:pt x="1102" y="356"/>
                  </a:lnTo>
                  <a:lnTo>
                    <a:pt x="1102" y="356"/>
                  </a:lnTo>
                  <a:lnTo>
                    <a:pt x="1106" y="360"/>
                  </a:lnTo>
                  <a:lnTo>
                    <a:pt x="1108" y="362"/>
                  </a:lnTo>
                  <a:lnTo>
                    <a:pt x="1110" y="364"/>
                  </a:lnTo>
                  <a:lnTo>
                    <a:pt x="1110" y="364"/>
                  </a:lnTo>
                  <a:lnTo>
                    <a:pt x="1110" y="369"/>
                  </a:lnTo>
                  <a:lnTo>
                    <a:pt x="1108" y="373"/>
                  </a:lnTo>
                  <a:lnTo>
                    <a:pt x="1100" y="378"/>
                  </a:lnTo>
                  <a:lnTo>
                    <a:pt x="1100" y="378"/>
                  </a:lnTo>
                  <a:lnTo>
                    <a:pt x="1097" y="385"/>
                  </a:lnTo>
                  <a:lnTo>
                    <a:pt x="1095" y="394"/>
                  </a:lnTo>
                  <a:lnTo>
                    <a:pt x="1095" y="394"/>
                  </a:lnTo>
                  <a:lnTo>
                    <a:pt x="1093" y="398"/>
                  </a:lnTo>
                  <a:lnTo>
                    <a:pt x="1090" y="402"/>
                  </a:lnTo>
                  <a:lnTo>
                    <a:pt x="1090" y="402"/>
                  </a:lnTo>
                  <a:lnTo>
                    <a:pt x="1086" y="407"/>
                  </a:lnTo>
                  <a:lnTo>
                    <a:pt x="1082" y="416"/>
                  </a:lnTo>
                  <a:lnTo>
                    <a:pt x="1082" y="416"/>
                  </a:lnTo>
                  <a:lnTo>
                    <a:pt x="1082" y="420"/>
                  </a:lnTo>
                  <a:lnTo>
                    <a:pt x="1084" y="425"/>
                  </a:lnTo>
                  <a:lnTo>
                    <a:pt x="1086" y="427"/>
                  </a:lnTo>
                  <a:lnTo>
                    <a:pt x="1090" y="431"/>
                  </a:lnTo>
                  <a:lnTo>
                    <a:pt x="1090" y="431"/>
                  </a:lnTo>
                  <a:lnTo>
                    <a:pt x="1095" y="432"/>
                  </a:lnTo>
                  <a:lnTo>
                    <a:pt x="1100" y="432"/>
                  </a:lnTo>
                  <a:lnTo>
                    <a:pt x="1111" y="432"/>
                  </a:lnTo>
                  <a:lnTo>
                    <a:pt x="1111" y="432"/>
                  </a:lnTo>
                  <a:lnTo>
                    <a:pt x="1120" y="434"/>
                  </a:lnTo>
                  <a:lnTo>
                    <a:pt x="1124" y="438"/>
                  </a:lnTo>
                  <a:lnTo>
                    <a:pt x="1128" y="442"/>
                  </a:lnTo>
                  <a:lnTo>
                    <a:pt x="1128" y="442"/>
                  </a:lnTo>
                  <a:lnTo>
                    <a:pt x="1129" y="445"/>
                  </a:lnTo>
                  <a:lnTo>
                    <a:pt x="1129" y="447"/>
                  </a:lnTo>
                  <a:lnTo>
                    <a:pt x="1128" y="451"/>
                  </a:lnTo>
                  <a:lnTo>
                    <a:pt x="1124" y="452"/>
                  </a:lnTo>
                  <a:lnTo>
                    <a:pt x="1124" y="452"/>
                  </a:lnTo>
                  <a:lnTo>
                    <a:pt x="1117" y="454"/>
                  </a:lnTo>
                  <a:lnTo>
                    <a:pt x="1115" y="458"/>
                  </a:lnTo>
                  <a:lnTo>
                    <a:pt x="1115" y="461"/>
                  </a:lnTo>
                  <a:lnTo>
                    <a:pt x="1115" y="461"/>
                  </a:lnTo>
                  <a:lnTo>
                    <a:pt x="1117" y="465"/>
                  </a:lnTo>
                  <a:lnTo>
                    <a:pt x="1120" y="467"/>
                  </a:lnTo>
                  <a:lnTo>
                    <a:pt x="1122" y="469"/>
                  </a:lnTo>
                  <a:lnTo>
                    <a:pt x="1124" y="472"/>
                  </a:lnTo>
                  <a:lnTo>
                    <a:pt x="1124" y="472"/>
                  </a:lnTo>
                  <a:lnTo>
                    <a:pt x="1124" y="474"/>
                  </a:lnTo>
                  <a:lnTo>
                    <a:pt x="1122" y="478"/>
                  </a:lnTo>
                  <a:lnTo>
                    <a:pt x="1113" y="483"/>
                  </a:lnTo>
                  <a:lnTo>
                    <a:pt x="1104" y="487"/>
                  </a:lnTo>
                  <a:lnTo>
                    <a:pt x="1099" y="492"/>
                  </a:lnTo>
                  <a:lnTo>
                    <a:pt x="1099" y="492"/>
                  </a:lnTo>
                  <a:lnTo>
                    <a:pt x="1097" y="498"/>
                  </a:lnTo>
                  <a:lnTo>
                    <a:pt x="1097" y="501"/>
                  </a:lnTo>
                  <a:lnTo>
                    <a:pt x="1097" y="507"/>
                  </a:lnTo>
                  <a:lnTo>
                    <a:pt x="1095" y="512"/>
                  </a:lnTo>
                  <a:lnTo>
                    <a:pt x="1095" y="512"/>
                  </a:lnTo>
                  <a:lnTo>
                    <a:pt x="1093" y="514"/>
                  </a:lnTo>
                  <a:lnTo>
                    <a:pt x="1090" y="514"/>
                  </a:lnTo>
                  <a:lnTo>
                    <a:pt x="1086" y="514"/>
                  </a:lnTo>
                  <a:lnTo>
                    <a:pt x="1084" y="510"/>
                  </a:lnTo>
                  <a:lnTo>
                    <a:pt x="1084" y="510"/>
                  </a:lnTo>
                  <a:lnTo>
                    <a:pt x="1081" y="507"/>
                  </a:lnTo>
                  <a:lnTo>
                    <a:pt x="1079" y="503"/>
                  </a:lnTo>
                  <a:lnTo>
                    <a:pt x="1077" y="492"/>
                  </a:lnTo>
                  <a:lnTo>
                    <a:pt x="1075" y="483"/>
                  </a:lnTo>
                  <a:lnTo>
                    <a:pt x="1072" y="481"/>
                  </a:lnTo>
                  <a:lnTo>
                    <a:pt x="1066" y="480"/>
                  </a:lnTo>
                  <a:lnTo>
                    <a:pt x="1066" y="480"/>
                  </a:lnTo>
                  <a:lnTo>
                    <a:pt x="1061" y="478"/>
                  </a:lnTo>
                  <a:lnTo>
                    <a:pt x="1059" y="480"/>
                  </a:lnTo>
                  <a:lnTo>
                    <a:pt x="1055" y="483"/>
                  </a:lnTo>
                  <a:lnTo>
                    <a:pt x="1055" y="489"/>
                  </a:lnTo>
                  <a:lnTo>
                    <a:pt x="1055" y="489"/>
                  </a:lnTo>
                  <a:lnTo>
                    <a:pt x="1052" y="494"/>
                  </a:lnTo>
                  <a:lnTo>
                    <a:pt x="1046" y="498"/>
                  </a:lnTo>
                  <a:lnTo>
                    <a:pt x="1039" y="501"/>
                  </a:lnTo>
                  <a:lnTo>
                    <a:pt x="1034" y="501"/>
                  </a:lnTo>
                  <a:lnTo>
                    <a:pt x="1034" y="501"/>
                  </a:lnTo>
                  <a:lnTo>
                    <a:pt x="1021" y="498"/>
                  </a:lnTo>
                  <a:lnTo>
                    <a:pt x="1015" y="496"/>
                  </a:lnTo>
                  <a:lnTo>
                    <a:pt x="1010" y="496"/>
                  </a:lnTo>
                  <a:lnTo>
                    <a:pt x="1010" y="496"/>
                  </a:lnTo>
                  <a:lnTo>
                    <a:pt x="1005" y="498"/>
                  </a:lnTo>
                  <a:lnTo>
                    <a:pt x="999" y="498"/>
                  </a:lnTo>
                  <a:lnTo>
                    <a:pt x="999" y="498"/>
                  </a:lnTo>
                  <a:lnTo>
                    <a:pt x="996" y="494"/>
                  </a:lnTo>
                  <a:lnTo>
                    <a:pt x="992" y="490"/>
                  </a:lnTo>
                  <a:lnTo>
                    <a:pt x="988" y="487"/>
                  </a:lnTo>
                  <a:lnTo>
                    <a:pt x="985" y="483"/>
                  </a:lnTo>
                  <a:lnTo>
                    <a:pt x="985" y="483"/>
                  </a:lnTo>
                  <a:lnTo>
                    <a:pt x="979" y="483"/>
                  </a:lnTo>
                  <a:lnTo>
                    <a:pt x="972" y="483"/>
                  </a:lnTo>
                  <a:lnTo>
                    <a:pt x="972" y="483"/>
                  </a:lnTo>
                  <a:lnTo>
                    <a:pt x="965" y="483"/>
                  </a:lnTo>
                  <a:lnTo>
                    <a:pt x="957" y="480"/>
                  </a:lnTo>
                  <a:lnTo>
                    <a:pt x="945" y="469"/>
                  </a:lnTo>
                  <a:lnTo>
                    <a:pt x="945" y="469"/>
                  </a:lnTo>
                  <a:lnTo>
                    <a:pt x="939" y="467"/>
                  </a:lnTo>
                  <a:lnTo>
                    <a:pt x="936" y="465"/>
                  </a:lnTo>
                  <a:lnTo>
                    <a:pt x="925" y="465"/>
                  </a:lnTo>
                  <a:lnTo>
                    <a:pt x="925" y="465"/>
                  </a:lnTo>
                  <a:lnTo>
                    <a:pt x="918" y="465"/>
                  </a:lnTo>
                  <a:lnTo>
                    <a:pt x="907" y="465"/>
                  </a:lnTo>
                  <a:lnTo>
                    <a:pt x="901" y="467"/>
                  </a:lnTo>
                  <a:lnTo>
                    <a:pt x="898" y="469"/>
                  </a:lnTo>
                  <a:lnTo>
                    <a:pt x="896" y="472"/>
                  </a:lnTo>
                  <a:lnTo>
                    <a:pt x="898" y="478"/>
                  </a:lnTo>
                  <a:lnTo>
                    <a:pt x="898" y="478"/>
                  </a:lnTo>
                  <a:lnTo>
                    <a:pt x="900" y="481"/>
                  </a:lnTo>
                  <a:lnTo>
                    <a:pt x="903" y="481"/>
                  </a:lnTo>
                  <a:lnTo>
                    <a:pt x="912" y="480"/>
                  </a:lnTo>
                  <a:lnTo>
                    <a:pt x="912" y="480"/>
                  </a:lnTo>
                  <a:lnTo>
                    <a:pt x="916" y="478"/>
                  </a:lnTo>
                  <a:lnTo>
                    <a:pt x="919" y="480"/>
                  </a:lnTo>
                  <a:lnTo>
                    <a:pt x="921" y="483"/>
                  </a:lnTo>
                  <a:lnTo>
                    <a:pt x="919" y="487"/>
                  </a:lnTo>
                  <a:lnTo>
                    <a:pt x="919" y="487"/>
                  </a:lnTo>
                  <a:lnTo>
                    <a:pt x="916" y="490"/>
                  </a:lnTo>
                  <a:lnTo>
                    <a:pt x="912" y="492"/>
                  </a:lnTo>
                  <a:lnTo>
                    <a:pt x="903" y="496"/>
                  </a:lnTo>
                  <a:lnTo>
                    <a:pt x="903" y="496"/>
                  </a:lnTo>
                  <a:lnTo>
                    <a:pt x="900" y="499"/>
                  </a:lnTo>
                  <a:lnTo>
                    <a:pt x="900" y="507"/>
                  </a:lnTo>
                  <a:lnTo>
                    <a:pt x="900" y="512"/>
                  </a:lnTo>
                  <a:lnTo>
                    <a:pt x="901" y="517"/>
                  </a:lnTo>
                  <a:lnTo>
                    <a:pt x="901" y="517"/>
                  </a:lnTo>
                  <a:lnTo>
                    <a:pt x="901" y="523"/>
                  </a:lnTo>
                  <a:lnTo>
                    <a:pt x="901" y="525"/>
                  </a:lnTo>
                  <a:lnTo>
                    <a:pt x="900" y="525"/>
                  </a:lnTo>
                  <a:lnTo>
                    <a:pt x="900" y="525"/>
                  </a:lnTo>
                  <a:lnTo>
                    <a:pt x="894" y="525"/>
                  </a:lnTo>
                  <a:lnTo>
                    <a:pt x="889" y="523"/>
                  </a:lnTo>
                  <a:lnTo>
                    <a:pt x="889" y="523"/>
                  </a:lnTo>
                  <a:lnTo>
                    <a:pt x="887" y="517"/>
                  </a:lnTo>
                  <a:lnTo>
                    <a:pt x="885" y="512"/>
                  </a:lnTo>
                  <a:lnTo>
                    <a:pt x="885" y="507"/>
                  </a:lnTo>
                  <a:lnTo>
                    <a:pt x="883" y="501"/>
                  </a:lnTo>
                  <a:lnTo>
                    <a:pt x="883" y="501"/>
                  </a:lnTo>
                  <a:lnTo>
                    <a:pt x="880" y="496"/>
                  </a:lnTo>
                  <a:lnTo>
                    <a:pt x="876" y="494"/>
                  </a:lnTo>
                  <a:lnTo>
                    <a:pt x="865" y="490"/>
                  </a:lnTo>
                  <a:lnTo>
                    <a:pt x="865" y="490"/>
                  </a:lnTo>
                  <a:lnTo>
                    <a:pt x="853" y="490"/>
                  </a:lnTo>
                  <a:lnTo>
                    <a:pt x="842" y="494"/>
                  </a:lnTo>
                  <a:lnTo>
                    <a:pt x="842" y="494"/>
                  </a:lnTo>
                  <a:lnTo>
                    <a:pt x="834" y="494"/>
                  </a:lnTo>
                  <a:lnTo>
                    <a:pt x="827" y="496"/>
                  </a:lnTo>
                  <a:lnTo>
                    <a:pt x="827" y="496"/>
                  </a:lnTo>
                  <a:lnTo>
                    <a:pt x="822" y="496"/>
                  </a:lnTo>
                  <a:lnTo>
                    <a:pt x="818" y="494"/>
                  </a:lnTo>
                  <a:lnTo>
                    <a:pt x="816" y="492"/>
                  </a:lnTo>
                  <a:lnTo>
                    <a:pt x="816" y="492"/>
                  </a:lnTo>
                  <a:lnTo>
                    <a:pt x="813" y="483"/>
                  </a:lnTo>
                  <a:lnTo>
                    <a:pt x="811" y="476"/>
                  </a:lnTo>
                  <a:lnTo>
                    <a:pt x="811" y="476"/>
                  </a:lnTo>
                  <a:lnTo>
                    <a:pt x="805" y="470"/>
                  </a:lnTo>
                  <a:lnTo>
                    <a:pt x="800" y="467"/>
                  </a:lnTo>
                  <a:lnTo>
                    <a:pt x="800" y="467"/>
                  </a:lnTo>
                  <a:lnTo>
                    <a:pt x="793" y="467"/>
                  </a:lnTo>
                  <a:lnTo>
                    <a:pt x="786" y="467"/>
                  </a:lnTo>
                  <a:lnTo>
                    <a:pt x="778" y="467"/>
                  </a:lnTo>
                  <a:lnTo>
                    <a:pt x="771" y="467"/>
                  </a:lnTo>
                  <a:lnTo>
                    <a:pt x="771" y="467"/>
                  </a:lnTo>
                  <a:lnTo>
                    <a:pt x="760" y="463"/>
                  </a:lnTo>
                  <a:lnTo>
                    <a:pt x="751" y="458"/>
                  </a:lnTo>
                  <a:lnTo>
                    <a:pt x="751" y="458"/>
                  </a:lnTo>
                  <a:lnTo>
                    <a:pt x="742" y="449"/>
                  </a:lnTo>
                  <a:lnTo>
                    <a:pt x="729" y="442"/>
                  </a:lnTo>
                  <a:lnTo>
                    <a:pt x="717" y="436"/>
                  </a:lnTo>
                  <a:lnTo>
                    <a:pt x="704" y="434"/>
                  </a:lnTo>
                  <a:lnTo>
                    <a:pt x="704" y="434"/>
                  </a:lnTo>
                  <a:lnTo>
                    <a:pt x="697" y="436"/>
                  </a:lnTo>
                  <a:lnTo>
                    <a:pt x="691" y="438"/>
                  </a:lnTo>
                  <a:lnTo>
                    <a:pt x="681" y="442"/>
                  </a:lnTo>
                  <a:lnTo>
                    <a:pt x="681" y="442"/>
                  </a:lnTo>
                  <a:lnTo>
                    <a:pt x="677" y="442"/>
                  </a:lnTo>
                  <a:lnTo>
                    <a:pt x="675" y="440"/>
                  </a:lnTo>
                  <a:lnTo>
                    <a:pt x="673" y="432"/>
                  </a:lnTo>
                  <a:lnTo>
                    <a:pt x="673" y="432"/>
                  </a:lnTo>
                  <a:lnTo>
                    <a:pt x="670" y="429"/>
                  </a:lnTo>
                  <a:lnTo>
                    <a:pt x="668" y="427"/>
                  </a:lnTo>
                  <a:lnTo>
                    <a:pt x="666" y="427"/>
                  </a:lnTo>
                  <a:lnTo>
                    <a:pt x="666" y="427"/>
                  </a:lnTo>
                  <a:lnTo>
                    <a:pt x="662" y="427"/>
                  </a:lnTo>
                  <a:lnTo>
                    <a:pt x="662" y="429"/>
                  </a:lnTo>
                  <a:lnTo>
                    <a:pt x="661" y="434"/>
                  </a:lnTo>
                  <a:lnTo>
                    <a:pt x="661" y="434"/>
                  </a:lnTo>
                  <a:lnTo>
                    <a:pt x="661" y="445"/>
                  </a:lnTo>
                  <a:lnTo>
                    <a:pt x="659" y="447"/>
                  </a:lnTo>
                  <a:lnTo>
                    <a:pt x="655" y="451"/>
                  </a:lnTo>
                  <a:lnTo>
                    <a:pt x="655" y="451"/>
                  </a:lnTo>
                  <a:lnTo>
                    <a:pt x="646" y="451"/>
                  </a:lnTo>
                  <a:lnTo>
                    <a:pt x="639" y="449"/>
                  </a:lnTo>
                  <a:lnTo>
                    <a:pt x="639" y="449"/>
                  </a:lnTo>
                  <a:lnTo>
                    <a:pt x="634" y="443"/>
                  </a:lnTo>
                  <a:lnTo>
                    <a:pt x="632" y="438"/>
                  </a:lnTo>
                  <a:lnTo>
                    <a:pt x="630" y="423"/>
                  </a:lnTo>
                  <a:lnTo>
                    <a:pt x="630" y="423"/>
                  </a:lnTo>
                  <a:lnTo>
                    <a:pt x="626" y="414"/>
                  </a:lnTo>
                  <a:lnTo>
                    <a:pt x="626" y="414"/>
                  </a:lnTo>
                  <a:lnTo>
                    <a:pt x="623" y="407"/>
                  </a:lnTo>
                  <a:lnTo>
                    <a:pt x="617" y="402"/>
                  </a:lnTo>
                  <a:lnTo>
                    <a:pt x="617" y="402"/>
                  </a:lnTo>
                  <a:lnTo>
                    <a:pt x="612" y="400"/>
                  </a:lnTo>
                  <a:lnTo>
                    <a:pt x="606" y="398"/>
                  </a:lnTo>
                  <a:lnTo>
                    <a:pt x="601" y="402"/>
                  </a:lnTo>
                  <a:lnTo>
                    <a:pt x="597" y="405"/>
                  </a:lnTo>
                  <a:lnTo>
                    <a:pt x="597" y="405"/>
                  </a:lnTo>
                  <a:lnTo>
                    <a:pt x="595" y="413"/>
                  </a:lnTo>
                  <a:lnTo>
                    <a:pt x="594" y="420"/>
                  </a:lnTo>
                  <a:lnTo>
                    <a:pt x="592" y="427"/>
                  </a:lnTo>
                  <a:lnTo>
                    <a:pt x="590" y="432"/>
                  </a:lnTo>
                  <a:lnTo>
                    <a:pt x="590" y="432"/>
                  </a:lnTo>
                  <a:lnTo>
                    <a:pt x="585" y="432"/>
                  </a:lnTo>
                  <a:lnTo>
                    <a:pt x="579" y="432"/>
                  </a:lnTo>
                  <a:lnTo>
                    <a:pt x="579" y="432"/>
                  </a:lnTo>
                  <a:lnTo>
                    <a:pt x="570" y="436"/>
                  </a:lnTo>
                  <a:lnTo>
                    <a:pt x="567" y="438"/>
                  </a:lnTo>
                  <a:lnTo>
                    <a:pt x="563" y="442"/>
                  </a:lnTo>
                  <a:lnTo>
                    <a:pt x="563" y="442"/>
                  </a:lnTo>
                  <a:lnTo>
                    <a:pt x="561" y="445"/>
                  </a:lnTo>
                  <a:lnTo>
                    <a:pt x="561" y="449"/>
                  </a:lnTo>
                  <a:lnTo>
                    <a:pt x="559" y="456"/>
                  </a:lnTo>
                  <a:lnTo>
                    <a:pt x="559" y="456"/>
                  </a:lnTo>
                  <a:lnTo>
                    <a:pt x="556" y="458"/>
                  </a:lnTo>
                  <a:lnTo>
                    <a:pt x="552" y="458"/>
                  </a:lnTo>
                  <a:lnTo>
                    <a:pt x="545" y="460"/>
                  </a:lnTo>
                  <a:lnTo>
                    <a:pt x="545" y="460"/>
                  </a:lnTo>
                  <a:lnTo>
                    <a:pt x="541" y="461"/>
                  </a:lnTo>
                  <a:lnTo>
                    <a:pt x="538" y="461"/>
                  </a:lnTo>
                  <a:lnTo>
                    <a:pt x="534" y="461"/>
                  </a:lnTo>
                  <a:lnTo>
                    <a:pt x="534" y="456"/>
                  </a:lnTo>
                  <a:lnTo>
                    <a:pt x="534" y="456"/>
                  </a:lnTo>
                  <a:lnTo>
                    <a:pt x="534" y="449"/>
                  </a:lnTo>
                  <a:lnTo>
                    <a:pt x="538" y="443"/>
                  </a:lnTo>
                  <a:lnTo>
                    <a:pt x="543" y="438"/>
                  </a:lnTo>
                  <a:lnTo>
                    <a:pt x="548" y="434"/>
                  </a:lnTo>
                  <a:lnTo>
                    <a:pt x="548" y="434"/>
                  </a:lnTo>
                  <a:lnTo>
                    <a:pt x="561" y="431"/>
                  </a:lnTo>
                  <a:lnTo>
                    <a:pt x="567" y="429"/>
                  </a:lnTo>
                  <a:lnTo>
                    <a:pt x="570" y="425"/>
                  </a:lnTo>
                  <a:lnTo>
                    <a:pt x="570" y="425"/>
                  </a:lnTo>
                  <a:lnTo>
                    <a:pt x="570" y="422"/>
                  </a:lnTo>
                  <a:lnTo>
                    <a:pt x="568" y="420"/>
                  </a:lnTo>
                  <a:lnTo>
                    <a:pt x="565" y="418"/>
                  </a:lnTo>
                  <a:lnTo>
                    <a:pt x="559" y="416"/>
                  </a:lnTo>
                  <a:lnTo>
                    <a:pt x="556" y="418"/>
                  </a:lnTo>
                  <a:lnTo>
                    <a:pt x="556" y="418"/>
                  </a:lnTo>
                  <a:lnTo>
                    <a:pt x="548" y="422"/>
                  </a:lnTo>
                  <a:lnTo>
                    <a:pt x="543" y="425"/>
                  </a:lnTo>
                  <a:lnTo>
                    <a:pt x="536" y="431"/>
                  </a:lnTo>
                  <a:lnTo>
                    <a:pt x="529" y="432"/>
                  </a:lnTo>
                  <a:lnTo>
                    <a:pt x="529" y="432"/>
                  </a:lnTo>
                  <a:lnTo>
                    <a:pt x="519" y="432"/>
                  </a:lnTo>
                  <a:lnTo>
                    <a:pt x="512" y="432"/>
                  </a:lnTo>
                  <a:lnTo>
                    <a:pt x="512" y="432"/>
                  </a:lnTo>
                  <a:lnTo>
                    <a:pt x="507" y="434"/>
                  </a:lnTo>
                  <a:lnTo>
                    <a:pt x="503" y="436"/>
                  </a:lnTo>
                  <a:lnTo>
                    <a:pt x="496" y="442"/>
                  </a:lnTo>
                  <a:lnTo>
                    <a:pt x="496" y="442"/>
                  </a:lnTo>
                  <a:lnTo>
                    <a:pt x="487" y="451"/>
                  </a:lnTo>
                  <a:lnTo>
                    <a:pt x="481" y="454"/>
                  </a:lnTo>
                  <a:lnTo>
                    <a:pt x="476" y="454"/>
                  </a:lnTo>
                  <a:lnTo>
                    <a:pt x="476" y="454"/>
                  </a:lnTo>
                  <a:lnTo>
                    <a:pt x="463" y="451"/>
                  </a:lnTo>
                  <a:lnTo>
                    <a:pt x="451" y="445"/>
                  </a:lnTo>
                  <a:lnTo>
                    <a:pt x="451" y="445"/>
                  </a:lnTo>
                  <a:lnTo>
                    <a:pt x="443" y="442"/>
                  </a:lnTo>
                  <a:lnTo>
                    <a:pt x="434" y="438"/>
                  </a:lnTo>
                  <a:lnTo>
                    <a:pt x="434" y="438"/>
                  </a:lnTo>
                  <a:lnTo>
                    <a:pt x="414" y="432"/>
                  </a:lnTo>
                  <a:lnTo>
                    <a:pt x="395" y="431"/>
                  </a:lnTo>
                  <a:lnTo>
                    <a:pt x="375" y="429"/>
                  </a:lnTo>
                  <a:lnTo>
                    <a:pt x="355" y="429"/>
                  </a:lnTo>
                  <a:lnTo>
                    <a:pt x="355" y="429"/>
                  </a:lnTo>
                  <a:lnTo>
                    <a:pt x="338" y="429"/>
                  </a:lnTo>
                  <a:lnTo>
                    <a:pt x="324" y="427"/>
                  </a:lnTo>
                  <a:lnTo>
                    <a:pt x="293" y="422"/>
                  </a:lnTo>
                  <a:lnTo>
                    <a:pt x="293" y="422"/>
                  </a:lnTo>
                  <a:lnTo>
                    <a:pt x="264" y="416"/>
                  </a:lnTo>
                  <a:lnTo>
                    <a:pt x="235" y="409"/>
                  </a:lnTo>
                  <a:lnTo>
                    <a:pt x="235" y="409"/>
                  </a:lnTo>
                  <a:lnTo>
                    <a:pt x="212" y="405"/>
                  </a:lnTo>
                  <a:lnTo>
                    <a:pt x="190" y="402"/>
                  </a:lnTo>
                  <a:lnTo>
                    <a:pt x="190" y="402"/>
                  </a:lnTo>
                  <a:lnTo>
                    <a:pt x="168" y="402"/>
                  </a:lnTo>
                  <a:lnTo>
                    <a:pt x="168" y="402"/>
                  </a:lnTo>
                  <a:lnTo>
                    <a:pt x="148" y="402"/>
                  </a:lnTo>
                  <a:lnTo>
                    <a:pt x="139" y="404"/>
                  </a:lnTo>
                  <a:lnTo>
                    <a:pt x="130" y="405"/>
                  </a:lnTo>
                  <a:lnTo>
                    <a:pt x="130" y="405"/>
                  </a:lnTo>
                  <a:lnTo>
                    <a:pt x="107" y="414"/>
                  </a:lnTo>
                  <a:lnTo>
                    <a:pt x="96" y="420"/>
                  </a:lnTo>
                  <a:lnTo>
                    <a:pt x="83" y="425"/>
                  </a:lnTo>
                  <a:lnTo>
                    <a:pt x="83" y="425"/>
                  </a:lnTo>
                  <a:lnTo>
                    <a:pt x="72" y="434"/>
                  </a:lnTo>
                  <a:lnTo>
                    <a:pt x="69" y="440"/>
                  </a:lnTo>
                  <a:lnTo>
                    <a:pt x="65" y="445"/>
                  </a:lnTo>
                  <a:lnTo>
                    <a:pt x="65" y="445"/>
                  </a:lnTo>
                  <a:lnTo>
                    <a:pt x="63" y="449"/>
                  </a:lnTo>
                  <a:lnTo>
                    <a:pt x="63" y="454"/>
                  </a:lnTo>
                  <a:lnTo>
                    <a:pt x="63" y="454"/>
                  </a:lnTo>
                  <a:lnTo>
                    <a:pt x="62" y="458"/>
                  </a:lnTo>
                  <a:lnTo>
                    <a:pt x="58" y="458"/>
                  </a:lnTo>
                  <a:lnTo>
                    <a:pt x="51" y="458"/>
                  </a:lnTo>
                  <a:lnTo>
                    <a:pt x="34" y="451"/>
                  </a:lnTo>
                  <a:lnTo>
                    <a:pt x="34" y="451"/>
                  </a:lnTo>
                  <a:lnTo>
                    <a:pt x="25" y="449"/>
                  </a:lnTo>
                  <a:lnTo>
                    <a:pt x="20" y="451"/>
                  </a:lnTo>
                  <a:lnTo>
                    <a:pt x="14" y="452"/>
                  </a:lnTo>
                  <a:lnTo>
                    <a:pt x="14" y="452"/>
                  </a:lnTo>
                  <a:lnTo>
                    <a:pt x="11" y="458"/>
                  </a:lnTo>
                  <a:lnTo>
                    <a:pt x="7" y="463"/>
                  </a:lnTo>
                  <a:lnTo>
                    <a:pt x="2" y="476"/>
                  </a:lnTo>
                  <a:lnTo>
                    <a:pt x="2" y="476"/>
                  </a:lnTo>
                  <a:lnTo>
                    <a:pt x="0" y="483"/>
                  </a:lnTo>
                  <a:lnTo>
                    <a:pt x="2" y="490"/>
                  </a:lnTo>
                  <a:lnTo>
                    <a:pt x="4" y="498"/>
                  </a:lnTo>
                  <a:lnTo>
                    <a:pt x="7" y="503"/>
                  </a:lnTo>
                  <a:lnTo>
                    <a:pt x="13" y="508"/>
                  </a:lnTo>
                  <a:lnTo>
                    <a:pt x="20" y="510"/>
                  </a:lnTo>
                  <a:lnTo>
                    <a:pt x="25" y="514"/>
                  </a:lnTo>
                  <a:lnTo>
                    <a:pt x="34" y="514"/>
                  </a:lnTo>
                  <a:lnTo>
                    <a:pt x="34" y="514"/>
                  </a:lnTo>
                  <a:lnTo>
                    <a:pt x="45" y="512"/>
                  </a:lnTo>
                  <a:lnTo>
                    <a:pt x="58" y="510"/>
                  </a:lnTo>
                  <a:lnTo>
                    <a:pt x="71" y="508"/>
                  </a:lnTo>
                  <a:lnTo>
                    <a:pt x="76" y="510"/>
                  </a:lnTo>
                  <a:lnTo>
                    <a:pt x="83" y="512"/>
                  </a:lnTo>
                  <a:lnTo>
                    <a:pt x="83" y="512"/>
                  </a:lnTo>
                  <a:lnTo>
                    <a:pt x="91" y="514"/>
                  </a:lnTo>
                  <a:lnTo>
                    <a:pt x="98" y="517"/>
                  </a:lnTo>
                  <a:lnTo>
                    <a:pt x="101" y="523"/>
                  </a:lnTo>
                  <a:lnTo>
                    <a:pt x="103" y="527"/>
                  </a:lnTo>
                  <a:lnTo>
                    <a:pt x="101" y="530"/>
                  </a:lnTo>
                  <a:lnTo>
                    <a:pt x="101" y="530"/>
                  </a:lnTo>
                  <a:lnTo>
                    <a:pt x="100" y="536"/>
                  </a:lnTo>
                  <a:lnTo>
                    <a:pt x="94" y="539"/>
                  </a:lnTo>
                  <a:lnTo>
                    <a:pt x="89" y="541"/>
                  </a:lnTo>
                  <a:lnTo>
                    <a:pt x="81" y="541"/>
                  </a:lnTo>
                  <a:lnTo>
                    <a:pt x="81" y="541"/>
                  </a:lnTo>
                  <a:lnTo>
                    <a:pt x="76" y="541"/>
                  </a:lnTo>
                  <a:lnTo>
                    <a:pt x="72" y="537"/>
                  </a:lnTo>
                  <a:lnTo>
                    <a:pt x="63" y="532"/>
                  </a:lnTo>
                  <a:lnTo>
                    <a:pt x="63" y="532"/>
                  </a:lnTo>
                  <a:lnTo>
                    <a:pt x="54" y="530"/>
                  </a:lnTo>
                  <a:lnTo>
                    <a:pt x="47" y="530"/>
                  </a:lnTo>
                  <a:lnTo>
                    <a:pt x="47" y="530"/>
                  </a:lnTo>
                  <a:lnTo>
                    <a:pt x="43" y="532"/>
                  </a:lnTo>
                  <a:lnTo>
                    <a:pt x="40" y="534"/>
                  </a:lnTo>
                  <a:lnTo>
                    <a:pt x="33" y="537"/>
                  </a:lnTo>
                  <a:lnTo>
                    <a:pt x="33" y="537"/>
                  </a:lnTo>
                  <a:lnTo>
                    <a:pt x="24" y="537"/>
                  </a:lnTo>
                  <a:lnTo>
                    <a:pt x="14" y="537"/>
                  </a:lnTo>
                  <a:lnTo>
                    <a:pt x="14" y="537"/>
                  </a:lnTo>
                  <a:lnTo>
                    <a:pt x="9" y="541"/>
                  </a:lnTo>
                  <a:lnTo>
                    <a:pt x="5" y="545"/>
                  </a:lnTo>
                  <a:lnTo>
                    <a:pt x="4" y="552"/>
                  </a:lnTo>
                  <a:lnTo>
                    <a:pt x="4" y="557"/>
                  </a:lnTo>
                  <a:lnTo>
                    <a:pt x="4" y="557"/>
                  </a:lnTo>
                  <a:lnTo>
                    <a:pt x="7" y="565"/>
                  </a:lnTo>
                  <a:lnTo>
                    <a:pt x="11" y="570"/>
                  </a:lnTo>
                  <a:lnTo>
                    <a:pt x="18" y="572"/>
                  </a:lnTo>
                  <a:lnTo>
                    <a:pt x="25" y="574"/>
                  </a:lnTo>
                  <a:lnTo>
                    <a:pt x="40" y="574"/>
                  </a:lnTo>
                  <a:lnTo>
                    <a:pt x="52" y="572"/>
                  </a:lnTo>
                  <a:lnTo>
                    <a:pt x="52" y="572"/>
                  </a:lnTo>
                  <a:lnTo>
                    <a:pt x="60" y="572"/>
                  </a:lnTo>
                  <a:lnTo>
                    <a:pt x="67" y="572"/>
                  </a:lnTo>
                  <a:lnTo>
                    <a:pt x="67" y="572"/>
                  </a:lnTo>
                  <a:lnTo>
                    <a:pt x="72" y="577"/>
                  </a:lnTo>
                  <a:lnTo>
                    <a:pt x="72" y="577"/>
                  </a:lnTo>
                  <a:lnTo>
                    <a:pt x="78" y="577"/>
                  </a:lnTo>
                  <a:lnTo>
                    <a:pt x="85" y="577"/>
                  </a:lnTo>
                  <a:lnTo>
                    <a:pt x="85" y="577"/>
                  </a:lnTo>
                  <a:lnTo>
                    <a:pt x="92" y="577"/>
                  </a:lnTo>
                  <a:lnTo>
                    <a:pt x="100" y="577"/>
                  </a:lnTo>
                  <a:lnTo>
                    <a:pt x="107" y="581"/>
                  </a:lnTo>
                  <a:lnTo>
                    <a:pt x="110" y="584"/>
                  </a:lnTo>
                  <a:lnTo>
                    <a:pt x="110" y="584"/>
                  </a:lnTo>
                  <a:lnTo>
                    <a:pt x="114" y="590"/>
                  </a:lnTo>
                  <a:lnTo>
                    <a:pt x="112" y="595"/>
                  </a:lnTo>
                  <a:lnTo>
                    <a:pt x="110" y="601"/>
                  </a:lnTo>
                  <a:lnTo>
                    <a:pt x="107" y="604"/>
                  </a:lnTo>
                  <a:lnTo>
                    <a:pt x="107" y="604"/>
                  </a:lnTo>
                  <a:lnTo>
                    <a:pt x="103" y="608"/>
                  </a:lnTo>
                  <a:lnTo>
                    <a:pt x="100" y="612"/>
                  </a:lnTo>
                  <a:lnTo>
                    <a:pt x="100" y="612"/>
                  </a:lnTo>
                  <a:lnTo>
                    <a:pt x="96" y="612"/>
                  </a:lnTo>
                  <a:lnTo>
                    <a:pt x="92" y="612"/>
                  </a:lnTo>
                  <a:lnTo>
                    <a:pt x="83" y="612"/>
                  </a:lnTo>
                  <a:lnTo>
                    <a:pt x="83" y="612"/>
                  </a:lnTo>
                  <a:lnTo>
                    <a:pt x="78" y="613"/>
                  </a:lnTo>
                  <a:lnTo>
                    <a:pt x="74" y="613"/>
                  </a:lnTo>
                  <a:lnTo>
                    <a:pt x="74" y="613"/>
                  </a:lnTo>
                  <a:lnTo>
                    <a:pt x="63" y="612"/>
                  </a:lnTo>
                  <a:lnTo>
                    <a:pt x="58" y="610"/>
                  </a:lnTo>
                  <a:lnTo>
                    <a:pt x="52" y="613"/>
                  </a:lnTo>
                  <a:lnTo>
                    <a:pt x="52" y="613"/>
                  </a:lnTo>
                  <a:lnTo>
                    <a:pt x="51" y="617"/>
                  </a:lnTo>
                  <a:lnTo>
                    <a:pt x="51" y="621"/>
                  </a:lnTo>
                  <a:lnTo>
                    <a:pt x="52" y="624"/>
                  </a:lnTo>
                  <a:lnTo>
                    <a:pt x="52" y="630"/>
                  </a:lnTo>
                  <a:lnTo>
                    <a:pt x="52" y="630"/>
                  </a:lnTo>
                  <a:lnTo>
                    <a:pt x="51" y="633"/>
                  </a:lnTo>
                  <a:lnTo>
                    <a:pt x="47" y="635"/>
                  </a:lnTo>
                  <a:lnTo>
                    <a:pt x="40" y="637"/>
                  </a:lnTo>
                  <a:lnTo>
                    <a:pt x="40" y="637"/>
                  </a:lnTo>
                  <a:lnTo>
                    <a:pt x="31" y="642"/>
                  </a:lnTo>
                  <a:lnTo>
                    <a:pt x="29" y="646"/>
                  </a:lnTo>
                  <a:lnTo>
                    <a:pt x="27" y="651"/>
                  </a:lnTo>
                  <a:lnTo>
                    <a:pt x="27" y="651"/>
                  </a:lnTo>
                  <a:lnTo>
                    <a:pt x="29" y="655"/>
                  </a:lnTo>
                  <a:lnTo>
                    <a:pt x="33" y="659"/>
                  </a:lnTo>
                  <a:lnTo>
                    <a:pt x="42" y="662"/>
                  </a:lnTo>
                  <a:lnTo>
                    <a:pt x="42" y="662"/>
                  </a:lnTo>
                  <a:lnTo>
                    <a:pt x="49" y="664"/>
                  </a:lnTo>
                  <a:lnTo>
                    <a:pt x="54" y="664"/>
                  </a:lnTo>
                  <a:lnTo>
                    <a:pt x="56" y="666"/>
                  </a:lnTo>
                  <a:lnTo>
                    <a:pt x="56" y="666"/>
                  </a:lnTo>
                  <a:lnTo>
                    <a:pt x="54" y="669"/>
                  </a:lnTo>
                  <a:lnTo>
                    <a:pt x="52" y="673"/>
                  </a:lnTo>
                  <a:lnTo>
                    <a:pt x="47" y="679"/>
                  </a:lnTo>
                  <a:lnTo>
                    <a:pt x="47" y="679"/>
                  </a:lnTo>
                  <a:lnTo>
                    <a:pt x="45" y="688"/>
                  </a:lnTo>
                  <a:lnTo>
                    <a:pt x="47" y="695"/>
                  </a:lnTo>
                  <a:lnTo>
                    <a:pt x="51" y="698"/>
                  </a:lnTo>
                  <a:lnTo>
                    <a:pt x="54" y="700"/>
                  </a:lnTo>
                  <a:lnTo>
                    <a:pt x="58" y="700"/>
                  </a:lnTo>
                  <a:lnTo>
                    <a:pt x="62" y="700"/>
                  </a:lnTo>
                  <a:lnTo>
                    <a:pt x="62" y="700"/>
                  </a:lnTo>
                  <a:lnTo>
                    <a:pt x="67" y="697"/>
                  </a:lnTo>
                  <a:lnTo>
                    <a:pt x="74" y="693"/>
                  </a:lnTo>
                  <a:lnTo>
                    <a:pt x="76" y="693"/>
                  </a:lnTo>
                  <a:lnTo>
                    <a:pt x="78" y="693"/>
                  </a:lnTo>
                  <a:lnTo>
                    <a:pt x="80" y="695"/>
                  </a:lnTo>
                  <a:lnTo>
                    <a:pt x="81" y="698"/>
                  </a:lnTo>
                  <a:lnTo>
                    <a:pt x="81" y="698"/>
                  </a:lnTo>
                  <a:lnTo>
                    <a:pt x="83" y="711"/>
                  </a:lnTo>
                  <a:lnTo>
                    <a:pt x="85" y="717"/>
                  </a:lnTo>
                  <a:lnTo>
                    <a:pt x="87" y="720"/>
                  </a:lnTo>
                  <a:lnTo>
                    <a:pt x="87" y="720"/>
                  </a:lnTo>
                  <a:lnTo>
                    <a:pt x="92" y="724"/>
                  </a:lnTo>
                  <a:lnTo>
                    <a:pt x="98" y="722"/>
                  </a:lnTo>
                  <a:lnTo>
                    <a:pt x="101" y="720"/>
                  </a:lnTo>
                  <a:lnTo>
                    <a:pt x="105" y="718"/>
                  </a:lnTo>
                  <a:lnTo>
                    <a:pt x="105" y="718"/>
                  </a:lnTo>
                  <a:lnTo>
                    <a:pt x="110" y="718"/>
                  </a:lnTo>
                  <a:lnTo>
                    <a:pt x="114" y="720"/>
                  </a:lnTo>
                  <a:lnTo>
                    <a:pt x="121" y="726"/>
                  </a:lnTo>
                  <a:lnTo>
                    <a:pt x="121" y="726"/>
                  </a:lnTo>
                  <a:lnTo>
                    <a:pt x="127" y="727"/>
                  </a:lnTo>
                  <a:lnTo>
                    <a:pt x="132" y="729"/>
                  </a:lnTo>
                  <a:lnTo>
                    <a:pt x="132" y="729"/>
                  </a:lnTo>
                  <a:lnTo>
                    <a:pt x="138" y="726"/>
                  </a:lnTo>
                  <a:lnTo>
                    <a:pt x="145" y="722"/>
                  </a:lnTo>
                  <a:lnTo>
                    <a:pt x="145" y="722"/>
                  </a:lnTo>
                  <a:lnTo>
                    <a:pt x="152" y="720"/>
                  </a:lnTo>
                  <a:lnTo>
                    <a:pt x="152" y="720"/>
                  </a:lnTo>
                  <a:lnTo>
                    <a:pt x="159" y="720"/>
                  </a:lnTo>
                  <a:lnTo>
                    <a:pt x="163" y="720"/>
                  </a:lnTo>
                  <a:lnTo>
                    <a:pt x="165" y="722"/>
                  </a:lnTo>
                  <a:lnTo>
                    <a:pt x="165" y="722"/>
                  </a:lnTo>
                  <a:lnTo>
                    <a:pt x="167" y="726"/>
                  </a:lnTo>
                  <a:lnTo>
                    <a:pt x="167" y="729"/>
                  </a:lnTo>
                  <a:lnTo>
                    <a:pt x="165" y="736"/>
                  </a:lnTo>
                  <a:lnTo>
                    <a:pt x="165" y="736"/>
                  </a:lnTo>
                  <a:lnTo>
                    <a:pt x="161" y="740"/>
                  </a:lnTo>
                  <a:lnTo>
                    <a:pt x="157" y="742"/>
                  </a:lnTo>
                  <a:lnTo>
                    <a:pt x="157" y="742"/>
                  </a:lnTo>
                  <a:lnTo>
                    <a:pt x="150" y="749"/>
                  </a:lnTo>
                  <a:lnTo>
                    <a:pt x="148" y="756"/>
                  </a:lnTo>
                  <a:lnTo>
                    <a:pt x="148" y="756"/>
                  </a:lnTo>
                  <a:lnTo>
                    <a:pt x="145" y="765"/>
                  </a:lnTo>
                  <a:lnTo>
                    <a:pt x="139" y="771"/>
                  </a:lnTo>
                  <a:lnTo>
                    <a:pt x="132" y="776"/>
                  </a:lnTo>
                  <a:lnTo>
                    <a:pt x="123" y="782"/>
                  </a:lnTo>
                  <a:lnTo>
                    <a:pt x="123" y="782"/>
                  </a:lnTo>
                  <a:lnTo>
                    <a:pt x="98" y="794"/>
                  </a:lnTo>
                  <a:lnTo>
                    <a:pt x="87" y="800"/>
                  </a:lnTo>
                  <a:lnTo>
                    <a:pt x="76" y="809"/>
                  </a:lnTo>
                  <a:lnTo>
                    <a:pt x="76" y="809"/>
                  </a:lnTo>
                  <a:lnTo>
                    <a:pt x="72" y="811"/>
                  </a:lnTo>
                  <a:lnTo>
                    <a:pt x="72" y="814"/>
                  </a:lnTo>
                  <a:lnTo>
                    <a:pt x="72" y="821"/>
                  </a:lnTo>
                  <a:lnTo>
                    <a:pt x="74" y="825"/>
                  </a:lnTo>
                  <a:lnTo>
                    <a:pt x="76" y="827"/>
                  </a:lnTo>
                  <a:lnTo>
                    <a:pt x="80" y="829"/>
                  </a:lnTo>
                  <a:lnTo>
                    <a:pt x="83" y="827"/>
                  </a:lnTo>
                  <a:lnTo>
                    <a:pt x="83" y="827"/>
                  </a:lnTo>
                  <a:lnTo>
                    <a:pt x="89" y="825"/>
                  </a:lnTo>
                  <a:lnTo>
                    <a:pt x="91" y="820"/>
                  </a:lnTo>
                  <a:lnTo>
                    <a:pt x="96" y="811"/>
                  </a:lnTo>
                  <a:lnTo>
                    <a:pt x="96" y="811"/>
                  </a:lnTo>
                  <a:lnTo>
                    <a:pt x="101" y="805"/>
                  </a:lnTo>
                  <a:lnTo>
                    <a:pt x="109" y="800"/>
                  </a:lnTo>
                  <a:lnTo>
                    <a:pt x="125" y="793"/>
                  </a:lnTo>
                  <a:lnTo>
                    <a:pt x="141" y="785"/>
                  </a:lnTo>
                  <a:lnTo>
                    <a:pt x="156" y="776"/>
                  </a:lnTo>
                  <a:lnTo>
                    <a:pt x="156" y="776"/>
                  </a:lnTo>
                  <a:lnTo>
                    <a:pt x="161" y="769"/>
                  </a:lnTo>
                  <a:lnTo>
                    <a:pt x="167" y="762"/>
                  </a:lnTo>
                  <a:lnTo>
                    <a:pt x="167" y="762"/>
                  </a:lnTo>
                  <a:lnTo>
                    <a:pt x="172" y="755"/>
                  </a:lnTo>
                  <a:lnTo>
                    <a:pt x="177" y="749"/>
                  </a:lnTo>
                  <a:lnTo>
                    <a:pt x="190" y="740"/>
                  </a:lnTo>
                  <a:lnTo>
                    <a:pt x="190" y="740"/>
                  </a:lnTo>
                  <a:lnTo>
                    <a:pt x="203" y="727"/>
                  </a:lnTo>
                  <a:lnTo>
                    <a:pt x="206" y="720"/>
                  </a:lnTo>
                  <a:lnTo>
                    <a:pt x="210" y="711"/>
                  </a:lnTo>
                  <a:lnTo>
                    <a:pt x="210" y="711"/>
                  </a:lnTo>
                  <a:lnTo>
                    <a:pt x="210" y="706"/>
                  </a:lnTo>
                  <a:lnTo>
                    <a:pt x="214" y="700"/>
                  </a:lnTo>
                  <a:lnTo>
                    <a:pt x="217" y="697"/>
                  </a:lnTo>
                  <a:lnTo>
                    <a:pt x="223" y="693"/>
                  </a:lnTo>
                  <a:lnTo>
                    <a:pt x="223" y="693"/>
                  </a:lnTo>
                  <a:lnTo>
                    <a:pt x="223" y="689"/>
                  </a:lnTo>
                  <a:lnTo>
                    <a:pt x="224" y="688"/>
                  </a:lnTo>
                  <a:lnTo>
                    <a:pt x="232" y="686"/>
                  </a:lnTo>
                  <a:lnTo>
                    <a:pt x="232" y="686"/>
                  </a:lnTo>
                  <a:lnTo>
                    <a:pt x="235" y="684"/>
                  </a:lnTo>
                  <a:lnTo>
                    <a:pt x="237" y="680"/>
                  </a:lnTo>
                  <a:lnTo>
                    <a:pt x="239" y="675"/>
                  </a:lnTo>
                  <a:lnTo>
                    <a:pt x="239" y="675"/>
                  </a:lnTo>
                  <a:lnTo>
                    <a:pt x="241" y="669"/>
                  </a:lnTo>
                  <a:lnTo>
                    <a:pt x="244" y="666"/>
                  </a:lnTo>
                  <a:lnTo>
                    <a:pt x="250" y="662"/>
                  </a:lnTo>
                  <a:lnTo>
                    <a:pt x="252" y="664"/>
                  </a:lnTo>
                  <a:lnTo>
                    <a:pt x="253" y="666"/>
                  </a:lnTo>
                  <a:lnTo>
                    <a:pt x="253" y="666"/>
                  </a:lnTo>
                  <a:lnTo>
                    <a:pt x="255" y="669"/>
                  </a:lnTo>
                  <a:lnTo>
                    <a:pt x="253" y="677"/>
                  </a:lnTo>
                  <a:lnTo>
                    <a:pt x="250" y="686"/>
                  </a:lnTo>
                  <a:lnTo>
                    <a:pt x="250" y="686"/>
                  </a:lnTo>
                  <a:lnTo>
                    <a:pt x="241" y="698"/>
                  </a:lnTo>
                  <a:lnTo>
                    <a:pt x="237" y="707"/>
                  </a:lnTo>
                  <a:lnTo>
                    <a:pt x="235" y="715"/>
                  </a:lnTo>
                  <a:lnTo>
                    <a:pt x="235" y="715"/>
                  </a:lnTo>
                  <a:lnTo>
                    <a:pt x="235" y="718"/>
                  </a:lnTo>
                  <a:lnTo>
                    <a:pt x="237" y="720"/>
                  </a:lnTo>
                  <a:lnTo>
                    <a:pt x="239" y="722"/>
                  </a:lnTo>
                  <a:lnTo>
                    <a:pt x="241" y="724"/>
                  </a:lnTo>
                  <a:lnTo>
                    <a:pt x="248" y="722"/>
                  </a:lnTo>
                  <a:lnTo>
                    <a:pt x="253" y="720"/>
                  </a:lnTo>
                  <a:lnTo>
                    <a:pt x="253" y="720"/>
                  </a:lnTo>
                  <a:lnTo>
                    <a:pt x="262" y="715"/>
                  </a:lnTo>
                  <a:lnTo>
                    <a:pt x="272" y="709"/>
                  </a:lnTo>
                  <a:lnTo>
                    <a:pt x="272" y="709"/>
                  </a:lnTo>
                  <a:lnTo>
                    <a:pt x="286" y="697"/>
                  </a:lnTo>
                  <a:lnTo>
                    <a:pt x="286" y="697"/>
                  </a:lnTo>
                  <a:lnTo>
                    <a:pt x="291" y="693"/>
                  </a:lnTo>
                  <a:lnTo>
                    <a:pt x="293" y="693"/>
                  </a:lnTo>
                  <a:lnTo>
                    <a:pt x="293" y="689"/>
                  </a:lnTo>
                  <a:lnTo>
                    <a:pt x="293" y="689"/>
                  </a:lnTo>
                  <a:lnTo>
                    <a:pt x="293" y="686"/>
                  </a:lnTo>
                  <a:lnTo>
                    <a:pt x="291" y="682"/>
                  </a:lnTo>
                  <a:lnTo>
                    <a:pt x="291" y="679"/>
                  </a:lnTo>
                  <a:lnTo>
                    <a:pt x="290" y="677"/>
                  </a:lnTo>
                  <a:lnTo>
                    <a:pt x="290" y="677"/>
                  </a:lnTo>
                  <a:lnTo>
                    <a:pt x="291" y="673"/>
                  </a:lnTo>
                  <a:lnTo>
                    <a:pt x="295" y="671"/>
                  </a:lnTo>
                  <a:lnTo>
                    <a:pt x="302" y="671"/>
                  </a:lnTo>
                  <a:lnTo>
                    <a:pt x="302" y="671"/>
                  </a:lnTo>
                  <a:lnTo>
                    <a:pt x="313" y="669"/>
                  </a:lnTo>
                  <a:lnTo>
                    <a:pt x="324" y="669"/>
                  </a:lnTo>
                  <a:lnTo>
                    <a:pt x="324" y="669"/>
                  </a:lnTo>
                  <a:lnTo>
                    <a:pt x="335" y="671"/>
                  </a:lnTo>
                  <a:lnTo>
                    <a:pt x="344" y="675"/>
                  </a:lnTo>
                  <a:lnTo>
                    <a:pt x="353" y="682"/>
                  </a:lnTo>
                  <a:lnTo>
                    <a:pt x="358" y="689"/>
                  </a:lnTo>
                  <a:lnTo>
                    <a:pt x="358" y="689"/>
                  </a:lnTo>
                  <a:lnTo>
                    <a:pt x="362" y="693"/>
                  </a:lnTo>
                  <a:lnTo>
                    <a:pt x="366" y="695"/>
                  </a:lnTo>
                  <a:lnTo>
                    <a:pt x="373" y="695"/>
                  </a:lnTo>
                  <a:lnTo>
                    <a:pt x="380" y="693"/>
                  </a:lnTo>
                  <a:lnTo>
                    <a:pt x="387" y="693"/>
                  </a:lnTo>
                  <a:lnTo>
                    <a:pt x="387" y="693"/>
                  </a:lnTo>
                  <a:lnTo>
                    <a:pt x="396" y="695"/>
                  </a:lnTo>
                  <a:lnTo>
                    <a:pt x="404" y="698"/>
                  </a:lnTo>
                  <a:lnTo>
                    <a:pt x="418" y="706"/>
                  </a:lnTo>
                  <a:lnTo>
                    <a:pt x="418" y="706"/>
                  </a:lnTo>
                  <a:lnTo>
                    <a:pt x="434" y="711"/>
                  </a:lnTo>
                  <a:lnTo>
                    <a:pt x="449" y="718"/>
                  </a:lnTo>
                  <a:lnTo>
                    <a:pt x="449" y="718"/>
                  </a:lnTo>
                  <a:lnTo>
                    <a:pt x="458" y="726"/>
                  </a:lnTo>
                  <a:lnTo>
                    <a:pt x="469" y="733"/>
                  </a:lnTo>
                  <a:lnTo>
                    <a:pt x="469" y="733"/>
                  </a:lnTo>
                  <a:lnTo>
                    <a:pt x="474" y="740"/>
                  </a:lnTo>
                  <a:lnTo>
                    <a:pt x="478" y="747"/>
                  </a:lnTo>
                  <a:lnTo>
                    <a:pt x="487" y="762"/>
                  </a:lnTo>
                  <a:lnTo>
                    <a:pt x="487" y="762"/>
                  </a:lnTo>
                  <a:lnTo>
                    <a:pt x="491" y="769"/>
                  </a:lnTo>
                  <a:lnTo>
                    <a:pt x="496" y="776"/>
                  </a:lnTo>
                  <a:lnTo>
                    <a:pt x="496" y="776"/>
                  </a:lnTo>
                  <a:lnTo>
                    <a:pt x="503" y="783"/>
                  </a:lnTo>
                  <a:lnTo>
                    <a:pt x="503" y="783"/>
                  </a:lnTo>
                  <a:lnTo>
                    <a:pt x="507" y="787"/>
                  </a:lnTo>
                  <a:lnTo>
                    <a:pt x="510" y="789"/>
                  </a:lnTo>
                  <a:lnTo>
                    <a:pt x="514" y="789"/>
                  </a:lnTo>
                  <a:lnTo>
                    <a:pt x="514" y="789"/>
                  </a:lnTo>
                  <a:lnTo>
                    <a:pt x="516" y="789"/>
                  </a:lnTo>
                  <a:lnTo>
                    <a:pt x="518" y="785"/>
                  </a:lnTo>
                  <a:lnTo>
                    <a:pt x="519" y="782"/>
                  </a:lnTo>
                  <a:lnTo>
                    <a:pt x="518" y="778"/>
                  </a:lnTo>
                  <a:lnTo>
                    <a:pt x="518" y="778"/>
                  </a:lnTo>
                  <a:lnTo>
                    <a:pt x="512" y="771"/>
                  </a:lnTo>
                  <a:lnTo>
                    <a:pt x="507" y="764"/>
                  </a:lnTo>
                  <a:lnTo>
                    <a:pt x="507" y="764"/>
                  </a:lnTo>
                  <a:lnTo>
                    <a:pt x="503" y="758"/>
                  </a:lnTo>
                  <a:lnTo>
                    <a:pt x="503" y="755"/>
                  </a:lnTo>
                  <a:lnTo>
                    <a:pt x="503" y="751"/>
                  </a:lnTo>
                  <a:lnTo>
                    <a:pt x="503" y="751"/>
                  </a:lnTo>
                  <a:lnTo>
                    <a:pt x="507" y="749"/>
                  </a:lnTo>
                  <a:lnTo>
                    <a:pt x="510" y="749"/>
                  </a:lnTo>
                  <a:lnTo>
                    <a:pt x="514" y="749"/>
                  </a:lnTo>
                  <a:lnTo>
                    <a:pt x="518" y="753"/>
                  </a:lnTo>
                  <a:lnTo>
                    <a:pt x="518" y="753"/>
                  </a:lnTo>
                  <a:lnTo>
                    <a:pt x="529" y="771"/>
                  </a:lnTo>
                  <a:lnTo>
                    <a:pt x="529" y="771"/>
                  </a:lnTo>
                  <a:lnTo>
                    <a:pt x="543" y="798"/>
                  </a:lnTo>
                  <a:lnTo>
                    <a:pt x="543" y="798"/>
                  </a:lnTo>
                  <a:lnTo>
                    <a:pt x="554" y="821"/>
                  </a:lnTo>
                  <a:lnTo>
                    <a:pt x="565" y="843"/>
                  </a:lnTo>
                  <a:lnTo>
                    <a:pt x="565" y="843"/>
                  </a:lnTo>
                  <a:lnTo>
                    <a:pt x="574" y="854"/>
                  </a:lnTo>
                  <a:lnTo>
                    <a:pt x="581" y="865"/>
                  </a:lnTo>
                  <a:lnTo>
                    <a:pt x="590" y="876"/>
                  </a:lnTo>
                  <a:lnTo>
                    <a:pt x="595" y="888"/>
                  </a:lnTo>
                  <a:lnTo>
                    <a:pt x="595" y="888"/>
                  </a:lnTo>
                  <a:lnTo>
                    <a:pt x="608" y="917"/>
                  </a:lnTo>
                  <a:lnTo>
                    <a:pt x="608" y="917"/>
                  </a:lnTo>
                  <a:lnTo>
                    <a:pt x="612" y="928"/>
                  </a:lnTo>
                  <a:lnTo>
                    <a:pt x="614" y="934"/>
                  </a:lnTo>
                  <a:lnTo>
                    <a:pt x="617" y="939"/>
                  </a:lnTo>
                  <a:lnTo>
                    <a:pt x="617" y="939"/>
                  </a:lnTo>
                  <a:lnTo>
                    <a:pt x="623" y="943"/>
                  </a:lnTo>
                  <a:lnTo>
                    <a:pt x="628" y="943"/>
                  </a:lnTo>
                  <a:lnTo>
                    <a:pt x="634" y="941"/>
                  </a:lnTo>
                  <a:lnTo>
                    <a:pt x="641" y="937"/>
                  </a:lnTo>
                  <a:lnTo>
                    <a:pt x="641" y="937"/>
                  </a:lnTo>
                  <a:lnTo>
                    <a:pt x="644" y="935"/>
                  </a:lnTo>
                  <a:lnTo>
                    <a:pt x="652" y="934"/>
                  </a:lnTo>
                  <a:lnTo>
                    <a:pt x="657" y="934"/>
                  </a:lnTo>
                  <a:lnTo>
                    <a:pt x="664" y="935"/>
                  </a:lnTo>
                  <a:lnTo>
                    <a:pt x="670" y="937"/>
                  </a:lnTo>
                  <a:lnTo>
                    <a:pt x="675" y="941"/>
                  </a:lnTo>
                  <a:lnTo>
                    <a:pt x="681" y="945"/>
                  </a:lnTo>
                  <a:lnTo>
                    <a:pt x="684" y="950"/>
                  </a:lnTo>
                  <a:lnTo>
                    <a:pt x="684" y="950"/>
                  </a:lnTo>
                  <a:lnTo>
                    <a:pt x="686" y="957"/>
                  </a:lnTo>
                  <a:lnTo>
                    <a:pt x="684" y="964"/>
                  </a:lnTo>
                  <a:lnTo>
                    <a:pt x="682" y="972"/>
                  </a:lnTo>
                  <a:lnTo>
                    <a:pt x="677" y="975"/>
                  </a:lnTo>
                  <a:lnTo>
                    <a:pt x="677" y="975"/>
                  </a:lnTo>
                  <a:lnTo>
                    <a:pt x="672" y="979"/>
                  </a:lnTo>
                  <a:lnTo>
                    <a:pt x="664" y="979"/>
                  </a:lnTo>
                  <a:lnTo>
                    <a:pt x="657" y="977"/>
                  </a:lnTo>
                  <a:lnTo>
                    <a:pt x="650" y="977"/>
                  </a:lnTo>
                  <a:lnTo>
                    <a:pt x="650" y="977"/>
                  </a:lnTo>
                  <a:lnTo>
                    <a:pt x="646" y="979"/>
                  </a:lnTo>
                  <a:lnTo>
                    <a:pt x="644" y="981"/>
                  </a:lnTo>
                  <a:lnTo>
                    <a:pt x="641" y="986"/>
                  </a:lnTo>
                  <a:lnTo>
                    <a:pt x="639" y="995"/>
                  </a:lnTo>
                  <a:lnTo>
                    <a:pt x="639" y="1002"/>
                  </a:lnTo>
                  <a:lnTo>
                    <a:pt x="639" y="1002"/>
                  </a:lnTo>
                  <a:lnTo>
                    <a:pt x="643" y="1013"/>
                  </a:lnTo>
                  <a:lnTo>
                    <a:pt x="648" y="1022"/>
                  </a:lnTo>
                  <a:lnTo>
                    <a:pt x="662" y="1039"/>
                  </a:lnTo>
                  <a:lnTo>
                    <a:pt x="662" y="1039"/>
                  </a:lnTo>
                  <a:lnTo>
                    <a:pt x="672" y="1049"/>
                  </a:lnTo>
                  <a:lnTo>
                    <a:pt x="673" y="1057"/>
                  </a:lnTo>
                  <a:lnTo>
                    <a:pt x="675" y="1064"/>
                  </a:lnTo>
                  <a:lnTo>
                    <a:pt x="675" y="1064"/>
                  </a:lnTo>
                  <a:lnTo>
                    <a:pt x="677" y="1082"/>
                  </a:lnTo>
                  <a:lnTo>
                    <a:pt x="675" y="1098"/>
                  </a:lnTo>
                  <a:lnTo>
                    <a:pt x="672" y="1133"/>
                  </a:lnTo>
                  <a:lnTo>
                    <a:pt x="672" y="1133"/>
                  </a:lnTo>
                  <a:lnTo>
                    <a:pt x="670" y="1149"/>
                  </a:lnTo>
                  <a:lnTo>
                    <a:pt x="670" y="1156"/>
                  </a:lnTo>
                  <a:lnTo>
                    <a:pt x="672" y="1165"/>
                  </a:lnTo>
                  <a:lnTo>
                    <a:pt x="672" y="1165"/>
                  </a:lnTo>
                  <a:lnTo>
                    <a:pt x="682" y="1191"/>
                  </a:lnTo>
                  <a:lnTo>
                    <a:pt x="686" y="1201"/>
                  </a:lnTo>
                  <a:lnTo>
                    <a:pt x="690" y="1216"/>
                  </a:lnTo>
                  <a:lnTo>
                    <a:pt x="690" y="1216"/>
                  </a:lnTo>
                  <a:lnTo>
                    <a:pt x="695" y="1229"/>
                  </a:lnTo>
                  <a:lnTo>
                    <a:pt x="700" y="1239"/>
                  </a:lnTo>
                  <a:lnTo>
                    <a:pt x="700" y="1239"/>
                  </a:lnTo>
                  <a:lnTo>
                    <a:pt x="713" y="1268"/>
                  </a:lnTo>
                  <a:lnTo>
                    <a:pt x="713" y="1268"/>
                  </a:lnTo>
                  <a:lnTo>
                    <a:pt x="726" y="1287"/>
                  </a:lnTo>
                  <a:lnTo>
                    <a:pt x="740" y="1303"/>
                  </a:lnTo>
                  <a:lnTo>
                    <a:pt x="740" y="1303"/>
                  </a:lnTo>
                  <a:lnTo>
                    <a:pt x="751" y="1310"/>
                  </a:lnTo>
                  <a:lnTo>
                    <a:pt x="760" y="1317"/>
                  </a:lnTo>
                  <a:lnTo>
                    <a:pt x="771" y="1323"/>
                  </a:lnTo>
                  <a:lnTo>
                    <a:pt x="778" y="1332"/>
                  </a:lnTo>
                  <a:lnTo>
                    <a:pt x="778" y="1332"/>
                  </a:lnTo>
                  <a:lnTo>
                    <a:pt x="784" y="1339"/>
                  </a:lnTo>
                  <a:lnTo>
                    <a:pt x="786" y="1346"/>
                  </a:lnTo>
                  <a:lnTo>
                    <a:pt x="793" y="1361"/>
                  </a:lnTo>
                  <a:lnTo>
                    <a:pt x="793" y="1361"/>
                  </a:lnTo>
                  <a:lnTo>
                    <a:pt x="804" y="1375"/>
                  </a:lnTo>
                  <a:lnTo>
                    <a:pt x="813" y="1390"/>
                  </a:lnTo>
                  <a:lnTo>
                    <a:pt x="813" y="1390"/>
                  </a:lnTo>
                  <a:lnTo>
                    <a:pt x="815" y="1395"/>
                  </a:lnTo>
                  <a:lnTo>
                    <a:pt x="815" y="1402"/>
                  </a:lnTo>
                  <a:lnTo>
                    <a:pt x="809" y="1413"/>
                  </a:lnTo>
                  <a:lnTo>
                    <a:pt x="809" y="1413"/>
                  </a:lnTo>
                  <a:lnTo>
                    <a:pt x="809" y="1417"/>
                  </a:lnTo>
                  <a:lnTo>
                    <a:pt x="811" y="1420"/>
                  </a:lnTo>
                  <a:lnTo>
                    <a:pt x="815" y="1428"/>
                  </a:lnTo>
                  <a:lnTo>
                    <a:pt x="827" y="1437"/>
                  </a:lnTo>
                  <a:lnTo>
                    <a:pt x="827" y="1437"/>
                  </a:lnTo>
                  <a:lnTo>
                    <a:pt x="836" y="1448"/>
                  </a:lnTo>
                  <a:lnTo>
                    <a:pt x="845" y="1458"/>
                  </a:lnTo>
                  <a:lnTo>
                    <a:pt x="845" y="1458"/>
                  </a:lnTo>
                  <a:lnTo>
                    <a:pt x="853" y="1473"/>
                  </a:lnTo>
                  <a:lnTo>
                    <a:pt x="858" y="1487"/>
                  </a:lnTo>
                  <a:lnTo>
                    <a:pt x="858" y="1487"/>
                  </a:lnTo>
                  <a:lnTo>
                    <a:pt x="862" y="1493"/>
                  </a:lnTo>
                  <a:lnTo>
                    <a:pt x="863" y="1496"/>
                  </a:lnTo>
                  <a:lnTo>
                    <a:pt x="867" y="1500"/>
                  </a:lnTo>
                  <a:lnTo>
                    <a:pt x="872" y="1500"/>
                  </a:lnTo>
                  <a:lnTo>
                    <a:pt x="872" y="1500"/>
                  </a:lnTo>
                  <a:lnTo>
                    <a:pt x="876" y="1500"/>
                  </a:lnTo>
                  <a:lnTo>
                    <a:pt x="880" y="1496"/>
                  </a:lnTo>
                  <a:lnTo>
                    <a:pt x="880" y="1493"/>
                  </a:lnTo>
                  <a:lnTo>
                    <a:pt x="880" y="1489"/>
                  </a:lnTo>
                  <a:lnTo>
                    <a:pt x="880" y="1489"/>
                  </a:lnTo>
                  <a:lnTo>
                    <a:pt x="876" y="1482"/>
                  </a:lnTo>
                  <a:lnTo>
                    <a:pt x="872" y="1475"/>
                  </a:lnTo>
                  <a:lnTo>
                    <a:pt x="872" y="1475"/>
                  </a:lnTo>
                  <a:lnTo>
                    <a:pt x="860" y="1457"/>
                  </a:lnTo>
                  <a:lnTo>
                    <a:pt x="860" y="1457"/>
                  </a:lnTo>
                  <a:lnTo>
                    <a:pt x="854" y="1449"/>
                  </a:lnTo>
                  <a:lnTo>
                    <a:pt x="847" y="1440"/>
                  </a:lnTo>
                  <a:lnTo>
                    <a:pt x="847" y="1440"/>
                  </a:lnTo>
                  <a:lnTo>
                    <a:pt x="840" y="1428"/>
                  </a:lnTo>
                  <a:lnTo>
                    <a:pt x="833" y="1413"/>
                  </a:lnTo>
                  <a:lnTo>
                    <a:pt x="833" y="1413"/>
                  </a:lnTo>
                  <a:lnTo>
                    <a:pt x="827" y="1399"/>
                  </a:lnTo>
                  <a:lnTo>
                    <a:pt x="822" y="1382"/>
                  </a:lnTo>
                  <a:lnTo>
                    <a:pt x="822" y="1382"/>
                  </a:lnTo>
                  <a:lnTo>
                    <a:pt x="818" y="1370"/>
                  </a:lnTo>
                  <a:lnTo>
                    <a:pt x="818" y="1357"/>
                  </a:lnTo>
                  <a:lnTo>
                    <a:pt x="818" y="1357"/>
                  </a:lnTo>
                  <a:lnTo>
                    <a:pt x="820" y="1353"/>
                  </a:lnTo>
                  <a:lnTo>
                    <a:pt x="820" y="1350"/>
                  </a:lnTo>
                  <a:lnTo>
                    <a:pt x="824" y="1346"/>
                  </a:lnTo>
                  <a:lnTo>
                    <a:pt x="825" y="1344"/>
                  </a:lnTo>
                  <a:lnTo>
                    <a:pt x="833" y="1344"/>
                  </a:lnTo>
                  <a:lnTo>
                    <a:pt x="840" y="1348"/>
                  </a:lnTo>
                  <a:lnTo>
                    <a:pt x="840" y="1348"/>
                  </a:lnTo>
                  <a:lnTo>
                    <a:pt x="845" y="1353"/>
                  </a:lnTo>
                  <a:lnTo>
                    <a:pt x="851" y="1361"/>
                  </a:lnTo>
                  <a:lnTo>
                    <a:pt x="858" y="1375"/>
                  </a:lnTo>
                  <a:lnTo>
                    <a:pt x="858" y="1375"/>
                  </a:lnTo>
                  <a:lnTo>
                    <a:pt x="878" y="1406"/>
                  </a:lnTo>
                  <a:lnTo>
                    <a:pt x="878" y="1406"/>
                  </a:lnTo>
                  <a:lnTo>
                    <a:pt x="923" y="1484"/>
                  </a:lnTo>
                  <a:lnTo>
                    <a:pt x="923" y="1484"/>
                  </a:lnTo>
                  <a:lnTo>
                    <a:pt x="936" y="1502"/>
                  </a:lnTo>
                  <a:lnTo>
                    <a:pt x="936" y="1502"/>
                  </a:lnTo>
                  <a:lnTo>
                    <a:pt x="943" y="1515"/>
                  </a:lnTo>
                  <a:lnTo>
                    <a:pt x="943" y="1515"/>
                  </a:lnTo>
                  <a:lnTo>
                    <a:pt x="950" y="1525"/>
                  </a:lnTo>
                  <a:lnTo>
                    <a:pt x="952" y="1531"/>
                  </a:lnTo>
                  <a:lnTo>
                    <a:pt x="954" y="1536"/>
                  </a:lnTo>
                  <a:lnTo>
                    <a:pt x="954" y="1536"/>
                  </a:lnTo>
                  <a:lnTo>
                    <a:pt x="954" y="1552"/>
                  </a:lnTo>
                  <a:lnTo>
                    <a:pt x="954" y="1567"/>
                  </a:lnTo>
                  <a:lnTo>
                    <a:pt x="954" y="1567"/>
                  </a:lnTo>
                  <a:lnTo>
                    <a:pt x="957" y="1585"/>
                  </a:lnTo>
                  <a:lnTo>
                    <a:pt x="961" y="1592"/>
                  </a:lnTo>
                  <a:lnTo>
                    <a:pt x="965" y="1600"/>
                  </a:lnTo>
                  <a:lnTo>
                    <a:pt x="965" y="1600"/>
                  </a:lnTo>
                  <a:lnTo>
                    <a:pt x="972" y="1603"/>
                  </a:lnTo>
                  <a:lnTo>
                    <a:pt x="979" y="1605"/>
                  </a:lnTo>
                  <a:lnTo>
                    <a:pt x="985" y="1609"/>
                  </a:lnTo>
                  <a:lnTo>
                    <a:pt x="992" y="1610"/>
                  </a:lnTo>
                  <a:lnTo>
                    <a:pt x="992" y="1610"/>
                  </a:lnTo>
                  <a:lnTo>
                    <a:pt x="999" y="1618"/>
                  </a:lnTo>
                  <a:lnTo>
                    <a:pt x="1003" y="1621"/>
                  </a:lnTo>
                  <a:lnTo>
                    <a:pt x="1008" y="1623"/>
                  </a:lnTo>
                  <a:lnTo>
                    <a:pt x="1008" y="1623"/>
                  </a:lnTo>
                  <a:lnTo>
                    <a:pt x="1017" y="1625"/>
                  </a:lnTo>
                  <a:lnTo>
                    <a:pt x="1021" y="1625"/>
                  </a:lnTo>
                  <a:lnTo>
                    <a:pt x="1024" y="1627"/>
                  </a:lnTo>
                  <a:lnTo>
                    <a:pt x="1024" y="1627"/>
                  </a:lnTo>
                  <a:lnTo>
                    <a:pt x="1032" y="1634"/>
                  </a:lnTo>
                  <a:lnTo>
                    <a:pt x="1032" y="1634"/>
                  </a:lnTo>
                  <a:lnTo>
                    <a:pt x="1043" y="1643"/>
                  </a:lnTo>
                  <a:lnTo>
                    <a:pt x="1053" y="1650"/>
                  </a:lnTo>
                  <a:lnTo>
                    <a:pt x="1053" y="1650"/>
                  </a:lnTo>
                  <a:lnTo>
                    <a:pt x="1064" y="1654"/>
                  </a:lnTo>
                  <a:lnTo>
                    <a:pt x="1075" y="1656"/>
                  </a:lnTo>
                  <a:lnTo>
                    <a:pt x="1088" y="1654"/>
                  </a:lnTo>
                  <a:lnTo>
                    <a:pt x="1099" y="1652"/>
                  </a:lnTo>
                  <a:lnTo>
                    <a:pt x="1099" y="1652"/>
                  </a:lnTo>
                  <a:lnTo>
                    <a:pt x="1113" y="1647"/>
                  </a:lnTo>
                  <a:lnTo>
                    <a:pt x="1122" y="1647"/>
                  </a:lnTo>
                  <a:lnTo>
                    <a:pt x="1129" y="1648"/>
                  </a:lnTo>
                  <a:lnTo>
                    <a:pt x="1129" y="1648"/>
                  </a:lnTo>
                  <a:lnTo>
                    <a:pt x="1140" y="1657"/>
                  </a:lnTo>
                  <a:lnTo>
                    <a:pt x="1151" y="1666"/>
                  </a:lnTo>
                  <a:lnTo>
                    <a:pt x="1151" y="1666"/>
                  </a:lnTo>
                  <a:lnTo>
                    <a:pt x="1157" y="1672"/>
                  </a:lnTo>
                  <a:lnTo>
                    <a:pt x="1164" y="1679"/>
                  </a:lnTo>
                  <a:lnTo>
                    <a:pt x="1169" y="1686"/>
                  </a:lnTo>
                  <a:lnTo>
                    <a:pt x="1177" y="1692"/>
                  </a:lnTo>
                  <a:lnTo>
                    <a:pt x="1177" y="1692"/>
                  </a:lnTo>
                  <a:lnTo>
                    <a:pt x="1182" y="1694"/>
                  </a:lnTo>
                  <a:lnTo>
                    <a:pt x="1189" y="1695"/>
                  </a:lnTo>
                  <a:lnTo>
                    <a:pt x="1189" y="1695"/>
                  </a:lnTo>
                  <a:lnTo>
                    <a:pt x="1198" y="1697"/>
                  </a:lnTo>
                  <a:lnTo>
                    <a:pt x="1205" y="1701"/>
                  </a:lnTo>
                  <a:lnTo>
                    <a:pt x="1213" y="1704"/>
                  </a:lnTo>
                  <a:lnTo>
                    <a:pt x="1220" y="1712"/>
                  </a:lnTo>
                  <a:lnTo>
                    <a:pt x="1220" y="1712"/>
                  </a:lnTo>
                  <a:lnTo>
                    <a:pt x="1224" y="1715"/>
                  </a:lnTo>
                  <a:lnTo>
                    <a:pt x="1225" y="1721"/>
                  </a:lnTo>
                  <a:lnTo>
                    <a:pt x="1229" y="1733"/>
                  </a:lnTo>
                  <a:lnTo>
                    <a:pt x="1233" y="1744"/>
                  </a:lnTo>
                  <a:lnTo>
                    <a:pt x="1234" y="1750"/>
                  </a:lnTo>
                  <a:lnTo>
                    <a:pt x="1238" y="1755"/>
                  </a:lnTo>
                  <a:lnTo>
                    <a:pt x="1238" y="1755"/>
                  </a:lnTo>
                  <a:lnTo>
                    <a:pt x="1243" y="1759"/>
                  </a:lnTo>
                  <a:lnTo>
                    <a:pt x="1249" y="1762"/>
                  </a:lnTo>
                  <a:lnTo>
                    <a:pt x="1258" y="1766"/>
                  </a:lnTo>
                  <a:lnTo>
                    <a:pt x="1258" y="1766"/>
                  </a:lnTo>
                  <a:lnTo>
                    <a:pt x="1263" y="1771"/>
                  </a:lnTo>
                  <a:lnTo>
                    <a:pt x="1269" y="1777"/>
                  </a:lnTo>
                  <a:lnTo>
                    <a:pt x="1272" y="1782"/>
                  </a:lnTo>
                  <a:lnTo>
                    <a:pt x="1278" y="1788"/>
                  </a:lnTo>
                  <a:lnTo>
                    <a:pt x="1278" y="1788"/>
                  </a:lnTo>
                  <a:lnTo>
                    <a:pt x="1287" y="1790"/>
                  </a:lnTo>
                  <a:lnTo>
                    <a:pt x="1296" y="1791"/>
                  </a:lnTo>
                  <a:lnTo>
                    <a:pt x="1316" y="1788"/>
                  </a:lnTo>
                  <a:lnTo>
                    <a:pt x="1316" y="1788"/>
                  </a:lnTo>
                  <a:lnTo>
                    <a:pt x="1330" y="1784"/>
                  </a:lnTo>
                  <a:lnTo>
                    <a:pt x="1338" y="1784"/>
                  </a:lnTo>
                  <a:lnTo>
                    <a:pt x="1345" y="1784"/>
                  </a:lnTo>
                  <a:lnTo>
                    <a:pt x="1345" y="1784"/>
                  </a:lnTo>
                  <a:lnTo>
                    <a:pt x="1348" y="1770"/>
                  </a:lnTo>
                  <a:lnTo>
                    <a:pt x="1348" y="1770"/>
                  </a:lnTo>
                  <a:lnTo>
                    <a:pt x="1341" y="1770"/>
                  </a:lnTo>
                  <a:lnTo>
                    <a:pt x="1334" y="1771"/>
                  </a:lnTo>
                  <a:lnTo>
                    <a:pt x="1325" y="1773"/>
                  </a:lnTo>
                  <a:lnTo>
                    <a:pt x="1318" y="1775"/>
                  </a:lnTo>
                  <a:lnTo>
                    <a:pt x="1318" y="177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1" name="Freeform 10"/>
            <p:cNvSpPr>
              <a:spLocks/>
            </p:cNvSpPr>
            <p:nvPr/>
          </p:nvSpPr>
          <p:spPr bwMode="auto">
            <a:xfrm>
              <a:off x="2343150" y="4178300"/>
              <a:ext cx="1117600" cy="2103438"/>
            </a:xfrm>
            <a:custGeom>
              <a:avLst/>
              <a:gdLst>
                <a:gd name="T0" fmla="*/ 644 w 704"/>
                <a:gd name="T1" fmla="*/ 283 h 1325"/>
                <a:gd name="T2" fmla="*/ 561 w 704"/>
                <a:gd name="T3" fmla="*/ 256 h 1325"/>
                <a:gd name="T4" fmla="*/ 512 w 704"/>
                <a:gd name="T5" fmla="*/ 227 h 1325"/>
                <a:gd name="T6" fmla="*/ 449 w 704"/>
                <a:gd name="T7" fmla="*/ 152 h 1325"/>
                <a:gd name="T8" fmla="*/ 394 w 704"/>
                <a:gd name="T9" fmla="*/ 95 h 1325"/>
                <a:gd name="T10" fmla="*/ 291 w 704"/>
                <a:gd name="T11" fmla="*/ 24 h 1325"/>
                <a:gd name="T12" fmla="*/ 211 w 704"/>
                <a:gd name="T13" fmla="*/ 4 h 1325"/>
                <a:gd name="T14" fmla="*/ 143 w 704"/>
                <a:gd name="T15" fmla="*/ 11 h 1325"/>
                <a:gd name="T16" fmla="*/ 146 w 704"/>
                <a:gd name="T17" fmla="*/ 42 h 1325"/>
                <a:gd name="T18" fmla="*/ 119 w 704"/>
                <a:gd name="T19" fmla="*/ 4 h 1325"/>
                <a:gd name="T20" fmla="*/ 79 w 704"/>
                <a:gd name="T21" fmla="*/ 38 h 1325"/>
                <a:gd name="T22" fmla="*/ 32 w 704"/>
                <a:gd name="T23" fmla="*/ 28 h 1325"/>
                <a:gd name="T24" fmla="*/ 40 w 704"/>
                <a:gd name="T25" fmla="*/ 51 h 1325"/>
                <a:gd name="T26" fmla="*/ 56 w 704"/>
                <a:gd name="T27" fmla="*/ 96 h 1325"/>
                <a:gd name="T28" fmla="*/ 50 w 704"/>
                <a:gd name="T29" fmla="*/ 178 h 1325"/>
                <a:gd name="T30" fmla="*/ 0 w 704"/>
                <a:gd name="T31" fmla="*/ 299 h 1325"/>
                <a:gd name="T32" fmla="*/ 49 w 704"/>
                <a:gd name="T33" fmla="*/ 382 h 1325"/>
                <a:gd name="T34" fmla="*/ 74 w 704"/>
                <a:gd name="T35" fmla="*/ 473 h 1325"/>
                <a:gd name="T36" fmla="*/ 119 w 704"/>
                <a:gd name="T37" fmla="*/ 518 h 1325"/>
                <a:gd name="T38" fmla="*/ 164 w 704"/>
                <a:gd name="T39" fmla="*/ 580 h 1325"/>
                <a:gd name="T40" fmla="*/ 159 w 704"/>
                <a:gd name="T41" fmla="*/ 652 h 1325"/>
                <a:gd name="T42" fmla="*/ 154 w 704"/>
                <a:gd name="T43" fmla="*/ 715 h 1325"/>
                <a:gd name="T44" fmla="*/ 144 w 704"/>
                <a:gd name="T45" fmla="*/ 779 h 1325"/>
                <a:gd name="T46" fmla="*/ 146 w 704"/>
                <a:gd name="T47" fmla="*/ 817 h 1325"/>
                <a:gd name="T48" fmla="*/ 130 w 704"/>
                <a:gd name="T49" fmla="*/ 885 h 1325"/>
                <a:gd name="T50" fmla="*/ 123 w 704"/>
                <a:gd name="T51" fmla="*/ 954 h 1325"/>
                <a:gd name="T52" fmla="*/ 121 w 704"/>
                <a:gd name="T53" fmla="*/ 1025 h 1325"/>
                <a:gd name="T54" fmla="*/ 126 w 704"/>
                <a:gd name="T55" fmla="*/ 1073 h 1325"/>
                <a:gd name="T56" fmla="*/ 117 w 704"/>
                <a:gd name="T57" fmla="*/ 1124 h 1325"/>
                <a:gd name="T58" fmla="*/ 110 w 704"/>
                <a:gd name="T59" fmla="*/ 1238 h 1325"/>
                <a:gd name="T60" fmla="*/ 186 w 704"/>
                <a:gd name="T61" fmla="*/ 1325 h 1325"/>
                <a:gd name="T62" fmla="*/ 179 w 704"/>
                <a:gd name="T63" fmla="*/ 1282 h 1325"/>
                <a:gd name="T64" fmla="*/ 188 w 704"/>
                <a:gd name="T65" fmla="*/ 1225 h 1325"/>
                <a:gd name="T66" fmla="*/ 202 w 704"/>
                <a:gd name="T67" fmla="*/ 1211 h 1325"/>
                <a:gd name="T68" fmla="*/ 221 w 704"/>
                <a:gd name="T69" fmla="*/ 1173 h 1325"/>
                <a:gd name="T70" fmla="*/ 211 w 704"/>
                <a:gd name="T71" fmla="*/ 1128 h 1325"/>
                <a:gd name="T72" fmla="*/ 239 w 704"/>
                <a:gd name="T73" fmla="*/ 1090 h 1325"/>
                <a:gd name="T74" fmla="*/ 244 w 704"/>
                <a:gd name="T75" fmla="*/ 1054 h 1325"/>
                <a:gd name="T76" fmla="*/ 255 w 704"/>
                <a:gd name="T77" fmla="*/ 1043 h 1325"/>
                <a:gd name="T78" fmla="*/ 257 w 704"/>
                <a:gd name="T79" fmla="*/ 1016 h 1325"/>
                <a:gd name="T80" fmla="*/ 284 w 704"/>
                <a:gd name="T81" fmla="*/ 981 h 1325"/>
                <a:gd name="T82" fmla="*/ 313 w 704"/>
                <a:gd name="T83" fmla="*/ 963 h 1325"/>
                <a:gd name="T84" fmla="*/ 360 w 704"/>
                <a:gd name="T85" fmla="*/ 940 h 1325"/>
                <a:gd name="T86" fmla="*/ 353 w 704"/>
                <a:gd name="T87" fmla="*/ 907 h 1325"/>
                <a:gd name="T88" fmla="*/ 338 w 704"/>
                <a:gd name="T89" fmla="*/ 880 h 1325"/>
                <a:gd name="T90" fmla="*/ 347 w 704"/>
                <a:gd name="T91" fmla="*/ 860 h 1325"/>
                <a:gd name="T92" fmla="*/ 382 w 704"/>
                <a:gd name="T93" fmla="*/ 883 h 1325"/>
                <a:gd name="T94" fmla="*/ 429 w 704"/>
                <a:gd name="T95" fmla="*/ 842 h 1325"/>
                <a:gd name="T96" fmla="*/ 438 w 704"/>
                <a:gd name="T97" fmla="*/ 818 h 1325"/>
                <a:gd name="T98" fmla="*/ 468 w 704"/>
                <a:gd name="T99" fmla="*/ 786 h 1325"/>
                <a:gd name="T100" fmla="*/ 485 w 704"/>
                <a:gd name="T101" fmla="*/ 706 h 1325"/>
                <a:gd name="T102" fmla="*/ 559 w 704"/>
                <a:gd name="T103" fmla="*/ 648 h 1325"/>
                <a:gd name="T104" fmla="*/ 604 w 704"/>
                <a:gd name="T105" fmla="*/ 603 h 1325"/>
                <a:gd name="T106" fmla="*/ 626 w 704"/>
                <a:gd name="T107" fmla="*/ 551 h 1325"/>
                <a:gd name="T108" fmla="*/ 628 w 704"/>
                <a:gd name="T109" fmla="*/ 480 h 1325"/>
                <a:gd name="T110" fmla="*/ 653 w 704"/>
                <a:gd name="T111" fmla="*/ 446 h 1325"/>
                <a:gd name="T112" fmla="*/ 680 w 704"/>
                <a:gd name="T113" fmla="*/ 400 h 1325"/>
                <a:gd name="T114" fmla="*/ 702 w 704"/>
                <a:gd name="T115" fmla="*/ 342 h 1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4" h="1325">
                  <a:moveTo>
                    <a:pt x="702" y="342"/>
                  </a:moveTo>
                  <a:lnTo>
                    <a:pt x="702" y="342"/>
                  </a:lnTo>
                  <a:lnTo>
                    <a:pt x="695" y="324"/>
                  </a:lnTo>
                  <a:lnTo>
                    <a:pt x="695" y="324"/>
                  </a:lnTo>
                  <a:lnTo>
                    <a:pt x="687" y="317"/>
                  </a:lnTo>
                  <a:lnTo>
                    <a:pt x="680" y="310"/>
                  </a:lnTo>
                  <a:lnTo>
                    <a:pt x="680" y="310"/>
                  </a:lnTo>
                  <a:lnTo>
                    <a:pt x="662" y="295"/>
                  </a:lnTo>
                  <a:lnTo>
                    <a:pt x="655" y="290"/>
                  </a:lnTo>
                  <a:lnTo>
                    <a:pt x="644" y="283"/>
                  </a:lnTo>
                  <a:lnTo>
                    <a:pt x="644" y="283"/>
                  </a:lnTo>
                  <a:lnTo>
                    <a:pt x="628" y="276"/>
                  </a:lnTo>
                  <a:lnTo>
                    <a:pt x="610" y="270"/>
                  </a:lnTo>
                  <a:lnTo>
                    <a:pt x="610" y="270"/>
                  </a:lnTo>
                  <a:lnTo>
                    <a:pt x="599" y="268"/>
                  </a:lnTo>
                  <a:lnTo>
                    <a:pt x="586" y="266"/>
                  </a:lnTo>
                  <a:lnTo>
                    <a:pt x="586" y="266"/>
                  </a:lnTo>
                  <a:lnTo>
                    <a:pt x="577" y="265"/>
                  </a:lnTo>
                  <a:lnTo>
                    <a:pt x="568" y="261"/>
                  </a:lnTo>
                  <a:lnTo>
                    <a:pt x="561" y="256"/>
                  </a:lnTo>
                  <a:lnTo>
                    <a:pt x="554" y="248"/>
                  </a:lnTo>
                  <a:lnTo>
                    <a:pt x="554" y="248"/>
                  </a:lnTo>
                  <a:lnTo>
                    <a:pt x="548" y="241"/>
                  </a:lnTo>
                  <a:lnTo>
                    <a:pt x="539" y="236"/>
                  </a:lnTo>
                  <a:lnTo>
                    <a:pt x="539" y="236"/>
                  </a:lnTo>
                  <a:lnTo>
                    <a:pt x="530" y="230"/>
                  </a:lnTo>
                  <a:lnTo>
                    <a:pt x="525" y="227"/>
                  </a:lnTo>
                  <a:lnTo>
                    <a:pt x="519" y="227"/>
                  </a:lnTo>
                  <a:lnTo>
                    <a:pt x="519" y="227"/>
                  </a:lnTo>
                  <a:lnTo>
                    <a:pt x="512" y="227"/>
                  </a:lnTo>
                  <a:lnTo>
                    <a:pt x="503" y="225"/>
                  </a:lnTo>
                  <a:lnTo>
                    <a:pt x="503" y="225"/>
                  </a:lnTo>
                  <a:lnTo>
                    <a:pt x="492" y="219"/>
                  </a:lnTo>
                  <a:lnTo>
                    <a:pt x="481" y="210"/>
                  </a:lnTo>
                  <a:lnTo>
                    <a:pt x="481" y="210"/>
                  </a:lnTo>
                  <a:lnTo>
                    <a:pt x="468" y="198"/>
                  </a:lnTo>
                  <a:lnTo>
                    <a:pt x="463" y="190"/>
                  </a:lnTo>
                  <a:lnTo>
                    <a:pt x="458" y="181"/>
                  </a:lnTo>
                  <a:lnTo>
                    <a:pt x="458" y="181"/>
                  </a:lnTo>
                  <a:lnTo>
                    <a:pt x="449" y="152"/>
                  </a:lnTo>
                  <a:lnTo>
                    <a:pt x="449" y="152"/>
                  </a:lnTo>
                  <a:lnTo>
                    <a:pt x="443" y="140"/>
                  </a:lnTo>
                  <a:lnTo>
                    <a:pt x="438" y="127"/>
                  </a:lnTo>
                  <a:lnTo>
                    <a:pt x="434" y="120"/>
                  </a:lnTo>
                  <a:lnTo>
                    <a:pt x="430" y="114"/>
                  </a:lnTo>
                  <a:lnTo>
                    <a:pt x="425" y="111"/>
                  </a:lnTo>
                  <a:lnTo>
                    <a:pt x="420" y="107"/>
                  </a:lnTo>
                  <a:lnTo>
                    <a:pt x="420" y="107"/>
                  </a:lnTo>
                  <a:lnTo>
                    <a:pt x="407" y="102"/>
                  </a:lnTo>
                  <a:lnTo>
                    <a:pt x="394" y="95"/>
                  </a:lnTo>
                  <a:lnTo>
                    <a:pt x="394" y="95"/>
                  </a:lnTo>
                  <a:lnTo>
                    <a:pt x="378" y="89"/>
                  </a:lnTo>
                  <a:lnTo>
                    <a:pt x="362" y="84"/>
                  </a:lnTo>
                  <a:lnTo>
                    <a:pt x="362" y="84"/>
                  </a:lnTo>
                  <a:lnTo>
                    <a:pt x="345" y="75"/>
                  </a:lnTo>
                  <a:lnTo>
                    <a:pt x="327" y="64"/>
                  </a:lnTo>
                  <a:lnTo>
                    <a:pt x="313" y="49"/>
                  </a:lnTo>
                  <a:lnTo>
                    <a:pt x="300" y="35"/>
                  </a:lnTo>
                  <a:lnTo>
                    <a:pt x="300" y="35"/>
                  </a:lnTo>
                  <a:lnTo>
                    <a:pt x="291" y="24"/>
                  </a:lnTo>
                  <a:lnTo>
                    <a:pt x="286" y="19"/>
                  </a:lnTo>
                  <a:lnTo>
                    <a:pt x="280" y="15"/>
                  </a:lnTo>
                  <a:lnTo>
                    <a:pt x="280" y="15"/>
                  </a:lnTo>
                  <a:lnTo>
                    <a:pt x="266" y="10"/>
                  </a:lnTo>
                  <a:lnTo>
                    <a:pt x="251" y="6"/>
                  </a:lnTo>
                  <a:lnTo>
                    <a:pt x="251" y="6"/>
                  </a:lnTo>
                  <a:lnTo>
                    <a:pt x="240" y="4"/>
                  </a:lnTo>
                  <a:lnTo>
                    <a:pt x="231" y="4"/>
                  </a:lnTo>
                  <a:lnTo>
                    <a:pt x="211" y="4"/>
                  </a:lnTo>
                  <a:lnTo>
                    <a:pt x="211" y="4"/>
                  </a:lnTo>
                  <a:lnTo>
                    <a:pt x="193" y="4"/>
                  </a:lnTo>
                  <a:lnTo>
                    <a:pt x="173" y="2"/>
                  </a:lnTo>
                  <a:lnTo>
                    <a:pt x="173" y="2"/>
                  </a:lnTo>
                  <a:lnTo>
                    <a:pt x="163" y="0"/>
                  </a:lnTo>
                  <a:lnTo>
                    <a:pt x="152" y="2"/>
                  </a:lnTo>
                  <a:lnTo>
                    <a:pt x="152" y="2"/>
                  </a:lnTo>
                  <a:lnTo>
                    <a:pt x="146" y="4"/>
                  </a:lnTo>
                  <a:lnTo>
                    <a:pt x="143" y="8"/>
                  </a:lnTo>
                  <a:lnTo>
                    <a:pt x="143" y="8"/>
                  </a:lnTo>
                  <a:lnTo>
                    <a:pt x="143" y="11"/>
                  </a:lnTo>
                  <a:lnTo>
                    <a:pt x="144" y="15"/>
                  </a:lnTo>
                  <a:lnTo>
                    <a:pt x="144" y="15"/>
                  </a:lnTo>
                  <a:lnTo>
                    <a:pt x="144" y="22"/>
                  </a:lnTo>
                  <a:lnTo>
                    <a:pt x="144" y="22"/>
                  </a:lnTo>
                  <a:lnTo>
                    <a:pt x="150" y="33"/>
                  </a:lnTo>
                  <a:lnTo>
                    <a:pt x="150" y="33"/>
                  </a:lnTo>
                  <a:lnTo>
                    <a:pt x="150" y="38"/>
                  </a:lnTo>
                  <a:lnTo>
                    <a:pt x="148" y="40"/>
                  </a:lnTo>
                  <a:lnTo>
                    <a:pt x="146" y="42"/>
                  </a:lnTo>
                  <a:lnTo>
                    <a:pt x="146" y="42"/>
                  </a:lnTo>
                  <a:lnTo>
                    <a:pt x="139" y="42"/>
                  </a:lnTo>
                  <a:lnTo>
                    <a:pt x="135" y="38"/>
                  </a:lnTo>
                  <a:lnTo>
                    <a:pt x="132" y="35"/>
                  </a:lnTo>
                  <a:lnTo>
                    <a:pt x="128" y="29"/>
                  </a:lnTo>
                  <a:lnTo>
                    <a:pt x="128" y="29"/>
                  </a:lnTo>
                  <a:lnTo>
                    <a:pt x="126" y="19"/>
                  </a:lnTo>
                  <a:lnTo>
                    <a:pt x="125" y="13"/>
                  </a:lnTo>
                  <a:lnTo>
                    <a:pt x="123" y="8"/>
                  </a:lnTo>
                  <a:lnTo>
                    <a:pt x="123" y="8"/>
                  </a:lnTo>
                  <a:lnTo>
                    <a:pt x="119" y="4"/>
                  </a:lnTo>
                  <a:lnTo>
                    <a:pt x="116" y="2"/>
                  </a:lnTo>
                  <a:lnTo>
                    <a:pt x="110" y="2"/>
                  </a:lnTo>
                  <a:lnTo>
                    <a:pt x="105" y="6"/>
                  </a:lnTo>
                  <a:lnTo>
                    <a:pt x="105" y="6"/>
                  </a:lnTo>
                  <a:lnTo>
                    <a:pt x="94" y="13"/>
                  </a:lnTo>
                  <a:lnTo>
                    <a:pt x="90" y="17"/>
                  </a:lnTo>
                  <a:lnTo>
                    <a:pt x="87" y="22"/>
                  </a:lnTo>
                  <a:lnTo>
                    <a:pt x="87" y="22"/>
                  </a:lnTo>
                  <a:lnTo>
                    <a:pt x="83" y="33"/>
                  </a:lnTo>
                  <a:lnTo>
                    <a:pt x="79" y="38"/>
                  </a:lnTo>
                  <a:lnTo>
                    <a:pt x="78" y="44"/>
                  </a:lnTo>
                  <a:lnTo>
                    <a:pt x="78" y="44"/>
                  </a:lnTo>
                  <a:lnTo>
                    <a:pt x="72" y="46"/>
                  </a:lnTo>
                  <a:lnTo>
                    <a:pt x="65" y="48"/>
                  </a:lnTo>
                  <a:lnTo>
                    <a:pt x="59" y="46"/>
                  </a:lnTo>
                  <a:lnTo>
                    <a:pt x="54" y="44"/>
                  </a:lnTo>
                  <a:lnTo>
                    <a:pt x="54" y="44"/>
                  </a:lnTo>
                  <a:lnTo>
                    <a:pt x="43" y="35"/>
                  </a:lnTo>
                  <a:lnTo>
                    <a:pt x="40" y="31"/>
                  </a:lnTo>
                  <a:lnTo>
                    <a:pt x="32" y="28"/>
                  </a:lnTo>
                  <a:lnTo>
                    <a:pt x="32" y="28"/>
                  </a:lnTo>
                  <a:lnTo>
                    <a:pt x="30" y="28"/>
                  </a:lnTo>
                  <a:lnTo>
                    <a:pt x="30" y="28"/>
                  </a:lnTo>
                  <a:lnTo>
                    <a:pt x="27" y="42"/>
                  </a:lnTo>
                  <a:lnTo>
                    <a:pt x="27" y="42"/>
                  </a:lnTo>
                  <a:lnTo>
                    <a:pt x="29" y="44"/>
                  </a:lnTo>
                  <a:lnTo>
                    <a:pt x="29" y="44"/>
                  </a:lnTo>
                  <a:lnTo>
                    <a:pt x="32" y="44"/>
                  </a:lnTo>
                  <a:lnTo>
                    <a:pt x="38" y="48"/>
                  </a:lnTo>
                  <a:lnTo>
                    <a:pt x="40" y="51"/>
                  </a:lnTo>
                  <a:lnTo>
                    <a:pt x="41" y="55"/>
                  </a:lnTo>
                  <a:lnTo>
                    <a:pt x="41" y="55"/>
                  </a:lnTo>
                  <a:lnTo>
                    <a:pt x="43" y="66"/>
                  </a:lnTo>
                  <a:lnTo>
                    <a:pt x="43" y="69"/>
                  </a:lnTo>
                  <a:lnTo>
                    <a:pt x="47" y="73"/>
                  </a:lnTo>
                  <a:lnTo>
                    <a:pt x="47" y="73"/>
                  </a:lnTo>
                  <a:lnTo>
                    <a:pt x="52" y="78"/>
                  </a:lnTo>
                  <a:lnTo>
                    <a:pt x="56" y="84"/>
                  </a:lnTo>
                  <a:lnTo>
                    <a:pt x="56" y="91"/>
                  </a:lnTo>
                  <a:lnTo>
                    <a:pt x="56" y="96"/>
                  </a:lnTo>
                  <a:lnTo>
                    <a:pt x="54" y="111"/>
                  </a:lnTo>
                  <a:lnTo>
                    <a:pt x="50" y="124"/>
                  </a:lnTo>
                  <a:lnTo>
                    <a:pt x="50" y="124"/>
                  </a:lnTo>
                  <a:lnTo>
                    <a:pt x="49" y="134"/>
                  </a:lnTo>
                  <a:lnTo>
                    <a:pt x="47" y="145"/>
                  </a:lnTo>
                  <a:lnTo>
                    <a:pt x="47" y="145"/>
                  </a:lnTo>
                  <a:lnTo>
                    <a:pt x="50" y="167"/>
                  </a:lnTo>
                  <a:lnTo>
                    <a:pt x="50" y="167"/>
                  </a:lnTo>
                  <a:lnTo>
                    <a:pt x="50" y="172"/>
                  </a:lnTo>
                  <a:lnTo>
                    <a:pt x="50" y="178"/>
                  </a:lnTo>
                  <a:lnTo>
                    <a:pt x="45" y="190"/>
                  </a:lnTo>
                  <a:lnTo>
                    <a:pt x="45" y="190"/>
                  </a:lnTo>
                  <a:lnTo>
                    <a:pt x="36" y="205"/>
                  </a:lnTo>
                  <a:lnTo>
                    <a:pt x="27" y="218"/>
                  </a:lnTo>
                  <a:lnTo>
                    <a:pt x="9" y="245"/>
                  </a:lnTo>
                  <a:lnTo>
                    <a:pt x="9" y="245"/>
                  </a:lnTo>
                  <a:lnTo>
                    <a:pt x="3" y="257"/>
                  </a:lnTo>
                  <a:lnTo>
                    <a:pt x="0" y="272"/>
                  </a:lnTo>
                  <a:lnTo>
                    <a:pt x="0" y="286"/>
                  </a:lnTo>
                  <a:lnTo>
                    <a:pt x="0" y="299"/>
                  </a:lnTo>
                  <a:lnTo>
                    <a:pt x="0" y="299"/>
                  </a:lnTo>
                  <a:lnTo>
                    <a:pt x="2" y="308"/>
                  </a:lnTo>
                  <a:lnTo>
                    <a:pt x="3" y="317"/>
                  </a:lnTo>
                  <a:lnTo>
                    <a:pt x="11" y="332"/>
                  </a:lnTo>
                  <a:lnTo>
                    <a:pt x="21" y="346"/>
                  </a:lnTo>
                  <a:lnTo>
                    <a:pt x="32" y="359"/>
                  </a:lnTo>
                  <a:lnTo>
                    <a:pt x="32" y="359"/>
                  </a:lnTo>
                  <a:lnTo>
                    <a:pt x="38" y="364"/>
                  </a:lnTo>
                  <a:lnTo>
                    <a:pt x="43" y="370"/>
                  </a:lnTo>
                  <a:lnTo>
                    <a:pt x="49" y="382"/>
                  </a:lnTo>
                  <a:lnTo>
                    <a:pt x="54" y="411"/>
                  </a:lnTo>
                  <a:lnTo>
                    <a:pt x="54" y="411"/>
                  </a:lnTo>
                  <a:lnTo>
                    <a:pt x="59" y="424"/>
                  </a:lnTo>
                  <a:lnTo>
                    <a:pt x="65" y="437"/>
                  </a:lnTo>
                  <a:lnTo>
                    <a:pt x="65" y="437"/>
                  </a:lnTo>
                  <a:lnTo>
                    <a:pt x="72" y="446"/>
                  </a:lnTo>
                  <a:lnTo>
                    <a:pt x="74" y="451"/>
                  </a:lnTo>
                  <a:lnTo>
                    <a:pt x="74" y="458"/>
                  </a:lnTo>
                  <a:lnTo>
                    <a:pt x="74" y="458"/>
                  </a:lnTo>
                  <a:lnTo>
                    <a:pt x="74" y="473"/>
                  </a:lnTo>
                  <a:lnTo>
                    <a:pt x="74" y="473"/>
                  </a:lnTo>
                  <a:lnTo>
                    <a:pt x="76" y="480"/>
                  </a:lnTo>
                  <a:lnTo>
                    <a:pt x="78" y="489"/>
                  </a:lnTo>
                  <a:lnTo>
                    <a:pt x="81" y="498"/>
                  </a:lnTo>
                  <a:lnTo>
                    <a:pt x="87" y="505"/>
                  </a:lnTo>
                  <a:lnTo>
                    <a:pt x="87" y="505"/>
                  </a:lnTo>
                  <a:lnTo>
                    <a:pt x="96" y="509"/>
                  </a:lnTo>
                  <a:lnTo>
                    <a:pt x="105" y="513"/>
                  </a:lnTo>
                  <a:lnTo>
                    <a:pt x="105" y="513"/>
                  </a:lnTo>
                  <a:lnTo>
                    <a:pt x="119" y="518"/>
                  </a:lnTo>
                  <a:lnTo>
                    <a:pt x="126" y="522"/>
                  </a:lnTo>
                  <a:lnTo>
                    <a:pt x="132" y="527"/>
                  </a:lnTo>
                  <a:lnTo>
                    <a:pt x="132" y="527"/>
                  </a:lnTo>
                  <a:lnTo>
                    <a:pt x="144" y="536"/>
                  </a:lnTo>
                  <a:lnTo>
                    <a:pt x="154" y="547"/>
                  </a:lnTo>
                  <a:lnTo>
                    <a:pt x="154" y="547"/>
                  </a:lnTo>
                  <a:lnTo>
                    <a:pt x="159" y="554"/>
                  </a:lnTo>
                  <a:lnTo>
                    <a:pt x="163" y="563"/>
                  </a:lnTo>
                  <a:lnTo>
                    <a:pt x="163" y="563"/>
                  </a:lnTo>
                  <a:lnTo>
                    <a:pt x="164" y="580"/>
                  </a:lnTo>
                  <a:lnTo>
                    <a:pt x="164" y="594"/>
                  </a:lnTo>
                  <a:lnTo>
                    <a:pt x="164" y="594"/>
                  </a:lnTo>
                  <a:lnTo>
                    <a:pt x="164" y="610"/>
                  </a:lnTo>
                  <a:lnTo>
                    <a:pt x="164" y="610"/>
                  </a:lnTo>
                  <a:lnTo>
                    <a:pt x="164" y="616"/>
                  </a:lnTo>
                  <a:lnTo>
                    <a:pt x="164" y="623"/>
                  </a:lnTo>
                  <a:lnTo>
                    <a:pt x="164" y="623"/>
                  </a:lnTo>
                  <a:lnTo>
                    <a:pt x="163" y="637"/>
                  </a:lnTo>
                  <a:lnTo>
                    <a:pt x="163" y="637"/>
                  </a:lnTo>
                  <a:lnTo>
                    <a:pt x="159" y="652"/>
                  </a:lnTo>
                  <a:lnTo>
                    <a:pt x="157" y="661"/>
                  </a:lnTo>
                  <a:lnTo>
                    <a:pt x="157" y="668"/>
                  </a:lnTo>
                  <a:lnTo>
                    <a:pt x="157" y="668"/>
                  </a:lnTo>
                  <a:lnTo>
                    <a:pt x="157" y="681"/>
                  </a:lnTo>
                  <a:lnTo>
                    <a:pt x="159" y="688"/>
                  </a:lnTo>
                  <a:lnTo>
                    <a:pt x="157" y="694"/>
                  </a:lnTo>
                  <a:lnTo>
                    <a:pt x="157" y="694"/>
                  </a:lnTo>
                  <a:lnTo>
                    <a:pt x="154" y="704"/>
                  </a:lnTo>
                  <a:lnTo>
                    <a:pt x="154" y="715"/>
                  </a:lnTo>
                  <a:lnTo>
                    <a:pt x="154" y="715"/>
                  </a:lnTo>
                  <a:lnTo>
                    <a:pt x="155" y="722"/>
                  </a:lnTo>
                  <a:lnTo>
                    <a:pt x="155" y="732"/>
                  </a:lnTo>
                  <a:lnTo>
                    <a:pt x="155" y="732"/>
                  </a:lnTo>
                  <a:lnTo>
                    <a:pt x="154" y="739"/>
                  </a:lnTo>
                  <a:lnTo>
                    <a:pt x="152" y="748"/>
                  </a:lnTo>
                  <a:lnTo>
                    <a:pt x="152" y="748"/>
                  </a:lnTo>
                  <a:lnTo>
                    <a:pt x="148" y="762"/>
                  </a:lnTo>
                  <a:lnTo>
                    <a:pt x="148" y="762"/>
                  </a:lnTo>
                  <a:lnTo>
                    <a:pt x="146" y="770"/>
                  </a:lnTo>
                  <a:lnTo>
                    <a:pt x="144" y="779"/>
                  </a:lnTo>
                  <a:lnTo>
                    <a:pt x="144" y="779"/>
                  </a:lnTo>
                  <a:lnTo>
                    <a:pt x="146" y="786"/>
                  </a:lnTo>
                  <a:lnTo>
                    <a:pt x="148" y="791"/>
                  </a:lnTo>
                  <a:lnTo>
                    <a:pt x="148" y="791"/>
                  </a:lnTo>
                  <a:lnTo>
                    <a:pt x="144" y="800"/>
                  </a:lnTo>
                  <a:lnTo>
                    <a:pt x="144" y="804"/>
                  </a:lnTo>
                  <a:lnTo>
                    <a:pt x="144" y="809"/>
                  </a:lnTo>
                  <a:lnTo>
                    <a:pt x="144" y="809"/>
                  </a:lnTo>
                  <a:lnTo>
                    <a:pt x="144" y="813"/>
                  </a:lnTo>
                  <a:lnTo>
                    <a:pt x="146" y="817"/>
                  </a:lnTo>
                  <a:lnTo>
                    <a:pt x="150" y="824"/>
                  </a:lnTo>
                  <a:lnTo>
                    <a:pt x="150" y="824"/>
                  </a:lnTo>
                  <a:lnTo>
                    <a:pt x="152" y="831"/>
                  </a:lnTo>
                  <a:lnTo>
                    <a:pt x="152" y="836"/>
                  </a:lnTo>
                  <a:lnTo>
                    <a:pt x="150" y="842"/>
                  </a:lnTo>
                  <a:lnTo>
                    <a:pt x="148" y="847"/>
                  </a:lnTo>
                  <a:lnTo>
                    <a:pt x="141" y="858"/>
                  </a:lnTo>
                  <a:lnTo>
                    <a:pt x="137" y="869"/>
                  </a:lnTo>
                  <a:lnTo>
                    <a:pt x="137" y="869"/>
                  </a:lnTo>
                  <a:lnTo>
                    <a:pt x="130" y="885"/>
                  </a:lnTo>
                  <a:lnTo>
                    <a:pt x="128" y="894"/>
                  </a:lnTo>
                  <a:lnTo>
                    <a:pt x="126" y="903"/>
                  </a:lnTo>
                  <a:lnTo>
                    <a:pt x="126" y="903"/>
                  </a:lnTo>
                  <a:lnTo>
                    <a:pt x="125" y="920"/>
                  </a:lnTo>
                  <a:lnTo>
                    <a:pt x="119" y="934"/>
                  </a:lnTo>
                  <a:lnTo>
                    <a:pt x="119" y="934"/>
                  </a:lnTo>
                  <a:lnTo>
                    <a:pt x="119" y="940"/>
                  </a:lnTo>
                  <a:lnTo>
                    <a:pt x="119" y="945"/>
                  </a:lnTo>
                  <a:lnTo>
                    <a:pt x="123" y="954"/>
                  </a:lnTo>
                  <a:lnTo>
                    <a:pt x="123" y="954"/>
                  </a:lnTo>
                  <a:lnTo>
                    <a:pt x="126" y="965"/>
                  </a:lnTo>
                  <a:lnTo>
                    <a:pt x="128" y="978"/>
                  </a:lnTo>
                  <a:lnTo>
                    <a:pt x="128" y="978"/>
                  </a:lnTo>
                  <a:lnTo>
                    <a:pt x="126" y="987"/>
                  </a:lnTo>
                  <a:lnTo>
                    <a:pt x="125" y="994"/>
                  </a:lnTo>
                  <a:lnTo>
                    <a:pt x="121" y="1003"/>
                  </a:lnTo>
                  <a:lnTo>
                    <a:pt x="121" y="1012"/>
                  </a:lnTo>
                  <a:lnTo>
                    <a:pt x="121" y="1012"/>
                  </a:lnTo>
                  <a:lnTo>
                    <a:pt x="121" y="1019"/>
                  </a:lnTo>
                  <a:lnTo>
                    <a:pt x="121" y="1025"/>
                  </a:lnTo>
                  <a:lnTo>
                    <a:pt x="121" y="1025"/>
                  </a:lnTo>
                  <a:lnTo>
                    <a:pt x="125" y="1030"/>
                  </a:lnTo>
                  <a:lnTo>
                    <a:pt x="128" y="1034"/>
                  </a:lnTo>
                  <a:lnTo>
                    <a:pt x="128" y="1034"/>
                  </a:lnTo>
                  <a:lnTo>
                    <a:pt x="130" y="1037"/>
                  </a:lnTo>
                  <a:lnTo>
                    <a:pt x="128" y="1045"/>
                  </a:lnTo>
                  <a:lnTo>
                    <a:pt x="128" y="1045"/>
                  </a:lnTo>
                  <a:lnTo>
                    <a:pt x="126" y="1064"/>
                  </a:lnTo>
                  <a:lnTo>
                    <a:pt x="126" y="1064"/>
                  </a:lnTo>
                  <a:lnTo>
                    <a:pt x="126" y="1073"/>
                  </a:lnTo>
                  <a:lnTo>
                    <a:pt x="126" y="1077"/>
                  </a:lnTo>
                  <a:lnTo>
                    <a:pt x="125" y="1081"/>
                  </a:lnTo>
                  <a:lnTo>
                    <a:pt x="125" y="1081"/>
                  </a:lnTo>
                  <a:lnTo>
                    <a:pt x="117" y="1088"/>
                  </a:lnTo>
                  <a:lnTo>
                    <a:pt x="116" y="1092"/>
                  </a:lnTo>
                  <a:lnTo>
                    <a:pt x="112" y="1097"/>
                  </a:lnTo>
                  <a:lnTo>
                    <a:pt x="112" y="1097"/>
                  </a:lnTo>
                  <a:lnTo>
                    <a:pt x="112" y="1106"/>
                  </a:lnTo>
                  <a:lnTo>
                    <a:pt x="116" y="1115"/>
                  </a:lnTo>
                  <a:lnTo>
                    <a:pt x="117" y="1124"/>
                  </a:lnTo>
                  <a:lnTo>
                    <a:pt x="117" y="1135"/>
                  </a:lnTo>
                  <a:lnTo>
                    <a:pt x="117" y="1135"/>
                  </a:lnTo>
                  <a:lnTo>
                    <a:pt x="116" y="1144"/>
                  </a:lnTo>
                  <a:lnTo>
                    <a:pt x="112" y="1153"/>
                  </a:lnTo>
                  <a:lnTo>
                    <a:pt x="108" y="1162"/>
                  </a:lnTo>
                  <a:lnTo>
                    <a:pt x="106" y="1173"/>
                  </a:lnTo>
                  <a:lnTo>
                    <a:pt x="106" y="1173"/>
                  </a:lnTo>
                  <a:lnTo>
                    <a:pt x="105" y="1195"/>
                  </a:lnTo>
                  <a:lnTo>
                    <a:pt x="106" y="1216"/>
                  </a:lnTo>
                  <a:lnTo>
                    <a:pt x="110" y="1238"/>
                  </a:lnTo>
                  <a:lnTo>
                    <a:pt x="116" y="1258"/>
                  </a:lnTo>
                  <a:lnTo>
                    <a:pt x="116" y="1258"/>
                  </a:lnTo>
                  <a:lnTo>
                    <a:pt x="123" y="1273"/>
                  </a:lnTo>
                  <a:lnTo>
                    <a:pt x="130" y="1287"/>
                  </a:lnTo>
                  <a:lnTo>
                    <a:pt x="141" y="1298"/>
                  </a:lnTo>
                  <a:lnTo>
                    <a:pt x="154" y="1309"/>
                  </a:lnTo>
                  <a:lnTo>
                    <a:pt x="154" y="1309"/>
                  </a:lnTo>
                  <a:lnTo>
                    <a:pt x="164" y="1316"/>
                  </a:lnTo>
                  <a:lnTo>
                    <a:pt x="179" y="1323"/>
                  </a:lnTo>
                  <a:lnTo>
                    <a:pt x="186" y="1325"/>
                  </a:lnTo>
                  <a:lnTo>
                    <a:pt x="192" y="1325"/>
                  </a:lnTo>
                  <a:lnTo>
                    <a:pt x="197" y="1321"/>
                  </a:lnTo>
                  <a:lnTo>
                    <a:pt x="199" y="1314"/>
                  </a:lnTo>
                  <a:lnTo>
                    <a:pt x="199" y="1314"/>
                  </a:lnTo>
                  <a:lnTo>
                    <a:pt x="199" y="1311"/>
                  </a:lnTo>
                  <a:lnTo>
                    <a:pt x="197" y="1305"/>
                  </a:lnTo>
                  <a:lnTo>
                    <a:pt x="192" y="1298"/>
                  </a:lnTo>
                  <a:lnTo>
                    <a:pt x="184" y="1289"/>
                  </a:lnTo>
                  <a:lnTo>
                    <a:pt x="179" y="1282"/>
                  </a:lnTo>
                  <a:lnTo>
                    <a:pt x="179" y="1282"/>
                  </a:lnTo>
                  <a:lnTo>
                    <a:pt x="177" y="1274"/>
                  </a:lnTo>
                  <a:lnTo>
                    <a:pt x="177" y="1265"/>
                  </a:lnTo>
                  <a:lnTo>
                    <a:pt x="177" y="1251"/>
                  </a:lnTo>
                  <a:lnTo>
                    <a:pt x="177" y="1251"/>
                  </a:lnTo>
                  <a:lnTo>
                    <a:pt x="177" y="1244"/>
                  </a:lnTo>
                  <a:lnTo>
                    <a:pt x="177" y="1236"/>
                  </a:lnTo>
                  <a:lnTo>
                    <a:pt x="177" y="1236"/>
                  </a:lnTo>
                  <a:lnTo>
                    <a:pt x="183" y="1231"/>
                  </a:lnTo>
                  <a:lnTo>
                    <a:pt x="188" y="1225"/>
                  </a:lnTo>
                  <a:lnTo>
                    <a:pt x="188" y="1225"/>
                  </a:lnTo>
                  <a:lnTo>
                    <a:pt x="186" y="1216"/>
                  </a:lnTo>
                  <a:lnTo>
                    <a:pt x="186" y="1215"/>
                  </a:lnTo>
                  <a:lnTo>
                    <a:pt x="188" y="1215"/>
                  </a:lnTo>
                  <a:lnTo>
                    <a:pt x="190" y="1215"/>
                  </a:lnTo>
                  <a:lnTo>
                    <a:pt x="190" y="1215"/>
                  </a:lnTo>
                  <a:lnTo>
                    <a:pt x="195" y="1220"/>
                  </a:lnTo>
                  <a:lnTo>
                    <a:pt x="197" y="1220"/>
                  </a:lnTo>
                  <a:lnTo>
                    <a:pt x="201" y="1216"/>
                  </a:lnTo>
                  <a:lnTo>
                    <a:pt x="201" y="1216"/>
                  </a:lnTo>
                  <a:lnTo>
                    <a:pt x="202" y="1211"/>
                  </a:lnTo>
                  <a:lnTo>
                    <a:pt x="202" y="1207"/>
                  </a:lnTo>
                  <a:lnTo>
                    <a:pt x="204" y="1197"/>
                  </a:lnTo>
                  <a:lnTo>
                    <a:pt x="204" y="1197"/>
                  </a:lnTo>
                  <a:lnTo>
                    <a:pt x="208" y="1191"/>
                  </a:lnTo>
                  <a:lnTo>
                    <a:pt x="213" y="1184"/>
                  </a:lnTo>
                  <a:lnTo>
                    <a:pt x="213" y="1184"/>
                  </a:lnTo>
                  <a:lnTo>
                    <a:pt x="215" y="1178"/>
                  </a:lnTo>
                  <a:lnTo>
                    <a:pt x="217" y="1175"/>
                  </a:lnTo>
                  <a:lnTo>
                    <a:pt x="221" y="1173"/>
                  </a:lnTo>
                  <a:lnTo>
                    <a:pt x="221" y="1173"/>
                  </a:lnTo>
                  <a:lnTo>
                    <a:pt x="226" y="1169"/>
                  </a:lnTo>
                  <a:lnTo>
                    <a:pt x="231" y="1164"/>
                  </a:lnTo>
                  <a:lnTo>
                    <a:pt x="231" y="1164"/>
                  </a:lnTo>
                  <a:lnTo>
                    <a:pt x="231" y="1160"/>
                  </a:lnTo>
                  <a:lnTo>
                    <a:pt x="231" y="1157"/>
                  </a:lnTo>
                  <a:lnTo>
                    <a:pt x="228" y="1148"/>
                  </a:lnTo>
                  <a:lnTo>
                    <a:pt x="222" y="1140"/>
                  </a:lnTo>
                  <a:lnTo>
                    <a:pt x="217" y="1135"/>
                  </a:lnTo>
                  <a:lnTo>
                    <a:pt x="217" y="1135"/>
                  </a:lnTo>
                  <a:lnTo>
                    <a:pt x="211" y="1128"/>
                  </a:lnTo>
                  <a:lnTo>
                    <a:pt x="211" y="1121"/>
                  </a:lnTo>
                  <a:lnTo>
                    <a:pt x="213" y="1113"/>
                  </a:lnTo>
                  <a:lnTo>
                    <a:pt x="217" y="1106"/>
                  </a:lnTo>
                  <a:lnTo>
                    <a:pt x="217" y="1106"/>
                  </a:lnTo>
                  <a:lnTo>
                    <a:pt x="222" y="1102"/>
                  </a:lnTo>
                  <a:lnTo>
                    <a:pt x="230" y="1099"/>
                  </a:lnTo>
                  <a:lnTo>
                    <a:pt x="235" y="1095"/>
                  </a:lnTo>
                  <a:lnTo>
                    <a:pt x="239" y="1093"/>
                  </a:lnTo>
                  <a:lnTo>
                    <a:pt x="239" y="1090"/>
                  </a:lnTo>
                  <a:lnTo>
                    <a:pt x="239" y="1090"/>
                  </a:lnTo>
                  <a:lnTo>
                    <a:pt x="240" y="1081"/>
                  </a:lnTo>
                  <a:lnTo>
                    <a:pt x="239" y="1072"/>
                  </a:lnTo>
                  <a:lnTo>
                    <a:pt x="239" y="1072"/>
                  </a:lnTo>
                  <a:lnTo>
                    <a:pt x="239" y="1068"/>
                  </a:lnTo>
                  <a:lnTo>
                    <a:pt x="240" y="1066"/>
                  </a:lnTo>
                  <a:lnTo>
                    <a:pt x="244" y="1061"/>
                  </a:lnTo>
                  <a:lnTo>
                    <a:pt x="244" y="1061"/>
                  </a:lnTo>
                  <a:lnTo>
                    <a:pt x="246" y="1057"/>
                  </a:lnTo>
                  <a:lnTo>
                    <a:pt x="246" y="1055"/>
                  </a:lnTo>
                  <a:lnTo>
                    <a:pt x="244" y="1054"/>
                  </a:lnTo>
                  <a:lnTo>
                    <a:pt x="246" y="1050"/>
                  </a:lnTo>
                  <a:lnTo>
                    <a:pt x="246" y="1050"/>
                  </a:lnTo>
                  <a:lnTo>
                    <a:pt x="248" y="1050"/>
                  </a:lnTo>
                  <a:lnTo>
                    <a:pt x="253" y="1050"/>
                  </a:lnTo>
                  <a:lnTo>
                    <a:pt x="257" y="1050"/>
                  </a:lnTo>
                  <a:lnTo>
                    <a:pt x="259" y="1048"/>
                  </a:lnTo>
                  <a:lnTo>
                    <a:pt x="259" y="1048"/>
                  </a:lnTo>
                  <a:lnTo>
                    <a:pt x="260" y="1046"/>
                  </a:lnTo>
                  <a:lnTo>
                    <a:pt x="259" y="1046"/>
                  </a:lnTo>
                  <a:lnTo>
                    <a:pt x="255" y="1043"/>
                  </a:lnTo>
                  <a:lnTo>
                    <a:pt x="249" y="1041"/>
                  </a:lnTo>
                  <a:lnTo>
                    <a:pt x="246" y="1037"/>
                  </a:lnTo>
                  <a:lnTo>
                    <a:pt x="246" y="1037"/>
                  </a:lnTo>
                  <a:lnTo>
                    <a:pt x="244" y="1032"/>
                  </a:lnTo>
                  <a:lnTo>
                    <a:pt x="244" y="1026"/>
                  </a:lnTo>
                  <a:lnTo>
                    <a:pt x="246" y="1023"/>
                  </a:lnTo>
                  <a:lnTo>
                    <a:pt x="249" y="1017"/>
                  </a:lnTo>
                  <a:lnTo>
                    <a:pt x="249" y="1017"/>
                  </a:lnTo>
                  <a:lnTo>
                    <a:pt x="253" y="1016"/>
                  </a:lnTo>
                  <a:lnTo>
                    <a:pt x="257" y="1016"/>
                  </a:lnTo>
                  <a:lnTo>
                    <a:pt x="266" y="1016"/>
                  </a:lnTo>
                  <a:lnTo>
                    <a:pt x="266" y="1016"/>
                  </a:lnTo>
                  <a:lnTo>
                    <a:pt x="271" y="1014"/>
                  </a:lnTo>
                  <a:lnTo>
                    <a:pt x="275" y="1012"/>
                  </a:lnTo>
                  <a:lnTo>
                    <a:pt x="282" y="1005"/>
                  </a:lnTo>
                  <a:lnTo>
                    <a:pt x="287" y="994"/>
                  </a:lnTo>
                  <a:lnTo>
                    <a:pt x="287" y="990"/>
                  </a:lnTo>
                  <a:lnTo>
                    <a:pt x="286" y="985"/>
                  </a:lnTo>
                  <a:lnTo>
                    <a:pt x="286" y="985"/>
                  </a:lnTo>
                  <a:lnTo>
                    <a:pt x="284" y="981"/>
                  </a:lnTo>
                  <a:lnTo>
                    <a:pt x="280" y="978"/>
                  </a:lnTo>
                  <a:lnTo>
                    <a:pt x="280" y="978"/>
                  </a:lnTo>
                  <a:lnTo>
                    <a:pt x="278" y="972"/>
                  </a:lnTo>
                  <a:lnTo>
                    <a:pt x="278" y="970"/>
                  </a:lnTo>
                  <a:lnTo>
                    <a:pt x="280" y="970"/>
                  </a:lnTo>
                  <a:lnTo>
                    <a:pt x="291" y="970"/>
                  </a:lnTo>
                  <a:lnTo>
                    <a:pt x="291" y="970"/>
                  </a:lnTo>
                  <a:lnTo>
                    <a:pt x="298" y="969"/>
                  </a:lnTo>
                  <a:lnTo>
                    <a:pt x="306" y="965"/>
                  </a:lnTo>
                  <a:lnTo>
                    <a:pt x="313" y="963"/>
                  </a:lnTo>
                  <a:lnTo>
                    <a:pt x="320" y="959"/>
                  </a:lnTo>
                  <a:lnTo>
                    <a:pt x="320" y="959"/>
                  </a:lnTo>
                  <a:lnTo>
                    <a:pt x="333" y="959"/>
                  </a:lnTo>
                  <a:lnTo>
                    <a:pt x="338" y="959"/>
                  </a:lnTo>
                  <a:lnTo>
                    <a:pt x="345" y="958"/>
                  </a:lnTo>
                  <a:lnTo>
                    <a:pt x="345" y="958"/>
                  </a:lnTo>
                  <a:lnTo>
                    <a:pt x="349" y="954"/>
                  </a:lnTo>
                  <a:lnTo>
                    <a:pt x="353" y="949"/>
                  </a:lnTo>
                  <a:lnTo>
                    <a:pt x="360" y="940"/>
                  </a:lnTo>
                  <a:lnTo>
                    <a:pt x="360" y="940"/>
                  </a:lnTo>
                  <a:lnTo>
                    <a:pt x="365" y="932"/>
                  </a:lnTo>
                  <a:lnTo>
                    <a:pt x="365" y="927"/>
                  </a:lnTo>
                  <a:lnTo>
                    <a:pt x="365" y="923"/>
                  </a:lnTo>
                  <a:lnTo>
                    <a:pt x="365" y="923"/>
                  </a:lnTo>
                  <a:lnTo>
                    <a:pt x="364" y="920"/>
                  </a:lnTo>
                  <a:lnTo>
                    <a:pt x="360" y="916"/>
                  </a:lnTo>
                  <a:lnTo>
                    <a:pt x="356" y="914"/>
                  </a:lnTo>
                  <a:lnTo>
                    <a:pt x="354" y="911"/>
                  </a:lnTo>
                  <a:lnTo>
                    <a:pt x="354" y="911"/>
                  </a:lnTo>
                  <a:lnTo>
                    <a:pt x="353" y="907"/>
                  </a:lnTo>
                  <a:lnTo>
                    <a:pt x="354" y="903"/>
                  </a:lnTo>
                  <a:lnTo>
                    <a:pt x="356" y="900"/>
                  </a:lnTo>
                  <a:lnTo>
                    <a:pt x="356" y="896"/>
                  </a:lnTo>
                  <a:lnTo>
                    <a:pt x="356" y="896"/>
                  </a:lnTo>
                  <a:lnTo>
                    <a:pt x="356" y="893"/>
                  </a:lnTo>
                  <a:lnTo>
                    <a:pt x="353" y="891"/>
                  </a:lnTo>
                  <a:lnTo>
                    <a:pt x="349" y="887"/>
                  </a:lnTo>
                  <a:lnTo>
                    <a:pt x="342" y="885"/>
                  </a:lnTo>
                  <a:lnTo>
                    <a:pt x="338" y="880"/>
                  </a:lnTo>
                  <a:lnTo>
                    <a:pt x="338" y="880"/>
                  </a:lnTo>
                  <a:lnTo>
                    <a:pt x="335" y="874"/>
                  </a:lnTo>
                  <a:lnTo>
                    <a:pt x="333" y="869"/>
                  </a:lnTo>
                  <a:lnTo>
                    <a:pt x="331" y="856"/>
                  </a:lnTo>
                  <a:lnTo>
                    <a:pt x="331" y="856"/>
                  </a:lnTo>
                  <a:lnTo>
                    <a:pt x="333" y="851"/>
                  </a:lnTo>
                  <a:lnTo>
                    <a:pt x="336" y="847"/>
                  </a:lnTo>
                  <a:lnTo>
                    <a:pt x="340" y="849"/>
                  </a:lnTo>
                  <a:lnTo>
                    <a:pt x="345" y="855"/>
                  </a:lnTo>
                  <a:lnTo>
                    <a:pt x="345" y="855"/>
                  </a:lnTo>
                  <a:lnTo>
                    <a:pt x="347" y="860"/>
                  </a:lnTo>
                  <a:lnTo>
                    <a:pt x="349" y="867"/>
                  </a:lnTo>
                  <a:lnTo>
                    <a:pt x="353" y="873"/>
                  </a:lnTo>
                  <a:lnTo>
                    <a:pt x="354" y="878"/>
                  </a:lnTo>
                  <a:lnTo>
                    <a:pt x="354" y="878"/>
                  </a:lnTo>
                  <a:lnTo>
                    <a:pt x="360" y="883"/>
                  </a:lnTo>
                  <a:lnTo>
                    <a:pt x="364" y="885"/>
                  </a:lnTo>
                  <a:lnTo>
                    <a:pt x="369" y="885"/>
                  </a:lnTo>
                  <a:lnTo>
                    <a:pt x="374" y="885"/>
                  </a:lnTo>
                  <a:lnTo>
                    <a:pt x="374" y="885"/>
                  </a:lnTo>
                  <a:lnTo>
                    <a:pt x="382" y="883"/>
                  </a:lnTo>
                  <a:lnTo>
                    <a:pt x="387" y="883"/>
                  </a:lnTo>
                  <a:lnTo>
                    <a:pt x="387" y="883"/>
                  </a:lnTo>
                  <a:lnTo>
                    <a:pt x="392" y="883"/>
                  </a:lnTo>
                  <a:lnTo>
                    <a:pt x="400" y="883"/>
                  </a:lnTo>
                  <a:lnTo>
                    <a:pt x="400" y="883"/>
                  </a:lnTo>
                  <a:lnTo>
                    <a:pt x="403" y="882"/>
                  </a:lnTo>
                  <a:lnTo>
                    <a:pt x="409" y="874"/>
                  </a:lnTo>
                  <a:lnTo>
                    <a:pt x="421" y="856"/>
                  </a:lnTo>
                  <a:lnTo>
                    <a:pt x="421" y="856"/>
                  </a:lnTo>
                  <a:lnTo>
                    <a:pt x="429" y="842"/>
                  </a:lnTo>
                  <a:lnTo>
                    <a:pt x="429" y="842"/>
                  </a:lnTo>
                  <a:lnTo>
                    <a:pt x="429" y="838"/>
                  </a:lnTo>
                  <a:lnTo>
                    <a:pt x="429" y="836"/>
                  </a:lnTo>
                  <a:lnTo>
                    <a:pt x="427" y="835"/>
                  </a:lnTo>
                  <a:lnTo>
                    <a:pt x="427" y="831"/>
                  </a:lnTo>
                  <a:lnTo>
                    <a:pt x="427" y="831"/>
                  </a:lnTo>
                  <a:lnTo>
                    <a:pt x="429" y="827"/>
                  </a:lnTo>
                  <a:lnTo>
                    <a:pt x="432" y="824"/>
                  </a:lnTo>
                  <a:lnTo>
                    <a:pt x="438" y="818"/>
                  </a:lnTo>
                  <a:lnTo>
                    <a:pt x="438" y="818"/>
                  </a:lnTo>
                  <a:lnTo>
                    <a:pt x="443" y="809"/>
                  </a:lnTo>
                  <a:lnTo>
                    <a:pt x="450" y="802"/>
                  </a:lnTo>
                  <a:lnTo>
                    <a:pt x="450" y="802"/>
                  </a:lnTo>
                  <a:lnTo>
                    <a:pt x="456" y="800"/>
                  </a:lnTo>
                  <a:lnTo>
                    <a:pt x="461" y="800"/>
                  </a:lnTo>
                  <a:lnTo>
                    <a:pt x="461" y="800"/>
                  </a:lnTo>
                  <a:lnTo>
                    <a:pt x="463" y="797"/>
                  </a:lnTo>
                  <a:lnTo>
                    <a:pt x="465" y="793"/>
                  </a:lnTo>
                  <a:lnTo>
                    <a:pt x="468" y="786"/>
                  </a:lnTo>
                  <a:lnTo>
                    <a:pt x="468" y="786"/>
                  </a:lnTo>
                  <a:lnTo>
                    <a:pt x="474" y="775"/>
                  </a:lnTo>
                  <a:lnTo>
                    <a:pt x="481" y="768"/>
                  </a:lnTo>
                  <a:lnTo>
                    <a:pt x="481" y="768"/>
                  </a:lnTo>
                  <a:lnTo>
                    <a:pt x="487" y="760"/>
                  </a:lnTo>
                  <a:lnTo>
                    <a:pt x="488" y="753"/>
                  </a:lnTo>
                  <a:lnTo>
                    <a:pt x="490" y="746"/>
                  </a:lnTo>
                  <a:lnTo>
                    <a:pt x="488" y="739"/>
                  </a:lnTo>
                  <a:lnTo>
                    <a:pt x="485" y="722"/>
                  </a:lnTo>
                  <a:lnTo>
                    <a:pt x="485" y="715"/>
                  </a:lnTo>
                  <a:lnTo>
                    <a:pt x="485" y="706"/>
                  </a:lnTo>
                  <a:lnTo>
                    <a:pt x="485" y="706"/>
                  </a:lnTo>
                  <a:lnTo>
                    <a:pt x="488" y="697"/>
                  </a:lnTo>
                  <a:lnTo>
                    <a:pt x="496" y="690"/>
                  </a:lnTo>
                  <a:lnTo>
                    <a:pt x="510" y="679"/>
                  </a:lnTo>
                  <a:lnTo>
                    <a:pt x="510" y="679"/>
                  </a:lnTo>
                  <a:lnTo>
                    <a:pt x="530" y="666"/>
                  </a:lnTo>
                  <a:lnTo>
                    <a:pt x="530" y="666"/>
                  </a:lnTo>
                  <a:lnTo>
                    <a:pt x="541" y="657"/>
                  </a:lnTo>
                  <a:lnTo>
                    <a:pt x="541" y="657"/>
                  </a:lnTo>
                  <a:lnTo>
                    <a:pt x="559" y="648"/>
                  </a:lnTo>
                  <a:lnTo>
                    <a:pt x="579" y="641"/>
                  </a:lnTo>
                  <a:lnTo>
                    <a:pt x="579" y="641"/>
                  </a:lnTo>
                  <a:lnTo>
                    <a:pt x="592" y="636"/>
                  </a:lnTo>
                  <a:lnTo>
                    <a:pt x="597" y="632"/>
                  </a:lnTo>
                  <a:lnTo>
                    <a:pt x="599" y="625"/>
                  </a:lnTo>
                  <a:lnTo>
                    <a:pt x="599" y="625"/>
                  </a:lnTo>
                  <a:lnTo>
                    <a:pt x="601" y="618"/>
                  </a:lnTo>
                  <a:lnTo>
                    <a:pt x="601" y="608"/>
                  </a:lnTo>
                  <a:lnTo>
                    <a:pt x="601" y="608"/>
                  </a:lnTo>
                  <a:lnTo>
                    <a:pt x="604" y="603"/>
                  </a:lnTo>
                  <a:lnTo>
                    <a:pt x="608" y="596"/>
                  </a:lnTo>
                  <a:lnTo>
                    <a:pt x="608" y="596"/>
                  </a:lnTo>
                  <a:lnTo>
                    <a:pt x="617" y="587"/>
                  </a:lnTo>
                  <a:lnTo>
                    <a:pt x="624" y="578"/>
                  </a:lnTo>
                  <a:lnTo>
                    <a:pt x="624" y="578"/>
                  </a:lnTo>
                  <a:lnTo>
                    <a:pt x="626" y="572"/>
                  </a:lnTo>
                  <a:lnTo>
                    <a:pt x="626" y="567"/>
                  </a:lnTo>
                  <a:lnTo>
                    <a:pt x="624" y="556"/>
                  </a:lnTo>
                  <a:lnTo>
                    <a:pt x="624" y="556"/>
                  </a:lnTo>
                  <a:lnTo>
                    <a:pt x="626" y="551"/>
                  </a:lnTo>
                  <a:lnTo>
                    <a:pt x="628" y="547"/>
                  </a:lnTo>
                  <a:lnTo>
                    <a:pt x="631" y="538"/>
                  </a:lnTo>
                  <a:lnTo>
                    <a:pt x="631" y="538"/>
                  </a:lnTo>
                  <a:lnTo>
                    <a:pt x="633" y="532"/>
                  </a:lnTo>
                  <a:lnTo>
                    <a:pt x="635" y="525"/>
                  </a:lnTo>
                  <a:lnTo>
                    <a:pt x="635" y="513"/>
                  </a:lnTo>
                  <a:lnTo>
                    <a:pt x="635" y="513"/>
                  </a:lnTo>
                  <a:lnTo>
                    <a:pt x="631" y="496"/>
                  </a:lnTo>
                  <a:lnTo>
                    <a:pt x="630" y="489"/>
                  </a:lnTo>
                  <a:lnTo>
                    <a:pt x="628" y="480"/>
                  </a:lnTo>
                  <a:lnTo>
                    <a:pt x="628" y="480"/>
                  </a:lnTo>
                  <a:lnTo>
                    <a:pt x="628" y="473"/>
                  </a:lnTo>
                  <a:lnTo>
                    <a:pt x="630" y="464"/>
                  </a:lnTo>
                  <a:lnTo>
                    <a:pt x="630" y="464"/>
                  </a:lnTo>
                  <a:lnTo>
                    <a:pt x="635" y="455"/>
                  </a:lnTo>
                  <a:lnTo>
                    <a:pt x="639" y="449"/>
                  </a:lnTo>
                  <a:lnTo>
                    <a:pt x="642" y="447"/>
                  </a:lnTo>
                  <a:lnTo>
                    <a:pt x="642" y="447"/>
                  </a:lnTo>
                  <a:lnTo>
                    <a:pt x="649" y="446"/>
                  </a:lnTo>
                  <a:lnTo>
                    <a:pt x="653" y="446"/>
                  </a:lnTo>
                  <a:lnTo>
                    <a:pt x="655" y="444"/>
                  </a:lnTo>
                  <a:lnTo>
                    <a:pt x="655" y="444"/>
                  </a:lnTo>
                  <a:lnTo>
                    <a:pt x="660" y="438"/>
                  </a:lnTo>
                  <a:lnTo>
                    <a:pt x="664" y="431"/>
                  </a:lnTo>
                  <a:lnTo>
                    <a:pt x="669" y="418"/>
                  </a:lnTo>
                  <a:lnTo>
                    <a:pt x="669" y="418"/>
                  </a:lnTo>
                  <a:lnTo>
                    <a:pt x="671" y="411"/>
                  </a:lnTo>
                  <a:lnTo>
                    <a:pt x="675" y="406"/>
                  </a:lnTo>
                  <a:lnTo>
                    <a:pt x="675" y="406"/>
                  </a:lnTo>
                  <a:lnTo>
                    <a:pt x="680" y="400"/>
                  </a:lnTo>
                  <a:lnTo>
                    <a:pt x="686" y="397"/>
                  </a:lnTo>
                  <a:lnTo>
                    <a:pt x="686" y="397"/>
                  </a:lnTo>
                  <a:lnTo>
                    <a:pt x="693" y="390"/>
                  </a:lnTo>
                  <a:lnTo>
                    <a:pt x="697" y="380"/>
                  </a:lnTo>
                  <a:lnTo>
                    <a:pt x="697" y="380"/>
                  </a:lnTo>
                  <a:lnTo>
                    <a:pt x="700" y="371"/>
                  </a:lnTo>
                  <a:lnTo>
                    <a:pt x="704" y="362"/>
                  </a:lnTo>
                  <a:lnTo>
                    <a:pt x="704" y="352"/>
                  </a:lnTo>
                  <a:lnTo>
                    <a:pt x="702" y="342"/>
                  </a:lnTo>
                  <a:lnTo>
                    <a:pt x="702" y="34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2" name="Freeform 11"/>
            <p:cNvSpPr>
              <a:spLocks noEditPoints="1"/>
            </p:cNvSpPr>
            <p:nvPr/>
          </p:nvSpPr>
          <p:spPr bwMode="auto">
            <a:xfrm>
              <a:off x="5060950" y="1565275"/>
              <a:ext cx="3795713" cy="3197225"/>
            </a:xfrm>
            <a:custGeom>
              <a:avLst/>
              <a:gdLst>
                <a:gd name="T0" fmla="*/ 1671 w 2391"/>
                <a:gd name="T1" fmla="*/ 222 h 2014"/>
                <a:gd name="T2" fmla="*/ 990 w 2391"/>
                <a:gd name="T3" fmla="*/ 72 h 2014"/>
                <a:gd name="T4" fmla="*/ 1090 w 2391"/>
                <a:gd name="T5" fmla="*/ 89 h 2014"/>
                <a:gd name="T6" fmla="*/ 2255 w 2391"/>
                <a:gd name="T7" fmla="*/ 311 h 2014"/>
                <a:gd name="T8" fmla="*/ 1558 w 2391"/>
                <a:gd name="T9" fmla="*/ 1198 h 2014"/>
                <a:gd name="T10" fmla="*/ 1705 w 2391"/>
                <a:gd name="T11" fmla="*/ 1013 h 2014"/>
                <a:gd name="T12" fmla="*/ 1687 w 2391"/>
                <a:gd name="T13" fmla="*/ 925 h 2014"/>
                <a:gd name="T14" fmla="*/ 1681 w 2391"/>
                <a:gd name="T15" fmla="*/ 762 h 2014"/>
                <a:gd name="T16" fmla="*/ 1504 w 2391"/>
                <a:gd name="T17" fmla="*/ 1230 h 2014"/>
                <a:gd name="T18" fmla="*/ 1560 w 2391"/>
                <a:gd name="T19" fmla="*/ 1172 h 2014"/>
                <a:gd name="T20" fmla="*/ 1631 w 2391"/>
                <a:gd name="T21" fmla="*/ 1181 h 2014"/>
                <a:gd name="T22" fmla="*/ 1640 w 2391"/>
                <a:gd name="T23" fmla="*/ 1095 h 2014"/>
                <a:gd name="T24" fmla="*/ 1117 w 2391"/>
                <a:gd name="T25" fmla="*/ 1900 h 2014"/>
                <a:gd name="T26" fmla="*/ 1057 w 2391"/>
                <a:gd name="T27" fmla="*/ 1894 h 2014"/>
                <a:gd name="T28" fmla="*/ 758 w 2391"/>
                <a:gd name="T29" fmla="*/ 1732 h 2014"/>
                <a:gd name="T30" fmla="*/ 1423 w 2391"/>
                <a:gd name="T31" fmla="*/ 1690 h 2014"/>
                <a:gd name="T32" fmla="*/ 1432 w 2391"/>
                <a:gd name="T33" fmla="*/ 1692 h 2014"/>
                <a:gd name="T34" fmla="*/ 1196 w 2391"/>
                <a:gd name="T35" fmla="*/ 1902 h 2014"/>
                <a:gd name="T36" fmla="*/ 1303 w 2391"/>
                <a:gd name="T37" fmla="*/ 1813 h 2014"/>
                <a:gd name="T38" fmla="*/ 1236 w 2391"/>
                <a:gd name="T39" fmla="*/ 1802 h 2014"/>
                <a:gd name="T40" fmla="*/ 1202 w 2391"/>
                <a:gd name="T41" fmla="*/ 1970 h 2014"/>
                <a:gd name="T42" fmla="*/ 1236 w 2391"/>
                <a:gd name="T43" fmla="*/ 2005 h 2014"/>
                <a:gd name="T44" fmla="*/ 2342 w 2391"/>
                <a:gd name="T45" fmla="*/ 431 h 2014"/>
                <a:gd name="T46" fmla="*/ 1929 w 2391"/>
                <a:gd name="T47" fmla="*/ 324 h 2014"/>
                <a:gd name="T48" fmla="*/ 1685 w 2391"/>
                <a:gd name="T49" fmla="*/ 268 h 2014"/>
                <a:gd name="T50" fmla="*/ 1564 w 2391"/>
                <a:gd name="T51" fmla="*/ 298 h 2014"/>
                <a:gd name="T52" fmla="*/ 1453 w 2391"/>
                <a:gd name="T53" fmla="*/ 277 h 2014"/>
                <a:gd name="T54" fmla="*/ 1356 w 2391"/>
                <a:gd name="T55" fmla="*/ 253 h 2014"/>
                <a:gd name="T56" fmla="*/ 1186 w 2391"/>
                <a:gd name="T57" fmla="*/ 237 h 2014"/>
                <a:gd name="T58" fmla="*/ 1243 w 2391"/>
                <a:gd name="T59" fmla="*/ 161 h 2014"/>
                <a:gd name="T60" fmla="*/ 1061 w 2391"/>
                <a:gd name="T61" fmla="*/ 148 h 2014"/>
                <a:gd name="T62" fmla="*/ 842 w 2391"/>
                <a:gd name="T63" fmla="*/ 184 h 2014"/>
                <a:gd name="T64" fmla="*/ 791 w 2391"/>
                <a:gd name="T65" fmla="*/ 289 h 2014"/>
                <a:gd name="T66" fmla="*/ 751 w 2391"/>
                <a:gd name="T67" fmla="*/ 279 h 2014"/>
                <a:gd name="T68" fmla="*/ 664 w 2391"/>
                <a:gd name="T69" fmla="*/ 311 h 2014"/>
                <a:gd name="T70" fmla="*/ 713 w 2391"/>
                <a:gd name="T71" fmla="*/ 418 h 2014"/>
                <a:gd name="T72" fmla="*/ 628 w 2391"/>
                <a:gd name="T73" fmla="*/ 409 h 2014"/>
                <a:gd name="T74" fmla="*/ 541 w 2391"/>
                <a:gd name="T75" fmla="*/ 304 h 2014"/>
                <a:gd name="T76" fmla="*/ 451 w 2391"/>
                <a:gd name="T77" fmla="*/ 633 h 2014"/>
                <a:gd name="T78" fmla="*/ 490 w 2391"/>
                <a:gd name="T79" fmla="*/ 738 h 2014"/>
                <a:gd name="T80" fmla="*/ 309 w 2391"/>
                <a:gd name="T81" fmla="*/ 801 h 2014"/>
                <a:gd name="T82" fmla="*/ 293 w 2391"/>
                <a:gd name="T83" fmla="*/ 1044 h 2014"/>
                <a:gd name="T84" fmla="*/ 396 w 2391"/>
                <a:gd name="T85" fmla="*/ 1214 h 2014"/>
                <a:gd name="T86" fmla="*/ 23 w 2391"/>
                <a:gd name="T87" fmla="*/ 1239 h 2014"/>
                <a:gd name="T88" fmla="*/ 143 w 2391"/>
                <a:gd name="T89" fmla="*/ 1496 h 2014"/>
                <a:gd name="T90" fmla="*/ 313 w 2391"/>
                <a:gd name="T91" fmla="*/ 1542 h 2014"/>
                <a:gd name="T92" fmla="*/ 304 w 2391"/>
                <a:gd name="T93" fmla="*/ 1388 h 2014"/>
                <a:gd name="T94" fmla="*/ 384 w 2391"/>
                <a:gd name="T95" fmla="*/ 1343 h 2014"/>
                <a:gd name="T96" fmla="*/ 590 w 2391"/>
                <a:gd name="T97" fmla="*/ 1460 h 2014"/>
                <a:gd name="T98" fmla="*/ 728 w 2391"/>
                <a:gd name="T99" fmla="*/ 1637 h 2014"/>
                <a:gd name="T100" fmla="*/ 894 w 2391"/>
                <a:gd name="T101" fmla="*/ 1429 h 2014"/>
                <a:gd name="T102" fmla="*/ 1010 w 2391"/>
                <a:gd name="T103" fmla="*/ 1589 h 2014"/>
                <a:gd name="T104" fmla="*/ 1064 w 2391"/>
                <a:gd name="T105" fmla="*/ 1722 h 2014"/>
                <a:gd name="T106" fmla="*/ 1171 w 2391"/>
                <a:gd name="T107" fmla="*/ 1552 h 2014"/>
                <a:gd name="T108" fmla="*/ 1352 w 2391"/>
                <a:gd name="T109" fmla="*/ 1315 h 2014"/>
                <a:gd name="T110" fmla="*/ 1325 w 2391"/>
                <a:gd name="T111" fmla="*/ 1116 h 2014"/>
                <a:gd name="T112" fmla="*/ 1446 w 2391"/>
                <a:gd name="T113" fmla="*/ 1156 h 2014"/>
                <a:gd name="T114" fmla="*/ 1593 w 2391"/>
                <a:gd name="T115" fmla="*/ 963 h 2014"/>
                <a:gd name="T116" fmla="*/ 1643 w 2391"/>
                <a:gd name="T117" fmla="*/ 668 h 2014"/>
                <a:gd name="T118" fmla="*/ 1937 w 2391"/>
                <a:gd name="T119" fmla="*/ 570 h 2014"/>
                <a:gd name="T120" fmla="*/ 1888 w 2391"/>
                <a:gd name="T121" fmla="*/ 796 h 2014"/>
                <a:gd name="T122" fmla="*/ 2033 w 2391"/>
                <a:gd name="T123" fmla="*/ 606 h 2014"/>
                <a:gd name="T124" fmla="*/ 2244 w 2391"/>
                <a:gd name="T125" fmla="*/ 481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91" h="2014">
                  <a:moveTo>
                    <a:pt x="1605" y="168"/>
                  </a:moveTo>
                  <a:lnTo>
                    <a:pt x="1605" y="168"/>
                  </a:lnTo>
                  <a:lnTo>
                    <a:pt x="1615" y="163"/>
                  </a:lnTo>
                  <a:lnTo>
                    <a:pt x="1620" y="161"/>
                  </a:lnTo>
                  <a:lnTo>
                    <a:pt x="1627" y="161"/>
                  </a:lnTo>
                  <a:lnTo>
                    <a:pt x="1627" y="161"/>
                  </a:lnTo>
                  <a:lnTo>
                    <a:pt x="1634" y="163"/>
                  </a:lnTo>
                  <a:lnTo>
                    <a:pt x="1636" y="165"/>
                  </a:lnTo>
                  <a:lnTo>
                    <a:pt x="1640" y="168"/>
                  </a:lnTo>
                  <a:lnTo>
                    <a:pt x="1640" y="168"/>
                  </a:lnTo>
                  <a:lnTo>
                    <a:pt x="1642" y="175"/>
                  </a:lnTo>
                  <a:lnTo>
                    <a:pt x="1643" y="183"/>
                  </a:lnTo>
                  <a:lnTo>
                    <a:pt x="1643" y="183"/>
                  </a:lnTo>
                  <a:lnTo>
                    <a:pt x="1647" y="192"/>
                  </a:lnTo>
                  <a:lnTo>
                    <a:pt x="1647" y="197"/>
                  </a:lnTo>
                  <a:lnTo>
                    <a:pt x="1647" y="201"/>
                  </a:lnTo>
                  <a:lnTo>
                    <a:pt x="1647" y="201"/>
                  </a:lnTo>
                  <a:lnTo>
                    <a:pt x="1643" y="208"/>
                  </a:lnTo>
                  <a:lnTo>
                    <a:pt x="1640" y="212"/>
                  </a:lnTo>
                  <a:lnTo>
                    <a:pt x="1634" y="213"/>
                  </a:lnTo>
                  <a:lnTo>
                    <a:pt x="1629" y="213"/>
                  </a:lnTo>
                  <a:lnTo>
                    <a:pt x="1624" y="213"/>
                  </a:lnTo>
                  <a:lnTo>
                    <a:pt x="1618" y="210"/>
                  </a:lnTo>
                  <a:lnTo>
                    <a:pt x="1607" y="204"/>
                  </a:lnTo>
                  <a:lnTo>
                    <a:pt x="1607" y="204"/>
                  </a:lnTo>
                  <a:lnTo>
                    <a:pt x="1600" y="195"/>
                  </a:lnTo>
                  <a:lnTo>
                    <a:pt x="1598" y="192"/>
                  </a:lnTo>
                  <a:lnTo>
                    <a:pt x="1596" y="188"/>
                  </a:lnTo>
                  <a:lnTo>
                    <a:pt x="1596" y="183"/>
                  </a:lnTo>
                  <a:lnTo>
                    <a:pt x="1598" y="179"/>
                  </a:lnTo>
                  <a:lnTo>
                    <a:pt x="1602" y="174"/>
                  </a:lnTo>
                  <a:lnTo>
                    <a:pt x="1605" y="168"/>
                  </a:lnTo>
                  <a:lnTo>
                    <a:pt x="1605" y="168"/>
                  </a:lnTo>
                  <a:close/>
                  <a:moveTo>
                    <a:pt x="1687" y="251"/>
                  </a:moveTo>
                  <a:lnTo>
                    <a:pt x="1687" y="251"/>
                  </a:lnTo>
                  <a:lnTo>
                    <a:pt x="1692" y="250"/>
                  </a:lnTo>
                  <a:lnTo>
                    <a:pt x="1696" y="244"/>
                  </a:lnTo>
                  <a:lnTo>
                    <a:pt x="1698" y="237"/>
                  </a:lnTo>
                  <a:lnTo>
                    <a:pt x="1696" y="232"/>
                  </a:lnTo>
                  <a:lnTo>
                    <a:pt x="1696" y="232"/>
                  </a:lnTo>
                  <a:lnTo>
                    <a:pt x="1692" y="228"/>
                  </a:lnTo>
                  <a:lnTo>
                    <a:pt x="1685" y="224"/>
                  </a:lnTo>
                  <a:lnTo>
                    <a:pt x="1678" y="222"/>
                  </a:lnTo>
                  <a:lnTo>
                    <a:pt x="1671" y="222"/>
                  </a:lnTo>
                  <a:lnTo>
                    <a:pt x="1671" y="222"/>
                  </a:lnTo>
                  <a:lnTo>
                    <a:pt x="1663" y="222"/>
                  </a:lnTo>
                  <a:lnTo>
                    <a:pt x="1663" y="222"/>
                  </a:lnTo>
                  <a:lnTo>
                    <a:pt x="1658" y="224"/>
                  </a:lnTo>
                  <a:lnTo>
                    <a:pt x="1653" y="228"/>
                  </a:lnTo>
                  <a:lnTo>
                    <a:pt x="1651" y="232"/>
                  </a:lnTo>
                  <a:lnTo>
                    <a:pt x="1651" y="233"/>
                  </a:lnTo>
                  <a:lnTo>
                    <a:pt x="1651" y="237"/>
                  </a:lnTo>
                  <a:lnTo>
                    <a:pt x="1653" y="241"/>
                  </a:lnTo>
                  <a:lnTo>
                    <a:pt x="1653" y="241"/>
                  </a:lnTo>
                  <a:lnTo>
                    <a:pt x="1660" y="246"/>
                  </a:lnTo>
                  <a:lnTo>
                    <a:pt x="1669" y="250"/>
                  </a:lnTo>
                  <a:lnTo>
                    <a:pt x="1680" y="251"/>
                  </a:lnTo>
                  <a:lnTo>
                    <a:pt x="1687" y="251"/>
                  </a:lnTo>
                  <a:lnTo>
                    <a:pt x="1687" y="251"/>
                  </a:lnTo>
                  <a:close/>
                  <a:moveTo>
                    <a:pt x="1812" y="308"/>
                  </a:moveTo>
                  <a:lnTo>
                    <a:pt x="1812" y="308"/>
                  </a:lnTo>
                  <a:lnTo>
                    <a:pt x="1810" y="306"/>
                  </a:lnTo>
                  <a:lnTo>
                    <a:pt x="1810" y="306"/>
                  </a:lnTo>
                  <a:lnTo>
                    <a:pt x="1806" y="306"/>
                  </a:lnTo>
                  <a:lnTo>
                    <a:pt x="1803" y="309"/>
                  </a:lnTo>
                  <a:lnTo>
                    <a:pt x="1803" y="311"/>
                  </a:lnTo>
                  <a:lnTo>
                    <a:pt x="1805" y="315"/>
                  </a:lnTo>
                  <a:lnTo>
                    <a:pt x="1805" y="315"/>
                  </a:lnTo>
                  <a:lnTo>
                    <a:pt x="1808" y="317"/>
                  </a:lnTo>
                  <a:lnTo>
                    <a:pt x="1812" y="315"/>
                  </a:lnTo>
                  <a:lnTo>
                    <a:pt x="1814" y="311"/>
                  </a:lnTo>
                  <a:lnTo>
                    <a:pt x="1812" y="308"/>
                  </a:lnTo>
                  <a:lnTo>
                    <a:pt x="1812" y="308"/>
                  </a:lnTo>
                  <a:close/>
                  <a:moveTo>
                    <a:pt x="985" y="40"/>
                  </a:moveTo>
                  <a:lnTo>
                    <a:pt x="985" y="40"/>
                  </a:lnTo>
                  <a:lnTo>
                    <a:pt x="985" y="43"/>
                  </a:lnTo>
                  <a:lnTo>
                    <a:pt x="985" y="45"/>
                  </a:lnTo>
                  <a:lnTo>
                    <a:pt x="979" y="47"/>
                  </a:lnTo>
                  <a:lnTo>
                    <a:pt x="972" y="49"/>
                  </a:lnTo>
                  <a:lnTo>
                    <a:pt x="967" y="52"/>
                  </a:lnTo>
                  <a:lnTo>
                    <a:pt x="967" y="52"/>
                  </a:lnTo>
                  <a:lnTo>
                    <a:pt x="965" y="56"/>
                  </a:lnTo>
                  <a:lnTo>
                    <a:pt x="965" y="60"/>
                  </a:lnTo>
                  <a:lnTo>
                    <a:pt x="967" y="63"/>
                  </a:lnTo>
                  <a:lnTo>
                    <a:pt x="970" y="65"/>
                  </a:lnTo>
                  <a:lnTo>
                    <a:pt x="970" y="65"/>
                  </a:lnTo>
                  <a:lnTo>
                    <a:pt x="977" y="70"/>
                  </a:lnTo>
                  <a:lnTo>
                    <a:pt x="990" y="72"/>
                  </a:lnTo>
                  <a:lnTo>
                    <a:pt x="1003" y="72"/>
                  </a:lnTo>
                  <a:lnTo>
                    <a:pt x="1014" y="70"/>
                  </a:lnTo>
                  <a:lnTo>
                    <a:pt x="1024" y="67"/>
                  </a:lnTo>
                  <a:lnTo>
                    <a:pt x="1028" y="63"/>
                  </a:lnTo>
                  <a:lnTo>
                    <a:pt x="1032" y="60"/>
                  </a:lnTo>
                  <a:lnTo>
                    <a:pt x="1032" y="56"/>
                  </a:lnTo>
                  <a:lnTo>
                    <a:pt x="1032" y="52"/>
                  </a:lnTo>
                  <a:lnTo>
                    <a:pt x="1030" y="47"/>
                  </a:lnTo>
                  <a:lnTo>
                    <a:pt x="1024" y="42"/>
                  </a:lnTo>
                  <a:lnTo>
                    <a:pt x="1024" y="42"/>
                  </a:lnTo>
                  <a:lnTo>
                    <a:pt x="1019" y="38"/>
                  </a:lnTo>
                  <a:lnTo>
                    <a:pt x="1014" y="32"/>
                  </a:lnTo>
                  <a:lnTo>
                    <a:pt x="1014" y="32"/>
                  </a:lnTo>
                  <a:lnTo>
                    <a:pt x="1010" y="25"/>
                  </a:lnTo>
                  <a:lnTo>
                    <a:pt x="1006" y="18"/>
                  </a:lnTo>
                  <a:lnTo>
                    <a:pt x="1006" y="18"/>
                  </a:lnTo>
                  <a:lnTo>
                    <a:pt x="1003" y="11"/>
                  </a:lnTo>
                  <a:lnTo>
                    <a:pt x="997" y="5"/>
                  </a:lnTo>
                  <a:lnTo>
                    <a:pt x="990" y="2"/>
                  </a:lnTo>
                  <a:lnTo>
                    <a:pt x="983" y="0"/>
                  </a:lnTo>
                  <a:lnTo>
                    <a:pt x="983" y="0"/>
                  </a:lnTo>
                  <a:lnTo>
                    <a:pt x="976" y="2"/>
                  </a:lnTo>
                  <a:lnTo>
                    <a:pt x="968" y="5"/>
                  </a:lnTo>
                  <a:lnTo>
                    <a:pt x="968" y="5"/>
                  </a:lnTo>
                  <a:lnTo>
                    <a:pt x="963" y="11"/>
                  </a:lnTo>
                  <a:lnTo>
                    <a:pt x="959" y="18"/>
                  </a:lnTo>
                  <a:lnTo>
                    <a:pt x="959" y="18"/>
                  </a:lnTo>
                  <a:lnTo>
                    <a:pt x="959" y="23"/>
                  </a:lnTo>
                  <a:lnTo>
                    <a:pt x="961" y="27"/>
                  </a:lnTo>
                  <a:lnTo>
                    <a:pt x="965" y="29"/>
                  </a:lnTo>
                  <a:lnTo>
                    <a:pt x="970" y="31"/>
                  </a:lnTo>
                  <a:lnTo>
                    <a:pt x="979" y="34"/>
                  </a:lnTo>
                  <a:lnTo>
                    <a:pt x="983" y="38"/>
                  </a:lnTo>
                  <a:lnTo>
                    <a:pt x="985" y="40"/>
                  </a:lnTo>
                  <a:lnTo>
                    <a:pt x="985" y="40"/>
                  </a:lnTo>
                  <a:close/>
                  <a:moveTo>
                    <a:pt x="1043" y="99"/>
                  </a:moveTo>
                  <a:lnTo>
                    <a:pt x="1043" y="99"/>
                  </a:lnTo>
                  <a:lnTo>
                    <a:pt x="1050" y="99"/>
                  </a:lnTo>
                  <a:lnTo>
                    <a:pt x="1055" y="98"/>
                  </a:lnTo>
                  <a:lnTo>
                    <a:pt x="1068" y="92"/>
                  </a:lnTo>
                  <a:lnTo>
                    <a:pt x="1068" y="92"/>
                  </a:lnTo>
                  <a:lnTo>
                    <a:pt x="1073" y="89"/>
                  </a:lnTo>
                  <a:lnTo>
                    <a:pt x="1079" y="89"/>
                  </a:lnTo>
                  <a:lnTo>
                    <a:pt x="1090" y="89"/>
                  </a:lnTo>
                  <a:lnTo>
                    <a:pt x="1090" y="89"/>
                  </a:lnTo>
                  <a:lnTo>
                    <a:pt x="1095" y="87"/>
                  </a:lnTo>
                  <a:lnTo>
                    <a:pt x="1100" y="83"/>
                  </a:lnTo>
                  <a:lnTo>
                    <a:pt x="1102" y="78"/>
                  </a:lnTo>
                  <a:lnTo>
                    <a:pt x="1102" y="74"/>
                  </a:lnTo>
                  <a:lnTo>
                    <a:pt x="1100" y="69"/>
                  </a:lnTo>
                  <a:lnTo>
                    <a:pt x="1097" y="63"/>
                  </a:lnTo>
                  <a:lnTo>
                    <a:pt x="1093" y="60"/>
                  </a:lnTo>
                  <a:lnTo>
                    <a:pt x="1088" y="58"/>
                  </a:lnTo>
                  <a:lnTo>
                    <a:pt x="1088" y="58"/>
                  </a:lnTo>
                  <a:lnTo>
                    <a:pt x="1079" y="54"/>
                  </a:lnTo>
                  <a:lnTo>
                    <a:pt x="1068" y="54"/>
                  </a:lnTo>
                  <a:lnTo>
                    <a:pt x="1068" y="54"/>
                  </a:lnTo>
                  <a:lnTo>
                    <a:pt x="1061" y="56"/>
                  </a:lnTo>
                  <a:lnTo>
                    <a:pt x="1057" y="58"/>
                  </a:lnTo>
                  <a:lnTo>
                    <a:pt x="1057" y="58"/>
                  </a:lnTo>
                  <a:lnTo>
                    <a:pt x="1053" y="61"/>
                  </a:lnTo>
                  <a:lnTo>
                    <a:pt x="1053" y="65"/>
                  </a:lnTo>
                  <a:lnTo>
                    <a:pt x="1052" y="70"/>
                  </a:lnTo>
                  <a:lnTo>
                    <a:pt x="1052" y="70"/>
                  </a:lnTo>
                  <a:lnTo>
                    <a:pt x="1046" y="78"/>
                  </a:lnTo>
                  <a:lnTo>
                    <a:pt x="1039" y="87"/>
                  </a:lnTo>
                  <a:lnTo>
                    <a:pt x="1037" y="90"/>
                  </a:lnTo>
                  <a:lnTo>
                    <a:pt x="1037" y="94"/>
                  </a:lnTo>
                  <a:lnTo>
                    <a:pt x="1037" y="98"/>
                  </a:lnTo>
                  <a:lnTo>
                    <a:pt x="1043" y="99"/>
                  </a:lnTo>
                  <a:lnTo>
                    <a:pt x="1043" y="99"/>
                  </a:lnTo>
                  <a:close/>
                  <a:moveTo>
                    <a:pt x="2275" y="322"/>
                  </a:moveTo>
                  <a:lnTo>
                    <a:pt x="2275" y="322"/>
                  </a:lnTo>
                  <a:lnTo>
                    <a:pt x="2282" y="320"/>
                  </a:lnTo>
                  <a:lnTo>
                    <a:pt x="2286" y="317"/>
                  </a:lnTo>
                  <a:lnTo>
                    <a:pt x="2288" y="313"/>
                  </a:lnTo>
                  <a:lnTo>
                    <a:pt x="2288" y="313"/>
                  </a:lnTo>
                  <a:lnTo>
                    <a:pt x="2286" y="309"/>
                  </a:lnTo>
                  <a:lnTo>
                    <a:pt x="2284" y="306"/>
                  </a:lnTo>
                  <a:lnTo>
                    <a:pt x="2275" y="304"/>
                  </a:lnTo>
                  <a:lnTo>
                    <a:pt x="2275" y="304"/>
                  </a:lnTo>
                  <a:lnTo>
                    <a:pt x="2266" y="302"/>
                  </a:lnTo>
                  <a:lnTo>
                    <a:pt x="2262" y="302"/>
                  </a:lnTo>
                  <a:lnTo>
                    <a:pt x="2257" y="302"/>
                  </a:lnTo>
                  <a:lnTo>
                    <a:pt x="2257" y="302"/>
                  </a:lnTo>
                  <a:lnTo>
                    <a:pt x="2255" y="306"/>
                  </a:lnTo>
                  <a:lnTo>
                    <a:pt x="2255" y="311"/>
                  </a:lnTo>
                  <a:lnTo>
                    <a:pt x="2255" y="311"/>
                  </a:lnTo>
                  <a:lnTo>
                    <a:pt x="2259" y="315"/>
                  </a:lnTo>
                  <a:lnTo>
                    <a:pt x="2264" y="318"/>
                  </a:lnTo>
                  <a:lnTo>
                    <a:pt x="2275" y="322"/>
                  </a:lnTo>
                  <a:lnTo>
                    <a:pt x="2275" y="322"/>
                  </a:lnTo>
                  <a:close/>
                  <a:moveTo>
                    <a:pt x="2091" y="340"/>
                  </a:moveTo>
                  <a:lnTo>
                    <a:pt x="2091" y="340"/>
                  </a:lnTo>
                  <a:lnTo>
                    <a:pt x="2091" y="336"/>
                  </a:lnTo>
                  <a:lnTo>
                    <a:pt x="2089" y="335"/>
                  </a:lnTo>
                  <a:lnTo>
                    <a:pt x="2087" y="333"/>
                  </a:lnTo>
                  <a:lnTo>
                    <a:pt x="2083" y="333"/>
                  </a:lnTo>
                  <a:lnTo>
                    <a:pt x="2083" y="333"/>
                  </a:lnTo>
                  <a:lnTo>
                    <a:pt x="2078" y="333"/>
                  </a:lnTo>
                  <a:lnTo>
                    <a:pt x="2078" y="336"/>
                  </a:lnTo>
                  <a:lnTo>
                    <a:pt x="2078" y="338"/>
                  </a:lnTo>
                  <a:lnTo>
                    <a:pt x="2078" y="338"/>
                  </a:lnTo>
                  <a:lnTo>
                    <a:pt x="2080" y="344"/>
                  </a:lnTo>
                  <a:lnTo>
                    <a:pt x="2083" y="346"/>
                  </a:lnTo>
                  <a:lnTo>
                    <a:pt x="2089" y="346"/>
                  </a:lnTo>
                  <a:lnTo>
                    <a:pt x="2091" y="340"/>
                  </a:lnTo>
                  <a:lnTo>
                    <a:pt x="2091" y="340"/>
                  </a:lnTo>
                  <a:close/>
                  <a:moveTo>
                    <a:pt x="1823" y="318"/>
                  </a:moveTo>
                  <a:lnTo>
                    <a:pt x="1823" y="318"/>
                  </a:lnTo>
                  <a:lnTo>
                    <a:pt x="1826" y="320"/>
                  </a:lnTo>
                  <a:lnTo>
                    <a:pt x="1830" y="318"/>
                  </a:lnTo>
                  <a:lnTo>
                    <a:pt x="1832" y="317"/>
                  </a:lnTo>
                  <a:lnTo>
                    <a:pt x="1834" y="313"/>
                  </a:lnTo>
                  <a:lnTo>
                    <a:pt x="1834" y="309"/>
                  </a:lnTo>
                  <a:lnTo>
                    <a:pt x="1832" y="308"/>
                  </a:lnTo>
                  <a:lnTo>
                    <a:pt x="1830" y="304"/>
                  </a:lnTo>
                  <a:lnTo>
                    <a:pt x="1826" y="302"/>
                  </a:lnTo>
                  <a:lnTo>
                    <a:pt x="1826" y="302"/>
                  </a:lnTo>
                  <a:lnTo>
                    <a:pt x="1823" y="302"/>
                  </a:lnTo>
                  <a:lnTo>
                    <a:pt x="1821" y="304"/>
                  </a:lnTo>
                  <a:lnTo>
                    <a:pt x="1821" y="304"/>
                  </a:lnTo>
                  <a:lnTo>
                    <a:pt x="1819" y="308"/>
                  </a:lnTo>
                  <a:lnTo>
                    <a:pt x="1817" y="313"/>
                  </a:lnTo>
                  <a:lnTo>
                    <a:pt x="1819" y="317"/>
                  </a:lnTo>
                  <a:lnTo>
                    <a:pt x="1823" y="318"/>
                  </a:lnTo>
                  <a:lnTo>
                    <a:pt x="1823" y="318"/>
                  </a:lnTo>
                  <a:close/>
                  <a:moveTo>
                    <a:pt x="1557" y="1207"/>
                  </a:moveTo>
                  <a:lnTo>
                    <a:pt x="1557" y="1207"/>
                  </a:lnTo>
                  <a:lnTo>
                    <a:pt x="1558" y="1203"/>
                  </a:lnTo>
                  <a:lnTo>
                    <a:pt x="1558" y="1198"/>
                  </a:lnTo>
                  <a:lnTo>
                    <a:pt x="1558" y="1198"/>
                  </a:lnTo>
                  <a:lnTo>
                    <a:pt x="1557" y="1194"/>
                  </a:lnTo>
                  <a:lnTo>
                    <a:pt x="1551" y="1192"/>
                  </a:lnTo>
                  <a:lnTo>
                    <a:pt x="1551" y="1192"/>
                  </a:lnTo>
                  <a:lnTo>
                    <a:pt x="1548" y="1192"/>
                  </a:lnTo>
                  <a:lnTo>
                    <a:pt x="1542" y="1194"/>
                  </a:lnTo>
                  <a:lnTo>
                    <a:pt x="1533" y="1201"/>
                  </a:lnTo>
                  <a:lnTo>
                    <a:pt x="1529" y="1205"/>
                  </a:lnTo>
                  <a:lnTo>
                    <a:pt x="1529" y="1209"/>
                  </a:lnTo>
                  <a:lnTo>
                    <a:pt x="1529" y="1212"/>
                  </a:lnTo>
                  <a:lnTo>
                    <a:pt x="1533" y="1216"/>
                  </a:lnTo>
                  <a:lnTo>
                    <a:pt x="1533" y="1216"/>
                  </a:lnTo>
                  <a:lnTo>
                    <a:pt x="1540" y="1218"/>
                  </a:lnTo>
                  <a:lnTo>
                    <a:pt x="1546" y="1216"/>
                  </a:lnTo>
                  <a:lnTo>
                    <a:pt x="1553" y="1212"/>
                  </a:lnTo>
                  <a:lnTo>
                    <a:pt x="1557" y="1207"/>
                  </a:lnTo>
                  <a:lnTo>
                    <a:pt x="1557" y="1207"/>
                  </a:lnTo>
                  <a:close/>
                  <a:moveTo>
                    <a:pt x="1647" y="1004"/>
                  </a:moveTo>
                  <a:lnTo>
                    <a:pt x="1647" y="1004"/>
                  </a:lnTo>
                  <a:lnTo>
                    <a:pt x="1643" y="1006"/>
                  </a:lnTo>
                  <a:lnTo>
                    <a:pt x="1642" y="1008"/>
                  </a:lnTo>
                  <a:lnTo>
                    <a:pt x="1638" y="1017"/>
                  </a:lnTo>
                  <a:lnTo>
                    <a:pt x="1640" y="1024"/>
                  </a:lnTo>
                  <a:lnTo>
                    <a:pt x="1640" y="1028"/>
                  </a:lnTo>
                  <a:lnTo>
                    <a:pt x="1643" y="1031"/>
                  </a:lnTo>
                  <a:lnTo>
                    <a:pt x="1643" y="1031"/>
                  </a:lnTo>
                  <a:lnTo>
                    <a:pt x="1649" y="1033"/>
                  </a:lnTo>
                  <a:lnTo>
                    <a:pt x="1653" y="1033"/>
                  </a:lnTo>
                  <a:lnTo>
                    <a:pt x="1654" y="1031"/>
                  </a:lnTo>
                  <a:lnTo>
                    <a:pt x="1654" y="1031"/>
                  </a:lnTo>
                  <a:lnTo>
                    <a:pt x="1656" y="1029"/>
                  </a:lnTo>
                  <a:lnTo>
                    <a:pt x="1656" y="1026"/>
                  </a:lnTo>
                  <a:lnTo>
                    <a:pt x="1656" y="1022"/>
                  </a:lnTo>
                  <a:lnTo>
                    <a:pt x="1656" y="1020"/>
                  </a:lnTo>
                  <a:lnTo>
                    <a:pt x="1656" y="1020"/>
                  </a:lnTo>
                  <a:lnTo>
                    <a:pt x="1660" y="1015"/>
                  </a:lnTo>
                  <a:lnTo>
                    <a:pt x="1662" y="1013"/>
                  </a:lnTo>
                  <a:lnTo>
                    <a:pt x="1665" y="1013"/>
                  </a:lnTo>
                  <a:lnTo>
                    <a:pt x="1669" y="1013"/>
                  </a:lnTo>
                  <a:lnTo>
                    <a:pt x="1676" y="1017"/>
                  </a:lnTo>
                  <a:lnTo>
                    <a:pt x="1683" y="1019"/>
                  </a:lnTo>
                  <a:lnTo>
                    <a:pt x="1683" y="1019"/>
                  </a:lnTo>
                  <a:lnTo>
                    <a:pt x="1691" y="1019"/>
                  </a:lnTo>
                  <a:lnTo>
                    <a:pt x="1698" y="1017"/>
                  </a:lnTo>
                  <a:lnTo>
                    <a:pt x="1705" y="1013"/>
                  </a:lnTo>
                  <a:lnTo>
                    <a:pt x="1710" y="1008"/>
                  </a:lnTo>
                  <a:lnTo>
                    <a:pt x="1710" y="1008"/>
                  </a:lnTo>
                  <a:lnTo>
                    <a:pt x="1714" y="1002"/>
                  </a:lnTo>
                  <a:lnTo>
                    <a:pt x="1716" y="995"/>
                  </a:lnTo>
                  <a:lnTo>
                    <a:pt x="1716" y="990"/>
                  </a:lnTo>
                  <a:lnTo>
                    <a:pt x="1716" y="986"/>
                  </a:lnTo>
                  <a:lnTo>
                    <a:pt x="1712" y="984"/>
                  </a:lnTo>
                  <a:lnTo>
                    <a:pt x="1712" y="984"/>
                  </a:lnTo>
                  <a:lnTo>
                    <a:pt x="1707" y="982"/>
                  </a:lnTo>
                  <a:lnTo>
                    <a:pt x="1701" y="982"/>
                  </a:lnTo>
                  <a:lnTo>
                    <a:pt x="1694" y="981"/>
                  </a:lnTo>
                  <a:lnTo>
                    <a:pt x="1689" y="979"/>
                  </a:lnTo>
                  <a:lnTo>
                    <a:pt x="1689" y="979"/>
                  </a:lnTo>
                  <a:lnTo>
                    <a:pt x="1687" y="975"/>
                  </a:lnTo>
                  <a:lnTo>
                    <a:pt x="1685" y="972"/>
                  </a:lnTo>
                  <a:lnTo>
                    <a:pt x="1683" y="963"/>
                  </a:lnTo>
                  <a:lnTo>
                    <a:pt x="1683" y="963"/>
                  </a:lnTo>
                  <a:lnTo>
                    <a:pt x="1676" y="955"/>
                  </a:lnTo>
                  <a:lnTo>
                    <a:pt x="1669" y="948"/>
                  </a:lnTo>
                  <a:lnTo>
                    <a:pt x="1669" y="948"/>
                  </a:lnTo>
                  <a:lnTo>
                    <a:pt x="1665" y="950"/>
                  </a:lnTo>
                  <a:lnTo>
                    <a:pt x="1663" y="952"/>
                  </a:lnTo>
                  <a:lnTo>
                    <a:pt x="1665" y="959"/>
                  </a:lnTo>
                  <a:lnTo>
                    <a:pt x="1671" y="970"/>
                  </a:lnTo>
                  <a:lnTo>
                    <a:pt x="1671" y="970"/>
                  </a:lnTo>
                  <a:lnTo>
                    <a:pt x="1671" y="977"/>
                  </a:lnTo>
                  <a:lnTo>
                    <a:pt x="1671" y="986"/>
                  </a:lnTo>
                  <a:lnTo>
                    <a:pt x="1667" y="993"/>
                  </a:lnTo>
                  <a:lnTo>
                    <a:pt x="1663" y="999"/>
                  </a:lnTo>
                  <a:lnTo>
                    <a:pt x="1663" y="999"/>
                  </a:lnTo>
                  <a:lnTo>
                    <a:pt x="1658" y="1002"/>
                  </a:lnTo>
                  <a:lnTo>
                    <a:pt x="1656" y="1002"/>
                  </a:lnTo>
                  <a:lnTo>
                    <a:pt x="1647" y="1004"/>
                  </a:lnTo>
                  <a:lnTo>
                    <a:pt x="1647" y="1004"/>
                  </a:lnTo>
                  <a:close/>
                  <a:moveTo>
                    <a:pt x="1669" y="925"/>
                  </a:moveTo>
                  <a:lnTo>
                    <a:pt x="1669" y="925"/>
                  </a:lnTo>
                  <a:lnTo>
                    <a:pt x="1669" y="926"/>
                  </a:lnTo>
                  <a:lnTo>
                    <a:pt x="1672" y="930"/>
                  </a:lnTo>
                  <a:lnTo>
                    <a:pt x="1674" y="932"/>
                  </a:lnTo>
                  <a:lnTo>
                    <a:pt x="1678" y="934"/>
                  </a:lnTo>
                  <a:lnTo>
                    <a:pt x="1678" y="934"/>
                  </a:lnTo>
                  <a:lnTo>
                    <a:pt x="1683" y="934"/>
                  </a:lnTo>
                  <a:lnTo>
                    <a:pt x="1685" y="932"/>
                  </a:lnTo>
                  <a:lnTo>
                    <a:pt x="1687" y="925"/>
                  </a:lnTo>
                  <a:lnTo>
                    <a:pt x="1687" y="925"/>
                  </a:lnTo>
                  <a:lnTo>
                    <a:pt x="1687" y="917"/>
                  </a:lnTo>
                  <a:lnTo>
                    <a:pt x="1685" y="912"/>
                  </a:lnTo>
                  <a:lnTo>
                    <a:pt x="1683" y="905"/>
                  </a:lnTo>
                  <a:lnTo>
                    <a:pt x="1681" y="897"/>
                  </a:lnTo>
                  <a:lnTo>
                    <a:pt x="1681" y="897"/>
                  </a:lnTo>
                  <a:lnTo>
                    <a:pt x="1683" y="890"/>
                  </a:lnTo>
                  <a:lnTo>
                    <a:pt x="1687" y="881"/>
                  </a:lnTo>
                  <a:lnTo>
                    <a:pt x="1687" y="881"/>
                  </a:lnTo>
                  <a:lnTo>
                    <a:pt x="1687" y="872"/>
                  </a:lnTo>
                  <a:lnTo>
                    <a:pt x="1687" y="872"/>
                  </a:lnTo>
                  <a:lnTo>
                    <a:pt x="1689" y="870"/>
                  </a:lnTo>
                  <a:lnTo>
                    <a:pt x="1691" y="870"/>
                  </a:lnTo>
                  <a:lnTo>
                    <a:pt x="1696" y="870"/>
                  </a:lnTo>
                  <a:lnTo>
                    <a:pt x="1696" y="870"/>
                  </a:lnTo>
                  <a:lnTo>
                    <a:pt x="1709" y="874"/>
                  </a:lnTo>
                  <a:lnTo>
                    <a:pt x="1710" y="872"/>
                  </a:lnTo>
                  <a:lnTo>
                    <a:pt x="1712" y="872"/>
                  </a:lnTo>
                  <a:lnTo>
                    <a:pt x="1714" y="868"/>
                  </a:lnTo>
                  <a:lnTo>
                    <a:pt x="1714" y="865"/>
                  </a:lnTo>
                  <a:lnTo>
                    <a:pt x="1714" y="865"/>
                  </a:lnTo>
                  <a:lnTo>
                    <a:pt x="1712" y="861"/>
                  </a:lnTo>
                  <a:lnTo>
                    <a:pt x="1709" y="858"/>
                  </a:lnTo>
                  <a:lnTo>
                    <a:pt x="1701" y="852"/>
                  </a:lnTo>
                  <a:lnTo>
                    <a:pt x="1701" y="852"/>
                  </a:lnTo>
                  <a:lnTo>
                    <a:pt x="1698" y="847"/>
                  </a:lnTo>
                  <a:lnTo>
                    <a:pt x="1694" y="841"/>
                  </a:lnTo>
                  <a:lnTo>
                    <a:pt x="1694" y="834"/>
                  </a:lnTo>
                  <a:lnTo>
                    <a:pt x="1694" y="827"/>
                  </a:lnTo>
                  <a:lnTo>
                    <a:pt x="1698" y="800"/>
                  </a:lnTo>
                  <a:lnTo>
                    <a:pt x="1698" y="800"/>
                  </a:lnTo>
                  <a:lnTo>
                    <a:pt x="1698" y="796"/>
                  </a:lnTo>
                  <a:lnTo>
                    <a:pt x="1696" y="791"/>
                  </a:lnTo>
                  <a:lnTo>
                    <a:pt x="1692" y="783"/>
                  </a:lnTo>
                  <a:lnTo>
                    <a:pt x="1692" y="783"/>
                  </a:lnTo>
                  <a:lnTo>
                    <a:pt x="1691" y="778"/>
                  </a:lnTo>
                  <a:lnTo>
                    <a:pt x="1691" y="771"/>
                  </a:lnTo>
                  <a:lnTo>
                    <a:pt x="1692" y="765"/>
                  </a:lnTo>
                  <a:lnTo>
                    <a:pt x="1691" y="758"/>
                  </a:lnTo>
                  <a:lnTo>
                    <a:pt x="1691" y="758"/>
                  </a:lnTo>
                  <a:lnTo>
                    <a:pt x="1687" y="758"/>
                  </a:lnTo>
                  <a:lnTo>
                    <a:pt x="1687" y="758"/>
                  </a:lnTo>
                  <a:lnTo>
                    <a:pt x="1683" y="758"/>
                  </a:lnTo>
                  <a:lnTo>
                    <a:pt x="1681" y="762"/>
                  </a:lnTo>
                  <a:lnTo>
                    <a:pt x="1681" y="769"/>
                  </a:lnTo>
                  <a:lnTo>
                    <a:pt x="1681" y="769"/>
                  </a:lnTo>
                  <a:lnTo>
                    <a:pt x="1680" y="776"/>
                  </a:lnTo>
                  <a:lnTo>
                    <a:pt x="1678" y="783"/>
                  </a:lnTo>
                  <a:lnTo>
                    <a:pt x="1674" y="789"/>
                  </a:lnTo>
                  <a:lnTo>
                    <a:pt x="1672" y="796"/>
                  </a:lnTo>
                  <a:lnTo>
                    <a:pt x="1672" y="796"/>
                  </a:lnTo>
                  <a:lnTo>
                    <a:pt x="1672" y="811"/>
                  </a:lnTo>
                  <a:lnTo>
                    <a:pt x="1674" y="825"/>
                  </a:lnTo>
                  <a:lnTo>
                    <a:pt x="1674" y="825"/>
                  </a:lnTo>
                  <a:lnTo>
                    <a:pt x="1676" y="843"/>
                  </a:lnTo>
                  <a:lnTo>
                    <a:pt x="1676" y="863"/>
                  </a:lnTo>
                  <a:lnTo>
                    <a:pt x="1676" y="863"/>
                  </a:lnTo>
                  <a:lnTo>
                    <a:pt x="1674" y="876"/>
                  </a:lnTo>
                  <a:lnTo>
                    <a:pt x="1672" y="881"/>
                  </a:lnTo>
                  <a:lnTo>
                    <a:pt x="1672" y="888"/>
                  </a:lnTo>
                  <a:lnTo>
                    <a:pt x="1672" y="888"/>
                  </a:lnTo>
                  <a:lnTo>
                    <a:pt x="1676" y="901"/>
                  </a:lnTo>
                  <a:lnTo>
                    <a:pt x="1676" y="908"/>
                  </a:lnTo>
                  <a:lnTo>
                    <a:pt x="1674" y="914"/>
                  </a:lnTo>
                  <a:lnTo>
                    <a:pt x="1674" y="914"/>
                  </a:lnTo>
                  <a:lnTo>
                    <a:pt x="1672" y="917"/>
                  </a:lnTo>
                  <a:lnTo>
                    <a:pt x="1671" y="917"/>
                  </a:lnTo>
                  <a:lnTo>
                    <a:pt x="1669" y="921"/>
                  </a:lnTo>
                  <a:lnTo>
                    <a:pt x="1669" y="925"/>
                  </a:lnTo>
                  <a:lnTo>
                    <a:pt x="1669" y="925"/>
                  </a:lnTo>
                  <a:close/>
                  <a:moveTo>
                    <a:pt x="1508" y="1203"/>
                  </a:moveTo>
                  <a:lnTo>
                    <a:pt x="1508" y="1203"/>
                  </a:lnTo>
                  <a:lnTo>
                    <a:pt x="1500" y="1201"/>
                  </a:lnTo>
                  <a:lnTo>
                    <a:pt x="1500" y="1201"/>
                  </a:lnTo>
                  <a:lnTo>
                    <a:pt x="1491" y="1201"/>
                  </a:lnTo>
                  <a:lnTo>
                    <a:pt x="1491" y="1201"/>
                  </a:lnTo>
                  <a:lnTo>
                    <a:pt x="1488" y="1203"/>
                  </a:lnTo>
                  <a:lnTo>
                    <a:pt x="1486" y="1207"/>
                  </a:lnTo>
                  <a:lnTo>
                    <a:pt x="1484" y="1214"/>
                  </a:lnTo>
                  <a:lnTo>
                    <a:pt x="1484" y="1214"/>
                  </a:lnTo>
                  <a:lnTo>
                    <a:pt x="1484" y="1221"/>
                  </a:lnTo>
                  <a:lnTo>
                    <a:pt x="1486" y="1225"/>
                  </a:lnTo>
                  <a:lnTo>
                    <a:pt x="1490" y="1227"/>
                  </a:lnTo>
                  <a:lnTo>
                    <a:pt x="1493" y="1227"/>
                  </a:lnTo>
                  <a:lnTo>
                    <a:pt x="1500" y="1225"/>
                  </a:lnTo>
                  <a:lnTo>
                    <a:pt x="1502" y="1227"/>
                  </a:lnTo>
                  <a:lnTo>
                    <a:pt x="1504" y="1230"/>
                  </a:lnTo>
                  <a:lnTo>
                    <a:pt x="1504" y="1230"/>
                  </a:lnTo>
                  <a:lnTo>
                    <a:pt x="1502" y="1234"/>
                  </a:lnTo>
                  <a:lnTo>
                    <a:pt x="1500" y="1238"/>
                  </a:lnTo>
                  <a:lnTo>
                    <a:pt x="1499" y="1241"/>
                  </a:lnTo>
                  <a:lnTo>
                    <a:pt x="1497" y="1247"/>
                  </a:lnTo>
                  <a:lnTo>
                    <a:pt x="1497" y="1247"/>
                  </a:lnTo>
                  <a:lnTo>
                    <a:pt x="1499" y="1250"/>
                  </a:lnTo>
                  <a:lnTo>
                    <a:pt x="1502" y="1252"/>
                  </a:lnTo>
                  <a:lnTo>
                    <a:pt x="1506" y="1254"/>
                  </a:lnTo>
                  <a:lnTo>
                    <a:pt x="1511" y="1252"/>
                  </a:lnTo>
                  <a:lnTo>
                    <a:pt x="1511" y="1252"/>
                  </a:lnTo>
                  <a:lnTo>
                    <a:pt x="1515" y="1248"/>
                  </a:lnTo>
                  <a:lnTo>
                    <a:pt x="1517" y="1245"/>
                  </a:lnTo>
                  <a:lnTo>
                    <a:pt x="1519" y="1234"/>
                  </a:lnTo>
                  <a:lnTo>
                    <a:pt x="1517" y="1223"/>
                  </a:lnTo>
                  <a:lnTo>
                    <a:pt x="1517" y="1214"/>
                  </a:lnTo>
                  <a:lnTo>
                    <a:pt x="1517" y="1214"/>
                  </a:lnTo>
                  <a:lnTo>
                    <a:pt x="1515" y="1207"/>
                  </a:lnTo>
                  <a:lnTo>
                    <a:pt x="1511" y="1205"/>
                  </a:lnTo>
                  <a:lnTo>
                    <a:pt x="1508" y="1203"/>
                  </a:lnTo>
                  <a:lnTo>
                    <a:pt x="1508" y="1203"/>
                  </a:lnTo>
                  <a:close/>
                  <a:moveTo>
                    <a:pt x="1620" y="1122"/>
                  </a:moveTo>
                  <a:lnTo>
                    <a:pt x="1620" y="1122"/>
                  </a:lnTo>
                  <a:lnTo>
                    <a:pt x="1618" y="1125"/>
                  </a:lnTo>
                  <a:lnTo>
                    <a:pt x="1615" y="1131"/>
                  </a:lnTo>
                  <a:lnTo>
                    <a:pt x="1611" y="1138"/>
                  </a:lnTo>
                  <a:lnTo>
                    <a:pt x="1607" y="1140"/>
                  </a:lnTo>
                  <a:lnTo>
                    <a:pt x="1605" y="1142"/>
                  </a:lnTo>
                  <a:lnTo>
                    <a:pt x="1605" y="1142"/>
                  </a:lnTo>
                  <a:lnTo>
                    <a:pt x="1600" y="1140"/>
                  </a:lnTo>
                  <a:lnTo>
                    <a:pt x="1598" y="1138"/>
                  </a:lnTo>
                  <a:lnTo>
                    <a:pt x="1598" y="1134"/>
                  </a:lnTo>
                  <a:lnTo>
                    <a:pt x="1596" y="1131"/>
                  </a:lnTo>
                  <a:lnTo>
                    <a:pt x="1596" y="1131"/>
                  </a:lnTo>
                  <a:lnTo>
                    <a:pt x="1593" y="1131"/>
                  </a:lnTo>
                  <a:lnTo>
                    <a:pt x="1591" y="1131"/>
                  </a:lnTo>
                  <a:lnTo>
                    <a:pt x="1589" y="1134"/>
                  </a:lnTo>
                  <a:lnTo>
                    <a:pt x="1587" y="1143"/>
                  </a:lnTo>
                  <a:lnTo>
                    <a:pt x="1587" y="1143"/>
                  </a:lnTo>
                  <a:lnTo>
                    <a:pt x="1582" y="1154"/>
                  </a:lnTo>
                  <a:lnTo>
                    <a:pt x="1576" y="1165"/>
                  </a:lnTo>
                  <a:lnTo>
                    <a:pt x="1576" y="1165"/>
                  </a:lnTo>
                  <a:lnTo>
                    <a:pt x="1573" y="1169"/>
                  </a:lnTo>
                  <a:lnTo>
                    <a:pt x="1569" y="1171"/>
                  </a:lnTo>
                  <a:lnTo>
                    <a:pt x="1560" y="1172"/>
                  </a:lnTo>
                  <a:lnTo>
                    <a:pt x="1560" y="1172"/>
                  </a:lnTo>
                  <a:lnTo>
                    <a:pt x="1546" y="1172"/>
                  </a:lnTo>
                  <a:lnTo>
                    <a:pt x="1538" y="1174"/>
                  </a:lnTo>
                  <a:lnTo>
                    <a:pt x="1537" y="1178"/>
                  </a:lnTo>
                  <a:lnTo>
                    <a:pt x="1535" y="1180"/>
                  </a:lnTo>
                  <a:lnTo>
                    <a:pt x="1535" y="1180"/>
                  </a:lnTo>
                  <a:lnTo>
                    <a:pt x="1526" y="1185"/>
                  </a:lnTo>
                  <a:lnTo>
                    <a:pt x="1519" y="1191"/>
                  </a:lnTo>
                  <a:lnTo>
                    <a:pt x="1517" y="1192"/>
                  </a:lnTo>
                  <a:lnTo>
                    <a:pt x="1517" y="1196"/>
                  </a:lnTo>
                  <a:lnTo>
                    <a:pt x="1520" y="1196"/>
                  </a:lnTo>
                  <a:lnTo>
                    <a:pt x="1526" y="1198"/>
                  </a:lnTo>
                  <a:lnTo>
                    <a:pt x="1526" y="1198"/>
                  </a:lnTo>
                  <a:lnTo>
                    <a:pt x="1531" y="1196"/>
                  </a:lnTo>
                  <a:lnTo>
                    <a:pt x="1537" y="1194"/>
                  </a:lnTo>
                  <a:lnTo>
                    <a:pt x="1546" y="1189"/>
                  </a:lnTo>
                  <a:lnTo>
                    <a:pt x="1551" y="1185"/>
                  </a:lnTo>
                  <a:lnTo>
                    <a:pt x="1555" y="1185"/>
                  </a:lnTo>
                  <a:lnTo>
                    <a:pt x="1560" y="1187"/>
                  </a:lnTo>
                  <a:lnTo>
                    <a:pt x="1566" y="1191"/>
                  </a:lnTo>
                  <a:lnTo>
                    <a:pt x="1566" y="1191"/>
                  </a:lnTo>
                  <a:lnTo>
                    <a:pt x="1571" y="1201"/>
                  </a:lnTo>
                  <a:lnTo>
                    <a:pt x="1575" y="1207"/>
                  </a:lnTo>
                  <a:lnTo>
                    <a:pt x="1576" y="1207"/>
                  </a:lnTo>
                  <a:lnTo>
                    <a:pt x="1580" y="1209"/>
                  </a:lnTo>
                  <a:lnTo>
                    <a:pt x="1580" y="1209"/>
                  </a:lnTo>
                  <a:lnTo>
                    <a:pt x="1584" y="1207"/>
                  </a:lnTo>
                  <a:lnTo>
                    <a:pt x="1586" y="1203"/>
                  </a:lnTo>
                  <a:lnTo>
                    <a:pt x="1587" y="1194"/>
                  </a:lnTo>
                  <a:lnTo>
                    <a:pt x="1587" y="1194"/>
                  </a:lnTo>
                  <a:lnTo>
                    <a:pt x="1589" y="1189"/>
                  </a:lnTo>
                  <a:lnTo>
                    <a:pt x="1591" y="1187"/>
                  </a:lnTo>
                  <a:lnTo>
                    <a:pt x="1595" y="1185"/>
                  </a:lnTo>
                  <a:lnTo>
                    <a:pt x="1595" y="1185"/>
                  </a:lnTo>
                  <a:lnTo>
                    <a:pt x="1602" y="1185"/>
                  </a:lnTo>
                  <a:lnTo>
                    <a:pt x="1609" y="1187"/>
                  </a:lnTo>
                  <a:lnTo>
                    <a:pt x="1609" y="1187"/>
                  </a:lnTo>
                  <a:lnTo>
                    <a:pt x="1618" y="1191"/>
                  </a:lnTo>
                  <a:lnTo>
                    <a:pt x="1622" y="1192"/>
                  </a:lnTo>
                  <a:lnTo>
                    <a:pt x="1625" y="1191"/>
                  </a:lnTo>
                  <a:lnTo>
                    <a:pt x="1625" y="1191"/>
                  </a:lnTo>
                  <a:lnTo>
                    <a:pt x="1629" y="1187"/>
                  </a:lnTo>
                  <a:lnTo>
                    <a:pt x="1629" y="1185"/>
                  </a:lnTo>
                  <a:lnTo>
                    <a:pt x="1631" y="1181"/>
                  </a:lnTo>
                  <a:lnTo>
                    <a:pt x="1636" y="1181"/>
                  </a:lnTo>
                  <a:lnTo>
                    <a:pt x="1636" y="1181"/>
                  </a:lnTo>
                  <a:lnTo>
                    <a:pt x="1636" y="1176"/>
                  </a:lnTo>
                  <a:lnTo>
                    <a:pt x="1636" y="1172"/>
                  </a:lnTo>
                  <a:lnTo>
                    <a:pt x="1638" y="1171"/>
                  </a:lnTo>
                  <a:lnTo>
                    <a:pt x="1638" y="1171"/>
                  </a:lnTo>
                  <a:lnTo>
                    <a:pt x="1642" y="1169"/>
                  </a:lnTo>
                  <a:lnTo>
                    <a:pt x="1645" y="1171"/>
                  </a:lnTo>
                  <a:lnTo>
                    <a:pt x="1645" y="1174"/>
                  </a:lnTo>
                  <a:lnTo>
                    <a:pt x="1647" y="1178"/>
                  </a:lnTo>
                  <a:lnTo>
                    <a:pt x="1647" y="1178"/>
                  </a:lnTo>
                  <a:lnTo>
                    <a:pt x="1651" y="1178"/>
                  </a:lnTo>
                  <a:lnTo>
                    <a:pt x="1654" y="1176"/>
                  </a:lnTo>
                  <a:lnTo>
                    <a:pt x="1656" y="1172"/>
                  </a:lnTo>
                  <a:lnTo>
                    <a:pt x="1658" y="1169"/>
                  </a:lnTo>
                  <a:lnTo>
                    <a:pt x="1658" y="1160"/>
                  </a:lnTo>
                  <a:lnTo>
                    <a:pt x="1656" y="1153"/>
                  </a:lnTo>
                  <a:lnTo>
                    <a:pt x="1656" y="1153"/>
                  </a:lnTo>
                  <a:lnTo>
                    <a:pt x="1654" y="1142"/>
                  </a:lnTo>
                  <a:lnTo>
                    <a:pt x="1654" y="1136"/>
                  </a:lnTo>
                  <a:lnTo>
                    <a:pt x="1656" y="1129"/>
                  </a:lnTo>
                  <a:lnTo>
                    <a:pt x="1656" y="1129"/>
                  </a:lnTo>
                  <a:lnTo>
                    <a:pt x="1658" y="1124"/>
                  </a:lnTo>
                  <a:lnTo>
                    <a:pt x="1662" y="1118"/>
                  </a:lnTo>
                  <a:lnTo>
                    <a:pt x="1665" y="1111"/>
                  </a:lnTo>
                  <a:lnTo>
                    <a:pt x="1667" y="1105"/>
                  </a:lnTo>
                  <a:lnTo>
                    <a:pt x="1667" y="1105"/>
                  </a:lnTo>
                  <a:lnTo>
                    <a:pt x="1669" y="1093"/>
                  </a:lnTo>
                  <a:lnTo>
                    <a:pt x="1669" y="1077"/>
                  </a:lnTo>
                  <a:lnTo>
                    <a:pt x="1669" y="1069"/>
                  </a:lnTo>
                  <a:lnTo>
                    <a:pt x="1665" y="1062"/>
                  </a:lnTo>
                  <a:lnTo>
                    <a:pt x="1662" y="1057"/>
                  </a:lnTo>
                  <a:lnTo>
                    <a:pt x="1656" y="1053"/>
                  </a:lnTo>
                  <a:lnTo>
                    <a:pt x="1656" y="1053"/>
                  </a:lnTo>
                  <a:lnTo>
                    <a:pt x="1651" y="1053"/>
                  </a:lnTo>
                  <a:lnTo>
                    <a:pt x="1651" y="1053"/>
                  </a:lnTo>
                  <a:lnTo>
                    <a:pt x="1643" y="1055"/>
                  </a:lnTo>
                  <a:lnTo>
                    <a:pt x="1640" y="1058"/>
                  </a:lnTo>
                  <a:lnTo>
                    <a:pt x="1640" y="1058"/>
                  </a:lnTo>
                  <a:lnTo>
                    <a:pt x="1636" y="1064"/>
                  </a:lnTo>
                  <a:lnTo>
                    <a:pt x="1638" y="1071"/>
                  </a:lnTo>
                  <a:lnTo>
                    <a:pt x="1640" y="1084"/>
                  </a:lnTo>
                  <a:lnTo>
                    <a:pt x="1640" y="1084"/>
                  </a:lnTo>
                  <a:lnTo>
                    <a:pt x="1640" y="1095"/>
                  </a:lnTo>
                  <a:lnTo>
                    <a:pt x="1636" y="1104"/>
                  </a:lnTo>
                  <a:lnTo>
                    <a:pt x="1631" y="1113"/>
                  </a:lnTo>
                  <a:lnTo>
                    <a:pt x="1624" y="1122"/>
                  </a:lnTo>
                  <a:lnTo>
                    <a:pt x="1620" y="1122"/>
                  </a:lnTo>
                  <a:close/>
                  <a:moveTo>
                    <a:pt x="1609" y="736"/>
                  </a:moveTo>
                  <a:lnTo>
                    <a:pt x="1609" y="736"/>
                  </a:lnTo>
                  <a:lnTo>
                    <a:pt x="1609" y="736"/>
                  </a:lnTo>
                  <a:lnTo>
                    <a:pt x="1609" y="736"/>
                  </a:lnTo>
                  <a:lnTo>
                    <a:pt x="1604" y="740"/>
                  </a:lnTo>
                  <a:lnTo>
                    <a:pt x="1604" y="744"/>
                  </a:lnTo>
                  <a:lnTo>
                    <a:pt x="1604" y="745"/>
                  </a:lnTo>
                  <a:lnTo>
                    <a:pt x="1604" y="745"/>
                  </a:lnTo>
                  <a:lnTo>
                    <a:pt x="1604" y="745"/>
                  </a:lnTo>
                  <a:lnTo>
                    <a:pt x="1604" y="745"/>
                  </a:lnTo>
                  <a:lnTo>
                    <a:pt x="1604" y="745"/>
                  </a:lnTo>
                  <a:lnTo>
                    <a:pt x="1604" y="745"/>
                  </a:lnTo>
                  <a:lnTo>
                    <a:pt x="1604" y="745"/>
                  </a:lnTo>
                  <a:lnTo>
                    <a:pt x="1604" y="745"/>
                  </a:lnTo>
                  <a:lnTo>
                    <a:pt x="1604" y="745"/>
                  </a:lnTo>
                  <a:lnTo>
                    <a:pt x="1604" y="745"/>
                  </a:lnTo>
                  <a:lnTo>
                    <a:pt x="1605" y="747"/>
                  </a:lnTo>
                  <a:lnTo>
                    <a:pt x="1605" y="747"/>
                  </a:lnTo>
                  <a:lnTo>
                    <a:pt x="1605" y="747"/>
                  </a:lnTo>
                  <a:lnTo>
                    <a:pt x="1605" y="747"/>
                  </a:lnTo>
                  <a:lnTo>
                    <a:pt x="1607" y="747"/>
                  </a:lnTo>
                  <a:lnTo>
                    <a:pt x="1607" y="747"/>
                  </a:lnTo>
                  <a:lnTo>
                    <a:pt x="1609" y="747"/>
                  </a:lnTo>
                  <a:lnTo>
                    <a:pt x="1609" y="747"/>
                  </a:lnTo>
                  <a:lnTo>
                    <a:pt x="1613" y="747"/>
                  </a:lnTo>
                  <a:lnTo>
                    <a:pt x="1613" y="747"/>
                  </a:lnTo>
                  <a:lnTo>
                    <a:pt x="1611" y="747"/>
                  </a:lnTo>
                  <a:lnTo>
                    <a:pt x="1611" y="747"/>
                  </a:lnTo>
                  <a:lnTo>
                    <a:pt x="1611" y="745"/>
                  </a:lnTo>
                  <a:lnTo>
                    <a:pt x="1611" y="745"/>
                  </a:lnTo>
                  <a:lnTo>
                    <a:pt x="1613" y="744"/>
                  </a:lnTo>
                  <a:lnTo>
                    <a:pt x="1613" y="740"/>
                  </a:lnTo>
                  <a:lnTo>
                    <a:pt x="1611" y="738"/>
                  </a:lnTo>
                  <a:lnTo>
                    <a:pt x="1609" y="736"/>
                  </a:lnTo>
                  <a:lnTo>
                    <a:pt x="1609" y="736"/>
                  </a:lnTo>
                  <a:close/>
                  <a:moveTo>
                    <a:pt x="1124" y="1922"/>
                  </a:moveTo>
                  <a:lnTo>
                    <a:pt x="1124" y="1922"/>
                  </a:lnTo>
                  <a:lnTo>
                    <a:pt x="1124" y="1912"/>
                  </a:lnTo>
                  <a:lnTo>
                    <a:pt x="1120" y="1905"/>
                  </a:lnTo>
                  <a:lnTo>
                    <a:pt x="1117" y="1900"/>
                  </a:lnTo>
                  <a:lnTo>
                    <a:pt x="1111" y="1894"/>
                  </a:lnTo>
                  <a:lnTo>
                    <a:pt x="1111" y="1894"/>
                  </a:lnTo>
                  <a:lnTo>
                    <a:pt x="1097" y="1885"/>
                  </a:lnTo>
                  <a:lnTo>
                    <a:pt x="1091" y="1878"/>
                  </a:lnTo>
                  <a:lnTo>
                    <a:pt x="1088" y="1869"/>
                  </a:lnTo>
                  <a:lnTo>
                    <a:pt x="1088" y="1869"/>
                  </a:lnTo>
                  <a:lnTo>
                    <a:pt x="1084" y="1856"/>
                  </a:lnTo>
                  <a:lnTo>
                    <a:pt x="1082" y="1849"/>
                  </a:lnTo>
                  <a:lnTo>
                    <a:pt x="1079" y="1844"/>
                  </a:lnTo>
                  <a:lnTo>
                    <a:pt x="1079" y="1844"/>
                  </a:lnTo>
                  <a:lnTo>
                    <a:pt x="1068" y="1836"/>
                  </a:lnTo>
                  <a:lnTo>
                    <a:pt x="1057" y="1829"/>
                  </a:lnTo>
                  <a:lnTo>
                    <a:pt x="1048" y="1824"/>
                  </a:lnTo>
                  <a:lnTo>
                    <a:pt x="1039" y="1817"/>
                  </a:lnTo>
                  <a:lnTo>
                    <a:pt x="1039" y="1817"/>
                  </a:lnTo>
                  <a:lnTo>
                    <a:pt x="1033" y="1809"/>
                  </a:lnTo>
                  <a:lnTo>
                    <a:pt x="1030" y="1800"/>
                  </a:lnTo>
                  <a:lnTo>
                    <a:pt x="1026" y="1784"/>
                  </a:lnTo>
                  <a:lnTo>
                    <a:pt x="1026" y="1784"/>
                  </a:lnTo>
                  <a:lnTo>
                    <a:pt x="1021" y="1770"/>
                  </a:lnTo>
                  <a:lnTo>
                    <a:pt x="1014" y="1760"/>
                  </a:lnTo>
                  <a:lnTo>
                    <a:pt x="1003" y="1755"/>
                  </a:lnTo>
                  <a:lnTo>
                    <a:pt x="990" y="1750"/>
                  </a:lnTo>
                  <a:lnTo>
                    <a:pt x="990" y="1750"/>
                  </a:lnTo>
                  <a:lnTo>
                    <a:pt x="979" y="1748"/>
                  </a:lnTo>
                  <a:lnTo>
                    <a:pt x="974" y="1746"/>
                  </a:lnTo>
                  <a:lnTo>
                    <a:pt x="968" y="1746"/>
                  </a:lnTo>
                  <a:lnTo>
                    <a:pt x="968" y="1746"/>
                  </a:lnTo>
                  <a:lnTo>
                    <a:pt x="967" y="1748"/>
                  </a:lnTo>
                  <a:lnTo>
                    <a:pt x="967" y="1748"/>
                  </a:lnTo>
                  <a:lnTo>
                    <a:pt x="965" y="1750"/>
                  </a:lnTo>
                  <a:lnTo>
                    <a:pt x="965" y="1753"/>
                  </a:lnTo>
                  <a:lnTo>
                    <a:pt x="968" y="1760"/>
                  </a:lnTo>
                  <a:lnTo>
                    <a:pt x="977" y="1771"/>
                  </a:lnTo>
                  <a:lnTo>
                    <a:pt x="977" y="1771"/>
                  </a:lnTo>
                  <a:lnTo>
                    <a:pt x="997" y="1795"/>
                  </a:lnTo>
                  <a:lnTo>
                    <a:pt x="1006" y="1808"/>
                  </a:lnTo>
                  <a:lnTo>
                    <a:pt x="1014" y="1822"/>
                  </a:lnTo>
                  <a:lnTo>
                    <a:pt x="1014" y="1822"/>
                  </a:lnTo>
                  <a:lnTo>
                    <a:pt x="1024" y="1844"/>
                  </a:lnTo>
                  <a:lnTo>
                    <a:pt x="1039" y="1865"/>
                  </a:lnTo>
                  <a:lnTo>
                    <a:pt x="1039" y="1865"/>
                  </a:lnTo>
                  <a:lnTo>
                    <a:pt x="1048" y="1880"/>
                  </a:lnTo>
                  <a:lnTo>
                    <a:pt x="1057" y="1894"/>
                  </a:lnTo>
                  <a:lnTo>
                    <a:pt x="1073" y="1925"/>
                  </a:lnTo>
                  <a:lnTo>
                    <a:pt x="1073" y="1925"/>
                  </a:lnTo>
                  <a:lnTo>
                    <a:pt x="1082" y="1938"/>
                  </a:lnTo>
                  <a:lnTo>
                    <a:pt x="1088" y="1941"/>
                  </a:lnTo>
                  <a:lnTo>
                    <a:pt x="1095" y="1947"/>
                  </a:lnTo>
                  <a:lnTo>
                    <a:pt x="1095" y="1947"/>
                  </a:lnTo>
                  <a:lnTo>
                    <a:pt x="1100" y="1949"/>
                  </a:lnTo>
                  <a:lnTo>
                    <a:pt x="1108" y="1952"/>
                  </a:lnTo>
                  <a:lnTo>
                    <a:pt x="1115" y="1952"/>
                  </a:lnTo>
                  <a:lnTo>
                    <a:pt x="1119" y="1952"/>
                  </a:lnTo>
                  <a:lnTo>
                    <a:pt x="1122" y="1950"/>
                  </a:lnTo>
                  <a:lnTo>
                    <a:pt x="1122" y="1950"/>
                  </a:lnTo>
                  <a:lnTo>
                    <a:pt x="1126" y="1943"/>
                  </a:lnTo>
                  <a:lnTo>
                    <a:pt x="1126" y="1936"/>
                  </a:lnTo>
                  <a:lnTo>
                    <a:pt x="1124" y="1922"/>
                  </a:lnTo>
                  <a:lnTo>
                    <a:pt x="1124" y="1922"/>
                  </a:lnTo>
                  <a:close/>
                  <a:moveTo>
                    <a:pt x="729" y="1674"/>
                  </a:moveTo>
                  <a:lnTo>
                    <a:pt x="729" y="1674"/>
                  </a:lnTo>
                  <a:lnTo>
                    <a:pt x="728" y="1677"/>
                  </a:lnTo>
                  <a:lnTo>
                    <a:pt x="728" y="1677"/>
                  </a:lnTo>
                  <a:lnTo>
                    <a:pt x="726" y="1679"/>
                  </a:lnTo>
                  <a:lnTo>
                    <a:pt x="726" y="1679"/>
                  </a:lnTo>
                  <a:lnTo>
                    <a:pt x="728" y="1681"/>
                  </a:lnTo>
                  <a:lnTo>
                    <a:pt x="728" y="1683"/>
                  </a:lnTo>
                  <a:lnTo>
                    <a:pt x="728" y="1683"/>
                  </a:lnTo>
                  <a:lnTo>
                    <a:pt x="729" y="1684"/>
                  </a:lnTo>
                  <a:lnTo>
                    <a:pt x="729" y="1688"/>
                  </a:lnTo>
                  <a:lnTo>
                    <a:pt x="729" y="1688"/>
                  </a:lnTo>
                  <a:lnTo>
                    <a:pt x="722" y="1706"/>
                  </a:lnTo>
                  <a:lnTo>
                    <a:pt x="722" y="1706"/>
                  </a:lnTo>
                  <a:lnTo>
                    <a:pt x="724" y="1715"/>
                  </a:lnTo>
                  <a:lnTo>
                    <a:pt x="728" y="1726"/>
                  </a:lnTo>
                  <a:lnTo>
                    <a:pt x="728" y="1726"/>
                  </a:lnTo>
                  <a:lnTo>
                    <a:pt x="729" y="1737"/>
                  </a:lnTo>
                  <a:lnTo>
                    <a:pt x="731" y="1744"/>
                  </a:lnTo>
                  <a:lnTo>
                    <a:pt x="733" y="1746"/>
                  </a:lnTo>
                  <a:lnTo>
                    <a:pt x="737" y="1746"/>
                  </a:lnTo>
                  <a:lnTo>
                    <a:pt x="746" y="1742"/>
                  </a:lnTo>
                  <a:lnTo>
                    <a:pt x="746" y="1742"/>
                  </a:lnTo>
                  <a:lnTo>
                    <a:pt x="751" y="1741"/>
                  </a:lnTo>
                  <a:lnTo>
                    <a:pt x="755" y="1739"/>
                  </a:lnTo>
                  <a:lnTo>
                    <a:pt x="757" y="1737"/>
                  </a:lnTo>
                  <a:lnTo>
                    <a:pt x="757" y="1737"/>
                  </a:lnTo>
                  <a:lnTo>
                    <a:pt x="758" y="1732"/>
                  </a:lnTo>
                  <a:lnTo>
                    <a:pt x="758" y="1724"/>
                  </a:lnTo>
                  <a:lnTo>
                    <a:pt x="758" y="1717"/>
                  </a:lnTo>
                  <a:lnTo>
                    <a:pt x="757" y="1712"/>
                  </a:lnTo>
                  <a:lnTo>
                    <a:pt x="757" y="1712"/>
                  </a:lnTo>
                  <a:lnTo>
                    <a:pt x="749" y="1699"/>
                  </a:lnTo>
                  <a:lnTo>
                    <a:pt x="740" y="1688"/>
                  </a:lnTo>
                  <a:lnTo>
                    <a:pt x="729" y="1674"/>
                  </a:lnTo>
                  <a:lnTo>
                    <a:pt x="729" y="1674"/>
                  </a:lnTo>
                  <a:close/>
                  <a:moveTo>
                    <a:pt x="1330" y="1656"/>
                  </a:moveTo>
                  <a:lnTo>
                    <a:pt x="1330" y="1656"/>
                  </a:lnTo>
                  <a:lnTo>
                    <a:pt x="1325" y="1656"/>
                  </a:lnTo>
                  <a:lnTo>
                    <a:pt x="1321" y="1659"/>
                  </a:lnTo>
                  <a:lnTo>
                    <a:pt x="1321" y="1659"/>
                  </a:lnTo>
                  <a:lnTo>
                    <a:pt x="1319" y="1661"/>
                  </a:lnTo>
                  <a:lnTo>
                    <a:pt x="1318" y="1665"/>
                  </a:lnTo>
                  <a:lnTo>
                    <a:pt x="1316" y="1672"/>
                  </a:lnTo>
                  <a:lnTo>
                    <a:pt x="1316" y="1672"/>
                  </a:lnTo>
                  <a:lnTo>
                    <a:pt x="1316" y="1675"/>
                  </a:lnTo>
                  <a:lnTo>
                    <a:pt x="1314" y="1679"/>
                  </a:lnTo>
                  <a:lnTo>
                    <a:pt x="1307" y="1683"/>
                  </a:lnTo>
                  <a:lnTo>
                    <a:pt x="1307" y="1683"/>
                  </a:lnTo>
                  <a:lnTo>
                    <a:pt x="1301" y="1688"/>
                  </a:lnTo>
                  <a:lnTo>
                    <a:pt x="1300" y="1690"/>
                  </a:lnTo>
                  <a:lnTo>
                    <a:pt x="1301" y="1694"/>
                  </a:lnTo>
                  <a:lnTo>
                    <a:pt x="1301" y="1694"/>
                  </a:lnTo>
                  <a:lnTo>
                    <a:pt x="1309" y="1694"/>
                  </a:lnTo>
                  <a:lnTo>
                    <a:pt x="1314" y="1692"/>
                  </a:lnTo>
                  <a:lnTo>
                    <a:pt x="1318" y="1688"/>
                  </a:lnTo>
                  <a:lnTo>
                    <a:pt x="1321" y="1683"/>
                  </a:lnTo>
                  <a:lnTo>
                    <a:pt x="1321" y="1683"/>
                  </a:lnTo>
                  <a:lnTo>
                    <a:pt x="1327" y="1677"/>
                  </a:lnTo>
                  <a:lnTo>
                    <a:pt x="1332" y="1672"/>
                  </a:lnTo>
                  <a:lnTo>
                    <a:pt x="1334" y="1666"/>
                  </a:lnTo>
                  <a:lnTo>
                    <a:pt x="1336" y="1663"/>
                  </a:lnTo>
                  <a:lnTo>
                    <a:pt x="1334" y="1659"/>
                  </a:lnTo>
                  <a:lnTo>
                    <a:pt x="1334" y="1659"/>
                  </a:lnTo>
                  <a:lnTo>
                    <a:pt x="1332" y="1656"/>
                  </a:lnTo>
                  <a:lnTo>
                    <a:pt x="1330" y="1656"/>
                  </a:lnTo>
                  <a:lnTo>
                    <a:pt x="1330" y="1656"/>
                  </a:lnTo>
                  <a:close/>
                  <a:moveTo>
                    <a:pt x="1428" y="1688"/>
                  </a:moveTo>
                  <a:lnTo>
                    <a:pt x="1428" y="1688"/>
                  </a:lnTo>
                  <a:lnTo>
                    <a:pt x="1424" y="1688"/>
                  </a:lnTo>
                  <a:lnTo>
                    <a:pt x="1424" y="1688"/>
                  </a:lnTo>
                  <a:lnTo>
                    <a:pt x="1423" y="1690"/>
                  </a:lnTo>
                  <a:lnTo>
                    <a:pt x="1421" y="1694"/>
                  </a:lnTo>
                  <a:lnTo>
                    <a:pt x="1417" y="1699"/>
                  </a:lnTo>
                  <a:lnTo>
                    <a:pt x="1417" y="1699"/>
                  </a:lnTo>
                  <a:lnTo>
                    <a:pt x="1412" y="1703"/>
                  </a:lnTo>
                  <a:lnTo>
                    <a:pt x="1403" y="1704"/>
                  </a:lnTo>
                  <a:lnTo>
                    <a:pt x="1386" y="1704"/>
                  </a:lnTo>
                  <a:lnTo>
                    <a:pt x="1386" y="1704"/>
                  </a:lnTo>
                  <a:lnTo>
                    <a:pt x="1381" y="1704"/>
                  </a:lnTo>
                  <a:lnTo>
                    <a:pt x="1377" y="1706"/>
                  </a:lnTo>
                  <a:lnTo>
                    <a:pt x="1374" y="1710"/>
                  </a:lnTo>
                  <a:lnTo>
                    <a:pt x="1374" y="1715"/>
                  </a:lnTo>
                  <a:lnTo>
                    <a:pt x="1374" y="1715"/>
                  </a:lnTo>
                  <a:lnTo>
                    <a:pt x="1376" y="1719"/>
                  </a:lnTo>
                  <a:lnTo>
                    <a:pt x="1377" y="1721"/>
                  </a:lnTo>
                  <a:lnTo>
                    <a:pt x="1386" y="1721"/>
                  </a:lnTo>
                  <a:lnTo>
                    <a:pt x="1386" y="1721"/>
                  </a:lnTo>
                  <a:lnTo>
                    <a:pt x="1395" y="1721"/>
                  </a:lnTo>
                  <a:lnTo>
                    <a:pt x="1401" y="1722"/>
                  </a:lnTo>
                  <a:lnTo>
                    <a:pt x="1405" y="1724"/>
                  </a:lnTo>
                  <a:lnTo>
                    <a:pt x="1405" y="1724"/>
                  </a:lnTo>
                  <a:lnTo>
                    <a:pt x="1406" y="1728"/>
                  </a:lnTo>
                  <a:lnTo>
                    <a:pt x="1406" y="1732"/>
                  </a:lnTo>
                  <a:lnTo>
                    <a:pt x="1406" y="1735"/>
                  </a:lnTo>
                  <a:lnTo>
                    <a:pt x="1406" y="1739"/>
                  </a:lnTo>
                  <a:lnTo>
                    <a:pt x="1406" y="1739"/>
                  </a:lnTo>
                  <a:lnTo>
                    <a:pt x="1408" y="1742"/>
                  </a:lnTo>
                  <a:lnTo>
                    <a:pt x="1414" y="1746"/>
                  </a:lnTo>
                  <a:lnTo>
                    <a:pt x="1419" y="1748"/>
                  </a:lnTo>
                  <a:lnTo>
                    <a:pt x="1424" y="1748"/>
                  </a:lnTo>
                  <a:lnTo>
                    <a:pt x="1424" y="1748"/>
                  </a:lnTo>
                  <a:lnTo>
                    <a:pt x="1428" y="1744"/>
                  </a:lnTo>
                  <a:lnTo>
                    <a:pt x="1428" y="1741"/>
                  </a:lnTo>
                  <a:lnTo>
                    <a:pt x="1428" y="1735"/>
                  </a:lnTo>
                  <a:lnTo>
                    <a:pt x="1426" y="1730"/>
                  </a:lnTo>
                  <a:lnTo>
                    <a:pt x="1426" y="1730"/>
                  </a:lnTo>
                  <a:lnTo>
                    <a:pt x="1424" y="1724"/>
                  </a:lnTo>
                  <a:lnTo>
                    <a:pt x="1426" y="1721"/>
                  </a:lnTo>
                  <a:lnTo>
                    <a:pt x="1434" y="1713"/>
                  </a:lnTo>
                  <a:lnTo>
                    <a:pt x="1434" y="1713"/>
                  </a:lnTo>
                  <a:lnTo>
                    <a:pt x="1437" y="1710"/>
                  </a:lnTo>
                  <a:lnTo>
                    <a:pt x="1437" y="1706"/>
                  </a:lnTo>
                  <a:lnTo>
                    <a:pt x="1437" y="1706"/>
                  </a:lnTo>
                  <a:lnTo>
                    <a:pt x="1434" y="1697"/>
                  </a:lnTo>
                  <a:lnTo>
                    <a:pt x="1432" y="1692"/>
                  </a:lnTo>
                  <a:lnTo>
                    <a:pt x="1428" y="1688"/>
                  </a:lnTo>
                  <a:lnTo>
                    <a:pt x="1428" y="1688"/>
                  </a:lnTo>
                  <a:close/>
                  <a:moveTo>
                    <a:pt x="1359" y="1373"/>
                  </a:moveTo>
                  <a:lnTo>
                    <a:pt x="1359" y="1373"/>
                  </a:lnTo>
                  <a:lnTo>
                    <a:pt x="1356" y="1377"/>
                  </a:lnTo>
                  <a:lnTo>
                    <a:pt x="1350" y="1382"/>
                  </a:lnTo>
                  <a:lnTo>
                    <a:pt x="1350" y="1382"/>
                  </a:lnTo>
                  <a:lnTo>
                    <a:pt x="1343" y="1393"/>
                  </a:lnTo>
                  <a:lnTo>
                    <a:pt x="1336" y="1406"/>
                  </a:lnTo>
                  <a:lnTo>
                    <a:pt x="1336" y="1413"/>
                  </a:lnTo>
                  <a:lnTo>
                    <a:pt x="1336" y="1420"/>
                  </a:lnTo>
                  <a:lnTo>
                    <a:pt x="1338" y="1426"/>
                  </a:lnTo>
                  <a:lnTo>
                    <a:pt x="1343" y="1431"/>
                  </a:lnTo>
                  <a:lnTo>
                    <a:pt x="1343" y="1431"/>
                  </a:lnTo>
                  <a:lnTo>
                    <a:pt x="1348" y="1431"/>
                  </a:lnTo>
                  <a:lnTo>
                    <a:pt x="1354" y="1431"/>
                  </a:lnTo>
                  <a:lnTo>
                    <a:pt x="1359" y="1428"/>
                  </a:lnTo>
                  <a:lnTo>
                    <a:pt x="1365" y="1424"/>
                  </a:lnTo>
                  <a:lnTo>
                    <a:pt x="1374" y="1413"/>
                  </a:lnTo>
                  <a:lnTo>
                    <a:pt x="1377" y="1404"/>
                  </a:lnTo>
                  <a:lnTo>
                    <a:pt x="1377" y="1404"/>
                  </a:lnTo>
                  <a:lnTo>
                    <a:pt x="1377" y="1397"/>
                  </a:lnTo>
                  <a:lnTo>
                    <a:pt x="1376" y="1390"/>
                  </a:lnTo>
                  <a:lnTo>
                    <a:pt x="1370" y="1379"/>
                  </a:lnTo>
                  <a:lnTo>
                    <a:pt x="1370" y="1379"/>
                  </a:lnTo>
                  <a:lnTo>
                    <a:pt x="1368" y="1375"/>
                  </a:lnTo>
                  <a:lnTo>
                    <a:pt x="1365" y="1373"/>
                  </a:lnTo>
                  <a:lnTo>
                    <a:pt x="1363" y="1373"/>
                  </a:lnTo>
                  <a:lnTo>
                    <a:pt x="1359" y="1373"/>
                  </a:lnTo>
                  <a:lnTo>
                    <a:pt x="1359" y="1373"/>
                  </a:lnTo>
                  <a:close/>
                  <a:moveTo>
                    <a:pt x="1175" y="1829"/>
                  </a:moveTo>
                  <a:lnTo>
                    <a:pt x="1175" y="1829"/>
                  </a:lnTo>
                  <a:lnTo>
                    <a:pt x="1173" y="1836"/>
                  </a:lnTo>
                  <a:lnTo>
                    <a:pt x="1171" y="1844"/>
                  </a:lnTo>
                  <a:lnTo>
                    <a:pt x="1173" y="1851"/>
                  </a:lnTo>
                  <a:lnTo>
                    <a:pt x="1175" y="1858"/>
                  </a:lnTo>
                  <a:lnTo>
                    <a:pt x="1175" y="1858"/>
                  </a:lnTo>
                  <a:lnTo>
                    <a:pt x="1176" y="1865"/>
                  </a:lnTo>
                  <a:lnTo>
                    <a:pt x="1180" y="1871"/>
                  </a:lnTo>
                  <a:lnTo>
                    <a:pt x="1189" y="1880"/>
                  </a:lnTo>
                  <a:lnTo>
                    <a:pt x="1189" y="1880"/>
                  </a:lnTo>
                  <a:lnTo>
                    <a:pt x="1191" y="1887"/>
                  </a:lnTo>
                  <a:lnTo>
                    <a:pt x="1193" y="1894"/>
                  </a:lnTo>
                  <a:lnTo>
                    <a:pt x="1196" y="1902"/>
                  </a:lnTo>
                  <a:lnTo>
                    <a:pt x="1200" y="1909"/>
                  </a:lnTo>
                  <a:lnTo>
                    <a:pt x="1200" y="1909"/>
                  </a:lnTo>
                  <a:lnTo>
                    <a:pt x="1204" y="1912"/>
                  </a:lnTo>
                  <a:lnTo>
                    <a:pt x="1209" y="1914"/>
                  </a:lnTo>
                  <a:lnTo>
                    <a:pt x="1222" y="1918"/>
                  </a:lnTo>
                  <a:lnTo>
                    <a:pt x="1234" y="1918"/>
                  </a:lnTo>
                  <a:lnTo>
                    <a:pt x="1245" y="1916"/>
                  </a:lnTo>
                  <a:lnTo>
                    <a:pt x="1245" y="1916"/>
                  </a:lnTo>
                  <a:lnTo>
                    <a:pt x="1251" y="1914"/>
                  </a:lnTo>
                  <a:lnTo>
                    <a:pt x="1256" y="1914"/>
                  </a:lnTo>
                  <a:lnTo>
                    <a:pt x="1256" y="1914"/>
                  </a:lnTo>
                  <a:lnTo>
                    <a:pt x="1260" y="1914"/>
                  </a:lnTo>
                  <a:lnTo>
                    <a:pt x="1263" y="1916"/>
                  </a:lnTo>
                  <a:lnTo>
                    <a:pt x="1263" y="1916"/>
                  </a:lnTo>
                  <a:lnTo>
                    <a:pt x="1269" y="1918"/>
                  </a:lnTo>
                  <a:lnTo>
                    <a:pt x="1274" y="1918"/>
                  </a:lnTo>
                  <a:lnTo>
                    <a:pt x="1285" y="1914"/>
                  </a:lnTo>
                  <a:lnTo>
                    <a:pt x="1285" y="1914"/>
                  </a:lnTo>
                  <a:lnTo>
                    <a:pt x="1289" y="1912"/>
                  </a:lnTo>
                  <a:lnTo>
                    <a:pt x="1291" y="1909"/>
                  </a:lnTo>
                  <a:lnTo>
                    <a:pt x="1294" y="1902"/>
                  </a:lnTo>
                  <a:lnTo>
                    <a:pt x="1294" y="1902"/>
                  </a:lnTo>
                  <a:lnTo>
                    <a:pt x="1298" y="1893"/>
                  </a:lnTo>
                  <a:lnTo>
                    <a:pt x="1300" y="1884"/>
                  </a:lnTo>
                  <a:lnTo>
                    <a:pt x="1300" y="1873"/>
                  </a:lnTo>
                  <a:lnTo>
                    <a:pt x="1300" y="1864"/>
                  </a:lnTo>
                  <a:lnTo>
                    <a:pt x="1300" y="1864"/>
                  </a:lnTo>
                  <a:lnTo>
                    <a:pt x="1298" y="1858"/>
                  </a:lnTo>
                  <a:lnTo>
                    <a:pt x="1298" y="1855"/>
                  </a:lnTo>
                  <a:lnTo>
                    <a:pt x="1298" y="1851"/>
                  </a:lnTo>
                  <a:lnTo>
                    <a:pt x="1298" y="1851"/>
                  </a:lnTo>
                  <a:lnTo>
                    <a:pt x="1303" y="1846"/>
                  </a:lnTo>
                  <a:lnTo>
                    <a:pt x="1309" y="1844"/>
                  </a:lnTo>
                  <a:lnTo>
                    <a:pt x="1309" y="1844"/>
                  </a:lnTo>
                  <a:lnTo>
                    <a:pt x="1318" y="1842"/>
                  </a:lnTo>
                  <a:lnTo>
                    <a:pt x="1319" y="1840"/>
                  </a:lnTo>
                  <a:lnTo>
                    <a:pt x="1321" y="1836"/>
                  </a:lnTo>
                  <a:lnTo>
                    <a:pt x="1321" y="1836"/>
                  </a:lnTo>
                  <a:lnTo>
                    <a:pt x="1321" y="1833"/>
                  </a:lnTo>
                  <a:lnTo>
                    <a:pt x="1319" y="1831"/>
                  </a:lnTo>
                  <a:lnTo>
                    <a:pt x="1314" y="1826"/>
                  </a:lnTo>
                  <a:lnTo>
                    <a:pt x="1314" y="1826"/>
                  </a:lnTo>
                  <a:lnTo>
                    <a:pt x="1307" y="1820"/>
                  </a:lnTo>
                  <a:lnTo>
                    <a:pt x="1303" y="1813"/>
                  </a:lnTo>
                  <a:lnTo>
                    <a:pt x="1303" y="1813"/>
                  </a:lnTo>
                  <a:lnTo>
                    <a:pt x="1301" y="1804"/>
                  </a:lnTo>
                  <a:lnTo>
                    <a:pt x="1300" y="1800"/>
                  </a:lnTo>
                  <a:lnTo>
                    <a:pt x="1300" y="1795"/>
                  </a:lnTo>
                  <a:lnTo>
                    <a:pt x="1300" y="1795"/>
                  </a:lnTo>
                  <a:lnTo>
                    <a:pt x="1301" y="1786"/>
                  </a:lnTo>
                  <a:lnTo>
                    <a:pt x="1307" y="1775"/>
                  </a:lnTo>
                  <a:lnTo>
                    <a:pt x="1307" y="1775"/>
                  </a:lnTo>
                  <a:lnTo>
                    <a:pt x="1312" y="1771"/>
                  </a:lnTo>
                  <a:lnTo>
                    <a:pt x="1318" y="1768"/>
                  </a:lnTo>
                  <a:lnTo>
                    <a:pt x="1323" y="1764"/>
                  </a:lnTo>
                  <a:lnTo>
                    <a:pt x="1327" y="1759"/>
                  </a:lnTo>
                  <a:lnTo>
                    <a:pt x="1327" y="1759"/>
                  </a:lnTo>
                  <a:lnTo>
                    <a:pt x="1329" y="1757"/>
                  </a:lnTo>
                  <a:lnTo>
                    <a:pt x="1327" y="1753"/>
                  </a:lnTo>
                  <a:lnTo>
                    <a:pt x="1323" y="1751"/>
                  </a:lnTo>
                  <a:lnTo>
                    <a:pt x="1314" y="1746"/>
                  </a:lnTo>
                  <a:lnTo>
                    <a:pt x="1314" y="1746"/>
                  </a:lnTo>
                  <a:lnTo>
                    <a:pt x="1310" y="1742"/>
                  </a:lnTo>
                  <a:lnTo>
                    <a:pt x="1309" y="1737"/>
                  </a:lnTo>
                  <a:lnTo>
                    <a:pt x="1305" y="1732"/>
                  </a:lnTo>
                  <a:lnTo>
                    <a:pt x="1301" y="1728"/>
                  </a:lnTo>
                  <a:lnTo>
                    <a:pt x="1301" y="1728"/>
                  </a:lnTo>
                  <a:lnTo>
                    <a:pt x="1298" y="1728"/>
                  </a:lnTo>
                  <a:lnTo>
                    <a:pt x="1294" y="1728"/>
                  </a:lnTo>
                  <a:lnTo>
                    <a:pt x="1291" y="1730"/>
                  </a:lnTo>
                  <a:lnTo>
                    <a:pt x="1287" y="1732"/>
                  </a:lnTo>
                  <a:lnTo>
                    <a:pt x="1287" y="1732"/>
                  </a:lnTo>
                  <a:lnTo>
                    <a:pt x="1280" y="1741"/>
                  </a:lnTo>
                  <a:lnTo>
                    <a:pt x="1274" y="1751"/>
                  </a:lnTo>
                  <a:lnTo>
                    <a:pt x="1274" y="1751"/>
                  </a:lnTo>
                  <a:lnTo>
                    <a:pt x="1272" y="1759"/>
                  </a:lnTo>
                  <a:lnTo>
                    <a:pt x="1271" y="1764"/>
                  </a:lnTo>
                  <a:lnTo>
                    <a:pt x="1269" y="1768"/>
                  </a:lnTo>
                  <a:lnTo>
                    <a:pt x="1269" y="1768"/>
                  </a:lnTo>
                  <a:lnTo>
                    <a:pt x="1263" y="1773"/>
                  </a:lnTo>
                  <a:lnTo>
                    <a:pt x="1256" y="1775"/>
                  </a:lnTo>
                  <a:lnTo>
                    <a:pt x="1256" y="1775"/>
                  </a:lnTo>
                  <a:lnTo>
                    <a:pt x="1249" y="1779"/>
                  </a:lnTo>
                  <a:lnTo>
                    <a:pt x="1242" y="1782"/>
                  </a:lnTo>
                  <a:lnTo>
                    <a:pt x="1238" y="1788"/>
                  </a:lnTo>
                  <a:lnTo>
                    <a:pt x="1236" y="1795"/>
                  </a:lnTo>
                  <a:lnTo>
                    <a:pt x="1236" y="1795"/>
                  </a:lnTo>
                  <a:lnTo>
                    <a:pt x="1236" y="1802"/>
                  </a:lnTo>
                  <a:lnTo>
                    <a:pt x="1234" y="1806"/>
                  </a:lnTo>
                  <a:lnTo>
                    <a:pt x="1231" y="1811"/>
                  </a:lnTo>
                  <a:lnTo>
                    <a:pt x="1225" y="1813"/>
                  </a:lnTo>
                  <a:lnTo>
                    <a:pt x="1225" y="1813"/>
                  </a:lnTo>
                  <a:lnTo>
                    <a:pt x="1213" y="1818"/>
                  </a:lnTo>
                  <a:lnTo>
                    <a:pt x="1213" y="1818"/>
                  </a:lnTo>
                  <a:lnTo>
                    <a:pt x="1207" y="1822"/>
                  </a:lnTo>
                  <a:lnTo>
                    <a:pt x="1204" y="1824"/>
                  </a:lnTo>
                  <a:lnTo>
                    <a:pt x="1200" y="1824"/>
                  </a:lnTo>
                  <a:lnTo>
                    <a:pt x="1200" y="1824"/>
                  </a:lnTo>
                  <a:lnTo>
                    <a:pt x="1186" y="1822"/>
                  </a:lnTo>
                  <a:lnTo>
                    <a:pt x="1180" y="1824"/>
                  </a:lnTo>
                  <a:lnTo>
                    <a:pt x="1176" y="1826"/>
                  </a:lnTo>
                  <a:lnTo>
                    <a:pt x="1175" y="1829"/>
                  </a:lnTo>
                  <a:lnTo>
                    <a:pt x="1175" y="1829"/>
                  </a:lnTo>
                  <a:close/>
                  <a:moveTo>
                    <a:pt x="1258" y="2012"/>
                  </a:moveTo>
                  <a:lnTo>
                    <a:pt x="1258" y="2012"/>
                  </a:lnTo>
                  <a:lnTo>
                    <a:pt x="1260" y="2010"/>
                  </a:lnTo>
                  <a:lnTo>
                    <a:pt x="1260" y="2007"/>
                  </a:lnTo>
                  <a:lnTo>
                    <a:pt x="1258" y="1999"/>
                  </a:lnTo>
                  <a:lnTo>
                    <a:pt x="1258" y="1999"/>
                  </a:lnTo>
                  <a:lnTo>
                    <a:pt x="1258" y="1996"/>
                  </a:lnTo>
                  <a:lnTo>
                    <a:pt x="1256" y="1994"/>
                  </a:lnTo>
                  <a:lnTo>
                    <a:pt x="1256" y="1994"/>
                  </a:lnTo>
                  <a:lnTo>
                    <a:pt x="1254" y="1992"/>
                  </a:lnTo>
                  <a:lnTo>
                    <a:pt x="1251" y="1992"/>
                  </a:lnTo>
                  <a:lnTo>
                    <a:pt x="1245" y="1994"/>
                  </a:lnTo>
                  <a:lnTo>
                    <a:pt x="1245" y="1994"/>
                  </a:lnTo>
                  <a:lnTo>
                    <a:pt x="1242" y="1992"/>
                  </a:lnTo>
                  <a:lnTo>
                    <a:pt x="1238" y="1988"/>
                  </a:lnTo>
                  <a:lnTo>
                    <a:pt x="1234" y="1981"/>
                  </a:lnTo>
                  <a:lnTo>
                    <a:pt x="1234" y="1981"/>
                  </a:lnTo>
                  <a:lnTo>
                    <a:pt x="1231" y="1974"/>
                  </a:lnTo>
                  <a:lnTo>
                    <a:pt x="1227" y="1972"/>
                  </a:lnTo>
                  <a:lnTo>
                    <a:pt x="1224" y="1970"/>
                  </a:lnTo>
                  <a:lnTo>
                    <a:pt x="1224" y="1970"/>
                  </a:lnTo>
                  <a:lnTo>
                    <a:pt x="1216" y="1970"/>
                  </a:lnTo>
                  <a:lnTo>
                    <a:pt x="1211" y="1970"/>
                  </a:lnTo>
                  <a:lnTo>
                    <a:pt x="1211" y="1970"/>
                  </a:lnTo>
                  <a:lnTo>
                    <a:pt x="1207" y="1969"/>
                  </a:lnTo>
                  <a:lnTo>
                    <a:pt x="1205" y="1969"/>
                  </a:lnTo>
                  <a:lnTo>
                    <a:pt x="1205" y="1969"/>
                  </a:lnTo>
                  <a:lnTo>
                    <a:pt x="1204" y="1969"/>
                  </a:lnTo>
                  <a:lnTo>
                    <a:pt x="1202" y="1970"/>
                  </a:lnTo>
                  <a:lnTo>
                    <a:pt x="1200" y="1972"/>
                  </a:lnTo>
                  <a:lnTo>
                    <a:pt x="1198" y="1974"/>
                  </a:lnTo>
                  <a:lnTo>
                    <a:pt x="1198" y="1974"/>
                  </a:lnTo>
                  <a:lnTo>
                    <a:pt x="1193" y="1974"/>
                  </a:lnTo>
                  <a:lnTo>
                    <a:pt x="1187" y="1972"/>
                  </a:lnTo>
                  <a:lnTo>
                    <a:pt x="1178" y="1969"/>
                  </a:lnTo>
                  <a:lnTo>
                    <a:pt x="1178" y="1969"/>
                  </a:lnTo>
                  <a:lnTo>
                    <a:pt x="1175" y="1967"/>
                  </a:lnTo>
                  <a:lnTo>
                    <a:pt x="1171" y="1965"/>
                  </a:lnTo>
                  <a:lnTo>
                    <a:pt x="1171" y="1965"/>
                  </a:lnTo>
                  <a:lnTo>
                    <a:pt x="1166" y="1961"/>
                  </a:lnTo>
                  <a:lnTo>
                    <a:pt x="1160" y="1960"/>
                  </a:lnTo>
                  <a:lnTo>
                    <a:pt x="1160" y="1960"/>
                  </a:lnTo>
                  <a:lnTo>
                    <a:pt x="1157" y="1960"/>
                  </a:lnTo>
                  <a:lnTo>
                    <a:pt x="1155" y="1960"/>
                  </a:lnTo>
                  <a:lnTo>
                    <a:pt x="1148" y="1963"/>
                  </a:lnTo>
                  <a:lnTo>
                    <a:pt x="1148" y="1963"/>
                  </a:lnTo>
                  <a:lnTo>
                    <a:pt x="1142" y="1963"/>
                  </a:lnTo>
                  <a:lnTo>
                    <a:pt x="1138" y="1963"/>
                  </a:lnTo>
                  <a:lnTo>
                    <a:pt x="1138" y="1963"/>
                  </a:lnTo>
                  <a:lnTo>
                    <a:pt x="1129" y="1965"/>
                  </a:lnTo>
                  <a:lnTo>
                    <a:pt x="1129" y="1965"/>
                  </a:lnTo>
                  <a:lnTo>
                    <a:pt x="1126" y="1967"/>
                  </a:lnTo>
                  <a:lnTo>
                    <a:pt x="1124" y="1972"/>
                  </a:lnTo>
                  <a:lnTo>
                    <a:pt x="1124" y="1972"/>
                  </a:lnTo>
                  <a:lnTo>
                    <a:pt x="1124" y="1978"/>
                  </a:lnTo>
                  <a:lnTo>
                    <a:pt x="1128" y="1979"/>
                  </a:lnTo>
                  <a:lnTo>
                    <a:pt x="1137" y="1983"/>
                  </a:lnTo>
                  <a:lnTo>
                    <a:pt x="1137" y="1983"/>
                  </a:lnTo>
                  <a:lnTo>
                    <a:pt x="1148" y="1988"/>
                  </a:lnTo>
                  <a:lnTo>
                    <a:pt x="1153" y="1990"/>
                  </a:lnTo>
                  <a:lnTo>
                    <a:pt x="1160" y="1992"/>
                  </a:lnTo>
                  <a:lnTo>
                    <a:pt x="1160" y="1992"/>
                  </a:lnTo>
                  <a:lnTo>
                    <a:pt x="1173" y="1994"/>
                  </a:lnTo>
                  <a:lnTo>
                    <a:pt x="1186" y="1999"/>
                  </a:lnTo>
                  <a:lnTo>
                    <a:pt x="1186" y="1999"/>
                  </a:lnTo>
                  <a:lnTo>
                    <a:pt x="1193" y="2001"/>
                  </a:lnTo>
                  <a:lnTo>
                    <a:pt x="1198" y="2003"/>
                  </a:lnTo>
                  <a:lnTo>
                    <a:pt x="1213" y="2003"/>
                  </a:lnTo>
                  <a:lnTo>
                    <a:pt x="1213" y="2003"/>
                  </a:lnTo>
                  <a:lnTo>
                    <a:pt x="1225" y="2003"/>
                  </a:lnTo>
                  <a:lnTo>
                    <a:pt x="1231" y="2003"/>
                  </a:lnTo>
                  <a:lnTo>
                    <a:pt x="1236" y="2005"/>
                  </a:lnTo>
                  <a:lnTo>
                    <a:pt x="1236" y="2005"/>
                  </a:lnTo>
                  <a:lnTo>
                    <a:pt x="1247" y="2012"/>
                  </a:lnTo>
                  <a:lnTo>
                    <a:pt x="1252" y="2014"/>
                  </a:lnTo>
                  <a:lnTo>
                    <a:pt x="1256" y="2014"/>
                  </a:lnTo>
                  <a:lnTo>
                    <a:pt x="1258" y="2012"/>
                  </a:lnTo>
                  <a:lnTo>
                    <a:pt x="1258" y="2012"/>
                  </a:lnTo>
                  <a:close/>
                  <a:moveTo>
                    <a:pt x="1204" y="1505"/>
                  </a:moveTo>
                  <a:lnTo>
                    <a:pt x="1204" y="1505"/>
                  </a:lnTo>
                  <a:lnTo>
                    <a:pt x="1207" y="1500"/>
                  </a:lnTo>
                  <a:lnTo>
                    <a:pt x="1207" y="1493"/>
                  </a:lnTo>
                  <a:lnTo>
                    <a:pt x="1207" y="1493"/>
                  </a:lnTo>
                  <a:lnTo>
                    <a:pt x="1207" y="1485"/>
                  </a:lnTo>
                  <a:lnTo>
                    <a:pt x="1207" y="1485"/>
                  </a:lnTo>
                  <a:lnTo>
                    <a:pt x="1209" y="1482"/>
                  </a:lnTo>
                  <a:lnTo>
                    <a:pt x="1209" y="1478"/>
                  </a:lnTo>
                  <a:lnTo>
                    <a:pt x="1207" y="1476"/>
                  </a:lnTo>
                  <a:lnTo>
                    <a:pt x="1207" y="1476"/>
                  </a:lnTo>
                  <a:lnTo>
                    <a:pt x="1205" y="1475"/>
                  </a:lnTo>
                  <a:lnTo>
                    <a:pt x="1202" y="1475"/>
                  </a:lnTo>
                  <a:lnTo>
                    <a:pt x="1195" y="1476"/>
                  </a:lnTo>
                  <a:lnTo>
                    <a:pt x="1195" y="1476"/>
                  </a:lnTo>
                  <a:lnTo>
                    <a:pt x="1191" y="1478"/>
                  </a:lnTo>
                  <a:lnTo>
                    <a:pt x="1191" y="1478"/>
                  </a:lnTo>
                  <a:lnTo>
                    <a:pt x="1182" y="1482"/>
                  </a:lnTo>
                  <a:lnTo>
                    <a:pt x="1178" y="1485"/>
                  </a:lnTo>
                  <a:lnTo>
                    <a:pt x="1175" y="1489"/>
                  </a:lnTo>
                  <a:lnTo>
                    <a:pt x="1173" y="1494"/>
                  </a:lnTo>
                  <a:lnTo>
                    <a:pt x="1173" y="1498"/>
                  </a:lnTo>
                  <a:lnTo>
                    <a:pt x="1175" y="1504"/>
                  </a:lnTo>
                  <a:lnTo>
                    <a:pt x="1178" y="1509"/>
                  </a:lnTo>
                  <a:lnTo>
                    <a:pt x="1178" y="1509"/>
                  </a:lnTo>
                  <a:lnTo>
                    <a:pt x="1180" y="1511"/>
                  </a:lnTo>
                  <a:lnTo>
                    <a:pt x="1184" y="1513"/>
                  </a:lnTo>
                  <a:lnTo>
                    <a:pt x="1191" y="1514"/>
                  </a:lnTo>
                  <a:lnTo>
                    <a:pt x="1198" y="1511"/>
                  </a:lnTo>
                  <a:lnTo>
                    <a:pt x="1204" y="1505"/>
                  </a:lnTo>
                  <a:lnTo>
                    <a:pt x="1204" y="1505"/>
                  </a:lnTo>
                  <a:close/>
                  <a:moveTo>
                    <a:pt x="2389" y="458"/>
                  </a:moveTo>
                  <a:lnTo>
                    <a:pt x="2389" y="458"/>
                  </a:lnTo>
                  <a:lnTo>
                    <a:pt x="2382" y="447"/>
                  </a:lnTo>
                  <a:lnTo>
                    <a:pt x="2373" y="440"/>
                  </a:lnTo>
                  <a:lnTo>
                    <a:pt x="2364" y="434"/>
                  </a:lnTo>
                  <a:lnTo>
                    <a:pt x="2351" y="432"/>
                  </a:lnTo>
                  <a:lnTo>
                    <a:pt x="2351" y="432"/>
                  </a:lnTo>
                  <a:lnTo>
                    <a:pt x="2342" y="431"/>
                  </a:lnTo>
                  <a:lnTo>
                    <a:pt x="2333" y="427"/>
                  </a:lnTo>
                  <a:lnTo>
                    <a:pt x="2324" y="423"/>
                  </a:lnTo>
                  <a:lnTo>
                    <a:pt x="2315" y="418"/>
                  </a:lnTo>
                  <a:lnTo>
                    <a:pt x="2315" y="418"/>
                  </a:lnTo>
                  <a:lnTo>
                    <a:pt x="2275" y="385"/>
                  </a:lnTo>
                  <a:lnTo>
                    <a:pt x="2275" y="385"/>
                  </a:lnTo>
                  <a:lnTo>
                    <a:pt x="2262" y="376"/>
                  </a:lnTo>
                  <a:lnTo>
                    <a:pt x="2250" y="369"/>
                  </a:lnTo>
                  <a:lnTo>
                    <a:pt x="2250" y="369"/>
                  </a:lnTo>
                  <a:lnTo>
                    <a:pt x="2244" y="365"/>
                  </a:lnTo>
                  <a:lnTo>
                    <a:pt x="2241" y="364"/>
                  </a:lnTo>
                  <a:lnTo>
                    <a:pt x="2228" y="362"/>
                  </a:lnTo>
                  <a:lnTo>
                    <a:pt x="2228" y="362"/>
                  </a:lnTo>
                  <a:lnTo>
                    <a:pt x="2210" y="355"/>
                  </a:lnTo>
                  <a:lnTo>
                    <a:pt x="2194" y="349"/>
                  </a:lnTo>
                  <a:lnTo>
                    <a:pt x="2194" y="349"/>
                  </a:lnTo>
                  <a:lnTo>
                    <a:pt x="2177" y="340"/>
                  </a:lnTo>
                  <a:lnTo>
                    <a:pt x="2159" y="335"/>
                  </a:lnTo>
                  <a:lnTo>
                    <a:pt x="2159" y="335"/>
                  </a:lnTo>
                  <a:lnTo>
                    <a:pt x="2150" y="331"/>
                  </a:lnTo>
                  <a:lnTo>
                    <a:pt x="2139" y="331"/>
                  </a:lnTo>
                  <a:lnTo>
                    <a:pt x="2130" y="331"/>
                  </a:lnTo>
                  <a:lnTo>
                    <a:pt x="2121" y="335"/>
                  </a:lnTo>
                  <a:lnTo>
                    <a:pt x="2121" y="335"/>
                  </a:lnTo>
                  <a:lnTo>
                    <a:pt x="2107" y="347"/>
                  </a:lnTo>
                  <a:lnTo>
                    <a:pt x="2098" y="351"/>
                  </a:lnTo>
                  <a:lnTo>
                    <a:pt x="2089" y="353"/>
                  </a:lnTo>
                  <a:lnTo>
                    <a:pt x="2089" y="353"/>
                  </a:lnTo>
                  <a:lnTo>
                    <a:pt x="2081" y="351"/>
                  </a:lnTo>
                  <a:lnTo>
                    <a:pt x="2076" y="349"/>
                  </a:lnTo>
                  <a:lnTo>
                    <a:pt x="2065" y="346"/>
                  </a:lnTo>
                  <a:lnTo>
                    <a:pt x="2065" y="346"/>
                  </a:lnTo>
                  <a:lnTo>
                    <a:pt x="2054" y="344"/>
                  </a:lnTo>
                  <a:lnTo>
                    <a:pt x="2043" y="344"/>
                  </a:lnTo>
                  <a:lnTo>
                    <a:pt x="2024" y="347"/>
                  </a:lnTo>
                  <a:lnTo>
                    <a:pt x="2002" y="353"/>
                  </a:lnTo>
                  <a:lnTo>
                    <a:pt x="1991" y="355"/>
                  </a:lnTo>
                  <a:lnTo>
                    <a:pt x="1982" y="355"/>
                  </a:lnTo>
                  <a:lnTo>
                    <a:pt x="1982" y="355"/>
                  </a:lnTo>
                  <a:lnTo>
                    <a:pt x="1971" y="351"/>
                  </a:lnTo>
                  <a:lnTo>
                    <a:pt x="1964" y="347"/>
                  </a:lnTo>
                  <a:lnTo>
                    <a:pt x="1946" y="335"/>
                  </a:lnTo>
                  <a:lnTo>
                    <a:pt x="1946" y="335"/>
                  </a:lnTo>
                  <a:lnTo>
                    <a:pt x="1929" y="324"/>
                  </a:lnTo>
                  <a:lnTo>
                    <a:pt x="1910" y="317"/>
                  </a:lnTo>
                  <a:lnTo>
                    <a:pt x="1910" y="317"/>
                  </a:lnTo>
                  <a:lnTo>
                    <a:pt x="1900" y="315"/>
                  </a:lnTo>
                  <a:lnTo>
                    <a:pt x="1893" y="313"/>
                  </a:lnTo>
                  <a:lnTo>
                    <a:pt x="1877" y="315"/>
                  </a:lnTo>
                  <a:lnTo>
                    <a:pt x="1861" y="318"/>
                  </a:lnTo>
                  <a:lnTo>
                    <a:pt x="1844" y="322"/>
                  </a:lnTo>
                  <a:lnTo>
                    <a:pt x="1844" y="322"/>
                  </a:lnTo>
                  <a:lnTo>
                    <a:pt x="1824" y="322"/>
                  </a:lnTo>
                  <a:lnTo>
                    <a:pt x="1814" y="322"/>
                  </a:lnTo>
                  <a:lnTo>
                    <a:pt x="1805" y="320"/>
                  </a:lnTo>
                  <a:lnTo>
                    <a:pt x="1805" y="320"/>
                  </a:lnTo>
                  <a:lnTo>
                    <a:pt x="1799" y="318"/>
                  </a:lnTo>
                  <a:lnTo>
                    <a:pt x="1796" y="315"/>
                  </a:lnTo>
                  <a:lnTo>
                    <a:pt x="1794" y="313"/>
                  </a:lnTo>
                  <a:lnTo>
                    <a:pt x="1794" y="309"/>
                  </a:lnTo>
                  <a:lnTo>
                    <a:pt x="1796" y="304"/>
                  </a:lnTo>
                  <a:lnTo>
                    <a:pt x="1796" y="295"/>
                  </a:lnTo>
                  <a:lnTo>
                    <a:pt x="1796" y="295"/>
                  </a:lnTo>
                  <a:lnTo>
                    <a:pt x="1794" y="289"/>
                  </a:lnTo>
                  <a:lnTo>
                    <a:pt x="1788" y="286"/>
                  </a:lnTo>
                  <a:lnTo>
                    <a:pt x="1781" y="282"/>
                  </a:lnTo>
                  <a:lnTo>
                    <a:pt x="1776" y="282"/>
                  </a:lnTo>
                  <a:lnTo>
                    <a:pt x="1776" y="282"/>
                  </a:lnTo>
                  <a:lnTo>
                    <a:pt x="1768" y="282"/>
                  </a:lnTo>
                  <a:lnTo>
                    <a:pt x="1763" y="282"/>
                  </a:lnTo>
                  <a:lnTo>
                    <a:pt x="1759" y="286"/>
                  </a:lnTo>
                  <a:lnTo>
                    <a:pt x="1754" y="291"/>
                  </a:lnTo>
                  <a:lnTo>
                    <a:pt x="1754" y="291"/>
                  </a:lnTo>
                  <a:lnTo>
                    <a:pt x="1748" y="297"/>
                  </a:lnTo>
                  <a:lnTo>
                    <a:pt x="1743" y="298"/>
                  </a:lnTo>
                  <a:lnTo>
                    <a:pt x="1736" y="300"/>
                  </a:lnTo>
                  <a:lnTo>
                    <a:pt x="1729" y="300"/>
                  </a:lnTo>
                  <a:lnTo>
                    <a:pt x="1729" y="300"/>
                  </a:lnTo>
                  <a:lnTo>
                    <a:pt x="1721" y="298"/>
                  </a:lnTo>
                  <a:lnTo>
                    <a:pt x="1718" y="295"/>
                  </a:lnTo>
                  <a:lnTo>
                    <a:pt x="1716" y="288"/>
                  </a:lnTo>
                  <a:lnTo>
                    <a:pt x="1714" y="282"/>
                  </a:lnTo>
                  <a:lnTo>
                    <a:pt x="1714" y="282"/>
                  </a:lnTo>
                  <a:lnTo>
                    <a:pt x="1712" y="277"/>
                  </a:lnTo>
                  <a:lnTo>
                    <a:pt x="1710" y="275"/>
                  </a:lnTo>
                  <a:lnTo>
                    <a:pt x="1703" y="271"/>
                  </a:lnTo>
                  <a:lnTo>
                    <a:pt x="1694" y="268"/>
                  </a:lnTo>
                  <a:lnTo>
                    <a:pt x="1685" y="268"/>
                  </a:lnTo>
                  <a:lnTo>
                    <a:pt x="1685" y="268"/>
                  </a:lnTo>
                  <a:lnTo>
                    <a:pt x="1671" y="266"/>
                  </a:lnTo>
                  <a:lnTo>
                    <a:pt x="1662" y="266"/>
                  </a:lnTo>
                  <a:lnTo>
                    <a:pt x="1654" y="270"/>
                  </a:lnTo>
                  <a:lnTo>
                    <a:pt x="1654" y="270"/>
                  </a:lnTo>
                  <a:lnTo>
                    <a:pt x="1651" y="271"/>
                  </a:lnTo>
                  <a:lnTo>
                    <a:pt x="1651" y="275"/>
                  </a:lnTo>
                  <a:lnTo>
                    <a:pt x="1651" y="275"/>
                  </a:lnTo>
                  <a:lnTo>
                    <a:pt x="1649" y="275"/>
                  </a:lnTo>
                  <a:lnTo>
                    <a:pt x="1651" y="277"/>
                  </a:lnTo>
                  <a:lnTo>
                    <a:pt x="1651" y="277"/>
                  </a:lnTo>
                  <a:lnTo>
                    <a:pt x="1651" y="280"/>
                  </a:lnTo>
                  <a:lnTo>
                    <a:pt x="1651" y="284"/>
                  </a:lnTo>
                  <a:lnTo>
                    <a:pt x="1651" y="284"/>
                  </a:lnTo>
                  <a:lnTo>
                    <a:pt x="1647" y="291"/>
                  </a:lnTo>
                  <a:lnTo>
                    <a:pt x="1645" y="297"/>
                  </a:lnTo>
                  <a:lnTo>
                    <a:pt x="1645" y="297"/>
                  </a:lnTo>
                  <a:lnTo>
                    <a:pt x="1645" y="304"/>
                  </a:lnTo>
                  <a:lnTo>
                    <a:pt x="1643" y="304"/>
                  </a:lnTo>
                  <a:lnTo>
                    <a:pt x="1638" y="304"/>
                  </a:lnTo>
                  <a:lnTo>
                    <a:pt x="1638" y="304"/>
                  </a:lnTo>
                  <a:lnTo>
                    <a:pt x="1633" y="304"/>
                  </a:lnTo>
                  <a:lnTo>
                    <a:pt x="1629" y="302"/>
                  </a:lnTo>
                  <a:lnTo>
                    <a:pt x="1627" y="298"/>
                  </a:lnTo>
                  <a:lnTo>
                    <a:pt x="1624" y="297"/>
                  </a:lnTo>
                  <a:lnTo>
                    <a:pt x="1624" y="297"/>
                  </a:lnTo>
                  <a:lnTo>
                    <a:pt x="1618" y="298"/>
                  </a:lnTo>
                  <a:lnTo>
                    <a:pt x="1616" y="300"/>
                  </a:lnTo>
                  <a:lnTo>
                    <a:pt x="1616" y="304"/>
                  </a:lnTo>
                  <a:lnTo>
                    <a:pt x="1615" y="308"/>
                  </a:lnTo>
                  <a:lnTo>
                    <a:pt x="1615" y="308"/>
                  </a:lnTo>
                  <a:lnTo>
                    <a:pt x="1611" y="309"/>
                  </a:lnTo>
                  <a:lnTo>
                    <a:pt x="1607" y="311"/>
                  </a:lnTo>
                  <a:lnTo>
                    <a:pt x="1604" y="309"/>
                  </a:lnTo>
                  <a:lnTo>
                    <a:pt x="1600" y="308"/>
                  </a:lnTo>
                  <a:lnTo>
                    <a:pt x="1586" y="298"/>
                  </a:lnTo>
                  <a:lnTo>
                    <a:pt x="1586" y="298"/>
                  </a:lnTo>
                  <a:lnTo>
                    <a:pt x="1580" y="295"/>
                  </a:lnTo>
                  <a:lnTo>
                    <a:pt x="1576" y="293"/>
                  </a:lnTo>
                  <a:lnTo>
                    <a:pt x="1573" y="293"/>
                  </a:lnTo>
                  <a:lnTo>
                    <a:pt x="1573" y="293"/>
                  </a:lnTo>
                  <a:lnTo>
                    <a:pt x="1569" y="293"/>
                  </a:lnTo>
                  <a:lnTo>
                    <a:pt x="1567" y="295"/>
                  </a:lnTo>
                  <a:lnTo>
                    <a:pt x="1564" y="298"/>
                  </a:lnTo>
                  <a:lnTo>
                    <a:pt x="1564" y="298"/>
                  </a:lnTo>
                  <a:lnTo>
                    <a:pt x="1557" y="298"/>
                  </a:lnTo>
                  <a:lnTo>
                    <a:pt x="1551" y="297"/>
                  </a:lnTo>
                  <a:lnTo>
                    <a:pt x="1538" y="289"/>
                  </a:lnTo>
                  <a:lnTo>
                    <a:pt x="1538" y="289"/>
                  </a:lnTo>
                  <a:lnTo>
                    <a:pt x="1531" y="288"/>
                  </a:lnTo>
                  <a:lnTo>
                    <a:pt x="1526" y="289"/>
                  </a:lnTo>
                  <a:lnTo>
                    <a:pt x="1522" y="293"/>
                  </a:lnTo>
                  <a:lnTo>
                    <a:pt x="1522" y="297"/>
                  </a:lnTo>
                  <a:lnTo>
                    <a:pt x="1522" y="300"/>
                  </a:lnTo>
                  <a:lnTo>
                    <a:pt x="1522" y="300"/>
                  </a:lnTo>
                  <a:lnTo>
                    <a:pt x="1526" y="306"/>
                  </a:lnTo>
                  <a:lnTo>
                    <a:pt x="1529" y="311"/>
                  </a:lnTo>
                  <a:lnTo>
                    <a:pt x="1531" y="315"/>
                  </a:lnTo>
                  <a:lnTo>
                    <a:pt x="1531" y="317"/>
                  </a:lnTo>
                  <a:lnTo>
                    <a:pt x="1529" y="320"/>
                  </a:lnTo>
                  <a:lnTo>
                    <a:pt x="1528" y="324"/>
                  </a:lnTo>
                  <a:lnTo>
                    <a:pt x="1528" y="324"/>
                  </a:lnTo>
                  <a:lnTo>
                    <a:pt x="1524" y="326"/>
                  </a:lnTo>
                  <a:lnTo>
                    <a:pt x="1520" y="326"/>
                  </a:lnTo>
                  <a:lnTo>
                    <a:pt x="1515" y="324"/>
                  </a:lnTo>
                  <a:lnTo>
                    <a:pt x="1510" y="320"/>
                  </a:lnTo>
                  <a:lnTo>
                    <a:pt x="1506" y="315"/>
                  </a:lnTo>
                  <a:lnTo>
                    <a:pt x="1506" y="315"/>
                  </a:lnTo>
                  <a:lnTo>
                    <a:pt x="1500" y="311"/>
                  </a:lnTo>
                  <a:lnTo>
                    <a:pt x="1495" y="309"/>
                  </a:lnTo>
                  <a:lnTo>
                    <a:pt x="1495" y="309"/>
                  </a:lnTo>
                  <a:lnTo>
                    <a:pt x="1490" y="309"/>
                  </a:lnTo>
                  <a:lnTo>
                    <a:pt x="1486" y="309"/>
                  </a:lnTo>
                  <a:lnTo>
                    <a:pt x="1484" y="306"/>
                  </a:lnTo>
                  <a:lnTo>
                    <a:pt x="1484" y="306"/>
                  </a:lnTo>
                  <a:lnTo>
                    <a:pt x="1484" y="302"/>
                  </a:lnTo>
                  <a:lnTo>
                    <a:pt x="1482" y="297"/>
                  </a:lnTo>
                  <a:lnTo>
                    <a:pt x="1482" y="297"/>
                  </a:lnTo>
                  <a:lnTo>
                    <a:pt x="1479" y="295"/>
                  </a:lnTo>
                  <a:lnTo>
                    <a:pt x="1477" y="293"/>
                  </a:lnTo>
                  <a:lnTo>
                    <a:pt x="1470" y="293"/>
                  </a:lnTo>
                  <a:lnTo>
                    <a:pt x="1470" y="293"/>
                  </a:lnTo>
                  <a:lnTo>
                    <a:pt x="1464" y="291"/>
                  </a:lnTo>
                  <a:lnTo>
                    <a:pt x="1462" y="288"/>
                  </a:lnTo>
                  <a:lnTo>
                    <a:pt x="1461" y="284"/>
                  </a:lnTo>
                  <a:lnTo>
                    <a:pt x="1459" y="279"/>
                  </a:lnTo>
                  <a:lnTo>
                    <a:pt x="1459" y="279"/>
                  </a:lnTo>
                  <a:lnTo>
                    <a:pt x="1453" y="277"/>
                  </a:lnTo>
                  <a:lnTo>
                    <a:pt x="1448" y="275"/>
                  </a:lnTo>
                  <a:lnTo>
                    <a:pt x="1434" y="275"/>
                  </a:lnTo>
                  <a:lnTo>
                    <a:pt x="1426" y="275"/>
                  </a:lnTo>
                  <a:lnTo>
                    <a:pt x="1421" y="273"/>
                  </a:lnTo>
                  <a:lnTo>
                    <a:pt x="1417" y="268"/>
                  </a:lnTo>
                  <a:lnTo>
                    <a:pt x="1417" y="260"/>
                  </a:lnTo>
                  <a:lnTo>
                    <a:pt x="1417" y="260"/>
                  </a:lnTo>
                  <a:lnTo>
                    <a:pt x="1419" y="257"/>
                  </a:lnTo>
                  <a:lnTo>
                    <a:pt x="1421" y="255"/>
                  </a:lnTo>
                  <a:lnTo>
                    <a:pt x="1424" y="253"/>
                  </a:lnTo>
                  <a:lnTo>
                    <a:pt x="1430" y="250"/>
                  </a:lnTo>
                  <a:lnTo>
                    <a:pt x="1432" y="248"/>
                  </a:lnTo>
                  <a:lnTo>
                    <a:pt x="1434" y="246"/>
                  </a:lnTo>
                  <a:lnTo>
                    <a:pt x="1434" y="246"/>
                  </a:lnTo>
                  <a:lnTo>
                    <a:pt x="1434" y="241"/>
                  </a:lnTo>
                  <a:lnTo>
                    <a:pt x="1430" y="235"/>
                  </a:lnTo>
                  <a:lnTo>
                    <a:pt x="1424" y="230"/>
                  </a:lnTo>
                  <a:lnTo>
                    <a:pt x="1419" y="226"/>
                  </a:lnTo>
                  <a:lnTo>
                    <a:pt x="1412" y="222"/>
                  </a:lnTo>
                  <a:lnTo>
                    <a:pt x="1403" y="221"/>
                  </a:lnTo>
                  <a:lnTo>
                    <a:pt x="1397" y="221"/>
                  </a:lnTo>
                  <a:lnTo>
                    <a:pt x="1392" y="222"/>
                  </a:lnTo>
                  <a:lnTo>
                    <a:pt x="1392" y="222"/>
                  </a:lnTo>
                  <a:lnTo>
                    <a:pt x="1388" y="224"/>
                  </a:lnTo>
                  <a:lnTo>
                    <a:pt x="1385" y="228"/>
                  </a:lnTo>
                  <a:lnTo>
                    <a:pt x="1383" y="233"/>
                  </a:lnTo>
                  <a:lnTo>
                    <a:pt x="1381" y="237"/>
                  </a:lnTo>
                  <a:lnTo>
                    <a:pt x="1381" y="237"/>
                  </a:lnTo>
                  <a:lnTo>
                    <a:pt x="1383" y="241"/>
                  </a:lnTo>
                  <a:lnTo>
                    <a:pt x="1385" y="242"/>
                  </a:lnTo>
                  <a:lnTo>
                    <a:pt x="1390" y="244"/>
                  </a:lnTo>
                  <a:lnTo>
                    <a:pt x="1395" y="244"/>
                  </a:lnTo>
                  <a:lnTo>
                    <a:pt x="1401" y="248"/>
                  </a:lnTo>
                  <a:lnTo>
                    <a:pt x="1401" y="248"/>
                  </a:lnTo>
                  <a:lnTo>
                    <a:pt x="1405" y="251"/>
                  </a:lnTo>
                  <a:lnTo>
                    <a:pt x="1403" y="257"/>
                  </a:lnTo>
                  <a:lnTo>
                    <a:pt x="1399" y="260"/>
                  </a:lnTo>
                  <a:lnTo>
                    <a:pt x="1394" y="262"/>
                  </a:lnTo>
                  <a:lnTo>
                    <a:pt x="1394" y="262"/>
                  </a:lnTo>
                  <a:lnTo>
                    <a:pt x="1386" y="262"/>
                  </a:lnTo>
                  <a:lnTo>
                    <a:pt x="1381" y="260"/>
                  </a:lnTo>
                  <a:lnTo>
                    <a:pt x="1367" y="255"/>
                  </a:lnTo>
                  <a:lnTo>
                    <a:pt x="1367" y="255"/>
                  </a:lnTo>
                  <a:lnTo>
                    <a:pt x="1356" y="253"/>
                  </a:lnTo>
                  <a:lnTo>
                    <a:pt x="1345" y="255"/>
                  </a:lnTo>
                  <a:lnTo>
                    <a:pt x="1334" y="255"/>
                  </a:lnTo>
                  <a:lnTo>
                    <a:pt x="1325" y="253"/>
                  </a:lnTo>
                  <a:lnTo>
                    <a:pt x="1325" y="253"/>
                  </a:lnTo>
                  <a:lnTo>
                    <a:pt x="1321" y="251"/>
                  </a:lnTo>
                  <a:lnTo>
                    <a:pt x="1319" y="248"/>
                  </a:lnTo>
                  <a:lnTo>
                    <a:pt x="1316" y="242"/>
                  </a:lnTo>
                  <a:lnTo>
                    <a:pt x="1316" y="242"/>
                  </a:lnTo>
                  <a:lnTo>
                    <a:pt x="1310" y="235"/>
                  </a:lnTo>
                  <a:lnTo>
                    <a:pt x="1303" y="232"/>
                  </a:lnTo>
                  <a:lnTo>
                    <a:pt x="1303" y="232"/>
                  </a:lnTo>
                  <a:lnTo>
                    <a:pt x="1292" y="228"/>
                  </a:lnTo>
                  <a:lnTo>
                    <a:pt x="1281" y="226"/>
                  </a:lnTo>
                  <a:lnTo>
                    <a:pt x="1272" y="226"/>
                  </a:lnTo>
                  <a:lnTo>
                    <a:pt x="1262" y="230"/>
                  </a:lnTo>
                  <a:lnTo>
                    <a:pt x="1262" y="230"/>
                  </a:lnTo>
                  <a:lnTo>
                    <a:pt x="1254" y="232"/>
                  </a:lnTo>
                  <a:lnTo>
                    <a:pt x="1251" y="233"/>
                  </a:lnTo>
                  <a:lnTo>
                    <a:pt x="1243" y="244"/>
                  </a:lnTo>
                  <a:lnTo>
                    <a:pt x="1243" y="244"/>
                  </a:lnTo>
                  <a:lnTo>
                    <a:pt x="1240" y="248"/>
                  </a:lnTo>
                  <a:lnTo>
                    <a:pt x="1236" y="250"/>
                  </a:lnTo>
                  <a:lnTo>
                    <a:pt x="1233" y="248"/>
                  </a:lnTo>
                  <a:lnTo>
                    <a:pt x="1229" y="244"/>
                  </a:lnTo>
                  <a:lnTo>
                    <a:pt x="1229" y="244"/>
                  </a:lnTo>
                  <a:lnTo>
                    <a:pt x="1229" y="241"/>
                  </a:lnTo>
                  <a:lnTo>
                    <a:pt x="1229" y="237"/>
                  </a:lnTo>
                  <a:lnTo>
                    <a:pt x="1227" y="233"/>
                  </a:lnTo>
                  <a:lnTo>
                    <a:pt x="1222" y="233"/>
                  </a:lnTo>
                  <a:lnTo>
                    <a:pt x="1222" y="233"/>
                  </a:lnTo>
                  <a:lnTo>
                    <a:pt x="1220" y="235"/>
                  </a:lnTo>
                  <a:lnTo>
                    <a:pt x="1218" y="237"/>
                  </a:lnTo>
                  <a:lnTo>
                    <a:pt x="1214" y="239"/>
                  </a:lnTo>
                  <a:lnTo>
                    <a:pt x="1213" y="239"/>
                  </a:lnTo>
                  <a:lnTo>
                    <a:pt x="1213" y="239"/>
                  </a:lnTo>
                  <a:lnTo>
                    <a:pt x="1209" y="237"/>
                  </a:lnTo>
                  <a:lnTo>
                    <a:pt x="1207" y="235"/>
                  </a:lnTo>
                  <a:lnTo>
                    <a:pt x="1204" y="232"/>
                  </a:lnTo>
                  <a:lnTo>
                    <a:pt x="1204" y="232"/>
                  </a:lnTo>
                  <a:lnTo>
                    <a:pt x="1198" y="230"/>
                  </a:lnTo>
                  <a:lnTo>
                    <a:pt x="1195" y="232"/>
                  </a:lnTo>
                  <a:lnTo>
                    <a:pt x="1189" y="233"/>
                  </a:lnTo>
                  <a:lnTo>
                    <a:pt x="1186" y="237"/>
                  </a:lnTo>
                  <a:lnTo>
                    <a:pt x="1186" y="237"/>
                  </a:lnTo>
                  <a:lnTo>
                    <a:pt x="1184" y="242"/>
                  </a:lnTo>
                  <a:lnTo>
                    <a:pt x="1186" y="246"/>
                  </a:lnTo>
                  <a:lnTo>
                    <a:pt x="1187" y="250"/>
                  </a:lnTo>
                  <a:lnTo>
                    <a:pt x="1187" y="255"/>
                  </a:lnTo>
                  <a:lnTo>
                    <a:pt x="1187" y="255"/>
                  </a:lnTo>
                  <a:lnTo>
                    <a:pt x="1178" y="253"/>
                  </a:lnTo>
                  <a:lnTo>
                    <a:pt x="1173" y="251"/>
                  </a:lnTo>
                  <a:lnTo>
                    <a:pt x="1173" y="251"/>
                  </a:lnTo>
                  <a:lnTo>
                    <a:pt x="1167" y="253"/>
                  </a:lnTo>
                  <a:lnTo>
                    <a:pt x="1164" y="255"/>
                  </a:lnTo>
                  <a:lnTo>
                    <a:pt x="1160" y="259"/>
                  </a:lnTo>
                  <a:lnTo>
                    <a:pt x="1157" y="259"/>
                  </a:lnTo>
                  <a:lnTo>
                    <a:pt x="1157" y="259"/>
                  </a:lnTo>
                  <a:lnTo>
                    <a:pt x="1153" y="259"/>
                  </a:lnTo>
                  <a:lnTo>
                    <a:pt x="1151" y="257"/>
                  </a:lnTo>
                  <a:lnTo>
                    <a:pt x="1149" y="255"/>
                  </a:lnTo>
                  <a:lnTo>
                    <a:pt x="1149" y="253"/>
                  </a:lnTo>
                  <a:lnTo>
                    <a:pt x="1153" y="248"/>
                  </a:lnTo>
                  <a:lnTo>
                    <a:pt x="1157" y="244"/>
                  </a:lnTo>
                  <a:lnTo>
                    <a:pt x="1157" y="244"/>
                  </a:lnTo>
                  <a:lnTo>
                    <a:pt x="1169" y="239"/>
                  </a:lnTo>
                  <a:lnTo>
                    <a:pt x="1173" y="235"/>
                  </a:lnTo>
                  <a:lnTo>
                    <a:pt x="1178" y="230"/>
                  </a:lnTo>
                  <a:lnTo>
                    <a:pt x="1178" y="230"/>
                  </a:lnTo>
                  <a:lnTo>
                    <a:pt x="1189" y="219"/>
                  </a:lnTo>
                  <a:lnTo>
                    <a:pt x="1195" y="213"/>
                  </a:lnTo>
                  <a:lnTo>
                    <a:pt x="1202" y="210"/>
                  </a:lnTo>
                  <a:lnTo>
                    <a:pt x="1202" y="210"/>
                  </a:lnTo>
                  <a:lnTo>
                    <a:pt x="1211" y="208"/>
                  </a:lnTo>
                  <a:lnTo>
                    <a:pt x="1220" y="208"/>
                  </a:lnTo>
                  <a:lnTo>
                    <a:pt x="1229" y="208"/>
                  </a:lnTo>
                  <a:lnTo>
                    <a:pt x="1238" y="204"/>
                  </a:lnTo>
                  <a:lnTo>
                    <a:pt x="1238" y="204"/>
                  </a:lnTo>
                  <a:lnTo>
                    <a:pt x="1247" y="201"/>
                  </a:lnTo>
                  <a:lnTo>
                    <a:pt x="1251" y="195"/>
                  </a:lnTo>
                  <a:lnTo>
                    <a:pt x="1251" y="190"/>
                  </a:lnTo>
                  <a:lnTo>
                    <a:pt x="1247" y="183"/>
                  </a:lnTo>
                  <a:lnTo>
                    <a:pt x="1247" y="183"/>
                  </a:lnTo>
                  <a:lnTo>
                    <a:pt x="1243" y="177"/>
                  </a:lnTo>
                  <a:lnTo>
                    <a:pt x="1242" y="175"/>
                  </a:lnTo>
                  <a:lnTo>
                    <a:pt x="1242" y="172"/>
                  </a:lnTo>
                  <a:lnTo>
                    <a:pt x="1242" y="172"/>
                  </a:lnTo>
                  <a:lnTo>
                    <a:pt x="1243" y="165"/>
                  </a:lnTo>
                  <a:lnTo>
                    <a:pt x="1243" y="161"/>
                  </a:lnTo>
                  <a:lnTo>
                    <a:pt x="1240" y="156"/>
                  </a:lnTo>
                  <a:lnTo>
                    <a:pt x="1240" y="156"/>
                  </a:lnTo>
                  <a:lnTo>
                    <a:pt x="1234" y="154"/>
                  </a:lnTo>
                  <a:lnTo>
                    <a:pt x="1227" y="150"/>
                  </a:lnTo>
                  <a:lnTo>
                    <a:pt x="1227" y="150"/>
                  </a:lnTo>
                  <a:lnTo>
                    <a:pt x="1225" y="146"/>
                  </a:lnTo>
                  <a:lnTo>
                    <a:pt x="1224" y="143"/>
                  </a:lnTo>
                  <a:lnTo>
                    <a:pt x="1222" y="137"/>
                  </a:lnTo>
                  <a:lnTo>
                    <a:pt x="1218" y="134"/>
                  </a:lnTo>
                  <a:lnTo>
                    <a:pt x="1218" y="134"/>
                  </a:lnTo>
                  <a:lnTo>
                    <a:pt x="1214" y="132"/>
                  </a:lnTo>
                  <a:lnTo>
                    <a:pt x="1211" y="132"/>
                  </a:lnTo>
                  <a:lnTo>
                    <a:pt x="1202" y="136"/>
                  </a:lnTo>
                  <a:lnTo>
                    <a:pt x="1202" y="136"/>
                  </a:lnTo>
                  <a:lnTo>
                    <a:pt x="1191" y="136"/>
                  </a:lnTo>
                  <a:lnTo>
                    <a:pt x="1180" y="137"/>
                  </a:lnTo>
                  <a:lnTo>
                    <a:pt x="1180" y="137"/>
                  </a:lnTo>
                  <a:lnTo>
                    <a:pt x="1175" y="139"/>
                  </a:lnTo>
                  <a:lnTo>
                    <a:pt x="1167" y="143"/>
                  </a:lnTo>
                  <a:lnTo>
                    <a:pt x="1167" y="143"/>
                  </a:lnTo>
                  <a:lnTo>
                    <a:pt x="1162" y="143"/>
                  </a:lnTo>
                  <a:lnTo>
                    <a:pt x="1157" y="141"/>
                  </a:lnTo>
                  <a:lnTo>
                    <a:pt x="1146" y="134"/>
                  </a:lnTo>
                  <a:lnTo>
                    <a:pt x="1129" y="116"/>
                  </a:lnTo>
                  <a:lnTo>
                    <a:pt x="1129" y="116"/>
                  </a:lnTo>
                  <a:lnTo>
                    <a:pt x="1122" y="112"/>
                  </a:lnTo>
                  <a:lnTo>
                    <a:pt x="1115" y="108"/>
                  </a:lnTo>
                  <a:lnTo>
                    <a:pt x="1115" y="108"/>
                  </a:lnTo>
                  <a:lnTo>
                    <a:pt x="1108" y="107"/>
                  </a:lnTo>
                  <a:lnTo>
                    <a:pt x="1099" y="107"/>
                  </a:lnTo>
                  <a:lnTo>
                    <a:pt x="1082" y="110"/>
                  </a:lnTo>
                  <a:lnTo>
                    <a:pt x="1082" y="110"/>
                  </a:lnTo>
                  <a:lnTo>
                    <a:pt x="1066" y="116"/>
                  </a:lnTo>
                  <a:lnTo>
                    <a:pt x="1059" y="119"/>
                  </a:lnTo>
                  <a:lnTo>
                    <a:pt x="1057" y="123"/>
                  </a:lnTo>
                  <a:lnTo>
                    <a:pt x="1057" y="128"/>
                  </a:lnTo>
                  <a:lnTo>
                    <a:pt x="1057" y="128"/>
                  </a:lnTo>
                  <a:lnTo>
                    <a:pt x="1055" y="134"/>
                  </a:lnTo>
                  <a:lnTo>
                    <a:pt x="1057" y="139"/>
                  </a:lnTo>
                  <a:lnTo>
                    <a:pt x="1057" y="139"/>
                  </a:lnTo>
                  <a:lnTo>
                    <a:pt x="1061" y="145"/>
                  </a:lnTo>
                  <a:lnTo>
                    <a:pt x="1061" y="146"/>
                  </a:lnTo>
                  <a:lnTo>
                    <a:pt x="1061" y="148"/>
                  </a:lnTo>
                  <a:lnTo>
                    <a:pt x="1061" y="148"/>
                  </a:lnTo>
                  <a:lnTo>
                    <a:pt x="1057" y="150"/>
                  </a:lnTo>
                  <a:lnTo>
                    <a:pt x="1053" y="150"/>
                  </a:lnTo>
                  <a:lnTo>
                    <a:pt x="1044" y="146"/>
                  </a:lnTo>
                  <a:lnTo>
                    <a:pt x="1035" y="143"/>
                  </a:lnTo>
                  <a:lnTo>
                    <a:pt x="1032" y="141"/>
                  </a:lnTo>
                  <a:lnTo>
                    <a:pt x="1026" y="143"/>
                  </a:lnTo>
                  <a:lnTo>
                    <a:pt x="1026" y="143"/>
                  </a:lnTo>
                  <a:lnTo>
                    <a:pt x="1024" y="145"/>
                  </a:lnTo>
                  <a:lnTo>
                    <a:pt x="1023" y="146"/>
                  </a:lnTo>
                  <a:lnTo>
                    <a:pt x="1021" y="152"/>
                  </a:lnTo>
                  <a:lnTo>
                    <a:pt x="1017" y="156"/>
                  </a:lnTo>
                  <a:lnTo>
                    <a:pt x="1015" y="159"/>
                  </a:lnTo>
                  <a:lnTo>
                    <a:pt x="1012" y="159"/>
                  </a:lnTo>
                  <a:lnTo>
                    <a:pt x="1012" y="159"/>
                  </a:lnTo>
                  <a:lnTo>
                    <a:pt x="1003" y="161"/>
                  </a:lnTo>
                  <a:lnTo>
                    <a:pt x="999" y="157"/>
                  </a:lnTo>
                  <a:lnTo>
                    <a:pt x="995" y="154"/>
                  </a:lnTo>
                  <a:lnTo>
                    <a:pt x="992" y="148"/>
                  </a:lnTo>
                  <a:lnTo>
                    <a:pt x="992" y="148"/>
                  </a:lnTo>
                  <a:lnTo>
                    <a:pt x="986" y="148"/>
                  </a:lnTo>
                  <a:lnTo>
                    <a:pt x="983" y="148"/>
                  </a:lnTo>
                  <a:lnTo>
                    <a:pt x="976" y="156"/>
                  </a:lnTo>
                  <a:lnTo>
                    <a:pt x="976" y="156"/>
                  </a:lnTo>
                  <a:lnTo>
                    <a:pt x="972" y="159"/>
                  </a:lnTo>
                  <a:lnTo>
                    <a:pt x="968" y="159"/>
                  </a:lnTo>
                  <a:lnTo>
                    <a:pt x="959" y="159"/>
                  </a:lnTo>
                  <a:lnTo>
                    <a:pt x="950" y="157"/>
                  </a:lnTo>
                  <a:lnTo>
                    <a:pt x="947" y="157"/>
                  </a:lnTo>
                  <a:lnTo>
                    <a:pt x="941" y="159"/>
                  </a:lnTo>
                  <a:lnTo>
                    <a:pt x="941" y="159"/>
                  </a:lnTo>
                  <a:lnTo>
                    <a:pt x="938" y="163"/>
                  </a:lnTo>
                  <a:lnTo>
                    <a:pt x="932" y="165"/>
                  </a:lnTo>
                  <a:lnTo>
                    <a:pt x="932" y="165"/>
                  </a:lnTo>
                  <a:lnTo>
                    <a:pt x="925" y="163"/>
                  </a:lnTo>
                  <a:lnTo>
                    <a:pt x="916" y="161"/>
                  </a:lnTo>
                  <a:lnTo>
                    <a:pt x="916" y="161"/>
                  </a:lnTo>
                  <a:lnTo>
                    <a:pt x="900" y="159"/>
                  </a:lnTo>
                  <a:lnTo>
                    <a:pt x="881" y="161"/>
                  </a:lnTo>
                  <a:lnTo>
                    <a:pt x="863" y="166"/>
                  </a:lnTo>
                  <a:lnTo>
                    <a:pt x="856" y="170"/>
                  </a:lnTo>
                  <a:lnTo>
                    <a:pt x="849" y="174"/>
                  </a:lnTo>
                  <a:lnTo>
                    <a:pt x="849" y="174"/>
                  </a:lnTo>
                  <a:lnTo>
                    <a:pt x="843" y="179"/>
                  </a:lnTo>
                  <a:lnTo>
                    <a:pt x="842" y="184"/>
                  </a:lnTo>
                  <a:lnTo>
                    <a:pt x="840" y="190"/>
                  </a:lnTo>
                  <a:lnTo>
                    <a:pt x="842" y="195"/>
                  </a:lnTo>
                  <a:lnTo>
                    <a:pt x="847" y="208"/>
                  </a:lnTo>
                  <a:lnTo>
                    <a:pt x="854" y="219"/>
                  </a:lnTo>
                  <a:lnTo>
                    <a:pt x="854" y="219"/>
                  </a:lnTo>
                  <a:lnTo>
                    <a:pt x="856" y="224"/>
                  </a:lnTo>
                  <a:lnTo>
                    <a:pt x="858" y="230"/>
                  </a:lnTo>
                  <a:lnTo>
                    <a:pt x="858" y="232"/>
                  </a:lnTo>
                  <a:lnTo>
                    <a:pt x="856" y="233"/>
                  </a:lnTo>
                  <a:lnTo>
                    <a:pt x="854" y="233"/>
                  </a:lnTo>
                  <a:lnTo>
                    <a:pt x="849" y="233"/>
                  </a:lnTo>
                  <a:lnTo>
                    <a:pt x="849" y="233"/>
                  </a:lnTo>
                  <a:lnTo>
                    <a:pt x="847" y="233"/>
                  </a:lnTo>
                  <a:lnTo>
                    <a:pt x="843" y="232"/>
                  </a:lnTo>
                  <a:lnTo>
                    <a:pt x="840" y="226"/>
                  </a:lnTo>
                  <a:lnTo>
                    <a:pt x="836" y="221"/>
                  </a:lnTo>
                  <a:lnTo>
                    <a:pt x="833" y="219"/>
                  </a:lnTo>
                  <a:lnTo>
                    <a:pt x="831" y="217"/>
                  </a:lnTo>
                  <a:lnTo>
                    <a:pt x="831" y="217"/>
                  </a:lnTo>
                  <a:lnTo>
                    <a:pt x="827" y="217"/>
                  </a:lnTo>
                  <a:lnTo>
                    <a:pt x="824" y="219"/>
                  </a:lnTo>
                  <a:lnTo>
                    <a:pt x="818" y="222"/>
                  </a:lnTo>
                  <a:lnTo>
                    <a:pt x="818" y="222"/>
                  </a:lnTo>
                  <a:lnTo>
                    <a:pt x="809" y="226"/>
                  </a:lnTo>
                  <a:lnTo>
                    <a:pt x="798" y="226"/>
                  </a:lnTo>
                  <a:lnTo>
                    <a:pt x="798" y="226"/>
                  </a:lnTo>
                  <a:lnTo>
                    <a:pt x="787" y="224"/>
                  </a:lnTo>
                  <a:lnTo>
                    <a:pt x="782" y="224"/>
                  </a:lnTo>
                  <a:lnTo>
                    <a:pt x="776" y="226"/>
                  </a:lnTo>
                  <a:lnTo>
                    <a:pt x="776" y="226"/>
                  </a:lnTo>
                  <a:lnTo>
                    <a:pt x="771" y="228"/>
                  </a:lnTo>
                  <a:lnTo>
                    <a:pt x="767" y="232"/>
                  </a:lnTo>
                  <a:lnTo>
                    <a:pt x="764" y="237"/>
                  </a:lnTo>
                  <a:lnTo>
                    <a:pt x="760" y="242"/>
                  </a:lnTo>
                  <a:lnTo>
                    <a:pt x="760" y="248"/>
                  </a:lnTo>
                  <a:lnTo>
                    <a:pt x="760" y="253"/>
                  </a:lnTo>
                  <a:lnTo>
                    <a:pt x="760" y="259"/>
                  </a:lnTo>
                  <a:lnTo>
                    <a:pt x="764" y="264"/>
                  </a:lnTo>
                  <a:lnTo>
                    <a:pt x="764" y="264"/>
                  </a:lnTo>
                  <a:lnTo>
                    <a:pt x="769" y="271"/>
                  </a:lnTo>
                  <a:lnTo>
                    <a:pt x="778" y="277"/>
                  </a:lnTo>
                  <a:lnTo>
                    <a:pt x="786" y="282"/>
                  </a:lnTo>
                  <a:lnTo>
                    <a:pt x="789" y="286"/>
                  </a:lnTo>
                  <a:lnTo>
                    <a:pt x="791" y="289"/>
                  </a:lnTo>
                  <a:lnTo>
                    <a:pt x="791" y="289"/>
                  </a:lnTo>
                  <a:lnTo>
                    <a:pt x="793" y="297"/>
                  </a:lnTo>
                  <a:lnTo>
                    <a:pt x="793" y="304"/>
                  </a:lnTo>
                  <a:lnTo>
                    <a:pt x="795" y="320"/>
                  </a:lnTo>
                  <a:lnTo>
                    <a:pt x="795" y="327"/>
                  </a:lnTo>
                  <a:lnTo>
                    <a:pt x="798" y="333"/>
                  </a:lnTo>
                  <a:lnTo>
                    <a:pt x="804" y="338"/>
                  </a:lnTo>
                  <a:lnTo>
                    <a:pt x="811" y="340"/>
                  </a:lnTo>
                  <a:lnTo>
                    <a:pt x="811" y="340"/>
                  </a:lnTo>
                  <a:lnTo>
                    <a:pt x="818" y="344"/>
                  </a:lnTo>
                  <a:lnTo>
                    <a:pt x="822" y="346"/>
                  </a:lnTo>
                  <a:lnTo>
                    <a:pt x="825" y="349"/>
                  </a:lnTo>
                  <a:lnTo>
                    <a:pt x="825" y="349"/>
                  </a:lnTo>
                  <a:lnTo>
                    <a:pt x="827" y="355"/>
                  </a:lnTo>
                  <a:lnTo>
                    <a:pt x="827" y="358"/>
                  </a:lnTo>
                  <a:lnTo>
                    <a:pt x="825" y="360"/>
                  </a:lnTo>
                  <a:lnTo>
                    <a:pt x="822" y="362"/>
                  </a:lnTo>
                  <a:lnTo>
                    <a:pt x="822" y="362"/>
                  </a:lnTo>
                  <a:lnTo>
                    <a:pt x="818" y="362"/>
                  </a:lnTo>
                  <a:lnTo>
                    <a:pt x="814" y="360"/>
                  </a:lnTo>
                  <a:lnTo>
                    <a:pt x="809" y="356"/>
                  </a:lnTo>
                  <a:lnTo>
                    <a:pt x="804" y="351"/>
                  </a:lnTo>
                  <a:lnTo>
                    <a:pt x="796" y="347"/>
                  </a:lnTo>
                  <a:lnTo>
                    <a:pt x="796" y="347"/>
                  </a:lnTo>
                  <a:lnTo>
                    <a:pt x="786" y="344"/>
                  </a:lnTo>
                  <a:lnTo>
                    <a:pt x="778" y="336"/>
                  </a:lnTo>
                  <a:lnTo>
                    <a:pt x="776" y="331"/>
                  </a:lnTo>
                  <a:lnTo>
                    <a:pt x="775" y="327"/>
                  </a:lnTo>
                  <a:lnTo>
                    <a:pt x="773" y="322"/>
                  </a:lnTo>
                  <a:lnTo>
                    <a:pt x="775" y="315"/>
                  </a:lnTo>
                  <a:lnTo>
                    <a:pt x="775" y="315"/>
                  </a:lnTo>
                  <a:lnTo>
                    <a:pt x="776" y="302"/>
                  </a:lnTo>
                  <a:lnTo>
                    <a:pt x="776" y="295"/>
                  </a:lnTo>
                  <a:lnTo>
                    <a:pt x="775" y="291"/>
                  </a:lnTo>
                  <a:lnTo>
                    <a:pt x="773" y="289"/>
                  </a:lnTo>
                  <a:lnTo>
                    <a:pt x="773" y="289"/>
                  </a:lnTo>
                  <a:lnTo>
                    <a:pt x="769" y="288"/>
                  </a:lnTo>
                  <a:lnTo>
                    <a:pt x="766" y="288"/>
                  </a:lnTo>
                  <a:lnTo>
                    <a:pt x="764" y="288"/>
                  </a:lnTo>
                  <a:lnTo>
                    <a:pt x="760" y="288"/>
                  </a:lnTo>
                  <a:lnTo>
                    <a:pt x="760" y="288"/>
                  </a:lnTo>
                  <a:lnTo>
                    <a:pt x="757" y="286"/>
                  </a:lnTo>
                  <a:lnTo>
                    <a:pt x="755" y="284"/>
                  </a:lnTo>
                  <a:lnTo>
                    <a:pt x="751" y="279"/>
                  </a:lnTo>
                  <a:lnTo>
                    <a:pt x="751" y="279"/>
                  </a:lnTo>
                  <a:lnTo>
                    <a:pt x="746" y="275"/>
                  </a:lnTo>
                  <a:lnTo>
                    <a:pt x="740" y="273"/>
                  </a:lnTo>
                  <a:lnTo>
                    <a:pt x="729" y="271"/>
                  </a:lnTo>
                  <a:lnTo>
                    <a:pt x="729" y="271"/>
                  </a:lnTo>
                  <a:lnTo>
                    <a:pt x="719" y="271"/>
                  </a:lnTo>
                  <a:lnTo>
                    <a:pt x="715" y="273"/>
                  </a:lnTo>
                  <a:lnTo>
                    <a:pt x="713" y="277"/>
                  </a:lnTo>
                  <a:lnTo>
                    <a:pt x="713" y="277"/>
                  </a:lnTo>
                  <a:lnTo>
                    <a:pt x="713" y="280"/>
                  </a:lnTo>
                  <a:lnTo>
                    <a:pt x="715" y="284"/>
                  </a:lnTo>
                  <a:lnTo>
                    <a:pt x="717" y="288"/>
                  </a:lnTo>
                  <a:lnTo>
                    <a:pt x="717" y="291"/>
                  </a:lnTo>
                  <a:lnTo>
                    <a:pt x="717" y="291"/>
                  </a:lnTo>
                  <a:lnTo>
                    <a:pt x="708" y="291"/>
                  </a:lnTo>
                  <a:lnTo>
                    <a:pt x="708" y="291"/>
                  </a:lnTo>
                  <a:lnTo>
                    <a:pt x="704" y="291"/>
                  </a:lnTo>
                  <a:lnTo>
                    <a:pt x="699" y="289"/>
                  </a:lnTo>
                  <a:lnTo>
                    <a:pt x="695" y="288"/>
                  </a:lnTo>
                  <a:lnTo>
                    <a:pt x="691" y="288"/>
                  </a:lnTo>
                  <a:lnTo>
                    <a:pt x="691" y="288"/>
                  </a:lnTo>
                  <a:lnTo>
                    <a:pt x="688" y="288"/>
                  </a:lnTo>
                  <a:lnTo>
                    <a:pt x="684" y="291"/>
                  </a:lnTo>
                  <a:lnTo>
                    <a:pt x="681" y="297"/>
                  </a:lnTo>
                  <a:lnTo>
                    <a:pt x="681" y="300"/>
                  </a:lnTo>
                  <a:lnTo>
                    <a:pt x="681" y="300"/>
                  </a:lnTo>
                  <a:lnTo>
                    <a:pt x="684" y="304"/>
                  </a:lnTo>
                  <a:lnTo>
                    <a:pt x="690" y="306"/>
                  </a:lnTo>
                  <a:lnTo>
                    <a:pt x="695" y="308"/>
                  </a:lnTo>
                  <a:lnTo>
                    <a:pt x="700" y="309"/>
                  </a:lnTo>
                  <a:lnTo>
                    <a:pt x="700" y="309"/>
                  </a:lnTo>
                  <a:lnTo>
                    <a:pt x="704" y="315"/>
                  </a:lnTo>
                  <a:lnTo>
                    <a:pt x="704" y="317"/>
                  </a:lnTo>
                  <a:lnTo>
                    <a:pt x="704" y="318"/>
                  </a:lnTo>
                  <a:lnTo>
                    <a:pt x="699" y="318"/>
                  </a:lnTo>
                  <a:lnTo>
                    <a:pt x="691" y="318"/>
                  </a:lnTo>
                  <a:lnTo>
                    <a:pt x="691" y="318"/>
                  </a:lnTo>
                  <a:lnTo>
                    <a:pt x="686" y="317"/>
                  </a:lnTo>
                  <a:lnTo>
                    <a:pt x="679" y="318"/>
                  </a:lnTo>
                  <a:lnTo>
                    <a:pt x="673" y="318"/>
                  </a:lnTo>
                  <a:lnTo>
                    <a:pt x="668" y="317"/>
                  </a:lnTo>
                  <a:lnTo>
                    <a:pt x="668" y="317"/>
                  </a:lnTo>
                  <a:lnTo>
                    <a:pt x="666" y="315"/>
                  </a:lnTo>
                  <a:lnTo>
                    <a:pt x="664" y="311"/>
                  </a:lnTo>
                  <a:lnTo>
                    <a:pt x="664" y="304"/>
                  </a:lnTo>
                  <a:lnTo>
                    <a:pt x="668" y="286"/>
                  </a:lnTo>
                  <a:lnTo>
                    <a:pt x="670" y="277"/>
                  </a:lnTo>
                  <a:lnTo>
                    <a:pt x="670" y="270"/>
                  </a:lnTo>
                  <a:lnTo>
                    <a:pt x="668" y="264"/>
                  </a:lnTo>
                  <a:lnTo>
                    <a:pt x="666" y="262"/>
                  </a:lnTo>
                  <a:lnTo>
                    <a:pt x="662" y="260"/>
                  </a:lnTo>
                  <a:lnTo>
                    <a:pt x="662" y="260"/>
                  </a:lnTo>
                  <a:lnTo>
                    <a:pt x="659" y="262"/>
                  </a:lnTo>
                  <a:lnTo>
                    <a:pt x="657" y="264"/>
                  </a:lnTo>
                  <a:lnTo>
                    <a:pt x="653" y="270"/>
                  </a:lnTo>
                  <a:lnTo>
                    <a:pt x="653" y="282"/>
                  </a:lnTo>
                  <a:lnTo>
                    <a:pt x="653" y="282"/>
                  </a:lnTo>
                  <a:lnTo>
                    <a:pt x="652" y="291"/>
                  </a:lnTo>
                  <a:lnTo>
                    <a:pt x="650" y="297"/>
                  </a:lnTo>
                  <a:lnTo>
                    <a:pt x="646" y="304"/>
                  </a:lnTo>
                  <a:lnTo>
                    <a:pt x="643" y="311"/>
                  </a:lnTo>
                  <a:lnTo>
                    <a:pt x="643" y="311"/>
                  </a:lnTo>
                  <a:lnTo>
                    <a:pt x="643" y="317"/>
                  </a:lnTo>
                  <a:lnTo>
                    <a:pt x="644" y="322"/>
                  </a:lnTo>
                  <a:lnTo>
                    <a:pt x="646" y="327"/>
                  </a:lnTo>
                  <a:lnTo>
                    <a:pt x="650" y="333"/>
                  </a:lnTo>
                  <a:lnTo>
                    <a:pt x="650" y="333"/>
                  </a:lnTo>
                  <a:lnTo>
                    <a:pt x="650" y="338"/>
                  </a:lnTo>
                  <a:lnTo>
                    <a:pt x="648" y="344"/>
                  </a:lnTo>
                  <a:lnTo>
                    <a:pt x="648" y="349"/>
                  </a:lnTo>
                  <a:lnTo>
                    <a:pt x="650" y="355"/>
                  </a:lnTo>
                  <a:lnTo>
                    <a:pt x="650" y="355"/>
                  </a:lnTo>
                  <a:lnTo>
                    <a:pt x="657" y="358"/>
                  </a:lnTo>
                  <a:lnTo>
                    <a:pt x="662" y="360"/>
                  </a:lnTo>
                  <a:lnTo>
                    <a:pt x="677" y="360"/>
                  </a:lnTo>
                  <a:lnTo>
                    <a:pt x="677" y="360"/>
                  </a:lnTo>
                  <a:lnTo>
                    <a:pt x="684" y="362"/>
                  </a:lnTo>
                  <a:lnTo>
                    <a:pt x="691" y="367"/>
                  </a:lnTo>
                  <a:lnTo>
                    <a:pt x="700" y="374"/>
                  </a:lnTo>
                  <a:lnTo>
                    <a:pt x="709" y="384"/>
                  </a:lnTo>
                  <a:lnTo>
                    <a:pt x="719" y="393"/>
                  </a:lnTo>
                  <a:lnTo>
                    <a:pt x="722" y="402"/>
                  </a:lnTo>
                  <a:lnTo>
                    <a:pt x="722" y="407"/>
                  </a:lnTo>
                  <a:lnTo>
                    <a:pt x="722" y="411"/>
                  </a:lnTo>
                  <a:lnTo>
                    <a:pt x="720" y="414"/>
                  </a:lnTo>
                  <a:lnTo>
                    <a:pt x="717" y="416"/>
                  </a:lnTo>
                  <a:lnTo>
                    <a:pt x="717" y="416"/>
                  </a:lnTo>
                  <a:lnTo>
                    <a:pt x="713" y="418"/>
                  </a:lnTo>
                  <a:lnTo>
                    <a:pt x="711" y="418"/>
                  </a:lnTo>
                  <a:lnTo>
                    <a:pt x="706" y="414"/>
                  </a:lnTo>
                  <a:lnTo>
                    <a:pt x="702" y="409"/>
                  </a:lnTo>
                  <a:lnTo>
                    <a:pt x="700" y="403"/>
                  </a:lnTo>
                  <a:lnTo>
                    <a:pt x="700" y="403"/>
                  </a:lnTo>
                  <a:lnTo>
                    <a:pt x="697" y="396"/>
                  </a:lnTo>
                  <a:lnTo>
                    <a:pt x="693" y="389"/>
                  </a:lnTo>
                  <a:lnTo>
                    <a:pt x="690" y="384"/>
                  </a:lnTo>
                  <a:lnTo>
                    <a:pt x="682" y="380"/>
                  </a:lnTo>
                  <a:lnTo>
                    <a:pt x="682" y="380"/>
                  </a:lnTo>
                  <a:lnTo>
                    <a:pt x="677" y="378"/>
                  </a:lnTo>
                  <a:lnTo>
                    <a:pt x="671" y="380"/>
                  </a:lnTo>
                  <a:lnTo>
                    <a:pt x="666" y="382"/>
                  </a:lnTo>
                  <a:lnTo>
                    <a:pt x="662" y="387"/>
                  </a:lnTo>
                  <a:lnTo>
                    <a:pt x="662" y="387"/>
                  </a:lnTo>
                  <a:lnTo>
                    <a:pt x="661" y="393"/>
                  </a:lnTo>
                  <a:lnTo>
                    <a:pt x="661" y="398"/>
                  </a:lnTo>
                  <a:lnTo>
                    <a:pt x="661" y="411"/>
                  </a:lnTo>
                  <a:lnTo>
                    <a:pt x="661" y="411"/>
                  </a:lnTo>
                  <a:lnTo>
                    <a:pt x="661" y="414"/>
                  </a:lnTo>
                  <a:lnTo>
                    <a:pt x="659" y="420"/>
                  </a:lnTo>
                  <a:lnTo>
                    <a:pt x="652" y="427"/>
                  </a:lnTo>
                  <a:lnTo>
                    <a:pt x="646" y="432"/>
                  </a:lnTo>
                  <a:lnTo>
                    <a:pt x="641" y="441"/>
                  </a:lnTo>
                  <a:lnTo>
                    <a:pt x="641" y="441"/>
                  </a:lnTo>
                  <a:lnTo>
                    <a:pt x="637" y="449"/>
                  </a:lnTo>
                  <a:lnTo>
                    <a:pt x="637" y="452"/>
                  </a:lnTo>
                  <a:lnTo>
                    <a:pt x="633" y="454"/>
                  </a:lnTo>
                  <a:lnTo>
                    <a:pt x="633" y="454"/>
                  </a:lnTo>
                  <a:lnTo>
                    <a:pt x="628" y="458"/>
                  </a:lnTo>
                  <a:lnTo>
                    <a:pt x="621" y="459"/>
                  </a:lnTo>
                  <a:lnTo>
                    <a:pt x="621" y="459"/>
                  </a:lnTo>
                  <a:lnTo>
                    <a:pt x="615" y="459"/>
                  </a:lnTo>
                  <a:lnTo>
                    <a:pt x="608" y="458"/>
                  </a:lnTo>
                  <a:lnTo>
                    <a:pt x="603" y="456"/>
                  </a:lnTo>
                  <a:lnTo>
                    <a:pt x="599" y="450"/>
                  </a:lnTo>
                  <a:lnTo>
                    <a:pt x="599" y="450"/>
                  </a:lnTo>
                  <a:lnTo>
                    <a:pt x="599" y="447"/>
                  </a:lnTo>
                  <a:lnTo>
                    <a:pt x="603" y="441"/>
                  </a:lnTo>
                  <a:lnTo>
                    <a:pt x="610" y="434"/>
                  </a:lnTo>
                  <a:lnTo>
                    <a:pt x="610" y="434"/>
                  </a:lnTo>
                  <a:lnTo>
                    <a:pt x="617" y="425"/>
                  </a:lnTo>
                  <a:lnTo>
                    <a:pt x="624" y="418"/>
                  </a:lnTo>
                  <a:lnTo>
                    <a:pt x="628" y="409"/>
                  </a:lnTo>
                  <a:lnTo>
                    <a:pt x="630" y="398"/>
                  </a:lnTo>
                  <a:lnTo>
                    <a:pt x="630" y="398"/>
                  </a:lnTo>
                  <a:lnTo>
                    <a:pt x="626" y="382"/>
                  </a:lnTo>
                  <a:lnTo>
                    <a:pt x="624" y="367"/>
                  </a:lnTo>
                  <a:lnTo>
                    <a:pt x="624" y="367"/>
                  </a:lnTo>
                  <a:lnTo>
                    <a:pt x="624" y="358"/>
                  </a:lnTo>
                  <a:lnTo>
                    <a:pt x="626" y="347"/>
                  </a:lnTo>
                  <a:lnTo>
                    <a:pt x="628" y="338"/>
                  </a:lnTo>
                  <a:lnTo>
                    <a:pt x="628" y="327"/>
                  </a:lnTo>
                  <a:lnTo>
                    <a:pt x="628" y="327"/>
                  </a:lnTo>
                  <a:lnTo>
                    <a:pt x="623" y="320"/>
                  </a:lnTo>
                  <a:lnTo>
                    <a:pt x="621" y="315"/>
                  </a:lnTo>
                  <a:lnTo>
                    <a:pt x="621" y="311"/>
                  </a:lnTo>
                  <a:lnTo>
                    <a:pt x="621" y="311"/>
                  </a:lnTo>
                  <a:lnTo>
                    <a:pt x="624" y="306"/>
                  </a:lnTo>
                  <a:lnTo>
                    <a:pt x="624" y="306"/>
                  </a:lnTo>
                  <a:lnTo>
                    <a:pt x="628" y="291"/>
                  </a:lnTo>
                  <a:lnTo>
                    <a:pt x="628" y="291"/>
                  </a:lnTo>
                  <a:lnTo>
                    <a:pt x="630" y="277"/>
                  </a:lnTo>
                  <a:lnTo>
                    <a:pt x="630" y="270"/>
                  </a:lnTo>
                  <a:lnTo>
                    <a:pt x="626" y="262"/>
                  </a:lnTo>
                  <a:lnTo>
                    <a:pt x="626" y="262"/>
                  </a:lnTo>
                  <a:lnTo>
                    <a:pt x="623" y="257"/>
                  </a:lnTo>
                  <a:lnTo>
                    <a:pt x="617" y="253"/>
                  </a:lnTo>
                  <a:lnTo>
                    <a:pt x="610" y="251"/>
                  </a:lnTo>
                  <a:lnTo>
                    <a:pt x="603" y="250"/>
                  </a:lnTo>
                  <a:lnTo>
                    <a:pt x="595" y="248"/>
                  </a:lnTo>
                  <a:lnTo>
                    <a:pt x="588" y="250"/>
                  </a:lnTo>
                  <a:lnTo>
                    <a:pt x="581" y="251"/>
                  </a:lnTo>
                  <a:lnTo>
                    <a:pt x="574" y="253"/>
                  </a:lnTo>
                  <a:lnTo>
                    <a:pt x="574" y="253"/>
                  </a:lnTo>
                  <a:lnTo>
                    <a:pt x="570" y="257"/>
                  </a:lnTo>
                  <a:lnTo>
                    <a:pt x="567" y="260"/>
                  </a:lnTo>
                  <a:lnTo>
                    <a:pt x="565" y="266"/>
                  </a:lnTo>
                  <a:lnTo>
                    <a:pt x="563" y="271"/>
                  </a:lnTo>
                  <a:lnTo>
                    <a:pt x="563" y="282"/>
                  </a:lnTo>
                  <a:lnTo>
                    <a:pt x="563" y="293"/>
                  </a:lnTo>
                  <a:lnTo>
                    <a:pt x="563" y="293"/>
                  </a:lnTo>
                  <a:lnTo>
                    <a:pt x="557" y="293"/>
                  </a:lnTo>
                  <a:lnTo>
                    <a:pt x="552" y="295"/>
                  </a:lnTo>
                  <a:lnTo>
                    <a:pt x="548" y="295"/>
                  </a:lnTo>
                  <a:lnTo>
                    <a:pt x="543" y="298"/>
                  </a:lnTo>
                  <a:lnTo>
                    <a:pt x="543" y="298"/>
                  </a:lnTo>
                  <a:lnTo>
                    <a:pt x="541" y="304"/>
                  </a:lnTo>
                  <a:lnTo>
                    <a:pt x="539" y="309"/>
                  </a:lnTo>
                  <a:lnTo>
                    <a:pt x="541" y="315"/>
                  </a:lnTo>
                  <a:lnTo>
                    <a:pt x="545" y="322"/>
                  </a:lnTo>
                  <a:lnTo>
                    <a:pt x="545" y="322"/>
                  </a:lnTo>
                  <a:lnTo>
                    <a:pt x="547" y="329"/>
                  </a:lnTo>
                  <a:lnTo>
                    <a:pt x="548" y="338"/>
                  </a:lnTo>
                  <a:lnTo>
                    <a:pt x="548" y="338"/>
                  </a:lnTo>
                  <a:lnTo>
                    <a:pt x="550" y="346"/>
                  </a:lnTo>
                  <a:lnTo>
                    <a:pt x="554" y="351"/>
                  </a:lnTo>
                  <a:lnTo>
                    <a:pt x="559" y="355"/>
                  </a:lnTo>
                  <a:lnTo>
                    <a:pt x="563" y="360"/>
                  </a:lnTo>
                  <a:lnTo>
                    <a:pt x="563" y="360"/>
                  </a:lnTo>
                  <a:lnTo>
                    <a:pt x="565" y="365"/>
                  </a:lnTo>
                  <a:lnTo>
                    <a:pt x="565" y="373"/>
                  </a:lnTo>
                  <a:lnTo>
                    <a:pt x="565" y="378"/>
                  </a:lnTo>
                  <a:lnTo>
                    <a:pt x="561" y="384"/>
                  </a:lnTo>
                  <a:lnTo>
                    <a:pt x="561" y="384"/>
                  </a:lnTo>
                  <a:lnTo>
                    <a:pt x="557" y="385"/>
                  </a:lnTo>
                  <a:lnTo>
                    <a:pt x="552" y="385"/>
                  </a:lnTo>
                  <a:lnTo>
                    <a:pt x="543" y="384"/>
                  </a:lnTo>
                  <a:lnTo>
                    <a:pt x="543" y="384"/>
                  </a:lnTo>
                  <a:lnTo>
                    <a:pt x="534" y="380"/>
                  </a:lnTo>
                  <a:lnTo>
                    <a:pt x="534" y="380"/>
                  </a:lnTo>
                  <a:lnTo>
                    <a:pt x="532" y="391"/>
                  </a:lnTo>
                  <a:lnTo>
                    <a:pt x="525" y="398"/>
                  </a:lnTo>
                  <a:lnTo>
                    <a:pt x="514" y="405"/>
                  </a:lnTo>
                  <a:lnTo>
                    <a:pt x="500" y="412"/>
                  </a:lnTo>
                  <a:lnTo>
                    <a:pt x="500" y="412"/>
                  </a:lnTo>
                  <a:lnTo>
                    <a:pt x="472" y="420"/>
                  </a:lnTo>
                  <a:lnTo>
                    <a:pt x="462" y="425"/>
                  </a:lnTo>
                  <a:lnTo>
                    <a:pt x="451" y="431"/>
                  </a:lnTo>
                  <a:lnTo>
                    <a:pt x="443" y="440"/>
                  </a:lnTo>
                  <a:lnTo>
                    <a:pt x="438" y="449"/>
                  </a:lnTo>
                  <a:lnTo>
                    <a:pt x="436" y="461"/>
                  </a:lnTo>
                  <a:lnTo>
                    <a:pt x="440" y="474"/>
                  </a:lnTo>
                  <a:lnTo>
                    <a:pt x="440" y="474"/>
                  </a:lnTo>
                  <a:lnTo>
                    <a:pt x="445" y="497"/>
                  </a:lnTo>
                  <a:lnTo>
                    <a:pt x="451" y="521"/>
                  </a:lnTo>
                  <a:lnTo>
                    <a:pt x="452" y="545"/>
                  </a:lnTo>
                  <a:lnTo>
                    <a:pt x="452" y="568"/>
                  </a:lnTo>
                  <a:lnTo>
                    <a:pt x="452" y="568"/>
                  </a:lnTo>
                  <a:lnTo>
                    <a:pt x="449" y="601"/>
                  </a:lnTo>
                  <a:lnTo>
                    <a:pt x="449" y="615"/>
                  </a:lnTo>
                  <a:lnTo>
                    <a:pt x="451" y="633"/>
                  </a:lnTo>
                  <a:lnTo>
                    <a:pt x="451" y="633"/>
                  </a:lnTo>
                  <a:lnTo>
                    <a:pt x="449" y="637"/>
                  </a:lnTo>
                  <a:lnTo>
                    <a:pt x="447" y="640"/>
                  </a:lnTo>
                  <a:lnTo>
                    <a:pt x="445" y="644"/>
                  </a:lnTo>
                  <a:lnTo>
                    <a:pt x="447" y="649"/>
                  </a:lnTo>
                  <a:lnTo>
                    <a:pt x="447" y="649"/>
                  </a:lnTo>
                  <a:lnTo>
                    <a:pt x="451" y="653"/>
                  </a:lnTo>
                  <a:lnTo>
                    <a:pt x="458" y="655"/>
                  </a:lnTo>
                  <a:lnTo>
                    <a:pt x="463" y="657"/>
                  </a:lnTo>
                  <a:lnTo>
                    <a:pt x="465" y="659"/>
                  </a:lnTo>
                  <a:lnTo>
                    <a:pt x="467" y="662"/>
                  </a:lnTo>
                  <a:lnTo>
                    <a:pt x="467" y="662"/>
                  </a:lnTo>
                  <a:lnTo>
                    <a:pt x="469" y="668"/>
                  </a:lnTo>
                  <a:lnTo>
                    <a:pt x="467" y="673"/>
                  </a:lnTo>
                  <a:lnTo>
                    <a:pt x="463" y="678"/>
                  </a:lnTo>
                  <a:lnTo>
                    <a:pt x="460" y="686"/>
                  </a:lnTo>
                  <a:lnTo>
                    <a:pt x="449" y="697"/>
                  </a:lnTo>
                  <a:lnTo>
                    <a:pt x="440" y="704"/>
                  </a:lnTo>
                  <a:lnTo>
                    <a:pt x="440" y="704"/>
                  </a:lnTo>
                  <a:lnTo>
                    <a:pt x="433" y="706"/>
                  </a:lnTo>
                  <a:lnTo>
                    <a:pt x="425" y="707"/>
                  </a:lnTo>
                  <a:lnTo>
                    <a:pt x="418" y="709"/>
                  </a:lnTo>
                  <a:lnTo>
                    <a:pt x="416" y="711"/>
                  </a:lnTo>
                  <a:lnTo>
                    <a:pt x="416" y="715"/>
                  </a:lnTo>
                  <a:lnTo>
                    <a:pt x="422" y="729"/>
                  </a:lnTo>
                  <a:lnTo>
                    <a:pt x="422" y="729"/>
                  </a:lnTo>
                  <a:lnTo>
                    <a:pt x="425" y="740"/>
                  </a:lnTo>
                  <a:lnTo>
                    <a:pt x="431" y="753"/>
                  </a:lnTo>
                  <a:lnTo>
                    <a:pt x="434" y="758"/>
                  </a:lnTo>
                  <a:lnTo>
                    <a:pt x="438" y="762"/>
                  </a:lnTo>
                  <a:lnTo>
                    <a:pt x="443" y="762"/>
                  </a:lnTo>
                  <a:lnTo>
                    <a:pt x="451" y="762"/>
                  </a:lnTo>
                  <a:lnTo>
                    <a:pt x="451" y="762"/>
                  </a:lnTo>
                  <a:lnTo>
                    <a:pt x="454" y="758"/>
                  </a:lnTo>
                  <a:lnTo>
                    <a:pt x="456" y="753"/>
                  </a:lnTo>
                  <a:lnTo>
                    <a:pt x="460" y="744"/>
                  </a:lnTo>
                  <a:lnTo>
                    <a:pt x="462" y="738"/>
                  </a:lnTo>
                  <a:lnTo>
                    <a:pt x="465" y="735"/>
                  </a:lnTo>
                  <a:lnTo>
                    <a:pt x="471" y="731"/>
                  </a:lnTo>
                  <a:lnTo>
                    <a:pt x="478" y="731"/>
                  </a:lnTo>
                  <a:lnTo>
                    <a:pt x="478" y="731"/>
                  </a:lnTo>
                  <a:lnTo>
                    <a:pt x="483" y="733"/>
                  </a:lnTo>
                  <a:lnTo>
                    <a:pt x="489" y="735"/>
                  </a:lnTo>
                  <a:lnTo>
                    <a:pt x="490" y="738"/>
                  </a:lnTo>
                  <a:lnTo>
                    <a:pt x="490" y="742"/>
                  </a:lnTo>
                  <a:lnTo>
                    <a:pt x="490" y="753"/>
                  </a:lnTo>
                  <a:lnTo>
                    <a:pt x="489" y="762"/>
                  </a:lnTo>
                  <a:lnTo>
                    <a:pt x="489" y="762"/>
                  </a:lnTo>
                  <a:lnTo>
                    <a:pt x="483" y="782"/>
                  </a:lnTo>
                  <a:lnTo>
                    <a:pt x="481" y="792"/>
                  </a:lnTo>
                  <a:lnTo>
                    <a:pt x="481" y="801"/>
                  </a:lnTo>
                  <a:lnTo>
                    <a:pt x="481" y="801"/>
                  </a:lnTo>
                  <a:lnTo>
                    <a:pt x="483" y="805"/>
                  </a:lnTo>
                  <a:lnTo>
                    <a:pt x="485" y="807"/>
                  </a:lnTo>
                  <a:lnTo>
                    <a:pt x="492" y="809"/>
                  </a:lnTo>
                  <a:lnTo>
                    <a:pt x="494" y="811"/>
                  </a:lnTo>
                  <a:lnTo>
                    <a:pt x="496" y="812"/>
                  </a:lnTo>
                  <a:lnTo>
                    <a:pt x="496" y="814"/>
                  </a:lnTo>
                  <a:lnTo>
                    <a:pt x="494" y="820"/>
                  </a:lnTo>
                  <a:lnTo>
                    <a:pt x="494" y="820"/>
                  </a:lnTo>
                  <a:lnTo>
                    <a:pt x="490" y="821"/>
                  </a:lnTo>
                  <a:lnTo>
                    <a:pt x="485" y="823"/>
                  </a:lnTo>
                  <a:lnTo>
                    <a:pt x="478" y="825"/>
                  </a:lnTo>
                  <a:lnTo>
                    <a:pt x="474" y="829"/>
                  </a:lnTo>
                  <a:lnTo>
                    <a:pt x="474" y="829"/>
                  </a:lnTo>
                  <a:lnTo>
                    <a:pt x="469" y="834"/>
                  </a:lnTo>
                  <a:lnTo>
                    <a:pt x="465" y="839"/>
                  </a:lnTo>
                  <a:lnTo>
                    <a:pt x="462" y="849"/>
                  </a:lnTo>
                  <a:lnTo>
                    <a:pt x="458" y="850"/>
                  </a:lnTo>
                  <a:lnTo>
                    <a:pt x="452" y="850"/>
                  </a:lnTo>
                  <a:lnTo>
                    <a:pt x="447" y="849"/>
                  </a:lnTo>
                  <a:lnTo>
                    <a:pt x="436" y="843"/>
                  </a:lnTo>
                  <a:lnTo>
                    <a:pt x="436" y="843"/>
                  </a:lnTo>
                  <a:lnTo>
                    <a:pt x="424" y="834"/>
                  </a:lnTo>
                  <a:lnTo>
                    <a:pt x="413" y="823"/>
                  </a:lnTo>
                  <a:lnTo>
                    <a:pt x="400" y="814"/>
                  </a:lnTo>
                  <a:lnTo>
                    <a:pt x="395" y="811"/>
                  </a:lnTo>
                  <a:lnTo>
                    <a:pt x="387" y="807"/>
                  </a:lnTo>
                  <a:lnTo>
                    <a:pt x="387" y="807"/>
                  </a:lnTo>
                  <a:lnTo>
                    <a:pt x="380" y="807"/>
                  </a:lnTo>
                  <a:lnTo>
                    <a:pt x="375" y="807"/>
                  </a:lnTo>
                  <a:lnTo>
                    <a:pt x="362" y="807"/>
                  </a:lnTo>
                  <a:lnTo>
                    <a:pt x="347" y="809"/>
                  </a:lnTo>
                  <a:lnTo>
                    <a:pt x="342" y="809"/>
                  </a:lnTo>
                  <a:lnTo>
                    <a:pt x="333" y="807"/>
                  </a:lnTo>
                  <a:lnTo>
                    <a:pt x="333" y="807"/>
                  </a:lnTo>
                  <a:lnTo>
                    <a:pt x="320" y="803"/>
                  </a:lnTo>
                  <a:lnTo>
                    <a:pt x="309" y="801"/>
                  </a:lnTo>
                  <a:lnTo>
                    <a:pt x="306" y="801"/>
                  </a:lnTo>
                  <a:lnTo>
                    <a:pt x="302" y="803"/>
                  </a:lnTo>
                  <a:lnTo>
                    <a:pt x="299" y="807"/>
                  </a:lnTo>
                  <a:lnTo>
                    <a:pt x="295" y="814"/>
                  </a:lnTo>
                  <a:lnTo>
                    <a:pt x="295" y="814"/>
                  </a:lnTo>
                  <a:lnTo>
                    <a:pt x="293" y="825"/>
                  </a:lnTo>
                  <a:lnTo>
                    <a:pt x="293" y="834"/>
                  </a:lnTo>
                  <a:lnTo>
                    <a:pt x="300" y="852"/>
                  </a:lnTo>
                  <a:lnTo>
                    <a:pt x="300" y="852"/>
                  </a:lnTo>
                  <a:lnTo>
                    <a:pt x="300" y="863"/>
                  </a:lnTo>
                  <a:lnTo>
                    <a:pt x="299" y="872"/>
                  </a:lnTo>
                  <a:lnTo>
                    <a:pt x="299" y="883"/>
                  </a:lnTo>
                  <a:lnTo>
                    <a:pt x="299" y="892"/>
                  </a:lnTo>
                  <a:lnTo>
                    <a:pt x="299" y="892"/>
                  </a:lnTo>
                  <a:lnTo>
                    <a:pt x="302" y="901"/>
                  </a:lnTo>
                  <a:lnTo>
                    <a:pt x="306" y="910"/>
                  </a:lnTo>
                  <a:lnTo>
                    <a:pt x="309" y="917"/>
                  </a:lnTo>
                  <a:lnTo>
                    <a:pt x="311" y="928"/>
                  </a:lnTo>
                  <a:lnTo>
                    <a:pt x="311" y="928"/>
                  </a:lnTo>
                  <a:lnTo>
                    <a:pt x="309" y="943"/>
                  </a:lnTo>
                  <a:lnTo>
                    <a:pt x="309" y="959"/>
                  </a:lnTo>
                  <a:lnTo>
                    <a:pt x="309" y="959"/>
                  </a:lnTo>
                  <a:lnTo>
                    <a:pt x="320" y="964"/>
                  </a:lnTo>
                  <a:lnTo>
                    <a:pt x="331" y="973"/>
                  </a:lnTo>
                  <a:lnTo>
                    <a:pt x="340" y="984"/>
                  </a:lnTo>
                  <a:lnTo>
                    <a:pt x="349" y="993"/>
                  </a:lnTo>
                  <a:lnTo>
                    <a:pt x="353" y="999"/>
                  </a:lnTo>
                  <a:lnTo>
                    <a:pt x="353" y="999"/>
                  </a:lnTo>
                  <a:lnTo>
                    <a:pt x="349" y="1002"/>
                  </a:lnTo>
                  <a:lnTo>
                    <a:pt x="346" y="1004"/>
                  </a:lnTo>
                  <a:lnTo>
                    <a:pt x="340" y="1004"/>
                  </a:lnTo>
                  <a:lnTo>
                    <a:pt x="333" y="1004"/>
                  </a:lnTo>
                  <a:lnTo>
                    <a:pt x="319" y="1002"/>
                  </a:lnTo>
                  <a:lnTo>
                    <a:pt x="313" y="1001"/>
                  </a:lnTo>
                  <a:lnTo>
                    <a:pt x="308" y="1002"/>
                  </a:lnTo>
                  <a:lnTo>
                    <a:pt x="308" y="1002"/>
                  </a:lnTo>
                  <a:lnTo>
                    <a:pt x="300" y="1006"/>
                  </a:lnTo>
                  <a:lnTo>
                    <a:pt x="295" y="1013"/>
                  </a:lnTo>
                  <a:lnTo>
                    <a:pt x="291" y="1022"/>
                  </a:lnTo>
                  <a:lnTo>
                    <a:pt x="291" y="1029"/>
                  </a:lnTo>
                  <a:lnTo>
                    <a:pt x="291" y="1029"/>
                  </a:lnTo>
                  <a:lnTo>
                    <a:pt x="290" y="1037"/>
                  </a:lnTo>
                  <a:lnTo>
                    <a:pt x="291" y="1040"/>
                  </a:lnTo>
                  <a:lnTo>
                    <a:pt x="293" y="1044"/>
                  </a:lnTo>
                  <a:lnTo>
                    <a:pt x="297" y="1048"/>
                  </a:lnTo>
                  <a:lnTo>
                    <a:pt x="306" y="1051"/>
                  </a:lnTo>
                  <a:lnTo>
                    <a:pt x="319" y="1053"/>
                  </a:lnTo>
                  <a:lnTo>
                    <a:pt x="319" y="1053"/>
                  </a:lnTo>
                  <a:lnTo>
                    <a:pt x="331" y="1058"/>
                  </a:lnTo>
                  <a:lnTo>
                    <a:pt x="340" y="1064"/>
                  </a:lnTo>
                  <a:lnTo>
                    <a:pt x="355" y="1080"/>
                  </a:lnTo>
                  <a:lnTo>
                    <a:pt x="355" y="1080"/>
                  </a:lnTo>
                  <a:lnTo>
                    <a:pt x="360" y="1073"/>
                  </a:lnTo>
                  <a:lnTo>
                    <a:pt x="364" y="1066"/>
                  </a:lnTo>
                  <a:lnTo>
                    <a:pt x="367" y="1064"/>
                  </a:lnTo>
                  <a:lnTo>
                    <a:pt x="369" y="1064"/>
                  </a:lnTo>
                  <a:lnTo>
                    <a:pt x="373" y="1064"/>
                  </a:lnTo>
                  <a:lnTo>
                    <a:pt x="378" y="1069"/>
                  </a:lnTo>
                  <a:lnTo>
                    <a:pt x="378" y="1069"/>
                  </a:lnTo>
                  <a:lnTo>
                    <a:pt x="380" y="1073"/>
                  </a:lnTo>
                  <a:lnTo>
                    <a:pt x="382" y="1078"/>
                  </a:lnTo>
                  <a:lnTo>
                    <a:pt x="386" y="1089"/>
                  </a:lnTo>
                  <a:lnTo>
                    <a:pt x="386" y="1089"/>
                  </a:lnTo>
                  <a:lnTo>
                    <a:pt x="389" y="1096"/>
                  </a:lnTo>
                  <a:lnTo>
                    <a:pt x="395" y="1104"/>
                  </a:lnTo>
                  <a:lnTo>
                    <a:pt x="396" y="1107"/>
                  </a:lnTo>
                  <a:lnTo>
                    <a:pt x="396" y="1111"/>
                  </a:lnTo>
                  <a:lnTo>
                    <a:pt x="395" y="1115"/>
                  </a:lnTo>
                  <a:lnTo>
                    <a:pt x="391" y="1118"/>
                  </a:lnTo>
                  <a:lnTo>
                    <a:pt x="391" y="1118"/>
                  </a:lnTo>
                  <a:lnTo>
                    <a:pt x="386" y="1118"/>
                  </a:lnTo>
                  <a:lnTo>
                    <a:pt x="376" y="1116"/>
                  </a:lnTo>
                  <a:lnTo>
                    <a:pt x="367" y="1115"/>
                  </a:lnTo>
                  <a:lnTo>
                    <a:pt x="360" y="1115"/>
                  </a:lnTo>
                  <a:lnTo>
                    <a:pt x="360" y="1115"/>
                  </a:lnTo>
                  <a:lnTo>
                    <a:pt x="362" y="1122"/>
                  </a:lnTo>
                  <a:lnTo>
                    <a:pt x="366" y="1129"/>
                  </a:lnTo>
                  <a:lnTo>
                    <a:pt x="371" y="1134"/>
                  </a:lnTo>
                  <a:lnTo>
                    <a:pt x="378" y="1140"/>
                  </a:lnTo>
                  <a:lnTo>
                    <a:pt x="386" y="1145"/>
                  </a:lnTo>
                  <a:lnTo>
                    <a:pt x="391" y="1151"/>
                  </a:lnTo>
                  <a:lnTo>
                    <a:pt x="395" y="1156"/>
                  </a:lnTo>
                  <a:lnTo>
                    <a:pt x="398" y="1165"/>
                  </a:lnTo>
                  <a:lnTo>
                    <a:pt x="398" y="1165"/>
                  </a:lnTo>
                  <a:lnTo>
                    <a:pt x="398" y="1180"/>
                  </a:lnTo>
                  <a:lnTo>
                    <a:pt x="400" y="1198"/>
                  </a:lnTo>
                  <a:lnTo>
                    <a:pt x="398" y="1207"/>
                  </a:lnTo>
                  <a:lnTo>
                    <a:pt x="396" y="1214"/>
                  </a:lnTo>
                  <a:lnTo>
                    <a:pt x="393" y="1221"/>
                  </a:lnTo>
                  <a:lnTo>
                    <a:pt x="387" y="1225"/>
                  </a:lnTo>
                  <a:lnTo>
                    <a:pt x="387" y="1225"/>
                  </a:lnTo>
                  <a:lnTo>
                    <a:pt x="376" y="1229"/>
                  </a:lnTo>
                  <a:lnTo>
                    <a:pt x="369" y="1229"/>
                  </a:lnTo>
                  <a:lnTo>
                    <a:pt x="355" y="1221"/>
                  </a:lnTo>
                  <a:lnTo>
                    <a:pt x="355" y="1221"/>
                  </a:lnTo>
                  <a:lnTo>
                    <a:pt x="344" y="1216"/>
                  </a:lnTo>
                  <a:lnTo>
                    <a:pt x="331" y="1212"/>
                  </a:lnTo>
                  <a:lnTo>
                    <a:pt x="319" y="1209"/>
                  </a:lnTo>
                  <a:lnTo>
                    <a:pt x="308" y="1205"/>
                  </a:lnTo>
                  <a:lnTo>
                    <a:pt x="308" y="1205"/>
                  </a:lnTo>
                  <a:lnTo>
                    <a:pt x="299" y="1201"/>
                  </a:lnTo>
                  <a:lnTo>
                    <a:pt x="293" y="1196"/>
                  </a:lnTo>
                  <a:lnTo>
                    <a:pt x="288" y="1192"/>
                  </a:lnTo>
                  <a:lnTo>
                    <a:pt x="284" y="1187"/>
                  </a:lnTo>
                  <a:lnTo>
                    <a:pt x="284" y="1187"/>
                  </a:lnTo>
                  <a:lnTo>
                    <a:pt x="270" y="1191"/>
                  </a:lnTo>
                  <a:lnTo>
                    <a:pt x="253" y="1192"/>
                  </a:lnTo>
                  <a:lnTo>
                    <a:pt x="239" y="1192"/>
                  </a:lnTo>
                  <a:lnTo>
                    <a:pt x="224" y="1192"/>
                  </a:lnTo>
                  <a:lnTo>
                    <a:pt x="197" y="1189"/>
                  </a:lnTo>
                  <a:lnTo>
                    <a:pt x="170" y="1183"/>
                  </a:lnTo>
                  <a:lnTo>
                    <a:pt x="143" y="1178"/>
                  </a:lnTo>
                  <a:lnTo>
                    <a:pt x="130" y="1178"/>
                  </a:lnTo>
                  <a:lnTo>
                    <a:pt x="116" y="1176"/>
                  </a:lnTo>
                  <a:lnTo>
                    <a:pt x="103" y="1178"/>
                  </a:lnTo>
                  <a:lnTo>
                    <a:pt x="89" y="1180"/>
                  </a:lnTo>
                  <a:lnTo>
                    <a:pt x="74" y="1185"/>
                  </a:lnTo>
                  <a:lnTo>
                    <a:pt x="60" y="1191"/>
                  </a:lnTo>
                  <a:lnTo>
                    <a:pt x="60" y="1191"/>
                  </a:lnTo>
                  <a:lnTo>
                    <a:pt x="56" y="1200"/>
                  </a:lnTo>
                  <a:lnTo>
                    <a:pt x="54" y="1209"/>
                  </a:lnTo>
                  <a:lnTo>
                    <a:pt x="54" y="1209"/>
                  </a:lnTo>
                  <a:lnTo>
                    <a:pt x="56" y="1216"/>
                  </a:lnTo>
                  <a:lnTo>
                    <a:pt x="60" y="1223"/>
                  </a:lnTo>
                  <a:lnTo>
                    <a:pt x="60" y="1227"/>
                  </a:lnTo>
                  <a:lnTo>
                    <a:pt x="58" y="1230"/>
                  </a:lnTo>
                  <a:lnTo>
                    <a:pt x="56" y="1232"/>
                  </a:lnTo>
                  <a:lnTo>
                    <a:pt x="51" y="1236"/>
                  </a:lnTo>
                  <a:lnTo>
                    <a:pt x="51" y="1236"/>
                  </a:lnTo>
                  <a:lnTo>
                    <a:pt x="43" y="1238"/>
                  </a:lnTo>
                  <a:lnTo>
                    <a:pt x="33" y="1239"/>
                  </a:lnTo>
                  <a:lnTo>
                    <a:pt x="23" y="1239"/>
                  </a:lnTo>
                  <a:lnTo>
                    <a:pt x="14" y="1239"/>
                  </a:lnTo>
                  <a:lnTo>
                    <a:pt x="14" y="1239"/>
                  </a:lnTo>
                  <a:lnTo>
                    <a:pt x="7" y="1241"/>
                  </a:lnTo>
                  <a:lnTo>
                    <a:pt x="2" y="1245"/>
                  </a:lnTo>
                  <a:lnTo>
                    <a:pt x="2" y="1245"/>
                  </a:lnTo>
                  <a:lnTo>
                    <a:pt x="0" y="1250"/>
                  </a:lnTo>
                  <a:lnTo>
                    <a:pt x="2" y="1257"/>
                  </a:lnTo>
                  <a:lnTo>
                    <a:pt x="5" y="1270"/>
                  </a:lnTo>
                  <a:lnTo>
                    <a:pt x="14" y="1285"/>
                  </a:lnTo>
                  <a:lnTo>
                    <a:pt x="23" y="1297"/>
                  </a:lnTo>
                  <a:lnTo>
                    <a:pt x="23" y="1297"/>
                  </a:lnTo>
                  <a:lnTo>
                    <a:pt x="29" y="1295"/>
                  </a:lnTo>
                  <a:lnTo>
                    <a:pt x="36" y="1295"/>
                  </a:lnTo>
                  <a:lnTo>
                    <a:pt x="47" y="1299"/>
                  </a:lnTo>
                  <a:lnTo>
                    <a:pt x="47" y="1299"/>
                  </a:lnTo>
                  <a:lnTo>
                    <a:pt x="54" y="1305"/>
                  </a:lnTo>
                  <a:lnTo>
                    <a:pt x="63" y="1312"/>
                  </a:lnTo>
                  <a:lnTo>
                    <a:pt x="69" y="1319"/>
                  </a:lnTo>
                  <a:lnTo>
                    <a:pt x="72" y="1326"/>
                  </a:lnTo>
                  <a:lnTo>
                    <a:pt x="72" y="1326"/>
                  </a:lnTo>
                  <a:lnTo>
                    <a:pt x="76" y="1341"/>
                  </a:lnTo>
                  <a:lnTo>
                    <a:pt x="78" y="1346"/>
                  </a:lnTo>
                  <a:lnTo>
                    <a:pt x="81" y="1353"/>
                  </a:lnTo>
                  <a:lnTo>
                    <a:pt x="81" y="1353"/>
                  </a:lnTo>
                  <a:lnTo>
                    <a:pt x="90" y="1366"/>
                  </a:lnTo>
                  <a:lnTo>
                    <a:pt x="92" y="1373"/>
                  </a:lnTo>
                  <a:lnTo>
                    <a:pt x="94" y="1381"/>
                  </a:lnTo>
                  <a:lnTo>
                    <a:pt x="94" y="1381"/>
                  </a:lnTo>
                  <a:lnTo>
                    <a:pt x="96" y="1390"/>
                  </a:lnTo>
                  <a:lnTo>
                    <a:pt x="100" y="1397"/>
                  </a:lnTo>
                  <a:lnTo>
                    <a:pt x="109" y="1409"/>
                  </a:lnTo>
                  <a:lnTo>
                    <a:pt x="109" y="1409"/>
                  </a:lnTo>
                  <a:lnTo>
                    <a:pt x="114" y="1417"/>
                  </a:lnTo>
                  <a:lnTo>
                    <a:pt x="118" y="1426"/>
                  </a:lnTo>
                  <a:lnTo>
                    <a:pt x="119" y="1442"/>
                  </a:lnTo>
                  <a:lnTo>
                    <a:pt x="119" y="1442"/>
                  </a:lnTo>
                  <a:lnTo>
                    <a:pt x="121" y="1449"/>
                  </a:lnTo>
                  <a:lnTo>
                    <a:pt x="125" y="1455"/>
                  </a:lnTo>
                  <a:lnTo>
                    <a:pt x="132" y="1464"/>
                  </a:lnTo>
                  <a:lnTo>
                    <a:pt x="132" y="1464"/>
                  </a:lnTo>
                  <a:lnTo>
                    <a:pt x="136" y="1471"/>
                  </a:lnTo>
                  <a:lnTo>
                    <a:pt x="138" y="1480"/>
                  </a:lnTo>
                  <a:lnTo>
                    <a:pt x="139" y="1487"/>
                  </a:lnTo>
                  <a:lnTo>
                    <a:pt x="143" y="1496"/>
                  </a:lnTo>
                  <a:lnTo>
                    <a:pt x="143" y="1496"/>
                  </a:lnTo>
                  <a:lnTo>
                    <a:pt x="147" y="1502"/>
                  </a:lnTo>
                  <a:lnTo>
                    <a:pt x="154" y="1505"/>
                  </a:lnTo>
                  <a:lnTo>
                    <a:pt x="159" y="1511"/>
                  </a:lnTo>
                  <a:lnTo>
                    <a:pt x="165" y="1516"/>
                  </a:lnTo>
                  <a:lnTo>
                    <a:pt x="165" y="1516"/>
                  </a:lnTo>
                  <a:lnTo>
                    <a:pt x="168" y="1520"/>
                  </a:lnTo>
                  <a:lnTo>
                    <a:pt x="168" y="1523"/>
                  </a:lnTo>
                  <a:lnTo>
                    <a:pt x="170" y="1534"/>
                  </a:lnTo>
                  <a:lnTo>
                    <a:pt x="168" y="1554"/>
                  </a:lnTo>
                  <a:lnTo>
                    <a:pt x="168" y="1554"/>
                  </a:lnTo>
                  <a:lnTo>
                    <a:pt x="168" y="1561"/>
                  </a:lnTo>
                  <a:lnTo>
                    <a:pt x="170" y="1569"/>
                  </a:lnTo>
                  <a:lnTo>
                    <a:pt x="174" y="1576"/>
                  </a:lnTo>
                  <a:lnTo>
                    <a:pt x="177" y="1581"/>
                  </a:lnTo>
                  <a:lnTo>
                    <a:pt x="181" y="1587"/>
                  </a:lnTo>
                  <a:lnTo>
                    <a:pt x="186" y="1590"/>
                  </a:lnTo>
                  <a:lnTo>
                    <a:pt x="194" y="1594"/>
                  </a:lnTo>
                  <a:lnTo>
                    <a:pt x="203" y="1596"/>
                  </a:lnTo>
                  <a:lnTo>
                    <a:pt x="203" y="1596"/>
                  </a:lnTo>
                  <a:lnTo>
                    <a:pt x="212" y="1596"/>
                  </a:lnTo>
                  <a:lnTo>
                    <a:pt x="221" y="1594"/>
                  </a:lnTo>
                  <a:lnTo>
                    <a:pt x="239" y="1590"/>
                  </a:lnTo>
                  <a:lnTo>
                    <a:pt x="239" y="1590"/>
                  </a:lnTo>
                  <a:lnTo>
                    <a:pt x="248" y="1589"/>
                  </a:lnTo>
                  <a:lnTo>
                    <a:pt x="257" y="1589"/>
                  </a:lnTo>
                  <a:lnTo>
                    <a:pt x="264" y="1589"/>
                  </a:lnTo>
                  <a:lnTo>
                    <a:pt x="271" y="1585"/>
                  </a:lnTo>
                  <a:lnTo>
                    <a:pt x="271" y="1585"/>
                  </a:lnTo>
                  <a:lnTo>
                    <a:pt x="275" y="1581"/>
                  </a:lnTo>
                  <a:lnTo>
                    <a:pt x="277" y="1578"/>
                  </a:lnTo>
                  <a:lnTo>
                    <a:pt x="281" y="1572"/>
                  </a:lnTo>
                  <a:lnTo>
                    <a:pt x="284" y="1570"/>
                  </a:lnTo>
                  <a:lnTo>
                    <a:pt x="284" y="1570"/>
                  </a:lnTo>
                  <a:lnTo>
                    <a:pt x="290" y="1567"/>
                  </a:lnTo>
                  <a:lnTo>
                    <a:pt x="297" y="1567"/>
                  </a:lnTo>
                  <a:lnTo>
                    <a:pt x="304" y="1565"/>
                  </a:lnTo>
                  <a:lnTo>
                    <a:pt x="308" y="1563"/>
                  </a:lnTo>
                  <a:lnTo>
                    <a:pt x="309" y="1561"/>
                  </a:lnTo>
                  <a:lnTo>
                    <a:pt x="309" y="1561"/>
                  </a:lnTo>
                  <a:lnTo>
                    <a:pt x="311" y="1556"/>
                  </a:lnTo>
                  <a:lnTo>
                    <a:pt x="313" y="1551"/>
                  </a:lnTo>
                  <a:lnTo>
                    <a:pt x="313" y="1545"/>
                  </a:lnTo>
                  <a:lnTo>
                    <a:pt x="313" y="1542"/>
                  </a:lnTo>
                  <a:lnTo>
                    <a:pt x="313" y="1542"/>
                  </a:lnTo>
                  <a:lnTo>
                    <a:pt x="317" y="1536"/>
                  </a:lnTo>
                  <a:lnTo>
                    <a:pt x="320" y="1531"/>
                  </a:lnTo>
                  <a:lnTo>
                    <a:pt x="331" y="1525"/>
                  </a:lnTo>
                  <a:lnTo>
                    <a:pt x="355" y="1516"/>
                  </a:lnTo>
                  <a:lnTo>
                    <a:pt x="355" y="1516"/>
                  </a:lnTo>
                  <a:lnTo>
                    <a:pt x="366" y="1511"/>
                  </a:lnTo>
                  <a:lnTo>
                    <a:pt x="375" y="1505"/>
                  </a:lnTo>
                  <a:lnTo>
                    <a:pt x="375" y="1505"/>
                  </a:lnTo>
                  <a:lnTo>
                    <a:pt x="389" y="1502"/>
                  </a:lnTo>
                  <a:lnTo>
                    <a:pt x="396" y="1500"/>
                  </a:lnTo>
                  <a:lnTo>
                    <a:pt x="402" y="1496"/>
                  </a:lnTo>
                  <a:lnTo>
                    <a:pt x="402" y="1496"/>
                  </a:lnTo>
                  <a:lnTo>
                    <a:pt x="411" y="1487"/>
                  </a:lnTo>
                  <a:lnTo>
                    <a:pt x="414" y="1478"/>
                  </a:lnTo>
                  <a:lnTo>
                    <a:pt x="418" y="1467"/>
                  </a:lnTo>
                  <a:lnTo>
                    <a:pt x="420" y="1456"/>
                  </a:lnTo>
                  <a:lnTo>
                    <a:pt x="420" y="1456"/>
                  </a:lnTo>
                  <a:lnTo>
                    <a:pt x="422" y="1435"/>
                  </a:lnTo>
                  <a:lnTo>
                    <a:pt x="422" y="1424"/>
                  </a:lnTo>
                  <a:lnTo>
                    <a:pt x="418" y="1411"/>
                  </a:lnTo>
                  <a:lnTo>
                    <a:pt x="418" y="1411"/>
                  </a:lnTo>
                  <a:lnTo>
                    <a:pt x="416" y="1406"/>
                  </a:lnTo>
                  <a:lnTo>
                    <a:pt x="413" y="1402"/>
                  </a:lnTo>
                  <a:lnTo>
                    <a:pt x="404" y="1397"/>
                  </a:lnTo>
                  <a:lnTo>
                    <a:pt x="395" y="1391"/>
                  </a:lnTo>
                  <a:lnTo>
                    <a:pt x="391" y="1390"/>
                  </a:lnTo>
                  <a:lnTo>
                    <a:pt x="387" y="1384"/>
                  </a:lnTo>
                  <a:lnTo>
                    <a:pt x="387" y="1384"/>
                  </a:lnTo>
                  <a:lnTo>
                    <a:pt x="380" y="1375"/>
                  </a:lnTo>
                  <a:lnTo>
                    <a:pt x="376" y="1371"/>
                  </a:lnTo>
                  <a:lnTo>
                    <a:pt x="369" y="1373"/>
                  </a:lnTo>
                  <a:lnTo>
                    <a:pt x="369" y="1373"/>
                  </a:lnTo>
                  <a:lnTo>
                    <a:pt x="366" y="1375"/>
                  </a:lnTo>
                  <a:lnTo>
                    <a:pt x="362" y="1379"/>
                  </a:lnTo>
                  <a:lnTo>
                    <a:pt x="357" y="1388"/>
                  </a:lnTo>
                  <a:lnTo>
                    <a:pt x="353" y="1397"/>
                  </a:lnTo>
                  <a:lnTo>
                    <a:pt x="349" y="1400"/>
                  </a:lnTo>
                  <a:lnTo>
                    <a:pt x="344" y="1402"/>
                  </a:lnTo>
                  <a:lnTo>
                    <a:pt x="344" y="1402"/>
                  </a:lnTo>
                  <a:lnTo>
                    <a:pt x="338" y="1404"/>
                  </a:lnTo>
                  <a:lnTo>
                    <a:pt x="331" y="1402"/>
                  </a:lnTo>
                  <a:lnTo>
                    <a:pt x="317" y="1397"/>
                  </a:lnTo>
                  <a:lnTo>
                    <a:pt x="304" y="1388"/>
                  </a:lnTo>
                  <a:lnTo>
                    <a:pt x="293" y="1381"/>
                  </a:lnTo>
                  <a:lnTo>
                    <a:pt x="293" y="1381"/>
                  </a:lnTo>
                  <a:lnTo>
                    <a:pt x="282" y="1371"/>
                  </a:lnTo>
                  <a:lnTo>
                    <a:pt x="281" y="1364"/>
                  </a:lnTo>
                  <a:lnTo>
                    <a:pt x="277" y="1359"/>
                  </a:lnTo>
                  <a:lnTo>
                    <a:pt x="277" y="1359"/>
                  </a:lnTo>
                  <a:lnTo>
                    <a:pt x="277" y="1346"/>
                  </a:lnTo>
                  <a:lnTo>
                    <a:pt x="277" y="1341"/>
                  </a:lnTo>
                  <a:lnTo>
                    <a:pt x="277" y="1335"/>
                  </a:lnTo>
                  <a:lnTo>
                    <a:pt x="277" y="1335"/>
                  </a:lnTo>
                  <a:lnTo>
                    <a:pt x="273" y="1328"/>
                  </a:lnTo>
                  <a:lnTo>
                    <a:pt x="268" y="1321"/>
                  </a:lnTo>
                  <a:lnTo>
                    <a:pt x="257" y="1308"/>
                  </a:lnTo>
                  <a:lnTo>
                    <a:pt x="257" y="1308"/>
                  </a:lnTo>
                  <a:lnTo>
                    <a:pt x="252" y="1301"/>
                  </a:lnTo>
                  <a:lnTo>
                    <a:pt x="250" y="1297"/>
                  </a:lnTo>
                  <a:lnTo>
                    <a:pt x="248" y="1292"/>
                  </a:lnTo>
                  <a:lnTo>
                    <a:pt x="248" y="1292"/>
                  </a:lnTo>
                  <a:lnTo>
                    <a:pt x="250" y="1286"/>
                  </a:lnTo>
                  <a:lnTo>
                    <a:pt x="252" y="1281"/>
                  </a:lnTo>
                  <a:lnTo>
                    <a:pt x="255" y="1276"/>
                  </a:lnTo>
                  <a:lnTo>
                    <a:pt x="259" y="1272"/>
                  </a:lnTo>
                  <a:lnTo>
                    <a:pt x="264" y="1270"/>
                  </a:lnTo>
                  <a:lnTo>
                    <a:pt x="270" y="1268"/>
                  </a:lnTo>
                  <a:lnTo>
                    <a:pt x="275" y="1270"/>
                  </a:lnTo>
                  <a:lnTo>
                    <a:pt x="279" y="1272"/>
                  </a:lnTo>
                  <a:lnTo>
                    <a:pt x="279" y="1272"/>
                  </a:lnTo>
                  <a:lnTo>
                    <a:pt x="282" y="1276"/>
                  </a:lnTo>
                  <a:lnTo>
                    <a:pt x="286" y="1281"/>
                  </a:lnTo>
                  <a:lnTo>
                    <a:pt x="290" y="1290"/>
                  </a:lnTo>
                  <a:lnTo>
                    <a:pt x="291" y="1299"/>
                  </a:lnTo>
                  <a:lnTo>
                    <a:pt x="295" y="1310"/>
                  </a:lnTo>
                  <a:lnTo>
                    <a:pt x="295" y="1310"/>
                  </a:lnTo>
                  <a:lnTo>
                    <a:pt x="299" y="1315"/>
                  </a:lnTo>
                  <a:lnTo>
                    <a:pt x="302" y="1321"/>
                  </a:lnTo>
                  <a:lnTo>
                    <a:pt x="308" y="1324"/>
                  </a:lnTo>
                  <a:lnTo>
                    <a:pt x="313" y="1326"/>
                  </a:lnTo>
                  <a:lnTo>
                    <a:pt x="326" y="1328"/>
                  </a:lnTo>
                  <a:lnTo>
                    <a:pt x="338" y="1330"/>
                  </a:lnTo>
                  <a:lnTo>
                    <a:pt x="338" y="1330"/>
                  </a:lnTo>
                  <a:lnTo>
                    <a:pt x="351" y="1328"/>
                  </a:lnTo>
                  <a:lnTo>
                    <a:pt x="362" y="1330"/>
                  </a:lnTo>
                  <a:lnTo>
                    <a:pt x="373" y="1335"/>
                  </a:lnTo>
                  <a:lnTo>
                    <a:pt x="384" y="1343"/>
                  </a:lnTo>
                  <a:lnTo>
                    <a:pt x="384" y="1343"/>
                  </a:lnTo>
                  <a:lnTo>
                    <a:pt x="396" y="1355"/>
                  </a:lnTo>
                  <a:lnTo>
                    <a:pt x="404" y="1361"/>
                  </a:lnTo>
                  <a:lnTo>
                    <a:pt x="413" y="1364"/>
                  </a:lnTo>
                  <a:lnTo>
                    <a:pt x="413" y="1364"/>
                  </a:lnTo>
                  <a:lnTo>
                    <a:pt x="429" y="1366"/>
                  </a:lnTo>
                  <a:lnTo>
                    <a:pt x="445" y="1370"/>
                  </a:lnTo>
                  <a:lnTo>
                    <a:pt x="445" y="1370"/>
                  </a:lnTo>
                  <a:lnTo>
                    <a:pt x="456" y="1370"/>
                  </a:lnTo>
                  <a:lnTo>
                    <a:pt x="467" y="1370"/>
                  </a:lnTo>
                  <a:lnTo>
                    <a:pt x="480" y="1368"/>
                  </a:lnTo>
                  <a:lnTo>
                    <a:pt x="490" y="1364"/>
                  </a:lnTo>
                  <a:lnTo>
                    <a:pt x="490" y="1364"/>
                  </a:lnTo>
                  <a:lnTo>
                    <a:pt x="501" y="1361"/>
                  </a:lnTo>
                  <a:lnTo>
                    <a:pt x="514" y="1357"/>
                  </a:lnTo>
                  <a:lnTo>
                    <a:pt x="519" y="1355"/>
                  </a:lnTo>
                  <a:lnTo>
                    <a:pt x="525" y="1357"/>
                  </a:lnTo>
                  <a:lnTo>
                    <a:pt x="530" y="1359"/>
                  </a:lnTo>
                  <a:lnTo>
                    <a:pt x="536" y="1362"/>
                  </a:lnTo>
                  <a:lnTo>
                    <a:pt x="536" y="1362"/>
                  </a:lnTo>
                  <a:lnTo>
                    <a:pt x="539" y="1366"/>
                  </a:lnTo>
                  <a:lnTo>
                    <a:pt x="543" y="1371"/>
                  </a:lnTo>
                  <a:lnTo>
                    <a:pt x="545" y="1381"/>
                  </a:lnTo>
                  <a:lnTo>
                    <a:pt x="548" y="1391"/>
                  </a:lnTo>
                  <a:lnTo>
                    <a:pt x="552" y="1400"/>
                  </a:lnTo>
                  <a:lnTo>
                    <a:pt x="552" y="1400"/>
                  </a:lnTo>
                  <a:lnTo>
                    <a:pt x="557" y="1406"/>
                  </a:lnTo>
                  <a:lnTo>
                    <a:pt x="565" y="1411"/>
                  </a:lnTo>
                  <a:lnTo>
                    <a:pt x="572" y="1413"/>
                  </a:lnTo>
                  <a:lnTo>
                    <a:pt x="577" y="1419"/>
                  </a:lnTo>
                  <a:lnTo>
                    <a:pt x="577" y="1419"/>
                  </a:lnTo>
                  <a:lnTo>
                    <a:pt x="581" y="1422"/>
                  </a:lnTo>
                  <a:lnTo>
                    <a:pt x="581" y="1426"/>
                  </a:lnTo>
                  <a:lnTo>
                    <a:pt x="581" y="1428"/>
                  </a:lnTo>
                  <a:lnTo>
                    <a:pt x="579" y="1429"/>
                  </a:lnTo>
                  <a:lnTo>
                    <a:pt x="574" y="1435"/>
                  </a:lnTo>
                  <a:lnTo>
                    <a:pt x="572" y="1438"/>
                  </a:lnTo>
                  <a:lnTo>
                    <a:pt x="570" y="1442"/>
                  </a:lnTo>
                  <a:lnTo>
                    <a:pt x="570" y="1442"/>
                  </a:lnTo>
                  <a:lnTo>
                    <a:pt x="572" y="1449"/>
                  </a:lnTo>
                  <a:lnTo>
                    <a:pt x="576" y="1456"/>
                  </a:lnTo>
                  <a:lnTo>
                    <a:pt x="583" y="1460"/>
                  </a:lnTo>
                  <a:lnTo>
                    <a:pt x="590" y="1460"/>
                  </a:lnTo>
                  <a:lnTo>
                    <a:pt x="590" y="1460"/>
                  </a:lnTo>
                  <a:lnTo>
                    <a:pt x="597" y="1460"/>
                  </a:lnTo>
                  <a:lnTo>
                    <a:pt x="601" y="1456"/>
                  </a:lnTo>
                  <a:lnTo>
                    <a:pt x="608" y="1444"/>
                  </a:lnTo>
                  <a:lnTo>
                    <a:pt x="608" y="1444"/>
                  </a:lnTo>
                  <a:lnTo>
                    <a:pt x="610" y="1440"/>
                  </a:lnTo>
                  <a:lnTo>
                    <a:pt x="615" y="1437"/>
                  </a:lnTo>
                  <a:lnTo>
                    <a:pt x="619" y="1438"/>
                  </a:lnTo>
                  <a:lnTo>
                    <a:pt x="621" y="1442"/>
                  </a:lnTo>
                  <a:lnTo>
                    <a:pt x="621" y="1442"/>
                  </a:lnTo>
                  <a:lnTo>
                    <a:pt x="623" y="1451"/>
                  </a:lnTo>
                  <a:lnTo>
                    <a:pt x="623" y="1462"/>
                  </a:lnTo>
                  <a:lnTo>
                    <a:pt x="619" y="1480"/>
                  </a:lnTo>
                  <a:lnTo>
                    <a:pt x="619" y="1480"/>
                  </a:lnTo>
                  <a:lnTo>
                    <a:pt x="619" y="1493"/>
                  </a:lnTo>
                  <a:lnTo>
                    <a:pt x="623" y="1504"/>
                  </a:lnTo>
                  <a:lnTo>
                    <a:pt x="626" y="1514"/>
                  </a:lnTo>
                  <a:lnTo>
                    <a:pt x="632" y="1525"/>
                  </a:lnTo>
                  <a:lnTo>
                    <a:pt x="632" y="1525"/>
                  </a:lnTo>
                  <a:lnTo>
                    <a:pt x="637" y="1536"/>
                  </a:lnTo>
                  <a:lnTo>
                    <a:pt x="643" y="1547"/>
                  </a:lnTo>
                  <a:lnTo>
                    <a:pt x="646" y="1569"/>
                  </a:lnTo>
                  <a:lnTo>
                    <a:pt x="646" y="1569"/>
                  </a:lnTo>
                  <a:lnTo>
                    <a:pt x="650" y="1587"/>
                  </a:lnTo>
                  <a:lnTo>
                    <a:pt x="653" y="1605"/>
                  </a:lnTo>
                  <a:lnTo>
                    <a:pt x="653" y="1605"/>
                  </a:lnTo>
                  <a:lnTo>
                    <a:pt x="659" y="1628"/>
                  </a:lnTo>
                  <a:lnTo>
                    <a:pt x="664" y="1652"/>
                  </a:lnTo>
                  <a:lnTo>
                    <a:pt x="664" y="1652"/>
                  </a:lnTo>
                  <a:lnTo>
                    <a:pt x="666" y="1659"/>
                  </a:lnTo>
                  <a:lnTo>
                    <a:pt x="670" y="1666"/>
                  </a:lnTo>
                  <a:lnTo>
                    <a:pt x="673" y="1674"/>
                  </a:lnTo>
                  <a:lnTo>
                    <a:pt x="679" y="1679"/>
                  </a:lnTo>
                  <a:lnTo>
                    <a:pt x="686" y="1683"/>
                  </a:lnTo>
                  <a:lnTo>
                    <a:pt x="693" y="1684"/>
                  </a:lnTo>
                  <a:lnTo>
                    <a:pt x="700" y="1684"/>
                  </a:lnTo>
                  <a:lnTo>
                    <a:pt x="708" y="1681"/>
                  </a:lnTo>
                  <a:lnTo>
                    <a:pt x="708" y="1681"/>
                  </a:lnTo>
                  <a:lnTo>
                    <a:pt x="715" y="1677"/>
                  </a:lnTo>
                  <a:lnTo>
                    <a:pt x="720" y="1670"/>
                  </a:lnTo>
                  <a:lnTo>
                    <a:pt x="724" y="1663"/>
                  </a:lnTo>
                  <a:lnTo>
                    <a:pt x="726" y="1654"/>
                  </a:lnTo>
                  <a:lnTo>
                    <a:pt x="726" y="1654"/>
                  </a:lnTo>
                  <a:lnTo>
                    <a:pt x="728" y="1637"/>
                  </a:lnTo>
                  <a:lnTo>
                    <a:pt x="728" y="1637"/>
                  </a:lnTo>
                  <a:lnTo>
                    <a:pt x="731" y="1630"/>
                  </a:lnTo>
                  <a:lnTo>
                    <a:pt x="735" y="1623"/>
                  </a:lnTo>
                  <a:lnTo>
                    <a:pt x="735" y="1623"/>
                  </a:lnTo>
                  <a:lnTo>
                    <a:pt x="735" y="1616"/>
                  </a:lnTo>
                  <a:lnTo>
                    <a:pt x="735" y="1610"/>
                  </a:lnTo>
                  <a:lnTo>
                    <a:pt x="731" y="1598"/>
                  </a:lnTo>
                  <a:lnTo>
                    <a:pt x="731" y="1598"/>
                  </a:lnTo>
                  <a:lnTo>
                    <a:pt x="729" y="1583"/>
                  </a:lnTo>
                  <a:lnTo>
                    <a:pt x="731" y="1576"/>
                  </a:lnTo>
                  <a:lnTo>
                    <a:pt x="733" y="1569"/>
                  </a:lnTo>
                  <a:lnTo>
                    <a:pt x="733" y="1569"/>
                  </a:lnTo>
                  <a:lnTo>
                    <a:pt x="738" y="1563"/>
                  </a:lnTo>
                  <a:lnTo>
                    <a:pt x="744" y="1560"/>
                  </a:lnTo>
                  <a:lnTo>
                    <a:pt x="744" y="1560"/>
                  </a:lnTo>
                  <a:lnTo>
                    <a:pt x="748" y="1554"/>
                  </a:lnTo>
                  <a:lnTo>
                    <a:pt x="751" y="1549"/>
                  </a:lnTo>
                  <a:lnTo>
                    <a:pt x="751" y="1549"/>
                  </a:lnTo>
                  <a:lnTo>
                    <a:pt x="757" y="1542"/>
                  </a:lnTo>
                  <a:lnTo>
                    <a:pt x="762" y="1538"/>
                  </a:lnTo>
                  <a:lnTo>
                    <a:pt x="776" y="1529"/>
                  </a:lnTo>
                  <a:lnTo>
                    <a:pt x="776" y="1529"/>
                  </a:lnTo>
                  <a:lnTo>
                    <a:pt x="791" y="1522"/>
                  </a:lnTo>
                  <a:lnTo>
                    <a:pt x="804" y="1513"/>
                  </a:lnTo>
                  <a:lnTo>
                    <a:pt x="814" y="1502"/>
                  </a:lnTo>
                  <a:lnTo>
                    <a:pt x="820" y="1496"/>
                  </a:lnTo>
                  <a:lnTo>
                    <a:pt x="824" y="1489"/>
                  </a:lnTo>
                  <a:lnTo>
                    <a:pt x="824" y="1489"/>
                  </a:lnTo>
                  <a:lnTo>
                    <a:pt x="829" y="1482"/>
                  </a:lnTo>
                  <a:lnTo>
                    <a:pt x="833" y="1476"/>
                  </a:lnTo>
                  <a:lnTo>
                    <a:pt x="842" y="1466"/>
                  </a:lnTo>
                  <a:lnTo>
                    <a:pt x="842" y="1466"/>
                  </a:lnTo>
                  <a:lnTo>
                    <a:pt x="847" y="1460"/>
                  </a:lnTo>
                  <a:lnTo>
                    <a:pt x="852" y="1455"/>
                  </a:lnTo>
                  <a:lnTo>
                    <a:pt x="852" y="1455"/>
                  </a:lnTo>
                  <a:lnTo>
                    <a:pt x="858" y="1455"/>
                  </a:lnTo>
                  <a:lnTo>
                    <a:pt x="865" y="1453"/>
                  </a:lnTo>
                  <a:lnTo>
                    <a:pt x="871" y="1453"/>
                  </a:lnTo>
                  <a:lnTo>
                    <a:pt x="876" y="1449"/>
                  </a:lnTo>
                  <a:lnTo>
                    <a:pt x="876" y="1449"/>
                  </a:lnTo>
                  <a:lnTo>
                    <a:pt x="881" y="1446"/>
                  </a:lnTo>
                  <a:lnTo>
                    <a:pt x="885" y="1438"/>
                  </a:lnTo>
                  <a:lnTo>
                    <a:pt x="889" y="1433"/>
                  </a:lnTo>
                  <a:lnTo>
                    <a:pt x="894" y="1429"/>
                  </a:lnTo>
                  <a:lnTo>
                    <a:pt x="894" y="1429"/>
                  </a:lnTo>
                  <a:lnTo>
                    <a:pt x="898" y="1429"/>
                  </a:lnTo>
                  <a:lnTo>
                    <a:pt x="901" y="1431"/>
                  </a:lnTo>
                  <a:lnTo>
                    <a:pt x="909" y="1437"/>
                  </a:lnTo>
                  <a:lnTo>
                    <a:pt x="909" y="1437"/>
                  </a:lnTo>
                  <a:lnTo>
                    <a:pt x="912" y="1444"/>
                  </a:lnTo>
                  <a:lnTo>
                    <a:pt x="916" y="1451"/>
                  </a:lnTo>
                  <a:lnTo>
                    <a:pt x="919" y="1460"/>
                  </a:lnTo>
                  <a:lnTo>
                    <a:pt x="923" y="1467"/>
                  </a:lnTo>
                  <a:lnTo>
                    <a:pt x="923" y="1467"/>
                  </a:lnTo>
                  <a:lnTo>
                    <a:pt x="927" y="1469"/>
                  </a:lnTo>
                  <a:lnTo>
                    <a:pt x="929" y="1471"/>
                  </a:lnTo>
                  <a:lnTo>
                    <a:pt x="936" y="1475"/>
                  </a:lnTo>
                  <a:lnTo>
                    <a:pt x="936" y="1475"/>
                  </a:lnTo>
                  <a:lnTo>
                    <a:pt x="939" y="1478"/>
                  </a:lnTo>
                  <a:lnTo>
                    <a:pt x="941" y="1482"/>
                  </a:lnTo>
                  <a:lnTo>
                    <a:pt x="943" y="1491"/>
                  </a:lnTo>
                  <a:lnTo>
                    <a:pt x="943" y="1491"/>
                  </a:lnTo>
                  <a:lnTo>
                    <a:pt x="947" y="1500"/>
                  </a:lnTo>
                  <a:lnTo>
                    <a:pt x="952" y="1507"/>
                  </a:lnTo>
                  <a:lnTo>
                    <a:pt x="952" y="1507"/>
                  </a:lnTo>
                  <a:lnTo>
                    <a:pt x="954" y="1513"/>
                  </a:lnTo>
                  <a:lnTo>
                    <a:pt x="954" y="1518"/>
                  </a:lnTo>
                  <a:lnTo>
                    <a:pt x="952" y="1529"/>
                  </a:lnTo>
                  <a:lnTo>
                    <a:pt x="952" y="1529"/>
                  </a:lnTo>
                  <a:lnTo>
                    <a:pt x="950" y="1534"/>
                  </a:lnTo>
                  <a:lnTo>
                    <a:pt x="948" y="1540"/>
                  </a:lnTo>
                  <a:lnTo>
                    <a:pt x="948" y="1547"/>
                  </a:lnTo>
                  <a:lnTo>
                    <a:pt x="950" y="1549"/>
                  </a:lnTo>
                  <a:lnTo>
                    <a:pt x="952" y="1552"/>
                  </a:lnTo>
                  <a:lnTo>
                    <a:pt x="952" y="1552"/>
                  </a:lnTo>
                  <a:lnTo>
                    <a:pt x="956" y="1552"/>
                  </a:lnTo>
                  <a:lnTo>
                    <a:pt x="961" y="1551"/>
                  </a:lnTo>
                  <a:lnTo>
                    <a:pt x="970" y="1547"/>
                  </a:lnTo>
                  <a:lnTo>
                    <a:pt x="970" y="1547"/>
                  </a:lnTo>
                  <a:lnTo>
                    <a:pt x="979" y="1538"/>
                  </a:lnTo>
                  <a:lnTo>
                    <a:pt x="985" y="1536"/>
                  </a:lnTo>
                  <a:lnTo>
                    <a:pt x="988" y="1536"/>
                  </a:lnTo>
                  <a:lnTo>
                    <a:pt x="992" y="1538"/>
                  </a:lnTo>
                  <a:lnTo>
                    <a:pt x="992" y="1538"/>
                  </a:lnTo>
                  <a:lnTo>
                    <a:pt x="995" y="1543"/>
                  </a:lnTo>
                  <a:lnTo>
                    <a:pt x="999" y="1549"/>
                  </a:lnTo>
                  <a:lnTo>
                    <a:pt x="1005" y="1561"/>
                  </a:lnTo>
                  <a:lnTo>
                    <a:pt x="1008" y="1576"/>
                  </a:lnTo>
                  <a:lnTo>
                    <a:pt x="1010" y="1589"/>
                  </a:lnTo>
                  <a:lnTo>
                    <a:pt x="1010" y="1589"/>
                  </a:lnTo>
                  <a:lnTo>
                    <a:pt x="1015" y="1614"/>
                  </a:lnTo>
                  <a:lnTo>
                    <a:pt x="1019" y="1625"/>
                  </a:lnTo>
                  <a:lnTo>
                    <a:pt x="1021" y="1637"/>
                  </a:lnTo>
                  <a:lnTo>
                    <a:pt x="1021" y="1637"/>
                  </a:lnTo>
                  <a:lnTo>
                    <a:pt x="1021" y="1654"/>
                  </a:lnTo>
                  <a:lnTo>
                    <a:pt x="1019" y="1668"/>
                  </a:lnTo>
                  <a:lnTo>
                    <a:pt x="1019" y="1683"/>
                  </a:lnTo>
                  <a:lnTo>
                    <a:pt x="1021" y="1690"/>
                  </a:lnTo>
                  <a:lnTo>
                    <a:pt x="1024" y="1699"/>
                  </a:lnTo>
                  <a:lnTo>
                    <a:pt x="1024" y="1699"/>
                  </a:lnTo>
                  <a:lnTo>
                    <a:pt x="1030" y="1706"/>
                  </a:lnTo>
                  <a:lnTo>
                    <a:pt x="1035" y="1715"/>
                  </a:lnTo>
                  <a:lnTo>
                    <a:pt x="1035" y="1715"/>
                  </a:lnTo>
                  <a:lnTo>
                    <a:pt x="1039" y="1724"/>
                  </a:lnTo>
                  <a:lnTo>
                    <a:pt x="1041" y="1735"/>
                  </a:lnTo>
                  <a:lnTo>
                    <a:pt x="1043" y="1755"/>
                  </a:lnTo>
                  <a:lnTo>
                    <a:pt x="1043" y="1755"/>
                  </a:lnTo>
                  <a:lnTo>
                    <a:pt x="1046" y="1777"/>
                  </a:lnTo>
                  <a:lnTo>
                    <a:pt x="1048" y="1788"/>
                  </a:lnTo>
                  <a:lnTo>
                    <a:pt x="1053" y="1797"/>
                  </a:lnTo>
                  <a:lnTo>
                    <a:pt x="1053" y="1797"/>
                  </a:lnTo>
                  <a:lnTo>
                    <a:pt x="1062" y="1806"/>
                  </a:lnTo>
                  <a:lnTo>
                    <a:pt x="1071" y="1813"/>
                  </a:lnTo>
                  <a:lnTo>
                    <a:pt x="1071" y="1813"/>
                  </a:lnTo>
                  <a:lnTo>
                    <a:pt x="1077" y="1817"/>
                  </a:lnTo>
                  <a:lnTo>
                    <a:pt x="1084" y="1818"/>
                  </a:lnTo>
                  <a:lnTo>
                    <a:pt x="1090" y="1820"/>
                  </a:lnTo>
                  <a:lnTo>
                    <a:pt x="1097" y="1818"/>
                  </a:lnTo>
                  <a:lnTo>
                    <a:pt x="1097" y="1818"/>
                  </a:lnTo>
                  <a:lnTo>
                    <a:pt x="1099" y="1815"/>
                  </a:lnTo>
                  <a:lnTo>
                    <a:pt x="1100" y="1808"/>
                  </a:lnTo>
                  <a:lnTo>
                    <a:pt x="1099" y="1802"/>
                  </a:lnTo>
                  <a:lnTo>
                    <a:pt x="1097" y="1797"/>
                  </a:lnTo>
                  <a:lnTo>
                    <a:pt x="1097" y="1797"/>
                  </a:lnTo>
                  <a:lnTo>
                    <a:pt x="1091" y="1782"/>
                  </a:lnTo>
                  <a:lnTo>
                    <a:pt x="1086" y="1768"/>
                  </a:lnTo>
                  <a:lnTo>
                    <a:pt x="1086" y="1768"/>
                  </a:lnTo>
                  <a:lnTo>
                    <a:pt x="1082" y="1751"/>
                  </a:lnTo>
                  <a:lnTo>
                    <a:pt x="1079" y="1744"/>
                  </a:lnTo>
                  <a:lnTo>
                    <a:pt x="1075" y="1737"/>
                  </a:lnTo>
                  <a:lnTo>
                    <a:pt x="1075" y="1737"/>
                  </a:lnTo>
                  <a:lnTo>
                    <a:pt x="1071" y="1730"/>
                  </a:lnTo>
                  <a:lnTo>
                    <a:pt x="1064" y="1722"/>
                  </a:lnTo>
                  <a:lnTo>
                    <a:pt x="1052" y="1710"/>
                  </a:lnTo>
                  <a:lnTo>
                    <a:pt x="1041" y="1697"/>
                  </a:lnTo>
                  <a:lnTo>
                    <a:pt x="1035" y="1690"/>
                  </a:lnTo>
                  <a:lnTo>
                    <a:pt x="1032" y="1681"/>
                  </a:lnTo>
                  <a:lnTo>
                    <a:pt x="1032" y="1681"/>
                  </a:lnTo>
                  <a:lnTo>
                    <a:pt x="1030" y="1670"/>
                  </a:lnTo>
                  <a:lnTo>
                    <a:pt x="1032" y="1657"/>
                  </a:lnTo>
                  <a:lnTo>
                    <a:pt x="1033" y="1632"/>
                  </a:lnTo>
                  <a:lnTo>
                    <a:pt x="1033" y="1632"/>
                  </a:lnTo>
                  <a:lnTo>
                    <a:pt x="1037" y="1621"/>
                  </a:lnTo>
                  <a:lnTo>
                    <a:pt x="1039" y="1616"/>
                  </a:lnTo>
                  <a:lnTo>
                    <a:pt x="1043" y="1612"/>
                  </a:lnTo>
                  <a:lnTo>
                    <a:pt x="1043" y="1612"/>
                  </a:lnTo>
                  <a:lnTo>
                    <a:pt x="1048" y="1612"/>
                  </a:lnTo>
                  <a:lnTo>
                    <a:pt x="1053" y="1616"/>
                  </a:lnTo>
                  <a:lnTo>
                    <a:pt x="1066" y="1623"/>
                  </a:lnTo>
                  <a:lnTo>
                    <a:pt x="1066" y="1623"/>
                  </a:lnTo>
                  <a:lnTo>
                    <a:pt x="1073" y="1627"/>
                  </a:lnTo>
                  <a:lnTo>
                    <a:pt x="1081" y="1632"/>
                  </a:lnTo>
                  <a:lnTo>
                    <a:pt x="1088" y="1639"/>
                  </a:lnTo>
                  <a:lnTo>
                    <a:pt x="1093" y="1646"/>
                  </a:lnTo>
                  <a:lnTo>
                    <a:pt x="1093" y="1646"/>
                  </a:lnTo>
                  <a:lnTo>
                    <a:pt x="1102" y="1668"/>
                  </a:lnTo>
                  <a:lnTo>
                    <a:pt x="1110" y="1679"/>
                  </a:lnTo>
                  <a:lnTo>
                    <a:pt x="1117" y="1686"/>
                  </a:lnTo>
                  <a:lnTo>
                    <a:pt x="1117" y="1686"/>
                  </a:lnTo>
                  <a:lnTo>
                    <a:pt x="1122" y="1690"/>
                  </a:lnTo>
                  <a:lnTo>
                    <a:pt x="1128" y="1688"/>
                  </a:lnTo>
                  <a:lnTo>
                    <a:pt x="1133" y="1684"/>
                  </a:lnTo>
                  <a:lnTo>
                    <a:pt x="1138" y="1677"/>
                  </a:lnTo>
                  <a:lnTo>
                    <a:pt x="1138" y="1677"/>
                  </a:lnTo>
                  <a:lnTo>
                    <a:pt x="1144" y="1668"/>
                  </a:lnTo>
                  <a:lnTo>
                    <a:pt x="1151" y="1661"/>
                  </a:lnTo>
                  <a:lnTo>
                    <a:pt x="1166" y="1645"/>
                  </a:lnTo>
                  <a:lnTo>
                    <a:pt x="1166" y="1645"/>
                  </a:lnTo>
                  <a:lnTo>
                    <a:pt x="1175" y="1637"/>
                  </a:lnTo>
                  <a:lnTo>
                    <a:pt x="1180" y="1627"/>
                  </a:lnTo>
                  <a:lnTo>
                    <a:pt x="1180" y="1627"/>
                  </a:lnTo>
                  <a:lnTo>
                    <a:pt x="1182" y="1618"/>
                  </a:lnTo>
                  <a:lnTo>
                    <a:pt x="1184" y="1608"/>
                  </a:lnTo>
                  <a:lnTo>
                    <a:pt x="1182" y="1589"/>
                  </a:lnTo>
                  <a:lnTo>
                    <a:pt x="1178" y="1570"/>
                  </a:lnTo>
                  <a:lnTo>
                    <a:pt x="1171" y="1552"/>
                  </a:lnTo>
                  <a:lnTo>
                    <a:pt x="1171" y="1552"/>
                  </a:lnTo>
                  <a:lnTo>
                    <a:pt x="1160" y="1538"/>
                  </a:lnTo>
                  <a:lnTo>
                    <a:pt x="1149" y="1525"/>
                  </a:lnTo>
                  <a:lnTo>
                    <a:pt x="1140" y="1509"/>
                  </a:lnTo>
                  <a:lnTo>
                    <a:pt x="1137" y="1502"/>
                  </a:lnTo>
                  <a:lnTo>
                    <a:pt x="1137" y="1494"/>
                  </a:lnTo>
                  <a:lnTo>
                    <a:pt x="1137" y="1494"/>
                  </a:lnTo>
                  <a:lnTo>
                    <a:pt x="1137" y="1482"/>
                  </a:lnTo>
                  <a:lnTo>
                    <a:pt x="1140" y="1471"/>
                  </a:lnTo>
                  <a:lnTo>
                    <a:pt x="1146" y="1460"/>
                  </a:lnTo>
                  <a:lnTo>
                    <a:pt x="1153" y="1453"/>
                  </a:lnTo>
                  <a:lnTo>
                    <a:pt x="1160" y="1447"/>
                  </a:lnTo>
                  <a:lnTo>
                    <a:pt x="1169" y="1446"/>
                  </a:lnTo>
                  <a:lnTo>
                    <a:pt x="1175" y="1446"/>
                  </a:lnTo>
                  <a:lnTo>
                    <a:pt x="1180" y="1447"/>
                  </a:lnTo>
                  <a:lnTo>
                    <a:pt x="1186" y="1451"/>
                  </a:lnTo>
                  <a:lnTo>
                    <a:pt x="1189" y="1456"/>
                  </a:lnTo>
                  <a:lnTo>
                    <a:pt x="1189" y="1456"/>
                  </a:lnTo>
                  <a:lnTo>
                    <a:pt x="1195" y="1460"/>
                  </a:lnTo>
                  <a:lnTo>
                    <a:pt x="1198" y="1460"/>
                  </a:lnTo>
                  <a:lnTo>
                    <a:pt x="1202" y="1458"/>
                  </a:lnTo>
                  <a:lnTo>
                    <a:pt x="1205" y="1453"/>
                  </a:lnTo>
                  <a:lnTo>
                    <a:pt x="1205" y="1453"/>
                  </a:lnTo>
                  <a:lnTo>
                    <a:pt x="1213" y="1444"/>
                  </a:lnTo>
                  <a:lnTo>
                    <a:pt x="1220" y="1438"/>
                  </a:lnTo>
                  <a:lnTo>
                    <a:pt x="1227" y="1435"/>
                  </a:lnTo>
                  <a:lnTo>
                    <a:pt x="1238" y="1431"/>
                  </a:lnTo>
                  <a:lnTo>
                    <a:pt x="1238" y="1431"/>
                  </a:lnTo>
                  <a:lnTo>
                    <a:pt x="1262" y="1426"/>
                  </a:lnTo>
                  <a:lnTo>
                    <a:pt x="1274" y="1422"/>
                  </a:lnTo>
                  <a:lnTo>
                    <a:pt x="1285" y="1419"/>
                  </a:lnTo>
                  <a:lnTo>
                    <a:pt x="1285" y="1419"/>
                  </a:lnTo>
                  <a:lnTo>
                    <a:pt x="1292" y="1413"/>
                  </a:lnTo>
                  <a:lnTo>
                    <a:pt x="1300" y="1408"/>
                  </a:lnTo>
                  <a:lnTo>
                    <a:pt x="1300" y="1408"/>
                  </a:lnTo>
                  <a:lnTo>
                    <a:pt x="1305" y="1402"/>
                  </a:lnTo>
                  <a:lnTo>
                    <a:pt x="1309" y="1395"/>
                  </a:lnTo>
                  <a:lnTo>
                    <a:pt x="1316" y="1382"/>
                  </a:lnTo>
                  <a:lnTo>
                    <a:pt x="1319" y="1366"/>
                  </a:lnTo>
                  <a:lnTo>
                    <a:pt x="1325" y="1352"/>
                  </a:lnTo>
                  <a:lnTo>
                    <a:pt x="1325" y="1352"/>
                  </a:lnTo>
                  <a:lnTo>
                    <a:pt x="1329" y="1344"/>
                  </a:lnTo>
                  <a:lnTo>
                    <a:pt x="1332" y="1339"/>
                  </a:lnTo>
                  <a:lnTo>
                    <a:pt x="1343" y="1328"/>
                  </a:lnTo>
                  <a:lnTo>
                    <a:pt x="1352" y="1315"/>
                  </a:lnTo>
                  <a:lnTo>
                    <a:pt x="1357" y="1310"/>
                  </a:lnTo>
                  <a:lnTo>
                    <a:pt x="1361" y="1303"/>
                  </a:lnTo>
                  <a:lnTo>
                    <a:pt x="1361" y="1303"/>
                  </a:lnTo>
                  <a:lnTo>
                    <a:pt x="1363" y="1295"/>
                  </a:lnTo>
                  <a:lnTo>
                    <a:pt x="1361" y="1290"/>
                  </a:lnTo>
                  <a:lnTo>
                    <a:pt x="1359" y="1285"/>
                  </a:lnTo>
                  <a:lnTo>
                    <a:pt x="1356" y="1279"/>
                  </a:lnTo>
                  <a:lnTo>
                    <a:pt x="1356" y="1279"/>
                  </a:lnTo>
                  <a:lnTo>
                    <a:pt x="1352" y="1274"/>
                  </a:lnTo>
                  <a:lnTo>
                    <a:pt x="1352" y="1268"/>
                  </a:lnTo>
                  <a:lnTo>
                    <a:pt x="1356" y="1257"/>
                  </a:lnTo>
                  <a:lnTo>
                    <a:pt x="1356" y="1257"/>
                  </a:lnTo>
                  <a:lnTo>
                    <a:pt x="1356" y="1245"/>
                  </a:lnTo>
                  <a:lnTo>
                    <a:pt x="1356" y="1245"/>
                  </a:lnTo>
                  <a:lnTo>
                    <a:pt x="1354" y="1236"/>
                  </a:lnTo>
                  <a:lnTo>
                    <a:pt x="1348" y="1227"/>
                  </a:lnTo>
                  <a:lnTo>
                    <a:pt x="1343" y="1218"/>
                  </a:lnTo>
                  <a:lnTo>
                    <a:pt x="1341" y="1214"/>
                  </a:lnTo>
                  <a:lnTo>
                    <a:pt x="1339" y="1209"/>
                  </a:lnTo>
                  <a:lnTo>
                    <a:pt x="1339" y="1209"/>
                  </a:lnTo>
                  <a:lnTo>
                    <a:pt x="1339" y="1203"/>
                  </a:lnTo>
                  <a:lnTo>
                    <a:pt x="1341" y="1200"/>
                  </a:lnTo>
                  <a:lnTo>
                    <a:pt x="1341" y="1194"/>
                  </a:lnTo>
                  <a:lnTo>
                    <a:pt x="1341" y="1189"/>
                  </a:lnTo>
                  <a:lnTo>
                    <a:pt x="1341" y="1189"/>
                  </a:lnTo>
                  <a:lnTo>
                    <a:pt x="1338" y="1174"/>
                  </a:lnTo>
                  <a:lnTo>
                    <a:pt x="1336" y="1167"/>
                  </a:lnTo>
                  <a:lnTo>
                    <a:pt x="1338" y="1158"/>
                  </a:lnTo>
                  <a:lnTo>
                    <a:pt x="1338" y="1158"/>
                  </a:lnTo>
                  <a:lnTo>
                    <a:pt x="1339" y="1154"/>
                  </a:lnTo>
                  <a:lnTo>
                    <a:pt x="1343" y="1151"/>
                  </a:lnTo>
                  <a:lnTo>
                    <a:pt x="1354" y="1147"/>
                  </a:lnTo>
                  <a:lnTo>
                    <a:pt x="1363" y="1142"/>
                  </a:lnTo>
                  <a:lnTo>
                    <a:pt x="1367" y="1140"/>
                  </a:lnTo>
                  <a:lnTo>
                    <a:pt x="1368" y="1136"/>
                  </a:lnTo>
                  <a:lnTo>
                    <a:pt x="1368" y="1136"/>
                  </a:lnTo>
                  <a:lnTo>
                    <a:pt x="1368" y="1131"/>
                  </a:lnTo>
                  <a:lnTo>
                    <a:pt x="1365" y="1125"/>
                  </a:lnTo>
                  <a:lnTo>
                    <a:pt x="1361" y="1124"/>
                  </a:lnTo>
                  <a:lnTo>
                    <a:pt x="1357" y="1120"/>
                  </a:lnTo>
                  <a:lnTo>
                    <a:pt x="1357" y="1120"/>
                  </a:lnTo>
                  <a:lnTo>
                    <a:pt x="1345" y="1118"/>
                  </a:lnTo>
                  <a:lnTo>
                    <a:pt x="1330" y="1118"/>
                  </a:lnTo>
                  <a:lnTo>
                    <a:pt x="1325" y="1116"/>
                  </a:lnTo>
                  <a:lnTo>
                    <a:pt x="1319" y="1113"/>
                  </a:lnTo>
                  <a:lnTo>
                    <a:pt x="1314" y="1109"/>
                  </a:lnTo>
                  <a:lnTo>
                    <a:pt x="1312" y="1104"/>
                  </a:lnTo>
                  <a:lnTo>
                    <a:pt x="1312" y="1104"/>
                  </a:lnTo>
                  <a:lnTo>
                    <a:pt x="1310" y="1096"/>
                  </a:lnTo>
                  <a:lnTo>
                    <a:pt x="1310" y="1091"/>
                  </a:lnTo>
                  <a:lnTo>
                    <a:pt x="1314" y="1086"/>
                  </a:lnTo>
                  <a:lnTo>
                    <a:pt x="1318" y="1082"/>
                  </a:lnTo>
                  <a:lnTo>
                    <a:pt x="1329" y="1077"/>
                  </a:lnTo>
                  <a:lnTo>
                    <a:pt x="1338" y="1073"/>
                  </a:lnTo>
                  <a:lnTo>
                    <a:pt x="1338" y="1073"/>
                  </a:lnTo>
                  <a:lnTo>
                    <a:pt x="1347" y="1064"/>
                  </a:lnTo>
                  <a:lnTo>
                    <a:pt x="1352" y="1060"/>
                  </a:lnTo>
                  <a:lnTo>
                    <a:pt x="1357" y="1058"/>
                  </a:lnTo>
                  <a:lnTo>
                    <a:pt x="1357" y="1058"/>
                  </a:lnTo>
                  <a:lnTo>
                    <a:pt x="1361" y="1058"/>
                  </a:lnTo>
                  <a:lnTo>
                    <a:pt x="1367" y="1060"/>
                  </a:lnTo>
                  <a:lnTo>
                    <a:pt x="1370" y="1062"/>
                  </a:lnTo>
                  <a:lnTo>
                    <a:pt x="1374" y="1066"/>
                  </a:lnTo>
                  <a:lnTo>
                    <a:pt x="1374" y="1066"/>
                  </a:lnTo>
                  <a:lnTo>
                    <a:pt x="1374" y="1069"/>
                  </a:lnTo>
                  <a:lnTo>
                    <a:pt x="1374" y="1071"/>
                  </a:lnTo>
                  <a:lnTo>
                    <a:pt x="1370" y="1077"/>
                  </a:lnTo>
                  <a:lnTo>
                    <a:pt x="1370" y="1077"/>
                  </a:lnTo>
                  <a:lnTo>
                    <a:pt x="1368" y="1082"/>
                  </a:lnTo>
                  <a:lnTo>
                    <a:pt x="1370" y="1087"/>
                  </a:lnTo>
                  <a:lnTo>
                    <a:pt x="1374" y="1089"/>
                  </a:lnTo>
                  <a:lnTo>
                    <a:pt x="1379" y="1087"/>
                  </a:lnTo>
                  <a:lnTo>
                    <a:pt x="1379" y="1087"/>
                  </a:lnTo>
                  <a:lnTo>
                    <a:pt x="1392" y="1084"/>
                  </a:lnTo>
                  <a:lnTo>
                    <a:pt x="1397" y="1084"/>
                  </a:lnTo>
                  <a:lnTo>
                    <a:pt x="1403" y="1086"/>
                  </a:lnTo>
                  <a:lnTo>
                    <a:pt x="1406" y="1087"/>
                  </a:lnTo>
                  <a:lnTo>
                    <a:pt x="1410" y="1089"/>
                  </a:lnTo>
                  <a:lnTo>
                    <a:pt x="1417" y="1102"/>
                  </a:lnTo>
                  <a:lnTo>
                    <a:pt x="1417" y="1102"/>
                  </a:lnTo>
                  <a:lnTo>
                    <a:pt x="1421" y="1107"/>
                  </a:lnTo>
                  <a:lnTo>
                    <a:pt x="1426" y="1113"/>
                  </a:lnTo>
                  <a:lnTo>
                    <a:pt x="1437" y="1124"/>
                  </a:lnTo>
                  <a:lnTo>
                    <a:pt x="1437" y="1124"/>
                  </a:lnTo>
                  <a:lnTo>
                    <a:pt x="1441" y="1131"/>
                  </a:lnTo>
                  <a:lnTo>
                    <a:pt x="1444" y="1138"/>
                  </a:lnTo>
                  <a:lnTo>
                    <a:pt x="1446" y="1156"/>
                  </a:lnTo>
                  <a:lnTo>
                    <a:pt x="1446" y="1156"/>
                  </a:lnTo>
                  <a:lnTo>
                    <a:pt x="1446" y="1171"/>
                  </a:lnTo>
                  <a:lnTo>
                    <a:pt x="1446" y="1176"/>
                  </a:lnTo>
                  <a:lnTo>
                    <a:pt x="1450" y="1181"/>
                  </a:lnTo>
                  <a:lnTo>
                    <a:pt x="1450" y="1181"/>
                  </a:lnTo>
                  <a:lnTo>
                    <a:pt x="1455" y="1185"/>
                  </a:lnTo>
                  <a:lnTo>
                    <a:pt x="1461" y="1185"/>
                  </a:lnTo>
                  <a:lnTo>
                    <a:pt x="1466" y="1183"/>
                  </a:lnTo>
                  <a:lnTo>
                    <a:pt x="1470" y="1180"/>
                  </a:lnTo>
                  <a:lnTo>
                    <a:pt x="1470" y="1180"/>
                  </a:lnTo>
                  <a:lnTo>
                    <a:pt x="1477" y="1171"/>
                  </a:lnTo>
                  <a:lnTo>
                    <a:pt x="1479" y="1162"/>
                  </a:lnTo>
                  <a:lnTo>
                    <a:pt x="1477" y="1151"/>
                  </a:lnTo>
                  <a:lnTo>
                    <a:pt x="1473" y="1142"/>
                  </a:lnTo>
                  <a:lnTo>
                    <a:pt x="1464" y="1124"/>
                  </a:lnTo>
                  <a:lnTo>
                    <a:pt x="1462" y="1115"/>
                  </a:lnTo>
                  <a:lnTo>
                    <a:pt x="1462" y="1105"/>
                  </a:lnTo>
                  <a:lnTo>
                    <a:pt x="1462" y="1105"/>
                  </a:lnTo>
                  <a:lnTo>
                    <a:pt x="1466" y="1093"/>
                  </a:lnTo>
                  <a:lnTo>
                    <a:pt x="1472" y="1084"/>
                  </a:lnTo>
                  <a:lnTo>
                    <a:pt x="1477" y="1073"/>
                  </a:lnTo>
                  <a:lnTo>
                    <a:pt x="1481" y="1060"/>
                  </a:lnTo>
                  <a:lnTo>
                    <a:pt x="1481" y="1060"/>
                  </a:lnTo>
                  <a:lnTo>
                    <a:pt x="1482" y="1046"/>
                  </a:lnTo>
                  <a:lnTo>
                    <a:pt x="1484" y="1039"/>
                  </a:lnTo>
                  <a:lnTo>
                    <a:pt x="1486" y="1033"/>
                  </a:lnTo>
                  <a:lnTo>
                    <a:pt x="1486" y="1033"/>
                  </a:lnTo>
                  <a:lnTo>
                    <a:pt x="1493" y="1022"/>
                  </a:lnTo>
                  <a:lnTo>
                    <a:pt x="1500" y="1011"/>
                  </a:lnTo>
                  <a:lnTo>
                    <a:pt x="1500" y="1011"/>
                  </a:lnTo>
                  <a:lnTo>
                    <a:pt x="1504" y="1006"/>
                  </a:lnTo>
                  <a:lnTo>
                    <a:pt x="1508" y="1002"/>
                  </a:lnTo>
                  <a:lnTo>
                    <a:pt x="1511" y="1002"/>
                  </a:lnTo>
                  <a:lnTo>
                    <a:pt x="1517" y="1001"/>
                  </a:lnTo>
                  <a:lnTo>
                    <a:pt x="1526" y="1004"/>
                  </a:lnTo>
                  <a:lnTo>
                    <a:pt x="1538" y="1006"/>
                  </a:lnTo>
                  <a:lnTo>
                    <a:pt x="1538" y="1006"/>
                  </a:lnTo>
                  <a:lnTo>
                    <a:pt x="1549" y="1006"/>
                  </a:lnTo>
                  <a:lnTo>
                    <a:pt x="1560" y="1004"/>
                  </a:lnTo>
                  <a:lnTo>
                    <a:pt x="1569" y="997"/>
                  </a:lnTo>
                  <a:lnTo>
                    <a:pt x="1573" y="993"/>
                  </a:lnTo>
                  <a:lnTo>
                    <a:pt x="1575" y="988"/>
                  </a:lnTo>
                  <a:lnTo>
                    <a:pt x="1575" y="988"/>
                  </a:lnTo>
                  <a:lnTo>
                    <a:pt x="1582" y="975"/>
                  </a:lnTo>
                  <a:lnTo>
                    <a:pt x="1593" y="963"/>
                  </a:lnTo>
                  <a:lnTo>
                    <a:pt x="1593" y="963"/>
                  </a:lnTo>
                  <a:lnTo>
                    <a:pt x="1605" y="944"/>
                  </a:lnTo>
                  <a:lnTo>
                    <a:pt x="1618" y="928"/>
                  </a:lnTo>
                  <a:lnTo>
                    <a:pt x="1618" y="928"/>
                  </a:lnTo>
                  <a:lnTo>
                    <a:pt x="1629" y="908"/>
                  </a:lnTo>
                  <a:lnTo>
                    <a:pt x="1640" y="888"/>
                  </a:lnTo>
                  <a:lnTo>
                    <a:pt x="1640" y="888"/>
                  </a:lnTo>
                  <a:lnTo>
                    <a:pt x="1645" y="879"/>
                  </a:lnTo>
                  <a:lnTo>
                    <a:pt x="1649" y="870"/>
                  </a:lnTo>
                  <a:lnTo>
                    <a:pt x="1651" y="861"/>
                  </a:lnTo>
                  <a:lnTo>
                    <a:pt x="1651" y="850"/>
                  </a:lnTo>
                  <a:lnTo>
                    <a:pt x="1651" y="850"/>
                  </a:lnTo>
                  <a:lnTo>
                    <a:pt x="1651" y="830"/>
                  </a:lnTo>
                  <a:lnTo>
                    <a:pt x="1649" y="809"/>
                  </a:lnTo>
                  <a:lnTo>
                    <a:pt x="1649" y="809"/>
                  </a:lnTo>
                  <a:lnTo>
                    <a:pt x="1647" y="792"/>
                  </a:lnTo>
                  <a:lnTo>
                    <a:pt x="1645" y="785"/>
                  </a:lnTo>
                  <a:lnTo>
                    <a:pt x="1642" y="780"/>
                  </a:lnTo>
                  <a:lnTo>
                    <a:pt x="1642" y="780"/>
                  </a:lnTo>
                  <a:lnTo>
                    <a:pt x="1638" y="773"/>
                  </a:lnTo>
                  <a:lnTo>
                    <a:pt x="1633" y="769"/>
                  </a:lnTo>
                  <a:lnTo>
                    <a:pt x="1629" y="767"/>
                  </a:lnTo>
                  <a:lnTo>
                    <a:pt x="1624" y="767"/>
                  </a:lnTo>
                  <a:lnTo>
                    <a:pt x="1613" y="769"/>
                  </a:lnTo>
                  <a:lnTo>
                    <a:pt x="1600" y="769"/>
                  </a:lnTo>
                  <a:lnTo>
                    <a:pt x="1600" y="769"/>
                  </a:lnTo>
                  <a:lnTo>
                    <a:pt x="1595" y="767"/>
                  </a:lnTo>
                  <a:lnTo>
                    <a:pt x="1591" y="765"/>
                  </a:lnTo>
                  <a:lnTo>
                    <a:pt x="1584" y="758"/>
                  </a:lnTo>
                  <a:lnTo>
                    <a:pt x="1580" y="749"/>
                  </a:lnTo>
                  <a:lnTo>
                    <a:pt x="1578" y="740"/>
                  </a:lnTo>
                  <a:lnTo>
                    <a:pt x="1578" y="740"/>
                  </a:lnTo>
                  <a:lnTo>
                    <a:pt x="1582" y="733"/>
                  </a:lnTo>
                  <a:lnTo>
                    <a:pt x="1586" y="725"/>
                  </a:lnTo>
                  <a:lnTo>
                    <a:pt x="1591" y="720"/>
                  </a:lnTo>
                  <a:lnTo>
                    <a:pt x="1596" y="716"/>
                  </a:lnTo>
                  <a:lnTo>
                    <a:pt x="1596" y="716"/>
                  </a:lnTo>
                  <a:lnTo>
                    <a:pt x="1615" y="704"/>
                  </a:lnTo>
                  <a:lnTo>
                    <a:pt x="1629" y="689"/>
                  </a:lnTo>
                  <a:lnTo>
                    <a:pt x="1629" y="689"/>
                  </a:lnTo>
                  <a:lnTo>
                    <a:pt x="1636" y="682"/>
                  </a:lnTo>
                  <a:lnTo>
                    <a:pt x="1642" y="675"/>
                  </a:lnTo>
                  <a:lnTo>
                    <a:pt x="1642" y="675"/>
                  </a:lnTo>
                  <a:lnTo>
                    <a:pt x="1643" y="668"/>
                  </a:lnTo>
                  <a:lnTo>
                    <a:pt x="1645" y="659"/>
                  </a:lnTo>
                  <a:lnTo>
                    <a:pt x="1649" y="651"/>
                  </a:lnTo>
                  <a:lnTo>
                    <a:pt x="1653" y="644"/>
                  </a:lnTo>
                  <a:lnTo>
                    <a:pt x="1653" y="644"/>
                  </a:lnTo>
                  <a:lnTo>
                    <a:pt x="1662" y="635"/>
                  </a:lnTo>
                  <a:lnTo>
                    <a:pt x="1674" y="628"/>
                  </a:lnTo>
                  <a:lnTo>
                    <a:pt x="1687" y="626"/>
                  </a:lnTo>
                  <a:lnTo>
                    <a:pt x="1700" y="626"/>
                  </a:lnTo>
                  <a:lnTo>
                    <a:pt x="1700" y="626"/>
                  </a:lnTo>
                  <a:lnTo>
                    <a:pt x="1721" y="628"/>
                  </a:lnTo>
                  <a:lnTo>
                    <a:pt x="1743" y="630"/>
                  </a:lnTo>
                  <a:lnTo>
                    <a:pt x="1752" y="630"/>
                  </a:lnTo>
                  <a:lnTo>
                    <a:pt x="1763" y="628"/>
                  </a:lnTo>
                  <a:lnTo>
                    <a:pt x="1774" y="626"/>
                  </a:lnTo>
                  <a:lnTo>
                    <a:pt x="1783" y="621"/>
                  </a:lnTo>
                  <a:lnTo>
                    <a:pt x="1783" y="621"/>
                  </a:lnTo>
                  <a:lnTo>
                    <a:pt x="1790" y="617"/>
                  </a:lnTo>
                  <a:lnTo>
                    <a:pt x="1799" y="615"/>
                  </a:lnTo>
                  <a:lnTo>
                    <a:pt x="1806" y="613"/>
                  </a:lnTo>
                  <a:lnTo>
                    <a:pt x="1814" y="615"/>
                  </a:lnTo>
                  <a:lnTo>
                    <a:pt x="1814" y="615"/>
                  </a:lnTo>
                  <a:lnTo>
                    <a:pt x="1819" y="617"/>
                  </a:lnTo>
                  <a:lnTo>
                    <a:pt x="1823" y="619"/>
                  </a:lnTo>
                  <a:lnTo>
                    <a:pt x="1826" y="626"/>
                  </a:lnTo>
                  <a:lnTo>
                    <a:pt x="1826" y="626"/>
                  </a:lnTo>
                  <a:lnTo>
                    <a:pt x="1834" y="635"/>
                  </a:lnTo>
                  <a:lnTo>
                    <a:pt x="1839" y="640"/>
                  </a:lnTo>
                  <a:lnTo>
                    <a:pt x="1844" y="642"/>
                  </a:lnTo>
                  <a:lnTo>
                    <a:pt x="1850" y="640"/>
                  </a:lnTo>
                  <a:lnTo>
                    <a:pt x="1855" y="637"/>
                  </a:lnTo>
                  <a:lnTo>
                    <a:pt x="1861" y="631"/>
                  </a:lnTo>
                  <a:lnTo>
                    <a:pt x="1864" y="624"/>
                  </a:lnTo>
                  <a:lnTo>
                    <a:pt x="1868" y="615"/>
                  </a:lnTo>
                  <a:lnTo>
                    <a:pt x="1868" y="615"/>
                  </a:lnTo>
                  <a:lnTo>
                    <a:pt x="1872" y="604"/>
                  </a:lnTo>
                  <a:lnTo>
                    <a:pt x="1877" y="597"/>
                  </a:lnTo>
                  <a:lnTo>
                    <a:pt x="1891" y="583"/>
                  </a:lnTo>
                  <a:lnTo>
                    <a:pt x="1891" y="583"/>
                  </a:lnTo>
                  <a:lnTo>
                    <a:pt x="1900" y="573"/>
                  </a:lnTo>
                  <a:lnTo>
                    <a:pt x="1910" y="570"/>
                  </a:lnTo>
                  <a:lnTo>
                    <a:pt x="1919" y="568"/>
                  </a:lnTo>
                  <a:lnTo>
                    <a:pt x="1931" y="568"/>
                  </a:lnTo>
                  <a:lnTo>
                    <a:pt x="1931" y="568"/>
                  </a:lnTo>
                  <a:lnTo>
                    <a:pt x="1937" y="570"/>
                  </a:lnTo>
                  <a:lnTo>
                    <a:pt x="1938" y="572"/>
                  </a:lnTo>
                  <a:lnTo>
                    <a:pt x="1944" y="579"/>
                  </a:lnTo>
                  <a:lnTo>
                    <a:pt x="1944" y="579"/>
                  </a:lnTo>
                  <a:lnTo>
                    <a:pt x="1951" y="581"/>
                  </a:lnTo>
                  <a:lnTo>
                    <a:pt x="1955" y="583"/>
                  </a:lnTo>
                  <a:lnTo>
                    <a:pt x="1958" y="581"/>
                  </a:lnTo>
                  <a:lnTo>
                    <a:pt x="1962" y="577"/>
                  </a:lnTo>
                  <a:lnTo>
                    <a:pt x="1967" y="566"/>
                  </a:lnTo>
                  <a:lnTo>
                    <a:pt x="1973" y="557"/>
                  </a:lnTo>
                  <a:lnTo>
                    <a:pt x="1973" y="557"/>
                  </a:lnTo>
                  <a:lnTo>
                    <a:pt x="1980" y="550"/>
                  </a:lnTo>
                  <a:lnTo>
                    <a:pt x="1991" y="545"/>
                  </a:lnTo>
                  <a:lnTo>
                    <a:pt x="1995" y="545"/>
                  </a:lnTo>
                  <a:lnTo>
                    <a:pt x="2000" y="545"/>
                  </a:lnTo>
                  <a:lnTo>
                    <a:pt x="2004" y="548"/>
                  </a:lnTo>
                  <a:lnTo>
                    <a:pt x="2005" y="554"/>
                  </a:lnTo>
                  <a:lnTo>
                    <a:pt x="2005" y="554"/>
                  </a:lnTo>
                  <a:lnTo>
                    <a:pt x="2005" y="559"/>
                  </a:lnTo>
                  <a:lnTo>
                    <a:pt x="2005" y="564"/>
                  </a:lnTo>
                  <a:lnTo>
                    <a:pt x="2000" y="573"/>
                  </a:lnTo>
                  <a:lnTo>
                    <a:pt x="1995" y="583"/>
                  </a:lnTo>
                  <a:lnTo>
                    <a:pt x="1987" y="592"/>
                  </a:lnTo>
                  <a:lnTo>
                    <a:pt x="1987" y="592"/>
                  </a:lnTo>
                  <a:lnTo>
                    <a:pt x="1978" y="602"/>
                  </a:lnTo>
                  <a:lnTo>
                    <a:pt x="1971" y="613"/>
                  </a:lnTo>
                  <a:lnTo>
                    <a:pt x="1962" y="624"/>
                  </a:lnTo>
                  <a:lnTo>
                    <a:pt x="1953" y="635"/>
                  </a:lnTo>
                  <a:lnTo>
                    <a:pt x="1953" y="635"/>
                  </a:lnTo>
                  <a:lnTo>
                    <a:pt x="1946" y="640"/>
                  </a:lnTo>
                  <a:lnTo>
                    <a:pt x="1937" y="644"/>
                  </a:lnTo>
                  <a:lnTo>
                    <a:pt x="1929" y="648"/>
                  </a:lnTo>
                  <a:lnTo>
                    <a:pt x="1920" y="653"/>
                  </a:lnTo>
                  <a:lnTo>
                    <a:pt x="1920" y="653"/>
                  </a:lnTo>
                  <a:lnTo>
                    <a:pt x="1910" y="662"/>
                  </a:lnTo>
                  <a:lnTo>
                    <a:pt x="1900" y="673"/>
                  </a:lnTo>
                  <a:lnTo>
                    <a:pt x="1893" y="686"/>
                  </a:lnTo>
                  <a:lnTo>
                    <a:pt x="1890" y="700"/>
                  </a:lnTo>
                  <a:lnTo>
                    <a:pt x="1886" y="715"/>
                  </a:lnTo>
                  <a:lnTo>
                    <a:pt x="1884" y="729"/>
                  </a:lnTo>
                  <a:lnTo>
                    <a:pt x="1882" y="758"/>
                  </a:lnTo>
                  <a:lnTo>
                    <a:pt x="1882" y="758"/>
                  </a:lnTo>
                  <a:lnTo>
                    <a:pt x="1882" y="774"/>
                  </a:lnTo>
                  <a:lnTo>
                    <a:pt x="1884" y="785"/>
                  </a:lnTo>
                  <a:lnTo>
                    <a:pt x="1888" y="796"/>
                  </a:lnTo>
                  <a:lnTo>
                    <a:pt x="1891" y="805"/>
                  </a:lnTo>
                  <a:lnTo>
                    <a:pt x="1899" y="812"/>
                  </a:lnTo>
                  <a:lnTo>
                    <a:pt x="1902" y="814"/>
                  </a:lnTo>
                  <a:lnTo>
                    <a:pt x="1906" y="814"/>
                  </a:lnTo>
                  <a:lnTo>
                    <a:pt x="1910" y="816"/>
                  </a:lnTo>
                  <a:lnTo>
                    <a:pt x="1915" y="814"/>
                  </a:lnTo>
                  <a:lnTo>
                    <a:pt x="1915" y="814"/>
                  </a:lnTo>
                  <a:lnTo>
                    <a:pt x="1920" y="811"/>
                  </a:lnTo>
                  <a:lnTo>
                    <a:pt x="1926" y="805"/>
                  </a:lnTo>
                  <a:lnTo>
                    <a:pt x="1928" y="798"/>
                  </a:lnTo>
                  <a:lnTo>
                    <a:pt x="1929" y="789"/>
                  </a:lnTo>
                  <a:lnTo>
                    <a:pt x="1931" y="773"/>
                  </a:lnTo>
                  <a:lnTo>
                    <a:pt x="1935" y="765"/>
                  </a:lnTo>
                  <a:lnTo>
                    <a:pt x="1938" y="760"/>
                  </a:lnTo>
                  <a:lnTo>
                    <a:pt x="1938" y="760"/>
                  </a:lnTo>
                  <a:lnTo>
                    <a:pt x="1946" y="756"/>
                  </a:lnTo>
                  <a:lnTo>
                    <a:pt x="1953" y="754"/>
                  </a:lnTo>
                  <a:lnTo>
                    <a:pt x="1962" y="751"/>
                  </a:lnTo>
                  <a:lnTo>
                    <a:pt x="1967" y="747"/>
                  </a:lnTo>
                  <a:lnTo>
                    <a:pt x="1967" y="747"/>
                  </a:lnTo>
                  <a:lnTo>
                    <a:pt x="1971" y="742"/>
                  </a:lnTo>
                  <a:lnTo>
                    <a:pt x="1973" y="736"/>
                  </a:lnTo>
                  <a:lnTo>
                    <a:pt x="1977" y="724"/>
                  </a:lnTo>
                  <a:lnTo>
                    <a:pt x="1977" y="724"/>
                  </a:lnTo>
                  <a:lnTo>
                    <a:pt x="1978" y="718"/>
                  </a:lnTo>
                  <a:lnTo>
                    <a:pt x="1982" y="713"/>
                  </a:lnTo>
                  <a:lnTo>
                    <a:pt x="1991" y="704"/>
                  </a:lnTo>
                  <a:lnTo>
                    <a:pt x="2000" y="695"/>
                  </a:lnTo>
                  <a:lnTo>
                    <a:pt x="2002" y="689"/>
                  </a:lnTo>
                  <a:lnTo>
                    <a:pt x="2002" y="682"/>
                  </a:lnTo>
                  <a:lnTo>
                    <a:pt x="2002" y="682"/>
                  </a:lnTo>
                  <a:lnTo>
                    <a:pt x="2000" y="675"/>
                  </a:lnTo>
                  <a:lnTo>
                    <a:pt x="1996" y="668"/>
                  </a:lnTo>
                  <a:lnTo>
                    <a:pt x="1993" y="660"/>
                  </a:lnTo>
                  <a:lnTo>
                    <a:pt x="1991" y="653"/>
                  </a:lnTo>
                  <a:lnTo>
                    <a:pt x="1991" y="653"/>
                  </a:lnTo>
                  <a:lnTo>
                    <a:pt x="1991" y="646"/>
                  </a:lnTo>
                  <a:lnTo>
                    <a:pt x="1995" y="639"/>
                  </a:lnTo>
                  <a:lnTo>
                    <a:pt x="2004" y="628"/>
                  </a:lnTo>
                  <a:lnTo>
                    <a:pt x="2004" y="628"/>
                  </a:lnTo>
                  <a:lnTo>
                    <a:pt x="2009" y="621"/>
                  </a:lnTo>
                  <a:lnTo>
                    <a:pt x="2016" y="613"/>
                  </a:lnTo>
                  <a:lnTo>
                    <a:pt x="2024" y="610"/>
                  </a:lnTo>
                  <a:lnTo>
                    <a:pt x="2033" y="606"/>
                  </a:lnTo>
                  <a:lnTo>
                    <a:pt x="2033" y="606"/>
                  </a:lnTo>
                  <a:lnTo>
                    <a:pt x="2043" y="602"/>
                  </a:lnTo>
                  <a:lnTo>
                    <a:pt x="2056" y="599"/>
                  </a:lnTo>
                  <a:lnTo>
                    <a:pt x="2067" y="595"/>
                  </a:lnTo>
                  <a:lnTo>
                    <a:pt x="2080" y="595"/>
                  </a:lnTo>
                  <a:lnTo>
                    <a:pt x="2080" y="595"/>
                  </a:lnTo>
                  <a:lnTo>
                    <a:pt x="2085" y="597"/>
                  </a:lnTo>
                  <a:lnTo>
                    <a:pt x="2091" y="601"/>
                  </a:lnTo>
                  <a:lnTo>
                    <a:pt x="2096" y="602"/>
                  </a:lnTo>
                  <a:lnTo>
                    <a:pt x="2103" y="604"/>
                  </a:lnTo>
                  <a:lnTo>
                    <a:pt x="2103" y="604"/>
                  </a:lnTo>
                  <a:lnTo>
                    <a:pt x="2110" y="601"/>
                  </a:lnTo>
                  <a:lnTo>
                    <a:pt x="2118" y="595"/>
                  </a:lnTo>
                  <a:lnTo>
                    <a:pt x="2129" y="581"/>
                  </a:lnTo>
                  <a:lnTo>
                    <a:pt x="2129" y="581"/>
                  </a:lnTo>
                  <a:lnTo>
                    <a:pt x="2136" y="575"/>
                  </a:lnTo>
                  <a:lnTo>
                    <a:pt x="2141" y="570"/>
                  </a:lnTo>
                  <a:lnTo>
                    <a:pt x="2158" y="561"/>
                  </a:lnTo>
                  <a:lnTo>
                    <a:pt x="2174" y="555"/>
                  </a:lnTo>
                  <a:lnTo>
                    <a:pt x="2192" y="552"/>
                  </a:lnTo>
                  <a:lnTo>
                    <a:pt x="2192" y="552"/>
                  </a:lnTo>
                  <a:lnTo>
                    <a:pt x="2210" y="550"/>
                  </a:lnTo>
                  <a:lnTo>
                    <a:pt x="2219" y="548"/>
                  </a:lnTo>
                  <a:lnTo>
                    <a:pt x="2226" y="543"/>
                  </a:lnTo>
                  <a:lnTo>
                    <a:pt x="2226" y="543"/>
                  </a:lnTo>
                  <a:lnTo>
                    <a:pt x="2232" y="535"/>
                  </a:lnTo>
                  <a:lnTo>
                    <a:pt x="2235" y="528"/>
                  </a:lnTo>
                  <a:lnTo>
                    <a:pt x="2237" y="521"/>
                  </a:lnTo>
                  <a:lnTo>
                    <a:pt x="2234" y="512"/>
                  </a:lnTo>
                  <a:lnTo>
                    <a:pt x="2234" y="512"/>
                  </a:lnTo>
                  <a:lnTo>
                    <a:pt x="2230" y="508"/>
                  </a:lnTo>
                  <a:lnTo>
                    <a:pt x="2223" y="503"/>
                  </a:lnTo>
                  <a:lnTo>
                    <a:pt x="2217" y="497"/>
                  </a:lnTo>
                  <a:lnTo>
                    <a:pt x="2215" y="494"/>
                  </a:lnTo>
                  <a:lnTo>
                    <a:pt x="2215" y="492"/>
                  </a:lnTo>
                  <a:lnTo>
                    <a:pt x="2215" y="492"/>
                  </a:lnTo>
                  <a:lnTo>
                    <a:pt x="2217" y="490"/>
                  </a:lnTo>
                  <a:lnTo>
                    <a:pt x="2219" y="488"/>
                  </a:lnTo>
                  <a:lnTo>
                    <a:pt x="2224" y="488"/>
                  </a:lnTo>
                  <a:lnTo>
                    <a:pt x="2230" y="490"/>
                  </a:lnTo>
                  <a:lnTo>
                    <a:pt x="2235" y="490"/>
                  </a:lnTo>
                  <a:lnTo>
                    <a:pt x="2235" y="490"/>
                  </a:lnTo>
                  <a:lnTo>
                    <a:pt x="2241" y="487"/>
                  </a:lnTo>
                  <a:lnTo>
                    <a:pt x="2244" y="481"/>
                  </a:lnTo>
                  <a:lnTo>
                    <a:pt x="2250" y="478"/>
                  </a:lnTo>
                  <a:lnTo>
                    <a:pt x="2253" y="472"/>
                  </a:lnTo>
                  <a:lnTo>
                    <a:pt x="2253" y="472"/>
                  </a:lnTo>
                  <a:lnTo>
                    <a:pt x="2259" y="470"/>
                  </a:lnTo>
                  <a:lnTo>
                    <a:pt x="2262" y="470"/>
                  </a:lnTo>
                  <a:lnTo>
                    <a:pt x="2273" y="472"/>
                  </a:lnTo>
                  <a:lnTo>
                    <a:pt x="2273" y="472"/>
                  </a:lnTo>
                  <a:lnTo>
                    <a:pt x="2281" y="472"/>
                  </a:lnTo>
                  <a:lnTo>
                    <a:pt x="2286" y="470"/>
                  </a:lnTo>
                  <a:lnTo>
                    <a:pt x="2291" y="469"/>
                  </a:lnTo>
                  <a:lnTo>
                    <a:pt x="2299" y="469"/>
                  </a:lnTo>
                  <a:lnTo>
                    <a:pt x="2299" y="469"/>
                  </a:lnTo>
                  <a:lnTo>
                    <a:pt x="2304" y="472"/>
                  </a:lnTo>
                  <a:lnTo>
                    <a:pt x="2308" y="476"/>
                  </a:lnTo>
                  <a:lnTo>
                    <a:pt x="2315" y="487"/>
                  </a:lnTo>
                  <a:lnTo>
                    <a:pt x="2315" y="487"/>
                  </a:lnTo>
                  <a:lnTo>
                    <a:pt x="2322" y="492"/>
                  </a:lnTo>
                  <a:lnTo>
                    <a:pt x="2331" y="496"/>
                  </a:lnTo>
                  <a:lnTo>
                    <a:pt x="2349" y="499"/>
                  </a:lnTo>
                  <a:lnTo>
                    <a:pt x="2349" y="499"/>
                  </a:lnTo>
                  <a:lnTo>
                    <a:pt x="2357" y="501"/>
                  </a:lnTo>
                  <a:lnTo>
                    <a:pt x="2362" y="501"/>
                  </a:lnTo>
                  <a:lnTo>
                    <a:pt x="2366" y="497"/>
                  </a:lnTo>
                  <a:lnTo>
                    <a:pt x="2367" y="490"/>
                  </a:lnTo>
                  <a:lnTo>
                    <a:pt x="2367" y="490"/>
                  </a:lnTo>
                  <a:lnTo>
                    <a:pt x="2369" y="483"/>
                  </a:lnTo>
                  <a:lnTo>
                    <a:pt x="2371" y="479"/>
                  </a:lnTo>
                  <a:lnTo>
                    <a:pt x="2377" y="478"/>
                  </a:lnTo>
                  <a:lnTo>
                    <a:pt x="2382" y="476"/>
                  </a:lnTo>
                  <a:lnTo>
                    <a:pt x="2382" y="476"/>
                  </a:lnTo>
                  <a:lnTo>
                    <a:pt x="2389" y="474"/>
                  </a:lnTo>
                  <a:lnTo>
                    <a:pt x="2391" y="469"/>
                  </a:lnTo>
                  <a:lnTo>
                    <a:pt x="2391" y="463"/>
                  </a:lnTo>
                  <a:lnTo>
                    <a:pt x="2389" y="458"/>
                  </a:lnTo>
                  <a:lnTo>
                    <a:pt x="2389" y="45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3" name="Freeform 12"/>
            <p:cNvSpPr>
              <a:spLocks noEditPoints="1"/>
            </p:cNvSpPr>
            <p:nvPr/>
          </p:nvSpPr>
          <p:spPr bwMode="auto">
            <a:xfrm>
              <a:off x="3751263" y="1792288"/>
              <a:ext cx="2232025" cy="1665288"/>
            </a:xfrm>
            <a:custGeom>
              <a:avLst/>
              <a:gdLst>
                <a:gd name="T0" fmla="*/ 231 w 1406"/>
                <a:gd name="T1" fmla="*/ 660 h 1049"/>
                <a:gd name="T2" fmla="*/ 240 w 1406"/>
                <a:gd name="T3" fmla="*/ 588 h 1049"/>
                <a:gd name="T4" fmla="*/ 204 w 1406"/>
                <a:gd name="T5" fmla="*/ 640 h 1049"/>
                <a:gd name="T6" fmla="*/ 1200 w 1406"/>
                <a:gd name="T7" fmla="*/ 159 h 1049"/>
                <a:gd name="T8" fmla="*/ 1373 w 1406"/>
                <a:gd name="T9" fmla="*/ 3 h 1049"/>
                <a:gd name="T10" fmla="*/ 1169 w 1406"/>
                <a:gd name="T11" fmla="*/ 96 h 1049"/>
                <a:gd name="T12" fmla="*/ 267 w 1406"/>
                <a:gd name="T13" fmla="*/ 700 h 1049"/>
                <a:gd name="T14" fmla="*/ 356 w 1406"/>
                <a:gd name="T15" fmla="*/ 669 h 1049"/>
                <a:gd name="T16" fmla="*/ 336 w 1406"/>
                <a:gd name="T17" fmla="*/ 602 h 1049"/>
                <a:gd name="T18" fmla="*/ 320 w 1406"/>
                <a:gd name="T19" fmla="*/ 521 h 1049"/>
                <a:gd name="T20" fmla="*/ 267 w 1406"/>
                <a:gd name="T21" fmla="*/ 516 h 1049"/>
                <a:gd name="T22" fmla="*/ 289 w 1406"/>
                <a:gd name="T23" fmla="*/ 584 h 1049"/>
                <a:gd name="T24" fmla="*/ 277 w 1406"/>
                <a:gd name="T25" fmla="*/ 640 h 1049"/>
                <a:gd name="T26" fmla="*/ 525 w 1406"/>
                <a:gd name="T27" fmla="*/ 566 h 1049"/>
                <a:gd name="T28" fmla="*/ 126 w 1406"/>
                <a:gd name="T29" fmla="*/ 338 h 1049"/>
                <a:gd name="T30" fmla="*/ 85 w 1406"/>
                <a:gd name="T31" fmla="*/ 302 h 1049"/>
                <a:gd name="T32" fmla="*/ 36 w 1406"/>
                <a:gd name="T33" fmla="*/ 316 h 1049"/>
                <a:gd name="T34" fmla="*/ 16 w 1406"/>
                <a:gd name="T35" fmla="*/ 342 h 1049"/>
                <a:gd name="T36" fmla="*/ 106 w 1406"/>
                <a:gd name="T37" fmla="*/ 356 h 1049"/>
                <a:gd name="T38" fmla="*/ 1033 w 1406"/>
                <a:gd name="T39" fmla="*/ 877 h 1049"/>
                <a:gd name="T40" fmla="*/ 1118 w 1406"/>
                <a:gd name="T41" fmla="*/ 691 h 1049"/>
                <a:gd name="T42" fmla="*/ 1303 w 1406"/>
                <a:gd name="T43" fmla="*/ 682 h 1049"/>
                <a:gd name="T44" fmla="*/ 1268 w 1406"/>
                <a:gd name="T45" fmla="*/ 619 h 1049"/>
                <a:gd name="T46" fmla="*/ 1274 w 1406"/>
                <a:gd name="T47" fmla="*/ 472 h 1049"/>
                <a:gd name="T48" fmla="*/ 1277 w 1406"/>
                <a:gd name="T49" fmla="*/ 208 h 1049"/>
                <a:gd name="T50" fmla="*/ 1180 w 1406"/>
                <a:gd name="T51" fmla="*/ 251 h 1049"/>
                <a:gd name="T52" fmla="*/ 1042 w 1406"/>
                <a:gd name="T53" fmla="*/ 289 h 1049"/>
                <a:gd name="T54" fmla="*/ 999 w 1406"/>
                <a:gd name="T55" fmla="*/ 302 h 1049"/>
                <a:gd name="T56" fmla="*/ 894 w 1406"/>
                <a:gd name="T57" fmla="*/ 358 h 1049"/>
                <a:gd name="T58" fmla="*/ 955 w 1406"/>
                <a:gd name="T59" fmla="*/ 289 h 1049"/>
                <a:gd name="T60" fmla="*/ 798 w 1406"/>
                <a:gd name="T61" fmla="*/ 190 h 1049"/>
                <a:gd name="T62" fmla="*/ 749 w 1406"/>
                <a:gd name="T63" fmla="*/ 170 h 1049"/>
                <a:gd name="T64" fmla="*/ 682 w 1406"/>
                <a:gd name="T65" fmla="*/ 183 h 1049"/>
                <a:gd name="T66" fmla="*/ 591 w 1406"/>
                <a:gd name="T67" fmla="*/ 264 h 1049"/>
                <a:gd name="T68" fmla="*/ 525 w 1406"/>
                <a:gd name="T69" fmla="*/ 342 h 1049"/>
                <a:gd name="T70" fmla="*/ 452 w 1406"/>
                <a:gd name="T71" fmla="*/ 394 h 1049"/>
                <a:gd name="T72" fmla="*/ 429 w 1406"/>
                <a:gd name="T73" fmla="*/ 449 h 1049"/>
                <a:gd name="T74" fmla="*/ 443 w 1406"/>
                <a:gd name="T75" fmla="*/ 510 h 1049"/>
                <a:gd name="T76" fmla="*/ 523 w 1406"/>
                <a:gd name="T77" fmla="*/ 503 h 1049"/>
                <a:gd name="T78" fmla="*/ 586 w 1406"/>
                <a:gd name="T79" fmla="*/ 554 h 1049"/>
                <a:gd name="T80" fmla="*/ 617 w 1406"/>
                <a:gd name="T81" fmla="*/ 416 h 1049"/>
                <a:gd name="T82" fmla="*/ 716 w 1406"/>
                <a:gd name="T83" fmla="*/ 322 h 1049"/>
                <a:gd name="T84" fmla="*/ 704 w 1406"/>
                <a:gd name="T85" fmla="*/ 459 h 1049"/>
                <a:gd name="T86" fmla="*/ 745 w 1406"/>
                <a:gd name="T87" fmla="*/ 479 h 1049"/>
                <a:gd name="T88" fmla="*/ 669 w 1406"/>
                <a:gd name="T89" fmla="*/ 561 h 1049"/>
                <a:gd name="T90" fmla="*/ 541 w 1406"/>
                <a:gd name="T91" fmla="*/ 610 h 1049"/>
                <a:gd name="T92" fmla="*/ 505 w 1406"/>
                <a:gd name="T93" fmla="*/ 525 h 1049"/>
                <a:gd name="T94" fmla="*/ 474 w 1406"/>
                <a:gd name="T95" fmla="*/ 577 h 1049"/>
                <a:gd name="T96" fmla="*/ 414 w 1406"/>
                <a:gd name="T97" fmla="*/ 673 h 1049"/>
                <a:gd name="T98" fmla="*/ 325 w 1406"/>
                <a:gd name="T99" fmla="*/ 724 h 1049"/>
                <a:gd name="T100" fmla="*/ 338 w 1406"/>
                <a:gd name="T101" fmla="*/ 814 h 1049"/>
                <a:gd name="T102" fmla="*/ 208 w 1406"/>
                <a:gd name="T103" fmla="*/ 861 h 1049"/>
                <a:gd name="T104" fmla="*/ 304 w 1406"/>
                <a:gd name="T105" fmla="*/ 997 h 1049"/>
                <a:gd name="T106" fmla="*/ 407 w 1406"/>
                <a:gd name="T107" fmla="*/ 854 h 1049"/>
                <a:gd name="T108" fmla="*/ 572 w 1406"/>
                <a:gd name="T109" fmla="*/ 917 h 1049"/>
                <a:gd name="T110" fmla="*/ 573 w 1406"/>
                <a:gd name="T111" fmla="*/ 986 h 1049"/>
                <a:gd name="T112" fmla="*/ 608 w 1406"/>
                <a:gd name="T113" fmla="*/ 910 h 1049"/>
                <a:gd name="T114" fmla="*/ 582 w 1406"/>
                <a:gd name="T115" fmla="*/ 859 h 1049"/>
                <a:gd name="T116" fmla="*/ 671 w 1406"/>
                <a:gd name="T117" fmla="*/ 984 h 1049"/>
                <a:gd name="T118" fmla="*/ 715 w 1406"/>
                <a:gd name="T119" fmla="*/ 928 h 1049"/>
                <a:gd name="T120" fmla="*/ 798 w 1406"/>
                <a:gd name="T121" fmla="*/ 1015 h 1049"/>
                <a:gd name="T122" fmla="*/ 928 w 1406"/>
                <a:gd name="T123" fmla="*/ 1035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6" h="1049">
                  <a:moveTo>
                    <a:pt x="1095" y="206"/>
                  </a:moveTo>
                  <a:lnTo>
                    <a:pt x="1095" y="206"/>
                  </a:lnTo>
                  <a:lnTo>
                    <a:pt x="1096" y="206"/>
                  </a:lnTo>
                  <a:lnTo>
                    <a:pt x="1096" y="206"/>
                  </a:lnTo>
                  <a:lnTo>
                    <a:pt x="1100" y="208"/>
                  </a:lnTo>
                  <a:lnTo>
                    <a:pt x="1102" y="210"/>
                  </a:lnTo>
                  <a:lnTo>
                    <a:pt x="1104" y="217"/>
                  </a:lnTo>
                  <a:lnTo>
                    <a:pt x="1104" y="221"/>
                  </a:lnTo>
                  <a:lnTo>
                    <a:pt x="1102" y="224"/>
                  </a:lnTo>
                  <a:lnTo>
                    <a:pt x="1098" y="226"/>
                  </a:lnTo>
                  <a:lnTo>
                    <a:pt x="1095" y="224"/>
                  </a:lnTo>
                  <a:lnTo>
                    <a:pt x="1095" y="224"/>
                  </a:lnTo>
                  <a:lnTo>
                    <a:pt x="1093" y="224"/>
                  </a:lnTo>
                  <a:lnTo>
                    <a:pt x="1089" y="221"/>
                  </a:lnTo>
                  <a:lnTo>
                    <a:pt x="1087" y="213"/>
                  </a:lnTo>
                  <a:lnTo>
                    <a:pt x="1087" y="210"/>
                  </a:lnTo>
                  <a:lnTo>
                    <a:pt x="1089" y="208"/>
                  </a:lnTo>
                  <a:lnTo>
                    <a:pt x="1091" y="206"/>
                  </a:lnTo>
                  <a:lnTo>
                    <a:pt x="1095" y="206"/>
                  </a:lnTo>
                  <a:lnTo>
                    <a:pt x="1095" y="206"/>
                  </a:lnTo>
                  <a:close/>
                  <a:moveTo>
                    <a:pt x="197" y="669"/>
                  </a:moveTo>
                  <a:lnTo>
                    <a:pt x="197" y="669"/>
                  </a:lnTo>
                  <a:lnTo>
                    <a:pt x="201" y="668"/>
                  </a:lnTo>
                  <a:lnTo>
                    <a:pt x="206" y="668"/>
                  </a:lnTo>
                  <a:lnTo>
                    <a:pt x="206" y="668"/>
                  </a:lnTo>
                  <a:lnTo>
                    <a:pt x="211" y="669"/>
                  </a:lnTo>
                  <a:lnTo>
                    <a:pt x="217" y="671"/>
                  </a:lnTo>
                  <a:lnTo>
                    <a:pt x="217" y="671"/>
                  </a:lnTo>
                  <a:lnTo>
                    <a:pt x="220" y="669"/>
                  </a:lnTo>
                  <a:lnTo>
                    <a:pt x="222" y="666"/>
                  </a:lnTo>
                  <a:lnTo>
                    <a:pt x="222" y="666"/>
                  </a:lnTo>
                  <a:lnTo>
                    <a:pt x="231" y="660"/>
                  </a:lnTo>
                  <a:lnTo>
                    <a:pt x="231" y="660"/>
                  </a:lnTo>
                  <a:lnTo>
                    <a:pt x="239" y="658"/>
                  </a:lnTo>
                  <a:lnTo>
                    <a:pt x="239" y="658"/>
                  </a:lnTo>
                  <a:lnTo>
                    <a:pt x="242" y="655"/>
                  </a:lnTo>
                  <a:lnTo>
                    <a:pt x="244" y="651"/>
                  </a:lnTo>
                  <a:lnTo>
                    <a:pt x="244" y="651"/>
                  </a:lnTo>
                  <a:lnTo>
                    <a:pt x="246" y="648"/>
                  </a:lnTo>
                  <a:lnTo>
                    <a:pt x="249" y="644"/>
                  </a:lnTo>
                  <a:lnTo>
                    <a:pt x="249" y="644"/>
                  </a:lnTo>
                  <a:lnTo>
                    <a:pt x="249" y="639"/>
                  </a:lnTo>
                  <a:lnTo>
                    <a:pt x="248" y="635"/>
                  </a:lnTo>
                  <a:lnTo>
                    <a:pt x="246" y="631"/>
                  </a:lnTo>
                  <a:lnTo>
                    <a:pt x="244" y="628"/>
                  </a:lnTo>
                  <a:lnTo>
                    <a:pt x="244" y="628"/>
                  </a:lnTo>
                  <a:lnTo>
                    <a:pt x="246" y="620"/>
                  </a:lnTo>
                  <a:lnTo>
                    <a:pt x="246" y="620"/>
                  </a:lnTo>
                  <a:lnTo>
                    <a:pt x="246" y="615"/>
                  </a:lnTo>
                  <a:lnTo>
                    <a:pt x="246" y="615"/>
                  </a:lnTo>
                  <a:lnTo>
                    <a:pt x="248" y="611"/>
                  </a:lnTo>
                  <a:lnTo>
                    <a:pt x="249" y="610"/>
                  </a:lnTo>
                  <a:lnTo>
                    <a:pt x="255" y="606"/>
                  </a:lnTo>
                  <a:lnTo>
                    <a:pt x="255" y="606"/>
                  </a:lnTo>
                  <a:lnTo>
                    <a:pt x="257" y="602"/>
                  </a:lnTo>
                  <a:lnTo>
                    <a:pt x="257" y="597"/>
                  </a:lnTo>
                  <a:lnTo>
                    <a:pt x="255" y="592"/>
                  </a:lnTo>
                  <a:lnTo>
                    <a:pt x="251" y="588"/>
                  </a:lnTo>
                  <a:lnTo>
                    <a:pt x="251" y="588"/>
                  </a:lnTo>
                  <a:lnTo>
                    <a:pt x="249" y="588"/>
                  </a:lnTo>
                  <a:lnTo>
                    <a:pt x="248" y="588"/>
                  </a:lnTo>
                  <a:lnTo>
                    <a:pt x="242" y="588"/>
                  </a:lnTo>
                  <a:lnTo>
                    <a:pt x="242" y="588"/>
                  </a:lnTo>
                  <a:lnTo>
                    <a:pt x="240" y="588"/>
                  </a:lnTo>
                  <a:lnTo>
                    <a:pt x="240" y="588"/>
                  </a:lnTo>
                  <a:lnTo>
                    <a:pt x="239" y="586"/>
                  </a:lnTo>
                  <a:lnTo>
                    <a:pt x="235" y="584"/>
                  </a:lnTo>
                  <a:lnTo>
                    <a:pt x="235" y="584"/>
                  </a:lnTo>
                  <a:lnTo>
                    <a:pt x="231" y="584"/>
                  </a:lnTo>
                  <a:lnTo>
                    <a:pt x="228" y="586"/>
                  </a:lnTo>
                  <a:lnTo>
                    <a:pt x="224" y="592"/>
                  </a:lnTo>
                  <a:lnTo>
                    <a:pt x="224" y="592"/>
                  </a:lnTo>
                  <a:lnTo>
                    <a:pt x="219" y="597"/>
                  </a:lnTo>
                  <a:lnTo>
                    <a:pt x="211" y="601"/>
                  </a:lnTo>
                  <a:lnTo>
                    <a:pt x="211" y="601"/>
                  </a:lnTo>
                  <a:lnTo>
                    <a:pt x="206" y="602"/>
                  </a:lnTo>
                  <a:lnTo>
                    <a:pt x="204" y="602"/>
                  </a:lnTo>
                  <a:lnTo>
                    <a:pt x="202" y="604"/>
                  </a:lnTo>
                  <a:lnTo>
                    <a:pt x="202" y="604"/>
                  </a:lnTo>
                  <a:lnTo>
                    <a:pt x="201" y="606"/>
                  </a:lnTo>
                  <a:lnTo>
                    <a:pt x="202" y="608"/>
                  </a:lnTo>
                  <a:lnTo>
                    <a:pt x="204" y="611"/>
                  </a:lnTo>
                  <a:lnTo>
                    <a:pt x="204" y="611"/>
                  </a:lnTo>
                  <a:lnTo>
                    <a:pt x="204" y="613"/>
                  </a:lnTo>
                  <a:lnTo>
                    <a:pt x="204" y="615"/>
                  </a:lnTo>
                  <a:lnTo>
                    <a:pt x="201" y="615"/>
                  </a:lnTo>
                  <a:lnTo>
                    <a:pt x="197" y="617"/>
                  </a:lnTo>
                  <a:lnTo>
                    <a:pt x="195" y="619"/>
                  </a:lnTo>
                  <a:lnTo>
                    <a:pt x="197" y="622"/>
                  </a:lnTo>
                  <a:lnTo>
                    <a:pt x="197" y="622"/>
                  </a:lnTo>
                  <a:lnTo>
                    <a:pt x="197" y="624"/>
                  </a:lnTo>
                  <a:lnTo>
                    <a:pt x="199" y="626"/>
                  </a:lnTo>
                  <a:lnTo>
                    <a:pt x="202" y="630"/>
                  </a:lnTo>
                  <a:lnTo>
                    <a:pt x="202" y="630"/>
                  </a:lnTo>
                  <a:lnTo>
                    <a:pt x="204" y="635"/>
                  </a:lnTo>
                  <a:lnTo>
                    <a:pt x="204" y="640"/>
                  </a:lnTo>
                  <a:lnTo>
                    <a:pt x="204" y="640"/>
                  </a:lnTo>
                  <a:lnTo>
                    <a:pt x="202" y="646"/>
                  </a:lnTo>
                  <a:lnTo>
                    <a:pt x="199" y="651"/>
                  </a:lnTo>
                  <a:lnTo>
                    <a:pt x="199" y="651"/>
                  </a:lnTo>
                  <a:lnTo>
                    <a:pt x="195" y="653"/>
                  </a:lnTo>
                  <a:lnTo>
                    <a:pt x="193" y="655"/>
                  </a:lnTo>
                  <a:lnTo>
                    <a:pt x="193" y="655"/>
                  </a:lnTo>
                  <a:lnTo>
                    <a:pt x="191" y="660"/>
                  </a:lnTo>
                  <a:lnTo>
                    <a:pt x="190" y="664"/>
                  </a:lnTo>
                  <a:lnTo>
                    <a:pt x="190" y="664"/>
                  </a:lnTo>
                  <a:lnTo>
                    <a:pt x="190" y="668"/>
                  </a:lnTo>
                  <a:lnTo>
                    <a:pt x="191" y="669"/>
                  </a:lnTo>
                  <a:lnTo>
                    <a:pt x="191" y="669"/>
                  </a:lnTo>
                  <a:lnTo>
                    <a:pt x="195" y="669"/>
                  </a:lnTo>
                  <a:lnTo>
                    <a:pt x="197" y="669"/>
                  </a:lnTo>
                  <a:lnTo>
                    <a:pt x="197" y="669"/>
                  </a:lnTo>
                  <a:close/>
                  <a:moveTo>
                    <a:pt x="1149" y="163"/>
                  </a:moveTo>
                  <a:lnTo>
                    <a:pt x="1149" y="163"/>
                  </a:lnTo>
                  <a:lnTo>
                    <a:pt x="1153" y="166"/>
                  </a:lnTo>
                  <a:lnTo>
                    <a:pt x="1156" y="170"/>
                  </a:lnTo>
                  <a:lnTo>
                    <a:pt x="1160" y="174"/>
                  </a:lnTo>
                  <a:lnTo>
                    <a:pt x="1165" y="177"/>
                  </a:lnTo>
                  <a:lnTo>
                    <a:pt x="1165" y="177"/>
                  </a:lnTo>
                  <a:lnTo>
                    <a:pt x="1172" y="181"/>
                  </a:lnTo>
                  <a:lnTo>
                    <a:pt x="1182" y="183"/>
                  </a:lnTo>
                  <a:lnTo>
                    <a:pt x="1192" y="183"/>
                  </a:lnTo>
                  <a:lnTo>
                    <a:pt x="1196" y="181"/>
                  </a:lnTo>
                  <a:lnTo>
                    <a:pt x="1198" y="179"/>
                  </a:lnTo>
                  <a:lnTo>
                    <a:pt x="1198" y="179"/>
                  </a:lnTo>
                  <a:lnTo>
                    <a:pt x="1200" y="175"/>
                  </a:lnTo>
                  <a:lnTo>
                    <a:pt x="1200" y="170"/>
                  </a:lnTo>
                  <a:lnTo>
                    <a:pt x="1200" y="159"/>
                  </a:lnTo>
                  <a:lnTo>
                    <a:pt x="1196" y="141"/>
                  </a:lnTo>
                  <a:lnTo>
                    <a:pt x="1196" y="141"/>
                  </a:lnTo>
                  <a:lnTo>
                    <a:pt x="1194" y="127"/>
                  </a:lnTo>
                  <a:lnTo>
                    <a:pt x="1194" y="114"/>
                  </a:lnTo>
                  <a:lnTo>
                    <a:pt x="1198" y="99"/>
                  </a:lnTo>
                  <a:lnTo>
                    <a:pt x="1203" y="87"/>
                  </a:lnTo>
                  <a:lnTo>
                    <a:pt x="1203" y="87"/>
                  </a:lnTo>
                  <a:lnTo>
                    <a:pt x="1211" y="79"/>
                  </a:lnTo>
                  <a:lnTo>
                    <a:pt x="1220" y="70"/>
                  </a:lnTo>
                  <a:lnTo>
                    <a:pt x="1239" y="60"/>
                  </a:lnTo>
                  <a:lnTo>
                    <a:pt x="1239" y="60"/>
                  </a:lnTo>
                  <a:lnTo>
                    <a:pt x="1254" y="51"/>
                  </a:lnTo>
                  <a:lnTo>
                    <a:pt x="1268" y="43"/>
                  </a:lnTo>
                  <a:lnTo>
                    <a:pt x="1283" y="40"/>
                  </a:lnTo>
                  <a:lnTo>
                    <a:pt x="1301" y="36"/>
                  </a:lnTo>
                  <a:lnTo>
                    <a:pt x="1301" y="36"/>
                  </a:lnTo>
                  <a:lnTo>
                    <a:pt x="1341" y="32"/>
                  </a:lnTo>
                  <a:lnTo>
                    <a:pt x="1341" y="32"/>
                  </a:lnTo>
                  <a:lnTo>
                    <a:pt x="1368" y="29"/>
                  </a:lnTo>
                  <a:lnTo>
                    <a:pt x="1381" y="27"/>
                  </a:lnTo>
                  <a:lnTo>
                    <a:pt x="1393" y="23"/>
                  </a:lnTo>
                  <a:lnTo>
                    <a:pt x="1393" y="23"/>
                  </a:lnTo>
                  <a:lnTo>
                    <a:pt x="1401" y="20"/>
                  </a:lnTo>
                  <a:lnTo>
                    <a:pt x="1404" y="18"/>
                  </a:lnTo>
                  <a:lnTo>
                    <a:pt x="1406" y="16"/>
                  </a:lnTo>
                  <a:lnTo>
                    <a:pt x="1406" y="13"/>
                  </a:lnTo>
                  <a:lnTo>
                    <a:pt x="1402" y="7"/>
                  </a:lnTo>
                  <a:lnTo>
                    <a:pt x="1402" y="7"/>
                  </a:lnTo>
                  <a:lnTo>
                    <a:pt x="1395" y="2"/>
                  </a:lnTo>
                  <a:lnTo>
                    <a:pt x="1388" y="0"/>
                  </a:lnTo>
                  <a:lnTo>
                    <a:pt x="1381" y="0"/>
                  </a:lnTo>
                  <a:lnTo>
                    <a:pt x="1373" y="3"/>
                  </a:lnTo>
                  <a:lnTo>
                    <a:pt x="1373" y="3"/>
                  </a:lnTo>
                  <a:lnTo>
                    <a:pt x="1366" y="7"/>
                  </a:lnTo>
                  <a:lnTo>
                    <a:pt x="1366" y="7"/>
                  </a:lnTo>
                  <a:lnTo>
                    <a:pt x="1353" y="13"/>
                  </a:lnTo>
                  <a:lnTo>
                    <a:pt x="1341" y="16"/>
                  </a:lnTo>
                  <a:lnTo>
                    <a:pt x="1341" y="16"/>
                  </a:lnTo>
                  <a:lnTo>
                    <a:pt x="1328" y="16"/>
                  </a:lnTo>
                  <a:lnTo>
                    <a:pt x="1314" y="16"/>
                  </a:lnTo>
                  <a:lnTo>
                    <a:pt x="1314" y="16"/>
                  </a:lnTo>
                  <a:lnTo>
                    <a:pt x="1301" y="16"/>
                  </a:lnTo>
                  <a:lnTo>
                    <a:pt x="1294" y="16"/>
                  </a:lnTo>
                  <a:lnTo>
                    <a:pt x="1288" y="18"/>
                  </a:lnTo>
                  <a:lnTo>
                    <a:pt x="1288" y="18"/>
                  </a:lnTo>
                  <a:lnTo>
                    <a:pt x="1272" y="27"/>
                  </a:lnTo>
                  <a:lnTo>
                    <a:pt x="1265" y="31"/>
                  </a:lnTo>
                  <a:lnTo>
                    <a:pt x="1256" y="32"/>
                  </a:lnTo>
                  <a:lnTo>
                    <a:pt x="1256" y="32"/>
                  </a:lnTo>
                  <a:lnTo>
                    <a:pt x="1243" y="34"/>
                  </a:lnTo>
                  <a:lnTo>
                    <a:pt x="1232" y="36"/>
                  </a:lnTo>
                  <a:lnTo>
                    <a:pt x="1220" y="38"/>
                  </a:lnTo>
                  <a:lnTo>
                    <a:pt x="1209" y="41"/>
                  </a:lnTo>
                  <a:lnTo>
                    <a:pt x="1209" y="41"/>
                  </a:lnTo>
                  <a:lnTo>
                    <a:pt x="1198" y="49"/>
                  </a:lnTo>
                  <a:lnTo>
                    <a:pt x="1187" y="58"/>
                  </a:lnTo>
                  <a:lnTo>
                    <a:pt x="1180" y="69"/>
                  </a:lnTo>
                  <a:lnTo>
                    <a:pt x="1176" y="72"/>
                  </a:lnTo>
                  <a:lnTo>
                    <a:pt x="1174" y="78"/>
                  </a:lnTo>
                  <a:lnTo>
                    <a:pt x="1174" y="78"/>
                  </a:lnTo>
                  <a:lnTo>
                    <a:pt x="1174" y="87"/>
                  </a:lnTo>
                  <a:lnTo>
                    <a:pt x="1172" y="90"/>
                  </a:lnTo>
                  <a:lnTo>
                    <a:pt x="1169" y="96"/>
                  </a:lnTo>
                  <a:lnTo>
                    <a:pt x="1169" y="96"/>
                  </a:lnTo>
                  <a:lnTo>
                    <a:pt x="1156" y="107"/>
                  </a:lnTo>
                  <a:lnTo>
                    <a:pt x="1149" y="114"/>
                  </a:lnTo>
                  <a:lnTo>
                    <a:pt x="1144" y="121"/>
                  </a:lnTo>
                  <a:lnTo>
                    <a:pt x="1144" y="121"/>
                  </a:lnTo>
                  <a:lnTo>
                    <a:pt x="1138" y="136"/>
                  </a:lnTo>
                  <a:lnTo>
                    <a:pt x="1136" y="143"/>
                  </a:lnTo>
                  <a:lnTo>
                    <a:pt x="1136" y="152"/>
                  </a:lnTo>
                  <a:lnTo>
                    <a:pt x="1136" y="152"/>
                  </a:lnTo>
                  <a:lnTo>
                    <a:pt x="1136" y="157"/>
                  </a:lnTo>
                  <a:lnTo>
                    <a:pt x="1140" y="159"/>
                  </a:lnTo>
                  <a:lnTo>
                    <a:pt x="1149" y="163"/>
                  </a:lnTo>
                  <a:lnTo>
                    <a:pt x="1149" y="163"/>
                  </a:lnTo>
                  <a:close/>
                  <a:moveTo>
                    <a:pt x="286" y="675"/>
                  </a:moveTo>
                  <a:lnTo>
                    <a:pt x="286" y="675"/>
                  </a:lnTo>
                  <a:lnTo>
                    <a:pt x="278" y="677"/>
                  </a:lnTo>
                  <a:lnTo>
                    <a:pt x="275" y="682"/>
                  </a:lnTo>
                  <a:lnTo>
                    <a:pt x="275" y="682"/>
                  </a:lnTo>
                  <a:lnTo>
                    <a:pt x="271" y="686"/>
                  </a:lnTo>
                  <a:lnTo>
                    <a:pt x="266" y="691"/>
                  </a:lnTo>
                  <a:lnTo>
                    <a:pt x="266" y="691"/>
                  </a:lnTo>
                  <a:lnTo>
                    <a:pt x="260" y="695"/>
                  </a:lnTo>
                  <a:lnTo>
                    <a:pt x="255" y="698"/>
                  </a:lnTo>
                  <a:lnTo>
                    <a:pt x="255" y="698"/>
                  </a:lnTo>
                  <a:lnTo>
                    <a:pt x="255" y="702"/>
                  </a:lnTo>
                  <a:lnTo>
                    <a:pt x="255" y="704"/>
                  </a:lnTo>
                  <a:lnTo>
                    <a:pt x="257" y="706"/>
                  </a:lnTo>
                  <a:lnTo>
                    <a:pt x="258" y="706"/>
                  </a:lnTo>
                  <a:lnTo>
                    <a:pt x="258" y="706"/>
                  </a:lnTo>
                  <a:lnTo>
                    <a:pt x="262" y="706"/>
                  </a:lnTo>
                  <a:lnTo>
                    <a:pt x="264" y="704"/>
                  </a:lnTo>
                  <a:lnTo>
                    <a:pt x="267" y="700"/>
                  </a:lnTo>
                  <a:lnTo>
                    <a:pt x="267" y="700"/>
                  </a:lnTo>
                  <a:lnTo>
                    <a:pt x="275" y="695"/>
                  </a:lnTo>
                  <a:lnTo>
                    <a:pt x="278" y="695"/>
                  </a:lnTo>
                  <a:lnTo>
                    <a:pt x="282" y="695"/>
                  </a:lnTo>
                  <a:lnTo>
                    <a:pt x="282" y="695"/>
                  </a:lnTo>
                  <a:lnTo>
                    <a:pt x="289" y="695"/>
                  </a:lnTo>
                  <a:lnTo>
                    <a:pt x="291" y="695"/>
                  </a:lnTo>
                  <a:lnTo>
                    <a:pt x="295" y="693"/>
                  </a:lnTo>
                  <a:lnTo>
                    <a:pt x="295" y="693"/>
                  </a:lnTo>
                  <a:lnTo>
                    <a:pt x="298" y="691"/>
                  </a:lnTo>
                  <a:lnTo>
                    <a:pt x="300" y="691"/>
                  </a:lnTo>
                  <a:lnTo>
                    <a:pt x="307" y="693"/>
                  </a:lnTo>
                  <a:lnTo>
                    <a:pt x="307" y="693"/>
                  </a:lnTo>
                  <a:lnTo>
                    <a:pt x="313" y="691"/>
                  </a:lnTo>
                  <a:lnTo>
                    <a:pt x="316" y="689"/>
                  </a:lnTo>
                  <a:lnTo>
                    <a:pt x="320" y="686"/>
                  </a:lnTo>
                  <a:lnTo>
                    <a:pt x="324" y="684"/>
                  </a:lnTo>
                  <a:lnTo>
                    <a:pt x="324" y="684"/>
                  </a:lnTo>
                  <a:lnTo>
                    <a:pt x="331" y="684"/>
                  </a:lnTo>
                  <a:lnTo>
                    <a:pt x="336" y="686"/>
                  </a:lnTo>
                  <a:lnTo>
                    <a:pt x="336" y="686"/>
                  </a:lnTo>
                  <a:lnTo>
                    <a:pt x="353" y="686"/>
                  </a:lnTo>
                  <a:lnTo>
                    <a:pt x="353" y="686"/>
                  </a:lnTo>
                  <a:lnTo>
                    <a:pt x="358" y="684"/>
                  </a:lnTo>
                  <a:lnTo>
                    <a:pt x="365" y="680"/>
                  </a:lnTo>
                  <a:lnTo>
                    <a:pt x="365" y="680"/>
                  </a:lnTo>
                  <a:lnTo>
                    <a:pt x="367" y="677"/>
                  </a:lnTo>
                  <a:lnTo>
                    <a:pt x="365" y="673"/>
                  </a:lnTo>
                  <a:lnTo>
                    <a:pt x="365" y="671"/>
                  </a:lnTo>
                  <a:lnTo>
                    <a:pt x="365" y="671"/>
                  </a:lnTo>
                  <a:lnTo>
                    <a:pt x="360" y="671"/>
                  </a:lnTo>
                  <a:lnTo>
                    <a:pt x="358" y="671"/>
                  </a:lnTo>
                  <a:lnTo>
                    <a:pt x="356" y="669"/>
                  </a:lnTo>
                  <a:lnTo>
                    <a:pt x="356" y="669"/>
                  </a:lnTo>
                  <a:lnTo>
                    <a:pt x="356" y="668"/>
                  </a:lnTo>
                  <a:lnTo>
                    <a:pt x="356" y="664"/>
                  </a:lnTo>
                  <a:lnTo>
                    <a:pt x="362" y="660"/>
                  </a:lnTo>
                  <a:lnTo>
                    <a:pt x="362" y="660"/>
                  </a:lnTo>
                  <a:lnTo>
                    <a:pt x="365" y="660"/>
                  </a:lnTo>
                  <a:lnTo>
                    <a:pt x="369" y="658"/>
                  </a:lnTo>
                  <a:lnTo>
                    <a:pt x="369" y="658"/>
                  </a:lnTo>
                  <a:lnTo>
                    <a:pt x="371" y="653"/>
                  </a:lnTo>
                  <a:lnTo>
                    <a:pt x="371" y="648"/>
                  </a:lnTo>
                  <a:lnTo>
                    <a:pt x="371" y="648"/>
                  </a:lnTo>
                  <a:lnTo>
                    <a:pt x="371" y="642"/>
                  </a:lnTo>
                  <a:lnTo>
                    <a:pt x="369" y="639"/>
                  </a:lnTo>
                  <a:lnTo>
                    <a:pt x="367" y="635"/>
                  </a:lnTo>
                  <a:lnTo>
                    <a:pt x="362" y="635"/>
                  </a:lnTo>
                  <a:lnTo>
                    <a:pt x="362" y="635"/>
                  </a:lnTo>
                  <a:lnTo>
                    <a:pt x="354" y="637"/>
                  </a:lnTo>
                  <a:lnTo>
                    <a:pt x="353" y="635"/>
                  </a:lnTo>
                  <a:lnTo>
                    <a:pt x="351" y="631"/>
                  </a:lnTo>
                  <a:lnTo>
                    <a:pt x="351" y="631"/>
                  </a:lnTo>
                  <a:lnTo>
                    <a:pt x="349" y="626"/>
                  </a:lnTo>
                  <a:lnTo>
                    <a:pt x="349" y="626"/>
                  </a:lnTo>
                  <a:lnTo>
                    <a:pt x="349" y="622"/>
                  </a:lnTo>
                  <a:lnTo>
                    <a:pt x="349" y="620"/>
                  </a:lnTo>
                  <a:lnTo>
                    <a:pt x="349" y="620"/>
                  </a:lnTo>
                  <a:lnTo>
                    <a:pt x="349" y="617"/>
                  </a:lnTo>
                  <a:lnTo>
                    <a:pt x="347" y="615"/>
                  </a:lnTo>
                  <a:lnTo>
                    <a:pt x="344" y="611"/>
                  </a:lnTo>
                  <a:lnTo>
                    <a:pt x="344" y="611"/>
                  </a:lnTo>
                  <a:lnTo>
                    <a:pt x="338" y="608"/>
                  </a:lnTo>
                  <a:lnTo>
                    <a:pt x="336" y="602"/>
                  </a:lnTo>
                  <a:lnTo>
                    <a:pt x="336" y="602"/>
                  </a:lnTo>
                  <a:lnTo>
                    <a:pt x="334" y="601"/>
                  </a:lnTo>
                  <a:lnTo>
                    <a:pt x="334" y="601"/>
                  </a:lnTo>
                  <a:lnTo>
                    <a:pt x="331" y="595"/>
                  </a:lnTo>
                  <a:lnTo>
                    <a:pt x="331" y="595"/>
                  </a:lnTo>
                  <a:lnTo>
                    <a:pt x="327" y="592"/>
                  </a:lnTo>
                  <a:lnTo>
                    <a:pt x="324" y="586"/>
                  </a:lnTo>
                  <a:lnTo>
                    <a:pt x="324" y="586"/>
                  </a:lnTo>
                  <a:lnTo>
                    <a:pt x="320" y="581"/>
                  </a:lnTo>
                  <a:lnTo>
                    <a:pt x="316" y="575"/>
                  </a:lnTo>
                  <a:lnTo>
                    <a:pt x="316" y="575"/>
                  </a:lnTo>
                  <a:lnTo>
                    <a:pt x="313" y="572"/>
                  </a:lnTo>
                  <a:lnTo>
                    <a:pt x="311" y="568"/>
                  </a:lnTo>
                  <a:lnTo>
                    <a:pt x="311" y="568"/>
                  </a:lnTo>
                  <a:lnTo>
                    <a:pt x="309" y="564"/>
                  </a:lnTo>
                  <a:lnTo>
                    <a:pt x="305" y="563"/>
                  </a:lnTo>
                  <a:lnTo>
                    <a:pt x="305" y="563"/>
                  </a:lnTo>
                  <a:lnTo>
                    <a:pt x="304" y="559"/>
                  </a:lnTo>
                  <a:lnTo>
                    <a:pt x="304" y="557"/>
                  </a:lnTo>
                  <a:lnTo>
                    <a:pt x="305" y="554"/>
                  </a:lnTo>
                  <a:lnTo>
                    <a:pt x="305" y="554"/>
                  </a:lnTo>
                  <a:lnTo>
                    <a:pt x="305" y="550"/>
                  </a:lnTo>
                  <a:lnTo>
                    <a:pt x="305" y="546"/>
                  </a:lnTo>
                  <a:lnTo>
                    <a:pt x="305" y="546"/>
                  </a:lnTo>
                  <a:lnTo>
                    <a:pt x="307" y="544"/>
                  </a:lnTo>
                  <a:lnTo>
                    <a:pt x="309" y="543"/>
                  </a:lnTo>
                  <a:lnTo>
                    <a:pt x="313" y="541"/>
                  </a:lnTo>
                  <a:lnTo>
                    <a:pt x="313" y="541"/>
                  </a:lnTo>
                  <a:lnTo>
                    <a:pt x="316" y="535"/>
                  </a:lnTo>
                  <a:lnTo>
                    <a:pt x="318" y="530"/>
                  </a:lnTo>
                  <a:lnTo>
                    <a:pt x="318" y="530"/>
                  </a:lnTo>
                  <a:lnTo>
                    <a:pt x="320" y="523"/>
                  </a:lnTo>
                  <a:lnTo>
                    <a:pt x="320" y="521"/>
                  </a:lnTo>
                  <a:lnTo>
                    <a:pt x="318" y="517"/>
                  </a:lnTo>
                  <a:lnTo>
                    <a:pt x="318" y="517"/>
                  </a:lnTo>
                  <a:lnTo>
                    <a:pt x="311" y="514"/>
                  </a:lnTo>
                  <a:lnTo>
                    <a:pt x="311" y="514"/>
                  </a:lnTo>
                  <a:lnTo>
                    <a:pt x="305" y="514"/>
                  </a:lnTo>
                  <a:lnTo>
                    <a:pt x="300" y="514"/>
                  </a:lnTo>
                  <a:lnTo>
                    <a:pt x="295" y="512"/>
                  </a:lnTo>
                  <a:lnTo>
                    <a:pt x="295" y="510"/>
                  </a:lnTo>
                  <a:lnTo>
                    <a:pt x="293" y="506"/>
                  </a:lnTo>
                  <a:lnTo>
                    <a:pt x="293" y="506"/>
                  </a:lnTo>
                  <a:lnTo>
                    <a:pt x="295" y="503"/>
                  </a:lnTo>
                  <a:lnTo>
                    <a:pt x="296" y="499"/>
                  </a:lnTo>
                  <a:lnTo>
                    <a:pt x="296" y="499"/>
                  </a:lnTo>
                  <a:lnTo>
                    <a:pt x="295" y="496"/>
                  </a:lnTo>
                  <a:lnTo>
                    <a:pt x="293" y="494"/>
                  </a:lnTo>
                  <a:lnTo>
                    <a:pt x="291" y="494"/>
                  </a:lnTo>
                  <a:lnTo>
                    <a:pt x="287" y="494"/>
                  </a:lnTo>
                  <a:lnTo>
                    <a:pt x="287" y="494"/>
                  </a:lnTo>
                  <a:lnTo>
                    <a:pt x="286" y="494"/>
                  </a:lnTo>
                  <a:lnTo>
                    <a:pt x="286" y="494"/>
                  </a:lnTo>
                  <a:lnTo>
                    <a:pt x="278" y="496"/>
                  </a:lnTo>
                  <a:lnTo>
                    <a:pt x="278" y="496"/>
                  </a:lnTo>
                  <a:lnTo>
                    <a:pt x="275" y="497"/>
                  </a:lnTo>
                  <a:lnTo>
                    <a:pt x="275" y="497"/>
                  </a:lnTo>
                  <a:lnTo>
                    <a:pt x="273" y="503"/>
                  </a:lnTo>
                  <a:lnTo>
                    <a:pt x="273" y="503"/>
                  </a:lnTo>
                  <a:lnTo>
                    <a:pt x="273" y="505"/>
                  </a:lnTo>
                  <a:lnTo>
                    <a:pt x="271" y="506"/>
                  </a:lnTo>
                  <a:lnTo>
                    <a:pt x="267" y="508"/>
                  </a:lnTo>
                  <a:lnTo>
                    <a:pt x="267" y="508"/>
                  </a:lnTo>
                  <a:lnTo>
                    <a:pt x="267" y="512"/>
                  </a:lnTo>
                  <a:lnTo>
                    <a:pt x="267" y="516"/>
                  </a:lnTo>
                  <a:lnTo>
                    <a:pt x="267" y="516"/>
                  </a:lnTo>
                  <a:lnTo>
                    <a:pt x="264" y="519"/>
                  </a:lnTo>
                  <a:lnTo>
                    <a:pt x="260" y="521"/>
                  </a:lnTo>
                  <a:lnTo>
                    <a:pt x="260" y="521"/>
                  </a:lnTo>
                  <a:lnTo>
                    <a:pt x="260" y="526"/>
                  </a:lnTo>
                  <a:lnTo>
                    <a:pt x="260" y="530"/>
                  </a:lnTo>
                  <a:lnTo>
                    <a:pt x="260" y="530"/>
                  </a:lnTo>
                  <a:lnTo>
                    <a:pt x="264" y="534"/>
                  </a:lnTo>
                  <a:lnTo>
                    <a:pt x="262" y="537"/>
                  </a:lnTo>
                  <a:lnTo>
                    <a:pt x="258" y="543"/>
                  </a:lnTo>
                  <a:lnTo>
                    <a:pt x="258" y="543"/>
                  </a:lnTo>
                  <a:lnTo>
                    <a:pt x="260" y="546"/>
                  </a:lnTo>
                  <a:lnTo>
                    <a:pt x="262" y="550"/>
                  </a:lnTo>
                  <a:lnTo>
                    <a:pt x="262" y="550"/>
                  </a:lnTo>
                  <a:lnTo>
                    <a:pt x="262" y="554"/>
                  </a:lnTo>
                  <a:lnTo>
                    <a:pt x="260" y="559"/>
                  </a:lnTo>
                  <a:lnTo>
                    <a:pt x="260" y="559"/>
                  </a:lnTo>
                  <a:lnTo>
                    <a:pt x="262" y="561"/>
                  </a:lnTo>
                  <a:lnTo>
                    <a:pt x="262" y="563"/>
                  </a:lnTo>
                  <a:lnTo>
                    <a:pt x="267" y="563"/>
                  </a:lnTo>
                  <a:lnTo>
                    <a:pt x="267" y="563"/>
                  </a:lnTo>
                  <a:lnTo>
                    <a:pt x="269" y="564"/>
                  </a:lnTo>
                  <a:lnTo>
                    <a:pt x="271" y="568"/>
                  </a:lnTo>
                  <a:lnTo>
                    <a:pt x="271" y="568"/>
                  </a:lnTo>
                  <a:lnTo>
                    <a:pt x="271" y="572"/>
                  </a:lnTo>
                  <a:lnTo>
                    <a:pt x="271" y="575"/>
                  </a:lnTo>
                  <a:lnTo>
                    <a:pt x="271" y="575"/>
                  </a:lnTo>
                  <a:lnTo>
                    <a:pt x="273" y="579"/>
                  </a:lnTo>
                  <a:lnTo>
                    <a:pt x="275" y="581"/>
                  </a:lnTo>
                  <a:lnTo>
                    <a:pt x="280" y="584"/>
                  </a:lnTo>
                  <a:lnTo>
                    <a:pt x="280" y="584"/>
                  </a:lnTo>
                  <a:lnTo>
                    <a:pt x="289" y="584"/>
                  </a:lnTo>
                  <a:lnTo>
                    <a:pt x="293" y="586"/>
                  </a:lnTo>
                  <a:lnTo>
                    <a:pt x="295" y="588"/>
                  </a:lnTo>
                  <a:lnTo>
                    <a:pt x="295" y="588"/>
                  </a:lnTo>
                  <a:lnTo>
                    <a:pt x="296" y="590"/>
                  </a:lnTo>
                  <a:lnTo>
                    <a:pt x="295" y="593"/>
                  </a:lnTo>
                  <a:lnTo>
                    <a:pt x="293" y="597"/>
                  </a:lnTo>
                  <a:lnTo>
                    <a:pt x="291" y="601"/>
                  </a:lnTo>
                  <a:lnTo>
                    <a:pt x="291" y="602"/>
                  </a:lnTo>
                  <a:lnTo>
                    <a:pt x="293" y="604"/>
                  </a:lnTo>
                  <a:lnTo>
                    <a:pt x="293" y="604"/>
                  </a:lnTo>
                  <a:lnTo>
                    <a:pt x="296" y="604"/>
                  </a:lnTo>
                  <a:lnTo>
                    <a:pt x="298" y="602"/>
                  </a:lnTo>
                  <a:lnTo>
                    <a:pt x="300" y="602"/>
                  </a:lnTo>
                  <a:lnTo>
                    <a:pt x="302" y="604"/>
                  </a:lnTo>
                  <a:lnTo>
                    <a:pt x="302" y="604"/>
                  </a:lnTo>
                  <a:lnTo>
                    <a:pt x="304" y="610"/>
                  </a:lnTo>
                  <a:lnTo>
                    <a:pt x="302" y="613"/>
                  </a:lnTo>
                  <a:lnTo>
                    <a:pt x="298" y="615"/>
                  </a:lnTo>
                  <a:lnTo>
                    <a:pt x="295" y="615"/>
                  </a:lnTo>
                  <a:lnTo>
                    <a:pt x="286" y="617"/>
                  </a:lnTo>
                  <a:lnTo>
                    <a:pt x="280" y="619"/>
                  </a:lnTo>
                  <a:lnTo>
                    <a:pt x="278" y="620"/>
                  </a:lnTo>
                  <a:lnTo>
                    <a:pt x="278" y="620"/>
                  </a:lnTo>
                  <a:lnTo>
                    <a:pt x="278" y="624"/>
                  </a:lnTo>
                  <a:lnTo>
                    <a:pt x="278" y="626"/>
                  </a:lnTo>
                  <a:lnTo>
                    <a:pt x="280" y="628"/>
                  </a:lnTo>
                  <a:lnTo>
                    <a:pt x="280" y="631"/>
                  </a:lnTo>
                  <a:lnTo>
                    <a:pt x="280" y="631"/>
                  </a:lnTo>
                  <a:lnTo>
                    <a:pt x="280" y="633"/>
                  </a:lnTo>
                  <a:lnTo>
                    <a:pt x="278" y="635"/>
                  </a:lnTo>
                  <a:lnTo>
                    <a:pt x="277" y="637"/>
                  </a:lnTo>
                  <a:lnTo>
                    <a:pt x="277" y="640"/>
                  </a:lnTo>
                  <a:lnTo>
                    <a:pt x="277" y="640"/>
                  </a:lnTo>
                  <a:lnTo>
                    <a:pt x="278" y="646"/>
                  </a:lnTo>
                  <a:lnTo>
                    <a:pt x="278" y="648"/>
                  </a:lnTo>
                  <a:lnTo>
                    <a:pt x="278" y="649"/>
                  </a:lnTo>
                  <a:lnTo>
                    <a:pt x="278" y="649"/>
                  </a:lnTo>
                  <a:lnTo>
                    <a:pt x="273" y="653"/>
                  </a:lnTo>
                  <a:lnTo>
                    <a:pt x="269" y="657"/>
                  </a:lnTo>
                  <a:lnTo>
                    <a:pt x="269" y="657"/>
                  </a:lnTo>
                  <a:lnTo>
                    <a:pt x="269" y="660"/>
                  </a:lnTo>
                  <a:lnTo>
                    <a:pt x="269" y="662"/>
                  </a:lnTo>
                  <a:lnTo>
                    <a:pt x="275" y="664"/>
                  </a:lnTo>
                  <a:lnTo>
                    <a:pt x="275" y="664"/>
                  </a:lnTo>
                  <a:lnTo>
                    <a:pt x="280" y="666"/>
                  </a:lnTo>
                  <a:lnTo>
                    <a:pt x="286" y="668"/>
                  </a:lnTo>
                  <a:lnTo>
                    <a:pt x="286" y="668"/>
                  </a:lnTo>
                  <a:lnTo>
                    <a:pt x="291" y="668"/>
                  </a:lnTo>
                  <a:lnTo>
                    <a:pt x="298" y="668"/>
                  </a:lnTo>
                  <a:lnTo>
                    <a:pt x="298" y="668"/>
                  </a:lnTo>
                  <a:lnTo>
                    <a:pt x="302" y="669"/>
                  </a:lnTo>
                  <a:lnTo>
                    <a:pt x="302" y="671"/>
                  </a:lnTo>
                  <a:lnTo>
                    <a:pt x="302" y="673"/>
                  </a:lnTo>
                  <a:lnTo>
                    <a:pt x="302" y="673"/>
                  </a:lnTo>
                  <a:lnTo>
                    <a:pt x="298" y="675"/>
                  </a:lnTo>
                  <a:lnTo>
                    <a:pt x="293" y="675"/>
                  </a:lnTo>
                  <a:lnTo>
                    <a:pt x="286" y="675"/>
                  </a:lnTo>
                  <a:lnTo>
                    <a:pt x="286" y="675"/>
                  </a:lnTo>
                  <a:close/>
                  <a:moveTo>
                    <a:pt x="534" y="572"/>
                  </a:moveTo>
                  <a:lnTo>
                    <a:pt x="534" y="572"/>
                  </a:lnTo>
                  <a:lnTo>
                    <a:pt x="532" y="566"/>
                  </a:lnTo>
                  <a:lnTo>
                    <a:pt x="530" y="564"/>
                  </a:lnTo>
                  <a:lnTo>
                    <a:pt x="526" y="564"/>
                  </a:lnTo>
                  <a:lnTo>
                    <a:pt x="525" y="566"/>
                  </a:lnTo>
                  <a:lnTo>
                    <a:pt x="519" y="570"/>
                  </a:lnTo>
                  <a:lnTo>
                    <a:pt x="515" y="577"/>
                  </a:lnTo>
                  <a:lnTo>
                    <a:pt x="515" y="577"/>
                  </a:lnTo>
                  <a:lnTo>
                    <a:pt x="515" y="577"/>
                  </a:lnTo>
                  <a:lnTo>
                    <a:pt x="515" y="577"/>
                  </a:lnTo>
                  <a:lnTo>
                    <a:pt x="517" y="582"/>
                  </a:lnTo>
                  <a:lnTo>
                    <a:pt x="517" y="586"/>
                  </a:lnTo>
                  <a:lnTo>
                    <a:pt x="521" y="590"/>
                  </a:lnTo>
                  <a:lnTo>
                    <a:pt x="526" y="590"/>
                  </a:lnTo>
                  <a:lnTo>
                    <a:pt x="526" y="590"/>
                  </a:lnTo>
                  <a:lnTo>
                    <a:pt x="530" y="590"/>
                  </a:lnTo>
                  <a:lnTo>
                    <a:pt x="532" y="588"/>
                  </a:lnTo>
                  <a:lnTo>
                    <a:pt x="535" y="582"/>
                  </a:lnTo>
                  <a:lnTo>
                    <a:pt x="535" y="577"/>
                  </a:lnTo>
                  <a:lnTo>
                    <a:pt x="534" y="572"/>
                  </a:lnTo>
                  <a:lnTo>
                    <a:pt x="534" y="572"/>
                  </a:lnTo>
                  <a:close/>
                  <a:moveTo>
                    <a:pt x="937" y="338"/>
                  </a:moveTo>
                  <a:lnTo>
                    <a:pt x="937" y="338"/>
                  </a:lnTo>
                  <a:lnTo>
                    <a:pt x="935" y="336"/>
                  </a:lnTo>
                  <a:lnTo>
                    <a:pt x="935" y="338"/>
                  </a:lnTo>
                  <a:lnTo>
                    <a:pt x="935" y="342"/>
                  </a:lnTo>
                  <a:lnTo>
                    <a:pt x="935" y="342"/>
                  </a:lnTo>
                  <a:lnTo>
                    <a:pt x="937" y="340"/>
                  </a:lnTo>
                  <a:lnTo>
                    <a:pt x="939" y="338"/>
                  </a:lnTo>
                  <a:lnTo>
                    <a:pt x="937" y="338"/>
                  </a:lnTo>
                  <a:lnTo>
                    <a:pt x="937" y="338"/>
                  </a:lnTo>
                  <a:close/>
                  <a:moveTo>
                    <a:pt x="110" y="354"/>
                  </a:moveTo>
                  <a:lnTo>
                    <a:pt x="110" y="354"/>
                  </a:lnTo>
                  <a:lnTo>
                    <a:pt x="121" y="347"/>
                  </a:lnTo>
                  <a:lnTo>
                    <a:pt x="124" y="344"/>
                  </a:lnTo>
                  <a:lnTo>
                    <a:pt x="126" y="338"/>
                  </a:lnTo>
                  <a:lnTo>
                    <a:pt x="126" y="338"/>
                  </a:lnTo>
                  <a:lnTo>
                    <a:pt x="128" y="335"/>
                  </a:lnTo>
                  <a:lnTo>
                    <a:pt x="130" y="333"/>
                  </a:lnTo>
                  <a:lnTo>
                    <a:pt x="130" y="333"/>
                  </a:lnTo>
                  <a:lnTo>
                    <a:pt x="134" y="331"/>
                  </a:lnTo>
                  <a:lnTo>
                    <a:pt x="137" y="329"/>
                  </a:lnTo>
                  <a:lnTo>
                    <a:pt x="137" y="329"/>
                  </a:lnTo>
                  <a:lnTo>
                    <a:pt x="139" y="326"/>
                  </a:lnTo>
                  <a:lnTo>
                    <a:pt x="139" y="322"/>
                  </a:lnTo>
                  <a:lnTo>
                    <a:pt x="137" y="316"/>
                  </a:lnTo>
                  <a:lnTo>
                    <a:pt x="137" y="316"/>
                  </a:lnTo>
                  <a:lnTo>
                    <a:pt x="135" y="313"/>
                  </a:lnTo>
                  <a:lnTo>
                    <a:pt x="132" y="313"/>
                  </a:lnTo>
                  <a:lnTo>
                    <a:pt x="126" y="313"/>
                  </a:lnTo>
                  <a:lnTo>
                    <a:pt x="119" y="311"/>
                  </a:lnTo>
                  <a:lnTo>
                    <a:pt x="117" y="309"/>
                  </a:lnTo>
                  <a:lnTo>
                    <a:pt x="115" y="307"/>
                  </a:lnTo>
                  <a:lnTo>
                    <a:pt x="115" y="307"/>
                  </a:lnTo>
                  <a:lnTo>
                    <a:pt x="112" y="300"/>
                  </a:lnTo>
                  <a:lnTo>
                    <a:pt x="108" y="297"/>
                  </a:lnTo>
                  <a:lnTo>
                    <a:pt x="108" y="297"/>
                  </a:lnTo>
                  <a:lnTo>
                    <a:pt x="105" y="295"/>
                  </a:lnTo>
                  <a:lnTo>
                    <a:pt x="101" y="295"/>
                  </a:lnTo>
                  <a:lnTo>
                    <a:pt x="101" y="295"/>
                  </a:lnTo>
                  <a:lnTo>
                    <a:pt x="99" y="295"/>
                  </a:lnTo>
                  <a:lnTo>
                    <a:pt x="99" y="295"/>
                  </a:lnTo>
                  <a:lnTo>
                    <a:pt x="97" y="297"/>
                  </a:lnTo>
                  <a:lnTo>
                    <a:pt x="96" y="300"/>
                  </a:lnTo>
                  <a:lnTo>
                    <a:pt x="96" y="300"/>
                  </a:lnTo>
                  <a:lnTo>
                    <a:pt x="94" y="302"/>
                  </a:lnTo>
                  <a:lnTo>
                    <a:pt x="90" y="302"/>
                  </a:lnTo>
                  <a:lnTo>
                    <a:pt x="85" y="302"/>
                  </a:lnTo>
                  <a:lnTo>
                    <a:pt x="85" y="302"/>
                  </a:lnTo>
                  <a:lnTo>
                    <a:pt x="81" y="304"/>
                  </a:lnTo>
                  <a:lnTo>
                    <a:pt x="79" y="306"/>
                  </a:lnTo>
                  <a:lnTo>
                    <a:pt x="77" y="306"/>
                  </a:lnTo>
                  <a:lnTo>
                    <a:pt x="77" y="306"/>
                  </a:lnTo>
                  <a:lnTo>
                    <a:pt x="72" y="304"/>
                  </a:lnTo>
                  <a:lnTo>
                    <a:pt x="72" y="304"/>
                  </a:lnTo>
                  <a:lnTo>
                    <a:pt x="68" y="304"/>
                  </a:lnTo>
                  <a:lnTo>
                    <a:pt x="67" y="306"/>
                  </a:lnTo>
                  <a:lnTo>
                    <a:pt x="67" y="306"/>
                  </a:lnTo>
                  <a:lnTo>
                    <a:pt x="63" y="306"/>
                  </a:lnTo>
                  <a:lnTo>
                    <a:pt x="61" y="302"/>
                  </a:lnTo>
                  <a:lnTo>
                    <a:pt x="61" y="302"/>
                  </a:lnTo>
                  <a:lnTo>
                    <a:pt x="61" y="298"/>
                  </a:lnTo>
                  <a:lnTo>
                    <a:pt x="59" y="298"/>
                  </a:lnTo>
                  <a:lnTo>
                    <a:pt x="58" y="298"/>
                  </a:lnTo>
                  <a:lnTo>
                    <a:pt x="58" y="298"/>
                  </a:lnTo>
                  <a:lnTo>
                    <a:pt x="54" y="302"/>
                  </a:lnTo>
                  <a:lnTo>
                    <a:pt x="52" y="306"/>
                  </a:lnTo>
                  <a:lnTo>
                    <a:pt x="52" y="306"/>
                  </a:lnTo>
                  <a:lnTo>
                    <a:pt x="48" y="309"/>
                  </a:lnTo>
                  <a:lnTo>
                    <a:pt x="47" y="309"/>
                  </a:lnTo>
                  <a:lnTo>
                    <a:pt x="45" y="307"/>
                  </a:lnTo>
                  <a:lnTo>
                    <a:pt x="45" y="307"/>
                  </a:lnTo>
                  <a:lnTo>
                    <a:pt x="43" y="304"/>
                  </a:lnTo>
                  <a:lnTo>
                    <a:pt x="43" y="302"/>
                  </a:lnTo>
                  <a:lnTo>
                    <a:pt x="41" y="302"/>
                  </a:lnTo>
                  <a:lnTo>
                    <a:pt x="41" y="302"/>
                  </a:lnTo>
                  <a:lnTo>
                    <a:pt x="38" y="304"/>
                  </a:lnTo>
                  <a:lnTo>
                    <a:pt x="38" y="307"/>
                  </a:lnTo>
                  <a:lnTo>
                    <a:pt x="38" y="315"/>
                  </a:lnTo>
                  <a:lnTo>
                    <a:pt x="38" y="315"/>
                  </a:lnTo>
                  <a:lnTo>
                    <a:pt x="36" y="316"/>
                  </a:lnTo>
                  <a:lnTo>
                    <a:pt x="34" y="316"/>
                  </a:lnTo>
                  <a:lnTo>
                    <a:pt x="34" y="316"/>
                  </a:lnTo>
                  <a:lnTo>
                    <a:pt x="29" y="320"/>
                  </a:lnTo>
                  <a:lnTo>
                    <a:pt x="27" y="320"/>
                  </a:lnTo>
                  <a:lnTo>
                    <a:pt x="23" y="320"/>
                  </a:lnTo>
                  <a:lnTo>
                    <a:pt x="23" y="320"/>
                  </a:lnTo>
                  <a:lnTo>
                    <a:pt x="21" y="316"/>
                  </a:lnTo>
                  <a:lnTo>
                    <a:pt x="21" y="315"/>
                  </a:lnTo>
                  <a:lnTo>
                    <a:pt x="20" y="311"/>
                  </a:lnTo>
                  <a:lnTo>
                    <a:pt x="18" y="307"/>
                  </a:lnTo>
                  <a:lnTo>
                    <a:pt x="18" y="307"/>
                  </a:lnTo>
                  <a:lnTo>
                    <a:pt x="12" y="306"/>
                  </a:lnTo>
                  <a:lnTo>
                    <a:pt x="7" y="307"/>
                  </a:lnTo>
                  <a:lnTo>
                    <a:pt x="7" y="307"/>
                  </a:lnTo>
                  <a:lnTo>
                    <a:pt x="3" y="309"/>
                  </a:lnTo>
                  <a:lnTo>
                    <a:pt x="3" y="311"/>
                  </a:lnTo>
                  <a:lnTo>
                    <a:pt x="3" y="315"/>
                  </a:lnTo>
                  <a:lnTo>
                    <a:pt x="5" y="316"/>
                  </a:lnTo>
                  <a:lnTo>
                    <a:pt x="5" y="316"/>
                  </a:lnTo>
                  <a:lnTo>
                    <a:pt x="9" y="320"/>
                  </a:lnTo>
                  <a:lnTo>
                    <a:pt x="10" y="324"/>
                  </a:lnTo>
                  <a:lnTo>
                    <a:pt x="9" y="326"/>
                  </a:lnTo>
                  <a:lnTo>
                    <a:pt x="9" y="326"/>
                  </a:lnTo>
                  <a:lnTo>
                    <a:pt x="5" y="327"/>
                  </a:lnTo>
                  <a:lnTo>
                    <a:pt x="1" y="329"/>
                  </a:lnTo>
                  <a:lnTo>
                    <a:pt x="1" y="329"/>
                  </a:lnTo>
                  <a:lnTo>
                    <a:pt x="0" y="331"/>
                  </a:lnTo>
                  <a:lnTo>
                    <a:pt x="1" y="333"/>
                  </a:lnTo>
                  <a:lnTo>
                    <a:pt x="5" y="336"/>
                  </a:lnTo>
                  <a:lnTo>
                    <a:pt x="12" y="340"/>
                  </a:lnTo>
                  <a:lnTo>
                    <a:pt x="12" y="340"/>
                  </a:lnTo>
                  <a:lnTo>
                    <a:pt x="16" y="342"/>
                  </a:lnTo>
                  <a:lnTo>
                    <a:pt x="18" y="345"/>
                  </a:lnTo>
                  <a:lnTo>
                    <a:pt x="18" y="345"/>
                  </a:lnTo>
                  <a:lnTo>
                    <a:pt x="18" y="347"/>
                  </a:lnTo>
                  <a:lnTo>
                    <a:pt x="16" y="349"/>
                  </a:lnTo>
                  <a:lnTo>
                    <a:pt x="10" y="353"/>
                  </a:lnTo>
                  <a:lnTo>
                    <a:pt x="10" y="353"/>
                  </a:lnTo>
                  <a:lnTo>
                    <a:pt x="9" y="356"/>
                  </a:lnTo>
                  <a:lnTo>
                    <a:pt x="10" y="356"/>
                  </a:lnTo>
                  <a:lnTo>
                    <a:pt x="12" y="358"/>
                  </a:lnTo>
                  <a:lnTo>
                    <a:pt x="12" y="358"/>
                  </a:lnTo>
                  <a:lnTo>
                    <a:pt x="16" y="358"/>
                  </a:lnTo>
                  <a:lnTo>
                    <a:pt x="20" y="356"/>
                  </a:lnTo>
                  <a:lnTo>
                    <a:pt x="27" y="353"/>
                  </a:lnTo>
                  <a:lnTo>
                    <a:pt x="27" y="353"/>
                  </a:lnTo>
                  <a:lnTo>
                    <a:pt x="30" y="353"/>
                  </a:lnTo>
                  <a:lnTo>
                    <a:pt x="32" y="354"/>
                  </a:lnTo>
                  <a:lnTo>
                    <a:pt x="32" y="354"/>
                  </a:lnTo>
                  <a:lnTo>
                    <a:pt x="34" y="358"/>
                  </a:lnTo>
                  <a:lnTo>
                    <a:pt x="38" y="362"/>
                  </a:lnTo>
                  <a:lnTo>
                    <a:pt x="38" y="362"/>
                  </a:lnTo>
                  <a:lnTo>
                    <a:pt x="50" y="365"/>
                  </a:lnTo>
                  <a:lnTo>
                    <a:pt x="58" y="365"/>
                  </a:lnTo>
                  <a:lnTo>
                    <a:pt x="65" y="365"/>
                  </a:lnTo>
                  <a:lnTo>
                    <a:pt x="65" y="365"/>
                  </a:lnTo>
                  <a:lnTo>
                    <a:pt x="74" y="360"/>
                  </a:lnTo>
                  <a:lnTo>
                    <a:pt x="79" y="358"/>
                  </a:lnTo>
                  <a:lnTo>
                    <a:pt x="85" y="356"/>
                  </a:lnTo>
                  <a:lnTo>
                    <a:pt x="85" y="356"/>
                  </a:lnTo>
                  <a:lnTo>
                    <a:pt x="90" y="358"/>
                  </a:lnTo>
                  <a:lnTo>
                    <a:pt x="90" y="358"/>
                  </a:lnTo>
                  <a:lnTo>
                    <a:pt x="101" y="358"/>
                  </a:lnTo>
                  <a:lnTo>
                    <a:pt x="106" y="356"/>
                  </a:lnTo>
                  <a:lnTo>
                    <a:pt x="110" y="354"/>
                  </a:lnTo>
                  <a:lnTo>
                    <a:pt x="110" y="354"/>
                  </a:lnTo>
                  <a:close/>
                  <a:moveTo>
                    <a:pt x="1109" y="1044"/>
                  </a:moveTo>
                  <a:lnTo>
                    <a:pt x="1109" y="1044"/>
                  </a:lnTo>
                  <a:lnTo>
                    <a:pt x="1107" y="1035"/>
                  </a:lnTo>
                  <a:lnTo>
                    <a:pt x="1106" y="1026"/>
                  </a:lnTo>
                  <a:lnTo>
                    <a:pt x="1107" y="1004"/>
                  </a:lnTo>
                  <a:lnTo>
                    <a:pt x="1107" y="1004"/>
                  </a:lnTo>
                  <a:lnTo>
                    <a:pt x="1109" y="986"/>
                  </a:lnTo>
                  <a:lnTo>
                    <a:pt x="1109" y="977"/>
                  </a:lnTo>
                  <a:lnTo>
                    <a:pt x="1107" y="968"/>
                  </a:lnTo>
                  <a:lnTo>
                    <a:pt x="1107" y="968"/>
                  </a:lnTo>
                  <a:lnTo>
                    <a:pt x="1104" y="961"/>
                  </a:lnTo>
                  <a:lnTo>
                    <a:pt x="1100" y="957"/>
                  </a:lnTo>
                  <a:lnTo>
                    <a:pt x="1091" y="948"/>
                  </a:lnTo>
                  <a:lnTo>
                    <a:pt x="1078" y="941"/>
                  </a:lnTo>
                  <a:lnTo>
                    <a:pt x="1068" y="932"/>
                  </a:lnTo>
                  <a:lnTo>
                    <a:pt x="1068" y="932"/>
                  </a:lnTo>
                  <a:lnTo>
                    <a:pt x="1060" y="924"/>
                  </a:lnTo>
                  <a:lnTo>
                    <a:pt x="1055" y="917"/>
                  </a:lnTo>
                  <a:lnTo>
                    <a:pt x="1055" y="917"/>
                  </a:lnTo>
                  <a:lnTo>
                    <a:pt x="1053" y="912"/>
                  </a:lnTo>
                  <a:lnTo>
                    <a:pt x="1053" y="906"/>
                  </a:lnTo>
                  <a:lnTo>
                    <a:pt x="1053" y="901"/>
                  </a:lnTo>
                  <a:lnTo>
                    <a:pt x="1053" y="897"/>
                  </a:lnTo>
                  <a:lnTo>
                    <a:pt x="1053" y="897"/>
                  </a:lnTo>
                  <a:lnTo>
                    <a:pt x="1048" y="894"/>
                  </a:lnTo>
                  <a:lnTo>
                    <a:pt x="1042" y="890"/>
                  </a:lnTo>
                  <a:lnTo>
                    <a:pt x="1039" y="888"/>
                  </a:lnTo>
                  <a:lnTo>
                    <a:pt x="1035" y="883"/>
                  </a:lnTo>
                  <a:lnTo>
                    <a:pt x="1035" y="883"/>
                  </a:lnTo>
                  <a:lnTo>
                    <a:pt x="1033" y="877"/>
                  </a:lnTo>
                  <a:lnTo>
                    <a:pt x="1037" y="872"/>
                  </a:lnTo>
                  <a:lnTo>
                    <a:pt x="1042" y="861"/>
                  </a:lnTo>
                  <a:lnTo>
                    <a:pt x="1042" y="861"/>
                  </a:lnTo>
                  <a:lnTo>
                    <a:pt x="1046" y="852"/>
                  </a:lnTo>
                  <a:lnTo>
                    <a:pt x="1051" y="848"/>
                  </a:lnTo>
                  <a:lnTo>
                    <a:pt x="1068" y="843"/>
                  </a:lnTo>
                  <a:lnTo>
                    <a:pt x="1068" y="843"/>
                  </a:lnTo>
                  <a:lnTo>
                    <a:pt x="1073" y="841"/>
                  </a:lnTo>
                  <a:lnTo>
                    <a:pt x="1078" y="838"/>
                  </a:lnTo>
                  <a:lnTo>
                    <a:pt x="1084" y="832"/>
                  </a:lnTo>
                  <a:lnTo>
                    <a:pt x="1089" y="825"/>
                  </a:lnTo>
                  <a:lnTo>
                    <a:pt x="1098" y="820"/>
                  </a:lnTo>
                  <a:lnTo>
                    <a:pt x="1098" y="820"/>
                  </a:lnTo>
                  <a:lnTo>
                    <a:pt x="1107" y="814"/>
                  </a:lnTo>
                  <a:lnTo>
                    <a:pt x="1116" y="812"/>
                  </a:lnTo>
                  <a:lnTo>
                    <a:pt x="1125" y="814"/>
                  </a:lnTo>
                  <a:lnTo>
                    <a:pt x="1134" y="816"/>
                  </a:lnTo>
                  <a:lnTo>
                    <a:pt x="1134" y="816"/>
                  </a:lnTo>
                  <a:lnTo>
                    <a:pt x="1134" y="800"/>
                  </a:lnTo>
                  <a:lnTo>
                    <a:pt x="1136" y="785"/>
                  </a:lnTo>
                  <a:lnTo>
                    <a:pt x="1136" y="785"/>
                  </a:lnTo>
                  <a:lnTo>
                    <a:pt x="1134" y="774"/>
                  </a:lnTo>
                  <a:lnTo>
                    <a:pt x="1131" y="767"/>
                  </a:lnTo>
                  <a:lnTo>
                    <a:pt x="1127" y="758"/>
                  </a:lnTo>
                  <a:lnTo>
                    <a:pt x="1124" y="749"/>
                  </a:lnTo>
                  <a:lnTo>
                    <a:pt x="1124" y="749"/>
                  </a:lnTo>
                  <a:lnTo>
                    <a:pt x="1124" y="740"/>
                  </a:lnTo>
                  <a:lnTo>
                    <a:pt x="1124" y="729"/>
                  </a:lnTo>
                  <a:lnTo>
                    <a:pt x="1125" y="720"/>
                  </a:lnTo>
                  <a:lnTo>
                    <a:pt x="1125" y="709"/>
                  </a:lnTo>
                  <a:lnTo>
                    <a:pt x="1125" y="709"/>
                  </a:lnTo>
                  <a:lnTo>
                    <a:pt x="1118" y="691"/>
                  </a:lnTo>
                  <a:lnTo>
                    <a:pt x="1118" y="682"/>
                  </a:lnTo>
                  <a:lnTo>
                    <a:pt x="1120" y="671"/>
                  </a:lnTo>
                  <a:lnTo>
                    <a:pt x="1120" y="671"/>
                  </a:lnTo>
                  <a:lnTo>
                    <a:pt x="1124" y="664"/>
                  </a:lnTo>
                  <a:lnTo>
                    <a:pt x="1127" y="660"/>
                  </a:lnTo>
                  <a:lnTo>
                    <a:pt x="1131" y="658"/>
                  </a:lnTo>
                  <a:lnTo>
                    <a:pt x="1134" y="658"/>
                  </a:lnTo>
                  <a:lnTo>
                    <a:pt x="1145" y="660"/>
                  </a:lnTo>
                  <a:lnTo>
                    <a:pt x="1158" y="664"/>
                  </a:lnTo>
                  <a:lnTo>
                    <a:pt x="1158" y="664"/>
                  </a:lnTo>
                  <a:lnTo>
                    <a:pt x="1167" y="666"/>
                  </a:lnTo>
                  <a:lnTo>
                    <a:pt x="1172" y="666"/>
                  </a:lnTo>
                  <a:lnTo>
                    <a:pt x="1187" y="664"/>
                  </a:lnTo>
                  <a:lnTo>
                    <a:pt x="1200" y="664"/>
                  </a:lnTo>
                  <a:lnTo>
                    <a:pt x="1205" y="664"/>
                  </a:lnTo>
                  <a:lnTo>
                    <a:pt x="1212" y="664"/>
                  </a:lnTo>
                  <a:lnTo>
                    <a:pt x="1212" y="664"/>
                  </a:lnTo>
                  <a:lnTo>
                    <a:pt x="1220" y="668"/>
                  </a:lnTo>
                  <a:lnTo>
                    <a:pt x="1225" y="671"/>
                  </a:lnTo>
                  <a:lnTo>
                    <a:pt x="1238" y="680"/>
                  </a:lnTo>
                  <a:lnTo>
                    <a:pt x="1249" y="691"/>
                  </a:lnTo>
                  <a:lnTo>
                    <a:pt x="1261" y="700"/>
                  </a:lnTo>
                  <a:lnTo>
                    <a:pt x="1261" y="700"/>
                  </a:lnTo>
                  <a:lnTo>
                    <a:pt x="1272" y="706"/>
                  </a:lnTo>
                  <a:lnTo>
                    <a:pt x="1277" y="707"/>
                  </a:lnTo>
                  <a:lnTo>
                    <a:pt x="1283" y="707"/>
                  </a:lnTo>
                  <a:lnTo>
                    <a:pt x="1287" y="706"/>
                  </a:lnTo>
                  <a:lnTo>
                    <a:pt x="1290" y="696"/>
                  </a:lnTo>
                  <a:lnTo>
                    <a:pt x="1294" y="691"/>
                  </a:lnTo>
                  <a:lnTo>
                    <a:pt x="1299" y="686"/>
                  </a:lnTo>
                  <a:lnTo>
                    <a:pt x="1299" y="686"/>
                  </a:lnTo>
                  <a:lnTo>
                    <a:pt x="1303" y="682"/>
                  </a:lnTo>
                  <a:lnTo>
                    <a:pt x="1310" y="680"/>
                  </a:lnTo>
                  <a:lnTo>
                    <a:pt x="1315" y="678"/>
                  </a:lnTo>
                  <a:lnTo>
                    <a:pt x="1319" y="677"/>
                  </a:lnTo>
                  <a:lnTo>
                    <a:pt x="1319" y="677"/>
                  </a:lnTo>
                  <a:lnTo>
                    <a:pt x="1321" y="671"/>
                  </a:lnTo>
                  <a:lnTo>
                    <a:pt x="1321" y="669"/>
                  </a:lnTo>
                  <a:lnTo>
                    <a:pt x="1319" y="668"/>
                  </a:lnTo>
                  <a:lnTo>
                    <a:pt x="1317" y="666"/>
                  </a:lnTo>
                  <a:lnTo>
                    <a:pt x="1310" y="664"/>
                  </a:lnTo>
                  <a:lnTo>
                    <a:pt x="1308" y="662"/>
                  </a:lnTo>
                  <a:lnTo>
                    <a:pt x="1306" y="658"/>
                  </a:lnTo>
                  <a:lnTo>
                    <a:pt x="1306" y="658"/>
                  </a:lnTo>
                  <a:lnTo>
                    <a:pt x="1306" y="649"/>
                  </a:lnTo>
                  <a:lnTo>
                    <a:pt x="1308" y="639"/>
                  </a:lnTo>
                  <a:lnTo>
                    <a:pt x="1314" y="619"/>
                  </a:lnTo>
                  <a:lnTo>
                    <a:pt x="1314" y="619"/>
                  </a:lnTo>
                  <a:lnTo>
                    <a:pt x="1315" y="610"/>
                  </a:lnTo>
                  <a:lnTo>
                    <a:pt x="1315" y="599"/>
                  </a:lnTo>
                  <a:lnTo>
                    <a:pt x="1315" y="595"/>
                  </a:lnTo>
                  <a:lnTo>
                    <a:pt x="1314" y="592"/>
                  </a:lnTo>
                  <a:lnTo>
                    <a:pt x="1308" y="590"/>
                  </a:lnTo>
                  <a:lnTo>
                    <a:pt x="1303" y="588"/>
                  </a:lnTo>
                  <a:lnTo>
                    <a:pt x="1303" y="588"/>
                  </a:lnTo>
                  <a:lnTo>
                    <a:pt x="1296" y="588"/>
                  </a:lnTo>
                  <a:lnTo>
                    <a:pt x="1290" y="592"/>
                  </a:lnTo>
                  <a:lnTo>
                    <a:pt x="1287" y="595"/>
                  </a:lnTo>
                  <a:lnTo>
                    <a:pt x="1285" y="601"/>
                  </a:lnTo>
                  <a:lnTo>
                    <a:pt x="1281" y="610"/>
                  </a:lnTo>
                  <a:lnTo>
                    <a:pt x="1279" y="615"/>
                  </a:lnTo>
                  <a:lnTo>
                    <a:pt x="1276" y="619"/>
                  </a:lnTo>
                  <a:lnTo>
                    <a:pt x="1276" y="619"/>
                  </a:lnTo>
                  <a:lnTo>
                    <a:pt x="1268" y="619"/>
                  </a:lnTo>
                  <a:lnTo>
                    <a:pt x="1263" y="619"/>
                  </a:lnTo>
                  <a:lnTo>
                    <a:pt x="1259" y="615"/>
                  </a:lnTo>
                  <a:lnTo>
                    <a:pt x="1256" y="610"/>
                  </a:lnTo>
                  <a:lnTo>
                    <a:pt x="1250" y="597"/>
                  </a:lnTo>
                  <a:lnTo>
                    <a:pt x="1247" y="586"/>
                  </a:lnTo>
                  <a:lnTo>
                    <a:pt x="1247" y="586"/>
                  </a:lnTo>
                  <a:lnTo>
                    <a:pt x="1241" y="572"/>
                  </a:lnTo>
                  <a:lnTo>
                    <a:pt x="1241" y="568"/>
                  </a:lnTo>
                  <a:lnTo>
                    <a:pt x="1243" y="566"/>
                  </a:lnTo>
                  <a:lnTo>
                    <a:pt x="1250" y="564"/>
                  </a:lnTo>
                  <a:lnTo>
                    <a:pt x="1258" y="563"/>
                  </a:lnTo>
                  <a:lnTo>
                    <a:pt x="1265" y="561"/>
                  </a:lnTo>
                  <a:lnTo>
                    <a:pt x="1265" y="561"/>
                  </a:lnTo>
                  <a:lnTo>
                    <a:pt x="1274" y="554"/>
                  </a:lnTo>
                  <a:lnTo>
                    <a:pt x="1285" y="543"/>
                  </a:lnTo>
                  <a:lnTo>
                    <a:pt x="1288" y="535"/>
                  </a:lnTo>
                  <a:lnTo>
                    <a:pt x="1292" y="530"/>
                  </a:lnTo>
                  <a:lnTo>
                    <a:pt x="1294" y="525"/>
                  </a:lnTo>
                  <a:lnTo>
                    <a:pt x="1292" y="519"/>
                  </a:lnTo>
                  <a:lnTo>
                    <a:pt x="1292" y="519"/>
                  </a:lnTo>
                  <a:lnTo>
                    <a:pt x="1290" y="516"/>
                  </a:lnTo>
                  <a:lnTo>
                    <a:pt x="1288" y="514"/>
                  </a:lnTo>
                  <a:lnTo>
                    <a:pt x="1283" y="512"/>
                  </a:lnTo>
                  <a:lnTo>
                    <a:pt x="1276" y="510"/>
                  </a:lnTo>
                  <a:lnTo>
                    <a:pt x="1272" y="506"/>
                  </a:lnTo>
                  <a:lnTo>
                    <a:pt x="1272" y="506"/>
                  </a:lnTo>
                  <a:lnTo>
                    <a:pt x="1270" y="501"/>
                  </a:lnTo>
                  <a:lnTo>
                    <a:pt x="1272" y="497"/>
                  </a:lnTo>
                  <a:lnTo>
                    <a:pt x="1274" y="494"/>
                  </a:lnTo>
                  <a:lnTo>
                    <a:pt x="1276" y="490"/>
                  </a:lnTo>
                  <a:lnTo>
                    <a:pt x="1276" y="490"/>
                  </a:lnTo>
                  <a:lnTo>
                    <a:pt x="1274" y="472"/>
                  </a:lnTo>
                  <a:lnTo>
                    <a:pt x="1274" y="458"/>
                  </a:lnTo>
                  <a:lnTo>
                    <a:pt x="1277" y="425"/>
                  </a:lnTo>
                  <a:lnTo>
                    <a:pt x="1277" y="425"/>
                  </a:lnTo>
                  <a:lnTo>
                    <a:pt x="1277" y="402"/>
                  </a:lnTo>
                  <a:lnTo>
                    <a:pt x="1276" y="378"/>
                  </a:lnTo>
                  <a:lnTo>
                    <a:pt x="1270" y="354"/>
                  </a:lnTo>
                  <a:lnTo>
                    <a:pt x="1265" y="331"/>
                  </a:lnTo>
                  <a:lnTo>
                    <a:pt x="1265" y="331"/>
                  </a:lnTo>
                  <a:lnTo>
                    <a:pt x="1261" y="318"/>
                  </a:lnTo>
                  <a:lnTo>
                    <a:pt x="1263" y="306"/>
                  </a:lnTo>
                  <a:lnTo>
                    <a:pt x="1268" y="297"/>
                  </a:lnTo>
                  <a:lnTo>
                    <a:pt x="1276" y="288"/>
                  </a:lnTo>
                  <a:lnTo>
                    <a:pt x="1287" y="282"/>
                  </a:lnTo>
                  <a:lnTo>
                    <a:pt x="1297" y="277"/>
                  </a:lnTo>
                  <a:lnTo>
                    <a:pt x="1325" y="269"/>
                  </a:lnTo>
                  <a:lnTo>
                    <a:pt x="1325" y="269"/>
                  </a:lnTo>
                  <a:lnTo>
                    <a:pt x="1339" y="262"/>
                  </a:lnTo>
                  <a:lnTo>
                    <a:pt x="1350" y="255"/>
                  </a:lnTo>
                  <a:lnTo>
                    <a:pt x="1357" y="248"/>
                  </a:lnTo>
                  <a:lnTo>
                    <a:pt x="1359" y="237"/>
                  </a:lnTo>
                  <a:lnTo>
                    <a:pt x="1359" y="237"/>
                  </a:lnTo>
                  <a:lnTo>
                    <a:pt x="1352" y="230"/>
                  </a:lnTo>
                  <a:lnTo>
                    <a:pt x="1343" y="221"/>
                  </a:lnTo>
                  <a:lnTo>
                    <a:pt x="1335" y="213"/>
                  </a:lnTo>
                  <a:lnTo>
                    <a:pt x="1330" y="212"/>
                  </a:lnTo>
                  <a:lnTo>
                    <a:pt x="1325" y="208"/>
                  </a:lnTo>
                  <a:lnTo>
                    <a:pt x="1325" y="208"/>
                  </a:lnTo>
                  <a:lnTo>
                    <a:pt x="1315" y="208"/>
                  </a:lnTo>
                  <a:lnTo>
                    <a:pt x="1308" y="206"/>
                  </a:lnTo>
                  <a:lnTo>
                    <a:pt x="1292" y="208"/>
                  </a:lnTo>
                  <a:lnTo>
                    <a:pt x="1292" y="208"/>
                  </a:lnTo>
                  <a:lnTo>
                    <a:pt x="1277" y="208"/>
                  </a:lnTo>
                  <a:lnTo>
                    <a:pt x="1272" y="210"/>
                  </a:lnTo>
                  <a:lnTo>
                    <a:pt x="1270" y="212"/>
                  </a:lnTo>
                  <a:lnTo>
                    <a:pt x="1268" y="213"/>
                  </a:lnTo>
                  <a:lnTo>
                    <a:pt x="1268" y="213"/>
                  </a:lnTo>
                  <a:lnTo>
                    <a:pt x="1267" y="217"/>
                  </a:lnTo>
                  <a:lnTo>
                    <a:pt x="1268" y="221"/>
                  </a:lnTo>
                  <a:lnTo>
                    <a:pt x="1270" y="228"/>
                  </a:lnTo>
                  <a:lnTo>
                    <a:pt x="1272" y="233"/>
                  </a:lnTo>
                  <a:lnTo>
                    <a:pt x="1272" y="237"/>
                  </a:lnTo>
                  <a:lnTo>
                    <a:pt x="1268" y="241"/>
                  </a:lnTo>
                  <a:lnTo>
                    <a:pt x="1268" y="241"/>
                  </a:lnTo>
                  <a:lnTo>
                    <a:pt x="1265" y="242"/>
                  </a:lnTo>
                  <a:lnTo>
                    <a:pt x="1259" y="244"/>
                  </a:lnTo>
                  <a:lnTo>
                    <a:pt x="1252" y="241"/>
                  </a:lnTo>
                  <a:lnTo>
                    <a:pt x="1243" y="235"/>
                  </a:lnTo>
                  <a:lnTo>
                    <a:pt x="1236" y="233"/>
                  </a:lnTo>
                  <a:lnTo>
                    <a:pt x="1236" y="233"/>
                  </a:lnTo>
                  <a:lnTo>
                    <a:pt x="1230" y="233"/>
                  </a:lnTo>
                  <a:lnTo>
                    <a:pt x="1227" y="235"/>
                  </a:lnTo>
                  <a:lnTo>
                    <a:pt x="1221" y="241"/>
                  </a:lnTo>
                  <a:lnTo>
                    <a:pt x="1216" y="246"/>
                  </a:lnTo>
                  <a:lnTo>
                    <a:pt x="1212" y="248"/>
                  </a:lnTo>
                  <a:lnTo>
                    <a:pt x="1207" y="248"/>
                  </a:lnTo>
                  <a:lnTo>
                    <a:pt x="1207" y="248"/>
                  </a:lnTo>
                  <a:lnTo>
                    <a:pt x="1201" y="248"/>
                  </a:lnTo>
                  <a:lnTo>
                    <a:pt x="1198" y="246"/>
                  </a:lnTo>
                  <a:lnTo>
                    <a:pt x="1196" y="244"/>
                  </a:lnTo>
                  <a:lnTo>
                    <a:pt x="1192" y="242"/>
                  </a:lnTo>
                  <a:lnTo>
                    <a:pt x="1192" y="242"/>
                  </a:lnTo>
                  <a:lnTo>
                    <a:pt x="1187" y="242"/>
                  </a:lnTo>
                  <a:lnTo>
                    <a:pt x="1185" y="244"/>
                  </a:lnTo>
                  <a:lnTo>
                    <a:pt x="1180" y="251"/>
                  </a:lnTo>
                  <a:lnTo>
                    <a:pt x="1180" y="251"/>
                  </a:lnTo>
                  <a:lnTo>
                    <a:pt x="1174" y="253"/>
                  </a:lnTo>
                  <a:lnTo>
                    <a:pt x="1172" y="251"/>
                  </a:lnTo>
                  <a:lnTo>
                    <a:pt x="1169" y="251"/>
                  </a:lnTo>
                  <a:lnTo>
                    <a:pt x="1167" y="248"/>
                  </a:lnTo>
                  <a:lnTo>
                    <a:pt x="1163" y="241"/>
                  </a:lnTo>
                  <a:lnTo>
                    <a:pt x="1162" y="239"/>
                  </a:lnTo>
                  <a:lnTo>
                    <a:pt x="1158" y="237"/>
                  </a:lnTo>
                  <a:lnTo>
                    <a:pt x="1158" y="237"/>
                  </a:lnTo>
                  <a:lnTo>
                    <a:pt x="1153" y="237"/>
                  </a:lnTo>
                  <a:lnTo>
                    <a:pt x="1149" y="237"/>
                  </a:lnTo>
                  <a:lnTo>
                    <a:pt x="1136" y="242"/>
                  </a:lnTo>
                  <a:lnTo>
                    <a:pt x="1125" y="250"/>
                  </a:lnTo>
                  <a:lnTo>
                    <a:pt x="1115" y="253"/>
                  </a:lnTo>
                  <a:lnTo>
                    <a:pt x="1115" y="253"/>
                  </a:lnTo>
                  <a:lnTo>
                    <a:pt x="1109" y="255"/>
                  </a:lnTo>
                  <a:lnTo>
                    <a:pt x="1102" y="255"/>
                  </a:lnTo>
                  <a:lnTo>
                    <a:pt x="1096" y="255"/>
                  </a:lnTo>
                  <a:lnTo>
                    <a:pt x="1089" y="259"/>
                  </a:lnTo>
                  <a:lnTo>
                    <a:pt x="1089" y="259"/>
                  </a:lnTo>
                  <a:lnTo>
                    <a:pt x="1086" y="264"/>
                  </a:lnTo>
                  <a:lnTo>
                    <a:pt x="1084" y="269"/>
                  </a:lnTo>
                  <a:lnTo>
                    <a:pt x="1082" y="277"/>
                  </a:lnTo>
                  <a:lnTo>
                    <a:pt x="1078" y="282"/>
                  </a:lnTo>
                  <a:lnTo>
                    <a:pt x="1078" y="282"/>
                  </a:lnTo>
                  <a:lnTo>
                    <a:pt x="1071" y="289"/>
                  </a:lnTo>
                  <a:lnTo>
                    <a:pt x="1060" y="295"/>
                  </a:lnTo>
                  <a:lnTo>
                    <a:pt x="1055" y="295"/>
                  </a:lnTo>
                  <a:lnTo>
                    <a:pt x="1049" y="295"/>
                  </a:lnTo>
                  <a:lnTo>
                    <a:pt x="1046" y="293"/>
                  </a:lnTo>
                  <a:lnTo>
                    <a:pt x="1042" y="289"/>
                  </a:lnTo>
                  <a:lnTo>
                    <a:pt x="1042" y="289"/>
                  </a:lnTo>
                  <a:lnTo>
                    <a:pt x="1042" y="282"/>
                  </a:lnTo>
                  <a:lnTo>
                    <a:pt x="1042" y="277"/>
                  </a:lnTo>
                  <a:lnTo>
                    <a:pt x="1049" y="264"/>
                  </a:lnTo>
                  <a:lnTo>
                    <a:pt x="1053" y="259"/>
                  </a:lnTo>
                  <a:lnTo>
                    <a:pt x="1055" y="253"/>
                  </a:lnTo>
                  <a:lnTo>
                    <a:pt x="1053" y="246"/>
                  </a:lnTo>
                  <a:lnTo>
                    <a:pt x="1048" y="241"/>
                  </a:lnTo>
                  <a:lnTo>
                    <a:pt x="1048" y="241"/>
                  </a:lnTo>
                  <a:lnTo>
                    <a:pt x="1042" y="235"/>
                  </a:lnTo>
                  <a:lnTo>
                    <a:pt x="1031" y="231"/>
                  </a:lnTo>
                  <a:lnTo>
                    <a:pt x="1022" y="230"/>
                  </a:lnTo>
                  <a:lnTo>
                    <a:pt x="1019" y="230"/>
                  </a:lnTo>
                  <a:lnTo>
                    <a:pt x="1015" y="231"/>
                  </a:lnTo>
                  <a:lnTo>
                    <a:pt x="1015" y="231"/>
                  </a:lnTo>
                  <a:lnTo>
                    <a:pt x="1013" y="233"/>
                  </a:lnTo>
                  <a:lnTo>
                    <a:pt x="1011" y="237"/>
                  </a:lnTo>
                  <a:lnTo>
                    <a:pt x="1010" y="242"/>
                  </a:lnTo>
                  <a:lnTo>
                    <a:pt x="1011" y="248"/>
                  </a:lnTo>
                  <a:lnTo>
                    <a:pt x="1015" y="253"/>
                  </a:lnTo>
                  <a:lnTo>
                    <a:pt x="1015" y="253"/>
                  </a:lnTo>
                  <a:lnTo>
                    <a:pt x="1017" y="260"/>
                  </a:lnTo>
                  <a:lnTo>
                    <a:pt x="1015" y="266"/>
                  </a:lnTo>
                  <a:lnTo>
                    <a:pt x="1008" y="277"/>
                  </a:lnTo>
                  <a:lnTo>
                    <a:pt x="1008" y="277"/>
                  </a:lnTo>
                  <a:lnTo>
                    <a:pt x="1008" y="282"/>
                  </a:lnTo>
                  <a:lnTo>
                    <a:pt x="1008" y="289"/>
                  </a:lnTo>
                  <a:lnTo>
                    <a:pt x="1010" y="295"/>
                  </a:lnTo>
                  <a:lnTo>
                    <a:pt x="1010" y="297"/>
                  </a:lnTo>
                  <a:lnTo>
                    <a:pt x="1008" y="300"/>
                  </a:lnTo>
                  <a:lnTo>
                    <a:pt x="1008" y="300"/>
                  </a:lnTo>
                  <a:lnTo>
                    <a:pt x="1002" y="302"/>
                  </a:lnTo>
                  <a:lnTo>
                    <a:pt x="999" y="302"/>
                  </a:lnTo>
                  <a:lnTo>
                    <a:pt x="988" y="302"/>
                  </a:lnTo>
                  <a:lnTo>
                    <a:pt x="988" y="302"/>
                  </a:lnTo>
                  <a:lnTo>
                    <a:pt x="982" y="302"/>
                  </a:lnTo>
                  <a:lnTo>
                    <a:pt x="975" y="306"/>
                  </a:lnTo>
                  <a:lnTo>
                    <a:pt x="970" y="309"/>
                  </a:lnTo>
                  <a:lnTo>
                    <a:pt x="966" y="315"/>
                  </a:lnTo>
                  <a:lnTo>
                    <a:pt x="966" y="315"/>
                  </a:lnTo>
                  <a:lnTo>
                    <a:pt x="966" y="320"/>
                  </a:lnTo>
                  <a:lnTo>
                    <a:pt x="966" y="324"/>
                  </a:lnTo>
                  <a:lnTo>
                    <a:pt x="970" y="335"/>
                  </a:lnTo>
                  <a:lnTo>
                    <a:pt x="970" y="344"/>
                  </a:lnTo>
                  <a:lnTo>
                    <a:pt x="970" y="347"/>
                  </a:lnTo>
                  <a:lnTo>
                    <a:pt x="966" y="351"/>
                  </a:lnTo>
                  <a:lnTo>
                    <a:pt x="966" y="351"/>
                  </a:lnTo>
                  <a:lnTo>
                    <a:pt x="963" y="353"/>
                  </a:lnTo>
                  <a:lnTo>
                    <a:pt x="957" y="353"/>
                  </a:lnTo>
                  <a:lnTo>
                    <a:pt x="946" y="351"/>
                  </a:lnTo>
                  <a:lnTo>
                    <a:pt x="946" y="351"/>
                  </a:lnTo>
                  <a:lnTo>
                    <a:pt x="941" y="347"/>
                  </a:lnTo>
                  <a:lnTo>
                    <a:pt x="939" y="347"/>
                  </a:lnTo>
                  <a:lnTo>
                    <a:pt x="937" y="351"/>
                  </a:lnTo>
                  <a:lnTo>
                    <a:pt x="937" y="351"/>
                  </a:lnTo>
                  <a:lnTo>
                    <a:pt x="934" y="358"/>
                  </a:lnTo>
                  <a:lnTo>
                    <a:pt x="932" y="367"/>
                  </a:lnTo>
                  <a:lnTo>
                    <a:pt x="932" y="371"/>
                  </a:lnTo>
                  <a:lnTo>
                    <a:pt x="928" y="374"/>
                  </a:lnTo>
                  <a:lnTo>
                    <a:pt x="925" y="374"/>
                  </a:lnTo>
                  <a:lnTo>
                    <a:pt x="919" y="374"/>
                  </a:lnTo>
                  <a:lnTo>
                    <a:pt x="919" y="374"/>
                  </a:lnTo>
                  <a:lnTo>
                    <a:pt x="910" y="371"/>
                  </a:lnTo>
                  <a:lnTo>
                    <a:pt x="903" y="365"/>
                  </a:lnTo>
                  <a:lnTo>
                    <a:pt x="894" y="358"/>
                  </a:lnTo>
                  <a:lnTo>
                    <a:pt x="890" y="353"/>
                  </a:lnTo>
                  <a:lnTo>
                    <a:pt x="890" y="353"/>
                  </a:lnTo>
                  <a:lnTo>
                    <a:pt x="887" y="344"/>
                  </a:lnTo>
                  <a:lnTo>
                    <a:pt x="887" y="335"/>
                  </a:lnTo>
                  <a:lnTo>
                    <a:pt x="887" y="326"/>
                  </a:lnTo>
                  <a:lnTo>
                    <a:pt x="887" y="322"/>
                  </a:lnTo>
                  <a:lnTo>
                    <a:pt x="883" y="318"/>
                  </a:lnTo>
                  <a:lnTo>
                    <a:pt x="883" y="318"/>
                  </a:lnTo>
                  <a:lnTo>
                    <a:pt x="881" y="316"/>
                  </a:lnTo>
                  <a:lnTo>
                    <a:pt x="877" y="315"/>
                  </a:lnTo>
                  <a:lnTo>
                    <a:pt x="870" y="313"/>
                  </a:lnTo>
                  <a:lnTo>
                    <a:pt x="861" y="311"/>
                  </a:lnTo>
                  <a:lnTo>
                    <a:pt x="854" y="307"/>
                  </a:lnTo>
                  <a:lnTo>
                    <a:pt x="854" y="307"/>
                  </a:lnTo>
                  <a:lnTo>
                    <a:pt x="850" y="304"/>
                  </a:lnTo>
                  <a:lnTo>
                    <a:pt x="848" y="298"/>
                  </a:lnTo>
                  <a:lnTo>
                    <a:pt x="850" y="293"/>
                  </a:lnTo>
                  <a:lnTo>
                    <a:pt x="854" y="289"/>
                  </a:lnTo>
                  <a:lnTo>
                    <a:pt x="854" y="289"/>
                  </a:lnTo>
                  <a:lnTo>
                    <a:pt x="859" y="289"/>
                  </a:lnTo>
                  <a:lnTo>
                    <a:pt x="865" y="289"/>
                  </a:lnTo>
                  <a:lnTo>
                    <a:pt x="876" y="293"/>
                  </a:lnTo>
                  <a:lnTo>
                    <a:pt x="876" y="293"/>
                  </a:lnTo>
                  <a:lnTo>
                    <a:pt x="892" y="300"/>
                  </a:lnTo>
                  <a:lnTo>
                    <a:pt x="910" y="307"/>
                  </a:lnTo>
                  <a:lnTo>
                    <a:pt x="919" y="307"/>
                  </a:lnTo>
                  <a:lnTo>
                    <a:pt x="928" y="307"/>
                  </a:lnTo>
                  <a:lnTo>
                    <a:pt x="935" y="306"/>
                  </a:lnTo>
                  <a:lnTo>
                    <a:pt x="944" y="302"/>
                  </a:lnTo>
                  <a:lnTo>
                    <a:pt x="944" y="302"/>
                  </a:lnTo>
                  <a:lnTo>
                    <a:pt x="950" y="297"/>
                  </a:lnTo>
                  <a:lnTo>
                    <a:pt x="955" y="289"/>
                  </a:lnTo>
                  <a:lnTo>
                    <a:pt x="961" y="280"/>
                  </a:lnTo>
                  <a:lnTo>
                    <a:pt x="964" y="273"/>
                  </a:lnTo>
                  <a:lnTo>
                    <a:pt x="964" y="266"/>
                  </a:lnTo>
                  <a:lnTo>
                    <a:pt x="963" y="259"/>
                  </a:lnTo>
                  <a:lnTo>
                    <a:pt x="957" y="251"/>
                  </a:lnTo>
                  <a:lnTo>
                    <a:pt x="948" y="248"/>
                  </a:lnTo>
                  <a:lnTo>
                    <a:pt x="948" y="248"/>
                  </a:lnTo>
                  <a:lnTo>
                    <a:pt x="937" y="246"/>
                  </a:lnTo>
                  <a:lnTo>
                    <a:pt x="926" y="242"/>
                  </a:lnTo>
                  <a:lnTo>
                    <a:pt x="926" y="242"/>
                  </a:lnTo>
                  <a:lnTo>
                    <a:pt x="908" y="237"/>
                  </a:lnTo>
                  <a:lnTo>
                    <a:pt x="899" y="233"/>
                  </a:lnTo>
                  <a:lnTo>
                    <a:pt x="890" y="228"/>
                  </a:lnTo>
                  <a:lnTo>
                    <a:pt x="890" y="228"/>
                  </a:lnTo>
                  <a:lnTo>
                    <a:pt x="879" y="221"/>
                  </a:lnTo>
                  <a:lnTo>
                    <a:pt x="872" y="215"/>
                  </a:lnTo>
                  <a:lnTo>
                    <a:pt x="867" y="212"/>
                  </a:lnTo>
                  <a:lnTo>
                    <a:pt x="867" y="212"/>
                  </a:lnTo>
                  <a:lnTo>
                    <a:pt x="854" y="206"/>
                  </a:lnTo>
                  <a:lnTo>
                    <a:pt x="843" y="201"/>
                  </a:lnTo>
                  <a:lnTo>
                    <a:pt x="843" y="201"/>
                  </a:lnTo>
                  <a:lnTo>
                    <a:pt x="838" y="199"/>
                  </a:lnTo>
                  <a:lnTo>
                    <a:pt x="830" y="197"/>
                  </a:lnTo>
                  <a:lnTo>
                    <a:pt x="830" y="197"/>
                  </a:lnTo>
                  <a:lnTo>
                    <a:pt x="821" y="197"/>
                  </a:lnTo>
                  <a:lnTo>
                    <a:pt x="812" y="199"/>
                  </a:lnTo>
                  <a:lnTo>
                    <a:pt x="812" y="199"/>
                  </a:lnTo>
                  <a:lnTo>
                    <a:pt x="803" y="199"/>
                  </a:lnTo>
                  <a:lnTo>
                    <a:pt x="800" y="197"/>
                  </a:lnTo>
                  <a:lnTo>
                    <a:pt x="798" y="192"/>
                  </a:lnTo>
                  <a:lnTo>
                    <a:pt x="798" y="192"/>
                  </a:lnTo>
                  <a:lnTo>
                    <a:pt x="798" y="190"/>
                  </a:lnTo>
                  <a:lnTo>
                    <a:pt x="800" y="188"/>
                  </a:lnTo>
                  <a:lnTo>
                    <a:pt x="803" y="184"/>
                  </a:lnTo>
                  <a:lnTo>
                    <a:pt x="807" y="181"/>
                  </a:lnTo>
                  <a:lnTo>
                    <a:pt x="809" y="179"/>
                  </a:lnTo>
                  <a:lnTo>
                    <a:pt x="809" y="175"/>
                  </a:lnTo>
                  <a:lnTo>
                    <a:pt x="809" y="175"/>
                  </a:lnTo>
                  <a:lnTo>
                    <a:pt x="807" y="172"/>
                  </a:lnTo>
                  <a:lnTo>
                    <a:pt x="805" y="170"/>
                  </a:lnTo>
                  <a:lnTo>
                    <a:pt x="801" y="170"/>
                  </a:lnTo>
                  <a:lnTo>
                    <a:pt x="791" y="175"/>
                  </a:lnTo>
                  <a:lnTo>
                    <a:pt x="791" y="175"/>
                  </a:lnTo>
                  <a:lnTo>
                    <a:pt x="785" y="177"/>
                  </a:lnTo>
                  <a:lnTo>
                    <a:pt x="780" y="177"/>
                  </a:lnTo>
                  <a:lnTo>
                    <a:pt x="778" y="175"/>
                  </a:lnTo>
                  <a:lnTo>
                    <a:pt x="778" y="172"/>
                  </a:lnTo>
                  <a:lnTo>
                    <a:pt x="776" y="165"/>
                  </a:lnTo>
                  <a:lnTo>
                    <a:pt x="774" y="163"/>
                  </a:lnTo>
                  <a:lnTo>
                    <a:pt x="771" y="161"/>
                  </a:lnTo>
                  <a:lnTo>
                    <a:pt x="771" y="161"/>
                  </a:lnTo>
                  <a:lnTo>
                    <a:pt x="767" y="163"/>
                  </a:lnTo>
                  <a:lnTo>
                    <a:pt x="767" y="165"/>
                  </a:lnTo>
                  <a:lnTo>
                    <a:pt x="765" y="168"/>
                  </a:lnTo>
                  <a:lnTo>
                    <a:pt x="765" y="174"/>
                  </a:lnTo>
                  <a:lnTo>
                    <a:pt x="763" y="175"/>
                  </a:lnTo>
                  <a:lnTo>
                    <a:pt x="762" y="177"/>
                  </a:lnTo>
                  <a:lnTo>
                    <a:pt x="762" y="177"/>
                  </a:lnTo>
                  <a:lnTo>
                    <a:pt x="758" y="177"/>
                  </a:lnTo>
                  <a:lnTo>
                    <a:pt x="756" y="177"/>
                  </a:lnTo>
                  <a:lnTo>
                    <a:pt x="754" y="172"/>
                  </a:lnTo>
                  <a:lnTo>
                    <a:pt x="753" y="170"/>
                  </a:lnTo>
                  <a:lnTo>
                    <a:pt x="751" y="170"/>
                  </a:lnTo>
                  <a:lnTo>
                    <a:pt x="749" y="170"/>
                  </a:lnTo>
                  <a:lnTo>
                    <a:pt x="747" y="174"/>
                  </a:lnTo>
                  <a:lnTo>
                    <a:pt x="747" y="174"/>
                  </a:lnTo>
                  <a:lnTo>
                    <a:pt x="745" y="177"/>
                  </a:lnTo>
                  <a:lnTo>
                    <a:pt x="745" y="181"/>
                  </a:lnTo>
                  <a:lnTo>
                    <a:pt x="745" y="184"/>
                  </a:lnTo>
                  <a:lnTo>
                    <a:pt x="745" y="188"/>
                  </a:lnTo>
                  <a:lnTo>
                    <a:pt x="745" y="188"/>
                  </a:lnTo>
                  <a:lnTo>
                    <a:pt x="742" y="190"/>
                  </a:lnTo>
                  <a:lnTo>
                    <a:pt x="738" y="192"/>
                  </a:lnTo>
                  <a:lnTo>
                    <a:pt x="734" y="192"/>
                  </a:lnTo>
                  <a:lnTo>
                    <a:pt x="731" y="190"/>
                  </a:lnTo>
                  <a:lnTo>
                    <a:pt x="731" y="190"/>
                  </a:lnTo>
                  <a:lnTo>
                    <a:pt x="731" y="186"/>
                  </a:lnTo>
                  <a:lnTo>
                    <a:pt x="731" y="183"/>
                  </a:lnTo>
                  <a:lnTo>
                    <a:pt x="733" y="172"/>
                  </a:lnTo>
                  <a:lnTo>
                    <a:pt x="733" y="168"/>
                  </a:lnTo>
                  <a:lnTo>
                    <a:pt x="731" y="165"/>
                  </a:lnTo>
                  <a:lnTo>
                    <a:pt x="727" y="163"/>
                  </a:lnTo>
                  <a:lnTo>
                    <a:pt x="722" y="165"/>
                  </a:lnTo>
                  <a:lnTo>
                    <a:pt x="722" y="165"/>
                  </a:lnTo>
                  <a:lnTo>
                    <a:pt x="718" y="166"/>
                  </a:lnTo>
                  <a:lnTo>
                    <a:pt x="716" y="172"/>
                  </a:lnTo>
                  <a:lnTo>
                    <a:pt x="715" y="175"/>
                  </a:lnTo>
                  <a:lnTo>
                    <a:pt x="711" y="179"/>
                  </a:lnTo>
                  <a:lnTo>
                    <a:pt x="711" y="179"/>
                  </a:lnTo>
                  <a:lnTo>
                    <a:pt x="707" y="181"/>
                  </a:lnTo>
                  <a:lnTo>
                    <a:pt x="702" y="179"/>
                  </a:lnTo>
                  <a:lnTo>
                    <a:pt x="695" y="177"/>
                  </a:lnTo>
                  <a:lnTo>
                    <a:pt x="695" y="177"/>
                  </a:lnTo>
                  <a:lnTo>
                    <a:pt x="689" y="177"/>
                  </a:lnTo>
                  <a:lnTo>
                    <a:pt x="684" y="179"/>
                  </a:lnTo>
                  <a:lnTo>
                    <a:pt x="682" y="183"/>
                  </a:lnTo>
                  <a:lnTo>
                    <a:pt x="680" y="188"/>
                  </a:lnTo>
                  <a:lnTo>
                    <a:pt x="675" y="197"/>
                  </a:lnTo>
                  <a:lnTo>
                    <a:pt x="671" y="201"/>
                  </a:lnTo>
                  <a:lnTo>
                    <a:pt x="666" y="204"/>
                  </a:lnTo>
                  <a:lnTo>
                    <a:pt x="666" y="204"/>
                  </a:lnTo>
                  <a:lnTo>
                    <a:pt x="655" y="206"/>
                  </a:lnTo>
                  <a:lnTo>
                    <a:pt x="640" y="208"/>
                  </a:lnTo>
                  <a:lnTo>
                    <a:pt x="635" y="210"/>
                  </a:lnTo>
                  <a:lnTo>
                    <a:pt x="629" y="212"/>
                  </a:lnTo>
                  <a:lnTo>
                    <a:pt x="626" y="217"/>
                  </a:lnTo>
                  <a:lnTo>
                    <a:pt x="622" y="222"/>
                  </a:lnTo>
                  <a:lnTo>
                    <a:pt x="622" y="222"/>
                  </a:lnTo>
                  <a:lnTo>
                    <a:pt x="622" y="231"/>
                  </a:lnTo>
                  <a:lnTo>
                    <a:pt x="620" y="237"/>
                  </a:lnTo>
                  <a:lnTo>
                    <a:pt x="619" y="241"/>
                  </a:lnTo>
                  <a:lnTo>
                    <a:pt x="619" y="241"/>
                  </a:lnTo>
                  <a:lnTo>
                    <a:pt x="615" y="242"/>
                  </a:lnTo>
                  <a:lnTo>
                    <a:pt x="610" y="242"/>
                  </a:lnTo>
                  <a:lnTo>
                    <a:pt x="601" y="244"/>
                  </a:lnTo>
                  <a:lnTo>
                    <a:pt x="601" y="244"/>
                  </a:lnTo>
                  <a:lnTo>
                    <a:pt x="601" y="248"/>
                  </a:lnTo>
                  <a:lnTo>
                    <a:pt x="601" y="250"/>
                  </a:lnTo>
                  <a:lnTo>
                    <a:pt x="604" y="253"/>
                  </a:lnTo>
                  <a:lnTo>
                    <a:pt x="606" y="255"/>
                  </a:lnTo>
                  <a:lnTo>
                    <a:pt x="606" y="255"/>
                  </a:lnTo>
                  <a:lnTo>
                    <a:pt x="608" y="259"/>
                  </a:lnTo>
                  <a:lnTo>
                    <a:pt x="606" y="262"/>
                  </a:lnTo>
                  <a:lnTo>
                    <a:pt x="606" y="262"/>
                  </a:lnTo>
                  <a:lnTo>
                    <a:pt x="604" y="264"/>
                  </a:lnTo>
                  <a:lnTo>
                    <a:pt x="599" y="264"/>
                  </a:lnTo>
                  <a:lnTo>
                    <a:pt x="591" y="264"/>
                  </a:lnTo>
                  <a:lnTo>
                    <a:pt x="591" y="264"/>
                  </a:lnTo>
                  <a:lnTo>
                    <a:pt x="590" y="268"/>
                  </a:lnTo>
                  <a:lnTo>
                    <a:pt x="590" y="271"/>
                  </a:lnTo>
                  <a:lnTo>
                    <a:pt x="591" y="275"/>
                  </a:lnTo>
                  <a:lnTo>
                    <a:pt x="591" y="278"/>
                  </a:lnTo>
                  <a:lnTo>
                    <a:pt x="591" y="278"/>
                  </a:lnTo>
                  <a:lnTo>
                    <a:pt x="591" y="282"/>
                  </a:lnTo>
                  <a:lnTo>
                    <a:pt x="590" y="284"/>
                  </a:lnTo>
                  <a:lnTo>
                    <a:pt x="586" y="286"/>
                  </a:lnTo>
                  <a:lnTo>
                    <a:pt x="584" y="286"/>
                  </a:lnTo>
                  <a:lnTo>
                    <a:pt x="575" y="282"/>
                  </a:lnTo>
                  <a:lnTo>
                    <a:pt x="568" y="280"/>
                  </a:lnTo>
                  <a:lnTo>
                    <a:pt x="568" y="280"/>
                  </a:lnTo>
                  <a:lnTo>
                    <a:pt x="563" y="282"/>
                  </a:lnTo>
                  <a:lnTo>
                    <a:pt x="561" y="286"/>
                  </a:lnTo>
                  <a:lnTo>
                    <a:pt x="563" y="289"/>
                  </a:lnTo>
                  <a:lnTo>
                    <a:pt x="564" y="295"/>
                  </a:lnTo>
                  <a:lnTo>
                    <a:pt x="572" y="304"/>
                  </a:lnTo>
                  <a:lnTo>
                    <a:pt x="573" y="309"/>
                  </a:lnTo>
                  <a:lnTo>
                    <a:pt x="573" y="311"/>
                  </a:lnTo>
                  <a:lnTo>
                    <a:pt x="573" y="311"/>
                  </a:lnTo>
                  <a:lnTo>
                    <a:pt x="568" y="313"/>
                  </a:lnTo>
                  <a:lnTo>
                    <a:pt x="564" y="313"/>
                  </a:lnTo>
                  <a:lnTo>
                    <a:pt x="557" y="311"/>
                  </a:lnTo>
                  <a:lnTo>
                    <a:pt x="553" y="309"/>
                  </a:lnTo>
                  <a:lnTo>
                    <a:pt x="548" y="309"/>
                  </a:lnTo>
                  <a:lnTo>
                    <a:pt x="544" y="311"/>
                  </a:lnTo>
                  <a:lnTo>
                    <a:pt x="541" y="315"/>
                  </a:lnTo>
                  <a:lnTo>
                    <a:pt x="541" y="315"/>
                  </a:lnTo>
                  <a:lnTo>
                    <a:pt x="537" y="322"/>
                  </a:lnTo>
                  <a:lnTo>
                    <a:pt x="534" y="329"/>
                  </a:lnTo>
                  <a:lnTo>
                    <a:pt x="530" y="336"/>
                  </a:lnTo>
                  <a:lnTo>
                    <a:pt x="525" y="342"/>
                  </a:lnTo>
                  <a:lnTo>
                    <a:pt x="525" y="342"/>
                  </a:lnTo>
                  <a:lnTo>
                    <a:pt x="519" y="345"/>
                  </a:lnTo>
                  <a:lnTo>
                    <a:pt x="514" y="349"/>
                  </a:lnTo>
                  <a:lnTo>
                    <a:pt x="512" y="351"/>
                  </a:lnTo>
                  <a:lnTo>
                    <a:pt x="512" y="353"/>
                  </a:lnTo>
                  <a:lnTo>
                    <a:pt x="515" y="354"/>
                  </a:lnTo>
                  <a:lnTo>
                    <a:pt x="519" y="356"/>
                  </a:lnTo>
                  <a:lnTo>
                    <a:pt x="519" y="356"/>
                  </a:lnTo>
                  <a:lnTo>
                    <a:pt x="526" y="362"/>
                  </a:lnTo>
                  <a:lnTo>
                    <a:pt x="526" y="364"/>
                  </a:lnTo>
                  <a:lnTo>
                    <a:pt x="523" y="367"/>
                  </a:lnTo>
                  <a:lnTo>
                    <a:pt x="523" y="367"/>
                  </a:lnTo>
                  <a:lnTo>
                    <a:pt x="517" y="367"/>
                  </a:lnTo>
                  <a:lnTo>
                    <a:pt x="510" y="365"/>
                  </a:lnTo>
                  <a:lnTo>
                    <a:pt x="499" y="362"/>
                  </a:lnTo>
                  <a:lnTo>
                    <a:pt x="499" y="362"/>
                  </a:lnTo>
                  <a:lnTo>
                    <a:pt x="488" y="360"/>
                  </a:lnTo>
                  <a:lnTo>
                    <a:pt x="485" y="362"/>
                  </a:lnTo>
                  <a:lnTo>
                    <a:pt x="481" y="365"/>
                  </a:lnTo>
                  <a:lnTo>
                    <a:pt x="481" y="365"/>
                  </a:lnTo>
                  <a:lnTo>
                    <a:pt x="479" y="369"/>
                  </a:lnTo>
                  <a:lnTo>
                    <a:pt x="481" y="373"/>
                  </a:lnTo>
                  <a:lnTo>
                    <a:pt x="483" y="376"/>
                  </a:lnTo>
                  <a:lnTo>
                    <a:pt x="483" y="380"/>
                  </a:lnTo>
                  <a:lnTo>
                    <a:pt x="483" y="380"/>
                  </a:lnTo>
                  <a:lnTo>
                    <a:pt x="481" y="383"/>
                  </a:lnTo>
                  <a:lnTo>
                    <a:pt x="477" y="385"/>
                  </a:lnTo>
                  <a:lnTo>
                    <a:pt x="468" y="387"/>
                  </a:lnTo>
                  <a:lnTo>
                    <a:pt x="458" y="387"/>
                  </a:lnTo>
                  <a:lnTo>
                    <a:pt x="454" y="391"/>
                  </a:lnTo>
                  <a:lnTo>
                    <a:pt x="452" y="394"/>
                  </a:lnTo>
                  <a:lnTo>
                    <a:pt x="452" y="394"/>
                  </a:lnTo>
                  <a:lnTo>
                    <a:pt x="450" y="398"/>
                  </a:lnTo>
                  <a:lnTo>
                    <a:pt x="452" y="403"/>
                  </a:lnTo>
                  <a:lnTo>
                    <a:pt x="452" y="407"/>
                  </a:lnTo>
                  <a:lnTo>
                    <a:pt x="452" y="411"/>
                  </a:lnTo>
                  <a:lnTo>
                    <a:pt x="452" y="411"/>
                  </a:lnTo>
                  <a:lnTo>
                    <a:pt x="448" y="412"/>
                  </a:lnTo>
                  <a:lnTo>
                    <a:pt x="447" y="414"/>
                  </a:lnTo>
                  <a:lnTo>
                    <a:pt x="441" y="416"/>
                  </a:lnTo>
                  <a:lnTo>
                    <a:pt x="429" y="416"/>
                  </a:lnTo>
                  <a:lnTo>
                    <a:pt x="429" y="416"/>
                  </a:lnTo>
                  <a:lnTo>
                    <a:pt x="423" y="416"/>
                  </a:lnTo>
                  <a:lnTo>
                    <a:pt x="421" y="418"/>
                  </a:lnTo>
                  <a:lnTo>
                    <a:pt x="425" y="423"/>
                  </a:lnTo>
                  <a:lnTo>
                    <a:pt x="425" y="423"/>
                  </a:lnTo>
                  <a:lnTo>
                    <a:pt x="425" y="425"/>
                  </a:lnTo>
                  <a:lnTo>
                    <a:pt x="427" y="427"/>
                  </a:lnTo>
                  <a:lnTo>
                    <a:pt x="427" y="429"/>
                  </a:lnTo>
                  <a:lnTo>
                    <a:pt x="427" y="429"/>
                  </a:lnTo>
                  <a:lnTo>
                    <a:pt x="427" y="430"/>
                  </a:lnTo>
                  <a:lnTo>
                    <a:pt x="425" y="430"/>
                  </a:lnTo>
                  <a:lnTo>
                    <a:pt x="423" y="432"/>
                  </a:lnTo>
                  <a:lnTo>
                    <a:pt x="423" y="432"/>
                  </a:lnTo>
                  <a:lnTo>
                    <a:pt x="421" y="434"/>
                  </a:lnTo>
                  <a:lnTo>
                    <a:pt x="420" y="436"/>
                  </a:lnTo>
                  <a:lnTo>
                    <a:pt x="421" y="438"/>
                  </a:lnTo>
                  <a:lnTo>
                    <a:pt x="421" y="438"/>
                  </a:lnTo>
                  <a:lnTo>
                    <a:pt x="421" y="440"/>
                  </a:lnTo>
                  <a:lnTo>
                    <a:pt x="425" y="441"/>
                  </a:lnTo>
                  <a:lnTo>
                    <a:pt x="429" y="443"/>
                  </a:lnTo>
                  <a:lnTo>
                    <a:pt x="429" y="443"/>
                  </a:lnTo>
                  <a:lnTo>
                    <a:pt x="430" y="447"/>
                  </a:lnTo>
                  <a:lnTo>
                    <a:pt x="429" y="449"/>
                  </a:lnTo>
                  <a:lnTo>
                    <a:pt x="425" y="454"/>
                  </a:lnTo>
                  <a:lnTo>
                    <a:pt x="425" y="454"/>
                  </a:lnTo>
                  <a:lnTo>
                    <a:pt x="423" y="458"/>
                  </a:lnTo>
                  <a:lnTo>
                    <a:pt x="423" y="459"/>
                  </a:lnTo>
                  <a:lnTo>
                    <a:pt x="427" y="461"/>
                  </a:lnTo>
                  <a:lnTo>
                    <a:pt x="434" y="461"/>
                  </a:lnTo>
                  <a:lnTo>
                    <a:pt x="439" y="463"/>
                  </a:lnTo>
                  <a:lnTo>
                    <a:pt x="439" y="463"/>
                  </a:lnTo>
                  <a:lnTo>
                    <a:pt x="441" y="467"/>
                  </a:lnTo>
                  <a:lnTo>
                    <a:pt x="441" y="470"/>
                  </a:lnTo>
                  <a:lnTo>
                    <a:pt x="438" y="474"/>
                  </a:lnTo>
                  <a:lnTo>
                    <a:pt x="434" y="476"/>
                  </a:lnTo>
                  <a:lnTo>
                    <a:pt x="427" y="479"/>
                  </a:lnTo>
                  <a:lnTo>
                    <a:pt x="425" y="483"/>
                  </a:lnTo>
                  <a:lnTo>
                    <a:pt x="427" y="485"/>
                  </a:lnTo>
                  <a:lnTo>
                    <a:pt x="427" y="485"/>
                  </a:lnTo>
                  <a:lnTo>
                    <a:pt x="429" y="487"/>
                  </a:lnTo>
                  <a:lnTo>
                    <a:pt x="430" y="488"/>
                  </a:lnTo>
                  <a:lnTo>
                    <a:pt x="438" y="487"/>
                  </a:lnTo>
                  <a:lnTo>
                    <a:pt x="439" y="487"/>
                  </a:lnTo>
                  <a:lnTo>
                    <a:pt x="441" y="488"/>
                  </a:lnTo>
                  <a:lnTo>
                    <a:pt x="441" y="492"/>
                  </a:lnTo>
                  <a:lnTo>
                    <a:pt x="438" y="496"/>
                  </a:lnTo>
                  <a:lnTo>
                    <a:pt x="438" y="496"/>
                  </a:lnTo>
                  <a:lnTo>
                    <a:pt x="434" y="501"/>
                  </a:lnTo>
                  <a:lnTo>
                    <a:pt x="432" y="503"/>
                  </a:lnTo>
                  <a:lnTo>
                    <a:pt x="432" y="506"/>
                  </a:lnTo>
                  <a:lnTo>
                    <a:pt x="432" y="506"/>
                  </a:lnTo>
                  <a:lnTo>
                    <a:pt x="434" y="510"/>
                  </a:lnTo>
                  <a:lnTo>
                    <a:pt x="436" y="510"/>
                  </a:lnTo>
                  <a:lnTo>
                    <a:pt x="439" y="510"/>
                  </a:lnTo>
                  <a:lnTo>
                    <a:pt x="443" y="510"/>
                  </a:lnTo>
                  <a:lnTo>
                    <a:pt x="443" y="510"/>
                  </a:lnTo>
                  <a:lnTo>
                    <a:pt x="445" y="510"/>
                  </a:lnTo>
                  <a:lnTo>
                    <a:pt x="447" y="514"/>
                  </a:lnTo>
                  <a:lnTo>
                    <a:pt x="448" y="519"/>
                  </a:lnTo>
                  <a:lnTo>
                    <a:pt x="450" y="523"/>
                  </a:lnTo>
                  <a:lnTo>
                    <a:pt x="452" y="525"/>
                  </a:lnTo>
                  <a:lnTo>
                    <a:pt x="456" y="525"/>
                  </a:lnTo>
                  <a:lnTo>
                    <a:pt x="456" y="525"/>
                  </a:lnTo>
                  <a:lnTo>
                    <a:pt x="459" y="523"/>
                  </a:lnTo>
                  <a:lnTo>
                    <a:pt x="463" y="521"/>
                  </a:lnTo>
                  <a:lnTo>
                    <a:pt x="465" y="516"/>
                  </a:lnTo>
                  <a:lnTo>
                    <a:pt x="468" y="512"/>
                  </a:lnTo>
                  <a:lnTo>
                    <a:pt x="472" y="510"/>
                  </a:lnTo>
                  <a:lnTo>
                    <a:pt x="476" y="510"/>
                  </a:lnTo>
                  <a:lnTo>
                    <a:pt x="476" y="510"/>
                  </a:lnTo>
                  <a:lnTo>
                    <a:pt x="479" y="510"/>
                  </a:lnTo>
                  <a:lnTo>
                    <a:pt x="483" y="510"/>
                  </a:lnTo>
                  <a:lnTo>
                    <a:pt x="485" y="510"/>
                  </a:lnTo>
                  <a:lnTo>
                    <a:pt x="485" y="510"/>
                  </a:lnTo>
                  <a:lnTo>
                    <a:pt x="486" y="506"/>
                  </a:lnTo>
                  <a:lnTo>
                    <a:pt x="488" y="503"/>
                  </a:lnTo>
                  <a:lnTo>
                    <a:pt x="490" y="499"/>
                  </a:lnTo>
                  <a:lnTo>
                    <a:pt x="494" y="497"/>
                  </a:lnTo>
                  <a:lnTo>
                    <a:pt x="494" y="497"/>
                  </a:lnTo>
                  <a:lnTo>
                    <a:pt x="497" y="496"/>
                  </a:lnTo>
                  <a:lnTo>
                    <a:pt x="501" y="497"/>
                  </a:lnTo>
                  <a:lnTo>
                    <a:pt x="505" y="499"/>
                  </a:lnTo>
                  <a:lnTo>
                    <a:pt x="510" y="499"/>
                  </a:lnTo>
                  <a:lnTo>
                    <a:pt x="510" y="499"/>
                  </a:lnTo>
                  <a:lnTo>
                    <a:pt x="517" y="497"/>
                  </a:lnTo>
                  <a:lnTo>
                    <a:pt x="521" y="497"/>
                  </a:lnTo>
                  <a:lnTo>
                    <a:pt x="523" y="503"/>
                  </a:lnTo>
                  <a:lnTo>
                    <a:pt x="523" y="503"/>
                  </a:lnTo>
                  <a:lnTo>
                    <a:pt x="523" y="508"/>
                  </a:lnTo>
                  <a:lnTo>
                    <a:pt x="519" y="516"/>
                  </a:lnTo>
                  <a:lnTo>
                    <a:pt x="517" y="521"/>
                  </a:lnTo>
                  <a:lnTo>
                    <a:pt x="519" y="525"/>
                  </a:lnTo>
                  <a:lnTo>
                    <a:pt x="521" y="528"/>
                  </a:lnTo>
                  <a:lnTo>
                    <a:pt x="521" y="528"/>
                  </a:lnTo>
                  <a:lnTo>
                    <a:pt x="526" y="534"/>
                  </a:lnTo>
                  <a:lnTo>
                    <a:pt x="534" y="537"/>
                  </a:lnTo>
                  <a:lnTo>
                    <a:pt x="543" y="539"/>
                  </a:lnTo>
                  <a:lnTo>
                    <a:pt x="550" y="544"/>
                  </a:lnTo>
                  <a:lnTo>
                    <a:pt x="550" y="544"/>
                  </a:lnTo>
                  <a:lnTo>
                    <a:pt x="553" y="550"/>
                  </a:lnTo>
                  <a:lnTo>
                    <a:pt x="553" y="552"/>
                  </a:lnTo>
                  <a:lnTo>
                    <a:pt x="552" y="552"/>
                  </a:lnTo>
                  <a:lnTo>
                    <a:pt x="548" y="555"/>
                  </a:lnTo>
                  <a:lnTo>
                    <a:pt x="546" y="559"/>
                  </a:lnTo>
                  <a:lnTo>
                    <a:pt x="546" y="561"/>
                  </a:lnTo>
                  <a:lnTo>
                    <a:pt x="546" y="561"/>
                  </a:lnTo>
                  <a:lnTo>
                    <a:pt x="546" y="566"/>
                  </a:lnTo>
                  <a:lnTo>
                    <a:pt x="548" y="572"/>
                  </a:lnTo>
                  <a:lnTo>
                    <a:pt x="550" y="573"/>
                  </a:lnTo>
                  <a:lnTo>
                    <a:pt x="553" y="577"/>
                  </a:lnTo>
                  <a:lnTo>
                    <a:pt x="557" y="577"/>
                  </a:lnTo>
                  <a:lnTo>
                    <a:pt x="561" y="577"/>
                  </a:lnTo>
                  <a:lnTo>
                    <a:pt x="564" y="573"/>
                  </a:lnTo>
                  <a:lnTo>
                    <a:pt x="568" y="570"/>
                  </a:lnTo>
                  <a:lnTo>
                    <a:pt x="568" y="570"/>
                  </a:lnTo>
                  <a:lnTo>
                    <a:pt x="573" y="555"/>
                  </a:lnTo>
                  <a:lnTo>
                    <a:pt x="575" y="554"/>
                  </a:lnTo>
                  <a:lnTo>
                    <a:pt x="577" y="554"/>
                  </a:lnTo>
                  <a:lnTo>
                    <a:pt x="586" y="554"/>
                  </a:lnTo>
                  <a:lnTo>
                    <a:pt x="586" y="554"/>
                  </a:lnTo>
                  <a:lnTo>
                    <a:pt x="595" y="554"/>
                  </a:lnTo>
                  <a:lnTo>
                    <a:pt x="599" y="554"/>
                  </a:lnTo>
                  <a:lnTo>
                    <a:pt x="601" y="552"/>
                  </a:lnTo>
                  <a:lnTo>
                    <a:pt x="601" y="546"/>
                  </a:lnTo>
                  <a:lnTo>
                    <a:pt x="601" y="537"/>
                  </a:lnTo>
                  <a:lnTo>
                    <a:pt x="601" y="537"/>
                  </a:lnTo>
                  <a:lnTo>
                    <a:pt x="597" y="528"/>
                  </a:lnTo>
                  <a:lnTo>
                    <a:pt x="595" y="519"/>
                  </a:lnTo>
                  <a:lnTo>
                    <a:pt x="595" y="516"/>
                  </a:lnTo>
                  <a:lnTo>
                    <a:pt x="597" y="512"/>
                  </a:lnTo>
                  <a:lnTo>
                    <a:pt x="599" y="508"/>
                  </a:lnTo>
                  <a:lnTo>
                    <a:pt x="602" y="506"/>
                  </a:lnTo>
                  <a:lnTo>
                    <a:pt x="602" y="506"/>
                  </a:lnTo>
                  <a:lnTo>
                    <a:pt x="617" y="501"/>
                  </a:lnTo>
                  <a:lnTo>
                    <a:pt x="622" y="497"/>
                  </a:lnTo>
                  <a:lnTo>
                    <a:pt x="628" y="492"/>
                  </a:lnTo>
                  <a:lnTo>
                    <a:pt x="628" y="492"/>
                  </a:lnTo>
                  <a:lnTo>
                    <a:pt x="629" y="485"/>
                  </a:lnTo>
                  <a:lnTo>
                    <a:pt x="629" y="478"/>
                  </a:lnTo>
                  <a:lnTo>
                    <a:pt x="626" y="470"/>
                  </a:lnTo>
                  <a:lnTo>
                    <a:pt x="622" y="463"/>
                  </a:lnTo>
                  <a:lnTo>
                    <a:pt x="622" y="463"/>
                  </a:lnTo>
                  <a:lnTo>
                    <a:pt x="613" y="452"/>
                  </a:lnTo>
                  <a:lnTo>
                    <a:pt x="610" y="447"/>
                  </a:lnTo>
                  <a:lnTo>
                    <a:pt x="608" y="440"/>
                  </a:lnTo>
                  <a:lnTo>
                    <a:pt x="608" y="440"/>
                  </a:lnTo>
                  <a:lnTo>
                    <a:pt x="610" y="434"/>
                  </a:lnTo>
                  <a:lnTo>
                    <a:pt x="611" y="429"/>
                  </a:lnTo>
                  <a:lnTo>
                    <a:pt x="615" y="421"/>
                  </a:lnTo>
                  <a:lnTo>
                    <a:pt x="617" y="416"/>
                  </a:lnTo>
                  <a:lnTo>
                    <a:pt x="617" y="416"/>
                  </a:lnTo>
                  <a:lnTo>
                    <a:pt x="615" y="403"/>
                  </a:lnTo>
                  <a:lnTo>
                    <a:pt x="615" y="398"/>
                  </a:lnTo>
                  <a:lnTo>
                    <a:pt x="619" y="392"/>
                  </a:lnTo>
                  <a:lnTo>
                    <a:pt x="619" y="392"/>
                  </a:lnTo>
                  <a:lnTo>
                    <a:pt x="622" y="389"/>
                  </a:lnTo>
                  <a:lnTo>
                    <a:pt x="626" y="387"/>
                  </a:lnTo>
                  <a:lnTo>
                    <a:pt x="629" y="385"/>
                  </a:lnTo>
                  <a:lnTo>
                    <a:pt x="631" y="380"/>
                  </a:lnTo>
                  <a:lnTo>
                    <a:pt x="631" y="380"/>
                  </a:lnTo>
                  <a:lnTo>
                    <a:pt x="633" y="373"/>
                  </a:lnTo>
                  <a:lnTo>
                    <a:pt x="635" y="369"/>
                  </a:lnTo>
                  <a:lnTo>
                    <a:pt x="639" y="365"/>
                  </a:lnTo>
                  <a:lnTo>
                    <a:pt x="639" y="365"/>
                  </a:lnTo>
                  <a:lnTo>
                    <a:pt x="646" y="364"/>
                  </a:lnTo>
                  <a:lnTo>
                    <a:pt x="653" y="362"/>
                  </a:lnTo>
                  <a:lnTo>
                    <a:pt x="658" y="360"/>
                  </a:lnTo>
                  <a:lnTo>
                    <a:pt x="664" y="353"/>
                  </a:lnTo>
                  <a:lnTo>
                    <a:pt x="664" y="353"/>
                  </a:lnTo>
                  <a:lnTo>
                    <a:pt x="673" y="338"/>
                  </a:lnTo>
                  <a:lnTo>
                    <a:pt x="675" y="331"/>
                  </a:lnTo>
                  <a:lnTo>
                    <a:pt x="678" y="322"/>
                  </a:lnTo>
                  <a:lnTo>
                    <a:pt x="678" y="322"/>
                  </a:lnTo>
                  <a:lnTo>
                    <a:pt x="678" y="318"/>
                  </a:lnTo>
                  <a:lnTo>
                    <a:pt x="682" y="315"/>
                  </a:lnTo>
                  <a:lnTo>
                    <a:pt x="687" y="309"/>
                  </a:lnTo>
                  <a:lnTo>
                    <a:pt x="696" y="306"/>
                  </a:lnTo>
                  <a:lnTo>
                    <a:pt x="706" y="307"/>
                  </a:lnTo>
                  <a:lnTo>
                    <a:pt x="706" y="307"/>
                  </a:lnTo>
                  <a:lnTo>
                    <a:pt x="709" y="309"/>
                  </a:lnTo>
                  <a:lnTo>
                    <a:pt x="713" y="311"/>
                  </a:lnTo>
                  <a:lnTo>
                    <a:pt x="715" y="316"/>
                  </a:lnTo>
                  <a:lnTo>
                    <a:pt x="716" y="322"/>
                  </a:lnTo>
                  <a:lnTo>
                    <a:pt x="716" y="322"/>
                  </a:lnTo>
                  <a:lnTo>
                    <a:pt x="716" y="331"/>
                  </a:lnTo>
                  <a:lnTo>
                    <a:pt x="716" y="331"/>
                  </a:lnTo>
                  <a:lnTo>
                    <a:pt x="718" y="336"/>
                  </a:lnTo>
                  <a:lnTo>
                    <a:pt x="718" y="340"/>
                  </a:lnTo>
                  <a:lnTo>
                    <a:pt x="718" y="342"/>
                  </a:lnTo>
                  <a:lnTo>
                    <a:pt x="718" y="342"/>
                  </a:lnTo>
                  <a:lnTo>
                    <a:pt x="716" y="347"/>
                  </a:lnTo>
                  <a:lnTo>
                    <a:pt x="713" y="349"/>
                  </a:lnTo>
                  <a:lnTo>
                    <a:pt x="702" y="354"/>
                  </a:lnTo>
                  <a:lnTo>
                    <a:pt x="702" y="354"/>
                  </a:lnTo>
                  <a:lnTo>
                    <a:pt x="689" y="362"/>
                  </a:lnTo>
                  <a:lnTo>
                    <a:pt x="684" y="365"/>
                  </a:lnTo>
                  <a:lnTo>
                    <a:pt x="678" y="373"/>
                  </a:lnTo>
                  <a:lnTo>
                    <a:pt x="678" y="373"/>
                  </a:lnTo>
                  <a:lnTo>
                    <a:pt x="677" y="378"/>
                  </a:lnTo>
                  <a:lnTo>
                    <a:pt x="675" y="383"/>
                  </a:lnTo>
                  <a:lnTo>
                    <a:pt x="675" y="383"/>
                  </a:lnTo>
                  <a:lnTo>
                    <a:pt x="675" y="391"/>
                  </a:lnTo>
                  <a:lnTo>
                    <a:pt x="677" y="398"/>
                  </a:lnTo>
                  <a:lnTo>
                    <a:pt x="680" y="412"/>
                  </a:lnTo>
                  <a:lnTo>
                    <a:pt x="680" y="412"/>
                  </a:lnTo>
                  <a:lnTo>
                    <a:pt x="682" y="420"/>
                  </a:lnTo>
                  <a:lnTo>
                    <a:pt x="684" y="423"/>
                  </a:lnTo>
                  <a:lnTo>
                    <a:pt x="689" y="432"/>
                  </a:lnTo>
                  <a:lnTo>
                    <a:pt x="689" y="432"/>
                  </a:lnTo>
                  <a:lnTo>
                    <a:pt x="691" y="440"/>
                  </a:lnTo>
                  <a:lnTo>
                    <a:pt x="693" y="447"/>
                  </a:lnTo>
                  <a:lnTo>
                    <a:pt x="695" y="452"/>
                  </a:lnTo>
                  <a:lnTo>
                    <a:pt x="698" y="458"/>
                  </a:lnTo>
                  <a:lnTo>
                    <a:pt x="698" y="458"/>
                  </a:lnTo>
                  <a:lnTo>
                    <a:pt x="704" y="459"/>
                  </a:lnTo>
                  <a:lnTo>
                    <a:pt x="709" y="461"/>
                  </a:lnTo>
                  <a:lnTo>
                    <a:pt x="715" y="461"/>
                  </a:lnTo>
                  <a:lnTo>
                    <a:pt x="720" y="458"/>
                  </a:lnTo>
                  <a:lnTo>
                    <a:pt x="720" y="458"/>
                  </a:lnTo>
                  <a:lnTo>
                    <a:pt x="733" y="449"/>
                  </a:lnTo>
                  <a:lnTo>
                    <a:pt x="740" y="447"/>
                  </a:lnTo>
                  <a:lnTo>
                    <a:pt x="749" y="445"/>
                  </a:lnTo>
                  <a:lnTo>
                    <a:pt x="749" y="445"/>
                  </a:lnTo>
                  <a:lnTo>
                    <a:pt x="753" y="447"/>
                  </a:lnTo>
                  <a:lnTo>
                    <a:pt x="756" y="449"/>
                  </a:lnTo>
                  <a:lnTo>
                    <a:pt x="765" y="452"/>
                  </a:lnTo>
                  <a:lnTo>
                    <a:pt x="765" y="452"/>
                  </a:lnTo>
                  <a:lnTo>
                    <a:pt x="772" y="452"/>
                  </a:lnTo>
                  <a:lnTo>
                    <a:pt x="782" y="452"/>
                  </a:lnTo>
                  <a:lnTo>
                    <a:pt x="782" y="452"/>
                  </a:lnTo>
                  <a:lnTo>
                    <a:pt x="789" y="456"/>
                  </a:lnTo>
                  <a:lnTo>
                    <a:pt x="792" y="461"/>
                  </a:lnTo>
                  <a:lnTo>
                    <a:pt x="794" y="463"/>
                  </a:lnTo>
                  <a:lnTo>
                    <a:pt x="792" y="467"/>
                  </a:lnTo>
                  <a:lnTo>
                    <a:pt x="791" y="468"/>
                  </a:lnTo>
                  <a:lnTo>
                    <a:pt x="789" y="470"/>
                  </a:lnTo>
                  <a:lnTo>
                    <a:pt x="789" y="470"/>
                  </a:lnTo>
                  <a:lnTo>
                    <a:pt x="782" y="472"/>
                  </a:lnTo>
                  <a:lnTo>
                    <a:pt x="774" y="472"/>
                  </a:lnTo>
                  <a:lnTo>
                    <a:pt x="769" y="470"/>
                  </a:lnTo>
                  <a:lnTo>
                    <a:pt x="762" y="468"/>
                  </a:lnTo>
                  <a:lnTo>
                    <a:pt x="762" y="468"/>
                  </a:lnTo>
                  <a:lnTo>
                    <a:pt x="756" y="470"/>
                  </a:lnTo>
                  <a:lnTo>
                    <a:pt x="753" y="474"/>
                  </a:lnTo>
                  <a:lnTo>
                    <a:pt x="749" y="478"/>
                  </a:lnTo>
                  <a:lnTo>
                    <a:pt x="745" y="479"/>
                  </a:lnTo>
                  <a:lnTo>
                    <a:pt x="745" y="479"/>
                  </a:lnTo>
                  <a:lnTo>
                    <a:pt x="740" y="479"/>
                  </a:lnTo>
                  <a:lnTo>
                    <a:pt x="736" y="479"/>
                  </a:lnTo>
                  <a:lnTo>
                    <a:pt x="729" y="478"/>
                  </a:lnTo>
                  <a:lnTo>
                    <a:pt x="722" y="476"/>
                  </a:lnTo>
                  <a:lnTo>
                    <a:pt x="718" y="476"/>
                  </a:lnTo>
                  <a:lnTo>
                    <a:pt x="713" y="478"/>
                  </a:lnTo>
                  <a:lnTo>
                    <a:pt x="713" y="478"/>
                  </a:lnTo>
                  <a:lnTo>
                    <a:pt x="707" y="483"/>
                  </a:lnTo>
                  <a:lnTo>
                    <a:pt x="706" y="490"/>
                  </a:lnTo>
                  <a:lnTo>
                    <a:pt x="706" y="496"/>
                  </a:lnTo>
                  <a:lnTo>
                    <a:pt x="709" y="503"/>
                  </a:lnTo>
                  <a:lnTo>
                    <a:pt x="711" y="508"/>
                  </a:lnTo>
                  <a:lnTo>
                    <a:pt x="715" y="516"/>
                  </a:lnTo>
                  <a:lnTo>
                    <a:pt x="715" y="521"/>
                  </a:lnTo>
                  <a:lnTo>
                    <a:pt x="711" y="526"/>
                  </a:lnTo>
                  <a:lnTo>
                    <a:pt x="711" y="526"/>
                  </a:lnTo>
                  <a:lnTo>
                    <a:pt x="709" y="530"/>
                  </a:lnTo>
                  <a:lnTo>
                    <a:pt x="706" y="530"/>
                  </a:lnTo>
                  <a:lnTo>
                    <a:pt x="704" y="530"/>
                  </a:lnTo>
                  <a:lnTo>
                    <a:pt x="700" y="530"/>
                  </a:lnTo>
                  <a:lnTo>
                    <a:pt x="691" y="521"/>
                  </a:lnTo>
                  <a:lnTo>
                    <a:pt x="691" y="521"/>
                  </a:lnTo>
                  <a:lnTo>
                    <a:pt x="684" y="519"/>
                  </a:lnTo>
                  <a:lnTo>
                    <a:pt x="677" y="521"/>
                  </a:lnTo>
                  <a:lnTo>
                    <a:pt x="669" y="526"/>
                  </a:lnTo>
                  <a:lnTo>
                    <a:pt x="667" y="534"/>
                  </a:lnTo>
                  <a:lnTo>
                    <a:pt x="667" y="534"/>
                  </a:lnTo>
                  <a:lnTo>
                    <a:pt x="667" y="539"/>
                  </a:lnTo>
                  <a:lnTo>
                    <a:pt x="669" y="546"/>
                  </a:lnTo>
                  <a:lnTo>
                    <a:pt x="669" y="554"/>
                  </a:lnTo>
                  <a:lnTo>
                    <a:pt x="669" y="561"/>
                  </a:lnTo>
                  <a:lnTo>
                    <a:pt x="669" y="561"/>
                  </a:lnTo>
                  <a:lnTo>
                    <a:pt x="666" y="566"/>
                  </a:lnTo>
                  <a:lnTo>
                    <a:pt x="662" y="572"/>
                  </a:lnTo>
                  <a:lnTo>
                    <a:pt x="662" y="572"/>
                  </a:lnTo>
                  <a:lnTo>
                    <a:pt x="662" y="573"/>
                  </a:lnTo>
                  <a:lnTo>
                    <a:pt x="664" y="577"/>
                  </a:lnTo>
                  <a:lnTo>
                    <a:pt x="664" y="581"/>
                  </a:lnTo>
                  <a:lnTo>
                    <a:pt x="664" y="581"/>
                  </a:lnTo>
                  <a:lnTo>
                    <a:pt x="662" y="584"/>
                  </a:lnTo>
                  <a:lnTo>
                    <a:pt x="658" y="586"/>
                  </a:lnTo>
                  <a:lnTo>
                    <a:pt x="655" y="586"/>
                  </a:lnTo>
                  <a:lnTo>
                    <a:pt x="651" y="586"/>
                  </a:lnTo>
                  <a:lnTo>
                    <a:pt x="651" y="586"/>
                  </a:lnTo>
                  <a:lnTo>
                    <a:pt x="648" y="590"/>
                  </a:lnTo>
                  <a:lnTo>
                    <a:pt x="646" y="592"/>
                  </a:lnTo>
                  <a:lnTo>
                    <a:pt x="644" y="595"/>
                  </a:lnTo>
                  <a:lnTo>
                    <a:pt x="642" y="601"/>
                  </a:lnTo>
                  <a:lnTo>
                    <a:pt x="642" y="601"/>
                  </a:lnTo>
                  <a:lnTo>
                    <a:pt x="635" y="606"/>
                  </a:lnTo>
                  <a:lnTo>
                    <a:pt x="628" y="608"/>
                  </a:lnTo>
                  <a:lnTo>
                    <a:pt x="619" y="608"/>
                  </a:lnTo>
                  <a:lnTo>
                    <a:pt x="611" y="608"/>
                  </a:lnTo>
                  <a:lnTo>
                    <a:pt x="611" y="608"/>
                  </a:lnTo>
                  <a:lnTo>
                    <a:pt x="601" y="608"/>
                  </a:lnTo>
                  <a:lnTo>
                    <a:pt x="591" y="610"/>
                  </a:lnTo>
                  <a:lnTo>
                    <a:pt x="573" y="617"/>
                  </a:lnTo>
                  <a:lnTo>
                    <a:pt x="573" y="617"/>
                  </a:lnTo>
                  <a:lnTo>
                    <a:pt x="568" y="619"/>
                  </a:lnTo>
                  <a:lnTo>
                    <a:pt x="564" y="619"/>
                  </a:lnTo>
                  <a:lnTo>
                    <a:pt x="555" y="617"/>
                  </a:lnTo>
                  <a:lnTo>
                    <a:pt x="548" y="613"/>
                  </a:lnTo>
                  <a:lnTo>
                    <a:pt x="541" y="610"/>
                  </a:lnTo>
                  <a:lnTo>
                    <a:pt x="541" y="610"/>
                  </a:lnTo>
                  <a:lnTo>
                    <a:pt x="534" y="610"/>
                  </a:lnTo>
                  <a:lnTo>
                    <a:pt x="532" y="611"/>
                  </a:lnTo>
                  <a:lnTo>
                    <a:pt x="530" y="615"/>
                  </a:lnTo>
                  <a:lnTo>
                    <a:pt x="526" y="619"/>
                  </a:lnTo>
                  <a:lnTo>
                    <a:pt x="526" y="619"/>
                  </a:lnTo>
                  <a:lnTo>
                    <a:pt x="523" y="620"/>
                  </a:lnTo>
                  <a:lnTo>
                    <a:pt x="519" y="620"/>
                  </a:lnTo>
                  <a:lnTo>
                    <a:pt x="512" y="617"/>
                  </a:lnTo>
                  <a:lnTo>
                    <a:pt x="512" y="617"/>
                  </a:lnTo>
                  <a:lnTo>
                    <a:pt x="501" y="608"/>
                  </a:lnTo>
                  <a:lnTo>
                    <a:pt x="501" y="608"/>
                  </a:lnTo>
                  <a:lnTo>
                    <a:pt x="497" y="604"/>
                  </a:lnTo>
                  <a:lnTo>
                    <a:pt x="497" y="601"/>
                  </a:lnTo>
                  <a:lnTo>
                    <a:pt x="497" y="595"/>
                  </a:lnTo>
                  <a:lnTo>
                    <a:pt x="501" y="590"/>
                  </a:lnTo>
                  <a:lnTo>
                    <a:pt x="503" y="584"/>
                  </a:lnTo>
                  <a:lnTo>
                    <a:pt x="503" y="584"/>
                  </a:lnTo>
                  <a:lnTo>
                    <a:pt x="501" y="579"/>
                  </a:lnTo>
                  <a:lnTo>
                    <a:pt x="499" y="573"/>
                  </a:lnTo>
                  <a:lnTo>
                    <a:pt x="499" y="570"/>
                  </a:lnTo>
                  <a:lnTo>
                    <a:pt x="499" y="564"/>
                  </a:lnTo>
                  <a:lnTo>
                    <a:pt x="499" y="564"/>
                  </a:lnTo>
                  <a:lnTo>
                    <a:pt x="501" y="559"/>
                  </a:lnTo>
                  <a:lnTo>
                    <a:pt x="503" y="554"/>
                  </a:lnTo>
                  <a:lnTo>
                    <a:pt x="503" y="554"/>
                  </a:lnTo>
                  <a:lnTo>
                    <a:pt x="501" y="546"/>
                  </a:lnTo>
                  <a:lnTo>
                    <a:pt x="501" y="543"/>
                  </a:lnTo>
                  <a:lnTo>
                    <a:pt x="501" y="539"/>
                  </a:lnTo>
                  <a:lnTo>
                    <a:pt x="501" y="539"/>
                  </a:lnTo>
                  <a:lnTo>
                    <a:pt x="503" y="534"/>
                  </a:lnTo>
                  <a:lnTo>
                    <a:pt x="505" y="526"/>
                  </a:lnTo>
                  <a:lnTo>
                    <a:pt x="505" y="525"/>
                  </a:lnTo>
                  <a:lnTo>
                    <a:pt x="503" y="521"/>
                  </a:lnTo>
                  <a:lnTo>
                    <a:pt x="499" y="521"/>
                  </a:lnTo>
                  <a:lnTo>
                    <a:pt x="496" y="523"/>
                  </a:lnTo>
                  <a:lnTo>
                    <a:pt x="496" y="523"/>
                  </a:lnTo>
                  <a:lnTo>
                    <a:pt x="494" y="525"/>
                  </a:lnTo>
                  <a:lnTo>
                    <a:pt x="492" y="528"/>
                  </a:lnTo>
                  <a:lnTo>
                    <a:pt x="492" y="530"/>
                  </a:lnTo>
                  <a:lnTo>
                    <a:pt x="490" y="534"/>
                  </a:lnTo>
                  <a:lnTo>
                    <a:pt x="490" y="534"/>
                  </a:lnTo>
                  <a:lnTo>
                    <a:pt x="488" y="534"/>
                  </a:lnTo>
                  <a:lnTo>
                    <a:pt x="485" y="534"/>
                  </a:lnTo>
                  <a:lnTo>
                    <a:pt x="481" y="532"/>
                  </a:lnTo>
                  <a:lnTo>
                    <a:pt x="477" y="532"/>
                  </a:lnTo>
                  <a:lnTo>
                    <a:pt x="477" y="532"/>
                  </a:lnTo>
                  <a:lnTo>
                    <a:pt x="476" y="534"/>
                  </a:lnTo>
                  <a:lnTo>
                    <a:pt x="476" y="535"/>
                  </a:lnTo>
                  <a:lnTo>
                    <a:pt x="479" y="539"/>
                  </a:lnTo>
                  <a:lnTo>
                    <a:pt x="486" y="544"/>
                  </a:lnTo>
                  <a:lnTo>
                    <a:pt x="488" y="546"/>
                  </a:lnTo>
                  <a:lnTo>
                    <a:pt x="488" y="548"/>
                  </a:lnTo>
                  <a:lnTo>
                    <a:pt x="488" y="548"/>
                  </a:lnTo>
                  <a:lnTo>
                    <a:pt x="470" y="552"/>
                  </a:lnTo>
                  <a:lnTo>
                    <a:pt x="467" y="555"/>
                  </a:lnTo>
                  <a:lnTo>
                    <a:pt x="465" y="557"/>
                  </a:lnTo>
                  <a:lnTo>
                    <a:pt x="463" y="561"/>
                  </a:lnTo>
                  <a:lnTo>
                    <a:pt x="465" y="566"/>
                  </a:lnTo>
                  <a:lnTo>
                    <a:pt x="465" y="566"/>
                  </a:lnTo>
                  <a:lnTo>
                    <a:pt x="468" y="570"/>
                  </a:lnTo>
                  <a:lnTo>
                    <a:pt x="470" y="570"/>
                  </a:lnTo>
                  <a:lnTo>
                    <a:pt x="472" y="573"/>
                  </a:lnTo>
                  <a:lnTo>
                    <a:pt x="472" y="573"/>
                  </a:lnTo>
                  <a:lnTo>
                    <a:pt x="474" y="577"/>
                  </a:lnTo>
                  <a:lnTo>
                    <a:pt x="472" y="579"/>
                  </a:lnTo>
                  <a:lnTo>
                    <a:pt x="470" y="582"/>
                  </a:lnTo>
                  <a:lnTo>
                    <a:pt x="468" y="586"/>
                  </a:lnTo>
                  <a:lnTo>
                    <a:pt x="468" y="586"/>
                  </a:lnTo>
                  <a:lnTo>
                    <a:pt x="468" y="590"/>
                  </a:lnTo>
                  <a:lnTo>
                    <a:pt x="470" y="593"/>
                  </a:lnTo>
                  <a:lnTo>
                    <a:pt x="476" y="601"/>
                  </a:lnTo>
                  <a:lnTo>
                    <a:pt x="481" y="606"/>
                  </a:lnTo>
                  <a:lnTo>
                    <a:pt x="483" y="610"/>
                  </a:lnTo>
                  <a:lnTo>
                    <a:pt x="485" y="613"/>
                  </a:lnTo>
                  <a:lnTo>
                    <a:pt x="485" y="613"/>
                  </a:lnTo>
                  <a:lnTo>
                    <a:pt x="485" y="619"/>
                  </a:lnTo>
                  <a:lnTo>
                    <a:pt x="485" y="622"/>
                  </a:lnTo>
                  <a:lnTo>
                    <a:pt x="483" y="626"/>
                  </a:lnTo>
                  <a:lnTo>
                    <a:pt x="479" y="628"/>
                  </a:lnTo>
                  <a:lnTo>
                    <a:pt x="472" y="628"/>
                  </a:lnTo>
                  <a:lnTo>
                    <a:pt x="463" y="628"/>
                  </a:lnTo>
                  <a:lnTo>
                    <a:pt x="463" y="628"/>
                  </a:lnTo>
                  <a:lnTo>
                    <a:pt x="456" y="635"/>
                  </a:lnTo>
                  <a:lnTo>
                    <a:pt x="456" y="635"/>
                  </a:lnTo>
                  <a:lnTo>
                    <a:pt x="450" y="637"/>
                  </a:lnTo>
                  <a:lnTo>
                    <a:pt x="443" y="635"/>
                  </a:lnTo>
                  <a:lnTo>
                    <a:pt x="443" y="635"/>
                  </a:lnTo>
                  <a:lnTo>
                    <a:pt x="436" y="635"/>
                  </a:lnTo>
                  <a:lnTo>
                    <a:pt x="429" y="637"/>
                  </a:lnTo>
                  <a:lnTo>
                    <a:pt x="423" y="640"/>
                  </a:lnTo>
                  <a:lnTo>
                    <a:pt x="420" y="646"/>
                  </a:lnTo>
                  <a:lnTo>
                    <a:pt x="420" y="646"/>
                  </a:lnTo>
                  <a:lnTo>
                    <a:pt x="416" y="653"/>
                  </a:lnTo>
                  <a:lnTo>
                    <a:pt x="416" y="660"/>
                  </a:lnTo>
                  <a:lnTo>
                    <a:pt x="416" y="666"/>
                  </a:lnTo>
                  <a:lnTo>
                    <a:pt x="414" y="673"/>
                  </a:lnTo>
                  <a:lnTo>
                    <a:pt x="414" y="673"/>
                  </a:lnTo>
                  <a:lnTo>
                    <a:pt x="410" y="677"/>
                  </a:lnTo>
                  <a:lnTo>
                    <a:pt x="407" y="678"/>
                  </a:lnTo>
                  <a:lnTo>
                    <a:pt x="398" y="680"/>
                  </a:lnTo>
                  <a:lnTo>
                    <a:pt x="389" y="682"/>
                  </a:lnTo>
                  <a:lnTo>
                    <a:pt x="380" y="680"/>
                  </a:lnTo>
                  <a:lnTo>
                    <a:pt x="380" y="680"/>
                  </a:lnTo>
                  <a:lnTo>
                    <a:pt x="374" y="680"/>
                  </a:lnTo>
                  <a:lnTo>
                    <a:pt x="369" y="682"/>
                  </a:lnTo>
                  <a:lnTo>
                    <a:pt x="365" y="686"/>
                  </a:lnTo>
                  <a:lnTo>
                    <a:pt x="365" y="693"/>
                  </a:lnTo>
                  <a:lnTo>
                    <a:pt x="365" y="693"/>
                  </a:lnTo>
                  <a:lnTo>
                    <a:pt x="367" y="700"/>
                  </a:lnTo>
                  <a:lnTo>
                    <a:pt x="369" y="704"/>
                  </a:lnTo>
                  <a:lnTo>
                    <a:pt x="369" y="709"/>
                  </a:lnTo>
                  <a:lnTo>
                    <a:pt x="369" y="709"/>
                  </a:lnTo>
                  <a:lnTo>
                    <a:pt x="365" y="715"/>
                  </a:lnTo>
                  <a:lnTo>
                    <a:pt x="360" y="716"/>
                  </a:lnTo>
                  <a:lnTo>
                    <a:pt x="354" y="718"/>
                  </a:lnTo>
                  <a:lnTo>
                    <a:pt x="349" y="718"/>
                  </a:lnTo>
                  <a:lnTo>
                    <a:pt x="349" y="718"/>
                  </a:lnTo>
                  <a:lnTo>
                    <a:pt x="344" y="716"/>
                  </a:lnTo>
                  <a:lnTo>
                    <a:pt x="340" y="715"/>
                  </a:lnTo>
                  <a:lnTo>
                    <a:pt x="334" y="711"/>
                  </a:lnTo>
                  <a:lnTo>
                    <a:pt x="331" y="709"/>
                  </a:lnTo>
                  <a:lnTo>
                    <a:pt x="331" y="709"/>
                  </a:lnTo>
                  <a:lnTo>
                    <a:pt x="325" y="707"/>
                  </a:lnTo>
                  <a:lnTo>
                    <a:pt x="324" y="709"/>
                  </a:lnTo>
                  <a:lnTo>
                    <a:pt x="322" y="709"/>
                  </a:lnTo>
                  <a:lnTo>
                    <a:pt x="320" y="713"/>
                  </a:lnTo>
                  <a:lnTo>
                    <a:pt x="322" y="718"/>
                  </a:lnTo>
                  <a:lnTo>
                    <a:pt x="325" y="724"/>
                  </a:lnTo>
                  <a:lnTo>
                    <a:pt x="325" y="724"/>
                  </a:lnTo>
                  <a:lnTo>
                    <a:pt x="325" y="729"/>
                  </a:lnTo>
                  <a:lnTo>
                    <a:pt x="325" y="731"/>
                  </a:lnTo>
                  <a:lnTo>
                    <a:pt x="324" y="733"/>
                  </a:lnTo>
                  <a:lnTo>
                    <a:pt x="320" y="734"/>
                  </a:lnTo>
                  <a:lnTo>
                    <a:pt x="313" y="734"/>
                  </a:lnTo>
                  <a:lnTo>
                    <a:pt x="305" y="734"/>
                  </a:lnTo>
                  <a:lnTo>
                    <a:pt x="305" y="734"/>
                  </a:lnTo>
                  <a:lnTo>
                    <a:pt x="286" y="734"/>
                  </a:lnTo>
                  <a:lnTo>
                    <a:pt x="282" y="734"/>
                  </a:lnTo>
                  <a:lnTo>
                    <a:pt x="277" y="736"/>
                  </a:lnTo>
                  <a:lnTo>
                    <a:pt x="275" y="738"/>
                  </a:lnTo>
                  <a:lnTo>
                    <a:pt x="273" y="744"/>
                  </a:lnTo>
                  <a:lnTo>
                    <a:pt x="273" y="744"/>
                  </a:lnTo>
                  <a:lnTo>
                    <a:pt x="275" y="747"/>
                  </a:lnTo>
                  <a:lnTo>
                    <a:pt x="277" y="751"/>
                  </a:lnTo>
                  <a:lnTo>
                    <a:pt x="282" y="754"/>
                  </a:lnTo>
                  <a:lnTo>
                    <a:pt x="298" y="758"/>
                  </a:lnTo>
                  <a:lnTo>
                    <a:pt x="298" y="758"/>
                  </a:lnTo>
                  <a:lnTo>
                    <a:pt x="302" y="762"/>
                  </a:lnTo>
                  <a:lnTo>
                    <a:pt x="305" y="765"/>
                  </a:lnTo>
                  <a:lnTo>
                    <a:pt x="307" y="772"/>
                  </a:lnTo>
                  <a:lnTo>
                    <a:pt x="309" y="780"/>
                  </a:lnTo>
                  <a:lnTo>
                    <a:pt x="311" y="783"/>
                  </a:lnTo>
                  <a:lnTo>
                    <a:pt x="315" y="787"/>
                  </a:lnTo>
                  <a:lnTo>
                    <a:pt x="315" y="787"/>
                  </a:lnTo>
                  <a:lnTo>
                    <a:pt x="325" y="791"/>
                  </a:lnTo>
                  <a:lnTo>
                    <a:pt x="334" y="796"/>
                  </a:lnTo>
                  <a:lnTo>
                    <a:pt x="338" y="798"/>
                  </a:lnTo>
                  <a:lnTo>
                    <a:pt x="340" y="803"/>
                  </a:lnTo>
                  <a:lnTo>
                    <a:pt x="340" y="807"/>
                  </a:lnTo>
                  <a:lnTo>
                    <a:pt x="338" y="814"/>
                  </a:lnTo>
                  <a:lnTo>
                    <a:pt x="338" y="814"/>
                  </a:lnTo>
                  <a:lnTo>
                    <a:pt x="333" y="821"/>
                  </a:lnTo>
                  <a:lnTo>
                    <a:pt x="327" y="829"/>
                  </a:lnTo>
                  <a:lnTo>
                    <a:pt x="327" y="829"/>
                  </a:lnTo>
                  <a:lnTo>
                    <a:pt x="325" y="834"/>
                  </a:lnTo>
                  <a:lnTo>
                    <a:pt x="325" y="839"/>
                  </a:lnTo>
                  <a:lnTo>
                    <a:pt x="325" y="845"/>
                  </a:lnTo>
                  <a:lnTo>
                    <a:pt x="322" y="850"/>
                  </a:lnTo>
                  <a:lnTo>
                    <a:pt x="322" y="850"/>
                  </a:lnTo>
                  <a:lnTo>
                    <a:pt x="318" y="854"/>
                  </a:lnTo>
                  <a:lnTo>
                    <a:pt x="315" y="858"/>
                  </a:lnTo>
                  <a:lnTo>
                    <a:pt x="304" y="859"/>
                  </a:lnTo>
                  <a:lnTo>
                    <a:pt x="295" y="861"/>
                  </a:lnTo>
                  <a:lnTo>
                    <a:pt x="284" y="861"/>
                  </a:lnTo>
                  <a:lnTo>
                    <a:pt x="284" y="861"/>
                  </a:lnTo>
                  <a:lnTo>
                    <a:pt x="271" y="861"/>
                  </a:lnTo>
                  <a:lnTo>
                    <a:pt x="258" y="859"/>
                  </a:lnTo>
                  <a:lnTo>
                    <a:pt x="258" y="859"/>
                  </a:lnTo>
                  <a:lnTo>
                    <a:pt x="253" y="858"/>
                  </a:lnTo>
                  <a:lnTo>
                    <a:pt x="248" y="856"/>
                  </a:lnTo>
                  <a:lnTo>
                    <a:pt x="248" y="856"/>
                  </a:lnTo>
                  <a:lnTo>
                    <a:pt x="240" y="850"/>
                  </a:lnTo>
                  <a:lnTo>
                    <a:pt x="235" y="848"/>
                  </a:lnTo>
                  <a:lnTo>
                    <a:pt x="231" y="848"/>
                  </a:lnTo>
                  <a:lnTo>
                    <a:pt x="231" y="848"/>
                  </a:lnTo>
                  <a:lnTo>
                    <a:pt x="226" y="852"/>
                  </a:lnTo>
                  <a:lnTo>
                    <a:pt x="226" y="852"/>
                  </a:lnTo>
                  <a:lnTo>
                    <a:pt x="224" y="854"/>
                  </a:lnTo>
                  <a:lnTo>
                    <a:pt x="219" y="856"/>
                  </a:lnTo>
                  <a:lnTo>
                    <a:pt x="219" y="856"/>
                  </a:lnTo>
                  <a:lnTo>
                    <a:pt x="213" y="858"/>
                  </a:lnTo>
                  <a:lnTo>
                    <a:pt x="208" y="861"/>
                  </a:lnTo>
                  <a:lnTo>
                    <a:pt x="204" y="865"/>
                  </a:lnTo>
                  <a:lnTo>
                    <a:pt x="204" y="872"/>
                  </a:lnTo>
                  <a:lnTo>
                    <a:pt x="204" y="872"/>
                  </a:lnTo>
                  <a:lnTo>
                    <a:pt x="206" y="885"/>
                  </a:lnTo>
                  <a:lnTo>
                    <a:pt x="210" y="894"/>
                  </a:lnTo>
                  <a:lnTo>
                    <a:pt x="211" y="905"/>
                  </a:lnTo>
                  <a:lnTo>
                    <a:pt x="210" y="910"/>
                  </a:lnTo>
                  <a:lnTo>
                    <a:pt x="208" y="915"/>
                  </a:lnTo>
                  <a:lnTo>
                    <a:pt x="208" y="915"/>
                  </a:lnTo>
                  <a:lnTo>
                    <a:pt x="201" y="926"/>
                  </a:lnTo>
                  <a:lnTo>
                    <a:pt x="199" y="932"/>
                  </a:lnTo>
                  <a:lnTo>
                    <a:pt x="199" y="939"/>
                  </a:lnTo>
                  <a:lnTo>
                    <a:pt x="199" y="939"/>
                  </a:lnTo>
                  <a:lnTo>
                    <a:pt x="202" y="950"/>
                  </a:lnTo>
                  <a:lnTo>
                    <a:pt x="206" y="962"/>
                  </a:lnTo>
                  <a:lnTo>
                    <a:pt x="213" y="972"/>
                  </a:lnTo>
                  <a:lnTo>
                    <a:pt x="220" y="979"/>
                  </a:lnTo>
                  <a:lnTo>
                    <a:pt x="220" y="979"/>
                  </a:lnTo>
                  <a:lnTo>
                    <a:pt x="229" y="982"/>
                  </a:lnTo>
                  <a:lnTo>
                    <a:pt x="239" y="986"/>
                  </a:lnTo>
                  <a:lnTo>
                    <a:pt x="239" y="986"/>
                  </a:lnTo>
                  <a:lnTo>
                    <a:pt x="251" y="991"/>
                  </a:lnTo>
                  <a:lnTo>
                    <a:pt x="258" y="993"/>
                  </a:lnTo>
                  <a:lnTo>
                    <a:pt x="266" y="995"/>
                  </a:lnTo>
                  <a:lnTo>
                    <a:pt x="266" y="995"/>
                  </a:lnTo>
                  <a:lnTo>
                    <a:pt x="275" y="993"/>
                  </a:lnTo>
                  <a:lnTo>
                    <a:pt x="280" y="993"/>
                  </a:lnTo>
                  <a:lnTo>
                    <a:pt x="286" y="991"/>
                  </a:lnTo>
                  <a:lnTo>
                    <a:pt x="286" y="991"/>
                  </a:lnTo>
                  <a:lnTo>
                    <a:pt x="295" y="995"/>
                  </a:lnTo>
                  <a:lnTo>
                    <a:pt x="298" y="997"/>
                  </a:lnTo>
                  <a:lnTo>
                    <a:pt x="304" y="997"/>
                  </a:lnTo>
                  <a:lnTo>
                    <a:pt x="304" y="997"/>
                  </a:lnTo>
                  <a:lnTo>
                    <a:pt x="307" y="995"/>
                  </a:lnTo>
                  <a:lnTo>
                    <a:pt x="311" y="991"/>
                  </a:lnTo>
                  <a:lnTo>
                    <a:pt x="316" y="984"/>
                  </a:lnTo>
                  <a:lnTo>
                    <a:pt x="316" y="984"/>
                  </a:lnTo>
                  <a:lnTo>
                    <a:pt x="322" y="977"/>
                  </a:lnTo>
                  <a:lnTo>
                    <a:pt x="329" y="972"/>
                  </a:lnTo>
                  <a:lnTo>
                    <a:pt x="329" y="972"/>
                  </a:lnTo>
                  <a:lnTo>
                    <a:pt x="340" y="964"/>
                  </a:lnTo>
                  <a:lnTo>
                    <a:pt x="344" y="961"/>
                  </a:lnTo>
                  <a:lnTo>
                    <a:pt x="345" y="955"/>
                  </a:lnTo>
                  <a:lnTo>
                    <a:pt x="345" y="955"/>
                  </a:lnTo>
                  <a:lnTo>
                    <a:pt x="347" y="948"/>
                  </a:lnTo>
                  <a:lnTo>
                    <a:pt x="347" y="941"/>
                  </a:lnTo>
                  <a:lnTo>
                    <a:pt x="347" y="934"/>
                  </a:lnTo>
                  <a:lnTo>
                    <a:pt x="349" y="926"/>
                  </a:lnTo>
                  <a:lnTo>
                    <a:pt x="349" y="926"/>
                  </a:lnTo>
                  <a:lnTo>
                    <a:pt x="358" y="912"/>
                  </a:lnTo>
                  <a:lnTo>
                    <a:pt x="365" y="905"/>
                  </a:lnTo>
                  <a:lnTo>
                    <a:pt x="371" y="899"/>
                  </a:lnTo>
                  <a:lnTo>
                    <a:pt x="371" y="899"/>
                  </a:lnTo>
                  <a:lnTo>
                    <a:pt x="383" y="894"/>
                  </a:lnTo>
                  <a:lnTo>
                    <a:pt x="391" y="890"/>
                  </a:lnTo>
                  <a:lnTo>
                    <a:pt x="394" y="886"/>
                  </a:lnTo>
                  <a:lnTo>
                    <a:pt x="394" y="886"/>
                  </a:lnTo>
                  <a:lnTo>
                    <a:pt x="396" y="879"/>
                  </a:lnTo>
                  <a:lnTo>
                    <a:pt x="394" y="872"/>
                  </a:lnTo>
                  <a:lnTo>
                    <a:pt x="394" y="867"/>
                  </a:lnTo>
                  <a:lnTo>
                    <a:pt x="396" y="863"/>
                  </a:lnTo>
                  <a:lnTo>
                    <a:pt x="400" y="859"/>
                  </a:lnTo>
                  <a:lnTo>
                    <a:pt x="400" y="859"/>
                  </a:lnTo>
                  <a:lnTo>
                    <a:pt x="407" y="854"/>
                  </a:lnTo>
                  <a:lnTo>
                    <a:pt x="412" y="854"/>
                  </a:lnTo>
                  <a:lnTo>
                    <a:pt x="416" y="854"/>
                  </a:lnTo>
                  <a:lnTo>
                    <a:pt x="416" y="854"/>
                  </a:lnTo>
                  <a:lnTo>
                    <a:pt x="425" y="858"/>
                  </a:lnTo>
                  <a:lnTo>
                    <a:pt x="436" y="859"/>
                  </a:lnTo>
                  <a:lnTo>
                    <a:pt x="436" y="859"/>
                  </a:lnTo>
                  <a:lnTo>
                    <a:pt x="443" y="859"/>
                  </a:lnTo>
                  <a:lnTo>
                    <a:pt x="450" y="856"/>
                  </a:lnTo>
                  <a:lnTo>
                    <a:pt x="450" y="856"/>
                  </a:lnTo>
                  <a:lnTo>
                    <a:pt x="459" y="848"/>
                  </a:lnTo>
                  <a:lnTo>
                    <a:pt x="468" y="839"/>
                  </a:lnTo>
                  <a:lnTo>
                    <a:pt x="468" y="839"/>
                  </a:lnTo>
                  <a:lnTo>
                    <a:pt x="470" y="836"/>
                  </a:lnTo>
                  <a:lnTo>
                    <a:pt x="474" y="836"/>
                  </a:lnTo>
                  <a:lnTo>
                    <a:pt x="481" y="836"/>
                  </a:lnTo>
                  <a:lnTo>
                    <a:pt x="481" y="836"/>
                  </a:lnTo>
                  <a:lnTo>
                    <a:pt x="488" y="838"/>
                  </a:lnTo>
                  <a:lnTo>
                    <a:pt x="496" y="843"/>
                  </a:lnTo>
                  <a:lnTo>
                    <a:pt x="501" y="848"/>
                  </a:lnTo>
                  <a:lnTo>
                    <a:pt x="505" y="856"/>
                  </a:lnTo>
                  <a:lnTo>
                    <a:pt x="505" y="856"/>
                  </a:lnTo>
                  <a:lnTo>
                    <a:pt x="506" y="865"/>
                  </a:lnTo>
                  <a:lnTo>
                    <a:pt x="510" y="872"/>
                  </a:lnTo>
                  <a:lnTo>
                    <a:pt x="510" y="872"/>
                  </a:lnTo>
                  <a:lnTo>
                    <a:pt x="521" y="885"/>
                  </a:lnTo>
                  <a:lnTo>
                    <a:pt x="521" y="885"/>
                  </a:lnTo>
                  <a:lnTo>
                    <a:pt x="528" y="892"/>
                  </a:lnTo>
                  <a:lnTo>
                    <a:pt x="534" y="896"/>
                  </a:lnTo>
                  <a:lnTo>
                    <a:pt x="548" y="905"/>
                  </a:lnTo>
                  <a:lnTo>
                    <a:pt x="548" y="905"/>
                  </a:lnTo>
                  <a:lnTo>
                    <a:pt x="564" y="912"/>
                  </a:lnTo>
                  <a:lnTo>
                    <a:pt x="572" y="917"/>
                  </a:lnTo>
                  <a:lnTo>
                    <a:pt x="577" y="926"/>
                  </a:lnTo>
                  <a:lnTo>
                    <a:pt x="577" y="926"/>
                  </a:lnTo>
                  <a:lnTo>
                    <a:pt x="582" y="939"/>
                  </a:lnTo>
                  <a:lnTo>
                    <a:pt x="582" y="952"/>
                  </a:lnTo>
                  <a:lnTo>
                    <a:pt x="582" y="952"/>
                  </a:lnTo>
                  <a:lnTo>
                    <a:pt x="581" y="961"/>
                  </a:lnTo>
                  <a:lnTo>
                    <a:pt x="581" y="961"/>
                  </a:lnTo>
                  <a:lnTo>
                    <a:pt x="581" y="966"/>
                  </a:lnTo>
                  <a:lnTo>
                    <a:pt x="581" y="970"/>
                  </a:lnTo>
                  <a:lnTo>
                    <a:pt x="581" y="970"/>
                  </a:lnTo>
                  <a:lnTo>
                    <a:pt x="577" y="972"/>
                  </a:lnTo>
                  <a:lnTo>
                    <a:pt x="575" y="972"/>
                  </a:lnTo>
                  <a:lnTo>
                    <a:pt x="570" y="972"/>
                  </a:lnTo>
                  <a:lnTo>
                    <a:pt x="570" y="972"/>
                  </a:lnTo>
                  <a:lnTo>
                    <a:pt x="559" y="970"/>
                  </a:lnTo>
                  <a:lnTo>
                    <a:pt x="550" y="970"/>
                  </a:lnTo>
                  <a:lnTo>
                    <a:pt x="550" y="970"/>
                  </a:lnTo>
                  <a:lnTo>
                    <a:pt x="544" y="970"/>
                  </a:lnTo>
                  <a:lnTo>
                    <a:pt x="543" y="972"/>
                  </a:lnTo>
                  <a:lnTo>
                    <a:pt x="541" y="973"/>
                  </a:lnTo>
                  <a:lnTo>
                    <a:pt x="541" y="977"/>
                  </a:lnTo>
                  <a:lnTo>
                    <a:pt x="541" y="982"/>
                  </a:lnTo>
                  <a:lnTo>
                    <a:pt x="546" y="988"/>
                  </a:lnTo>
                  <a:lnTo>
                    <a:pt x="546" y="988"/>
                  </a:lnTo>
                  <a:lnTo>
                    <a:pt x="552" y="991"/>
                  </a:lnTo>
                  <a:lnTo>
                    <a:pt x="559" y="993"/>
                  </a:lnTo>
                  <a:lnTo>
                    <a:pt x="559" y="993"/>
                  </a:lnTo>
                  <a:lnTo>
                    <a:pt x="564" y="993"/>
                  </a:lnTo>
                  <a:lnTo>
                    <a:pt x="570" y="991"/>
                  </a:lnTo>
                  <a:lnTo>
                    <a:pt x="570" y="991"/>
                  </a:lnTo>
                  <a:lnTo>
                    <a:pt x="572" y="990"/>
                  </a:lnTo>
                  <a:lnTo>
                    <a:pt x="573" y="986"/>
                  </a:lnTo>
                  <a:lnTo>
                    <a:pt x="577" y="979"/>
                  </a:lnTo>
                  <a:lnTo>
                    <a:pt x="577" y="979"/>
                  </a:lnTo>
                  <a:lnTo>
                    <a:pt x="579" y="977"/>
                  </a:lnTo>
                  <a:lnTo>
                    <a:pt x="581" y="975"/>
                  </a:lnTo>
                  <a:lnTo>
                    <a:pt x="586" y="973"/>
                  </a:lnTo>
                  <a:lnTo>
                    <a:pt x="586" y="973"/>
                  </a:lnTo>
                  <a:lnTo>
                    <a:pt x="590" y="968"/>
                  </a:lnTo>
                  <a:lnTo>
                    <a:pt x="590" y="968"/>
                  </a:lnTo>
                  <a:lnTo>
                    <a:pt x="595" y="962"/>
                  </a:lnTo>
                  <a:lnTo>
                    <a:pt x="595" y="962"/>
                  </a:lnTo>
                  <a:lnTo>
                    <a:pt x="601" y="955"/>
                  </a:lnTo>
                  <a:lnTo>
                    <a:pt x="601" y="955"/>
                  </a:lnTo>
                  <a:lnTo>
                    <a:pt x="602" y="950"/>
                  </a:lnTo>
                  <a:lnTo>
                    <a:pt x="602" y="946"/>
                  </a:lnTo>
                  <a:lnTo>
                    <a:pt x="599" y="939"/>
                  </a:lnTo>
                  <a:lnTo>
                    <a:pt x="599" y="939"/>
                  </a:lnTo>
                  <a:lnTo>
                    <a:pt x="597" y="935"/>
                  </a:lnTo>
                  <a:lnTo>
                    <a:pt x="597" y="930"/>
                  </a:lnTo>
                  <a:lnTo>
                    <a:pt x="599" y="923"/>
                  </a:lnTo>
                  <a:lnTo>
                    <a:pt x="599" y="923"/>
                  </a:lnTo>
                  <a:lnTo>
                    <a:pt x="601" y="921"/>
                  </a:lnTo>
                  <a:lnTo>
                    <a:pt x="604" y="921"/>
                  </a:lnTo>
                  <a:lnTo>
                    <a:pt x="610" y="923"/>
                  </a:lnTo>
                  <a:lnTo>
                    <a:pt x="615" y="926"/>
                  </a:lnTo>
                  <a:lnTo>
                    <a:pt x="617" y="926"/>
                  </a:lnTo>
                  <a:lnTo>
                    <a:pt x="619" y="926"/>
                  </a:lnTo>
                  <a:lnTo>
                    <a:pt x="619" y="926"/>
                  </a:lnTo>
                  <a:lnTo>
                    <a:pt x="620" y="924"/>
                  </a:lnTo>
                  <a:lnTo>
                    <a:pt x="620" y="923"/>
                  </a:lnTo>
                  <a:lnTo>
                    <a:pt x="617" y="917"/>
                  </a:lnTo>
                  <a:lnTo>
                    <a:pt x="608" y="910"/>
                  </a:lnTo>
                  <a:lnTo>
                    <a:pt x="608" y="910"/>
                  </a:lnTo>
                  <a:lnTo>
                    <a:pt x="601" y="906"/>
                  </a:lnTo>
                  <a:lnTo>
                    <a:pt x="593" y="905"/>
                  </a:lnTo>
                  <a:lnTo>
                    <a:pt x="593" y="905"/>
                  </a:lnTo>
                  <a:lnTo>
                    <a:pt x="582" y="892"/>
                  </a:lnTo>
                  <a:lnTo>
                    <a:pt x="582" y="892"/>
                  </a:lnTo>
                  <a:lnTo>
                    <a:pt x="577" y="888"/>
                  </a:lnTo>
                  <a:lnTo>
                    <a:pt x="570" y="883"/>
                  </a:lnTo>
                  <a:lnTo>
                    <a:pt x="563" y="879"/>
                  </a:lnTo>
                  <a:lnTo>
                    <a:pt x="555" y="874"/>
                  </a:lnTo>
                  <a:lnTo>
                    <a:pt x="555" y="874"/>
                  </a:lnTo>
                  <a:lnTo>
                    <a:pt x="548" y="863"/>
                  </a:lnTo>
                  <a:lnTo>
                    <a:pt x="543" y="854"/>
                  </a:lnTo>
                  <a:lnTo>
                    <a:pt x="543" y="854"/>
                  </a:lnTo>
                  <a:lnTo>
                    <a:pt x="537" y="845"/>
                  </a:lnTo>
                  <a:lnTo>
                    <a:pt x="532" y="838"/>
                  </a:lnTo>
                  <a:lnTo>
                    <a:pt x="532" y="838"/>
                  </a:lnTo>
                  <a:lnTo>
                    <a:pt x="530" y="830"/>
                  </a:lnTo>
                  <a:lnTo>
                    <a:pt x="530" y="823"/>
                  </a:lnTo>
                  <a:lnTo>
                    <a:pt x="530" y="821"/>
                  </a:lnTo>
                  <a:lnTo>
                    <a:pt x="534" y="820"/>
                  </a:lnTo>
                  <a:lnTo>
                    <a:pt x="535" y="818"/>
                  </a:lnTo>
                  <a:lnTo>
                    <a:pt x="541" y="818"/>
                  </a:lnTo>
                  <a:lnTo>
                    <a:pt x="541" y="818"/>
                  </a:lnTo>
                  <a:lnTo>
                    <a:pt x="544" y="820"/>
                  </a:lnTo>
                  <a:lnTo>
                    <a:pt x="550" y="821"/>
                  </a:lnTo>
                  <a:lnTo>
                    <a:pt x="555" y="829"/>
                  </a:lnTo>
                  <a:lnTo>
                    <a:pt x="555" y="829"/>
                  </a:lnTo>
                  <a:lnTo>
                    <a:pt x="561" y="839"/>
                  </a:lnTo>
                  <a:lnTo>
                    <a:pt x="568" y="848"/>
                  </a:lnTo>
                  <a:lnTo>
                    <a:pt x="568" y="848"/>
                  </a:lnTo>
                  <a:lnTo>
                    <a:pt x="575" y="854"/>
                  </a:lnTo>
                  <a:lnTo>
                    <a:pt x="582" y="859"/>
                  </a:lnTo>
                  <a:lnTo>
                    <a:pt x="599" y="868"/>
                  </a:lnTo>
                  <a:lnTo>
                    <a:pt x="599" y="868"/>
                  </a:lnTo>
                  <a:lnTo>
                    <a:pt x="613" y="876"/>
                  </a:lnTo>
                  <a:lnTo>
                    <a:pt x="620" y="877"/>
                  </a:lnTo>
                  <a:lnTo>
                    <a:pt x="626" y="881"/>
                  </a:lnTo>
                  <a:lnTo>
                    <a:pt x="626" y="881"/>
                  </a:lnTo>
                  <a:lnTo>
                    <a:pt x="633" y="888"/>
                  </a:lnTo>
                  <a:lnTo>
                    <a:pt x="637" y="896"/>
                  </a:lnTo>
                  <a:lnTo>
                    <a:pt x="637" y="896"/>
                  </a:lnTo>
                  <a:lnTo>
                    <a:pt x="639" y="908"/>
                  </a:lnTo>
                  <a:lnTo>
                    <a:pt x="640" y="923"/>
                  </a:lnTo>
                  <a:lnTo>
                    <a:pt x="640" y="923"/>
                  </a:lnTo>
                  <a:lnTo>
                    <a:pt x="642" y="928"/>
                  </a:lnTo>
                  <a:lnTo>
                    <a:pt x="644" y="935"/>
                  </a:lnTo>
                  <a:lnTo>
                    <a:pt x="653" y="946"/>
                  </a:lnTo>
                  <a:lnTo>
                    <a:pt x="653" y="946"/>
                  </a:lnTo>
                  <a:lnTo>
                    <a:pt x="662" y="953"/>
                  </a:lnTo>
                  <a:lnTo>
                    <a:pt x="662" y="953"/>
                  </a:lnTo>
                  <a:lnTo>
                    <a:pt x="669" y="961"/>
                  </a:lnTo>
                  <a:lnTo>
                    <a:pt x="669" y="961"/>
                  </a:lnTo>
                  <a:lnTo>
                    <a:pt x="678" y="964"/>
                  </a:lnTo>
                  <a:lnTo>
                    <a:pt x="682" y="966"/>
                  </a:lnTo>
                  <a:lnTo>
                    <a:pt x="686" y="970"/>
                  </a:lnTo>
                  <a:lnTo>
                    <a:pt x="686" y="970"/>
                  </a:lnTo>
                  <a:lnTo>
                    <a:pt x="684" y="972"/>
                  </a:lnTo>
                  <a:lnTo>
                    <a:pt x="682" y="973"/>
                  </a:lnTo>
                  <a:lnTo>
                    <a:pt x="675" y="973"/>
                  </a:lnTo>
                  <a:lnTo>
                    <a:pt x="675" y="973"/>
                  </a:lnTo>
                  <a:lnTo>
                    <a:pt x="671" y="975"/>
                  </a:lnTo>
                  <a:lnTo>
                    <a:pt x="671" y="977"/>
                  </a:lnTo>
                  <a:lnTo>
                    <a:pt x="671" y="984"/>
                  </a:lnTo>
                  <a:lnTo>
                    <a:pt x="671" y="984"/>
                  </a:lnTo>
                  <a:lnTo>
                    <a:pt x="673" y="990"/>
                  </a:lnTo>
                  <a:lnTo>
                    <a:pt x="677" y="993"/>
                  </a:lnTo>
                  <a:lnTo>
                    <a:pt x="682" y="995"/>
                  </a:lnTo>
                  <a:lnTo>
                    <a:pt x="687" y="995"/>
                  </a:lnTo>
                  <a:lnTo>
                    <a:pt x="687" y="995"/>
                  </a:lnTo>
                  <a:lnTo>
                    <a:pt x="691" y="995"/>
                  </a:lnTo>
                  <a:lnTo>
                    <a:pt x="693" y="993"/>
                  </a:lnTo>
                  <a:lnTo>
                    <a:pt x="695" y="990"/>
                  </a:lnTo>
                  <a:lnTo>
                    <a:pt x="696" y="986"/>
                  </a:lnTo>
                  <a:lnTo>
                    <a:pt x="696" y="986"/>
                  </a:lnTo>
                  <a:lnTo>
                    <a:pt x="696" y="981"/>
                  </a:lnTo>
                  <a:lnTo>
                    <a:pt x="698" y="979"/>
                  </a:lnTo>
                  <a:lnTo>
                    <a:pt x="700" y="977"/>
                  </a:lnTo>
                  <a:lnTo>
                    <a:pt x="706" y="975"/>
                  </a:lnTo>
                  <a:lnTo>
                    <a:pt x="706" y="975"/>
                  </a:lnTo>
                  <a:lnTo>
                    <a:pt x="709" y="973"/>
                  </a:lnTo>
                  <a:lnTo>
                    <a:pt x="713" y="972"/>
                  </a:lnTo>
                  <a:lnTo>
                    <a:pt x="713" y="966"/>
                  </a:lnTo>
                  <a:lnTo>
                    <a:pt x="711" y="962"/>
                  </a:lnTo>
                  <a:lnTo>
                    <a:pt x="711" y="962"/>
                  </a:lnTo>
                  <a:lnTo>
                    <a:pt x="707" y="957"/>
                  </a:lnTo>
                  <a:lnTo>
                    <a:pt x="702" y="952"/>
                  </a:lnTo>
                  <a:lnTo>
                    <a:pt x="702" y="952"/>
                  </a:lnTo>
                  <a:lnTo>
                    <a:pt x="696" y="944"/>
                  </a:lnTo>
                  <a:lnTo>
                    <a:pt x="695" y="939"/>
                  </a:lnTo>
                  <a:lnTo>
                    <a:pt x="696" y="935"/>
                  </a:lnTo>
                  <a:lnTo>
                    <a:pt x="696" y="935"/>
                  </a:lnTo>
                  <a:lnTo>
                    <a:pt x="698" y="932"/>
                  </a:lnTo>
                  <a:lnTo>
                    <a:pt x="702" y="930"/>
                  </a:lnTo>
                  <a:lnTo>
                    <a:pt x="711" y="930"/>
                  </a:lnTo>
                  <a:lnTo>
                    <a:pt x="711" y="930"/>
                  </a:lnTo>
                  <a:lnTo>
                    <a:pt x="715" y="928"/>
                  </a:lnTo>
                  <a:lnTo>
                    <a:pt x="716" y="924"/>
                  </a:lnTo>
                  <a:lnTo>
                    <a:pt x="716" y="924"/>
                  </a:lnTo>
                  <a:lnTo>
                    <a:pt x="718" y="919"/>
                  </a:lnTo>
                  <a:lnTo>
                    <a:pt x="720" y="915"/>
                  </a:lnTo>
                  <a:lnTo>
                    <a:pt x="720" y="915"/>
                  </a:lnTo>
                  <a:lnTo>
                    <a:pt x="722" y="912"/>
                  </a:lnTo>
                  <a:lnTo>
                    <a:pt x="724" y="910"/>
                  </a:lnTo>
                  <a:lnTo>
                    <a:pt x="729" y="910"/>
                  </a:lnTo>
                  <a:lnTo>
                    <a:pt x="729" y="910"/>
                  </a:lnTo>
                  <a:lnTo>
                    <a:pt x="734" y="912"/>
                  </a:lnTo>
                  <a:lnTo>
                    <a:pt x="734" y="912"/>
                  </a:lnTo>
                  <a:lnTo>
                    <a:pt x="744" y="915"/>
                  </a:lnTo>
                  <a:lnTo>
                    <a:pt x="747" y="917"/>
                  </a:lnTo>
                  <a:lnTo>
                    <a:pt x="749" y="923"/>
                  </a:lnTo>
                  <a:lnTo>
                    <a:pt x="749" y="923"/>
                  </a:lnTo>
                  <a:lnTo>
                    <a:pt x="754" y="934"/>
                  </a:lnTo>
                  <a:lnTo>
                    <a:pt x="756" y="939"/>
                  </a:lnTo>
                  <a:lnTo>
                    <a:pt x="758" y="946"/>
                  </a:lnTo>
                  <a:lnTo>
                    <a:pt x="758" y="946"/>
                  </a:lnTo>
                  <a:lnTo>
                    <a:pt x="756" y="968"/>
                  </a:lnTo>
                  <a:lnTo>
                    <a:pt x="756" y="972"/>
                  </a:lnTo>
                  <a:lnTo>
                    <a:pt x="758" y="977"/>
                  </a:lnTo>
                  <a:lnTo>
                    <a:pt x="760" y="981"/>
                  </a:lnTo>
                  <a:lnTo>
                    <a:pt x="765" y="986"/>
                  </a:lnTo>
                  <a:lnTo>
                    <a:pt x="765" y="986"/>
                  </a:lnTo>
                  <a:lnTo>
                    <a:pt x="778" y="995"/>
                  </a:lnTo>
                  <a:lnTo>
                    <a:pt x="778" y="995"/>
                  </a:lnTo>
                  <a:lnTo>
                    <a:pt x="785" y="1004"/>
                  </a:lnTo>
                  <a:lnTo>
                    <a:pt x="789" y="1010"/>
                  </a:lnTo>
                  <a:lnTo>
                    <a:pt x="792" y="1013"/>
                  </a:lnTo>
                  <a:lnTo>
                    <a:pt x="792" y="1013"/>
                  </a:lnTo>
                  <a:lnTo>
                    <a:pt x="798" y="1015"/>
                  </a:lnTo>
                  <a:lnTo>
                    <a:pt x="801" y="1017"/>
                  </a:lnTo>
                  <a:lnTo>
                    <a:pt x="805" y="1015"/>
                  </a:lnTo>
                  <a:lnTo>
                    <a:pt x="809" y="1013"/>
                  </a:lnTo>
                  <a:lnTo>
                    <a:pt x="814" y="1010"/>
                  </a:lnTo>
                  <a:lnTo>
                    <a:pt x="821" y="1004"/>
                  </a:lnTo>
                  <a:lnTo>
                    <a:pt x="821" y="1004"/>
                  </a:lnTo>
                  <a:lnTo>
                    <a:pt x="829" y="1004"/>
                  </a:lnTo>
                  <a:lnTo>
                    <a:pt x="834" y="1006"/>
                  </a:lnTo>
                  <a:lnTo>
                    <a:pt x="839" y="1010"/>
                  </a:lnTo>
                  <a:lnTo>
                    <a:pt x="845" y="1013"/>
                  </a:lnTo>
                  <a:lnTo>
                    <a:pt x="845" y="1013"/>
                  </a:lnTo>
                  <a:lnTo>
                    <a:pt x="852" y="1015"/>
                  </a:lnTo>
                  <a:lnTo>
                    <a:pt x="863" y="1015"/>
                  </a:lnTo>
                  <a:lnTo>
                    <a:pt x="872" y="1013"/>
                  </a:lnTo>
                  <a:lnTo>
                    <a:pt x="879" y="1010"/>
                  </a:lnTo>
                  <a:lnTo>
                    <a:pt x="879" y="1010"/>
                  </a:lnTo>
                  <a:lnTo>
                    <a:pt x="887" y="1000"/>
                  </a:lnTo>
                  <a:lnTo>
                    <a:pt x="888" y="999"/>
                  </a:lnTo>
                  <a:lnTo>
                    <a:pt x="892" y="999"/>
                  </a:lnTo>
                  <a:lnTo>
                    <a:pt x="894" y="1000"/>
                  </a:lnTo>
                  <a:lnTo>
                    <a:pt x="897" y="1002"/>
                  </a:lnTo>
                  <a:lnTo>
                    <a:pt x="897" y="1002"/>
                  </a:lnTo>
                  <a:lnTo>
                    <a:pt x="899" y="1008"/>
                  </a:lnTo>
                  <a:lnTo>
                    <a:pt x="901" y="1011"/>
                  </a:lnTo>
                  <a:lnTo>
                    <a:pt x="899" y="1017"/>
                  </a:lnTo>
                  <a:lnTo>
                    <a:pt x="897" y="1024"/>
                  </a:lnTo>
                  <a:lnTo>
                    <a:pt x="892" y="1037"/>
                  </a:lnTo>
                  <a:lnTo>
                    <a:pt x="885" y="1048"/>
                  </a:lnTo>
                  <a:lnTo>
                    <a:pt x="885" y="1048"/>
                  </a:lnTo>
                  <a:lnTo>
                    <a:pt x="899" y="1042"/>
                  </a:lnTo>
                  <a:lnTo>
                    <a:pt x="914" y="1037"/>
                  </a:lnTo>
                  <a:lnTo>
                    <a:pt x="928" y="1035"/>
                  </a:lnTo>
                  <a:lnTo>
                    <a:pt x="941" y="1033"/>
                  </a:lnTo>
                  <a:lnTo>
                    <a:pt x="955" y="1035"/>
                  </a:lnTo>
                  <a:lnTo>
                    <a:pt x="968" y="1035"/>
                  </a:lnTo>
                  <a:lnTo>
                    <a:pt x="995" y="1040"/>
                  </a:lnTo>
                  <a:lnTo>
                    <a:pt x="1022" y="1046"/>
                  </a:lnTo>
                  <a:lnTo>
                    <a:pt x="1049" y="1049"/>
                  </a:lnTo>
                  <a:lnTo>
                    <a:pt x="1064" y="1049"/>
                  </a:lnTo>
                  <a:lnTo>
                    <a:pt x="1078" y="1049"/>
                  </a:lnTo>
                  <a:lnTo>
                    <a:pt x="1095" y="1048"/>
                  </a:lnTo>
                  <a:lnTo>
                    <a:pt x="1109" y="1044"/>
                  </a:lnTo>
                  <a:lnTo>
                    <a:pt x="1109" y="104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14" name="Freeform 13"/>
            <p:cNvSpPr>
              <a:spLocks noEditPoints="1"/>
            </p:cNvSpPr>
            <p:nvPr/>
          </p:nvSpPr>
          <p:spPr bwMode="auto">
            <a:xfrm>
              <a:off x="3886200" y="3357563"/>
              <a:ext cx="1665288" cy="2200275"/>
            </a:xfrm>
            <a:custGeom>
              <a:avLst/>
              <a:gdLst>
                <a:gd name="T0" fmla="*/ 1006 w 1049"/>
                <a:gd name="T1" fmla="*/ 1089 h 1386"/>
                <a:gd name="T2" fmla="*/ 970 w 1049"/>
                <a:gd name="T3" fmla="*/ 1182 h 1386"/>
                <a:gd name="T4" fmla="*/ 937 w 1049"/>
                <a:gd name="T5" fmla="*/ 1214 h 1386"/>
                <a:gd name="T6" fmla="*/ 903 w 1049"/>
                <a:gd name="T7" fmla="*/ 1153 h 1386"/>
                <a:gd name="T8" fmla="*/ 928 w 1049"/>
                <a:gd name="T9" fmla="*/ 1095 h 1386"/>
                <a:gd name="T10" fmla="*/ 943 w 1049"/>
                <a:gd name="T11" fmla="*/ 1035 h 1386"/>
                <a:gd name="T12" fmla="*/ 986 w 1049"/>
                <a:gd name="T13" fmla="*/ 997 h 1386"/>
                <a:gd name="T14" fmla="*/ 1011 w 1049"/>
                <a:gd name="T15" fmla="*/ 1022 h 1386"/>
                <a:gd name="T16" fmla="*/ 702 w 1049"/>
                <a:gd name="T17" fmla="*/ 118 h 1386"/>
                <a:gd name="T18" fmla="*/ 671 w 1049"/>
                <a:gd name="T19" fmla="*/ 118 h 1386"/>
                <a:gd name="T20" fmla="*/ 599 w 1049"/>
                <a:gd name="T21" fmla="*/ 92 h 1386"/>
                <a:gd name="T22" fmla="*/ 561 w 1049"/>
                <a:gd name="T23" fmla="*/ 112 h 1386"/>
                <a:gd name="T24" fmla="*/ 499 w 1049"/>
                <a:gd name="T25" fmla="*/ 119 h 1386"/>
                <a:gd name="T26" fmla="*/ 425 w 1049"/>
                <a:gd name="T27" fmla="*/ 81 h 1386"/>
                <a:gd name="T28" fmla="*/ 420 w 1049"/>
                <a:gd name="T29" fmla="*/ 9 h 1386"/>
                <a:gd name="T30" fmla="*/ 351 w 1049"/>
                <a:gd name="T31" fmla="*/ 7 h 1386"/>
                <a:gd name="T32" fmla="*/ 262 w 1049"/>
                <a:gd name="T33" fmla="*/ 24 h 1386"/>
                <a:gd name="T34" fmla="*/ 202 w 1049"/>
                <a:gd name="T35" fmla="*/ 38 h 1386"/>
                <a:gd name="T36" fmla="*/ 161 w 1049"/>
                <a:gd name="T37" fmla="*/ 33 h 1386"/>
                <a:gd name="T38" fmla="*/ 134 w 1049"/>
                <a:gd name="T39" fmla="*/ 76 h 1386"/>
                <a:gd name="T40" fmla="*/ 106 w 1049"/>
                <a:gd name="T41" fmla="*/ 145 h 1386"/>
                <a:gd name="T42" fmla="*/ 49 w 1049"/>
                <a:gd name="T43" fmla="*/ 219 h 1386"/>
                <a:gd name="T44" fmla="*/ 12 w 1049"/>
                <a:gd name="T45" fmla="*/ 277 h 1386"/>
                <a:gd name="T46" fmla="*/ 9 w 1049"/>
                <a:gd name="T47" fmla="*/ 335 h 1386"/>
                <a:gd name="T48" fmla="*/ 7 w 1049"/>
                <a:gd name="T49" fmla="*/ 413 h 1386"/>
                <a:gd name="T50" fmla="*/ 14 w 1049"/>
                <a:gd name="T51" fmla="*/ 485 h 1386"/>
                <a:gd name="T52" fmla="*/ 79 w 1049"/>
                <a:gd name="T53" fmla="*/ 597 h 1386"/>
                <a:gd name="T54" fmla="*/ 168 w 1049"/>
                <a:gd name="T55" fmla="*/ 628 h 1386"/>
                <a:gd name="T56" fmla="*/ 244 w 1049"/>
                <a:gd name="T57" fmla="*/ 621 h 1386"/>
                <a:gd name="T58" fmla="*/ 324 w 1049"/>
                <a:gd name="T59" fmla="*/ 606 h 1386"/>
                <a:gd name="T60" fmla="*/ 382 w 1049"/>
                <a:gd name="T61" fmla="*/ 641 h 1386"/>
                <a:gd name="T62" fmla="*/ 392 w 1049"/>
                <a:gd name="T63" fmla="*/ 747 h 1386"/>
                <a:gd name="T64" fmla="*/ 450 w 1049"/>
                <a:gd name="T65" fmla="*/ 845 h 1386"/>
                <a:gd name="T66" fmla="*/ 458 w 1049"/>
                <a:gd name="T67" fmla="*/ 919 h 1386"/>
                <a:gd name="T68" fmla="*/ 440 w 1049"/>
                <a:gd name="T69" fmla="*/ 1008 h 1386"/>
                <a:gd name="T70" fmla="*/ 452 w 1049"/>
                <a:gd name="T71" fmla="*/ 1075 h 1386"/>
                <a:gd name="T72" fmla="*/ 470 w 1049"/>
                <a:gd name="T73" fmla="*/ 1135 h 1386"/>
                <a:gd name="T74" fmla="*/ 490 w 1049"/>
                <a:gd name="T75" fmla="*/ 1234 h 1386"/>
                <a:gd name="T76" fmla="*/ 526 w 1049"/>
                <a:gd name="T77" fmla="*/ 1343 h 1386"/>
                <a:gd name="T78" fmla="*/ 550 w 1049"/>
                <a:gd name="T79" fmla="*/ 1386 h 1386"/>
                <a:gd name="T80" fmla="*/ 637 w 1049"/>
                <a:gd name="T81" fmla="*/ 1379 h 1386"/>
                <a:gd name="T82" fmla="*/ 706 w 1049"/>
                <a:gd name="T83" fmla="*/ 1334 h 1386"/>
                <a:gd name="T84" fmla="*/ 754 w 1049"/>
                <a:gd name="T85" fmla="*/ 1261 h 1386"/>
                <a:gd name="T86" fmla="*/ 783 w 1049"/>
                <a:gd name="T87" fmla="*/ 1200 h 1386"/>
                <a:gd name="T88" fmla="*/ 792 w 1049"/>
                <a:gd name="T89" fmla="*/ 1124 h 1386"/>
                <a:gd name="T90" fmla="*/ 807 w 1049"/>
                <a:gd name="T91" fmla="*/ 1080 h 1386"/>
                <a:gd name="T92" fmla="*/ 859 w 1049"/>
                <a:gd name="T93" fmla="*/ 1035 h 1386"/>
                <a:gd name="T94" fmla="*/ 874 w 1049"/>
                <a:gd name="T95" fmla="*/ 934 h 1386"/>
                <a:gd name="T96" fmla="*/ 845 w 1049"/>
                <a:gd name="T97" fmla="*/ 838 h 1386"/>
                <a:gd name="T98" fmla="*/ 868 w 1049"/>
                <a:gd name="T99" fmla="*/ 785 h 1386"/>
                <a:gd name="T100" fmla="*/ 925 w 1049"/>
                <a:gd name="T101" fmla="*/ 720 h 1386"/>
                <a:gd name="T102" fmla="*/ 986 w 1049"/>
                <a:gd name="T103" fmla="*/ 648 h 1386"/>
                <a:gd name="T104" fmla="*/ 1010 w 1049"/>
                <a:gd name="T105" fmla="*/ 588 h 1386"/>
                <a:gd name="T106" fmla="*/ 1042 w 1049"/>
                <a:gd name="T107" fmla="*/ 521 h 1386"/>
                <a:gd name="T108" fmla="*/ 1031 w 1049"/>
                <a:gd name="T109" fmla="*/ 492 h 1386"/>
                <a:gd name="T110" fmla="*/ 990 w 1049"/>
                <a:gd name="T111" fmla="*/ 507 h 1386"/>
                <a:gd name="T112" fmla="*/ 934 w 1049"/>
                <a:gd name="T113" fmla="*/ 512 h 1386"/>
                <a:gd name="T114" fmla="*/ 894 w 1049"/>
                <a:gd name="T115" fmla="*/ 456 h 1386"/>
                <a:gd name="T116" fmla="*/ 841 w 1049"/>
                <a:gd name="T117" fmla="*/ 342 h 1386"/>
                <a:gd name="T118" fmla="*/ 800 w 1049"/>
                <a:gd name="T119" fmla="*/ 252 h 1386"/>
                <a:gd name="T120" fmla="*/ 762 w 1049"/>
                <a:gd name="T121" fmla="*/ 176 h 1386"/>
                <a:gd name="T122" fmla="*/ 742 w 1049"/>
                <a:gd name="T123" fmla="*/ 116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9" h="1386">
                  <a:moveTo>
                    <a:pt x="1011" y="1022"/>
                  </a:moveTo>
                  <a:lnTo>
                    <a:pt x="1011" y="1022"/>
                  </a:lnTo>
                  <a:lnTo>
                    <a:pt x="1010" y="1031"/>
                  </a:lnTo>
                  <a:lnTo>
                    <a:pt x="1010" y="1040"/>
                  </a:lnTo>
                  <a:lnTo>
                    <a:pt x="1010" y="1040"/>
                  </a:lnTo>
                  <a:lnTo>
                    <a:pt x="1011" y="1053"/>
                  </a:lnTo>
                  <a:lnTo>
                    <a:pt x="1011" y="1066"/>
                  </a:lnTo>
                  <a:lnTo>
                    <a:pt x="1010" y="1077"/>
                  </a:lnTo>
                  <a:lnTo>
                    <a:pt x="1006" y="1089"/>
                  </a:lnTo>
                  <a:lnTo>
                    <a:pt x="1006" y="1089"/>
                  </a:lnTo>
                  <a:lnTo>
                    <a:pt x="995" y="1111"/>
                  </a:lnTo>
                  <a:lnTo>
                    <a:pt x="990" y="1122"/>
                  </a:lnTo>
                  <a:lnTo>
                    <a:pt x="988" y="1135"/>
                  </a:lnTo>
                  <a:lnTo>
                    <a:pt x="988" y="1135"/>
                  </a:lnTo>
                  <a:lnTo>
                    <a:pt x="984" y="1147"/>
                  </a:lnTo>
                  <a:lnTo>
                    <a:pt x="979" y="1158"/>
                  </a:lnTo>
                  <a:lnTo>
                    <a:pt x="973" y="1169"/>
                  </a:lnTo>
                  <a:lnTo>
                    <a:pt x="970" y="1182"/>
                  </a:lnTo>
                  <a:lnTo>
                    <a:pt x="970" y="1182"/>
                  </a:lnTo>
                  <a:lnTo>
                    <a:pt x="966" y="1200"/>
                  </a:lnTo>
                  <a:lnTo>
                    <a:pt x="963" y="1209"/>
                  </a:lnTo>
                  <a:lnTo>
                    <a:pt x="959" y="1212"/>
                  </a:lnTo>
                  <a:lnTo>
                    <a:pt x="955" y="1214"/>
                  </a:lnTo>
                  <a:lnTo>
                    <a:pt x="955" y="1214"/>
                  </a:lnTo>
                  <a:lnTo>
                    <a:pt x="952" y="1216"/>
                  </a:lnTo>
                  <a:lnTo>
                    <a:pt x="946" y="1216"/>
                  </a:lnTo>
                  <a:lnTo>
                    <a:pt x="937" y="1214"/>
                  </a:lnTo>
                  <a:lnTo>
                    <a:pt x="928" y="1209"/>
                  </a:lnTo>
                  <a:lnTo>
                    <a:pt x="923" y="1200"/>
                  </a:lnTo>
                  <a:lnTo>
                    <a:pt x="923" y="1200"/>
                  </a:lnTo>
                  <a:lnTo>
                    <a:pt x="919" y="1192"/>
                  </a:lnTo>
                  <a:lnTo>
                    <a:pt x="917" y="1185"/>
                  </a:lnTo>
                  <a:lnTo>
                    <a:pt x="917" y="1185"/>
                  </a:lnTo>
                  <a:lnTo>
                    <a:pt x="906" y="1171"/>
                  </a:lnTo>
                  <a:lnTo>
                    <a:pt x="905" y="1163"/>
                  </a:lnTo>
                  <a:lnTo>
                    <a:pt x="903" y="1153"/>
                  </a:lnTo>
                  <a:lnTo>
                    <a:pt x="903" y="1153"/>
                  </a:lnTo>
                  <a:lnTo>
                    <a:pt x="905" y="1144"/>
                  </a:lnTo>
                  <a:lnTo>
                    <a:pt x="908" y="1135"/>
                  </a:lnTo>
                  <a:lnTo>
                    <a:pt x="912" y="1127"/>
                  </a:lnTo>
                  <a:lnTo>
                    <a:pt x="919" y="1120"/>
                  </a:lnTo>
                  <a:lnTo>
                    <a:pt x="919" y="1120"/>
                  </a:lnTo>
                  <a:lnTo>
                    <a:pt x="925" y="1111"/>
                  </a:lnTo>
                  <a:lnTo>
                    <a:pt x="928" y="1104"/>
                  </a:lnTo>
                  <a:lnTo>
                    <a:pt x="928" y="1095"/>
                  </a:lnTo>
                  <a:lnTo>
                    <a:pt x="926" y="1086"/>
                  </a:lnTo>
                  <a:lnTo>
                    <a:pt x="926" y="1086"/>
                  </a:lnTo>
                  <a:lnTo>
                    <a:pt x="923" y="1068"/>
                  </a:lnTo>
                  <a:lnTo>
                    <a:pt x="923" y="1059"/>
                  </a:lnTo>
                  <a:lnTo>
                    <a:pt x="925" y="1049"/>
                  </a:lnTo>
                  <a:lnTo>
                    <a:pt x="925" y="1049"/>
                  </a:lnTo>
                  <a:lnTo>
                    <a:pt x="928" y="1044"/>
                  </a:lnTo>
                  <a:lnTo>
                    <a:pt x="932" y="1040"/>
                  </a:lnTo>
                  <a:lnTo>
                    <a:pt x="943" y="1035"/>
                  </a:lnTo>
                  <a:lnTo>
                    <a:pt x="955" y="1030"/>
                  </a:lnTo>
                  <a:lnTo>
                    <a:pt x="964" y="1024"/>
                  </a:lnTo>
                  <a:lnTo>
                    <a:pt x="964" y="1024"/>
                  </a:lnTo>
                  <a:lnTo>
                    <a:pt x="972" y="1017"/>
                  </a:lnTo>
                  <a:lnTo>
                    <a:pt x="975" y="1010"/>
                  </a:lnTo>
                  <a:lnTo>
                    <a:pt x="975" y="1010"/>
                  </a:lnTo>
                  <a:lnTo>
                    <a:pt x="979" y="1002"/>
                  </a:lnTo>
                  <a:lnTo>
                    <a:pt x="983" y="999"/>
                  </a:lnTo>
                  <a:lnTo>
                    <a:pt x="986" y="997"/>
                  </a:lnTo>
                  <a:lnTo>
                    <a:pt x="986" y="997"/>
                  </a:lnTo>
                  <a:lnTo>
                    <a:pt x="990" y="997"/>
                  </a:lnTo>
                  <a:lnTo>
                    <a:pt x="997" y="997"/>
                  </a:lnTo>
                  <a:lnTo>
                    <a:pt x="1006" y="1001"/>
                  </a:lnTo>
                  <a:lnTo>
                    <a:pt x="1006" y="1001"/>
                  </a:lnTo>
                  <a:lnTo>
                    <a:pt x="1010" y="1004"/>
                  </a:lnTo>
                  <a:lnTo>
                    <a:pt x="1011" y="1011"/>
                  </a:lnTo>
                  <a:lnTo>
                    <a:pt x="1011" y="1017"/>
                  </a:lnTo>
                  <a:lnTo>
                    <a:pt x="1011" y="1022"/>
                  </a:lnTo>
                  <a:lnTo>
                    <a:pt x="1011" y="1022"/>
                  </a:lnTo>
                  <a:close/>
                  <a:moveTo>
                    <a:pt x="742" y="116"/>
                  </a:moveTo>
                  <a:lnTo>
                    <a:pt x="742" y="116"/>
                  </a:lnTo>
                  <a:lnTo>
                    <a:pt x="733" y="121"/>
                  </a:lnTo>
                  <a:lnTo>
                    <a:pt x="733" y="121"/>
                  </a:lnTo>
                  <a:lnTo>
                    <a:pt x="724" y="123"/>
                  </a:lnTo>
                  <a:lnTo>
                    <a:pt x="716" y="123"/>
                  </a:lnTo>
                  <a:lnTo>
                    <a:pt x="702" y="118"/>
                  </a:lnTo>
                  <a:lnTo>
                    <a:pt x="702" y="118"/>
                  </a:lnTo>
                  <a:lnTo>
                    <a:pt x="697" y="116"/>
                  </a:lnTo>
                  <a:lnTo>
                    <a:pt x="691" y="116"/>
                  </a:lnTo>
                  <a:lnTo>
                    <a:pt x="691" y="116"/>
                  </a:lnTo>
                  <a:lnTo>
                    <a:pt x="687" y="118"/>
                  </a:lnTo>
                  <a:lnTo>
                    <a:pt x="684" y="121"/>
                  </a:lnTo>
                  <a:lnTo>
                    <a:pt x="684" y="121"/>
                  </a:lnTo>
                  <a:lnTo>
                    <a:pt x="680" y="121"/>
                  </a:lnTo>
                  <a:lnTo>
                    <a:pt x="677" y="119"/>
                  </a:lnTo>
                  <a:lnTo>
                    <a:pt x="671" y="118"/>
                  </a:lnTo>
                  <a:lnTo>
                    <a:pt x="671" y="118"/>
                  </a:lnTo>
                  <a:lnTo>
                    <a:pt x="648" y="119"/>
                  </a:lnTo>
                  <a:lnTo>
                    <a:pt x="637" y="118"/>
                  </a:lnTo>
                  <a:lnTo>
                    <a:pt x="631" y="114"/>
                  </a:lnTo>
                  <a:lnTo>
                    <a:pt x="626" y="110"/>
                  </a:lnTo>
                  <a:lnTo>
                    <a:pt x="626" y="110"/>
                  </a:lnTo>
                  <a:lnTo>
                    <a:pt x="617" y="103"/>
                  </a:lnTo>
                  <a:lnTo>
                    <a:pt x="608" y="96"/>
                  </a:lnTo>
                  <a:lnTo>
                    <a:pt x="599" y="92"/>
                  </a:lnTo>
                  <a:lnTo>
                    <a:pt x="593" y="90"/>
                  </a:lnTo>
                  <a:lnTo>
                    <a:pt x="588" y="90"/>
                  </a:lnTo>
                  <a:lnTo>
                    <a:pt x="588" y="90"/>
                  </a:lnTo>
                  <a:lnTo>
                    <a:pt x="577" y="92"/>
                  </a:lnTo>
                  <a:lnTo>
                    <a:pt x="570" y="96"/>
                  </a:lnTo>
                  <a:lnTo>
                    <a:pt x="564" y="103"/>
                  </a:lnTo>
                  <a:lnTo>
                    <a:pt x="563" y="107"/>
                  </a:lnTo>
                  <a:lnTo>
                    <a:pt x="561" y="112"/>
                  </a:lnTo>
                  <a:lnTo>
                    <a:pt x="561" y="112"/>
                  </a:lnTo>
                  <a:lnTo>
                    <a:pt x="561" y="125"/>
                  </a:lnTo>
                  <a:lnTo>
                    <a:pt x="559" y="132"/>
                  </a:lnTo>
                  <a:lnTo>
                    <a:pt x="554" y="136"/>
                  </a:lnTo>
                  <a:lnTo>
                    <a:pt x="554" y="136"/>
                  </a:lnTo>
                  <a:lnTo>
                    <a:pt x="548" y="138"/>
                  </a:lnTo>
                  <a:lnTo>
                    <a:pt x="541" y="138"/>
                  </a:lnTo>
                  <a:lnTo>
                    <a:pt x="526" y="134"/>
                  </a:lnTo>
                  <a:lnTo>
                    <a:pt x="510" y="128"/>
                  </a:lnTo>
                  <a:lnTo>
                    <a:pt x="499" y="119"/>
                  </a:lnTo>
                  <a:lnTo>
                    <a:pt x="499" y="119"/>
                  </a:lnTo>
                  <a:lnTo>
                    <a:pt x="490" y="112"/>
                  </a:lnTo>
                  <a:lnTo>
                    <a:pt x="481" y="105"/>
                  </a:lnTo>
                  <a:lnTo>
                    <a:pt x="472" y="100"/>
                  </a:lnTo>
                  <a:lnTo>
                    <a:pt x="459" y="96"/>
                  </a:lnTo>
                  <a:lnTo>
                    <a:pt x="459" y="96"/>
                  </a:lnTo>
                  <a:lnTo>
                    <a:pt x="447" y="94"/>
                  </a:lnTo>
                  <a:lnTo>
                    <a:pt x="436" y="89"/>
                  </a:lnTo>
                  <a:lnTo>
                    <a:pt x="425" y="81"/>
                  </a:lnTo>
                  <a:lnTo>
                    <a:pt x="420" y="76"/>
                  </a:lnTo>
                  <a:lnTo>
                    <a:pt x="418" y="71"/>
                  </a:lnTo>
                  <a:lnTo>
                    <a:pt x="418" y="71"/>
                  </a:lnTo>
                  <a:lnTo>
                    <a:pt x="416" y="62"/>
                  </a:lnTo>
                  <a:lnTo>
                    <a:pt x="416" y="52"/>
                  </a:lnTo>
                  <a:lnTo>
                    <a:pt x="420" y="34"/>
                  </a:lnTo>
                  <a:lnTo>
                    <a:pt x="421" y="24"/>
                  </a:lnTo>
                  <a:lnTo>
                    <a:pt x="421" y="16"/>
                  </a:lnTo>
                  <a:lnTo>
                    <a:pt x="420" y="9"/>
                  </a:lnTo>
                  <a:lnTo>
                    <a:pt x="416" y="5"/>
                  </a:lnTo>
                  <a:lnTo>
                    <a:pt x="412" y="4"/>
                  </a:lnTo>
                  <a:lnTo>
                    <a:pt x="412" y="4"/>
                  </a:lnTo>
                  <a:lnTo>
                    <a:pt x="401" y="0"/>
                  </a:lnTo>
                  <a:lnTo>
                    <a:pt x="389" y="0"/>
                  </a:lnTo>
                  <a:lnTo>
                    <a:pt x="376" y="2"/>
                  </a:lnTo>
                  <a:lnTo>
                    <a:pt x="365" y="4"/>
                  </a:lnTo>
                  <a:lnTo>
                    <a:pt x="365" y="4"/>
                  </a:lnTo>
                  <a:lnTo>
                    <a:pt x="351" y="7"/>
                  </a:lnTo>
                  <a:lnTo>
                    <a:pt x="338" y="11"/>
                  </a:lnTo>
                  <a:lnTo>
                    <a:pt x="324" y="11"/>
                  </a:lnTo>
                  <a:lnTo>
                    <a:pt x="309" y="11"/>
                  </a:lnTo>
                  <a:lnTo>
                    <a:pt x="309" y="11"/>
                  </a:lnTo>
                  <a:lnTo>
                    <a:pt x="297" y="9"/>
                  </a:lnTo>
                  <a:lnTo>
                    <a:pt x="284" y="11"/>
                  </a:lnTo>
                  <a:lnTo>
                    <a:pt x="273" y="16"/>
                  </a:lnTo>
                  <a:lnTo>
                    <a:pt x="262" y="24"/>
                  </a:lnTo>
                  <a:lnTo>
                    <a:pt x="262" y="24"/>
                  </a:lnTo>
                  <a:lnTo>
                    <a:pt x="249" y="33"/>
                  </a:lnTo>
                  <a:lnTo>
                    <a:pt x="239" y="40"/>
                  </a:lnTo>
                  <a:lnTo>
                    <a:pt x="233" y="42"/>
                  </a:lnTo>
                  <a:lnTo>
                    <a:pt x="228" y="42"/>
                  </a:lnTo>
                  <a:lnTo>
                    <a:pt x="220" y="42"/>
                  </a:lnTo>
                  <a:lnTo>
                    <a:pt x="213" y="40"/>
                  </a:lnTo>
                  <a:lnTo>
                    <a:pt x="213" y="40"/>
                  </a:lnTo>
                  <a:lnTo>
                    <a:pt x="208" y="38"/>
                  </a:lnTo>
                  <a:lnTo>
                    <a:pt x="202" y="38"/>
                  </a:lnTo>
                  <a:lnTo>
                    <a:pt x="192" y="38"/>
                  </a:lnTo>
                  <a:lnTo>
                    <a:pt x="192" y="38"/>
                  </a:lnTo>
                  <a:lnTo>
                    <a:pt x="186" y="38"/>
                  </a:lnTo>
                  <a:lnTo>
                    <a:pt x="182" y="34"/>
                  </a:lnTo>
                  <a:lnTo>
                    <a:pt x="177" y="31"/>
                  </a:lnTo>
                  <a:lnTo>
                    <a:pt x="172" y="29"/>
                  </a:lnTo>
                  <a:lnTo>
                    <a:pt x="172" y="29"/>
                  </a:lnTo>
                  <a:lnTo>
                    <a:pt x="164" y="31"/>
                  </a:lnTo>
                  <a:lnTo>
                    <a:pt x="161" y="33"/>
                  </a:lnTo>
                  <a:lnTo>
                    <a:pt x="159" y="38"/>
                  </a:lnTo>
                  <a:lnTo>
                    <a:pt x="159" y="42"/>
                  </a:lnTo>
                  <a:lnTo>
                    <a:pt x="159" y="52"/>
                  </a:lnTo>
                  <a:lnTo>
                    <a:pt x="157" y="62"/>
                  </a:lnTo>
                  <a:lnTo>
                    <a:pt x="157" y="62"/>
                  </a:lnTo>
                  <a:lnTo>
                    <a:pt x="155" y="65"/>
                  </a:lnTo>
                  <a:lnTo>
                    <a:pt x="152" y="69"/>
                  </a:lnTo>
                  <a:lnTo>
                    <a:pt x="143" y="72"/>
                  </a:lnTo>
                  <a:lnTo>
                    <a:pt x="134" y="76"/>
                  </a:lnTo>
                  <a:lnTo>
                    <a:pt x="128" y="78"/>
                  </a:lnTo>
                  <a:lnTo>
                    <a:pt x="125" y="81"/>
                  </a:lnTo>
                  <a:lnTo>
                    <a:pt x="125" y="81"/>
                  </a:lnTo>
                  <a:lnTo>
                    <a:pt x="121" y="89"/>
                  </a:lnTo>
                  <a:lnTo>
                    <a:pt x="116" y="96"/>
                  </a:lnTo>
                  <a:lnTo>
                    <a:pt x="112" y="112"/>
                  </a:lnTo>
                  <a:lnTo>
                    <a:pt x="108" y="128"/>
                  </a:lnTo>
                  <a:lnTo>
                    <a:pt x="106" y="145"/>
                  </a:lnTo>
                  <a:lnTo>
                    <a:pt x="106" y="145"/>
                  </a:lnTo>
                  <a:lnTo>
                    <a:pt x="105" y="157"/>
                  </a:lnTo>
                  <a:lnTo>
                    <a:pt x="101" y="168"/>
                  </a:lnTo>
                  <a:lnTo>
                    <a:pt x="96" y="181"/>
                  </a:lnTo>
                  <a:lnTo>
                    <a:pt x="87" y="190"/>
                  </a:lnTo>
                  <a:lnTo>
                    <a:pt x="87" y="190"/>
                  </a:lnTo>
                  <a:lnTo>
                    <a:pt x="74" y="197"/>
                  </a:lnTo>
                  <a:lnTo>
                    <a:pt x="63" y="204"/>
                  </a:lnTo>
                  <a:lnTo>
                    <a:pt x="52" y="214"/>
                  </a:lnTo>
                  <a:lnTo>
                    <a:pt x="49" y="219"/>
                  </a:lnTo>
                  <a:lnTo>
                    <a:pt x="47" y="226"/>
                  </a:lnTo>
                  <a:lnTo>
                    <a:pt x="47" y="226"/>
                  </a:lnTo>
                  <a:lnTo>
                    <a:pt x="43" y="237"/>
                  </a:lnTo>
                  <a:lnTo>
                    <a:pt x="38" y="246"/>
                  </a:lnTo>
                  <a:lnTo>
                    <a:pt x="32" y="255"/>
                  </a:lnTo>
                  <a:lnTo>
                    <a:pt x="23" y="264"/>
                  </a:lnTo>
                  <a:lnTo>
                    <a:pt x="23" y="264"/>
                  </a:lnTo>
                  <a:lnTo>
                    <a:pt x="14" y="273"/>
                  </a:lnTo>
                  <a:lnTo>
                    <a:pt x="12" y="277"/>
                  </a:lnTo>
                  <a:lnTo>
                    <a:pt x="11" y="282"/>
                  </a:lnTo>
                  <a:lnTo>
                    <a:pt x="11" y="282"/>
                  </a:lnTo>
                  <a:lnTo>
                    <a:pt x="7" y="295"/>
                  </a:lnTo>
                  <a:lnTo>
                    <a:pt x="3" y="306"/>
                  </a:lnTo>
                  <a:lnTo>
                    <a:pt x="1" y="317"/>
                  </a:lnTo>
                  <a:lnTo>
                    <a:pt x="3" y="324"/>
                  </a:lnTo>
                  <a:lnTo>
                    <a:pt x="7" y="329"/>
                  </a:lnTo>
                  <a:lnTo>
                    <a:pt x="7" y="329"/>
                  </a:lnTo>
                  <a:lnTo>
                    <a:pt x="9" y="335"/>
                  </a:lnTo>
                  <a:lnTo>
                    <a:pt x="9" y="342"/>
                  </a:lnTo>
                  <a:lnTo>
                    <a:pt x="11" y="356"/>
                  </a:lnTo>
                  <a:lnTo>
                    <a:pt x="11" y="356"/>
                  </a:lnTo>
                  <a:lnTo>
                    <a:pt x="14" y="367"/>
                  </a:lnTo>
                  <a:lnTo>
                    <a:pt x="16" y="380"/>
                  </a:lnTo>
                  <a:lnTo>
                    <a:pt x="16" y="380"/>
                  </a:lnTo>
                  <a:lnTo>
                    <a:pt x="14" y="389"/>
                  </a:lnTo>
                  <a:lnTo>
                    <a:pt x="12" y="396"/>
                  </a:lnTo>
                  <a:lnTo>
                    <a:pt x="7" y="413"/>
                  </a:lnTo>
                  <a:lnTo>
                    <a:pt x="7" y="413"/>
                  </a:lnTo>
                  <a:lnTo>
                    <a:pt x="3" y="423"/>
                  </a:lnTo>
                  <a:lnTo>
                    <a:pt x="1" y="436"/>
                  </a:lnTo>
                  <a:lnTo>
                    <a:pt x="0" y="449"/>
                  </a:lnTo>
                  <a:lnTo>
                    <a:pt x="0" y="460"/>
                  </a:lnTo>
                  <a:lnTo>
                    <a:pt x="0" y="460"/>
                  </a:lnTo>
                  <a:lnTo>
                    <a:pt x="1" y="467"/>
                  </a:lnTo>
                  <a:lnTo>
                    <a:pt x="5" y="474"/>
                  </a:lnTo>
                  <a:lnTo>
                    <a:pt x="14" y="485"/>
                  </a:lnTo>
                  <a:lnTo>
                    <a:pt x="25" y="498"/>
                  </a:lnTo>
                  <a:lnTo>
                    <a:pt x="34" y="508"/>
                  </a:lnTo>
                  <a:lnTo>
                    <a:pt x="34" y="508"/>
                  </a:lnTo>
                  <a:lnTo>
                    <a:pt x="39" y="519"/>
                  </a:lnTo>
                  <a:lnTo>
                    <a:pt x="47" y="532"/>
                  </a:lnTo>
                  <a:lnTo>
                    <a:pt x="58" y="561"/>
                  </a:lnTo>
                  <a:lnTo>
                    <a:pt x="63" y="575"/>
                  </a:lnTo>
                  <a:lnTo>
                    <a:pt x="70" y="588"/>
                  </a:lnTo>
                  <a:lnTo>
                    <a:pt x="79" y="597"/>
                  </a:lnTo>
                  <a:lnTo>
                    <a:pt x="90" y="606"/>
                  </a:lnTo>
                  <a:lnTo>
                    <a:pt x="90" y="606"/>
                  </a:lnTo>
                  <a:lnTo>
                    <a:pt x="108" y="615"/>
                  </a:lnTo>
                  <a:lnTo>
                    <a:pt x="128" y="624"/>
                  </a:lnTo>
                  <a:lnTo>
                    <a:pt x="137" y="628"/>
                  </a:lnTo>
                  <a:lnTo>
                    <a:pt x="148" y="630"/>
                  </a:lnTo>
                  <a:lnTo>
                    <a:pt x="159" y="630"/>
                  </a:lnTo>
                  <a:lnTo>
                    <a:pt x="168" y="628"/>
                  </a:lnTo>
                  <a:lnTo>
                    <a:pt x="168" y="628"/>
                  </a:lnTo>
                  <a:lnTo>
                    <a:pt x="190" y="621"/>
                  </a:lnTo>
                  <a:lnTo>
                    <a:pt x="213" y="617"/>
                  </a:lnTo>
                  <a:lnTo>
                    <a:pt x="213" y="617"/>
                  </a:lnTo>
                  <a:lnTo>
                    <a:pt x="222" y="615"/>
                  </a:lnTo>
                  <a:lnTo>
                    <a:pt x="230" y="615"/>
                  </a:lnTo>
                  <a:lnTo>
                    <a:pt x="230" y="615"/>
                  </a:lnTo>
                  <a:lnTo>
                    <a:pt x="237" y="617"/>
                  </a:lnTo>
                  <a:lnTo>
                    <a:pt x="244" y="621"/>
                  </a:lnTo>
                  <a:lnTo>
                    <a:pt x="244" y="621"/>
                  </a:lnTo>
                  <a:lnTo>
                    <a:pt x="251" y="622"/>
                  </a:lnTo>
                  <a:lnTo>
                    <a:pt x="259" y="622"/>
                  </a:lnTo>
                  <a:lnTo>
                    <a:pt x="271" y="619"/>
                  </a:lnTo>
                  <a:lnTo>
                    <a:pt x="295" y="610"/>
                  </a:lnTo>
                  <a:lnTo>
                    <a:pt x="295" y="610"/>
                  </a:lnTo>
                  <a:lnTo>
                    <a:pt x="307" y="606"/>
                  </a:lnTo>
                  <a:lnTo>
                    <a:pt x="318" y="606"/>
                  </a:lnTo>
                  <a:lnTo>
                    <a:pt x="318" y="606"/>
                  </a:lnTo>
                  <a:lnTo>
                    <a:pt x="324" y="606"/>
                  </a:lnTo>
                  <a:lnTo>
                    <a:pt x="327" y="608"/>
                  </a:lnTo>
                  <a:lnTo>
                    <a:pt x="335" y="613"/>
                  </a:lnTo>
                  <a:lnTo>
                    <a:pt x="335" y="613"/>
                  </a:lnTo>
                  <a:lnTo>
                    <a:pt x="351" y="626"/>
                  </a:lnTo>
                  <a:lnTo>
                    <a:pt x="360" y="631"/>
                  </a:lnTo>
                  <a:lnTo>
                    <a:pt x="369" y="635"/>
                  </a:lnTo>
                  <a:lnTo>
                    <a:pt x="369" y="635"/>
                  </a:lnTo>
                  <a:lnTo>
                    <a:pt x="376" y="637"/>
                  </a:lnTo>
                  <a:lnTo>
                    <a:pt x="382" y="641"/>
                  </a:lnTo>
                  <a:lnTo>
                    <a:pt x="387" y="646"/>
                  </a:lnTo>
                  <a:lnTo>
                    <a:pt x="392" y="651"/>
                  </a:lnTo>
                  <a:lnTo>
                    <a:pt x="398" y="662"/>
                  </a:lnTo>
                  <a:lnTo>
                    <a:pt x="401" y="677"/>
                  </a:lnTo>
                  <a:lnTo>
                    <a:pt x="401" y="691"/>
                  </a:lnTo>
                  <a:lnTo>
                    <a:pt x="400" y="706"/>
                  </a:lnTo>
                  <a:lnTo>
                    <a:pt x="394" y="735"/>
                  </a:lnTo>
                  <a:lnTo>
                    <a:pt x="394" y="735"/>
                  </a:lnTo>
                  <a:lnTo>
                    <a:pt x="392" y="747"/>
                  </a:lnTo>
                  <a:lnTo>
                    <a:pt x="394" y="762"/>
                  </a:lnTo>
                  <a:lnTo>
                    <a:pt x="400" y="776"/>
                  </a:lnTo>
                  <a:lnTo>
                    <a:pt x="407" y="789"/>
                  </a:lnTo>
                  <a:lnTo>
                    <a:pt x="407" y="789"/>
                  </a:lnTo>
                  <a:lnTo>
                    <a:pt x="427" y="809"/>
                  </a:lnTo>
                  <a:lnTo>
                    <a:pt x="436" y="820"/>
                  </a:lnTo>
                  <a:lnTo>
                    <a:pt x="445" y="831"/>
                  </a:lnTo>
                  <a:lnTo>
                    <a:pt x="445" y="831"/>
                  </a:lnTo>
                  <a:lnTo>
                    <a:pt x="450" y="845"/>
                  </a:lnTo>
                  <a:lnTo>
                    <a:pt x="456" y="859"/>
                  </a:lnTo>
                  <a:lnTo>
                    <a:pt x="456" y="859"/>
                  </a:lnTo>
                  <a:lnTo>
                    <a:pt x="456" y="874"/>
                  </a:lnTo>
                  <a:lnTo>
                    <a:pt x="456" y="874"/>
                  </a:lnTo>
                  <a:lnTo>
                    <a:pt x="456" y="887"/>
                  </a:lnTo>
                  <a:lnTo>
                    <a:pt x="454" y="897"/>
                  </a:lnTo>
                  <a:lnTo>
                    <a:pt x="454" y="908"/>
                  </a:lnTo>
                  <a:lnTo>
                    <a:pt x="454" y="914"/>
                  </a:lnTo>
                  <a:lnTo>
                    <a:pt x="458" y="919"/>
                  </a:lnTo>
                  <a:lnTo>
                    <a:pt x="458" y="919"/>
                  </a:lnTo>
                  <a:lnTo>
                    <a:pt x="463" y="928"/>
                  </a:lnTo>
                  <a:lnTo>
                    <a:pt x="463" y="939"/>
                  </a:lnTo>
                  <a:lnTo>
                    <a:pt x="461" y="952"/>
                  </a:lnTo>
                  <a:lnTo>
                    <a:pt x="458" y="963"/>
                  </a:lnTo>
                  <a:lnTo>
                    <a:pt x="447" y="984"/>
                  </a:lnTo>
                  <a:lnTo>
                    <a:pt x="443" y="995"/>
                  </a:lnTo>
                  <a:lnTo>
                    <a:pt x="440" y="1008"/>
                  </a:lnTo>
                  <a:lnTo>
                    <a:pt x="440" y="1008"/>
                  </a:lnTo>
                  <a:lnTo>
                    <a:pt x="436" y="1021"/>
                  </a:lnTo>
                  <a:lnTo>
                    <a:pt x="434" y="1037"/>
                  </a:lnTo>
                  <a:lnTo>
                    <a:pt x="434" y="1046"/>
                  </a:lnTo>
                  <a:lnTo>
                    <a:pt x="434" y="1053"/>
                  </a:lnTo>
                  <a:lnTo>
                    <a:pt x="436" y="1060"/>
                  </a:lnTo>
                  <a:lnTo>
                    <a:pt x="440" y="1066"/>
                  </a:lnTo>
                  <a:lnTo>
                    <a:pt x="440" y="1066"/>
                  </a:lnTo>
                  <a:lnTo>
                    <a:pt x="447" y="1073"/>
                  </a:lnTo>
                  <a:lnTo>
                    <a:pt x="452" y="1075"/>
                  </a:lnTo>
                  <a:lnTo>
                    <a:pt x="454" y="1078"/>
                  </a:lnTo>
                  <a:lnTo>
                    <a:pt x="454" y="1078"/>
                  </a:lnTo>
                  <a:lnTo>
                    <a:pt x="459" y="1086"/>
                  </a:lnTo>
                  <a:lnTo>
                    <a:pt x="461" y="1095"/>
                  </a:lnTo>
                  <a:lnTo>
                    <a:pt x="465" y="1109"/>
                  </a:lnTo>
                  <a:lnTo>
                    <a:pt x="465" y="1109"/>
                  </a:lnTo>
                  <a:lnTo>
                    <a:pt x="468" y="1122"/>
                  </a:lnTo>
                  <a:lnTo>
                    <a:pt x="470" y="1135"/>
                  </a:lnTo>
                  <a:lnTo>
                    <a:pt x="470" y="1135"/>
                  </a:lnTo>
                  <a:lnTo>
                    <a:pt x="474" y="1142"/>
                  </a:lnTo>
                  <a:lnTo>
                    <a:pt x="478" y="1149"/>
                  </a:lnTo>
                  <a:lnTo>
                    <a:pt x="481" y="1154"/>
                  </a:lnTo>
                  <a:lnTo>
                    <a:pt x="485" y="1163"/>
                  </a:lnTo>
                  <a:lnTo>
                    <a:pt x="485" y="1163"/>
                  </a:lnTo>
                  <a:lnTo>
                    <a:pt x="487" y="1183"/>
                  </a:lnTo>
                  <a:lnTo>
                    <a:pt x="487" y="1203"/>
                  </a:lnTo>
                  <a:lnTo>
                    <a:pt x="488" y="1225"/>
                  </a:lnTo>
                  <a:lnTo>
                    <a:pt x="490" y="1234"/>
                  </a:lnTo>
                  <a:lnTo>
                    <a:pt x="494" y="1245"/>
                  </a:lnTo>
                  <a:lnTo>
                    <a:pt x="494" y="1245"/>
                  </a:lnTo>
                  <a:lnTo>
                    <a:pt x="517" y="1290"/>
                  </a:lnTo>
                  <a:lnTo>
                    <a:pt x="517" y="1290"/>
                  </a:lnTo>
                  <a:lnTo>
                    <a:pt x="523" y="1303"/>
                  </a:lnTo>
                  <a:lnTo>
                    <a:pt x="526" y="1319"/>
                  </a:lnTo>
                  <a:lnTo>
                    <a:pt x="526" y="1319"/>
                  </a:lnTo>
                  <a:lnTo>
                    <a:pt x="526" y="1330"/>
                  </a:lnTo>
                  <a:lnTo>
                    <a:pt x="526" y="1343"/>
                  </a:lnTo>
                  <a:lnTo>
                    <a:pt x="525" y="1355"/>
                  </a:lnTo>
                  <a:lnTo>
                    <a:pt x="525" y="1366"/>
                  </a:lnTo>
                  <a:lnTo>
                    <a:pt x="525" y="1366"/>
                  </a:lnTo>
                  <a:lnTo>
                    <a:pt x="526" y="1373"/>
                  </a:lnTo>
                  <a:lnTo>
                    <a:pt x="530" y="1379"/>
                  </a:lnTo>
                  <a:lnTo>
                    <a:pt x="534" y="1384"/>
                  </a:lnTo>
                  <a:lnTo>
                    <a:pt x="539" y="1386"/>
                  </a:lnTo>
                  <a:lnTo>
                    <a:pt x="544" y="1386"/>
                  </a:lnTo>
                  <a:lnTo>
                    <a:pt x="550" y="1386"/>
                  </a:lnTo>
                  <a:lnTo>
                    <a:pt x="564" y="1382"/>
                  </a:lnTo>
                  <a:lnTo>
                    <a:pt x="564" y="1382"/>
                  </a:lnTo>
                  <a:lnTo>
                    <a:pt x="573" y="1379"/>
                  </a:lnTo>
                  <a:lnTo>
                    <a:pt x="582" y="1375"/>
                  </a:lnTo>
                  <a:lnTo>
                    <a:pt x="592" y="1375"/>
                  </a:lnTo>
                  <a:lnTo>
                    <a:pt x="602" y="1375"/>
                  </a:lnTo>
                  <a:lnTo>
                    <a:pt x="602" y="1375"/>
                  </a:lnTo>
                  <a:lnTo>
                    <a:pt x="619" y="1379"/>
                  </a:lnTo>
                  <a:lnTo>
                    <a:pt x="637" y="1379"/>
                  </a:lnTo>
                  <a:lnTo>
                    <a:pt x="646" y="1379"/>
                  </a:lnTo>
                  <a:lnTo>
                    <a:pt x="655" y="1377"/>
                  </a:lnTo>
                  <a:lnTo>
                    <a:pt x="664" y="1373"/>
                  </a:lnTo>
                  <a:lnTo>
                    <a:pt x="671" y="1370"/>
                  </a:lnTo>
                  <a:lnTo>
                    <a:pt x="671" y="1370"/>
                  </a:lnTo>
                  <a:lnTo>
                    <a:pt x="687" y="1355"/>
                  </a:lnTo>
                  <a:lnTo>
                    <a:pt x="702" y="1339"/>
                  </a:lnTo>
                  <a:lnTo>
                    <a:pt x="702" y="1339"/>
                  </a:lnTo>
                  <a:lnTo>
                    <a:pt x="706" y="1334"/>
                  </a:lnTo>
                  <a:lnTo>
                    <a:pt x="707" y="1328"/>
                  </a:lnTo>
                  <a:lnTo>
                    <a:pt x="713" y="1314"/>
                  </a:lnTo>
                  <a:lnTo>
                    <a:pt x="713" y="1314"/>
                  </a:lnTo>
                  <a:lnTo>
                    <a:pt x="716" y="1306"/>
                  </a:lnTo>
                  <a:lnTo>
                    <a:pt x="722" y="1299"/>
                  </a:lnTo>
                  <a:lnTo>
                    <a:pt x="735" y="1288"/>
                  </a:lnTo>
                  <a:lnTo>
                    <a:pt x="747" y="1276"/>
                  </a:lnTo>
                  <a:lnTo>
                    <a:pt x="751" y="1268"/>
                  </a:lnTo>
                  <a:lnTo>
                    <a:pt x="754" y="1261"/>
                  </a:lnTo>
                  <a:lnTo>
                    <a:pt x="754" y="1261"/>
                  </a:lnTo>
                  <a:lnTo>
                    <a:pt x="756" y="1252"/>
                  </a:lnTo>
                  <a:lnTo>
                    <a:pt x="758" y="1245"/>
                  </a:lnTo>
                  <a:lnTo>
                    <a:pt x="760" y="1229"/>
                  </a:lnTo>
                  <a:lnTo>
                    <a:pt x="760" y="1229"/>
                  </a:lnTo>
                  <a:lnTo>
                    <a:pt x="762" y="1221"/>
                  </a:lnTo>
                  <a:lnTo>
                    <a:pt x="765" y="1216"/>
                  </a:lnTo>
                  <a:lnTo>
                    <a:pt x="774" y="1209"/>
                  </a:lnTo>
                  <a:lnTo>
                    <a:pt x="783" y="1200"/>
                  </a:lnTo>
                  <a:lnTo>
                    <a:pt x="787" y="1196"/>
                  </a:lnTo>
                  <a:lnTo>
                    <a:pt x="789" y="1191"/>
                  </a:lnTo>
                  <a:lnTo>
                    <a:pt x="789" y="1191"/>
                  </a:lnTo>
                  <a:lnTo>
                    <a:pt x="794" y="1174"/>
                  </a:lnTo>
                  <a:lnTo>
                    <a:pt x="798" y="1156"/>
                  </a:lnTo>
                  <a:lnTo>
                    <a:pt x="800" y="1147"/>
                  </a:lnTo>
                  <a:lnTo>
                    <a:pt x="800" y="1138"/>
                  </a:lnTo>
                  <a:lnTo>
                    <a:pt x="796" y="1131"/>
                  </a:lnTo>
                  <a:lnTo>
                    <a:pt x="792" y="1124"/>
                  </a:lnTo>
                  <a:lnTo>
                    <a:pt x="792" y="1124"/>
                  </a:lnTo>
                  <a:lnTo>
                    <a:pt x="787" y="1120"/>
                  </a:lnTo>
                  <a:lnTo>
                    <a:pt x="783" y="1116"/>
                  </a:lnTo>
                  <a:lnTo>
                    <a:pt x="782" y="1111"/>
                  </a:lnTo>
                  <a:lnTo>
                    <a:pt x="783" y="1104"/>
                  </a:lnTo>
                  <a:lnTo>
                    <a:pt x="783" y="1104"/>
                  </a:lnTo>
                  <a:lnTo>
                    <a:pt x="787" y="1097"/>
                  </a:lnTo>
                  <a:lnTo>
                    <a:pt x="792" y="1089"/>
                  </a:lnTo>
                  <a:lnTo>
                    <a:pt x="807" y="1080"/>
                  </a:lnTo>
                  <a:lnTo>
                    <a:pt x="807" y="1080"/>
                  </a:lnTo>
                  <a:lnTo>
                    <a:pt x="818" y="1075"/>
                  </a:lnTo>
                  <a:lnTo>
                    <a:pt x="830" y="1069"/>
                  </a:lnTo>
                  <a:lnTo>
                    <a:pt x="841" y="1064"/>
                  </a:lnTo>
                  <a:lnTo>
                    <a:pt x="845" y="1060"/>
                  </a:lnTo>
                  <a:lnTo>
                    <a:pt x="850" y="1055"/>
                  </a:lnTo>
                  <a:lnTo>
                    <a:pt x="850" y="1055"/>
                  </a:lnTo>
                  <a:lnTo>
                    <a:pt x="856" y="1046"/>
                  </a:lnTo>
                  <a:lnTo>
                    <a:pt x="859" y="1035"/>
                  </a:lnTo>
                  <a:lnTo>
                    <a:pt x="863" y="1011"/>
                  </a:lnTo>
                  <a:lnTo>
                    <a:pt x="863" y="1011"/>
                  </a:lnTo>
                  <a:lnTo>
                    <a:pt x="867" y="999"/>
                  </a:lnTo>
                  <a:lnTo>
                    <a:pt x="870" y="988"/>
                  </a:lnTo>
                  <a:lnTo>
                    <a:pt x="872" y="975"/>
                  </a:lnTo>
                  <a:lnTo>
                    <a:pt x="874" y="963"/>
                  </a:lnTo>
                  <a:lnTo>
                    <a:pt x="874" y="963"/>
                  </a:lnTo>
                  <a:lnTo>
                    <a:pt x="874" y="948"/>
                  </a:lnTo>
                  <a:lnTo>
                    <a:pt x="874" y="934"/>
                  </a:lnTo>
                  <a:lnTo>
                    <a:pt x="870" y="919"/>
                  </a:lnTo>
                  <a:lnTo>
                    <a:pt x="867" y="907"/>
                  </a:lnTo>
                  <a:lnTo>
                    <a:pt x="867" y="907"/>
                  </a:lnTo>
                  <a:lnTo>
                    <a:pt x="859" y="883"/>
                  </a:lnTo>
                  <a:lnTo>
                    <a:pt x="852" y="859"/>
                  </a:lnTo>
                  <a:lnTo>
                    <a:pt x="852" y="859"/>
                  </a:lnTo>
                  <a:lnTo>
                    <a:pt x="847" y="849"/>
                  </a:lnTo>
                  <a:lnTo>
                    <a:pt x="845" y="838"/>
                  </a:lnTo>
                  <a:lnTo>
                    <a:pt x="845" y="838"/>
                  </a:lnTo>
                  <a:lnTo>
                    <a:pt x="847" y="829"/>
                  </a:lnTo>
                  <a:lnTo>
                    <a:pt x="847" y="820"/>
                  </a:lnTo>
                  <a:lnTo>
                    <a:pt x="850" y="811"/>
                  </a:lnTo>
                  <a:lnTo>
                    <a:pt x="854" y="802"/>
                  </a:lnTo>
                  <a:lnTo>
                    <a:pt x="854" y="802"/>
                  </a:lnTo>
                  <a:lnTo>
                    <a:pt x="858" y="796"/>
                  </a:lnTo>
                  <a:lnTo>
                    <a:pt x="861" y="793"/>
                  </a:lnTo>
                  <a:lnTo>
                    <a:pt x="868" y="785"/>
                  </a:lnTo>
                  <a:lnTo>
                    <a:pt x="868" y="785"/>
                  </a:lnTo>
                  <a:lnTo>
                    <a:pt x="872" y="778"/>
                  </a:lnTo>
                  <a:lnTo>
                    <a:pt x="876" y="769"/>
                  </a:lnTo>
                  <a:lnTo>
                    <a:pt x="876" y="769"/>
                  </a:lnTo>
                  <a:lnTo>
                    <a:pt x="881" y="762"/>
                  </a:lnTo>
                  <a:lnTo>
                    <a:pt x="890" y="755"/>
                  </a:lnTo>
                  <a:lnTo>
                    <a:pt x="899" y="747"/>
                  </a:lnTo>
                  <a:lnTo>
                    <a:pt x="906" y="740"/>
                  </a:lnTo>
                  <a:lnTo>
                    <a:pt x="906" y="740"/>
                  </a:lnTo>
                  <a:lnTo>
                    <a:pt x="925" y="720"/>
                  </a:lnTo>
                  <a:lnTo>
                    <a:pt x="941" y="697"/>
                  </a:lnTo>
                  <a:lnTo>
                    <a:pt x="941" y="697"/>
                  </a:lnTo>
                  <a:lnTo>
                    <a:pt x="944" y="688"/>
                  </a:lnTo>
                  <a:lnTo>
                    <a:pt x="950" y="679"/>
                  </a:lnTo>
                  <a:lnTo>
                    <a:pt x="950" y="679"/>
                  </a:lnTo>
                  <a:lnTo>
                    <a:pt x="954" y="673"/>
                  </a:lnTo>
                  <a:lnTo>
                    <a:pt x="961" y="668"/>
                  </a:lnTo>
                  <a:lnTo>
                    <a:pt x="973" y="657"/>
                  </a:lnTo>
                  <a:lnTo>
                    <a:pt x="986" y="648"/>
                  </a:lnTo>
                  <a:lnTo>
                    <a:pt x="997" y="635"/>
                  </a:lnTo>
                  <a:lnTo>
                    <a:pt x="997" y="635"/>
                  </a:lnTo>
                  <a:lnTo>
                    <a:pt x="1002" y="630"/>
                  </a:lnTo>
                  <a:lnTo>
                    <a:pt x="1006" y="622"/>
                  </a:lnTo>
                  <a:lnTo>
                    <a:pt x="1006" y="615"/>
                  </a:lnTo>
                  <a:lnTo>
                    <a:pt x="1006" y="608"/>
                  </a:lnTo>
                  <a:lnTo>
                    <a:pt x="1006" y="608"/>
                  </a:lnTo>
                  <a:lnTo>
                    <a:pt x="1006" y="597"/>
                  </a:lnTo>
                  <a:lnTo>
                    <a:pt x="1010" y="588"/>
                  </a:lnTo>
                  <a:lnTo>
                    <a:pt x="1011" y="579"/>
                  </a:lnTo>
                  <a:lnTo>
                    <a:pt x="1017" y="570"/>
                  </a:lnTo>
                  <a:lnTo>
                    <a:pt x="1017" y="570"/>
                  </a:lnTo>
                  <a:lnTo>
                    <a:pt x="1026" y="555"/>
                  </a:lnTo>
                  <a:lnTo>
                    <a:pt x="1033" y="543"/>
                  </a:lnTo>
                  <a:lnTo>
                    <a:pt x="1033" y="543"/>
                  </a:lnTo>
                  <a:lnTo>
                    <a:pt x="1039" y="532"/>
                  </a:lnTo>
                  <a:lnTo>
                    <a:pt x="1042" y="521"/>
                  </a:lnTo>
                  <a:lnTo>
                    <a:pt x="1042" y="521"/>
                  </a:lnTo>
                  <a:lnTo>
                    <a:pt x="1048" y="507"/>
                  </a:lnTo>
                  <a:lnTo>
                    <a:pt x="1049" y="499"/>
                  </a:lnTo>
                  <a:lnTo>
                    <a:pt x="1049" y="496"/>
                  </a:lnTo>
                  <a:lnTo>
                    <a:pt x="1048" y="492"/>
                  </a:lnTo>
                  <a:lnTo>
                    <a:pt x="1048" y="492"/>
                  </a:lnTo>
                  <a:lnTo>
                    <a:pt x="1044" y="489"/>
                  </a:lnTo>
                  <a:lnTo>
                    <a:pt x="1040" y="489"/>
                  </a:lnTo>
                  <a:lnTo>
                    <a:pt x="1035" y="490"/>
                  </a:lnTo>
                  <a:lnTo>
                    <a:pt x="1031" y="492"/>
                  </a:lnTo>
                  <a:lnTo>
                    <a:pt x="1031" y="492"/>
                  </a:lnTo>
                  <a:lnTo>
                    <a:pt x="1021" y="499"/>
                  </a:lnTo>
                  <a:lnTo>
                    <a:pt x="1017" y="501"/>
                  </a:lnTo>
                  <a:lnTo>
                    <a:pt x="1010" y="501"/>
                  </a:lnTo>
                  <a:lnTo>
                    <a:pt x="1010" y="501"/>
                  </a:lnTo>
                  <a:lnTo>
                    <a:pt x="1002" y="501"/>
                  </a:lnTo>
                  <a:lnTo>
                    <a:pt x="995" y="503"/>
                  </a:lnTo>
                  <a:lnTo>
                    <a:pt x="995" y="503"/>
                  </a:lnTo>
                  <a:lnTo>
                    <a:pt x="990" y="507"/>
                  </a:lnTo>
                  <a:lnTo>
                    <a:pt x="986" y="510"/>
                  </a:lnTo>
                  <a:lnTo>
                    <a:pt x="986" y="510"/>
                  </a:lnTo>
                  <a:lnTo>
                    <a:pt x="979" y="514"/>
                  </a:lnTo>
                  <a:lnTo>
                    <a:pt x="970" y="514"/>
                  </a:lnTo>
                  <a:lnTo>
                    <a:pt x="954" y="512"/>
                  </a:lnTo>
                  <a:lnTo>
                    <a:pt x="954" y="512"/>
                  </a:lnTo>
                  <a:lnTo>
                    <a:pt x="944" y="512"/>
                  </a:lnTo>
                  <a:lnTo>
                    <a:pt x="939" y="512"/>
                  </a:lnTo>
                  <a:lnTo>
                    <a:pt x="934" y="512"/>
                  </a:lnTo>
                  <a:lnTo>
                    <a:pt x="934" y="512"/>
                  </a:lnTo>
                  <a:lnTo>
                    <a:pt x="930" y="508"/>
                  </a:lnTo>
                  <a:lnTo>
                    <a:pt x="926" y="505"/>
                  </a:lnTo>
                  <a:lnTo>
                    <a:pt x="923" y="494"/>
                  </a:lnTo>
                  <a:lnTo>
                    <a:pt x="923" y="494"/>
                  </a:lnTo>
                  <a:lnTo>
                    <a:pt x="919" y="487"/>
                  </a:lnTo>
                  <a:lnTo>
                    <a:pt x="916" y="479"/>
                  </a:lnTo>
                  <a:lnTo>
                    <a:pt x="905" y="467"/>
                  </a:lnTo>
                  <a:lnTo>
                    <a:pt x="894" y="456"/>
                  </a:lnTo>
                  <a:lnTo>
                    <a:pt x="885" y="441"/>
                  </a:lnTo>
                  <a:lnTo>
                    <a:pt x="885" y="441"/>
                  </a:lnTo>
                  <a:lnTo>
                    <a:pt x="876" y="425"/>
                  </a:lnTo>
                  <a:lnTo>
                    <a:pt x="865" y="409"/>
                  </a:lnTo>
                  <a:lnTo>
                    <a:pt x="856" y="391"/>
                  </a:lnTo>
                  <a:lnTo>
                    <a:pt x="849" y="373"/>
                  </a:lnTo>
                  <a:lnTo>
                    <a:pt x="849" y="373"/>
                  </a:lnTo>
                  <a:lnTo>
                    <a:pt x="845" y="351"/>
                  </a:lnTo>
                  <a:lnTo>
                    <a:pt x="841" y="342"/>
                  </a:lnTo>
                  <a:lnTo>
                    <a:pt x="838" y="331"/>
                  </a:lnTo>
                  <a:lnTo>
                    <a:pt x="838" y="331"/>
                  </a:lnTo>
                  <a:lnTo>
                    <a:pt x="829" y="315"/>
                  </a:lnTo>
                  <a:lnTo>
                    <a:pt x="818" y="300"/>
                  </a:lnTo>
                  <a:lnTo>
                    <a:pt x="809" y="286"/>
                  </a:lnTo>
                  <a:lnTo>
                    <a:pt x="802" y="270"/>
                  </a:lnTo>
                  <a:lnTo>
                    <a:pt x="802" y="270"/>
                  </a:lnTo>
                  <a:lnTo>
                    <a:pt x="800" y="261"/>
                  </a:lnTo>
                  <a:lnTo>
                    <a:pt x="800" y="252"/>
                  </a:lnTo>
                  <a:lnTo>
                    <a:pt x="800" y="244"/>
                  </a:lnTo>
                  <a:lnTo>
                    <a:pt x="798" y="235"/>
                  </a:lnTo>
                  <a:lnTo>
                    <a:pt x="798" y="235"/>
                  </a:lnTo>
                  <a:lnTo>
                    <a:pt x="789" y="221"/>
                  </a:lnTo>
                  <a:lnTo>
                    <a:pt x="780" y="204"/>
                  </a:lnTo>
                  <a:lnTo>
                    <a:pt x="780" y="204"/>
                  </a:lnTo>
                  <a:lnTo>
                    <a:pt x="769" y="188"/>
                  </a:lnTo>
                  <a:lnTo>
                    <a:pt x="762" y="179"/>
                  </a:lnTo>
                  <a:lnTo>
                    <a:pt x="762" y="176"/>
                  </a:lnTo>
                  <a:lnTo>
                    <a:pt x="760" y="172"/>
                  </a:lnTo>
                  <a:lnTo>
                    <a:pt x="760" y="172"/>
                  </a:lnTo>
                  <a:lnTo>
                    <a:pt x="763" y="168"/>
                  </a:lnTo>
                  <a:lnTo>
                    <a:pt x="763" y="168"/>
                  </a:lnTo>
                  <a:lnTo>
                    <a:pt x="754" y="156"/>
                  </a:lnTo>
                  <a:lnTo>
                    <a:pt x="745" y="141"/>
                  </a:lnTo>
                  <a:lnTo>
                    <a:pt x="742" y="128"/>
                  </a:lnTo>
                  <a:lnTo>
                    <a:pt x="740" y="121"/>
                  </a:lnTo>
                  <a:lnTo>
                    <a:pt x="742" y="116"/>
                  </a:lnTo>
                  <a:lnTo>
                    <a:pt x="742" y="11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40" name="TextBox 39"/>
          <p:cNvSpPr txBox="1"/>
          <p:nvPr/>
        </p:nvSpPr>
        <p:spPr>
          <a:xfrm>
            <a:off x="7604330" y="4805932"/>
            <a:ext cx="4177626" cy="1107996"/>
          </a:xfrm>
          <a:prstGeom prst="rect">
            <a:avLst/>
          </a:prstGeom>
          <a:noFill/>
        </p:spPr>
        <p:txBody>
          <a:bodyPr wrap="square" rtlCol="0">
            <a:spAutoFit/>
          </a:bodyPr>
          <a:lstStyle/>
          <a:p>
            <a:pPr algn="ctr">
              <a:lnSpc>
                <a:spcPct val="150000"/>
              </a:lnSpc>
            </a:pPr>
            <a:r>
              <a:rPr lang="en-US" sz="1100" dirty="0" err="1">
                <a:solidFill>
                  <a:schemeClr val="tx1">
                    <a:lumMod val="50000"/>
                    <a:lumOff val="50000"/>
                  </a:schemeClr>
                </a:solidFill>
                <a:latin typeface="+mj-lt"/>
              </a:rPr>
              <a:t>Consectetur</a:t>
            </a:r>
            <a:r>
              <a:rPr lang="en-US" sz="1100" dirty="0">
                <a:solidFill>
                  <a:schemeClr val="tx1">
                    <a:lumMod val="50000"/>
                    <a:lumOff val="50000"/>
                  </a:schemeClr>
                </a:solidFill>
                <a:latin typeface="+mj-lt"/>
              </a:rPr>
              <a:t> </a:t>
            </a:r>
            <a:r>
              <a:rPr lang="en-US" sz="1100" dirty="0" err="1">
                <a:solidFill>
                  <a:schemeClr val="tx1">
                    <a:lumMod val="50000"/>
                    <a:lumOff val="50000"/>
                  </a:schemeClr>
                </a:solidFill>
                <a:latin typeface="+mj-lt"/>
              </a:rPr>
              <a:t>adipiscing</a:t>
            </a:r>
            <a:r>
              <a:rPr lang="en-US" sz="1100" dirty="0">
                <a:solidFill>
                  <a:schemeClr val="tx1">
                    <a:lumMod val="50000"/>
                    <a:lumOff val="50000"/>
                  </a:schemeClr>
                </a:solidFill>
                <a:latin typeface="+mj-lt"/>
              </a:rPr>
              <a:t> </a:t>
            </a:r>
            <a:r>
              <a:rPr lang="en-US" sz="1100" dirty="0" err="1">
                <a:solidFill>
                  <a:schemeClr val="tx1">
                    <a:lumMod val="50000"/>
                    <a:lumOff val="50000"/>
                  </a:schemeClr>
                </a:solidFill>
                <a:latin typeface="+mj-lt"/>
              </a:rPr>
              <a:t>elit</a:t>
            </a:r>
            <a:r>
              <a:rPr lang="en-US" sz="1100" dirty="0">
                <a:solidFill>
                  <a:schemeClr val="tx1">
                    <a:lumMod val="50000"/>
                    <a:lumOff val="50000"/>
                  </a:schemeClr>
                </a:solidFill>
                <a:latin typeface="+mj-lt"/>
              </a:rPr>
              <a:t>. </a:t>
            </a:r>
            <a:r>
              <a:rPr lang="en-US" sz="1100" dirty="0" err="1">
                <a:solidFill>
                  <a:schemeClr val="tx1">
                    <a:lumMod val="50000"/>
                    <a:lumOff val="50000"/>
                  </a:schemeClr>
                </a:solidFill>
                <a:latin typeface="+mj-lt"/>
              </a:rPr>
              <a:t>Vestibulum</a:t>
            </a:r>
            <a:r>
              <a:rPr lang="en-US" sz="1100" dirty="0">
                <a:solidFill>
                  <a:schemeClr val="tx1">
                    <a:lumMod val="50000"/>
                    <a:lumOff val="50000"/>
                  </a:schemeClr>
                </a:solidFill>
                <a:latin typeface="+mj-lt"/>
              </a:rPr>
              <a:t> </a:t>
            </a:r>
            <a:r>
              <a:rPr lang="en-US" sz="1100" dirty="0" err="1">
                <a:solidFill>
                  <a:schemeClr val="tx1">
                    <a:lumMod val="50000"/>
                    <a:lumOff val="50000"/>
                  </a:schemeClr>
                </a:solidFill>
                <a:latin typeface="+mj-lt"/>
              </a:rPr>
              <a:t>dignissim</a:t>
            </a:r>
            <a:r>
              <a:rPr lang="en-US" sz="1100" dirty="0">
                <a:solidFill>
                  <a:schemeClr val="tx1">
                    <a:lumMod val="50000"/>
                    <a:lumOff val="50000"/>
                  </a:schemeClr>
                </a:solidFill>
                <a:latin typeface="+mj-lt"/>
              </a:rPr>
              <a:t> </a:t>
            </a:r>
            <a:r>
              <a:rPr lang="en-US" sz="1100" dirty="0" err="1">
                <a:solidFill>
                  <a:schemeClr val="tx1">
                    <a:lumMod val="50000"/>
                    <a:lumOff val="50000"/>
                  </a:schemeClr>
                </a:solidFill>
                <a:latin typeface="+mj-lt"/>
              </a:rPr>
              <a:t>nunc</a:t>
            </a:r>
            <a:r>
              <a:rPr lang="en-US" sz="1100" dirty="0">
                <a:solidFill>
                  <a:schemeClr val="tx1">
                    <a:lumMod val="50000"/>
                    <a:lumOff val="50000"/>
                  </a:schemeClr>
                </a:solidFill>
                <a:latin typeface="+mj-lt"/>
              </a:rPr>
              <a:t> nisi, ac </a:t>
            </a:r>
            <a:r>
              <a:rPr lang="en-US" sz="1100" dirty="0" err="1">
                <a:solidFill>
                  <a:schemeClr val="tx1">
                    <a:lumMod val="50000"/>
                    <a:lumOff val="50000"/>
                  </a:schemeClr>
                </a:solidFill>
                <a:latin typeface="+mj-lt"/>
              </a:rPr>
              <a:t>scelerisque</a:t>
            </a:r>
            <a:r>
              <a:rPr lang="en-US" sz="1100" dirty="0">
                <a:solidFill>
                  <a:schemeClr val="tx1">
                    <a:lumMod val="50000"/>
                    <a:lumOff val="50000"/>
                  </a:schemeClr>
                </a:solidFill>
                <a:latin typeface="+mj-lt"/>
              </a:rPr>
              <a:t> </a:t>
            </a:r>
            <a:r>
              <a:rPr lang="en-US" sz="1100" dirty="0" err="1">
                <a:solidFill>
                  <a:schemeClr val="tx1">
                    <a:lumMod val="50000"/>
                    <a:lumOff val="50000"/>
                  </a:schemeClr>
                </a:solidFill>
                <a:latin typeface="+mj-lt"/>
              </a:rPr>
              <a:t>nullaconsectetur</a:t>
            </a:r>
            <a:r>
              <a:rPr lang="en-US" sz="1100" dirty="0">
                <a:solidFill>
                  <a:schemeClr val="tx1">
                    <a:lumMod val="50000"/>
                    <a:lumOff val="50000"/>
                  </a:schemeClr>
                </a:solidFill>
                <a:latin typeface="+mj-lt"/>
              </a:rPr>
              <a:t> </a:t>
            </a:r>
            <a:r>
              <a:rPr lang="en-US" sz="1100" dirty="0" err="1">
                <a:solidFill>
                  <a:schemeClr val="tx1">
                    <a:lumMod val="50000"/>
                    <a:lumOff val="50000"/>
                  </a:schemeClr>
                </a:solidFill>
                <a:latin typeface="+mj-lt"/>
              </a:rPr>
              <a:t>adipiscing</a:t>
            </a:r>
            <a:r>
              <a:rPr lang="en-US" sz="1100" dirty="0">
                <a:solidFill>
                  <a:schemeClr val="tx1">
                    <a:lumMod val="50000"/>
                    <a:lumOff val="50000"/>
                  </a:schemeClr>
                </a:solidFill>
                <a:latin typeface="+mj-lt"/>
              </a:rPr>
              <a:t> </a:t>
            </a:r>
            <a:r>
              <a:rPr lang="en-US" sz="1100" dirty="0" err="1">
                <a:solidFill>
                  <a:schemeClr val="tx1">
                    <a:lumMod val="50000"/>
                    <a:lumOff val="50000"/>
                  </a:schemeClr>
                </a:solidFill>
                <a:latin typeface="+mj-lt"/>
              </a:rPr>
              <a:t>elit</a:t>
            </a:r>
            <a:r>
              <a:rPr lang="en-US" sz="1100" dirty="0">
                <a:solidFill>
                  <a:schemeClr val="tx1">
                    <a:lumMod val="50000"/>
                    <a:lumOff val="50000"/>
                  </a:schemeClr>
                </a:solidFill>
                <a:latin typeface="+mj-lt"/>
              </a:rPr>
              <a:t>. </a:t>
            </a:r>
            <a:r>
              <a:rPr lang="en-US" sz="1100" dirty="0" err="1">
                <a:solidFill>
                  <a:schemeClr val="tx1">
                    <a:lumMod val="50000"/>
                    <a:lumOff val="50000"/>
                  </a:schemeClr>
                </a:solidFill>
                <a:latin typeface="+mj-lt"/>
              </a:rPr>
              <a:t>Vestibulum</a:t>
            </a:r>
            <a:r>
              <a:rPr lang="en-US" sz="1100" dirty="0">
                <a:solidFill>
                  <a:schemeClr val="tx1">
                    <a:lumMod val="50000"/>
                    <a:lumOff val="50000"/>
                  </a:schemeClr>
                </a:solidFill>
                <a:latin typeface="+mj-lt"/>
              </a:rPr>
              <a:t> </a:t>
            </a:r>
            <a:r>
              <a:rPr lang="en-US" sz="1100" dirty="0" err="1">
                <a:solidFill>
                  <a:schemeClr val="tx1">
                    <a:lumMod val="50000"/>
                    <a:lumOff val="50000"/>
                  </a:schemeClr>
                </a:solidFill>
                <a:latin typeface="+mj-lt"/>
              </a:rPr>
              <a:t>dignissim</a:t>
            </a:r>
            <a:r>
              <a:rPr lang="en-US" sz="1100" dirty="0">
                <a:solidFill>
                  <a:schemeClr val="tx1">
                    <a:lumMod val="50000"/>
                    <a:lumOff val="50000"/>
                  </a:schemeClr>
                </a:solidFill>
                <a:latin typeface="+mj-lt"/>
              </a:rPr>
              <a:t> </a:t>
            </a:r>
            <a:r>
              <a:rPr lang="en-US" sz="1100" dirty="0" err="1">
                <a:solidFill>
                  <a:schemeClr val="tx1">
                    <a:lumMod val="50000"/>
                    <a:lumOff val="50000"/>
                  </a:schemeClr>
                </a:solidFill>
                <a:latin typeface="+mj-lt"/>
              </a:rPr>
              <a:t>nunc</a:t>
            </a:r>
            <a:r>
              <a:rPr lang="en-US" sz="1100" dirty="0">
                <a:solidFill>
                  <a:schemeClr val="tx1">
                    <a:lumMod val="50000"/>
                    <a:lumOff val="50000"/>
                  </a:schemeClr>
                </a:solidFill>
                <a:latin typeface="+mj-lt"/>
              </a:rPr>
              <a:t> nisi, ac </a:t>
            </a:r>
            <a:r>
              <a:rPr lang="en-US" sz="1100" dirty="0" err="1">
                <a:solidFill>
                  <a:schemeClr val="tx1">
                    <a:lumMod val="50000"/>
                    <a:lumOff val="50000"/>
                  </a:schemeClr>
                </a:solidFill>
                <a:latin typeface="+mj-lt"/>
              </a:rPr>
              <a:t>scelerisque</a:t>
            </a:r>
            <a:r>
              <a:rPr lang="en-US" sz="1100" dirty="0">
                <a:solidFill>
                  <a:schemeClr val="tx1">
                    <a:lumMod val="50000"/>
                    <a:lumOff val="50000"/>
                  </a:schemeClr>
                </a:solidFill>
                <a:latin typeface="+mj-lt"/>
              </a:rPr>
              <a:t> </a:t>
            </a:r>
            <a:r>
              <a:rPr lang="en-US" sz="1100" dirty="0" err="1">
                <a:solidFill>
                  <a:schemeClr val="tx1">
                    <a:lumMod val="50000"/>
                    <a:lumOff val="50000"/>
                  </a:schemeClr>
                </a:solidFill>
                <a:latin typeface="+mj-lt"/>
              </a:rPr>
              <a:t>nulla</a:t>
            </a:r>
            <a:endParaRPr lang="en-US" sz="1100" dirty="0">
              <a:solidFill>
                <a:schemeClr val="tx1">
                  <a:lumMod val="50000"/>
                  <a:lumOff val="50000"/>
                </a:schemeClr>
              </a:solidFill>
              <a:latin typeface="+mj-lt"/>
            </a:endParaRPr>
          </a:p>
          <a:p>
            <a:pPr algn="ctr">
              <a:lnSpc>
                <a:spcPct val="150000"/>
              </a:lnSpc>
            </a:pPr>
            <a:r>
              <a:rPr lang="en-US" sz="1100" dirty="0">
                <a:solidFill>
                  <a:schemeClr val="tx1">
                    <a:lumMod val="50000"/>
                    <a:lumOff val="50000"/>
                  </a:schemeClr>
                </a:solidFill>
                <a:latin typeface="+mj-lt"/>
              </a:rPr>
              <a:t>Lorem is </a:t>
            </a:r>
            <a:r>
              <a:rPr lang="en-US" sz="1100" dirty="0" err="1">
                <a:solidFill>
                  <a:schemeClr val="tx1">
                    <a:lumMod val="50000"/>
                    <a:lumOff val="50000"/>
                  </a:schemeClr>
                </a:solidFill>
                <a:latin typeface="+mj-lt"/>
              </a:rPr>
              <a:t>spum</a:t>
            </a:r>
            <a:r>
              <a:rPr lang="en-US" sz="1100" dirty="0">
                <a:solidFill>
                  <a:schemeClr val="tx1">
                    <a:lumMod val="50000"/>
                    <a:lumOff val="50000"/>
                  </a:schemeClr>
                </a:solidFill>
                <a:latin typeface="+mj-lt"/>
              </a:rPr>
              <a:t>…</a:t>
            </a:r>
          </a:p>
        </p:txBody>
      </p:sp>
      <p:sp>
        <p:nvSpPr>
          <p:cNvPr id="41" name="Oval 40"/>
          <p:cNvSpPr/>
          <p:nvPr/>
        </p:nvSpPr>
        <p:spPr>
          <a:xfrm>
            <a:off x="8500889" y="3251345"/>
            <a:ext cx="860782" cy="86078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b="1" dirty="0"/>
          </a:p>
        </p:txBody>
      </p:sp>
      <p:sp>
        <p:nvSpPr>
          <p:cNvPr id="42" name="Oval 41"/>
          <p:cNvSpPr/>
          <p:nvPr/>
        </p:nvSpPr>
        <p:spPr>
          <a:xfrm>
            <a:off x="10187936" y="3249249"/>
            <a:ext cx="860782" cy="860782"/>
          </a:xfrm>
          <a:prstGeom prst="ellipse">
            <a:avLst/>
          </a:prstGeom>
          <a:solidFill>
            <a:schemeClr val="accent2">
              <a:alpha val="8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1100" b="1" dirty="0"/>
          </a:p>
        </p:txBody>
      </p:sp>
      <p:sp>
        <p:nvSpPr>
          <p:cNvPr id="43" name="TextBox 42"/>
          <p:cNvSpPr txBox="1"/>
          <p:nvPr/>
        </p:nvSpPr>
        <p:spPr>
          <a:xfrm>
            <a:off x="8500889" y="2053067"/>
            <a:ext cx="2475101" cy="400110"/>
          </a:xfrm>
          <a:prstGeom prst="rect">
            <a:avLst/>
          </a:prstGeom>
          <a:noFill/>
        </p:spPr>
        <p:txBody>
          <a:bodyPr wrap="none" rtlCol="0">
            <a:spAutoFit/>
          </a:bodyPr>
          <a:lstStyle/>
          <a:p>
            <a:pPr algn="r"/>
            <a:r>
              <a:rPr lang="id-ID" sz="2000" dirty="0">
                <a:solidFill>
                  <a:schemeClr val="accent2"/>
                </a:solidFill>
                <a:latin typeface="+mj-lt"/>
              </a:rPr>
              <a:t>Popular Social Media</a:t>
            </a:r>
          </a:p>
        </p:txBody>
      </p:sp>
      <p:sp>
        <p:nvSpPr>
          <p:cNvPr id="44" name="TextBox 43"/>
          <p:cNvSpPr txBox="1"/>
          <p:nvPr/>
        </p:nvSpPr>
        <p:spPr>
          <a:xfrm>
            <a:off x="7461988" y="2384829"/>
            <a:ext cx="4439425" cy="600164"/>
          </a:xfrm>
          <a:prstGeom prst="rect">
            <a:avLst/>
          </a:prstGeom>
          <a:noFill/>
        </p:spPr>
        <p:txBody>
          <a:bodyPr wrap="square" rtlCol="0">
            <a:spAutoFit/>
          </a:bodyPr>
          <a:lstStyle/>
          <a:p>
            <a:pPr algn="ctr">
              <a:lnSpc>
                <a:spcPct val="150000"/>
              </a:lnSpc>
            </a:pPr>
            <a:r>
              <a:rPr lang="en-US" sz="1100" dirty="0" err="1">
                <a:solidFill>
                  <a:schemeClr val="tx1">
                    <a:lumMod val="50000"/>
                    <a:lumOff val="50000"/>
                  </a:schemeClr>
                </a:solidFill>
                <a:latin typeface="+mj-lt"/>
              </a:rPr>
              <a:t>Consectetur</a:t>
            </a:r>
            <a:r>
              <a:rPr lang="en-US" sz="1100" dirty="0">
                <a:solidFill>
                  <a:schemeClr val="tx1">
                    <a:lumMod val="50000"/>
                    <a:lumOff val="50000"/>
                  </a:schemeClr>
                </a:solidFill>
                <a:latin typeface="+mj-lt"/>
              </a:rPr>
              <a:t> </a:t>
            </a:r>
            <a:r>
              <a:rPr lang="en-US" sz="1100" dirty="0" err="1">
                <a:solidFill>
                  <a:schemeClr val="tx1">
                    <a:lumMod val="50000"/>
                    <a:lumOff val="50000"/>
                  </a:schemeClr>
                </a:solidFill>
                <a:latin typeface="+mj-lt"/>
              </a:rPr>
              <a:t>adipiscing</a:t>
            </a:r>
            <a:r>
              <a:rPr lang="en-US" sz="1100" dirty="0">
                <a:solidFill>
                  <a:schemeClr val="tx1">
                    <a:lumMod val="50000"/>
                    <a:lumOff val="50000"/>
                  </a:schemeClr>
                </a:solidFill>
                <a:latin typeface="+mj-lt"/>
              </a:rPr>
              <a:t> </a:t>
            </a:r>
            <a:r>
              <a:rPr lang="en-US" sz="1100" dirty="0" err="1">
                <a:solidFill>
                  <a:schemeClr val="tx1">
                    <a:lumMod val="50000"/>
                    <a:lumOff val="50000"/>
                  </a:schemeClr>
                </a:solidFill>
                <a:latin typeface="+mj-lt"/>
              </a:rPr>
              <a:t>elit</a:t>
            </a:r>
            <a:r>
              <a:rPr lang="en-US" sz="1100" dirty="0">
                <a:solidFill>
                  <a:schemeClr val="tx1">
                    <a:lumMod val="50000"/>
                    <a:lumOff val="50000"/>
                  </a:schemeClr>
                </a:solidFill>
                <a:latin typeface="+mj-lt"/>
              </a:rPr>
              <a:t>. </a:t>
            </a:r>
            <a:r>
              <a:rPr lang="en-US" sz="1100" dirty="0" err="1">
                <a:solidFill>
                  <a:schemeClr val="tx1">
                    <a:lumMod val="50000"/>
                    <a:lumOff val="50000"/>
                  </a:schemeClr>
                </a:solidFill>
                <a:latin typeface="+mj-lt"/>
              </a:rPr>
              <a:t>Vestibulum</a:t>
            </a:r>
            <a:r>
              <a:rPr lang="en-US" sz="1100" dirty="0">
                <a:solidFill>
                  <a:schemeClr val="tx1">
                    <a:lumMod val="50000"/>
                    <a:lumOff val="50000"/>
                  </a:schemeClr>
                </a:solidFill>
                <a:latin typeface="+mj-lt"/>
              </a:rPr>
              <a:t> </a:t>
            </a:r>
            <a:r>
              <a:rPr lang="en-US" sz="1100" dirty="0" err="1">
                <a:solidFill>
                  <a:schemeClr val="tx1">
                    <a:lumMod val="50000"/>
                    <a:lumOff val="50000"/>
                  </a:schemeClr>
                </a:solidFill>
                <a:latin typeface="+mj-lt"/>
              </a:rPr>
              <a:t>dignissim</a:t>
            </a:r>
            <a:r>
              <a:rPr lang="en-US" sz="1100" dirty="0">
                <a:solidFill>
                  <a:schemeClr val="tx1">
                    <a:lumMod val="50000"/>
                    <a:lumOff val="50000"/>
                  </a:schemeClr>
                </a:solidFill>
                <a:latin typeface="+mj-lt"/>
              </a:rPr>
              <a:t> </a:t>
            </a:r>
            <a:r>
              <a:rPr lang="en-US" sz="1100" dirty="0" err="1">
                <a:solidFill>
                  <a:schemeClr val="tx1">
                    <a:lumMod val="50000"/>
                    <a:lumOff val="50000"/>
                  </a:schemeClr>
                </a:solidFill>
                <a:latin typeface="+mj-lt"/>
              </a:rPr>
              <a:t>nunc</a:t>
            </a:r>
            <a:r>
              <a:rPr lang="en-US" sz="1100" dirty="0">
                <a:solidFill>
                  <a:schemeClr val="tx1">
                    <a:lumMod val="50000"/>
                    <a:lumOff val="50000"/>
                  </a:schemeClr>
                </a:solidFill>
                <a:latin typeface="+mj-lt"/>
              </a:rPr>
              <a:t> nisi, ac </a:t>
            </a:r>
            <a:r>
              <a:rPr lang="en-US" sz="1100" dirty="0" err="1">
                <a:solidFill>
                  <a:schemeClr val="tx1">
                    <a:lumMod val="50000"/>
                    <a:lumOff val="50000"/>
                  </a:schemeClr>
                </a:solidFill>
                <a:latin typeface="+mj-lt"/>
              </a:rPr>
              <a:t>scelerisque</a:t>
            </a:r>
            <a:r>
              <a:rPr lang="en-US" sz="1100" dirty="0">
                <a:solidFill>
                  <a:schemeClr val="tx1">
                    <a:lumMod val="50000"/>
                    <a:lumOff val="50000"/>
                  </a:schemeClr>
                </a:solidFill>
                <a:latin typeface="+mj-lt"/>
              </a:rPr>
              <a:t> </a:t>
            </a:r>
            <a:r>
              <a:rPr lang="en-US" sz="1100" dirty="0" err="1">
                <a:solidFill>
                  <a:schemeClr val="tx1">
                    <a:lumMod val="50000"/>
                    <a:lumOff val="50000"/>
                  </a:schemeClr>
                </a:solidFill>
                <a:latin typeface="+mj-lt"/>
              </a:rPr>
              <a:t>nulla</a:t>
            </a:r>
            <a:r>
              <a:rPr lang="en-US" sz="1100" dirty="0">
                <a:solidFill>
                  <a:schemeClr val="tx1">
                    <a:lumMod val="50000"/>
                    <a:lumOff val="50000"/>
                  </a:schemeClr>
                </a:solidFill>
                <a:latin typeface="+mj-lt"/>
              </a:rPr>
              <a:t> lorem is </a:t>
            </a:r>
            <a:r>
              <a:rPr lang="en-US" sz="1100" dirty="0" err="1">
                <a:solidFill>
                  <a:schemeClr val="tx1">
                    <a:lumMod val="50000"/>
                    <a:lumOff val="50000"/>
                  </a:schemeClr>
                </a:solidFill>
                <a:latin typeface="+mj-lt"/>
              </a:rPr>
              <a:t>spum</a:t>
            </a:r>
            <a:r>
              <a:rPr lang="en-US" sz="1100" dirty="0">
                <a:solidFill>
                  <a:schemeClr val="tx1">
                    <a:lumMod val="50000"/>
                    <a:lumOff val="50000"/>
                  </a:schemeClr>
                </a:solidFill>
                <a:latin typeface="+mj-lt"/>
              </a:rPr>
              <a:t>…</a:t>
            </a:r>
            <a:endParaRPr lang="id-ID" sz="1100" dirty="0">
              <a:solidFill>
                <a:schemeClr val="tx1">
                  <a:lumMod val="50000"/>
                  <a:lumOff val="50000"/>
                </a:schemeClr>
              </a:solidFill>
              <a:latin typeface="+mj-lt"/>
            </a:endParaRPr>
          </a:p>
        </p:txBody>
      </p:sp>
      <p:sp>
        <p:nvSpPr>
          <p:cNvPr id="45" name="TextBox 44"/>
          <p:cNvSpPr txBox="1"/>
          <p:nvPr/>
        </p:nvSpPr>
        <p:spPr>
          <a:xfrm>
            <a:off x="7920614" y="4290528"/>
            <a:ext cx="715260" cy="400110"/>
          </a:xfrm>
          <a:prstGeom prst="rect">
            <a:avLst/>
          </a:prstGeom>
          <a:noFill/>
        </p:spPr>
        <p:txBody>
          <a:bodyPr wrap="none" rtlCol="0">
            <a:spAutoFit/>
          </a:bodyPr>
          <a:lstStyle/>
          <a:p>
            <a:pPr algn="ctr"/>
            <a:r>
              <a:rPr lang="en-US" sz="2000" b="1" dirty="0">
                <a:solidFill>
                  <a:schemeClr val="tx1">
                    <a:lumMod val="50000"/>
                    <a:lumOff val="50000"/>
                  </a:schemeClr>
                </a:solidFill>
              </a:rPr>
              <a:t>379</a:t>
            </a:r>
            <a:r>
              <a:rPr lang="id-ID" sz="2000" b="1" dirty="0">
                <a:solidFill>
                  <a:schemeClr val="tx1">
                    <a:lumMod val="50000"/>
                    <a:lumOff val="50000"/>
                  </a:schemeClr>
                </a:solidFill>
              </a:rPr>
              <a:t>K</a:t>
            </a:r>
            <a:endParaRPr lang="id-ID" sz="2000" b="1" dirty="0">
              <a:solidFill>
                <a:schemeClr val="accent1">
                  <a:lumMod val="75000"/>
                </a:schemeClr>
              </a:solidFill>
            </a:endParaRPr>
          </a:p>
        </p:txBody>
      </p:sp>
      <p:sp>
        <p:nvSpPr>
          <p:cNvPr id="46" name="TextBox 45"/>
          <p:cNvSpPr txBox="1"/>
          <p:nvPr/>
        </p:nvSpPr>
        <p:spPr>
          <a:xfrm>
            <a:off x="9417172" y="4290528"/>
            <a:ext cx="715260" cy="400110"/>
          </a:xfrm>
          <a:prstGeom prst="rect">
            <a:avLst/>
          </a:prstGeom>
          <a:noFill/>
        </p:spPr>
        <p:txBody>
          <a:bodyPr wrap="none" rtlCol="0">
            <a:spAutoFit/>
          </a:bodyPr>
          <a:lstStyle/>
          <a:p>
            <a:pPr algn="ctr"/>
            <a:r>
              <a:rPr lang="en-US" sz="2000" b="1" dirty="0">
                <a:solidFill>
                  <a:schemeClr val="accent2"/>
                </a:solidFill>
              </a:rPr>
              <a:t>666</a:t>
            </a:r>
            <a:r>
              <a:rPr lang="id-ID" sz="2000" b="1" dirty="0">
                <a:solidFill>
                  <a:schemeClr val="accent2"/>
                </a:solidFill>
              </a:rPr>
              <a:t>K</a:t>
            </a:r>
          </a:p>
        </p:txBody>
      </p:sp>
      <p:sp>
        <p:nvSpPr>
          <p:cNvPr id="47" name="TextBox 46"/>
          <p:cNvSpPr txBox="1"/>
          <p:nvPr/>
        </p:nvSpPr>
        <p:spPr>
          <a:xfrm>
            <a:off x="10913731" y="4290528"/>
            <a:ext cx="715260" cy="400110"/>
          </a:xfrm>
          <a:prstGeom prst="rect">
            <a:avLst/>
          </a:prstGeom>
          <a:noFill/>
        </p:spPr>
        <p:txBody>
          <a:bodyPr wrap="none" rtlCol="0">
            <a:spAutoFit/>
          </a:bodyPr>
          <a:lstStyle/>
          <a:p>
            <a:pPr algn="ctr"/>
            <a:r>
              <a:rPr lang="id-ID" sz="2000" b="1" dirty="0">
                <a:solidFill>
                  <a:schemeClr val="tx1">
                    <a:lumMod val="50000"/>
                    <a:lumOff val="50000"/>
                  </a:schemeClr>
                </a:solidFill>
              </a:rPr>
              <a:t>3</a:t>
            </a:r>
            <a:r>
              <a:rPr lang="en-US" sz="2000" b="1" dirty="0">
                <a:solidFill>
                  <a:schemeClr val="tx1">
                    <a:lumMod val="50000"/>
                    <a:lumOff val="50000"/>
                  </a:schemeClr>
                </a:solidFill>
              </a:rPr>
              <a:t>3</a:t>
            </a:r>
            <a:r>
              <a:rPr lang="id-ID" sz="2000" b="1" dirty="0">
                <a:solidFill>
                  <a:schemeClr val="tx1">
                    <a:lumMod val="50000"/>
                    <a:lumOff val="50000"/>
                  </a:schemeClr>
                </a:solidFill>
              </a:rPr>
              <a:t>9K</a:t>
            </a:r>
            <a:endParaRPr lang="id-ID" sz="2000" b="1" dirty="0">
              <a:solidFill>
                <a:schemeClr val="accent1">
                  <a:lumMod val="75000"/>
                </a:schemeClr>
              </a:solidFill>
            </a:endParaRPr>
          </a:p>
        </p:txBody>
      </p:sp>
      <p:sp>
        <p:nvSpPr>
          <p:cNvPr id="48" name="Oval 47"/>
          <p:cNvSpPr/>
          <p:nvPr/>
        </p:nvSpPr>
        <p:spPr>
          <a:xfrm>
            <a:off x="9221476" y="3118797"/>
            <a:ext cx="1106655" cy="1106656"/>
          </a:xfrm>
          <a:prstGeom prst="ellipse">
            <a:avLst/>
          </a:prstGeom>
          <a:solidFill>
            <a:schemeClr val="accent3">
              <a:alpha val="80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n-US" sz="1100" b="1" dirty="0"/>
          </a:p>
        </p:txBody>
      </p:sp>
      <p:grpSp>
        <p:nvGrpSpPr>
          <p:cNvPr id="63" name="Group 62"/>
          <p:cNvGrpSpPr/>
          <p:nvPr/>
        </p:nvGrpSpPr>
        <p:grpSpPr>
          <a:xfrm>
            <a:off x="5602668" y="3848297"/>
            <a:ext cx="883091" cy="1695180"/>
            <a:chOff x="5602668" y="3848297"/>
            <a:chExt cx="883091" cy="1695180"/>
          </a:xfrm>
        </p:grpSpPr>
        <p:grpSp>
          <p:nvGrpSpPr>
            <p:cNvPr id="35" name="Group 34"/>
            <p:cNvGrpSpPr/>
            <p:nvPr/>
          </p:nvGrpSpPr>
          <p:grpSpPr>
            <a:xfrm>
              <a:off x="5602668" y="3848297"/>
              <a:ext cx="883091" cy="1695180"/>
              <a:chOff x="1615191" y="866274"/>
              <a:chExt cx="883091" cy="1695180"/>
            </a:xfrm>
          </p:grpSpPr>
          <p:cxnSp>
            <p:nvCxnSpPr>
              <p:cNvPr id="36" name="Straight Connector 35"/>
              <p:cNvCxnSpPr/>
              <p:nvPr/>
            </p:nvCxnSpPr>
            <p:spPr>
              <a:xfrm>
                <a:off x="2056736" y="1529993"/>
                <a:ext cx="1" cy="788792"/>
              </a:xfrm>
              <a:prstGeom prst="line">
                <a:avLst/>
              </a:prstGeom>
              <a:ln w="41275">
                <a:solidFill>
                  <a:schemeClr val="accent5"/>
                </a:solidFill>
                <a:prstDash val="solid"/>
              </a:ln>
            </p:spPr>
            <p:style>
              <a:lnRef idx="1">
                <a:schemeClr val="accent1"/>
              </a:lnRef>
              <a:fillRef idx="0">
                <a:schemeClr val="accent1"/>
              </a:fillRef>
              <a:effectRef idx="0">
                <a:schemeClr val="accent1"/>
              </a:effectRef>
              <a:fontRef idx="minor">
                <a:schemeClr val="tx1"/>
              </a:fontRef>
            </p:style>
          </p:cxnSp>
          <p:sp>
            <p:nvSpPr>
              <p:cNvPr id="37" name="Freeform 36"/>
              <p:cNvSpPr/>
              <p:nvPr/>
            </p:nvSpPr>
            <p:spPr>
              <a:xfrm rot="10800000">
                <a:off x="1615191" y="866274"/>
                <a:ext cx="883091" cy="971254"/>
              </a:xfrm>
              <a:custGeom>
                <a:avLst/>
                <a:gdLst>
                  <a:gd name="connsiteX0" fmla="*/ 829340 w 1658680"/>
                  <a:gd name="connsiteY0" fmla="*/ 1824273 h 1824273"/>
                  <a:gd name="connsiteX1" fmla="*/ 0 w 1658680"/>
                  <a:gd name="connsiteY1" fmla="*/ 994933 h 1824273"/>
                  <a:gd name="connsiteX2" fmla="*/ 506524 w 1658680"/>
                  <a:gd name="connsiteY2" fmla="*/ 230767 h 1824273"/>
                  <a:gd name="connsiteX3" fmla="*/ 614520 w 1658680"/>
                  <a:gd name="connsiteY3" fmla="*/ 197243 h 1824273"/>
                  <a:gd name="connsiteX4" fmla="*/ 829339 w 1658680"/>
                  <a:gd name="connsiteY4" fmla="*/ 0 h 1824273"/>
                  <a:gd name="connsiteX5" fmla="*/ 1044157 w 1658680"/>
                  <a:gd name="connsiteY5" fmla="*/ 197242 h 1824273"/>
                  <a:gd name="connsiteX6" fmla="*/ 1152157 w 1658680"/>
                  <a:gd name="connsiteY6" fmla="*/ 230767 h 1824273"/>
                  <a:gd name="connsiteX7" fmla="*/ 1658680 w 1658680"/>
                  <a:gd name="connsiteY7" fmla="*/ 994933 h 1824273"/>
                  <a:gd name="connsiteX8" fmla="*/ 829340 w 1658680"/>
                  <a:gd name="connsiteY8" fmla="*/ 1824273 h 182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680" h="1824273">
                    <a:moveTo>
                      <a:pt x="829340" y="1824273"/>
                    </a:moveTo>
                    <a:cubicBezTo>
                      <a:pt x="371308" y="1824273"/>
                      <a:pt x="0" y="1452965"/>
                      <a:pt x="0" y="994933"/>
                    </a:cubicBezTo>
                    <a:cubicBezTo>
                      <a:pt x="0" y="651409"/>
                      <a:pt x="208861" y="356667"/>
                      <a:pt x="506524" y="230767"/>
                    </a:cubicBezTo>
                    <a:lnTo>
                      <a:pt x="614520" y="197243"/>
                    </a:lnTo>
                    <a:lnTo>
                      <a:pt x="829339" y="0"/>
                    </a:lnTo>
                    <a:lnTo>
                      <a:pt x="1044157" y="197242"/>
                    </a:lnTo>
                    <a:lnTo>
                      <a:pt x="1152157" y="230767"/>
                    </a:lnTo>
                    <a:cubicBezTo>
                      <a:pt x="1449819" y="356667"/>
                      <a:pt x="1658680" y="651409"/>
                      <a:pt x="1658680" y="994933"/>
                    </a:cubicBezTo>
                    <a:cubicBezTo>
                      <a:pt x="1658680" y="1452965"/>
                      <a:pt x="1287372" y="1824273"/>
                      <a:pt x="829340" y="182427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200"/>
              </a:p>
            </p:txBody>
          </p:sp>
          <p:sp>
            <p:nvSpPr>
              <p:cNvPr id="38" name="Oval 37"/>
              <p:cNvSpPr/>
              <p:nvPr/>
            </p:nvSpPr>
            <p:spPr>
              <a:xfrm>
                <a:off x="1935402" y="2318785"/>
                <a:ext cx="242669" cy="242669"/>
              </a:xfrm>
              <a:prstGeom prst="ellipse">
                <a:avLst/>
              </a:prstGeom>
              <a:noFill/>
              <a:ln w="508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200"/>
              </a:p>
            </p:txBody>
          </p:sp>
          <p:sp>
            <p:nvSpPr>
              <p:cNvPr id="39" name="Oval 38"/>
              <p:cNvSpPr/>
              <p:nvPr/>
            </p:nvSpPr>
            <p:spPr>
              <a:xfrm>
                <a:off x="1998985" y="2382368"/>
                <a:ext cx="115503" cy="11550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pic>
          <p:nvPicPr>
            <p:cNvPr id="50" name="Picture 4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819926" y="4067665"/>
              <a:ext cx="448574" cy="448574"/>
            </a:xfrm>
            <a:prstGeom prst="rect">
              <a:avLst/>
            </a:prstGeom>
          </p:spPr>
        </p:pic>
      </p:grpSp>
      <p:grpSp>
        <p:nvGrpSpPr>
          <p:cNvPr id="61" name="Group 60"/>
          <p:cNvGrpSpPr/>
          <p:nvPr/>
        </p:nvGrpSpPr>
        <p:grpSpPr>
          <a:xfrm>
            <a:off x="3595252" y="2055625"/>
            <a:ext cx="883091" cy="1695180"/>
            <a:chOff x="3595252" y="2055625"/>
            <a:chExt cx="883091" cy="1695180"/>
          </a:xfrm>
        </p:grpSpPr>
        <p:grpSp>
          <p:nvGrpSpPr>
            <p:cNvPr id="25" name="Group 24"/>
            <p:cNvGrpSpPr/>
            <p:nvPr/>
          </p:nvGrpSpPr>
          <p:grpSpPr>
            <a:xfrm>
              <a:off x="3595252" y="2055625"/>
              <a:ext cx="883091" cy="1695180"/>
              <a:chOff x="1615191" y="866274"/>
              <a:chExt cx="883091" cy="1695180"/>
            </a:xfrm>
          </p:grpSpPr>
          <p:cxnSp>
            <p:nvCxnSpPr>
              <p:cNvPr id="26" name="Straight Connector 25"/>
              <p:cNvCxnSpPr/>
              <p:nvPr/>
            </p:nvCxnSpPr>
            <p:spPr>
              <a:xfrm>
                <a:off x="2056736" y="1529993"/>
                <a:ext cx="1" cy="788792"/>
              </a:xfrm>
              <a:prstGeom prst="line">
                <a:avLst/>
              </a:prstGeom>
              <a:ln w="41275">
                <a:solidFill>
                  <a:schemeClr val="accent4"/>
                </a:solidFill>
                <a:prstDash val="solid"/>
              </a:ln>
            </p:spPr>
            <p:style>
              <a:lnRef idx="1">
                <a:schemeClr val="accent1"/>
              </a:lnRef>
              <a:fillRef idx="0">
                <a:schemeClr val="accent1"/>
              </a:fillRef>
              <a:effectRef idx="0">
                <a:schemeClr val="accent1"/>
              </a:effectRef>
              <a:fontRef idx="minor">
                <a:schemeClr val="tx1"/>
              </a:fontRef>
            </p:style>
          </p:cxnSp>
          <p:sp>
            <p:nvSpPr>
              <p:cNvPr id="27" name="Freeform 26"/>
              <p:cNvSpPr/>
              <p:nvPr/>
            </p:nvSpPr>
            <p:spPr>
              <a:xfrm rot="10800000">
                <a:off x="1615191" y="866274"/>
                <a:ext cx="883091" cy="971254"/>
              </a:xfrm>
              <a:custGeom>
                <a:avLst/>
                <a:gdLst>
                  <a:gd name="connsiteX0" fmla="*/ 829340 w 1658680"/>
                  <a:gd name="connsiteY0" fmla="*/ 1824273 h 1824273"/>
                  <a:gd name="connsiteX1" fmla="*/ 0 w 1658680"/>
                  <a:gd name="connsiteY1" fmla="*/ 994933 h 1824273"/>
                  <a:gd name="connsiteX2" fmla="*/ 506524 w 1658680"/>
                  <a:gd name="connsiteY2" fmla="*/ 230767 h 1824273"/>
                  <a:gd name="connsiteX3" fmla="*/ 614520 w 1658680"/>
                  <a:gd name="connsiteY3" fmla="*/ 197243 h 1824273"/>
                  <a:gd name="connsiteX4" fmla="*/ 829339 w 1658680"/>
                  <a:gd name="connsiteY4" fmla="*/ 0 h 1824273"/>
                  <a:gd name="connsiteX5" fmla="*/ 1044157 w 1658680"/>
                  <a:gd name="connsiteY5" fmla="*/ 197242 h 1824273"/>
                  <a:gd name="connsiteX6" fmla="*/ 1152157 w 1658680"/>
                  <a:gd name="connsiteY6" fmla="*/ 230767 h 1824273"/>
                  <a:gd name="connsiteX7" fmla="*/ 1658680 w 1658680"/>
                  <a:gd name="connsiteY7" fmla="*/ 994933 h 1824273"/>
                  <a:gd name="connsiteX8" fmla="*/ 829340 w 1658680"/>
                  <a:gd name="connsiteY8" fmla="*/ 1824273 h 182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680" h="1824273">
                    <a:moveTo>
                      <a:pt x="829340" y="1824273"/>
                    </a:moveTo>
                    <a:cubicBezTo>
                      <a:pt x="371308" y="1824273"/>
                      <a:pt x="0" y="1452965"/>
                      <a:pt x="0" y="994933"/>
                    </a:cubicBezTo>
                    <a:cubicBezTo>
                      <a:pt x="0" y="651409"/>
                      <a:pt x="208861" y="356667"/>
                      <a:pt x="506524" y="230767"/>
                    </a:cubicBezTo>
                    <a:lnTo>
                      <a:pt x="614520" y="197243"/>
                    </a:lnTo>
                    <a:lnTo>
                      <a:pt x="829339" y="0"/>
                    </a:lnTo>
                    <a:lnTo>
                      <a:pt x="1044157" y="197242"/>
                    </a:lnTo>
                    <a:lnTo>
                      <a:pt x="1152157" y="230767"/>
                    </a:lnTo>
                    <a:cubicBezTo>
                      <a:pt x="1449819" y="356667"/>
                      <a:pt x="1658680" y="651409"/>
                      <a:pt x="1658680" y="994933"/>
                    </a:cubicBezTo>
                    <a:cubicBezTo>
                      <a:pt x="1658680" y="1452965"/>
                      <a:pt x="1287372" y="1824273"/>
                      <a:pt x="829340" y="1824273"/>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200"/>
              </a:p>
            </p:txBody>
          </p:sp>
          <p:sp>
            <p:nvSpPr>
              <p:cNvPr id="28" name="Oval 27"/>
              <p:cNvSpPr/>
              <p:nvPr/>
            </p:nvSpPr>
            <p:spPr>
              <a:xfrm>
                <a:off x="1935402" y="2318785"/>
                <a:ext cx="242669" cy="242669"/>
              </a:xfrm>
              <a:prstGeom prst="ellipse">
                <a:avLst/>
              </a:prstGeom>
              <a:noFill/>
              <a:ln w="508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200"/>
              </a:p>
            </p:txBody>
          </p:sp>
          <p:sp>
            <p:nvSpPr>
              <p:cNvPr id="29" name="Oval 28"/>
              <p:cNvSpPr/>
              <p:nvPr/>
            </p:nvSpPr>
            <p:spPr>
              <a:xfrm>
                <a:off x="1998985" y="2382368"/>
                <a:ext cx="115503" cy="1155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pic>
          <p:nvPicPr>
            <p:cNvPr id="51" name="Picture 5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59360" y="2310474"/>
              <a:ext cx="349670" cy="349670"/>
            </a:xfrm>
            <a:prstGeom prst="rect">
              <a:avLst/>
            </a:prstGeom>
          </p:spPr>
        </p:pic>
      </p:grpSp>
      <p:grpSp>
        <p:nvGrpSpPr>
          <p:cNvPr id="64" name="Group 63"/>
          <p:cNvGrpSpPr/>
          <p:nvPr/>
        </p:nvGrpSpPr>
        <p:grpSpPr>
          <a:xfrm>
            <a:off x="1914716" y="3442994"/>
            <a:ext cx="883091" cy="1695180"/>
            <a:chOff x="1914716" y="3442994"/>
            <a:chExt cx="883091" cy="1695180"/>
          </a:xfrm>
        </p:grpSpPr>
        <p:grpSp>
          <p:nvGrpSpPr>
            <p:cNvPr id="20" name="Group 19"/>
            <p:cNvGrpSpPr/>
            <p:nvPr/>
          </p:nvGrpSpPr>
          <p:grpSpPr>
            <a:xfrm>
              <a:off x="1914716" y="3442994"/>
              <a:ext cx="883091" cy="1695180"/>
              <a:chOff x="1615191" y="866274"/>
              <a:chExt cx="883091" cy="1695180"/>
            </a:xfrm>
          </p:grpSpPr>
          <p:cxnSp>
            <p:nvCxnSpPr>
              <p:cNvPr id="21" name="Straight Connector 20"/>
              <p:cNvCxnSpPr/>
              <p:nvPr/>
            </p:nvCxnSpPr>
            <p:spPr>
              <a:xfrm>
                <a:off x="2056736" y="1529993"/>
                <a:ext cx="1" cy="788792"/>
              </a:xfrm>
              <a:prstGeom prst="line">
                <a:avLst/>
              </a:prstGeom>
              <a:ln w="41275">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22" name="Freeform 21"/>
              <p:cNvSpPr/>
              <p:nvPr/>
            </p:nvSpPr>
            <p:spPr>
              <a:xfrm rot="10800000">
                <a:off x="1615191" y="866274"/>
                <a:ext cx="883091" cy="971254"/>
              </a:xfrm>
              <a:custGeom>
                <a:avLst/>
                <a:gdLst>
                  <a:gd name="connsiteX0" fmla="*/ 829340 w 1658680"/>
                  <a:gd name="connsiteY0" fmla="*/ 1824273 h 1824273"/>
                  <a:gd name="connsiteX1" fmla="*/ 0 w 1658680"/>
                  <a:gd name="connsiteY1" fmla="*/ 994933 h 1824273"/>
                  <a:gd name="connsiteX2" fmla="*/ 506524 w 1658680"/>
                  <a:gd name="connsiteY2" fmla="*/ 230767 h 1824273"/>
                  <a:gd name="connsiteX3" fmla="*/ 614520 w 1658680"/>
                  <a:gd name="connsiteY3" fmla="*/ 197243 h 1824273"/>
                  <a:gd name="connsiteX4" fmla="*/ 829339 w 1658680"/>
                  <a:gd name="connsiteY4" fmla="*/ 0 h 1824273"/>
                  <a:gd name="connsiteX5" fmla="*/ 1044157 w 1658680"/>
                  <a:gd name="connsiteY5" fmla="*/ 197242 h 1824273"/>
                  <a:gd name="connsiteX6" fmla="*/ 1152157 w 1658680"/>
                  <a:gd name="connsiteY6" fmla="*/ 230767 h 1824273"/>
                  <a:gd name="connsiteX7" fmla="*/ 1658680 w 1658680"/>
                  <a:gd name="connsiteY7" fmla="*/ 994933 h 1824273"/>
                  <a:gd name="connsiteX8" fmla="*/ 829340 w 1658680"/>
                  <a:gd name="connsiteY8" fmla="*/ 1824273 h 182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680" h="1824273">
                    <a:moveTo>
                      <a:pt x="829340" y="1824273"/>
                    </a:moveTo>
                    <a:cubicBezTo>
                      <a:pt x="371308" y="1824273"/>
                      <a:pt x="0" y="1452965"/>
                      <a:pt x="0" y="994933"/>
                    </a:cubicBezTo>
                    <a:cubicBezTo>
                      <a:pt x="0" y="651409"/>
                      <a:pt x="208861" y="356667"/>
                      <a:pt x="506524" y="230767"/>
                    </a:cubicBezTo>
                    <a:lnTo>
                      <a:pt x="614520" y="197243"/>
                    </a:lnTo>
                    <a:lnTo>
                      <a:pt x="829339" y="0"/>
                    </a:lnTo>
                    <a:lnTo>
                      <a:pt x="1044157" y="197242"/>
                    </a:lnTo>
                    <a:lnTo>
                      <a:pt x="1152157" y="230767"/>
                    </a:lnTo>
                    <a:cubicBezTo>
                      <a:pt x="1449819" y="356667"/>
                      <a:pt x="1658680" y="651409"/>
                      <a:pt x="1658680" y="994933"/>
                    </a:cubicBezTo>
                    <a:cubicBezTo>
                      <a:pt x="1658680" y="1452965"/>
                      <a:pt x="1287372" y="1824273"/>
                      <a:pt x="829340" y="182427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200"/>
              </a:p>
            </p:txBody>
          </p:sp>
          <p:sp>
            <p:nvSpPr>
              <p:cNvPr id="23" name="Oval 22"/>
              <p:cNvSpPr/>
              <p:nvPr/>
            </p:nvSpPr>
            <p:spPr>
              <a:xfrm>
                <a:off x="1935402" y="2318785"/>
                <a:ext cx="242669" cy="242669"/>
              </a:xfrm>
              <a:prstGeom prst="ellipse">
                <a:avLst/>
              </a:prstGeom>
              <a:no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200"/>
              </a:p>
            </p:txBody>
          </p:sp>
          <p:sp>
            <p:nvSpPr>
              <p:cNvPr id="24" name="Oval 23"/>
              <p:cNvSpPr/>
              <p:nvPr/>
            </p:nvSpPr>
            <p:spPr>
              <a:xfrm>
                <a:off x="1998985" y="2382368"/>
                <a:ext cx="115503" cy="1155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pic>
          <p:nvPicPr>
            <p:cNvPr id="49" name="Picture 4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27703" y="3708615"/>
              <a:ext cx="448574" cy="448574"/>
            </a:xfrm>
            <a:prstGeom prst="rect">
              <a:avLst/>
            </a:prstGeom>
          </p:spPr>
        </p:pic>
      </p:grpSp>
      <p:grpSp>
        <p:nvGrpSpPr>
          <p:cNvPr id="59" name="Group 58"/>
          <p:cNvGrpSpPr/>
          <p:nvPr/>
        </p:nvGrpSpPr>
        <p:grpSpPr>
          <a:xfrm>
            <a:off x="789805" y="1635727"/>
            <a:ext cx="883091" cy="1695180"/>
            <a:chOff x="789805" y="1635727"/>
            <a:chExt cx="883091" cy="1695180"/>
          </a:xfrm>
        </p:grpSpPr>
        <p:grpSp>
          <p:nvGrpSpPr>
            <p:cNvPr id="15" name="Group 14"/>
            <p:cNvGrpSpPr/>
            <p:nvPr/>
          </p:nvGrpSpPr>
          <p:grpSpPr>
            <a:xfrm>
              <a:off x="789805" y="1635727"/>
              <a:ext cx="883091" cy="1695180"/>
              <a:chOff x="1615191" y="866274"/>
              <a:chExt cx="883091" cy="1695180"/>
            </a:xfrm>
          </p:grpSpPr>
          <p:cxnSp>
            <p:nvCxnSpPr>
              <p:cNvPr id="16" name="Straight Connector 15"/>
              <p:cNvCxnSpPr/>
              <p:nvPr/>
            </p:nvCxnSpPr>
            <p:spPr>
              <a:xfrm>
                <a:off x="2056736" y="1529993"/>
                <a:ext cx="1" cy="788792"/>
              </a:xfrm>
              <a:prstGeom prst="line">
                <a:avLst/>
              </a:prstGeom>
              <a:ln w="41275">
                <a:solidFill>
                  <a:schemeClr val="accent1"/>
                </a:solidFill>
                <a:prstDash val="solid"/>
              </a:ln>
            </p:spPr>
            <p:style>
              <a:lnRef idx="1">
                <a:schemeClr val="accent1"/>
              </a:lnRef>
              <a:fillRef idx="0">
                <a:schemeClr val="accent1"/>
              </a:fillRef>
              <a:effectRef idx="0">
                <a:schemeClr val="accent1"/>
              </a:effectRef>
              <a:fontRef idx="minor">
                <a:schemeClr val="tx1"/>
              </a:fontRef>
            </p:style>
          </p:cxnSp>
          <p:sp>
            <p:nvSpPr>
              <p:cNvPr id="17" name="Freeform 16"/>
              <p:cNvSpPr/>
              <p:nvPr/>
            </p:nvSpPr>
            <p:spPr>
              <a:xfrm rot="10800000">
                <a:off x="1615191" y="866274"/>
                <a:ext cx="883091" cy="971254"/>
              </a:xfrm>
              <a:custGeom>
                <a:avLst/>
                <a:gdLst>
                  <a:gd name="connsiteX0" fmla="*/ 829340 w 1658680"/>
                  <a:gd name="connsiteY0" fmla="*/ 1824273 h 1824273"/>
                  <a:gd name="connsiteX1" fmla="*/ 0 w 1658680"/>
                  <a:gd name="connsiteY1" fmla="*/ 994933 h 1824273"/>
                  <a:gd name="connsiteX2" fmla="*/ 506524 w 1658680"/>
                  <a:gd name="connsiteY2" fmla="*/ 230767 h 1824273"/>
                  <a:gd name="connsiteX3" fmla="*/ 614520 w 1658680"/>
                  <a:gd name="connsiteY3" fmla="*/ 197243 h 1824273"/>
                  <a:gd name="connsiteX4" fmla="*/ 829339 w 1658680"/>
                  <a:gd name="connsiteY4" fmla="*/ 0 h 1824273"/>
                  <a:gd name="connsiteX5" fmla="*/ 1044157 w 1658680"/>
                  <a:gd name="connsiteY5" fmla="*/ 197242 h 1824273"/>
                  <a:gd name="connsiteX6" fmla="*/ 1152157 w 1658680"/>
                  <a:gd name="connsiteY6" fmla="*/ 230767 h 1824273"/>
                  <a:gd name="connsiteX7" fmla="*/ 1658680 w 1658680"/>
                  <a:gd name="connsiteY7" fmla="*/ 994933 h 1824273"/>
                  <a:gd name="connsiteX8" fmla="*/ 829340 w 1658680"/>
                  <a:gd name="connsiteY8" fmla="*/ 1824273 h 182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680" h="1824273">
                    <a:moveTo>
                      <a:pt x="829340" y="1824273"/>
                    </a:moveTo>
                    <a:cubicBezTo>
                      <a:pt x="371308" y="1824273"/>
                      <a:pt x="0" y="1452965"/>
                      <a:pt x="0" y="994933"/>
                    </a:cubicBezTo>
                    <a:cubicBezTo>
                      <a:pt x="0" y="651409"/>
                      <a:pt x="208861" y="356667"/>
                      <a:pt x="506524" y="230767"/>
                    </a:cubicBezTo>
                    <a:lnTo>
                      <a:pt x="614520" y="197243"/>
                    </a:lnTo>
                    <a:lnTo>
                      <a:pt x="829339" y="0"/>
                    </a:lnTo>
                    <a:lnTo>
                      <a:pt x="1044157" y="197242"/>
                    </a:lnTo>
                    <a:lnTo>
                      <a:pt x="1152157" y="230767"/>
                    </a:lnTo>
                    <a:cubicBezTo>
                      <a:pt x="1449819" y="356667"/>
                      <a:pt x="1658680" y="651409"/>
                      <a:pt x="1658680" y="994933"/>
                    </a:cubicBezTo>
                    <a:cubicBezTo>
                      <a:pt x="1658680" y="1452965"/>
                      <a:pt x="1287372" y="1824273"/>
                      <a:pt x="829340" y="1824273"/>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200"/>
              </a:p>
            </p:txBody>
          </p:sp>
          <p:sp>
            <p:nvSpPr>
              <p:cNvPr id="18" name="Oval 17"/>
              <p:cNvSpPr/>
              <p:nvPr/>
            </p:nvSpPr>
            <p:spPr>
              <a:xfrm>
                <a:off x="1935402" y="2318785"/>
                <a:ext cx="242669" cy="242669"/>
              </a:xfrm>
              <a:prstGeom prst="ellipse">
                <a:avLst/>
              </a:prstGeom>
              <a:noFill/>
              <a:ln w="508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200"/>
              </a:p>
            </p:txBody>
          </p:sp>
          <p:sp>
            <p:nvSpPr>
              <p:cNvPr id="19" name="Oval 18"/>
              <p:cNvSpPr/>
              <p:nvPr/>
            </p:nvSpPr>
            <p:spPr>
              <a:xfrm>
                <a:off x="1998985" y="2382368"/>
                <a:ext cx="115503" cy="1155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pic>
          <p:nvPicPr>
            <p:cNvPr id="52" name="Picture 5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07063" y="1847238"/>
              <a:ext cx="448574" cy="448574"/>
            </a:xfrm>
            <a:prstGeom prst="rect">
              <a:avLst/>
            </a:prstGeom>
          </p:spPr>
        </p:pic>
      </p:grpSp>
      <p:grpSp>
        <p:nvGrpSpPr>
          <p:cNvPr id="62" name="Group 61"/>
          <p:cNvGrpSpPr/>
          <p:nvPr/>
        </p:nvGrpSpPr>
        <p:grpSpPr>
          <a:xfrm>
            <a:off x="5400185" y="1724462"/>
            <a:ext cx="883091" cy="1695180"/>
            <a:chOff x="5400185" y="1724462"/>
            <a:chExt cx="883091" cy="1695180"/>
          </a:xfrm>
        </p:grpSpPr>
        <p:grpSp>
          <p:nvGrpSpPr>
            <p:cNvPr id="30" name="Group 29"/>
            <p:cNvGrpSpPr/>
            <p:nvPr/>
          </p:nvGrpSpPr>
          <p:grpSpPr>
            <a:xfrm>
              <a:off x="5400185" y="1724462"/>
              <a:ext cx="883091" cy="1695180"/>
              <a:chOff x="1615191" y="866274"/>
              <a:chExt cx="883091" cy="1695180"/>
            </a:xfrm>
          </p:grpSpPr>
          <p:cxnSp>
            <p:nvCxnSpPr>
              <p:cNvPr id="31" name="Straight Connector 30"/>
              <p:cNvCxnSpPr/>
              <p:nvPr/>
            </p:nvCxnSpPr>
            <p:spPr>
              <a:xfrm>
                <a:off x="2056736" y="1529993"/>
                <a:ext cx="1" cy="788792"/>
              </a:xfrm>
              <a:prstGeom prst="line">
                <a:avLst/>
              </a:prstGeom>
              <a:ln w="41275">
                <a:solidFill>
                  <a:schemeClr val="accent3"/>
                </a:solidFill>
                <a:prstDash val="solid"/>
              </a:ln>
            </p:spPr>
            <p:style>
              <a:lnRef idx="1">
                <a:schemeClr val="accent1"/>
              </a:lnRef>
              <a:fillRef idx="0">
                <a:schemeClr val="accent1"/>
              </a:fillRef>
              <a:effectRef idx="0">
                <a:schemeClr val="accent1"/>
              </a:effectRef>
              <a:fontRef idx="minor">
                <a:schemeClr val="tx1"/>
              </a:fontRef>
            </p:style>
          </p:cxnSp>
          <p:sp>
            <p:nvSpPr>
              <p:cNvPr id="32" name="Freeform 31"/>
              <p:cNvSpPr/>
              <p:nvPr/>
            </p:nvSpPr>
            <p:spPr>
              <a:xfrm rot="10800000">
                <a:off x="1615191" y="866274"/>
                <a:ext cx="883091" cy="971254"/>
              </a:xfrm>
              <a:custGeom>
                <a:avLst/>
                <a:gdLst>
                  <a:gd name="connsiteX0" fmla="*/ 829340 w 1658680"/>
                  <a:gd name="connsiteY0" fmla="*/ 1824273 h 1824273"/>
                  <a:gd name="connsiteX1" fmla="*/ 0 w 1658680"/>
                  <a:gd name="connsiteY1" fmla="*/ 994933 h 1824273"/>
                  <a:gd name="connsiteX2" fmla="*/ 506524 w 1658680"/>
                  <a:gd name="connsiteY2" fmla="*/ 230767 h 1824273"/>
                  <a:gd name="connsiteX3" fmla="*/ 614520 w 1658680"/>
                  <a:gd name="connsiteY3" fmla="*/ 197243 h 1824273"/>
                  <a:gd name="connsiteX4" fmla="*/ 829339 w 1658680"/>
                  <a:gd name="connsiteY4" fmla="*/ 0 h 1824273"/>
                  <a:gd name="connsiteX5" fmla="*/ 1044157 w 1658680"/>
                  <a:gd name="connsiteY5" fmla="*/ 197242 h 1824273"/>
                  <a:gd name="connsiteX6" fmla="*/ 1152157 w 1658680"/>
                  <a:gd name="connsiteY6" fmla="*/ 230767 h 1824273"/>
                  <a:gd name="connsiteX7" fmla="*/ 1658680 w 1658680"/>
                  <a:gd name="connsiteY7" fmla="*/ 994933 h 1824273"/>
                  <a:gd name="connsiteX8" fmla="*/ 829340 w 1658680"/>
                  <a:gd name="connsiteY8" fmla="*/ 1824273 h 182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680" h="1824273">
                    <a:moveTo>
                      <a:pt x="829340" y="1824273"/>
                    </a:moveTo>
                    <a:cubicBezTo>
                      <a:pt x="371308" y="1824273"/>
                      <a:pt x="0" y="1452965"/>
                      <a:pt x="0" y="994933"/>
                    </a:cubicBezTo>
                    <a:cubicBezTo>
                      <a:pt x="0" y="651409"/>
                      <a:pt x="208861" y="356667"/>
                      <a:pt x="506524" y="230767"/>
                    </a:cubicBezTo>
                    <a:lnTo>
                      <a:pt x="614520" y="197243"/>
                    </a:lnTo>
                    <a:lnTo>
                      <a:pt x="829339" y="0"/>
                    </a:lnTo>
                    <a:lnTo>
                      <a:pt x="1044157" y="197242"/>
                    </a:lnTo>
                    <a:lnTo>
                      <a:pt x="1152157" y="230767"/>
                    </a:lnTo>
                    <a:cubicBezTo>
                      <a:pt x="1449819" y="356667"/>
                      <a:pt x="1658680" y="651409"/>
                      <a:pt x="1658680" y="994933"/>
                    </a:cubicBezTo>
                    <a:cubicBezTo>
                      <a:pt x="1658680" y="1452965"/>
                      <a:pt x="1287372" y="1824273"/>
                      <a:pt x="829340" y="1824273"/>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200"/>
              </a:p>
            </p:txBody>
          </p:sp>
          <p:sp>
            <p:nvSpPr>
              <p:cNvPr id="33" name="Oval 32"/>
              <p:cNvSpPr/>
              <p:nvPr/>
            </p:nvSpPr>
            <p:spPr>
              <a:xfrm>
                <a:off x="1935402" y="2318785"/>
                <a:ext cx="242669" cy="242669"/>
              </a:xfrm>
              <a:prstGeom prst="ellipse">
                <a:avLst/>
              </a:prstGeom>
              <a:noFill/>
              <a:ln w="508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200"/>
              </a:p>
            </p:txBody>
          </p:sp>
          <p:sp>
            <p:nvSpPr>
              <p:cNvPr id="34" name="Oval 33"/>
              <p:cNvSpPr/>
              <p:nvPr/>
            </p:nvSpPr>
            <p:spPr>
              <a:xfrm>
                <a:off x="1998985" y="2382368"/>
                <a:ext cx="115503" cy="11550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pic>
          <p:nvPicPr>
            <p:cNvPr id="53" name="Picture 5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617443" y="1895905"/>
              <a:ext cx="448574" cy="448574"/>
            </a:xfrm>
            <a:prstGeom prst="rect">
              <a:avLst/>
            </a:prstGeom>
          </p:spPr>
        </p:pic>
      </p:grpSp>
      <p:grpSp>
        <p:nvGrpSpPr>
          <p:cNvPr id="65" name="Group 64"/>
          <p:cNvGrpSpPr/>
          <p:nvPr/>
        </p:nvGrpSpPr>
        <p:grpSpPr>
          <a:xfrm>
            <a:off x="8095639" y="3446808"/>
            <a:ext cx="3400008" cy="483053"/>
            <a:chOff x="8095639" y="3446808"/>
            <a:chExt cx="3400008" cy="483053"/>
          </a:xfrm>
        </p:grpSpPr>
        <p:pic>
          <p:nvPicPr>
            <p:cNvPr id="54" name="Picture 5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095639" y="3465843"/>
              <a:ext cx="448574" cy="448574"/>
            </a:xfrm>
            <a:prstGeom prst="rect">
              <a:avLst/>
            </a:prstGeom>
          </p:spPr>
        </p:pic>
        <p:pic>
          <p:nvPicPr>
            <p:cNvPr id="55" name="Picture 5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9550516" y="3455353"/>
              <a:ext cx="448574" cy="448574"/>
            </a:xfrm>
            <a:prstGeom prst="rect">
              <a:avLst/>
            </a:prstGeom>
          </p:spPr>
        </p:pic>
        <p:pic>
          <p:nvPicPr>
            <p:cNvPr id="56" name="Picture 5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735807" y="3455353"/>
              <a:ext cx="448574" cy="448574"/>
            </a:xfrm>
            <a:prstGeom prst="rect">
              <a:avLst/>
            </a:prstGeom>
          </p:spPr>
        </p:pic>
        <p:pic>
          <p:nvPicPr>
            <p:cNvPr id="57" name="Picture 5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397741" y="3446808"/>
              <a:ext cx="448574" cy="448574"/>
            </a:xfrm>
            <a:prstGeom prst="rect">
              <a:avLst/>
            </a:prstGeom>
          </p:spPr>
        </p:pic>
        <p:pic>
          <p:nvPicPr>
            <p:cNvPr id="58" name="Picture 5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047073" y="3481287"/>
              <a:ext cx="448574" cy="448574"/>
            </a:xfrm>
            <a:prstGeom prst="rect">
              <a:avLst/>
            </a:prstGeom>
          </p:spPr>
        </p:pic>
      </p:grpSp>
    </p:spTree>
    <p:extLst>
      <p:ext uri="{BB962C8B-B14F-4D97-AF65-F5344CB8AC3E}">
        <p14:creationId xmlns:p14="http://schemas.microsoft.com/office/powerpoint/2010/main" val="207781211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59"/>
                                        </p:tgtEl>
                                        <p:attrNameLst>
                                          <p:attrName>style.visibility</p:attrName>
                                        </p:attrNameLst>
                                      </p:cBhvr>
                                      <p:to>
                                        <p:strVal val="visible"/>
                                      </p:to>
                                    </p:set>
                                    <p:animEffect transition="in" filter="fade">
                                      <p:cBhvr>
                                        <p:cTn id="11" dur="750"/>
                                        <p:tgtEl>
                                          <p:spTgt spid="59"/>
                                        </p:tgtEl>
                                      </p:cBhvr>
                                    </p:animEffect>
                                    <p:anim calcmode="lin" valueType="num">
                                      <p:cBhvr>
                                        <p:cTn id="12" dur="750" fill="hold"/>
                                        <p:tgtEl>
                                          <p:spTgt spid="59"/>
                                        </p:tgtEl>
                                        <p:attrNameLst>
                                          <p:attrName>ppt_x</p:attrName>
                                        </p:attrNameLst>
                                      </p:cBhvr>
                                      <p:tavLst>
                                        <p:tav tm="0">
                                          <p:val>
                                            <p:strVal val="#ppt_x"/>
                                          </p:val>
                                        </p:tav>
                                        <p:tav tm="100000">
                                          <p:val>
                                            <p:strVal val="#ppt_x"/>
                                          </p:val>
                                        </p:tav>
                                      </p:tavLst>
                                    </p:anim>
                                    <p:anim calcmode="lin" valueType="num">
                                      <p:cBhvr>
                                        <p:cTn id="13" dur="750" fill="hold"/>
                                        <p:tgtEl>
                                          <p:spTgt spid="59"/>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47" presetClass="entr" presetSubtype="0" fill="hold" nodeType="afterEffect">
                                  <p:stCondLst>
                                    <p:cond delay="0"/>
                                  </p:stCondLst>
                                  <p:childTnLst>
                                    <p:set>
                                      <p:cBhvr>
                                        <p:cTn id="16" dur="1" fill="hold">
                                          <p:stCondLst>
                                            <p:cond delay="0"/>
                                          </p:stCondLst>
                                        </p:cTn>
                                        <p:tgtEl>
                                          <p:spTgt spid="64"/>
                                        </p:tgtEl>
                                        <p:attrNameLst>
                                          <p:attrName>style.visibility</p:attrName>
                                        </p:attrNameLst>
                                      </p:cBhvr>
                                      <p:to>
                                        <p:strVal val="visible"/>
                                      </p:to>
                                    </p:set>
                                    <p:animEffect transition="in" filter="fade">
                                      <p:cBhvr>
                                        <p:cTn id="17" dur="750"/>
                                        <p:tgtEl>
                                          <p:spTgt spid="64"/>
                                        </p:tgtEl>
                                      </p:cBhvr>
                                    </p:animEffect>
                                    <p:anim calcmode="lin" valueType="num">
                                      <p:cBhvr>
                                        <p:cTn id="18" dur="750" fill="hold"/>
                                        <p:tgtEl>
                                          <p:spTgt spid="64"/>
                                        </p:tgtEl>
                                        <p:attrNameLst>
                                          <p:attrName>ppt_x</p:attrName>
                                        </p:attrNameLst>
                                      </p:cBhvr>
                                      <p:tavLst>
                                        <p:tav tm="0">
                                          <p:val>
                                            <p:strVal val="#ppt_x"/>
                                          </p:val>
                                        </p:tav>
                                        <p:tav tm="100000">
                                          <p:val>
                                            <p:strVal val="#ppt_x"/>
                                          </p:val>
                                        </p:tav>
                                      </p:tavLst>
                                    </p:anim>
                                    <p:anim calcmode="lin" valueType="num">
                                      <p:cBhvr>
                                        <p:cTn id="19" dur="750" fill="hold"/>
                                        <p:tgtEl>
                                          <p:spTgt spid="64"/>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7" presetClass="entr" presetSubtype="0" fill="hold" nodeType="afterEffect">
                                  <p:stCondLst>
                                    <p:cond delay="0"/>
                                  </p:stCondLst>
                                  <p:childTnLst>
                                    <p:set>
                                      <p:cBhvr>
                                        <p:cTn id="22" dur="1" fill="hold">
                                          <p:stCondLst>
                                            <p:cond delay="0"/>
                                          </p:stCondLst>
                                        </p:cTn>
                                        <p:tgtEl>
                                          <p:spTgt spid="61"/>
                                        </p:tgtEl>
                                        <p:attrNameLst>
                                          <p:attrName>style.visibility</p:attrName>
                                        </p:attrNameLst>
                                      </p:cBhvr>
                                      <p:to>
                                        <p:strVal val="visible"/>
                                      </p:to>
                                    </p:set>
                                    <p:animEffect transition="in" filter="fade">
                                      <p:cBhvr>
                                        <p:cTn id="23" dur="750"/>
                                        <p:tgtEl>
                                          <p:spTgt spid="61"/>
                                        </p:tgtEl>
                                      </p:cBhvr>
                                    </p:animEffect>
                                    <p:anim calcmode="lin" valueType="num">
                                      <p:cBhvr>
                                        <p:cTn id="24" dur="750" fill="hold"/>
                                        <p:tgtEl>
                                          <p:spTgt spid="61"/>
                                        </p:tgtEl>
                                        <p:attrNameLst>
                                          <p:attrName>ppt_x</p:attrName>
                                        </p:attrNameLst>
                                      </p:cBhvr>
                                      <p:tavLst>
                                        <p:tav tm="0">
                                          <p:val>
                                            <p:strVal val="#ppt_x"/>
                                          </p:val>
                                        </p:tav>
                                        <p:tav tm="100000">
                                          <p:val>
                                            <p:strVal val="#ppt_x"/>
                                          </p:val>
                                        </p:tav>
                                      </p:tavLst>
                                    </p:anim>
                                    <p:anim calcmode="lin" valueType="num">
                                      <p:cBhvr>
                                        <p:cTn id="25" dur="750" fill="hold"/>
                                        <p:tgtEl>
                                          <p:spTgt spid="61"/>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47" presetClass="entr" presetSubtype="0"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fade">
                                      <p:cBhvr>
                                        <p:cTn id="29" dur="750"/>
                                        <p:tgtEl>
                                          <p:spTgt spid="62"/>
                                        </p:tgtEl>
                                      </p:cBhvr>
                                    </p:animEffect>
                                    <p:anim calcmode="lin" valueType="num">
                                      <p:cBhvr>
                                        <p:cTn id="30" dur="750" fill="hold"/>
                                        <p:tgtEl>
                                          <p:spTgt spid="62"/>
                                        </p:tgtEl>
                                        <p:attrNameLst>
                                          <p:attrName>ppt_x</p:attrName>
                                        </p:attrNameLst>
                                      </p:cBhvr>
                                      <p:tavLst>
                                        <p:tav tm="0">
                                          <p:val>
                                            <p:strVal val="#ppt_x"/>
                                          </p:val>
                                        </p:tav>
                                        <p:tav tm="100000">
                                          <p:val>
                                            <p:strVal val="#ppt_x"/>
                                          </p:val>
                                        </p:tav>
                                      </p:tavLst>
                                    </p:anim>
                                    <p:anim calcmode="lin" valueType="num">
                                      <p:cBhvr>
                                        <p:cTn id="31" dur="750" fill="hold"/>
                                        <p:tgtEl>
                                          <p:spTgt spid="62"/>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7" presetClass="entr" presetSubtype="0"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fade">
                                      <p:cBhvr>
                                        <p:cTn id="35" dur="750"/>
                                        <p:tgtEl>
                                          <p:spTgt spid="63"/>
                                        </p:tgtEl>
                                      </p:cBhvr>
                                    </p:animEffect>
                                    <p:anim calcmode="lin" valueType="num">
                                      <p:cBhvr>
                                        <p:cTn id="36" dur="750" fill="hold"/>
                                        <p:tgtEl>
                                          <p:spTgt spid="63"/>
                                        </p:tgtEl>
                                        <p:attrNameLst>
                                          <p:attrName>ppt_x</p:attrName>
                                        </p:attrNameLst>
                                      </p:cBhvr>
                                      <p:tavLst>
                                        <p:tav tm="0">
                                          <p:val>
                                            <p:strVal val="#ppt_x"/>
                                          </p:val>
                                        </p:tav>
                                        <p:tav tm="100000">
                                          <p:val>
                                            <p:strVal val="#ppt_x"/>
                                          </p:val>
                                        </p:tav>
                                      </p:tavLst>
                                    </p:anim>
                                    <p:anim calcmode="lin" valueType="num">
                                      <p:cBhvr>
                                        <p:cTn id="37" dur="750" fill="hold"/>
                                        <p:tgtEl>
                                          <p:spTgt spid="63"/>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10" presetClass="entr" presetSubtype="0" fill="hold" grpId="0" nodeType="afterEffect">
                                  <p:stCondLst>
                                    <p:cond delay="0"/>
                                  </p:stCondLst>
                                  <p:childTnLst>
                                    <p:set>
                                      <p:cBhvr>
                                        <p:cTn id="40" dur="1" fill="hold">
                                          <p:stCondLst>
                                            <p:cond delay="0"/>
                                          </p:stCondLst>
                                        </p:cTn>
                                        <p:tgtEl>
                                          <p:spTgt spid="43"/>
                                        </p:tgtEl>
                                        <p:attrNameLst>
                                          <p:attrName>style.visibility</p:attrName>
                                        </p:attrNameLst>
                                      </p:cBhvr>
                                      <p:to>
                                        <p:strVal val="visible"/>
                                      </p:to>
                                    </p:set>
                                    <p:animEffect transition="in" filter="fade">
                                      <p:cBhvr>
                                        <p:cTn id="41" dur="500"/>
                                        <p:tgtEl>
                                          <p:spTgt spid="4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childTnLst>
                          </p:cTn>
                        </p:par>
                        <p:par>
                          <p:cTn id="45" fill="hold">
                            <p:stCondLst>
                              <p:cond delay="5250"/>
                            </p:stCondLst>
                            <p:childTnLst>
                              <p:par>
                                <p:cTn id="46" presetID="53" presetClass="entr" presetSubtype="16" fill="hold" grpId="0" nodeType="afterEffect">
                                  <p:stCondLst>
                                    <p:cond delay="0"/>
                                  </p:stCondLst>
                                  <p:childTnLst>
                                    <p:set>
                                      <p:cBhvr>
                                        <p:cTn id="47" dur="1" fill="hold">
                                          <p:stCondLst>
                                            <p:cond delay="0"/>
                                          </p:stCondLst>
                                        </p:cTn>
                                        <p:tgtEl>
                                          <p:spTgt spid="41"/>
                                        </p:tgtEl>
                                        <p:attrNameLst>
                                          <p:attrName>style.visibility</p:attrName>
                                        </p:attrNameLst>
                                      </p:cBhvr>
                                      <p:to>
                                        <p:strVal val="visible"/>
                                      </p:to>
                                    </p:set>
                                    <p:anim calcmode="lin" valueType="num">
                                      <p:cBhvr>
                                        <p:cTn id="48" dur="500" fill="hold"/>
                                        <p:tgtEl>
                                          <p:spTgt spid="41"/>
                                        </p:tgtEl>
                                        <p:attrNameLst>
                                          <p:attrName>ppt_w</p:attrName>
                                        </p:attrNameLst>
                                      </p:cBhvr>
                                      <p:tavLst>
                                        <p:tav tm="0">
                                          <p:val>
                                            <p:fltVal val="0"/>
                                          </p:val>
                                        </p:tav>
                                        <p:tav tm="100000">
                                          <p:val>
                                            <p:strVal val="#ppt_w"/>
                                          </p:val>
                                        </p:tav>
                                      </p:tavLst>
                                    </p:anim>
                                    <p:anim calcmode="lin" valueType="num">
                                      <p:cBhvr>
                                        <p:cTn id="49" dur="500" fill="hold"/>
                                        <p:tgtEl>
                                          <p:spTgt spid="41"/>
                                        </p:tgtEl>
                                        <p:attrNameLst>
                                          <p:attrName>ppt_h</p:attrName>
                                        </p:attrNameLst>
                                      </p:cBhvr>
                                      <p:tavLst>
                                        <p:tav tm="0">
                                          <p:val>
                                            <p:fltVal val="0"/>
                                          </p:val>
                                        </p:tav>
                                        <p:tav tm="100000">
                                          <p:val>
                                            <p:strVal val="#ppt_h"/>
                                          </p:val>
                                        </p:tav>
                                      </p:tavLst>
                                    </p:anim>
                                    <p:animEffect transition="in" filter="fade">
                                      <p:cBhvr>
                                        <p:cTn id="50" dur="500"/>
                                        <p:tgtEl>
                                          <p:spTgt spid="41"/>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 calcmode="lin" valueType="num">
                                      <p:cBhvr>
                                        <p:cTn id="53" dur="500" fill="hold"/>
                                        <p:tgtEl>
                                          <p:spTgt spid="42"/>
                                        </p:tgtEl>
                                        <p:attrNameLst>
                                          <p:attrName>ppt_w</p:attrName>
                                        </p:attrNameLst>
                                      </p:cBhvr>
                                      <p:tavLst>
                                        <p:tav tm="0">
                                          <p:val>
                                            <p:fltVal val="0"/>
                                          </p:val>
                                        </p:tav>
                                        <p:tav tm="100000">
                                          <p:val>
                                            <p:strVal val="#ppt_w"/>
                                          </p:val>
                                        </p:tav>
                                      </p:tavLst>
                                    </p:anim>
                                    <p:anim calcmode="lin" valueType="num">
                                      <p:cBhvr>
                                        <p:cTn id="54" dur="500" fill="hold"/>
                                        <p:tgtEl>
                                          <p:spTgt spid="42"/>
                                        </p:tgtEl>
                                        <p:attrNameLst>
                                          <p:attrName>ppt_h</p:attrName>
                                        </p:attrNameLst>
                                      </p:cBhvr>
                                      <p:tavLst>
                                        <p:tav tm="0">
                                          <p:val>
                                            <p:fltVal val="0"/>
                                          </p:val>
                                        </p:tav>
                                        <p:tav tm="100000">
                                          <p:val>
                                            <p:strVal val="#ppt_h"/>
                                          </p:val>
                                        </p:tav>
                                      </p:tavLst>
                                    </p:anim>
                                    <p:animEffect transition="in" filter="fade">
                                      <p:cBhvr>
                                        <p:cTn id="55" dur="500"/>
                                        <p:tgtEl>
                                          <p:spTgt spid="42"/>
                                        </p:tgtEl>
                                      </p:cBhvr>
                                    </p:animEffect>
                                  </p:childTnLst>
                                </p:cTn>
                              </p:par>
                            </p:childTnLst>
                          </p:cTn>
                        </p:par>
                        <p:par>
                          <p:cTn id="56" fill="hold">
                            <p:stCondLst>
                              <p:cond delay="5750"/>
                            </p:stCondLst>
                            <p:childTnLst>
                              <p:par>
                                <p:cTn id="57" presetID="53" presetClass="entr" presetSubtype="16" fill="hold" grpId="0" nodeType="afterEffect">
                                  <p:stCondLst>
                                    <p:cond delay="0"/>
                                  </p:stCondLst>
                                  <p:childTnLst>
                                    <p:set>
                                      <p:cBhvr>
                                        <p:cTn id="58" dur="1" fill="hold">
                                          <p:stCondLst>
                                            <p:cond delay="0"/>
                                          </p:stCondLst>
                                        </p:cTn>
                                        <p:tgtEl>
                                          <p:spTgt spid="48"/>
                                        </p:tgtEl>
                                        <p:attrNameLst>
                                          <p:attrName>style.visibility</p:attrName>
                                        </p:attrNameLst>
                                      </p:cBhvr>
                                      <p:to>
                                        <p:strVal val="visible"/>
                                      </p:to>
                                    </p:set>
                                    <p:anim calcmode="lin" valueType="num">
                                      <p:cBhvr>
                                        <p:cTn id="59" dur="500" fill="hold"/>
                                        <p:tgtEl>
                                          <p:spTgt spid="48"/>
                                        </p:tgtEl>
                                        <p:attrNameLst>
                                          <p:attrName>ppt_w</p:attrName>
                                        </p:attrNameLst>
                                      </p:cBhvr>
                                      <p:tavLst>
                                        <p:tav tm="0">
                                          <p:val>
                                            <p:fltVal val="0"/>
                                          </p:val>
                                        </p:tav>
                                        <p:tav tm="100000">
                                          <p:val>
                                            <p:strVal val="#ppt_w"/>
                                          </p:val>
                                        </p:tav>
                                      </p:tavLst>
                                    </p:anim>
                                    <p:anim calcmode="lin" valueType="num">
                                      <p:cBhvr>
                                        <p:cTn id="60" dur="500" fill="hold"/>
                                        <p:tgtEl>
                                          <p:spTgt spid="48"/>
                                        </p:tgtEl>
                                        <p:attrNameLst>
                                          <p:attrName>ppt_h</p:attrName>
                                        </p:attrNameLst>
                                      </p:cBhvr>
                                      <p:tavLst>
                                        <p:tav tm="0">
                                          <p:val>
                                            <p:fltVal val="0"/>
                                          </p:val>
                                        </p:tav>
                                        <p:tav tm="100000">
                                          <p:val>
                                            <p:strVal val="#ppt_h"/>
                                          </p:val>
                                        </p:tav>
                                      </p:tavLst>
                                    </p:anim>
                                    <p:animEffect transition="in" filter="fade">
                                      <p:cBhvr>
                                        <p:cTn id="61" dur="500"/>
                                        <p:tgtEl>
                                          <p:spTgt spid="48"/>
                                        </p:tgtEl>
                                      </p:cBhvr>
                                    </p:animEffect>
                                  </p:childTnLst>
                                </p:cTn>
                              </p:par>
                            </p:childTnLst>
                          </p:cTn>
                        </p:par>
                        <p:par>
                          <p:cTn id="62" fill="hold">
                            <p:stCondLst>
                              <p:cond delay="6250"/>
                            </p:stCondLst>
                            <p:childTnLst>
                              <p:par>
                                <p:cTn id="63" presetID="53" presetClass="entr" presetSubtype="16" fill="hold" grpId="0" nodeType="afterEffect">
                                  <p:stCondLst>
                                    <p:cond delay="0"/>
                                  </p:stCondLst>
                                  <p:childTnLst>
                                    <p:set>
                                      <p:cBhvr>
                                        <p:cTn id="64" dur="1" fill="hold">
                                          <p:stCondLst>
                                            <p:cond delay="0"/>
                                          </p:stCondLst>
                                        </p:cTn>
                                        <p:tgtEl>
                                          <p:spTgt spid="5"/>
                                        </p:tgtEl>
                                        <p:attrNameLst>
                                          <p:attrName>style.visibility</p:attrName>
                                        </p:attrNameLst>
                                      </p:cBhvr>
                                      <p:to>
                                        <p:strVal val="visible"/>
                                      </p:to>
                                    </p:set>
                                    <p:anim calcmode="lin" valueType="num">
                                      <p:cBhvr>
                                        <p:cTn id="65" dur="500" fill="hold"/>
                                        <p:tgtEl>
                                          <p:spTgt spid="5"/>
                                        </p:tgtEl>
                                        <p:attrNameLst>
                                          <p:attrName>ppt_w</p:attrName>
                                        </p:attrNameLst>
                                      </p:cBhvr>
                                      <p:tavLst>
                                        <p:tav tm="0">
                                          <p:val>
                                            <p:fltVal val="0"/>
                                          </p:val>
                                        </p:tav>
                                        <p:tav tm="100000">
                                          <p:val>
                                            <p:strVal val="#ppt_w"/>
                                          </p:val>
                                        </p:tav>
                                      </p:tavLst>
                                    </p:anim>
                                    <p:anim calcmode="lin" valueType="num">
                                      <p:cBhvr>
                                        <p:cTn id="66" dur="500" fill="hold"/>
                                        <p:tgtEl>
                                          <p:spTgt spid="5"/>
                                        </p:tgtEl>
                                        <p:attrNameLst>
                                          <p:attrName>ppt_h</p:attrName>
                                        </p:attrNameLst>
                                      </p:cBhvr>
                                      <p:tavLst>
                                        <p:tav tm="0">
                                          <p:val>
                                            <p:fltVal val="0"/>
                                          </p:val>
                                        </p:tav>
                                        <p:tav tm="100000">
                                          <p:val>
                                            <p:strVal val="#ppt_h"/>
                                          </p:val>
                                        </p:tav>
                                      </p:tavLst>
                                    </p:anim>
                                    <p:animEffect transition="in" filter="fade">
                                      <p:cBhvr>
                                        <p:cTn id="67" dur="500"/>
                                        <p:tgtEl>
                                          <p:spTgt spid="5"/>
                                        </p:tgtEl>
                                      </p:cBhvr>
                                    </p:animEffect>
                                  </p:childTnLst>
                                </p:cTn>
                              </p:par>
                            </p:childTnLst>
                          </p:cTn>
                        </p:par>
                        <p:par>
                          <p:cTn id="68" fill="hold">
                            <p:stCondLst>
                              <p:cond delay="6750"/>
                            </p:stCondLst>
                            <p:childTnLst>
                              <p:par>
                                <p:cTn id="69" presetID="53" presetClass="entr" presetSubtype="16" fill="hold" grpId="0" nodeType="after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p:cTn id="71" dur="500" fill="hold"/>
                                        <p:tgtEl>
                                          <p:spTgt spid="4"/>
                                        </p:tgtEl>
                                        <p:attrNameLst>
                                          <p:attrName>ppt_w</p:attrName>
                                        </p:attrNameLst>
                                      </p:cBhvr>
                                      <p:tavLst>
                                        <p:tav tm="0">
                                          <p:val>
                                            <p:fltVal val="0"/>
                                          </p:val>
                                        </p:tav>
                                        <p:tav tm="100000">
                                          <p:val>
                                            <p:strVal val="#ppt_w"/>
                                          </p:val>
                                        </p:tav>
                                      </p:tavLst>
                                    </p:anim>
                                    <p:anim calcmode="lin" valueType="num">
                                      <p:cBhvr>
                                        <p:cTn id="72" dur="500" fill="hold"/>
                                        <p:tgtEl>
                                          <p:spTgt spid="4"/>
                                        </p:tgtEl>
                                        <p:attrNameLst>
                                          <p:attrName>ppt_h</p:attrName>
                                        </p:attrNameLst>
                                      </p:cBhvr>
                                      <p:tavLst>
                                        <p:tav tm="0">
                                          <p:val>
                                            <p:fltVal val="0"/>
                                          </p:val>
                                        </p:tav>
                                        <p:tav tm="100000">
                                          <p:val>
                                            <p:strVal val="#ppt_h"/>
                                          </p:val>
                                        </p:tav>
                                      </p:tavLst>
                                    </p:anim>
                                    <p:animEffect transition="in" filter="fade">
                                      <p:cBhvr>
                                        <p:cTn id="73" dur="500"/>
                                        <p:tgtEl>
                                          <p:spTgt spid="4"/>
                                        </p:tgtEl>
                                      </p:cBhvr>
                                    </p:animEffect>
                                  </p:childTnLst>
                                </p:cTn>
                              </p:par>
                            </p:childTnLst>
                          </p:cTn>
                        </p:par>
                        <p:par>
                          <p:cTn id="74" fill="hold">
                            <p:stCondLst>
                              <p:cond delay="7250"/>
                            </p:stCondLst>
                            <p:childTnLst>
                              <p:par>
                                <p:cTn id="75" presetID="53" presetClass="entr" presetSubtype="16" fill="hold" nodeType="after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500" fill="hold"/>
                                        <p:tgtEl>
                                          <p:spTgt spid="65"/>
                                        </p:tgtEl>
                                        <p:attrNameLst>
                                          <p:attrName>ppt_w</p:attrName>
                                        </p:attrNameLst>
                                      </p:cBhvr>
                                      <p:tavLst>
                                        <p:tav tm="0">
                                          <p:val>
                                            <p:fltVal val="0"/>
                                          </p:val>
                                        </p:tav>
                                        <p:tav tm="100000">
                                          <p:val>
                                            <p:strVal val="#ppt_w"/>
                                          </p:val>
                                        </p:tav>
                                      </p:tavLst>
                                    </p:anim>
                                    <p:anim calcmode="lin" valueType="num">
                                      <p:cBhvr>
                                        <p:cTn id="78" dur="500" fill="hold"/>
                                        <p:tgtEl>
                                          <p:spTgt spid="65"/>
                                        </p:tgtEl>
                                        <p:attrNameLst>
                                          <p:attrName>ppt_h</p:attrName>
                                        </p:attrNameLst>
                                      </p:cBhvr>
                                      <p:tavLst>
                                        <p:tav tm="0">
                                          <p:val>
                                            <p:fltVal val="0"/>
                                          </p:val>
                                        </p:tav>
                                        <p:tav tm="100000">
                                          <p:val>
                                            <p:strVal val="#ppt_h"/>
                                          </p:val>
                                        </p:tav>
                                      </p:tavLst>
                                    </p:anim>
                                    <p:animEffect transition="in" filter="fade">
                                      <p:cBhvr>
                                        <p:cTn id="79" dur="500"/>
                                        <p:tgtEl>
                                          <p:spTgt spid="65"/>
                                        </p:tgtEl>
                                      </p:cBhvr>
                                    </p:animEffect>
                                  </p:childTnLst>
                                </p:cTn>
                              </p:par>
                            </p:childTnLst>
                          </p:cTn>
                        </p:par>
                        <p:par>
                          <p:cTn id="80" fill="hold">
                            <p:stCondLst>
                              <p:cond delay="7750"/>
                            </p:stCondLst>
                            <p:childTnLst>
                              <p:par>
                                <p:cTn id="81" presetID="10" presetClass="entr" presetSubtype="0" fill="hold" grpId="0" nodeType="afterEffect">
                                  <p:stCondLst>
                                    <p:cond delay="0"/>
                                  </p:stCondLst>
                                  <p:childTnLst>
                                    <p:set>
                                      <p:cBhvr>
                                        <p:cTn id="82" dur="1" fill="hold">
                                          <p:stCondLst>
                                            <p:cond delay="0"/>
                                          </p:stCondLst>
                                        </p:cTn>
                                        <p:tgtEl>
                                          <p:spTgt spid="45"/>
                                        </p:tgtEl>
                                        <p:attrNameLst>
                                          <p:attrName>style.visibility</p:attrName>
                                        </p:attrNameLst>
                                      </p:cBhvr>
                                      <p:to>
                                        <p:strVal val="visible"/>
                                      </p:to>
                                    </p:set>
                                    <p:animEffect transition="in" filter="fade">
                                      <p:cBhvr>
                                        <p:cTn id="83" dur="500"/>
                                        <p:tgtEl>
                                          <p:spTgt spid="4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6"/>
                                        </p:tgtEl>
                                        <p:attrNameLst>
                                          <p:attrName>style.visibility</p:attrName>
                                        </p:attrNameLst>
                                      </p:cBhvr>
                                      <p:to>
                                        <p:strVal val="visible"/>
                                      </p:to>
                                    </p:set>
                                    <p:animEffect transition="in" filter="fade">
                                      <p:cBhvr>
                                        <p:cTn id="86" dur="500"/>
                                        <p:tgtEl>
                                          <p:spTgt spid="4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7"/>
                                        </p:tgtEl>
                                        <p:attrNameLst>
                                          <p:attrName>style.visibility</p:attrName>
                                        </p:attrNameLst>
                                      </p:cBhvr>
                                      <p:to>
                                        <p:strVal val="visible"/>
                                      </p:to>
                                    </p:set>
                                    <p:animEffect transition="in" filter="fade">
                                      <p:cBhvr>
                                        <p:cTn id="89" dur="500"/>
                                        <p:tgtEl>
                                          <p:spTgt spid="47"/>
                                        </p:tgtEl>
                                      </p:cBhvr>
                                    </p:animEffect>
                                  </p:childTnLst>
                                </p:cTn>
                              </p:par>
                            </p:childTnLst>
                          </p:cTn>
                        </p:par>
                        <p:par>
                          <p:cTn id="90" fill="hold">
                            <p:stCondLst>
                              <p:cond delay="8250"/>
                            </p:stCondLst>
                            <p:childTnLst>
                              <p:par>
                                <p:cTn id="91" presetID="10" presetClass="entr" presetSubtype="0" fill="hold" grpId="0" nodeType="after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fade">
                                      <p:cBhvr>
                                        <p:cTn id="93"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40" grpId="0"/>
      <p:bldP spid="41" grpId="0" animBg="1"/>
      <p:bldP spid="42" grpId="0" animBg="1"/>
      <p:bldP spid="43" grpId="0"/>
      <p:bldP spid="44" grpId="0"/>
      <p:bldP spid="45" grpId="0"/>
      <p:bldP spid="46" grpId="0"/>
      <p:bldP spid="47" grpId="0"/>
      <p:bldP spid="48"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World Map Solutions</a:t>
            </a:r>
          </a:p>
        </p:txBody>
      </p:sp>
      <p:sp>
        <p:nvSpPr>
          <p:cNvPr id="3" name="Slide Number Placeholder 2"/>
          <p:cNvSpPr>
            <a:spLocks noGrp="1"/>
          </p:cNvSpPr>
          <p:nvPr>
            <p:ph type="sldNum" sz="quarter" idx="12"/>
          </p:nvPr>
        </p:nvSpPr>
        <p:spPr/>
        <p:txBody>
          <a:bodyPr/>
          <a:lstStyle/>
          <a:p>
            <a:fld id="{5DE872C3-2ED1-43FB-B3C4-BA6F078D7CD3}" type="slidenum">
              <a:rPr lang="en-US" smtClean="0"/>
              <a:t>114</a:t>
            </a:fld>
            <a:endParaRPr lang="en-US"/>
          </a:p>
        </p:txBody>
      </p:sp>
      <p:grpSp>
        <p:nvGrpSpPr>
          <p:cNvPr id="4" name="Group 3"/>
          <p:cNvGrpSpPr/>
          <p:nvPr/>
        </p:nvGrpSpPr>
        <p:grpSpPr>
          <a:xfrm>
            <a:off x="6786577" y="1486698"/>
            <a:ext cx="495828" cy="864096"/>
            <a:chOff x="7259637" y="2321365"/>
            <a:chExt cx="709612" cy="1236663"/>
          </a:xfrm>
        </p:grpSpPr>
        <p:sp>
          <p:nvSpPr>
            <p:cNvPr id="5" name="Oval 5"/>
            <p:cNvSpPr>
              <a:spLocks noChangeArrowheads="1"/>
            </p:cNvSpPr>
            <p:nvPr/>
          </p:nvSpPr>
          <p:spPr bwMode="auto">
            <a:xfrm>
              <a:off x="7323137" y="3470715"/>
              <a:ext cx="581025" cy="87313"/>
            </a:xfrm>
            <a:prstGeom prst="ellipse">
              <a:avLst/>
            </a:pr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
            <p:cNvSpPr>
              <a:spLocks noEditPoints="1"/>
            </p:cNvSpPr>
            <p:nvPr/>
          </p:nvSpPr>
          <p:spPr bwMode="auto">
            <a:xfrm>
              <a:off x="7259637" y="2321365"/>
              <a:ext cx="709612" cy="1069975"/>
            </a:xfrm>
            <a:custGeom>
              <a:avLst/>
              <a:gdLst>
                <a:gd name="T0" fmla="*/ 189 w 189"/>
                <a:gd name="T1" fmla="*/ 95 h 283"/>
                <a:gd name="T2" fmla="*/ 95 w 189"/>
                <a:gd name="T3" fmla="*/ 0 h 283"/>
                <a:gd name="T4" fmla="*/ 0 w 189"/>
                <a:gd name="T5" fmla="*/ 94 h 283"/>
                <a:gd name="T6" fmla="*/ 13 w 189"/>
                <a:gd name="T7" fmla="*/ 142 h 283"/>
                <a:gd name="T8" fmla="*/ 13 w 189"/>
                <a:gd name="T9" fmla="*/ 142 h 283"/>
                <a:gd name="T10" fmla="*/ 94 w 189"/>
                <a:gd name="T11" fmla="*/ 283 h 283"/>
                <a:gd name="T12" fmla="*/ 176 w 189"/>
                <a:gd name="T13" fmla="*/ 142 h 283"/>
                <a:gd name="T14" fmla="*/ 176 w 189"/>
                <a:gd name="T15" fmla="*/ 142 h 283"/>
                <a:gd name="T16" fmla="*/ 189 w 189"/>
                <a:gd name="T17" fmla="*/ 95 h 283"/>
                <a:gd name="T18" fmla="*/ 94 w 189"/>
                <a:gd name="T19" fmla="*/ 173 h 283"/>
                <a:gd name="T20" fmla="*/ 16 w 189"/>
                <a:gd name="T21" fmla="*/ 94 h 283"/>
                <a:gd name="T22" fmla="*/ 95 w 189"/>
                <a:gd name="T23" fmla="*/ 16 h 283"/>
                <a:gd name="T24" fmla="*/ 173 w 189"/>
                <a:gd name="T25" fmla="*/ 95 h 283"/>
                <a:gd name="T26" fmla="*/ 94 w 189"/>
                <a:gd name="T27" fmla="*/ 17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283">
                  <a:moveTo>
                    <a:pt x="189" y="95"/>
                  </a:moveTo>
                  <a:cubicBezTo>
                    <a:pt x="189" y="43"/>
                    <a:pt x="147" y="0"/>
                    <a:pt x="95" y="0"/>
                  </a:cubicBezTo>
                  <a:cubicBezTo>
                    <a:pt x="43" y="0"/>
                    <a:pt x="0" y="42"/>
                    <a:pt x="0" y="94"/>
                  </a:cubicBezTo>
                  <a:cubicBezTo>
                    <a:pt x="0" y="112"/>
                    <a:pt x="5" y="128"/>
                    <a:pt x="13" y="142"/>
                  </a:cubicBezTo>
                  <a:cubicBezTo>
                    <a:pt x="13" y="142"/>
                    <a:pt x="13" y="142"/>
                    <a:pt x="13" y="142"/>
                  </a:cubicBezTo>
                  <a:cubicBezTo>
                    <a:pt x="94" y="283"/>
                    <a:pt x="94" y="283"/>
                    <a:pt x="94" y="283"/>
                  </a:cubicBezTo>
                  <a:cubicBezTo>
                    <a:pt x="176" y="142"/>
                    <a:pt x="176" y="142"/>
                    <a:pt x="176" y="142"/>
                  </a:cubicBezTo>
                  <a:cubicBezTo>
                    <a:pt x="176" y="142"/>
                    <a:pt x="176" y="142"/>
                    <a:pt x="176" y="142"/>
                  </a:cubicBezTo>
                  <a:cubicBezTo>
                    <a:pt x="184" y="128"/>
                    <a:pt x="189" y="112"/>
                    <a:pt x="189" y="95"/>
                  </a:cubicBezTo>
                  <a:close/>
                  <a:moveTo>
                    <a:pt x="94" y="173"/>
                  </a:moveTo>
                  <a:cubicBezTo>
                    <a:pt x="51" y="173"/>
                    <a:pt x="16" y="138"/>
                    <a:pt x="16" y="94"/>
                  </a:cubicBezTo>
                  <a:cubicBezTo>
                    <a:pt x="16" y="51"/>
                    <a:pt x="51" y="16"/>
                    <a:pt x="95" y="16"/>
                  </a:cubicBezTo>
                  <a:cubicBezTo>
                    <a:pt x="138" y="16"/>
                    <a:pt x="173" y="52"/>
                    <a:pt x="173" y="95"/>
                  </a:cubicBezTo>
                  <a:cubicBezTo>
                    <a:pt x="173" y="138"/>
                    <a:pt x="138" y="173"/>
                    <a:pt x="94" y="17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 name="Group 6"/>
          <p:cNvGrpSpPr/>
          <p:nvPr/>
        </p:nvGrpSpPr>
        <p:grpSpPr>
          <a:xfrm>
            <a:off x="6786576" y="5289536"/>
            <a:ext cx="493611" cy="875768"/>
            <a:chOff x="7164388" y="4044034"/>
            <a:chExt cx="706437" cy="1253367"/>
          </a:xfrm>
        </p:grpSpPr>
        <p:sp>
          <p:nvSpPr>
            <p:cNvPr id="8" name="Oval 48"/>
            <p:cNvSpPr>
              <a:spLocks noChangeArrowheads="1"/>
            </p:cNvSpPr>
            <p:nvPr/>
          </p:nvSpPr>
          <p:spPr bwMode="auto">
            <a:xfrm>
              <a:off x="7227889" y="5210087"/>
              <a:ext cx="577850" cy="87314"/>
            </a:xfrm>
            <a:prstGeom prst="ellipse">
              <a:avLst/>
            </a:pr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49"/>
            <p:cNvSpPr>
              <a:spLocks noEditPoints="1"/>
            </p:cNvSpPr>
            <p:nvPr/>
          </p:nvSpPr>
          <p:spPr bwMode="auto">
            <a:xfrm>
              <a:off x="7164388" y="4044034"/>
              <a:ext cx="706437" cy="1069976"/>
            </a:xfrm>
            <a:custGeom>
              <a:avLst/>
              <a:gdLst>
                <a:gd name="T0" fmla="*/ 188 w 188"/>
                <a:gd name="T1" fmla="*/ 95 h 283"/>
                <a:gd name="T2" fmla="*/ 94 w 188"/>
                <a:gd name="T3" fmla="*/ 0 h 283"/>
                <a:gd name="T4" fmla="*/ 0 w 188"/>
                <a:gd name="T5" fmla="*/ 94 h 283"/>
                <a:gd name="T6" fmla="*/ 12 w 188"/>
                <a:gd name="T7" fmla="*/ 142 h 283"/>
                <a:gd name="T8" fmla="*/ 12 w 188"/>
                <a:gd name="T9" fmla="*/ 142 h 283"/>
                <a:gd name="T10" fmla="*/ 94 w 188"/>
                <a:gd name="T11" fmla="*/ 283 h 283"/>
                <a:gd name="T12" fmla="*/ 175 w 188"/>
                <a:gd name="T13" fmla="*/ 142 h 283"/>
                <a:gd name="T14" fmla="*/ 175 w 188"/>
                <a:gd name="T15" fmla="*/ 142 h 283"/>
                <a:gd name="T16" fmla="*/ 188 w 188"/>
                <a:gd name="T17" fmla="*/ 95 h 283"/>
                <a:gd name="T18" fmla="*/ 94 w 188"/>
                <a:gd name="T19" fmla="*/ 173 h 283"/>
                <a:gd name="T20" fmla="*/ 16 w 188"/>
                <a:gd name="T21" fmla="*/ 94 h 283"/>
                <a:gd name="T22" fmla="*/ 94 w 188"/>
                <a:gd name="T23" fmla="*/ 16 h 283"/>
                <a:gd name="T24" fmla="*/ 172 w 188"/>
                <a:gd name="T25" fmla="*/ 95 h 283"/>
                <a:gd name="T26" fmla="*/ 94 w 188"/>
                <a:gd name="T27" fmla="*/ 17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283">
                  <a:moveTo>
                    <a:pt x="188" y="95"/>
                  </a:moveTo>
                  <a:cubicBezTo>
                    <a:pt x="188" y="43"/>
                    <a:pt x="146" y="0"/>
                    <a:pt x="94" y="0"/>
                  </a:cubicBezTo>
                  <a:cubicBezTo>
                    <a:pt x="42" y="0"/>
                    <a:pt x="0" y="42"/>
                    <a:pt x="0" y="94"/>
                  </a:cubicBezTo>
                  <a:cubicBezTo>
                    <a:pt x="0" y="112"/>
                    <a:pt x="4" y="128"/>
                    <a:pt x="12" y="142"/>
                  </a:cubicBezTo>
                  <a:cubicBezTo>
                    <a:pt x="12" y="142"/>
                    <a:pt x="12" y="142"/>
                    <a:pt x="12" y="142"/>
                  </a:cubicBezTo>
                  <a:cubicBezTo>
                    <a:pt x="94" y="283"/>
                    <a:pt x="94" y="283"/>
                    <a:pt x="94" y="283"/>
                  </a:cubicBezTo>
                  <a:cubicBezTo>
                    <a:pt x="175" y="142"/>
                    <a:pt x="175" y="142"/>
                    <a:pt x="175" y="142"/>
                  </a:cubicBezTo>
                  <a:cubicBezTo>
                    <a:pt x="175" y="142"/>
                    <a:pt x="175" y="142"/>
                    <a:pt x="175" y="142"/>
                  </a:cubicBezTo>
                  <a:cubicBezTo>
                    <a:pt x="183" y="128"/>
                    <a:pt x="188" y="112"/>
                    <a:pt x="188" y="95"/>
                  </a:cubicBezTo>
                  <a:close/>
                  <a:moveTo>
                    <a:pt x="94" y="173"/>
                  </a:moveTo>
                  <a:cubicBezTo>
                    <a:pt x="50" y="173"/>
                    <a:pt x="15" y="138"/>
                    <a:pt x="16" y="94"/>
                  </a:cubicBezTo>
                  <a:cubicBezTo>
                    <a:pt x="16" y="51"/>
                    <a:pt x="51" y="16"/>
                    <a:pt x="94" y="16"/>
                  </a:cubicBezTo>
                  <a:cubicBezTo>
                    <a:pt x="137" y="16"/>
                    <a:pt x="172" y="52"/>
                    <a:pt x="172" y="95"/>
                  </a:cubicBezTo>
                  <a:cubicBezTo>
                    <a:pt x="172" y="138"/>
                    <a:pt x="137" y="173"/>
                    <a:pt x="94" y="17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 name="Group 9"/>
          <p:cNvGrpSpPr/>
          <p:nvPr/>
        </p:nvGrpSpPr>
        <p:grpSpPr>
          <a:xfrm>
            <a:off x="6786577" y="3968318"/>
            <a:ext cx="495828" cy="902756"/>
            <a:chOff x="8724924" y="2480339"/>
            <a:chExt cx="569673" cy="1037206"/>
          </a:xfrm>
        </p:grpSpPr>
        <p:sp>
          <p:nvSpPr>
            <p:cNvPr id="11" name="Oval 19"/>
            <p:cNvSpPr>
              <a:spLocks noChangeArrowheads="1"/>
            </p:cNvSpPr>
            <p:nvPr/>
          </p:nvSpPr>
          <p:spPr bwMode="auto">
            <a:xfrm>
              <a:off x="8780066" y="3447451"/>
              <a:ext cx="467718" cy="70094"/>
            </a:xfrm>
            <a:prstGeom prst="ellipse">
              <a:avLst/>
            </a:pr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20"/>
            <p:cNvSpPr>
              <a:spLocks noEditPoints="1"/>
            </p:cNvSpPr>
            <p:nvPr/>
          </p:nvSpPr>
          <p:spPr bwMode="auto">
            <a:xfrm>
              <a:off x="8724924" y="2480339"/>
              <a:ext cx="569673" cy="858971"/>
            </a:xfrm>
            <a:custGeom>
              <a:avLst/>
              <a:gdLst>
                <a:gd name="T0" fmla="*/ 188 w 189"/>
                <a:gd name="T1" fmla="*/ 95 h 283"/>
                <a:gd name="T2" fmla="*/ 94 w 189"/>
                <a:gd name="T3" fmla="*/ 0 h 283"/>
                <a:gd name="T4" fmla="*/ 0 w 189"/>
                <a:gd name="T5" fmla="*/ 94 h 283"/>
                <a:gd name="T6" fmla="*/ 13 w 189"/>
                <a:gd name="T7" fmla="*/ 142 h 283"/>
                <a:gd name="T8" fmla="*/ 13 w 189"/>
                <a:gd name="T9" fmla="*/ 142 h 283"/>
                <a:gd name="T10" fmla="*/ 94 w 189"/>
                <a:gd name="T11" fmla="*/ 283 h 283"/>
                <a:gd name="T12" fmla="*/ 176 w 189"/>
                <a:gd name="T13" fmla="*/ 142 h 283"/>
                <a:gd name="T14" fmla="*/ 176 w 189"/>
                <a:gd name="T15" fmla="*/ 142 h 283"/>
                <a:gd name="T16" fmla="*/ 188 w 189"/>
                <a:gd name="T17" fmla="*/ 95 h 283"/>
                <a:gd name="T18" fmla="*/ 94 w 189"/>
                <a:gd name="T19" fmla="*/ 173 h 283"/>
                <a:gd name="T20" fmla="*/ 16 w 189"/>
                <a:gd name="T21" fmla="*/ 94 h 283"/>
                <a:gd name="T22" fmla="*/ 95 w 189"/>
                <a:gd name="T23" fmla="*/ 16 h 283"/>
                <a:gd name="T24" fmla="*/ 173 w 189"/>
                <a:gd name="T25" fmla="*/ 95 h 283"/>
                <a:gd name="T26" fmla="*/ 94 w 189"/>
                <a:gd name="T27" fmla="*/ 17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283">
                  <a:moveTo>
                    <a:pt x="188" y="95"/>
                  </a:moveTo>
                  <a:cubicBezTo>
                    <a:pt x="189" y="43"/>
                    <a:pt x="147" y="0"/>
                    <a:pt x="94" y="0"/>
                  </a:cubicBezTo>
                  <a:cubicBezTo>
                    <a:pt x="42" y="0"/>
                    <a:pt x="0" y="42"/>
                    <a:pt x="0" y="94"/>
                  </a:cubicBezTo>
                  <a:cubicBezTo>
                    <a:pt x="0" y="112"/>
                    <a:pt x="5" y="128"/>
                    <a:pt x="13" y="142"/>
                  </a:cubicBezTo>
                  <a:cubicBezTo>
                    <a:pt x="13" y="142"/>
                    <a:pt x="13" y="142"/>
                    <a:pt x="13" y="142"/>
                  </a:cubicBezTo>
                  <a:cubicBezTo>
                    <a:pt x="94" y="283"/>
                    <a:pt x="94" y="283"/>
                    <a:pt x="94" y="283"/>
                  </a:cubicBezTo>
                  <a:cubicBezTo>
                    <a:pt x="176" y="142"/>
                    <a:pt x="176" y="142"/>
                    <a:pt x="176" y="142"/>
                  </a:cubicBezTo>
                  <a:cubicBezTo>
                    <a:pt x="176" y="142"/>
                    <a:pt x="176" y="142"/>
                    <a:pt x="176" y="142"/>
                  </a:cubicBezTo>
                  <a:cubicBezTo>
                    <a:pt x="184" y="128"/>
                    <a:pt x="188" y="112"/>
                    <a:pt x="188" y="95"/>
                  </a:cubicBezTo>
                  <a:close/>
                  <a:moveTo>
                    <a:pt x="94" y="173"/>
                  </a:moveTo>
                  <a:cubicBezTo>
                    <a:pt x="51" y="173"/>
                    <a:pt x="16" y="138"/>
                    <a:pt x="16" y="94"/>
                  </a:cubicBezTo>
                  <a:cubicBezTo>
                    <a:pt x="16" y="51"/>
                    <a:pt x="51" y="16"/>
                    <a:pt x="95" y="16"/>
                  </a:cubicBezTo>
                  <a:cubicBezTo>
                    <a:pt x="138" y="16"/>
                    <a:pt x="173" y="52"/>
                    <a:pt x="173" y="95"/>
                  </a:cubicBezTo>
                  <a:cubicBezTo>
                    <a:pt x="173" y="138"/>
                    <a:pt x="137" y="173"/>
                    <a:pt x="94" y="17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Group 12"/>
          <p:cNvGrpSpPr/>
          <p:nvPr/>
        </p:nvGrpSpPr>
        <p:grpSpPr>
          <a:xfrm>
            <a:off x="6786577" y="2710834"/>
            <a:ext cx="493610" cy="864096"/>
            <a:chOff x="10039351" y="4344433"/>
            <a:chExt cx="706437" cy="1236663"/>
          </a:xfrm>
        </p:grpSpPr>
        <p:sp>
          <p:nvSpPr>
            <p:cNvPr id="14" name="Oval 29"/>
            <p:cNvSpPr>
              <a:spLocks noChangeArrowheads="1"/>
            </p:cNvSpPr>
            <p:nvPr/>
          </p:nvSpPr>
          <p:spPr bwMode="auto">
            <a:xfrm>
              <a:off x="10102851" y="5493783"/>
              <a:ext cx="579437" cy="87313"/>
            </a:xfrm>
            <a:prstGeom prst="ellipse">
              <a:avLst/>
            </a:prstGeom>
            <a:solidFill>
              <a:srgbClr val="AFAF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30"/>
            <p:cNvSpPr>
              <a:spLocks noEditPoints="1"/>
            </p:cNvSpPr>
            <p:nvPr/>
          </p:nvSpPr>
          <p:spPr bwMode="auto">
            <a:xfrm>
              <a:off x="10039351" y="4344433"/>
              <a:ext cx="706437" cy="1069976"/>
            </a:xfrm>
            <a:custGeom>
              <a:avLst/>
              <a:gdLst>
                <a:gd name="T0" fmla="*/ 188 w 188"/>
                <a:gd name="T1" fmla="*/ 95 h 283"/>
                <a:gd name="T2" fmla="*/ 94 w 188"/>
                <a:gd name="T3" fmla="*/ 0 h 283"/>
                <a:gd name="T4" fmla="*/ 0 w 188"/>
                <a:gd name="T5" fmla="*/ 94 h 283"/>
                <a:gd name="T6" fmla="*/ 13 w 188"/>
                <a:gd name="T7" fmla="*/ 142 h 283"/>
                <a:gd name="T8" fmla="*/ 13 w 188"/>
                <a:gd name="T9" fmla="*/ 142 h 283"/>
                <a:gd name="T10" fmla="*/ 94 w 188"/>
                <a:gd name="T11" fmla="*/ 283 h 283"/>
                <a:gd name="T12" fmla="*/ 175 w 188"/>
                <a:gd name="T13" fmla="*/ 142 h 283"/>
                <a:gd name="T14" fmla="*/ 175 w 188"/>
                <a:gd name="T15" fmla="*/ 142 h 283"/>
                <a:gd name="T16" fmla="*/ 188 w 188"/>
                <a:gd name="T17" fmla="*/ 95 h 283"/>
                <a:gd name="T18" fmla="*/ 94 w 188"/>
                <a:gd name="T19" fmla="*/ 173 h 283"/>
                <a:gd name="T20" fmla="*/ 16 w 188"/>
                <a:gd name="T21" fmla="*/ 94 h 283"/>
                <a:gd name="T22" fmla="*/ 94 w 188"/>
                <a:gd name="T23" fmla="*/ 16 h 283"/>
                <a:gd name="T24" fmla="*/ 173 w 188"/>
                <a:gd name="T25" fmla="*/ 95 h 283"/>
                <a:gd name="T26" fmla="*/ 94 w 188"/>
                <a:gd name="T27" fmla="*/ 17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283">
                  <a:moveTo>
                    <a:pt x="188" y="95"/>
                  </a:moveTo>
                  <a:cubicBezTo>
                    <a:pt x="188" y="43"/>
                    <a:pt x="146" y="0"/>
                    <a:pt x="94" y="0"/>
                  </a:cubicBezTo>
                  <a:cubicBezTo>
                    <a:pt x="42" y="0"/>
                    <a:pt x="0" y="42"/>
                    <a:pt x="0" y="94"/>
                  </a:cubicBezTo>
                  <a:cubicBezTo>
                    <a:pt x="0" y="112"/>
                    <a:pt x="5" y="128"/>
                    <a:pt x="13" y="142"/>
                  </a:cubicBezTo>
                  <a:cubicBezTo>
                    <a:pt x="13" y="142"/>
                    <a:pt x="13" y="142"/>
                    <a:pt x="13" y="142"/>
                  </a:cubicBezTo>
                  <a:cubicBezTo>
                    <a:pt x="94" y="283"/>
                    <a:pt x="94" y="283"/>
                    <a:pt x="94" y="283"/>
                  </a:cubicBezTo>
                  <a:cubicBezTo>
                    <a:pt x="175" y="142"/>
                    <a:pt x="175" y="142"/>
                    <a:pt x="175" y="142"/>
                  </a:cubicBezTo>
                  <a:cubicBezTo>
                    <a:pt x="175" y="142"/>
                    <a:pt x="175" y="142"/>
                    <a:pt x="175" y="142"/>
                  </a:cubicBezTo>
                  <a:cubicBezTo>
                    <a:pt x="184" y="128"/>
                    <a:pt x="188" y="112"/>
                    <a:pt x="188" y="95"/>
                  </a:cubicBezTo>
                  <a:close/>
                  <a:moveTo>
                    <a:pt x="94" y="173"/>
                  </a:moveTo>
                  <a:cubicBezTo>
                    <a:pt x="51" y="173"/>
                    <a:pt x="16" y="138"/>
                    <a:pt x="16" y="94"/>
                  </a:cubicBezTo>
                  <a:cubicBezTo>
                    <a:pt x="16" y="51"/>
                    <a:pt x="51" y="16"/>
                    <a:pt x="94" y="16"/>
                  </a:cubicBezTo>
                  <a:cubicBezTo>
                    <a:pt x="138" y="16"/>
                    <a:pt x="173" y="52"/>
                    <a:pt x="173" y="95"/>
                  </a:cubicBezTo>
                  <a:cubicBezTo>
                    <a:pt x="172" y="138"/>
                    <a:pt x="137" y="173"/>
                    <a:pt x="94" y="17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Group 15"/>
          <p:cNvGrpSpPr/>
          <p:nvPr/>
        </p:nvGrpSpPr>
        <p:grpSpPr>
          <a:xfrm>
            <a:off x="713614" y="1556792"/>
            <a:ext cx="5864535" cy="4819511"/>
            <a:chOff x="839868" y="1831975"/>
            <a:chExt cx="5256213" cy="4319588"/>
          </a:xfrm>
          <a:solidFill>
            <a:schemeClr val="bg1">
              <a:lumMod val="75000"/>
            </a:schemeClr>
          </a:solidFill>
        </p:grpSpPr>
        <p:sp>
          <p:nvSpPr>
            <p:cNvPr id="17" name="Freeform 4"/>
            <p:cNvSpPr>
              <a:spLocks/>
            </p:cNvSpPr>
            <p:nvPr/>
          </p:nvSpPr>
          <p:spPr bwMode="auto">
            <a:xfrm>
              <a:off x="4905456" y="1831975"/>
              <a:ext cx="1190625" cy="1057275"/>
            </a:xfrm>
            <a:custGeom>
              <a:avLst/>
              <a:gdLst>
                <a:gd name="T0" fmla="*/ 363316 w 1088"/>
                <a:gd name="T1" fmla="*/ 863584 h 988"/>
                <a:gd name="T2" fmla="*/ 431164 w 1088"/>
                <a:gd name="T3" fmla="*/ 940632 h 988"/>
                <a:gd name="T4" fmla="*/ 482597 w 1088"/>
                <a:gd name="T5" fmla="*/ 929931 h 988"/>
                <a:gd name="T6" fmla="*/ 549351 w 1088"/>
                <a:gd name="T7" fmla="*/ 935282 h 988"/>
                <a:gd name="T8" fmla="*/ 620482 w 1088"/>
                <a:gd name="T9" fmla="*/ 919230 h 988"/>
                <a:gd name="T10" fmla="*/ 671915 w 1088"/>
                <a:gd name="T11" fmla="*/ 979157 h 988"/>
                <a:gd name="T12" fmla="*/ 712405 w 1088"/>
                <a:gd name="T13" fmla="*/ 994138 h 988"/>
                <a:gd name="T14" fmla="*/ 760555 w 1088"/>
                <a:gd name="T15" fmla="*/ 1024101 h 988"/>
                <a:gd name="T16" fmla="*/ 773687 w 1088"/>
                <a:gd name="T17" fmla="*/ 966315 h 988"/>
                <a:gd name="T18" fmla="*/ 825121 w 1088"/>
                <a:gd name="T19" fmla="*/ 1026242 h 988"/>
                <a:gd name="T20" fmla="*/ 872177 w 1088"/>
                <a:gd name="T21" fmla="*/ 1052995 h 988"/>
                <a:gd name="T22" fmla="*/ 922516 w 1088"/>
                <a:gd name="T23" fmla="*/ 991998 h 988"/>
                <a:gd name="T24" fmla="*/ 955345 w 1088"/>
                <a:gd name="T25" fmla="*/ 986647 h 988"/>
                <a:gd name="T26" fmla="*/ 1008967 w 1088"/>
                <a:gd name="T27" fmla="*/ 1024101 h 988"/>
                <a:gd name="T28" fmla="*/ 1054929 w 1088"/>
                <a:gd name="T29" fmla="*/ 1026242 h 988"/>
                <a:gd name="T30" fmla="*/ 1039608 w 1088"/>
                <a:gd name="T31" fmla="*/ 942773 h 988"/>
                <a:gd name="T32" fmla="*/ 1016627 w 1088"/>
                <a:gd name="T33" fmla="*/ 841111 h 988"/>
                <a:gd name="T34" fmla="*/ 1132626 w 1088"/>
                <a:gd name="T35" fmla="*/ 796167 h 988"/>
                <a:gd name="T36" fmla="*/ 1143569 w 1088"/>
                <a:gd name="T37" fmla="*/ 745871 h 988"/>
                <a:gd name="T38" fmla="*/ 1157795 w 1088"/>
                <a:gd name="T39" fmla="*/ 696646 h 988"/>
                <a:gd name="T40" fmla="*/ 1163267 w 1088"/>
                <a:gd name="T41" fmla="*/ 500814 h 988"/>
                <a:gd name="T42" fmla="*/ 1158890 w 1088"/>
                <a:gd name="T43" fmla="*/ 415205 h 988"/>
                <a:gd name="T44" fmla="*/ 1152324 w 1088"/>
                <a:gd name="T45" fmla="*/ 376681 h 988"/>
                <a:gd name="T46" fmla="*/ 1075721 w 1088"/>
                <a:gd name="T47" fmla="*/ 434467 h 988"/>
                <a:gd name="T48" fmla="*/ 994741 w 1088"/>
                <a:gd name="T49" fmla="*/ 506165 h 988"/>
                <a:gd name="T50" fmla="*/ 850290 w 1088"/>
                <a:gd name="T51" fmla="*/ 506165 h 988"/>
                <a:gd name="T52" fmla="*/ 832781 w 1088"/>
                <a:gd name="T53" fmla="*/ 451589 h 988"/>
                <a:gd name="T54" fmla="*/ 782442 w 1088"/>
                <a:gd name="T55" fmla="*/ 415205 h 988"/>
                <a:gd name="T56" fmla="*/ 688330 w 1088"/>
                <a:gd name="T57" fmla="*/ 391663 h 988"/>
                <a:gd name="T58" fmla="*/ 611727 w 1088"/>
                <a:gd name="T59" fmla="*/ 383102 h 988"/>
                <a:gd name="T60" fmla="*/ 543879 w 1088"/>
                <a:gd name="T61" fmla="*/ 336017 h 988"/>
                <a:gd name="T62" fmla="*/ 511050 w 1088"/>
                <a:gd name="T63" fmla="*/ 281441 h 988"/>
                <a:gd name="T64" fmla="*/ 463994 w 1088"/>
                <a:gd name="T65" fmla="*/ 222584 h 988"/>
                <a:gd name="T66" fmla="*/ 404900 w 1088"/>
                <a:gd name="T67" fmla="*/ 130554 h 988"/>
                <a:gd name="T68" fmla="*/ 342524 w 1088"/>
                <a:gd name="T69" fmla="*/ 37454 h 988"/>
                <a:gd name="T70" fmla="*/ 241846 w 1088"/>
                <a:gd name="T71" fmla="*/ 22472 h 988"/>
                <a:gd name="T72" fmla="*/ 129130 w 1088"/>
                <a:gd name="T73" fmla="*/ 0 h 988"/>
                <a:gd name="T74" fmla="*/ 4377 w 1088"/>
                <a:gd name="T75" fmla="*/ 52436 h 988"/>
                <a:gd name="T76" fmla="*/ 0 w 1088"/>
                <a:gd name="T77" fmla="*/ 148746 h 988"/>
                <a:gd name="T78" fmla="*/ 54716 w 1088"/>
                <a:gd name="T79" fmla="*/ 185130 h 988"/>
                <a:gd name="T80" fmla="*/ 120376 w 1088"/>
                <a:gd name="T81" fmla="*/ 172289 h 988"/>
                <a:gd name="T82" fmla="*/ 134602 w 1088"/>
                <a:gd name="T83" fmla="*/ 238636 h 988"/>
                <a:gd name="T84" fmla="*/ 215582 w 1088"/>
                <a:gd name="T85" fmla="*/ 275020 h 988"/>
                <a:gd name="T86" fmla="*/ 264827 w 1088"/>
                <a:gd name="T87" fmla="*/ 254688 h 988"/>
                <a:gd name="T88" fmla="*/ 404900 w 1088"/>
                <a:gd name="T89" fmla="*/ 262179 h 988"/>
                <a:gd name="T90" fmla="*/ 383014 w 1088"/>
                <a:gd name="T91" fmla="*/ 446239 h 988"/>
                <a:gd name="T92" fmla="*/ 363316 w 1088"/>
                <a:gd name="T93" fmla="*/ 504025 h 988"/>
                <a:gd name="T94" fmla="*/ 355655 w 1088"/>
                <a:gd name="T95" fmla="*/ 622808 h 988"/>
                <a:gd name="T96" fmla="*/ 322826 w 1088"/>
                <a:gd name="T97" fmla="*/ 597125 h 988"/>
                <a:gd name="T98" fmla="*/ 250600 w 1088"/>
                <a:gd name="T99" fmla="*/ 705207 h 988"/>
                <a:gd name="T100" fmla="*/ 221054 w 1088"/>
                <a:gd name="T101" fmla="*/ 757642 h 988"/>
                <a:gd name="T102" fmla="*/ 322826 w 1088"/>
                <a:gd name="T103" fmla="*/ 794026 h 988"/>
                <a:gd name="T104" fmla="*/ 322826 w 1088"/>
                <a:gd name="T105" fmla="*/ 815429 h 988"/>
                <a:gd name="T106" fmla="*/ 286713 w 1088"/>
                <a:gd name="T107" fmla="*/ 860374 h 9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088" h="988">
                  <a:moveTo>
                    <a:pt x="275" y="816"/>
                  </a:moveTo>
                  <a:lnTo>
                    <a:pt x="332" y="807"/>
                  </a:lnTo>
                  <a:lnTo>
                    <a:pt x="357" y="853"/>
                  </a:lnTo>
                  <a:lnTo>
                    <a:pt x="394" y="879"/>
                  </a:lnTo>
                  <a:lnTo>
                    <a:pt x="419" y="869"/>
                  </a:lnTo>
                  <a:lnTo>
                    <a:pt x="441" y="869"/>
                  </a:lnTo>
                  <a:lnTo>
                    <a:pt x="478" y="846"/>
                  </a:lnTo>
                  <a:lnTo>
                    <a:pt x="502" y="874"/>
                  </a:lnTo>
                  <a:lnTo>
                    <a:pt x="520" y="879"/>
                  </a:lnTo>
                  <a:lnTo>
                    <a:pt x="567" y="859"/>
                  </a:lnTo>
                  <a:lnTo>
                    <a:pt x="602" y="879"/>
                  </a:lnTo>
                  <a:lnTo>
                    <a:pt x="614" y="915"/>
                  </a:lnTo>
                  <a:lnTo>
                    <a:pt x="638" y="915"/>
                  </a:lnTo>
                  <a:lnTo>
                    <a:pt x="651" y="929"/>
                  </a:lnTo>
                  <a:lnTo>
                    <a:pt x="682" y="964"/>
                  </a:lnTo>
                  <a:lnTo>
                    <a:pt x="695" y="957"/>
                  </a:lnTo>
                  <a:lnTo>
                    <a:pt x="689" y="915"/>
                  </a:lnTo>
                  <a:lnTo>
                    <a:pt x="707" y="903"/>
                  </a:lnTo>
                  <a:lnTo>
                    <a:pt x="733" y="952"/>
                  </a:lnTo>
                  <a:lnTo>
                    <a:pt x="754" y="959"/>
                  </a:lnTo>
                  <a:lnTo>
                    <a:pt x="779" y="987"/>
                  </a:lnTo>
                  <a:lnTo>
                    <a:pt x="797" y="984"/>
                  </a:lnTo>
                  <a:lnTo>
                    <a:pt x="805" y="971"/>
                  </a:lnTo>
                  <a:lnTo>
                    <a:pt x="843" y="927"/>
                  </a:lnTo>
                  <a:lnTo>
                    <a:pt x="860" y="940"/>
                  </a:lnTo>
                  <a:lnTo>
                    <a:pt x="873" y="922"/>
                  </a:lnTo>
                  <a:lnTo>
                    <a:pt x="884" y="945"/>
                  </a:lnTo>
                  <a:lnTo>
                    <a:pt x="922" y="957"/>
                  </a:lnTo>
                  <a:lnTo>
                    <a:pt x="947" y="957"/>
                  </a:lnTo>
                  <a:lnTo>
                    <a:pt x="964" y="959"/>
                  </a:lnTo>
                  <a:lnTo>
                    <a:pt x="955" y="940"/>
                  </a:lnTo>
                  <a:lnTo>
                    <a:pt x="950" y="881"/>
                  </a:lnTo>
                  <a:lnTo>
                    <a:pt x="904" y="811"/>
                  </a:lnTo>
                  <a:lnTo>
                    <a:pt x="929" y="786"/>
                  </a:lnTo>
                  <a:lnTo>
                    <a:pt x="952" y="744"/>
                  </a:lnTo>
                  <a:lnTo>
                    <a:pt x="1035" y="744"/>
                  </a:lnTo>
                  <a:lnTo>
                    <a:pt x="1049" y="733"/>
                  </a:lnTo>
                  <a:lnTo>
                    <a:pt x="1045" y="697"/>
                  </a:lnTo>
                  <a:lnTo>
                    <a:pt x="1063" y="669"/>
                  </a:lnTo>
                  <a:lnTo>
                    <a:pt x="1058" y="651"/>
                  </a:lnTo>
                  <a:lnTo>
                    <a:pt x="1064" y="622"/>
                  </a:lnTo>
                  <a:lnTo>
                    <a:pt x="1063" y="468"/>
                  </a:lnTo>
                  <a:lnTo>
                    <a:pt x="1087" y="419"/>
                  </a:lnTo>
                  <a:lnTo>
                    <a:pt x="1059" y="388"/>
                  </a:lnTo>
                  <a:lnTo>
                    <a:pt x="1064" y="368"/>
                  </a:lnTo>
                  <a:lnTo>
                    <a:pt x="1053" y="352"/>
                  </a:lnTo>
                  <a:lnTo>
                    <a:pt x="1021" y="363"/>
                  </a:lnTo>
                  <a:lnTo>
                    <a:pt x="983" y="406"/>
                  </a:lnTo>
                  <a:lnTo>
                    <a:pt x="947" y="422"/>
                  </a:lnTo>
                  <a:lnTo>
                    <a:pt x="909" y="473"/>
                  </a:lnTo>
                  <a:lnTo>
                    <a:pt x="818" y="503"/>
                  </a:lnTo>
                  <a:lnTo>
                    <a:pt x="777" y="473"/>
                  </a:lnTo>
                  <a:lnTo>
                    <a:pt x="782" y="454"/>
                  </a:lnTo>
                  <a:lnTo>
                    <a:pt x="761" y="422"/>
                  </a:lnTo>
                  <a:lnTo>
                    <a:pt x="749" y="388"/>
                  </a:lnTo>
                  <a:lnTo>
                    <a:pt x="715" y="388"/>
                  </a:lnTo>
                  <a:lnTo>
                    <a:pt x="652" y="357"/>
                  </a:lnTo>
                  <a:lnTo>
                    <a:pt x="629" y="366"/>
                  </a:lnTo>
                  <a:lnTo>
                    <a:pt x="602" y="352"/>
                  </a:lnTo>
                  <a:lnTo>
                    <a:pt x="559" y="358"/>
                  </a:lnTo>
                  <a:lnTo>
                    <a:pt x="520" y="345"/>
                  </a:lnTo>
                  <a:lnTo>
                    <a:pt x="497" y="314"/>
                  </a:lnTo>
                  <a:lnTo>
                    <a:pt x="478" y="290"/>
                  </a:lnTo>
                  <a:lnTo>
                    <a:pt x="467" y="263"/>
                  </a:lnTo>
                  <a:lnTo>
                    <a:pt x="441" y="236"/>
                  </a:lnTo>
                  <a:lnTo>
                    <a:pt x="424" y="208"/>
                  </a:lnTo>
                  <a:lnTo>
                    <a:pt x="382" y="154"/>
                  </a:lnTo>
                  <a:lnTo>
                    <a:pt x="370" y="122"/>
                  </a:lnTo>
                  <a:lnTo>
                    <a:pt x="325" y="65"/>
                  </a:lnTo>
                  <a:lnTo>
                    <a:pt x="313" y="35"/>
                  </a:lnTo>
                  <a:lnTo>
                    <a:pt x="259" y="9"/>
                  </a:lnTo>
                  <a:lnTo>
                    <a:pt x="221" y="21"/>
                  </a:lnTo>
                  <a:lnTo>
                    <a:pt x="190" y="14"/>
                  </a:lnTo>
                  <a:lnTo>
                    <a:pt x="118" y="0"/>
                  </a:lnTo>
                  <a:lnTo>
                    <a:pt x="22" y="33"/>
                  </a:lnTo>
                  <a:lnTo>
                    <a:pt x="4" y="49"/>
                  </a:lnTo>
                  <a:lnTo>
                    <a:pt x="25" y="76"/>
                  </a:lnTo>
                  <a:lnTo>
                    <a:pt x="0" y="139"/>
                  </a:lnTo>
                  <a:lnTo>
                    <a:pt x="7" y="146"/>
                  </a:lnTo>
                  <a:lnTo>
                    <a:pt x="50" y="173"/>
                  </a:lnTo>
                  <a:lnTo>
                    <a:pt x="71" y="136"/>
                  </a:lnTo>
                  <a:lnTo>
                    <a:pt x="110" y="161"/>
                  </a:lnTo>
                  <a:lnTo>
                    <a:pt x="107" y="179"/>
                  </a:lnTo>
                  <a:lnTo>
                    <a:pt x="123" y="223"/>
                  </a:lnTo>
                  <a:lnTo>
                    <a:pt x="147" y="249"/>
                  </a:lnTo>
                  <a:lnTo>
                    <a:pt x="197" y="257"/>
                  </a:lnTo>
                  <a:lnTo>
                    <a:pt x="212" y="243"/>
                  </a:lnTo>
                  <a:lnTo>
                    <a:pt x="242" y="238"/>
                  </a:lnTo>
                  <a:lnTo>
                    <a:pt x="295" y="190"/>
                  </a:lnTo>
                  <a:lnTo>
                    <a:pt x="370" y="245"/>
                  </a:lnTo>
                  <a:lnTo>
                    <a:pt x="345" y="345"/>
                  </a:lnTo>
                  <a:lnTo>
                    <a:pt x="350" y="417"/>
                  </a:lnTo>
                  <a:lnTo>
                    <a:pt x="350" y="461"/>
                  </a:lnTo>
                  <a:lnTo>
                    <a:pt x="332" y="471"/>
                  </a:lnTo>
                  <a:lnTo>
                    <a:pt x="329" y="585"/>
                  </a:lnTo>
                  <a:lnTo>
                    <a:pt x="325" y="582"/>
                  </a:lnTo>
                  <a:lnTo>
                    <a:pt x="304" y="558"/>
                  </a:lnTo>
                  <a:lnTo>
                    <a:pt x="295" y="558"/>
                  </a:lnTo>
                  <a:lnTo>
                    <a:pt x="289" y="566"/>
                  </a:lnTo>
                  <a:lnTo>
                    <a:pt x="229" y="659"/>
                  </a:lnTo>
                  <a:lnTo>
                    <a:pt x="197" y="696"/>
                  </a:lnTo>
                  <a:lnTo>
                    <a:pt x="202" y="708"/>
                  </a:lnTo>
                  <a:lnTo>
                    <a:pt x="265" y="749"/>
                  </a:lnTo>
                  <a:lnTo>
                    <a:pt x="295" y="742"/>
                  </a:lnTo>
                  <a:lnTo>
                    <a:pt x="299" y="749"/>
                  </a:lnTo>
                  <a:lnTo>
                    <a:pt x="295" y="762"/>
                  </a:lnTo>
                  <a:lnTo>
                    <a:pt x="265" y="774"/>
                  </a:lnTo>
                  <a:lnTo>
                    <a:pt x="262" y="804"/>
                  </a:lnTo>
                  <a:lnTo>
                    <a:pt x="275" y="816"/>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18" name="Freeform 5"/>
            <p:cNvSpPr>
              <a:spLocks/>
            </p:cNvSpPr>
            <p:nvPr/>
          </p:nvSpPr>
          <p:spPr bwMode="auto">
            <a:xfrm>
              <a:off x="3016331" y="1884363"/>
              <a:ext cx="2314575" cy="2038350"/>
            </a:xfrm>
            <a:custGeom>
              <a:avLst/>
              <a:gdLst>
                <a:gd name="T0" fmla="*/ 754396 w 2117"/>
                <a:gd name="T1" fmla="*/ 1974083 h 1903"/>
                <a:gd name="T2" fmla="*/ 854982 w 2117"/>
                <a:gd name="T3" fmla="*/ 1802703 h 1903"/>
                <a:gd name="T4" fmla="*/ 928235 w 2117"/>
                <a:gd name="T5" fmla="*/ 1963371 h 1903"/>
                <a:gd name="T6" fmla="*/ 1018982 w 2117"/>
                <a:gd name="T7" fmla="*/ 1998718 h 1903"/>
                <a:gd name="T8" fmla="*/ 1135968 w 2117"/>
                <a:gd name="T9" fmla="*/ 1827338 h 1903"/>
                <a:gd name="T10" fmla="*/ 1258420 w 2117"/>
                <a:gd name="T11" fmla="*/ 1769498 h 1903"/>
                <a:gd name="T12" fmla="*/ 1398366 w 2117"/>
                <a:gd name="T13" fmla="*/ 1660243 h 1903"/>
                <a:gd name="T14" fmla="*/ 1482553 w 2117"/>
                <a:gd name="T15" fmla="*/ 1550988 h 1903"/>
                <a:gd name="T16" fmla="*/ 1563459 w 2117"/>
                <a:gd name="T17" fmla="*/ 1428880 h 1903"/>
                <a:gd name="T18" fmla="*/ 1645458 w 2117"/>
                <a:gd name="T19" fmla="*/ 1434236 h 1903"/>
                <a:gd name="T20" fmla="*/ 1739485 w 2117"/>
                <a:gd name="T21" fmla="*/ 1405315 h 1903"/>
                <a:gd name="T22" fmla="*/ 1858657 w 2117"/>
                <a:gd name="T23" fmla="*/ 1395675 h 1903"/>
                <a:gd name="T24" fmla="*/ 1971270 w 2117"/>
                <a:gd name="T25" fmla="*/ 1437449 h 1903"/>
                <a:gd name="T26" fmla="*/ 2032496 w 2117"/>
                <a:gd name="T27" fmla="*/ 1392462 h 1903"/>
                <a:gd name="T28" fmla="*/ 2150576 w 2117"/>
                <a:gd name="T29" fmla="*/ 1283207 h 1903"/>
                <a:gd name="T30" fmla="*/ 2252255 w 2117"/>
                <a:gd name="T31" fmla="*/ 1227509 h 1903"/>
                <a:gd name="T32" fmla="*/ 2279589 w 2117"/>
                <a:gd name="T33" fmla="*/ 1135392 h 1903"/>
                <a:gd name="T34" fmla="*/ 2154949 w 2117"/>
                <a:gd name="T35" fmla="*/ 1066840 h 1903"/>
                <a:gd name="T36" fmla="*/ 2125429 w 2117"/>
                <a:gd name="T37" fmla="*/ 931878 h 1903"/>
                <a:gd name="T38" fmla="*/ 2163696 w 2117"/>
                <a:gd name="T39" fmla="*/ 886891 h 1903"/>
                <a:gd name="T40" fmla="*/ 2177909 w 2117"/>
                <a:gd name="T41" fmla="*/ 780850 h 1903"/>
                <a:gd name="T42" fmla="*/ 2177909 w 2117"/>
                <a:gd name="T43" fmla="*/ 754072 h 1903"/>
                <a:gd name="T44" fmla="*/ 2205242 w 2117"/>
                <a:gd name="T45" fmla="*/ 554843 h 1903"/>
                <a:gd name="T46" fmla="*/ 2250069 w 2117"/>
                <a:gd name="T47" fmla="*/ 576265 h 1903"/>
                <a:gd name="T48" fmla="*/ 2266469 w 2117"/>
                <a:gd name="T49" fmla="*/ 318124 h 1903"/>
                <a:gd name="T50" fmla="*/ 2119963 w 2117"/>
                <a:gd name="T51" fmla="*/ 207798 h 1903"/>
                <a:gd name="T52" fmla="*/ 2007350 w 2117"/>
                <a:gd name="T53" fmla="*/ 141388 h 1903"/>
                <a:gd name="T54" fmla="*/ 1895830 w 2117"/>
                <a:gd name="T55" fmla="*/ 104970 h 1903"/>
                <a:gd name="T56" fmla="*/ 1875057 w 2117"/>
                <a:gd name="T57" fmla="*/ 0 h 1903"/>
                <a:gd name="T58" fmla="*/ 1830231 w 2117"/>
                <a:gd name="T59" fmla="*/ 104970 h 1903"/>
                <a:gd name="T60" fmla="*/ 1773378 w 2117"/>
                <a:gd name="T61" fmla="*/ 383463 h 1903"/>
                <a:gd name="T62" fmla="*/ 1623592 w 2117"/>
                <a:gd name="T63" fmla="*/ 495931 h 1903"/>
                <a:gd name="T64" fmla="*/ 1523006 w 2117"/>
                <a:gd name="T65" fmla="*/ 691946 h 1903"/>
                <a:gd name="T66" fmla="*/ 1680445 w 2117"/>
                <a:gd name="T67" fmla="*/ 727294 h 1903"/>
                <a:gd name="T68" fmla="*/ 1901297 w 2117"/>
                <a:gd name="T69" fmla="*/ 799059 h 1903"/>
                <a:gd name="T70" fmla="*/ 1744951 w 2117"/>
                <a:gd name="T71" fmla="*/ 864398 h 1903"/>
                <a:gd name="T72" fmla="*/ 1617032 w 2117"/>
                <a:gd name="T73" fmla="*/ 946874 h 1903"/>
                <a:gd name="T74" fmla="*/ 1449753 w 2117"/>
                <a:gd name="T75" fmla="*/ 1095760 h 1903"/>
                <a:gd name="T76" fmla="*/ 1249674 w 2117"/>
                <a:gd name="T77" fmla="*/ 1125752 h 1903"/>
                <a:gd name="T78" fmla="*/ 1207034 w 2117"/>
                <a:gd name="T79" fmla="*/ 1313199 h 1903"/>
                <a:gd name="T80" fmla="*/ 901995 w 2117"/>
                <a:gd name="T81" fmla="*/ 1440663 h 1903"/>
                <a:gd name="T82" fmla="*/ 637410 w 2117"/>
                <a:gd name="T83" fmla="*/ 1520997 h 1903"/>
                <a:gd name="T84" fmla="*/ 231785 w 2117"/>
                <a:gd name="T85" fmla="*/ 1426738 h 1903"/>
                <a:gd name="T86" fmla="*/ 13120 w 2117"/>
                <a:gd name="T87" fmla="*/ 1497432 h 1903"/>
                <a:gd name="T88" fmla="*/ 138853 w 2117"/>
                <a:gd name="T89" fmla="*/ 1635607 h 1903"/>
                <a:gd name="T90" fmla="*/ 262399 w 2117"/>
                <a:gd name="T91" fmla="*/ 1688092 h 1903"/>
                <a:gd name="T92" fmla="*/ 299572 w 2117"/>
                <a:gd name="T93" fmla="*/ 1797347 h 1903"/>
                <a:gd name="T94" fmla="*/ 430771 w 2117"/>
                <a:gd name="T95" fmla="*/ 1868041 h 1903"/>
                <a:gd name="T96" fmla="*/ 618824 w 2117"/>
                <a:gd name="T97" fmla="*/ 1851974 h 1903"/>
                <a:gd name="T98" fmla="*/ 557597 w 2117"/>
                <a:gd name="T99" fmla="*/ 1948376 h 190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117" h="1903">
                  <a:moveTo>
                    <a:pt x="596" y="1893"/>
                  </a:moveTo>
                  <a:lnTo>
                    <a:pt x="626" y="1888"/>
                  </a:lnTo>
                  <a:lnTo>
                    <a:pt x="650" y="1879"/>
                  </a:lnTo>
                  <a:lnTo>
                    <a:pt x="690" y="1843"/>
                  </a:lnTo>
                  <a:lnTo>
                    <a:pt x="700" y="1789"/>
                  </a:lnTo>
                  <a:lnTo>
                    <a:pt x="724" y="1711"/>
                  </a:lnTo>
                  <a:lnTo>
                    <a:pt x="775" y="1676"/>
                  </a:lnTo>
                  <a:lnTo>
                    <a:pt x="782" y="1683"/>
                  </a:lnTo>
                  <a:lnTo>
                    <a:pt x="799" y="1738"/>
                  </a:lnTo>
                  <a:lnTo>
                    <a:pt x="775" y="1772"/>
                  </a:lnTo>
                  <a:lnTo>
                    <a:pt x="766" y="1804"/>
                  </a:lnTo>
                  <a:lnTo>
                    <a:pt x="849" y="1833"/>
                  </a:lnTo>
                  <a:lnTo>
                    <a:pt x="854" y="1856"/>
                  </a:lnTo>
                  <a:lnTo>
                    <a:pt x="901" y="1854"/>
                  </a:lnTo>
                  <a:lnTo>
                    <a:pt x="921" y="1860"/>
                  </a:lnTo>
                  <a:lnTo>
                    <a:pt x="932" y="1866"/>
                  </a:lnTo>
                  <a:lnTo>
                    <a:pt x="1014" y="1750"/>
                  </a:lnTo>
                  <a:lnTo>
                    <a:pt x="1036" y="1743"/>
                  </a:lnTo>
                  <a:lnTo>
                    <a:pt x="1041" y="1729"/>
                  </a:lnTo>
                  <a:lnTo>
                    <a:pt x="1039" y="1706"/>
                  </a:lnTo>
                  <a:lnTo>
                    <a:pt x="1067" y="1666"/>
                  </a:lnTo>
                  <a:lnTo>
                    <a:pt x="1119" y="1664"/>
                  </a:lnTo>
                  <a:lnTo>
                    <a:pt x="1139" y="1641"/>
                  </a:lnTo>
                  <a:lnTo>
                    <a:pt x="1151" y="1652"/>
                  </a:lnTo>
                  <a:lnTo>
                    <a:pt x="1181" y="1627"/>
                  </a:lnTo>
                  <a:lnTo>
                    <a:pt x="1197" y="1627"/>
                  </a:lnTo>
                  <a:lnTo>
                    <a:pt x="1251" y="1548"/>
                  </a:lnTo>
                  <a:lnTo>
                    <a:pt x="1279" y="1550"/>
                  </a:lnTo>
                  <a:lnTo>
                    <a:pt x="1314" y="1525"/>
                  </a:lnTo>
                  <a:lnTo>
                    <a:pt x="1323" y="1534"/>
                  </a:lnTo>
                  <a:lnTo>
                    <a:pt x="1388" y="1502"/>
                  </a:lnTo>
                  <a:lnTo>
                    <a:pt x="1356" y="1448"/>
                  </a:lnTo>
                  <a:lnTo>
                    <a:pt x="1365" y="1394"/>
                  </a:lnTo>
                  <a:lnTo>
                    <a:pt x="1393" y="1336"/>
                  </a:lnTo>
                  <a:lnTo>
                    <a:pt x="1416" y="1327"/>
                  </a:lnTo>
                  <a:lnTo>
                    <a:pt x="1430" y="1334"/>
                  </a:lnTo>
                  <a:lnTo>
                    <a:pt x="1430" y="1375"/>
                  </a:lnTo>
                  <a:lnTo>
                    <a:pt x="1447" y="1387"/>
                  </a:lnTo>
                  <a:lnTo>
                    <a:pt x="1488" y="1357"/>
                  </a:lnTo>
                  <a:lnTo>
                    <a:pt x="1505" y="1339"/>
                  </a:lnTo>
                  <a:lnTo>
                    <a:pt x="1521" y="1347"/>
                  </a:lnTo>
                  <a:lnTo>
                    <a:pt x="1542" y="1329"/>
                  </a:lnTo>
                  <a:lnTo>
                    <a:pt x="1584" y="1327"/>
                  </a:lnTo>
                  <a:lnTo>
                    <a:pt x="1591" y="1312"/>
                  </a:lnTo>
                  <a:lnTo>
                    <a:pt x="1581" y="1290"/>
                  </a:lnTo>
                  <a:lnTo>
                    <a:pt x="1610" y="1261"/>
                  </a:lnTo>
                  <a:lnTo>
                    <a:pt x="1645" y="1243"/>
                  </a:lnTo>
                  <a:lnTo>
                    <a:pt x="1700" y="1303"/>
                  </a:lnTo>
                  <a:lnTo>
                    <a:pt x="1697" y="1324"/>
                  </a:lnTo>
                  <a:lnTo>
                    <a:pt x="1724" y="1368"/>
                  </a:lnTo>
                  <a:lnTo>
                    <a:pt x="1789" y="1372"/>
                  </a:lnTo>
                  <a:lnTo>
                    <a:pt x="1803" y="1342"/>
                  </a:lnTo>
                  <a:lnTo>
                    <a:pt x="1787" y="1255"/>
                  </a:lnTo>
                  <a:lnTo>
                    <a:pt x="1801" y="1240"/>
                  </a:lnTo>
                  <a:lnTo>
                    <a:pt x="1831" y="1261"/>
                  </a:lnTo>
                  <a:lnTo>
                    <a:pt x="1859" y="1300"/>
                  </a:lnTo>
                  <a:lnTo>
                    <a:pt x="1901" y="1236"/>
                  </a:lnTo>
                  <a:lnTo>
                    <a:pt x="1921" y="1231"/>
                  </a:lnTo>
                  <a:lnTo>
                    <a:pt x="1951" y="1198"/>
                  </a:lnTo>
                  <a:lnTo>
                    <a:pt x="1967" y="1198"/>
                  </a:lnTo>
                  <a:lnTo>
                    <a:pt x="1994" y="1171"/>
                  </a:lnTo>
                  <a:lnTo>
                    <a:pt x="2009" y="1171"/>
                  </a:lnTo>
                  <a:lnTo>
                    <a:pt x="2023" y="1146"/>
                  </a:lnTo>
                  <a:lnTo>
                    <a:pt x="2060" y="1146"/>
                  </a:lnTo>
                  <a:lnTo>
                    <a:pt x="2099" y="1111"/>
                  </a:lnTo>
                  <a:lnTo>
                    <a:pt x="2116" y="1095"/>
                  </a:lnTo>
                  <a:lnTo>
                    <a:pt x="2116" y="1076"/>
                  </a:lnTo>
                  <a:lnTo>
                    <a:pt x="2085" y="1060"/>
                  </a:lnTo>
                  <a:lnTo>
                    <a:pt x="2085" y="1023"/>
                  </a:lnTo>
                  <a:lnTo>
                    <a:pt x="2036" y="958"/>
                  </a:lnTo>
                  <a:lnTo>
                    <a:pt x="1986" y="1005"/>
                  </a:lnTo>
                  <a:lnTo>
                    <a:pt x="1971" y="996"/>
                  </a:lnTo>
                  <a:lnTo>
                    <a:pt x="1969" y="969"/>
                  </a:lnTo>
                  <a:lnTo>
                    <a:pt x="1949" y="939"/>
                  </a:lnTo>
                  <a:lnTo>
                    <a:pt x="1944" y="907"/>
                  </a:lnTo>
                  <a:lnTo>
                    <a:pt x="1944" y="870"/>
                  </a:lnTo>
                  <a:lnTo>
                    <a:pt x="1910" y="844"/>
                  </a:lnTo>
                  <a:lnTo>
                    <a:pt x="1905" y="832"/>
                  </a:lnTo>
                  <a:lnTo>
                    <a:pt x="1913" y="810"/>
                  </a:lnTo>
                  <a:lnTo>
                    <a:pt x="1979" y="828"/>
                  </a:lnTo>
                  <a:lnTo>
                    <a:pt x="1981" y="798"/>
                  </a:lnTo>
                  <a:lnTo>
                    <a:pt x="2004" y="771"/>
                  </a:lnTo>
                  <a:lnTo>
                    <a:pt x="1989" y="759"/>
                  </a:lnTo>
                  <a:lnTo>
                    <a:pt x="1992" y="729"/>
                  </a:lnTo>
                  <a:lnTo>
                    <a:pt x="2023" y="717"/>
                  </a:lnTo>
                  <a:lnTo>
                    <a:pt x="2028" y="704"/>
                  </a:lnTo>
                  <a:lnTo>
                    <a:pt x="2023" y="697"/>
                  </a:lnTo>
                  <a:lnTo>
                    <a:pt x="1992" y="704"/>
                  </a:lnTo>
                  <a:lnTo>
                    <a:pt x="1931" y="662"/>
                  </a:lnTo>
                  <a:lnTo>
                    <a:pt x="1926" y="650"/>
                  </a:lnTo>
                  <a:lnTo>
                    <a:pt x="1956" y="613"/>
                  </a:lnTo>
                  <a:lnTo>
                    <a:pt x="2017" y="518"/>
                  </a:lnTo>
                  <a:lnTo>
                    <a:pt x="2023" y="511"/>
                  </a:lnTo>
                  <a:lnTo>
                    <a:pt x="2033" y="511"/>
                  </a:lnTo>
                  <a:lnTo>
                    <a:pt x="2053" y="536"/>
                  </a:lnTo>
                  <a:lnTo>
                    <a:pt x="2058" y="538"/>
                  </a:lnTo>
                  <a:lnTo>
                    <a:pt x="2060" y="424"/>
                  </a:lnTo>
                  <a:lnTo>
                    <a:pt x="2078" y="415"/>
                  </a:lnTo>
                  <a:lnTo>
                    <a:pt x="2078" y="370"/>
                  </a:lnTo>
                  <a:lnTo>
                    <a:pt x="2073" y="297"/>
                  </a:lnTo>
                  <a:lnTo>
                    <a:pt x="2099" y="196"/>
                  </a:lnTo>
                  <a:lnTo>
                    <a:pt x="2023" y="142"/>
                  </a:lnTo>
                  <a:lnTo>
                    <a:pt x="1969" y="189"/>
                  </a:lnTo>
                  <a:lnTo>
                    <a:pt x="1939" y="194"/>
                  </a:lnTo>
                  <a:lnTo>
                    <a:pt x="1926" y="210"/>
                  </a:lnTo>
                  <a:lnTo>
                    <a:pt x="1875" y="201"/>
                  </a:lnTo>
                  <a:lnTo>
                    <a:pt x="1851" y="174"/>
                  </a:lnTo>
                  <a:lnTo>
                    <a:pt x="1836" y="132"/>
                  </a:lnTo>
                  <a:lnTo>
                    <a:pt x="1838" y="114"/>
                  </a:lnTo>
                  <a:lnTo>
                    <a:pt x="1799" y="88"/>
                  </a:lnTo>
                  <a:lnTo>
                    <a:pt x="1777" y="126"/>
                  </a:lnTo>
                  <a:lnTo>
                    <a:pt x="1734" y="98"/>
                  </a:lnTo>
                  <a:lnTo>
                    <a:pt x="1727" y="91"/>
                  </a:lnTo>
                  <a:lnTo>
                    <a:pt x="1752" y="27"/>
                  </a:lnTo>
                  <a:lnTo>
                    <a:pt x="1731" y="0"/>
                  </a:lnTo>
                  <a:lnTo>
                    <a:pt x="1715" y="0"/>
                  </a:lnTo>
                  <a:lnTo>
                    <a:pt x="1669" y="32"/>
                  </a:lnTo>
                  <a:lnTo>
                    <a:pt x="1633" y="86"/>
                  </a:lnTo>
                  <a:lnTo>
                    <a:pt x="1647" y="96"/>
                  </a:lnTo>
                  <a:lnTo>
                    <a:pt x="1674" y="98"/>
                  </a:lnTo>
                  <a:lnTo>
                    <a:pt x="1697" y="156"/>
                  </a:lnTo>
                  <a:lnTo>
                    <a:pt x="1685" y="177"/>
                  </a:lnTo>
                  <a:lnTo>
                    <a:pt x="1663" y="210"/>
                  </a:lnTo>
                  <a:lnTo>
                    <a:pt x="1622" y="358"/>
                  </a:lnTo>
                  <a:lnTo>
                    <a:pt x="1638" y="384"/>
                  </a:lnTo>
                  <a:lnTo>
                    <a:pt x="1625" y="405"/>
                  </a:lnTo>
                  <a:lnTo>
                    <a:pt x="1535" y="470"/>
                  </a:lnTo>
                  <a:lnTo>
                    <a:pt x="1485" y="463"/>
                  </a:lnTo>
                  <a:lnTo>
                    <a:pt x="1458" y="452"/>
                  </a:lnTo>
                  <a:lnTo>
                    <a:pt x="1452" y="465"/>
                  </a:lnTo>
                  <a:lnTo>
                    <a:pt x="1412" y="625"/>
                  </a:lnTo>
                  <a:lnTo>
                    <a:pt x="1393" y="646"/>
                  </a:lnTo>
                  <a:lnTo>
                    <a:pt x="1403" y="674"/>
                  </a:lnTo>
                  <a:lnTo>
                    <a:pt x="1428" y="697"/>
                  </a:lnTo>
                  <a:lnTo>
                    <a:pt x="1470" y="672"/>
                  </a:lnTo>
                  <a:lnTo>
                    <a:pt x="1537" y="679"/>
                  </a:lnTo>
                  <a:lnTo>
                    <a:pt x="1556" y="646"/>
                  </a:lnTo>
                  <a:lnTo>
                    <a:pt x="1591" y="637"/>
                  </a:lnTo>
                  <a:lnTo>
                    <a:pt x="1657" y="662"/>
                  </a:lnTo>
                  <a:lnTo>
                    <a:pt x="1739" y="746"/>
                  </a:lnTo>
                  <a:lnTo>
                    <a:pt x="1739" y="764"/>
                  </a:lnTo>
                  <a:lnTo>
                    <a:pt x="1722" y="776"/>
                  </a:lnTo>
                  <a:lnTo>
                    <a:pt x="1627" y="783"/>
                  </a:lnTo>
                  <a:lnTo>
                    <a:pt x="1596" y="807"/>
                  </a:lnTo>
                  <a:lnTo>
                    <a:pt x="1572" y="802"/>
                  </a:lnTo>
                  <a:lnTo>
                    <a:pt x="1554" y="832"/>
                  </a:lnTo>
                  <a:lnTo>
                    <a:pt x="1509" y="840"/>
                  </a:lnTo>
                  <a:lnTo>
                    <a:pt x="1479" y="884"/>
                  </a:lnTo>
                  <a:lnTo>
                    <a:pt x="1475" y="916"/>
                  </a:lnTo>
                  <a:lnTo>
                    <a:pt x="1411" y="958"/>
                  </a:lnTo>
                  <a:lnTo>
                    <a:pt x="1370" y="964"/>
                  </a:lnTo>
                  <a:lnTo>
                    <a:pt x="1326" y="1023"/>
                  </a:lnTo>
                  <a:lnTo>
                    <a:pt x="1284" y="1048"/>
                  </a:lnTo>
                  <a:lnTo>
                    <a:pt x="1202" y="1030"/>
                  </a:lnTo>
                  <a:lnTo>
                    <a:pt x="1176" y="1018"/>
                  </a:lnTo>
                  <a:lnTo>
                    <a:pt x="1143" y="1051"/>
                  </a:lnTo>
                  <a:lnTo>
                    <a:pt x="1129" y="1107"/>
                  </a:lnTo>
                  <a:lnTo>
                    <a:pt x="1172" y="1171"/>
                  </a:lnTo>
                  <a:lnTo>
                    <a:pt x="1143" y="1201"/>
                  </a:lnTo>
                  <a:lnTo>
                    <a:pt x="1104" y="1226"/>
                  </a:lnTo>
                  <a:lnTo>
                    <a:pt x="1044" y="1300"/>
                  </a:lnTo>
                  <a:lnTo>
                    <a:pt x="967" y="1334"/>
                  </a:lnTo>
                  <a:lnTo>
                    <a:pt x="841" y="1347"/>
                  </a:lnTo>
                  <a:lnTo>
                    <a:pt x="825" y="1345"/>
                  </a:lnTo>
                  <a:lnTo>
                    <a:pt x="679" y="1407"/>
                  </a:lnTo>
                  <a:lnTo>
                    <a:pt x="608" y="1448"/>
                  </a:lnTo>
                  <a:lnTo>
                    <a:pt x="590" y="1438"/>
                  </a:lnTo>
                  <a:lnTo>
                    <a:pt x="583" y="1420"/>
                  </a:lnTo>
                  <a:lnTo>
                    <a:pt x="492" y="1414"/>
                  </a:lnTo>
                  <a:lnTo>
                    <a:pt x="391" y="1382"/>
                  </a:lnTo>
                  <a:lnTo>
                    <a:pt x="363" y="1350"/>
                  </a:lnTo>
                  <a:lnTo>
                    <a:pt x="212" y="1332"/>
                  </a:lnTo>
                  <a:lnTo>
                    <a:pt x="184" y="1345"/>
                  </a:lnTo>
                  <a:lnTo>
                    <a:pt x="2" y="1327"/>
                  </a:lnTo>
                  <a:lnTo>
                    <a:pt x="0" y="1354"/>
                  </a:lnTo>
                  <a:lnTo>
                    <a:pt x="12" y="1398"/>
                  </a:lnTo>
                  <a:lnTo>
                    <a:pt x="4" y="1465"/>
                  </a:lnTo>
                  <a:lnTo>
                    <a:pt x="56" y="1542"/>
                  </a:lnTo>
                  <a:lnTo>
                    <a:pt x="85" y="1560"/>
                  </a:lnTo>
                  <a:lnTo>
                    <a:pt x="127" y="1527"/>
                  </a:lnTo>
                  <a:lnTo>
                    <a:pt x="214" y="1527"/>
                  </a:lnTo>
                  <a:lnTo>
                    <a:pt x="236" y="1534"/>
                  </a:lnTo>
                  <a:lnTo>
                    <a:pt x="249" y="1555"/>
                  </a:lnTo>
                  <a:lnTo>
                    <a:pt x="240" y="1576"/>
                  </a:lnTo>
                  <a:lnTo>
                    <a:pt x="190" y="1616"/>
                  </a:lnTo>
                  <a:lnTo>
                    <a:pt x="195" y="1636"/>
                  </a:lnTo>
                  <a:lnTo>
                    <a:pt x="253" y="1678"/>
                  </a:lnTo>
                  <a:lnTo>
                    <a:pt x="274" y="1678"/>
                  </a:lnTo>
                  <a:lnTo>
                    <a:pt x="282" y="1688"/>
                  </a:lnTo>
                  <a:lnTo>
                    <a:pt x="277" y="1706"/>
                  </a:lnTo>
                  <a:lnTo>
                    <a:pt x="312" y="1734"/>
                  </a:lnTo>
                  <a:lnTo>
                    <a:pt x="394" y="1744"/>
                  </a:lnTo>
                  <a:lnTo>
                    <a:pt x="430" y="1736"/>
                  </a:lnTo>
                  <a:lnTo>
                    <a:pt x="481" y="1686"/>
                  </a:lnTo>
                  <a:lnTo>
                    <a:pt x="541" y="1690"/>
                  </a:lnTo>
                  <a:lnTo>
                    <a:pt x="566" y="1729"/>
                  </a:lnTo>
                  <a:lnTo>
                    <a:pt x="552" y="1761"/>
                  </a:lnTo>
                  <a:lnTo>
                    <a:pt x="554" y="1782"/>
                  </a:lnTo>
                  <a:lnTo>
                    <a:pt x="523" y="1802"/>
                  </a:lnTo>
                  <a:lnTo>
                    <a:pt x="510" y="1819"/>
                  </a:lnTo>
                  <a:lnTo>
                    <a:pt x="514" y="1860"/>
                  </a:lnTo>
                  <a:lnTo>
                    <a:pt x="571" y="1902"/>
                  </a:lnTo>
                  <a:lnTo>
                    <a:pt x="596" y="1893"/>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19" name="Freeform 6"/>
            <p:cNvSpPr>
              <a:spLocks/>
            </p:cNvSpPr>
            <p:nvPr/>
          </p:nvSpPr>
          <p:spPr bwMode="auto">
            <a:xfrm>
              <a:off x="839868" y="2449513"/>
              <a:ext cx="2101850" cy="1558925"/>
            </a:xfrm>
            <a:custGeom>
              <a:avLst/>
              <a:gdLst>
                <a:gd name="T0" fmla="*/ 1441331 w 1922"/>
                <a:gd name="T1" fmla="*/ 53535 h 1456"/>
                <a:gd name="T2" fmla="*/ 1505852 w 1922"/>
                <a:gd name="T3" fmla="*/ 131695 h 1456"/>
                <a:gd name="T4" fmla="*/ 1596619 w 1922"/>
                <a:gd name="T5" fmla="*/ 189512 h 1456"/>
                <a:gd name="T6" fmla="*/ 1675356 w 1922"/>
                <a:gd name="T7" fmla="*/ 341550 h 1456"/>
                <a:gd name="T8" fmla="*/ 1631613 w 1922"/>
                <a:gd name="T9" fmla="*/ 457185 h 1456"/>
                <a:gd name="T10" fmla="*/ 1860170 w 1922"/>
                <a:gd name="T11" fmla="*/ 557830 h 1456"/>
                <a:gd name="T12" fmla="*/ 2018738 w 1922"/>
                <a:gd name="T13" fmla="*/ 671323 h 1456"/>
                <a:gd name="T14" fmla="*/ 2100756 w 1922"/>
                <a:gd name="T15" fmla="*/ 843704 h 1456"/>
                <a:gd name="T16" fmla="*/ 2041703 w 1922"/>
                <a:gd name="T17" fmla="*/ 918652 h 1456"/>
                <a:gd name="T18" fmla="*/ 1829550 w 1922"/>
                <a:gd name="T19" fmla="*/ 1033216 h 1456"/>
                <a:gd name="T20" fmla="*/ 1798930 w 1922"/>
                <a:gd name="T21" fmla="*/ 1213092 h 1456"/>
                <a:gd name="T22" fmla="*/ 1498197 w 1922"/>
                <a:gd name="T23" fmla="*/ 1300889 h 1456"/>
                <a:gd name="T24" fmla="*/ 1551782 w 1922"/>
                <a:gd name="T25" fmla="*/ 1463634 h 1456"/>
                <a:gd name="T26" fmla="*/ 1518975 w 1922"/>
                <a:gd name="T27" fmla="*/ 1516097 h 1456"/>
                <a:gd name="T28" fmla="*/ 1475232 w 1922"/>
                <a:gd name="T29" fmla="*/ 1557854 h 1456"/>
                <a:gd name="T30" fmla="*/ 1356032 w 1922"/>
                <a:gd name="T31" fmla="*/ 1527875 h 1456"/>
                <a:gd name="T32" fmla="*/ 1151534 w 1922"/>
                <a:gd name="T33" fmla="*/ 1500037 h 1456"/>
                <a:gd name="T34" fmla="*/ 945942 w 1922"/>
                <a:gd name="T35" fmla="*/ 1535370 h 1456"/>
                <a:gd name="T36" fmla="*/ 786280 w 1922"/>
                <a:gd name="T37" fmla="*/ 1510744 h 1456"/>
                <a:gd name="T38" fmla="*/ 604747 w 1922"/>
                <a:gd name="T39" fmla="*/ 1525734 h 1456"/>
                <a:gd name="T40" fmla="*/ 501951 w 1922"/>
                <a:gd name="T41" fmla="*/ 1476482 h 1456"/>
                <a:gd name="T42" fmla="*/ 392593 w 1922"/>
                <a:gd name="T43" fmla="*/ 1403675 h 1456"/>
                <a:gd name="T44" fmla="*/ 159662 w 1922"/>
                <a:gd name="T45" fmla="*/ 1361918 h 1456"/>
                <a:gd name="T46" fmla="*/ 129042 w 1922"/>
                <a:gd name="T47" fmla="*/ 1273051 h 1456"/>
                <a:gd name="T48" fmla="*/ 80925 w 1922"/>
                <a:gd name="T49" fmla="*/ 1210951 h 1456"/>
                <a:gd name="T50" fmla="*/ 44837 w 1922"/>
                <a:gd name="T51" fmla="*/ 1149921 h 1456"/>
                <a:gd name="T52" fmla="*/ 77644 w 1922"/>
                <a:gd name="T53" fmla="*/ 1078185 h 1456"/>
                <a:gd name="T54" fmla="*/ 9842 w 1922"/>
                <a:gd name="T55" fmla="*/ 991459 h 1456"/>
                <a:gd name="T56" fmla="*/ 7655 w 1922"/>
                <a:gd name="T57" fmla="*/ 899380 h 1456"/>
                <a:gd name="T58" fmla="*/ 48117 w 1922"/>
                <a:gd name="T59" fmla="*/ 838350 h 1456"/>
                <a:gd name="T60" fmla="*/ 165130 w 1922"/>
                <a:gd name="T61" fmla="*/ 798735 h 1456"/>
                <a:gd name="T62" fmla="*/ 221996 w 1922"/>
                <a:gd name="T63" fmla="*/ 803018 h 1456"/>
                <a:gd name="T64" fmla="*/ 291984 w 1922"/>
                <a:gd name="T65" fmla="*/ 835138 h 1456"/>
                <a:gd name="T66" fmla="*/ 501951 w 1922"/>
                <a:gd name="T67" fmla="*/ 763402 h 1456"/>
                <a:gd name="T68" fmla="*/ 683484 w 1922"/>
                <a:gd name="T69" fmla="*/ 648838 h 1456"/>
                <a:gd name="T70" fmla="*/ 739256 w 1922"/>
                <a:gd name="T71" fmla="*/ 599587 h 1456"/>
                <a:gd name="T72" fmla="*/ 707543 w 1922"/>
                <a:gd name="T73" fmla="*/ 406862 h 1456"/>
                <a:gd name="T74" fmla="*/ 868298 w 1922"/>
                <a:gd name="T75" fmla="*/ 373671 h 1456"/>
                <a:gd name="T76" fmla="*/ 937193 w 1922"/>
                <a:gd name="T77" fmla="*/ 406862 h 1456"/>
                <a:gd name="T78" fmla="*/ 1019211 w 1922"/>
                <a:gd name="T79" fmla="*/ 195936 h 1456"/>
                <a:gd name="T80" fmla="*/ 1146066 w 1922"/>
                <a:gd name="T81" fmla="*/ 221633 h 1456"/>
                <a:gd name="T82" fmla="*/ 1254330 w 1922"/>
                <a:gd name="T83" fmla="*/ 98504 h 1456"/>
                <a:gd name="T84" fmla="*/ 1353845 w 1922"/>
                <a:gd name="T85" fmla="*/ 43898 h 1456"/>
                <a:gd name="T86" fmla="*/ 1432582 w 1922"/>
                <a:gd name="T87" fmla="*/ 13919 h 14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922" h="1456">
                  <a:moveTo>
                    <a:pt x="1310" y="13"/>
                  </a:moveTo>
                  <a:lnTo>
                    <a:pt x="1333" y="13"/>
                  </a:lnTo>
                  <a:lnTo>
                    <a:pt x="1318" y="50"/>
                  </a:lnTo>
                  <a:lnTo>
                    <a:pt x="1337" y="71"/>
                  </a:lnTo>
                  <a:lnTo>
                    <a:pt x="1337" y="87"/>
                  </a:lnTo>
                  <a:lnTo>
                    <a:pt x="1377" y="123"/>
                  </a:lnTo>
                  <a:lnTo>
                    <a:pt x="1387" y="152"/>
                  </a:lnTo>
                  <a:lnTo>
                    <a:pt x="1439" y="158"/>
                  </a:lnTo>
                  <a:lnTo>
                    <a:pt x="1460" y="177"/>
                  </a:lnTo>
                  <a:lnTo>
                    <a:pt x="1473" y="177"/>
                  </a:lnTo>
                  <a:lnTo>
                    <a:pt x="1503" y="239"/>
                  </a:lnTo>
                  <a:lnTo>
                    <a:pt x="1532" y="319"/>
                  </a:lnTo>
                  <a:lnTo>
                    <a:pt x="1517" y="363"/>
                  </a:lnTo>
                  <a:lnTo>
                    <a:pt x="1520" y="380"/>
                  </a:lnTo>
                  <a:lnTo>
                    <a:pt x="1492" y="427"/>
                  </a:lnTo>
                  <a:lnTo>
                    <a:pt x="1499" y="467"/>
                  </a:lnTo>
                  <a:lnTo>
                    <a:pt x="1597" y="506"/>
                  </a:lnTo>
                  <a:lnTo>
                    <a:pt x="1701" y="521"/>
                  </a:lnTo>
                  <a:lnTo>
                    <a:pt x="1809" y="596"/>
                  </a:lnTo>
                  <a:lnTo>
                    <a:pt x="1844" y="606"/>
                  </a:lnTo>
                  <a:lnTo>
                    <a:pt x="1846" y="627"/>
                  </a:lnTo>
                  <a:lnTo>
                    <a:pt x="1869" y="674"/>
                  </a:lnTo>
                  <a:lnTo>
                    <a:pt x="1891" y="735"/>
                  </a:lnTo>
                  <a:lnTo>
                    <a:pt x="1921" y="788"/>
                  </a:lnTo>
                  <a:lnTo>
                    <a:pt x="1904" y="807"/>
                  </a:lnTo>
                  <a:lnTo>
                    <a:pt x="1904" y="843"/>
                  </a:lnTo>
                  <a:lnTo>
                    <a:pt x="1867" y="858"/>
                  </a:lnTo>
                  <a:lnTo>
                    <a:pt x="1774" y="897"/>
                  </a:lnTo>
                  <a:lnTo>
                    <a:pt x="1715" y="945"/>
                  </a:lnTo>
                  <a:lnTo>
                    <a:pt x="1673" y="965"/>
                  </a:lnTo>
                  <a:lnTo>
                    <a:pt x="1666" y="995"/>
                  </a:lnTo>
                  <a:lnTo>
                    <a:pt x="1678" y="1138"/>
                  </a:lnTo>
                  <a:lnTo>
                    <a:pt x="1645" y="1133"/>
                  </a:lnTo>
                  <a:lnTo>
                    <a:pt x="1629" y="1145"/>
                  </a:lnTo>
                  <a:lnTo>
                    <a:pt x="1402" y="1189"/>
                  </a:lnTo>
                  <a:lnTo>
                    <a:pt x="1370" y="1215"/>
                  </a:lnTo>
                  <a:lnTo>
                    <a:pt x="1375" y="1275"/>
                  </a:lnTo>
                  <a:lnTo>
                    <a:pt x="1441" y="1332"/>
                  </a:lnTo>
                  <a:lnTo>
                    <a:pt x="1419" y="1367"/>
                  </a:lnTo>
                  <a:lnTo>
                    <a:pt x="1387" y="1383"/>
                  </a:lnTo>
                  <a:lnTo>
                    <a:pt x="1382" y="1401"/>
                  </a:lnTo>
                  <a:lnTo>
                    <a:pt x="1389" y="1416"/>
                  </a:lnTo>
                  <a:lnTo>
                    <a:pt x="1407" y="1416"/>
                  </a:lnTo>
                  <a:lnTo>
                    <a:pt x="1417" y="1429"/>
                  </a:lnTo>
                  <a:lnTo>
                    <a:pt x="1349" y="1455"/>
                  </a:lnTo>
                  <a:lnTo>
                    <a:pt x="1310" y="1439"/>
                  </a:lnTo>
                  <a:lnTo>
                    <a:pt x="1291" y="1427"/>
                  </a:lnTo>
                  <a:lnTo>
                    <a:pt x="1240" y="1427"/>
                  </a:lnTo>
                  <a:lnTo>
                    <a:pt x="1151" y="1387"/>
                  </a:lnTo>
                  <a:lnTo>
                    <a:pt x="1097" y="1387"/>
                  </a:lnTo>
                  <a:lnTo>
                    <a:pt x="1053" y="1401"/>
                  </a:lnTo>
                  <a:lnTo>
                    <a:pt x="1004" y="1401"/>
                  </a:lnTo>
                  <a:lnTo>
                    <a:pt x="927" y="1441"/>
                  </a:lnTo>
                  <a:lnTo>
                    <a:pt x="865" y="1434"/>
                  </a:lnTo>
                  <a:lnTo>
                    <a:pt x="802" y="1455"/>
                  </a:lnTo>
                  <a:lnTo>
                    <a:pt x="752" y="1439"/>
                  </a:lnTo>
                  <a:lnTo>
                    <a:pt x="719" y="1411"/>
                  </a:lnTo>
                  <a:lnTo>
                    <a:pt x="638" y="1401"/>
                  </a:lnTo>
                  <a:lnTo>
                    <a:pt x="583" y="1437"/>
                  </a:lnTo>
                  <a:lnTo>
                    <a:pt x="553" y="1425"/>
                  </a:lnTo>
                  <a:lnTo>
                    <a:pt x="529" y="1405"/>
                  </a:lnTo>
                  <a:lnTo>
                    <a:pt x="470" y="1389"/>
                  </a:lnTo>
                  <a:lnTo>
                    <a:pt x="459" y="1379"/>
                  </a:lnTo>
                  <a:lnTo>
                    <a:pt x="435" y="1378"/>
                  </a:lnTo>
                  <a:lnTo>
                    <a:pt x="398" y="1319"/>
                  </a:lnTo>
                  <a:lnTo>
                    <a:pt x="359" y="1311"/>
                  </a:lnTo>
                  <a:lnTo>
                    <a:pt x="267" y="1341"/>
                  </a:lnTo>
                  <a:lnTo>
                    <a:pt x="226" y="1332"/>
                  </a:lnTo>
                  <a:lnTo>
                    <a:pt x="146" y="1272"/>
                  </a:lnTo>
                  <a:lnTo>
                    <a:pt x="123" y="1270"/>
                  </a:lnTo>
                  <a:lnTo>
                    <a:pt x="105" y="1229"/>
                  </a:lnTo>
                  <a:lnTo>
                    <a:pt x="118" y="1189"/>
                  </a:lnTo>
                  <a:lnTo>
                    <a:pt x="113" y="1170"/>
                  </a:lnTo>
                  <a:lnTo>
                    <a:pt x="83" y="1150"/>
                  </a:lnTo>
                  <a:lnTo>
                    <a:pt x="74" y="1131"/>
                  </a:lnTo>
                  <a:lnTo>
                    <a:pt x="11" y="1096"/>
                  </a:lnTo>
                  <a:lnTo>
                    <a:pt x="11" y="1086"/>
                  </a:lnTo>
                  <a:lnTo>
                    <a:pt x="41" y="1074"/>
                  </a:lnTo>
                  <a:lnTo>
                    <a:pt x="58" y="1084"/>
                  </a:lnTo>
                  <a:lnTo>
                    <a:pt x="76" y="1067"/>
                  </a:lnTo>
                  <a:lnTo>
                    <a:pt x="71" y="1007"/>
                  </a:lnTo>
                  <a:lnTo>
                    <a:pt x="76" y="958"/>
                  </a:lnTo>
                  <a:lnTo>
                    <a:pt x="37" y="918"/>
                  </a:lnTo>
                  <a:lnTo>
                    <a:pt x="9" y="926"/>
                  </a:lnTo>
                  <a:lnTo>
                    <a:pt x="0" y="897"/>
                  </a:lnTo>
                  <a:lnTo>
                    <a:pt x="14" y="866"/>
                  </a:lnTo>
                  <a:lnTo>
                    <a:pt x="7" y="840"/>
                  </a:lnTo>
                  <a:lnTo>
                    <a:pt x="34" y="815"/>
                  </a:lnTo>
                  <a:lnTo>
                    <a:pt x="44" y="804"/>
                  </a:lnTo>
                  <a:lnTo>
                    <a:pt x="44" y="783"/>
                  </a:lnTo>
                  <a:lnTo>
                    <a:pt x="81" y="766"/>
                  </a:lnTo>
                  <a:lnTo>
                    <a:pt x="118" y="758"/>
                  </a:lnTo>
                  <a:lnTo>
                    <a:pt x="151" y="746"/>
                  </a:lnTo>
                  <a:lnTo>
                    <a:pt x="177" y="753"/>
                  </a:lnTo>
                  <a:lnTo>
                    <a:pt x="197" y="746"/>
                  </a:lnTo>
                  <a:lnTo>
                    <a:pt x="203" y="750"/>
                  </a:lnTo>
                  <a:lnTo>
                    <a:pt x="207" y="776"/>
                  </a:lnTo>
                  <a:lnTo>
                    <a:pt x="224" y="783"/>
                  </a:lnTo>
                  <a:lnTo>
                    <a:pt x="267" y="780"/>
                  </a:lnTo>
                  <a:lnTo>
                    <a:pt x="314" y="728"/>
                  </a:lnTo>
                  <a:lnTo>
                    <a:pt x="410" y="748"/>
                  </a:lnTo>
                  <a:lnTo>
                    <a:pt x="459" y="713"/>
                  </a:lnTo>
                  <a:lnTo>
                    <a:pt x="602" y="681"/>
                  </a:lnTo>
                  <a:lnTo>
                    <a:pt x="611" y="660"/>
                  </a:lnTo>
                  <a:lnTo>
                    <a:pt x="625" y="606"/>
                  </a:lnTo>
                  <a:lnTo>
                    <a:pt x="664" y="575"/>
                  </a:lnTo>
                  <a:lnTo>
                    <a:pt x="676" y="575"/>
                  </a:lnTo>
                  <a:lnTo>
                    <a:pt x="676" y="560"/>
                  </a:lnTo>
                  <a:lnTo>
                    <a:pt x="680" y="422"/>
                  </a:lnTo>
                  <a:lnTo>
                    <a:pt x="686" y="394"/>
                  </a:lnTo>
                  <a:lnTo>
                    <a:pt x="647" y="380"/>
                  </a:lnTo>
                  <a:lnTo>
                    <a:pt x="645" y="370"/>
                  </a:lnTo>
                  <a:lnTo>
                    <a:pt x="686" y="358"/>
                  </a:lnTo>
                  <a:lnTo>
                    <a:pt x="794" y="349"/>
                  </a:lnTo>
                  <a:lnTo>
                    <a:pt x="807" y="370"/>
                  </a:lnTo>
                  <a:lnTo>
                    <a:pt x="848" y="380"/>
                  </a:lnTo>
                  <a:lnTo>
                    <a:pt x="857" y="380"/>
                  </a:lnTo>
                  <a:lnTo>
                    <a:pt x="872" y="362"/>
                  </a:lnTo>
                  <a:lnTo>
                    <a:pt x="853" y="344"/>
                  </a:lnTo>
                  <a:lnTo>
                    <a:pt x="932" y="183"/>
                  </a:lnTo>
                  <a:lnTo>
                    <a:pt x="944" y="172"/>
                  </a:lnTo>
                  <a:lnTo>
                    <a:pt x="1016" y="207"/>
                  </a:lnTo>
                  <a:lnTo>
                    <a:pt x="1048" y="207"/>
                  </a:lnTo>
                  <a:lnTo>
                    <a:pt x="1063" y="227"/>
                  </a:lnTo>
                  <a:lnTo>
                    <a:pt x="1129" y="207"/>
                  </a:lnTo>
                  <a:lnTo>
                    <a:pt x="1147" y="92"/>
                  </a:lnTo>
                  <a:lnTo>
                    <a:pt x="1175" y="74"/>
                  </a:lnTo>
                  <a:lnTo>
                    <a:pt x="1214" y="71"/>
                  </a:lnTo>
                  <a:lnTo>
                    <a:pt x="1238" y="41"/>
                  </a:lnTo>
                  <a:lnTo>
                    <a:pt x="1245" y="13"/>
                  </a:lnTo>
                  <a:lnTo>
                    <a:pt x="1265" y="0"/>
                  </a:lnTo>
                  <a:lnTo>
                    <a:pt x="1310" y="13"/>
                  </a:lnTo>
                </a:path>
              </a:pathLst>
            </a:custGeom>
            <a:grpFill/>
            <a:ln w="12700" cap="flat" cmpd="sng">
              <a:solidFill>
                <a:schemeClr val="bg1"/>
              </a:solidFill>
              <a:prstDash val="solid"/>
              <a:round/>
              <a:headEnd/>
              <a:tailEnd/>
            </a:ln>
            <a:effectLst/>
          </p:spPr>
          <p:txBody>
            <a:bodyPr/>
            <a:lstStyle/>
            <a:p>
              <a:endParaRPr lang="zh-CN" altLang="en-US"/>
            </a:p>
          </p:txBody>
        </p:sp>
        <p:sp>
          <p:nvSpPr>
            <p:cNvPr id="20" name="Freeform 7"/>
            <p:cNvSpPr>
              <a:spLocks/>
            </p:cNvSpPr>
            <p:nvPr/>
          </p:nvSpPr>
          <p:spPr bwMode="auto">
            <a:xfrm>
              <a:off x="4956256" y="3019425"/>
              <a:ext cx="596900" cy="568325"/>
            </a:xfrm>
            <a:custGeom>
              <a:avLst/>
              <a:gdLst>
                <a:gd name="T0" fmla="*/ 493423 w 548"/>
                <a:gd name="T1" fmla="*/ 394611 h 530"/>
                <a:gd name="T2" fmla="*/ 553331 w 548"/>
                <a:gd name="T3" fmla="*/ 301319 h 530"/>
                <a:gd name="T4" fmla="*/ 595811 w 548"/>
                <a:gd name="T5" fmla="*/ 256282 h 530"/>
                <a:gd name="T6" fmla="*/ 590365 w 548"/>
                <a:gd name="T7" fmla="*/ 211245 h 530"/>
                <a:gd name="T8" fmla="*/ 547884 w 548"/>
                <a:gd name="T9" fmla="*/ 164064 h 530"/>
                <a:gd name="T10" fmla="*/ 541349 w 548"/>
                <a:gd name="T11" fmla="*/ 125460 h 530"/>
                <a:gd name="T12" fmla="*/ 467281 w 548"/>
                <a:gd name="T13" fmla="*/ 23591 h 530"/>
                <a:gd name="T14" fmla="*/ 460746 w 548"/>
                <a:gd name="T15" fmla="*/ 34314 h 530"/>
                <a:gd name="T16" fmla="*/ 447675 w 548"/>
                <a:gd name="T17" fmla="*/ 48254 h 530"/>
                <a:gd name="T18" fmla="*/ 416087 w 548"/>
                <a:gd name="T19" fmla="*/ 13940 h 530"/>
                <a:gd name="T20" fmla="*/ 367072 w 548"/>
                <a:gd name="T21" fmla="*/ 0 h 530"/>
                <a:gd name="T22" fmla="*/ 367072 w 548"/>
                <a:gd name="T23" fmla="*/ 13940 h 530"/>
                <a:gd name="T24" fmla="*/ 367072 w 548"/>
                <a:gd name="T25" fmla="*/ 34314 h 530"/>
                <a:gd name="T26" fmla="*/ 348555 w 548"/>
                <a:gd name="T27" fmla="*/ 50399 h 530"/>
                <a:gd name="T28" fmla="*/ 308253 w 548"/>
                <a:gd name="T29" fmla="*/ 87930 h 530"/>
                <a:gd name="T30" fmla="*/ 267951 w 548"/>
                <a:gd name="T31" fmla="*/ 87930 h 530"/>
                <a:gd name="T32" fmla="*/ 252702 w 548"/>
                <a:gd name="T33" fmla="*/ 114737 h 530"/>
                <a:gd name="T34" fmla="*/ 237453 w 548"/>
                <a:gd name="T35" fmla="*/ 114737 h 530"/>
                <a:gd name="T36" fmla="*/ 208044 w 548"/>
                <a:gd name="T37" fmla="*/ 143690 h 530"/>
                <a:gd name="T38" fmla="*/ 190616 w 548"/>
                <a:gd name="T39" fmla="*/ 143690 h 530"/>
                <a:gd name="T40" fmla="*/ 156850 w 548"/>
                <a:gd name="T41" fmla="*/ 178004 h 530"/>
                <a:gd name="T42" fmla="*/ 136154 w 548"/>
                <a:gd name="T43" fmla="*/ 183365 h 530"/>
                <a:gd name="T44" fmla="*/ 89317 w 548"/>
                <a:gd name="T45" fmla="*/ 251993 h 530"/>
                <a:gd name="T46" fmla="*/ 59908 w 548"/>
                <a:gd name="T47" fmla="*/ 210173 h 530"/>
                <a:gd name="T48" fmla="*/ 28320 w 548"/>
                <a:gd name="T49" fmla="*/ 188727 h 530"/>
                <a:gd name="T50" fmla="*/ 13071 w 548"/>
                <a:gd name="T51" fmla="*/ 203739 h 530"/>
                <a:gd name="T52" fmla="*/ 30499 w 548"/>
                <a:gd name="T53" fmla="*/ 297030 h 530"/>
                <a:gd name="T54" fmla="*/ 15249 w 548"/>
                <a:gd name="T55" fmla="*/ 329200 h 530"/>
                <a:gd name="T56" fmla="*/ 0 w 548"/>
                <a:gd name="T57" fmla="*/ 375309 h 530"/>
                <a:gd name="T58" fmla="*/ 45748 w 548"/>
                <a:gd name="T59" fmla="*/ 404261 h 530"/>
                <a:gd name="T60" fmla="*/ 67532 w 548"/>
                <a:gd name="T61" fmla="*/ 407478 h 530"/>
                <a:gd name="T62" fmla="*/ 100209 w 548"/>
                <a:gd name="T63" fmla="*/ 451443 h 530"/>
                <a:gd name="T64" fmla="*/ 125262 w 548"/>
                <a:gd name="T65" fmla="*/ 438575 h 530"/>
                <a:gd name="T66" fmla="*/ 162296 w 548"/>
                <a:gd name="T67" fmla="*/ 394611 h 530"/>
                <a:gd name="T68" fmla="*/ 198241 w 548"/>
                <a:gd name="T69" fmla="*/ 330272 h 530"/>
                <a:gd name="T70" fmla="*/ 261416 w 548"/>
                <a:gd name="T71" fmla="*/ 317404 h 530"/>
                <a:gd name="T72" fmla="*/ 300628 w 548"/>
                <a:gd name="T73" fmla="*/ 356007 h 530"/>
                <a:gd name="T74" fmla="*/ 273398 w 548"/>
                <a:gd name="T75" fmla="*/ 420346 h 530"/>
                <a:gd name="T76" fmla="*/ 237453 w 548"/>
                <a:gd name="T77" fmla="*/ 477179 h 530"/>
                <a:gd name="T78" fmla="*/ 267951 w 548"/>
                <a:gd name="T79" fmla="*/ 500769 h 530"/>
                <a:gd name="T80" fmla="*/ 267951 w 548"/>
                <a:gd name="T81" fmla="*/ 529722 h 530"/>
                <a:gd name="T82" fmla="*/ 242899 w 548"/>
                <a:gd name="T83" fmla="*/ 555457 h 530"/>
                <a:gd name="T84" fmla="*/ 248345 w 548"/>
                <a:gd name="T85" fmla="*/ 567253 h 530"/>
                <a:gd name="T86" fmla="*/ 293004 w 548"/>
                <a:gd name="T87" fmla="*/ 543662 h 530"/>
                <a:gd name="T88" fmla="*/ 359447 w 548"/>
                <a:gd name="T89" fmla="*/ 455732 h 530"/>
                <a:gd name="T90" fmla="*/ 460746 w 548"/>
                <a:gd name="T91" fmla="*/ 401044 h 530"/>
                <a:gd name="T92" fmla="*/ 493423 w 548"/>
                <a:gd name="T93" fmla="*/ 394611 h 53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48" h="530">
                  <a:moveTo>
                    <a:pt x="453" y="368"/>
                  </a:moveTo>
                  <a:lnTo>
                    <a:pt x="508" y="281"/>
                  </a:lnTo>
                  <a:lnTo>
                    <a:pt x="547" y="239"/>
                  </a:lnTo>
                  <a:lnTo>
                    <a:pt x="542" y="197"/>
                  </a:lnTo>
                  <a:lnTo>
                    <a:pt x="503" y="153"/>
                  </a:lnTo>
                  <a:lnTo>
                    <a:pt x="497" y="117"/>
                  </a:lnTo>
                  <a:lnTo>
                    <a:pt x="429" y="22"/>
                  </a:lnTo>
                  <a:lnTo>
                    <a:pt x="423" y="32"/>
                  </a:lnTo>
                  <a:lnTo>
                    <a:pt x="411" y="45"/>
                  </a:lnTo>
                  <a:lnTo>
                    <a:pt x="382" y="13"/>
                  </a:lnTo>
                  <a:lnTo>
                    <a:pt x="337" y="0"/>
                  </a:lnTo>
                  <a:lnTo>
                    <a:pt x="337" y="13"/>
                  </a:lnTo>
                  <a:lnTo>
                    <a:pt x="337" y="32"/>
                  </a:lnTo>
                  <a:lnTo>
                    <a:pt x="320" y="47"/>
                  </a:lnTo>
                  <a:lnTo>
                    <a:pt x="283" y="82"/>
                  </a:lnTo>
                  <a:lnTo>
                    <a:pt x="246" y="82"/>
                  </a:lnTo>
                  <a:lnTo>
                    <a:pt x="232" y="107"/>
                  </a:lnTo>
                  <a:lnTo>
                    <a:pt x="218" y="107"/>
                  </a:lnTo>
                  <a:lnTo>
                    <a:pt x="191" y="134"/>
                  </a:lnTo>
                  <a:lnTo>
                    <a:pt x="175" y="134"/>
                  </a:lnTo>
                  <a:lnTo>
                    <a:pt x="144" y="166"/>
                  </a:lnTo>
                  <a:lnTo>
                    <a:pt x="125" y="171"/>
                  </a:lnTo>
                  <a:lnTo>
                    <a:pt x="82" y="235"/>
                  </a:lnTo>
                  <a:lnTo>
                    <a:pt x="55" y="196"/>
                  </a:lnTo>
                  <a:lnTo>
                    <a:pt x="26" y="176"/>
                  </a:lnTo>
                  <a:lnTo>
                    <a:pt x="12" y="190"/>
                  </a:lnTo>
                  <a:lnTo>
                    <a:pt x="28" y="277"/>
                  </a:lnTo>
                  <a:lnTo>
                    <a:pt x="14" y="307"/>
                  </a:lnTo>
                  <a:lnTo>
                    <a:pt x="0" y="350"/>
                  </a:lnTo>
                  <a:lnTo>
                    <a:pt x="42" y="377"/>
                  </a:lnTo>
                  <a:lnTo>
                    <a:pt x="62" y="380"/>
                  </a:lnTo>
                  <a:lnTo>
                    <a:pt x="92" y="421"/>
                  </a:lnTo>
                  <a:lnTo>
                    <a:pt x="115" y="409"/>
                  </a:lnTo>
                  <a:lnTo>
                    <a:pt x="149" y="368"/>
                  </a:lnTo>
                  <a:lnTo>
                    <a:pt x="182" y="308"/>
                  </a:lnTo>
                  <a:lnTo>
                    <a:pt x="240" y="296"/>
                  </a:lnTo>
                  <a:lnTo>
                    <a:pt x="276" y="332"/>
                  </a:lnTo>
                  <a:lnTo>
                    <a:pt x="251" y="392"/>
                  </a:lnTo>
                  <a:lnTo>
                    <a:pt x="218" y="445"/>
                  </a:lnTo>
                  <a:lnTo>
                    <a:pt x="246" y="467"/>
                  </a:lnTo>
                  <a:lnTo>
                    <a:pt x="246" y="494"/>
                  </a:lnTo>
                  <a:lnTo>
                    <a:pt x="223" y="518"/>
                  </a:lnTo>
                  <a:lnTo>
                    <a:pt x="228" y="529"/>
                  </a:lnTo>
                  <a:lnTo>
                    <a:pt x="269" y="507"/>
                  </a:lnTo>
                  <a:lnTo>
                    <a:pt x="330" y="425"/>
                  </a:lnTo>
                  <a:lnTo>
                    <a:pt x="423" y="374"/>
                  </a:lnTo>
                  <a:lnTo>
                    <a:pt x="453" y="368"/>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21" name="Freeform 8"/>
            <p:cNvSpPr>
              <a:spLocks/>
            </p:cNvSpPr>
            <p:nvPr/>
          </p:nvSpPr>
          <p:spPr bwMode="auto">
            <a:xfrm>
              <a:off x="5100718" y="2698750"/>
              <a:ext cx="869950" cy="579438"/>
            </a:xfrm>
            <a:custGeom>
              <a:avLst/>
              <a:gdLst>
                <a:gd name="T0" fmla="*/ 842524 w 793"/>
                <a:gd name="T1" fmla="*/ 158809 h 540"/>
                <a:gd name="T2" fmla="*/ 773411 w 793"/>
                <a:gd name="T3" fmla="*/ 145933 h 540"/>
                <a:gd name="T4" fmla="*/ 747082 w 793"/>
                <a:gd name="T5" fmla="*/ 142713 h 540"/>
                <a:gd name="T6" fmla="*/ 685648 w 793"/>
                <a:gd name="T7" fmla="*/ 174904 h 540"/>
                <a:gd name="T8" fmla="*/ 658222 w 793"/>
                <a:gd name="T9" fmla="*/ 191000 h 540"/>
                <a:gd name="T10" fmla="*/ 607758 w 793"/>
                <a:gd name="T11" fmla="*/ 154517 h 540"/>
                <a:gd name="T12" fmla="*/ 560586 w 793"/>
                <a:gd name="T13" fmla="*/ 115888 h 540"/>
                <a:gd name="T14" fmla="*/ 552906 w 793"/>
                <a:gd name="T15" fmla="*/ 167393 h 540"/>
                <a:gd name="T16" fmla="*/ 504637 w 793"/>
                <a:gd name="T17" fmla="*/ 115888 h 540"/>
                <a:gd name="T18" fmla="*/ 464046 w 793"/>
                <a:gd name="T19" fmla="*/ 75112 h 540"/>
                <a:gd name="T20" fmla="*/ 375187 w 793"/>
                <a:gd name="T21" fmla="*/ 75112 h 540"/>
                <a:gd name="T22" fmla="*/ 330208 w 793"/>
                <a:gd name="T23" fmla="*/ 41848 h 540"/>
                <a:gd name="T24" fmla="*/ 264386 w 793"/>
                <a:gd name="T25" fmla="*/ 65455 h 540"/>
                <a:gd name="T26" fmla="*/ 197467 w 793"/>
                <a:gd name="T27" fmla="*/ 48287 h 540"/>
                <a:gd name="T28" fmla="*/ 107510 w 793"/>
                <a:gd name="T29" fmla="*/ 9657 h 540"/>
                <a:gd name="T30" fmla="*/ 80084 w 793"/>
                <a:gd name="T31" fmla="*/ 70820 h 540"/>
                <a:gd name="T32" fmla="*/ 0 w 793"/>
                <a:gd name="T33" fmla="*/ 75112 h 540"/>
                <a:gd name="T34" fmla="*/ 42784 w 793"/>
                <a:gd name="T35" fmla="*/ 115888 h 540"/>
                <a:gd name="T36" fmla="*/ 48270 w 793"/>
                <a:gd name="T37" fmla="*/ 188854 h 540"/>
                <a:gd name="T38" fmla="*/ 72404 w 793"/>
                <a:gd name="T39" fmla="*/ 247871 h 540"/>
                <a:gd name="T40" fmla="*/ 142615 w 793"/>
                <a:gd name="T41" fmla="*/ 209242 h 540"/>
                <a:gd name="T42" fmla="*/ 197467 w 793"/>
                <a:gd name="T43" fmla="*/ 317618 h 540"/>
                <a:gd name="T44" fmla="*/ 228184 w 793"/>
                <a:gd name="T45" fmla="*/ 319764 h 540"/>
                <a:gd name="T46" fmla="*/ 310461 w 793"/>
                <a:gd name="T47" fmla="*/ 369123 h 540"/>
                <a:gd name="T48" fmla="*/ 330208 w 793"/>
                <a:gd name="T49" fmla="*/ 343371 h 540"/>
                <a:gd name="T50" fmla="*/ 411389 w 793"/>
                <a:gd name="T51" fmla="*/ 485011 h 540"/>
                <a:gd name="T52" fmla="*/ 458561 w 793"/>
                <a:gd name="T53" fmla="*/ 578365 h 540"/>
                <a:gd name="T54" fmla="*/ 529869 w 793"/>
                <a:gd name="T55" fmla="*/ 457112 h 540"/>
                <a:gd name="T56" fmla="*/ 585818 w 793"/>
                <a:gd name="T57" fmla="*/ 472135 h 540"/>
                <a:gd name="T58" fmla="*/ 668095 w 793"/>
                <a:gd name="T59" fmla="*/ 445309 h 540"/>
                <a:gd name="T60" fmla="*/ 648349 w 793"/>
                <a:gd name="T61" fmla="*/ 390584 h 540"/>
                <a:gd name="T62" fmla="*/ 728432 w 793"/>
                <a:gd name="T63" fmla="*/ 329421 h 540"/>
                <a:gd name="T64" fmla="*/ 761343 w 793"/>
                <a:gd name="T65" fmla="*/ 270404 h 540"/>
                <a:gd name="T66" fmla="*/ 785478 w 793"/>
                <a:gd name="T67" fmla="*/ 236067 h 540"/>
                <a:gd name="T68" fmla="*/ 817292 w 793"/>
                <a:gd name="T69" fmla="*/ 263966 h 540"/>
                <a:gd name="T70" fmla="*/ 868853 w 793"/>
                <a:gd name="T71" fmla="*/ 171685 h 5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93" h="540">
                  <a:moveTo>
                    <a:pt x="784" y="151"/>
                  </a:moveTo>
                  <a:lnTo>
                    <a:pt x="768" y="148"/>
                  </a:lnTo>
                  <a:lnTo>
                    <a:pt x="742" y="148"/>
                  </a:lnTo>
                  <a:lnTo>
                    <a:pt x="705" y="136"/>
                  </a:lnTo>
                  <a:lnTo>
                    <a:pt x="694" y="115"/>
                  </a:lnTo>
                  <a:lnTo>
                    <a:pt x="681" y="133"/>
                  </a:lnTo>
                  <a:lnTo>
                    <a:pt x="664" y="120"/>
                  </a:lnTo>
                  <a:lnTo>
                    <a:pt x="625" y="163"/>
                  </a:lnTo>
                  <a:lnTo>
                    <a:pt x="618" y="176"/>
                  </a:lnTo>
                  <a:lnTo>
                    <a:pt x="600" y="178"/>
                  </a:lnTo>
                  <a:lnTo>
                    <a:pt x="576" y="151"/>
                  </a:lnTo>
                  <a:lnTo>
                    <a:pt x="554" y="144"/>
                  </a:lnTo>
                  <a:lnTo>
                    <a:pt x="529" y="94"/>
                  </a:lnTo>
                  <a:lnTo>
                    <a:pt x="511" y="108"/>
                  </a:lnTo>
                  <a:lnTo>
                    <a:pt x="517" y="148"/>
                  </a:lnTo>
                  <a:lnTo>
                    <a:pt x="504" y="156"/>
                  </a:lnTo>
                  <a:lnTo>
                    <a:pt x="472" y="122"/>
                  </a:lnTo>
                  <a:lnTo>
                    <a:pt x="460" y="108"/>
                  </a:lnTo>
                  <a:lnTo>
                    <a:pt x="435" y="108"/>
                  </a:lnTo>
                  <a:lnTo>
                    <a:pt x="423" y="70"/>
                  </a:lnTo>
                  <a:lnTo>
                    <a:pt x="388" y="51"/>
                  </a:lnTo>
                  <a:lnTo>
                    <a:pt x="342" y="70"/>
                  </a:lnTo>
                  <a:lnTo>
                    <a:pt x="325" y="66"/>
                  </a:lnTo>
                  <a:lnTo>
                    <a:pt x="301" y="39"/>
                  </a:lnTo>
                  <a:lnTo>
                    <a:pt x="262" y="61"/>
                  </a:lnTo>
                  <a:lnTo>
                    <a:pt x="241" y="61"/>
                  </a:lnTo>
                  <a:lnTo>
                    <a:pt x="216" y="70"/>
                  </a:lnTo>
                  <a:lnTo>
                    <a:pt x="180" y="45"/>
                  </a:lnTo>
                  <a:lnTo>
                    <a:pt x="154" y="0"/>
                  </a:lnTo>
                  <a:lnTo>
                    <a:pt x="98" y="9"/>
                  </a:lnTo>
                  <a:lnTo>
                    <a:pt x="75" y="37"/>
                  </a:lnTo>
                  <a:lnTo>
                    <a:pt x="73" y="66"/>
                  </a:lnTo>
                  <a:lnTo>
                    <a:pt x="7" y="48"/>
                  </a:lnTo>
                  <a:lnTo>
                    <a:pt x="0" y="70"/>
                  </a:lnTo>
                  <a:lnTo>
                    <a:pt x="4" y="82"/>
                  </a:lnTo>
                  <a:lnTo>
                    <a:pt x="39" y="108"/>
                  </a:lnTo>
                  <a:lnTo>
                    <a:pt x="39" y="144"/>
                  </a:lnTo>
                  <a:lnTo>
                    <a:pt x="44" y="176"/>
                  </a:lnTo>
                  <a:lnTo>
                    <a:pt x="64" y="206"/>
                  </a:lnTo>
                  <a:lnTo>
                    <a:pt x="66" y="231"/>
                  </a:lnTo>
                  <a:lnTo>
                    <a:pt x="80" y="241"/>
                  </a:lnTo>
                  <a:lnTo>
                    <a:pt x="130" y="195"/>
                  </a:lnTo>
                  <a:lnTo>
                    <a:pt x="180" y="259"/>
                  </a:lnTo>
                  <a:lnTo>
                    <a:pt x="180" y="296"/>
                  </a:lnTo>
                  <a:lnTo>
                    <a:pt x="208" y="312"/>
                  </a:lnTo>
                  <a:lnTo>
                    <a:pt x="208" y="298"/>
                  </a:lnTo>
                  <a:lnTo>
                    <a:pt x="253" y="312"/>
                  </a:lnTo>
                  <a:lnTo>
                    <a:pt x="283" y="344"/>
                  </a:lnTo>
                  <a:lnTo>
                    <a:pt x="295" y="330"/>
                  </a:lnTo>
                  <a:lnTo>
                    <a:pt x="301" y="320"/>
                  </a:lnTo>
                  <a:lnTo>
                    <a:pt x="368" y="415"/>
                  </a:lnTo>
                  <a:lnTo>
                    <a:pt x="375" y="452"/>
                  </a:lnTo>
                  <a:lnTo>
                    <a:pt x="414" y="495"/>
                  </a:lnTo>
                  <a:lnTo>
                    <a:pt x="418" y="539"/>
                  </a:lnTo>
                  <a:lnTo>
                    <a:pt x="452" y="517"/>
                  </a:lnTo>
                  <a:lnTo>
                    <a:pt x="483" y="426"/>
                  </a:lnTo>
                  <a:lnTo>
                    <a:pt x="499" y="420"/>
                  </a:lnTo>
                  <a:lnTo>
                    <a:pt x="534" y="440"/>
                  </a:lnTo>
                  <a:lnTo>
                    <a:pt x="591" y="433"/>
                  </a:lnTo>
                  <a:lnTo>
                    <a:pt x="609" y="415"/>
                  </a:lnTo>
                  <a:lnTo>
                    <a:pt x="583" y="375"/>
                  </a:lnTo>
                  <a:lnTo>
                    <a:pt x="591" y="364"/>
                  </a:lnTo>
                  <a:lnTo>
                    <a:pt x="642" y="346"/>
                  </a:lnTo>
                  <a:lnTo>
                    <a:pt x="664" y="307"/>
                  </a:lnTo>
                  <a:lnTo>
                    <a:pt x="691" y="294"/>
                  </a:lnTo>
                  <a:lnTo>
                    <a:pt x="694" y="252"/>
                  </a:lnTo>
                  <a:lnTo>
                    <a:pt x="700" y="225"/>
                  </a:lnTo>
                  <a:lnTo>
                    <a:pt x="716" y="220"/>
                  </a:lnTo>
                  <a:lnTo>
                    <a:pt x="729" y="235"/>
                  </a:lnTo>
                  <a:lnTo>
                    <a:pt x="745" y="246"/>
                  </a:lnTo>
                  <a:lnTo>
                    <a:pt x="782" y="199"/>
                  </a:lnTo>
                  <a:lnTo>
                    <a:pt x="792" y="160"/>
                  </a:lnTo>
                  <a:lnTo>
                    <a:pt x="784" y="151"/>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22" name="Freeform 9"/>
            <p:cNvSpPr>
              <a:spLocks/>
            </p:cNvSpPr>
            <p:nvPr/>
          </p:nvSpPr>
          <p:spPr bwMode="auto">
            <a:xfrm>
              <a:off x="2941718" y="4872038"/>
              <a:ext cx="947738" cy="962025"/>
            </a:xfrm>
            <a:custGeom>
              <a:avLst/>
              <a:gdLst>
                <a:gd name="T0" fmla="*/ 826401 w 867"/>
                <a:gd name="T1" fmla="*/ 148579 h 900"/>
                <a:gd name="T2" fmla="*/ 759721 w 867"/>
                <a:gd name="T3" fmla="*/ 166751 h 900"/>
                <a:gd name="T4" fmla="*/ 733486 w 867"/>
                <a:gd name="T5" fmla="*/ 117581 h 900"/>
                <a:gd name="T6" fmla="*/ 719275 w 867"/>
                <a:gd name="T7" fmla="*/ 83376 h 900"/>
                <a:gd name="T8" fmla="*/ 673364 w 867"/>
                <a:gd name="T9" fmla="*/ 85513 h 900"/>
                <a:gd name="T10" fmla="*/ 646036 w 867"/>
                <a:gd name="T11" fmla="*/ 125063 h 900"/>
                <a:gd name="T12" fmla="*/ 646036 w 867"/>
                <a:gd name="T13" fmla="*/ 167820 h 900"/>
                <a:gd name="T14" fmla="*/ 590287 w 867"/>
                <a:gd name="T15" fmla="*/ 334571 h 900"/>
                <a:gd name="T16" fmla="*/ 543282 w 867"/>
                <a:gd name="T17" fmla="*/ 344191 h 900"/>
                <a:gd name="T18" fmla="*/ 454739 w 867"/>
                <a:gd name="T19" fmla="*/ 368776 h 900"/>
                <a:gd name="T20" fmla="*/ 323565 w 867"/>
                <a:gd name="T21" fmla="*/ 166751 h 900"/>
                <a:gd name="T22" fmla="*/ 278746 w 867"/>
                <a:gd name="T23" fmla="*/ 132546 h 900"/>
                <a:gd name="T24" fmla="*/ 267815 w 867"/>
                <a:gd name="T25" fmla="*/ 85513 h 900"/>
                <a:gd name="T26" fmla="*/ 205507 w 867"/>
                <a:gd name="T27" fmla="*/ 117581 h 900"/>
                <a:gd name="T28" fmla="*/ 178179 w 867"/>
                <a:gd name="T29" fmla="*/ 0 h 900"/>
                <a:gd name="T30" fmla="*/ 132268 w 867"/>
                <a:gd name="T31" fmla="*/ 47032 h 900"/>
                <a:gd name="T32" fmla="*/ 126802 w 867"/>
                <a:gd name="T33" fmla="*/ 119719 h 900"/>
                <a:gd name="T34" fmla="*/ 96195 w 867"/>
                <a:gd name="T35" fmla="*/ 106892 h 900"/>
                <a:gd name="T36" fmla="*/ 96195 w 867"/>
                <a:gd name="T37" fmla="*/ 194543 h 900"/>
                <a:gd name="T38" fmla="*/ 132268 w 867"/>
                <a:gd name="T39" fmla="*/ 205232 h 900"/>
                <a:gd name="T40" fmla="*/ 127895 w 867"/>
                <a:gd name="T41" fmla="*/ 392292 h 900"/>
                <a:gd name="T42" fmla="*/ 21862 w 867"/>
                <a:gd name="T43" fmla="*/ 515218 h 900"/>
                <a:gd name="T44" fmla="*/ 0 w 867"/>
                <a:gd name="T45" fmla="*/ 549423 h 900"/>
                <a:gd name="T46" fmla="*/ 2186 w 867"/>
                <a:gd name="T47" fmla="*/ 623178 h 900"/>
                <a:gd name="T48" fmla="*/ 62308 w 867"/>
                <a:gd name="T49" fmla="*/ 611420 h 900"/>
                <a:gd name="T50" fmla="*/ 126802 w 867"/>
                <a:gd name="T51" fmla="*/ 638143 h 900"/>
                <a:gd name="T52" fmla="*/ 145385 w 867"/>
                <a:gd name="T53" fmla="*/ 705485 h 900"/>
                <a:gd name="T54" fmla="*/ 195669 w 867"/>
                <a:gd name="T55" fmla="*/ 718312 h 900"/>
                <a:gd name="T56" fmla="*/ 193483 w 867"/>
                <a:gd name="T57" fmla="*/ 757862 h 900"/>
                <a:gd name="T58" fmla="*/ 174900 w 867"/>
                <a:gd name="T59" fmla="*/ 828410 h 900"/>
                <a:gd name="T60" fmla="*/ 213159 w 867"/>
                <a:gd name="T61" fmla="*/ 844444 h 900"/>
                <a:gd name="T62" fmla="*/ 251418 w 867"/>
                <a:gd name="T63" fmla="*/ 876512 h 900"/>
                <a:gd name="T64" fmla="*/ 324658 w 867"/>
                <a:gd name="T65" fmla="*/ 920337 h 900"/>
                <a:gd name="T66" fmla="*/ 394618 w 867"/>
                <a:gd name="T67" fmla="*/ 898959 h 900"/>
                <a:gd name="T68" fmla="*/ 402269 w 867"/>
                <a:gd name="T69" fmla="*/ 942785 h 900"/>
                <a:gd name="T70" fmla="*/ 447087 w 867"/>
                <a:gd name="T71" fmla="*/ 952405 h 900"/>
                <a:gd name="T72" fmla="*/ 467857 w 867"/>
                <a:gd name="T73" fmla="*/ 947060 h 900"/>
                <a:gd name="T74" fmla="*/ 448181 w 867"/>
                <a:gd name="T75" fmla="*/ 828410 h 900"/>
                <a:gd name="T76" fmla="*/ 508302 w 867"/>
                <a:gd name="T77" fmla="*/ 808101 h 900"/>
                <a:gd name="T78" fmla="*/ 543282 w 867"/>
                <a:gd name="T79" fmla="*/ 778171 h 900"/>
                <a:gd name="T80" fmla="*/ 631825 w 867"/>
                <a:gd name="T81" fmla="*/ 776034 h 900"/>
                <a:gd name="T82" fmla="*/ 673364 w 867"/>
                <a:gd name="T83" fmla="*/ 770689 h 900"/>
                <a:gd name="T84" fmla="*/ 707251 w 867"/>
                <a:gd name="T85" fmla="*/ 796343 h 900"/>
                <a:gd name="T86" fmla="*/ 738951 w 867"/>
                <a:gd name="T87" fmla="*/ 763207 h 900"/>
                <a:gd name="T88" fmla="*/ 779397 w 867"/>
                <a:gd name="T89" fmla="*/ 765344 h 900"/>
                <a:gd name="T90" fmla="*/ 832960 w 867"/>
                <a:gd name="T91" fmla="*/ 705485 h 900"/>
                <a:gd name="T92" fmla="*/ 884337 w 867"/>
                <a:gd name="T93" fmla="*/ 718312 h 900"/>
                <a:gd name="T94" fmla="*/ 924782 w 867"/>
                <a:gd name="T95" fmla="*/ 679831 h 900"/>
                <a:gd name="T96" fmla="*/ 946645 w 867"/>
                <a:gd name="T97" fmla="*/ 636005 h 900"/>
                <a:gd name="T98" fmla="*/ 842798 w 867"/>
                <a:gd name="T99" fmla="*/ 599662 h 900"/>
                <a:gd name="T100" fmla="*/ 802353 w 867"/>
                <a:gd name="T101" fmla="*/ 575077 h 900"/>
                <a:gd name="T102" fmla="*/ 758628 w 867"/>
                <a:gd name="T103" fmla="*/ 547285 h 900"/>
                <a:gd name="T104" fmla="*/ 771745 w 867"/>
                <a:gd name="T105" fmla="*/ 468186 h 900"/>
                <a:gd name="T106" fmla="*/ 759721 w 867"/>
                <a:gd name="T107" fmla="*/ 322813 h 900"/>
                <a:gd name="T108" fmla="*/ 686482 w 867"/>
                <a:gd name="T109" fmla="*/ 327089 h 900"/>
                <a:gd name="T110" fmla="*/ 673364 w 867"/>
                <a:gd name="T111" fmla="*/ 275781 h 900"/>
                <a:gd name="T112" fmla="*/ 688668 w 867"/>
                <a:gd name="T113" fmla="*/ 224473 h 900"/>
                <a:gd name="T114" fmla="*/ 733486 w 867"/>
                <a:gd name="T115" fmla="*/ 221266 h 900"/>
                <a:gd name="T116" fmla="*/ 822029 w 867"/>
                <a:gd name="T117" fmla="*/ 221266 h 9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67" h="900">
                  <a:moveTo>
                    <a:pt x="762" y="165"/>
                  </a:moveTo>
                  <a:lnTo>
                    <a:pt x="756" y="139"/>
                  </a:lnTo>
                  <a:lnTo>
                    <a:pt x="734" y="133"/>
                  </a:lnTo>
                  <a:lnTo>
                    <a:pt x="695" y="156"/>
                  </a:lnTo>
                  <a:lnTo>
                    <a:pt x="671" y="142"/>
                  </a:lnTo>
                  <a:lnTo>
                    <a:pt x="671" y="110"/>
                  </a:lnTo>
                  <a:lnTo>
                    <a:pt x="658" y="96"/>
                  </a:lnTo>
                  <a:lnTo>
                    <a:pt x="658" y="78"/>
                  </a:lnTo>
                  <a:lnTo>
                    <a:pt x="623" y="72"/>
                  </a:lnTo>
                  <a:lnTo>
                    <a:pt x="616" y="80"/>
                  </a:lnTo>
                  <a:lnTo>
                    <a:pt x="621" y="105"/>
                  </a:lnTo>
                  <a:lnTo>
                    <a:pt x="591" y="117"/>
                  </a:lnTo>
                  <a:lnTo>
                    <a:pt x="585" y="134"/>
                  </a:lnTo>
                  <a:lnTo>
                    <a:pt x="591" y="157"/>
                  </a:lnTo>
                  <a:lnTo>
                    <a:pt x="528" y="229"/>
                  </a:lnTo>
                  <a:lnTo>
                    <a:pt x="540" y="313"/>
                  </a:lnTo>
                  <a:lnTo>
                    <a:pt x="510" y="337"/>
                  </a:lnTo>
                  <a:lnTo>
                    <a:pt x="497" y="322"/>
                  </a:lnTo>
                  <a:lnTo>
                    <a:pt x="437" y="357"/>
                  </a:lnTo>
                  <a:lnTo>
                    <a:pt x="416" y="345"/>
                  </a:lnTo>
                  <a:lnTo>
                    <a:pt x="329" y="180"/>
                  </a:lnTo>
                  <a:lnTo>
                    <a:pt x="296" y="156"/>
                  </a:lnTo>
                  <a:lnTo>
                    <a:pt x="268" y="147"/>
                  </a:lnTo>
                  <a:lnTo>
                    <a:pt x="255" y="124"/>
                  </a:lnTo>
                  <a:lnTo>
                    <a:pt x="271" y="100"/>
                  </a:lnTo>
                  <a:lnTo>
                    <a:pt x="245" y="80"/>
                  </a:lnTo>
                  <a:lnTo>
                    <a:pt x="217" y="105"/>
                  </a:lnTo>
                  <a:lnTo>
                    <a:pt x="188" y="110"/>
                  </a:lnTo>
                  <a:lnTo>
                    <a:pt x="167" y="22"/>
                  </a:lnTo>
                  <a:lnTo>
                    <a:pt x="163" y="0"/>
                  </a:lnTo>
                  <a:lnTo>
                    <a:pt x="133" y="37"/>
                  </a:lnTo>
                  <a:lnTo>
                    <a:pt x="121" y="44"/>
                  </a:lnTo>
                  <a:lnTo>
                    <a:pt x="122" y="100"/>
                  </a:lnTo>
                  <a:lnTo>
                    <a:pt x="116" y="112"/>
                  </a:lnTo>
                  <a:lnTo>
                    <a:pt x="100" y="112"/>
                  </a:lnTo>
                  <a:lnTo>
                    <a:pt x="88" y="100"/>
                  </a:lnTo>
                  <a:lnTo>
                    <a:pt x="73" y="117"/>
                  </a:lnTo>
                  <a:lnTo>
                    <a:pt x="88" y="182"/>
                  </a:lnTo>
                  <a:lnTo>
                    <a:pt x="105" y="182"/>
                  </a:lnTo>
                  <a:lnTo>
                    <a:pt x="121" y="192"/>
                  </a:lnTo>
                  <a:lnTo>
                    <a:pt x="125" y="231"/>
                  </a:lnTo>
                  <a:lnTo>
                    <a:pt x="117" y="367"/>
                  </a:lnTo>
                  <a:lnTo>
                    <a:pt x="25" y="451"/>
                  </a:lnTo>
                  <a:lnTo>
                    <a:pt x="20" y="482"/>
                  </a:lnTo>
                  <a:lnTo>
                    <a:pt x="2" y="496"/>
                  </a:lnTo>
                  <a:lnTo>
                    <a:pt x="0" y="514"/>
                  </a:lnTo>
                  <a:lnTo>
                    <a:pt x="15" y="553"/>
                  </a:lnTo>
                  <a:lnTo>
                    <a:pt x="2" y="583"/>
                  </a:lnTo>
                  <a:lnTo>
                    <a:pt x="10" y="585"/>
                  </a:lnTo>
                  <a:lnTo>
                    <a:pt x="57" y="572"/>
                  </a:lnTo>
                  <a:lnTo>
                    <a:pt x="122" y="571"/>
                  </a:lnTo>
                  <a:lnTo>
                    <a:pt x="116" y="597"/>
                  </a:lnTo>
                  <a:lnTo>
                    <a:pt x="127" y="622"/>
                  </a:lnTo>
                  <a:lnTo>
                    <a:pt x="133" y="660"/>
                  </a:lnTo>
                  <a:lnTo>
                    <a:pt x="140" y="672"/>
                  </a:lnTo>
                  <a:lnTo>
                    <a:pt x="179" y="672"/>
                  </a:lnTo>
                  <a:lnTo>
                    <a:pt x="197" y="684"/>
                  </a:lnTo>
                  <a:lnTo>
                    <a:pt x="177" y="709"/>
                  </a:lnTo>
                  <a:lnTo>
                    <a:pt x="175" y="740"/>
                  </a:lnTo>
                  <a:lnTo>
                    <a:pt x="160" y="775"/>
                  </a:lnTo>
                  <a:lnTo>
                    <a:pt x="170" y="788"/>
                  </a:lnTo>
                  <a:lnTo>
                    <a:pt x="195" y="790"/>
                  </a:lnTo>
                  <a:lnTo>
                    <a:pt x="236" y="806"/>
                  </a:lnTo>
                  <a:lnTo>
                    <a:pt x="230" y="820"/>
                  </a:lnTo>
                  <a:lnTo>
                    <a:pt x="257" y="861"/>
                  </a:lnTo>
                  <a:lnTo>
                    <a:pt x="297" y="861"/>
                  </a:lnTo>
                  <a:lnTo>
                    <a:pt x="347" y="831"/>
                  </a:lnTo>
                  <a:lnTo>
                    <a:pt x="361" y="841"/>
                  </a:lnTo>
                  <a:lnTo>
                    <a:pt x="361" y="856"/>
                  </a:lnTo>
                  <a:lnTo>
                    <a:pt x="368" y="882"/>
                  </a:lnTo>
                  <a:lnTo>
                    <a:pt x="381" y="894"/>
                  </a:lnTo>
                  <a:lnTo>
                    <a:pt x="409" y="891"/>
                  </a:lnTo>
                  <a:lnTo>
                    <a:pt x="418" y="899"/>
                  </a:lnTo>
                  <a:lnTo>
                    <a:pt x="428" y="886"/>
                  </a:lnTo>
                  <a:lnTo>
                    <a:pt x="428" y="848"/>
                  </a:lnTo>
                  <a:lnTo>
                    <a:pt x="410" y="775"/>
                  </a:lnTo>
                  <a:lnTo>
                    <a:pt x="423" y="756"/>
                  </a:lnTo>
                  <a:lnTo>
                    <a:pt x="465" y="756"/>
                  </a:lnTo>
                  <a:lnTo>
                    <a:pt x="474" y="756"/>
                  </a:lnTo>
                  <a:lnTo>
                    <a:pt x="497" y="728"/>
                  </a:lnTo>
                  <a:lnTo>
                    <a:pt x="555" y="745"/>
                  </a:lnTo>
                  <a:lnTo>
                    <a:pt x="578" y="726"/>
                  </a:lnTo>
                  <a:lnTo>
                    <a:pt x="591" y="738"/>
                  </a:lnTo>
                  <a:lnTo>
                    <a:pt x="616" y="721"/>
                  </a:lnTo>
                  <a:lnTo>
                    <a:pt x="640" y="745"/>
                  </a:lnTo>
                  <a:lnTo>
                    <a:pt x="647" y="745"/>
                  </a:lnTo>
                  <a:lnTo>
                    <a:pt x="656" y="733"/>
                  </a:lnTo>
                  <a:lnTo>
                    <a:pt x="676" y="714"/>
                  </a:lnTo>
                  <a:lnTo>
                    <a:pt x="683" y="721"/>
                  </a:lnTo>
                  <a:lnTo>
                    <a:pt x="713" y="716"/>
                  </a:lnTo>
                  <a:lnTo>
                    <a:pt x="738" y="693"/>
                  </a:lnTo>
                  <a:lnTo>
                    <a:pt x="762" y="660"/>
                  </a:lnTo>
                  <a:lnTo>
                    <a:pt x="792" y="655"/>
                  </a:lnTo>
                  <a:lnTo>
                    <a:pt x="809" y="672"/>
                  </a:lnTo>
                  <a:lnTo>
                    <a:pt x="821" y="637"/>
                  </a:lnTo>
                  <a:lnTo>
                    <a:pt x="846" y="636"/>
                  </a:lnTo>
                  <a:lnTo>
                    <a:pt x="856" y="627"/>
                  </a:lnTo>
                  <a:lnTo>
                    <a:pt x="866" y="595"/>
                  </a:lnTo>
                  <a:lnTo>
                    <a:pt x="854" y="578"/>
                  </a:lnTo>
                  <a:lnTo>
                    <a:pt x="771" y="561"/>
                  </a:lnTo>
                  <a:lnTo>
                    <a:pt x="756" y="538"/>
                  </a:lnTo>
                  <a:lnTo>
                    <a:pt x="734" y="538"/>
                  </a:lnTo>
                  <a:lnTo>
                    <a:pt x="708" y="538"/>
                  </a:lnTo>
                  <a:lnTo>
                    <a:pt x="694" y="512"/>
                  </a:lnTo>
                  <a:lnTo>
                    <a:pt x="694" y="496"/>
                  </a:lnTo>
                  <a:lnTo>
                    <a:pt x="706" y="438"/>
                  </a:lnTo>
                  <a:lnTo>
                    <a:pt x="671" y="405"/>
                  </a:lnTo>
                  <a:lnTo>
                    <a:pt x="695" y="302"/>
                  </a:lnTo>
                  <a:lnTo>
                    <a:pt x="681" y="288"/>
                  </a:lnTo>
                  <a:lnTo>
                    <a:pt x="628" y="306"/>
                  </a:lnTo>
                  <a:lnTo>
                    <a:pt x="616" y="283"/>
                  </a:lnTo>
                  <a:lnTo>
                    <a:pt x="616" y="258"/>
                  </a:lnTo>
                  <a:lnTo>
                    <a:pt x="603" y="246"/>
                  </a:lnTo>
                  <a:lnTo>
                    <a:pt x="630" y="210"/>
                  </a:lnTo>
                  <a:lnTo>
                    <a:pt x="658" y="219"/>
                  </a:lnTo>
                  <a:lnTo>
                    <a:pt x="671" y="207"/>
                  </a:lnTo>
                  <a:lnTo>
                    <a:pt x="725" y="214"/>
                  </a:lnTo>
                  <a:lnTo>
                    <a:pt x="752" y="207"/>
                  </a:lnTo>
                  <a:lnTo>
                    <a:pt x="762" y="165"/>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23" name="Freeform 10"/>
            <p:cNvSpPr>
              <a:spLocks/>
            </p:cNvSpPr>
            <p:nvPr/>
          </p:nvSpPr>
          <p:spPr bwMode="auto">
            <a:xfrm>
              <a:off x="4673681" y="4672013"/>
              <a:ext cx="493712" cy="673100"/>
            </a:xfrm>
            <a:custGeom>
              <a:avLst/>
              <a:gdLst>
                <a:gd name="T0" fmla="*/ 9896 w 449"/>
                <a:gd name="T1" fmla="*/ 147441 h 630"/>
                <a:gd name="T2" fmla="*/ 41784 w 449"/>
                <a:gd name="T3" fmla="*/ 207272 h 630"/>
                <a:gd name="T4" fmla="*/ 43983 w 449"/>
                <a:gd name="T5" fmla="*/ 238256 h 630"/>
                <a:gd name="T6" fmla="*/ 29689 w 449"/>
                <a:gd name="T7" fmla="*/ 270308 h 630"/>
                <a:gd name="T8" fmla="*/ 4398 w 449"/>
                <a:gd name="T9" fmla="*/ 288471 h 630"/>
                <a:gd name="T10" fmla="*/ 0 w 449"/>
                <a:gd name="T11" fmla="*/ 344029 h 630"/>
                <a:gd name="T12" fmla="*/ 7697 w 449"/>
                <a:gd name="T13" fmla="*/ 353645 h 630"/>
                <a:gd name="T14" fmla="*/ 20892 w 449"/>
                <a:gd name="T15" fmla="*/ 348303 h 630"/>
                <a:gd name="T16" fmla="*/ 29689 w 449"/>
                <a:gd name="T17" fmla="*/ 353645 h 630"/>
                <a:gd name="T18" fmla="*/ 29689 w 449"/>
                <a:gd name="T19" fmla="*/ 391039 h 630"/>
                <a:gd name="T20" fmla="*/ 43983 w 449"/>
                <a:gd name="T21" fmla="*/ 432707 h 630"/>
                <a:gd name="T22" fmla="*/ 63776 w 449"/>
                <a:gd name="T23" fmla="*/ 440186 h 630"/>
                <a:gd name="T24" fmla="*/ 67074 w 449"/>
                <a:gd name="T25" fmla="*/ 503222 h 630"/>
                <a:gd name="T26" fmla="*/ 54979 w 449"/>
                <a:gd name="T27" fmla="*/ 544890 h 630"/>
                <a:gd name="T28" fmla="*/ 67074 w 449"/>
                <a:gd name="T29" fmla="*/ 564122 h 630"/>
                <a:gd name="T30" fmla="*/ 89066 w 449"/>
                <a:gd name="T31" fmla="*/ 584422 h 630"/>
                <a:gd name="T32" fmla="*/ 138547 w 449"/>
                <a:gd name="T33" fmla="*/ 571601 h 630"/>
                <a:gd name="T34" fmla="*/ 149543 w 449"/>
                <a:gd name="T35" fmla="*/ 590832 h 630"/>
                <a:gd name="T36" fmla="*/ 131950 w 449"/>
                <a:gd name="T37" fmla="*/ 611132 h 630"/>
                <a:gd name="T38" fmla="*/ 106659 w 449"/>
                <a:gd name="T39" fmla="*/ 649595 h 630"/>
                <a:gd name="T40" fmla="*/ 106659 w 449"/>
                <a:gd name="T41" fmla="*/ 660279 h 630"/>
                <a:gd name="T42" fmla="*/ 123153 w 449"/>
                <a:gd name="T43" fmla="*/ 672032 h 630"/>
                <a:gd name="T44" fmla="*/ 229812 w 449"/>
                <a:gd name="T45" fmla="*/ 628227 h 630"/>
                <a:gd name="T46" fmla="*/ 268298 w 449"/>
                <a:gd name="T47" fmla="*/ 649595 h 630"/>
                <a:gd name="T48" fmla="*/ 278194 w 449"/>
                <a:gd name="T49" fmla="*/ 638911 h 630"/>
                <a:gd name="T50" fmla="*/ 268298 w 449"/>
                <a:gd name="T51" fmla="*/ 615406 h 630"/>
                <a:gd name="T52" fmla="*/ 270497 w 449"/>
                <a:gd name="T53" fmla="*/ 600448 h 630"/>
                <a:gd name="T54" fmla="*/ 286991 w 449"/>
                <a:gd name="T55" fmla="*/ 504291 h 630"/>
                <a:gd name="T56" fmla="*/ 302385 w 449"/>
                <a:gd name="T57" fmla="*/ 482923 h 630"/>
                <a:gd name="T58" fmla="*/ 310082 w 449"/>
                <a:gd name="T59" fmla="*/ 456212 h 630"/>
                <a:gd name="T60" fmla="*/ 328775 w 449"/>
                <a:gd name="T61" fmla="*/ 416681 h 630"/>
                <a:gd name="T62" fmla="*/ 317779 w 449"/>
                <a:gd name="T63" fmla="*/ 400655 h 630"/>
                <a:gd name="T64" fmla="*/ 321078 w 449"/>
                <a:gd name="T65" fmla="*/ 367534 h 630"/>
                <a:gd name="T66" fmla="*/ 367260 w 449"/>
                <a:gd name="T67" fmla="*/ 316250 h 630"/>
                <a:gd name="T68" fmla="*/ 366161 w 449"/>
                <a:gd name="T69" fmla="*/ 282061 h 630"/>
                <a:gd name="T70" fmla="*/ 393650 w 449"/>
                <a:gd name="T71" fmla="*/ 232914 h 630"/>
                <a:gd name="T72" fmla="*/ 423339 w 449"/>
                <a:gd name="T73" fmla="*/ 241461 h 630"/>
                <a:gd name="T74" fmla="*/ 481617 w 449"/>
                <a:gd name="T75" fmla="*/ 198725 h 630"/>
                <a:gd name="T76" fmla="*/ 492612 w 449"/>
                <a:gd name="T77" fmla="*/ 177357 h 630"/>
                <a:gd name="T78" fmla="*/ 455227 w 449"/>
                <a:gd name="T79" fmla="*/ 110047 h 630"/>
                <a:gd name="T80" fmla="*/ 431036 w 449"/>
                <a:gd name="T81" fmla="*/ 74789 h 630"/>
                <a:gd name="T82" fmla="*/ 448629 w 449"/>
                <a:gd name="T83" fmla="*/ 59831 h 630"/>
                <a:gd name="T84" fmla="*/ 426638 w 449"/>
                <a:gd name="T85" fmla="*/ 39531 h 630"/>
                <a:gd name="T86" fmla="*/ 369459 w 449"/>
                <a:gd name="T87" fmla="*/ 39531 h 630"/>
                <a:gd name="T88" fmla="*/ 346368 w 449"/>
                <a:gd name="T89" fmla="*/ 12821 h 630"/>
                <a:gd name="T90" fmla="*/ 300186 w 449"/>
                <a:gd name="T91" fmla="*/ 57694 h 630"/>
                <a:gd name="T92" fmla="*/ 283692 w 449"/>
                <a:gd name="T93" fmla="*/ 49147 h 630"/>
                <a:gd name="T94" fmla="*/ 302385 w 449"/>
                <a:gd name="T95" fmla="*/ 14958 h 630"/>
                <a:gd name="T96" fmla="*/ 300186 w 449"/>
                <a:gd name="T97" fmla="*/ 4274 h 630"/>
                <a:gd name="T98" fmla="*/ 283692 w 449"/>
                <a:gd name="T99" fmla="*/ 0 h 630"/>
                <a:gd name="T100" fmla="*/ 229812 w 449"/>
                <a:gd name="T101" fmla="*/ 28847 h 630"/>
                <a:gd name="T102" fmla="*/ 188028 w 449"/>
                <a:gd name="T103" fmla="*/ 41668 h 630"/>
                <a:gd name="T104" fmla="*/ 151742 w 449"/>
                <a:gd name="T105" fmla="*/ 39531 h 630"/>
                <a:gd name="T106" fmla="*/ 76971 w 449"/>
                <a:gd name="T107" fmla="*/ 106841 h 630"/>
                <a:gd name="T108" fmla="*/ 37386 w 449"/>
                <a:gd name="T109" fmla="*/ 119662 h 630"/>
                <a:gd name="T110" fmla="*/ 9896 w 449"/>
                <a:gd name="T111" fmla="*/ 147441 h 63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9" h="630">
                  <a:moveTo>
                    <a:pt x="9" y="138"/>
                  </a:moveTo>
                  <a:lnTo>
                    <a:pt x="38" y="194"/>
                  </a:lnTo>
                  <a:lnTo>
                    <a:pt x="40" y="223"/>
                  </a:lnTo>
                  <a:lnTo>
                    <a:pt x="27" y="253"/>
                  </a:lnTo>
                  <a:lnTo>
                    <a:pt x="4" y="270"/>
                  </a:lnTo>
                  <a:lnTo>
                    <a:pt x="0" y="322"/>
                  </a:lnTo>
                  <a:lnTo>
                    <a:pt x="7" y="331"/>
                  </a:lnTo>
                  <a:lnTo>
                    <a:pt x="19" y="326"/>
                  </a:lnTo>
                  <a:lnTo>
                    <a:pt x="27" y="331"/>
                  </a:lnTo>
                  <a:lnTo>
                    <a:pt x="27" y="366"/>
                  </a:lnTo>
                  <a:lnTo>
                    <a:pt x="40" y="405"/>
                  </a:lnTo>
                  <a:lnTo>
                    <a:pt x="58" y="412"/>
                  </a:lnTo>
                  <a:lnTo>
                    <a:pt x="61" y="471"/>
                  </a:lnTo>
                  <a:lnTo>
                    <a:pt x="50" y="510"/>
                  </a:lnTo>
                  <a:lnTo>
                    <a:pt x="61" y="528"/>
                  </a:lnTo>
                  <a:lnTo>
                    <a:pt x="81" y="547"/>
                  </a:lnTo>
                  <a:lnTo>
                    <a:pt x="126" y="535"/>
                  </a:lnTo>
                  <a:lnTo>
                    <a:pt x="136" y="553"/>
                  </a:lnTo>
                  <a:lnTo>
                    <a:pt x="120" y="572"/>
                  </a:lnTo>
                  <a:lnTo>
                    <a:pt x="97" y="608"/>
                  </a:lnTo>
                  <a:lnTo>
                    <a:pt x="97" y="618"/>
                  </a:lnTo>
                  <a:lnTo>
                    <a:pt x="112" y="629"/>
                  </a:lnTo>
                  <a:lnTo>
                    <a:pt x="209" y="588"/>
                  </a:lnTo>
                  <a:lnTo>
                    <a:pt x="244" y="608"/>
                  </a:lnTo>
                  <a:lnTo>
                    <a:pt x="253" y="598"/>
                  </a:lnTo>
                  <a:lnTo>
                    <a:pt x="244" y="576"/>
                  </a:lnTo>
                  <a:lnTo>
                    <a:pt x="246" y="562"/>
                  </a:lnTo>
                  <a:lnTo>
                    <a:pt x="261" y="472"/>
                  </a:lnTo>
                  <a:lnTo>
                    <a:pt x="275" y="452"/>
                  </a:lnTo>
                  <a:lnTo>
                    <a:pt x="282" y="427"/>
                  </a:lnTo>
                  <a:lnTo>
                    <a:pt x="299" y="390"/>
                  </a:lnTo>
                  <a:lnTo>
                    <a:pt x="289" y="375"/>
                  </a:lnTo>
                  <a:lnTo>
                    <a:pt x="292" y="344"/>
                  </a:lnTo>
                  <a:lnTo>
                    <a:pt x="334" y="296"/>
                  </a:lnTo>
                  <a:lnTo>
                    <a:pt x="333" y="264"/>
                  </a:lnTo>
                  <a:lnTo>
                    <a:pt x="358" y="218"/>
                  </a:lnTo>
                  <a:lnTo>
                    <a:pt x="385" y="226"/>
                  </a:lnTo>
                  <a:lnTo>
                    <a:pt x="438" y="186"/>
                  </a:lnTo>
                  <a:lnTo>
                    <a:pt x="448" y="166"/>
                  </a:lnTo>
                  <a:lnTo>
                    <a:pt x="414" y="103"/>
                  </a:lnTo>
                  <a:lnTo>
                    <a:pt x="392" y="70"/>
                  </a:lnTo>
                  <a:lnTo>
                    <a:pt x="408" y="56"/>
                  </a:lnTo>
                  <a:lnTo>
                    <a:pt x="388" y="37"/>
                  </a:lnTo>
                  <a:lnTo>
                    <a:pt x="336" y="37"/>
                  </a:lnTo>
                  <a:lnTo>
                    <a:pt x="315" y="12"/>
                  </a:lnTo>
                  <a:lnTo>
                    <a:pt x="273" y="54"/>
                  </a:lnTo>
                  <a:lnTo>
                    <a:pt x="258" y="46"/>
                  </a:lnTo>
                  <a:lnTo>
                    <a:pt x="275" y="14"/>
                  </a:lnTo>
                  <a:lnTo>
                    <a:pt x="273" y="4"/>
                  </a:lnTo>
                  <a:lnTo>
                    <a:pt x="258" y="0"/>
                  </a:lnTo>
                  <a:lnTo>
                    <a:pt x="209" y="27"/>
                  </a:lnTo>
                  <a:lnTo>
                    <a:pt x="171" y="39"/>
                  </a:lnTo>
                  <a:lnTo>
                    <a:pt x="138" y="37"/>
                  </a:lnTo>
                  <a:lnTo>
                    <a:pt x="70" y="100"/>
                  </a:lnTo>
                  <a:lnTo>
                    <a:pt x="34" y="112"/>
                  </a:lnTo>
                  <a:lnTo>
                    <a:pt x="9" y="138"/>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24" name="Freeform 11"/>
            <p:cNvSpPr>
              <a:spLocks/>
            </p:cNvSpPr>
            <p:nvPr/>
          </p:nvSpPr>
          <p:spPr bwMode="auto">
            <a:xfrm>
              <a:off x="3602118" y="4868863"/>
              <a:ext cx="657225" cy="541337"/>
            </a:xfrm>
            <a:custGeom>
              <a:avLst/>
              <a:gdLst>
                <a:gd name="T0" fmla="*/ 178546 w 600"/>
                <a:gd name="T1" fmla="*/ 180802 h 506"/>
                <a:gd name="T2" fmla="*/ 166497 w 600"/>
                <a:gd name="T3" fmla="*/ 224666 h 506"/>
                <a:gd name="T4" fmla="*/ 138017 w 600"/>
                <a:gd name="T5" fmla="*/ 232154 h 506"/>
                <a:gd name="T6" fmla="*/ 76676 w 600"/>
                <a:gd name="T7" fmla="*/ 224666 h 506"/>
                <a:gd name="T8" fmla="*/ 62436 w 600"/>
                <a:gd name="T9" fmla="*/ 237504 h 506"/>
                <a:gd name="T10" fmla="*/ 30671 w 600"/>
                <a:gd name="T11" fmla="*/ 226805 h 506"/>
                <a:gd name="T12" fmla="*/ 0 w 600"/>
                <a:gd name="T13" fmla="*/ 266389 h 506"/>
                <a:gd name="T14" fmla="*/ 14240 w 600"/>
                <a:gd name="T15" fmla="*/ 279227 h 506"/>
                <a:gd name="T16" fmla="*/ 14240 w 600"/>
                <a:gd name="T17" fmla="*/ 305973 h 506"/>
                <a:gd name="T18" fmla="*/ 28480 w 600"/>
                <a:gd name="T19" fmla="*/ 329509 h 506"/>
                <a:gd name="T20" fmla="*/ 87630 w 600"/>
                <a:gd name="T21" fmla="*/ 311322 h 506"/>
                <a:gd name="T22" fmla="*/ 104061 w 600"/>
                <a:gd name="T23" fmla="*/ 325230 h 506"/>
                <a:gd name="T24" fmla="*/ 76676 w 600"/>
                <a:gd name="T25" fmla="*/ 435423 h 506"/>
                <a:gd name="T26" fmla="*/ 116110 w 600"/>
                <a:gd name="T27" fmla="*/ 469658 h 506"/>
                <a:gd name="T28" fmla="*/ 102965 w 600"/>
                <a:gd name="T29" fmla="*/ 530639 h 506"/>
                <a:gd name="T30" fmla="*/ 142399 w 600"/>
                <a:gd name="T31" fmla="*/ 534918 h 506"/>
                <a:gd name="T32" fmla="*/ 178546 w 600"/>
                <a:gd name="T33" fmla="*/ 499613 h 506"/>
                <a:gd name="T34" fmla="*/ 193881 w 600"/>
                <a:gd name="T35" fmla="*/ 509242 h 506"/>
                <a:gd name="T36" fmla="*/ 269462 w 600"/>
                <a:gd name="T37" fmla="*/ 540267 h 506"/>
                <a:gd name="T38" fmla="*/ 281511 w 600"/>
                <a:gd name="T39" fmla="*/ 530639 h 506"/>
                <a:gd name="T40" fmla="*/ 284798 w 600"/>
                <a:gd name="T41" fmla="*/ 509242 h 506"/>
                <a:gd name="T42" fmla="*/ 300133 w 600"/>
                <a:gd name="T43" fmla="*/ 495334 h 506"/>
                <a:gd name="T44" fmla="*/ 407480 w 600"/>
                <a:gd name="T45" fmla="*/ 430074 h 506"/>
                <a:gd name="T46" fmla="*/ 422815 w 600"/>
                <a:gd name="T47" fmla="*/ 451471 h 506"/>
                <a:gd name="T48" fmla="*/ 490728 w 600"/>
                <a:gd name="T49" fmla="*/ 469658 h 506"/>
                <a:gd name="T50" fmla="*/ 523589 w 600"/>
                <a:gd name="T51" fmla="*/ 424725 h 506"/>
                <a:gd name="T52" fmla="*/ 540020 w 600"/>
                <a:gd name="T53" fmla="*/ 435423 h 506"/>
                <a:gd name="T54" fmla="*/ 566309 w 600"/>
                <a:gd name="T55" fmla="*/ 435423 h 506"/>
                <a:gd name="T56" fmla="*/ 566309 w 600"/>
                <a:gd name="T57" fmla="*/ 422585 h 506"/>
                <a:gd name="T58" fmla="*/ 600266 w 600"/>
                <a:gd name="T59" fmla="*/ 411887 h 506"/>
                <a:gd name="T60" fmla="*/ 600266 w 600"/>
                <a:gd name="T61" fmla="*/ 403328 h 506"/>
                <a:gd name="T62" fmla="*/ 612315 w 600"/>
                <a:gd name="T63" fmla="*/ 389420 h 506"/>
                <a:gd name="T64" fmla="*/ 619982 w 600"/>
                <a:gd name="T65" fmla="*/ 391560 h 506"/>
                <a:gd name="T66" fmla="*/ 656130 w 600"/>
                <a:gd name="T67" fmla="*/ 360535 h 506"/>
                <a:gd name="T68" fmla="*/ 625459 w 600"/>
                <a:gd name="T69" fmla="*/ 313462 h 506"/>
                <a:gd name="T70" fmla="*/ 640794 w 600"/>
                <a:gd name="T71" fmla="*/ 248202 h 506"/>
                <a:gd name="T72" fmla="*/ 624364 w 600"/>
                <a:gd name="T73" fmla="*/ 226805 h 506"/>
                <a:gd name="T74" fmla="*/ 573977 w 600"/>
                <a:gd name="T75" fmla="*/ 239643 h 506"/>
                <a:gd name="T76" fmla="*/ 568500 w 600"/>
                <a:gd name="T77" fmla="*/ 232154 h 506"/>
                <a:gd name="T78" fmla="*/ 624364 w 600"/>
                <a:gd name="T79" fmla="*/ 175453 h 506"/>
                <a:gd name="T80" fmla="*/ 600266 w 600"/>
                <a:gd name="T81" fmla="*/ 83447 h 506"/>
                <a:gd name="T82" fmla="*/ 563023 w 600"/>
                <a:gd name="T83" fmla="*/ 110193 h 506"/>
                <a:gd name="T84" fmla="*/ 529066 w 600"/>
                <a:gd name="T85" fmla="*/ 79168 h 506"/>
                <a:gd name="T86" fmla="*/ 499491 w 600"/>
                <a:gd name="T87" fmla="*/ 40654 h 506"/>
                <a:gd name="T88" fmla="*/ 495110 w 600"/>
                <a:gd name="T89" fmla="*/ 16048 h 506"/>
                <a:gd name="T90" fmla="*/ 477584 w 600"/>
                <a:gd name="T91" fmla="*/ 10698 h 506"/>
                <a:gd name="T92" fmla="*/ 449104 w 600"/>
                <a:gd name="T93" fmla="*/ 18187 h 506"/>
                <a:gd name="T94" fmla="*/ 407480 w 600"/>
                <a:gd name="T95" fmla="*/ 0 h 506"/>
                <a:gd name="T96" fmla="*/ 387763 w 600"/>
                <a:gd name="T97" fmla="*/ 43863 h 506"/>
                <a:gd name="T98" fmla="*/ 352711 w 600"/>
                <a:gd name="T99" fmla="*/ 47073 h 506"/>
                <a:gd name="T100" fmla="*/ 326422 w 600"/>
                <a:gd name="T101" fmla="*/ 83447 h 506"/>
                <a:gd name="T102" fmla="*/ 309991 w 600"/>
                <a:gd name="T103" fmla="*/ 75958 h 506"/>
                <a:gd name="T104" fmla="*/ 284798 w 600"/>
                <a:gd name="T105" fmla="*/ 83447 h 506"/>
                <a:gd name="T106" fmla="*/ 246459 w 600"/>
                <a:gd name="T107" fmla="*/ 62050 h 506"/>
                <a:gd name="T108" fmla="*/ 215789 w 600"/>
                <a:gd name="T109" fmla="*/ 96285 h 506"/>
                <a:gd name="T110" fmla="*/ 215789 w 600"/>
                <a:gd name="T111" fmla="*/ 113403 h 506"/>
                <a:gd name="T112" fmla="*/ 276035 w 600"/>
                <a:gd name="T113" fmla="*/ 142288 h 506"/>
                <a:gd name="T114" fmla="*/ 290274 w 600"/>
                <a:gd name="T115" fmla="*/ 166894 h 506"/>
                <a:gd name="T116" fmla="*/ 246459 w 600"/>
                <a:gd name="T117" fmla="*/ 181872 h 506"/>
                <a:gd name="T118" fmla="*/ 178546 w 600"/>
                <a:gd name="T119" fmla="*/ 180802 h 5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00" h="506">
                  <a:moveTo>
                    <a:pt x="163" y="169"/>
                  </a:moveTo>
                  <a:lnTo>
                    <a:pt x="152" y="210"/>
                  </a:lnTo>
                  <a:lnTo>
                    <a:pt x="126" y="217"/>
                  </a:lnTo>
                  <a:lnTo>
                    <a:pt x="70" y="210"/>
                  </a:lnTo>
                  <a:lnTo>
                    <a:pt x="57" y="222"/>
                  </a:lnTo>
                  <a:lnTo>
                    <a:pt x="28" y="212"/>
                  </a:lnTo>
                  <a:lnTo>
                    <a:pt x="0" y="249"/>
                  </a:lnTo>
                  <a:lnTo>
                    <a:pt x="13" y="261"/>
                  </a:lnTo>
                  <a:lnTo>
                    <a:pt x="13" y="286"/>
                  </a:lnTo>
                  <a:lnTo>
                    <a:pt x="26" y="308"/>
                  </a:lnTo>
                  <a:lnTo>
                    <a:pt x="80" y="291"/>
                  </a:lnTo>
                  <a:lnTo>
                    <a:pt x="95" y="304"/>
                  </a:lnTo>
                  <a:lnTo>
                    <a:pt x="70" y="407"/>
                  </a:lnTo>
                  <a:lnTo>
                    <a:pt x="106" y="439"/>
                  </a:lnTo>
                  <a:lnTo>
                    <a:pt x="94" y="496"/>
                  </a:lnTo>
                  <a:lnTo>
                    <a:pt x="130" y="500"/>
                  </a:lnTo>
                  <a:lnTo>
                    <a:pt x="163" y="467"/>
                  </a:lnTo>
                  <a:lnTo>
                    <a:pt x="177" y="476"/>
                  </a:lnTo>
                  <a:lnTo>
                    <a:pt x="246" y="505"/>
                  </a:lnTo>
                  <a:lnTo>
                    <a:pt x="257" y="496"/>
                  </a:lnTo>
                  <a:lnTo>
                    <a:pt x="260" y="476"/>
                  </a:lnTo>
                  <a:lnTo>
                    <a:pt x="274" y="463"/>
                  </a:lnTo>
                  <a:lnTo>
                    <a:pt x="372" y="402"/>
                  </a:lnTo>
                  <a:lnTo>
                    <a:pt x="386" y="422"/>
                  </a:lnTo>
                  <a:lnTo>
                    <a:pt x="448" y="439"/>
                  </a:lnTo>
                  <a:lnTo>
                    <a:pt x="478" y="397"/>
                  </a:lnTo>
                  <a:lnTo>
                    <a:pt x="493" y="407"/>
                  </a:lnTo>
                  <a:lnTo>
                    <a:pt x="517" y="407"/>
                  </a:lnTo>
                  <a:lnTo>
                    <a:pt x="517" y="395"/>
                  </a:lnTo>
                  <a:lnTo>
                    <a:pt x="548" y="385"/>
                  </a:lnTo>
                  <a:lnTo>
                    <a:pt x="548" y="377"/>
                  </a:lnTo>
                  <a:lnTo>
                    <a:pt x="559" y="364"/>
                  </a:lnTo>
                  <a:lnTo>
                    <a:pt x="566" y="366"/>
                  </a:lnTo>
                  <a:lnTo>
                    <a:pt x="599" y="337"/>
                  </a:lnTo>
                  <a:lnTo>
                    <a:pt x="571" y="293"/>
                  </a:lnTo>
                  <a:lnTo>
                    <a:pt x="585" y="232"/>
                  </a:lnTo>
                  <a:lnTo>
                    <a:pt x="570" y="212"/>
                  </a:lnTo>
                  <a:lnTo>
                    <a:pt x="524" y="224"/>
                  </a:lnTo>
                  <a:lnTo>
                    <a:pt x="519" y="217"/>
                  </a:lnTo>
                  <a:lnTo>
                    <a:pt x="570" y="164"/>
                  </a:lnTo>
                  <a:lnTo>
                    <a:pt x="548" y="78"/>
                  </a:lnTo>
                  <a:lnTo>
                    <a:pt x="514" y="103"/>
                  </a:lnTo>
                  <a:lnTo>
                    <a:pt x="483" y="74"/>
                  </a:lnTo>
                  <a:lnTo>
                    <a:pt x="456" y="38"/>
                  </a:lnTo>
                  <a:lnTo>
                    <a:pt x="452" y="15"/>
                  </a:lnTo>
                  <a:lnTo>
                    <a:pt x="436" y="10"/>
                  </a:lnTo>
                  <a:lnTo>
                    <a:pt x="410" y="17"/>
                  </a:lnTo>
                  <a:lnTo>
                    <a:pt x="372" y="0"/>
                  </a:lnTo>
                  <a:lnTo>
                    <a:pt x="354" y="41"/>
                  </a:lnTo>
                  <a:lnTo>
                    <a:pt x="322" y="44"/>
                  </a:lnTo>
                  <a:lnTo>
                    <a:pt x="298" y="78"/>
                  </a:lnTo>
                  <a:lnTo>
                    <a:pt x="283" y="71"/>
                  </a:lnTo>
                  <a:lnTo>
                    <a:pt x="260" y="78"/>
                  </a:lnTo>
                  <a:lnTo>
                    <a:pt x="225" y="58"/>
                  </a:lnTo>
                  <a:lnTo>
                    <a:pt x="197" y="90"/>
                  </a:lnTo>
                  <a:lnTo>
                    <a:pt x="197" y="106"/>
                  </a:lnTo>
                  <a:lnTo>
                    <a:pt x="252" y="133"/>
                  </a:lnTo>
                  <a:lnTo>
                    <a:pt x="265" y="156"/>
                  </a:lnTo>
                  <a:lnTo>
                    <a:pt x="225" y="170"/>
                  </a:lnTo>
                  <a:lnTo>
                    <a:pt x="163" y="169"/>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25" name="Freeform 12"/>
            <p:cNvSpPr>
              <a:spLocks/>
            </p:cNvSpPr>
            <p:nvPr/>
          </p:nvSpPr>
          <p:spPr bwMode="auto">
            <a:xfrm>
              <a:off x="2971881" y="4297363"/>
              <a:ext cx="1290637" cy="954087"/>
            </a:xfrm>
            <a:custGeom>
              <a:avLst/>
              <a:gdLst>
                <a:gd name="T0" fmla="*/ 504889 w 1181"/>
                <a:gd name="T1" fmla="*/ 80130 h 893"/>
                <a:gd name="T2" fmla="*/ 481940 w 1181"/>
                <a:gd name="T3" fmla="*/ 28847 h 893"/>
                <a:gd name="T4" fmla="*/ 564995 w 1181"/>
                <a:gd name="T5" fmla="*/ 0 h 893"/>
                <a:gd name="T6" fmla="*/ 579202 w 1181"/>
                <a:gd name="T7" fmla="*/ 55557 h 893"/>
                <a:gd name="T8" fmla="*/ 655700 w 1181"/>
                <a:gd name="T9" fmla="*/ 118593 h 893"/>
                <a:gd name="T10" fmla="*/ 695042 w 1181"/>
                <a:gd name="T11" fmla="*/ 118593 h 893"/>
                <a:gd name="T12" fmla="*/ 728920 w 1181"/>
                <a:gd name="T13" fmla="*/ 177355 h 893"/>
                <a:gd name="T14" fmla="*/ 807604 w 1181"/>
                <a:gd name="T15" fmla="*/ 170945 h 893"/>
                <a:gd name="T16" fmla="*/ 842575 w 1181"/>
                <a:gd name="T17" fmla="*/ 144235 h 893"/>
                <a:gd name="T18" fmla="*/ 867710 w 1181"/>
                <a:gd name="T19" fmla="*/ 170945 h 893"/>
                <a:gd name="T20" fmla="*/ 957323 w 1181"/>
                <a:gd name="T21" fmla="*/ 160261 h 893"/>
                <a:gd name="T22" fmla="*/ 975901 w 1181"/>
                <a:gd name="T23" fmla="*/ 182698 h 893"/>
                <a:gd name="T24" fmla="*/ 1064420 w 1181"/>
                <a:gd name="T25" fmla="*/ 221160 h 893"/>
                <a:gd name="T26" fmla="*/ 1175889 w 1181"/>
                <a:gd name="T27" fmla="*/ 233981 h 893"/>
                <a:gd name="T28" fmla="*/ 1228345 w 1181"/>
                <a:gd name="T29" fmla="*/ 245733 h 893"/>
                <a:gd name="T30" fmla="*/ 1277523 w 1181"/>
                <a:gd name="T31" fmla="*/ 279923 h 893"/>
                <a:gd name="T32" fmla="*/ 1280801 w 1181"/>
                <a:gd name="T33" fmla="*/ 362190 h 893"/>
                <a:gd name="T34" fmla="*/ 1218510 w 1181"/>
                <a:gd name="T35" fmla="*/ 392105 h 893"/>
                <a:gd name="T36" fmla="*/ 1120155 w 1181"/>
                <a:gd name="T37" fmla="*/ 425226 h 893"/>
                <a:gd name="T38" fmla="*/ 1137640 w 1181"/>
                <a:gd name="T39" fmla="*/ 492535 h 893"/>
                <a:gd name="T40" fmla="*/ 1213046 w 1181"/>
                <a:gd name="T41" fmla="*/ 563050 h 893"/>
                <a:gd name="T42" fmla="*/ 1181354 w 1181"/>
                <a:gd name="T43" fmla="*/ 676301 h 893"/>
                <a:gd name="T44" fmla="*/ 1120155 w 1181"/>
                <a:gd name="T45" fmla="*/ 604718 h 893"/>
                <a:gd name="T46" fmla="*/ 1097205 w 1181"/>
                <a:gd name="T47" fmla="*/ 575871 h 893"/>
                <a:gd name="T48" fmla="*/ 1029450 w 1181"/>
                <a:gd name="T49" fmla="*/ 564119 h 893"/>
                <a:gd name="T50" fmla="*/ 975901 w 1181"/>
                <a:gd name="T51" fmla="*/ 612197 h 893"/>
                <a:gd name="T52" fmla="*/ 936559 w 1181"/>
                <a:gd name="T53" fmla="*/ 642112 h 893"/>
                <a:gd name="T54" fmla="*/ 873174 w 1181"/>
                <a:gd name="T55" fmla="*/ 628223 h 893"/>
                <a:gd name="T56" fmla="*/ 842575 w 1181"/>
                <a:gd name="T57" fmla="*/ 679507 h 893"/>
                <a:gd name="T58" fmla="*/ 916888 w 1181"/>
                <a:gd name="T59" fmla="*/ 732927 h 893"/>
                <a:gd name="T60" fmla="*/ 807604 w 1181"/>
                <a:gd name="T61" fmla="*/ 746816 h 893"/>
                <a:gd name="T62" fmla="*/ 775912 w 1181"/>
                <a:gd name="T63" fmla="*/ 713696 h 893"/>
                <a:gd name="T64" fmla="*/ 709249 w 1181"/>
                <a:gd name="T65" fmla="*/ 723311 h 893"/>
                <a:gd name="T66" fmla="*/ 695042 w 1181"/>
                <a:gd name="T67" fmla="*/ 674164 h 893"/>
                <a:gd name="T68" fmla="*/ 655700 w 1181"/>
                <a:gd name="T69" fmla="*/ 647454 h 893"/>
                <a:gd name="T70" fmla="*/ 652422 w 1181"/>
                <a:gd name="T71" fmla="*/ 684849 h 893"/>
                <a:gd name="T72" fmla="*/ 613080 w 1181"/>
                <a:gd name="T73" fmla="*/ 713696 h 893"/>
                <a:gd name="T74" fmla="*/ 551881 w 1181"/>
                <a:gd name="T75" fmla="*/ 816263 h 893"/>
                <a:gd name="T76" fmla="*/ 533303 w 1181"/>
                <a:gd name="T77" fmla="*/ 930582 h 893"/>
                <a:gd name="T78" fmla="*/ 452433 w 1181"/>
                <a:gd name="T79" fmla="*/ 953019 h 893"/>
                <a:gd name="T80" fmla="*/ 332222 w 1181"/>
                <a:gd name="T81" fmla="*/ 762842 h 893"/>
                <a:gd name="T82" fmla="*/ 266652 w 1181"/>
                <a:gd name="T83" fmla="*/ 727585 h 893"/>
                <a:gd name="T84" fmla="*/ 269930 w 1181"/>
                <a:gd name="T85" fmla="*/ 679507 h 893"/>
                <a:gd name="T86" fmla="*/ 209824 w 1181"/>
                <a:gd name="T87" fmla="*/ 684849 h 893"/>
                <a:gd name="T88" fmla="*/ 155182 w 1181"/>
                <a:gd name="T89" fmla="*/ 595102 h 893"/>
                <a:gd name="T90" fmla="*/ 144254 w 1181"/>
                <a:gd name="T91" fmla="*/ 417747 h 893"/>
                <a:gd name="T92" fmla="*/ 135511 w 1181"/>
                <a:gd name="T93" fmla="*/ 326932 h 893"/>
                <a:gd name="T94" fmla="*/ 0 w 1181"/>
                <a:gd name="T95" fmla="*/ 157056 h 893"/>
                <a:gd name="T96" fmla="*/ 17485 w 1181"/>
                <a:gd name="T97" fmla="*/ 113251 h 893"/>
                <a:gd name="T98" fmla="*/ 201081 w 1181"/>
                <a:gd name="T99" fmla="*/ 118593 h 893"/>
                <a:gd name="T100" fmla="*/ 262280 w 1181"/>
                <a:gd name="T101" fmla="*/ 130346 h 893"/>
                <a:gd name="T102" fmla="*/ 357357 w 1181"/>
                <a:gd name="T103" fmla="*/ 176287 h 893"/>
                <a:gd name="T104" fmla="*/ 368285 w 1181"/>
                <a:gd name="T105" fmla="*/ 123935 h 893"/>
                <a:gd name="T106" fmla="*/ 428391 w 1181"/>
                <a:gd name="T107" fmla="*/ 134619 h 893"/>
                <a:gd name="T108" fmla="*/ 487404 w 1181"/>
                <a:gd name="T109" fmla="*/ 119662 h 8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81" h="893">
                  <a:moveTo>
                    <a:pt x="446" y="111"/>
                  </a:moveTo>
                  <a:lnTo>
                    <a:pt x="462" y="75"/>
                  </a:lnTo>
                  <a:lnTo>
                    <a:pt x="445" y="57"/>
                  </a:lnTo>
                  <a:lnTo>
                    <a:pt x="441" y="27"/>
                  </a:lnTo>
                  <a:lnTo>
                    <a:pt x="500" y="0"/>
                  </a:lnTo>
                  <a:lnTo>
                    <a:pt x="517" y="0"/>
                  </a:lnTo>
                  <a:lnTo>
                    <a:pt x="525" y="24"/>
                  </a:lnTo>
                  <a:lnTo>
                    <a:pt x="530" y="52"/>
                  </a:lnTo>
                  <a:lnTo>
                    <a:pt x="559" y="74"/>
                  </a:lnTo>
                  <a:lnTo>
                    <a:pt x="600" y="111"/>
                  </a:lnTo>
                  <a:lnTo>
                    <a:pt x="621" y="94"/>
                  </a:lnTo>
                  <a:lnTo>
                    <a:pt x="636" y="111"/>
                  </a:lnTo>
                  <a:lnTo>
                    <a:pt x="642" y="150"/>
                  </a:lnTo>
                  <a:lnTo>
                    <a:pt x="667" y="166"/>
                  </a:lnTo>
                  <a:lnTo>
                    <a:pt x="728" y="171"/>
                  </a:lnTo>
                  <a:lnTo>
                    <a:pt x="739" y="160"/>
                  </a:lnTo>
                  <a:lnTo>
                    <a:pt x="734" y="142"/>
                  </a:lnTo>
                  <a:lnTo>
                    <a:pt x="771" y="135"/>
                  </a:lnTo>
                  <a:lnTo>
                    <a:pt x="794" y="138"/>
                  </a:lnTo>
                  <a:lnTo>
                    <a:pt x="794" y="160"/>
                  </a:lnTo>
                  <a:lnTo>
                    <a:pt x="811" y="162"/>
                  </a:lnTo>
                  <a:lnTo>
                    <a:pt x="876" y="150"/>
                  </a:lnTo>
                  <a:lnTo>
                    <a:pt x="888" y="154"/>
                  </a:lnTo>
                  <a:lnTo>
                    <a:pt x="893" y="171"/>
                  </a:lnTo>
                  <a:lnTo>
                    <a:pt x="917" y="180"/>
                  </a:lnTo>
                  <a:lnTo>
                    <a:pt x="974" y="207"/>
                  </a:lnTo>
                  <a:lnTo>
                    <a:pt x="1007" y="194"/>
                  </a:lnTo>
                  <a:lnTo>
                    <a:pt x="1076" y="219"/>
                  </a:lnTo>
                  <a:lnTo>
                    <a:pt x="1089" y="238"/>
                  </a:lnTo>
                  <a:lnTo>
                    <a:pt x="1124" y="230"/>
                  </a:lnTo>
                  <a:lnTo>
                    <a:pt x="1147" y="234"/>
                  </a:lnTo>
                  <a:lnTo>
                    <a:pt x="1169" y="262"/>
                  </a:lnTo>
                  <a:lnTo>
                    <a:pt x="1180" y="320"/>
                  </a:lnTo>
                  <a:lnTo>
                    <a:pt x="1172" y="339"/>
                  </a:lnTo>
                  <a:lnTo>
                    <a:pt x="1158" y="334"/>
                  </a:lnTo>
                  <a:lnTo>
                    <a:pt x="1115" y="367"/>
                  </a:lnTo>
                  <a:lnTo>
                    <a:pt x="1044" y="379"/>
                  </a:lnTo>
                  <a:lnTo>
                    <a:pt x="1025" y="398"/>
                  </a:lnTo>
                  <a:lnTo>
                    <a:pt x="1039" y="418"/>
                  </a:lnTo>
                  <a:lnTo>
                    <a:pt x="1041" y="461"/>
                  </a:lnTo>
                  <a:lnTo>
                    <a:pt x="1061" y="465"/>
                  </a:lnTo>
                  <a:lnTo>
                    <a:pt x="1110" y="527"/>
                  </a:lnTo>
                  <a:lnTo>
                    <a:pt x="1112" y="608"/>
                  </a:lnTo>
                  <a:lnTo>
                    <a:pt x="1081" y="633"/>
                  </a:lnTo>
                  <a:lnTo>
                    <a:pt x="1051" y="603"/>
                  </a:lnTo>
                  <a:lnTo>
                    <a:pt x="1025" y="566"/>
                  </a:lnTo>
                  <a:lnTo>
                    <a:pt x="1021" y="543"/>
                  </a:lnTo>
                  <a:lnTo>
                    <a:pt x="1004" y="539"/>
                  </a:lnTo>
                  <a:lnTo>
                    <a:pt x="979" y="546"/>
                  </a:lnTo>
                  <a:lnTo>
                    <a:pt x="942" y="528"/>
                  </a:lnTo>
                  <a:lnTo>
                    <a:pt x="925" y="571"/>
                  </a:lnTo>
                  <a:lnTo>
                    <a:pt x="893" y="573"/>
                  </a:lnTo>
                  <a:lnTo>
                    <a:pt x="871" y="608"/>
                  </a:lnTo>
                  <a:lnTo>
                    <a:pt x="857" y="601"/>
                  </a:lnTo>
                  <a:lnTo>
                    <a:pt x="834" y="608"/>
                  </a:lnTo>
                  <a:lnTo>
                    <a:pt x="799" y="588"/>
                  </a:lnTo>
                  <a:lnTo>
                    <a:pt x="771" y="620"/>
                  </a:lnTo>
                  <a:lnTo>
                    <a:pt x="771" y="636"/>
                  </a:lnTo>
                  <a:lnTo>
                    <a:pt x="827" y="665"/>
                  </a:lnTo>
                  <a:lnTo>
                    <a:pt x="839" y="686"/>
                  </a:lnTo>
                  <a:lnTo>
                    <a:pt x="799" y="701"/>
                  </a:lnTo>
                  <a:lnTo>
                    <a:pt x="739" y="699"/>
                  </a:lnTo>
                  <a:lnTo>
                    <a:pt x="733" y="673"/>
                  </a:lnTo>
                  <a:lnTo>
                    <a:pt x="710" y="668"/>
                  </a:lnTo>
                  <a:lnTo>
                    <a:pt x="673" y="690"/>
                  </a:lnTo>
                  <a:lnTo>
                    <a:pt x="649" y="677"/>
                  </a:lnTo>
                  <a:lnTo>
                    <a:pt x="649" y="645"/>
                  </a:lnTo>
                  <a:lnTo>
                    <a:pt x="636" y="631"/>
                  </a:lnTo>
                  <a:lnTo>
                    <a:pt x="636" y="613"/>
                  </a:lnTo>
                  <a:lnTo>
                    <a:pt x="600" y="606"/>
                  </a:lnTo>
                  <a:lnTo>
                    <a:pt x="593" y="615"/>
                  </a:lnTo>
                  <a:lnTo>
                    <a:pt x="597" y="641"/>
                  </a:lnTo>
                  <a:lnTo>
                    <a:pt x="567" y="653"/>
                  </a:lnTo>
                  <a:lnTo>
                    <a:pt x="561" y="668"/>
                  </a:lnTo>
                  <a:lnTo>
                    <a:pt x="567" y="691"/>
                  </a:lnTo>
                  <a:lnTo>
                    <a:pt x="505" y="764"/>
                  </a:lnTo>
                  <a:lnTo>
                    <a:pt x="517" y="847"/>
                  </a:lnTo>
                  <a:lnTo>
                    <a:pt x="488" y="871"/>
                  </a:lnTo>
                  <a:lnTo>
                    <a:pt x="474" y="857"/>
                  </a:lnTo>
                  <a:lnTo>
                    <a:pt x="414" y="892"/>
                  </a:lnTo>
                  <a:lnTo>
                    <a:pt x="392" y="879"/>
                  </a:lnTo>
                  <a:lnTo>
                    <a:pt x="304" y="714"/>
                  </a:lnTo>
                  <a:lnTo>
                    <a:pt x="272" y="690"/>
                  </a:lnTo>
                  <a:lnTo>
                    <a:pt x="244" y="681"/>
                  </a:lnTo>
                  <a:lnTo>
                    <a:pt x="231" y="660"/>
                  </a:lnTo>
                  <a:lnTo>
                    <a:pt x="247" y="636"/>
                  </a:lnTo>
                  <a:lnTo>
                    <a:pt x="222" y="615"/>
                  </a:lnTo>
                  <a:lnTo>
                    <a:pt x="192" y="641"/>
                  </a:lnTo>
                  <a:lnTo>
                    <a:pt x="163" y="645"/>
                  </a:lnTo>
                  <a:lnTo>
                    <a:pt x="142" y="557"/>
                  </a:lnTo>
                  <a:lnTo>
                    <a:pt x="138" y="534"/>
                  </a:lnTo>
                  <a:lnTo>
                    <a:pt x="132" y="391"/>
                  </a:lnTo>
                  <a:lnTo>
                    <a:pt x="105" y="320"/>
                  </a:lnTo>
                  <a:lnTo>
                    <a:pt x="124" y="306"/>
                  </a:lnTo>
                  <a:lnTo>
                    <a:pt x="69" y="202"/>
                  </a:lnTo>
                  <a:lnTo>
                    <a:pt x="0" y="147"/>
                  </a:lnTo>
                  <a:lnTo>
                    <a:pt x="10" y="116"/>
                  </a:lnTo>
                  <a:lnTo>
                    <a:pt x="16" y="106"/>
                  </a:lnTo>
                  <a:lnTo>
                    <a:pt x="117" y="90"/>
                  </a:lnTo>
                  <a:lnTo>
                    <a:pt x="184" y="111"/>
                  </a:lnTo>
                  <a:lnTo>
                    <a:pt x="224" y="98"/>
                  </a:lnTo>
                  <a:lnTo>
                    <a:pt x="240" y="122"/>
                  </a:lnTo>
                  <a:lnTo>
                    <a:pt x="290" y="171"/>
                  </a:lnTo>
                  <a:lnTo>
                    <a:pt x="327" y="165"/>
                  </a:lnTo>
                  <a:lnTo>
                    <a:pt x="327" y="135"/>
                  </a:lnTo>
                  <a:lnTo>
                    <a:pt x="337" y="116"/>
                  </a:lnTo>
                  <a:lnTo>
                    <a:pt x="376" y="99"/>
                  </a:lnTo>
                  <a:lnTo>
                    <a:pt x="392" y="126"/>
                  </a:lnTo>
                  <a:lnTo>
                    <a:pt x="414" y="111"/>
                  </a:lnTo>
                  <a:lnTo>
                    <a:pt x="446" y="112"/>
                  </a:lnTo>
                  <a:lnTo>
                    <a:pt x="446" y="111"/>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26" name="Freeform 13"/>
            <p:cNvSpPr>
              <a:spLocks/>
            </p:cNvSpPr>
            <p:nvPr/>
          </p:nvSpPr>
          <p:spPr bwMode="auto">
            <a:xfrm>
              <a:off x="1087518" y="3933825"/>
              <a:ext cx="2035175" cy="1076325"/>
            </a:xfrm>
            <a:custGeom>
              <a:avLst/>
              <a:gdLst>
                <a:gd name="T0" fmla="*/ 1236617 w 1863"/>
                <a:gd name="T1" fmla="*/ 1025989 h 1005"/>
                <a:gd name="T2" fmla="*/ 1268297 w 1863"/>
                <a:gd name="T3" fmla="*/ 1060260 h 1005"/>
                <a:gd name="T4" fmla="*/ 1372077 w 1863"/>
                <a:gd name="T5" fmla="*/ 1025989 h 1005"/>
                <a:gd name="T6" fmla="*/ 1437622 w 1863"/>
                <a:gd name="T7" fmla="*/ 979938 h 1005"/>
                <a:gd name="T8" fmla="*/ 1514092 w 1863"/>
                <a:gd name="T9" fmla="*/ 949951 h 1005"/>
                <a:gd name="T10" fmla="*/ 1596023 w 1863"/>
                <a:gd name="T11" fmla="*/ 924247 h 1005"/>
                <a:gd name="T12" fmla="*/ 1728206 w 1863"/>
                <a:gd name="T13" fmla="*/ 902828 h 1005"/>
                <a:gd name="T14" fmla="*/ 1730390 w 1863"/>
                <a:gd name="T15" fmla="*/ 949951 h 1005"/>
                <a:gd name="T16" fmla="*/ 1771902 w 1863"/>
                <a:gd name="T17" fmla="*/ 958518 h 1005"/>
                <a:gd name="T18" fmla="*/ 1746777 w 1863"/>
                <a:gd name="T19" fmla="*/ 1018493 h 1005"/>
                <a:gd name="T20" fmla="*/ 1771902 w 1863"/>
                <a:gd name="T21" fmla="*/ 1025989 h 1005"/>
                <a:gd name="T22" fmla="*/ 1884421 w 1863"/>
                <a:gd name="T23" fmla="*/ 1018493 h 1005"/>
                <a:gd name="T24" fmla="*/ 1952151 w 1863"/>
                <a:gd name="T25" fmla="*/ 1039912 h 1005"/>
                <a:gd name="T26" fmla="*/ 1982739 w 1863"/>
                <a:gd name="T27" fmla="*/ 1052764 h 1005"/>
                <a:gd name="T28" fmla="*/ 1988201 w 1863"/>
                <a:gd name="T29" fmla="*/ 979938 h 1005"/>
                <a:gd name="T30" fmla="*/ 2034083 w 1863"/>
                <a:gd name="T31" fmla="*/ 931744 h 1005"/>
                <a:gd name="T32" fmla="*/ 1998033 w 1863"/>
                <a:gd name="T33" fmla="*/ 701485 h 1005"/>
                <a:gd name="T34" fmla="*/ 1957613 w 1863"/>
                <a:gd name="T35" fmla="*/ 576182 h 1005"/>
                <a:gd name="T36" fmla="*/ 1860388 w 1863"/>
                <a:gd name="T37" fmla="*/ 530130 h 1005"/>
                <a:gd name="T38" fmla="*/ 1799213 w 1863"/>
                <a:gd name="T39" fmla="*/ 644724 h 1005"/>
                <a:gd name="T40" fmla="*/ 1682324 w 1863"/>
                <a:gd name="T41" fmla="*/ 585821 h 1005"/>
                <a:gd name="T42" fmla="*/ 1466025 w 1863"/>
                <a:gd name="T43" fmla="*/ 508711 h 1005"/>
                <a:gd name="T44" fmla="*/ 1376447 w 1863"/>
                <a:gd name="T45" fmla="*/ 495859 h 1005"/>
                <a:gd name="T46" fmla="*/ 1203845 w 1863"/>
                <a:gd name="T47" fmla="*/ 425175 h 1005"/>
                <a:gd name="T48" fmla="*/ 1120821 w 1863"/>
                <a:gd name="T49" fmla="*/ 229188 h 1005"/>
                <a:gd name="T50" fmla="*/ 1152501 w 1863"/>
                <a:gd name="T51" fmla="*/ 168142 h 1005"/>
                <a:gd name="T52" fmla="*/ 1151409 w 1863"/>
                <a:gd name="T53" fmla="*/ 83536 h 1005"/>
                <a:gd name="T54" fmla="*/ 1164518 w 1863"/>
                <a:gd name="T55" fmla="*/ 41768 h 1005"/>
                <a:gd name="T56" fmla="*/ 1012672 w 1863"/>
                <a:gd name="T57" fmla="*/ 0 h 1005"/>
                <a:gd name="T58" fmla="*/ 903430 w 1863"/>
                <a:gd name="T59" fmla="*/ 13923 h 1005"/>
                <a:gd name="T60" fmla="*/ 767970 w 1863"/>
                <a:gd name="T61" fmla="*/ 57832 h 1005"/>
                <a:gd name="T62" fmla="*/ 631418 w 1863"/>
                <a:gd name="T63" fmla="*/ 71755 h 1005"/>
                <a:gd name="T64" fmla="*/ 539655 w 1863"/>
                <a:gd name="T65" fmla="*/ 25703 h 1005"/>
                <a:gd name="T66" fmla="*/ 391086 w 1863"/>
                <a:gd name="T67" fmla="*/ 52478 h 1005"/>
                <a:gd name="T68" fmla="*/ 332095 w 1863"/>
                <a:gd name="T69" fmla="*/ 19277 h 1005"/>
                <a:gd name="T70" fmla="*/ 220668 w 1863"/>
                <a:gd name="T71" fmla="*/ 29987 h 1005"/>
                <a:gd name="T72" fmla="*/ 167140 w 1863"/>
                <a:gd name="T73" fmla="*/ 100671 h 1005"/>
                <a:gd name="T74" fmla="*/ 135460 w 1863"/>
                <a:gd name="T75" fmla="*/ 136013 h 1005"/>
                <a:gd name="T76" fmla="*/ 97225 w 1863"/>
                <a:gd name="T77" fmla="*/ 157433 h 1005"/>
                <a:gd name="T78" fmla="*/ 80839 w 1863"/>
                <a:gd name="T79" fmla="*/ 184207 h 1005"/>
                <a:gd name="T80" fmla="*/ 110334 w 1863"/>
                <a:gd name="T81" fmla="*/ 247394 h 1005"/>
                <a:gd name="T82" fmla="*/ 102687 w 1863"/>
                <a:gd name="T83" fmla="*/ 308439 h 1005"/>
                <a:gd name="T84" fmla="*/ 29495 w 1863"/>
                <a:gd name="T85" fmla="*/ 285949 h 1005"/>
                <a:gd name="T86" fmla="*/ 0 w 1863"/>
                <a:gd name="T87" fmla="*/ 313794 h 1005"/>
                <a:gd name="T88" fmla="*/ 18571 w 1863"/>
                <a:gd name="T89" fmla="*/ 371627 h 1005"/>
                <a:gd name="T90" fmla="*/ 9832 w 1863"/>
                <a:gd name="T91" fmla="*/ 425175 h 1005"/>
                <a:gd name="T92" fmla="*/ 46974 w 1863"/>
                <a:gd name="T93" fmla="*/ 444453 h 1005"/>
                <a:gd name="T94" fmla="*/ 135460 w 1863"/>
                <a:gd name="T95" fmla="*/ 530130 h 1005"/>
                <a:gd name="T96" fmla="*/ 187896 w 1863"/>
                <a:gd name="T97" fmla="*/ 605098 h 1005"/>
                <a:gd name="T98" fmla="*/ 223946 w 1863"/>
                <a:gd name="T99" fmla="*/ 629730 h 1005"/>
                <a:gd name="T100" fmla="*/ 285121 w 1863"/>
                <a:gd name="T101" fmla="*/ 625447 h 1005"/>
                <a:gd name="T102" fmla="*/ 431505 w 1863"/>
                <a:gd name="T103" fmla="*/ 781808 h 1005"/>
                <a:gd name="T104" fmla="*/ 475202 w 1863"/>
                <a:gd name="T105" fmla="*/ 765744 h 1005"/>
                <a:gd name="T106" fmla="*/ 488311 w 1863"/>
                <a:gd name="T107" fmla="*/ 825718 h 1005"/>
                <a:gd name="T108" fmla="*/ 577889 w 1863"/>
                <a:gd name="T109" fmla="*/ 862131 h 1005"/>
                <a:gd name="T110" fmla="*/ 651081 w 1863"/>
                <a:gd name="T111" fmla="*/ 937099 h 1005"/>
                <a:gd name="T112" fmla="*/ 664190 w 1863"/>
                <a:gd name="T113" fmla="*/ 969228 h 1005"/>
                <a:gd name="T114" fmla="*/ 745029 w 1863"/>
                <a:gd name="T115" fmla="*/ 967086 h 1005"/>
                <a:gd name="T116" fmla="*/ 888136 w 1863"/>
                <a:gd name="T117" fmla="*/ 993860 h 1005"/>
                <a:gd name="T118" fmla="*/ 952589 w 1863"/>
                <a:gd name="T119" fmla="*/ 1013138 h 1005"/>
                <a:gd name="T120" fmla="*/ 952589 w 1863"/>
                <a:gd name="T121" fmla="*/ 1075254 h 1005"/>
                <a:gd name="T122" fmla="*/ 1074939 w 1863"/>
                <a:gd name="T123" fmla="*/ 983151 h 1005"/>
                <a:gd name="T124" fmla="*/ 1172165 w 1863"/>
                <a:gd name="T125" fmla="*/ 1018493 h 10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863" h="1005">
                  <a:moveTo>
                    <a:pt x="1073" y="951"/>
                  </a:moveTo>
                  <a:lnTo>
                    <a:pt x="1132" y="958"/>
                  </a:lnTo>
                  <a:lnTo>
                    <a:pt x="1151" y="985"/>
                  </a:lnTo>
                  <a:lnTo>
                    <a:pt x="1161" y="990"/>
                  </a:lnTo>
                  <a:lnTo>
                    <a:pt x="1250" y="973"/>
                  </a:lnTo>
                  <a:lnTo>
                    <a:pt x="1256" y="958"/>
                  </a:lnTo>
                  <a:lnTo>
                    <a:pt x="1272" y="948"/>
                  </a:lnTo>
                  <a:lnTo>
                    <a:pt x="1316" y="915"/>
                  </a:lnTo>
                  <a:lnTo>
                    <a:pt x="1353" y="910"/>
                  </a:lnTo>
                  <a:lnTo>
                    <a:pt x="1386" y="887"/>
                  </a:lnTo>
                  <a:lnTo>
                    <a:pt x="1452" y="850"/>
                  </a:lnTo>
                  <a:lnTo>
                    <a:pt x="1461" y="863"/>
                  </a:lnTo>
                  <a:lnTo>
                    <a:pt x="1510" y="880"/>
                  </a:lnTo>
                  <a:lnTo>
                    <a:pt x="1582" y="843"/>
                  </a:lnTo>
                  <a:lnTo>
                    <a:pt x="1604" y="858"/>
                  </a:lnTo>
                  <a:lnTo>
                    <a:pt x="1584" y="887"/>
                  </a:lnTo>
                  <a:lnTo>
                    <a:pt x="1592" y="895"/>
                  </a:lnTo>
                  <a:lnTo>
                    <a:pt x="1622" y="895"/>
                  </a:lnTo>
                  <a:lnTo>
                    <a:pt x="1624" y="907"/>
                  </a:lnTo>
                  <a:lnTo>
                    <a:pt x="1599" y="951"/>
                  </a:lnTo>
                  <a:lnTo>
                    <a:pt x="1607" y="958"/>
                  </a:lnTo>
                  <a:lnTo>
                    <a:pt x="1622" y="958"/>
                  </a:lnTo>
                  <a:lnTo>
                    <a:pt x="1694" y="978"/>
                  </a:lnTo>
                  <a:lnTo>
                    <a:pt x="1725" y="951"/>
                  </a:lnTo>
                  <a:lnTo>
                    <a:pt x="1772" y="988"/>
                  </a:lnTo>
                  <a:lnTo>
                    <a:pt x="1787" y="971"/>
                  </a:lnTo>
                  <a:lnTo>
                    <a:pt x="1799" y="983"/>
                  </a:lnTo>
                  <a:lnTo>
                    <a:pt x="1815" y="983"/>
                  </a:lnTo>
                  <a:lnTo>
                    <a:pt x="1821" y="971"/>
                  </a:lnTo>
                  <a:lnTo>
                    <a:pt x="1820" y="915"/>
                  </a:lnTo>
                  <a:lnTo>
                    <a:pt x="1832" y="907"/>
                  </a:lnTo>
                  <a:lnTo>
                    <a:pt x="1862" y="870"/>
                  </a:lnTo>
                  <a:lnTo>
                    <a:pt x="1856" y="727"/>
                  </a:lnTo>
                  <a:lnTo>
                    <a:pt x="1829" y="655"/>
                  </a:lnTo>
                  <a:lnTo>
                    <a:pt x="1848" y="641"/>
                  </a:lnTo>
                  <a:lnTo>
                    <a:pt x="1792" y="538"/>
                  </a:lnTo>
                  <a:lnTo>
                    <a:pt x="1722" y="482"/>
                  </a:lnTo>
                  <a:lnTo>
                    <a:pt x="1703" y="495"/>
                  </a:lnTo>
                  <a:lnTo>
                    <a:pt x="1706" y="528"/>
                  </a:lnTo>
                  <a:lnTo>
                    <a:pt x="1647" y="602"/>
                  </a:lnTo>
                  <a:lnTo>
                    <a:pt x="1547" y="584"/>
                  </a:lnTo>
                  <a:lnTo>
                    <a:pt x="1540" y="547"/>
                  </a:lnTo>
                  <a:lnTo>
                    <a:pt x="1478" y="497"/>
                  </a:lnTo>
                  <a:lnTo>
                    <a:pt x="1342" y="475"/>
                  </a:lnTo>
                  <a:lnTo>
                    <a:pt x="1283" y="465"/>
                  </a:lnTo>
                  <a:lnTo>
                    <a:pt x="1260" y="463"/>
                  </a:lnTo>
                  <a:lnTo>
                    <a:pt x="1209" y="420"/>
                  </a:lnTo>
                  <a:lnTo>
                    <a:pt x="1102" y="397"/>
                  </a:lnTo>
                  <a:lnTo>
                    <a:pt x="1028" y="253"/>
                  </a:lnTo>
                  <a:lnTo>
                    <a:pt x="1026" y="214"/>
                  </a:lnTo>
                  <a:lnTo>
                    <a:pt x="1055" y="201"/>
                  </a:lnTo>
                  <a:lnTo>
                    <a:pt x="1055" y="157"/>
                  </a:lnTo>
                  <a:lnTo>
                    <a:pt x="1078" y="103"/>
                  </a:lnTo>
                  <a:lnTo>
                    <a:pt x="1054" y="78"/>
                  </a:lnTo>
                  <a:lnTo>
                    <a:pt x="1085" y="51"/>
                  </a:lnTo>
                  <a:lnTo>
                    <a:pt x="1066" y="39"/>
                  </a:lnTo>
                  <a:lnTo>
                    <a:pt x="1016" y="39"/>
                  </a:lnTo>
                  <a:lnTo>
                    <a:pt x="927" y="0"/>
                  </a:lnTo>
                  <a:lnTo>
                    <a:pt x="872" y="0"/>
                  </a:lnTo>
                  <a:lnTo>
                    <a:pt x="827" y="13"/>
                  </a:lnTo>
                  <a:lnTo>
                    <a:pt x="778" y="13"/>
                  </a:lnTo>
                  <a:lnTo>
                    <a:pt x="703" y="54"/>
                  </a:lnTo>
                  <a:lnTo>
                    <a:pt x="640" y="46"/>
                  </a:lnTo>
                  <a:lnTo>
                    <a:pt x="578" y="67"/>
                  </a:lnTo>
                  <a:lnTo>
                    <a:pt x="526" y="51"/>
                  </a:lnTo>
                  <a:lnTo>
                    <a:pt x="494" y="24"/>
                  </a:lnTo>
                  <a:lnTo>
                    <a:pt x="413" y="13"/>
                  </a:lnTo>
                  <a:lnTo>
                    <a:pt x="358" y="49"/>
                  </a:lnTo>
                  <a:lnTo>
                    <a:pt x="328" y="37"/>
                  </a:lnTo>
                  <a:lnTo>
                    <a:pt x="304" y="18"/>
                  </a:lnTo>
                  <a:lnTo>
                    <a:pt x="244" y="1"/>
                  </a:lnTo>
                  <a:lnTo>
                    <a:pt x="202" y="28"/>
                  </a:lnTo>
                  <a:lnTo>
                    <a:pt x="184" y="76"/>
                  </a:lnTo>
                  <a:lnTo>
                    <a:pt x="153" y="94"/>
                  </a:lnTo>
                  <a:lnTo>
                    <a:pt x="146" y="120"/>
                  </a:lnTo>
                  <a:lnTo>
                    <a:pt x="124" y="127"/>
                  </a:lnTo>
                  <a:lnTo>
                    <a:pt x="99" y="124"/>
                  </a:lnTo>
                  <a:lnTo>
                    <a:pt x="89" y="147"/>
                  </a:lnTo>
                  <a:lnTo>
                    <a:pt x="83" y="175"/>
                  </a:lnTo>
                  <a:lnTo>
                    <a:pt x="74" y="172"/>
                  </a:lnTo>
                  <a:lnTo>
                    <a:pt x="71" y="201"/>
                  </a:lnTo>
                  <a:lnTo>
                    <a:pt x="101" y="231"/>
                  </a:lnTo>
                  <a:lnTo>
                    <a:pt x="104" y="273"/>
                  </a:lnTo>
                  <a:lnTo>
                    <a:pt x="94" y="288"/>
                  </a:lnTo>
                  <a:lnTo>
                    <a:pt x="49" y="293"/>
                  </a:lnTo>
                  <a:lnTo>
                    <a:pt x="27" y="267"/>
                  </a:lnTo>
                  <a:lnTo>
                    <a:pt x="4" y="273"/>
                  </a:lnTo>
                  <a:lnTo>
                    <a:pt x="0" y="293"/>
                  </a:lnTo>
                  <a:lnTo>
                    <a:pt x="11" y="323"/>
                  </a:lnTo>
                  <a:lnTo>
                    <a:pt x="17" y="347"/>
                  </a:lnTo>
                  <a:lnTo>
                    <a:pt x="17" y="374"/>
                  </a:lnTo>
                  <a:lnTo>
                    <a:pt x="9" y="397"/>
                  </a:lnTo>
                  <a:lnTo>
                    <a:pt x="11" y="411"/>
                  </a:lnTo>
                  <a:lnTo>
                    <a:pt x="43" y="415"/>
                  </a:lnTo>
                  <a:lnTo>
                    <a:pt x="57" y="441"/>
                  </a:lnTo>
                  <a:lnTo>
                    <a:pt x="124" y="495"/>
                  </a:lnTo>
                  <a:lnTo>
                    <a:pt x="124" y="510"/>
                  </a:lnTo>
                  <a:lnTo>
                    <a:pt x="172" y="565"/>
                  </a:lnTo>
                  <a:lnTo>
                    <a:pt x="189" y="584"/>
                  </a:lnTo>
                  <a:lnTo>
                    <a:pt x="205" y="588"/>
                  </a:lnTo>
                  <a:lnTo>
                    <a:pt x="233" y="559"/>
                  </a:lnTo>
                  <a:lnTo>
                    <a:pt x="261" y="584"/>
                  </a:lnTo>
                  <a:lnTo>
                    <a:pt x="375" y="679"/>
                  </a:lnTo>
                  <a:lnTo>
                    <a:pt x="395" y="730"/>
                  </a:lnTo>
                  <a:lnTo>
                    <a:pt x="421" y="730"/>
                  </a:lnTo>
                  <a:lnTo>
                    <a:pt x="435" y="715"/>
                  </a:lnTo>
                  <a:lnTo>
                    <a:pt x="447" y="727"/>
                  </a:lnTo>
                  <a:lnTo>
                    <a:pt x="447" y="771"/>
                  </a:lnTo>
                  <a:lnTo>
                    <a:pt x="513" y="808"/>
                  </a:lnTo>
                  <a:lnTo>
                    <a:pt x="529" y="805"/>
                  </a:lnTo>
                  <a:lnTo>
                    <a:pt x="538" y="843"/>
                  </a:lnTo>
                  <a:lnTo>
                    <a:pt x="596" y="875"/>
                  </a:lnTo>
                  <a:lnTo>
                    <a:pt x="596" y="898"/>
                  </a:lnTo>
                  <a:lnTo>
                    <a:pt x="608" y="905"/>
                  </a:lnTo>
                  <a:lnTo>
                    <a:pt x="657" y="903"/>
                  </a:lnTo>
                  <a:lnTo>
                    <a:pt x="682" y="903"/>
                  </a:lnTo>
                  <a:lnTo>
                    <a:pt x="724" y="931"/>
                  </a:lnTo>
                  <a:lnTo>
                    <a:pt x="813" y="928"/>
                  </a:lnTo>
                  <a:lnTo>
                    <a:pt x="860" y="927"/>
                  </a:lnTo>
                  <a:lnTo>
                    <a:pt x="872" y="946"/>
                  </a:lnTo>
                  <a:lnTo>
                    <a:pt x="860" y="988"/>
                  </a:lnTo>
                  <a:lnTo>
                    <a:pt x="872" y="1004"/>
                  </a:lnTo>
                  <a:lnTo>
                    <a:pt x="922" y="961"/>
                  </a:lnTo>
                  <a:lnTo>
                    <a:pt x="984" y="918"/>
                  </a:lnTo>
                  <a:lnTo>
                    <a:pt x="1028" y="923"/>
                  </a:lnTo>
                  <a:lnTo>
                    <a:pt x="1073" y="951"/>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27" name="Freeform 14"/>
            <p:cNvSpPr>
              <a:spLocks/>
            </p:cNvSpPr>
            <p:nvPr/>
          </p:nvSpPr>
          <p:spPr bwMode="auto">
            <a:xfrm>
              <a:off x="4249818" y="3989388"/>
              <a:ext cx="633413" cy="542925"/>
            </a:xfrm>
            <a:custGeom>
              <a:avLst/>
              <a:gdLst>
                <a:gd name="T0" fmla="*/ 73170 w 580"/>
                <a:gd name="T1" fmla="*/ 376942 h 507"/>
                <a:gd name="T2" fmla="*/ 164906 w 580"/>
                <a:gd name="T3" fmla="*/ 452973 h 507"/>
                <a:gd name="T4" fmla="*/ 240260 w 580"/>
                <a:gd name="T5" fmla="*/ 467965 h 507"/>
                <a:gd name="T6" fmla="*/ 307970 w 580"/>
                <a:gd name="T7" fmla="*/ 460469 h 507"/>
                <a:gd name="T8" fmla="*/ 330904 w 580"/>
                <a:gd name="T9" fmla="*/ 467965 h 507"/>
                <a:gd name="T10" fmla="*/ 356022 w 580"/>
                <a:gd name="T11" fmla="*/ 455115 h 507"/>
                <a:gd name="T12" fmla="*/ 371311 w 580"/>
                <a:gd name="T13" fmla="*/ 474390 h 507"/>
                <a:gd name="T14" fmla="*/ 378956 w 580"/>
                <a:gd name="T15" fmla="*/ 497949 h 507"/>
                <a:gd name="T16" fmla="*/ 412811 w 580"/>
                <a:gd name="T17" fmla="*/ 514012 h 507"/>
                <a:gd name="T18" fmla="*/ 456494 w 580"/>
                <a:gd name="T19" fmla="*/ 514012 h 507"/>
                <a:gd name="T20" fmla="*/ 489257 w 580"/>
                <a:gd name="T21" fmla="*/ 541854 h 507"/>
                <a:gd name="T22" fmla="*/ 518743 w 580"/>
                <a:gd name="T23" fmla="*/ 529004 h 507"/>
                <a:gd name="T24" fmla="*/ 541677 w 580"/>
                <a:gd name="T25" fmla="*/ 541854 h 507"/>
                <a:gd name="T26" fmla="*/ 560243 w 580"/>
                <a:gd name="T27" fmla="*/ 504374 h 507"/>
                <a:gd name="T28" fmla="*/ 587545 w 580"/>
                <a:gd name="T29" fmla="*/ 492595 h 507"/>
                <a:gd name="T30" fmla="*/ 593006 w 580"/>
                <a:gd name="T31" fmla="*/ 462611 h 507"/>
                <a:gd name="T32" fmla="*/ 582085 w 580"/>
                <a:gd name="T33" fmla="*/ 409068 h 507"/>
                <a:gd name="T34" fmla="*/ 577716 w 580"/>
                <a:gd name="T35" fmla="*/ 404784 h 507"/>
                <a:gd name="T36" fmla="*/ 549322 w 580"/>
                <a:gd name="T37" fmla="*/ 433697 h 507"/>
                <a:gd name="T38" fmla="*/ 507822 w 580"/>
                <a:gd name="T39" fmla="*/ 400501 h 507"/>
                <a:gd name="T40" fmla="*/ 477244 w 580"/>
                <a:gd name="T41" fmla="*/ 364092 h 507"/>
                <a:gd name="T42" fmla="*/ 507822 w 580"/>
                <a:gd name="T43" fmla="*/ 342675 h 507"/>
                <a:gd name="T44" fmla="*/ 517651 w 580"/>
                <a:gd name="T45" fmla="*/ 306265 h 507"/>
                <a:gd name="T46" fmla="*/ 535125 w 580"/>
                <a:gd name="T47" fmla="*/ 293415 h 507"/>
                <a:gd name="T48" fmla="*/ 534033 w 580"/>
                <a:gd name="T49" fmla="*/ 243085 h 507"/>
                <a:gd name="T50" fmla="*/ 547138 w 580"/>
                <a:gd name="T51" fmla="*/ 232376 h 507"/>
                <a:gd name="T52" fmla="*/ 572256 w 580"/>
                <a:gd name="T53" fmla="*/ 251652 h 507"/>
                <a:gd name="T54" fmla="*/ 587545 w 580"/>
                <a:gd name="T55" fmla="*/ 271998 h 507"/>
                <a:gd name="T56" fmla="*/ 621400 w 580"/>
                <a:gd name="T57" fmla="*/ 251652 h 507"/>
                <a:gd name="T58" fmla="*/ 632321 w 580"/>
                <a:gd name="T59" fmla="*/ 238801 h 507"/>
                <a:gd name="T60" fmla="*/ 626860 w 580"/>
                <a:gd name="T61" fmla="*/ 213101 h 507"/>
                <a:gd name="T62" fmla="*/ 587545 w 580"/>
                <a:gd name="T63" fmla="*/ 193825 h 507"/>
                <a:gd name="T64" fmla="*/ 578808 w 580"/>
                <a:gd name="T65" fmla="*/ 165983 h 507"/>
                <a:gd name="T66" fmla="*/ 512191 w 580"/>
                <a:gd name="T67" fmla="*/ 175621 h 507"/>
                <a:gd name="T68" fmla="*/ 467415 w 580"/>
                <a:gd name="T69" fmla="*/ 140282 h 507"/>
                <a:gd name="T70" fmla="*/ 447757 w 580"/>
                <a:gd name="T71" fmla="*/ 135999 h 507"/>
                <a:gd name="T72" fmla="*/ 447757 w 580"/>
                <a:gd name="T73" fmla="*/ 110298 h 507"/>
                <a:gd name="T74" fmla="*/ 543862 w 580"/>
                <a:gd name="T75" fmla="*/ 9638 h 507"/>
                <a:gd name="T76" fmla="*/ 507822 w 580"/>
                <a:gd name="T77" fmla="*/ 18205 h 507"/>
                <a:gd name="T78" fmla="*/ 485981 w 580"/>
                <a:gd name="T79" fmla="*/ 29984 h 507"/>
                <a:gd name="T80" fmla="*/ 477244 w 580"/>
                <a:gd name="T81" fmla="*/ 18205 h 507"/>
                <a:gd name="T82" fmla="*/ 477244 w 580"/>
                <a:gd name="T83" fmla="*/ 4283 h 507"/>
                <a:gd name="T84" fmla="*/ 461955 w 580"/>
                <a:gd name="T85" fmla="*/ 0 h 507"/>
                <a:gd name="T86" fmla="*/ 418271 w 580"/>
                <a:gd name="T87" fmla="*/ 14992 h 507"/>
                <a:gd name="T88" fmla="*/ 307970 w 580"/>
                <a:gd name="T89" fmla="*/ 2142 h 507"/>
                <a:gd name="T90" fmla="*/ 302509 w 580"/>
                <a:gd name="T91" fmla="*/ 87810 h 507"/>
                <a:gd name="T92" fmla="*/ 251181 w 580"/>
                <a:gd name="T93" fmla="*/ 129574 h 507"/>
                <a:gd name="T94" fmla="*/ 178011 w 580"/>
                <a:gd name="T95" fmla="*/ 140282 h 507"/>
                <a:gd name="T96" fmla="*/ 78631 w 580"/>
                <a:gd name="T97" fmla="*/ 203463 h 507"/>
                <a:gd name="T98" fmla="*/ 0 w 580"/>
                <a:gd name="T99" fmla="*/ 225951 h 507"/>
                <a:gd name="T100" fmla="*/ 0 w 580"/>
                <a:gd name="T101" fmla="*/ 238801 h 507"/>
                <a:gd name="T102" fmla="*/ 73170 w 580"/>
                <a:gd name="T103" fmla="*/ 344816 h 507"/>
                <a:gd name="T104" fmla="*/ 73170 w 580"/>
                <a:gd name="T105" fmla="*/ 376942 h 5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80" h="507">
                  <a:moveTo>
                    <a:pt x="67" y="352"/>
                  </a:moveTo>
                  <a:lnTo>
                    <a:pt x="151" y="423"/>
                  </a:lnTo>
                  <a:lnTo>
                    <a:pt x="220" y="437"/>
                  </a:lnTo>
                  <a:lnTo>
                    <a:pt x="282" y="430"/>
                  </a:lnTo>
                  <a:lnTo>
                    <a:pt x="303" y="437"/>
                  </a:lnTo>
                  <a:lnTo>
                    <a:pt x="326" y="425"/>
                  </a:lnTo>
                  <a:lnTo>
                    <a:pt x="340" y="443"/>
                  </a:lnTo>
                  <a:lnTo>
                    <a:pt x="347" y="465"/>
                  </a:lnTo>
                  <a:lnTo>
                    <a:pt x="378" y="480"/>
                  </a:lnTo>
                  <a:lnTo>
                    <a:pt x="418" y="480"/>
                  </a:lnTo>
                  <a:lnTo>
                    <a:pt x="448" y="506"/>
                  </a:lnTo>
                  <a:lnTo>
                    <a:pt x="475" y="494"/>
                  </a:lnTo>
                  <a:lnTo>
                    <a:pt x="496" y="506"/>
                  </a:lnTo>
                  <a:lnTo>
                    <a:pt x="513" y="471"/>
                  </a:lnTo>
                  <a:lnTo>
                    <a:pt x="538" y="460"/>
                  </a:lnTo>
                  <a:lnTo>
                    <a:pt x="543" y="432"/>
                  </a:lnTo>
                  <a:lnTo>
                    <a:pt x="533" y="382"/>
                  </a:lnTo>
                  <a:lnTo>
                    <a:pt x="529" y="378"/>
                  </a:lnTo>
                  <a:lnTo>
                    <a:pt x="503" y="405"/>
                  </a:lnTo>
                  <a:lnTo>
                    <a:pt x="465" y="374"/>
                  </a:lnTo>
                  <a:lnTo>
                    <a:pt x="437" y="340"/>
                  </a:lnTo>
                  <a:lnTo>
                    <a:pt x="465" y="320"/>
                  </a:lnTo>
                  <a:lnTo>
                    <a:pt x="474" y="286"/>
                  </a:lnTo>
                  <a:lnTo>
                    <a:pt x="490" y="274"/>
                  </a:lnTo>
                  <a:lnTo>
                    <a:pt x="489" y="227"/>
                  </a:lnTo>
                  <a:lnTo>
                    <a:pt x="501" y="217"/>
                  </a:lnTo>
                  <a:lnTo>
                    <a:pt x="524" y="235"/>
                  </a:lnTo>
                  <a:lnTo>
                    <a:pt x="538" y="254"/>
                  </a:lnTo>
                  <a:lnTo>
                    <a:pt x="569" y="235"/>
                  </a:lnTo>
                  <a:lnTo>
                    <a:pt x="579" y="223"/>
                  </a:lnTo>
                  <a:lnTo>
                    <a:pt x="574" y="199"/>
                  </a:lnTo>
                  <a:lnTo>
                    <a:pt x="538" y="181"/>
                  </a:lnTo>
                  <a:lnTo>
                    <a:pt x="530" y="155"/>
                  </a:lnTo>
                  <a:lnTo>
                    <a:pt x="469" y="164"/>
                  </a:lnTo>
                  <a:lnTo>
                    <a:pt x="428" y="131"/>
                  </a:lnTo>
                  <a:lnTo>
                    <a:pt x="410" y="127"/>
                  </a:lnTo>
                  <a:lnTo>
                    <a:pt x="410" y="103"/>
                  </a:lnTo>
                  <a:lnTo>
                    <a:pt x="498" y="9"/>
                  </a:lnTo>
                  <a:lnTo>
                    <a:pt x="465" y="17"/>
                  </a:lnTo>
                  <a:lnTo>
                    <a:pt x="445" y="28"/>
                  </a:lnTo>
                  <a:lnTo>
                    <a:pt x="437" y="17"/>
                  </a:lnTo>
                  <a:lnTo>
                    <a:pt x="437" y="4"/>
                  </a:lnTo>
                  <a:lnTo>
                    <a:pt x="423" y="0"/>
                  </a:lnTo>
                  <a:lnTo>
                    <a:pt x="383" y="14"/>
                  </a:lnTo>
                  <a:lnTo>
                    <a:pt x="282" y="2"/>
                  </a:lnTo>
                  <a:lnTo>
                    <a:pt x="277" y="82"/>
                  </a:lnTo>
                  <a:lnTo>
                    <a:pt x="230" y="121"/>
                  </a:lnTo>
                  <a:lnTo>
                    <a:pt x="163" y="131"/>
                  </a:lnTo>
                  <a:lnTo>
                    <a:pt x="72" y="190"/>
                  </a:lnTo>
                  <a:lnTo>
                    <a:pt x="0" y="211"/>
                  </a:lnTo>
                  <a:lnTo>
                    <a:pt x="0" y="223"/>
                  </a:lnTo>
                  <a:lnTo>
                    <a:pt x="67" y="322"/>
                  </a:lnTo>
                  <a:lnTo>
                    <a:pt x="67" y="352"/>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28" name="Freeform 15"/>
            <p:cNvSpPr>
              <a:spLocks/>
            </p:cNvSpPr>
            <p:nvPr/>
          </p:nvSpPr>
          <p:spPr bwMode="auto">
            <a:xfrm>
              <a:off x="2213056" y="3662363"/>
              <a:ext cx="1317625" cy="915987"/>
            </a:xfrm>
            <a:custGeom>
              <a:avLst/>
              <a:gdLst>
                <a:gd name="T0" fmla="*/ 107427 w 1202"/>
                <a:gd name="T1" fmla="*/ 342425 h 856"/>
                <a:gd name="T2" fmla="*/ 168814 w 1202"/>
                <a:gd name="T3" fmla="*/ 300692 h 856"/>
                <a:gd name="T4" fmla="*/ 141409 w 1202"/>
                <a:gd name="T5" fmla="*/ 284641 h 856"/>
                <a:gd name="T6" fmla="*/ 181968 w 1202"/>
                <a:gd name="T7" fmla="*/ 248258 h 856"/>
                <a:gd name="T8" fmla="*/ 133736 w 1202"/>
                <a:gd name="T9" fmla="*/ 149811 h 856"/>
                <a:gd name="T10" fmla="*/ 163333 w 1202"/>
                <a:gd name="T11" fmla="*/ 59924 h 856"/>
                <a:gd name="T12" fmla="*/ 429708 w 1202"/>
                <a:gd name="T13" fmla="*/ 0 h 856"/>
                <a:gd name="T14" fmla="*/ 590848 w 1202"/>
                <a:gd name="T15" fmla="*/ 33172 h 856"/>
                <a:gd name="T16" fmla="*/ 682929 w 1202"/>
                <a:gd name="T17" fmla="*/ 85606 h 856"/>
                <a:gd name="T18" fmla="*/ 772817 w 1202"/>
                <a:gd name="T19" fmla="*/ 52434 h 856"/>
                <a:gd name="T20" fmla="*/ 889013 w 1202"/>
                <a:gd name="T21" fmla="*/ 39593 h 856"/>
                <a:gd name="T22" fmla="*/ 1034807 w 1202"/>
                <a:gd name="T23" fmla="*/ 78116 h 856"/>
                <a:gd name="T24" fmla="*/ 1126887 w 1202"/>
                <a:gd name="T25" fmla="*/ 180843 h 856"/>
                <a:gd name="T26" fmla="*/ 1209102 w 1202"/>
                <a:gd name="T27" fmla="*/ 210805 h 856"/>
                <a:gd name="T28" fmla="*/ 1288028 w 1202"/>
                <a:gd name="T29" fmla="*/ 352056 h 856"/>
                <a:gd name="T30" fmla="*/ 1307759 w 1202"/>
                <a:gd name="T31" fmla="*/ 452643 h 856"/>
                <a:gd name="T32" fmla="*/ 1265008 w 1202"/>
                <a:gd name="T33" fmla="*/ 517918 h 856"/>
                <a:gd name="T34" fmla="*/ 1214583 w 1202"/>
                <a:gd name="T35" fmla="*/ 562861 h 856"/>
                <a:gd name="T36" fmla="*/ 1192659 w 1202"/>
                <a:gd name="T37" fmla="*/ 628136 h 856"/>
                <a:gd name="T38" fmla="*/ 1136753 w 1202"/>
                <a:gd name="T39" fmla="*/ 596034 h 856"/>
                <a:gd name="T40" fmla="*/ 1140042 w 1202"/>
                <a:gd name="T41" fmla="*/ 643117 h 856"/>
                <a:gd name="T42" fmla="*/ 1224449 w 1202"/>
                <a:gd name="T43" fmla="*/ 688060 h 856"/>
                <a:gd name="T44" fmla="*/ 1267200 w 1202"/>
                <a:gd name="T45" fmla="*/ 709462 h 856"/>
                <a:gd name="T46" fmla="*/ 1250757 w 1202"/>
                <a:gd name="T47" fmla="*/ 749055 h 856"/>
                <a:gd name="T48" fmla="*/ 1192659 w 1202"/>
                <a:gd name="T49" fmla="*/ 762966 h 856"/>
                <a:gd name="T50" fmla="*/ 1132368 w 1202"/>
                <a:gd name="T51" fmla="*/ 752265 h 856"/>
                <a:gd name="T52" fmla="*/ 1121406 w 1202"/>
                <a:gd name="T53" fmla="*/ 805769 h 856"/>
                <a:gd name="T54" fmla="*/ 1023845 w 1202"/>
                <a:gd name="T55" fmla="*/ 758685 h 856"/>
                <a:gd name="T56" fmla="*/ 964651 w 1202"/>
                <a:gd name="T57" fmla="*/ 747985 h 856"/>
                <a:gd name="T58" fmla="*/ 779394 w 1202"/>
                <a:gd name="T59" fmla="*/ 742634 h 856"/>
                <a:gd name="T60" fmla="*/ 761855 w 1202"/>
                <a:gd name="T61" fmla="*/ 786508 h 856"/>
                <a:gd name="T62" fmla="*/ 742123 w 1202"/>
                <a:gd name="T63" fmla="*/ 834661 h 856"/>
                <a:gd name="T64" fmla="*/ 568925 w 1202"/>
                <a:gd name="T65" fmla="*/ 893515 h 856"/>
                <a:gd name="T66" fmla="*/ 494383 w 1202"/>
                <a:gd name="T67" fmla="*/ 801489 h 856"/>
                <a:gd name="T68" fmla="*/ 280626 w 1202"/>
                <a:gd name="T69" fmla="*/ 768316 h 856"/>
                <a:gd name="T70" fmla="*/ 199507 w 1202"/>
                <a:gd name="T71" fmla="*/ 719093 h 856"/>
                <a:gd name="T72" fmla="*/ 1096 w 1202"/>
                <a:gd name="T73" fmla="*/ 541460 h 856"/>
                <a:gd name="T74" fmla="*/ 30693 w 1202"/>
                <a:gd name="T75" fmla="*/ 485816 h 856"/>
                <a:gd name="T76" fmla="*/ 55906 w 1202"/>
                <a:gd name="T77" fmla="*/ 380948 h 856"/>
                <a:gd name="T78" fmla="*/ 63579 w 1202"/>
                <a:gd name="T79" fmla="*/ 325304 h 8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202" h="856">
                  <a:moveTo>
                    <a:pt x="58" y="304"/>
                  </a:moveTo>
                  <a:lnTo>
                    <a:pt x="98" y="320"/>
                  </a:lnTo>
                  <a:lnTo>
                    <a:pt x="164" y="294"/>
                  </a:lnTo>
                  <a:lnTo>
                    <a:pt x="154" y="281"/>
                  </a:lnTo>
                  <a:lnTo>
                    <a:pt x="136" y="281"/>
                  </a:lnTo>
                  <a:lnTo>
                    <a:pt x="129" y="266"/>
                  </a:lnTo>
                  <a:lnTo>
                    <a:pt x="134" y="248"/>
                  </a:lnTo>
                  <a:lnTo>
                    <a:pt x="166" y="232"/>
                  </a:lnTo>
                  <a:lnTo>
                    <a:pt x="189" y="197"/>
                  </a:lnTo>
                  <a:lnTo>
                    <a:pt x="122" y="140"/>
                  </a:lnTo>
                  <a:lnTo>
                    <a:pt x="117" y="80"/>
                  </a:lnTo>
                  <a:lnTo>
                    <a:pt x="149" y="56"/>
                  </a:lnTo>
                  <a:lnTo>
                    <a:pt x="376" y="11"/>
                  </a:lnTo>
                  <a:lnTo>
                    <a:pt x="392" y="0"/>
                  </a:lnTo>
                  <a:lnTo>
                    <a:pt x="425" y="4"/>
                  </a:lnTo>
                  <a:lnTo>
                    <a:pt x="539" y="31"/>
                  </a:lnTo>
                  <a:lnTo>
                    <a:pt x="573" y="51"/>
                  </a:lnTo>
                  <a:lnTo>
                    <a:pt x="623" y="80"/>
                  </a:lnTo>
                  <a:lnTo>
                    <a:pt x="656" y="77"/>
                  </a:lnTo>
                  <a:lnTo>
                    <a:pt x="705" y="49"/>
                  </a:lnTo>
                  <a:lnTo>
                    <a:pt x="769" y="58"/>
                  </a:lnTo>
                  <a:lnTo>
                    <a:pt x="811" y="37"/>
                  </a:lnTo>
                  <a:lnTo>
                    <a:pt x="897" y="89"/>
                  </a:lnTo>
                  <a:lnTo>
                    <a:pt x="944" y="73"/>
                  </a:lnTo>
                  <a:lnTo>
                    <a:pt x="968" y="131"/>
                  </a:lnTo>
                  <a:lnTo>
                    <a:pt x="1028" y="169"/>
                  </a:lnTo>
                  <a:lnTo>
                    <a:pt x="1072" y="208"/>
                  </a:lnTo>
                  <a:lnTo>
                    <a:pt x="1103" y="197"/>
                  </a:lnTo>
                  <a:lnTo>
                    <a:pt x="1163" y="277"/>
                  </a:lnTo>
                  <a:lnTo>
                    <a:pt x="1175" y="329"/>
                  </a:lnTo>
                  <a:lnTo>
                    <a:pt x="1201" y="360"/>
                  </a:lnTo>
                  <a:lnTo>
                    <a:pt x="1193" y="423"/>
                  </a:lnTo>
                  <a:lnTo>
                    <a:pt x="1144" y="459"/>
                  </a:lnTo>
                  <a:lnTo>
                    <a:pt x="1154" y="484"/>
                  </a:lnTo>
                  <a:lnTo>
                    <a:pt x="1135" y="503"/>
                  </a:lnTo>
                  <a:lnTo>
                    <a:pt x="1108" y="526"/>
                  </a:lnTo>
                  <a:lnTo>
                    <a:pt x="1108" y="568"/>
                  </a:lnTo>
                  <a:lnTo>
                    <a:pt x="1088" y="587"/>
                  </a:lnTo>
                  <a:lnTo>
                    <a:pt x="1060" y="577"/>
                  </a:lnTo>
                  <a:lnTo>
                    <a:pt x="1037" y="557"/>
                  </a:lnTo>
                  <a:lnTo>
                    <a:pt x="1025" y="580"/>
                  </a:lnTo>
                  <a:lnTo>
                    <a:pt x="1040" y="601"/>
                  </a:lnTo>
                  <a:lnTo>
                    <a:pt x="1081" y="606"/>
                  </a:lnTo>
                  <a:lnTo>
                    <a:pt x="1117" y="643"/>
                  </a:lnTo>
                  <a:lnTo>
                    <a:pt x="1139" y="643"/>
                  </a:lnTo>
                  <a:lnTo>
                    <a:pt x="1156" y="663"/>
                  </a:lnTo>
                  <a:lnTo>
                    <a:pt x="1141" y="699"/>
                  </a:lnTo>
                  <a:lnTo>
                    <a:pt x="1141" y="700"/>
                  </a:lnTo>
                  <a:lnTo>
                    <a:pt x="1108" y="699"/>
                  </a:lnTo>
                  <a:lnTo>
                    <a:pt x="1088" y="713"/>
                  </a:lnTo>
                  <a:lnTo>
                    <a:pt x="1072" y="687"/>
                  </a:lnTo>
                  <a:lnTo>
                    <a:pt x="1033" y="703"/>
                  </a:lnTo>
                  <a:lnTo>
                    <a:pt x="1023" y="723"/>
                  </a:lnTo>
                  <a:lnTo>
                    <a:pt x="1023" y="753"/>
                  </a:lnTo>
                  <a:lnTo>
                    <a:pt x="985" y="759"/>
                  </a:lnTo>
                  <a:lnTo>
                    <a:pt x="934" y="709"/>
                  </a:lnTo>
                  <a:lnTo>
                    <a:pt x="919" y="685"/>
                  </a:lnTo>
                  <a:lnTo>
                    <a:pt x="880" y="699"/>
                  </a:lnTo>
                  <a:lnTo>
                    <a:pt x="813" y="677"/>
                  </a:lnTo>
                  <a:lnTo>
                    <a:pt x="711" y="694"/>
                  </a:lnTo>
                  <a:lnTo>
                    <a:pt x="705" y="703"/>
                  </a:lnTo>
                  <a:lnTo>
                    <a:pt x="695" y="735"/>
                  </a:lnTo>
                  <a:lnTo>
                    <a:pt x="675" y="748"/>
                  </a:lnTo>
                  <a:lnTo>
                    <a:pt x="677" y="780"/>
                  </a:lnTo>
                  <a:lnTo>
                    <a:pt x="619" y="855"/>
                  </a:lnTo>
                  <a:lnTo>
                    <a:pt x="519" y="835"/>
                  </a:lnTo>
                  <a:lnTo>
                    <a:pt x="512" y="798"/>
                  </a:lnTo>
                  <a:lnTo>
                    <a:pt x="451" y="749"/>
                  </a:lnTo>
                  <a:lnTo>
                    <a:pt x="314" y="727"/>
                  </a:lnTo>
                  <a:lnTo>
                    <a:pt x="256" y="718"/>
                  </a:lnTo>
                  <a:lnTo>
                    <a:pt x="233" y="715"/>
                  </a:lnTo>
                  <a:lnTo>
                    <a:pt x="182" y="672"/>
                  </a:lnTo>
                  <a:lnTo>
                    <a:pt x="76" y="648"/>
                  </a:lnTo>
                  <a:lnTo>
                    <a:pt x="1" y="506"/>
                  </a:lnTo>
                  <a:lnTo>
                    <a:pt x="0" y="467"/>
                  </a:lnTo>
                  <a:lnTo>
                    <a:pt x="28" y="454"/>
                  </a:lnTo>
                  <a:lnTo>
                    <a:pt x="28" y="410"/>
                  </a:lnTo>
                  <a:lnTo>
                    <a:pt x="51" y="356"/>
                  </a:lnTo>
                  <a:lnTo>
                    <a:pt x="27" y="330"/>
                  </a:lnTo>
                  <a:lnTo>
                    <a:pt x="58" y="304"/>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29" name="Freeform 16"/>
            <p:cNvSpPr>
              <a:spLocks/>
            </p:cNvSpPr>
            <p:nvPr/>
          </p:nvSpPr>
          <p:spPr bwMode="auto">
            <a:xfrm>
              <a:off x="3678318" y="3686175"/>
              <a:ext cx="271463" cy="474663"/>
            </a:xfrm>
            <a:custGeom>
              <a:avLst/>
              <a:gdLst>
                <a:gd name="T0" fmla="*/ 249918 w 252"/>
                <a:gd name="T1" fmla="*/ 264654 h 443"/>
                <a:gd name="T2" fmla="*/ 254227 w 252"/>
                <a:gd name="T3" fmla="*/ 214295 h 443"/>
                <a:gd name="T4" fmla="*/ 270386 w 252"/>
                <a:gd name="T5" fmla="*/ 190722 h 443"/>
                <a:gd name="T6" fmla="*/ 265000 w 252"/>
                <a:gd name="T7" fmla="*/ 167150 h 443"/>
                <a:gd name="T8" fmla="*/ 177744 w 252"/>
                <a:gd name="T9" fmla="*/ 136077 h 443"/>
                <a:gd name="T10" fmla="*/ 187439 w 252"/>
                <a:gd name="T11" fmla="*/ 102862 h 443"/>
                <a:gd name="T12" fmla="*/ 211138 w 252"/>
                <a:gd name="T13" fmla="*/ 65360 h 443"/>
                <a:gd name="T14" fmla="*/ 194979 w 252"/>
                <a:gd name="T15" fmla="*/ 7500 h 443"/>
                <a:gd name="T16" fmla="*/ 187439 w 252"/>
                <a:gd name="T17" fmla="*/ 0 h 443"/>
                <a:gd name="T18" fmla="*/ 133577 w 252"/>
                <a:gd name="T19" fmla="*/ 36430 h 443"/>
                <a:gd name="T20" fmla="*/ 109878 w 252"/>
                <a:gd name="T21" fmla="*/ 118934 h 443"/>
                <a:gd name="T22" fmla="*/ 98028 w 252"/>
                <a:gd name="T23" fmla="*/ 176793 h 443"/>
                <a:gd name="T24" fmla="*/ 56016 w 252"/>
                <a:gd name="T25" fmla="*/ 214295 h 443"/>
                <a:gd name="T26" fmla="*/ 30163 w 252"/>
                <a:gd name="T27" fmla="*/ 225010 h 443"/>
                <a:gd name="T28" fmla="*/ 0 w 252"/>
                <a:gd name="T29" fmla="*/ 229295 h 443"/>
                <a:gd name="T30" fmla="*/ 67866 w 252"/>
                <a:gd name="T31" fmla="*/ 320371 h 443"/>
                <a:gd name="T32" fmla="*/ 86179 w 252"/>
                <a:gd name="T33" fmla="*/ 381445 h 443"/>
                <a:gd name="T34" fmla="*/ 77561 w 252"/>
                <a:gd name="T35" fmla="*/ 416803 h 443"/>
                <a:gd name="T36" fmla="*/ 123882 w 252"/>
                <a:gd name="T37" fmla="*/ 442519 h 443"/>
                <a:gd name="T38" fmla="*/ 123882 w 252"/>
                <a:gd name="T39" fmla="*/ 459662 h 443"/>
                <a:gd name="T40" fmla="*/ 168049 w 252"/>
                <a:gd name="T41" fmla="*/ 473592 h 443"/>
                <a:gd name="T42" fmla="*/ 182053 w 252"/>
                <a:gd name="T43" fmla="*/ 473592 h 443"/>
                <a:gd name="T44" fmla="*/ 182053 w 252"/>
                <a:gd name="T45" fmla="*/ 437161 h 443"/>
                <a:gd name="T46" fmla="*/ 215447 w 252"/>
                <a:gd name="T47" fmla="*/ 430733 h 443"/>
                <a:gd name="T48" fmla="*/ 226219 w 252"/>
                <a:gd name="T49" fmla="*/ 386802 h 443"/>
                <a:gd name="T50" fmla="*/ 200366 w 252"/>
                <a:gd name="T51" fmla="*/ 368587 h 443"/>
                <a:gd name="T52" fmla="*/ 182053 w 252"/>
                <a:gd name="T53" fmla="*/ 350372 h 443"/>
                <a:gd name="T54" fmla="*/ 189593 w 252"/>
                <a:gd name="T55" fmla="*/ 268940 h 443"/>
                <a:gd name="T56" fmla="*/ 206829 w 252"/>
                <a:gd name="T57" fmla="*/ 256082 h 443"/>
                <a:gd name="T58" fmla="*/ 240223 w 252"/>
                <a:gd name="T59" fmla="*/ 270011 h 443"/>
                <a:gd name="T60" fmla="*/ 249918 w 252"/>
                <a:gd name="T61" fmla="*/ 264654 h 44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52" h="443">
                  <a:moveTo>
                    <a:pt x="232" y="247"/>
                  </a:moveTo>
                  <a:lnTo>
                    <a:pt x="236" y="200"/>
                  </a:lnTo>
                  <a:lnTo>
                    <a:pt x="251" y="178"/>
                  </a:lnTo>
                  <a:lnTo>
                    <a:pt x="246" y="156"/>
                  </a:lnTo>
                  <a:lnTo>
                    <a:pt x="165" y="127"/>
                  </a:lnTo>
                  <a:lnTo>
                    <a:pt x="174" y="96"/>
                  </a:lnTo>
                  <a:lnTo>
                    <a:pt x="196" y="61"/>
                  </a:lnTo>
                  <a:lnTo>
                    <a:pt x="181" y="7"/>
                  </a:lnTo>
                  <a:lnTo>
                    <a:pt x="174" y="0"/>
                  </a:lnTo>
                  <a:lnTo>
                    <a:pt x="124" y="34"/>
                  </a:lnTo>
                  <a:lnTo>
                    <a:pt x="102" y="111"/>
                  </a:lnTo>
                  <a:lnTo>
                    <a:pt x="91" y="165"/>
                  </a:lnTo>
                  <a:lnTo>
                    <a:pt x="52" y="200"/>
                  </a:lnTo>
                  <a:lnTo>
                    <a:pt x="28" y="210"/>
                  </a:lnTo>
                  <a:lnTo>
                    <a:pt x="0" y="214"/>
                  </a:lnTo>
                  <a:lnTo>
                    <a:pt x="63" y="299"/>
                  </a:lnTo>
                  <a:lnTo>
                    <a:pt x="80" y="356"/>
                  </a:lnTo>
                  <a:lnTo>
                    <a:pt x="72" y="389"/>
                  </a:lnTo>
                  <a:lnTo>
                    <a:pt x="115" y="413"/>
                  </a:lnTo>
                  <a:lnTo>
                    <a:pt x="115" y="429"/>
                  </a:lnTo>
                  <a:lnTo>
                    <a:pt x="156" y="442"/>
                  </a:lnTo>
                  <a:lnTo>
                    <a:pt x="169" y="442"/>
                  </a:lnTo>
                  <a:lnTo>
                    <a:pt x="169" y="408"/>
                  </a:lnTo>
                  <a:lnTo>
                    <a:pt x="200" y="402"/>
                  </a:lnTo>
                  <a:lnTo>
                    <a:pt x="210" y="361"/>
                  </a:lnTo>
                  <a:lnTo>
                    <a:pt x="186" y="344"/>
                  </a:lnTo>
                  <a:lnTo>
                    <a:pt x="169" y="327"/>
                  </a:lnTo>
                  <a:lnTo>
                    <a:pt x="176" y="251"/>
                  </a:lnTo>
                  <a:lnTo>
                    <a:pt x="192" y="239"/>
                  </a:lnTo>
                  <a:lnTo>
                    <a:pt x="223" y="252"/>
                  </a:lnTo>
                  <a:lnTo>
                    <a:pt x="232" y="247"/>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30" name="Freeform 17"/>
            <p:cNvSpPr>
              <a:spLocks/>
            </p:cNvSpPr>
            <p:nvPr/>
          </p:nvSpPr>
          <p:spPr bwMode="auto">
            <a:xfrm>
              <a:off x="4503818" y="3216275"/>
              <a:ext cx="557213" cy="785813"/>
            </a:xfrm>
            <a:custGeom>
              <a:avLst/>
              <a:gdLst>
                <a:gd name="T0" fmla="*/ 220907 w 507"/>
                <a:gd name="T1" fmla="*/ 761156 h 733"/>
                <a:gd name="T2" fmla="*/ 267067 w 507"/>
                <a:gd name="T3" fmla="*/ 613213 h 733"/>
                <a:gd name="T4" fmla="*/ 369277 w 507"/>
                <a:gd name="T5" fmla="*/ 551034 h 733"/>
                <a:gd name="T6" fmla="*/ 394555 w 507"/>
                <a:gd name="T7" fmla="*/ 489927 h 733"/>
                <a:gd name="T8" fmla="*/ 348396 w 507"/>
                <a:gd name="T9" fmla="*/ 465270 h 733"/>
                <a:gd name="T10" fmla="*/ 294543 w 507"/>
                <a:gd name="T11" fmla="*/ 440613 h 733"/>
                <a:gd name="T12" fmla="*/ 265968 w 507"/>
                <a:gd name="T13" fmla="*/ 364497 h 733"/>
                <a:gd name="T14" fmla="*/ 214313 w 507"/>
                <a:gd name="T15" fmla="*/ 370929 h 733"/>
                <a:gd name="T16" fmla="*/ 160460 w 507"/>
                <a:gd name="T17" fmla="*/ 358065 h 733"/>
                <a:gd name="T18" fmla="*/ 201124 w 507"/>
                <a:gd name="T19" fmla="*/ 279805 h 733"/>
                <a:gd name="T20" fmla="*/ 242888 w 507"/>
                <a:gd name="T21" fmla="*/ 199401 h 733"/>
                <a:gd name="T22" fmla="*/ 322019 w 507"/>
                <a:gd name="T23" fmla="*/ 231563 h 733"/>
                <a:gd name="T24" fmla="*/ 349495 w 507"/>
                <a:gd name="T25" fmla="*/ 285165 h 733"/>
                <a:gd name="T26" fmla="*/ 356089 w 507"/>
                <a:gd name="T27" fmla="*/ 331264 h 733"/>
                <a:gd name="T28" fmla="*/ 400050 w 507"/>
                <a:gd name="T29" fmla="*/ 379506 h 733"/>
                <a:gd name="T30" fmla="*/ 509954 w 507"/>
                <a:gd name="T31" fmla="*/ 349488 h 733"/>
                <a:gd name="T32" fmla="*/ 556114 w 507"/>
                <a:gd name="T33" fmla="*/ 260508 h 733"/>
                <a:gd name="T34" fmla="*/ 500063 w 507"/>
                <a:gd name="T35" fmla="*/ 213338 h 733"/>
                <a:gd name="T36" fmla="*/ 470389 w 507"/>
                <a:gd name="T37" fmla="*/ 137222 h 733"/>
                <a:gd name="T38" fmla="*/ 369277 w 507"/>
                <a:gd name="T39" fmla="*/ 85764 h 733"/>
                <a:gd name="T40" fmla="*/ 314325 w 507"/>
                <a:gd name="T41" fmla="*/ 0 h 733"/>
                <a:gd name="T42" fmla="*/ 242888 w 507"/>
                <a:gd name="T43" fmla="*/ 49314 h 733"/>
                <a:gd name="T44" fmla="*/ 246185 w 507"/>
                <a:gd name="T45" fmla="*/ 87908 h 733"/>
                <a:gd name="T46" fmla="*/ 179143 w 507"/>
                <a:gd name="T47" fmla="*/ 110421 h 733"/>
                <a:gd name="T48" fmla="*/ 141776 w 507"/>
                <a:gd name="T49" fmla="*/ 120070 h 733"/>
                <a:gd name="T50" fmla="*/ 80230 w 507"/>
                <a:gd name="T51" fmla="*/ 139367 h 733"/>
                <a:gd name="T52" fmla="*/ 63744 w 507"/>
                <a:gd name="T53" fmla="*/ 87908 h 733"/>
                <a:gd name="T54" fmla="*/ 9891 w 507"/>
                <a:gd name="T55" fmla="*/ 160808 h 733"/>
                <a:gd name="T56" fmla="*/ 35169 w 507"/>
                <a:gd name="T57" fmla="*/ 276589 h 733"/>
                <a:gd name="T58" fmla="*/ 63744 w 507"/>
                <a:gd name="T59" fmla="*/ 349488 h 733"/>
                <a:gd name="T60" fmla="*/ 74735 w 507"/>
                <a:gd name="T61" fmla="*/ 435252 h 733"/>
                <a:gd name="T62" fmla="*/ 7693 w 507"/>
                <a:gd name="T63" fmla="*/ 531737 h 733"/>
                <a:gd name="T64" fmla="*/ 71438 w 507"/>
                <a:gd name="T65" fmla="*/ 626077 h 733"/>
                <a:gd name="T66" fmla="*/ 49457 w 507"/>
                <a:gd name="T67" fmla="*/ 690401 h 733"/>
                <a:gd name="T68" fmla="*/ 25278 w 507"/>
                <a:gd name="T69" fmla="*/ 740787 h 733"/>
                <a:gd name="T70" fmla="*/ 157163 w 507"/>
                <a:gd name="T71" fmla="*/ 784741 h 733"/>
                <a:gd name="T72" fmla="*/ 216511 w 507"/>
                <a:gd name="T73" fmla="*/ 774020 h 7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07" h="733">
                  <a:moveTo>
                    <a:pt x="197" y="722"/>
                  </a:moveTo>
                  <a:lnTo>
                    <a:pt x="201" y="710"/>
                  </a:lnTo>
                  <a:lnTo>
                    <a:pt x="185" y="681"/>
                  </a:lnTo>
                  <a:lnTo>
                    <a:pt x="243" y="572"/>
                  </a:lnTo>
                  <a:lnTo>
                    <a:pt x="297" y="524"/>
                  </a:lnTo>
                  <a:lnTo>
                    <a:pt x="336" y="514"/>
                  </a:lnTo>
                  <a:lnTo>
                    <a:pt x="374" y="466"/>
                  </a:lnTo>
                  <a:lnTo>
                    <a:pt x="359" y="457"/>
                  </a:lnTo>
                  <a:lnTo>
                    <a:pt x="345" y="423"/>
                  </a:lnTo>
                  <a:lnTo>
                    <a:pt x="317" y="434"/>
                  </a:lnTo>
                  <a:lnTo>
                    <a:pt x="270" y="423"/>
                  </a:lnTo>
                  <a:lnTo>
                    <a:pt x="268" y="411"/>
                  </a:lnTo>
                  <a:lnTo>
                    <a:pt x="266" y="331"/>
                  </a:lnTo>
                  <a:lnTo>
                    <a:pt x="242" y="340"/>
                  </a:lnTo>
                  <a:lnTo>
                    <a:pt x="227" y="356"/>
                  </a:lnTo>
                  <a:lnTo>
                    <a:pt x="195" y="346"/>
                  </a:lnTo>
                  <a:lnTo>
                    <a:pt x="153" y="354"/>
                  </a:lnTo>
                  <a:lnTo>
                    <a:pt x="146" y="334"/>
                  </a:lnTo>
                  <a:lnTo>
                    <a:pt x="151" y="297"/>
                  </a:lnTo>
                  <a:lnTo>
                    <a:pt x="183" y="261"/>
                  </a:lnTo>
                  <a:lnTo>
                    <a:pt x="190" y="218"/>
                  </a:lnTo>
                  <a:lnTo>
                    <a:pt x="221" y="186"/>
                  </a:lnTo>
                  <a:lnTo>
                    <a:pt x="279" y="216"/>
                  </a:lnTo>
                  <a:lnTo>
                    <a:pt x="293" y="216"/>
                  </a:lnTo>
                  <a:lnTo>
                    <a:pt x="303" y="258"/>
                  </a:lnTo>
                  <a:lnTo>
                    <a:pt x="318" y="266"/>
                  </a:lnTo>
                  <a:lnTo>
                    <a:pt x="327" y="292"/>
                  </a:lnTo>
                  <a:lnTo>
                    <a:pt x="324" y="309"/>
                  </a:lnTo>
                  <a:lnTo>
                    <a:pt x="359" y="334"/>
                  </a:lnTo>
                  <a:lnTo>
                    <a:pt x="364" y="354"/>
                  </a:lnTo>
                  <a:lnTo>
                    <a:pt x="393" y="366"/>
                  </a:lnTo>
                  <a:lnTo>
                    <a:pt x="464" y="326"/>
                  </a:lnTo>
                  <a:lnTo>
                    <a:pt x="464" y="304"/>
                  </a:lnTo>
                  <a:lnTo>
                    <a:pt x="506" y="243"/>
                  </a:lnTo>
                  <a:lnTo>
                    <a:pt x="476" y="201"/>
                  </a:lnTo>
                  <a:lnTo>
                    <a:pt x="455" y="199"/>
                  </a:lnTo>
                  <a:lnTo>
                    <a:pt x="413" y="172"/>
                  </a:lnTo>
                  <a:lnTo>
                    <a:pt x="428" y="128"/>
                  </a:lnTo>
                  <a:lnTo>
                    <a:pt x="364" y="123"/>
                  </a:lnTo>
                  <a:lnTo>
                    <a:pt x="336" y="80"/>
                  </a:lnTo>
                  <a:lnTo>
                    <a:pt x="340" y="60"/>
                  </a:lnTo>
                  <a:lnTo>
                    <a:pt x="286" y="0"/>
                  </a:lnTo>
                  <a:lnTo>
                    <a:pt x="251" y="18"/>
                  </a:lnTo>
                  <a:lnTo>
                    <a:pt x="221" y="46"/>
                  </a:lnTo>
                  <a:lnTo>
                    <a:pt x="232" y="68"/>
                  </a:lnTo>
                  <a:lnTo>
                    <a:pt x="224" y="82"/>
                  </a:lnTo>
                  <a:lnTo>
                    <a:pt x="183" y="85"/>
                  </a:lnTo>
                  <a:lnTo>
                    <a:pt x="163" y="103"/>
                  </a:lnTo>
                  <a:lnTo>
                    <a:pt x="146" y="94"/>
                  </a:lnTo>
                  <a:lnTo>
                    <a:pt x="129" y="112"/>
                  </a:lnTo>
                  <a:lnTo>
                    <a:pt x="89" y="142"/>
                  </a:lnTo>
                  <a:lnTo>
                    <a:pt x="73" y="130"/>
                  </a:lnTo>
                  <a:lnTo>
                    <a:pt x="73" y="90"/>
                  </a:lnTo>
                  <a:lnTo>
                    <a:pt x="58" y="82"/>
                  </a:lnTo>
                  <a:lnTo>
                    <a:pt x="37" y="92"/>
                  </a:lnTo>
                  <a:lnTo>
                    <a:pt x="9" y="150"/>
                  </a:lnTo>
                  <a:lnTo>
                    <a:pt x="0" y="204"/>
                  </a:lnTo>
                  <a:lnTo>
                    <a:pt x="32" y="258"/>
                  </a:lnTo>
                  <a:lnTo>
                    <a:pt x="58" y="283"/>
                  </a:lnTo>
                  <a:lnTo>
                    <a:pt x="58" y="326"/>
                  </a:lnTo>
                  <a:lnTo>
                    <a:pt x="75" y="363"/>
                  </a:lnTo>
                  <a:lnTo>
                    <a:pt x="68" y="406"/>
                  </a:lnTo>
                  <a:lnTo>
                    <a:pt x="27" y="432"/>
                  </a:lnTo>
                  <a:lnTo>
                    <a:pt x="7" y="496"/>
                  </a:lnTo>
                  <a:lnTo>
                    <a:pt x="41" y="536"/>
                  </a:lnTo>
                  <a:lnTo>
                    <a:pt x="65" y="584"/>
                  </a:lnTo>
                  <a:lnTo>
                    <a:pt x="50" y="609"/>
                  </a:lnTo>
                  <a:lnTo>
                    <a:pt x="45" y="644"/>
                  </a:lnTo>
                  <a:lnTo>
                    <a:pt x="32" y="666"/>
                  </a:lnTo>
                  <a:lnTo>
                    <a:pt x="23" y="691"/>
                  </a:lnTo>
                  <a:lnTo>
                    <a:pt x="45" y="720"/>
                  </a:lnTo>
                  <a:lnTo>
                    <a:pt x="143" y="732"/>
                  </a:lnTo>
                  <a:lnTo>
                    <a:pt x="183" y="717"/>
                  </a:lnTo>
                  <a:lnTo>
                    <a:pt x="197" y="722"/>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31" name="Freeform 18"/>
            <p:cNvSpPr>
              <a:spLocks/>
            </p:cNvSpPr>
            <p:nvPr/>
          </p:nvSpPr>
          <p:spPr bwMode="auto">
            <a:xfrm>
              <a:off x="4795918" y="3492500"/>
              <a:ext cx="114300" cy="184150"/>
            </a:xfrm>
            <a:custGeom>
              <a:avLst/>
              <a:gdLst>
                <a:gd name="T0" fmla="*/ 93617 w 105"/>
                <a:gd name="T1" fmla="*/ 169248 h 173"/>
                <a:gd name="T2" fmla="*/ 65314 w 105"/>
                <a:gd name="T3" fmla="*/ 183086 h 173"/>
                <a:gd name="T4" fmla="*/ 15240 w 105"/>
                <a:gd name="T5" fmla="*/ 172441 h 173"/>
                <a:gd name="T6" fmla="*/ 3266 w 105"/>
                <a:gd name="T7" fmla="*/ 159668 h 173"/>
                <a:gd name="T8" fmla="*/ 0 w 105"/>
                <a:gd name="T9" fmla="*/ 78769 h 173"/>
                <a:gd name="T10" fmla="*/ 44631 w 105"/>
                <a:gd name="T11" fmla="*/ 60674 h 173"/>
                <a:gd name="T12" fmla="*/ 40277 w 105"/>
                <a:gd name="T13" fmla="*/ 45771 h 173"/>
                <a:gd name="T14" fmla="*/ 47897 w 105"/>
                <a:gd name="T15" fmla="*/ 14902 h 173"/>
                <a:gd name="T16" fmla="*/ 51163 w 105"/>
                <a:gd name="T17" fmla="*/ 0 h 173"/>
                <a:gd name="T18" fmla="*/ 67491 w 105"/>
                <a:gd name="T19" fmla="*/ 8516 h 173"/>
                <a:gd name="T20" fmla="*/ 75111 w 105"/>
                <a:gd name="T21" fmla="*/ 35127 h 173"/>
                <a:gd name="T22" fmla="*/ 71846 w 105"/>
                <a:gd name="T23" fmla="*/ 53223 h 173"/>
                <a:gd name="T24" fmla="*/ 107769 w 105"/>
                <a:gd name="T25" fmla="*/ 78769 h 173"/>
                <a:gd name="T26" fmla="*/ 113211 w 105"/>
                <a:gd name="T27" fmla="*/ 98994 h 173"/>
                <a:gd name="T28" fmla="*/ 93617 w 105"/>
                <a:gd name="T29" fmla="*/ 113896 h 173"/>
                <a:gd name="T30" fmla="*/ 84909 w 105"/>
                <a:gd name="T31" fmla="*/ 147959 h 173"/>
                <a:gd name="T32" fmla="*/ 93617 w 105"/>
                <a:gd name="T33" fmla="*/ 169248 h 1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5" h="173">
                  <a:moveTo>
                    <a:pt x="86" y="159"/>
                  </a:moveTo>
                  <a:lnTo>
                    <a:pt x="60" y="172"/>
                  </a:lnTo>
                  <a:lnTo>
                    <a:pt x="14" y="162"/>
                  </a:lnTo>
                  <a:lnTo>
                    <a:pt x="3" y="150"/>
                  </a:lnTo>
                  <a:lnTo>
                    <a:pt x="0" y="74"/>
                  </a:lnTo>
                  <a:lnTo>
                    <a:pt x="41" y="57"/>
                  </a:lnTo>
                  <a:lnTo>
                    <a:pt x="37" y="43"/>
                  </a:lnTo>
                  <a:lnTo>
                    <a:pt x="44" y="14"/>
                  </a:lnTo>
                  <a:lnTo>
                    <a:pt x="47" y="0"/>
                  </a:lnTo>
                  <a:lnTo>
                    <a:pt x="62" y="8"/>
                  </a:lnTo>
                  <a:lnTo>
                    <a:pt x="69" y="33"/>
                  </a:lnTo>
                  <a:lnTo>
                    <a:pt x="66" y="50"/>
                  </a:lnTo>
                  <a:lnTo>
                    <a:pt x="99" y="74"/>
                  </a:lnTo>
                  <a:lnTo>
                    <a:pt x="104" y="93"/>
                  </a:lnTo>
                  <a:lnTo>
                    <a:pt x="86" y="107"/>
                  </a:lnTo>
                  <a:lnTo>
                    <a:pt x="78" y="139"/>
                  </a:lnTo>
                  <a:lnTo>
                    <a:pt x="86" y="159"/>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32" name="Freeform 19"/>
            <p:cNvSpPr>
              <a:spLocks/>
            </p:cNvSpPr>
            <p:nvPr/>
          </p:nvSpPr>
          <p:spPr bwMode="auto">
            <a:xfrm>
              <a:off x="4660981" y="3413125"/>
              <a:ext cx="180975" cy="182563"/>
            </a:xfrm>
            <a:custGeom>
              <a:avLst/>
              <a:gdLst>
                <a:gd name="T0" fmla="*/ 137938 w 164"/>
                <a:gd name="T1" fmla="*/ 152316 h 169"/>
                <a:gd name="T2" fmla="*/ 136835 w 164"/>
                <a:gd name="T3" fmla="*/ 127470 h 169"/>
                <a:gd name="T4" fmla="*/ 129110 w 164"/>
                <a:gd name="T5" fmla="*/ 108025 h 169"/>
                <a:gd name="T6" fmla="*/ 175457 w 164"/>
                <a:gd name="T7" fmla="*/ 90741 h 169"/>
                <a:gd name="T8" fmla="*/ 179871 w 164"/>
                <a:gd name="T9" fmla="*/ 74538 h 169"/>
                <a:gd name="T10" fmla="*/ 167733 w 164"/>
                <a:gd name="T11" fmla="*/ 32408 h 169"/>
                <a:gd name="T12" fmla="*/ 153387 w 164"/>
                <a:gd name="T13" fmla="*/ 32408 h 169"/>
                <a:gd name="T14" fmla="*/ 81659 w 164"/>
                <a:gd name="T15" fmla="*/ 0 h 169"/>
                <a:gd name="T16" fmla="*/ 51865 w 164"/>
                <a:gd name="T17" fmla="*/ 32408 h 169"/>
                <a:gd name="T18" fmla="*/ 38623 w 164"/>
                <a:gd name="T19" fmla="*/ 71297 h 169"/>
                <a:gd name="T20" fmla="*/ 5518 w 164"/>
                <a:gd name="T21" fmla="*/ 117748 h 169"/>
                <a:gd name="T22" fmla="*/ 0 w 164"/>
                <a:gd name="T23" fmla="*/ 150155 h 169"/>
                <a:gd name="T24" fmla="*/ 12139 w 164"/>
                <a:gd name="T25" fmla="*/ 171760 h 169"/>
                <a:gd name="T26" fmla="*/ 62900 w 164"/>
                <a:gd name="T27" fmla="*/ 168520 h 169"/>
                <a:gd name="T28" fmla="*/ 89384 w 164"/>
                <a:gd name="T29" fmla="*/ 181483 h 169"/>
                <a:gd name="T30" fmla="*/ 113661 w 164"/>
                <a:gd name="T31" fmla="*/ 163118 h 169"/>
                <a:gd name="T32" fmla="*/ 137938 w 164"/>
                <a:gd name="T33" fmla="*/ 152316 h 1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4" h="169">
                  <a:moveTo>
                    <a:pt x="125" y="141"/>
                  </a:moveTo>
                  <a:lnTo>
                    <a:pt x="124" y="118"/>
                  </a:lnTo>
                  <a:lnTo>
                    <a:pt x="117" y="100"/>
                  </a:lnTo>
                  <a:lnTo>
                    <a:pt x="159" y="84"/>
                  </a:lnTo>
                  <a:lnTo>
                    <a:pt x="163" y="69"/>
                  </a:lnTo>
                  <a:lnTo>
                    <a:pt x="152" y="30"/>
                  </a:lnTo>
                  <a:lnTo>
                    <a:pt x="139" y="30"/>
                  </a:lnTo>
                  <a:lnTo>
                    <a:pt x="74" y="0"/>
                  </a:lnTo>
                  <a:lnTo>
                    <a:pt x="47" y="30"/>
                  </a:lnTo>
                  <a:lnTo>
                    <a:pt x="35" y="66"/>
                  </a:lnTo>
                  <a:lnTo>
                    <a:pt x="5" y="109"/>
                  </a:lnTo>
                  <a:lnTo>
                    <a:pt x="0" y="139"/>
                  </a:lnTo>
                  <a:lnTo>
                    <a:pt x="11" y="159"/>
                  </a:lnTo>
                  <a:lnTo>
                    <a:pt x="57" y="156"/>
                  </a:lnTo>
                  <a:lnTo>
                    <a:pt x="81" y="168"/>
                  </a:lnTo>
                  <a:lnTo>
                    <a:pt x="103" y="151"/>
                  </a:lnTo>
                  <a:lnTo>
                    <a:pt x="125" y="141"/>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33" name="Freeform 20"/>
            <p:cNvSpPr>
              <a:spLocks/>
            </p:cNvSpPr>
            <p:nvPr/>
          </p:nvSpPr>
          <p:spPr bwMode="auto">
            <a:xfrm>
              <a:off x="4232356" y="3487738"/>
              <a:ext cx="352425" cy="717550"/>
            </a:xfrm>
            <a:custGeom>
              <a:avLst/>
              <a:gdLst>
                <a:gd name="T0" fmla="*/ 22913 w 323"/>
                <a:gd name="T1" fmla="*/ 716482 h 672"/>
                <a:gd name="T2" fmla="*/ 98199 w 323"/>
                <a:gd name="T3" fmla="*/ 694059 h 672"/>
                <a:gd name="T4" fmla="*/ 195307 w 323"/>
                <a:gd name="T5" fmla="*/ 632127 h 672"/>
                <a:gd name="T6" fmla="*/ 262955 w 323"/>
                <a:gd name="T7" fmla="*/ 619314 h 672"/>
                <a:gd name="T8" fmla="*/ 314237 w 323"/>
                <a:gd name="T9" fmla="*/ 578738 h 672"/>
                <a:gd name="T10" fmla="*/ 319692 w 323"/>
                <a:gd name="T11" fmla="*/ 493316 h 672"/>
                <a:gd name="T12" fmla="*/ 294597 w 323"/>
                <a:gd name="T13" fmla="*/ 462350 h 672"/>
                <a:gd name="T14" fmla="*/ 303326 w 323"/>
                <a:gd name="T15" fmla="*/ 433520 h 672"/>
                <a:gd name="T16" fmla="*/ 319692 w 323"/>
                <a:gd name="T17" fmla="*/ 412164 h 672"/>
                <a:gd name="T18" fmla="*/ 322965 w 323"/>
                <a:gd name="T19" fmla="*/ 374792 h 672"/>
                <a:gd name="T20" fmla="*/ 340423 w 323"/>
                <a:gd name="T21" fmla="*/ 348097 h 672"/>
                <a:gd name="T22" fmla="*/ 314237 w 323"/>
                <a:gd name="T23" fmla="*/ 296844 h 672"/>
                <a:gd name="T24" fmla="*/ 276048 w 323"/>
                <a:gd name="T25" fmla="*/ 254132 h 672"/>
                <a:gd name="T26" fmla="*/ 298961 w 323"/>
                <a:gd name="T27" fmla="*/ 185794 h 672"/>
                <a:gd name="T28" fmla="*/ 342605 w 323"/>
                <a:gd name="T29" fmla="*/ 158032 h 672"/>
                <a:gd name="T30" fmla="*/ 351334 w 323"/>
                <a:gd name="T31" fmla="*/ 112117 h 672"/>
                <a:gd name="T32" fmla="*/ 332785 w 323"/>
                <a:gd name="T33" fmla="*/ 72609 h 672"/>
                <a:gd name="T34" fmla="*/ 332785 w 323"/>
                <a:gd name="T35" fmla="*/ 26695 h 672"/>
                <a:gd name="T36" fmla="*/ 303326 w 323"/>
                <a:gd name="T37" fmla="*/ 0 h 672"/>
                <a:gd name="T38" fmla="*/ 234586 w 323"/>
                <a:gd name="T39" fmla="*/ 34169 h 672"/>
                <a:gd name="T40" fmla="*/ 223675 w 323"/>
                <a:gd name="T41" fmla="*/ 23491 h 672"/>
                <a:gd name="T42" fmla="*/ 187669 w 323"/>
                <a:gd name="T43" fmla="*/ 51254 h 672"/>
                <a:gd name="T44" fmla="*/ 157118 w 323"/>
                <a:gd name="T45" fmla="*/ 48050 h 672"/>
                <a:gd name="T46" fmla="*/ 98199 w 323"/>
                <a:gd name="T47" fmla="*/ 131337 h 672"/>
                <a:gd name="T48" fmla="*/ 81832 w 323"/>
                <a:gd name="T49" fmla="*/ 131337 h 672"/>
                <a:gd name="T50" fmla="*/ 49099 w 323"/>
                <a:gd name="T51" fmla="*/ 158032 h 672"/>
                <a:gd name="T52" fmla="*/ 51282 w 323"/>
                <a:gd name="T53" fmla="*/ 193269 h 672"/>
                <a:gd name="T54" fmla="*/ 36006 w 323"/>
                <a:gd name="T55" fmla="*/ 225302 h 672"/>
                <a:gd name="T56" fmla="*/ 30551 w 323"/>
                <a:gd name="T57" fmla="*/ 269081 h 672"/>
                <a:gd name="T58" fmla="*/ 2182 w 323"/>
                <a:gd name="T59" fmla="*/ 311793 h 672"/>
                <a:gd name="T60" fmla="*/ 33824 w 323"/>
                <a:gd name="T61" fmla="*/ 374792 h 672"/>
                <a:gd name="T62" fmla="*/ 22913 w 323"/>
                <a:gd name="T63" fmla="*/ 412164 h 672"/>
                <a:gd name="T64" fmla="*/ 0 w 323"/>
                <a:gd name="T65" fmla="*/ 451672 h 672"/>
                <a:gd name="T66" fmla="*/ 33824 w 323"/>
                <a:gd name="T67" fmla="*/ 605433 h 672"/>
                <a:gd name="T68" fmla="*/ 10911 w 323"/>
                <a:gd name="T69" fmla="*/ 683381 h 672"/>
                <a:gd name="T70" fmla="*/ 22913 w 323"/>
                <a:gd name="T71" fmla="*/ 716482 h 67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23" h="672">
                  <a:moveTo>
                    <a:pt x="21" y="671"/>
                  </a:moveTo>
                  <a:lnTo>
                    <a:pt x="90" y="650"/>
                  </a:lnTo>
                  <a:lnTo>
                    <a:pt x="179" y="592"/>
                  </a:lnTo>
                  <a:lnTo>
                    <a:pt x="241" y="580"/>
                  </a:lnTo>
                  <a:lnTo>
                    <a:pt x="288" y="542"/>
                  </a:lnTo>
                  <a:lnTo>
                    <a:pt x="293" y="462"/>
                  </a:lnTo>
                  <a:lnTo>
                    <a:pt x="270" y="433"/>
                  </a:lnTo>
                  <a:lnTo>
                    <a:pt x="278" y="406"/>
                  </a:lnTo>
                  <a:lnTo>
                    <a:pt x="293" y="386"/>
                  </a:lnTo>
                  <a:lnTo>
                    <a:pt x="296" y="351"/>
                  </a:lnTo>
                  <a:lnTo>
                    <a:pt x="312" y="326"/>
                  </a:lnTo>
                  <a:lnTo>
                    <a:pt x="288" y="278"/>
                  </a:lnTo>
                  <a:lnTo>
                    <a:pt x="253" y="238"/>
                  </a:lnTo>
                  <a:lnTo>
                    <a:pt x="274" y="174"/>
                  </a:lnTo>
                  <a:lnTo>
                    <a:pt x="314" y="148"/>
                  </a:lnTo>
                  <a:lnTo>
                    <a:pt x="322" y="105"/>
                  </a:lnTo>
                  <a:lnTo>
                    <a:pt x="305" y="68"/>
                  </a:lnTo>
                  <a:lnTo>
                    <a:pt x="305" y="25"/>
                  </a:lnTo>
                  <a:lnTo>
                    <a:pt x="278" y="0"/>
                  </a:lnTo>
                  <a:lnTo>
                    <a:pt x="215" y="32"/>
                  </a:lnTo>
                  <a:lnTo>
                    <a:pt x="205" y="22"/>
                  </a:lnTo>
                  <a:lnTo>
                    <a:pt x="172" y="48"/>
                  </a:lnTo>
                  <a:lnTo>
                    <a:pt x="144" y="45"/>
                  </a:lnTo>
                  <a:lnTo>
                    <a:pt x="90" y="123"/>
                  </a:lnTo>
                  <a:lnTo>
                    <a:pt x="75" y="123"/>
                  </a:lnTo>
                  <a:lnTo>
                    <a:pt x="45" y="148"/>
                  </a:lnTo>
                  <a:lnTo>
                    <a:pt x="47" y="181"/>
                  </a:lnTo>
                  <a:lnTo>
                    <a:pt x="33" y="211"/>
                  </a:lnTo>
                  <a:lnTo>
                    <a:pt x="28" y="252"/>
                  </a:lnTo>
                  <a:lnTo>
                    <a:pt x="2" y="292"/>
                  </a:lnTo>
                  <a:lnTo>
                    <a:pt x="31" y="351"/>
                  </a:lnTo>
                  <a:lnTo>
                    <a:pt x="21" y="386"/>
                  </a:lnTo>
                  <a:lnTo>
                    <a:pt x="0" y="423"/>
                  </a:lnTo>
                  <a:lnTo>
                    <a:pt x="31" y="567"/>
                  </a:lnTo>
                  <a:lnTo>
                    <a:pt x="10" y="640"/>
                  </a:lnTo>
                  <a:lnTo>
                    <a:pt x="21" y="671"/>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34" name="Freeform 21"/>
            <p:cNvSpPr>
              <a:spLocks/>
            </p:cNvSpPr>
            <p:nvPr/>
          </p:nvSpPr>
          <p:spPr bwMode="auto">
            <a:xfrm>
              <a:off x="4797506" y="3505200"/>
              <a:ext cx="41275" cy="58738"/>
            </a:xfrm>
            <a:custGeom>
              <a:avLst/>
              <a:gdLst>
                <a:gd name="T0" fmla="*/ 40189 w 38"/>
                <a:gd name="T1" fmla="*/ 0 h 53"/>
                <a:gd name="T2" fmla="*/ 33672 w 38"/>
                <a:gd name="T3" fmla="*/ 29923 h 53"/>
                <a:gd name="T4" fmla="*/ 36930 w 38"/>
                <a:gd name="T5" fmla="*/ 43222 h 53"/>
                <a:gd name="T6" fmla="*/ 8689 w 38"/>
                <a:gd name="T7" fmla="*/ 57630 h 53"/>
                <a:gd name="T8" fmla="*/ 5431 w 38"/>
                <a:gd name="T9" fmla="*/ 33248 h 53"/>
                <a:gd name="T10" fmla="*/ 0 w 38"/>
                <a:gd name="T11" fmla="*/ 16624 h 53"/>
                <a:gd name="T12" fmla="*/ 40189 w 38"/>
                <a:gd name="T13" fmla="*/ 0 h 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53">
                  <a:moveTo>
                    <a:pt x="37" y="0"/>
                  </a:moveTo>
                  <a:lnTo>
                    <a:pt x="31" y="27"/>
                  </a:lnTo>
                  <a:lnTo>
                    <a:pt x="34" y="39"/>
                  </a:lnTo>
                  <a:lnTo>
                    <a:pt x="8" y="52"/>
                  </a:lnTo>
                  <a:lnTo>
                    <a:pt x="5" y="30"/>
                  </a:lnTo>
                  <a:lnTo>
                    <a:pt x="0" y="15"/>
                  </a:lnTo>
                  <a:lnTo>
                    <a:pt x="37" y="0"/>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35" name="Freeform 22"/>
            <p:cNvSpPr>
              <a:spLocks/>
            </p:cNvSpPr>
            <p:nvPr/>
          </p:nvSpPr>
          <p:spPr bwMode="auto">
            <a:xfrm>
              <a:off x="4768931" y="5586413"/>
              <a:ext cx="79375" cy="55562"/>
            </a:xfrm>
            <a:custGeom>
              <a:avLst/>
              <a:gdLst>
                <a:gd name="T0" fmla="*/ 4410 w 72"/>
                <a:gd name="T1" fmla="*/ 14741 h 49"/>
                <a:gd name="T2" fmla="*/ 33073 w 72"/>
                <a:gd name="T3" fmla="*/ 20411 h 49"/>
                <a:gd name="T4" fmla="*/ 62839 w 72"/>
                <a:gd name="T5" fmla="*/ 0 h 49"/>
                <a:gd name="T6" fmla="*/ 78273 w 72"/>
                <a:gd name="T7" fmla="*/ 40821 h 49"/>
                <a:gd name="T8" fmla="*/ 46302 w 72"/>
                <a:gd name="T9" fmla="*/ 54428 h 49"/>
                <a:gd name="T10" fmla="*/ 6615 w 72"/>
                <a:gd name="T11" fmla="*/ 51026 h 49"/>
                <a:gd name="T12" fmla="*/ 0 w 72"/>
                <a:gd name="T13" fmla="*/ 20411 h 49"/>
                <a:gd name="T14" fmla="*/ 4410 w 72"/>
                <a:gd name="T15" fmla="*/ 14741 h 4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2" h="49">
                  <a:moveTo>
                    <a:pt x="4" y="13"/>
                  </a:moveTo>
                  <a:lnTo>
                    <a:pt x="30" y="18"/>
                  </a:lnTo>
                  <a:lnTo>
                    <a:pt x="57" y="0"/>
                  </a:lnTo>
                  <a:lnTo>
                    <a:pt x="71" y="36"/>
                  </a:lnTo>
                  <a:lnTo>
                    <a:pt x="42" y="48"/>
                  </a:lnTo>
                  <a:lnTo>
                    <a:pt x="6" y="45"/>
                  </a:lnTo>
                  <a:lnTo>
                    <a:pt x="0" y="18"/>
                  </a:lnTo>
                  <a:lnTo>
                    <a:pt x="4" y="13"/>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36" name="Freeform 23"/>
            <p:cNvSpPr>
              <a:spLocks/>
            </p:cNvSpPr>
            <p:nvPr/>
          </p:nvSpPr>
          <p:spPr bwMode="auto">
            <a:xfrm>
              <a:off x="4308556" y="5235575"/>
              <a:ext cx="798512" cy="646113"/>
            </a:xfrm>
            <a:custGeom>
              <a:avLst/>
              <a:gdLst>
                <a:gd name="T0" fmla="*/ 234405 w 729"/>
                <a:gd name="T1" fmla="*/ 93066 h 604"/>
                <a:gd name="T2" fmla="*/ 245359 w 729"/>
                <a:gd name="T3" fmla="*/ 52416 h 604"/>
                <a:gd name="T4" fmla="*/ 318748 w 729"/>
                <a:gd name="T5" fmla="*/ 74881 h 604"/>
                <a:gd name="T6" fmla="*/ 316557 w 729"/>
                <a:gd name="T7" fmla="*/ 41719 h 604"/>
                <a:gd name="T8" fmla="*/ 347227 w 729"/>
                <a:gd name="T9" fmla="*/ 4279 h 604"/>
                <a:gd name="T10" fmla="*/ 429378 w 729"/>
                <a:gd name="T11" fmla="*/ 0 h 604"/>
                <a:gd name="T12" fmla="*/ 501671 w 729"/>
                <a:gd name="T13" fmla="*/ 7488 h 604"/>
                <a:gd name="T14" fmla="*/ 495099 w 729"/>
                <a:gd name="T15" fmla="*/ 47068 h 604"/>
                <a:gd name="T16" fmla="*/ 466620 w 729"/>
                <a:gd name="T17" fmla="*/ 95205 h 604"/>
                <a:gd name="T18" fmla="*/ 593681 w 729"/>
                <a:gd name="T19" fmla="*/ 63114 h 604"/>
                <a:gd name="T20" fmla="*/ 640781 w 729"/>
                <a:gd name="T21" fmla="*/ 74881 h 604"/>
                <a:gd name="T22" fmla="*/ 633114 w 729"/>
                <a:gd name="T23" fmla="*/ 36371 h 604"/>
                <a:gd name="T24" fmla="*/ 716361 w 729"/>
                <a:gd name="T25" fmla="*/ 60974 h 604"/>
                <a:gd name="T26" fmla="*/ 764556 w 729"/>
                <a:gd name="T27" fmla="*/ 95205 h 604"/>
                <a:gd name="T28" fmla="*/ 775510 w 729"/>
                <a:gd name="T29" fmla="*/ 178644 h 604"/>
                <a:gd name="T30" fmla="*/ 739363 w 729"/>
                <a:gd name="T31" fmla="*/ 220363 h 604"/>
                <a:gd name="T32" fmla="*/ 670356 w 729"/>
                <a:gd name="T33" fmla="*/ 275989 h 604"/>
                <a:gd name="T34" fmla="*/ 635304 w 729"/>
                <a:gd name="T35" fmla="*/ 286686 h 604"/>
                <a:gd name="T36" fmla="*/ 619970 w 729"/>
                <a:gd name="T37" fmla="*/ 294174 h 604"/>
                <a:gd name="T38" fmla="*/ 563011 w 729"/>
                <a:gd name="T39" fmla="*/ 313429 h 604"/>
                <a:gd name="T40" fmla="*/ 519197 w 729"/>
                <a:gd name="T41" fmla="*/ 316638 h 604"/>
                <a:gd name="T42" fmla="*/ 411853 w 729"/>
                <a:gd name="T43" fmla="*/ 304871 h 604"/>
                <a:gd name="T44" fmla="*/ 426092 w 729"/>
                <a:gd name="T45" fmla="*/ 378682 h 604"/>
                <a:gd name="T46" fmla="*/ 358180 w 729"/>
                <a:gd name="T47" fmla="*/ 426820 h 604"/>
                <a:gd name="T48" fmla="*/ 288078 w 729"/>
                <a:gd name="T49" fmla="*/ 447144 h 604"/>
                <a:gd name="T50" fmla="*/ 207022 w 729"/>
                <a:gd name="T51" fmla="*/ 481376 h 604"/>
                <a:gd name="T52" fmla="*/ 76675 w 729"/>
                <a:gd name="T53" fmla="*/ 537001 h 604"/>
                <a:gd name="T54" fmla="*/ 96391 w 729"/>
                <a:gd name="T55" fmla="*/ 622579 h 604"/>
                <a:gd name="T56" fmla="*/ 38337 w 729"/>
                <a:gd name="T57" fmla="*/ 640764 h 604"/>
                <a:gd name="T58" fmla="*/ 8763 w 729"/>
                <a:gd name="T59" fmla="*/ 525234 h 604"/>
                <a:gd name="T60" fmla="*/ 36147 w 729"/>
                <a:gd name="T61" fmla="*/ 461051 h 604"/>
                <a:gd name="T62" fmla="*/ 66817 w 729"/>
                <a:gd name="T63" fmla="*/ 431099 h 604"/>
                <a:gd name="T64" fmla="*/ 107345 w 729"/>
                <a:gd name="T65" fmla="*/ 376543 h 604"/>
                <a:gd name="T66" fmla="*/ 167589 w 729"/>
                <a:gd name="T67" fmla="*/ 263152 h 604"/>
                <a:gd name="T68" fmla="*/ 212498 w 729"/>
                <a:gd name="T69" fmla="*/ 181853 h 604"/>
                <a:gd name="T70" fmla="*/ 212498 w 729"/>
                <a:gd name="T71" fmla="*/ 110182 h 6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29" h="604">
                  <a:moveTo>
                    <a:pt x="194" y="103"/>
                  </a:moveTo>
                  <a:lnTo>
                    <a:pt x="214" y="87"/>
                  </a:lnTo>
                  <a:lnTo>
                    <a:pt x="214" y="57"/>
                  </a:lnTo>
                  <a:lnTo>
                    <a:pt x="224" y="49"/>
                  </a:lnTo>
                  <a:lnTo>
                    <a:pt x="249" y="50"/>
                  </a:lnTo>
                  <a:lnTo>
                    <a:pt x="291" y="70"/>
                  </a:lnTo>
                  <a:lnTo>
                    <a:pt x="298" y="55"/>
                  </a:lnTo>
                  <a:lnTo>
                    <a:pt x="289" y="39"/>
                  </a:lnTo>
                  <a:lnTo>
                    <a:pt x="291" y="27"/>
                  </a:lnTo>
                  <a:lnTo>
                    <a:pt x="317" y="4"/>
                  </a:lnTo>
                  <a:lnTo>
                    <a:pt x="364" y="16"/>
                  </a:lnTo>
                  <a:lnTo>
                    <a:pt x="392" y="0"/>
                  </a:lnTo>
                  <a:lnTo>
                    <a:pt x="412" y="19"/>
                  </a:lnTo>
                  <a:lnTo>
                    <a:pt x="458" y="7"/>
                  </a:lnTo>
                  <a:lnTo>
                    <a:pt x="467" y="25"/>
                  </a:lnTo>
                  <a:lnTo>
                    <a:pt x="452" y="44"/>
                  </a:lnTo>
                  <a:lnTo>
                    <a:pt x="426" y="80"/>
                  </a:lnTo>
                  <a:lnTo>
                    <a:pt x="426" y="89"/>
                  </a:lnTo>
                  <a:lnTo>
                    <a:pt x="442" y="100"/>
                  </a:lnTo>
                  <a:lnTo>
                    <a:pt x="542" y="59"/>
                  </a:lnTo>
                  <a:lnTo>
                    <a:pt x="575" y="80"/>
                  </a:lnTo>
                  <a:lnTo>
                    <a:pt x="585" y="70"/>
                  </a:lnTo>
                  <a:lnTo>
                    <a:pt x="575" y="49"/>
                  </a:lnTo>
                  <a:lnTo>
                    <a:pt x="578" y="34"/>
                  </a:lnTo>
                  <a:lnTo>
                    <a:pt x="642" y="49"/>
                  </a:lnTo>
                  <a:lnTo>
                    <a:pt x="654" y="57"/>
                  </a:lnTo>
                  <a:lnTo>
                    <a:pt x="670" y="55"/>
                  </a:lnTo>
                  <a:lnTo>
                    <a:pt x="698" y="89"/>
                  </a:lnTo>
                  <a:lnTo>
                    <a:pt x="728" y="153"/>
                  </a:lnTo>
                  <a:lnTo>
                    <a:pt x="708" y="167"/>
                  </a:lnTo>
                  <a:lnTo>
                    <a:pt x="690" y="201"/>
                  </a:lnTo>
                  <a:lnTo>
                    <a:pt x="675" y="206"/>
                  </a:lnTo>
                  <a:lnTo>
                    <a:pt x="662" y="234"/>
                  </a:lnTo>
                  <a:lnTo>
                    <a:pt x="612" y="258"/>
                  </a:lnTo>
                  <a:lnTo>
                    <a:pt x="593" y="246"/>
                  </a:lnTo>
                  <a:lnTo>
                    <a:pt x="580" y="268"/>
                  </a:lnTo>
                  <a:lnTo>
                    <a:pt x="580" y="275"/>
                  </a:lnTo>
                  <a:lnTo>
                    <a:pt x="566" y="275"/>
                  </a:lnTo>
                  <a:lnTo>
                    <a:pt x="539" y="275"/>
                  </a:lnTo>
                  <a:lnTo>
                    <a:pt x="514" y="293"/>
                  </a:lnTo>
                  <a:lnTo>
                    <a:pt x="497" y="284"/>
                  </a:lnTo>
                  <a:lnTo>
                    <a:pt x="474" y="296"/>
                  </a:lnTo>
                  <a:lnTo>
                    <a:pt x="422" y="320"/>
                  </a:lnTo>
                  <a:lnTo>
                    <a:pt x="376" y="285"/>
                  </a:lnTo>
                  <a:lnTo>
                    <a:pt x="374" y="312"/>
                  </a:lnTo>
                  <a:lnTo>
                    <a:pt x="389" y="354"/>
                  </a:lnTo>
                  <a:lnTo>
                    <a:pt x="349" y="369"/>
                  </a:lnTo>
                  <a:lnTo>
                    <a:pt x="327" y="399"/>
                  </a:lnTo>
                  <a:lnTo>
                    <a:pt x="286" y="411"/>
                  </a:lnTo>
                  <a:lnTo>
                    <a:pt x="263" y="418"/>
                  </a:lnTo>
                  <a:lnTo>
                    <a:pt x="219" y="418"/>
                  </a:lnTo>
                  <a:lnTo>
                    <a:pt x="189" y="450"/>
                  </a:lnTo>
                  <a:lnTo>
                    <a:pt x="111" y="477"/>
                  </a:lnTo>
                  <a:lnTo>
                    <a:pt x="70" y="502"/>
                  </a:lnTo>
                  <a:lnTo>
                    <a:pt x="52" y="521"/>
                  </a:lnTo>
                  <a:lnTo>
                    <a:pt x="88" y="582"/>
                  </a:lnTo>
                  <a:lnTo>
                    <a:pt x="64" y="603"/>
                  </a:lnTo>
                  <a:lnTo>
                    <a:pt x="35" y="599"/>
                  </a:lnTo>
                  <a:lnTo>
                    <a:pt x="0" y="539"/>
                  </a:lnTo>
                  <a:lnTo>
                    <a:pt x="8" y="491"/>
                  </a:lnTo>
                  <a:lnTo>
                    <a:pt x="8" y="472"/>
                  </a:lnTo>
                  <a:lnTo>
                    <a:pt x="33" y="431"/>
                  </a:lnTo>
                  <a:lnTo>
                    <a:pt x="64" y="423"/>
                  </a:lnTo>
                  <a:lnTo>
                    <a:pt x="61" y="403"/>
                  </a:lnTo>
                  <a:lnTo>
                    <a:pt x="93" y="388"/>
                  </a:lnTo>
                  <a:lnTo>
                    <a:pt x="98" y="352"/>
                  </a:lnTo>
                  <a:lnTo>
                    <a:pt x="155" y="308"/>
                  </a:lnTo>
                  <a:lnTo>
                    <a:pt x="153" y="246"/>
                  </a:lnTo>
                  <a:lnTo>
                    <a:pt x="196" y="193"/>
                  </a:lnTo>
                  <a:lnTo>
                    <a:pt x="194" y="170"/>
                  </a:lnTo>
                  <a:lnTo>
                    <a:pt x="209" y="151"/>
                  </a:lnTo>
                  <a:lnTo>
                    <a:pt x="194" y="103"/>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37" name="Freeform 24"/>
            <p:cNvSpPr>
              <a:spLocks/>
            </p:cNvSpPr>
            <p:nvPr/>
          </p:nvSpPr>
          <p:spPr bwMode="auto">
            <a:xfrm>
              <a:off x="3711656" y="5167313"/>
              <a:ext cx="822325" cy="581025"/>
            </a:xfrm>
            <a:custGeom>
              <a:avLst/>
              <a:gdLst>
                <a:gd name="T0" fmla="*/ 37130 w 753"/>
                <a:gd name="T1" fmla="*/ 226192 h 542"/>
                <a:gd name="T2" fmla="*/ 87365 w 753"/>
                <a:gd name="T3" fmla="*/ 200464 h 542"/>
                <a:gd name="T4" fmla="*/ 173638 w 753"/>
                <a:gd name="T5" fmla="*/ 221904 h 542"/>
                <a:gd name="T6" fmla="*/ 191111 w 753"/>
                <a:gd name="T7" fmla="*/ 185456 h 542"/>
                <a:gd name="T8" fmla="*/ 310146 w 753"/>
                <a:gd name="T9" fmla="*/ 142576 h 542"/>
                <a:gd name="T10" fmla="*/ 407340 w 753"/>
                <a:gd name="T11" fmla="*/ 114704 h 542"/>
                <a:gd name="T12" fmla="*/ 447747 w 753"/>
                <a:gd name="T13" fmla="*/ 125424 h 542"/>
                <a:gd name="T14" fmla="*/ 478325 w 753"/>
                <a:gd name="T15" fmla="*/ 101840 h 542"/>
                <a:gd name="T16" fmla="*/ 491429 w 753"/>
                <a:gd name="T17" fmla="*/ 78256 h 542"/>
                <a:gd name="T18" fmla="*/ 534020 w 753"/>
                <a:gd name="T19" fmla="*/ 49312 h 542"/>
                <a:gd name="T20" fmla="*/ 586439 w 753"/>
                <a:gd name="T21" fmla="*/ 20368 h 542"/>
                <a:gd name="T22" fmla="*/ 608280 w 753"/>
                <a:gd name="T23" fmla="*/ 47168 h 542"/>
                <a:gd name="T24" fmla="*/ 661791 w 753"/>
                <a:gd name="T25" fmla="*/ 9648 h 542"/>
                <a:gd name="T26" fmla="*/ 716395 w 753"/>
                <a:gd name="T27" fmla="*/ 9648 h 542"/>
                <a:gd name="T28" fmla="*/ 743696 w 753"/>
                <a:gd name="T29" fmla="*/ 50384 h 542"/>
                <a:gd name="T30" fmla="*/ 710934 w 753"/>
                <a:gd name="T31" fmla="*/ 127568 h 542"/>
                <a:gd name="T32" fmla="*/ 710934 w 753"/>
                <a:gd name="T33" fmla="*/ 161872 h 542"/>
                <a:gd name="T34" fmla="*/ 764446 w 753"/>
                <a:gd name="T35" fmla="*/ 188672 h 542"/>
                <a:gd name="T36" fmla="*/ 803760 w 753"/>
                <a:gd name="T37" fmla="*/ 175808 h 542"/>
                <a:gd name="T38" fmla="*/ 803760 w 753"/>
                <a:gd name="T39" fmla="*/ 247632 h 542"/>
                <a:gd name="T40" fmla="*/ 757893 w 753"/>
                <a:gd name="T41" fmla="*/ 330177 h 542"/>
                <a:gd name="T42" fmla="*/ 698922 w 753"/>
                <a:gd name="T43" fmla="*/ 442737 h 542"/>
                <a:gd name="T44" fmla="*/ 658515 w 753"/>
                <a:gd name="T45" fmla="*/ 498481 h 542"/>
                <a:gd name="T46" fmla="*/ 626845 w 753"/>
                <a:gd name="T47" fmla="*/ 528497 h 542"/>
                <a:gd name="T48" fmla="*/ 529652 w 753"/>
                <a:gd name="T49" fmla="*/ 579953 h 542"/>
                <a:gd name="T50" fmla="*/ 455391 w 753"/>
                <a:gd name="T51" fmla="*/ 539217 h 542"/>
                <a:gd name="T52" fmla="*/ 378947 w 753"/>
                <a:gd name="T53" fmla="*/ 579953 h 542"/>
                <a:gd name="T54" fmla="*/ 253359 w 753"/>
                <a:gd name="T55" fmla="*/ 534929 h 542"/>
                <a:gd name="T56" fmla="*/ 258819 w 753"/>
                <a:gd name="T57" fmla="*/ 448097 h 542"/>
                <a:gd name="T58" fmla="*/ 202032 w 753"/>
                <a:gd name="T59" fmla="*/ 433089 h 542"/>
                <a:gd name="T60" fmla="*/ 160534 w 753"/>
                <a:gd name="T61" fmla="*/ 433089 h 542"/>
                <a:gd name="T62" fmla="*/ 138692 w 753"/>
                <a:gd name="T63" fmla="*/ 370913 h 542"/>
                <a:gd name="T64" fmla="*/ 175822 w 753"/>
                <a:gd name="T65" fmla="*/ 361265 h 542"/>
                <a:gd name="T66" fmla="*/ 173638 w 753"/>
                <a:gd name="T67" fmla="*/ 309809 h 542"/>
                <a:gd name="T68" fmla="*/ 67708 w 753"/>
                <a:gd name="T69" fmla="*/ 266928 h 542"/>
                <a:gd name="T70" fmla="*/ 15289 w 753"/>
                <a:gd name="T71" fmla="*/ 266928 h 542"/>
                <a:gd name="T72" fmla="*/ 0 w 753"/>
                <a:gd name="T73" fmla="*/ 221904 h 5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53" h="542">
                  <a:moveTo>
                    <a:pt x="0" y="207"/>
                  </a:moveTo>
                  <a:lnTo>
                    <a:pt x="34" y="211"/>
                  </a:lnTo>
                  <a:lnTo>
                    <a:pt x="67" y="178"/>
                  </a:lnTo>
                  <a:lnTo>
                    <a:pt x="80" y="187"/>
                  </a:lnTo>
                  <a:lnTo>
                    <a:pt x="147" y="215"/>
                  </a:lnTo>
                  <a:lnTo>
                    <a:pt x="159" y="207"/>
                  </a:lnTo>
                  <a:lnTo>
                    <a:pt x="161" y="187"/>
                  </a:lnTo>
                  <a:lnTo>
                    <a:pt x="175" y="173"/>
                  </a:lnTo>
                  <a:lnTo>
                    <a:pt x="269" y="112"/>
                  </a:lnTo>
                  <a:lnTo>
                    <a:pt x="284" y="133"/>
                  </a:lnTo>
                  <a:lnTo>
                    <a:pt x="343" y="148"/>
                  </a:lnTo>
                  <a:lnTo>
                    <a:pt x="373" y="107"/>
                  </a:lnTo>
                  <a:lnTo>
                    <a:pt x="387" y="117"/>
                  </a:lnTo>
                  <a:lnTo>
                    <a:pt x="410" y="117"/>
                  </a:lnTo>
                  <a:lnTo>
                    <a:pt x="410" y="105"/>
                  </a:lnTo>
                  <a:lnTo>
                    <a:pt x="438" y="95"/>
                  </a:lnTo>
                  <a:lnTo>
                    <a:pt x="438" y="86"/>
                  </a:lnTo>
                  <a:lnTo>
                    <a:pt x="450" y="73"/>
                  </a:lnTo>
                  <a:lnTo>
                    <a:pt x="458" y="75"/>
                  </a:lnTo>
                  <a:lnTo>
                    <a:pt x="489" y="46"/>
                  </a:lnTo>
                  <a:lnTo>
                    <a:pt x="513" y="52"/>
                  </a:lnTo>
                  <a:lnTo>
                    <a:pt x="537" y="19"/>
                  </a:lnTo>
                  <a:lnTo>
                    <a:pt x="550" y="46"/>
                  </a:lnTo>
                  <a:lnTo>
                    <a:pt x="557" y="44"/>
                  </a:lnTo>
                  <a:lnTo>
                    <a:pt x="596" y="7"/>
                  </a:lnTo>
                  <a:lnTo>
                    <a:pt x="606" y="9"/>
                  </a:lnTo>
                  <a:lnTo>
                    <a:pt x="624" y="0"/>
                  </a:lnTo>
                  <a:lnTo>
                    <a:pt x="656" y="9"/>
                  </a:lnTo>
                  <a:lnTo>
                    <a:pt x="656" y="44"/>
                  </a:lnTo>
                  <a:lnTo>
                    <a:pt x="681" y="47"/>
                  </a:lnTo>
                  <a:lnTo>
                    <a:pt x="672" y="82"/>
                  </a:lnTo>
                  <a:lnTo>
                    <a:pt x="651" y="119"/>
                  </a:lnTo>
                  <a:lnTo>
                    <a:pt x="640" y="151"/>
                  </a:lnTo>
                  <a:lnTo>
                    <a:pt x="651" y="151"/>
                  </a:lnTo>
                  <a:lnTo>
                    <a:pt x="678" y="127"/>
                  </a:lnTo>
                  <a:lnTo>
                    <a:pt x="700" y="176"/>
                  </a:lnTo>
                  <a:lnTo>
                    <a:pt x="717" y="164"/>
                  </a:lnTo>
                  <a:lnTo>
                    <a:pt x="736" y="164"/>
                  </a:lnTo>
                  <a:lnTo>
                    <a:pt x="752" y="213"/>
                  </a:lnTo>
                  <a:lnTo>
                    <a:pt x="736" y="231"/>
                  </a:lnTo>
                  <a:lnTo>
                    <a:pt x="738" y="254"/>
                  </a:lnTo>
                  <a:lnTo>
                    <a:pt x="694" y="308"/>
                  </a:lnTo>
                  <a:lnTo>
                    <a:pt x="696" y="369"/>
                  </a:lnTo>
                  <a:lnTo>
                    <a:pt x="640" y="413"/>
                  </a:lnTo>
                  <a:lnTo>
                    <a:pt x="635" y="449"/>
                  </a:lnTo>
                  <a:lnTo>
                    <a:pt x="603" y="465"/>
                  </a:lnTo>
                  <a:lnTo>
                    <a:pt x="606" y="484"/>
                  </a:lnTo>
                  <a:lnTo>
                    <a:pt x="574" y="493"/>
                  </a:lnTo>
                  <a:lnTo>
                    <a:pt x="550" y="533"/>
                  </a:lnTo>
                  <a:lnTo>
                    <a:pt x="485" y="541"/>
                  </a:lnTo>
                  <a:lnTo>
                    <a:pt x="450" y="517"/>
                  </a:lnTo>
                  <a:lnTo>
                    <a:pt x="417" y="503"/>
                  </a:lnTo>
                  <a:lnTo>
                    <a:pt x="382" y="538"/>
                  </a:lnTo>
                  <a:lnTo>
                    <a:pt x="347" y="541"/>
                  </a:lnTo>
                  <a:lnTo>
                    <a:pt x="311" y="541"/>
                  </a:lnTo>
                  <a:lnTo>
                    <a:pt x="232" y="499"/>
                  </a:lnTo>
                  <a:lnTo>
                    <a:pt x="220" y="460"/>
                  </a:lnTo>
                  <a:lnTo>
                    <a:pt x="237" y="418"/>
                  </a:lnTo>
                  <a:lnTo>
                    <a:pt x="215" y="404"/>
                  </a:lnTo>
                  <a:lnTo>
                    <a:pt x="185" y="404"/>
                  </a:lnTo>
                  <a:lnTo>
                    <a:pt x="179" y="394"/>
                  </a:lnTo>
                  <a:lnTo>
                    <a:pt x="147" y="404"/>
                  </a:lnTo>
                  <a:lnTo>
                    <a:pt x="115" y="381"/>
                  </a:lnTo>
                  <a:lnTo>
                    <a:pt x="127" y="346"/>
                  </a:lnTo>
                  <a:lnTo>
                    <a:pt x="152" y="345"/>
                  </a:lnTo>
                  <a:lnTo>
                    <a:pt x="161" y="337"/>
                  </a:lnTo>
                  <a:lnTo>
                    <a:pt x="171" y="305"/>
                  </a:lnTo>
                  <a:lnTo>
                    <a:pt x="159" y="289"/>
                  </a:lnTo>
                  <a:lnTo>
                    <a:pt x="75" y="272"/>
                  </a:lnTo>
                  <a:lnTo>
                    <a:pt x="62" y="249"/>
                  </a:lnTo>
                  <a:lnTo>
                    <a:pt x="39" y="249"/>
                  </a:lnTo>
                  <a:lnTo>
                    <a:pt x="14" y="249"/>
                  </a:lnTo>
                  <a:lnTo>
                    <a:pt x="0" y="223"/>
                  </a:lnTo>
                  <a:lnTo>
                    <a:pt x="0" y="207"/>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38" name="Freeform 25"/>
            <p:cNvSpPr>
              <a:spLocks/>
            </p:cNvSpPr>
            <p:nvPr/>
          </p:nvSpPr>
          <p:spPr bwMode="auto">
            <a:xfrm>
              <a:off x="4165681" y="4737100"/>
              <a:ext cx="569912" cy="622300"/>
            </a:xfrm>
            <a:custGeom>
              <a:avLst/>
              <a:gdLst>
                <a:gd name="T0" fmla="*/ 487871 w 521"/>
                <a:gd name="T1" fmla="*/ 74847 h 582"/>
                <a:gd name="T2" fmla="*/ 475838 w 521"/>
                <a:gd name="T3" fmla="*/ 22454 h 582"/>
                <a:gd name="T4" fmla="*/ 436459 w 521"/>
                <a:gd name="T5" fmla="*/ 29939 h 582"/>
                <a:gd name="T6" fmla="*/ 405830 w 521"/>
                <a:gd name="T7" fmla="*/ 49185 h 582"/>
                <a:gd name="T8" fmla="*/ 375201 w 521"/>
                <a:gd name="T9" fmla="*/ 27800 h 582"/>
                <a:gd name="T10" fmla="*/ 322695 w 521"/>
                <a:gd name="T11" fmla="*/ 35285 h 582"/>
                <a:gd name="T12" fmla="*/ 154237 w 521"/>
                <a:gd name="T13" fmla="*/ 0 h 582"/>
                <a:gd name="T14" fmla="*/ 165176 w 521"/>
                <a:gd name="T15" fmla="*/ 41701 h 582"/>
                <a:gd name="T16" fmla="*/ 89698 w 521"/>
                <a:gd name="T17" fmla="*/ 41701 h 582"/>
                <a:gd name="T18" fmla="*/ 27347 w 521"/>
                <a:gd name="T19" fmla="*/ 117617 h 582"/>
                <a:gd name="T20" fmla="*/ 53600 w 521"/>
                <a:gd name="T21" fmla="*/ 296181 h 582"/>
                <a:gd name="T22" fmla="*/ 4376 w 521"/>
                <a:gd name="T23" fmla="*/ 361404 h 582"/>
                <a:gd name="T24" fmla="*/ 68915 w 521"/>
                <a:gd name="T25" fmla="*/ 368889 h 582"/>
                <a:gd name="T26" fmla="*/ 83135 w 521"/>
                <a:gd name="T27" fmla="*/ 482229 h 582"/>
                <a:gd name="T28" fmla="*/ 135641 w 521"/>
                <a:gd name="T29" fmla="*/ 452290 h 582"/>
                <a:gd name="T30" fmla="*/ 157519 w 521"/>
                <a:gd name="T31" fmla="*/ 477952 h 582"/>
                <a:gd name="T32" fmla="*/ 212213 w 521"/>
                <a:gd name="T33" fmla="*/ 442667 h 582"/>
                <a:gd name="T34" fmla="*/ 264719 w 521"/>
                <a:gd name="T35" fmla="*/ 442667 h 582"/>
                <a:gd name="T36" fmla="*/ 292066 w 521"/>
                <a:gd name="T37" fmla="*/ 483298 h 582"/>
                <a:gd name="T38" fmla="*/ 259250 w 521"/>
                <a:gd name="T39" fmla="*/ 560284 h 582"/>
                <a:gd name="T40" fmla="*/ 259250 w 521"/>
                <a:gd name="T41" fmla="*/ 593430 h 582"/>
                <a:gd name="T42" fmla="*/ 315038 w 521"/>
                <a:gd name="T43" fmla="*/ 621231 h 582"/>
                <a:gd name="T44" fmla="*/ 353324 w 521"/>
                <a:gd name="T45" fmla="*/ 607331 h 582"/>
                <a:gd name="T46" fmla="*/ 375201 w 521"/>
                <a:gd name="T47" fmla="*/ 560284 h 582"/>
                <a:gd name="T48" fmla="*/ 413487 w 521"/>
                <a:gd name="T49" fmla="*/ 552799 h 582"/>
                <a:gd name="T50" fmla="*/ 465993 w 521"/>
                <a:gd name="T51" fmla="*/ 558145 h 582"/>
                <a:gd name="T52" fmla="*/ 458336 w 521"/>
                <a:gd name="T53" fmla="*/ 527137 h 582"/>
                <a:gd name="T54" fmla="*/ 538189 w 521"/>
                <a:gd name="T55" fmla="*/ 515376 h 582"/>
                <a:gd name="T56" fmla="*/ 556785 w 521"/>
                <a:gd name="T57" fmla="*/ 477952 h 582"/>
                <a:gd name="T58" fmla="*/ 565536 w 521"/>
                <a:gd name="T59" fmla="*/ 374235 h 582"/>
                <a:gd name="T60" fmla="*/ 530532 w 521"/>
                <a:gd name="T61" fmla="*/ 323981 h 582"/>
                <a:gd name="T62" fmla="*/ 520687 w 521"/>
                <a:gd name="T63" fmla="*/ 282280 h 582"/>
                <a:gd name="T64" fmla="*/ 500997 w 521"/>
                <a:gd name="T65" fmla="*/ 278003 h 582"/>
                <a:gd name="T66" fmla="*/ 530532 w 521"/>
                <a:gd name="T67" fmla="*/ 203156 h 582"/>
                <a:gd name="T68" fmla="*/ 543659 w 521"/>
                <a:gd name="T69" fmla="*/ 142209 h 5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21" h="582">
                  <a:moveTo>
                    <a:pt x="468" y="75"/>
                  </a:moveTo>
                  <a:lnTo>
                    <a:pt x="446" y="70"/>
                  </a:lnTo>
                  <a:lnTo>
                    <a:pt x="435" y="55"/>
                  </a:lnTo>
                  <a:lnTo>
                    <a:pt x="435" y="21"/>
                  </a:lnTo>
                  <a:lnTo>
                    <a:pt x="423" y="4"/>
                  </a:lnTo>
                  <a:lnTo>
                    <a:pt x="399" y="28"/>
                  </a:lnTo>
                  <a:lnTo>
                    <a:pt x="387" y="46"/>
                  </a:lnTo>
                  <a:lnTo>
                    <a:pt x="371" y="46"/>
                  </a:lnTo>
                  <a:lnTo>
                    <a:pt x="366" y="19"/>
                  </a:lnTo>
                  <a:lnTo>
                    <a:pt x="343" y="26"/>
                  </a:lnTo>
                  <a:lnTo>
                    <a:pt x="313" y="46"/>
                  </a:lnTo>
                  <a:lnTo>
                    <a:pt x="295" y="33"/>
                  </a:lnTo>
                  <a:lnTo>
                    <a:pt x="254" y="7"/>
                  </a:lnTo>
                  <a:lnTo>
                    <a:pt x="141" y="0"/>
                  </a:lnTo>
                  <a:lnTo>
                    <a:pt x="129" y="12"/>
                  </a:lnTo>
                  <a:lnTo>
                    <a:pt x="151" y="39"/>
                  </a:lnTo>
                  <a:lnTo>
                    <a:pt x="124" y="55"/>
                  </a:lnTo>
                  <a:lnTo>
                    <a:pt x="82" y="39"/>
                  </a:lnTo>
                  <a:lnTo>
                    <a:pt x="39" y="75"/>
                  </a:lnTo>
                  <a:lnTo>
                    <a:pt x="25" y="110"/>
                  </a:lnTo>
                  <a:lnTo>
                    <a:pt x="27" y="190"/>
                  </a:lnTo>
                  <a:lnTo>
                    <a:pt x="49" y="277"/>
                  </a:lnTo>
                  <a:lnTo>
                    <a:pt x="0" y="331"/>
                  </a:lnTo>
                  <a:lnTo>
                    <a:pt x="4" y="338"/>
                  </a:lnTo>
                  <a:lnTo>
                    <a:pt x="49" y="326"/>
                  </a:lnTo>
                  <a:lnTo>
                    <a:pt x="63" y="345"/>
                  </a:lnTo>
                  <a:lnTo>
                    <a:pt x="50" y="406"/>
                  </a:lnTo>
                  <a:lnTo>
                    <a:pt x="76" y="451"/>
                  </a:lnTo>
                  <a:lnTo>
                    <a:pt x="100" y="457"/>
                  </a:lnTo>
                  <a:lnTo>
                    <a:pt x="124" y="423"/>
                  </a:lnTo>
                  <a:lnTo>
                    <a:pt x="136" y="451"/>
                  </a:lnTo>
                  <a:lnTo>
                    <a:pt x="144" y="447"/>
                  </a:lnTo>
                  <a:lnTo>
                    <a:pt x="183" y="411"/>
                  </a:lnTo>
                  <a:lnTo>
                    <a:pt x="194" y="414"/>
                  </a:lnTo>
                  <a:lnTo>
                    <a:pt x="212" y="404"/>
                  </a:lnTo>
                  <a:lnTo>
                    <a:pt x="242" y="414"/>
                  </a:lnTo>
                  <a:lnTo>
                    <a:pt x="242" y="447"/>
                  </a:lnTo>
                  <a:lnTo>
                    <a:pt x="267" y="452"/>
                  </a:lnTo>
                  <a:lnTo>
                    <a:pt x="259" y="487"/>
                  </a:lnTo>
                  <a:lnTo>
                    <a:pt x="237" y="524"/>
                  </a:lnTo>
                  <a:lnTo>
                    <a:pt x="226" y="555"/>
                  </a:lnTo>
                  <a:lnTo>
                    <a:pt x="237" y="555"/>
                  </a:lnTo>
                  <a:lnTo>
                    <a:pt x="265" y="531"/>
                  </a:lnTo>
                  <a:lnTo>
                    <a:pt x="288" y="581"/>
                  </a:lnTo>
                  <a:lnTo>
                    <a:pt x="303" y="568"/>
                  </a:lnTo>
                  <a:lnTo>
                    <a:pt x="323" y="568"/>
                  </a:lnTo>
                  <a:lnTo>
                    <a:pt x="343" y="553"/>
                  </a:lnTo>
                  <a:lnTo>
                    <a:pt x="343" y="524"/>
                  </a:lnTo>
                  <a:lnTo>
                    <a:pt x="353" y="514"/>
                  </a:lnTo>
                  <a:lnTo>
                    <a:pt x="378" y="517"/>
                  </a:lnTo>
                  <a:lnTo>
                    <a:pt x="419" y="536"/>
                  </a:lnTo>
                  <a:lnTo>
                    <a:pt x="426" y="522"/>
                  </a:lnTo>
                  <a:lnTo>
                    <a:pt x="416" y="505"/>
                  </a:lnTo>
                  <a:lnTo>
                    <a:pt x="419" y="493"/>
                  </a:lnTo>
                  <a:lnTo>
                    <a:pt x="446" y="470"/>
                  </a:lnTo>
                  <a:lnTo>
                    <a:pt x="492" y="482"/>
                  </a:lnTo>
                  <a:lnTo>
                    <a:pt x="520" y="465"/>
                  </a:lnTo>
                  <a:lnTo>
                    <a:pt x="509" y="447"/>
                  </a:lnTo>
                  <a:lnTo>
                    <a:pt x="520" y="409"/>
                  </a:lnTo>
                  <a:lnTo>
                    <a:pt x="517" y="350"/>
                  </a:lnTo>
                  <a:lnTo>
                    <a:pt x="499" y="343"/>
                  </a:lnTo>
                  <a:lnTo>
                    <a:pt x="485" y="303"/>
                  </a:lnTo>
                  <a:lnTo>
                    <a:pt x="485" y="268"/>
                  </a:lnTo>
                  <a:lnTo>
                    <a:pt x="476" y="264"/>
                  </a:lnTo>
                  <a:lnTo>
                    <a:pt x="465" y="268"/>
                  </a:lnTo>
                  <a:lnTo>
                    <a:pt x="458" y="260"/>
                  </a:lnTo>
                  <a:lnTo>
                    <a:pt x="463" y="208"/>
                  </a:lnTo>
                  <a:lnTo>
                    <a:pt x="485" y="190"/>
                  </a:lnTo>
                  <a:lnTo>
                    <a:pt x="499" y="160"/>
                  </a:lnTo>
                  <a:lnTo>
                    <a:pt x="497" y="133"/>
                  </a:lnTo>
                  <a:lnTo>
                    <a:pt x="468" y="75"/>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39" name="Freeform 26"/>
            <p:cNvSpPr>
              <a:spLocks/>
            </p:cNvSpPr>
            <p:nvPr/>
          </p:nvSpPr>
          <p:spPr bwMode="auto">
            <a:xfrm>
              <a:off x="4099006" y="4368800"/>
              <a:ext cx="801687" cy="490538"/>
            </a:xfrm>
            <a:custGeom>
              <a:avLst/>
              <a:gdLst>
                <a:gd name="T0" fmla="*/ 108277 w 733"/>
                <a:gd name="T1" fmla="*/ 451811 h 456"/>
                <a:gd name="T2" fmla="*/ 201242 w 733"/>
                <a:gd name="T3" fmla="*/ 430296 h 456"/>
                <a:gd name="T4" fmla="*/ 206711 w 733"/>
                <a:gd name="T5" fmla="*/ 382964 h 456"/>
                <a:gd name="T6" fmla="*/ 344518 w 733"/>
                <a:gd name="T7" fmla="*/ 377585 h 456"/>
                <a:gd name="T8" fmla="*/ 410140 w 733"/>
                <a:gd name="T9" fmla="*/ 420615 h 456"/>
                <a:gd name="T10" fmla="*/ 467013 w 733"/>
                <a:gd name="T11" fmla="*/ 390494 h 456"/>
                <a:gd name="T12" fmla="*/ 489981 w 733"/>
                <a:gd name="T13" fmla="*/ 420615 h 456"/>
                <a:gd name="T14" fmla="*/ 531541 w 733"/>
                <a:gd name="T15" fmla="*/ 375434 h 456"/>
                <a:gd name="T16" fmla="*/ 544666 w 733"/>
                <a:gd name="T17" fmla="*/ 430296 h 456"/>
                <a:gd name="T18" fmla="*/ 579665 w 733"/>
                <a:gd name="T19" fmla="*/ 451811 h 456"/>
                <a:gd name="T20" fmla="*/ 646381 w 733"/>
                <a:gd name="T21" fmla="*/ 413085 h 456"/>
                <a:gd name="T22" fmla="*/ 756845 w 733"/>
                <a:gd name="T23" fmla="*/ 346389 h 456"/>
                <a:gd name="T24" fmla="*/ 748095 w 733"/>
                <a:gd name="T25" fmla="*/ 238815 h 456"/>
                <a:gd name="T26" fmla="*/ 757939 w 733"/>
                <a:gd name="T27" fmla="*/ 201164 h 456"/>
                <a:gd name="T28" fmla="*/ 686848 w 733"/>
                <a:gd name="T29" fmla="*/ 164588 h 456"/>
                <a:gd name="T30" fmla="*/ 636537 w 733"/>
                <a:gd name="T31" fmla="*/ 164588 h 456"/>
                <a:gd name="T32" fmla="*/ 561072 w 733"/>
                <a:gd name="T33" fmla="*/ 137695 h 456"/>
                <a:gd name="T34" fmla="*/ 520604 w 733"/>
                <a:gd name="T35" fmla="*/ 97892 h 456"/>
                <a:gd name="T36" fmla="*/ 480137 w 733"/>
                <a:gd name="T37" fmla="*/ 91438 h 456"/>
                <a:gd name="T38" fmla="*/ 391547 w 733"/>
                <a:gd name="T39" fmla="*/ 91438 h 456"/>
                <a:gd name="T40" fmla="*/ 229678 w 733"/>
                <a:gd name="T41" fmla="*/ 0 h 456"/>
                <a:gd name="T42" fmla="*/ 196867 w 733"/>
                <a:gd name="T43" fmla="*/ 10757 h 456"/>
                <a:gd name="T44" fmla="*/ 95152 w 733"/>
                <a:gd name="T45" fmla="*/ 10757 h 456"/>
                <a:gd name="T46" fmla="*/ 108277 w 733"/>
                <a:gd name="T47" fmla="*/ 45181 h 456"/>
                <a:gd name="T48" fmla="*/ 155306 w 733"/>
                <a:gd name="T49" fmla="*/ 55939 h 456"/>
                <a:gd name="T50" fmla="*/ 102808 w 733"/>
                <a:gd name="T51" fmla="*/ 91438 h 456"/>
                <a:gd name="T52" fmla="*/ 102808 w 733"/>
                <a:gd name="T53" fmla="*/ 132316 h 456"/>
                <a:gd name="T54" fmla="*/ 133432 w 733"/>
                <a:gd name="T55" fmla="*/ 176422 h 456"/>
                <a:gd name="T56" fmla="*/ 168431 w 733"/>
                <a:gd name="T57" fmla="*/ 267860 h 456"/>
                <a:gd name="T58" fmla="*/ 145463 w 733"/>
                <a:gd name="T59" fmla="*/ 283996 h 456"/>
                <a:gd name="T60" fmla="*/ 20780 w 733"/>
                <a:gd name="T61" fmla="*/ 331328 h 456"/>
                <a:gd name="T62" fmla="*/ 15312 w 733"/>
                <a:gd name="T63" fmla="*/ 372206 h 456"/>
                <a:gd name="T64" fmla="*/ 39373 w 733"/>
                <a:gd name="T65" fmla="*/ 422766 h 4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3" h="456">
                  <a:moveTo>
                    <a:pt x="85" y="455"/>
                  </a:moveTo>
                  <a:lnTo>
                    <a:pt x="99" y="420"/>
                  </a:lnTo>
                  <a:lnTo>
                    <a:pt x="144" y="384"/>
                  </a:lnTo>
                  <a:lnTo>
                    <a:pt x="184" y="400"/>
                  </a:lnTo>
                  <a:lnTo>
                    <a:pt x="212" y="384"/>
                  </a:lnTo>
                  <a:lnTo>
                    <a:pt x="189" y="356"/>
                  </a:lnTo>
                  <a:lnTo>
                    <a:pt x="202" y="344"/>
                  </a:lnTo>
                  <a:lnTo>
                    <a:pt x="315" y="351"/>
                  </a:lnTo>
                  <a:lnTo>
                    <a:pt x="356" y="378"/>
                  </a:lnTo>
                  <a:lnTo>
                    <a:pt x="375" y="391"/>
                  </a:lnTo>
                  <a:lnTo>
                    <a:pt x="405" y="370"/>
                  </a:lnTo>
                  <a:lnTo>
                    <a:pt x="427" y="363"/>
                  </a:lnTo>
                  <a:lnTo>
                    <a:pt x="432" y="391"/>
                  </a:lnTo>
                  <a:lnTo>
                    <a:pt x="448" y="391"/>
                  </a:lnTo>
                  <a:lnTo>
                    <a:pt x="462" y="373"/>
                  </a:lnTo>
                  <a:lnTo>
                    <a:pt x="486" y="349"/>
                  </a:lnTo>
                  <a:lnTo>
                    <a:pt x="498" y="366"/>
                  </a:lnTo>
                  <a:lnTo>
                    <a:pt x="498" y="400"/>
                  </a:lnTo>
                  <a:lnTo>
                    <a:pt x="508" y="416"/>
                  </a:lnTo>
                  <a:lnTo>
                    <a:pt x="530" y="420"/>
                  </a:lnTo>
                  <a:lnTo>
                    <a:pt x="554" y="396"/>
                  </a:lnTo>
                  <a:lnTo>
                    <a:pt x="591" y="384"/>
                  </a:lnTo>
                  <a:lnTo>
                    <a:pt x="661" y="320"/>
                  </a:lnTo>
                  <a:lnTo>
                    <a:pt x="692" y="322"/>
                  </a:lnTo>
                  <a:lnTo>
                    <a:pt x="732" y="310"/>
                  </a:lnTo>
                  <a:lnTo>
                    <a:pt x="684" y="222"/>
                  </a:lnTo>
                  <a:lnTo>
                    <a:pt x="699" y="195"/>
                  </a:lnTo>
                  <a:lnTo>
                    <a:pt x="693" y="187"/>
                  </a:lnTo>
                  <a:lnTo>
                    <a:pt x="670" y="178"/>
                  </a:lnTo>
                  <a:lnTo>
                    <a:pt x="628" y="153"/>
                  </a:lnTo>
                  <a:lnTo>
                    <a:pt x="608" y="141"/>
                  </a:lnTo>
                  <a:lnTo>
                    <a:pt x="582" y="153"/>
                  </a:lnTo>
                  <a:lnTo>
                    <a:pt x="552" y="128"/>
                  </a:lnTo>
                  <a:lnTo>
                    <a:pt x="513" y="128"/>
                  </a:lnTo>
                  <a:lnTo>
                    <a:pt x="483" y="114"/>
                  </a:lnTo>
                  <a:lnTo>
                    <a:pt x="476" y="91"/>
                  </a:lnTo>
                  <a:lnTo>
                    <a:pt x="462" y="73"/>
                  </a:lnTo>
                  <a:lnTo>
                    <a:pt x="439" y="85"/>
                  </a:lnTo>
                  <a:lnTo>
                    <a:pt x="420" y="78"/>
                  </a:lnTo>
                  <a:lnTo>
                    <a:pt x="358" y="85"/>
                  </a:lnTo>
                  <a:lnTo>
                    <a:pt x="292" y="70"/>
                  </a:lnTo>
                  <a:lnTo>
                    <a:pt x="210" y="0"/>
                  </a:lnTo>
                  <a:lnTo>
                    <a:pt x="188" y="16"/>
                  </a:lnTo>
                  <a:lnTo>
                    <a:pt x="180" y="10"/>
                  </a:lnTo>
                  <a:lnTo>
                    <a:pt x="162" y="10"/>
                  </a:lnTo>
                  <a:lnTo>
                    <a:pt x="87" y="10"/>
                  </a:lnTo>
                  <a:lnTo>
                    <a:pt x="78" y="20"/>
                  </a:lnTo>
                  <a:lnTo>
                    <a:pt x="99" y="42"/>
                  </a:lnTo>
                  <a:lnTo>
                    <a:pt x="122" y="46"/>
                  </a:lnTo>
                  <a:lnTo>
                    <a:pt x="142" y="52"/>
                  </a:lnTo>
                  <a:lnTo>
                    <a:pt x="133" y="68"/>
                  </a:lnTo>
                  <a:lnTo>
                    <a:pt x="94" y="85"/>
                  </a:lnTo>
                  <a:lnTo>
                    <a:pt x="87" y="114"/>
                  </a:lnTo>
                  <a:lnTo>
                    <a:pt x="94" y="123"/>
                  </a:lnTo>
                  <a:lnTo>
                    <a:pt x="99" y="160"/>
                  </a:lnTo>
                  <a:lnTo>
                    <a:pt x="122" y="164"/>
                  </a:lnTo>
                  <a:lnTo>
                    <a:pt x="144" y="192"/>
                  </a:lnTo>
                  <a:lnTo>
                    <a:pt x="154" y="249"/>
                  </a:lnTo>
                  <a:lnTo>
                    <a:pt x="147" y="267"/>
                  </a:lnTo>
                  <a:lnTo>
                    <a:pt x="133" y="264"/>
                  </a:lnTo>
                  <a:lnTo>
                    <a:pt x="90" y="295"/>
                  </a:lnTo>
                  <a:lnTo>
                    <a:pt x="19" y="308"/>
                  </a:lnTo>
                  <a:lnTo>
                    <a:pt x="0" y="327"/>
                  </a:lnTo>
                  <a:lnTo>
                    <a:pt x="14" y="346"/>
                  </a:lnTo>
                  <a:lnTo>
                    <a:pt x="16" y="388"/>
                  </a:lnTo>
                  <a:lnTo>
                    <a:pt x="36" y="393"/>
                  </a:lnTo>
                  <a:lnTo>
                    <a:pt x="85" y="455"/>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40" name="Freeform 27"/>
            <p:cNvSpPr>
              <a:spLocks/>
            </p:cNvSpPr>
            <p:nvPr/>
          </p:nvSpPr>
          <p:spPr bwMode="auto">
            <a:xfrm>
              <a:off x="4206956" y="5919788"/>
              <a:ext cx="258762" cy="231775"/>
            </a:xfrm>
            <a:custGeom>
              <a:avLst/>
              <a:gdLst>
                <a:gd name="T0" fmla="*/ 257675 w 238"/>
                <a:gd name="T1" fmla="*/ 38809 h 215"/>
                <a:gd name="T2" fmla="*/ 208749 w 238"/>
                <a:gd name="T3" fmla="*/ 118583 h 215"/>
                <a:gd name="T4" fmla="*/ 208749 w 238"/>
                <a:gd name="T5" fmla="*/ 155235 h 215"/>
                <a:gd name="T6" fmla="*/ 114160 w 238"/>
                <a:gd name="T7" fmla="*/ 230697 h 215"/>
                <a:gd name="T8" fmla="*/ 19570 w 238"/>
                <a:gd name="T9" fmla="*/ 196200 h 215"/>
                <a:gd name="T10" fmla="*/ 0 w 238"/>
                <a:gd name="T11" fmla="*/ 129363 h 215"/>
                <a:gd name="T12" fmla="*/ 4349 w 238"/>
                <a:gd name="T13" fmla="*/ 97022 h 215"/>
                <a:gd name="T14" fmla="*/ 58711 w 238"/>
                <a:gd name="T15" fmla="*/ 46355 h 215"/>
                <a:gd name="T16" fmla="*/ 75019 w 238"/>
                <a:gd name="T17" fmla="*/ 30185 h 215"/>
                <a:gd name="T18" fmla="*/ 163085 w 238"/>
                <a:gd name="T19" fmla="*/ 17248 h 215"/>
                <a:gd name="T20" fmla="*/ 202226 w 238"/>
                <a:gd name="T21" fmla="*/ 12936 h 215"/>
                <a:gd name="T22" fmla="*/ 215273 w 238"/>
                <a:gd name="T23" fmla="*/ 0 h 215"/>
                <a:gd name="T24" fmla="*/ 243541 w 238"/>
                <a:gd name="T25" fmla="*/ 4312 h 215"/>
                <a:gd name="T26" fmla="*/ 257675 w 238"/>
                <a:gd name="T27" fmla="*/ 38809 h 2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8" h="215">
                  <a:moveTo>
                    <a:pt x="237" y="36"/>
                  </a:moveTo>
                  <a:lnTo>
                    <a:pt x="192" y="110"/>
                  </a:lnTo>
                  <a:lnTo>
                    <a:pt x="192" y="144"/>
                  </a:lnTo>
                  <a:lnTo>
                    <a:pt x="105" y="214"/>
                  </a:lnTo>
                  <a:lnTo>
                    <a:pt x="18" y="182"/>
                  </a:lnTo>
                  <a:lnTo>
                    <a:pt x="0" y="120"/>
                  </a:lnTo>
                  <a:lnTo>
                    <a:pt x="4" y="90"/>
                  </a:lnTo>
                  <a:lnTo>
                    <a:pt x="54" y="43"/>
                  </a:lnTo>
                  <a:lnTo>
                    <a:pt x="69" y="28"/>
                  </a:lnTo>
                  <a:lnTo>
                    <a:pt x="150" y="16"/>
                  </a:lnTo>
                  <a:lnTo>
                    <a:pt x="186" y="12"/>
                  </a:lnTo>
                  <a:lnTo>
                    <a:pt x="198" y="0"/>
                  </a:lnTo>
                  <a:lnTo>
                    <a:pt x="224" y="4"/>
                  </a:lnTo>
                  <a:lnTo>
                    <a:pt x="237" y="36"/>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41" name="Oval 28"/>
            <p:cNvSpPr>
              <a:spLocks noChangeArrowheads="1"/>
            </p:cNvSpPr>
            <p:nvPr/>
          </p:nvSpPr>
          <p:spPr bwMode="auto">
            <a:xfrm>
              <a:off x="5126118" y="4437063"/>
              <a:ext cx="66675" cy="65087"/>
            </a:xfrm>
            <a:prstGeom prst="ellipse">
              <a:avLst/>
            </a:prstGeom>
            <a:grpFill/>
            <a:ln w="9525">
              <a:solidFill>
                <a:schemeClr val="bg1"/>
              </a:solidFill>
              <a:round/>
              <a:headEnd/>
              <a:tailEnd/>
            </a:ln>
            <a:effectLst/>
          </p:spPr>
          <p:txBody>
            <a:bodyPr lIns="52121" tIns="26060" rIns="52121" bIns="26060"/>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hangingPunct="1"/>
              <a:endParaRPr lang="zh-CN" altLang="zh-CN"/>
            </a:p>
          </p:txBody>
        </p:sp>
        <p:sp>
          <p:nvSpPr>
            <p:cNvPr id="42" name="Freeform 29"/>
            <p:cNvSpPr>
              <a:spLocks/>
            </p:cNvSpPr>
            <p:nvPr/>
          </p:nvSpPr>
          <p:spPr bwMode="auto">
            <a:xfrm>
              <a:off x="2659143" y="3294063"/>
              <a:ext cx="1417638" cy="1185862"/>
            </a:xfrm>
            <a:custGeom>
              <a:avLst/>
              <a:gdLst>
                <a:gd name="T0" fmla="*/ 0 w 1299"/>
                <a:gd name="T1" fmla="*/ 221747 h 1107"/>
                <a:gd name="T2" fmla="*/ 53475 w 1299"/>
                <a:gd name="T3" fmla="*/ 168185 h 1107"/>
                <a:gd name="T4" fmla="*/ 218266 w 1299"/>
                <a:gd name="T5" fmla="*/ 76058 h 1107"/>
                <a:gd name="T6" fmla="*/ 258645 w 1299"/>
                <a:gd name="T7" fmla="*/ 20354 h 1107"/>
                <a:gd name="T8" fmla="*/ 293568 w 1299"/>
                <a:gd name="T9" fmla="*/ 2142 h 1107"/>
                <a:gd name="T10" fmla="*/ 356865 w 1299"/>
                <a:gd name="T11" fmla="*/ 41778 h 1107"/>
                <a:gd name="T12" fmla="*/ 362322 w 1299"/>
                <a:gd name="T13" fmla="*/ 159615 h 1107"/>
                <a:gd name="T14" fmla="*/ 449628 w 1299"/>
                <a:gd name="T15" fmla="*/ 261382 h 1107"/>
                <a:gd name="T16" fmla="*/ 591501 w 1299"/>
                <a:gd name="T17" fmla="*/ 227103 h 1107"/>
                <a:gd name="T18" fmla="*/ 629698 w 1299"/>
                <a:gd name="T19" fmla="*/ 256026 h 1107"/>
                <a:gd name="T20" fmla="*/ 566400 w 1299"/>
                <a:gd name="T21" fmla="*/ 320301 h 1107"/>
                <a:gd name="T22" fmla="*/ 632972 w 1299"/>
                <a:gd name="T23" fmla="*/ 387789 h 1107"/>
                <a:gd name="T24" fmla="*/ 664620 w 1299"/>
                <a:gd name="T25" fmla="*/ 397430 h 1107"/>
                <a:gd name="T26" fmla="*/ 697360 w 1299"/>
                <a:gd name="T27" fmla="*/ 446707 h 1107"/>
                <a:gd name="T28" fmla="*/ 825046 w 1299"/>
                <a:gd name="T29" fmla="*/ 448849 h 1107"/>
                <a:gd name="T30" fmla="*/ 947275 w 1299"/>
                <a:gd name="T31" fmla="*/ 400644 h 1107"/>
                <a:gd name="T32" fmla="*/ 959279 w 1299"/>
                <a:gd name="T33" fmla="*/ 477773 h 1107"/>
                <a:gd name="T34" fmla="*/ 926539 w 1299"/>
                <a:gd name="T35" fmla="*/ 519551 h 1107"/>
                <a:gd name="T36" fmla="*/ 916717 w 1299"/>
                <a:gd name="T37" fmla="*/ 581683 h 1107"/>
                <a:gd name="T38" fmla="*/ 1007298 w 1299"/>
                <a:gd name="T39" fmla="*/ 617034 h 1107"/>
                <a:gd name="T40" fmla="*/ 1096787 w 1299"/>
                <a:gd name="T41" fmla="*/ 770221 h 1107"/>
                <a:gd name="T42" fmla="*/ 1136075 w 1299"/>
                <a:gd name="T43" fmla="*/ 832353 h 1107"/>
                <a:gd name="T44" fmla="*/ 1181911 w 1299"/>
                <a:gd name="T45" fmla="*/ 863419 h 1107"/>
                <a:gd name="T46" fmla="*/ 1196098 w 1299"/>
                <a:gd name="T47" fmla="*/ 826997 h 1107"/>
                <a:gd name="T48" fmla="*/ 1241934 w 1299"/>
                <a:gd name="T49" fmla="*/ 775577 h 1107"/>
                <a:gd name="T50" fmla="*/ 1196098 w 1299"/>
                <a:gd name="T51" fmla="*/ 738084 h 1107"/>
                <a:gd name="T52" fmla="*/ 1222290 w 1299"/>
                <a:gd name="T53" fmla="*/ 642744 h 1107"/>
                <a:gd name="T54" fmla="*/ 1268126 w 1299"/>
                <a:gd name="T55" fmla="*/ 652385 h 1107"/>
                <a:gd name="T56" fmla="*/ 1360889 w 1299"/>
                <a:gd name="T57" fmla="*/ 709160 h 1107"/>
                <a:gd name="T58" fmla="*/ 1416547 w 1299"/>
                <a:gd name="T59" fmla="*/ 764865 h 1107"/>
                <a:gd name="T60" fmla="*/ 1405633 w 1299"/>
                <a:gd name="T61" fmla="*/ 839852 h 1107"/>
                <a:gd name="T62" fmla="*/ 1334697 w 1299"/>
                <a:gd name="T63" fmla="*/ 863419 h 1107"/>
                <a:gd name="T64" fmla="*/ 1324875 w 1299"/>
                <a:gd name="T65" fmla="*/ 882701 h 1107"/>
                <a:gd name="T66" fmla="*/ 1273582 w 1299"/>
                <a:gd name="T67" fmla="*/ 903055 h 1107"/>
                <a:gd name="T68" fmla="*/ 1214651 w 1299"/>
                <a:gd name="T69" fmla="*/ 889129 h 1107"/>
                <a:gd name="T70" fmla="*/ 1214651 w 1299"/>
                <a:gd name="T71" fmla="*/ 915910 h 1107"/>
                <a:gd name="T72" fmla="*/ 1190641 w 1299"/>
                <a:gd name="T73" fmla="*/ 955546 h 1107"/>
                <a:gd name="T74" fmla="*/ 1201555 w 1299"/>
                <a:gd name="T75" fmla="*/ 1030532 h 1107"/>
                <a:gd name="T76" fmla="*/ 1207011 w 1299"/>
                <a:gd name="T77" fmla="*/ 1066954 h 1107"/>
                <a:gd name="T78" fmla="*/ 1141531 w 1299"/>
                <a:gd name="T79" fmla="*/ 1079809 h 1107"/>
                <a:gd name="T80" fmla="*/ 1149171 w 1299"/>
                <a:gd name="T81" fmla="*/ 1146226 h 1107"/>
                <a:gd name="T82" fmla="*/ 1113157 w 1299"/>
                <a:gd name="T83" fmla="*/ 1173007 h 1107"/>
                <a:gd name="T84" fmla="*/ 1034581 w 1299"/>
                <a:gd name="T85" fmla="*/ 1179435 h 1107"/>
                <a:gd name="T86" fmla="*/ 1000750 w 1299"/>
                <a:gd name="T87" fmla="*/ 1120516 h 1107"/>
                <a:gd name="T88" fmla="*/ 961462 w 1299"/>
                <a:gd name="T89" fmla="*/ 1120516 h 1107"/>
                <a:gd name="T90" fmla="*/ 886160 w 1299"/>
                <a:gd name="T91" fmla="*/ 1057313 h 1107"/>
                <a:gd name="T92" fmla="*/ 870882 w 1299"/>
                <a:gd name="T93" fmla="*/ 1000538 h 1107"/>
                <a:gd name="T94" fmla="*/ 789032 w 1299"/>
                <a:gd name="T95" fmla="*/ 1030532 h 1107"/>
                <a:gd name="T96" fmla="*/ 768296 w 1299"/>
                <a:gd name="T97" fmla="*/ 1062669 h 1107"/>
                <a:gd name="T98" fmla="*/ 683173 w 1299"/>
                <a:gd name="T99" fmla="*/ 1015535 h 1107"/>
                <a:gd name="T100" fmla="*/ 679899 w 1299"/>
                <a:gd name="T101" fmla="*/ 968400 h 1107"/>
                <a:gd name="T102" fmla="*/ 735557 w 1299"/>
                <a:gd name="T103" fmla="*/ 1000538 h 1107"/>
                <a:gd name="T104" fmla="*/ 758475 w 1299"/>
                <a:gd name="T105" fmla="*/ 935192 h 1107"/>
                <a:gd name="T106" fmla="*/ 808676 w 1299"/>
                <a:gd name="T107" fmla="*/ 889129 h 1107"/>
                <a:gd name="T108" fmla="*/ 850146 w 1299"/>
                <a:gd name="T109" fmla="*/ 824854 h 1107"/>
                <a:gd name="T110" fmla="*/ 830502 w 1299"/>
                <a:gd name="T111" fmla="*/ 723087 h 1107"/>
                <a:gd name="T112" fmla="*/ 753018 w 1299"/>
                <a:gd name="T113" fmla="*/ 581683 h 1107"/>
                <a:gd name="T114" fmla="*/ 670077 w 1299"/>
                <a:gd name="T115" fmla="*/ 550617 h 1107"/>
                <a:gd name="T116" fmla="*/ 579496 w 1299"/>
                <a:gd name="T117" fmla="*/ 448849 h 1107"/>
                <a:gd name="T118" fmla="*/ 433258 w 1299"/>
                <a:gd name="T119" fmla="*/ 409213 h 1107"/>
                <a:gd name="T120" fmla="*/ 318668 w 1299"/>
                <a:gd name="T121" fmla="*/ 422068 h 1107"/>
                <a:gd name="T122" fmla="*/ 228088 w 1299"/>
                <a:gd name="T123" fmla="*/ 457419 h 1107"/>
                <a:gd name="T124" fmla="*/ 136416 w 1299"/>
                <a:gd name="T125" fmla="*/ 402786 h 11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99" h="1107">
                  <a:moveTo>
                    <a:pt x="11" y="350"/>
                  </a:moveTo>
                  <a:lnTo>
                    <a:pt x="0" y="207"/>
                  </a:lnTo>
                  <a:lnTo>
                    <a:pt x="7" y="177"/>
                  </a:lnTo>
                  <a:lnTo>
                    <a:pt x="49" y="157"/>
                  </a:lnTo>
                  <a:lnTo>
                    <a:pt x="107" y="109"/>
                  </a:lnTo>
                  <a:lnTo>
                    <a:pt x="200" y="71"/>
                  </a:lnTo>
                  <a:lnTo>
                    <a:pt x="237" y="55"/>
                  </a:lnTo>
                  <a:lnTo>
                    <a:pt x="237" y="19"/>
                  </a:lnTo>
                  <a:lnTo>
                    <a:pt x="254" y="0"/>
                  </a:lnTo>
                  <a:lnTo>
                    <a:pt x="269" y="2"/>
                  </a:lnTo>
                  <a:lnTo>
                    <a:pt x="329" y="11"/>
                  </a:lnTo>
                  <a:lnTo>
                    <a:pt x="327" y="39"/>
                  </a:lnTo>
                  <a:lnTo>
                    <a:pt x="339" y="82"/>
                  </a:lnTo>
                  <a:lnTo>
                    <a:pt x="332" y="149"/>
                  </a:lnTo>
                  <a:lnTo>
                    <a:pt x="383" y="226"/>
                  </a:lnTo>
                  <a:lnTo>
                    <a:pt x="412" y="244"/>
                  </a:lnTo>
                  <a:lnTo>
                    <a:pt x="454" y="212"/>
                  </a:lnTo>
                  <a:lnTo>
                    <a:pt x="542" y="212"/>
                  </a:lnTo>
                  <a:lnTo>
                    <a:pt x="563" y="219"/>
                  </a:lnTo>
                  <a:lnTo>
                    <a:pt x="577" y="239"/>
                  </a:lnTo>
                  <a:lnTo>
                    <a:pt x="567" y="261"/>
                  </a:lnTo>
                  <a:lnTo>
                    <a:pt x="519" y="299"/>
                  </a:lnTo>
                  <a:lnTo>
                    <a:pt x="524" y="320"/>
                  </a:lnTo>
                  <a:lnTo>
                    <a:pt x="580" y="362"/>
                  </a:lnTo>
                  <a:lnTo>
                    <a:pt x="602" y="362"/>
                  </a:lnTo>
                  <a:lnTo>
                    <a:pt x="609" y="371"/>
                  </a:lnTo>
                  <a:lnTo>
                    <a:pt x="604" y="389"/>
                  </a:lnTo>
                  <a:lnTo>
                    <a:pt x="639" y="417"/>
                  </a:lnTo>
                  <a:lnTo>
                    <a:pt x="722" y="429"/>
                  </a:lnTo>
                  <a:lnTo>
                    <a:pt x="756" y="419"/>
                  </a:lnTo>
                  <a:lnTo>
                    <a:pt x="807" y="369"/>
                  </a:lnTo>
                  <a:lnTo>
                    <a:pt x="868" y="374"/>
                  </a:lnTo>
                  <a:lnTo>
                    <a:pt x="893" y="412"/>
                  </a:lnTo>
                  <a:lnTo>
                    <a:pt x="879" y="446"/>
                  </a:lnTo>
                  <a:lnTo>
                    <a:pt x="881" y="465"/>
                  </a:lnTo>
                  <a:lnTo>
                    <a:pt x="849" y="485"/>
                  </a:lnTo>
                  <a:lnTo>
                    <a:pt x="836" y="502"/>
                  </a:lnTo>
                  <a:lnTo>
                    <a:pt x="840" y="543"/>
                  </a:lnTo>
                  <a:lnTo>
                    <a:pt x="898" y="585"/>
                  </a:lnTo>
                  <a:lnTo>
                    <a:pt x="923" y="576"/>
                  </a:lnTo>
                  <a:lnTo>
                    <a:pt x="988" y="660"/>
                  </a:lnTo>
                  <a:lnTo>
                    <a:pt x="1005" y="719"/>
                  </a:lnTo>
                  <a:lnTo>
                    <a:pt x="996" y="752"/>
                  </a:lnTo>
                  <a:lnTo>
                    <a:pt x="1041" y="777"/>
                  </a:lnTo>
                  <a:lnTo>
                    <a:pt x="1041" y="794"/>
                  </a:lnTo>
                  <a:lnTo>
                    <a:pt x="1083" y="806"/>
                  </a:lnTo>
                  <a:lnTo>
                    <a:pt x="1096" y="806"/>
                  </a:lnTo>
                  <a:lnTo>
                    <a:pt x="1096" y="772"/>
                  </a:lnTo>
                  <a:lnTo>
                    <a:pt x="1128" y="765"/>
                  </a:lnTo>
                  <a:lnTo>
                    <a:pt x="1138" y="724"/>
                  </a:lnTo>
                  <a:lnTo>
                    <a:pt x="1113" y="707"/>
                  </a:lnTo>
                  <a:lnTo>
                    <a:pt x="1096" y="689"/>
                  </a:lnTo>
                  <a:lnTo>
                    <a:pt x="1103" y="612"/>
                  </a:lnTo>
                  <a:lnTo>
                    <a:pt x="1120" y="600"/>
                  </a:lnTo>
                  <a:lnTo>
                    <a:pt x="1151" y="614"/>
                  </a:lnTo>
                  <a:lnTo>
                    <a:pt x="1162" y="609"/>
                  </a:lnTo>
                  <a:lnTo>
                    <a:pt x="1170" y="623"/>
                  </a:lnTo>
                  <a:lnTo>
                    <a:pt x="1247" y="662"/>
                  </a:lnTo>
                  <a:lnTo>
                    <a:pt x="1290" y="689"/>
                  </a:lnTo>
                  <a:lnTo>
                    <a:pt x="1298" y="714"/>
                  </a:lnTo>
                  <a:lnTo>
                    <a:pt x="1275" y="747"/>
                  </a:lnTo>
                  <a:lnTo>
                    <a:pt x="1288" y="784"/>
                  </a:lnTo>
                  <a:lnTo>
                    <a:pt x="1280" y="801"/>
                  </a:lnTo>
                  <a:lnTo>
                    <a:pt x="1223" y="806"/>
                  </a:lnTo>
                  <a:lnTo>
                    <a:pt x="1211" y="812"/>
                  </a:lnTo>
                  <a:lnTo>
                    <a:pt x="1214" y="824"/>
                  </a:lnTo>
                  <a:lnTo>
                    <a:pt x="1214" y="838"/>
                  </a:lnTo>
                  <a:lnTo>
                    <a:pt x="1167" y="843"/>
                  </a:lnTo>
                  <a:lnTo>
                    <a:pt x="1143" y="830"/>
                  </a:lnTo>
                  <a:lnTo>
                    <a:pt x="1113" y="830"/>
                  </a:lnTo>
                  <a:lnTo>
                    <a:pt x="1106" y="838"/>
                  </a:lnTo>
                  <a:lnTo>
                    <a:pt x="1113" y="855"/>
                  </a:lnTo>
                  <a:lnTo>
                    <a:pt x="1096" y="873"/>
                  </a:lnTo>
                  <a:lnTo>
                    <a:pt x="1091" y="892"/>
                  </a:lnTo>
                  <a:lnTo>
                    <a:pt x="1120" y="917"/>
                  </a:lnTo>
                  <a:lnTo>
                    <a:pt x="1101" y="962"/>
                  </a:lnTo>
                  <a:lnTo>
                    <a:pt x="1108" y="983"/>
                  </a:lnTo>
                  <a:lnTo>
                    <a:pt x="1106" y="996"/>
                  </a:lnTo>
                  <a:lnTo>
                    <a:pt x="1070" y="996"/>
                  </a:lnTo>
                  <a:lnTo>
                    <a:pt x="1046" y="1008"/>
                  </a:lnTo>
                  <a:lnTo>
                    <a:pt x="1065" y="1032"/>
                  </a:lnTo>
                  <a:lnTo>
                    <a:pt x="1053" y="1070"/>
                  </a:lnTo>
                  <a:lnTo>
                    <a:pt x="1016" y="1077"/>
                  </a:lnTo>
                  <a:lnTo>
                    <a:pt x="1020" y="1095"/>
                  </a:lnTo>
                  <a:lnTo>
                    <a:pt x="1010" y="1106"/>
                  </a:lnTo>
                  <a:lnTo>
                    <a:pt x="948" y="1101"/>
                  </a:lnTo>
                  <a:lnTo>
                    <a:pt x="923" y="1084"/>
                  </a:lnTo>
                  <a:lnTo>
                    <a:pt x="917" y="1046"/>
                  </a:lnTo>
                  <a:lnTo>
                    <a:pt x="903" y="1029"/>
                  </a:lnTo>
                  <a:lnTo>
                    <a:pt x="881" y="1046"/>
                  </a:lnTo>
                  <a:lnTo>
                    <a:pt x="840" y="1008"/>
                  </a:lnTo>
                  <a:lnTo>
                    <a:pt x="812" y="987"/>
                  </a:lnTo>
                  <a:lnTo>
                    <a:pt x="807" y="958"/>
                  </a:lnTo>
                  <a:lnTo>
                    <a:pt x="798" y="934"/>
                  </a:lnTo>
                  <a:lnTo>
                    <a:pt x="782" y="934"/>
                  </a:lnTo>
                  <a:lnTo>
                    <a:pt x="723" y="962"/>
                  </a:lnTo>
                  <a:lnTo>
                    <a:pt x="726" y="992"/>
                  </a:lnTo>
                  <a:lnTo>
                    <a:pt x="704" y="992"/>
                  </a:lnTo>
                  <a:lnTo>
                    <a:pt x="666" y="953"/>
                  </a:lnTo>
                  <a:lnTo>
                    <a:pt x="626" y="948"/>
                  </a:lnTo>
                  <a:lnTo>
                    <a:pt x="611" y="927"/>
                  </a:lnTo>
                  <a:lnTo>
                    <a:pt x="623" y="904"/>
                  </a:lnTo>
                  <a:lnTo>
                    <a:pt x="646" y="924"/>
                  </a:lnTo>
                  <a:lnTo>
                    <a:pt x="674" y="934"/>
                  </a:lnTo>
                  <a:lnTo>
                    <a:pt x="695" y="915"/>
                  </a:lnTo>
                  <a:lnTo>
                    <a:pt x="695" y="873"/>
                  </a:lnTo>
                  <a:lnTo>
                    <a:pt x="722" y="850"/>
                  </a:lnTo>
                  <a:lnTo>
                    <a:pt x="741" y="830"/>
                  </a:lnTo>
                  <a:lnTo>
                    <a:pt x="731" y="806"/>
                  </a:lnTo>
                  <a:lnTo>
                    <a:pt x="779" y="770"/>
                  </a:lnTo>
                  <a:lnTo>
                    <a:pt x="786" y="707"/>
                  </a:lnTo>
                  <a:lnTo>
                    <a:pt x="761" y="675"/>
                  </a:lnTo>
                  <a:lnTo>
                    <a:pt x="750" y="623"/>
                  </a:lnTo>
                  <a:lnTo>
                    <a:pt x="690" y="543"/>
                  </a:lnTo>
                  <a:lnTo>
                    <a:pt x="658" y="554"/>
                  </a:lnTo>
                  <a:lnTo>
                    <a:pt x="614" y="514"/>
                  </a:lnTo>
                  <a:lnTo>
                    <a:pt x="554" y="477"/>
                  </a:lnTo>
                  <a:lnTo>
                    <a:pt x="531" y="419"/>
                  </a:lnTo>
                  <a:lnTo>
                    <a:pt x="483" y="436"/>
                  </a:lnTo>
                  <a:lnTo>
                    <a:pt x="397" y="382"/>
                  </a:lnTo>
                  <a:lnTo>
                    <a:pt x="355" y="404"/>
                  </a:lnTo>
                  <a:lnTo>
                    <a:pt x="292" y="394"/>
                  </a:lnTo>
                  <a:lnTo>
                    <a:pt x="242" y="424"/>
                  </a:lnTo>
                  <a:lnTo>
                    <a:pt x="209" y="427"/>
                  </a:lnTo>
                  <a:lnTo>
                    <a:pt x="159" y="397"/>
                  </a:lnTo>
                  <a:lnTo>
                    <a:pt x="125" y="376"/>
                  </a:lnTo>
                  <a:lnTo>
                    <a:pt x="11" y="350"/>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43" name="Freeform 30"/>
            <p:cNvSpPr>
              <a:spLocks/>
            </p:cNvSpPr>
            <p:nvPr/>
          </p:nvSpPr>
          <p:spPr bwMode="auto">
            <a:xfrm>
              <a:off x="3800556" y="3638550"/>
              <a:ext cx="530225" cy="908050"/>
            </a:xfrm>
            <a:custGeom>
              <a:avLst/>
              <a:gdLst>
                <a:gd name="T0" fmla="*/ 441121 w 482"/>
                <a:gd name="T1" fmla="*/ 539054 h 849"/>
                <a:gd name="T2" fmla="*/ 429020 w 482"/>
                <a:gd name="T3" fmla="*/ 306962 h 849"/>
                <a:gd name="T4" fmla="*/ 466422 w 482"/>
                <a:gd name="T5" fmla="*/ 227815 h 849"/>
                <a:gd name="T6" fmla="*/ 463122 w 482"/>
                <a:gd name="T7" fmla="*/ 121929 h 849"/>
                <a:gd name="T8" fmla="*/ 485123 w 482"/>
                <a:gd name="T9" fmla="*/ 47060 h 849"/>
                <a:gd name="T10" fmla="*/ 468622 w 482"/>
                <a:gd name="T11" fmla="*/ 0 h 849"/>
                <a:gd name="T12" fmla="*/ 388318 w 482"/>
                <a:gd name="T13" fmla="*/ 26739 h 849"/>
                <a:gd name="T14" fmla="*/ 359717 w 482"/>
                <a:gd name="T15" fmla="*/ 91982 h 849"/>
                <a:gd name="T16" fmla="*/ 328916 w 482"/>
                <a:gd name="T17" fmla="*/ 116581 h 849"/>
                <a:gd name="T18" fmla="*/ 225511 w 482"/>
                <a:gd name="T19" fmla="*/ 232093 h 849"/>
                <a:gd name="T20" fmla="*/ 149607 w 482"/>
                <a:gd name="T21" fmla="*/ 227815 h 849"/>
                <a:gd name="T22" fmla="*/ 129806 w 482"/>
                <a:gd name="T23" fmla="*/ 302683 h 849"/>
                <a:gd name="T24" fmla="*/ 225511 w 482"/>
                <a:gd name="T25" fmla="*/ 360439 h 849"/>
                <a:gd name="T26" fmla="*/ 282713 w 482"/>
                <a:gd name="T27" fmla="*/ 416056 h 849"/>
                <a:gd name="T28" fmla="*/ 271713 w 482"/>
                <a:gd name="T29" fmla="*/ 489855 h 849"/>
                <a:gd name="T30" fmla="*/ 199109 w 482"/>
                <a:gd name="T31" fmla="*/ 513385 h 849"/>
                <a:gd name="T32" fmla="*/ 188109 w 482"/>
                <a:gd name="T33" fmla="*/ 531568 h 849"/>
                <a:gd name="T34" fmla="*/ 134206 w 482"/>
                <a:gd name="T35" fmla="*/ 552959 h 849"/>
                <a:gd name="T36" fmla="*/ 74804 w 482"/>
                <a:gd name="T37" fmla="*/ 539054 h 849"/>
                <a:gd name="T38" fmla="*/ 74804 w 482"/>
                <a:gd name="T39" fmla="*/ 565793 h 849"/>
                <a:gd name="T40" fmla="*/ 49502 w 482"/>
                <a:gd name="T41" fmla="*/ 605367 h 849"/>
                <a:gd name="T42" fmla="*/ 60503 w 482"/>
                <a:gd name="T43" fmla="*/ 680235 h 849"/>
                <a:gd name="T44" fmla="*/ 66003 w 482"/>
                <a:gd name="T45" fmla="*/ 716600 h 849"/>
                <a:gd name="T46" fmla="*/ 0 w 482"/>
                <a:gd name="T47" fmla="*/ 729435 h 849"/>
                <a:gd name="T48" fmla="*/ 7700 w 482"/>
                <a:gd name="T49" fmla="*/ 795747 h 849"/>
                <a:gd name="T50" fmla="*/ 33002 w 482"/>
                <a:gd name="T51" fmla="*/ 822486 h 849"/>
                <a:gd name="T52" fmla="*/ 124306 w 482"/>
                <a:gd name="T53" fmla="*/ 811790 h 849"/>
                <a:gd name="T54" fmla="*/ 144107 w 482"/>
                <a:gd name="T55" fmla="*/ 833181 h 849"/>
                <a:gd name="T56" fmla="*/ 234311 w 482"/>
                <a:gd name="T57" fmla="*/ 871685 h 849"/>
                <a:gd name="T58" fmla="*/ 348716 w 482"/>
                <a:gd name="T59" fmla="*/ 884520 h 849"/>
                <a:gd name="T60" fmla="*/ 403719 w 482"/>
                <a:gd name="T61" fmla="*/ 897354 h 849"/>
                <a:gd name="T62" fmla="*/ 391618 w 482"/>
                <a:gd name="T63" fmla="*/ 847086 h 849"/>
                <a:gd name="T64" fmla="*/ 441121 w 482"/>
                <a:gd name="T65" fmla="*/ 798956 h 849"/>
                <a:gd name="T66" fmla="*/ 429020 w 482"/>
                <a:gd name="T67" fmla="*/ 775426 h 849"/>
                <a:gd name="T68" fmla="*/ 380618 w 482"/>
                <a:gd name="T69" fmla="*/ 745478 h 849"/>
                <a:gd name="T70" fmla="*/ 474122 w 482"/>
                <a:gd name="T71" fmla="*/ 735852 h 849"/>
                <a:gd name="T72" fmla="*/ 503824 w 482"/>
                <a:gd name="T73" fmla="*/ 742269 h 849"/>
                <a:gd name="T74" fmla="*/ 529125 w 482"/>
                <a:gd name="T75" fmla="*/ 692000 h 849"/>
                <a:gd name="T76" fmla="*/ 453221 w 482"/>
                <a:gd name="T77" fmla="*/ 571141 h 8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82" h="849">
                  <a:moveTo>
                    <a:pt x="412" y="534"/>
                  </a:moveTo>
                  <a:lnTo>
                    <a:pt x="401" y="504"/>
                  </a:lnTo>
                  <a:lnTo>
                    <a:pt x="424" y="431"/>
                  </a:lnTo>
                  <a:lnTo>
                    <a:pt x="390" y="287"/>
                  </a:lnTo>
                  <a:lnTo>
                    <a:pt x="412" y="248"/>
                  </a:lnTo>
                  <a:lnTo>
                    <a:pt x="424" y="213"/>
                  </a:lnTo>
                  <a:lnTo>
                    <a:pt x="393" y="156"/>
                  </a:lnTo>
                  <a:lnTo>
                    <a:pt x="421" y="114"/>
                  </a:lnTo>
                  <a:lnTo>
                    <a:pt x="426" y="73"/>
                  </a:lnTo>
                  <a:lnTo>
                    <a:pt x="441" y="44"/>
                  </a:lnTo>
                  <a:lnTo>
                    <a:pt x="438" y="10"/>
                  </a:lnTo>
                  <a:lnTo>
                    <a:pt x="426" y="0"/>
                  </a:lnTo>
                  <a:lnTo>
                    <a:pt x="406" y="22"/>
                  </a:lnTo>
                  <a:lnTo>
                    <a:pt x="353" y="25"/>
                  </a:lnTo>
                  <a:lnTo>
                    <a:pt x="325" y="64"/>
                  </a:lnTo>
                  <a:lnTo>
                    <a:pt x="327" y="86"/>
                  </a:lnTo>
                  <a:lnTo>
                    <a:pt x="322" y="100"/>
                  </a:lnTo>
                  <a:lnTo>
                    <a:pt x="299" y="109"/>
                  </a:lnTo>
                  <a:lnTo>
                    <a:pt x="216" y="223"/>
                  </a:lnTo>
                  <a:lnTo>
                    <a:pt x="205" y="217"/>
                  </a:lnTo>
                  <a:lnTo>
                    <a:pt x="185" y="212"/>
                  </a:lnTo>
                  <a:lnTo>
                    <a:pt x="136" y="213"/>
                  </a:lnTo>
                  <a:lnTo>
                    <a:pt x="121" y="236"/>
                  </a:lnTo>
                  <a:lnTo>
                    <a:pt x="118" y="283"/>
                  </a:lnTo>
                  <a:lnTo>
                    <a:pt x="126" y="297"/>
                  </a:lnTo>
                  <a:lnTo>
                    <a:pt x="205" y="337"/>
                  </a:lnTo>
                  <a:lnTo>
                    <a:pt x="249" y="363"/>
                  </a:lnTo>
                  <a:lnTo>
                    <a:pt x="257" y="389"/>
                  </a:lnTo>
                  <a:lnTo>
                    <a:pt x="233" y="421"/>
                  </a:lnTo>
                  <a:lnTo>
                    <a:pt x="247" y="458"/>
                  </a:lnTo>
                  <a:lnTo>
                    <a:pt x="238" y="475"/>
                  </a:lnTo>
                  <a:lnTo>
                    <a:pt x="181" y="480"/>
                  </a:lnTo>
                  <a:lnTo>
                    <a:pt x="169" y="486"/>
                  </a:lnTo>
                  <a:lnTo>
                    <a:pt x="171" y="497"/>
                  </a:lnTo>
                  <a:lnTo>
                    <a:pt x="171" y="512"/>
                  </a:lnTo>
                  <a:lnTo>
                    <a:pt x="122" y="517"/>
                  </a:lnTo>
                  <a:lnTo>
                    <a:pt x="98" y="504"/>
                  </a:lnTo>
                  <a:lnTo>
                    <a:pt x="68" y="504"/>
                  </a:lnTo>
                  <a:lnTo>
                    <a:pt x="60" y="512"/>
                  </a:lnTo>
                  <a:lnTo>
                    <a:pt x="68" y="529"/>
                  </a:lnTo>
                  <a:lnTo>
                    <a:pt x="50" y="547"/>
                  </a:lnTo>
                  <a:lnTo>
                    <a:pt x="45" y="566"/>
                  </a:lnTo>
                  <a:lnTo>
                    <a:pt x="75" y="592"/>
                  </a:lnTo>
                  <a:lnTo>
                    <a:pt x="55" y="636"/>
                  </a:lnTo>
                  <a:lnTo>
                    <a:pt x="63" y="657"/>
                  </a:lnTo>
                  <a:lnTo>
                    <a:pt x="60" y="670"/>
                  </a:lnTo>
                  <a:lnTo>
                    <a:pt x="24" y="670"/>
                  </a:lnTo>
                  <a:lnTo>
                    <a:pt x="0" y="682"/>
                  </a:lnTo>
                  <a:lnTo>
                    <a:pt x="19" y="707"/>
                  </a:lnTo>
                  <a:lnTo>
                    <a:pt x="7" y="744"/>
                  </a:lnTo>
                  <a:lnTo>
                    <a:pt x="30" y="747"/>
                  </a:lnTo>
                  <a:lnTo>
                    <a:pt x="30" y="769"/>
                  </a:lnTo>
                  <a:lnTo>
                    <a:pt x="46" y="771"/>
                  </a:lnTo>
                  <a:lnTo>
                    <a:pt x="113" y="759"/>
                  </a:lnTo>
                  <a:lnTo>
                    <a:pt x="126" y="763"/>
                  </a:lnTo>
                  <a:lnTo>
                    <a:pt x="131" y="779"/>
                  </a:lnTo>
                  <a:lnTo>
                    <a:pt x="155" y="787"/>
                  </a:lnTo>
                  <a:lnTo>
                    <a:pt x="213" y="815"/>
                  </a:lnTo>
                  <a:lnTo>
                    <a:pt x="247" y="802"/>
                  </a:lnTo>
                  <a:lnTo>
                    <a:pt x="317" y="827"/>
                  </a:lnTo>
                  <a:lnTo>
                    <a:pt x="332" y="848"/>
                  </a:lnTo>
                  <a:lnTo>
                    <a:pt x="367" y="839"/>
                  </a:lnTo>
                  <a:lnTo>
                    <a:pt x="362" y="802"/>
                  </a:lnTo>
                  <a:lnTo>
                    <a:pt x="356" y="792"/>
                  </a:lnTo>
                  <a:lnTo>
                    <a:pt x="362" y="763"/>
                  </a:lnTo>
                  <a:lnTo>
                    <a:pt x="401" y="747"/>
                  </a:lnTo>
                  <a:lnTo>
                    <a:pt x="411" y="731"/>
                  </a:lnTo>
                  <a:lnTo>
                    <a:pt x="390" y="725"/>
                  </a:lnTo>
                  <a:lnTo>
                    <a:pt x="367" y="720"/>
                  </a:lnTo>
                  <a:lnTo>
                    <a:pt x="346" y="697"/>
                  </a:lnTo>
                  <a:lnTo>
                    <a:pt x="356" y="688"/>
                  </a:lnTo>
                  <a:lnTo>
                    <a:pt x="431" y="688"/>
                  </a:lnTo>
                  <a:lnTo>
                    <a:pt x="448" y="688"/>
                  </a:lnTo>
                  <a:lnTo>
                    <a:pt x="458" y="694"/>
                  </a:lnTo>
                  <a:lnTo>
                    <a:pt x="481" y="677"/>
                  </a:lnTo>
                  <a:lnTo>
                    <a:pt x="481" y="647"/>
                  </a:lnTo>
                  <a:lnTo>
                    <a:pt x="412" y="547"/>
                  </a:lnTo>
                  <a:lnTo>
                    <a:pt x="412" y="534"/>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44" name="Freeform 31"/>
            <p:cNvSpPr>
              <a:spLocks/>
            </p:cNvSpPr>
            <p:nvPr/>
          </p:nvSpPr>
          <p:spPr bwMode="auto">
            <a:xfrm>
              <a:off x="4730831" y="4151313"/>
              <a:ext cx="493712" cy="582612"/>
            </a:xfrm>
            <a:custGeom>
              <a:avLst/>
              <a:gdLst>
                <a:gd name="T0" fmla="*/ 118228 w 451"/>
                <a:gd name="T1" fmla="*/ 0 h 543"/>
                <a:gd name="T2" fmla="*/ 203615 w 451"/>
                <a:gd name="T3" fmla="*/ 49356 h 543"/>
                <a:gd name="T4" fmla="*/ 270392 w 451"/>
                <a:gd name="T5" fmla="*/ 78325 h 543"/>
                <a:gd name="T6" fmla="*/ 302139 w 451"/>
                <a:gd name="T7" fmla="*/ 82617 h 543"/>
                <a:gd name="T8" fmla="*/ 319654 w 451"/>
                <a:gd name="T9" fmla="*/ 153432 h 543"/>
                <a:gd name="T10" fmla="*/ 371105 w 451"/>
                <a:gd name="T11" fmla="*/ 183474 h 543"/>
                <a:gd name="T12" fmla="*/ 411609 w 451"/>
                <a:gd name="T13" fmla="*/ 158797 h 543"/>
                <a:gd name="T14" fmla="*/ 424746 w 451"/>
                <a:gd name="T15" fmla="*/ 200642 h 543"/>
                <a:gd name="T16" fmla="*/ 376579 w 451"/>
                <a:gd name="T17" fmla="*/ 227465 h 543"/>
                <a:gd name="T18" fmla="*/ 359063 w 451"/>
                <a:gd name="T19" fmla="*/ 261800 h 543"/>
                <a:gd name="T20" fmla="*/ 411609 w 451"/>
                <a:gd name="T21" fmla="*/ 313301 h 543"/>
                <a:gd name="T22" fmla="*/ 492617 w 451"/>
                <a:gd name="T23" fmla="*/ 351928 h 543"/>
                <a:gd name="T24" fmla="*/ 479481 w 451"/>
                <a:gd name="T25" fmla="*/ 416305 h 543"/>
                <a:gd name="T26" fmla="*/ 479481 w 451"/>
                <a:gd name="T27" fmla="*/ 448493 h 543"/>
                <a:gd name="T28" fmla="*/ 435693 w 451"/>
                <a:gd name="T29" fmla="*/ 473171 h 543"/>
                <a:gd name="T30" fmla="*/ 398473 w 451"/>
                <a:gd name="T31" fmla="*/ 572955 h 543"/>
                <a:gd name="T32" fmla="*/ 368916 w 451"/>
                <a:gd name="T33" fmla="*/ 559007 h 543"/>
                <a:gd name="T34" fmla="*/ 289002 w 451"/>
                <a:gd name="T35" fmla="*/ 532183 h 543"/>
                <a:gd name="T36" fmla="*/ 226604 w 451"/>
                <a:gd name="T37" fmla="*/ 569737 h 543"/>
                <a:gd name="T38" fmla="*/ 244119 w 451"/>
                <a:gd name="T39" fmla="*/ 525746 h 543"/>
                <a:gd name="T40" fmla="*/ 174058 w 451"/>
                <a:gd name="T41" fmla="*/ 549351 h 543"/>
                <a:gd name="T42" fmla="*/ 139028 w 451"/>
                <a:gd name="T43" fmla="*/ 427034 h 543"/>
                <a:gd name="T44" fmla="*/ 107281 w 451"/>
                <a:gd name="T45" fmla="*/ 407721 h 543"/>
                <a:gd name="T46" fmla="*/ 79913 w 451"/>
                <a:gd name="T47" fmla="*/ 343344 h 543"/>
                <a:gd name="T48" fmla="*/ 112755 w 451"/>
                <a:gd name="T49" fmla="*/ 301499 h 543"/>
                <a:gd name="T50" fmla="*/ 96334 w 451"/>
                <a:gd name="T51" fmla="*/ 242487 h 543"/>
                <a:gd name="T52" fmla="*/ 29557 w 451"/>
                <a:gd name="T53" fmla="*/ 239268 h 543"/>
                <a:gd name="T54" fmla="*/ 29557 w 451"/>
                <a:gd name="T55" fmla="*/ 181329 h 543"/>
                <a:gd name="T56" fmla="*/ 54735 w 451"/>
                <a:gd name="T57" fmla="*/ 131973 h 543"/>
                <a:gd name="T58" fmla="*/ 66777 w 451"/>
                <a:gd name="T59" fmla="*/ 69742 h 543"/>
                <a:gd name="T60" fmla="*/ 107281 w 451"/>
                <a:gd name="T61" fmla="*/ 110514 h 543"/>
                <a:gd name="T62" fmla="*/ 148880 w 451"/>
                <a:gd name="T63" fmla="*/ 76179 h 543"/>
                <a:gd name="T64" fmla="*/ 107281 w 451"/>
                <a:gd name="T65" fmla="*/ 31116 h 5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1" h="543">
                  <a:moveTo>
                    <a:pt x="91" y="4"/>
                  </a:moveTo>
                  <a:lnTo>
                    <a:pt x="108" y="0"/>
                  </a:lnTo>
                  <a:lnTo>
                    <a:pt x="162" y="22"/>
                  </a:lnTo>
                  <a:lnTo>
                    <a:pt x="186" y="46"/>
                  </a:lnTo>
                  <a:lnTo>
                    <a:pt x="230" y="58"/>
                  </a:lnTo>
                  <a:lnTo>
                    <a:pt x="247" y="73"/>
                  </a:lnTo>
                  <a:lnTo>
                    <a:pt x="271" y="71"/>
                  </a:lnTo>
                  <a:lnTo>
                    <a:pt x="276" y="77"/>
                  </a:lnTo>
                  <a:lnTo>
                    <a:pt x="268" y="133"/>
                  </a:lnTo>
                  <a:lnTo>
                    <a:pt x="292" y="143"/>
                  </a:lnTo>
                  <a:lnTo>
                    <a:pt x="303" y="164"/>
                  </a:lnTo>
                  <a:lnTo>
                    <a:pt x="339" y="171"/>
                  </a:lnTo>
                  <a:lnTo>
                    <a:pt x="351" y="146"/>
                  </a:lnTo>
                  <a:lnTo>
                    <a:pt x="376" y="148"/>
                  </a:lnTo>
                  <a:lnTo>
                    <a:pt x="391" y="169"/>
                  </a:lnTo>
                  <a:lnTo>
                    <a:pt x="388" y="187"/>
                  </a:lnTo>
                  <a:lnTo>
                    <a:pt x="344" y="194"/>
                  </a:lnTo>
                  <a:lnTo>
                    <a:pt x="344" y="212"/>
                  </a:lnTo>
                  <a:lnTo>
                    <a:pt x="344" y="225"/>
                  </a:lnTo>
                  <a:lnTo>
                    <a:pt x="328" y="244"/>
                  </a:lnTo>
                  <a:lnTo>
                    <a:pt x="339" y="267"/>
                  </a:lnTo>
                  <a:lnTo>
                    <a:pt x="376" y="292"/>
                  </a:lnTo>
                  <a:lnTo>
                    <a:pt x="379" y="320"/>
                  </a:lnTo>
                  <a:lnTo>
                    <a:pt x="450" y="328"/>
                  </a:lnTo>
                  <a:lnTo>
                    <a:pt x="450" y="366"/>
                  </a:lnTo>
                  <a:lnTo>
                    <a:pt x="438" y="388"/>
                  </a:lnTo>
                  <a:lnTo>
                    <a:pt x="447" y="406"/>
                  </a:lnTo>
                  <a:lnTo>
                    <a:pt x="438" y="418"/>
                  </a:lnTo>
                  <a:lnTo>
                    <a:pt x="411" y="423"/>
                  </a:lnTo>
                  <a:lnTo>
                    <a:pt x="398" y="441"/>
                  </a:lnTo>
                  <a:lnTo>
                    <a:pt x="400" y="483"/>
                  </a:lnTo>
                  <a:lnTo>
                    <a:pt x="364" y="534"/>
                  </a:lnTo>
                  <a:lnTo>
                    <a:pt x="357" y="542"/>
                  </a:lnTo>
                  <a:lnTo>
                    <a:pt x="337" y="521"/>
                  </a:lnTo>
                  <a:lnTo>
                    <a:pt x="286" y="521"/>
                  </a:lnTo>
                  <a:lnTo>
                    <a:pt x="264" y="496"/>
                  </a:lnTo>
                  <a:lnTo>
                    <a:pt x="223" y="539"/>
                  </a:lnTo>
                  <a:lnTo>
                    <a:pt x="207" y="531"/>
                  </a:lnTo>
                  <a:lnTo>
                    <a:pt x="225" y="498"/>
                  </a:lnTo>
                  <a:lnTo>
                    <a:pt x="223" y="490"/>
                  </a:lnTo>
                  <a:lnTo>
                    <a:pt x="207" y="485"/>
                  </a:lnTo>
                  <a:lnTo>
                    <a:pt x="159" y="512"/>
                  </a:lnTo>
                  <a:lnTo>
                    <a:pt x="112" y="423"/>
                  </a:lnTo>
                  <a:lnTo>
                    <a:pt x="127" y="398"/>
                  </a:lnTo>
                  <a:lnTo>
                    <a:pt x="121" y="388"/>
                  </a:lnTo>
                  <a:lnTo>
                    <a:pt x="98" y="380"/>
                  </a:lnTo>
                  <a:lnTo>
                    <a:pt x="56" y="354"/>
                  </a:lnTo>
                  <a:lnTo>
                    <a:pt x="73" y="320"/>
                  </a:lnTo>
                  <a:lnTo>
                    <a:pt x="98" y="309"/>
                  </a:lnTo>
                  <a:lnTo>
                    <a:pt x="103" y="281"/>
                  </a:lnTo>
                  <a:lnTo>
                    <a:pt x="93" y="231"/>
                  </a:lnTo>
                  <a:lnTo>
                    <a:pt x="88" y="226"/>
                  </a:lnTo>
                  <a:lnTo>
                    <a:pt x="63" y="254"/>
                  </a:lnTo>
                  <a:lnTo>
                    <a:pt x="27" y="223"/>
                  </a:lnTo>
                  <a:lnTo>
                    <a:pt x="0" y="189"/>
                  </a:lnTo>
                  <a:lnTo>
                    <a:pt x="27" y="169"/>
                  </a:lnTo>
                  <a:lnTo>
                    <a:pt x="36" y="135"/>
                  </a:lnTo>
                  <a:lnTo>
                    <a:pt x="50" y="123"/>
                  </a:lnTo>
                  <a:lnTo>
                    <a:pt x="49" y="76"/>
                  </a:lnTo>
                  <a:lnTo>
                    <a:pt x="61" y="65"/>
                  </a:lnTo>
                  <a:lnTo>
                    <a:pt x="84" y="83"/>
                  </a:lnTo>
                  <a:lnTo>
                    <a:pt x="98" y="103"/>
                  </a:lnTo>
                  <a:lnTo>
                    <a:pt x="127" y="83"/>
                  </a:lnTo>
                  <a:lnTo>
                    <a:pt x="136" y="71"/>
                  </a:lnTo>
                  <a:lnTo>
                    <a:pt x="132" y="46"/>
                  </a:lnTo>
                  <a:lnTo>
                    <a:pt x="98" y="29"/>
                  </a:lnTo>
                  <a:lnTo>
                    <a:pt x="91" y="4"/>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45" name="Freeform 32"/>
            <p:cNvSpPr>
              <a:spLocks/>
            </p:cNvSpPr>
            <p:nvPr/>
          </p:nvSpPr>
          <p:spPr bwMode="auto">
            <a:xfrm>
              <a:off x="4849893" y="4065588"/>
              <a:ext cx="584200" cy="454025"/>
            </a:xfrm>
            <a:custGeom>
              <a:avLst/>
              <a:gdLst>
                <a:gd name="T0" fmla="*/ 541454 w 533"/>
                <a:gd name="T1" fmla="*/ 359392 h 427"/>
                <a:gd name="T2" fmla="*/ 529397 w 533"/>
                <a:gd name="T3" fmla="*/ 397671 h 427"/>
                <a:gd name="T4" fmla="*/ 512956 w 533"/>
                <a:gd name="T5" fmla="*/ 418936 h 427"/>
                <a:gd name="T6" fmla="*/ 483362 w 533"/>
                <a:gd name="T7" fmla="*/ 452962 h 427"/>
                <a:gd name="T8" fmla="*/ 436232 w 533"/>
                <a:gd name="T9" fmla="*/ 444455 h 427"/>
                <a:gd name="T10" fmla="*/ 400062 w 533"/>
                <a:gd name="T11" fmla="*/ 424253 h 427"/>
                <a:gd name="T12" fmla="*/ 375949 w 533"/>
                <a:gd name="T13" fmla="*/ 434886 h 427"/>
                <a:gd name="T14" fmla="*/ 298128 w 533"/>
                <a:gd name="T15" fmla="*/ 425316 h 427"/>
                <a:gd name="T16" fmla="*/ 295936 w 533"/>
                <a:gd name="T17" fmla="*/ 396607 h 427"/>
                <a:gd name="T18" fmla="*/ 254286 w 533"/>
                <a:gd name="T19" fmla="*/ 368962 h 427"/>
                <a:gd name="T20" fmla="*/ 243325 w 533"/>
                <a:gd name="T21" fmla="*/ 344506 h 427"/>
                <a:gd name="T22" fmla="*/ 259766 w 533"/>
                <a:gd name="T23" fmla="*/ 325367 h 427"/>
                <a:gd name="T24" fmla="*/ 259766 w 533"/>
                <a:gd name="T25" fmla="*/ 310481 h 427"/>
                <a:gd name="T26" fmla="*/ 259766 w 533"/>
                <a:gd name="T27" fmla="*/ 291342 h 427"/>
                <a:gd name="T28" fmla="*/ 309089 w 533"/>
                <a:gd name="T29" fmla="*/ 283899 h 427"/>
                <a:gd name="T30" fmla="*/ 311281 w 533"/>
                <a:gd name="T31" fmla="*/ 264759 h 427"/>
                <a:gd name="T32" fmla="*/ 295936 w 533"/>
                <a:gd name="T33" fmla="*/ 243494 h 427"/>
                <a:gd name="T34" fmla="*/ 267439 w 533"/>
                <a:gd name="T35" fmla="*/ 241367 h 427"/>
                <a:gd name="T36" fmla="*/ 254286 w 533"/>
                <a:gd name="T37" fmla="*/ 266886 h 427"/>
                <a:gd name="T38" fmla="*/ 214828 w 533"/>
                <a:gd name="T39" fmla="*/ 260506 h 427"/>
                <a:gd name="T40" fmla="*/ 203867 w 533"/>
                <a:gd name="T41" fmla="*/ 239240 h 427"/>
                <a:gd name="T42" fmla="*/ 177562 w 533"/>
                <a:gd name="T43" fmla="*/ 226481 h 427"/>
                <a:gd name="T44" fmla="*/ 185234 w 533"/>
                <a:gd name="T45" fmla="*/ 168000 h 427"/>
                <a:gd name="T46" fmla="*/ 179754 w 533"/>
                <a:gd name="T47" fmla="*/ 161620 h 427"/>
                <a:gd name="T48" fmla="*/ 152352 w 533"/>
                <a:gd name="T49" fmla="*/ 163747 h 427"/>
                <a:gd name="T50" fmla="*/ 134815 w 533"/>
                <a:gd name="T51" fmla="*/ 147797 h 427"/>
                <a:gd name="T52" fmla="*/ 85493 w 533"/>
                <a:gd name="T53" fmla="*/ 135038 h 427"/>
                <a:gd name="T54" fmla="*/ 59187 w 533"/>
                <a:gd name="T55" fmla="*/ 109519 h 427"/>
                <a:gd name="T56" fmla="*/ 0 w 533"/>
                <a:gd name="T57" fmla="*/ 85063 h 427"/>
                <a:gd name="T58" fmla="*/ 4384 w 533"/>
                <a:gd name="T59" fmla="*/ 59544 h 427"/>
                <a:gd name="T60" fmla="*/ 29594 w 533"/>
                <a:gd name="T61" fmla="*/ 52101 h 427"/>
                <a:gd name="T62" fmla="*/ 72340 w 533"/>
                <a:gd name="T63" fmla="*/ 85063 h 427"/>
                <a:gd name="T64" fmla="*/ 85493 w 533"/>
                <a:gd name="T65" fmla="*/ 85063 h 427"/>
                <a:gd name="T66" fmla="*/ 127143 w 533"/>
                <a:gd name="T67" fmla="*/ 82937 h 427"/>
                <a:gd name="T68" fmla="*/ 149064 w 533"/>
                <a:gd name="T69" fmla="*/ 64861 h 427"/>
                <a:gd name="T70" fmla="*/ 181946 w 533"/>
                <a:gd name="T71" fmla="*/ 90380 h 427"/>
                <a:gd name="T72" fmla="*/ 197291 w 533"/>
                <a:gd name="T73" fmla="*/ 66987 h 427"/>
                <a:gd name="T74" fmla="*/ 198387 w 533"/>
                <a:gd name="T75" fmla="*/ 54228 h 427"/>
                <a:gd name="T76" fmla="*/ 225788 w 533"/>
                <a:gd name="T77" fmla="*/ 38278 h 427"/>
                <a:gd name="T78" fmla="*/ 234557 w 533"/>
                <a:gd name="T79" fmla="*/ 4253 h 427"/>
                <a:gd name="T80" fmla="*/ 259766 w 533"/>
                <a:gd name="T81" fmla="*/ 0 h 427"/>
                <a:gd name="T82" fmla="*/ 328818 w 533"/>
                <a:gd name="T83" fmla="*/ 46785 h 427"/>
                <a:gd name="T84" fmla="*/ 375949 w 533"/>
                <a:gd name="T85" fmla="*/ 64861 h 427"/>
                <a:gd name="T86" fmla="*/ 468018 w 533"/>
                <a:gd name="T87" fmla="*/ 212658 h 427"/>
                <a:gd name="T88" fmla="*/ 462537 w 533"/>
                <a:gd name="T89" fmla="*/ 226481 h 427"/>
                <a:gd name="T90" fmla="*/ 525013 w 533"/>
                <a:gd name="T91" fmla="*/ 255190 h 427"/>
                <a:gd name="T92" fmla="*/ 541454 w 533"/>
                <a:gd name="T93" fmla="*/ 280709 h 427"/>
                <a:gd name="T94" fmla="*/ 568855 w 533"/>
                <a:gd name="T95" fmla="*/ 293468 h 427"/>
                <a:gd name="T96" fmla="*/ 583104 w 533"/>
                <a:gd name="T97" fmla="*/ 321114 h 427"/>
                <a:gd name="T98" fmla="*/ 564471 w 533"/>
                <a:gd name="T99" fmla="*/ 327493 h 427"/>
                <a:gd name="T100" fmla="*/ 533781 w 533"/>
                <a:gd name="T101" fmla="*/ 316861 h 427"/>
                <a:gd name="T102" fmla="*/ 488843 w 533"/>
                <a:gd name="T103" fmla="*/ 316861 h 427"/>
                <a:gd name="T104" fmla="*/ 448289 w 533"/>
                <a:gd name="T105" fmla="*/ 304101 h 427"/>
                <a:gd name="T106" fmla="*/ 436232 w 533"/>
                <a:gd name="T107" fmla="*/ 316861 h 427"/>
                <a:gd name="T108" fmla="*/ 470210 w 533"/>
                <a:gd name="T109" fmla="*/ 327493 h 427"/>
                <a:gd name="T110" fmla="*/ 507476 w 533"/>
                <a:gd name="T111" fmla="*/ 343443 h 427"/>
                <a:gd name="T112" fmla="*/ 541454 w 533"/>
                <a:gd name="T113" fmla="*/ 359392 h 4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533" h="427">
                  <a:moveTo>
                    <a:pt x="494" y="338"/>
                  </a:moveTo>
                  <a:lnTo>
                    <a:pt x="483" y="374"/>
                  </a:lnTo>
                  <a:lnTo>
                    <a:pt x="468" y="394"/>
                  </a:lnTo>
                  <a:lnTo>
                    <a:pt x="441" y="426"/>
                  </a:lnTo>
                  <a:lnTo>
                    <a:pt x="398" y="418"/>
                  </a:lnTo>
                  <a:lnTo>
                    <a:pt x="365" y="399"/>
                  </a:lnTo>
                  <a:lnTo>
                    <a:pt x="343" y="409"/>
                  </a:lnTo>
                  <a:lnTo>
                    <a:pt x="272" y="400"/>
                  </a:lnTo>
                  <a:lnTo>
                    <a:pt x="270" y="373"/>
                  </a:lnTo>
                  <a:lnTo>
                    <a:pt x="232" y="347"/>
                  </a:lnTo>
                  <a:lnTo>
                    <a:pt x="222" y="324"/>
                  </a:lnTo>
                  <a:lnTo>
                    <a:pt x="237" y="306"/>
                  </a:lnTo>
                  <a:lnTo>
                    <a:pt x="237" y="292"/>
                  </a:lnTo>
                  <a:lnTo>
                    <a:pt x="237" y="274"/>
                  </a:lnTo>
                  <a:lnTo>
                    <a:pt x="282" y="267"/>
                  </a:lnTo>
                  <a:lnTo>
                    <a:pt x="284" y="249"/>
                  </a:lnTo>
                  <a:lnTo>
                    <a:pt x="270" y="229"/>
                  </a:lnTo>
                  <a:lnTo>
                    <a:pt x="244" y="227"/>
                  </a:lnTo>
                  <a:lnTo>
                    <a:pt x="232" y="251"/>
                  </a:lnTo>
                  <a:lnTo>
                    <a:pt x="196" y="245"/>
                  </a:lnTo>
                  <a:lnTo>
                    <a:pt x="186" y="225"/>
                  </a:lnTo>
                  <a:lnTo>
                    <a:pt x="162" y="213"/>
                  </a:lnTo>
                  <a:lnTo>
                    <a:pt x="169" y="158"/>
                  </a:lnTo>
                  <a:lnTo>
                    <a:pt x="164" y="152"/>
                  </a:lnTo>
                  <a:lnTo>
                    <a:pt x="139" y="154"/>
                  </a:lnTo>
                  <a:lnTo>
                    <a:pt x="123" y="139"/>
                  </a:lnTo>
                  <a:lnTo>
                    <a:pt x="78" y="127"/>
                  </a:lnTo>
                  <a:lnTo>
                    <a:pt x="54" y="103"/>
                  </a:lnTo>
                  <a:lnTo>
                    <a:pt x="0" y="80"/>
                  </a:lnTo>
                  <a:lnTo>
                    <a:pt x="4" y="56"/>
                  </a:lnTo>
                  <a:lnTo>
                    <a:pt x="27" y="49"/>
                  </a:lnTo>
                  <a:lnTo>
                    <a:pt x="66" y="80"/>
                  </a:lnTo>
                  <a:lnTo>
                    <a:pt x="78" y="80"/>
                  </a:lnTo>
                  <a:lnTo>
                    <a:pt x="116" y="78"/>
                  </a:lnTo>
                  <a:lnTo>
                    <a:pt x="136" y="61"/>
                  </a:lnTo>
                  <a:lnTo>
                    <a:pt x="166" y="85"/>
                  </a:lnTo>
                  <a:lnTo>
                    <a:pt x="180" y="63"/>
                  </a:lnTo>
                  <a:lnTo>
                    <a:pt x="181" y="51"/>
                  </a:lnTo>
                  <a:lnTo>
                    <a:pt x="206" y="36"/>
                  </a:lnTo>
                  <a:lnTo>
                    <a:pt x="214" y="4"/>
                  </a:lnTo>
                  <a:lnTo>
                    <a:pt x="237" y="0"/>
                  </a:lnTo>
                  <a:lnTo>
                    <a:pt x="300" y="44"/>
                  </a:lnTo>
                  <a:lnTo>
                    <a:pt x="343" y="61"/>
                  </a:lnTo>
                  <a:lnTo>
                    <a:pt x="427" y="200"/>
                  </a:lnTo>
                  <a:lnTo>
                    <a:pt x="422" y="213"/>
                  </a:lnTo>
                  <a:lnTo>
                    <a:pt x="479" y="240"/>
                  </a:lnTo>
                  <a:lnTo>
                    <a:pt x="494" y="264"/>
                  </a:lnTo>
                  <a:lnTo>
                    <a:pt x="519" y="276"/>
                  </a:lnTo>
                  <a:lnTo>
                    <a:pt x="532" y="302"/>
                  </a:lnTo>
                  <a:lnTo>
                    <a:pt x="515" y="308"/>
                  </a:lnTo>
                  <a:lnTo>
                    <a:pt x="487" y="298"/>
                  </a:lnTo>
                  <a:lnTo>
                    <a:pt x="446" y="298"/>
                  </a:lnTo>
                  <a:lnTo>
                    <a:pt x="409" y="286"/>
                  </a:lnTo>
                  <a:lnTo>
                    <a:pt x="398" y="298"/>
                  </a:lnTo>
                  <a:lnTo>
                    <a:pt x="429" y="308"/>
                  </a:lnTo>
                  <a:lnTo>
                    <a:pt x="463" y="323"/>
                  </a:lnTo>
                  <a:lnTo>
                    <a:pt x="494" y="338"/>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46" name="Freeform 33"/>
            <p:cNvSpPr>
              <a:spLocks/>
            </p:cNvSpPr>
            <p:nvPr/>
          </p:nvSpPr>
          <p:spPr bwMode="auto">
            <a:xfrm>
              <a:off x="5369006" y="4432300"/>
              <a:ext cx="82550" cy="85725"/>
            </a:xfrm>
            <a:custGeom>
              <a:avLst/>
              <a:gdLst>
                <a:gd name="T0" fmla="*/ 34758 w 76"/>
                <a:gd name="T1" fmla="*/ 84653 h 80"/>
                <a:gd name="T2" fmla="*/ 0 w 76"/>
                <a:gd name="T3" fmla="*/ 55721 h 80"/>
                <a:gd name="T4" fmla="*/ 15207 w 76"/>
                <a:gd name="T5" fmla="*/ 35362 h 80"/>
                <a:gd name="T6" fmla="*/ 27155 w 76"/>
                <a:gd name="T7" fmla="*/ 0 h 80"/>
                <a:gd name="T8" fmla="*/ 62999 w 76"/>
                <a:gd name="T9" fmla="*/ 13930 h 80"/>
                <a:gd name="T10" fmla="*/ 81464 w 76"/>
                <a:gd name="T11" fmla="*/ 37505 h 80"/>
                <a:gd name="T12" fmla="*/ 69516 w 76"/>
                <a:gd name="T13" fmla="*/ 55721 h 80"/>
                <a:gd name="T14" fmla="*/ 34758 w 76"/>
                <a:gd name="T15" fmla="*/ 84653 h 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6" h="80">
                  <a:moveTo>
                    <a:pt x="32" y="79"/>
                  </a:moveTo>
                  <a:lnTo>
                    <a:pt x="0" y="52"/>
                  </a:lnTo>
                  <a:lnTo>
                    <a:pt x="14" y="33"/>
                  </a:lnTo>
                  <a:lnTo>
                    <a:pt x="25" y="0"/>
                  </a:lnTo>
                  <a:lnTo>
                    <a:pt x="58" y="13"/>
                  </a:lnTo>
                  <a:lnTo>
                    <a:pt x="75" y="35"/>
                  </a:lnTo>
                  <a:lnTo>
                    <a:pt x="64" y="52"/>
                  </a:lnTo>
                  <a:lnTo>
                    <a:pt x="32" y="79"/>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47" name="Freeform 34"/>
            <p:cNvSpPr>
              <a:spLocks/>
            </p:cNvSpPr>
            <p:nvPr/>
          </p:nvSpPr>
          <p:spPr bwMode="auto">
            <a:xfrm>
              <a:off x="4948318" y="4852988"/>
              <a:ext cx="450850" cy="550862"/>
            </a:xfrm>
            <a:custGeom>
              <a:avLst/>
              <a:gdLst>
                <a:gd name="T0" fmla="*/ 0 w 410"/>
                <a:gd name="T1" fmla="*/ 420367 h 515"/>
                <a:gd name="T2" fmla="*/ 16495 w 410"/>
                <a:gd name="T3" fmla="*/ 326239 h 515"/>
                <a:gd name="T4" fmla="*/ 32989 w 410"/>
                <a:gd name="T5" fmla="*/ 303776 h 515"/>
                <a:gd name="T6" fmla="*/ 39587 w 410"/>
                <a:gd name="T7" fmla="*/ 277035 h 515"/>
                <a:gd name="T8" fmla="*/ 57181 w 410"/>
                <a:gd name="T9" fmla="*/ 237459 h 515"/>
                <a:gd name="T10" fmla="*/ 47284 w 410"/>
                <a:gd name="T11" fmla="*/ 222484 h 515"/>
                <a:gd name="T12" fmla="*/ 49484 w 410"/>
                <a:gd name="T13" fmla="*/ 188256 h 515"/>
                <a:gd name="T14" fmla="*/ 95668 w 410"/>
                <a:gd name="T15" fmla="*/ 136913 h 515"/>
                <a:gd name="T16" fmla="*/ 94569 w 410"/>
                <a:gd name="T17" fmla="*/ 103755 h 515"/>
                <a:gd name="T18" fmla="*/ 122059 w 410"/>
                <a:gd name="T19" fmla="*/ 53482 h 515"/>
                <a:gd name="T20" fmla="*/ 152849 w 410"/>
                <a:gd name="T21" fmla="*/ 62039 h 515"/>
                <a:gd name="T22" fmla="*/ 211130 w 410"/>
                <a:gd name="T23" fmla="*/ 20323 h 515"/>
                <a:gd name="T24" fmla="*/ 222126 w 410"/>
                <a:gd name="T25" fmla="*/ 0 h 515"/>
                <a:gd name="T26" fmla="*/ 258414 w 410"/>
                <a:gd name="T27" fmla="*/ 4279 h 515"/>
                <a:gd name="T28" fmla="*/ 276008 w 410"/>
                <a:gd name="T29" fmla="*/ 51342 h 515"/>
                <a:gd name="T30" fmla="*/ 291403 w 410"/>
                <a:gd name="T31" fmla="*/ 83432 h 515"/>
                <a:gd name="T32" fmla="*/ 329890 w 410"/>
                <a:gd name="T33" fmla="*/ 83432 h 515"/>
                <a:gd name="T34" fmla="*/ 350783 w 410"/>
                <a:gd name="T35" fmla="*/ 53482 h 515"/>
                <a:gd name="T36" fmla="*/ 387071 w 410"/>
                <a:gd name="T37" fmla="*/ 87710 h 515"/>
                <a:gd name="T38" fmla="*/ 449750 w 410"/>
                <a:gd name="T39" fmla="*/ 67387 h 515"/>
                <a:gd name="T40" fmla="*/ 411263 w 410"/>
                <a:gd name="T41" fmla="*/ 155097 h 515"/>
                <a:gd name="T42" fmla="*/ 387071 w 410"/>
                <a:gd name="T43" fmla="*/ 144401 h 515"/>
                <a:gd name="T44" fmla="*/ 373876 w 410"/>
                <a:gd name="T45" fmla="*/ 154027 h 515"/>
                <a:gd name="T46" fmla="*/ 371676 w 410"/>
                <a:gd name="T47" fmla="*/ 160445 h 515"/>
                <a:gd name="T48" fmla="*/ 392569 w 410"/>
                <a:gd name="T49" fmla="*/ 183977 h 515"/>
                <a:gd name="T50" fmla="*/ 387071 w 410"/>
                <a:gd name="T51" fmla="*/ 266339 h 515"/>
                <a:gd name="T52" fmla="*/ 392569 w 410"/>
                <a:gd name="T53" fmla="*/ 292010 h 515"/>
                <a:gd name="T54" fmla="*/ 387071 w 410"/>
                <a:gd name="T55" fmla="*/ 300567 h 515"/>
                <a:gd name="T56" fmla="*/ 359580 w 410"/>
                <a:gd name="T57" fmla="*/ 295219 h 515"/>
                <a:gd name="T58" fmla="*/ 346385 w 410"/>
                <a:gd name="T59" fmla="*/ 310194 h 515"/>
                <a:gd name="T60" fmla="*/ 356281 w 410"/>
                <a:gd name="T61" fmla="*/ 332656 h 515"/>
                <a:gd name="T62" fmla="*/ 324392 w 410"/>
                <a:gd name="T63" fmla="*/ 360467 h 515"/>
                <a:gd name="T64" fmla="*/ 333189 w 410"/>
                <a:gd name="T65" fmla="*/ 371163 h 515"/>
                <a:gd name="T66" fmla="*/ 302399 w 410"/>
                <a:gd name="T67" fmla="*/ 387208 h 515"/>
                <a:gd name="T68" fmla="*/ 306798 w 410"/>
                <a:gd name="T69" fmla="*/ 407531 h 515"/>
                <a:gd name="T70" fmla="*/ 296901 w 410"/>
                <a:gd name="T71" fmla="*/ 418227 h 515"/>
                <a:gd name="T72" fmla="*/ 258414 w 410"/>
                <a:gd name="T73" fmla="*/ 418227 h 515"/>
                <a:gd name="T74" fmla="*/ 236421 w 410"/>
                <a:gd name="T75" fmla="*/ 436411 h 515"/>
                <a:gd name="T76" fmla="*/ 233122 w 410"/>
                <a:gd name="T77" fmla="*/ 443899 h 515"/>
                <a:gd name="T78" fmla="*/ 251816 w 410"/>
                <a:gd name="T79" fmla="*/ 456734 h 515"/>
                <a:gd name="T80" fmla="*/ 230923 w 410"/>
                <a:gd name="T81" fmla="*/ 488823 h 515"/>
                <a:gd name="T82" fmla="*/ 203432 w 410"/>
                <a:gd name="T83" fmla="*/ 523051 h 515"/>
                <a:gd name="T84" fmla="*/ 190237 w 410"/>
                <a:gd name="T85" fmla="*/ 518773 h 515"/>
                <a:gd name="T86" fmla="*/ 163845 w 410"/>
                <a:gd name="T87" fmla="*/ 549792 h 515"/>
                <a:gd name="T88" fmla="*/ 130856 w 410"/>
                <a:gd name="T89" fmla="*/ 481336 h 515"/>
                <a:gd name="T90" fmla="*/ 101166 w 410"/>
                <a:gd name="T91" fmla="*/ 443899 h 515"/>
                <a:gd name="T92" fmla="*/ 82473 w 410"/>
                <a:gd name="T93" fmla="*/ 446038 h 515"/>
                <a:gd name="T94" fmla="*/ 69277 w 410"/>
                <a:gd name="T95" fmla="*/ 436411 h 515"/>
                <a:gd name="T96" fmla="*/ 0 w 410"/>
                <a:gd name="T97" fmla="*/ 420367 h 5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10" h="515">
                  <a:moveTo>
                    <a:pt x="0" y="393"/>
                  </a:moveTo>
                  <a:lnTo>
                    <a:pt x="15" y="305"/>
                  </a:lnTo>
                  <a:lnTo>
                    <a:pt x="30" y="284"/>
                  </a:lnTo>
                  <a:lnTo>
                    <a:pt x="36" y="259"/>
                  </a:lnTo>
                  <a:lnTo>
                    <a:pt x="52" y="222"/>
                  </a:lnTo>
                  <a:lnTo>
                    <a:pt x="43" y="208"/>
                  </a:lnTo>
                  <a:lnTo>
                    <a:pt x="45" y="176"/>
                  </a:lnTo>
                  <a:lnTo>
                    <a:pt x="87" y="128"/>
                  </a:lnTo>
                  <a:lnTo>
                    <a:pt x="86" y="97"/>
                  </a:lnTo>
                  <a:lnTo>
                    <a:pt x="111" y="50"/>
                  </a:lnTo>
                  <a:lnTo>
                    <a:pt x="139" y="58"/>
                  </a:lnTo>
                  <a:lnTo>
                    <a:pt x="192" y="19"/>
                  </a:lnTo>
                  <a:lnTo>
                    <a:pt x="202" y="0"/>
                  </a:lnTo>
                  <a:lnTo>
                    <a:pt x="235" y="4"/>
                  </a:lnTo>
                  <a:lnTo>
                    <a:pt x="251" y="48"/>
                  </a:lnTo>
                  <a:lnTo>
                    <a:pt x="265" y="78"/>
                  </a:lnTo>
                  <a:lnTo>
                    <a:pt x="300" y="78"/>
                  </a:lnTo>
                  <a:lnTo>
                    <a:pt x="319" y="50"/>
                  </a:lnTo>
                  <a:lnTo>
                    <a:pt x="352" y="82"/>
                  </a:lnTo>
                  <a:lnTo>
                    <a:pt x="409" y="63"/>
                  </a:lnTo>
                  <a:lnTo>
                    <a:pt x="374" y="145"/>
                  </a:lnTo>
                  <a:lnTo>
                    <a:pt x="352" y="135"/>
                  </a:lnTo>
                  <a:lnTo>
                    <a:pt x="340" y="144"/>
                  </a:lnTo>
                  <a:lnTo>
                    <a:pt x="338" y="150"/>
                  </a:lnTo>
                  <a:lnTo>
                    <a:pt x="357" y="172"/>
                  </a:lnTo>
                  <a:lnTo>
                    <a:pt x="352" y="249"/>
                  </a:lnTo>
                  <a:lnTo>
                    <a:pt x="357" y="273"/>
                  </a:lnTo>
                  <a:lnTo>
                    <a:pt x="352" y="281"/>
                  </a:lnTo>
                  <a:lnTo>
                    <a:pt x="327" y="276"/>
                  </a:lnTo>
                  <a:lnTo>
                    <a:pt x="315" y="290"/>
                  </a:lnTo>
                  <a:lnTo>
                    <a:pt x="324" y="311"/>
                  </a:lnTo>
                  <a:lnTo>
                    <a:pt x="295" y="337"/>
                  </a:lnTo>
                  <a:lnTo>
                    <a:pt x="303" y="347"/>
                  </a:lnTo>
                  <a:lnTo>
                    <a:pt x="275" y="362"/>
                  </a:lnTo>
                  <a:lnTo>
                    <a:pt x="279" y="381"/>
                  </a:lnTo>
                  <a:lnTo>
                    <a:pt x="270" y="391"/>
                  </a:lnTo>
                  <a:lnTo>
                    <a:pt x="235" y="391"/>
                  </a:lnTo>
                  <a:lnTo>
                    <a:pt x="215" y="408"/>
                  </a:lnTo>
                  <a:lnTo>
                    <a:pt x="212" y="415"/>
                  </a:lnTo>
                  <a:lnTo>
                    <a:pt x="229" y="427"/>
                  </a:lnTo>
                  <a:lnTo>
                    <a:pt x="210" y="457"/>
                  </a:lnTo>
                  <a:lnTo>
                    <a:pt x="185" y="489"/>
                  </a:lnTo>
                  <a:lnTo>
                    <a:pt x="173" y="485"/>
                  </a:lnTo>
                  <a:lnTo>
                    <a:pt x="149" y="514"/>
                  </a:lnTo>
                  <a:lnTo>
                    <a:pt x="119" y="450"/>
                  </a:lnTo>
                  <a:lnTo>
                    <a:pt x="92" y="415"/>
                  </a:lnTo>
                  <a:lnTo>
                    <a:pt x="75" y="417"/>
                  </a:lnTo>
                  <a:lnTo>
                    <a:pt x="63" y="408"/>
                  </a:lnTo>
                  <a:lnTo>
                    <a:pt x="0" y="393"/>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48" name="Freeform 35"/>
            <p:cNvSpPr>
              <a:spLocks/>
            </p:cNvSpPr>
            <p:nvPr/>
          </p:nvSpPr>
          <p:spPr bwMode="auto">
            <a:xfrm>
              <a:off x="5089606" y="4471988"/>
              <a:ext cx="395287" cy="452437"/>
            </a:xfrm>
            <a:custGeom>
              <a:avLst/>
              <a:gdLst>
                <a:gd name="T0" fmla="*/ 285789 w 361"/>
                <a:gd name="T1" fmla="*/ 429815 h 420"/>
                <a:gd name="T2" fmla="*/ 224470 w 361"/>
                <a:gd name="T3" fmla="*/ 451360 h 420"/>
                <a:gd name="T4" fmla="*/ 188336 w 361"/>
                <a:gd name="T5" fmla="*/ 415811 h 420"/>
                <a:gd name="T6" fmla="*/ 166437 w 361"/>
                <a:gd name="T7" fmla="*/ 445974 h 420"/>
                <a:gd name="T8" fmla="*/ 129207 w 361"/>
                <a:gd name="T9" fmla="*/ 445974 h 420"/>
                <a:gd name="T10" fmla="*/ 113878 w 361"/>
                <a:gd name="T11" fmla="*/ 413657 h 420"/>
                <a:gd name="T12" fmla="*/ 96358 w 361"/>
                <a:gd name="T13" fmla="*/ 366259 h 420"/>
                <a:gd name="T14" fmla="*/ 60224 w 361"/>
                <a:gd name="T15" fmla="*/ 361950 h 420"/>
                <a:gd name="T16" fmla="*/ 24090 w 361"/>
                <a:gd name="T17" fmla="*/ 293007 h 420"/>
                <a:gd name="T18" fmla="*/ 0 w 361"/>
                <a:gd name="T19" fmla="*/ 259613 h 420"/>
                <a:gd name="T20" fmla="*/ 16425 w 361"/>
                <a:gd name="T21" fmla="*/ 243454 h 420"/>
                <a:gd name="T22" fmla="*/ 24090 w 361"/>
                <a:gd name="T23" fmla="*/ 235914 h 420"/>
                <a:gd name="T24" fmla="*/ 62414 w 361"/>
                <a:gd name="T25" fmla="*/ 180975 h 420"/>
                <a:gd name="T26" fmla="*/ 60224 w 361"/>
                <a:gd name="T27" fmla="*/ 135731 h 420"/>
                <a:gd name="T28" fmla="*/ 74458 w 361"/>
                <a:gd name="T29" fmla="*/ 116341 h 420"/>
                <a:gd name="T30" fmla="*/ 102928 w 361"/>
                <a:gd name="T31" fmla="*/ 112032 h 420"/>
                <a:gd name="T32" fmla="*/ 113878 w 361"/>
                <a:gd name="T33" fmla="*/ 99105 h 420"/>
                <a:gd name="T34" fmla="*/ 102928 w 361"/>
                <a:gd name="T35" fmla="*/ 78638 h 420"/>
                <a:gd name="T36" fmla="*/ 116068 w 361"/>
                <a:gd name="T37" fmla="*/ 54939 h 420"/>
                <a:gd name="T38" fmla="*/ 116068 w 361"/>
                <a:gd name="T39" fmla="*/ 15081 h 420"/>
                <a:gd name="T40" fmla="*/ 140157 w 361"/>
                <a:gd name="T41" fmla="*/ 4309 h 420"/>
                <a:gd name="T42" fmla="*/ 175196 w 361"/>
                <a:gd name="T43" fmla="*/ 25854 h 420"/>
                <a:gd name="T44" fmla="*/ 224470 w 361"/>
                <a:gd name="T45" fmla="*/ 33394 h 420"/>
                <a:gd name="T46" fmla="*/ 251845 w 361"/>
                <a:gd name="T47" fmla="*/ 0 h 420"/>
                <a:gd name="T48" fmla="*/ 291264 w 361"/>
                <a:gd name="T49" fmla="*/ 30162 h 420"/>
                <a:gd name="T50" fmla="*/ 273744 w 361"/>
                <a:gd name="T51" fmla="*/ 39858 h 420"/>
                <a:gd name="T52" fmla="*/ 254035 w 361"/>
                <a:gd name="T53" fmla="*/ 68943 h 420"/>
                <a:gd name="T54" fmla="*/ 224470 w 361"/>
                <a:gd name="T55" fmla="*/ 78638 h 420"/>
                <a:gd name="T56" fmla="*/ 216806 w 361"/>
                <a:gd name="T57" fmla="*/ 85101 h 420"/>
                <a:gd name="T58" fmla="*/ 240895 w 361"/>
                <a:gd name="T59" fmla="*/ 101260 h 420"/>
                <a:gd name="T60" fmla="*/ 295644 w 361"/>
                <a:gd name="T61" fmla="*/ 78638 h 420"/>
                <a:gd name="T62" fmla="*/ 383242 w 361"/>
                <a:gd name="T63" fmla="*/ 113109 h 420"/>
                <a:gd name="T64" fmla="*/ 394192 w 361"/>
                <a:gd name="T65" fmla="*/ 187438 h 420"/>
                <a:gd name="T66" fmla="*/ 356963 w 361"/>
                <a:gd name="T67" fmla="*/ 187438 h 420"/>
                <a:gd name="T68" fmla="*/ 354773 w 361"/>
                <a:gd name="T69" fmla="*/ 208983 h 420"/>
                <a:gd name="T70" fmla="*/ 372292 w 361"/>
                <a:gd name="T71" fmla="*/ 241300 h 420"/>
                <a:gd name="T72" fmla="*/ 356963 w 361"/>
                <a:gd name="T73" fmla="*/ 259613 h 420"/>
                <a:gd name="T74" fmla="*/ 375577 w 361"/>
                <a:gd name="T75" fmla="*/ 286543 h 420"/>
                <a:gd name="T76" fmla="*/ 346013 w 361"/>
                <a:gd name="T77" fmla="*/ 323169 h 420"/>
                <a:gd name="T78" fmla="*/ 335063 w 361"/>
                <a:gd name="T79" fmla="*/ 305934 h 420"/>
                <a:gd name="T80" fmla="*/ 291264 w 361"/>
                <a:gd name="T81" fmla="*/ 413657 h 420"/>
                <a:gd name="T82" fmla="*/ 285789 w 361"/>
                <a:gd name="T83" fmla="*/ 429815 h 4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61" h="420">
                  <a:moveTo>
                    <a:pt x="261" y="399"/>
                  </a:moveTo>
                  <a:lnTo>
                    <a:pt x="205" y="419"/>
                  </a:lnTo>
                  <a:lnTo>
                    <a:pt x="172" y="386"/>
                  </a:lnTo>
                  <a:lnTo>
                    <a:pt x="152" y="414"/>
                  </a:lnTo>
                  <a:lnTo>
                    <a:pt x="118" y="414"/>
                  </a:lnTo>
                  <a:lnTo>
                    <a:pt x="104" y="384"/>
                  </a:lnTo>
                  <a:lnTo>
                    <a:pt x="88" y="340"/>
                  </a:lnTo>
                  <a:lnTo>
                    <a:pt x="55" y="336"/>
                  </a:lnTo>
                  <a:lnTo>
                    <a:pt x="22" y="272"/>
                  </a:lnTo>
                  <a:lnTo>
                    <a:pt x="0" y="241"/>
                  </a:lnTo>
                  <a:lnTo>
                    <a:pt x="15" y="226"/>
                  </a:lnTo>
                  <a:lnTo>
                    <a:pt x="22" y="219"/>
                  </a:lnTo>
                  <a:lnTo>
                    <a:pt x="57" y="168"/>
                  </a:lnTo>
                  <a:lnTo>
                    <a:pt x="55" y="126"/>
                  </a:lnTo>
                  <a:lnTo>
                    <a:pt x="68" y="108"/>
                  </a:lnTo>
                  <a:lnTo>
                    <a:pt x="94" y="104"/>
                  </a:lnTo>
                  <a:lnTo>
                    <a:pt x="104" y="92"/>
                  </a:lnTo>
                  <a:lnTo>
                    <a:pt x="94" y="73"/>
                  </a:lnTo>
                  <a:lnTo>
                    <a:pt x="106" y="51"/>
                  </a:lnTo>
                  <a:lnTo>
                    <a:pt x="106" y="14"/>
                  </a:lnTo>
                  <a:lnTo>
                    <a:pt x="128" y="4"/>
                  </a:lnTo>
                  <a:lnTo>
                    <a:pt x="160" y="24"/>
                  </a:lnTo>
                  <a:lnTo>
                    <a:pt x="205" y="31"/>
                  </a:lnTo>
                  <a:lnTo>
                    <a:pt x="230" y="0"/>
                  </a:lnTo>
                  <a:lnTo>
                    <a:pt x="266" y="28"/>
                  </a:lnTo>
                  <a:lnTo>
                    <a:pt x="250" y="37"/>
                  </a:lnTo>
                  <a:lnTo>
                    <a:pt x="232" y="64"/>
                  </a:lnTo>
                  <a:lnTo>
                    <a:pt x="205" y="73"/>
                  </a:lnTo>
                  <a:lnTo>
                    <a:pt x="198" y="79"/>
                  </a:lnTo>
                  <a:lnTo>
                    <a:pt x="220" y="94"/>
                  </a:lnTo>
                  <a:lnTo>
                    <a:pt x="270" y="73"/>
                  </a:lnTo>
                  <a:lnTo>
                    <a:pt x="350" y="105"/>
                  </a:lnTo>
                  <a:lnTo>
                    <a:pt x="360" y="174"/>
                  </a:lnTo>
                  <a:lnTo>
                    <a:pt x="326" y="174"/>
                  </a:lnTo>
                  <a:lnTo>
                    <a:pt x="324" y="194"/>
                  </a:lnTo>
                  <a:lnTo>
                    <a:pt x="340" y="224"/>
                  </a:lnTo>
                  <a:lnTo>
                    <a:pt x="326" y="241"/>
                  </a:lnTo>
                  <a:lnTo>
                    <a:pt x="343" y="266"/>
                  </a:lnTo>
                  <a:lnTo>
                    <a:pt x="316" y="300"/>
                  </a:lnTo>
                  <a:lnTo>
                    <a:pt x="306" y="284"/>
                  </a:lnTo>
                  <a:lnTo>
                    <a:pt x="266" y="384"/>
                  </a:lnTo>
                  <a:lnTo>
                    <a:pt x="261" y="399"/>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49" name="Freeform 36"/>
            <p:cNvSpPr>
              <a:spLocks/>
            </p:cNvSpPr>
            <p:nvPr/>
          </p:nvSpPr>
          <p:spPr bwMode="auto">
            <a:xfrm>
              <a:off x="5445206" y="5200650"/>
              <a:ext cx="168275" cy="333375"/>
            </a:xfrm>
            <a:custGeom>
              <a:avLst/>
              <a:gdLst>
                <a:gd name="T0" fmla="*/ 0 w 152"/>
                <a:gd name="T1" fmla="*/ 160829 h 313"/>
                <a:gd name="T2" fmla="*/ 0 w 152"/>
                <a:gd name="T3" fmla="*/ 213019 h 313"/>
                <a:gd name="T4" fmla="*/ 11071 w 152"/>
                <a:gd name="T5" fmla="*/ 268404 h 313"/>
                <a:gd name="T6" fmla="*/ 44283 w 152"/>
                <a:gd name="T7" fmla="*/ 288641 h 313"/>
                <a:gd name="T8" fmla="*/ 65317 w 152"/>
                <a:gd name="T9" fmla="*/ 332310 h 313"/>
                <a:gd name="T10" fmla="*/ 77495 w 152"/>
                <a:gd name="T11" fmla="*/ 268404 h 313"/>
                <a:gd name="T12" fmla="*/ 109600 w 152"/>
                <a:gd name="T13" fmla="*/ 231126 h 313"/>
                <a:gd name="T14" fmla="*/ 167168 w 152"/>
                <a:gd name="T15" fmla="*/ 69231 h 313"/>
                <a:gd name="T16" fmla="*/ 167168 w 152"/>
                <a:gd name="T17" fmla="*/ 17042 h 313"/>
                <a:gd name="T18" fmla="*/ 137277 w 152"/>
                <a:gd name="T19" fmla="*/ 0 h 313"/>
                <a:gd name="T20" fmla="*/ 83030 w 152"/>
                <a:gd name="T21" fmla="*/ 22367 h 313"/>
                <a:gd name="T22" fmla="*/ 0 w 152"/>
                <a:gd name="T23" fmla="*/ 160829 h 3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2" h="313">
                  <a:moveTo>
                    <a:pt x="0" y="151"/>
                  </a:moveTo>
                  <a:lnTo>
                    <a:pt x="0" y="200"/>
                  </a:lnTo>
                  <a:lnTo>
                    <a:pt x="10" y="252"/>
                  </a:lnTo>
                  <a:lnTo>
                    <a:pt x="40" y="271"/>
                  </a:lnTo>
                  <a:lnTo>
                    <a:pt x="59" y="312"/>
                  </a:lnTo>
                  <a:lnTo>
                    <a:pt x="70" y="252"/>
                  </a:lnTo>
                  <a:lnTo>
                    <a:pt x="99" y="217"/>
                  </a:lnTo>
                  <a:lnTo>
                    <a:pt x="151" y="65"/>
                  </a:lnTo>
                  <a:lnTo>
                    <a:pt x="151" y="16"/>
                  </a:lnTo>
                  <a:lnTo>
                    <a:pt x="124" y="0"/>
                  </a:lnTo>
                  <a:lnTo>
                    <a:pt x="75" y="21"/>
                  </a:lnTo>
                  <a:lnTo>
                    <a:pt x="0" y="151"/>
                  </a:lnTo>
                </a:path>
              </a:pathLst>
            </a:custGeom>
            <a:grpFill/>
            <a:ln w="9525" cap="flat" cmpd="sng">
              <a:solidFill>
                <a:schemeClr val="bg1"/>
              </a:solidFill>
              <a:prstDash val="solid"/>
              <a:round/>
              <a:headEnd/>
              <a:tailEnd/>
            </a:ln>
            <a:effectLst/>
          </p:spPr>
          <p:txBody>
            <a:bodyPr/>
            <a:lstStyle/>
            <a:p>
              <a:endParaRPr lang="zh-CN" altLang="en-US"/>
            </a:p>
          </p:txBody>
        </p:sp>
        <p:sp>
          <p:nvSpPr>
            <p:cNvPr id="50" name="Freeform 37"/>
            <p:cNvSpPr>
              <a:spLocks/>
            </p:cNvSpPr>
            <p:nvPr/>
          </p:nvSpPr>
          <p:spPr bwMode="auto">
            <a:xfrm>
              <a:off x="4687968" y="3716338"/>
              <a:ext cx="692150" cy="447675"/>
            </a:xfrm>
            <a:custGeom>
              <a:avLst/>
              <a:gdLst>
                <a:gd name="T0" fmla="*/ 152955 w 629"/>
                <a:gd name="T1" fmla="*/ 431610 h 418"/>
                <a:gd name="T2" fmla="*/ 158457 w 629"/>
                <a:gd name="T3" fmla="*/ 406977 h 418"/>
                <a:gd name="T4" fmla="*/ 182666 w 629"/>
                <a:gd name="T5" fmla="*/ 399480 h 418"/>
                <a:gd name="T6" fmla="*/ 226682 w 629"/>
                <a:gd name="T7" fmla="*/ 431610 h 418"/>
                <a:gd name="T8" fmla="*/ 240987 w 629"/>
                <a:gd name="T9" fmla="*/ 431610 h 418"/>
                <a:gd name="T10" fmla="*/ 283903 w 629"/>
                <a:gd name="T11" fmla="*/ 429468 h 418"/>
                <a:gd name="T12" fmla="*/ 307011 w 629"/>
                <a:gd name="T13" fmla="*/ 411261 h 418"/>
                <a:gd name="T14" fmla="*/ 341123 w 629"/>
                <a:gd name="T15" fmla="*/ 436965 h 418"/>
                <a:gd name="T16" fmla="*/ 355428 w 629"/>
                <a:gd name="T17" fmla="*/ 413403 h 418"/>
                <a:gd name="T18" fmla="*/ 357629 w 629"/>
                <a:gd name="T19" fmla="*/ 402693 h 418"/>
                <a:gd name="T20" fmla="*/ 385139 w 629"/>
                <a:gd name="T21" fmla="*/ 385557 h 418"/>
                <a:gd name="T22" fmla="*/ 395043 w 629"/>
                <a:gd name="T23" fmla="*/ 350215 h 418"/>
                <a:gd name="T24" fmla="*/ 420352 w 629"/>
                <a:gd name="T25" fmla="*/ 344860 h 418"/>
                <a:gd name="T26" fmla="*/ 499580 w 629"/>
                <a:gd name="T27" fmla="*/ 222767 h 418"/>
                <a:gd name="T28" fmla="*/ 484175 w 629"/>
                <a:gd name="T29" fmla="*/ 203489 h 418"/>
                <a:gd name="T30" fmla="*/ 499580 w 629"/>
                <a:gd name="T31" fmla="*/ 190637 h 418"/>
                <a:gd name="T32" fmla="*/ 517187 w 629"/>
                <a:gd name="T33" fmla="*/ 195992 h 418"/>
                <a:gd name="T34" fmla="*/ 540295 w 629"/>
                <a:gd name="T35" fmla="*/ 184211 h 418"/>
                <a:gd name="T36" fmla="*/ 553500 w 629"/>
                <a:gd name="T37" fmla="*/ 154223 h 418"/>
                <a:gd name="T38" fmla="*/ 616223 w 629"/>
                <a:gd name="T39" fmla="*/ 100673 h 418"/>
                <a:gd name="T40" fmla="*/ 664640 w 629"/>
                <a:gd name="T41" fmla="*/ 83537 h 418"/>
                <a:gd name="T42" fmla="*/ 691050 w 629"/>
                <a:gd name="T43" fmla="*/ 63189 h 418"/>
                <a:gd name="T44" fmla="*/ 683347 w 629"/>
                <a:gd name="T45" fmla="*/ 19278 h 418"/>
                <a:gd name="T46" fmla="*/ 651435 w 629"/>
                <a:gd name="T47" fmla="*/ 16065 h 418"/>
                <a:gd name="T48" fmla="*/ 574407 w 629"/>
                <a:gd name="T49" fmla="*/ 23562 h 418"/>
                <a:gd name="T50" fmla="*/ 523789 w 629"/>
                <a:gd name="T51" fmla="*/ 0 h 418"/>
                <a:gd name="T52" fmla="*/ 494078 w 629"/>
                <a:gd name="T53" fmla="*/ 4284 h 418"/>
                <a:gd name="T54" fmla="*/ 415950 w 629"/>
                <a:gd name="T55" fmla="*/ 100673 h 418"/>
                <a:gd name="T56" fmla="*/ 395043 w 629"/>
                <a:gd name="T57" fmla="*/ 111383 h 418"/>
                <a:gd name="T58" fmla="*/ 343324 w 629"/>
                <a:gd name="T59" fmla="*/ 92105 h 418"/>
                <a:gd name="T60" fmla="*/ 341123 w 629"/>
                <a:gd name="T61" fmla="*/ 67473 h 418"/>
                <a:gd name="T62" fmla="*/ 330119 w 629"/>
                <a:gd name="T63" fmla="*/ 26775 h 418"/>
                <a:gd name="T64" fmla="*/ 301509 w 629"/>
                <a:gd name="T65" fmla="*/ 9639 h 418"/>
                <a:gd name="T66" fmla="*/ 258593 w 629"/>
                <a:gd name="T67" fmla="*/ 21420 h 418"/>
                <a:gd name="T68" fmla="*/ 229983 w 629"/>
                <a:gd name="T69" fmla="*/ 2142 h 418"/>
                <a:gd name="T70" fmla="*/ 188168 w 629"/>
                <a:gd name="T71" fmla="*/ 52479 h 418"/>
                <a:gd name="T72" fmla="*/ 144152 w 629"/>
                <a:gd name="T73" fmla="*/ 63189 h 418"/>
                <a:gd name="T74" fmla="*/ 82530 w 629"/>
                <a:gd name="T75" fmla="*/ 114596 h 418"/>
                <a:gd name="T76" fmla="*/ 17606 w 629"/>
                <a:gd name="T77" fmla="*/ 231334 h 418"/>
                <a:gd name="T78" fmla="*/ 35213 w 629"/>
                <a:gd name="T79" fmla="*/ 261322 h 418"/>
                <a:gd name="T80" fmla="*/ 30811 w 629"/>
                <a:gd name="T81" fmla="*/ 274174 h 418"/>
                <a:gd name="T82" fmla="*/ 30811 w 629"/>
                <a:gd name="T83" fmla="*/ 288097 h 418"/>
                <a:gd name="T84" fmla="*/ 39614 w 629"/>
                <a:gd name="T85" fmla="*/ 299878 h 418"/>
                <a:gd name="T86" fmla="*/ 60522 w 629"/>
                <a:gd name="T87" fmla="*/ 288097 h 418"/>
                <a:gd name="T88" fmla="*/ 96835 w 629"/>
                <a:gd name="T89" fmla="*/ 279529 h 418"/>
                <a:gd name="T90" fmla="*/ 0 w 629"/>
                <a:gd name="T91" fmla="*/ 380202 h 418"/>
                <a:gd name="T92" fmla="*/ 0 w 629"/>
                <a:gd name="T93" fmla="*/ 406977 h 418"/>
                <a:gd name="T94" fmla="*/ 19807 w 629"/>
                <a:gd name="T95" fmla="*/ 411261 h 418"/>
                <a:gd name="T96" fmla="*/ 64923 w 629"/>
                <a:gd name="T97" fmla="*/ 446604 h 418"/>
                <a:gd name="T98" fmla="*/ 133148 w 629"/>
                <a:gd name="T99" fmla="*/ 436965 h 418"/>
                <a:gd name="T100" fmla="*/ 152955 w 629"/>
                <a:gd name="T101" fmla="*/ 431610 h 41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29" h="418">
                  <a:moveTo>
                    <a:pt x="139" y="403"/>
                  </a:moveTo>
                  <a:lnTo>
                    <a:pt x="144" y="380"/>
                  </a:lnTo>
                  <a:lnTo>
                    <a:pt x="166" y="373"/>
                  </a:lnTo>
                  <a:lnTo>
                    <a:pt x="206" y="403"/>
                  </a:lnTo>
                  <a:lnTo>
                    <a:pt x="219" y="403"/>
                  </a:lnTo>
                  <a:lnTo>
                    <a:pt x="258" y="401"/>
                  </a:lnTo>
                  <a:lnTo>
                    <a:pt x="279" y="384"/>
                  </a:lnTo>
                  <a:lnTo>
                    <a:pt x="310" y="408"/>
                  </a:lnTo>
                  <a:lnTo>
                    <a:pt x="323" y="386"/>
                  </a:lnTo>
                  <a:lnTo>
                    <a:pt x="325" y="376"/>
                  </a:lnTo>
                  <a:lnTo>
                    <a:pt x="350" y="360"/>
                  </a:lnTo>
                  <a:lnTo>
                    <a:pt x="359" y="327"/>
                  </a:lnTo>
                  <a:lnTo>
                    <a:pt x="382" y="322"/>
                  </a:lnTo>
                  <a:lnTo>
                    <a:pt x="454" y="208"/>
                  </a:lnTo>
                  <a:lnTo>
                    <a:pt x="440" y="190"/>
                  </a:lnTo>
                  <a:lnTo>
                    <a:pt x="454" y="178"/>
                  </a:lnTo>
                  <a:lnTo>
                    <a:pt x="470" y="183"/>
                  </a:lnTo>
                  <a:lnTo>
                    <a:pt x="491" y="172"/>
                  </a:lnTo>
                  <a:lnTo>
                    <a:pt x="503" y="144"/>
                  </a:lnTo>
                  <a:lnTo>
                    <a:pt x="560" y="94"/>
                  </a:lnTo>
                  <a:lnTo>
                    <a:pt x="604" y="78"/>
                  </a:lnTo>
                  <a:lnTo>
                    <a:pt x="628" y="59"/>
                  </a:lnTo>
                  <a:lnTo>
                    <a:pt x="621" y="18"/>
                  </a:lnTo>
                  <a:lnTo>
                    <a:pt x="592" y="15"/>
                  </a:lnTo>
                  <a:lnTo>
                    <a:pt x="522" y="22"/>
                  </a:lnTo>
                  <a:lnTo>
                    <a:pt x="476" y="0"/>
                  </a:lnTo>
                  <a:lnTo>
                    <a:pt x="449" y="4"/>
                  </a:lnTo>
                  <a:lnTo>
                    <a:pt x="378" y="94"/>
                  </a:lnTo>
                  <a:lnTo>
                    <a:pt x="359" y="104"/>
                  </a:lnTo>
                  <a:lnTo>
                    <a:pt x="312" y="86"/>
                  </a:lnTo>
                  <a:lnTo>
                    <a:pt x="310" y="63"/>
                  </a:lnTo>
                  <a:lnTo>
                    <a:pt x="300" y="25"/>
                  </a:lnTo>
                  <a:lnTo>
                    <a:pt x="274" y="9"/>
                  </a:lnTo>
                  <a:lnTo>
                    <a:pt x="235" y="20"/>
                  </a:lnTo>
                  <a:lnTo>
                    <a:pt x="209" y="2"/>
                  </a:lnTo>
                  <a:lnTo>
                    <a:pt x="171" y="49"/>
                  </a:lnTo>
                  <a:lnTo>
                    <a:pt x="131" y="59"/>
                  </a:lnTo>
                  <a:lnTo>
                    <a:pt x="75" y="107"/>
                  </a:lnTo>
                  <a:lnTo>
                    <a:pt x="16" y="216"/>
                  </a:lnTo>
                  <a:lnTo>
                    <a:pt x="32" y="244"/>
                  </a:lnTo>
                  <a:lnTo>
                    <a:pt x="28" y="256"/>
                  </a:lnTo>
                  <a:lnTo>
                    <a:pt x="28" y="269"/>
                  </a:lnTo>
                  <a:lnTo>
                    <a:pt x="36" y="280"/>
                  </a:lnTo>
                  <a:lnTo>
                    <a:pt x="55" y="269"/>
                  </a:lnTo>
                  <a:lnTo>
                    <a:pt x="88" y="261"/>
                  </a:lnTo>
                  <a:lnTo>
                    <a:pt x="0" y="355"/>
                  </a:lnTo>
                  <a:lnTo>
                    <a:pt x="0" y="380"/>
                  </a:lnTo>
                  <a:lnTo>
                    <a:pt x="18" y="384"/>
                  </a:lnTo>
                  <a:lnTo>
                    <a:pt x="59" y="417"/>
                  </a:lnTo>
                  <a:lnTo>
                    <a:pt x="121" y="408"/>
                  </a:lnTo>
                  <a:lnTo>
                    <a:pt x="139" y="403"/>
                  </a:lnTo>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sp>
          <p:nvSpPr>
            <p:cNvPr id="51" name="Freeform 38"/>
            <p:cNvSpPr>
              <a:spLocks noChangeAspect="1"/>
            </p:cNvSpPr>
            <p:nvPr/>
          </p:nvSpPr>
          <p:spPr bwMode="auto">
            <a:xfrm>
              <a:off x="3719593" y="4491038"/>
              <a:ext cx="544513" cy="488950"/>
            </a:xfrm>
            <a:custGeom>
              <a:avLst/>
              <a:gdLst>
                <a:gd name="T0" fmla="*/ 134200 w 353"/>
                <a:gd name="T1" fmla="*/ 454872 h 330"/>
                <a:gd name="T2" fmla="*/ 180476 w 353"/>
                <a:gd name="T3" fmla="*/ 422275 h 330"/>
                <a:gd name="T4" fmla="*/ 240635 w 353"/>
                <a:gd name="T5" fmla="*/ 374862 h 330"/>
                <a:gd name="T6" fmla="*/ 331644 w 353"/>
                <a:gd name="T7" fmla="*/ 386715 h 330"/>
                <a:gd name="T8" fmla="*/ 337814 w 353"/>
                <a:gd name="T9" fmla="*/ 422275 h 330"/>
                <a:gd name="T10" fmla="*/ 456589 w 353"/>
                <a:gd name="T11" fmla="*/ 468207 h 330"/>
                <a:gd name="T12" fmla="*/ 393345 w 353"/>
                <a:gd name="T13" fmla="*/ 308187 h 330"/>
                <a:gd name="T14" fmla="*/ 364037 w 353"/>
                <a:gd name="T15" fmla="*/ 250402 h 330"/>
                <a:gd name="T16" fmla="*/ 368665 w 353"/>
                <a:gd name="T17" fmla="*/ 201507 h 330"/>
                <a:gd name="T18" fmla="*/ 453504 w 353"/>
                <a:gd name="T19" fmla="*/ 191135 h 330"/>
                <a:gd name="T20" fmla="*/ 518290 w 353"/>
                <a:gd name="T21" fmla="*/ 151130 h 330"/>
                <a:gd name="T22" fmla="*/ 544513 w 353"/>
                <a:gd name="T23" fmla="*/ 134832 h 330"/>
                <a:gd name="T24" fmla="*/ 530630 w 353"/>
                <a:gd name="T25" fmla="*/ 77047 h 330"/>
                <a:gd name="T26" fmla="*/ 465844 w 353"/>
                <a:gd name="T27" fmla="*/ 35560 h 330"/>
                <a:gd name="T28" fmla="*/ 401058 w 353"/>
                <a:gd name="T29" fmla="*/ 22225 h 330"/>
                <a:gd name="T30" fmla="*/ 331644 w 353"/>
                <a:gd name="T31" fmla="*/ 0 h 330"/>
                <a:gd name="T32" fmla="*/ 340899 w 353"/>
                <a:gd name="T33" fmla="*/ 45932 h 330"/>
                <a:gd name="T34" fmla="*/ 342442 w 353"/>
                <a:gd name="T35" fmla="*/ 71120 h 330"/>
                <a:gd name="T36" fmla="*/ 314676 w 353"/>
                <a:gd name="T37" fmla="*/ 97790 h 330"/>
                <a:gd name="T38" fmla="*/ 300793 w 353"/>
                <a:gd name="T39" fmla="*/ 139277 h 330"/>
                <a:gd name="T40" fmla="*/ 282283 w 353"/>
                <a:gd name="T41" fmla="*/ 170392 h 330"/>
                <a:gd name="T42" fmla="*/ 236007 w 353"/>
                <a:gd name="T43" fmla="*/ 173355 h 330"/>
                <a:gd name="T44" fmla="*/ 231379 w 353"/>
                <a:gd name="T45" fmla="*/ 204470 h 330"/>
                <a:gd name="T46" fmla="*/ 203614 w 353"/>
                <a:gd name="T47" fmla="*/ 254847 h 330"/>
                <a:gd name="T48" fmla="*/ 165051 w 353"/>
                <a:gd name="T49" fmla="*/ 263737 h 330"/>
                <a:gd name="T50" fmla="*/ 155796 w 353"/>
                <a:gd name="T51" fmla="*/ 226695 h 330"/>
                <a:gd name="T52" fmla="*/ 106435 w 353"/>
                <a:gd name="T53" fmla="*/ 248920 h 330"/>
                <a:gd name="T54" fmla="*/ 67871 w 353"/>
                <a:gd name="T55" fmla="*/ 217805 h 330"/>
                <a:gd name="T56" fmla="*/ 40106 w 353"/>
                <a:gd name="T57" fmla="*/ 241512 h 330"/>
                <a:gd name="T58" fmla="*/ 37021 w 353"/>
                <a:gd name="T59" fmla="*/ 285962 h 330"/>
                <a:gd name="T60" fmla="*/ 9255 w 353"/>
                <a:gd name="T61" fmla="*/ 308187 h 330"/>
                <a:gd name="T62" fmla="*/ 16968 w 353"/>
                <a:gd name="T63" fmla="*/ 339302 h 330"/>
                <a:gd name="T64" fmla="*/ 46276 w 353"/>
                <a:gd name="T65" fmla="*/ 360045 h 330"/>
                <a:gd name="T66" fmla="*/ 60159 w 353"/>
                <a:gd name="T67" fmla="*/ 397087 h 330"/>
                <a:gd name="T68" fmla="*/ 97179 w 353"/>
                <a:gd name="T69" fmla="*/ 404495 h 330"/>
                <a:gd name="T70" fmla="*/ 118775 w 353"/>
                <a:gd name="T71" fmla="*/ 441537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53" h="330">
                  <a:moveTo>
                    <a:pt x="72" y="310"/>
                  </a:moveTo>
                  <a:lnTo>
                    <a:pt x="87" y="307"/>
                  </a:lnTo>
                  <a:lnTo>
                    <a:pt x="95" y="318"/>
                  </a:lnTo>
                  <a:lnTo>
                    <a:pt x="117" y="285"/>
                  </a:lnTo>
                  <a:lnTo>
                    <a:pt x="144" y="286"/>
                  </a:lnTo>
                  <a:lnTo>
                    <a:pt x="156" y="253"/>
                  </a:lnTo>
                  <a:lnTo>
                    <a:pt x="182" y="267"/>
                  </a:lnTo>
                  <a:lnTo>
                    <a:pt x="215" y="261"/>
                  </a:lnTo>
                  <a:lnTo>
                    <a:pt x="221" y="274"/>
                  </a:lnTo>
                  <a:lnTo>
                    <a:pt x="219" y="285"/>
                  </a:lnTo>
                  <a:lnTo>
                    <a:pt x="269" y="330"/>
                  </a:lnTo>
                  <a:lnTo>
                    <a:pt x="296" y="316"/>
                  </a:lnTo>
                  <a:lnTo>
                    <a:pt x="293" y="256"/>
                  </a:lnTo>
                  <a:lnTo>
                    <a:pt x="255" y="208"/>
                  </a:lnTo>
                  <a:lnTo>
                    <a:pt x="233" y="198"/>
                  </a:lnTo>
                  <a:lnTo>
                    <a:pt x="236" y="169"/>
                  </a:lnTo>
                  <a:lnTo>
                    <a:pt x="221" y="150"/>
                  </a:lnTo>
                  <a:lnTo>
                    <a:pt x="239" y="136"/>
                  </a:lnTo>
                  <a:lnTo>
                    <a:pt x="272" y="133"/>
                  </a:lnTo>
                  <a:lnTo>
                    <a:pt x="294" y="129"/>
                  </a:lnTo>
                  <a:lnTo>
                    <a:pt x="320" y="109"/>
                  </a:lnTo>
                  <a:lnTo>
                    <a:pt x="336" y="102"/>
                  </a:lnTo>
                  <a:lnTo>
                    <a:pt x="345" y="109"/>
                  </a:lnTo>
                  <a:lnTo>
                    <a:pt x="353" y="91"/>
                  </a:lnTo>
                  <a:lnTo>
                    <a:pt x="344" y="63"/>
                  </a:lnTo>
                  <a:lnTo>
                    <a:pt x="344" y="52"/>
                  </a:lnTo>
                  <a:lnTo>
                    <a:pt x="321" y="27"/>
                  </a:lnTo>
                  <a:lnTo>
                    <a:pt x="302" y="24"/>
                  </a:lnTo>
                  <a:lnTo>
                    <a:pt x="275" y="30"/>
                  </a:lnTo>
                  <a:lnTo>
                    <a:pt x="260" y="15"/>
                  </a:lnTo>
                  <a:lnTo>
                    <a:pt x="231" y="3"/>
                  </a:lnTo>
                  <a:lnTo>
                    <a:pt x="215" y="0"/>
                  </a:lnTo>
                  <a:lnTo>
                    <a:pt x="215" y="10"/>
                  </a:lnTo>
                  <a:lnTo>
                    <a:pt x="221" y="31"/>
                  </a:lnTo>
                  <a:lnTo>
                    <a:pt x="231" y="33"/>
                  </a:lnTo>
                  <a:lnTo>
                    <a:pt x="222" y="48"/>
                  </a:lnTo>
                  <a:lnTo>
                    <a:pt x="206" y="54"/>
                  </a:lnTo>
                  <a:lnTo>
                    <a:pt x="204" y="66"/>
                  </a:lnTo>
                  <a:lnTo>
                    <a:pt x="195" y="82"/>
                  </a:lnTo>
                  <a:lnTo>
                    <a:pt x="195" y="94"/>
                  </a:lnTo>
                  <a:lnTo>
                    <a:pt x="191" y="106"/>
                  </a:lnTo>
                  <a:lnTo>
                    <a:pt x="183" y="115"/>
                  </a:lnTo>
                  <a:lnTo>
                    <a:pt x="173" y="106"/>
                  </a:lnTo>
                  <a:lnTo>
                    <a:pt x="153" y="117"/>
                  </a:lnTo>
                  <a:lnTo>
                    <a:pt x="156" y="129"/>
                  </a:lnTo>
                  <a:lnTo>
                    <a:pt x="150" y="138"/>
                  </a:lnTo>
                  <a:lnTo>
                    <a:pt x="140" y="165"/>
                  </a:lnTo>
                  <a:lnTo>
                    <a:pt x="132" y="172"/>
                  </a:lnTo>
                  <a:lnTo>
                    <a:pt x="120" y="174"/>
                  </a:lnTo>
                  <a:lnTo>
                    <a:pt x="107" y="178"/>
                  </a:lnTo>
                  <a:lnTo>
                    <a:pt x="107" y="162"/>
                  </a:lnTo>
                  <a:lnTo>
                    <a:pt x="101" y="153"/>
                  </a:lnTo>
                  <a:lnTo>
                    <a:pt x="80" y="154"/>
                  </a:lnTo>
                  <a:lnTo>
                    <a:pt x="69" y="168"/>
                  </a:lnTo>
                  <a:lnTo>
                    <a:pt x="63" y="159"/>
                  </a:lnTo>
                  <a:lnTo>
                    <a:pt x="44" y="147"/>
                  </a:lnTo>
                  <a:lnTo>
                    <a:pt x="30" y="153"/>
                  </a:lnTo>
                  <a:lnTo>
                    <a:pt x="26" y="163"/>
                  </a:lnTo>
                  <a:lnTo>
                    <a:pt x="30" y="183"/>
                  </a:lnTo>
                  <a:lnTo>
                    <a:pt x="24" y="193"/>
                  </a:lnTo>
                  <a:lnTo>
                    <a:pt x="17" y="204"/>
                  </a:lnTo>
                  <a:lnTo>
                    <a:pt x="6" y="208"/>
                  </a:lnTo>
                  <a:lnTo>
                    <a:pt x="0" y="222"/>
                  </a:lnTo>
                  <a:lnTo>
                    <a:pt x="11" y="229"/>
                  </a:lnTo>
                  <a:lnTo>
                    <a:pt x="17" y="243"/>
                  </a:lnTo>
                  <a:lnTo>
                    <a:pt x="30" y="243"/>
                  </a:lnTo>
                  <a:lnTo>
                    <a:pt x="29" y="253"/>
                  </a:lnTo>
                  <a:lnTo>
                    <a:pt x="39" y="268"/>
                  </a:lnTo>
                  <a:lnTo>
                    <a:pt x="53" y="268"/>
                  </a:lnTo>
                  <a:lnTo>
                    <a:pt x="63" y="273"/>
                  </a:lnTo>
                  <a:lnTo>
                    <a:pt x="72" y="288"/>
                  </a:lnTo>
                  <a:lnTo>
                    <a:pt x="77" y="298"/>
                  </a:lnTo>
                  <a:lnTo>
                    <a:pt x="72" y="310"/>
                  </a:lnTo>
                  <a:close/>
                </a:path>
              </a:pathLst>
            </a:custGeom>
            <a:grpFill/>
            <a:ln w="12700" cap="flat" cmpd="sng">
              <a:solidFill>
                <a:schemeClr val="bg1"/>
              </a:solidFill>
              <a:prstDash val="solid"/>
              <a:round/>
              <a:headEnd type="none" w="med" len="med"/>
              <a:tailEnd type="none" w="med" len="med"/>
            </a:ln>
            <a:effectLst/>
          </p:spPr>
          <p:txBody>
            <a:bodyPr/>
            <a:lstStyle/>
            <a:p>
              <a:endParaRPr lang="zh-CN" altLang="en-US"/>
            </a:p>
          </p:txBody>
        </p:sp>
      </p:grpSp>
      <p:sp>
        <p:nvSpPr>
          <p:cNvPr id="52" name="Freeform 6"/>
          <p:cNvSpPr>
            <a:spLocks noEditPoints="1"/>
          </p:cNvSpPr>
          <p:nvPr/>
        </p:nvSpPr>
        <p:spPr bwMode="auto">
          <a:xfrm>
            <a:off x="2591698" y="3124488"/>
            <a:ext cx="382716" cy="577072"/>
          </a:xfrm>
          <a:custGeom>
            <a:avLst/>
            <a:gdLst>
              <a:gd name="T0" fmla="*/ 189 w 189"/>
              <a:gd name="T1" fmla="*/ 95 h 283"/>
              <a:gd name="T2" fmla="*/ 95 w 189"/>
              <a:gd name="T3" fmla="*/ 0 h 283"/>
              <a:gd name="T4" fmla="*/ 0 w 189"/>
              <a:gd name="T5" fmla="*/ 94 h 283"/>
              <a:gd name="T6" fmla="*/ 13 w 189"/>
              <a:gd name="T7" fmla="*/ 142 h 283"/>
              <a:gd name="T8" fmla="*/ 13 w 189"/>
              <a:gd name="T9" fmla="*/ 142 h 283"/>
              <a:gd name="T10" fmla="*/ 94 w 189"/>
              <a:gd name="T11" fmla="*/ 283 h 283"/>
              <a:gd name="T12" fmla="*/ 176 w 189"/>
              <a:gd name="T13" fmla="*/ 142 h 283"/>
              <a:gd name="T14" fmla="*/ 176 w 189"/>
              <a:gd name="T15" fmla="*/ 142 h 283"/>
              <a:gd name="T16" fmla="*/ 189 w 189"/>
              <a:gd name="T17" fmla="*/ 95 h 283"/>
              <a:gd name="T18" fmla="*/ 94 w 189"/>
              <a:gd name="T19" fmla="*/ 173 h 283"/>
              <a:gd name="T20" fmla="*/ 16 w 189"/>
              <a:gd name="T21" fmla="*/ 94 h 283"/>
              <a:gd name="T22" fmla="*/ 95 w 189"/>
              <a:gd name="T23" fmla="*/ 16 h 283"/>
              <a:gd name="T24" fmla="*/ 173 w 189"/>
              <a:gd name="T25" fmla="*/ 95 h 283"/>
              <a:gd name="T26" fmla="*/ 94 w 189"/>
              <a:gd name="T27" fmla="*/ 17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283">
                <a:moveTo>
                  <a:pt x="189" y="95"/>
                </a:moveTo>
                <a:cubicBezTo>
                  <a:pt x="189" y="43"/>
                  <a:pt x="147" y="0"/>
                  <a:pt x="95" y="0"/>
                </a:cubicBezTo>
                <a:cubicBezTo>
                  <a:pt x="43" y="0"/>
                  <a:pt x="0" y="42"/>
                  <a:pt x="0" y="94"/>
                </a:cubicBezTo>
                <a:cubicBezTo>
                  <a:pt x="0" y="112"/>
                  <a:pt x="5" y="128"/>
                  <a:pt x="13" y="142"/>
                </a:cubicBezTo>
                <a:cubicBezTo>
                  <a:pt x="13" y="142"/>
                  <a:pt x="13" y="142"/>
                  <a:pt x="13" y="142"/>
                </a:cubicBezTo>
                <a:cubicBezTo>
                  <a:pt x="94" y="283"/>
                  <a:pt x="94" y="283"/>
                  <a:pt x="94" y="283"/>
                </a:cubicBezTo>
                <a:cubicBezTo>
                  <a:pt x="176" y="142"/>
                  <a:pt x="176" y="142"/>
                  <a:pt x="176" y="142"/>
                </a:cubicBezTo>
                <a:cubicBezTo>
                  <a:pt x="176" y="142"/>
                  <a:pt x="176" y="142"/>
                  <a:pt x="176" y="142"/>
                </a:cubicBezTo>
                <a:cubicBezTo>
                  <a:pt x="184" y="128"/>
                  <a:pt x="189" y="112"/>
                  <a:pt x="189" y="95"/>
                </a:cubicBezTo>
                <a:close/>
                <a:moveTo>
                  <a:pt x="94" y="173"/>
                </a:moveTo>
                <a:cubicBezTo>
                  <a:pt x="51" y="173"/>
                  <a:pt x="16" y="138"/>
                  <a:pt x="16" y="94"/>
                </a:cubicBezTo>
                <a:cubicBezTo>
                  <a:pt x="16" y="51"/>
                  <a:pt x="51" y="16"/>
                  <a:pt x="95" y="16"/>
                </a:cubicBezTo>
                <a:cubicBezTo>
                  <a:pt x="138" y="16"/>
                  <a:pt x="173" y="52"/>
                  <a:pt x="173" y="95"/>
                </a:cubicBezTo>
                <a:cubicBezTo>
                  <a:pt x="173" y="138"/>
                  <a:pt x="138" y="173"/>
                  <a:pt x="94" y="173"/>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9"/>
          <p:cNvSpPr>
            <a:spLocks noEditPoints="1"/>
          </p:cNvSpPr>
          <p:nvPr/>
        </p:nvSpPr>
        <p:spPr bwMode="auto">
          <a:xfrm>
            <a:off x="4929193" y="4897564"/>
            <a:ext cx="400240" cy="606205"/>
          </a:xfrm>
          <a:custGeom>
            <a:avLst/>
            <a:gdLst>
              <a:gd name="T0" fmla="*/ 188 w 188"/>
              <a:gd name="T1" fmla="*/ 95 h 283"/>
              <a:gd name="T2" fmla="*/ 94 w 188"/>
              <a:gd name="T3" fmla="*/ 0 h 283"/>
              <a:gd name="T4" fmla="*/ 0 w 188"/>
              <a:gd name="T5" fmla="*/ 94 h 283"/>
              <a:gd name="T6" fmla="*/ 12 w 188"/>
              <a:gd name="T7" fmla="*/ 142 h 283"/>
              <a:gd name="T8" fmla="*/ 12 w 188"/>
              <a:gd name="T9" fmla="*/ 142 h 283"/>
              <a:gd name="T10" fmla="*/ 94 w 188"/>
              <a:gd name="T11" fmla="*/ 283 h 283"/>
              <a:gd name="T12" fmla="*/ 175 w 188"/>
              <a:gd name="T13" fmla="*/ 142 h 283"/>
              <a:gd name="T14" fmla="*/ 175 w 188"/>
              <a:gd name="T15" fmla="*/ 142 h 283"/>
              <a:gd name="T16" fmla="*/ 188 w 188"/>
              <a:gd name="T17" fmla="*/ 95 h 283"/>
              <a:gd name="T18" fmla="*/ 94 w 188"/>
              <a:gd name="T19" fmla="*/ 173 h 283"/>
              <a:gd name="T20" fmla="*/ 16 w 188"/>
              <a:gd name="T21" fmla="*/ 94 h 283"/>
              <a:gd name="T22" fmla="*/ 94 w 188"/>
              <a:gd name="T23" fmla="*/ 16 h 283"/>
              <a:gd name="T24" fmla="*/ 172 w 188"/>
              <a:gd name="T25" fmla="*/ 95 h 283"/>
              <a:gd name="T26" fmla="*/ 94 w 188"/>
              <a:gd name="T27" fmla="*/ 17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283">
                <a:moveTo>
                  <a:pt x="188" y="95"/>
                </a:moveTo>
                <a:cubicBezTo>
                  <a:pt x="188" y="43"/>
                  <a:pt x="146" y="0"/>
                  <a:pt x="94" y="0"/>
                </a:cubicBezTo>
                <a:cubicBezTo>
                  <a:pt x="42" y="0"/>
                  <a:pt x="0" y="42"/>
                  <a:pt x="0" y="94"/>
                </a:cubicBezTo>
                <a:cubicBezTo>
                  <a:pt x="0" y="112"/>
                  <a:pt x="4" y="128"/>
                  <a:pt x="12" y="142"/>
                </a:cubicBezTo>
                <a:cubicBezTo>
                  <a:pt x="12" y="142"/>
                  <a:pt x="12" y="142"/>
                  <a:pt x="12" y="142"/>
                </a:cubicBezTo>
                <a:cubicBezTo>
                  <a:pt x="94" y="283"/>
                  <a:pt x="94" y="283"/>
                  <a:pt x="94" y="283"/>
                </a:cubicBezTo>
                <a:cubicBezTo>
                  <a:pt x="175" y="142"/>
                  <a:pt x="175" y="142"/>
                  <a:pt x="175" y="142"/>
                </a:cubicBezTo>
                <a:cubicBezTo>
                  <a:pt x="175" y="142"/>
                  <a:pt x="175" y="142"/>
                  <a:pt x="175" y="142"/>
                </a:cubicBezTo>
                <a:cubicBezTo>
                  <a:pt x="183" y="128"/>
                  <a:pt x="188" y="112"/>
                  <a:pt x="188" y="95"/>
                </a:cubicBezTo>
                <a:close/>
                <a:moveTo>
                  <a:pt x="94" y="173"/>
                </a:moveTo>
                <a:cubicBezTo>
                  <a:pt x="50" y="173"/>
                  <a:pt x="15" y="138"/>
                  <a:pt x="16" y="94"/>
                </a:cubicBezTo>
                <a:cubicBezTo>
                  <a:pt x="16" y="51"/>
                  <a:pt x="51" y="16"/>
                  <a:pt x="94" y="16"/>
                </a:cubicBezTo>
                <a:cubicBezTo>
                  <a:pt x="137" y="16"/>
                  <a:pt x="172" y="52"/>
                  <a:pt x="172" y="95"/>
                </a:cubicBezTo>
                <a:cubicBezTo>
                  <a:pt x="172" y="138"/>
                  <a:pt x="137" y="173"/>
                  <a:pt x="94" y="173"/>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0"/>
          <p:cNvSpPr>
            <a:spLocks noEditPoints="1"/>
          </p:cNvSpPr>
          <p:nvPr/>
        </p:nvSpPr>
        <p:spPr bwMode="auto">
          <a:xfrm>
            <a:off x="4078310" y="4585731"/>
            <a:ext cx="378545" cy="570781"/>
          </a:xfrm>
          <a:custGeom>
            <a:avLst/>
            <a:gdLst>
              <a:gd name="T0" fmla="*/ 188 w 189"/>
              <a:gd name="T1" fmla="*/ 95 h 283"/>
              <a:gd name="T2" fmla="*/ 94 w 189"/>
              <a:gd name="T3" fmla="*/ 0 h 283"/>
              <a:gd name="T4" fmla="*/ 0 w 189"/>
              <a:gd name="T5" fmla="*/ 94 h 283"/>
              <a:gd name="T6" fmla="*/ 13 w 189"/>
              <a:gd name="T7" fmla="*/ 142 h 283"/>
              <a:gd name="T8" fmla="*/ 13 w 189"/>
              <a:gd name="T9" fmla="*/ 142 h 283"/>
              <a:gd name="T10" fmla="*/ 94 w 189"/>
              <a:gd name="T11" fmla="*/ 283 h 283"/>
              <a:gd name="T12" fmla="*/ 176 w 189"/>
              <a:gd name="T13" fmla="*/ 142 h 283"/>
              <a:gd name="T14" fmla="*/ 176 w 189"/>
              <a:gd name="T15" fmla="*/ 142 h 283"/>
              <a:gd name="T16" fmla="*/ 188 w 189"/>
              <a:gd name="T17" fmla="*/ 95 h 283"/>
              <a:gd name="T18" fmla="*/ 94 w 189"/>
              <a:gd name="T19" fmla="*/ 173 h 283"/>
              <a:gd name="T20" fmla="*/ 16 w 189"/>
              <a:gd name="T21" fmla="*/ 94 h 283"/>
              <a:gd name="T22" fmla="*/ 95 w 189"/>
              <a:gd name="T23" fmla="*/ 16 h 283"/>
              <a:gd name="T24" fmla="*/ 173 w 189"/>
              <a:gd name="T25" fmla="*/ 95 h 283"/>
              <a:gd name="T26" fmla="*/ 94 w 189"/>
              <a:gd name="T27" fmla="*/ 17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283">
                <a:moveTo>
                  <a:pt x="188" y="95"/>
                </a:moveTo>
                <a:cubicBezTo>
                  <a:pt x="189" y="43"/>
                  <a:pt x="147" y="0"/>
                  <a:pt x="94" y="0"/>
                </a:cubicBezTo>
                <a:cubicBezTo>
                  <a:pt x="42" y="0"/>
                  <a:pt x="0" y="42"/>
                  <a:pt x="0" y="94"/>
                </a:cubicBezTo>
                <a:cubicBezTo>
                  <a:pt x="0" y="112"/>
                  <a:pt x="5" y="128"/>
                  <a:pt x="13" y="142"/>
                </a:cubicBezTo>
                <a:cubicBezTo>
                  <a:pt x="13" y="142"/>
                  <a:pt x="13" y="142"/>
                  <a:pt x="13" y="142"/>
                </a:cubicBezTo>
                <a:cubicBezTo>
                  <a:pt x="94" y="283"/>
                  <a:pt x="94" y="283"/>
                  <a:pt x="94" y="283"/>
                </a:cubicBezTo>
                <a:cubicBezTo>
                  <a:pt x="176" y="142"/>
                  <a:pt x="176" y="142"/>
                  <a:pt x="176" y="142"/>
                </a:cubicBezTo>
                <a:cubicBezTo>
                  <a:pt x="176" y="142"/>
                  <a:pt x="176" y="142"/>
                  <a:pt x="176" y="142"/>
                </a:cubicBezTo>
                <a:cubicBezTo>
                  <a:pt x="184" y="128"/>
                  <a:pt x="188" y="112"/>
                  <a:pt x="188" y="95"/>
                </a:cubicBezTo>
                <a:close/>
                <a:moveTo>
                  <a:pt x="94" y="173"/>
                </a:moveTo>
                <a:cubicBezTo>
                  <a:pt x="51" y="173"/>
                  <a:pt x="16" y="138"/>
                  <a:pt x="16" y="94"/>
                </a:cubicBezTo>
                <a:cubicBezTo>
                  <a:pt x="16" y="51"/>
                  <a:pt x="51" y="16"/>
                  <a:pt x="95" y="16"/>
                </a:cubicBezTo>
                <a:cubicBezTo>
                  <a:pt x="138" y="16"/>
                  <a:pt x="173" y="52"/>
                  <a:pt x="173" y="95"/>
                </a:cubicBezTo>
                <a:cubicBezTo>
                  <a:pt x="173" y="138"/>
                  <a:pt x="137" y="173"/>
                  <a:pt x="94" y="173"/>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30"/>
          <p:cNvSpPr>
            <a:spLocks noEditPoints="1"/>
          </p:cNvSpPr>
          <p:nvPr/>
        </p:nvSpPr>
        <p:spPr bwMode="auto">
          <a:xfrm>
            <a:off x="4534496" y="2985321"/>
            <a:ext cx="390662" cy="591700"/>
          </a:xfrm>
          <a:custGeom>
            <a:avLst/>
            <a:gdLst>
              <a:gd name="T0" fmla="*/ 188 w 188"/>
              <a:gd name="T1" fmla="*/ 95 h 283"/>
              <a:gd name="T2" fmla="*/ 94 w 188"/>
              <a:gd name="T3" fmla="*/ 0 h 283"/>
              <a:gd name="T4" fmla="*/ 0 w 188"/>
              <a:gd name="T5" fmla="*/ 94 h 283"/>
              <a:gd name="T6" fmla="*/ 13 w 188"/>
              <a:gd name="T7" fmla="*/ 142 h 283"/>
              <a:gd name="T8" fmla="*/ 13 w 188"/>
              <a:gd name="T9" fmla="*/ 142 h 283"/>
              <a:gd name="T10" fmla="*/ 94 w 188"/>
              <a:gd name="T11" fmla="*/ 283 h 283"/>
              <a:gd name="T12" fmla="*/ 175 w 188"/>
              <a:gd name="T13" fmla="*/ 142 h 283"/>
              <a:gd name="T14" fmla="*/ 175 w 188"/>
              <a:gd name="T15" fmla="*/ 142 h 283"/>
              <a:gd name="T16" fmla="*/ 188 w 188"/>
              <a:gd name="T17" fmla="*/ 95 h 283"/>
              <a:gd name="T18" fmla="*/ 94 w 188"/>
              <a:gd name="T19" fmla="*/ 173 h 283"/>
              <a:gd name="T20" fmla="*/ 16 w 188"/>
              <a:gd name="T21" fmla="*/ 94 h 283"/>
              <a:gd name="T22" fmla="*/ 94 w 188"/>
              <a:gd name="T23" fmla="*/ 16 h 283"/>
              <a:gd name="T24" fmla="*/ 173 w 188"/>
              <a:gd name="T25" fmla="*/ 95 h 283"/>
              <a:gd name="T26" fmla="*/ 94 w 188"/>
              <a:gd name="T27" fmla="*/ 17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283">
                <a:moveTo>
                  <a:pt x="188" y="95"/>
                </a:moveTo>
                <a:cubicBezTo>
                  <a:pt x="188" y="43"/>
                  <a:pt x="146" y="0"/>
                  <a:pt x="94" y="0"/>
                </a:cubicBezTo>
                <a:cubicBezTo>
                  <a:pt x="42" y="0"/>
                  <a:pt x="0" y="42"/>
                  <a:pt x="0" y="94"/>
                </a:cubicBezTo>
                <a:cubicBezTo>
                  <a:pt x="0" y="112"/>
                  <a:pt x="5" y="128"/>
                  <a:pt x="13" y="142"/>
                </a:cubicBezTo>
                <a:cubicBezTo>
                  <a:pt x="13" y="142"/>
                  <a:pt x="13" y="142"/>
                  <a:pt x="13" y="142"/>
                </a:cubicBezTo>
                <a:cubicBezTo>
                  <a:pt x="94" y="283"/>
                  <a:pt x="94" y="283"/>
                  <a:pt x="94" y="283"/>
                </a:cubicBezTo>
                <a:cubicBezTo>
                  <a:pt x="175" y="142"/>
                  <a:pt x="175" y="142"/>
                  <a:pt x="175" y="142"/>
                </a:cubicBezTo>
                <a:cubicBezTo>
                  <a:pt x="175" y="142"/>
                  <a:pt x="175" y="142"/>
                  <a:pt x="175" y="142"/>
                </a:cubicBezTo>
                <a:cubicBezTo>
                  <a:pt x="184" y="128"/>
                  <a:pt x="188" y="112"/>
                  <a:pt x="188" y="95"/>
                </a:cubicBezTo>
                <a:close/>
                <a:moveTo>
                  <a:pt x="94" y="173"/>
                </a:moveTo>
                <a:cubicBezTo>
                  <a:pt x="51" y="173"/>
                  <a:pt x="16" y="138"/>
                  <a:pt x="16" y="94"/>
                </a:cubicBezTo>
                <a:cubicBezTo>
                  <a:pt x="16" y="51"/>
                  <a:pt x="51" y="16"/>
                  <a:pt x="94" y="16"/>
                </a:cubicBezTo>
                <a:cubicBezTo>
                  <a:pt x="138" y="16"/>
                  <a:pt x="173" y="52"/>
                  <a:pt x="173" y="95"/>
                </a:cubicBezTo>
                <a:cubicBezTo>
                  <a:pt x="172" y="138"/>
                  <a:pt x="137" y="173"/>
                  <a:pt x="94" y="173"/>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56" name="Group 55"/>
          <p:cNvGrpSpPr/>
          <p:nvPr/>
        </p:nvGrpSpPr>
        <p:grpSpPr>
          <a:xfrm>
            <a:off x="6889541" y="4110543"/>
            <a:ext cx="243714" cy="212937"/>
            <a:chOff x="6357938" y="3535363"/>
            <a:chExt cx="465138" cy="406400"/>
          </a:xfrm>
          <a:solidFill>
            <a:schemeClr val="accent3"/>
          </a:solidFill>
        </p:grpSpPr>
        <p:sp>
          <p:nvSpPr>
            <p:cNvPr id="57" name="AutoShape 43"/>
            <p:cNvSpPr>
              <a:spLocks/>
            </p:cNvSpPr>
            <p:nvPr/>
          </p:nvSpPr>
          <p:spPr bwMode="auto">
            <a:xfrm>
              <a:off x="6357938" y="3535363"/>
              <a:ext cx="465138" cy="334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51" y="9367"/>
                  </a:moveTo>
                  <a:cubicBezTo>
                    <a:pt x="10901" y="9383"/>
                    <a:pt x="10851" y="9391"/>
                    <a:pt x="10800" y="9391"/>
                  </a:cubicBezTo>
                  <a:cubicBezTo>
                    <a:pt x="10748" y="9391"/>
                    <a:pt x="10698" y="9383"/>
                    <a:pt x="10648" y="9367"/>
                  </a:cubicBezTo>
                  <a:lnTo>
                    <a:pt x="1873" y="6550"/>
                  </a:lnTo>
                  <a:cubicBezTo>
                    <a:pt x="1566" y="6452"/>
                    <a:pt x="1349" y="6072"/>
                    <a:pt x="1349" y="5634"/>
                  </a:cubicBezTo>
                  <a:cubicBezTo>
                    <a:pt x="1349" y="5197"/>
                    <a:pt x="1566" y="4817"/>
                    <a:pt x="1873" y="4719"/>
                  </a:cubicBezTo>
                  <a:lnTo>
                    <a:pt x="10648" y="1902"/>
                  </a:lnTo>
                  <a:cubicBezTo>
                    <a:pt x="10698" y="1886"/>
                    <a:pt x="10748" y="1878"/>
                    <a:pt x="10800" y="1878"/>
                  </a:cubicBezTo>
                  <a:cubicBezTo>
                    <a:pt x="10851" y="1878"/>
                    <a:pt x="10901" y="1886"/>
                    <a:pt x="10951" y="1902"/>
                  </a:cubicBezTo>
                  <a:lnTo>
                    <a:pt x="19726" y="4719"/>
                  </a:lnTo>
                  <a:cubicBezTo>
                    <a:pt x="20033" y="4817"/>
                    <a:pt x="20249" y="5197"/>
                    <a:pt x="20249" y="5634"/>
                  </a:cubicBezTo>
                  <a:cubicBezTo>
                    <a:pt x="20249" y="6072"/>
                    <a:pt x="20033" y="6452"/>
                    <a:pt x="19726" y="6550"/>
                  </a:cubicBezTo>
                  <a:cubicBezTo>
                    <a:pt x="19726" y="6550"/>
                    <a:pt x="10951" y="9367"/>
                    <a:pt x="10951" y="9367"/>
                  </a:cubicBezTo>
                  <a:close/>
                  <a:moveTo>
                    <a:pt x="16874" y="16904"/>
                  </a:moveTo>
                  <a:cubicBezTo>
                    <a:pt x="16874" y="17942"/>
                    <a:pt x="14849" y="19721"/>
                    <a:pt x="10800" y="19721"/>
                  </a:cubicBezTo>
                  <a:cubicBezTo>
                    <a:pt x="6749" y="19721"/>
                    <a:pt x="4724" y="17942"/>
                    <a:pt x="4724" y="16904"/>
                  </a:cubicBezTo>
                  <a:lnTo>
                    <a:pt x="4724" y="9394"/>
                  </a:lnTo>
                  <a:lnTo>
                    <a:pt x="10353" y="11200"/>
                  </a:lnTo>
                  <a:cubicBezTo>
                    <a:pt x="10501" y="11246"/>
                    <a:pt x="10651" y="11269"/>
                    <a:pt x="10800" y="11269"/>
                  </a:cubicBezTo>
                  <a:cubicBezTo>
                    <a:pt x="10949" y="11269"/>
                    <a:pt x="11098" y="11246"/>
                    <a:pt x="11255" y="11198"/>
                  </a:cubicBezTo>
                  <a:lnTo>
                    <a:pt x="16874" y="9394"/>
                  </a:lnTo>
                  <a:cubicBezTo>
                    <a:pt x="16874" y="9394"/>
                    <a:pt x="16874" y="16904"/>
                    <a:pt x="16874" y="16904"/>
                  </a:cubicBezTo>
                  <a:close/>
                  <a:moveTo>
                    <a:pt x="21600" y="5634"/>
                  </a:moveTo>
                  <a:cubicBezTo>
                    <a:pt x="21600" y="4314"/>
                    <a:pt x="20954" y="3185"/>
                    <a:pt x="20030" y="2888"/>
                  </a:cubicBezTo>
                  <a:lnTo>
                    <a:pt x="11246" y="68"/>
                  </a:lnTo>
                  <a:cubicBezTo>
                    <a:pt x="11098" y="22"/>
                    <a:pt x="10949" y="0"/>
                    <a:pt x="10800" y="0"/>
                  </a:cubicBezTo>
                  <a:cubicBezTo>
                    <a:pt x="10651" y="0"/>
                    <a:pt x="10501" y="22"/>
                    <a:pt x="10344" y="71"/>
                  </a:cubicBezTo>
                  <a:lnTo>
                    <a:pt x="1570" y="2888"/>
                  </a:lnTo>
                  <a:cubicBezTo>
                    <a:pt x="645" y="3185"/>
                    <a:pt x="0" y="4314"/>
                    <a:pt x="0" y="5634"/>
                  </a:cubicBezTo>
                  <a:cubicBezTo>
                    <a:pt x="0" y="6955"/>
                    <a:pt x="645" y="8084"/>
                    <a:pt x="1569" y="8380"/>
                  </a:cubicBezTo>
                  <a:lnTo>
                    <a:pt x="3374" y="8960"/>
                  </a:lnTo>
                  <a:lnTo>
                    <a:pt x="3374" y="16904"/>
                  </a:lnTo>
                  <a:cubicBezTo>
                    <a:pt x="3374" y="19397"/>
                    <a:pt x="5425" y="21600"/>
                    <a:pt x="10800" y="21600"/>
                  </a:cubicBezTo>
                  <a:cubicBezTo>
                    <a:pt x="16174" y="21600"/>
                    <a:pt x="18224" y="19397"/>
                    <a:pt x="18224" y="16904"/>
                  </a:cubicBezTo>
                  <a:lnTo>
                    <a:pt x="18224" y="8960"/>
                  </a:lnTo>
                  <a:lnTo>
                    <a:pt x="20030" y="8380"/>
                  </a:lnTo>
                  <a:cubicBezTo>
                    <a:pt x="20954" y="8084"/>
                    <a:pt x="21600" y="6955"/>
                    <a:pt x="21600" y="563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8" name="AutoShape 44"/>
            <p:cNvSpPr>
              <a:spLocks/>
            </p:cNvSpPr>
            <p:nvPr/>
          </p:nvSpPr>
          <p:spPr bwMode="auto">
            <a:xfrm>
              <a:off x="6779419" y="3680619"/>
              <a:ext cx="28575" cy="1595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63"/>
                  </a:moveTo>
                  <a:lnTo>
                    <a:pt x="0" y="19636"/>
                  </a:lnTo>
                  <a:cubicBezTo>
                    <a:pt x="0" y="20721"/>
                    <a:pt x="4841" y="21599"/>
                    <a:pt x="10800" y="21599"/>
                  </a:cubicBezTo>
                  <a:cubicBezTo>
                    <a:pt x="16758" y="21599"/>
                    <a:pt x="21600" y="20721"/>
                    <a:pt x="21600" y="19636"/>
                  </a:cubicBezTo>
                  <a:lnTo>
                    <a:pt x="21600" y="1963"/>
                  </a:lnTo>
                  <a:cubicBezTo>
                    <a:pt x="21600" y="878"/>
                    <a:pt x="16758" y="0"/>
                    <a:pt x="10800" y="0"/>
                  </a:cubicBezTo>
                  <a:cubicBezTo>
                    <a:pt x="4841" y="0"/>
                    <a:pt x="0" y="878"/>
                    <a:pt x="0" y="1963"/>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9" name="AutoShape 45"/>
            <p:cNvSpPr>
              <a:spLocks/>
            </p:cNvSpPr>
            <p:nvPr/>
          </p:nvSpPr>
          <p:spPr bwMode="auto">
            <a:xfrm>
              <a:off x="6764338" y="3854450"/>
              <a:ext cx="58738"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10427"/>
                    <a:pt x="0" y="14400"/>
                  </a:cubicBezTo>
                  <a:cubicBezTo>
                    <a:pt x="0" y="18372"/>
                    <a:pt x="4838" y="21599"/>
                    <a:pt x="10800" y="21599"/>
                  </a:cubicBezTo>
                  <a:cubicBezTo>
                    <a:pt x="16761" y="21599"/>
                    <a:pt x="21600" y="18372"/>
                    <a:pt x="21600" y="14400"/>
                  </a:cubicBezTo>
                  <a:cubicBezTo>
                    <a:pt x="21600" y="10427"/>
                    <a:pt x="16761"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0" name="AutoShape 59"/>
          <p:cNvSpPr>
            <a:spLocks/>
          </p:cNvSpPr>
          <p:nvPr/>
        </p:nvSpPr>
        <p:spPr bwMode="auto">
          <a:xfrm>
            <a:off x="6901959" y="1615243"/>
            <a:ext cx="243714" cy="24329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61" name="Group 60"/>
          <p:cNvGrpSpPr/>
          <p:nvPr/>
        </p:nvGrpSpPr>
        <p:grpSpPr>
          <a:xfrm>
            <a:off x="6901959" y="2852936"/>
            <a:ext cx="243714" cy="228326"/>
            <a:chOff x="5368132" y="3540125"/>
            <a:chExt cx="465138" cy="435769"/>
          </a:xfrm>
          <a:solidFill>
            <a:schemeClr val="accent2"/>
          </a:solidFill>
        </p:grpSpPr>
        <p:sp>
          <p:nvSpPr>
            <p:cNvPr id="62" name="AutoShape 110"/>
            <p:cNvSpPr>
              <a:spLocks/>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3" name="AutoShape 111"/>
            <p:cNvSpPr>
              <a:spLocks/>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AutoShape 149"/>
          <p:cNvSpPr>
            <a:spLocks/>
          </p:cNvSpPr>
          <p:nvPr/>
        </p:nvSpPr>
        <p:spPr bwMode="auto">
          <a:xfrm>
            <a:off x="2664124" y="3219802"/>
            <a:ext cx="243298" cy="1750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537" y="19720"/>
                </a:moveTo>
                <a:lnTo>
                  <a:pt x="16537" y="19721"/>
                </a:lnTo>
                <a:lnTo>
                  <a:pt x="4387" y="19721"/>
                </a:lnTo>
                <a:cubicBezTo>
                  <a:pt x="2713" y="19720"/>
                  <a:pt x="1350" y="17824"/>
                  <a:pt x="1350" y="15494"/>
                </a:cubicBezTo>
                <a:cubicBezTo>
                  <a:pt x="1350" y="13992"/>
                  <a:pt x="1918" y="12635"/>
                  <a:pt x="2871" y="11862"/>
                </a:cubicBezTo>
                <a:cubicBezTo>
                  <a:pt x="3797" y="11123"/>
                  <a:pt x="3860" y="10975"/>
                  <a:pt x="3472" y="9647"/>
                </a:cubicBezTo>
                <a:cubicBezTo>
                  <a:pt x="3406" y="9374"/>
                  <a:pt x="3375" y="9136"/>
                  <a:pt x="3375" y="8921"/>
                </a:cubicBezTo>
                <a:cubicBezTo>
                  <a:pt x="3375" y="7626"/>
                  <a:pt x="4131" y="6573"/>
                  <a:pt x="5062" y="6573"/>
                </a:cubicBezTo>
                <a:cubicBezTo>
                  <a:pt x="5062" y="6573"/>
                  <a:pt x="5505" y="6529"/>
                  <a:pt x="5976" y="6789"/>
                </a:cubicBezTo>
                <a:cubicBezTo>
                  <a:pt x="6750" y="7219"/>
                  <a:pt x="6834" y="6808"/>
                  <a:pt x="7200" y="5701"/>
                </a:cubicBezTo>
                <a:cubicBezTo>
                  <a:pt x="7974" y="3380"/>
                  <a:pt x="9652" y="1878"/>
                  <a:pt x="11475" y="1878"/>
                </a:cubicBezTo>
                <a:cubicBezTo>
                  <a:pt x="13905" y="1878"/>
                  <a:pt x="15914" y="4435"/>
                  <a:pt x="16148" y="7826"/>
                </a:cubicBezTo>
                <a:cubicBezTo>
                  <a:pt x="16231" y="9171"/>
                  <a:pt x="16231" y="9171"/>
                  <a:pt x="17239" y="9491"/>
                </a:cubicBezTo>
                <a:cubicBezTo>
                  <a:pt x="18984" y="9955"/>
                  <a:pt x="20250" y="12085"/>
                  <a:pt x="20250" y="14555"/>
                </a:cubicBezTo>
                <a:cubicBezTo>
                  <a:pt x="20250" y="17404"/>
                  <a:pt x="18585" y="19720"/>
                  <a:pt x="16537" y="19720"/>
                </a:cubicBezTo>
                <a:moveTo>
                  <a:pt x="17492" y="7647"/>
                </a:moveTo>
                <a:cubicBezTo>
                  <a:pt x="17196" y="3362"/>
                  <a:pt x="14632" y="0"/>
                  <a:pt x="11475" y="0"/>
                </a:cubicBezTo>
                <a:cubicBezTo>
                  <a:pt x="9031" y="0"/>
                  <a:pt x="6939" y="2017"/>
                  <a:pt x="5976" y="4911"/>
                </a:cubicBezTo>
                <a:cubicBezTo>
                  <a:pt x="5685" y="4784"/>
                  <a:pt x="5383" y="4695"/>
                  <a:pt x="5062" y="4695"/>
                </a:cubicBezTo>
                <a:cubicBezTo>
                  <a:pt x="3385" y="4695"/>
                  <a:pt x="2025" y="6589"/>
                  <a:pt x="2025" y="8921"/>
                </a:cubicBezTo>
                <a:cubicBezTo>
                  <a:pt x="2025" y="9385"/>
                  <a:pt x="2092" y="9824"/>
                  <a:pt x="2191" y="10240"/>
                </a:cubicBezTo>
                <a:cubicBezTo>
                  <a:pt x="886" y="11298"/>
                  <a:pt x="0" y="13242"/>
                  <a:pt x="0" y="15494"/>
                </a:cubicBezTo>
                <a:cubicBezTo>
                  <a:pt x="0" y="18866"/>
                  <a:pt x="1964" y="21599"/>
                  <a:pt x="4387" y="21599"/>
                </a:cubicBezTo>
                <a:lnTo>
                  <a:pt x="4387" y="21600"/>
                </a:lnTo>
                <a:lnTo>
                  <a:pt x="16537" y="21600"/>
                </a:lnTo>
                <a:lnTo>
                  <a:pt x="16537" y="21599"/>
                </a:lnTo>
                <a:cubicBezTo>
                  <a:pt x="19334" y="21599"/>
                  <a:pt x="21599" y="18446"/>
                  <a:pt x="21599" y="14555"/>
                </a:cubicBezTo>
                <a:cubicBezTo>
                  <a:pt x="21599" y="11120"/>
                  <a:pt x="19831" y="8269"/>
                  <a:pt x="17492" y="7647"/>
                </a:cubicBezTo>
              </a:path>
            </a:pathLst>
          </a:cu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65" name="Group 64"/>
          <p:cNvGrpSpPr/>
          <p:nvPr/>
        </p:nvGrpSpPr>
        <p:grpSpPr>
          <a:xfrm>
            <a:off x="4170335" y="4687148"/>
            <a:ext cx="195112" cy="170473"/>
            <a:chOff x="6357938" y="3535363"/>
            <a:chExt cx="465138" cy="406400"/>
          </a:xfrm>
          <a:solidFill>
            <a:schemeClr val="accent3"/>
          </a:solidFill>
        </p:grpSpPr>
        <p:sp>
          <p:nvSpPr>
            <p:cNvPr id="66" name="AutoShape 43"/>
            <p:cNvSpPr>
              <a:spLocks/>
            </p:cNvSpPr>
            <p:nvPr/>
          </p:nvSpPr>
          <p:spPr bwMode="auto">
            <a:xfrm>
              <a:off x="6357938" y="3535363"/>
              <a:ext cx="465138" cy="334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51" y="9367"/>
                  </a:moveTo>
                  <a:cubicBezTo>
                    <a:pt x="10901" y="9383"/>
                    <a:pt x="10851" y="9391"/>
                    <a:pt x="10800" y="9391"/>
                  </a:cubicBezTo>
                  <a:cubicBezTo>
                    <a:pt x="10748" y="9391"/>
                    <a:pt x="10698" y="9383"/>
                    <a:pt x="10648" y="9367"/>
                  </a:cubicBezTo>
                  <a:lnTo>
                    <a:pt x="1873" y="6550"/>
                  </a:lnTo>
                  <a:cubicBezTo>
                    <a:pt x="1566" y="6452"/>
                    <a:pt x="1349" y="6072"/>
                    <a:pt x="1349" y="5634"/>
                  </a:cubicBezTo>
                  <a:cubicBezTo>
                    <a:pt x="1349" y="5197"/>
                    <a:pt x="1566" y="4817"/>
                    <a:pt x="1873" y="4719"/>
                  </a:cubicBezTo>
                  <a:lnTo>
                    <a:pt x="10648" y="1902"/>
                  </a:lnTo>
                  <a:cubicBezTo>
                    <a:pt x="10698" y="1886"/>
                    <a:pt x="10748" y="1878"/>
                    <a:pt x="10800" y="1878"/>
                  </a:cubicBezTo>
                  <a:cubicBezTo>
                    <a:pt x="10851" y="1878"/>
                    <a:pt x="10901" y="1886"/>
                    <a:pt x="10951" y="1902"/>
                  </a:cubicBezTo>
                  <a:lnTo>
                    <a:pt x="19726" y="4719"/>
                  </a:lnTo>
                  <a:cubicBezTo>
                    <a:pt x="20033" y="4817"/>
                    <a:pt x="20249" y="5197"/>
                    <a:pt x="20249" y="5634"/>
                  </a:cubicBezTo>
                  <a:cubicBezTo>
                    <a:pt x="20249" y="6072"/>
                    <a:pt x="20033" y="6452"/>
                    <a:pt x="19726" y="6550"/>
                  </a:cubicBezTo>
                  <a:cubicBezTo>
                    <a:pt x="19726" y="6550"/>
                    <a:pt x="10951" y="9367"/>
                    <a:pt x="10951" y="9367"/>
                  </a:cubicBezTo>
                  <a:close/>
                  <a:moveTo>
                    <a:pt x="16874" y="16904"/>
                  </a:moveTo>
                  <a:cubicBezTo>
                    <a:pt x="16874" y="17942"/>
                    <a:pt x="14849" y="19721"/>
                    <a:pt x="10800" y="19721"/>
                  </a:cubicBezTo>
                  <a:cubicBezTo>
                    <a:pt x="6749" y="19721"/>
                    <a:pt x="4724" y="17942"/>
                    <a:pt x="4724" y="16904"/>
                  </a:cubicBezTo>
                  <a:lnTo>
                    <a:pt x="4724" y="9394"/>
                  </a:lnTo>
                  <a:lnTo>
                    <a:pt x="10353" y="11200"/>
                  </a:lnTo>
                  <a:cubicBezTo>
                    <a:pt x="10501" y="11246"/>
                    <a:pt x="10651" y="11269"/>
                    <a:pt x="10800" y="11269"/>
                  </a:cubicBezTo>
                  <a:cubicBezTo>
                    <a:pt x="10949" y="11269"/>
                    <a:pt x="11098" y="11246"/>
                    <a:pt x="11255" y="11198"/>
                  </a:cubicBezTo>
                  <a:lnTo>
                    <a:pt x="16874" y="9394"/>
                  </a:lnTo>
                  <a:cubicBezTo>
                    <a:pt x="16874" y="9394"/>
                    <a:pt x="16874" y="16904"/>
                    <a:pt x="16874" y="16904"/>
                  </a:cubicBezTo>
                  <a:close/>
                  <a:moveTo>
                    <a:pt x="21600" y="5634"/>
                  </a:moveTo>
                  <a:cubicBezTo>
                    <a:pt x="21600" y="4314"/>
                    <a:pt x="20954" y="3185"/>
                    <a:pt x="20030" y="2888"/>
                  </a:cubicBezTo>
                  <a:lnTo>
                    <a:pt x="11246" y="68"/>
                  </a:lnTo>
                  <a:cubicBezTo>
                    <a:pt x="11098" y="22"/>
                    <a:pt x="10949" y="0"/>
                    <a:pt x="10800" y="0"/>
                  </a:cubicBezTo>
                  <a:cubicBezTo>
                    <a:pt x="10651" y="0"/>
                    <a:pt x="10501" y="22"/>
                    <a:pt x="10344" y="71"/>
                  </a:cubicBezTo>
                  <a:lnTo>
                    <a:pt x="1570" y="2888"/>
                  </a:lnTo>
                  <a:cubicBezTo>
                    <a:pt x="645" y="3185"/>
                    <a:pt x="0" y="4314"/>
                    <a:pt x="0" y="5634"/>
                  </a:cubicBezTo>
                  <a:cubicBezTo>
                    <a:pt x="0" y="6955"/>
                    <a:pt x="645" y="8084"/>
                    <a:pt x="1569" y="8380"/>
                  </a:cubicBezTo>
                  <a:lnTo>
                    <a:pt x="3374" y="8960"/>
                  </a:lnTo>
                  <a:lnTo>
                    <a:pt x="3374" y="16904"/>
                  </a:lnTo>
                  <a:cubicBezTo>
                    <a:pt x="3374" y="19397"/>
                    <a:pt x="5425" y="21600"/>
                    <a:pt x="10800" y="21600"/>
                  </a:cubicBezTo>
                  <a:cubicBezTo>
                    <a:pt x="16174" y="21600"/>
                    <a:pt x="18224" y="19397"/>
                    <a:pt x="18224" y="16904"/>
                  </a:cubicBezTo>
                  <a:lnTo>
                    <a:pt x="18224" y="8960"/>
                  </a:lnTo>
                  <a:lnTo>
                    <a:pt x="20030" y="8380"/>
                  </a:lnTo>
                  <a:cubicBezTo>
                    <a:pt x="20954" y="8084"/>
                    <a:pt x="21600" y="6955"/>
                    <a:pt x="21600" y="563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7" name="AutoShape 44"/>
            <p:cNvSpPr>
              <a:spLocks/>
            </p:cNvSpPr>
            <p:nvPr/>
          </p:nvSpPr>
          <p:spPr bwMode="auto">
            <a:xfrm>
              <a:off x="6779419" y="3680619"/>
              <a:ext cx="28575" cy="1595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63"/>
                  </a:moveTo>
                  <a:lnTo>
                    <a:pt x="0" y="19636"/>
                  </a:lnTo>
                  <a:cubicBezTo>
                    <a:pt x="0" y="20721"/>
                    <a:pt x="4841" y="21599"/>
                    <a:pt x="10800" y="21599"/>
                  </a:cubicBezTo>
                  <a:cubicBezTo>
                    <a:pt x="16758" y="21599"/>
                    <a:pt x="21600" y="20721"/>
                    <a:pt x="21600" y="19636"/>
                  </a:cubicBezTo>
                  <a:lnTo>
                    <a:pt x="21600" y="1963"/>
                  </a:lnTo>
                  <a:cubicBezTo>
                    <a:pt x="21600" y="878"/>
                    <a:pt x="16758" y="0"/>
                    <a:pt x="10800" y="0"/>
                  </a:cubicBezTo>
                  <a:cubicBezTo>
                    <a:pt x="4841" y="0"/>
                    <a:pt x="0" y="878"/>
                    <a:pt x="0" y="1963"/>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8" name="AutoShape 45"/>
            <p:cNvSpPr>
              <a:spLocks/>
            </p:cNvSpPr>
            <p:nvPr/>
          </p:nvSpPr>
          <p:spPr bwMode="auto">
            <a:xfrm>
              <a:off x="6764338" y="3854450"/>
              <a:ext cx="58738"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10427"/>
                    <a:pt x="0" y="14400"/>
                  </a:cubicBezTo>
                  <a:cubicBezTo>
                    <a:pt x="0" y="18372"/>
                    <a:pt x="4838" y="21599"/>
                    <a:pt x="10800" y="21599"/>
                  </a:cubicBezTo>
                  <a:cubicBezTo>
                    <a:pt x="16761" y="21599"/>
                    <a:pt x="21600" y="18372"/>
                    <a:pt x="21600" y="14400"/>
                  </a:cubicBezTo>
                  <a:cubicBezTo>
                    <a:pt x="21600" y="10427"/>
                    <a:pt x="16761"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9" name="AutoShape 59"/>
          <p:cNvSpPr>
            <a:spLocks/>
          </p:cNvSpPr>
          <p:nvPr/>
        </p:nvSpPr>
        <p:spPr bwMode="auto">
          <a:xfrm>
            <a:off x="5022774" y="4993003"/>
            <a:ext cx="195111" cy="19477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70" name="Group 69"/>
          <p:cNvGrpSpPr/>
          <p:nvPr/>
        </p:nvGrpSpPr>
        <p:grpSpPr>
          <a:xfrm>
            <a:off x="4640150" y="3097827"/>
            <a:ext cx="195111" cy="182791"/>
            <a:chOff x="5368132" y="3540125"/>
            <a:chExt cx="465138" cy="435769"/>
          </a:xfrm>
          <a:solidFill>
            <a:schemeClr val="accent4"/>
          </a:solidFill>
        </p:grpSpPr>
        <p:sp>
          <p:nvSpPr>
            <p:cNvPr id="71" name="AutoShape 110"/>
            <p:cNvSpPr>
              <a:spLocks/>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2" name="AutoShape 111"/>
            <p:cNvSpPr>
              <a:spLocks/>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73" name="AutoShape 149"/>
          <p:cNvSpPr>
            <a:spLocks/>
          </p:cNvSpPr>
          <p:nvPr/>
        </p:nvSpPr>
        <p:spPr bwMode="auto">
          <a:xfrm>
            <a:off x="6905997" y="5430598"/>
            <a:ext cx="235639" cy="1695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537" y="19720"/>
                </a:moveTo>
                <a:lnTo>
                  <a:pt x="16537" y="19721"/>
                </a:lnTo>
                <a:lnTo>
                  <a:pt x="4387" y="19721"/>
                </a:lnTo>
                <a:cubicBezTo>
                  <a:pt x="2713" y="19720"/>
                  <a:pt x="1350" y="17824"/>
                  <a:pt x="1350" y="15494"/>
                </a:cubicBezTo>
                <a:cubicBezTo>
                  <a:pt x="1350" y="13992"/>
                  <a:pt x="1918" y="12635"/>
                  <a:pt x="2871" y="11862"/>
                </a:cubicBezTo>
                <a:cubicBezTo>
                  <a:pt x="3797" y="11123"/>
                  <a:pt x="3860" y="10975"/>
                  <a:pt x="3472" y="9647"/>
                </a:cubicBezTo>
                <a:cubicBezTo>
                  <a:pt x="3406" y="9374"/>
                  <a:pt x="3375" y="9136"/>
                  <a:pt x="3375" y="8921"/>
                </a:cubicBezTo>
                <a:cubicBezTo>
                  <a:pt x="3375" y="7626"/>
                  <a:pt x="4131" y="6573"/>
                  <a:pt x="5062" y="6573"/>
                </a:cubicBezTo>
                <a:cubicBezTo>
                  <a:pt x="5062" y="6573"/>
                  <a:pt x="5505" y="6529"/>
                  <a:pt x="5976" y="6789"/>
                </a:cubicBezTo>
                <a:cubicBezTo>
                  <a:pt x="6750" y="7219"/>
                  <a:pt x="6834" y="6808"/>
                  <a:pt x="7200" y="5701"/>
                </a:cubicBezTo>
                <a:cubicBezTo>
                  <a:pt x="7974" y="3380"/>
                  <a:pt x="9652" y="1878"/>
                  <a:pt x="11475" y="1878"/>
                </a:cubicBezTo>
                <a:cubicBezTo>
                  <a:pt x="13905" y="1878"/>
                  <a:pt x="15914" y="4435"/>
                  <a:pt x="16148" y="7826"/>
                </a:cubicBezTo>
                <a:cubicBezTo>
                  <a:pt x="16231" y="9171"/>
                  <a:pt x="16231" y="9171"/>
                  <a:pt x="17239" y="9491"/>
                </a:cubicBezTo>
                <a:cubicBezTo>
                  <a:pt x="18984" y="9955"/>
                  <a:pt x="20250" y="12085"/>
                  <a:pt x="20250" y="14555"/>
                </a:cubicBezTo>
                <a:cubicBezTo>
                  <a:pt x="20250" y="17404"/>
                  <a:pt x="18585" y="19720"/>
                  <a:pt x="16537" y="19720"/>
                </a:cubicBezTo>
                <a:moveTo>
                  <a:pt x="17492" y="7647"/>
                </a:moveTo>
                <a:cubicBezTo>
                  <a:pt x="17196" y="3362"/>
                  <a:pt x="14632" y="0"/>
                  <a:pt x="11475" y="0"/>
                </a:cubicBezTo>
                <a:cubicBezTo>
                  <a:pt x="9031" y="0"/>
                  <a:pt x="6939" y="2017"/>
                  <a:pt x="5976" y="4911"/>
                </a:cubicBezTo>
                <a:cubicBezTo>
                  <a:pt x="5685" y="4784"/>
                  <a:pt x="5383" y="4695"/>
                  <a:pt x="5062" y="4695"/>
                </a:cubicBezTo>
                <a:cubicBezTo>
                  <a:pt x="3385" y="4695"/>
                  <a:pt x="2025" y="6589"/>
                  <a:pt x="2025" y="8921"/>
                </a:cubicBezTo>
                <a:cubicBezTo>
                  <a:pt x="2025" y="9385"/>
                  <a:pt x="2092" y="9824"/>
                  <a:pt x="2191" y="10240"/>
                </a:cubicBezTo>
                <a:cubicBezTo>
                  <a:pt x="886" y="11298"/>
                  <a:pt x="0" y="13242"/>
                  <a:pt x="0" y="15494"/>
                </a:cubicBezTo>
                <a:cubicBezTo>
                  <a:pt x="0" y="18866"/>
                  <a:pt x="1964" y="21599"/>
                  <a:pt x="4387" y="21599"/>
                </a:cubicBezTo>
                <a:lnTo>
                  <a:pt x="4387" y="21600"/>
                </a:lnTo>
                <a:lnTo>
                  <a:pt x="16537" y="21600"/>
                </a:lnTo>
                <a:lnTo>
                  <a:pt x="16537" y="21599"/>
                </a:lnTo>
                <a:cubicBezTo>
                  <a:pt x="19334" y="21599"/>
                  <a:pt x="21599" y="18446"/>
                  <a:pt x="21599" y="14555"/>
                </a:cubicBezTo>
                <a:cubicBezTo>
                  <a:pt x="21599" y="11120"/>
                  <a:pt x="19831" y="8269"/>
                  <a:pt x="17492" y="7647"/>
                </a:cubicBezTo>
              </a:path>
            </a:pathLst>
          </a:cu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74" name="Group 73"/>
          <p:cNvGrpSpPr/>
          <p:nvPr/>
        </p:nvGrpSpPr>
        <p:grpSpPr>
          <a:xfrm>
            <a:off x="7464751" y="1595337"/>
            <a:ext cx="4126361" cy="755457"/>
            <a:chOff x="6444284" y="2049087"/>
            <a:chExt cx="2489038" cy="764539"/>
          </a:xfrm>
        </p:grpSpPr>
        <p:sp>
          <p:nvSpPr>
            <p:cNvPr id="75" name="TextBox 74"/>
            <p:cNvSpPr txBox="1"/>
            <p:nvPr/>
          </p:nvSpPr>
          <p:spPr>
            <a:xfrm>
              <a:off x="6450679" y="2346411"/>
              <a:ext cx="2482643" cy="467215"/>
            </a:xfrm>
            <a:prstGeom prst="rect">
              <a:avLst/>
            </a:prstGeom>
            <a:noFill/>
          </p:spPr>
          <p:txBody>
            <a:bodyPr wrap="square" rtlCol="0">
              <a:spAutoFit/>
            </a:bodyPr>
            <a:lstStyle/>
            <a:p>
              <a:r>
                <a:rPr lang="en-US" sz="1200" dirty="0">
                  <a:solidFill>
                    <a:schemeClr val="tx1">
                      <a:lumMod val="50000"/>
                      <a:lumOff val="50000"/>
                    </a:schemeClr>
                  </a:solidFill>
                </a:rPr>
                <a:t>Lorem Ipsum has been the industry's standard dummy text ever since the 1500s, when an unknown printer took a galley of</a:t>
              </a:r>
            </a:p>
          </p:txBody>
        </p:sp>
        <p:sp>
          <p:nvSpPr>
            <p:cNvPr id="76" name="Rectangle 75"/>
            <p:cNvSpPr/>
            <p:nvPr/>
          </p:nvSpPr>
          <p:spPr>
            <a:xfrm>
              <a:off x="6444284" y="2049087"/>
              <a:ext cx="771810" cy="342624"/>
            </a:xfrm>
            <a:prstGeom prst="rect">
              <a:avLst/>
            </a:prstGeom>
          </p:spPr>
          <p:txBody>
            <a:bodyPr wrap="none">
              <a:spAutoFit/>
            </a:bodyPr>
            <a:lstStyle/>
            <a:p>
              <a:r>
                <a:rPr lang="en-US" sz="1600" dirty="0">
                  <a:solidFill>
                    <a:schemeClr val="accent1"/>
                  </a:solidFill>
                  <a:latin typeface="+mj-lt"/>
                </a:rPr>
                <a:t>Design Web</a:t>
              </a:r>
            </a:p>
          </p:txBody>
        </p:sp>
      </p:grpSp>
      <p:grpSp>
        <p:nvGrpSpPr>
          <p:cNvPr id="77" name="Group 76"/>
          <p:cNvGrpSpPr/>
          <p:nvPr/>
        </p:nvGrpSpPr>
        <p:grpSpPr>
          <a:xfrm>
            <a:off x="7475353" y="2820990"/>
            <a:ext cx="4126361" cy="755457"/>
            <a:chOff x="6444284" y="2049087"/>
            <a:chExt cx="2489038" cy="764539"/>
          </a:xfrm>
        </p:grpSpPr>
        <p:sp>
          <p:nvSpPr>
            <p:cNvPr id="78" name="TextBox 77"/>
            <p:cNvSpPr txBox="1"/>
            <p:nvPr/>
          </p:nvSpPr>
          <p:spPr>
            <a:xfrm>
              <a:off x="6450679" y="2346411"/>
              <a:ext cx="2482643" cy="467215"/>
            </a:xfrm>
            <a:prstGeom prst="rect">
              <a:avLst/>
            </a:prstGeom>
            <a:noFill/>
          </p:spPr>
          <p:txBody>
            <a:bodyPr wrap="square" rtlCol="0">
              <a:spAutoFit/>
            </a:bodyPr>
            <a:lstStyle/>
            <a:p>
              <a:r>
                <a:rPr lang="en-US" sz="1200" dirty="0">
                  <a:solidFill>
                    <a:schemeClr val="tx1">
                      <a:lumMod val="50000"/>
                      <a:lumOff val="50000"/>
                    </a:schemeClr>
                  </a:solidFill>
                </a:rPr>
                <a:t>Lorem Ipsum has been the industry's standard dummy text ever since the 1500s, when an unknown printer took a galley of</a:t>
              </a:r>
            </a:p>
          </p:txBody>
        </p:sp>
        <p:sp>
          <p:nvSpPr>
            <p:cNvPr id="79" name="Rectangle 78"/>
            <p:cNvSpPr/>
            <p:nvPr/>
          </p:nvSpPr>
          <p:spPr>
            <a:xfrm>
              <a:off x="6444284" y="2049087"/>
              <a:ext cx="828859" cy="342624"/>
            </a:xfrm>
            <a:prstGeom prst="rect">
              <a:avLst/>
            </a:prstGeom>
          </p:spPr>
          <p:txBody>
            <a:bodyPr wrap="none">
              <a:spAutoFit/>
            </a:bodyPr>
            <a:lstStyle/>
            <a:p>
              <a:r>
                <a:rPr lang="en-US" sz="1600">
                  <a:solidFill>
                    <a:schemeClr val="accent2"/>
                  </a:solidFill>
                  <a:latin typeface="+mj-lt"/>
                </a:rPr>
                <a:t>Social Media</a:t>
              </a:r>
            </a:p>
          </p:txBody>
        </p:sp>
      </p:grpSp>
      <p:grpSp>
        <p:nvGrpSpPr>
          <p:cNvPr id="80" name="Group 79"/>
          <p:cNvGrpSpPr/>
          <p:nvPr/>
        </p:nvGrpSpPr>
        <p:grpSpPr>
          <a:xfrm>
            <a:off x="7464751" y="3970062"/>
            <a:ext cx="4126361" cy="755457"/>
            <a:chOff x="6444284" y="2049087"/>
            <a:chExt cx="2489038" cy="764539"/>
          </a:xfrm>
        </p:grpSpPr>
        <p:sp>
          <p:nvSpPr>
            <p:cNvPr id="81" name="TextBox 80"/>
            <p:cNvSpPr txBox="1"/>
            <p:nvPr/>
          </p:nvSpPr>
          <p:spPr>
            <a:xfrm>
              <a:off x="6450679" y="2346411"/>
              <a:ext cx="2482643" cy="467215"/>
            </a:xfrm>
            <a:prstGeom prst="rect">
              <a:avLst/>
            </a:prstGeom>
            <a:noFill/>
          </p:spPr>
          <p:txBody>
            <a:bodyPr wrap="square" rtlCol="0">
              <a:spAutoFit/>
            </a:bodyPr>
            <a:lstStyle/>
            <a:p>
              <a:r>
                <a:rPr lang="en-US" sz="1200" dirty="0">
                  <a:solidFill>
                    <a:schemeClr val="tx1">
                      <a:lumMod val="50000"/>
                      <a:lumOff val="50000"/>
                    </a:schemeClr>
                  </a:solidFill>
                </a:rPr>
                <a:t>Lorem Ipsum has been the industry's standard dummy text ever since the 1500s, when an unknown printer took a galley of</a:t>
              </a:r>
            </a:p>
          </p:txBody>
        </p:sp>
        <p:sp>
          <p:nvSpPr>
            <p:cNvPr id="82" name="Rectangle 81"/>
            <p:cNvSpPr/>
            <p:nvPr/>
          </p:nvSpPr>
          <p:spPr>
            <a:xfrm>
              <a:off x="6444284" y="2049087"/>
              <a:ext cx="1005809" cy="342624"/>
            </a:xfrm>
            <a:prstGeom prst="rect">
              <a:avLst/>
            </a:prstGeom>
          </p:spPr>
          <p:txBody>
            <a:bodyPr wrap="none">
              <a:spAutoFit/>
            </a:bodyPr>
            <a:lstStyle/>
            <a:p>
              <a:r>
                <a:rPr lang="en-US" sz="1600">
                  <a:solidFill>
                    <a:schemeClr val="accent3"/>
                  </a:solidFill>
                  <a:latin typeface="+mj-lt"/>
                </a:rPr>
                <a:t>Maketing Social</a:t>
              </a:r>
            </a:p>
          </p:txBody>
        </p:sp>
      </p:grpSp>
      <p:grpSp>
        <p:nvGrpSpPr>
          <p:cNvPr id="83" name="Group 82"/>
          <p:cNvGrpSpPr/>
          <p:nvPr/>
        </p:nvGrpSpPr>
        <p:grpSpPr>
          <a:xfrm>
            <a:off x="7464751" y="5337839"/>
            <a:ext cx="4126361" cy="755457"/>
            <a:chOff x="6444284" y="2049087"/>
            <a:chExt cx="2489038" cy="764539"/>
          </a:xfrm>
        </p:grpSpPr>
        <p:sp>
          <p:nvSpPr>
            <p:cNvPr id="84" name="TextBox 83"/>
            <p:cNvSpPr txBox="1"/>
            <p:nvPr/>
          </p:nvSpPr>
          <p:spPr>
            <a:xfrm>
              <a:off x="6450679" y="2346411"/>
              <a:ext cx="2482643" cy="467215"/>
            </a:xfrm>
            <a:prstGeom prst="rect">
              <a:avLst/>
            </a:prstGeom>
            <a:noFill/>
          </p:spPr>
          <p:txBody>
            <a:bodyPr wrap="square" rtlCol="0">
              <a:spAutoFit/>
            </a:bodyPr>
            <a:lstStyle/>
            <a:p>
              <a:r>
                <a:rPr lang="en-US" sz="1200" dirty="0">
                  <a:solidFill>
                    <a:schemeClr val="tx1">
                      <a:lumMod val="50000"/>
                      <a:lumOff val="50000"/>
                    </a:schemeClr>
                  </a:solidFill>
                </a:rPr>
                <a:t>Lorem Ipsum has been the industry's standard dummy text ever since the 1500s, when an unknown printer took a galley of</a:t>
              </a:r>
            </a:p>
          </p:txBody>
        </p:sp>
        <p:sp>
          <p:nvSpPr>
            <p:cNvPr id="85" name="Rectangle 84"/>
            <p:cNvSpPr/>
            <p:nvPr/>
          </p:nvSpPr>
          <p:spPr>
            <a:xfrm>
              <a:off x="6444284" y="2049087"/>
              <a:ext cx="1005809" cy="342624"/>
            </a:xfrm>
            <a:prstGeom prst="rect">
              <a:avLst/>
            </a:prstGeom>
          </p:spPr>
          <p:txBody>
            <a:bodyPr wrap="none">
              <a:spAutoFit/>
            </a:bodyPr>
            <a:lstStyle/>
            <a:p>
              <a:r>
                <a:rPr lang="en-US" sz="1600">
                  <a:solidFill>
                    <a:schemeClr val="accent4"/>
                  </a:solidFill>
                  <a:latin typeface="+mj-lt"/>
                </a:rPr>
                <a:t>Maketing Social</a:t>
              </a:r>
            </a:p>
          </p:txBody>
        </p:sp>
      </p:grpSp>
    </p:spTree>
    <p:extLst>
      <p:ext uri="{BB962C8B-B14F-4D97-AF65-F5344CB8AC3E}">
        <p14:creationId xmlns:p14="http://schemas.microsoft.com/office/powerpoint/2010/main" val="367513454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par>
                                <p:cTn id="11" presetID="10"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par>
                                <p:cTn id="14" presetID="10"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par>
                                <p:cTn id="17" presetID="10" presetClass="entr" presetSubtype="0" fill="hold" nodeType="with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500"/>
                                        <p:tgtEl>
                                          <p:spTgt spid="1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2"/>
                                        </p:tgtEl>
                                        <p:attrNameLst>
                                          <p:attrName>style.visibility</p:attrName>
                                        </p:attrNameLst>
                                      </p:cBhvr>
                                      <p:to>
                                        <p:strVal val="visible"/>
                                      </p:to>
                                    </p:set>
                                    <p:animEffect transition="in" filter="fade">
                                      <p:cBhvr>
                                        <p:cTn id="22" dur="500"/>
                                        <p:tgtEl>
                                          <p:spTgt spid="5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3"/>
                                        </p:tgtEl>
                                        <p:attrNameLst>
                                          <p:attrName>style.visibility</p:attrName>
                                        </p:attrNameLst>
                                      </p:cBhvr>
                                      <p:to>
                                        <p:strVal val="visible"/>
                                      </p:to>
                                    </p:set>
                                    <p:animEffect transition="in" filter="fade">
                                      <p:cBhvr>
                                        <p:cTn id="25" dur="500"/>
                                        <p:tgtEl>
                                          <p:spTgt spid="5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500"/>
                                        <p:tgtEl>
                                          <p:spTgt spid="5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5"/>
                                        </p:tgtEl>
                                        <p:attrNameLst>
                                          <p:attrName>style.visibility</p:attrName>
                                        </p:attrNameLst>
                                      </p:cBhvr>
                                      <p:to>
                                        <p:strVal val="visible"/>
                                      </p:to>
                                    </p:set>
                                    <p:animEffect transition="in" filter="fade">
                                      <p:cBhvr>
                                        <p:cTn id="31" dur="500"/>
                                        <p:tgtEl>
                                          <p:spTgt spid="55"/>
                                        </p:tgtEl>
                                      </p:cBhvr>
                                    </p:animEffect>
                                  </p:childTnLst>
                                </p:cTn>
                              </p:par>
                              <p:par>
                                <p:cTn id="32" presetID="10" presetClass="entr" presetSubtype="0" fill="hold" nodeType="withEffect">
                                  <p:stCondLst>
                                    <p:cond delay="0"/>
                                  </p:stCondLst>
                                  <p:childTnLst>
                                    <p:set>
                                      <p:cBhvr>
                                        <p:cTn id="33" dur="1" fill="hold">
                                          <p:stCondLst>
                                            <p:cond delay="0"/>
                                          </p:stCondLst>
                                        </p:cTn>
                                        <p:tgtEl>
                                          <p:spTgt spid="56"/>
                                        </p:tgtEl>
                                        <p:attrNameLst>
                                          <p:attrName>style.visibility</p:attrName>
                                        </p:attrNameLst>
                                      </p:cBhvr>
                                      <p:to>
                                        <p:strVal val="visible"/>
                                      </p:to>
                                    </p:set>
                                    <p:animEffect transition="in" filter="fade">
                                      <p:cBhvr>
                                        <p:cTn id="34" dur="500"/>
                                        <p:tgtEl>
                                          <p:spTgt spid="5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0"/>
                                        </p:tgtEl>
                                        <p:attrNameLst>
                                          <p:attrName>style.visibility</p:attrName>
                                        </p:attrNameLst>
                                      </p:cBhvr>
                                      <p:to>
                                        <p:strVal val="visible"/>
                                      </p:to>
                                    </p:set>
                                    <p:animEffect transition="in" filter="fade">
                                      <p:cBhvr>
                                        <p:cTn id="37" dur="500"/>
                                        <p:tgtEl>
                                          <p:spTgt spid="60"/>
                                        </p:tgtEl>
                                      </p:cBhvr>
                                    </p:animEffect>
                                  </p:childTnLst>
                                </p:cTn>
                              </p:par>
                              <p:par>
                                <p:cTn id="38" presetID="10" presetClass="entr" presetSubtype="0" fill="hold" nodeType="withEffect">
                                  <p:stCondLst>
                                    <p:cond delay="0"/>
                                  </p:stCondLst>
                                  <p:childTnLst>
                                    <p:set>
                                      <p:cBhvr>
                                        <p:cTn id="39" dur="1" fill="hold">
                                          <p:stCondLst>
                                            <p:cond delay="0"/>
                                          </p:stCondLst>
                                        </p:cTn>
                                        <p:tgtEl>
                                          <p:spTgt spid="61"/>
                                        </p:tgtEl>
                                        <p:attrNameLst>
                                          <p:attrName>style.visibility</p:attrName>
                                        </p:attrNameLst>
                                      </p:cBhvr>
                                      <p:to>
                                        <p:strVal val="visible"/>
                                      </p:to>
                                    </p:set>
                                    <p:animEffect transition="in" filter="fade">
                                      <p:cBhvr>
                                        <p:cTn id="40" dur="500"/>
                                        <p:tgtEl>
                                          <p:spTgt spid="6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4"/>
                                        </p:tgtEl>
                                        <p:attrNameLst>
                                          <p:attrName>style.visibility</p:attrName>
                                        </p:attrNameLst>
                                      </p:cBhvr>
                                      <p:to>
                                        <p:strVal val="visible"/>
                                      </p:to>
                                    </p:set>
                                    <p:animEffect transition="in" filter="fade">
                                      <p:cBhvr>
                                        <p:cTn id="43" dur="500"/>
                                        <p:tgtEl>
                                          <p:spTgt spid="64"/>
                                        </p:tgtEl>
                                      </p:cBhvr>
                                    </p:animEffect>
                                  </p:childTnLst>
                                </p:cTn>
                              </p:par>
                              <p:par>
                                <p:cTn id="44" presetID="10" presetClass="entr" presetSubtype="0" fill="hold" nodeType="withEffect">
                                  <p:stCondLst>
                                    <p:cond delay="0"/>
                                  </p:stCondLst>
                                  <p:childTnLst>
                                    <p:set>
                                      <p:cBhvr>
                                        <p:cTn id="45" dur="1" fill="hold">
                                          <p:stCondLst>
                                            <p:cond delay="0"/>
                                          </p:stCondLst>
                                        </p:cTn>
                                        <p:tgtEl>
                                          <p:spTgt spid="65"/>
                                        </p:tgtEl>
                                        <p:attrNameLst>
                                          <p:attrName>style.visibility</p:attrName>
                                        </p:attrNameLst>
                                      </p:cBhvr>
                                      <p:to>
                                        <p:strVal val="visible"/>
                                      </p:to>
                                    </p:set>
                                    <p:animEffect transition="in" filter="fade">
                                      <p:cBhvr>
                                        <p:cTn id="46" dur="500"/>
                                        <p:tgtEl>
                                          <p:spTgt spid="6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9"/>
                                        </p:tgtEl>
                                        <p:attrNameLst>
                                          <p:attrName>style.visibility</p:attrName>
                                        </p:attrNameLst>
                                      </p:cBhvr>
                                      <p:to>
                                        <p:strVal val="visible"/>
                                      </p:to>
                                    </p:set>
                                    <p:animEffect transition="in" filter="fade">
                                      <p:cBhvr>
                                        <p:cTn id="49" dur="500"/>
                                        <p:tgtEl>
                                          <p:spTgt spid="69"/>
                                        </p:tgtEl>
                                      </p:cBhvr>
                                    </p:animEffect>
                                  </p:childTnLst>
                                </p:cTn>
                              </p:par>
                              <p:par>
                                <p:cTn id="50" presetID="10" presetClass="entr" presetSubtype="0" fill="hold" nodeType="withEffect">
                                  <p:stCondLst>
                                    <p:cond delay="0"/>
                                  </p:stCondLst>
                                  <p:childTnLst>
                                    <p:set>
                                      <p:cBhvr>
                                        <p:cTn id="51" dur="1" fill="hold">
                                          <p:stCondLst>
                                            <p:cond delay="0"/>
                                          </p:stCondLst>
                                        </p:cTn>
                                        <p:tgtEl>
                                          <p:spTgt spid="70"/>
                                        </p:tgtEl>
                                        <p:attrNameLst>
                                          <p:attrName>style.visibility</p:attrName>
                                        </p:attrNameLst>
                                      </p:cBhvr>
                                      <p:to>
                                        <p:strVal val="visible"/>
                                      </p:to>
                                    </p:set>
                                    <p:animEffect transition="in" filter="fade">
                                      <p:cBhvr>
                                        <p:cTn id="52" dur="500"/>
                                        <p:tgtEl>
                                          <p:spTgt spid="70"/>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73"/>
                                        </p:tgtEl>
                                        <p:attrNameLst>
                                          <p:attrName>style.visibility</p:attrName>
                                        </p:attrNameLst>
                                      </p:cBhvr>
                                      <p:to>
                                        <p:strVal val="visible"/>
                                      </p:to>
                                    </p:set>
                                    <p:animEffect transition="in" filter="fade">
                                      <p:cBhvr>
                                        <p:cTn id="55" dur="500"/>
                                        <p:tgtEl>
                                          <p:spTgt spid="73"/>
                                        </p:tgtEl>
                                      </p:cBhvr>
                                    </p:animEffect>
                                  </p:childTnLst>
                                </p:cTn>
                              </p:par>
                            </p:childTnLst>
                          </p:cTn>
                        </p:par>
                        <p:par>
                          <p:cTn id="56" fill="hold">
                            <p:stCondLst>
                              <p:cond delay="500"/>
                            </p:stCondLst>
                            <p:childTnLst>
                              <p:par>
                                <p:cTn id="57" presetID="17" presetClass="entr" presetSubtype="10" fill="hold" nodeType="afterEffect">
                                  <p:stCondLst>
                                    <p:cond delay="0"/>
                                  </p:stCondLst>
                                  <p:childTnLst>
                                    <p:set>
                                      <p:cBhvr>
                                        <p:cTn id="58" dur="1" fill="hold">
                                          <p:stCondLst>
                                            <p:cond delay="0"/>
                                          </p:stCondLst>
                                        </p:cTn>
                                        <p:tgtEl>
                                          <p:spTgt spid="74"/>
                                        </p:tgtEl>
                                        <p:attrNameLst>
                                          <p:attrName>style.visibility</p:attrName>
                                        </p:attrNameLst>
                                      </p:cBhvr>
                                      <p:to>
                                        <p:strVal val="visible"/>
                                      </p:to>
                                    </p:set>
                                    <p:anim calcmode="lin" valueType="num">
                                      <p:cBhvr>
                                        <p:cTn id="59" dur="500" fill="hold"/>
                                        <p:tgtEl>
                                          <p:spTgt spid="74"/>
                                        </p:tgtEl>
                                        <p:attrNameLst>
                                          <p:attrName>ppt_w</p:attrName>
                                        </p:attrNameLst>
                                      </p:cBhvr>
                                      <p:tavLst>
                                        <p:tav tm="0">
                                          <p:val>
                                            <p:fltVal val="0"/>
                                          </p:val>
                                        </p:tav>
                                        <p:tav tm="100000">
                                          <p:val>
                                            <p:strVal val="#ppt_w"/>
                                          </p:val>
                                        </p:tav>
                                      </p:tavLst>
                                    </p:anim>
                                    <p:anim calcmode="lin" valueType="num">
                                      <p:cBhvr>
                                        <p:cTn id="60" dur="500" fill="hold"/>
                                        <p:tgtEl>
                                          <p:spTgt spid="74"/>
                                        </p:tgtEl>
                                        <p:attrNameLst>
                                          <p:attrName>ppt_h</p:attrName>
                                        </p:attrNameLst>
                                      </p:cBhvr>
                                      <p:tavLst>
                                        <p:tav tm="0">
                                          <p:val>
                                            <p:strVal val="#ppt_h"/>
                                          </p:val>
                                        </p:tav>
                                        <p:tav tm="100000">
                                          <p:val>
                                            <p:strVal val="#ppt_h"/>
                                          </p:val>
                                        </p:tav>
                                      </p:tavLst>
                                    </p:anim>
                                  </p:childTnLst>
                                </p:cTn>
                              </p:par>
                            </p:childTnLst>
                          </p:cTn>
                        </p:par>
                        <p:par>
                          <p:cTn id="61" fill="hold">
                            <p:stCondLst>
                              <p:cond delay="1000"/>
                            </p:stCondLst>
                            <p:childTnLst>
                              <p:par>
                                <p:cTn id="62" presetID="17" presetClass="entr" presetSubtype="10" fill="hold" nodeType="afterEffect">
                                  <p:stCondLst>
                                    <p:cond delay="0"/>
                                  </p:stCondLst>
                                  <p:childTnLst>
                                    <p:set>
                                      <p:cBhvr>
                                        <p:cTn id="63" dur="1" fill="hold">
                                          <p:stCondLst>
                                            <p:cond delay="0"/>
                                          </p:stCondLst>
                                        </p:cTn>
                                        <p:tgtEl>
                                          <p:spTgt spid="77"/>
                                        </p:tgtEl>
                                        <p:attrNameLst>
                                          <p:attrName>style.visibility</p:attrName>
                                        </p:attrNameLst>
                                      </p:cBhvr>
                                      <p:to>
                                        <p:strVal val="visible"/>
                                      </p:to>
                                    </p:set>
                                    <p:anim calcmode="lin" valueType="num">
                                      <p:cBhvr>
                                        <p:cTn id="64" dur="500" fill="hold"/>
                                        <p:tgtEl>
                                          <p:spTgt spid="77"/>
                                        </p:tgtEl>
                                        <p:attrNameLst>
                                          <p:attrName>ppt_w</p:attrName>
                                        </p:attrNameLst>
                                      </p:cBhvr>
                                      <p:tavLst>
                                        <p:tav tm="0">
                                          <p:val>
                                            <p:fltVal val="0"/>
                                          </p:val>
                                        </p:tav>
                                        <p:tav tm="100000">
                                          <p:val>
                                            <p:strVal val="#ppt_w"/>
                                          </p:val>
                                        </p:tav>
                                      </p:tavLst>
                                    </p:anim>
                                    <p:anim calcmode="lin" valueType="num">
                                      <p:cBhvr>
                                        <p:cTn id="65" dur="500" fill="hold"/>
                                        <p:tgtEl>
                                          <p:spTgt spid="77"/>
                                        </p:tgtEl>
                                        <p:attrNameLst>
                                          <p:attrName>ppt_h</p:attrName>
                                        </p:attrNameLst>
                                      </p:cBhvr>
                                      <p:tavLst>
                                        <p:tav tm="0">
                                          <p:val>
                                            <p:strVal val="#ppt_h"/>
                                          </p:val>
                                        </p:tav>
                                        <p:tav tm="100000">
                                          <p:val>
                                            <p:strVal val="#ppt_h"/>
                                          </p:val>
                                        </p:tav>
                                      </p:tavLst>
                                    </p:anim>
                                  </p:childTnLst>
                                </p:cTn>
                              </p:par>
                            </p:childTnLst>
                          </p:cTn>
                        </p:par>
                        <p:par>
                          <p:cTn id="66" fill="hold">
                            <p:stCondLst>
                              <p:cond delay="1500"/>
                            </p:stCondLst>
                            <p:childTnLst>
                              <p:par>
                                <p:cTn id="67" presetID="17" presetClass="entr" presetSubtype="10" fill="hold" nodeType="afterEffect">
                                  <p:stCondLst>
                                    <p:cond delay="0"/>
                                  </p:stCondLst>
                                  <p:childTnLst>
                                    <p:set>
                                      <p:cBhvr>
                                        <p:cTn id="68" dur="1" fill="hold">
                                          <p:stCondLst>
                                            <p:cond delay="0"/>
                                          </p:stCondLst>
                                        </p:cTn>
                                        <p:tgtEl>
                                          <p:spTgt spid="80"/>
                                        </p:tgtEl>
                                        <p:attrNameLst>
                                          <p:attrName>style.visibility</p:attrName>
                                        </p:attrNameLst>
                                      </p:cBhvr>
                                      <p:to>
                                        <p:strVal val="visible"/>
                                      </p:to>
                                    </p:set>
                                    <p:anim calcmode="lin" valueType="num">
                                      <p:cBhvr>
                                        <p:cTn id="69" dur="500" fill="hold"/>
                                        <p:tgtEl>
                                          <p:spTgt spid="80"/>
                                        </p:tgtEl>
                                        <p:attrNameLst>
                                          <p:attrName>ppt_w</p:attrName>
                                        </p:attrNameLst>
                                      </p:cBhvr>
                                      <p:tavLst>
                                        <p:tav tm="0">
                                          <p:val>
                                            <p:fltVal val="0"/>
                                          </p:val>
                                        </p:tav>
                                        <p:tav tm="100000">
                                          <p:val>
                                            <p:strVal val="#ppt_w"/>
                                          </p:val>
                                        </p:tav>
                                      </p:tavLst>
                                    </p:anim>
                                    <p:anim calcmode="lin" valueType="num">
                                      <p:cBhvr>
                                        <p:cTn id="70" dur="500" fill="hold"/>
                                        <p:tgtEl>
                                          <p:spTgt spid="80"/>
                                        </p:tgtEl>
                                        <p:attrNameLst>
                                          <p:attrName>ppt_h</p:attrName>
                                        </p:attrNameLst>
                                      </p:cBhvr>
                                      <p:tavLst>
                                        <p:tav tm="0">
                                          <p:val>
                                            <p:strVal val="#ppt_h"/>
                                          </p:val>
                                        </p:tav>
                                        <p:tav tm="100000">
                                          <p:val>
                                            <p:strVal val="#ppt_h"/>
                                          </p:val>
                                        </p:tav>
                                      </p:tavLst>
                                    </p:anim>
                                  </p:childTnLst>
                                </p:cTn>
                              </p:par>
                            </p:childTnLst>
                          </p:cTn>
                        </p:par>
                        <p:par>
                          <p:cTn id="71" fill="hold">
                            <p:stCondLst>
                              <p:cond delay="2000"/>
                            </p:stCondLst>
                            <p:childTnLst>
                              <p:par>
                                <p:cTn id="72" presetID="17" presetClass="entr" presetSubtype="10" fill="hold" nodeType="afterEffect">
                                  <p:stCondLst>
                                    <p:cond delay="0"/>
                                  </p:stCondLst>
                                  <p:childTnLst>
                                    <p:set>
                                      <p:cBhvr>
                                        <p:cTn id="73" dur="1" fill="hold">
                                          <p:stCondLst>
                                            <p:cond delay="0"/>
                                          </p:stCondLst>
                                        </p:cTn>
                                        <p:tgtEl>
                                          <p:spTgt spid="83"/>
                                        </p:tgtEl>
                                        <p:attrNameLst>
                                          <p:attrName>style.visibility</p:attrName>
                                        </p:attrNameLst>
                                      </p:cBhvr>
                                      <p:to>
                                        <p:strVal val="visible"/>
                                      </p:to>
                                    </p:set>
                                    <p:anim calcmode="lin" valueType="num">
                                      <p:cBhvr>
                                        <p:cTn id="74" dur="500" fill="hold"/>
                                        <p:tgtEl>
                                          <p:spTgt spid="83"/>
                                        </p:tgtEl>
                                        <p:attrNameLst>
                                          <p:attrName>ppt_w</p:attrName>
                                        </p:attrNameLst>
                                      </p:cBhvr>
                                      <p:tavLst>
                                        <p:tav tm="0">
                                          <p:val>
                                            <p:fltVal val="0"/>
                                          </p:val>
                                        </p:tav>
                                        <p:tav tm="100000">
                                          <p:val>
                                            <p:strVal val="#ppt_w"/>
                                          </p:val>
                                        </p:tav>
                                      </p:tavLst>
                                    </p:anim>
                                    <p:anim calcmode="lin" valueType="num">
                                      <p:cBhvr>
                                        <p:cTn id="75" dur="500" fill="hold"/>
                                        <p:tgtEl>
                                          <p:spTgt spid="8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60" grpId="0" animBg="1"/>
      <p:bldP spid="64" grpId="0" animBg="1"/>
      <p:bldP spid="69" grpId="0" animBg="1"/>
      <p:bldP spid="73"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225" name="Group 1"/>
          <p:cNvGrpSpPr>
            <a:grpSpLocks/>
          </p:cNvGrpSpPr>
          <p:nvPr/>
        </p:nvGrpSpPr>
        <p:grpSpPr bwMode="auto">
          <a:xfrm>
            <a:off x="723900" y="548235"/>
            <a:ext cx="1771700" cy="653257"/>
            <a:chOff x="1" y="0"/>
            <a:chExt cx="2555961" cy="1308101"/>
          </a:xfrm>
        </p:grpSpPr>
        <p:sp>
          <p:nvSpPr>
            <p:cNvPr id="52226" name="AutoShape 2"/>
            <p:cNvSpPr>
              <a:spLocks/>
            </p:cNvSpPr>
            <p:nvPr/>
          </p:nvSpPr>
          <p:spPr bwMode="auto">
            <a:xfrm>
              <a:off x="1" y="0"/>
              <a:ext cx="2124471"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p>
              <a:pPr defTabSz="412750" fontAlgn="base" hangingPunct="0">
                <a:spcBef>
                  <a:spcPct val="0"/>
                </a:spcBef>
                <a:spcAft>
                  <a:spcPct val="0"/>
                </a:spcAft>
              </a:pPr>
              <a:r>
                <a:rPr lang="en-US" sz="2000" b="1" dirty="0">
                  <a:solidFill>
                    <a:schemeClr val="tx1">
                      <a:lumMod val="75000"/>
                      <a:lumOff val="25000"/>
                    </a:schemeClr>
                  </a:solidFill>
                  <a:latin typeface="+mj-lt"/>
                  <a:cs typeface="Open Sans" charset="0"/>
                  <a:sym typeface="Open Sans" charset="0"/>
                </a:rPr>
                <a:t>Icon Set</a:t>
              </a:r>
              <a:endParaRPr lang="en-US" sz="2800" dirty="0">
                <a:solidFill>
                  <a:schemeClr val="tx1">
                    <a:lumMod val="75000"/>
                    <a:lumOff val="25000"/>
                  </a:schemeClr>
                </a:solidFill>
                <a:latin typeface="+mj-lt"/>
                <a:sym typeface="Gill Sans" charset="0"/>
              </a:endParaRPr>
            </a:p>
          </p:txBody>
        </p:sp>
        <p:sp>
          <p:nvSpPr>
            <p:cNvPr id="52227" name="AutoShape 3"/>
            <p:cNvSpPr>
              <a:spLocks/>
            </p:cNvSpPr>
            <p:nvPr/>
          </p:nvSpPr>
          <p:spPr bwMode="auto">
            <a:xfrm>
              <a:off x="8135" y="685800"/>
              <a:ext cx="2547827" cy="6223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25400" tIns="25400" rIns="25400" bIns="25400" anchor="ctr"/>
            <a:lstStyle/>
            <a:p>
              <a:pPr defTabSz="412750" fontAlgn="base" hangingPunct="0">
                <a:spcBef>
                  <a:spcPct val="0"/>
                </a:spcBef>
                <a:spcAft>
                  <a:spcPct val="0"/>
                </a:spcAft>
              </a:pPr>
              <a:r>
                <a:rPr lang="en-US" sz="1500" dirty="0">
                  <a:solidFill>
                    <a:schemeClr val="tx1">
                      <a:lumMod val="75000"/>
                      <a:lumOff val="25000"/>
                    </a:schemeClr>
                  </a:solidFill>
                  <a:latin typeface="+mj-lt"/>
                  <a:cs typeface="Open Sans" charset="0"/>
                  <a:sym typeface="Open Sans" charset="0"/>
                </a:rPr>
                <a:t>Fully editable  </a:t>
              </a:r>
              <a:endParaRPr lang="en-US" sz="2800" dirty="0">
                <a:solidFill>
                  <a:schemeClr val="tx1">
                    <a:lumMod val="75000"/>
                    <a:lumOff val="25000"/>
                  </a:schemeClr>
                </a:solidFill>
                <a:latin typeface="+mj-lt"/>
                <a:sym typeface="Gill Sans" charset="0"/>
              </a:endParaRPr>
            </a:p>
          </p:txBody>
        </p:sp>
      </p:grpSp>
      <p:sp>
        <p:nvSpPr>
          <p:cNvPr id="52228" name="AutoShape 4"/>
          <p:cNvSpPr>
            <a:spLocks/>
          </p:cNvSpPr>
          <p:nvPr/>
        </p:nvSpPr>
        <p:spPr bwMode="auto">
          <a:xfrm>
            <a:off x="11006254" y="4917603"/>
            <a:ext cx="449263" cy="450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28" y="17466"/>
                </a:moveTo>
                <a:cubicBezTo>
                  <a:pt x="16669" y="16923"/>
                  <a:pt x="15846" y="16465"/>
                  <a:pt x="14963" y="16121"/>
                </a:cubicBezTo>
                <a:cubicBezTo>
                  <a:pt x="15595" y="14609"/>
                  <a:pt x="15967" y="12928"/>
                  <a:pt x="16010" y="11148"/>
                </a:cubicBezTo>
                <a:lnTo>
                  <a:pt x="20188" y="11148"/>
                </a:lnTo>
                <a:cubicBezTo>
                  <a:pt x="20097" y="13612"/>
                  <a:pt x="19065" y="15838"/>
                  <a:pt x="17428" y="17466"/>
                </a:cubicBezTo>
                <a:moveTo>
                  <a:pt x="1411" y="11148"/>
                </a:moveTo>
                <a:lnTo>
                  <a:pt x="5589" y="11148"/>
                </a:lnTo>
                <a:cubicBezTo>
                  <a:pt x="5632" y="12928"/>
                  <a:pt x="6004" y="14609"/>
                  <a:pt x="6636" y="16121"/>
                </a:cubicBezTo>
                <a:cubicBezTo>
                  <a:pt x="5753" y="16465"/>
                  <a:pt x="4931" y="16923"/>
                  <a:pt x="4171" y="17466"/>
                </a:cubicBezTo>
                <a:cubicBezTo>
                  <a:pt x="2534" y="15838"/>
                  <a:pt x="1502" y="13612"/>
                  <a:pt x="1411" y="11148"/>
                </a:cubicBezTo>
                <a:moveTo>
                  <a:pt x="3785" y="4553"/>
                </a:moveTo>
                <a:cubicBezTo>
                  <a:pt x="4579" y="5170"/>
                  <a:pt x="5448" y="5691"/>
                  <a:pt x="6388" y="6084"/>
                </a:cubicBezTo>
                <a:cubicBezTo>
                  <a:pt x="5901" y="7433"/>
                  <a:pt x="5627" y="8908"/>
                  <a:pt x="5589" y="10451"/>
                </a:cubicBezTo>
                <a:lnTo>
                  <a:pt x="1411" y="10451"/>
                </a:lnTo>
                <a:cubicBezTo>
                  <a:pt x="1494" y="8190"/>
                  <a:pt x="2376" y="6135"/>
                  <a:pt x="3785" y="4553"/>
                </a:cubicBezTo>
                <a:moveTo>
                  <a:pt x="11148" y="10451"/>
                </a:moveTo>
                <a:lnTo>
                  <a:pt x="11148" y="6950"/>
                </a:lnTo>
                <a:cubicBezTo>
                  <a:pt x="12339" y="6913"/>
                  <a:pt x="13484" y="6696"/>
                  <a:pt x="14558" y="6324"/>
                </a:cubicBezTo>
                <a:cubicBezTo>
                  <a:pt x="15018" y="7598"/>
                  <a:pt x="15276" y="8992"/>
                  <a:pt x="15314" y="10451"/>
                </a:cubicBezTo>
                <a:cubicBezTo>
                  <a:pt x="15314" y="10451"/>
                  <a:pt x="11148" y="10451"/>
                  <a:pt x="11148" y="10451"/>
                </a:cubicBezTo>
                <a:close/>
                <a:moveTo>
                  <a:pt x="14311" y="15882"/>
                </a:moveTo>
                <a:cubicBezTo>
                  <a:pt x="13309" y="15559"/>
                  <a:pt x="12247" y="15380"/>
                  <a:pt x="11148" y="15346"/>
                </a:cubicBezTo>
                <a:lnTo>
                  <a:pt x="11148" y="11148"/>
                </a:lnTo>
                <a:lnTo>
                  <a:pt x="15314" y="11148"/>
                </a:lnTo>
                <a:cubicBezTo>
                  <a:pt x="15270" y="12844"/>
                  <a:pt x="14914" y="14445"/>
                  <a:pt x="14311" y="15882"/>
                </a:cubicBezTo>
                <a:moveTo>
                  <a:pt x="14683" y="16757"/>
                </a:moveTo>
                <a:cubicBezTo>
                  <a:pt x="15476" y="17063"/>
                  <a:pt x="16218" y="17466"/>
                  <a:pt x="16904" y="17941"/>
                </a:cubicBezTo>
                <a:cubicBezTo>
                  <a:pt x="15632" y="19031"/>
                  <a:pt x="14067" y="19781"/>
                  <a:pt x="12344" y="20068"/>
                </a:cubicBezTo>
                <a:cubicBezTo>
                  <a:pt x="13280" y="19136"/>
                  <a:pt x="14076" y="18017"/>
                  <a:pt x="14683" y="16757"/>
                </a:cubicBezTo>
                <a:moveTo>
                  <a:pt x="11148" y="20188"/>
                </a:moveTo>
                <a:lnTo>
                  <a:pt x="11148" y="16043"/>
                </a:lnTo>
                <a:cubicBezTo>
                  <a:pt x="12146" y="16075"/>
                  <a:pt x="13113" y="16231"/>
                  <a:pt x="14025" y="16516"/>
                </a:cubicBezTo>
                <a:cubicBezTo>
                  <a:pt x="13314" y="17970"/>
                  <a:pt x="12343" y="19223"/>
                  <a:pt x="11185" y="20186"/>
                </a:cubicBezTo>
                <a:cubicBezTo>
                  <a:pt x="11185" y="20186"/>
                  <a:pt x="11148" y="20188"/>
                  <a:pt x="11148" y="20188"/>
                </a:cubicBezTo>
                <a:close/>
                <a:moveTo>
                  <a:pt x="9255" y="20068"/>
                </a:moveTo>
                <a:cubicBezTo>
                  <a:pt x="7532" y="19781"/>
                  <a:pt x="5967" y="19031"/>
                  <a:pt x="4695" y="17941"/>
                </a:cubicBezTo>
                <a:cubicBezTo>
                  <a:pt x="5381" y="17466"/>
                  <a:pt x="6123" y="17063"/>
                  <a:pt x="6916" y="16757"/>
                </a:cubicBezTo>
                <a:cubicBezTo>
                  <a:pt x="7523" y="18017"/>
                  <a:pt x="8319" y="19136"/>
                  <a:pt x="9255" y="20068"/>
                </a:cubicBezTo>
                <a:moveTo>
                  <a:pt x="10451" y="11148"/>
                </a:moveTo>
                <a:lnTo>
                  <a:pt x="10451" y="15346"/>
                </a:lnTo>
                <a:cubicBezTo>
                  <a:pt x="9352" y="15380"/>
                  <a:pt x="8290" y="15559"/>
                  <a:pt x="7288" y="15882"/>
                </a:cubicBezTo>
                <a:cubicBezTo>
                  <a:pt x="6685" y="14445"/>
                  <a:pt x="6329" y="12844"/>
                  <a:pt x="6285" y="11148"/>
                </a:cubicBezTo>
                <a:cubicBezTo>
                  <a:pt x="6285" y="11148"/>
                  <a:pt x="10451" y="11148"/>
                  <a:pt x="10451" y="11148"/>
                </a:cubicBezTo>
                <a:close/>
                <a:moveTo>
                  <a:pt x="7041" y="6324"/>
                </a:moveTo>
                <a:cubicBezTo>
                  <a:pt x="8115" y="6696"/>
                  <a:pt x="9260" y="6913"/>
                  <a:pt x="10451" y="6950"/>
                </a:cubicBezTo>
                <a:lnTo>
                  <a:pt x="10451" y="10451"/>
                </a:lnTo>
                <a:lnTo>
                  <a:pt x="6285" y="10451"/>
                </a:lnTo>
                <a:cubicBezTo>
                  <a:pt x="6324" y="8992"/>
                  <a:pt x="6581" y="7598"/>
                  <a:pt x="7041" y="6324"/>
                </a:cubicBezTo>
                <a:moveTo>
                  <a:pt x="6651" y="5442"/>
                </a:moveTo>
                <a:cubicBezTo>
                  <a:pt x="5790" y="5084"/>
                  <a:pt x="4993" y="4609"/>
                  <a:pt x="4263" y="4050"/>
                </a:cubicBezTo>
                <a:cubicBezTo>
                  <a:pt x="5606" y="2749"/>
                  <a:pt x="7332" y="1851"/>
                  <a:pt x="9255" y="1531"/>
                </a:cubicBezTo>
                <a:cubicBezTo>
                  <a:pt x="8175" y="2610"/>
                  <a:pt x="7286" y="3939"/>
                  <a:pt x="6651" y="5442"/>
                </a:cubicBezTo>
                <a:moveTo>
                  <a:pt x="10451" y="1411"/>
                </a:moveTo>
                <a:lnTo>
                  <a:pt x="10451" y="6253"/>
                </a:lnTo>
                <a:cubicBezTo>
                  <a:pt x="9352" y="6217"/>
                  <a:pt x="8296" y="6021"/>
                  <a:pt x="7303" y="5681"/>
                </a:cubicBezTo>
                <a:cubicBezTo>
                  <a:pt x="8029" y="3972"/>
                  <a:pt x="9101" y="2507"/>
                  <a:pt x="10415" y="1413"/>
                </a:cubicBezTo>
                <a:cubicBezTo>
                  <a:pt x="10427" y="1412"/>
                  <a:pt x="10439" y="1411"/>
                  <a:pt x="10451" y="1411"/>
                </a:cubicBezTo>
                <a:moveTo>
                  <a:pt x="12344" y="1531"/>
                </a:moveTo>
                <a:cubicBezTo>
                  <a:pt x="14267" y="1851"/>
                  <a:pt x="15993" y="2749"/>
                  <a:pt x="17336" y="4050"/>
                </a:cubicBezTo>
                <a:cubicBezTo>
                  <a:pt x="16606" y="4609"/>
                  <a:pt x="15809" y="5084"/>
                  <a:pt x="14948" y="5442"/>
                </a:cubicBezTo>
                <a:cubicBezTo>
                  <a:pt x="14313" y="3939"/>
                  <a:pt x="13424" y="2610"/>
                  <a:pt x="12344" y="1531"/>
                </a:cubicBezTo>
                <a:moveTo>
                  <a:pt x="11184" y="1413"/>
                </a:moveTo>
                <a:cubicBezTo>
                  <a:pt x="12498" y="2507"/>
                  <a:pt x="13570" y="3972"/>
                  <a:pt x="14296" y="5681"/>
                </a:cubicBezTo>
                <a:cubicBezTo>
                  <a:pt x="13303" y="6021"/>
                  <a:pt x="12247" y="6217"/>
                  <a:pt x="11148" y="6253"/>
                </a:cubicBezTo>
                <a:lnTo>
                  <a:pt x="11148" y="1411"/>
                </a:lnTo>
                <a:cubicBezTo>
                  <a:pt x="11160" y="1411"/>
                  <a:pt x="11172" y="1412"/>
                  <a:pt x="11184" y="1413"/>
                </a:cubicBezTo>
                <a:moveTo>
                  <a:pt x="10414" y="20186"/>
                </a:moveTo>
                <a:cubicBezTo>
                  <a:pt x="9256" y="19223"/>
                  <a:pt x="8285" y="17970"/>
                  <a:pt x="7574" y="16516"/>
                </a:cubicBezTo>
                <a:cubicBezTo>
                  <a:pt x="8486" y="16231"/>
                  <a:pt x="9453" y="16075"/>
                  <a:pt x="10451" y="16043"/>
                </a:cubicBezTo>
                <a:lnTo>
                  <a:pt x="10451" y="20188"/>
                </a:lnTo>
                <a:cubicBezTo>
                  <a:pt x="10451" y="20188"/>
                  <a:pt x="10414" y="20186"/>
                  <a:pt x="10414" y="20186"/>
                </a:cubicBezTo>
                <a:close/>
                <a:moveTo>
                  <a:pt x="20188" y="10451"/>
                </a:moveTo>
                <a:lnTo>
                  <a:pt x="16010" y="10451"/>
                </a:lnTo>
                <a:cubicBezTo>
                  <a:pt x="15972" y="8908"/>
                  <a:pt x="15698" y="7433"/>
                  <a:pt x="15211" y="6084"/>
                </a:cubicBezTo>
                <a:cubicBezTo>
                  <a:pt x="16151" y="5691"/>
                  <a:pt x="17020" y="5170"/>
                  <a:pt x="17814" y="4553"/>
                </a:cubicBezTo>
                <a:cubicBezTo>
                  <a:pt x="19223" y="6135"/>
                  <a:pt x="20105" y="8190"/>
                  <a:pt x="20188" y="10451"/>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3" name="Group 2"/>
          <p:cNvGrpSpPr/>
          <p:nvPr/>
        </p:nvGrpSpPr>
        <p:grpSpPr>
          <a:xfrm>
            <a:off x="10062485" y="4946972"/>
            <a:ext cx="464344" cy="377825"/>
            <a:chOff x="10074275" y="4479132"/>
            <a:chExt cx="464344" cy="377825"/>
          </a:xfrm>
        </p:grpSpPr>
        <p:sp>
          <p:nvSpPr>
            <p:cNvPr id="52229" name="AutoShape 5"/>
            <p:cNvSpPr>
              <a:spLocks/>
            </p:cNvSpPr>
            <p:nvPr/>
          </p:nvSpPr>
          <p:spPr bwMode="auto">
            <a:xfrm>
              <a:off x="10393363" y="4595019"/>
              <a:ext cx="87313" cy="1166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30" name="AutoShape 6"/>
            <p:cNvSpPr>
              <a:spLocks/>
            </p:cNvSpPr>
            <p:nvPr/>
          </p:nvSpPr>
          <p:spPr bwMode="auto">
            <a:xfrm>
              <a:off x="10074275" y="4479132"/>
              <a:ext cx="464344" cy="377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8" name="Group 7"/>
          <p:cNvGrpSpPr/>
          <p:nvPr/>
        </p:nvGrpSpPr>
        <p:grpSpPr>
          <a:xfrm>
            <a:off x="9133798" y="4903315"/>
            <a:ext cx="464344" cy="465138"/>
            <a:chOff x="9145588" y="4435475"/>
            <a:chExt cx="464344" cy="465138"/>
          </a:xfrm>
        </p:grpSpPr>
        <p:sp>
          <p:nvSpPr>
            <p:cNvPr id="52231"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32"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33"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34"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35"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36"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37"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38"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39"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2240" name="AutoShape 16"/>
          <p:cNvSpPr>
            <a:spLocks/>
          </p:cNvSpPr>
          <p:nvPr/>
        </p:nvSpPr>
        <p:spPr bwMode="auto">
          <a:xfrm>
            <a:off x="8436885" y="5164459"/>
            <a:ext cx="57944" cy="58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4841"/>
                  <a:pt x="0" y="10800"/>
                </a:cubicBezTo>
                <a:cubicBezTo>
                  <a:pt x="0" y="16758"/>
                  <a:pt x="4838" y="21599"/>
                  <a:pt x="10800" y="21599"/>
                </a:cubicBezTo>
                <a:cubicBezTo>
                  <a:pt x="16761" y="21599"/>
                  <a:pt x="21600" y="16758"/>
                  <a:pt x="21600" y="10800"/>
                </a:cubicBezTo>
                <a:cubicBezTo>
                  <a:pt x="21600" y="4841"/>
                  <a:pt x="16761" y="0"/>
                  <a:pt x="108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41" name="AutoShape 17"/>
          <p:cNvSpPr>
            <a:spLocks/>
          </p:cNvSpPr>
          <p:nvPr/>
        </p:nvSpPr>
        <p:spPr bwMode="auto">
          <a:xfrm>
            <a:off x="8204317" y="4917603"/>
            <a:ext cx="464344" cy="450850"/>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42" name="AutoShape 18"/>
          <p:cNvSpPr>
            <a:spLocks/>
          </p:cNvSpPr>
          <p:nvPr/>
        </p:nvSpPr>
        <p:spPr bwMode="auto">
          <a:xfrm>
            <a:off x="7275629" y="4903315"/>
            <a:ext cx="464344"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799"/>
                </a:moveTo>
                <a:cubicBezTo>
                  <a:pt x="20249" y="20048"/>
                  <a:pt x="20048" y="20249"/>
                  <a:pt x="19799" y="20249"/>
                </a:cubicBezTo>
                <a:lnTo>
                  <a:pt x="1800" y="20249"/>
                </a:lnTo>
                <a:cubicBezTo>
                  <a:pt x="1551" y="20249"/>
                  <a:pt x="1349" y="20048"/>
                  <a:pt x="1349" y="19799"/>
                </a:cubicBezTo>
                <a:lnTo>
                  <a:pt x="1349" y="3824"/>
                </a:lnTo>
                <a:cubicBezTo>
                  <a:pt x="1349" y="3576"/>
                  <a:pt x="1551" y="3375"/>
                  <a:pt x="1800" y="3375"/>
                </a:cubicBezTo>
                <a:lnTo>
                  <a:pt x="4724" y="3375"/>
                </a:lnTo>
                <a:lnTo>
                  <a:pt x="4724" y="4725"/>
                </a:lnTo>
                <a:cubicBezTo>
                  <a:pt x="4724" y="5098"/>
                  <a:pt x="5027" y="5400"/>
                  <a:pt x="5399" y="5400"/>
                </a:cubicBezTo>
                <a:cubicBezTo>
                  <a:pt x="5772" y="5400"/>
                  <a:pt x="6074" y="5098"/>
                  <a:pt x="6074" y="4725"/>
                </a:cubicBezTo>
                <a:lnTo>
                  <a:pt x="6074" y="3375"/>
                </a:lnTo>
                <a:lnTo>
                  <a:pt x="10124" y="3375"/>
                </a:lnTo>
                <a:lnTo>
                  <a:pt x="10124" y="4725"/>
                </a:lnTo>
                <a:cubicBezTo>
                  <a:pt x="10124" y="5098"/>
                  <a:pt x="10427" y="5400"/>
                  <a:pt x="10800" y="5400"/>
                </a:cubicBezTo>
                <a:cubicBezTo>
                  <a:pt x="11172" y="5400"/>
                  <a:pt x="11474" y="5098"/>
                  <a:pt x="11474" y="4725"/>
                </a:cubicBezTo>
                <a:lnTo>
                  <a:pt x="11474" y="3375"/>
                </a:lnTo>
                <a:lnTo>
                  <a:pt x="15524" y="3375"/>
                </a:lnTo>
                <a:lnTo>
                  <a:pt x="15524" y="4725"/>
                </a:lnTo>
                <a:cubicBezTo>
                  <a:pt x="15524" y="5098"/>
                  <a:pt x="15827" y="5400"/>
                  <a:pt x="16199" y="5400"/>
                </a:cubicBezTo>
                <a:cubicBezTo>
                  <a:pt x="16572" y="5400"/>
                  <a:pt x="16874" y="5098"/>
                  <a:pt x="16874" y="4725"/>
                </a:cubicBezTo>
                <a:lnTo>
                  <a:pt x="16874" y="3375"/>
                </a:lnTo>
                <a:lnTo>
                  <a:pt x="19799" y="3375"/>
                </a:lnTo>
                <a:cubicBezTo>
                  <a:pt x="20048" y="3375"/>
                  <a:pt x="20249" y="3576"/>
                  <a:pt x="20249" y="3824"/>
                </a:cubicBezTo>
                <a:cubicBezTo>
                  <a:pt x="20249" y="3824"/>
                  <a:pt x="20249" y="19799"/>
                  <a:pt x="20249" y="19799"/>
                </a:cubicBezTo>
                <a:close/>
                <a:moveTo>
                  <a:pt x="19799" y="2025"/>
                </a:moveTo>
                <a:lnTo>
                  <a:pt x="16874" y="2025"/>
                </a:lnTo>
                <a:lnTo>
                  <a:pt x="16874" y="675"/>
                </a:lnTo>
                <a:cubicBezTo>
                  <a:pt x="16874" y="301"/>
                  <a:pt x="16572" y="0"/>
                  <a:pt x="16199" y="0"/>
                </a:cubicBezTo>
                <a:cubicBezTo>
                  <a:pt x="15827" y="0"/>
                  <a:pt x="15524" y="301"/>
                  <a:pt x="15524" y="675"/>
                </a:cubicBezTo>
                <a:lnTo>
                  <a:pt x="15524" y="2025"/>
                </a:lnTo>
                <a:lnTo>
                  <a:pt x="11474" y="2025"/>
                </a:lnTo>
                <a:lnTo>
                  <a:pt x="11474" y="675"/>
                </a:lnTo>
                <a:cubicBezTo>
                  <a:pt x="11474" y="301"/>
                  <a:pt x="11172" y="0"/>
                  <a:pt x="10800" y="0"/>
                </a:cubicBezTo>
                <a:cubicBezTo>
                  <a:pt x="10427" y="0"/>
                  <a:pt x="10124" y="301"/>
                  <a:pt x="10124" y="675"/>
                </a:cubicBezTo>
                <a:lnTo>
                  <a:pt x="10124" y="2025"/>
                </a:lnTo>
                <a:lnTo>
                  <a:pt x="6074" y="2025"/>
                </a:lnTo>
                <a:lnTo>
                  <a:pt x="6074" y="675"/>
                </a:lnTo>
                <a:cubicBezTo>
                  <a:pt x="6074" y="301"/>
                  <a:pt x="5772" y="0"/>
                  <a:pt x="5399" y="0"/>
                </a:cubicBezTo>
                <a:cubicBezTo>
                  <a:pt x="5027" y="0"/>
                  <a:pt x="4724" y="301"/>
                  <a:pt x="4724" y="675"/>
                </a:cubicBezTo>
                <a:lnTo>
                  <a:pt x="4724" y="2025"/>
                </a:lnTo>
                <a:lnTo>
                  <a:pt x="1800" y="2025"/>
                </a:lnTo>
                <a:cubicBezTo>
                  <a:pt x="805" y="2025"/>
                  <a:pt x="0" y="2830"/>
                  <a:pt x="0" y="3824"/>
                </a:cubicBezTo>
                <a:lnTo>
                  <a:pt x="0" y="19799"/>
                </a:lnTo>
                <a:cubicBezTo>
                  <a:pt x="0" y="20793"/>
                  <a:pt x="805" y="21599"/>
                  <a:pt x="1800" y="21599"/>
                </a:cubicBezTo>
                <a:lnTo>
                  <a:pt x="19799" y="21599"/>
                </a:lnTo>
                <a:cubicBezTo>
                  <a:pt x="20794" y="21599"/>
                  <a:pt x="21600" y="20793"/>
                  <a:pt x="21600" y="19799"/>
                </a:cubicBezTo>
                <a:lnTo>
                  <a:pt x="21600" y="3824"/>
                </a:lnTo>
                <a:cubicBezTo>
                  <a:pt x="21600" y="2830"/>
                  <a:pt x="20794" y="2025"/>
                  <a:pt x="19799" y="2025"/>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43" name="AutoShape 19"/>
          <p:cNvSpPr>
            <a:spLocks/>
          </p:cNvSpPr>
          <p:nvPr/>
        </p:nvSpPr>
        <p:spPr bwMode="auto">
          <a:xfrm>
            <a:off x="7377229" y="5077940"/>
            <a:ext cx="57944" cy="436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44" name="AutoShape 20"/>
          <p:cNvSpPr>
            <a:spLocks/>
          </p:cNvSpPr>
          <p:nvPr/>
        </p:nvSpPr>
        <p:spPr bwMode="auto">
          <a:xfrm>
            <a:off x="7377229" y="5150172"/>
            <a:ext cx="57944" cy="43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45" name="AutoShape 21"/>
          <p:cNvSpPr>
            <a:spLocks/>
          </p:cNvSpPr>
          <p:nvPr/>
        </p:nvSpPr>
        <p:spPr bwMode="auto">
          <a:xfrm>
            <a:off x="7377229" y="5223197"/>
            <a:ext cx="57944"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46" name="AutoShape 22"/>
          <p:cNvSpPr>
            <a:spLocks/>
          </p:cNvSpPr>
          <p:nvPr/>
        </p:nvSpPr>
        <p:spPr bwMode="auto">
          <a:xfrm>
            <a:off x="7478829" y="5223197"/>
            <a:ext cx="57944"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47" name="AutoShape 23"/>
          <p:cNvSpPr>
            <a:spLocks/>
          </p:cNvSpPr>
          <p:nvPr/>
        </p:nvSpPr>
        <p:spPr bwMode="auto">
          <a:xfrm>
            <a:off x="7478829" y="5150172"/>
            <a:ext cx="57944" cy="43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48" name="AutoShape 24"/>
          <p:cNvSpPr>
            <a:spLocks/>
          </p:cNvSpPr>
          <p:nvPr/>
        </p:nvSpPr>
        <p:spPr bwMode="auto">
          <a:xfrm>
            <a:off x="7478829" y="5077940"/>
            <a:ext cx="57944" cy="436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49" name="AutoShape 25"/>
          <p:cNvSpPr>
            <a:spLocks/>
          </p:cNvSpPr>
          <p:nvPr/>
        </p:nvSpPr>
        <p:spPr bwMode="auto">
          <a:xfrm>
            <a:off x="7580429" y="5223197"/>
            <a:ext cx="57944"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50" name="AutoShape 26"/>
          <p:cNvSpPr>
            <a:spLocks/>
          </p:cNvSpPr>
          <p:nvPr/>
        </p:nvSpPr>
        <p:spPr bwMode="auto">
          <a:xfrm>
            <a:off x="7580429" y="5150172"/>
            <a:ext cx="57944" cy="43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51" name="AutoShape 27"/>
          <p:cNvSpPr>
            <a:spLocks/>
          </p:cNvSpPr>
          <p:nvPr/>
        </p:nvSpPr>
        <p:spPr bwMode="auto">
          <a:xfrm>
            <a:off x="7580429" y="5077940"/>
            <a:ext cx="57944" cy="436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ubicBezTo>
                  <a:pt x="0" y="0"/>
                  <a:pt x="0" y="21599"/>
                  <a:pt x="0" y="21599"/>
                </a:cubicBezTo>
                <a:close/>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52" name="AutoShape 28"/>
          <p:cNvSpPr>
            <a:spLocks/>
          </p:cNvSpPr>
          <p:nvPr/>
        </p:nvSpPr>
        <p:spPr bwMode="auto">
          <a:xfrm>
            <a:off x="6346148" y="4903315"/>
            <a:ext cx="46513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9450"/>
                </a:moveTo>
                <a:cubicBezTo>
                  <a:pt x="20249" y="9823"/>
                  <a:pt x="19947" y="10124"/>
                  <a:pt x="19575" y="10124"/>
                </a:cubicBezTo>
                <a:lnTo>
                  <a:pt x="18324" y="10124"/>
                </a:lnTo>
                <a:lnTo>
                  <a:pt x="15624" y="5400"/>
                </a:lnTo>
                <a:lnTo>
                  <a:pt x="17549" y="5400"/>
                </a:lnTo>
                <a:cubicBezTo>
                  <a:pt x="17762" y="5400"/>
                  <a:pt x="17962" y="5500"/>
                  <a:pt x="18089" y="5670"/>
                </a:cubicBezTo>
                <a:lnTo>
                  <a:pt x="20114" y="8370"/>
                </a:lnTo>
                <a:cubicBezTo>
                  <a:pt x="20202" y="8486"/>
                  <a:pt x="20249" y="8628"/>
                  <a:pt x="20249" y="8774"/>
                </a:cubicBezTo>
                <a:cubicBezTo>
                  <a:pt x="20249" y="8774"/>
                  <a:pt x="20249" y="9450"/>
                  <a:pt x="20249" y="9450"/>
                </a:cubicBezTo>
                <a:close/>
                <a:moveTo>
                  <a:pt x="18224" y="20249"/>
                </a:moveTo>
                <a:lnTo>
                  <a:pt x="14174" y="20249"/>
                </a:lnTo>
                <a:lnTo>
                  <a:pt x="14174" y="13500"/>
                </a:lnTo>
                <a:cubicBezTo>
                  <a:pt x="14174" y="13126"/>
                  <a:pt x="13872" y="12825"/>
                  <a:pt x="13499" y="12825"/>
                </a:cubicBezTo>
                <a:lnTo>
                  <a:pt x="8437" y="12825"/>
                </a:lnTo>
                <a:cubicBezTo>
                  <a:pt x="8064" y="12825"/>
                  <a:pt x="7762" y="13126"/>
                  <a:pt x="7762" y="13500"/>
                </a:cubicBezTo>
                <a:lnTo>
                  <a:pt x="7762" y="20249"/>
                </a:lnTo>
                <a:lnTo>
                  <a:pt x="3374" y="20249"/>
                </a:lnTo>
                <a:lnTo>
                  <a:pt x="3374" y="11475"/>
                </a:lnTo>
                <a:lnTo>
                  <a:pt x="18224" y="11475"/>
                </a:lnTo>
                <a:cubicBezTo>
                  <a:pt x="18224" y="11475"/>
                  <a:pt x="18224" y="20249"/>
                  <a:pt x="18224" y="20249"/>
                </a:cubicBezTo>
                <a:close/>
                <a:moveTo>
                  <a:pt x="13499" y="20249"/>
                </a:moveTo>
                <a:lnTo>
                  <a:pt x="8437" y="20249"/>
                </a:lnTo>
                <a:lnTo>
                  <a:pt x="8437" y="13500"/>
                </a:lnTo>
                <a:lnTo>
                  <a:pt x="13499" y="13500"/>
                </a:lnTo>
                <a:cubicBezTo>
                  <a:pt x="13499" y="13500"/>
                  <a:pt x="13499" y="20249"/>
                  <a:pt x="13499" y="20249"/>
                </a:cubicBezTo>
                <a:close/>
                <a:moveTo>
                  <a:pt x="1349" y="9450"/>
                </a:moveTo>
                <a:lnTo>
                  <a:pt x="1349" y="8774"/>
                </a:lnTo>
                <a:cubicBezTo>
                  <a:pt x="1349" y="8628"/>
                  <a:pt x="1397" y="8486"/>
                  <a:pt x="1485" y="8370"/>
                </a:cubicBezTo>
                <a:lnTo>
                  <a:pt x="3510" y="5670"/>
                </a:lnTo>
                <a:cubicBezTo>
                  <a:pt x="3637" y="5500"/>
                  <a:pt x="3837" y="5400"/>
                  <a:pt x="4049" y="5400"/>
                </a:cubicBezTo>
                <a:lnTo>
                  <a:pt x="5975" y="5400"/>
                </a:lnTo>
                <a:lnTo>
                  <a:pt x="3275" y="10124"/>
                </a:lnTo>
                <a:lnTo>
                  <a:pt x="2024" y="10124"/>
                </a:lnTo>
                <a:cubicBezTo>
                  <a:pt x="1652" y="10124"/>
                  <a:pt x="1349" y="9823"/>
                  <a:pt x="1349" y="9450"/>
                </a:cubicBezTo>
                <a:moveTo>
                  <a:pt x="13369" y="5400"/>
                </a:moveTo>
                <a:lnTo>
                  <a:pt x="14846" y="5400"/>
                </a:lnTo>
                <a:lnTo>
                  <a:pt x="17546" y="10124"/>
                </a:lnTo>
                <a:lnTo>
                  <a:pt x="14719" y="10124"/>
                </a:lnTo>
                <a:cubicBezTo>
                  <a:pt x="14719" y="10124"/>
                  <a:pt x="13369" y="5400"/>
                  <a:pt x="13369" y="5400"/>
                </a:cubicBezTo>
                <a:close/>
                <a:moveTo>
                  <a:pt x="11137" y="5400"/>
                </a:moveTo>
                <a:lnTo>
                  <a:pt x="12666" y="5400"/>
                </a:lnTo>
                <a:lnTo>
                  <a:pt x="14016" y="10124"/>
                </a:lnTo>
                <a:lnTo>
                  <a:pt x="11137" y="10124"/>
                </a:lnTo>
                <a:cubicBezTo>
                  <a:pt x="11137" y="10124"/>
                  <a:pt x="11137" y="5400"/>
                  <a:pt x="11137" y="5400"/>
                </a:cubicBezTo>
                <a:close/>
                <a:moveTo>
                  <a:pt x="8932" y="5400"/>
                </a:moveTo>
                <a:lnTo>
                  <a:pt x="10462" y="5400"/>
                </a:lnTo>
                <a:lnTo>
                  <a:pt x="10462" y="10124"/>
                </a:lnTo>
                <a:lnTo>
                  <a:pt x="7582" y="10124"/>
                </a:lnTo>
                <a:cubicBezTo>
                  <a:pt x="7582" y="10124"/>
                  <a:pt x="8932" y="5400"/>
                  <a:pt x="8932" y="5400"/>
                </a:cubicBezTo>
                <a:close/>
                <a:moveTo>
                  <a:pt x="6880" y="10124"/>
                </a:moveTo>
                <a:lnTo>
                  <a:pt x="4052" y="10124"/>
                </a:lnTo>
                <a:lnTo>
                  <a:pt x="6752" y="5400"/>
                </a:lnTo>
                <a:lnTo>
                  <a:pt x="8230" y="5400"/>
                </a:lnTo>
                <a:cubicBezTo>
                  <a:pt x="8230" y="5400"/>
                  <a:pt x="6880" y="10124"/>
                  <a:pt x="6880" y="10124"/>
                </a:cubicBezTo>
                <a:close/>
                <a:moveTo>
                  <a:pt x="17549" y="1350"/>
                </a:moveTo>
                <a:lnTo>
                  <a:pt x="17549" y="4050"/>
                </a:lnTo>
                <a:lnTo>
                  <a:pt x="4049" y="4050"/>
                </a:lnTo>
                <a:lnTo>
                  <a:pt x="4049" y="1350"/>
                </a:lnTo>
                <a:cubicBezTo>
                  <a:pt x="4049" y="1350"/>
                  <a:pt x="17549" y="1350"/>
                  <a:pt x="17549" y="1350"/>
                </a:cubicBezTo>
                <a:close/>
                <a:moveTo>
                  <a:pt x="21194" y="7560"/>
                </a:moveTo>
                <a:lnTo>
                  <a:pt x="19170" y="4861"/>
                </a:lnTo>
                <a:cubicBezTo>
                  <a:pt x="19091" y="4755"/>
                  <a:pt x="18997" y="4663"/>
                  <a:pt x="18899" y="4576"/>
                </a:cubicBezTo>
                <a:lnTo>
                  <a:pt x="18899" y="1350"/>
                </a:lnTo>
                <a:cubicBezTo>
                  <a:pt x="18899" y="605"/>
                  <a:pt x="18295" y="0"/>
                  <a:pt x="17549" y="0"/>
                </a:cubicBezTo>
                <a:lnTo>
                  <a:pt x="4049" y="0"/>
                </a:lnTo>
                <a:cubicBezTo>
                  <a:pt x="3304" y="0"/>
                  <a:pt x="2699" y="605"/>
                  <a:pt x="2699" y="1350"/>
                </a:cubicBezTo>
                <a:lnTo>
                  <a:pt x="2699" y="4576"/>
                </a:lnTo>
                <a:cubicBezTo>
                  <a:pt x="2602" y="4663"/>
                  <a:pt x="2508" y="4754"/>
                  <a:pt x="2430" y="4860"/>
                </a:cubicBezTo>
                <a:lnTo>
                  <a:pt x="406" y="7559"/>
                </a:lnTo>
                <a:cubicBezTo>
                  <a:pt x="143" y="7907"/>
                  <a:pt x="0" y="8338"/>
                  <a:pt x="0" y="8774"/>
                </a:cubicBezTo>
                <a:lnTo>
                  <a:pt x="0" y="9450"/>
                </a:lnTo>
                <a:cubicBezTo>
                  <a:pt x="0" y="10566"/>
                  <a:pt x="908" y="11475"/>
                  <a:pt x="2024" y="11475"/>
                </a:cubicBezTo>
                <a:lnTo>
                  <a:pt x="2024" y="20249"/>
                </a:lnTo>
                <a:cubicBezTo>
                  <a:pt x="2024" y="20994"/>
                  <a:pt x="2629" y="21599"/>
                  <a:pt x="3374" y="21599"/>
                </a:cubicBezTo>
                <a:lnTo>
                  <a:pt x="18224" y="21599"/>
                </a:lnTo>
                <a:cubicBezTo>
                  <a:pt x="18970" y="21599"/>
                  <a:pt x="19575" y="20994"/>
                  <a:pt x="19575" y="20249"/>
                </a:cubicBezTo>
                <a:lnTo>
                  <a:pt x="19575" y="11475"/>
                </a:lnTo>
                <a:cubicBezTo>
                  <a:pt x="20691" y="11475"/>
                  <a:pt x="21600" y="10566"/>
                  <a:pt x="21600" y="9450"/>
                </a:cubicBezTo>
                <a:lnTo>
                  <a:pt x="21600" y="8774"/>
                </a:lnTo>
                <a:cubicBezTo>
                  <a:pt x="21600" y="8338"/>
                  <a:pt x="21456" y="7907"/>
                  <a:pt x="21194" y="756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53" name="AutoShape 29"/>
          <p:cNvSpPr>
            <a:spLocks/>
          </p:cNvSpPr>
          <p:nvPr/>
        </p:nvSpPr>
        <p:spPr bwMode="auto">
          <a:xfrm>
            <a:off x="10991173" y="3988915"/>
            <a:ext cx="464344" cy="420688"/>
          </a:xfrm>
          <a:custGeom>
            <a:avLst/>
            <a:gdLst>
              <a:gd name="T0" fmla="+- 0 10736 439"/>
              <a:gd name="T1" fmla="*/ T0 w 20595"/>
              <a:gd name="T2" fmla="+- 0 10869 621"/>
              <a:gd name="T3" fmla="*/ 10869 h 20497"/>
              <a:gd name="T4" fmla="+- 0 10736 439"/>
              <a:gd name="T5" fmla="*/ T4 w 20595"/>
              <a:gd name="T6" fmla="+- 0 10869 621"/>
              <a:gd name="T7" fmla="*/ 10869 h 20497"/>
              <a:gd name="T8" fmla="+- 0 10736 439"/>
              <a:gd name="T9" fmla="*/ T8 w 20595"/>
              <a:gd name="T10" fmla="+- 0 10869 621"/>
              <a:gd name="T11" fmla="*/ 10869 h 20497"/>
              <a:gd name="T12" fmla="+- 0 10736 439"/>
              <a:gd name="T13" fmla="*/ T12 w 20595"/>
              <a:gd name="T14" fmla="+- 0 10869 621"/>
              <a:gd name="T15" fmla="*/ 10869 h 20497"/>
            </a:gdLst>
            <a:ahLst/>
            <a:cxnLst>
              <a:cxn ang="0">
                <a:pos x="T1" y="T3"/>
              </a:cxn>
              <a:cxn ang="0">
                <a:pos x="T5" y="T7"/>
              </a:cxn>
              <a:cxn ang="0">
                <a:pos x="T9" y="T11"/>
              </a:cxn>
              <a:cxn ang="0">
                <a:pos x="T13" y="T15"/>
              </a:cxn>
            </a:cxnLst>
            <a:rect l="0" t="0" r="r" b="b"/>
            <a:pathLst>
              <a:path w="20595" h="20497">
                <a:moveTo>
                  <a:pt x="18898" y="1863"/>
                </a:moveTo>
                <a:cubicBezTo>
                  <a:pt x="16636" y="-621"/>
                  <a:pt x="12968" y="-621"/>
                  <a:pt x="10707" y="1863"/>
                </a:cubicBezTo>
                <a:lnTo>
                  <a:pt x="1317" y="12053"/>
                </a:lnTo>
                <a:cubicBezTo>
                  <a:pt x="-439" y="13982"/>
                  <a:pt x="-439" y="17121"/>
                  <a:pt x="1317" y="19050"/>
                </a:cubicBezTo>
                <a:cubicBezTo>
                  <a:pt x="3073" y="20979"/>
                  <a:pt x="5931" y="20979"/>
                  <a:pt x="7687" y="19050"/>
                </a:cubicBezTo>
                <a:lnTo>
                  <a:pt x="17078" y="8860"/>
                </a:lnTo>
                <a:cubicBezTo>
                  <a:pt x="18335" y="7479"/>
                  <a:pt x="18335" y="5242"/>
                  <a:pt x="17078" y="3862"/>
                </a:cubicBezTo>
                <a:cubicBezTo>
                  <a:pt x="15821" y="2482"/>
                  <a:pt x="13783" y="2482"/>
                  <a:pt x="12527" y="3862"/>
                </a:cubicBezTo>
                <a:lnTo>
                  <a:pt x="5467" y="11614"/>
                </a:lnTo>
                <a:cubicBezTo>
                  <a:pt x="5216" y="11891"/>
                  <a:pt x="5216" y="12337"/>
                  <a:pt x="5467" y="12614"/>
                </a:cubicBezTo>
                <a:cubicBezTo>
                  <a:pt x="5719" y="12890"/>
                  <a:pt x="6126" y="12890"/>
                  <a:pt x="6378" y="12614"/>
                </a:cubicBezTo>
                <a:lnTo>
                  <a:pt x="13437" y="4861"/>
                </a:lnTo>
                <a:cubicBezTo>
                  <a:pt x="14190" y="4035"/>
                  <a:pt x="15414" y="4035"/>
                  <a:pt x="16167" y="4861"/>
                </a:cubicBezTo>
                <a:cubicBezTo>
                  <a:pt x="16920" y="5688"/>
                  <a:pt x="16920" y="7034"/>
                  <a:pt x="16167" y="7860"/>
                </a:cubicBezTo>
                <a:lnTo>
                  <a:pt x="6777" y="18050"/>
                </a:lnTo>
                <a:cubicBezTo>
                  <a:pt x="5520" y="19430"/>
                  <a:pt x="3484" y="19430"/>
                  <a:pt x="2227" y="18050"/>
                </a:cubicBezTo>
                <a:cubicBezTo>
                  <a:pt x="970" y="16670"/>
                  <a:pt x="970" y="14433"/>
                  <a:pt x="2227" y="13053"/>
                </a:cubicBezTo>
                <a:lnTo>
                  <a:pt x="11525" y="2963"/>
                </a:lnTo>
                <a:cubicBezTo>
                  <a:pt x="13285" y="1030"/>
                  <a:pt x="16139" y="1030"/>
                  <a:pt x="17896" y="2963"/>
                </a:cubicBezTo>
                <a:cubicBezTo>
                  <a:pt x="19657" y="4896"/>
                  <a:pt x="19657" y="8027"/>
                  <a:pt x="17897" y="9959"/>
                </a:cubicBezTo>
                <a:lnTo>
                  <a:pt x="10929" y="17611"/>
                </a:lnTo>
                <a:cubicBezTo>
                  <a:pt x="10677" y="17888"/>
                  <a:pt x="10677" y="18334"/>
                  <a:pt x="10929" y="18610"/>
                </a:cubicBezTo>
                <a:cubicBezTo>
                  <a:pt x="11181" y="18887"/>
                  <a:pt x="11588" y="18887"/>
                  <a:pt x="11839" y="18610"/>
                </a:cubicBezTo>
                <a:lnTo>
                  <a:pt x="18898" y="10859"/>
                </a:lnTo>
                <a:cubicBezTo>
                  <a:pt x="21160" y="8375"/>
                  <a:pt x="21160" y="4347"/>
                  <a:pt x="18898" y="1863"/>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7" name="Group 6"/>
          <p:cNvGrpSpPr/>
          <p:nvPr/>
        </p:nvGrpSpPr>
        <p:grpSpPr>
          <a:xfrm>
            <a:off x="10134717" y="3973834"/>
            <a:ext cx="319881" cy="465138"/>
            <a:chOff x="10146507" y="3505994"/>
            <a:chExt cx="319881" cy="465138"/>
          </a:xfrm>
        </p:grpSpPr>
        <p:sp>
          <p:nvSpPr>
            <p:cNvPr id="52254" name="AutoShape 30"/>
            <p:cNvSpPr>
              <a:spLocks/>
            </p:cNvSpPr>
            <p:nvPr/>
          </p:nvSpPr>
          <p:spPr bwMode="auto">
            <a:xfrm>
              <a:off x="10146507" y="3505994"/>
              <a:ext cx="319881" cy="465138"/>
            </a:xfrm>
            <a:custGeom>
              <a:avLst/>
              <a:gdLst>
                <a:gd name="T0" fmla="*/ 10383 w 20767"/>
                <a:gd name="T1" fmla="*/ 10800 h 21600"/>
                <a:gd name="T2" fmla="*/ 10383 w 20767"/>
                <a:gd name="T3" fmla="*/ 10800 h 21600"/>
                <a:gd name="T4" fmla="*/ 10383 w 20767"/>
                <a:gd name="T5" fmla="*/ 10800 h 21600"/>
                <a:gd name="T6" fmla="*/ 10383 w 20767"/>
                <a:gd name="T7" fmla="*/ 10800 h 21600"/>
              </a:gdLst>
              <a:ahLst/>
              <a:cxnLst>
                <a:cxn ang="0">
                  <a:pos x="T0" y="T1"/>
                </a:cxn>
                <a:cxn ang="0">
                  <a:pos x="T2" y="T3"/>
                </a:cxn>
                <a:cxn ang="0">
                  <a:pos x="T4" y="T5"/>
                </a:cxn>
                <a:cxn ang="0">
                  <a:pos x="T6" y="T7"/>
                </a:cxn>
              </a:cxnLst>
              <a:rect l="0" t="0" r="r" b="b"/>
              <a:pathLst>
                <a:path w="20767" h="21600">
                  <a:moveTo>
                    <a:pt x="18566" y="16551"/>
                  </a:moveTo>
                  <a:cubicBezTo>
                    <a:pt x="17960" y="18284"/>
                    <a:pt x="17274" y="20249"/>
                    <a:pt x="9436" y="20249"/>
                  </a:cubicBezTo>
                  <a:cubicBezTo>
                    <a:pt x="4711" y="20249"/>
                    <a:pt x="1888" y="17809"/>
                    <a:pt x="1888" y="15451"/>
                  </a:cubicBezTo>
                  <a:cubicBezTo>
                    <a:pt x="1888" y="13645"/>
                    <a:pt x="2349" y="12161"/>
                    <a:pt x="2835" y="10591"/>
                  </a:cubicBezTo>
                  <a:cubicBezTo>
                    <a:pt x="3454" y="8600"/>
                    <a:pt x="4088" y="6563"/>
                    <a:pt x="3813" y="3868"/>
                  </a:cubicBezTo>
                  <a:cubicBezTo>
                    <a:pt x="6723" y="6750"/>
                    <a:pt x="7759" y="10567"/>
                    <a:pt x="7759" y="10567"/>
                  </a:cubicBezTo>
                  <a:cubicBezTo>
                    <a:pt x="7759" y="10567"/>
                    <a:pt x="10468" y="7846"/>
                    <a:pt x="11196" y="6582"/>
                  </a:cubicBezTo>
                  <a:cubicBezTo>
                    <a:pt x="11755" y="7395"/>
                    <a:pt x="12267" y="10124"/>
                    <a:pt x="12267" y="12825"/>
                  </a:cubicBezTo>
                  <a:cubicBezTo>
                    <a:pt x="12267" y="12825"/>
                    <a:pt x="14773" y="11347"/>
                    <a:pt x="16653" y="9127"/>
                  </a:cubicBezTo>
                  <a:cubicBezTo>
                    <a:pt x="18632" y="11666"/>
                    <a:pt x="19346" y="14320"/>
                    <a:pt x="18566" y="16551"/>
                  </a:cubicBezTo>
                  <a:moveTo>
                    <a:pt x="16041" y="6075"/>
                  </a:moveTo>
                  <a:cubicBezTo>
                    <a:pt x="15982" y="7879"/>
                    <a:pt x="14088" y="9404"/>
                    <a:pt x="14088" y="9404"/>
                  </a:cubicBezTo>
                  <a:cubicBezTo>
                    <a:pt x="14088" y="6046"/>
                    <a:pt x="10380" y="3375"/>
                    <a:pt x="10380" y="3375"/>
                  </a:cubicBezTo>
                  <a:cubicBezTo>
                    <a:pt x="10380" y="3375"/>
                    <a:pt x="10330" y="5373"/>
                    <a:pt x="8452" y="7389"/>
                  </a:cubicBezTo>
                  <a:cubicBezTo>
                    <a:pt x="6574" y="2686"/>
                    <a:pt x="938" y="0"/>
                    <a:pt x="938" y="0"/>
                  </a:cubicBezTo>
                  <a:cubicBezTo>
                    <a:pt x="3756" y="7389"/>
                    <a:pt x="0" y="10076"/>
                    <a:pt x="0" y="15451"/>
                  </a:cubicBezTo>
                  <a:cubicBezTo>
                    <a:pt x="0" y="18604"/>
                    <a:pt x="3730" y="21599"/>
                    <a:pt x="9436" y="21599"/>
                  </a:cubicBezTo>
                  <a:cubicBezTo>
                    <a:pt x="17888" y="21599"/>
                    <a:pt x="19523" y="19379"/>
                    <a:pt x="20396" y="16878"/>
                  </a:cubicBezTo>
                  <a:cubicBezTo>
                    <a:pt x="21599" y="13436"/>
                    <a:pt x="19797" y="9432"/>
                    <a:pt x="16041" y="6075"/>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55" name="AutoShape 31"/>
            <p:cNvSpPr>
              <a:spLocks/>
            </p:cNvSpPr>
            <p:nvPr/>
          </p:nvSpPr>
          <p:spPr bwMode="auto">
            <a:xfrm>
              <a:off x="10205244" y="3709194"/>
              <a:ext cx="205581" cy="166688"/>
            </a:xfrm>
            <a:custGeom>
              <a:avLst/>
              <a:gdLst>
                <a:gd name="T0" fmla="*/ 10641 w 21282"/>
                <a:gd name="T1" fmla="*/ 10800 h 21600"/>
                <a:gd name="T2" fmla="*/ 10641 w 21282"/>
                <a:gd name="T3" fmla="*/ 10800 h 21600"/>
                <a:gd name="T4" fmla="*/ 10641 w 21282"/>
                <a:gd name="T5" fmla="*/ 10800 h 21600"/>
                <a:gd name="T6" fmla="*/ 10641 w 21282"/>
                <a:gd name="T7" fmla="*/ 10800 h 21600"/>
              </a:gdLst>
              <a:ahLst/>
              <a:cxnLst>
                <a:cxn ang="0">
                  <a:pos x="T0" y="T1"/>
                </a:cxn>
                <a:cxn ang="0">
                  <a:pos x="T2" y="T3"/>
                </a:cxn>
                <a:cxn ang="0">
                  <a:pos x="T4" y="T5"/>
                </a:cxn>
                <a:cxn ang="0">
                  <a:pos x="T6" y="T7"/>
                </a:cxn>
              </a:cxnLst>
              <a:rect l="0" t="0" r="r" b="b"/>
              <a:pathLst>
                <a:path w="21282" h="21600">
                  <a:moveTo>
                    <a:pt x="20698" y="5891"/>
                  </a:moveTo>
                  <a:lnTo>
                    <a:pt x="19424" y="7749"/>
                  </a:lnTo>
                  <a:cubicBezTo>
                    <a:pt x="17846" y="10064"/>
                    <a:pt x="16352" y="12259"/>
                    <a:pt x="12365" y="14784"/>
                  </a:cubicBezTo>
                  <a:cubicBezTo>
                    <a:pt x="11794" y="12631"/>
                    <a:pt x="11275" y="10259"/>
                    <a:pt x="11275" y="6631"/>
                  </a:cubicBezTo>
                  <a:lnTo>
                    <a:pt x="11275" y="3408"/>
                  </a:lnTo>
                  <a:lnTo>
                    <a:pt x="9000" y="7893"/>
                  </a:lnTo>
                  <a:cubicBezTo>
                    <a:pt x="8233" y="9421"/>
                    <a:pt x="7598" y="10690"/>
                    <a:pt x="6649" y="12373"/>
                  </a:cubicBezTo>
                  <a:cubicBezTo>
                    <a:pt x="5211" y="8296"/>
                    <a:pt x="4195" y="5281"/>
                    <a:pt x="3422" y="2545"/>
                  </a:cubicBezTo>
                  <a:lnTo>
                    <a:pt x="2705" y="0"/>
                  </a:lnTo>
                  <a:lnTo>
                    <a:pt x="1926" y="2847"/>
                  </a:lnTo>
                  <a:cubicBezTo>
                    <a:pt x="936" y="6469"/>
                    <a:pt x="0" y="9891"/>
                    <a:pt x="0" y="18771"/>
                  </a:cubicBezTo>
                  <a:cubicBezTo>
                    <a:pt x="0" y="19292"/>
                    <a:pt x="333" y="19714"/>
                    <a:pt x="749" y="19714"/>
                  </a:cubicBezTo>
                  <a:cubicBezTo>
                    <a:pt x="1162" y="19714"/>
                    <a:pt x="1499" y="19292"/>
                    <a:pt x="1499" y="18771"/>
                  </a:cubicBezTo>
                  <a:cubicBezTo>
                    <a:pt x="1499" y="11964"/>
                    <a:pt x="2037" y="8594"/>
                    <a:pt x="2758" y="5681"/>
                  </a:cubicBezTo>
                  <a:cubicBezTo>
                    <a:pt x="3537" y="8174"/>
                    <a:pt x="4520" y="11009"/>
                    <a:pt x="5812" y="14638"/>
                  </a:cubicBezTo>
                  <a:lnTo>
                    <a:pt x="6339" y="16117"/>
                  </a:lnTo>
                  <a:lnTo>
                    <a:pt x="7100" y="14811"/>
                  </a:lnTo>
                  <a:cubicBezTo>
                    <a:pt x="8344" y="12681"/>
                    <a:pt x="9085" y="11248"/>
                    <a:pt x="9896" y="9638"/>
                  </a:cubicBezTo>
                  <a:cubicBezTo>
                    <a:pt x="10133" y="12428"/>
                    <a:pt x="10681" y="14428"/>
                    <a:pt x="11223" y="16408"/>
                  </a:cubicBezTo>
                  <a:lnTo>
                    <a:pt x="11495" y="17404"/>
                  </a:lnTo>
                  <a:lnTo>
                    <a:pt x="12253" y="16953"/>
                  </a:lnTo>
                  <a:cubicBezTo>
                    <a:pt x="16306" y="14531"/>
                    <a:pt x="18203" y="12327"/>
                    <a:pt x="19708" y="10211"/>
                  </a:cubicBezTo>
                  <a:cubicBezTo>
                    <a:pt x="19942" y="13727"/>
                    <a:pt x="19573" y="17574"/>
                    <a:pt x="18698" y="20305"/>
                  </a:cubicBezTo>
                  <a:cubicBezTo>
                    <a:pt x="18543" y="20787"/>
                    <a:pt x="18730" y="21336"/>
                    <a:pt x="19114" y="21531"/>
                  </a:cubicBezTo>
                  <a:cubicBezTo>
                    <a:pt x="19204" y="21577"/>
                    <a:pt x="19301" y="21599"/>
                    <a:pt x="19395" y="21599"/>
                  </a:cubicBezTo>
                  <a:cubicBezTo>
                    <a:pt x="19690" y="21599"/>
                    <a:pt x="19972" y="21377"/>
                    <a:pt x="20089" y="21008"/>
                  </a:cubicBezTo>
                  <a:cubicBezTo>
                    <a:pt x="21251" y="17380"/>
                    <a:pt x="21600" y="12213"/>
                    <a:pt x="20976" y="7841"/>
                  </a:cubicBezTo>
                  <a:cubicBezTo>
                    <a:pt x="20976" y="7841"/>
                    <a:pt x="20698" y="5891"/>
                    <a:pt x="20698" y="5891"/>
                  </a:cubicBezTo>
                  <a:close/>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2256" name="AutoShape 32"/>
          <p:cNvSpPr>
            <a:spLocks/>
          </p:cNvSpPr>
          <p:nvPr/>
        </p:nvSpPr>
        <p:spPr bwMode="auto">
          <a:xfrm>
            <a:off x="9133798" y="4003203"/>
            <a:ext cx="464344" cy="406400"/>
          </a:xfrm>
          <a:custGeom>
            <a:avLst/>
            <a:gdLst>
              <a:gd name="T0" fmla="+- 0 10800 108"/>
              <a:gd name="T1" fmla="*/ T0 w 21384"/>
              <a:gd name="T2" fmla="*/ 10800 h 21600"/>
              <a:gd name="T3" fmla="+- 0 10800 108"/>
              <a:gd name="T4" fmla="*/ T3 w 21384"/>
              <a:gd name="T5" fmla="*/ 10800 h 21600"/>
              <a:gd name="T6" fmla="+- 0 10800 108"/>
              <a:gd name="T7" fmla="*/ T6 w 21384"/>
              <a:gd name="T8" fmla="*/ 10800 h 21600"/>
              <a:gd name="T9" fmla="+- 0 10800 108"/>
              <a:gd name="T10" fmla="*/ T9 w 21384"/>
              <a:gd name="T11" fmla="*/ 10800 h 21600"/>
            </a:gdLst>
            <a:ahLst/>
            <a:cxnLst>
              <a:cxn ang="0">
                <a:pos x="T1" y="T2"/>
              </a:cxn>
              <a:cxn ang="0">
                <a:pos x="T4" y="T5"/>
              </a:cxn>
              <a:cxn ang="0">
                <a:pos x="T7" y="T8"/>
              </a:cxn>
              <a:cxn ang="0">
                <a:pos x="T10" y="T11"/>
              </a:cxn>
            </a:cxnLst>
            <a:rect l="0" t="0" r="r" b="b"/>
            <a:pathLst>
              <a:path w="21384" h="21600">
                <a:moveTo>
                  <a:pt x="18710" y="9257"/>
                </a:moveTo>
                <a:lnTo>
                  <a:pt x="16706" y="7714"/>
                </a:lnTo>
                <a:lnTo>
                  <a:pt x="16706" y="20057"/>
                </a:lnTo>
                <a:lnTo>
                  <a:pt x="4677" y="20057"/>
                </a:lnTo>
                <a:lnTo>
                  <a:pt x="4677" y="7714"/>
                </a:lnTo>
                <a:lnTo>
                  <a:pt x="2673" y="9257"/>
                </a:lnTo>
                <a:lnTo>
                  <a:pt x="1336" y="4628"/>
                </a:lnTo>
                <a:lnTo>
                  <a:pt x="4677" y="1542"/>
                </a:lnTo>
                <a:lnTo>
                  <a:pt x="7468" y="1542"/>
                </a:lnTo>
                <a:cubicBezTo>
                  <a:pt x="7841" y="2871"/>
                  <a:pt x="9136" y="3857"/>
                  <a:pt x="10691" y="3857"/>
                </a:cubicBezTo>
                <a:cubicBezTo>
                  <a:pt x="12247" y="3857"/>
                  <a:pt x="13542" y="2871"/>
                  <a:pt x="13915" y="1542"/>
                </a:cubicBezTo>
                <a:lnTo>
                  <a:pt x="16706" y="1542"/>
                </a:lnTo>
                <a:lnTo>
                  <a:pt x="20047" y="4628"/>
                </a:lnTo>
                <a:cubicBezTo>
                  <a:pt x="20047" y="4628"/>
                  <a:pt x="18710" y="9257"/>
                  <a:pt x="18710" y="9257"/>
                </a:cubicBezTo>
                <a:close/>
                <a:moveTo>
                  <a:pt x="13200" y="1542"/>
                </a:moveTo>
                <a:cubicBezTo>
                  <a:pt x="12831" y="2438"/>
                  <a:pt x="11852" y="3085"/>
                  <a:pt x="10691" y="3085"/>
                </a:cubicBezTo>
                <a:cubicBezTo>
                  <a:pt x="9531" y="3085"/>
                  <a:pt x="8552" y="2438"/>
                  <a:pt x="8183" y="1542"/>
                </a:cubicBezTo>
                <a:cubicBezTo>
                  <a:pt x="8183" y="1542"/>
                  <a:pt x="13200" y="1542"/>
                  <a:pt x="13200" y="1542"/>
                </a:cubicBezTo>
                <a:close/>
                <a:moveTo>
                  <a:pt x="20882" y="3423"/>
                </a:moveTo>
                <a:lnTo>
                  <a:pt x="17541" y="338"/>
                </a:lnTo>
                <a:cubicBezTo>
                  <a:pt x="17303" y="119"/>
                  <a:pt x="17009" y="0"/>
                  <a:pt x="16706" y="0"/>
                </a:cubicBezTo>
                <a:lnTo>
                  <a:pt x="4677" y="0"/>
                </a:lnTo>
                <a:cubicBezTo>
                  <a:pt x="4374" y="0"/>
                  <a:pt x="4080" y="119"/>
                  <a:pt x="3842" y="338"/>
                </a:cubicBezTo>
                <a:lnTo>
                  <a:pt x="501" y="3423"/>
                </a:lnTo>
                <a:cubicBezTo>
                  <a:pt x="64" y="3827"/>
                  <a:pt x="-108" y="4503"/>
                  <a:pt x="68" y="5116"/>
                </a:cubicBezTo>
                <a:lnTo>
                  <a:pt x="1405" y="9745"/>
                </a:lnTo>
                <a:cubicBezTo>
                  <a:pt x="1537" y="10201"/>
                  <a:pt x="1845" y="10560"/>
                  <a:pt x="2239" y="10716"/>
                </a:cubicBezTo>
                <a:cubicBezTo>
                  <a:pt x="2380" y="10772"/>
                  <a:pt x="2527" y="10800"/>
                  <a:pt x="2673" y="10800"/>
                </a:cubicBezTo>
                <a:cubicBezTo>
                  <a:pt x="2905" y="10800"/>
                  <a:pt x="3136" y="10729"/>
                  <a:pt x="3341" y="10593"/>
                </a:cubicBezTo>
                <a:lnTo>
                  <a:pt x="3341" y="20057"/>
                </a:lnTo>
                <a:cubicBezTo>
                  <a:pt x="3341" y="20908"/>
                  <a:pt x="3940" y="21600"/>
                  <a:pt x="4677" y="21600"/>
                </a:cubicBezTo>
                <a:lnTo>
                  <a:pt x="16706" y="21600"/>
                </a:lnTo>
                <a:cubicBezTo>
                  <a:pt x="17443" y="21600"/>
                  <a:pt x="18042" y="20908"/>
                  <a:pt x="18042" y="20057"/>
                </a:cubicBezTo>
                <a:lnTo>
                  <a:pt x="18042" y="10593"/>
                </a:lnTo>
                <a:cubicBezTo>
                  <a:pt x="18247" y="10729"/>
                  <a:pt x="18478" y="10800"/>
                  <a:pt x="18710" y="10800"/>
                </a:cubicBezTo>
                <a:cubicBezTo>
                  <a:pt x="18856" y="10800"/>
                  <a:pt x="19002" y="10772"/>
                  <a:pt x="19144" y="10716"/>
                </a:cubicBezTo>
                <a:cubicBezTo>
                  <a:pt x="19538" y="10560"/>
                  <a:pt x="19846" y="10201"/>
                  <a:pt x="19978" y="9745"/>
                </a:cubicBezTo>
                <a:lnTo>
                  <a:pt x="21315" y="5116"/>
                </a:lnTo>
                <a:cubicBezTo>
                  <a:pt x="21491" y="4503"/>
                  <a:pt x="21319" y="3827"/>
                  <a:pt x="20882" y="3423"/>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57" name="AutoShape 33"/>
          <p:cNvSpPr>
            <a:spLocks/>
          </p:cNvSpPr>
          <p:nvPr/>
        </p:nvSpPr>
        <p:spPr bwMode="auto">
          <a:xfrm>
            <a:off x="8204317" y="4148459"/>
            <a:ext cx="464344" cy="290513"/>
          </a:xfrm>
          <a:custGeom>
            <a:avLst/>
            <a:gdLst>
              <a:gd name="T0" fmla="*/ 10752 w 21505"/>
              <a:gd name="T1" fmla="*/ 10800 h 21600"/>
              <a:gd name="T2" fmla="*/ 10752 w 21505"/>
              <a:gd name="T3" fmla="*/ 10800 h 21600"/>
              <a:gd name="T4" fmla="*/ 10752 w 21505"/>
              <a:gd name="T5" fmla="*/ 10800 h 21600"/>
              <a:gd name="T6" fmla="*/ 10752 w 21505"/>
              <a:gd name="T7" fmla="*/ 10800 h 21600"/>
            </a:gdLst>
            <a:ahLst/>
            <a:cxnLst>
              <a:cxn ang="0">
                <a:pos x="T0" y="T1"/>
              </a:cxn>
              <a:cxn ang="0">
                <a:pos x="T2" y="T3"/>
              </a:cxn>
              <a:cxn ang="0">
                <a:pos x="T4" y="T5"/>
              </a:cxn>
              <a:cxn ang="0">
                <a:pos x="T6" y="T7"/>
              </a:cxn>
            </a:cxnLst>
            <a:rect l="0" t="0" r="r" b="b"/>
            <a:pathLst>
              <a:path w="21505" h="21600">
                <a:moveTo>
                  <a:pt x="17472" y="17279"/>
                </a:moveTo>
                <a:lnTo>
                  <a:pt x="17472" y="18899"/>
                </a:lnTo>
                <a:cubicBezTo>
                  <a:pt x="17472" y="19198"/>
                  <a:pt x="17321" y="19439"/>
                  <a:pt x="17136" y="19439"/>
                </a:cubicBezTo>
                <a:lnTo>
                  <a:pt x="4368" y="19439"/>
                </a:lnTo>
                <a:cubicBezTo>
                  <a:pt x="4182" y="19439"/>
                  <a:pt x="4032" y="19198"/>
                  <a:pt x="4032" y="18899"/>
                </a:cubicBezTo>
                <a:lnTo>
                  <a:pt x="4032" y="17279"/>
                </a:lnTo>
                <a:lnTo>
                  <a:pt x="1344" y="12419"/>
                </a:lnTo>
                <a:cubicBezTo>
                  <a:pt x="1344" y="12121"/>
                  <a:pt x="1494" y="11879"/>
                  <a:pt x="1680" y="11879"/>
                </a:cubicBezTo>
                <a:lnTo>
                  <a:pt x="3360" y="11879"/>
                </a:lnTo>
                <a:lnTo>
                  <a:pt x="4032" y="11879"/>
                </a:lnTo>
                <a:lnTo>
                  <a:pt x="4704" y="11879"/>
                </a:lnTo>
                <a:lnTo>
                  <a:pt x="5376" y="11879"/>
                </a:lnTo>
                <a:lnTo>
                  <a:pt x="6048" y="11879"/>
                </a:lnTo>
                <a:lnTo>
                  <a:pt x="6720" y="11879"/>
                </a:lnTo>
                <a:lnTo>
                  <a:pt x="7392" y="11879"/>
                </a:lnTo>
                <a:lnTo>
                  <a:pt x="8064" y="11879"/>
                </a:lnTo>
                <a:lnTo>
                  <a:pt x="8736" y="11879"/>
                </a:lnTo>
                <a:lnTo>
                  <a:pt x="12768" y="11879"/>
                </a:lnTo>
                <a:lnTo>
                  <a:pt x="13440" y="11879"/>
                </a:lnTo>
                <a:lnTo>
                  <a:pt x="14112" y="11879"/>
                </a:lnTo>
                <a:lnTo>
                  <a:pt x="14784" y="11879"/>
                </a:lnTo>
                <a:lnTo>
                  <a:pt x="15456" y="11879"/>
                </a:lnTo>
                <a:lnTo>
                  <a:pt x="16128" y="11879"/>
                </a:lnTo>
                <a:lnTo>
                  <a:pt x="16800" y="11879"/>
                </a:lnTo>
                <a:lnTo>
                  <a:pt x="17472" y="11879"/>
                </a:lnTo>
                <a:lnTo>
                  <a:pt x="18144" y="11879"/>
                </a:lnTo>
                <a:lnTo>
                  <a:pt x="19824" y="11879"/>
                </a:lnTo>
                <a:cubicBezTo>
                  <a:pt x="20009" y="11879"/>
                  <a:pt x="20160" y="12121"/>
                  <a:pt x="20160" y="12419"/>
                </a:cubicBezTo>
                <a:cubicBezTo>
                  <a:pt x="20160" y="12419"/>
                  <a:pt x="17472" y="17279"/>
                  <a:pt x="17472" y="17279"/>
                </a:cubicBezTo>
                <a:close/>
                <a:moveTo>
                  <a:pt x="10752" y="4320"/>
                </a:moveTo>
                <a:cubicBezTo>
                  <a:pt x="8625" y="4320"/>
                  <a:pt x="6826" y="6601"/>
                  <a:pt x="6246" y="9719"/>
                </a:cubicBezTo>
                <a:lnTo>
                  <a:pt x="5552" y="9719"/>
                </a:lnTo>
                <a:cubicBezTo>
                  <a:pt x="6152" y="6000"/>
                  <a:pt x="8252" y="3239"/>
                  <a:pt x="10752" y="3239"/>
                </a:cubicBezTo>
                <a:cubicBezTo>
                  <a:pt x="12934" y="3239"/>
                  <a:pt x="14813" y="5344"/>
                  <a:pt x="15654" y="8353"/>
                </a:cubicBezTo>
                <a:lnTo>
                  <a:pt x="15054" y="8835"/>
                </a:lnTo>
                <a:cubicBezTo>
                  <a:pt x="14323" y="6180"/>
                  <a:pt x="12671" y="4320"/>
                  <a:pt x="10752" y="4320"/>
                </a:cubicBezTo>
                <a:moveTo>
                  <a:pt x="10752" y="8639"/>
                </a:moveTo>
                <a:cubicBezTo>
                  <a:pt x="10158" y="8639"/>
                  <a:pt x="9630" y="9061"/>
                  <a:pt x="9260" y="9719"/>
                </a:cubicBezTo>
                <a:lnTo>
                  <a:pt x="8437" y="9719"/>
                </a:lnTo>
                <a:cubicBezTo>
                  <a:pt x="8904" y="8435"/>
                  <a:pt x="9761" y="7560"/>
                  <a:pt x="10752" y="7560"/>
                </a:cubicBezTo>
                <a:cubicBezTo>
                  <a:pt x="11742" y="7560"/>
                  <a:pt x="12600" y="8435"/>
                  <a:pt x="13066" y="9719"/>
                </a:cubicBezTo>
                <a:lnTo>
                  <a:pt x="12244" y="9719"/>
                </a:lnTo>
                <a:cubicBezTo>
                  <a:pt x="11874" y="9061"/>
                  <a:pt x="11345" y="8639"/>
                  <a:pt x="10752" y="8639"/>
                </a:cubicBezTo>
                <a:moveTo>
                  <a:pt x="13827" y="9719"/>
                </a:moveTo>
                <a:cubicBezTo>
                  <a:pt x="13307" y="7816"/>
                  <a:pt x="12126" y="6479"/>
                  <a:pt x="10752" y="6479"/>
                </a:cubicBezTo>
                <a:cubicBezTo>
                  <a:pt x="9378" y="6479"/>
                  <a:pt x="8197" y="7816"/>
                  <a:pt x="7676" y="9719"/>
                </a:cubicBezTo>
                <a:lnTo>
                  <a:pt x="6955" y="9719"/>
                </a:lnTo>
                <a:cubicBezTo>
                  <a:pt x="7510" y="7207"/>
                  <a:pt x="9001" y="5400"/>
                  <a:pt x="10752" y="5400"/>
                </a:cubicBezTo>
                <a:cubicBezTo>
                  <a:pt x="12409" y="5400"/>
                  <a:pt x="13834" y="7015"/>
                  <a:pt x="14454" y="9317"/>
                </a:cubicBezTo>
                <a:lnTo>
                  <a:pt x="13953" y="9719"/>
                </a:lnTo>
                <a:cubicBezTo>
                  <a:pt x="13953" y="9719"/>
                  <a:pt x="13827" y="9719"/>
                  <a:pt x="13827" y="9719"/>
                </a:cubicBezTo>
                <a:close/>
                <a:moveTo>
                  <a:pt x="10752" y="1080"/>
                </a:moveTo>
                <a:cubicBezTo>
                  <a:pt x="13459" y="1080"/>
                  <a:pt x="15792" y="3672"/>
                  <a:pt x="16856" y="7388"/>
                </a:cubicBezTo>
                <a:lnTo>
                  <a:pt x="16256" y="7869"/>
                </a:lnTo>
                <a:cubicBezTo>
                  <a:pt x="15305" y="4504"/>
                  <a:pt x="13201" y="2160"/>
                  <a:pt x="10752" y="2160"/>
                </a:cubicBezTo>
                <a:cubicBezTo>
                  <a:pt x="7874" y="2160"/>
                  <a:pt x="5470" y="5392"/>
                  <a:pt x="4858" y="9719"/>
                </a:cubicBezTo>
                <a:lnTo>
                  <a:pt x="4167" y="9719"/>
                </a:lnTo>
                <a:cubicBezTo>
                  <a:pt x="4792" y="4796"/>
                  <a:pt x="7507" y="1080"/>
                  <a:pt x="10752" y="1080"/>
                </a:cubicBezTo>
                <a:moveTo>
                  <a:pt x="17336" y="9719"/>
                </a:moveTo>
                <a:lnTo>
                  <a:pt x="16958" y="9719"/>
                </a:lnTo>
                <a:lnTo>
                  <a:pt x="17294" y="9449"/>
                </a:lnTo>
                <a:cubicBezTo>
                  <a:pt x="17307" y="9540"/>
                  <a:pt x="17325" y="9628"/>
                  <a:pt x="17336" y="9719"/>
                </a:cubicBezTo>
                <a:moveTo>
                  <a:pt x="19824" y="9719"/>
                </a:moveTo>
                <a:lnTo>
                  <a:pt x="18016" y="9719"/>
                </a:lnTo>
                <a:cubicBezTo>
                  <a:pt x="17986" y="9461"/>
                  <a:pt x="17948" y="9209"/>
                  <a:pt x="17908" y="8957"/>
                </a:cubicBezTo>
                <a:lnTo>
                  <a:pt x="21132" y="6366"/>
                </a:lnTo>
                <a:cubicBezTo>
                  <a:pt x="21464" y="6099"/>
                  <a:pt x="21599" y="5450"/>
                  <a:pt x="21433" y="4916"/>
                </a:cubicBezTo>
                <a:cubicBezTo>
                  <a:pt x="21267" y="4383"/>
                  <a:pt x="20864" y="4169"/>
                  <a:pt x="20532" y="4433"/>
                </a:cubicBezTo>
                <a:lnTo>
                  <a:pt x="17456" y="6905"/>
                </a:lnTo>
                <a:cubicBezTo>
                  <a:pt x="16282" y="2836"/>
                  <a:pt x="13721" y="0"/>
                  <a:pt x="10752" y="0"/>
                </a:cubicBezTo>
                <a:cubicBezTo>
                  <a:pt x="7135" y="0"/>
                  <a:pt x="4122" y="4198"/>
                  <a:pt x="3488" y="9719"/>
                </a:cubicBezTo>
                <a:lnTo>
                  <a:pt x="1680" y="9719"/>
                </a:lnTo>
                <a:cubicBezTo>
                  <a:pt x="754" y="9719"/>
                  <a:pt x="0" y="10930"/>
                  <a:pt x="0" y="12419"/>
                </a:cubicBezTo>
                <a:cubicBezTo>
                  <a:pt x="0" y="12949"/>
                  <a:pt x="121" y="13459"/>
                  <a:pt x="339" y="13855"/>
                </a:cubicBezTo>
                <a:lnTo>
                  <a:pt x="2688" y="18101"/>
                </a:lnTo>
                <a:lnTo>
                  <a:pt x="2688" y="18899"/>
                </a:lnTo>
                <a:cubicBezTo>
                  <a:pt x="2688" y="20389"/>
                  <a:pt x="3442" y="21599"/>
                  <a:pt x="4368" y="21599"/>
                </a:cubicBezTo>
                <a:lnTo>
                  <a:pt x="17136" y="21599"/>
                </a:lnTo>
                <a:cubicBezTo>
                  <a:pt x="18062" y="21599"/>
                  <a:pt x="18816" y="20389"/>
                  <a:pt x="18816" y="18899"/>
                </a:cubicBezTo>
                <a:lnTo>
                  <a:pt x="18816" y="18101"/>
                </a:lnTo>
                <a:lnTo>
                  <a:pt x="21165" y="13855"/>
                </a:lnTo>
                <a:cubicBezTo>
                  <a:pt x="21383" y="13459"/>
                  <a:pt x="21504" y="12949"/>
                  <a:pt x="21504" y="12419"/>
                </a:cubicBezTo>
                <a:cubicBezTo>
                  <a:pt x="21504" y="10930"/>
                  <a:pt x="20750" y="9719"/>
                  <a:pt x="19824" y="9719"/>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58" name="AutoShape 34"/>
          <p:cNvSpPr>
            <a:spLocks/>
          </p:cNvSpPr>
          <p:nvPr/>
        </p:nvSpPr>
        <p:spPr bwMode="auto">
          <a:xfrm>
            <a:off x="8320204" y="4032572"/>
            <a:ext cx="33338" cy="108744"/>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47"/>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59" name="AutoShape 35"/>
          <p:cNvSpPr>
            <a:spLocks/>
          </p:cNvSpPr>
          <p:nvPr/>
        </p:nvSpPr>
        <p:spPr bwMode="auto">
          <a:xfrm>
            <a:off x="8494829" y="4032572"/>
            <a:ext cx="32544" cy="108744"/>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6"/>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1" y="20691"/>
                  <a:pt x="1719" y="20730"/>
                  <a:pt x="1763" y="2077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60" name="AutoShape 36"/>
          <p:cNvSpPr>
            <a:spLocks/>
          </p:cNvSpPr>
          <p:nvPr/>
        </p:nvSpPr>
        <p:spPr bwMode="auto">
          <a:xfrm>
            <a:off x="8421804" y="3973834"/>
            <a:ext cx="33338" cy="109538"/>
          </a:xfrm>
          <a:custGeom>
            <a:avLst/>
            <a:gdLst>
              <a:gd name="T0" fmla="+- 0 10758 2273"/>
              <a:gd name="T1" fmla="*/ T0 w 16970"/>
              <a:gd name="T2" fmla="*/ 10800 h 21600"/>
              <a:gd name="T3" fmla="+- 0 10758 2273"/>
              <a:gd name="T4" fmla="*/ T3 w 16970"/>
              <a:gd name="T5" fmla="*/ 10800 h 21600"/>
              <a:gd name="T6" fmla="+- 0 10758 2273"/>
              <a:gd name="T7" fmla="*/ T6 w 16970"/>
              <a:gd name="T8" fmla="*/ 10800 h 21600"/>
              <a:gd name="T9" fmla="+- 0 10758 2273"/>
              <a:gd name="T10" fmla="*/ T9 w 16970"/>
              <a:gd name="T11" fmla="*/ 10800 h 21600"/>
            </a:gdLst>
            <a:ahLst/>
            <a:cxnLst>
              <a:cxn ang="0">
                <a:pos x="T1" y="T2"/>
              </a:cxn>
              <a:cxn ang="0">
                <a:pos x="T4" y="T5"/>
              </a:cxn>
              <a:cxn ang="0">
                <a:pos x="T7" y="T8"/>
              </a:cxn>
              <a:cxn ang="0">
                <a:pos x="T10" y="T11"/>
              </a:cxn>
            </a:cxnLst>
            <a:rect l="0" t="0" r="r" b="b"/>
            <a:pathLst>
              <a:path w="16970" h="21600">
                <a:moveTo>
                  <a:pt x="1763" y="20770"/>
                </a:moveTo>
                <a:cubicBezTo>
                  <a:pt x="1785" y="20787"/>
                  <a:pt x="1800" y="20804"/>
                  <a:pt x="1822" y="20820"/>
                </a:cubicBezTo>
                <a:lnTo>
                  <a:pt x="1840" y="20820"/>
                </a:lnTo>
                <a:cubicBezTo>
                  <a:pt x="2471" y="21282"/>
                  <a:pt x="3719" y="21600"/>
                  <a:pt x="5169" y="21600"/>
                </a:cubicBezTo>
                <a:cubicBezTo>
                  <a:pt x="7249" y="21600"/>
                  <a:pt x="8949" y="20950"/>
                  <a:pt x="8949" y="20151"/>
                </a:cubicBezTo>
                <a:cubicBezTo>
                  <a:pt x="8949" y="20027"/>
                  <a:pt x="8890" y="19906"/>
                  <a:pt x="8813" y="19791"/>
                </a:cubicBezTo>
                <a:cubicBezTo>
                  <a:pt x="8827" y="19771"/>
                  <a:pt x="8827" y="19755"/>
                  <a:pt x="8805" y="19735"/>
                </a:cubicBezTo>
                <a:cubicBezTo>
                  <a:pt x="5994" y="17195"/>
                  <a:pt x="8670" y="14408"/>
                  <a:pt x="11954" y="11407"/>
                </a:cubicBezTo>
                <a:cubicBezTo>
                  <a:pt x="15517" y="8164"/>
                  <a:pt x="19327" y="4564"/>
                  <a:pt x="15125" y="902"/>
                </a:cubicBezTo>
                <a:cubicBezTo>
                  <a:pt x="14593" y="374"/>
                  <a:pt x="13264" y="0"/>
                  <a:pt x="11701" y="0"/>
                </a:cubicBezTo>
                <a:cubicBezTo>
                  <a:pt x="9671" y="0"/>
                  <a:pt x="8016" y="632"/>
                  <a:pt x="8016" y="1411"/>
                </a:cubicBezTo>
                <a:cubicBezTo>
                  <a:pt x="8016" y="1583"/>
                  <a:pt x="8108" y="1749"/>
                  <a:pt x="8259" y="1898"/>
                </a:cubicBezTo>
                <a:cubicBezTo>
                  <a:pt x="8259" y="1904"/>
                  <a:pt x="8259" y="1909"/>
                  <a:pt x="8266" y="1915"/>
                </a:cubicBezTo>
                <a:cubicBezTo>
                  <a:pt x="8273" y="1923"/>
                  <a:pt x="8281" y="1932"/>
                  <a:pt x="8295" y="1940"/>
                </a:cubicBezTo>
                <a:lnTo>
                  <a:pt x="8325" y="1974"/>
                </a:lnTo>
                <a:cubicBezTo>
                  <a:pt x="11360" y="4592"/>
                  <a:pt x="8424" y="7275"/>
                  <a:pt x="5106" y="10305"/>
                </a:cubicBezTo>
                <a:cubicBezTo>
                  <a:pt x="1605" y="13500"/>
                  <a:pt x="-2273" y="17040"/>
                  <a:pt x="1635" y="20649"/>
                </a:cubicBezTo>
                <a:cubicBezTo>
                  <a:pt x="1675" y="20691"/>
                  <a:pt x="1719" y="20730"/>
                  <a:pt x="1763" y="2077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20" name="Group 19"/>
          <p:cNvGrpSpPr/>
          <p:nvPr/>
        </p:nvGrpSpPr>
        <p:grpSpPr>
          <a:xfrm>
            <a:off x="7275629" y="3973834"/>
            <a:ext cx="464344" cy="465138"/>
            <a:chOff x="7275629" y="3973834"/>
            <a:chExt cx="464344" cy="465138"/>
          </a:xfrm>
        </p:grpSpPr>
        <p:sp>
          <p:nvSpPr>
            <p:cNvPr id="52261" name="AutoShape 37"/>
            <p:cNvSpPr>
              <a:spLocks/>
            </p:cNvSpPr>
            <p:nvPr/>
          </p:nvSpPr>
          <p:spPr bwMode="auto">
            <a:xfrm>
              <a:off x="7275629" y="401749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62" name="AutoShape 38"/>
            <p:cNvSpPr>
              <a:spLocks/>
            </p:cNvSpPr>
            <p:nvPr/>
          </p:nvSpPr>
          <p:spPr bwMode="auto">
            <a:xfrm>
              <a:off x="7478829" y="420640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63" name="AutoShape 39"/>
            <p:cNvSpPr>
              <a:spLocks/>
            </p:cNvSpPr>
            <p:nvPr/>
          </p:nvSpPr>
          <p:spPr bwMode="auto">
            <a:xfrm>
              <a:off x="7667742" y="397383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64" name="AutoShape 40"/>
            <p:cNvSpPr>
              <a:spLocks/>
            </p:cNvSpPr>
            <p:nvPr/>
          </p:nvSpPr>
          <p:spPr bwMode="auto">
            <a:xfrm>
              <a:off x="7391517" y="419211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65" name="AutoShape 41"/>
            <p:cNvSpPr>
              <a:spLocks/>
            </p:cNvSpPr>
            <p:nvPr/>
          </p:nvSpPr>
          <p:spPr bwMode="auto">
            <a:xfrm>
              <a:off x="7449460" y="429371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66" name="AutoShape 42"/>
            <p:cNvSpPr>
              <a:spLocks/>
            </p:cNvSpPr>
            <p:nvPr/>
          </p:nvSpPr>
          <p:spPr bwMode="auto">
            <a:xfrm>
              <a:off x="7682029" y="407543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 name="Group 5"/>
          <p:cNvGrpSpPr/>
          <p:nvPr/>
        </p:nvGrpSpPr>
        <p:grpSpPr>
          <a:xfrm>
            <a:off x="6346148" y="4003203"/>
            <a:ext cx="465138" cy="406400"/>
            <a:chOff x="6357938" y="3535363"/>
            <a:chExt cx="465138" cy="406400"/>
          </a:xfrm>
        </p:grpSpPr>
        <p:sp>
          <p:nvSpPr>
            <p:cNvPr id="52267" name="AutoShape 43"/>
            <p:cNvSpPr>
              <a:spLocks/>
            </p:cNvSpPr>
            <p:nvPr/>
          </p:nvSpPr>
          <p:spPr bwMode="auto">
            <a:xfrm>
              <a:off x="6357938" y="3535363"/>
              <a:ext cx="465138" cy="334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51" y="9367"/>
                  </a:moveTo>
                  <a:cubicBezTo>
                    <a:pt x="10901" y="9383"/>
                    <a:pt x="10851" y="9391"/>
                    <a:pt x="10800" y="9391"/>
                  </a:cubicBezTo>
                  <a:cubicBezTo>
                    <a:pt x="10748" y="9391"/>
                    <a:pt x="10698" y="9383"/>
                    <a:pt x="10648" y="9367"/>
                  </a:cubicBezTo>
                  <a:lnTo>
                    <a:pt x="1873" y="6550"/>
                  </a:lnTo>
                  <a:cubicBezTo>
                    <a:pt x="1566" y="6452"/>
                    <a:pt x="1349" y="6072"/>
                    <a:pt x="1349" y="5634"/>
                  </a:cubicBezTo>
                  <a:cubicBezTo>
                    <a:pt x="1349" y="5197"/>
                    <a:pt x="1566" y="4817"/>
                    <a:pt x="1873" y="4719"/>
                  </a:cubicBezTo>
                  <a:lnTo>
                    <a:pt x="10648" y="1902"/>
                  </a:lnTo>
                  <a:cubicBezTo>
                    <a:pt x="10698" y="1886"/>
                    <a:pt x="10748" y="1878"/>
                    <a:pt x="10800" y="1878"/>
                  </a:cubicBezTo>
                  <a:cubicBezTo>
                    <a:pt x="10851" y="1878"/>
                    <a:pt x="10901" y="1886"/>
                    <a:pt x="10951" y="1902"/>
                  </a:cubicBezTo>
                  <a:lnTo>
                    <a:pt x="19726" y="4719"/>
                  </a:lnTo>
                  <a:cubicBezTo>
                    <a:pt x="20033" y="4817"/>
                    <a:pt x="20249" y="5197"/>
                    <a:pt x="20249" y="5634"/>
                  </a:cubicBezTo>
                  <a:cubicBezTo>
                    <a:pt x="20249" y="6072"/>
                    <a:pt x="20033" y="6452"/>
                    <a:pt x="19726" y="6550"/>
                  </a:cubicBezTo>
                  <a:cubicBezTo>
                    <a:pt x="19726" y="6550"/>
                    <a:pt x="10951" y="9367"/>
                    <a:pt x="10951" y="9367"/>
                  </a:cubicBezTo>
                  <a:close/>
                  <a:moveTo>
                    <a:pt x="16874" y="16904"/>
                  </a:moveTo>
                  <a:cubicBezTo>
                    <a:pt x="16874" y="17942"/>
                    <a:pt x="14849" y="19721"/>
                    <a:pt x="10800" y="19721"/>
                  </a:cubicBezTo>
                  <a:cubicBezTo>
                    <a:pt x="6749" y="19721"/>
                    <a:pt x="4724" y="17942"/>
                    <a:pt x="4724" y="16904"/>
                  </a:cubicBezTo>
                  <a:lnTo>
                    <a:pt x="4724" y="9394"/>
                  </a:lnTo>
                  <a:lnTo>
                    <a:pt x="10353" y="11200"/>
                  </a:lnTo>
                  <a:cubicBezTo>
                    <a:pt x="10501" y="11246"/>
                    <a:pt x="10651" y="11269"/>
                    <a:pt x="10800" y="11269"/>
                  </a:cubicBezTo>
                  <a:cubicBezTo>
                    <a:pt x="10949" y="11269"/>
                    <a:pt x="11098" y="11246"/>
                    <a:pt x="11255" y="11198"/>
                  </a:cubicBezTo>
                  <a:lnTo>
                    <a:pt x="16874" y="9394"/>
                  </a:lnTo>
                  <a:cubicBezTo>
                    <a:pt x="16874" y="9394"/>
                    <a:pt x="16874" y="16904"/>
                    <a:pt x="16874" y="16904"/>
                  </a:cubicBezTo>
                  <a:close/>
                  <a:moveTo>
                    <a:pt x="21600" y="5634"/>
                  </a:moveTo>
                  <a:cubicBezTo>
                    <a:pt x="21600" y="4314"/>
                    <a:pt x="20954" y="3185"/>
                    <a:pt x="20030" y="2888"/>
                  </a:cubicBezTo>
                  <a:lnTo>
                    <a:pt x="11246" y="68"/>
                  </a:lnTo>
                  <a:cubicBezTo>
                    <a:pt x="11098" y="22"/>
                    <a:pt x="10949" y="0"/>
                    <a:pt x="10800" y="0"/>
                  </a:cubicBezTo>
                  <a:cubicBezTo>
                    <a:pt x="10651" y="0"/>
                    <a:pt x="10501" y="22"/>
                    <a:pt x="10344" y="71"/>
                  </a:cubicBezTo>
                  <a:lnTo>
                    <a:pt x="1570" y="2888"/>
                  </a:lnTo>
                  <a:cubicBezTo>
                    <a:pt x="645" y="3185"/>
                    <a:pt x="0" y="4314"/>
                    <a:pt x="0" y="5634"/>
                  </a:cubicBezTo>
                  <a:cubicBezTo>
                    <a:pt x="0" y="6955"/>
                    <a:pt x="645" y="8084"/>
                    <a:pt x="1569" y="8380"/>
                  </a:cubicBezTo>
                  <a:lnTo>
                    <a:pt x="3374" y="8960"/>
                  </a:lnTo>
                  <a:lnTo>
                    <a:pt x="3374" y="16904"/>
                  </a:lnTo>
                  <a:cubicBezTo>
                    <a:pt x="3374" y="19397"/>
                    <a:pt x="5425" y="21600"/>
                    <a:pt x="10800" y="21600"/>
                  </a:cubicBezTo>
                  <a:cubicBezTo>
                    <a:pt x="16174" y="21600"/>
                    <a:pt x="18224" y="19397"/>
                    <a:pt x="18224" y="16904"/>
                  </a:cubicBezTo>
                  <a:lnTo>
                    <a:pt x="18224" y="8960"/>
                  </a:lnTo>
                  <a:lnTo>
                    <a:pt x="20030" y="8380"/>
                  </a:lnTo>
                  <a:cubicBezTo>
                    <a:pt x="20954" y="8084"/>
                    <a:pt x="21600" y="6955"/>
                    <a:pt x="21600" y="5634"/>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68" name="AutoShape 44"/>
            <p:cNvSpPr>
              <a:spLocks/>
            </p:cNvSpPr>
            <p:nvPr/>
          </p:nvSpPr>
          <p:spPr bwMode="auto">
            <a:xfrm>
              <a:off x="6779419" y="3680619"/>
              <a:ext cx="28575" cy="1595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63"/>
                  </a:moveTo>
                  <a:lnTo>
                    <a:pt x="0" y="19636"/>
                  </a:lnTo>
                  <a:cubicBezTo>
                    <a:pt x="0" y="20721"/>
                    <a:pt x="4841" y="21599"/>
                    <a:pt x="10800" y="21599"/>
                  </a:cubicBezTo>
                  <a:cubicBezTo>
                    <a:pt x="16758" y="21599"/>
                    <a:pt x="21600" y="20721"/>
                    <a:pt x="21600" y="19636"/>
                  </a:cubicBezTo>
                  <a:lnTo>
                    <a:pt x="21600" y="1963"/>
                  </a:lnTo>
                  <a:cubicBezTo>
                    <a:pt x="21600" y="878"/>
                    <a:pt x="16758" y="0"/>
                    <a:pt x="10800" y="0"/>
                  </a:cubicBezTo>
                  <a:cubicBezTo>
                    <a:pt x="4841" y="0"/>
                    <a:pt x="0" y="878"/>
                    <a:pt x="0" y="1963"/>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69" name="AutoShape 45"/>
            <p:cNvSpPr>
              <a:spLocks/>
            </p:cNvSpPr>
            <p:nvPr/>
          </p:nvSpPr>
          <p:spPr bwMode="auto">
            <a:xfrm>
              <a:off x="6764338" y="3854450"/>
              <a:ext cx="58738"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10427"/>
                    <a:pt x="0" y="14400"/>
                  </a:cubicBezTo>
                  <a:cubicBezTo>
                    <a:pt x="0" y="18372"/>
                    <a:pt x="4838" y="21599"/>
                    <a:pt x="10800" y="21599"/>
                  </a:cubicBezTo>
                  <a:cubicBezTo>
                    <a:pt x="16761" y="21599"/>
                    <a:pt x="21600" y="18372"/>
                    <a:pt x="21600" y="14400"/>
                  </a:cubicBezTo>
                  <a:cubicBezTo>
                    <a:pt x="21600" y="10427"/>
                    <a:pt x="16761" y="0"/>
                    <a:pt x="108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2270" name="AutoShape 46"/>
          <p:cNvSpPr>
            <a:spLocks/>
          </p:cNvSpPr>
          <p:nvPr/>
        </p:nvSpPr>
        <p:spPr bwMode="auto">
          <a:xfrm>
            <a:off x="10991173" y="3045147"/>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874" y="17549"/>
                </a:moveTo>
                <a:cubicBezTo>
                  <a:pt x="15513" y="17549"/>
                  <a:pt x="14343" y="15612"/>
                  <a:pt x="13809" y="12825"/>
                </a:cubicBezTo>
                <a:lnTo>
                  <a:pt x="15524" y="12825"/>
                </a:lnTo>
                <a:cubicBezTo>
                  <a:pt x="17038" y="12825"/>
                  <a:pt x="18224" y="11343"/>
                  <a:pt x="18224" y="9450"/>
                </a:cubicBezTo>
                <a:cubicBezTo>
                  <a:pt x="18224" y="7558"/>
                  <a:pt x="17038" y="6075"/>
                  <a:pt x="15524" y="6075"/>
                </a:cubicBezTo>
                <a:lnTo>
                  <a:pt x="13809" y="6075"/>
                </a:lnTo>
                <a:cubicBezTo>
                  <a:pt x="14343" y="3289"/>
                  <a:pt x="15513" y="1350"/>
                  <a:pt x="16874" y="1350"/>
                </a:cubicBezTo>
                <a:cubicBezTo>
                  <a:pt x="18739" y="1350"/>
                  <a:pt x="20249" y="4976"/>
                  <a:pt x="20249" y="9450"/>
                </a:cubicBezTo>
                <a:cubicBezTo>
                  <a:pt x="20249" y="13923"/>
                  <a:pt x="18739" y="17549"/>
                  <a:pt x="16874" y="17549"/>
                </a:cubicBezTo>
                <a:moveTo>
                  <a:pt x="8926" y="11482"/>
                </a:moveTo>
                <a:lnTo>
                  <a:pt x="8774" y="11482"/>
                </a:lnTo>
                <a:lnTo>
                  <a:pt x="8774" y="11475"/>
                </a:lnTo>
                <a:cubicBezTo>
                  <a:pt x="8028" y="11475"/>
                  <a:pt x="7424" y="10569"/>
                  <a:pt x="7424" y="9450"/>
                </a:cubicBezTo>
                <a:cubicBezTo>
                  <a:pt x="7424" y="8332"/>
                  <a:pt x="8028" y="7425"/>
                  <a:pt x="8774" y="7425"/>
                </a:cubicBezTo>
                <a:lnTo>
                  <a:pt x="8926" y="7425"/>
                </a:lnTo>
                <a:cubicBezTo>
                  <a:pt x="10200" y="7425"/>
                  <a:pt x="11391" y="6924"/>
                  <a:pt x="12441" y="6063"/>
                </a:cubicBezTo>
                <a:cubicBezTo>
                  <a:pt x="12248" y="7149"/>
                  <a:pt x="12149" y="8300"/>
                  <a:pt x="12149" y="9450"/>
                </a:cubicBezTo>
                <a:cubicBezTo>
                  <a:pt x="12149" y="10603"/>
                  <a:pt x="12248" y="11758"/>
                  <a:pt x="12442" y="12846"/>
                </a:cubicBezTo>
                <a:cubicBezTo>
                  <a:pt x="11393" y="11983"/>
                  <a:pt x="10200" y="11482"/>
                  <a:pt x="8926" y="11482"/>
                </a:cubicBezTo>
                <a:moveTo>
                  <a:pt x="8096" y="20249"/>
                </a:moveTo>
                <a:lnTo>
                  <a:pt x="5396" y="20249"/>
                </a:lnTo>
                <a:lnTo>
                  <a:pt x="5396" y="14175"/>
                </a:lnTo>
                <a:cubicBezTo>
                  <a:pt x="5396" y="13683"/>
                  <a:pt x="5264" y="13223"/>
                  <a:pt x="5033" y="12825"/>
                </a:cubicBezTo>
                <a:lnTo>
                  <a:pt x="5505" y="12825"/>
                </a:lnTo>
                <a:lnTo>
                  <a:pt x="5505" y="12832"/>
                </a:lnTo>
                <a:lnTo>
                  <a:pt x="7535" y="12832"/>
                </a:lnTo>
                <a:cubicBezTo>
                  <a:pt x="7463" y="13042"/>
                  <a:pt x="7421" y="13265"/>
                  <a:pt x="7421" y="13500"/>
                </a:cubicBezTo>
                <a:lnTo>
                  <a:pt x="7421" y="18225"/>
                </a:lnTo>
                <a:cubicBezTo>
                  <a:pt x="7421" y="18874"/>
                  <a:pt x="7784" y="19307"/>
                  <a:pt x="8001" y="19565"/>
                </a:cubicBezTo>
                <a:cubicBezTo>
                  <a:pt x="8031" y="19601"/>
                  <a:pt x="8065" y="19638"/>
                  <a:pt x="8096" y="19677"/>
                </a:cubicBezTo>
                <a:cubicBezTo>
                  <a:pt x="8096" y="19677"/>
                  <a:pt x="8096" y="20249"/>
                  <a:pt x="8096" y="20249"/>
                </a:cubicBezTo>
                <a:close/>
                <a:moveTo>
                  <a:pt x="1349" y="9450"/>
                </a:moveTo>
                <a:cubicBezTo>
                  <a:pt x="1349" y="8332"/>
                  <a:pt x="1953" y="7425"/>
                  <a:pt x="2699" y="7425"/>
                </a:cubicBezTo>
                <a:lnTo>
                  <a:pt x="7434" y="7425"/>
                </a:lnTo>
                <a:cubicBezTo>
                  <a:pt x="7014" y="7916"/>
                  <a:pt x="6749" y="8631"/>
                  <a:pt x="6749" y="9450"/>
                </a:cubicBezTo>
                <a:cubicBezTo>
                  <a:pt x="6749" y="10270"/>
                  <a:pt x="7014" y="10984"/>
                  <a:pt x="7434" y="11475"/>
                </a:cubicBezTo>
                <a:lnTo>
                  <a:pt x="2699" y="11475"/>
                </a:lnTo>
                <a:cubicBezTo>
                  <a:pt x="1953" y="11475"/>
                  <a:pt x="1349" y="10569"/>
                  <a:pt x="1349" y="9450"/>
                </a:cubicBezTo>
                <a:moveTo>
                  <a:pt x="13499" y="9450"/>
                </a:moveTo>
                <a:cubicBezTo>
                  <a:pt x="13499" y="8749"/>
                  <a:pt x="13540" y="8073"/>
                  <a:pt x="13610" y="7425"/>
                </a:cubicBezTo>
                <a:lnTo>
                  <a:pt x="15524" y="7425"/>
                </a:lnTo>
                <a:cubicBezTo>
                  <a:pt x="16269" y="7425"/>
                  <a:pt x="16874" y="8332"/>
                  <a:pt x="16874" y="9450"/>
                </a:cubicBezTo>
                <a:cubicBezTo>
                  <a:pt x="16874" y="10569"/>
                  <a:pt x="16269" y="11475"/>
                  <a:pt x="15524" y="11475"/>
                </a:cubicBezTo>
                <a:lnTo>
                  <a:pt x="13610" y="11475"/>
                </a:lnTo>
                <a:cubicBezTo>
                  <a:pt x="13540" y="10826"/>
                  <a:pt x="13499" y="10151"/>
                  <a:pt x="13499" y="9450"/>
                </a:cubicBezTo>
                <a:moveTo>
                  <a:pt x="16874" y="0"/>
                </a:moveTo>
                <a:cubicBezTo>
                  <a:pt x="15489" y="0"/>
                  <a:pt x="14400" y="951"/>
                  <a:pt x="13618" y="2420"/>
                </a:cubicBezTo>
                <a:lnTo>
                  <a:pt x="13604" y="2412"/>
                </a:lnTo>
                <a:cubicBezTo>
                  <a:pt x="12469" y="4635"/>
                  <a:pt x="10778" y="6075"/>
                  <a:pt x="8926" y="6075"/>
                </a:cubicBezTo>
                <a:lnTo>
                  <a:pt x="8479" y="6075"/>
                </a:lnTo>
                <a:lnTo>
                  <a:pt x="5505" y="6075"/>
                </a:lnTo>
                <a:lnTo>
                  <a:pt x="2699" y="6075"/>
                </a:lnTo>
                <a:cubicBezTo>
                  <a:pt x="1185" y="6075"/>
                  <a:pt x="0" y="7558"/>
                  <a:pt x="0" y="9450"/>
                </a:cubicBezTo>
                <a:cubicBezTo>
                  <a:pt x="0" y="11343"/>
                  <a:pt x="1185" y="12825"/>
                  <a:pt x="2699" y="12825"/>
                </a:cubicBezTo>
                <a:cubicBezTo>
                  <a:pt x="3443" y="12827"/>
                  <a:pt x="4046" y="13430"/>
                  <a:pt x="4046" y="14175"/>
                </a:cubicBezTo>
                <a:lnTo>
                  <a:pt x="4046" y="20249"/>
                </a:lnTo>
                <a:cubicBezTo>
                  <a:pt x="4046" y="20996"/>
                  <a:pt x="4651" y="21599"/>
                  <a:pt x="5396" y="21599"/>
                </a:cubicBezTo>
                <a:lnTo>
                  <a:pt x="8096" y="21599"/>
                </a:lnTo>
                <a:cubicBezTo>
                  <a:pt x="8842" y="21599"/>
                  <a:pt x="9446" y="20996"/>
                  <a:pt x="9446" y="20249"/>
                </a:cubicBezTo>
                <a:lnTo>
                  <a:pt x="9446" y="19575"/>
                </a:lnTo>
                <a:cubicBezTo>
                  <a:pt x="9446" y="18900"/>
                  <a:pt x="8771" y="18598"/>
                  <a:pt x="8771" y="18225"/>
                </a:cubicBezTo>
                <a:lnTo>
                  <a:pt x="8771" y="13500"/>
                </a:lnTo>
                <a:cubicBezTo>
                  <a:pt x="8771" y="13484"/>
                  <a:pt x="8781" y="13473"/>
                  <a:pt x="8782" y="13458"/>
                </a:cubicBezTo>
                <a:cubicBezTo>
                  <a:pt x="8789" y="13361"/>
                  <a:pt x="8815" y="13271"/>
                  <a:pt x="8859" y="13191"/>
                </a:cubicBezTo>
                <a:cubicBezTo>
                  <a:pt x="8871" y="13169"/>
                  <a:pt x="8884" y="13151"/>
                  <a:pt x="8898" y="13132"/>
                </a:cubicBezTo>
                <a:cubicBezTo>
                  <a:pt x="8952" y="13051"/>
                  <a:pt x="9020" y="12985"/>
                  <a:pt x="9103" y="12934"/>
                </a:cubicBezTo>
                <a:cubicBezTo>
                  <a:pt x="9107" y="12931"/>
                  <a:pt x="9108" y="12927"/>
                  <a:pt x="9112" y="12925"/>
                </a:cubicBezTo>
                <a:cubicBezTo>
                  <a:pt x="9115" y="12925"/>
                  <a:pt x="9117" y="12922"/>
                  <a:pt x="9120" y="12922"/>
                </a:cubicBezTo>
                <a:cubicBezTo>
                  <a:pt x="9174" y="12892"/>
                  <a:pt x="9238" y="12885"/>
                  <a:pt x="9299" y="12868"/>
                </a:cubicBezTo>
                <a:cubicBezTo>
                  <a:pt x="11003" y="13049"/>
                  <a:pt x="12545" y="14424"/>
                  <a:pt x="13604" y="16495"/>
                </a:cubicBezTo>
                <a:lnTo>
                  <a:pt x="13621" y="16487"/>
                </a:lnTo>
                <a:cubicBezTo>
                  <a:pt x="14404" y="17950"/>
                  <a:pt x="15490" y="18900"/>
                  <a:pt x="16874" y="18900"/>
                </a:cubicBezTo>
                <a:cubicBezTo>
                  <a:pt x="19977" y="18900"/>
                  <a:pt x="21600" y="14145"/>
                  <a:pt x="21600" y="9450"/>
                </a:cubicBezTo>
                <a:cubicBezTo>
                  <a:pt x="21600" y="4754"/>
                  <a:pt x="19977" y="0"/>
                  <a:pt x="16874"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71" name="AutoShape 47"/>
          <p:cNvSpPr>
            <a:spLocks/>
          </p:cNvSpPr>
          <p:nvPr/>
        </p:nvSpPr>
        <p:spPr bwMode="auto">
          <a:xfrm>
            <a:off x="10062485" y="3045147"/>
            <a:ext cx="464344" cy="464344"/>
          </a:xfrm>
          <a:custGeom>
            <a:avLst/>
            <a:gdLst>
              <a:gd name="T0" fmla="+- 0 10853 107"/>
              <a:gd name="T1" fmla="*/ T0 w 21493"/>
              <a:gd name="T2" fmla="*/ 10800 h 21600"/>
              <a:gd name="T3" fmla="+- 0 10853 107"/>
              <a:gd name="T4" fmla="*/ T3 w 21493"/>
              <a:gd name="T5" fmla="*/ 10800 h 21600"/>
              <a:gd name="T6" fmla="+- 0 10853 107"/>
              <a:gd name="T7" fmla="*/ T6 w 21493"/>
              <a:gd name="T8" fmla="*/ 10800 h 21600"/>
              <a:gd name="T9" fmla="+- 0 10853 107"/>
              <a:gd name="T10" fmla="*/ T9 w 21493"/>
              <a:gd name="T11" fmla="*/ 10800 h 21600"/>
            </a:gdLst>
            <a:ahLst/>
            <a:cxnLst>
              <a:cxn ang="0">
                <a:pos x="T1" y="T2"/>
              </a:cxn>
              <a:cxn ang="0">
                <a:pos x="T4" y="T5"/>
              </a:cxn>
              <a:cxn ang="0">
                <a:pos x="T7" y="T8"/>
              </a:cxn>
              <a:cxn ang="0">
                <a:pos x="T10" y="T11"/>
              </a:cxn>
            </a:cxnLst>
            <a:rect l="0" t="0" r="r" b="b"/>
            <a:pathLst>
              <a:path w="21493" h="21600">
                <a:moveTo>
                  <a:pt x="20123" y="3375"/>
                </a:moveTo>
                <a:lnTo>
                  <a:pt x="8704" y="5400"/>
                </a:lnTo>
                <a:lnTo>
                  <a:pt x="8704" y="4725"/>
                </a:lnTo>
                <a:lnTo>
                  <a:pt x="8704" y="3375"/>
                </a:lnTo>
                <a:lnTo>
                  <a:pt x="20123" y="1350"/>
                </a:lnTo>
                <a:lnTo>
                  <a:pt x="20123" y="2700"/>
                </a:lnTo>
                <a:cubicBezTo>
                  <a:pt x="20123" y="2700"/>
                  <a:pt x="20123" y="3375"/>
                  <a:pt x="20123" y="3375"/>
                </a:cubicBezTo>
                <a:close/>
                <a:moveTo>
                  <a:pt x="17901" y="18014"/>
                </a:moveTo>
                <a:cubicBezTo>
                  <a:pt x="16291" y="18553"/>
                  <a:pt x="14628" y="18025"/>
                  <a:pt x="14187" y="16839"/>
                </a:cubicBezTo>
                <a:cubicBezTo>
                  <a:pt x="13745" y="15651"/>
                  <a:pt x="14691" y="14251"/>
                  <a:pt x="16300" y="13712"/>
                </a:cubicBezTo>
                <a:cubicBezTo>
                  <a:pt x="17910" y="13173"/>
                  <a:pt x="19573" y="13699"/>
                  <a:pt x="20014" y="14886"/>
                </a:cubicBezTo>
                <a:cubicBezTo>
                  <a:pt x="20456" y="16074"/>
                  <a:pt x="19510" y="17474"/>
                  <a:pt x="17901" y="18014"/>
                </a:cubicBezTo>
                <a:moveTo>
                  <a:pt x="5163" y="20039"/>
                </a:moveTo>
                <a:cubicBezTo>
                  <a:pt x="3554" y="20578"/>
                  <a:pt x="1890" y="20050"/>
                  <a:pt x="1450" y="18864"/>
                </a:cubicBezTo>
                <a:cubicBezTo>
                  <a:pt x="1008" y="17676"/>
                  <a:pt x="1954" y="16276"/>
                  <a:pt x="3562" y="15737"/>
                </a:cubicBezTo>
                <a:cubicBezTo>
                  <a:pt x="5172" y="15198"/>
                  <a:pt x="6836" y="15724"/>
                  <a:pt x="7277" y="16911"/>
                </a:cubicBezTo>
                <a:cubicBezTo>
                  <a:pt x="7719" y="18099"/>
                  <a:pt x="6773" y="19499"/>
                  <a:pt x="5163" y="20039"/>
                </a:cubicBezTo>
                <a:moveTo>
                  <a:pt x="21012" y="316"/>
                </a:moveTo>
                <a:cubicBezTo>
                  <a:pt x="20770" y="110"/>
                  <a:pt x="20463" y="0"/>
                  <a:pt x="20149" y="0"/>
                </a:cubicBezTo>
                <a:cubicBezTo>
                  <a:pt x="20072" y="0"/>
                  <a:pt x="19993" y="6"/>
                  <a:pt x="19916" y="21"/>
                </a:cubicBezTo>
                <a:lnTo>
                  <a:pt x="8497" y="2046"/>
                </a:lnTo>
                <a:cubicBezTo>
                  <a:pt x="7855" y="2159"/>
                  <a:pt x="7387" y="2719"/>
                  <a:pt x="7387" y="3375"/>
                </a:cubicBezTo>
                <a:lnTo>
                  <a:pt x="7387" y="4725"/>
                </a:lnTo>
                <a:lnTo>
                  <a:pt x="7387" y="5400"/>
                </a:lnTo>
                <a:lnTo>
                  <a:pt x="7387" y="14964"/>
                </a:lnTo>
                <a:cubicBezTo>
                  <a:pt x="6706" y="14467"/>
                  <a:pt x="5822" y="14175"/>
                  <a:pt x="4839" y="14175"/>
                </a:cubicBezTo>
                <a:cubicBezTo>
                  <a:pt x="4268" y="14175"/>
                  <a:pt x="3696" y="14269"/>
                  <a:pt x="3139" y="14455"/>
                </a:cubicBezTo>
                <a:cubicBezTo>
                  <a:pt x="1865" y="14882"/>
                  <a:pt x="843" y="15739"/>
                  <a:pt x="336" y="16807"/>
                </a:cubicBezTo>
                <a:cubicBezTo>
                  <a:pt x="-56" y="17633"/>
                  <a:pt x="-107" y="18530"/>
                  <a:pt x="192" y="19336"/>
                </a:cubicBezTo>
                <a:cubicBezTo>
                  <a:pt x="703" y="20711"/>
                  <a:pt x="2155" y="21599"/>
                  <a:pt x="3892" y="21599"/>
                </a:cubicBezTo>
                <a:cubicBezTo>
                  <a:pt x="4462" y="21599"/>
                  <a:pt x="5033" y="21506"/>
                  <a:pt x="5590" y="21319"/>
                </a:cubicBezTo>
                <a:cubicBezTo>
                  <a:pt x="6865" y="20893"/>
                  <a:pt x="7887" y="20036"/>
                  <a:pt x="8394" y="18969"/>
                </a:cubicBezTo>
                <a:cubicBezTo>
                  <a:pt x="8612" y="18509"/>
                  <a:pt x="8714" y="18027"/>
                  <a:pt x="8718" y="17549"/>
                </a:cubicBezTo>
                <a:lnTo>
                  <a:pt x="8730" y="17549"/>
                </a:lnTo>
                <a:lnTo>
                  <a:pt x="8730" y="6750"/>
                </a:lnTo>
                <a:cubicBezTo>
                  <a:pt x="8807" y="6750"/>
                  <a:pt x="8886" y="6743"/>
                  <a:pt x="8964" y="6730"/>
                </a:cubicBezTo>
                <a:lnTo>
                  <a:pt x="20149" y="4746"/>
                </a:lnTo>
                <a:lnTo>
                  <a:pt x="20149" y="12939"/>
                </a:lnTo>
                <a:cubicBezTo>
                  <a:pt x="19468" y="12442"/>
                  <a:pt x="18584" y="12150"/>
                  <a:pt x="17600" y="12150"/>
                </a:cubicBezTo>
                <a:cubicBezTo>
                  <a:pt x="17030" y="12150"/>
                  <a:pt x="16459" y="12244"/>
                  <a:pt x="15902" y="12430"/>
                </a:cubicBezTo>
                <a:cubicBezTo>
                  <a:pt x="14628" y="12857"/>
                  <a:pt x="13606" y="13714"/>
                  <a:pt x="13098" y="14782"/>
                </a:cubicBezTo>
                <a:cubicBezTo>
                  <a:pt x="12706" y="15608"/>
                  <a:pt x="12656" y="16505"/>
                  <a:pt x="12955" y="17311"/>
                </a:cubicBezTo>
                <a:cubicBezTo>
                  <a:pt x="13466" y="18686"/>
                  <a:pt x="14918" y="19575"/>
                  <a:pt x="16653" y="19575"/>
                </a:cubicBezTo>
                <a:cubicBezTo>
                  <a:pt x="17224" y="19575"/>
                  <a:pt x="17796" y="19481"/>
                  <a:pt x="18352" y="19294"/>
                </a:cubicBezTo>
                <a:cubicBezTo>
                  <a:pt x="19627" y="18868"/>
                  <a:pt x="20649" y="18011"/>
                  <a:pt x="21157" y="16944"/>
                </a:cubicBezTo>
                <a:cubicBezTo>
                  <a:pt x="21374" y="16484"/>
                  <a:pt x="21477" y="16002"/>
                  <a:pt x="21480" y="15525"/>
                </a:cubicBezTo>
                <a:lnTo>
                  <a:pt x="21493" y="15525"/>
                </a:lnTo>
                <a:lnTo>
                  <a:pt x="21493" y="3375"/>
                </a:lnTo>
                <a:lnTo>
                  <a:pt x="21493" y="2700"/>
                </a:lnTo>
                <a:lnTo>
                  <a:pt x="21493" y="1350"/>
                </a:lnTo>
                <a:cubicBezTo>
                  <a:pt x="21493" y="951"/>
                  <a:pt x="21317" y="572"/>
                  <a:pt x="21012" y="316"/>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72" name="AutoShape 48"/>
          <p:cNvSpPr>
            <a:spLocks/>
          </p:cNvSpPr>
          <p:nvPr/>
        </p:nvSpPr>
        <p:spPr bwMode="auto">
          <a:xfrm>
            <a:off x="9162373" y="3045147"/>
            <a:ext cx="406400"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425"/>
                </a:moveTo>
                <a:cubicBezTo>
                  <a:pt x="5687" y="7425"/>
                  <a:pt x="1542" y="6064"/>
                  <a:pt x="1542" y="4387"/>
                </a:cubicBezTo>
                <a:cubicBezTo>
                  <a:pt x="1542" y="2709"/>
                  <a:pt x="5687" y="1350"/>
                  <a:pt x="10800" y="1350"/>
                </a:cubicBezTo>
                <a:cubicBezTo>
                  <a:pt x="15912" y="1350"/>
                  <a:pt x="20057" y="2709"/>
                  <a:pt x="20057" y="4387"/>
                </a:cubicBezTo>
                <a:cubicBezTo>
                  <a:pt x="20057" y="6064"/>
                  <a:pt x="15912" y="7425"/>
                  <a:pt x="10800" y="7425"/>
                </a:cubicBezTo>
                <a:moveTo>
                  <a:pt x="20057" y="9112"/>
                </a:moveTo>
                <a:lnTo>
                  <a:pt x="20054" y="9112"/>
                </a:lnTo>
                <a:cubicBezTo>
                  <a:pt x="20054" y="9119"/>
                  <a:pt x="20057" y="9127"/>
                  <a:pt x="20057" y="9133"/>
                </a:cubicBezTo>
                <a:cubicBezTo>
                  <a:pt x="20057" y="10800"/>
                  <a:pt x="15912" y="12150"/>
                  <a:pt x="10800" y="12150"/>
                </a:cubicBezTo>
                <a:cubicBezTo>
                  <a:pt x="5687" y="12150"/>
                  <a:pt x="1542" y="10800"/>
                  <a:pt x="1542" y="9133"/>
                </a:cubicBezTo>
                <a:cubicBezTo>
                  <a:pt x="1542" y="9127"/>
                  <a:pt x="1545" y="9119"/>
                  <a:pt x="1545" y="9112"/>
                </a:cubicBezTo>
                <a:lnTo>
                  <a:pt x="1542" y="9112"/>
                </a:lnTo>
                <a:lnTo>
                  <a:pt x="1542" y="6793"/>
                </a:lnTo>
                <a:cubicBezTo>
                  <a:pt x="3564" y="8140"/>
                  <a:pt x="7271" y="8774"/>
                  <a:pt x="10800" y="8774"/>
                </a:cubicBezTo>
                <a:cubicBezTo>
                  <a:pt x="14328" y="8774"/>
                  <a:pt x="18035" y="8140"/>
                  <a:pt x="20057" y="6793"/>
                </a:cubicBezTo>
                <a:cubicBezTo>
                  <a:pt x="20057" y="6793"/>
                  <a:pt x="20057" y="9112"/>
                  <a:pt x="20057" y="9112"/>
                </a:cubicBezTo>
                <a:close/>
                <a:moveTo>
                  <a:pt x="20057" y="13162"/>
                </a:moveTo>
                <a:lnTo>
                  <a:pt x="20054" y="13162"/>
                </a:lnTo>
                <a:cubicBezTo>
                  <a:pt x="20054" y="13169"/>
                  <a:pt x="20057" y="13177"/>
                  <a:pt x="20057" y="13183"/>
                </a:cubicBezTo>
                <a:cubicBezTo>
                  <a:pt x="20057" y="14850"/>
                  <a:pt x="15912" y="16200"/>
                  <a:pt x="10800" y="16200"/>
                </a:cubicBezTo>
                <a:cubicBezTo>
                  <a:pt x="5687" y="16200"/>
                  <a:pt x="1542" y="14850"/>
                  <a:pt x="1542" y="13183"/>
                </a:cubicBezTo>
                <a:cubicBezTo>
                  <a:pt x="1542" y="13177"/>
                  <a:pt x="1545" y="13169"/>
                  <a:pt x="1545" y="13162"/>
                </a:cubicBezTo>
                <a:lnTo>
                  <a:pt x="1542" y="13162"/>
                </a:lnTo>
                <a:lnTo>
                  <a:pt x="1542" y="10640"/>
                </a:lnTo>
                <a:cubicBezTo>
                  <a:pt x="3136" y="12077"/>
                  <a:pt x="6982" y="12825"/>
                  <a:pt x="10800" y="12825"/>
                </a:cubicBezTo>
                <a:cubicBezTo>
                  <a:pt x="14617" y="12825"/>
                  <a:pt x="18463" y="12077"/>
                  <a:pt x="20057" y="10640"/>
                </a:cubicBezTo>
                <a:cubicBezTo>
                  <a:pt x="20057" y="10640"/>
                  <a:pt x="20057" y="13162"/>
                  <a:pt x="20057" y="13162"/>
                </a:cubicBezTo>
                <a:close/>
                <a:moveTo>
                  <a:pt x="20057" y="17212"/>
                </a:moveTo>
                <a:cubicBezTo>
                  <a:pt x="20057" y="18889"/>
                  <a:pt x="15912" y="20249"/>
                  <a:pt x="10800" y="20249"/>
                </a:cubicBezTo>
                <a:cubicBezTo>
                  <a:pt x="5687" y="20249"/>
                  <a:pt x="1542" y="18889"/>
                  <a:pt x="1542" y="17212"/>
                </a:cubicBezTo>
                <a:lnTo>
                  <a:pt x="1542" y="14690"/>
                </a:lnTo>
                <a:cubicBezTo>
                  <a:pt x="3136" y="16127"/>
                  <a:pt x="6982" y="16875"/>
                  <a:pt x="10800" y="16875"/>
                </a:cubicBezTo>
                <a:cubicBezTo>
                  <a:pt x="14617" y="16875"/>
                  <a:pt x="18463" y="16127"/>
                  <a:pt x="20057" y="14690"/>
                </a:cubicBezTo>
                <a:cubicBezTo>
                  <a:pt x="20057" y="14690"/>
                  <a:pt x="20057" y="17212"/>
                  <a:pt x="20057" y="17212"/>
                </a:cubicBezTo>
                <a:close/>
                <a:moveTo>
                  <a:pt x="10800" y="0"/>
                </a:moveTo>
                <a:cubicBezTo>
                  <a:pt x="5598" y="0"/>
                  <a:pt x="0" y="1372"/>
                  <a:pt x="0" y="4387"/>
                </a:cubicBezTo>
                <a:lnTo>
                  <a:pt x="0" y="17212"/>
                </a:lnTo>
                <a:cubicBezTo>
                  <a:pt x="0" y="20226"/>
                  <a:pt x="5598" y="21599"/>
                  <a:pt x="10800" y="21599"/>
                </a:cubicBezTo>
                <a:cubicBezTo>
                  <a:pt x="16001" y="21599"/>
                  <a:pt x="21599" y="20226"/>
                  <a:pt x="21599" y="17212"/>
                </a:cubicBezTo>
                <a:lnTo>
                  <a:pt x="21599" y="4387"/>
                </a:lnTo>
                <a:cubicBezTo>
                  <a:pt x="21599" y="1372"/>
                  <a:pt x="16001" y="0"/>
                  <a:pt x="108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73" name="AutoShape 49"/>
          <p:cNvSpPr>
            <a:spLocks/>
          </p:cNvSpPr>
          <p:nvPr/>
        </p:nvSpPr>
        <p:spPr bwMode="auto">
          <a:xfrm>
            <a:off x="9481460" y="3407890"/>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74" name="AutoShape 50"/>
          <p:cNvSpPr>
            <a:spLocks/>
          </p:cNvSpPr>
          <p:nvPr/>
        </p:nvSpPr>
        <p:spPr bwMode="auto">
          <a:xfrm>
            <a:off x="9481460" y="3320578"/>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75" name="AutoShape 51"/>
          <p:cNvSpPr>
            <a:spLocks/>
          </p:cNvSpPr>
          <p:nvPr/>
        </p:nvSpPr>
        <p:spPr bwMode="auto">
          <a:xfrm>
            <a:off x="9481460" y="3233265"/>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30"/>
                  <a:pt x="16769" y="0"/>
                  <a:pt x="10800" y="0"/>
                </a:cubicBezTo>
                <a:cubicBezTo>
                  <a:pt x="4830" y="0"/>
                  <a:pt x="0" y="4830"/>
                  <a:pt x="0" y="10800"/>
                </a:cubicBezTo>
                <a:cubicBezTo>
                  <a:pt x="0" y="16769"/>
                  <a:pt x="4830" y="21599"/>
                  <a:pt x="10800" y="21599"/>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13" name="Group 12"/>
          <p:cNvGrpSpPr/>
          <p:nvPr/>
        </p:nvGrpSpPr>
        <p:grpSpPr>
          <a:xfrm>
            <a:off x="8204317" y="3045147"/>
            <a:ext cx="464344" cy="464344"/>
            <a:chOff x="8216107" y="2577307"/>
            <a:chExt cx="464344" cy="464344"/>
          </a:xfrm>
        </p:grpSpPr>
        <p:sp>
          <p:nvSpPr>
            <p:cNvPr id="52276" name="AutoShape 52"/>
            <p:cNvSpPr>
              <a:spLocks/>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77" name="AutoShape 53"/>
            <p:cNvSpPr>
              <a:spLocks/>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78" name="AutoShape 54"/>
            <p:cNvSpPr>
              <a:spLocks/>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79" name="AutoShape 55"/>
            <p:cNvSpPr>
              <a:spLocks/>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4" name="Group 13"/>
          <p:cNvGrpSpPr/>
          <p:nvPr/>
        </p:nvGrpSpPr>
        <p:grpSpPr>
          <a:xfrm>
            <a:off x="7275629" y="3045147"/>
            <a:ext cx="464344" cy="464344"/>
            <a:chOff x="7275629" y="3045147"/>
            <a:chExt cx="464344" cy="464344"/>
          </a:xfrm>
        </p:grpSpPr>
        <p:sp>
          <p:nvSpPr>
            <p:cNvPr id="52280" name="AutoShape 56"/>
            <p:cNvSpPr>
              <a:spLocks/>
            </p:cNvSpPr>
            <p:nvPr/>
          </p:nvSpPr>
          <p:spPr bwMode="auto">
            <a:xfrm>
              <a:off x="7275629" y="304514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81" name="AutoShape 57"/>
            <p:cNvSpPr>
              <a:spLocks/>
            </p:cNvSpPr>
            <p:nvPr/>
          </p:nvSpPr>
          <p:spPr bwMode="auto">
            <a:xfrm>
              <a:off x="7594717" y="3045147"/>
              <a:ext cx="145256"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7316"/>
                  </a:moveTo>
                  <a:cubicBezTo>
                    <a:pt x="16954" y="7352"/>
                    <a:pt x="16923" y="7387"/>
                    <a:pt x="16883" y="7423"/>
                  </a:cubicBezTo>
                  <a:cubicBezTo>
                    <a:pt x="16677" y="7601"/>
                    <a:pt x="16414" y="7770"/>
                    <a:pt x="16066" y="7920"/>
                  </a:cubicBezTo>
                  <a:cubicBezTo>
                    <a:pt x="16057" y="7924"/>
                    <a:pt x="16044" y="7927"/>
                    <a:pt x="16038" y="7931"/>
                  </a:cubicBezTo>
                  <a:cubicBezTo>
                    <a:pt x="15662" y="8092"/>
                    <a:pt x="15214" y="8234"/>
                    <a:pt x="14705" y="8354"/>
                  </a:cubicBezTo>
                  <a:cubicBezTo>
                    <a:pt x="14697" y="8357"/>
                    <a:pt x="14692" y="8358"/>
                    <a:pt x="14686" y="8359"/>
                  </a:cubicBezTo>
                  <a:cubicBezTo>
                    <a:pt x="14163" y="8482"/>
                    <a:pt x="13584" y="8581"/>
                    <a:pt x="12960" y="8649"/>
                  </a:cubicBezTo>
                  <a:cubicBezTo>
                    <a:pt x="12279" y="8726"/>
                    <a:pt x="11560" y="8774"/>
                    <a:pt x="10800" y="8774"/>
                  </a:cubicBezTo>
                  <a:cubicBezTo>
                    <a:pt x="10037" y="8774"/>
                    <a:pt x="9318" y="8726"/>
                    <a:pt x="8640" y="8649"/>
                  </a:cubicBezTo>
                  <a:cubicBezTo>
                    <a:pt x="8016" y="8581"/>
                    <a:pt x="7435" y="8482"/>
                    <a:pt x="6914" y="8359"/>
                  </a:cubicBezTo>
                  <a:cubicBezTo>
                    <a:pt x="6908" y="8358"/>
                    <a:pt x="6901" y="8357"/>
                    <a:pt x="6893" y="8354"/>
                  </a:cubicBezTo>
                  <a:cubicBezTo>
                    <a:pt x="6385" y="8234"/>
                    <a:pt x="5937" y="8092"/>
                    <a:pt x="5562" y="7931"/>
                  </a:cubicBezTo>
                  <a:cubicBezTo>
                    <a:pt x="5553" y="7927"/>
                    <a:pt x="5541" y="7924"/>
                    <a:pt x="5531" y="7920"/>
                  </a:cubicBezTo>
                  <a:cubicBezTo>
                    <a:pt x="5184" y="7770"/>
                    <a:pt x="4921" y="7601"/>
                    <a:pt x="4715" y="7423"/>
                  </a:cubicBezTo>
                  <a:cubicBezTo>
                    <a:pt x="4676" y="7387"/>
                    <a:pt x="4644" y="7352"/>
                    <a:pt x="4612" y="7316"/>
                  </a:cubicBezTo>
                  <a:cubicBezTo>
                    <a:pt x="4437" y="7136"/>
                    <a:pt x="4320" y="6947"/>
                    <a:pt x="4320" y="6750"/>
                  </a:cubicBezTo>
                  <a:cubicBezTo>
                    <a:pt x="4320" y="6550"/>
                    <a:pt x="4437" y="6362"/>
                    <a:pt x="4612" y="6181"/>
                  </a:cubicBezTo>
                  <a:cubicBezTo>
                    <a:pt x="4644" y="6146"/>
                    <a:pt x="4676" y="6110"/>
                    <a:pt x="4715" y="6076"/>
                  </a:cubicBezTo>
                  <a:cubicBezTo>
                    <a:pt x="4921" y="5898"/>
                    <a:pt x="5184" y="5729"/>
                    <a:pt x="5531" y="5577"/>
                  </a:cubicBezTo>
                  <a:cubicBezTo>
                    <a:pt x="5541" y="5574"/>
                    <a:pt x="5553" y="5571"/>
                    <a:pt x="5562" y="5567"/>
                  </a:cubicBezTo>
                  <a:cubicBezTo>
                    <a:pt x="5937" y="5407"/>
                    <a:pt x="6385" y="5264"/>
                    <a:pt x="6893" y="5144"/>
                  </a:cubicBezTo>
                  <a:cubicBezTo>
                    <a:pt x="6901" y="5142"/>
                    <a:pt x="6908" y="5140"/>
                    <a:pt x="6914" y="5138"/>
                  </a:cubicBezTo>
                  <a:cubicBezTo>
                    <a:pt x="7435" y="5017"/>
                    <a:pt x="8016" y="4918"/>
                    <a:pt x="8640" y="4848"/>
                  </a:cubicBezTo>
                  <a:cubicBezTo>
                    <a:pt x="9318" y="4773"/>
                    <a:pt x="10037" y="4725"/>
                    <a:pt x="10800" y="4725"/>
                  </a:cubicBezTo>
                  <a:cubicBezTo>
                    <a:pt x="11560" y="4725"/>
                    <a:pt x="12279" y="4773"/>
                    <a:pt x="12960" y="4848"/>
                  </a:cubicBezTo>
                  <a:cubicBezTo>
                    <a:pt x="13584" y="4918"/>
                    <a:pt x="14163" y="5017"/>
                    <a:pt x="14686" y="5138"/>
                  </a:cubicBezTo>
                  <a:cubicBezTo>
                    <a:pt x="14692" y="5140"/>
                    <a:pt x="14697" y="5142"/>
                    <a:pt x="14705" y="5144"/>
                  </a:cubicBezTo>
                  <a:cubicBezTo>
                    <a:pt x="15214" y="5264"/>
                    <a:pt x="15662" y="5407"/>
                    <a:pt x="16038" y="5567"/>
                  </a:cubicBezTo>
                  <a:cubicBezTo>
                    <a:pt x="16044" y="5571"/>
                    <a:pt x="16057" y="5574"/>
                    <a:pt x="16066" y="5577"/>
                  </a:cubicBezTo>
                  <a:cubicBezTo>
                    <a:pt x="16414" y="5729"/>
                    <a:pt x="16677" y="5898"/>
                    <a:pt x="16883" y="6076"/>
                  </a:cubicBezTo>
                  <a:cubicBezTo>
                    <a:pt x="16923" y="6110"/>
                    <a:pt x="16954" y="6146"/>
                    <a:pt x="16988" y="6181"/>
                  </a:cubicBezTo>
                  <a:cubicBezTo>
                    <a:pt x="17161" y="6362"/>
                    <a:pt x="17280" y="6550"/>
                    <a:pt x="17280" y="6750"/>
                  </a:cubicBezTo>
                  <a:cubicBezTo>
                    <a:pt x="17280" y="6947"/>
                    <a:pt x="17161" y="7136"/>
                    <a:pt x="16988" y="7316"/>
                  </a:cubicBezTo>
                  <a:moveTo>
                    <a:pt x="12960" y="19575"/>
                  </a:moveTo>
                  <a:cubicBezTo>
                    <a:pt x="12960" y="19948"/>
                    <a:pt x="11992" y="20249"/>
                    <a:pt x="10800" y="20249"/>
                  </a:cubicBezTo>
                  <a:cubicBezTo>
                    <a:pt x="9606" y="20249"/>
                    <a:pt x="8640" y="19948"/>
                    <a:pt x="8640" y="19575"/>
                  </a:cubicBezTo>
                  <a:lnTo>
                    <a:pt x="8640" y="10056"/>
                  </a:lnTo>
                  <a:cubicBezTo>
                    <a:pt x="9338" y="10101"/>
                    <a:pt x="10059" y="10124"/>
                    <a:pt x="10800" y="10124"/>
                  </a:cubicBezTo>
                  <a:cubicBezTo>
                    <a:pt x="11541" y="10124"/>
                    <a:pt x="12262" y="10101"/>
                    <a:pt x="12960" y="10056"/>
                  </a:cubicBezTo>
                  <a:cubicBezTo>
                    <a:pt x="12960" y="10056"/>
                    <a:pt x="12960" y="19575"/>
                    <a:pt x="12960" y="19575"/>
                  </a:cubicBezTo>
                  <a:close/>
                  <a:moveTo>
                    <a:pt x="8640" y="2025"/>
                  </a:moveTo>
                  <a:cubicBezTo>
                    <a:pt x="8640" y="1651"/>
                    <a:pt x="9606" y="1350"/>
                    <a:pt x="10800" y="1350"/>
                  </a:cubicBezTo>
                  <a:cubicBezTo>
                    <a:pt x="11992" y="1350"/>
                    <a:pt x="12960" y="1651"/>
                    <a:pt x="12960" y="2025"/>
                  </a:cubicBezTo>
                  <a:lnTo>
                    <a:pt x="12960" y="3442"/>
                  </a:lnTo>
                  <a:cubicBezTo>
                    <a:pt x="12262" y="3398"/>
                    <a:pt x="11541" y="3375"/>
                    <a:pt x="10800" y="3375"/>
                  </a:cubicBezTo>
                  <a:cubicBezTo>
                    <a:pt x="10059" y="3375"/>
                    <a:pt x="9338" y="3398"/>
                    <a:pt x="8640" y="3442"/>
                  </a:cubicBezTo>
                  <a:cubicBezTo>
                    <a:pt x="8640" y="3442"/>
                    <a:pt x="8640" y="2025"/>
                    <a:pt x="8640" y="2025"/>
                  </a:cubicBezTo>
                  <a:close/>
                  <a:moveTo>
                    <a:pt x="17280" y="4064"/>
                  </a:moveTo>
                  <a:lnTo>
                    <a:pt x="17280" y="2025"/>
                  </a:lnTo>
                  <a:cubicBezTo>
                    <a:pt x="17280" y="908"/>
                    <a:pt x="14373" y="0"/>
                    <a:pt x="10800" y="0"/>
                  </a:cubicBezTo>
                  <a:cubicBezTo>
                    <a:pt x="7225" y="0"/>
                    <a:pt x="4320" y="908"/>
                    <a:pt x="4320" y="2025"/>
                  </a:cubicBezTo>
                  <a:lnTo>
                    <a:pt x="4320" y="4064"/>
                  </a:lnTo>
                  <a:cubicBezTo>
                    <a:pt x="1710" y="4681"/>
                    <a:pt x="0" y="5649"/>
                    <a:pt x="0" y="6750"/>
                  </a:cubicBezTo>
                  <a:cubicBezTo>
                    <a:pt x="0" y="7850"/>
                    <a:pt x="1710" y="8818"/>
                    <a:pt x="4320" y="9434"/>
                  </a:cubicBezTo>
                  <a:lnTo>
                    <a:pt x="4320" y="19575"/>
                  </a:lnTo>
                  <a:cubicBezTo>
                    <a:pt x="4320" y="20691"/>
                    <a:pt x="7225" y="21599"/>
                    <a:pt x="10800" y="21599"/>
                  </a:cubicBezTo>
                  <a:cubicBezTo>
                    <a:pt x="14373" y="21599"/>
                    <a:pt x="17280" y="20691"/>
                    <a:pt x="17280" y="19575"/>
                  </a:cubicBezTo>
                  <a:lnTo>
                    <a:pt x="17280" y="9434"/>
                  </a:lnTo>
                  <a:cubicBezTo>
                    <a:pt x="19889" y="8818"/>
                    <a:pt x="21600" y="7850"/>
                    <a:pt x="21600" y="6750"/>
                  </a:cubicBezTo>
                  <a:cubicBezTo>
                    <a:pt x="21600" y="5649"/>
                    <a:pt x="19889" y="4681"/>
                    <a:pt x="17280" y="4064"/>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82" name="AutoShape 58"/>
            <p:cNvSpPr>
              <a:spLocks/>
            </p:cNvSpPr>
            <p:nvPr/>
          </p:nvSpPr>
          <p:spPr bwMode="auto">
            <a:xfrm>
              <a:off x="7435173" y="3045147"/>
              <a:ext cx="145257"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88" y="15416"/>
                  </a:moveTo>
                  <a:cubicBezTo>
                    <a:pt x="16954" y="15452"/>
                    <a:pt x="16923" y="15487"/>
                    <a:pt x="16883" y="15523"/>
                  </a:cubicBezTo>
                  <a:cubicBezTo>
                    <a:pt x="16677" y="15701"/>
                    <a:pt x="16414" y="15870"/>
                    <a:pt x="16066" y="16020"/>
                  </a:cubicBezTo>
                  <a:cubicBezTo>
                    <a:pt x="16057" y="16024"/>
                    <a:pt x="16044" y="16027"/>
                    <a:pt x="16038" y="16031"/>
                  </a:cubicBezTo>
                  <a:cubicBezTo>
                    <a:pt x="15662" y="16192"/>
                    <a:pt x="15214" y="16334"/>
                    <a:pt x="14705" y="16454"/>
                  </a:cubicBezTo>
                  <a:cubicBezTo>
                    <a:pt x="14697" y="16457"/>
                    <a:pt x="14692" y="16458"/>
                    <a:pt x="14686" y="16459"/>
                  </a:cubicBezTo>
                  <a:cubicBezTo>
                    <a:pt x="14163" y="16582"/>
                    <a:pt x="13584" y="16681"/>
                    <a:pt x="12960" y="16749"/>
                  </a:cubicBezTo>
                  <a:cubicBezTo>
                    <a:pt x="12279" y="16826"/>
                    <a:pt x="11560" y="16875"/>
                    <a:pt x="10800" y="16875"/>
                  </a:cubicBezTo>
                  <a:cubicBezTo>
                    <a:pt x="10037" y="16875"/>
                    <a:pt x="9318" y="16826"/>
                    <a:pt x="8640" y="16749"/>
                  </a:cubicBezTo>
                  <a:cubicBezTo>
                    <a:pt x="8016" y="16681"/>
                    <a:pt x="7435" y="16582"/>
                    <a:pt x="6914" y="16459"/>
                  </a:cubicBezTo>
                  <a:cubicBezTo>
                    <a:pt x="6908" y="16458"/>
                    <a:pt x="6901" y="16457"/>
                    <a:pt x="6893" y="16454"/>
                  </a:cubicBezTo>
                  <a:cubicBezTo>
                    <a:pt x="6385" y="16334"/>
                    <a:pt x="5937" y="16192"/>
                    <a:pt x="5562" y="16031"/>
                  </a:cubicBezTo>
                  <a:cubicBezTo>
                    <a:pt x="5553" y="16027"/>
                    <a:pt x="5541" y="16024"/>
                    <a:pt x="5531" y="16020"/>
                  </a:cubicBezTo>
                  <a:cubicBezTo>
                    <a:pt x="5184" y="15870"/>
                    <a:pt x="4921" y="15701"/>
                    <a:pt x="4715" y="15523"/>
                  </a:cubicBezTo>
                  <a:cubicBezTo>
                    <a:pt x="4676" y="15487"/>
                    <a:pt x="4644" y="15452"/>
                    <a:pt x="4612" y="15416"/>
                  </a:cubicBezTo>
                  <a:cubicBezTo>
                    <a:pt x="4437" y="15236"/>
                    <a:pt x="4320" y="15047"/>
                    <a:pt x="4320" y="14850"/>
                  </a:cubicBezTo>
                  <a:cubicBezTo>
                    <a:pt x="4320" y="14650"/>
                    <a:pt x="4437" y="14462"/>
                    <a:pt x="4612" y="14281"/>
                  </a:cubicBezTo>
                  <a:cubicBezTo>
                    <a:pt x="4644" y="14246"/>
                    <a:pt x="4676" y="14210"/>
                    <a:pt x="4715" y="14176"/>
                  </a:cubicBezTo>
                  <a:cubicBezTo>
                    <a:pt x="4921" y="13998"/>
                    <a:pt x="5184" y="13829"/>
                    <a:pt x="5531" y="13677"/>
                  </a:cubicBezTo>
                  <a:cubicBezTo>
                    <a:pt x="5541" y="13674"/>
                    <a:pt x="5553" y="13671"/>
                    <a:pt x="5562" y="13667"/>
                  </a:cubicBezTo>
                  <a:cubicBezTo>
                    <a:pt x="5937" y="13507"/>
                    <a:pt x="6385" y="13364"/>
                    <a:pt x="6893" y="13244"/>
                  </a:cubicBezTo>
                  <a:cubicBezTo>
                    <a:pt x="6901" y="13242"/>
                    <a:pt x="6908" y="13240"/>
                    <a:pt x="6914" y="13238"/>
                  </a:cubicBezTo>
                  <a:cubicBezTo>
                    <a:pt x="7435" y="13117"/>
                    <a:pt x="8016" y="13018"/>
                    <a:pt x="8640" y="12948"/>
                  </a:cubicBezTo>
                  <a:cubicBezTo>
                    <a:pt x="9318" y="12873"/>
                    <a:pt x="10037" y="12825"/>
                    <a:pt x="10800" y="12825"/>
                  </a:cubicBezTo>
                  <a:cubicBezTo>
                    <a:pt x="11560" y="12825"/>
                    <a:pt x="12279" y="12873"/>
                    <a:pt x="12960" y="12948"/>
                  </a:cubicBezTo>
                  <a:cubicBezTo>
                    <a:pt x="13584" y="13018"/>
                    <a:pt x="14163" y="13117"/>
                    <a:pt x="14686" y="13238"/>
                  </a:cubicBezTo>
                  <a:cubicBezTo>
                    <a:pt x="14692" y="13240"/>
                    <a:pt x="14697" y="13242"/>
                    <a:pt x="14705" y="13244"/>
                  </a:cubicBezTo>
                  <a:cubicBezTo>
                    <a:pt x="15214" y="13364"/>
                    <a:pt x="15662" y="13507"/>
                    <a:pt x="16038" y="13667"/>
                  </a:cubicBezTo>
                  <a:cubicBezTo>
                    <a:pt x="16044" y="13671"/>
                    <a:pt x="16057" y="13674"/>
                    <a:pt x="16066" y="13677"/>
                  </a:cubicBezTo>
                  <a:cubicBezTo>
                    <a:pt x="16414" y="13829"/>
                    <a:pt x="16677" y="13998"/>
                    <a:pt x="16883" y="14176"/>
                  </a:cubicBezTo>
                  <a:cubicBezTo>
                    <a:pt x="16923" y="14210"/>
                    <a:pt x="16954" y="14246"/>
                    <a:pt x="16988" y="14281"/>
                  </a:cubicBezTo>
                  <a:cubicBezTo>
                    <a:pt x="17161" y="14462"/>
                    <a:pt x="17280" y="14650"/>
                    <a:pt x="17280" y="14850"/>
                  </a:cubicBezTo>
                  <a:cubicBezTo>
                    <a:pt x="17280" y="15047"/>
                    <a:pt x="17161" y="15236"/>
                    <a:pt x="16988" y="15416"/>
                  </a:cubicBezTo>
                  <a:moveTo>
                    <a:pt x="12960" y="19575"/>
                  </a:moveTo>
                  <a:cubicBezTo>
                    <a:pt x="12960" y="19948"/>
                    <a:pt x="11992" y="20249"/>
                    <a:pt x="10800" y="20249"/>
                  </a:cubicBezTo>
                  <a:cubicBezTo>
                    <a:pt x="9606" y="20249"/>
                    <a:pt x="8640" y="19948"/>
                    <a:pt x="8640" y="19575"/>
                  </a:cubicBezTo>
                  <a:lnTo>
                    <a:pt x="8640" y="18156"/>
                  </a:lnTo>
                  <a:cubicBezTo>
                    <a:pt x="9338" y="18201"/>
                    <a:pt x="10059" y="18225"/>
                    <a:pt x="10800" y="18225"/>
                  </a:cubicBezTo>
                  <a:cubicBezTo>
                    <a:pt x="11541" y="18225"/>
                    <a:pt x="12262" y="18201"/>
                    <a:pt x="12960" y="18156"/>
                  </a:cubicBezTo>
                  <a:cubicBezTo>
                    <a:pt x="12960" y="18156"/>
                    <a:pt x="12960" y="19575"/>
                    <a:pt x="12960" y="19575"/>
                  </a:cubicBezTo>
                  <a:close/>
                  <a:moveTo>
                    <a:pt x="8640" y="2025"/>
                  </a:moveTo>
                  <a:cubicBezTo>
                    <a:pt x="8640" y="1651"/>
                    <a:pt x="9606" y="1350"/>
                    <a:pt x="10800" y="1350"/>
                  </a:cubicBezTo>
                  <a:cubicBezTo>
                    <a:pt x="11992" y="1350"/>
                    <a:pt x="12960" y="1651"/>
                    <a:pt x="12960" y="2025"/>
                  </a:cubicBezTo>
                  <a:lnTo>
                    <a:pt x="12960" y="11542"/>
                  </a:lnTo>
                  <a:cubicBezTo>
                    <a:pt x="12262" y="11498"/>
                    <a:pt x="11541" y="11475"/>
                    <a:pt x="10800" y="11475"/>
                  </a:cubicBezTo>
                  <a:cubicBezTo>
                    <a:pt x="10059" y="11475"/>
                    <a:pt x="9338" y="11498"/>
                    <a:pt x="8640" y="11542"/>
                  </a:cubicBezTo>
                  <a:cubicBezTo>
                    <a:pt x="8640" y="11542"/>
                    <a:pt x="8640" y="2025"/>
                    <a:pt x="8640" y="2025"/>
                  </a:cubicBezTo>
                  <a:close/>
                  <a:moveTo>
                    <a:pt x="17280" y="12164"/>
                  </a:moveTo>
                  <a:lnTo>
                    <a:pt x="17280" y="2025"/>
                  </a:lnTo>
                  <a:cubicBezTo>
                    <a:pt x="17280" y="908"/>
                    <a:pt x="14373" y="0"/>
                    <a:pt x="10800" y="0"/>
                  </a:cubicBezTo>
                  <a:cubicBezTo>
                    <a:pt x="7225" y="0"/>
                    <a:pt x="4320" y="908"/>
                    <a:pt x="4320" y="2025"/>
                  </a:cubicBezTo>
                  <a:lnTo>
                    <a:pt x="4320" y="12164"/>
                  </a:lnTo>
                  <a:cubicBezTo>
                    <a:pt x="1710" y="12781"/>
                    <a:pt x="0" y="13749"/>
                    <a:pt x="0" y="14850"/>
                  </a:cubicBezTo>
                  <a:cubicBezTo>
                    <a:pt x="0" y="15950"/>
                    <a:pt x="1710" y="16918"/>
                    <a:pt x="4320" y="17534"/>
                  </a:cubicBezTo>
                  <a:lnTo>
                    <a:pt x="4320" y="19575"/>
                  </a:lnTo>
                  <a:cubicBezTo>
                    <a:pt x="4320" y="20691"/>
                    <a:pt x="7225" y="21599"/>
                    <a:pt x="10800" y="21599"/>
                  </a:cubicBezTo>
                  <a:cubicBezTo>
                    <a:pt x="14373" y="21599"/>
                    <a:pt x="17280" y="20691"/>
                    <a:pt x="17280" y="19575"/>
                  </a:cubicBezTo>
                  <a:lnTo>
                    <a:pt x="17280" y="17534"/>
                  </a:lnTo>
                  <a:cubicBezTo>
                    <a:pt x="19889" y="16918"/>
                    <a:pt x="21600" y="15950"/>
                    <a:pt x="21600" y="14850"/>
                  </a:cubicBezTo>
                  <a:cubicBezTo>
                    <a:pt x="21600" y="13749"/>
                    <a:pt x="19889" y="12781"/>
                    <a:pt x="17280" y="12164"/>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2283" name="AutoShape 59"/>
          <p:cNvSpPr>
            <a:spLocks/>
          </p:cNvSpPr>
          <p:nvPr/>
        </p:nvSpPr>
        <p:spPr bwMode="auto">
          <a:xfrm>
            <a:off x="6346148" y="3045147"/>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84" name="AutoShape 60"/>
          <p:cNvSpPr>
            <a:spLocks/>
          </p:cNvSpPr>
          <p:nvPr/>
        </p:nvSpPr>
        <p:spPr bwMode="auto">
          <a:xfrm>
            <a:off x="11209454" y="2245840"/>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19"/>
                  <a:pt x="16769" y="0"/>
                  <a:pt x="10800" y="0"/>
                </a:cubicBezTo>
                <a:cubicBezTo>
                  <a:pt x="4830" y="0"/>
                  <a:pt x="0" y="4819"/>
                  <a:pt x="0" y="10800"/>
                </a:cubicBezTo>
                <a:cubicBezTo>
                  <a:pt x="0" y="16769"/>
                  <a:pt x="4830" y="21599"/>
                  <a:pt x="10800" y="21599"/>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85" name="AutoShape 61"/>
          <p:cNvSpPr>
            <a:spLocks/>
          </p:cNvSpPr>
          <p:nvPr/>
        </p:nvSpPr>
        <p:spPr bwMode="auto">
          <a:xfrm>
            <a:off x="11209454" y="2420465"/>
            <a:ext cx="28575"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30"/>
                  <a:pt x="0" y="10800"/>
                </a:cubicBezTo>
                <a:cubicBezTo>
                  <a:pt x="0" y="16769"/>
                  <a:pt x="4830" y="21599"/>
                  <a:pt x="10800" y="21599"/>
                </a:cubicBezTo>
                <a:cubicBezTo>
                  <a:pt x="16769" y="21599"/>
                  <a:pt x="21600" y="16769"/>
                  <a:pt x="21600" y="10800"/>
                </a:cubicBezTo>
                <a:cubicBezTo>
                  <a:pt x="21600" y="4830"/>
                  <a:pt x="16769" y="0"/>
                  <a:pt x="108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86" name="AutoShape 62"/>
          <p:cNvSpPr>
            <a:spLocks/>
          </p:cNvSpPr>
          <p:nvPr/>
        </p:nvSpPr>
        <p:spPr bwMode="auto">
          <a:xfrm>
            <a:off x="11122142" y="2333153"/>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19"/>
                  <a:pt x="0" y="10800"/>
                </a:cubicBezTo>
                <a:cubicBezTo>
                  <a:pt x="0" y="16769"/>
                  <a:pt x="4830" y="21599"/>
                  <a:pt x="10800" y="21599"/>
                </a:cubicBezTo>
                <a:cubicBezTo>
                  <a:pt x="16769" y="21599"/>
                  <a:pt x="21600" y="16769"/>
                  <a:pt x="21600" y="10800"/>
                </a:cubicBezTo>
                <a:cubicBezTo>
                  <a:pt x="21600" y="4819"/>
                  <a:pt x="16769" y="0"/>
                  <a:pt x="108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87" name="AutoShape 63"/>
          <p:cNvSpPr>
            <a:spLocks/>
          </p:cNvSpPr>
          <p:nvPr/>
        </p:nvSpPr>
        <p:spPr bwMode="auto">
          <a:xfrm>
            <a:off x="11295973" y="2333153"/>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4830" y="21599"/>
                  <a:pt x="10800" y="21599"/>
                </a:cubicBezTo>
                <a:cubicBezTo>
                  <a:pt x="16769" y="21599"/>
                  <a:pt x="21600" y="16769"/>
                  <a:pt x="21600" y="10800"/>
                </a:cubicBezTo>
                <a:cubicBezTo>
                  <a:pt x="21600" y="4819"/>
                  <a:pt x="16769" y="0"/>
                  <a:pt x="10800" y="0"/>
                </a:cubicBezTo>
                <a:cubicBezTo>
                  <a:pt x="4830" y="0"/>
                  <a:pt x="0" y="4819"/>
                  <a:pt x="0" y="1080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88" name="AutoShape 64"/>
          <p:cNvSpPr>
            <a:spLocks/>
          </p:cNvSpPr>
          <p:nvPr/>
        </p:nvSpPr>
        <p:spPr bwMode="auto">
          <a:xfrm>
            <a:off x="11150717" y="2391097"/>
            <a:ext cx="29369" cy="29369"/>
          </a:xfrm>
          <a:custGeom>
            <a:avLst/>
            <a:gdLst>
              <a:gd name="T0" fmla="+- 0 10802 965"/>
              <a:gd name="T1" fmla="*/ T0 w 19675"/>
              <a:gd name="T2" fmla="+- 0 10800 961"/>
              <a:gd name="T3" fmla="*/ 10800 h 19678"/>
              <a:gd name="T4" fmla="+- 0 10802 965"/>
              <a:gd name="T5" fmla="*/ T4 w 19675"/>
              <a:gd name="T6" fmla="+- 0 10800 961"/>
              <a:gd name="T7" fmla="*/ 10800 h 19678"/>
              <a:gd name="T8" fmla="+- 0 10802 965"/>
              <a:gd name="T9" fmla="*/ T8 w 19675"/>
              <a:gd name="T10" fmla="+- 0 10800 961"/>
              <a:gd name="T11" fmla="*/ 10800 h 19678"/>
              <a:gd name="T12" fmla="+- 0 10802 965"/>
              <a:gd name="T13" fmla="*/ T12 w 19675"/>
              <a:gd name="T14" fmla="+- 0 10800 961"/>
              <a:gd name="T15" fmla="*/ 10800 h 19678"/>
            </a:gdLst>
            <a:ahLst/>
            <a:cxnLst>
              <a:cxn ang="0">
                <a:pos x="T1" y="T3"/>
              </a:cxn>
              <a:cxn ang="0">
                <a:pos x="T5" y="T7"/>
              </a:cxn>
              <a:cxn ang="0">
                <a:pos x="T9" y="T11"/>
              </a:cxn>
              <a:cxn ang="0">
                <a:pos x="T13" y="T15"/>
              </a:cxn>
            </a:cxnLst>
            <a:rect l="0" t="0" r="r" b="b"/>
            <a:pathLst>
              <a:path w="19675" h="19678">
                <a:moveTo>
                  <a:pt x="2894" y="2882"/>
                </a:moveTo>
                <a:cubicBezTo>
                  <a:pt x="-965" y="6725"/>
                  <a:pt x="-965" y="12952"/>
                  <a:pt x="2894" y="16795"/>
                </a:cubicBezTo>
                <a:cubicBezTo>
                  <a:pt x="6734" y="20638"/>
                  <a:pt x="12935" y="20638"/>
                  <a:pt x="16794" y="16795"/>
                </a:cubicBezTo>
                <a:cubicBezTo>
                  <a:pt x="20634" y="12952"/>
                  <a:pt x="20634" y="6725"/>
                  <a:pt x="16794" y="2882"/>
                </a:cubicBezTo>
                <a:cubicBezTo>
                  <a:pt x="12935" y="-961"/>
                  <a:pt x="6734" y="-961"/>
                  <a:pt x="2894" y="2882"/>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89" name="AutoShape 65"/>
          <p:cNvSpPr>
            <a:spLocks/>
          </p:cNvSpPr>
          <p:nvPr/>
        </p:nvSpPr>
        <p:spPr bwMode="auto">
          <a:xfrm>
            <a:off x="11150717" y="2275209"/>
            <a:ext cx="29369" cy="29369"/>
          </a:xfrm>
          <a:custGeom>
            <a:avLst/>
            <a:gdLst>
              <a:gd name="T0" fmla="+- 0 10801 962"/>
              <a:gd name="T1" fmla="*/ T0 w 19678"/>
              <a:gd name="T2" fmla="+- 0 10801 965"/>
              <a:gd name="T3" fmla="*/ 10801 h 19673"/>
              <a:gd name="T4" fmla="+- 0 10801 962"/>
              <a:gd name="T5" fmla="*/ T4 w 19678"/>
              <a:gd name="T6" fmla="+- 0 10801 965"/>
              <a:gd name="T7" fmla="*/ 10801 h 19673"/>
              <a:gd name="T8" fmla="+- 0 10801 962"/>
              <a:gd name="T9" fmla="*/ T8 w 19678"/>
              <a:gd name="T10" fmla="+- 0 10801 965"/>
              <a:gd name="T11" fmla="*/ 10801 h 19673"/>
              <a:gd name="T12" fmla="+- 0 10801 962"/>
              <a:gd name="T13" fmla="*/ T12 w 19678"/>
              <a:gd name="T14" fmla="+- 0 10801 965"/>
              <a:gd name="T15" fmla="*/ 10801 h 19673"/>
            </a:gdLst>
            <a:ahLst/>
            <a:cxnLst>
              <a:cxn ang="0">
                <a:pos x="T1" y="T3"/>
              </a:cxn>
              <a:cxn ang="0">
                <a:pos x="T5" y="T7"/>
              </a:cxn>
              <a:cxn ang="0">
                <a:pos x="T9" y="T11"/>
              </a:cxn>
              <a:cxn ang="0">
                <a:pos x="T13" y="T15"/>
              </a:cxn>
            </a:cxnLst>
            <a:rect l="0" t="0" r="r" b="b"/>
            <a:pathLst>
              <a:path w="19678" h="19673">
                <a:moveTo>
                  <a:pt x="2897" y="2894"/>
                </a:moveTo>
                <a:cubicBezTo>
                  <a:pt x="-962" y="6734"/>
                  <a:pt x="-962" y="12935"/>
                  <a:pt x="2877" y="16785"/>
                </a:cubicBezTo>
                <a:cubicBezTo>
                  <a:pt x="6737" y="20635"/>
                  <a:pt x="12938" y="20635"/>
                  <a:pt x="16797" y="16785"/>
                </a:cubicBezTo>
                <a:cubicBezTo>
                  <a:pt x="20638" y="12935"/>
                  <a:pt x="20638" y="6734"/>
                  <a:pt x="16797" y="2894"/>
                </a:cubicBezTo>
                <a:cubicBezTo>
                  <a:pt x="12938" y="-965"/>
                  <a:pt x="6737" y="-965"/>
                  <a:pt x="2897" y="2894"/>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90" name="AutoShape 66"/>
          <p:cNvSpPr>
            <a:spLocks/>
          </p:cNvSpPr>
          <p:nvPr/>
        </p:nvSpPr>
        <p:spPr bwMode="auto">
          <a:xfrm>
            <a:off x="11267398" y="2391097"/>
            <a:ext cx="28575" cy="29369"/>
          </a:xfrm>
          <a:custGeom>
            <a:avLst/>
            <a:gdLst>
              <a:gd name="T0" fmla="+- 0 10800 961"/>
              <a:gd name="T1" fmla="*/ T0 w 19678"/>
              <a:gd name="T2" fmla="+- 0 10800 961"/>
              <a:gd name="T3" fmla="*/ 10800 h 19678"/>
              <a:gd name="T4" fmla="+- 0 10800 961"/>
              <a:gd name="T5" fmla="*/ T4 w 19678"/>
              <a:gd name="T6" fmla="+- 0 10800 961"/>
              <a:gd name="T7" fmla="*/ 10800 h 19678"/>
              <a:gd name="T8" fmla="+- 0 10800 961"/>
              <a:gd name="T9" fmla="*/ T8 w 19678"/>
              <a:gd name="T10" fmla="+- 0 10800 961"/>
              <a:gd name="T11" fmla="*/ 10800 h 19678"/>
              <a:gd name="T12" fmla="+- 0 10800 961"/>
              <a:gd name="T13" fmla="*/ T12 w 19678"/>
              <a:gd name="T14" fmla="+- 0 10800 961"/>
              <a:gd name="T15" fmla="*/ 10800 h 19678"/>
            </a:gdLst>
            <a:ahLst/>
            <a:cxnLst>
              <a:cxn ang="0">
                <a:pos x="T1" y="T3"/>
              </a:cxn>
              <a:cxn ang="0">
                <a:pos x="T5" y="T7"/>
              </a:cxn>
              <a:cxn ang="0">
                <a:pos x="T9" y="T11"/>
              </a:cxn>
              <a:cxn ang="0">
                <a:pos x="T13" y="T15"/>
              </a:cxn>
            </a:cxnLst>
            <a:rect l="0" t="0" r="r" b="b"/>
            <a:pathLst>
              <a:path w="19678" h="19678">
                <a:moveTo>
                  <a:pt x="2882" y="2882"/>
                </a:moveTo>
                <a:cubicBezTo>
                  <a:pt x="-961" y="6725"/>
                  <a:pt x="-961" y="12952"/>
                  <a:pt x="2882" y="16795"/>
                </a:cubicBezTo>
                <a:cubicBezTo>
                  <a:pt x="6725" y="20638"/>
                  <a:pt x="12952" y="20638"/>
                  <a:pt x="16795" y="16795"/>
                </a:cubicBezTo>
                <a:cubicBezTo>
                  <a:pt x="20639" y="12952"/>
                  <a:pt x="20639" y="6725"/>
                  <a:pt x="16795" y="2882"/>
                </a:cubicBezTo>
                <a:cubicBezTo>
                  <a:pt x="12952" y="-961"/>
                  <a:pt x="6725" y="-961"/>
                  <a:pt x="2882" y="2882"/>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91" name="AutoShape 67"/>
          <p:cNvSpPr>
            <a:spLocks/>
          </p:cNvSpPr>
          <p:nvPr/>
        </p:nvSpPr>
        <p:spPr bwMode="auto">
          <a:xfrm>
            <a:off x="11078485" y="2115665"/>
            <a:ext cx="31908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818" y="16200"/>
                </a:moveTo>
                <a:cubicBezTo>
                  <a:pt x="5486" y="16200"/>
                  <a:pt x="1963" y="13776"/>
                  <a:pt x="1963" y="10800"/>
                </a:cubicBezTo>
                <a:cubicBezTo>
                  <a:pt x="1963" y="7821"/>
                  <a:pt x="5486" y="5400"/>
                  <a:pt x="9818" y="5400"/>
                </a:cubicBezTo>
                <a:cubicBezTo>
                  <a:pt x="14148" y="5400"/>
                  <a:pt x="17672" y="7821"/>
                  <a:pt x="17672" y="10800"/>
                </a:cubicBezTo>
                <a:cubicBezTo>
                  <a:pt x="17672" y="13776"/>
                  <a:pt x="14148" y="16200"/>
                  <a:pt x="9818" y="16200"/>
                </a:cubicBezTo>
                <a:moveTo>
                  <a:pt x="13745" y="20249"/>
                </a:moveTo>
                <a:lnTo>
                  <a:pt x="5890" y="20249"/>
                </a:lnTo>
                <a:lnTo>
                  <a:pt x="4909" y="16613"/>
                </a:lnTo>
                <a:cubicBezTo>
                  <a:pt x="6358" y="17192"/>
                  <a:pt x="8019" y="17549"/>
                  <a:pt x="9818" y="17549"/>
                </a:cubicBezTo>
                <a:cubicBezTo>
                  <a:pt x="11614" y="17549"/>
                  <a:pt x="13277" y="17192"/>
                  <a:pt x="14727" y="16613"/>
                </a:cubicBezTo>
                <a:cubicBezTo>
                  <a:pt x="14727" y="16613"/>
                  <a:pt x="13745" y="20249"/>
                  <a:pt x="13745" y="20249"/>
                </a:cubicBezTo>
                <a:close/>
                <a:moveTo>
                  <a:pt x="5992" y="1350"/>
                </a:moveTo>
                <a:lnTo>
                  <a:pt x="13847" y="1350"/>
                </a:lnTo>
                <a:lnTo>
                  <a:pt x="14828" y="4985"/>
                </a:lnTo>
                <a:cubicBezTo>
                  <a:pt x="13379" y="4406"/>
                  <a:pt x="11718" y="4050"/>
                  <a:pt x="9919" y="4050"/>
                </a:cubicBezTo>
                <a:cubicBezTo>
                  <a:pt x="8123" y="4050"/>
                  <a:pt x="6460" y="4406"/>
                  <a:pt x="5010" y="4985"/>
                </a:cubicBezTo>
                <a:cubicBezTo>
                  <a:pt x="5010" y="4985"/>
                  <a:pt x="5992" y="1350"/>
                  <a:pt x="5992" y="1350"/>
                </a:cubicBezTo>
                <a:close/>
                <a:moveTo>
                  <a:pt x="19636" y="9450"/>
                </a:moveTo>
                <a:cubicBezTo>
                  <a:pt x="19567" y="9450"/>
                  <a:pt x="19509" y="9472"/>
                  <a:pt x="19442" y="9477"/>
                </a:cubicBezTo>
                <a:cubicBezTo>
                  <a:pt x="19101" y="8298"/>
                  <a:pt x="18294" y="7245"/>
                  <a:pt x="17187" y="6376"/>
                </a:cubicBezTo>
                <a:lnTo>
                  <a:pt x="15778" y="1102"/>
                </a:lnTo>
                <a:cubicBezTo>
                  <a:pt x="15605" y="464"/>
                  <a:pt x="14794" y="0"/>
                  <a:pt x="13847" y="0"/>
                </a:cubicBezTo>
                <a:lnTo>
                  <a:pt x="5992" y="0"/>
                </a:lnTo>
                <a:cubicBezTo>
                  <a:pt x="5047" y="0"/>
                  <a:pt x="4236" y="464"/>
                  <a:pt x="4061" y="1102"/>
                </a:cubicBezTo>
                <a:lnTo>
                  <a:pt x="2686" y="6198"/>
                </a:lnTo>
                <a:cubicBezTo>
                  <a:pt x="1037" y="7405"/>
                  <a:pt x="0" y="9012"/>
                  <a:pt x="0" y="10800"/>
                </a:cubicBezTo>
                <a:cubicBezTo>
                  <a:pt x="0" y="12542"/>
                  <a:pt x="995" y="14110"/>
                  <a:pt x="2573" y="15307"/>
                </a:cubicBezTo>
                <a:lnTo>
                  <a:pt x="3959" y="20496"/>
                </a:lnTo>
                <a:cubicBezTo>
                  <a:pt x="4132" y="21135"/>
                  <a:pt x="4943" y="21599"/>
                  <a:pt x="5890" y="21599"/>
                </a:cubicBezTo>
                <a:lnTo>
                  <a:pt x="13745" y="21599"/>
                </a:lnTo>
                <a:cubicBezTo>
                  <a:pt x="14690" y="21599"/>
                  <a:pt x="15501" y="21135"/>
                  <a:pt x="15676" y="20496"/>
                </a:cubicBezTo>
                <a:lnTo>
                  <a:pt x="17074" y="15311"/>
                </a:lnTo>
                <a:cubicBezTo>
                  <a:pt x="18242" y="14426"/>
                  <a:pt x="19089" y="13340"/>
                  <a:pt x="19442" y="12122"/>
                </a:cubicBezTo>
                <a:cubicBezTo>
                  <a:pt x="19509" y="12127"/>
                  <a:pt x="19567" y="12150"/>
                  <a:pt x="19636" y="12150"/>
                </a:cubicBezTo>
                <a:cubicBezTo>
                  <a:pt x="20719" y="12150"/>
                  <a:pt x="21600" y="11544"/>
                  <a:pt x="21600" y="10800"/>
                </a:cubicBezTo>
                <a:cubicBezTo>
                  <a:pt x="21600" y="10053"/>
                  <a:pt x="20719" y="9450"/>
                  <a:pt x="19636" y="945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92" name="AutoShape 68"/>
          <p:cNvSpPr>
            <a:spLocks/>
          </p:cNvSpPr>
          <p:nvPr/>
        </p:nvSpPr>
        <p:spPr bwMode="auto">
          <a:xfrm>
            <a:off x="11209454" y="2275209"/>
            <a:ext cx="87313" cy="88106"/>
          </a:xfrm>
          <a:custGeom>
            <a:avLst/>
            <a:gdLst>
              <a:gd name="T0" fmla="*/ 10740 w 21481"/>
              <a:gd name="T1" fmla="+- 0 10860 120"/>
              <a:gd name="T2" fmla="*/ 10860 h 21480"/>
              <a:gd name="T3" fmla="*/ 10740 w 21481"/>
              <a:gd name="T4" fmla="+- 0 10860 120"/>
              <a:gd name="T5" fmla="*/ 10860 h 21480"/>
              <a:gd name="T6" fmla="*/ 10740 w 21481"/>
              <a:gd name="T7" fmla="+- 0 10860 120"/>
              <a:gd name="T8" fmla="*/ 10860 h 21480"/>
              <a:gd name="T9" fmla="*/ 10740 w 21481"/>
              <a:gd name="T10" fmla="+- 0 10860 120"/>
              <a:gd name="T11" fmla="*/ 10860 h 21480"/>
            </a:gdLst>
            <a:ahLst/>
            <a:cxnLst>
              <a:cxn ang="0">
                <a:pos x="T0" y="T2"/>
              </a:cxn>
              <a:cxn ang="0">
                <a:pos x="T3" y="T5"/>
              </a:cxn>
              <a:cxn ang="0">
                <a:pos x="T6" y="T8"/>
              </a:cxn>
              <a:cxn ang="0">
                <a:pos x="T9" y="T11"/>
              </a:cxn>
            </a:cxnLst>
            <a:rect l="0" t="0" r="r" b="b"/>
            <a:pathLst>
              <a:path w="21481" h="21480">
                <a:moveTo>
                  <a:pt x="21127" y="346"/>
                </a:moveTo>
                <a:cubicBezTo>
                  <a:pt x="20697" y="-82"/>
                  <a:pt x="20002" y="-120"/>
                  <a:pt x="19516" y="270"/>
                </a:cubicBezTo>
                <a:lnTo>
                  <a:pt x="1055" y="15432"/>
                </a:lnTo>
                <a:cubicBezTo>
                  <a:pt x="375" y="16113"/>
                  <a:pt x="0" y="17012"/>
                  <a:pt x="0" y="17972"/>
                </a:cubicBezTo>
                <a:cubicBezTo>
                  <a:pt x="0" y="18902"/>
                  <a:pt x="361" y="19783"/>
                  <a:pt x="1027" y="20446"/>
                </a:cubicBezTo>
                <a:cubicBezTo>
                  <a:pt x="1694" y="21103"/>
                  <a:pt x="2583" y="21473"/>
                  <a:pt x="3542" y="21479"/>
                </a:cubicBezTo>
                <a:cubicBezTo>
                  <a:pt x="4431" y="21473"/>
                  <a:pt x="5354" y="21144"/>
                  <a:pt x="6028" y="20495"/>
                </a:cubicBezTo>
                <a:lnTo>
                  <a:pt x="12598" y="12627"/>
                </a:lnTo>
                <a:lnTo>
                  <a:pt x="21224" y="1935"/>
                </a:lnTo>
                <a:cubicBezTo>
                  <a:pt x="21600" y="1462"/>
                  <a:pt x="21558" y="771"/>
                  <a:pt x="21127" y="346"/>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93" name="AutoShape 69"/>
          <p:cNvSpPr>
            <a:spLocks/>
          </p:cNvSpPr>
          <p:nvPr/>
        </p:nvSpPr>
        <p:spPr bwMode="auto">
          <a:xfrm>
            <a:off x="10062485" y="2115665"/>
            <a:ext cx="464344"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23" y="5760"/>
                </a:moveTo>
                <a:lnTo>
                  <a:pt x="17548" y="5760"/>
                </a:lnTo>
                <a:cubicBezTo>
                  <a:pt x="16804" y="5760"/>
                  <a:pt x="16198" y="5114"/>
                  <a:pt x="16198" y="4320"/>
                </a:cubicBezTo>
                <a:lnTo>
                  <a:pt x="16200" y="4320"/>
                </a:lnTo>
                <a:lnTo>
                  <a:pt x="16200" y="1440"/>
                </a:lnTo>
                <a:lnTo>
                  <a:pt x="20250" y="5760"/>
                </a:lnTo>
                <a:cubicBezTo>
                  <a:pt x="20250" y="5760"/>
                  <a:pt x="18223" y="5760"/>
                  <a:pt x="18223" y="5760"/>
                </a:cubicBezTo>
                <a:close/>
                <a:moveTo>
                  <a:pt x="20250" y="19440"/>
                </a:moveTo>
                <a:cubicBezTo>
                  <a:pt x="20250" y="19837"/>
                  <a:pt x="19948" y="20160"/>
                  <a:pt x="19575" y="20160"/>
                </a:cubicBezTo>
                <a:lnTo>
                  <a:pt x="2024" y="20160"/>
                </a:lnTo>
                <a:cubicBezTo>
                  <a:pt x="1651" y="20160"/>
                  <a:pt x="1349" y="19837"/>
                  <a:pt x="1349" y="19440"/>
                </a:cubicBezTo>
                <a:lnTo>
                  <a:pt x="1349" y="2160"/>
                </a:lnTo>
                <a:cubicBezTo>
                  <a:pt x="1349" y="1762"/>
                  <a:pt x="1651" y="1440"/>
                  <a:pt x="2024" y="1440"/>
                </a:cubicBezTo>
                <a:lnTo>
                  <a:pt x="15525" y="1440"/>
                </a:lnTo>
                <a:lnTo>
                  <a:pt x="15525" y="4320"/>
                </a:lnTo>
                <a:lnTo>
                  <a:pt x="15523" y="4320"/>
                </a:lnTo>
                <a:cubicBezTo>
                  <a:pt x="15523" y="5513"/>
                  <a:pt x="16430" y="6480"/>
                  <a:pt x="17548" y="6480"/>
                </a:cubicBezTo>
                <a:lnTo>
                  <a:pt x="18223" y="6480"/>
                </a:lnTo>
                <a:lnTo>
                  <a:pt x="20250" y="6480"/>
                </a:lnTo>
                <a:cubicBezTo>
                  <a:pt x="20250" y="6480"/>
                  <a:pt x="20250" y="19440"/>
                  <a:pt x="20250" y="19440"/>
                </a:cubicBezTo>
                <a:close/>
                <a:moveTo>
                  <a:pt x="21204" y="4741"/>
                </a:moveTo>
                <a:lnTo>
                  <a:pt x="17154" y="421"/>
                </a:lnTo>
                <a:cubicBezTo>
                  <a:pt x="16901" y="151"/>
                  <a:pt x="16557" y="0"/>
                  <a:pt x="16200" y="0"/>
                </a:cubicBezTo>
                <a:lnTo>
                  <a:pt x="2024" y="0"/>
                </a:lnTo>
                <a:cubicBezTo>
                  <a:pt x="908" y="0"/>
                  <a:pt x="0" y="968"/>
                  <a:pt x="0" y="2160"/>
                </a:cubicBezTo>
                <a:lnTo>
                  <a:pt x="0" y="19440"/>
                </a:lnTo>
                <a:cubicBezTo>
                  <a:pt x="0" y="20631"/>
                  <a:pt x="908" y="21600"/>
                  <a:pt x="2024" y="21600"/>
                </a:cubicBezTo>
                <a:lnTo>
                  <a:pt x="19575" y="21600"/>
                </a:lnTo>
                <a:cubicBezTo>
                  <a:pt x="20691" y="21600"/>
                  <a:pt x="21599" y="20631"/>
                  <a:pt x="21599" y="19440"/>
                </a:cubicBezTo>
                <a:lnTo>
                  <a:pt x="21599" y="5760"/>
                </a:lnTo>
                <a:cubicBezTo>
                  <a:pt x="21599" y="5378"/>
                  <a:pt x="21457" y="5011"/>
                  <a:pt x="21204" y="4741"/>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94" name="AutoShape 70"/>
          <p:cNvSpPr>
            <a:spLocks/>
          </p:cNvSpPr>
          <p:nvPr/>
        </p:nvSpPr>
        <p:spPr bwMode="auto">
          <a:xfrm>
            <a:off x="10279973" y="2202184"/>
            <a:ext cx="87313"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95" name="AutoShape 71"/>
          <p:cNvSpPr>
            <a:spLocks/>
          </p:cNvSpPr>
          <p:nvPr/>
        </p:nvSpPr>
        <p:spPr bwMode="auto">
          <a:xfrm>
            <a:off x="10279973" y="2245840"/>
            <a:ext cx="87313"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00" y="21599"/>
                </a:moveTo>
                <a:lnTo>
                  <a:pt x="19800" y="21599"/>
                </a:lnTo>
                <a:cubicBezTo>
                  <a:pt x="20791" y="21599"/>
                  <a:pt x="21600" y="16769"/>
                  <a:pt x="21600" y="10800"/>
                </a:cubicBezTo>
                <a:cubicBezTo>
                  <a:pt x="21600" y="4830"/>
                  <a:pt x="20791" y="0"/>
                  <a:pt x="19800" y="0"/>
                </a:cubicBezTo>
                <a:lnTo>
                  <a:pt x="1800" y="0"/>
                </a:lnTo>
                <a:cubicBezTo>
                  <a:pt x="801" y="0"/>
                  <a:pt x="0" y="4830"/>
                  <a:pt x="0" y="10800"/>
                </a:cubicBezTo>
                <a:cubicBezTo>
                  <a:pt x="0" y="16769"/>
                  <a:pt x="801" y="21599"/>
                  <a:pt x="1800" y="21599"/>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96" name="AutoShape 72"/>
          <p:cNvSpPr>
            <a:spLocks/>
          </p:cNvSpPr>
          <p:nvPr/>
        </p:nvSpPr>
        <p:spPr bwMode="auto">
          <a:xfrm>
            <a:off x="10279973" y="2289497"/>
            <a:ext cx="188913"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369" y="21599"/>
                  <a:pt x="830" y="21599"/>
                </a:cubicBezTo>
                <a:lnTo>
                  <a:pt x="20769" y="21599"/>
                </a:lnTo>
                <a:cubicBezTo>
                  <a:pt x="21226" y="21599"/>
                  <a:pt x="21600" y="16769"/>
                  <a:pt x="21600" y="10800"/>
                </a:cubicBezTo>
                <a:cubicBezTo>
                  <a:pt x="21600" y="4830"/>
                  <a:pt x="21226" y="0"/>
                  <a:pt x="20769" y="0"/>
                </a:cubicBezTo>
                <a:lnTo>
                  <a:pt x="830" y="0"/>
                </a:lnTo>
                <a:cubicBezTo>
                  <a:pt x="369" y="0"/>
                  <a:pt x="0" y="4830"/>
                  <a:pt x="0" y="1080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97" name="AutoShape 73"/>
          <p:cNvSpPr>
            <a:spLocks/>
          </p:cNvSpPr>
          <p:nvPr/>
        </p:nvSpPr>
        <p:spPr bwMode="auto">
          <a:xfrm>
            <a:off x="10120429" y="2376809"/>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98" name="AutoShape 74"/>
          <p:cNvSpPr>
            <a:spLocks/>
          </p:cNvSpPr>
          <p:nvPr/>
        </p:nvSpPr>
        <p:spPr bwMode="auto">
          <a:xfrm>
            <a:off x="10120429" y="2420465"/>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299" name="AutoShape 75"/>
          <p:cNvSpPr>
            <a:spLocks/>
          </p:cNvSpPr>
          <p:nvPr/>
        </p:nvSpPr>
        <p:spPr bwMode="auto">
          <a:xfrm>
            <a:off x="10120429" y="2464122"/>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48"/>
                  <a:pt x="201" y="21599"/>
                  <a:pt x="449" y="21599"/>
                </a:cubicBezTo>
                <a:lnTo>
                  <a:pt x="21150" y="21599"/>
                </a:lnTo>
                <a:cubicBezTo>
                  <a:pt x="21397" y="21599"/>
                  <a:pt x="21599" y="16748"/>
                  <a:pt x="21599" y="10800"/>
                </a:cubicBezTo>
                <a:cubicBezTo>
                  <a:pt x="21599" y="4830"/>
                  <a:pt x="21397" y="0"/>
                  <a:pt x="2115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00" name="AutoShape 76"/>
          <p:cNvSpPr>
            <a:spLocks/>
          </p:cNvSpPr>
          <p:nvPr/>
        </p:nvSpPr>
        <p:spPr bwMode="auto">
          <a:xfrm>
            <a:off x="10120429" y="2333153"/>
            <a:ext cx="348456"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150" y="0"/>
                </a:moveTo>
                <a:lnTo>
                  <a:pt x="449" y="0"/>
                </a:lnTo>
                <a:cubicBezTo>
                  <a:pt x="201" y="0"/>
                  <a:pt x="0" y="4830"/>
                  <a:pt x="0" y="10800"/>
                </a:cubicBezTo>
                <a:cubicBezTo>
                  <a:pt x="0" y="16769"/>
                  <a:pt x="201" y="21599"/>
                  <a:pt x="449" y="21599"/>
                </a:cubicBezTo>
                <a:lnTo>
                  <a:pt x="21150" y="21599"/>
                </a:lnTo>
                <a:cubicBezTo>
                  <a:pt x="21397" y="21599"/>
                  <a:pt x="21599" y="16769"/>
                  <a:pt x="21599" y="10800"/>
                </a:cubicBezTo>
                <a:cubicBezTo>
                  <a:pt x="21599" y="4830"/>
                  <a:pt x="21397" y="0"/>
                  <a:pt x="2115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01" name="AutoShape 77"/>
          <p:cNvSpPr>
            <a:spLocks/>
          </p:cNvSpPr>
          <p:nvPr/>
        </p:nvSpPr>
        <p:spPr bwMode="auto">
          <a:xfrm>
            <a:off x="10120429" y="2187897"/>
            <a:ext cx="130969" cy="1166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5400"/>
                </a:moveTo>
                <a:lnTo>
                  <a:pt x="16800" y="5400"/>
                </a:lnTo>
                <a:lnTo>
                  <a:pt x="16800" y="16200"/>
                </a:lnTo>
                <a:lnTo>
                  <a:pt x="4799" y="16200"/>
                </a:lnTo>
                <a:cubicBezTo>
                  <a:pt x="4799" y="16200"/>
                  <a:pt x="4799" y="5400"/>
                  <a:pt x="4799" y="5400"/>
                </a:cubicBezTo>
                <a:close/>
                <a:moveTo>
                  <a:pt x="2399" y="21599"/>
                </a:moveTo>
                <a:lnTo>
                  <a:pt x="19200" y="21599"/>
                </a:lnTo>
                <a:cubicBezTo>
                  <a:pt x="20526" y="21599"/>
                  <a:pt x="21599" y="20392"/>
                  <a:pt x="21599" y="18900"/>
                </a:cubicBezTo>
                <a:lnTo>
                  <a:pt x="21599" y="2700"/>
                </a:lnTo>
                <a:cubicBezTo>
                  <a:pt x="21599" y="1207"/>
                  <a:pt x="20526" y="0"/>
                  <a:pt x="19200" y="0"/>
                </a:cubicBezTo>
                <a:lnTo>
                  <a:pt x="2399" y="0"/>
                </a:lnTo>
                <a:cubicBezTo>
                  <a:pt x="1073" y="0"/>
                  <a:pt x="0" y="1207"/>
                  <a:pt x="0" y="2700"/>
                </a:cubicBezTo>
                <a:lnTo>
                  <a:pt x="0" y="18900"/>
                </a:lnTo>
                <a:cubicBezTo>
                  <a:pt x="0" y="20392"/>
                  <a:pt x="1073" y="21599"/>
                  <a:pt x="2399" y="21599"/>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16" name="Group 15"/>
          <p:cNvGrpSpPr/>
          <p:nvPr/>
        </p:nvGrpSpPr>
        <p:grpSpPr>
          <a:xfrm>
            <a:off x="9148085" y="2115665"/>
            <a:ext cx="434975" cy="464344"/>
            <a:chOff x="9148085" y="2115665"/>
            <a:chExt cx="434975" cy="464344"/>
          </a:xfrm>
        </p:grpSpPr>
        <p:sp>
          <p:nvSpPr>
            <p:cNvPr id="52302" name="AutoShape 78"/>
            <p:cNvSpPr>
              <a:spLocks/>
            </p:cNvSpPr>
            <p:nvPr/>
          </p:nvSpPr>
          <p:spPr bwMode="auto">
            <a:xfrm>
              <a:off x="9148085" y="211566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03" name="AutoShape 79"/>
            <p:cNvSpPr>
              <a:spLocks/>
            </p:cNvSpPr>
            <p:nvPr/>
          </p:nvSpPr>
          <p:spPr bwMode="auto">
            <a:xfrm>
              <a:off x="9206029" y="217360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04" name="AutoShape 80"/>
            <p:cNvSpPr>
              <a:spLocks/>
            </p:cNvSpPr>
            <p:nvPr/>
          </p:nvSpPr>
          <p:spPr bwMode="auto">
            <a:xfrm>
              <a:off x="9379860" y="221726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5" name="Group 14"/>
          <p:cNvGrpSpPr/>
          <p:nvPr/>
        </p:nvGrpSpPr>
        <p:grpSpPr>
          <a:xfrm>
            <a:off x="8204317" y="2115665"/>
            <a:ext cx="464344" cy="464344"/>
            <a:chOff x="8204317" y="2115665"/>
            <a:chExt cx="464344" cy="464344"/>
          </a:xfrm>
        </p:grpSpPr>
        <p:sp>
          <p:nvSpPr>
            <p:cNvPr id="52305" name="AutoShape 81"/>
            <p:cNvSpPr>
              <a:spLocks/>
            </p:cNvSpPr>
            <p:nvPr/>
          </p:nvSpPr>
          <p:spPr bwMode="auto">
            <a:xfrm>
              <a:off x="8204317" y="2115665"/>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06" name="AutoShape 82"/>
            <p:cNvSpPr>
              <a:spLocks/>
            </p:cNvSpPr>
            <p:nvPr/>
          </p:nvSpPr>
          <p:spPr bwMode="auto">
            <a:xfrm>
              <a:off x="8247973" y="2492697"/>
              <a:ext cx="43657" cy="43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4400"/>
                  </a:moveTo>
                  <a:cubicBezTo>
                    <a:pt x="8820" y="14400"/>
                    <a:pt x="7200" y="12782"/>
                    <a:pt x="7200" y="10800"/>
                  </a:cubicBezTo>
                  <a:cubicBezTo>
                    <a:pt x="7200" y="8817"/>
                    <a:pt x="8820" y="7200"/>
                    <a:pt x="10800" y="7200"/>
                  </a:cubicBezTo>
                  <a:cubicBezTo>
                    <a:pt x="12779" y="7200"/>
                    <a:pt x="14400" y="8817"/>
                    <a:pt x="14400" y="10800"/>
                  </a:cubicBezTo>
                  <a:cubicBezTo>
                    <a:pt x="14400" y="12782"/>
                    <a:pt x="12779" y="14400"/>
                    <a:pt x="10800" y="14400"/>
                  </a:cubicBezTo>
                  <a:moveTo>
                    <a:pt x="10800" y="0"/>
                  </a:moveTo>
                  <a:cubicBezTo>
                    <a:pt x="4837" y="0"/>
                    <a:pt x="0" y="4837"/>
                    <a:pt x="0" y="10800"/>
                  </a:cubicBezTo>
                  <a:cubicBezTo>
                    <a:pt x="0" y="16762"/>
                    <a:pt x="4837" y="21599"/>
                    <a:pt x="10800" y="21599"/>
                  </a:cubicBezTo>
                  <a:cubicBezTo>
                    <a:pt x="16762" y="21599"/>
                    <a:pt x="21600" y="16762"/>
                    <a:pt x="21600" y="10800"/>
                  </a:cubicBezTo>
                  <a:cubicBezTo>
                    <a:pt x="21600" y="4837"/>
                    <a:pt x="16762" y="0"/>
                    <a:pt x="108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2307" name="AutoShape 83"/>
          <p:cNvSpPr>
            <a:spLocks/>
          </p:cNvSpPr>
          <p:nvPr/>
        </p:nvSpPr>
        <p:spPr bwMode="auto">
          <a:xfrm>
            <a:off x="7275629" y="2187897"/>
            <a:ext cx="464344"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610" y="13990"/>
                </a:moveTo>
                <a:cubicBezTo>
                  <a:pt x="11373" y="14259"/>
                  <a:pt x="11093" y="14400"/>
                  <a:pt x="10800" y="14400"/>
                </a:cubicBezTo>
                <a:cubicBezTo>
                  <a:pt x="10505" y="14400"/>
                  <a:pt x="10225" y="14259"/>
                  <a:pt x="9990" y="13990"/>
                </a:cubicBezTo>
                <a:lnTo>
                  <a:pt x="7198" y="10800"/>
                </a:lnTo>
                <a:lnTo>
                  <a:pt x="6636" y="10157"/>
                </a:lnTo>
                <a:lnTo>
                  <a:pt x="1349" y="4115"/>
                </a:lnTo>
                <a:lnTo>
                  <a:pt x="1349" y="4114"/>
                </a:lnTo>
                <a:cubicBezTo>
                  <a:pt x="1349" y="2980"/>
                  <a:pt x="1955" y="2057"/>
                  <a:pt x="2699" y="2057"/>
                </a:cubicBezTo>
                <a:lnTo>
                  <a:pt x="18899" y="2057"/>
                </a:lnTo>
                <a:cubicBezTo>
                  <a:pt x="19643" y="2057"/>
                  <a:pt x="20249" y="2980"/>
                  <a:pt x="20249" y="4114"/>
                </a:cubicBezTo>
                <a:cubicBezTo>
                  <a:pt x="20249" y="4114"/>
                  <a:pt x="11610" y="13990"/>
                  <a:pt x="11610" y="13990"/>
                </a:cubicBezTo>
                <a:close/>
                <a:moveTo>
                  <a:pt x="20249" y="16198"/>
                </a:moveTo>
                <a:lnTo>
                  <a:pt x="15525" y="10800"/>
                </a:lnTo>
                <a:lnTo>
                  <a:pt x="20249" y="5399"/>
                </a:lnTo>
                <a:cubicBezTo>
                  <a:pt x="20249" y="5399"/>
                  <a:pt x="20249" y="16198"/>
                  <a:pt x="20249" y="16198"/>
                </a:cubicBezTo>
                <a:close/>
                <a:moveTo>
                  <a:pt x="20249" y="17484"/>
                </a:moveTo>
                <a:cubicBezTo>
                  <a:pt x="20249" y="18620"/>
                  <a:pt x="19643" y="19541"/>
                  <a:pt x="18899" y="19541"/>
                </a:cubicBezTo>
                <a:lnTo>
                  <a:pt x="2699" y="19541"/>
                </a:lnTo>
                <a:cubicBezTo>
                  <a:pt x="1955" y="19541"/>
                  <a:pt x="1349" y="18620"/>
                  <a:pt x="1349" y="17484"/>
                </a:cubicBezTo>
                <a:lnTo>
                  <a:pt x="6636" y="11442"/>
                </a:lnTo>
                <a:lnTo>
                  <a:pt x="9585" y="14813"/>
                </a:lnTo>
                <a:cubicBezTo>
                  <a:pt x="9945" y="15222"/>
                  <a:pt x="10372" y="15429"/>
                  <a:pt x="10800" y="15429"/>
                </a:cubicBezTo>
                <a:cubicBezTo>
                  <a:pt x="11228" y="15429"/>
                  <a:pt x="11654" y="15222"/>
                  <a:pt x="12015" y="14813"/>
                </a:cubicBezTo>
                <a:lnTo>
                  <a:pt x="14963" y="11442"/>
                </a:lnTo>
                <a:cubicBezTo>
                  <a:pt x="14963" y="11442"/>
                  <a:pt x="20249" y="17484"/>
                  <a:pt x="20249" y="17484"/>
                </a:cubicBezTo>
                <a:close/>
                <a:moveTo>
                  <a:pt x="1349" y="5399"/>
                </a:moveTo>
                <a:lnTo>
                  <a:pt x="6074" y="10800"/>
                </a:lnTo>
                <a:lnTo>
                  <a:pt x="1349" y="16198"/>
                </a:lnTo>
                <a:cubicBezTo>
                  <a:pt x="1349" y="16198"/>
                  <a:pt x="1349" y="5399"/>
                  <a:pt x="1349" y="5399"/>
                </a:cubicBezTo>
                <a:close/>
                <a:moveTo>
                  <a:pt x="18899" y="0"/>
                </a:moveTo>
                <a:lnTo>
                  <a:pt x="2699" y="0"/>
                </a:lnTo>
                <a:cubicBezTo>
                  <a:pt x="1208" y="0"/>
                  <a:pt x="0" y="1842"/>
                  <a:pt x="0" y="4114"/>
                </a:cubicBezTo>
                <a:lnTo>
                  <a:pt x="0" y="17484"/>
                </a:lnTo>
                <a:cubicBezTo>
                  <a:pt x="0" y="19756"/>
                  <a:pt x="1208" y="21600"/>
                  <a:pt x="2699" y="21600"/>
                </a:cubicBezTo>
                <a:lnTo>
                  <a:pt x="18899" y="21600"/>
                </a:lnTo>
                <a:cubicBezTo>
                  <a:pt x="20391" y="21600"/>
                  <a:pt x="21600" y="19756"/>
                  <a:pt x="21600" y="17484"/>
                </a:cubicBezTo>
                <a:lnTo>
                  <a:pt x="21600" y="4114"/>
                </a:lnTo>
                <a:cubicBezTo>
                  <a:pt x="21600" y="1842"/>
                  <a:pt x="20391" y="0"/>
                  <a:pt x="18899"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12" name="Group 11"/>
          <p:cNvGrpSpPr/>
          <p:nvPr/>
        </p:nvGrpSpPr>
        <p:grpSpPr>
          <a:xfrm>
            <a:off x="6346148" y="2115665"/>
            <a:ext cx="465138" cy="464344"/>
            <a:chOff x="6357938" y="1647825"/>
            <a:chExt cx="465138" cy="464344"/>
          </a:xfrm>
        </p:grpSpPr>
        <p:sp>
          <p:nvSpPr>
            <p:cNvPr id="52308" name="AutoShape 84"/>
            <p:cNvSpPr>
              <a:spLocks/>
            </p:cNvSpPr>
            <p:nvPr/>
          </p:nvSpPr>
          <p:spPr bwMode="auto">
            <a:xfrm>
              <a:off x="6357938" y="1647825"/>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900"/>
                  </a:moveTo>
                  <a:cubicBezTo>
                    <a:pt x="20249" y="19643"/>
                    <a:pt x="19644" y="20249"/>
                    <a:pt x="18899" y="20249"/>
                  </a:cubicBezTo>
                  <a:lnTo>
                    <a:pt x="2699" y="20249"/>
                  </a:lnTo>
                  <a:cubicBezTo>
                    <a:pt x="1955" y="20249"/>
                    <a:pt x="1349" y="19643"/>
                    <a:pt x="1349" y="18900"/>
                  </a:cubicBezTo>
                  <a:lnTo>
                    <a:pt x="1349" y="5400"/>
                  </a:lnTo>
                  <a:cubicBezTo>
                    <a:pt x="1349" y="5027"/>
                    <a:pt x="1652" y="4725"/>
                    <a:pt x="2024" y="4725"/>
                  </a:cubicBezTo>
                  <a:lnTo>
                    <a:pt x="2699" y="4725"/>
                  </a:lnTo>
                  <a:lnTo>
                    <a:pt x="2699" y="18225"/>
                  </a:lnTo>
                  <a:cubicBezTo>
                    <a:pt x="2699" y="18598"/>
                    <a:pt x="3001" y="18900"/>
                    <a:pt x="3374" y="18900"/>
                  </a:cubicBezTo>
                  <a:cubicBezTo>
                    <a:pt x="3748" y="18900"/>
                    <a:pt x="4049" y="18598"/>
                    <a:pt x="4049" y="18225"/>
                  </a:cubicBezTo>
                  <a:lnTo>
                    <a:pt x="4049" y="2025"/>
                  </a:lnTo>
                  <a:cubicBezTo>
                    <a:pt x="4049" y="1652"/>
                    <a:pt x="4352" y="1350"/>
                    <a:pt x="4724" y="1350"/>
                  </a:cubicBezTo>
                  <a:lnTo>
                    <a:pt x="19575" y="1350"/>
                  </a:lnTo>
                  <a:cubicBezTo>
                    <a:pt x="19947" y="1350"/>
                    <a:pt x="20249" y="1652"/>
                    <a:pt x="20249" y="2025"/>
                  </a:cubicBezTo>
                  <a:cubicBezTo>
                    <a:pt x="20249" y="2025"/>
                    <a:pt x="20249" y="18900"/>
                    <a:pt x="20249" y="18900"/>
                  </a:cubicBezTo>
                  <a:close/>
                  <a:moveTo>
                    <a:pt x="19575" y="0"/>
                  </a:moveTo>
                  <a:lnTo>
                    <a:pt x="4724" y="0"/>
                  </a:lnTo>
                  <a:cubicBezTo>
                    <a:pt x="3606" y="0"/>
                    <a:pt x="2699" y="905"/>
                    <a:pt x="2699" y="2025"/>
                  </a:cubicBezTo>
                  <a:lnTo>
                    <a:pt x="2699" y="3375"/>
                  </a:lnTo>
                  <a:lnTo>
                    <a:pt x="2024" y="3375"/>
                  </a:lnTo>
                  <a:cubicBezTo>
                    <a:pt x="906" y="3375"/>
                    <a:pt x="0" y="4280"/>
                    <a:pt x="0" y="5400"/>
                  </a:cubicBezTo>
                  <a:lnTo>
                    <a:pt x="0" y="18900"/>
                  </a:lnTo>
                  <a:cubicBezTo>
                    <a:pt x="0" y="20391"/>
                    <a:pt x="1208" y="21599"/>
                    <a:pt x="2699" y="21599"/>
                  </a:cubicBezTo>
                  <a:lnTo>
                    <a:pt x="18899" y="21599"/>
                  </a:lnTo>
                  <a:cubicBezTo>
                    <a:pt x="20391" y="21599"/>
                    <a:pt x="21600" y="20391"/>
                    <a:pt x="21600" y="18900"/>
                  </a:cubicBezTo>
                  <a:lnTo>
                    <a:pt x="21600" y="2025"/>
                  </a:lnTo>
                  <a:cubicBezTo>
                    <a:pt x="21600" y="905"/>
                    <a:pt x="20693" y="0"/>
                    <a:pt x="19575"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09" name="AutoShape 85"/>
            <p:cNvSpPr>
              <a:spLocks/>
            </p:cNvSpPr>
            <p:nvPr/>
          </p:nvSpPr>
          <p:spPr bwMode="auto">
            <a:xfrm>
              <a:off x="6634163" y="1821657"/>
              <a:ext cx="130175"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10" name="AutoShape 86"/>
            <p:cNvSpPr>
              <a:spLocks/>
            </p:cNvSpPr>
            <p:nvPr/>
          </p:nvSpPr>
          <p:spPr bwMode="auto">
            <a:xfrm>
              <a:off x="6634163" y="1778000"/>
              <a:ext cx="130175"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11" name="AutoShape 87"/>
            <p:cNvSpPr>
              <a:spLocks/>
            </p:cNvSpPr>
            <p:nvPr/>
          </p:nvSpPr>
          <p:spPr bwMode="auto">
            <a:xfrm>
              <a:off x="6634163" y="1734344"/>
              <a:ext cx="130175"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0" y="21599"/>
                  </a:moveTo>
                  <a:lnTo>
                    <a:pt x="20400" y="21599"/>
                  </a:lnTo>
                  <a:cubicBezTo>
                    <a:pt x="21062" y="21599"/>
                    <a:pt x="21600" y="16748"/>
                    <a:pt x="21600" y="10800"/>
                  </a:cubicBezTo>
                  <a:cubicBezTo>
                    <a:pt x="21600" y="4830"/>
                    <a:pt x="21062" y="0"/>
                    <a:pt x="20400" y="0"/>
                  </a:cubicBezTo>
                  <a:lnTo>
                    <a:pt x="1200" y="0"/>
                  </a:lnTo>
                  <a:cubicBezTo>
                    <a:pt x="537" y="0"/>
                    <a:pt x="0" y="4830"/>
                    <a:pt x="0" y="10800"/>
                  </a:cubicBezTo>
                  <a:cubicBezTo>
                    <a:pt x="0" y="16748"/>
                    <a:pt x="537" y="21599"/>
                    <a:pt x="1200" y="21599"/>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12" name="AutoShape 88"/>
            <p:cNvSpPr>
              <a:spLocks/>
            </p:cNvSpPr>
            <p:nvPr/>
          </p:nvSpPr>
          <p:spPr bwMode="auto">
            <a:xfrm>
              <a:off x="6474619" y="2039938"/>
              <a:ext cx="1301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13" name="AutoShape 89"/>
            <p:cNvSpPr>
              <a:spLocks/>
            </p:cNvSpPr>
            <p:nvPr/>
          </p:nvSpPr>
          <p:spPr bwMode="auto">
            <a:xfrm>
              <a:off x="6474619" y="1996282"/>
              <a:ext cx="1301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14" name="AutoShape 90"/>
            <p:cNvSpPr>
              <a:spLocks/>
            </p:cNvSpPr>
            <p:nvPr/>
          </p:nvSpPr>
          <p:spPr bwMode="auto">
            <a:xfrm>
              <a:off x="6474619" y="1952625"/>
              <a:ext cx="1301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15" name="AutoShape 91"/>
            <p:cNvSpPr>
              <a:spLocks/>
            </p:cNvSpPr>
            <p:nvPr/>
          </p:nvSpPr>
          <p:spPr bwMode="auto">
            <a:xfrm>
              <a:off x="6634163" y="2039938"/>
              <a:ext cx="1301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16" name="AutoShape 92"/>
            <p:cNvSpPr>
              <a:spLocks/>
            </p:cNvSpPr>
            <p:nvPr/>
          </p:nvSpPr>
          <p:spPr bwMode="auto">
            <a:xfrm>
              <a:off x="6634163" y="1996282"/>
              <a:ext cx="1301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17" name="AutoShape 93"/>
            <p:cNvSpPr>
              <a:spLocks/>
            </p:cNvSpPr>
            <p:nvPr/>
          </p:nvSpPr>
          <p:spPr bwMode="auto">
            <a:xfrm>
              <a:off x="6634163" y="1952625"/>
              <a:ext cx="1301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400" y="0"/>
                  </a:moveTo>
                  <a:lnTo>
                    <a:pt x="1200" y="0"/>
                  </a:lnTo>
                  <a:cubicBezTo>
                    <a:pt x="537" y="0"/>
                    <a:pt x="0" y="4851"/>
                    <a:pt x="0" y="10800"/>
                  </a:cubicBezTo>
                  <a:cubicBezTo>
                    <a:pt x="0" y="16790"/>
                    <a:pt x="537" y="21599"/>
                    <a:pt x="1200" y="21599"/>
                  </a:cubicBezTo>
                  <a:lnTo>
                    <a:pt x="20400" y="21599"/>
                  </a:lnTo>
                  <a:cubicBezTo>
                    <a:pt x="21062" y="21599"/>
                    <a:pt x="21600" y="16790"/>
                    <a:pt x="21600" y="10800"/>
                  </a:cubicBezTo>
                  <a:cubicBezTo>
                    <a:pt x="21600" y="4851"/>
                    <a:pt x="21062" y="0"/>
                    <a:pt x="204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18" name="AutoShape 94"/>
            <p:cNvSpPr>
              <a:spLocks/>
            </p:cNvSpPr>
            <p:nvPr/>
          </p:nvSpPr>
          <p:spPr bwMode="auto">
            <a:xfrm>
              <a:off x="6474619" y="1865313"/>
              <a:ext cx="289719"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60" y="0"/>
                  </a:moveTo>
                  <a:lnTo>
                    <a:pt x="540" y="0"/>
                  </a:lnTo>
                  <a:cubicBezTo>
                    <a:pt x="242" y="0"/>
                    <a:pt x="0" y="4851"/>
                    <a:pt x="0" y="10800"/>
                  </a:cubicBezTo>
                  <a:cubicBezTo>
                    <a:pt x="0" y="16769"/>
                    <a:pt x="242" y="21599"/>
                    <a:pt x="540" y="21599"/>
                  </a:cubicBezTo>
                  <a:lnTo>
                    <a:pt x="21060" y="21599"/>
                  </a:lnTo>
                  <a:cubicBezTo>
                    <a:pt x="21357" y="21599"/>
                    <a:pt x="21600" y="16769"/>
                    <a:pt x="21600" y="10800"/>
                  </a:cubicBezTo>
                  <a:cubicBezTo>
                    <a:pt x="21600" y="4851"/>
                    <a:pt x="21357" y="0"/>
                    <a:pt x="2106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19" name="AutoShape 95"/>
            <p:cNvSpPr>
              <a:spLocks/>
            </p:cNvSpPr>
            <p:nvPr/>
          </p:nvSpPr>
          <p:spPr bwMode="auto">
            <a:xfrm>
              <a:off x="6474619" y="1908969"/>
              <a:ext cx="289719"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60" y="0"/>
                  </a:moveTo>
                  <a:lnTo>
                    <a:pt x="540" y="0"/>
                  </a:lnTo>
                  <a:cubicBezTo>
                    <a:pt x="242" y="0"/>
                    <a:pt x="0" y="4851"/>
                    <a:pt x="0" y="10800"/>
                  </a:cubicBezTo>
                  <a:cubicBezTo>
                    <a:pt x="0" y="16790"/>
                    <a:pt x="242" y="21599"/>
                    <a:pt x="540" y="21599"/>
                  </a:cubicBezTo>
                  <a:lnTo>
                    <a:pt x="21060" y="21599"/>
                  </a:lnTo>
                  <a:cubicBezTo>
                    <a:pt x="21357" y="21599"/>
                    <a:pt x="21600" y="16790"/>
                    <a:pt x="21600" y="10800"/>
                  </a:cubicBezTo>
                  <a:cubicBezTo>
                    <a:pt x="21600" y="4851"/>
                    <a:pt x="21357" y="0"/>
                    <a:pt x="2106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20" name="AutoShape 96"/>
            <p:cNvSpPr>
              <a:spLocks/>
            </p:cNvSpPr>
            <p:nvPr/>
          </p:nvSpPr>
          <p:spPr bwMode="auto">
            <a:xfrm>
              <a:off x="6474619" y="1705769"/>
              <a:ext cx="130175" cy="130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799" y="4792"/>
                  </a:moveTo>
                  <a:lnTo>
                    <a:pt x="16800" y="4792"/>
                  </a:lnTo>
                  <a:lnTo>
                    <a:pt x="16800" y="16797"/>
                  </a:lnTo>
                  <a:lnTo>
                    <a:pt x="4799" y="16797"/>
                  </a:lnTo>
                  <a:cubicBezTo>
                    <a:pt x="4799" y="16797"/>
                    <a:pt x="4799" y="4792"/>
                    <a:pt x="4799" y="4792"/>
                  </a:cubicBezTo>
                  <a:close/>
                  <a:moveTo>
                    <a:pt x="2399" y="21600"/>
                  </a:moveTo>
                  <a:lnTo>
                    <a:pt x="19199" y="21600"/>
                  </a:lnTo>
                  <a:cubicBezTo>
                    <a:pt x="20527" y="21600"/>
                    <a:pt x="21600" y="20523"/>
                    <a:pt x="21600" y="19198"/>
                  </a:cubicBezTo>
                  <a:lnTo>
                    <a:pt x="21600" y="2401"/>
                  </a:lnTo>
                  <a:cubicBezTo>
                    <a:pt x="21600" y="1076"/>
                    <a:pt x="20527" y="0"/>
                    <a:pt x="19199" y="0"/>
                  </a:cubicBezTo>
                  <a:lnTo>
                    <a:pt x="2399" y="0"/>
                  </a:lnTo>
                  <a:cubicBezTo>
                    <a:pt x="1072" y="0"/>
                    <a:pt x="0" y="1076"/>
                    <a:pt x="0" y="2401"/>
                  </a:cubicBezTo>
                  <a:lnTo>
                    <a:pt x="0" y="19198"/>
                  </a:lnTo>
                  <a:cubicBezTo>
                    <a:pt x="0" y="20523"/>
                    <a:pt x="1072" y="21600"/>
                    <a:pt x="2399" y="2160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2321" name="AutoShape 97"/>
          <p:cNvSpPr>
            <a:spLocks/>
          </p:cNvSpPr>
          <p:nvPr/>
        </p:nvSpPr>
        <p:spPr bwMode="auto">
          <a:xfrm>
            <a:off x="5429367" y="4908078"/>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22" name="AutoShape 98"/>
          <p:cNvSpPr>
            <a:spLocks/>
          </p:cNvSpPr>
          <p:nvPr/>
        </p:nvSpPr>
        <p:spPr bwMode="auto">
          <a:xfrm>
            <a:off x="5559542" y="4951734"/>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23" name="AutoShape 99"/>
          <p:cNvSpPr>
            <a:spLocks/>
          </p:cNvSpPr>
          <p:nvPr/>
        </p:nvSpPr>
        <p:spPr bwMode="auto">
          <a:xfrm>
            <a:off x="5574623" y="5315272"/>
            <a:ext cx="285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24" name="AutoShape 100"/>
          <p:cNvSpPr>
            <a:spLocks/>
          </p:cNvSpPr>
          <p:nvPr/>
        </p:nvSpPr>
        <p:spPr bwMode="auto">
          <a:xfrm>
            <a:off x="4457023" y="4908078"/>
            <a:ext cx="406400"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6750"/>
                </a:moveTo>
                <a:lnTo>
                  <a:pt x="1542" y="6750"/>
                </a:lnTo>
                <a:lnTo>
                  <a:pt x="1542" y="4725"/>
                </a:lnTo>
                <a:lnTo>
                  <a:pt x="20057" y="4725"/>
                </a:lnTo>
                <a:cubicBezTo>
                  <a:pt x="20057" y="4725"/>
                  <a:pt x="20057" y="6750"/>
                  <a:pt x="20057" y="6750"/>
                </a:cubicBezTo>
                <a:close/>
                <a:moveTo>
                  <a:pt x="17485" y="10124"/>
                </a:moveTo>
                <a:lnTo>
                  <a:pt x="4113" y="10124"/>
                </a:lnTo>
                <a:lnTo>
                  <a:pt x="3857" y="8100"/>
                </a:lnTo>
                <a:lnTo>
                  <a:pt x="17742" y="8100"/>
                </a:lnTo>
                <a:cubicBezTo>
                  <a:pt x="17742" y="8100"/>
                  <a:pt x="17485" y="10124"/>
                  <a:pt x="17485" y="10124"/>
                </a:cubicBezTo>
                <a:close/>
                <a:moveTo>
                  <a:pt x="16542" y="17549"/>
                </a:moveTo>
                <a:lnTo>
                  <a:pt x="5057" y="17549"/>
                </a:lnTo>
                <a:lnTo>
                  <a:pt x="4199" y="10800"/>
                </a:lnTo>
                <a:lnTo>
                  <a:pt x="17399" y="10800"/>
                </a:lnTo>
                <a:cubicBezTo>
                  <a:pt x="17399" y="10800"/>
                  <a:pt x="16542" y="17549"/>
                  <a:pt x="16542" y="17549"/>
                </a:cubicBezTo>
                <a:close/>
                <a:moveTo>
                  <a:pt x="5400" y="20249"/>
                </a:moveTo>
                <a:lnTo>
                  <a:pt x="5142" y="18225"/>
                </a:lnTo>
                <a:lnTo>
                  <a:pt x="16456" y="18225"/>
                </a:lnTo>
                <a:lnTo>
                  <a:pt x="16200" y="20249"/>
                </a:lnTo>
                <a:cubicBezTo>
                  <a:pt x="16200" y="20249"/>
                  <a:pt x="5400" y="20249"/>
                  <a:pt x="5400" y="20249"/>
                </a:cubicBezTo>
                <a:close/>
                <a:moveTo>
                  <a:pt x="3857" y="1350"/>
                </a:moveTo>
                <a:lnTo>
                  <a:pt x="17742" y="1350"/>
                </a:lnTo>
                <a:lnTo>
                  <a:pt x="18514" y="3375"/>
                </a:lnTo>
                <a:lnTo>
                  <a:pt x="3085" y="3375"/>
                </a:lnTo>
                <a:cubicBezTo>
                  <a:pt x="3085" y="3375"/>
                  <a:pt x="3857" y="1350"/>
                  <a:pt x="3857" y="1350"/>
                </a:cubicBezTo>
                <a:close/>
                <a:moveTo>
                  <a:pt x="20143" y="3389"/>
                </a:moveTo>
                <a:lnTo>
                  <a:pt x="19205" y="922"/>
                </a:lnTo>
                <a:cubicBezTo>
                  <a:pt x="18996" y="371"/>
                  <a:pt x="18407" y="0"/>
                  <a:pt x="17742" y="0"/>
                </a:cubicBezTo>
                <a:lnTo>
                  <a:pt x="3857" y="0"/>
                </a:lnTo>
                <a:cubicBezTo>
                  <a:pt x="3192" y="0"/>
                  <a:pt x="2603" y="371"/>
                  <a:pt x="2393" y="922"/>
                </a:cubicBezTo>
                <a:lnTo>
                  <a:pt x="1448" y="3391"/>
                </a:lnTo>
                <a:cubicBezTo>
                  <a:pt x="643" y="3436"/>
                  <a:pt x="0" y="4008"/>
                  <a:pt x="0" y="4725"/>
                </a:cubicBezTo>
                <a:lnTo>
                  <a:pt x="0" y="6750"/>
                </a:lnTo>
                <a:cubicBezTo>
                  <a:pt x="0" y="7495"/>
                  <a:pt x="690" y="8100"/>
                  <a:pt x="1542" y="8100"/>
                </a:cubicBezTo>
                <a:lnTo>
                  <a:pt x="2340" y="8100"/>
                </a:lnTo>
                <a:cubicBezTo>
                  <a:pt x="2340" y="8150"/>
                  <a:pt x="2317" y="8198"/>
                  <a:pt x="2323" y="8249"/>
                </a:cubicBezTo>
                <a:lnTo>
                  <a:pt x="3866" y="20398"/>
                </a:lnTo>
                <a:cubicBezTo>
                  <a:pt x="3953" y="21082"/>
                  <a:pt x="4614" y="21599"/>
                  <a:pt x="5400" y="21599"/>
                </a:cubicBezTo>
                <a:lnTo>
                  <a:pt x="16200" y="21599"/>
                </a:lnTo>
                <a:cubicBezTo>
                  <a:pt x="16986" y="21599"/>
                  <a:pt x="17646" y="21082"/>
                  <a:pt x="17732" y="20398"/>
                </a:cubicBezTo>
                <a:lnTo>
                  <a:pt x="19275" y="8249"/>
                </a:lnTo>
                <a:cubicBezTo>
                  <a:pt x="19282" y="8198"/>
                  <a:pt x="19258" y="8150"/>
                  <a:pt x="19258" y="8100"/>
                </a:cubicBezTo>
                <a:lnTo>
                  <a:pt x="20057" y="8100"/>
                </a:lnTo>
                <a:cubicBezTo>
                  <a:pt x="20908" y="8100"/>
                  <a:pt x="21600" y="7495"/>
                  <a:pt x="21600" y="6750"/>
                </a:cubicBezTo>
                <a:lnTo>
                  <a:pt x="21600" y="4725"/>
                </a:lnTo>
                <a:cubicBezTo>
                  <a:pt x="21600" y="4006"/>
                  <a:pt x="20952" y="3431"/>
                  <a:pt x="20143" y="3389"/>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25" name="AutoShape 101"/>
          <p:cNvSpPr>
            <a:spLocks/>
          </p:cNvSpPr>
          <p:nvPr/>
        </p:nvSpPr>
        <p:spPr bwMode="auto">
          <a:xfrm>
            <a:off x="3498967" y="4937447"/>
            <a:ext cx="464344"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514"/>
                </a:moveTo>
                <a:cubicBezTo>
                  <a:pt x="20249" y="19365"/>
                  <a:pt x="19644" y="20057"/>
                  <a:pt x="18899" y="20057"/>
                </a:cubicBezTo>
                <a:lnTo>
                  <a:pt x="2699" y="20057"/>
                </a:lnTo>
                <a:cubicBezTo>
                  <a:pt x="1955" y="20057"/>
                  <a:pt x="1349" y="19365"/>
                  <a:pt x="1349" y="18514"/>
                </a:cubicBezTo>
                <a:lnTo>
                  <a:pt x="1349" y="13114"/>
                </a:lnTo>
                <a:lnTo>
                  <a:pt x="4050" y="1542"/>
                </a:lnTo>
                <a:lnTo>
                  <a:pt x="17549" y="1542"/>
                </a:lnTo>
                <a:lnTo>
                  <a:pt x="20249" y="13114"/>
                </a:lnTo>
                <a:cubicBezTo>
                  <a:pt x="20249" y="13114"/>
                  <a:pt x="20249" y="18514"/>
                  <a:pt x="20249" y="18514"/>
                </a:cubicBezTo>
                <a:close/>
                <a:moveTo>
                  <a:pt x="21548" y="12693"/>
                </a:moveTo>
                <a:lnTo>
                  <a:pt x="18847" y="1117"/>
                </a:lnTo>
                <a:cubicBezTo>
                  <a:pt x="18683" y="460"/>
                  <a:pt x="18150" y="0"/>
                  <a:pt x="17549" y="0"/>
                </a:cubicBezTo>
                <a:lnTo>
                  <a:pt x="10800" y="0"/>
                </a:lnTo>
                <a:lnTo>
                  <a:pt x="4049" y="0"/>
                </a:lnTo>
                <a:cubicBezTo>
                  <a:pt x="3449" y="0"/>
                  <a:pt x="2916" y="460"/>
                  <a:pt x="2752" y="1117"/>
                </a:cubicBezTo>
                <a:lnTo>
                  <a:pt x="51" y="12693"/>
                </a:lnTo>
                <a:cubicBezTo>
                  <a:pt x="17" y="12835"/>
                  <a:pt x="0" y="12976"/>
                  <a:pt x="0" y="13114"/>
                </a:cubicBezTo>
                <a:lnTo>
                  <a:pt x="0" y="18514"/>
                </a:lnTo>
                <a:cubicBezTo>
                  <a:pt x="0" y="20218"/>
                  <a:pt x="1208" y="21600"/>
                  <a:pt x="2699" y="21600"/>
                </a:cubicBezTo>
                <a:lnTo>
                  <a:pt x="18899" y="21600"/>
                </a:lnTo>
                <a:cubicBezTo>
                  <a:pt x="20391" y="21600"/>
                  <a:pt x="21600" y="20218"/>
                  <a:pt x="21600" y="18514"/>
                </a:cubicBezTo>
                <a:lnTo>
                  <a:pt x="21600" y="13114"/>
                </a:lnTo>
                <a:cubicBezTo>
                  <a:pt x="21600" y="12976"/>
                  <a:pt x="21582" y="12835"/>
                  <a:pt x="21548" y="12693"/>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26" name="AutoShape 102"/>
          <p:cNvSpPr>
            <a:spLocks/>
          </p:cNvSpPr>
          <p:nvPr/>
        </p:nvSpPr>
        <p:spPr bwMode="auto">
          <a:xfrm>
            <a:off x="3556910" y="4995390"/>
            <a:ext cx="354013" cy="261144"/>
          </a:xfrm>
          <a:custGeom>
            <a:avLst/>
            <a:gdLst>
              <a:gd name="T0" fmla="+- 0 10799 40"/>
              <a:gd name="T1" fmla="*/ T0 w 21519"/>
              <a:gd name="T2" fmla="*/ 10800 h 21600"/>
              <a:gd name="T3" fmla="+- 0 10799 40"/>
              <a:gd name="T4" fmla="*/ T3 w 21519"/>
              <a:gd name="T5" fmla="*/ 10800 h 21600"/>
              <a:gd name="T6" fmla="+- 0 10799 40"/>
              <a:gd name="T7" fmla="*/ T6 w 21519"/>
              <a:gd name="T8" fmla="*/ 10800 h 21600"/>
              <a:gd name="T9" fmla="+- 0 10799 40"/>
              <a:gd name="T10" fmla="*/ T9 w 21519"/>
              <a:gd name="T11" fmla="*/ 10800 h 21600"/>
            </a:gdLst>
            <a:ahLst/>
            <a:cxnLst>
              <a:cxn ang="0">
                <a:pos x="T1" y="T2"/>
              </a:cxn>
              <a:cxn ang="0">
                <a:pos x="T4" y="T5"/>
              </a:cxn>
              <a:cxn ang="0">
                <a:pos x="T7" y="T8"/>
              </a:cxn>
              <a:cxn ang="0">
                <a:pos x="T10" y="T11"/>
              </a:cxn>
            </a:cxnLst>
            <a:rect l="0" t="0" r="r" b="b"/>
            <a:pathLst>
              <a:path w="21519" h="21600">
                <a:moveTo>
                  <a:pt x="18070" y="14399"/>
                </a:moveTo>
                <a:lnTo>
                  <a:pt x="16603" y="14399"/>
                </a:lnTo>
                <a:cubicBezTo>
                  <a:pt x="15931" y="14399"/>
                  <a:pt x="15325" y="14907"/>
                  <a:pt x="15024" y="15725"/>
                </a:cubicBezTo>
                <a:lnTo>
                  <a:pt x="13746" y="19199"/>
                </a:lnTo>
                <a:lnTo>
                  <a:pt x="7773" y="19199"/>
                </a:lnTo>
                <a:lnTo>
                  <a:pt x="6495" y="15725"/>
                </a:lnTo>
                <a:cubicBezTo>
                  <a:pt x="6194" y="14907"/>
                  <a:pt x="5588" y="14399"/>
                  <a:pt x="4916" y="14399"/>
                </a:cubicBezTo>
                <a:lnTo>
                  <a:pt x="3449" y="14399"/>
                </a:lnTo>
                <a:lnTo>
                  <a:pt x="1343" y="14399"/>
                </a:lnTo>
                <a:lnTo>
                  <a:pt x="3924" y="1200"/>
                </a:lnTo>
                <a:lnTo>
                  <a:pt x="17595" y="1200"/>
                </a:lnTo>
                <a:lnTo>
                  <a:pt x="20176" y="14399"/>
                </a:lnTo>
                <a:cubicBezTo>
                  <a:pt x="20176" y="14399"/>
                  <a:pt x="18070" y="14399"/>
                  <a:pt x="18070" y="14399"/>
                </a:cubicBezTo>
                <a:close/>
                <a:moveTo>
                  <a:pt x="17595" y="0"/>
                </a:moveTo>
                <a:lnTo>
                  <a:pt x="3924" y="0"/>
                </a:lnTo>
                <a:cubicBezTo>
                  <a:pt x="3524" y="0"/>
                  <a:pt x="3174" y="366"/>
                  <a:pt x="3071" y="891"/>
                </a:cubicBezTo>
                <a:lnTo>
                  <a:pt x="28" y="15291"/>
                </a:lnTo>
                <a:cubicBezTo>
                  <a:pt x="-40" y="15651"/>
                  <a:pt x="16" y="16035"/>
                  <a:pt x="183" y="16330"/>
                </a:cubicBezTo>
                <a:cubicBezTo>
                  <a:pt x="350" y="16625"/>
                  <a:pt x="609" y="16799"/>
                  <a:pt x="883" y="16799"/>
                </a:cubicBezTo>
                <a:lnTo>
                  <a:pt x="3449" y="16799"/>
                </a:lnTo>
                <a:lnTo>
                  <a:pt x="4456" y="16799"/>
                </a:lnTo>
                <a:lnTo>
                  <a:pt x="4916" y="16799"/>
                </a:lnTo>
                <a:lnTo>
                  <a:pt x="6194" y="20274"/>
                </a:lnTo>
                <a:cubicBezTo>
                  <a:pt x="6493" y="21086"/>
                  <a:pt x="7104" y="21599"/>
                  <a:pt x="7773" y="21599"/>
                </a:cubicBezTo>
                <a:lnTo>
                  <a:pt x="13746" y="21599"/>
                </a:lnTo>
                <a:cubicBezTo>
                  <a:pt x="14415" y="21599"/>
                  <a:pt x="15026" y="21086"/>
                  <a:pt x="15325" y="20274"/>
                </a:cubicBezTo>
                <a:lnTo>
                  <a:pt x="16603" y="16799"/>
                </a:lnTo>
                <a:lnTo>
                  <a:pt x="17063" y="16799"/>
                </a:lnTo>
                <a:lnTo>
                  <a:pt x="18070" y="16799"/>
                </a:lnTo>
                <a:lnTo>
                  <a:pt x="20636" y="16799"/>
                </a:lnTo>
                <a:cubicBezTo>
                  <a:pt x="20910" y="16799"/>
                  <a:pt x="21169" y="16625"/>
                  <a:pt x="21336" y="16330"/>
                </a:cubicBezTo>
                <a:cubicBezTo>
                  <a:pt x="21503" y="16035"/>
                  <a:pt x="21560" y="15651"/>
                  <a:pt x="21490" y="15291"/>
                </a:cubicBezTo>
                <a:lnTo>
                  <a:pt x="18448" y="891"/>
                </a:lnTo>
                <a:cubicBezTo>
                  <a:pt x="18345" y="366"/>
                  <a:pt x="17995" y="0"/>
                  <a:pt x="17595"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27" name="AutoShape 103"/>
          <p:cNvSpPr>
            <a:spLocks/>
          </p:cNvSpPr>
          <p:nvPr/>
        </p:nvSpPr>
        <p:spPr bwMode="auto">
          <a:xfrm>
            <a:off x="2642510" y="5009678"/>
            <a:ext cx="166688" cy="109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60" y="0"/>
                </a:moveTo>
                <a:cubicBezTo>
                  <a:pt x="9461" y="0"/>
                  <a:pt x="0" y="9233"/>
                  <a:pt x="0" y="20160"/>
                </a:cubicBezTo>
                <a:cubicBezTo>
                  <a:pt x="0" y="20954"/>
                  <a:pt x="420" y="21600"/>
                  <a:pt x="939" y="21600"/>
                </a:cubicBezTo>
                <a:cubicBezTo>
                  <a:pt x="1457" y="21600"/>
                  <a:pt x="1878" y="20954"/>
                  <a:pt x="1878" y="20160"/>
                </a:cubicBezTo>
                <a:cubicBezTo>
                  <a:pt x="1878" y="10956"/>
                  <a:pt x="10655" y="2880"/>
                  <a:pt x="20660" y="2880"/>
                </a:cubicBezTo>
                <a:cubicBezTo>
                  <a:pt x="21179" y="2880"/>
                  <a:pt x="21600" y="2234"/>
                  <a:pt x="21600" y="1440"/>
                </a:cubicBezTo>
                <a:cubicBezTo>
                  <a:pt x="21600" y="645"/>
                  <a:pt x="21179" y="0"/>
                  <a:pt x="2066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28" name="AutoShape 104"/>
          <p:cNvSpPr>
            <a:spLocks/>
          </p:cNvSpPr>
          <p:nvPr/>
        </p:nvSpPr>
        <p:spPr bwMode="auto">
          <a:xfrm>
            <a:off x="2569485" y="4937447"/>
            <a:ext cx="464344"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971"/>
                </a:moveTo>
                <a:cubicBezTo>
                  <a:pt x="10181" y="16971"/>
                  <a:pt x="9546" y="16918"/>
                  <a:pt x="8912" y="16811"/>
                </a:cubicBezTo>
                <a:cubicBezTo>
                  <a:pt x="8847" y="16800"/>
                  <a:pt x="8781" y="16794"/>
                  <a:pt x="8716" y="16794"/>
                </a:cubicBezTo>
                <a:cubicBezTo>
                  <a:pt x="8315" y="16794"/>
                  <a:pt x="7931" y="16999"/>
                  <a:pt x="7673" y="17359"/>
                </a:cubicBezTo>
                <a:cubicBezTo>
                  <a:pt x="7384" y="17761"/>
                  <a:pt x="6563" y="18657"/>
                  <a:pt x="5591" y="19318"/>
                </a:cubicBezTo>
                <a:cubicBezTo>
                  <a:pt x="5854" y="18628"/>
                  <a:pt x="6060" y="17853"/>
                  <a:pt x="6074" y="17056"/>
                </a:cubicBezTo>
                <a:cubicBezTo>
                  <a:pt x="6078" y="17006"/>
                  <a:pt x="6080" y="16956"/>
                  <a:pt x="6080" y="16914"/>
                </a:cubicBezTo>
                <a:cubicBezTo>
                  <a:pt x="6080" y="16334"/>
                  <a:pt x="5796" y="15803"/>
                  <a:pt x="5344" y="15540"/>
                </a:cubicBezTo>
                <a:cubicBezTo>
                  <a:pt x="2843" y="14080"/>
                  <a:pt x="1349" y="11731"/>
                  <a:pt x="1349" y="9257"/>
                </a:cubicBezTo>
                <a:cubicBezTo>
                  <a:pt x="1349" y="5003"/>
                  <a:pt x="5588" y="1542"/>
                  <a:pt x="10800" y="1542"/>
                </a:cubicBezTo>
                <a:cubicBezTo>
                  <a:pt x="16011" y="1542"/>
                  <a:pt x="20249" y="5003"/>
                  <a:pt x="20249" y="9257"/>
                </a:cubicBezTo>
                <a:cubicBezTo>
                  <a:pt x="20249" y="13510"/>
                  <a:pt x="16011" y="16971"/>
                  <a:pt x="10800" y="16971"/>
                </a:cubicBezTo>
                <a:moveTo>
                  <a:pt x="10800" y="0"/>
                </a:moveTo>
                <a:cubicBezTo>
                  <a:pt x="4835" y="0"/>
                  <a:pt x="0" y="4144"/>
                  <a:pt x="0" y="9257"/>
                </a:cubicBezTo>
                <a:cubicBezTo>
                  <a:pt x="0" y="12440"/>
                  <a:pt x="1875" y="15248"/>
                  <a:pt x="4730" y="16914"/>
                </a:cubicBezTo>
                <a:cubicBezTo>
                  <a:pt x="4730" y="16935"/>
                  <a:pt x="4724" y="16949"/>
                  <a:pt x="4724" y="16971"/>
                </a:cubicBezTo>
                <a:cubicBezTo>
                  <a:pt x="4724" y="18354"/>
                  <a:pt x="3821" y="19843"/>
                  <a:pt x="3423" y="20625"/>
                </a:cubicBezTo>
                <a:lnTo>
                  <a:pt x="3425" y="20625"/>
                </a:lnTo>
                <a:cubicBezTo>
                  <a:pt x="3393" y="20709"/>
                  <a:pt x="3374" y="20802"/>
                  <a:pt x="3374" y="20900"/>
                </a:cubicBezTo>
                <a:cubicBezTo>
                  <a:pt x="3374" y="21287"/>
                  <a:pt x="3648" y="21600"/>
                  <a:pt x="3986" y="21600"/>
                </a:cubicBezTo>
                <a:cubicBezTo>
                  <a:pt x="4049" y="21600"/>
                  <a:pt x="4161" y="21580"/>
                  <a:pt x="4158" y="21590"/>
                </a:cubicBezTo>
                <a:cubicBezTo>
                  <a:pt x="6268" y="21195"/>
                  <a:pt x="8255" y="18979"/>
                  <a:pt x="8716" y="18338"/>
                </a:cubicBezTo>
                <a:cubicBezTo>
                  <a:pt x="9391" y="18451"/>
                  <a:pt x="10086" y="18514"/>
                  <a:pt x="10800" y="18514"/>
                </a:cubicBezTo>
                <a:cubicBezTo>
                  <a:pt x="16764" y="18514"/>
                  <a:pt x="21600" y="14369"/>
                  <a:pt x="21600" y="9257"/>
                </a:cubicBezTo>
                <a:cubicBezTo>
                  <a:pt x="21600" y="4144"/>
                  <a:pt x="16764" y="0"/>
                  <a:pt x="108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23" name="Group 22"/>
          <p:cNvGrpSpPr/>
          <p:nvPr/>
        </p:nvGrpSpPr>
        <p:grpSpPr>
          <a:xfrm>
            <a:off x="1640798" y="4995390"/>
            <a:ext cx="463550" cy="290513"/>
            <a:chOff x="1640798" y="4995390"/>
            <a:chExt cx="463550" cy="290513"/>
          </a:xfrm>
        </p:grpSpPr>
        <p:sp>
          <p:nvSpPr>
            <p:cNvPr id="52329" name="AutoShape 105"/>
            <p:cNvSpPr>
              <a:spLocks/>
            </p:cNvSpPr>
            <p:nvPr/>
          </p:nvSpPr>
          <p:spPr bwMode="auto">
            <a:xfrm>
              <a:off x="1640798" y="4995390"/>
              <a:ext cx="463550"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9438"/>
                  </a:moveTo>
                  <a:cubicBezTo>
                    <a:pt x="7005" y="19438"/>
                    <a:pt x="3289" y="15988"/>
                    <a:pt x="1437" y="10797"/>
                  </a:cubicBezTo>
                  <a:cubicBezTo>
                    <a:pt x="3298" y="5598"/>
                    <a:pt x="7009" y="2161"/>
                    <a:pt x="10800" y="2161"/>
                  </a:cubicBezTo>
                  <a:cubicBezTo>
                    <a:pt x="14595" y="2161"/>
                    <a:pt x="18310" y="5611"/>
                    <a:pt x="20162" y="10802"/>
                  </a:cubicBezTo>
                  <a:cubicBezTo>
                    <a:pt x="18301" y="16000"/>
                    <a:pt x="14590" y="19438"/>
                    <a:pt x="10800" y="19438"/>
                  </a:cubicBezTo>
                  <a:moveTo>
                    <a:pt x="21576" y="10561"/>
                  </a:moveTo>
                  <a:cubicBezTo>
                    <a:pt x="21569" y="10516"/>
                    <a:pt x="21573" y="10467"/>
                    <a:pt x="21562" y="10423"/>
                  </a:cubicBezTo>
                  <a:cubicBezTo>
                    <a:pt x="21558" y="10406"/>
                    <a:pt x="21548" y="10395"/>
                    <a:pt x="21544" y="10378"/>
                  </a:cubicBezTo>
                  <a:cubicBezTo>
                    <a:pt x="21537" y="10352"/>
                    <a:pt x="21539" y="10322"/>
                    <a:pt x="21530" y="10297"/>
                  </a:cubicBezTo>
                  <a:cubicBezTo>
                    <a:pt x="19569" y="4298"/>
                    <a:pt x="15302" y="0"/>
                    <a:pt x="10800" y="0"/>
                  </a:cubicBezTo>
                  <a:cubicBezTo>
                    <a:pt x="6297" y="0"/>
                    <a:pt x="2030" y="4290"/>
                    <a:pt x="69" y="10290"/>
                  </a:cubicBezTo>
                  <a:cubicBezTo>
                    <a:pt x="61" y="10316"/>
                    <a:pt x="62" y="10344"/>
                    <a:pt x="55" y="10370"/>
                  </a:cubicBezTo>
                  <a:cubicBezTo>
                    <a:pt x="51" y="10387"/>
                    <a:pt x="41" y="10398"/>
                    <a:pt x="37" y="10415"/>
                  </a:cubicBezTo>
                  <a:cubicBezTo>
                    <a:pt x="26" y="10459"/>
                    <a:pt x="30" y="10508"/>
                    <a:pt x="24" y="10554"/>
                  </a:cubicBezTo>
                  <a:cubicBezTo>
                    <a:pt x="12" y="10635"/>
                    <a:pt x="0" y="10714"/>
                    <a:pt x="0" y="10796"/>
                  </a:cubicBezTo>
                  <a:cubicBezTo>
                    <a:pt x="0" y="10878"/>
                    <a:pt x="12" y="10955"/>
                    <a:pt x="24" y="11038"/>
                  </a:cubicBezTo>
                  <a:cubicBezTo>
                    <a:pt x="30" y="11083"/>
                    <a:pt x="26" y="11131"/>
                    <a:pt x="37" y="11175"/>
                  </a:cubicBezTo>
                  <a:cubicBezTo>
                    <a:pt x="41" y="11193"/>
                    <a:pt x="51" y="11204"/>
                    <a:pt x="55" y="11220"/>
                  </a:cubicBezTo>
                  <a:cubicBezTo>
                    <a:pt x="62" y="11247"/>
                    <a:pt x="61" y="11276"/>
                    <a:pt x="69" y="11302"/>
                  </a:cubicBezTo>
                  <a:cubicBezTo>
                    <a:pt x="2030" y="17300"/>
                    <a:pt x="6297" y="21599"/>
                    <a:pt x="10800" y="21599"/>
                  </a:cubicBezTo>
                  <a:cubicBezTo>
                    <a:pt x="15302" y="21599"/>
                    <a:pt x="19569" y="17308"/>
                    <a:pt x="21530" y="11309"/>
                  </a:cubicBezTo>
                  <a:cubicBezTo>
                    <a:pt x="21539" y="11283"/>
                    <a:pt x="21537" y="11255"/>
                    <a:pt x="21544" y="11228"/>
                  </a:cubicBezTo>
                  <a:cubicBezTo>
                    <a:pt x="21548" y="11212"/>
                    <a:pt x="21558" y="11201"/>
                    <a:pt x="21562" y="11183"/>
                  </a:cubicBezTo>
                  <a:cubicBezTo>
                    <a:pt x="21573" y="11139"/>
                    <a:pt x="21569" y="11089"/>
                    <a:pt x="21576" y="11044"/>
                  </a:cubicBezTo>
                  <a:cubicBezTo>
                    <a:pt x="21587" y="10963"/>
                    <a:pt x="21599" y="10885"/>
                    <a:pt x="21599" y="10803"/>
                  </a:cubicBezTo>
                  <a:cubicBezTo>
                    <a:pt x="21599" y="10721"/>
                    <a:pt x="21587" y="10642"/>
                    <a:pt x="21576" y="10561"/>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30" name="AutoShape 106"/>
            <p:cNvSpPr>
              <a:spLocks/>
            </p:cNvSpPr>
            <p:nvPr/>
          </p:nvSpPr>
          <p:spPr bwMode="auto">
            <a:xfrm>
              <a:off x="1814629" y="5082703"/>
              <a:ext cx="65881"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2" y="0"/>
                  </a:moveTo>
                  <a:cubicBezTo>
                    <a:pt x="19193" y="0"/>
                    <a:pt x="19183" y="4"/>
                    <a:pt x="19174" y="4"/>
                  </a:cubicBezTo>
                  <a:cubicBezTo>
                    <a:pt x="8585" y="23"/>
                    <a:pt x="0" y="8607"/>
                    <a:pt x="0" y="19198"/>
                  </a:cubicBezTo>
                  <a:cubicBezTo>
                    <a:pt x="0" y="20523"/>
                    <a:pt x="1076" y="21600"/>
                    <a:pt x="2402" y="21600"/>
                  </a:cubicBezTo>
                  <a:cubicBezTo>
                    <a:pt x="3722" y="21600"/>
                    <a:pt x="4799" y="20523"/>
                    <a:pt x="4799" y="19198"/>
                  </a:cubicBezTo>
                  <a:cubicBezTo>
                    <a:pt x="4799" y="11262"/>
                    <a:pt x="11262" y="4803"/>
                    <a:pt x="19202" y="4803"/>
                  </a:cubicBezTo>
                  <a:lnTo>
                    <a:pt x="19202" y="4798"/>
                  </a:lnTo>
                  <a:cubicBezTo>
                    <a:pt x="20523" y="4798"/>
                    <a:pt x="21599" y="3721"/>
                    <a:pt x="21599" y="2401"/>
                  </a:cubicBezTo>
                  <a:cubicBezTo>
                    <a:pt x="21599" y="1076"/>
                    <a:pt x="20523" y="0"/>
                    <a:pt x="19202"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31" name="AutoShape 107"/>
            <p:cNvSpPr>
              <a:spLocks/>
            </p:cNvSpPr>
            <p:nvPr/>
          </p:nvSpPr>
          <p:spPr bwMode="auto">
            <a:xfrm>
              <a:off x="1770973" y="5039047"/>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057"/>
                  </a:moveTo>
                  <a:cubicBezTo>
                    <a:pt x="5694" y="20057"/>
                    <a:pt x="1542" y="15905"/>
                    <a:pt x="1542" y="10800"/>
                  </a:cubicBezTo>
                  <a:cubicBezTo>
                    <a:pt x="1542" y="5694"/>
                    <a:pt x="5694" y="1542"/>
                    <a:pt x="10800" y="1542"/>
                  </a:cubicBezTo>
                  <a:cubicBezTo>
                    <a:pt x="15905" y="1542"/>
                    <a:pt x="20057" y="5694"/>
                    <a:pt x="20057" y="10800"/>
                  </a:cubicBezTo>
                  <a:cubicBezTo>
                    <a:pt x="20057" y="15905"/>
                    <a:pt x="15905" y="20057"/>
                    <a:pt x="10800" y="20057"/>
                  </a:cubicBezTo>
                  <a:moveTo>
                    <a:pt x="10800" y="0"/>
                  </a:moveTo>
                  <a:cubicBezTo>
                    <a:pt x="4834" y="0"/>
                    <a:pt x="0" y="4834"/>
                    <a:pt x="0" y="10800"/>
                  </a:cubicBezTo>
                  <a:cubicBezTo>
                    <a:pt x="0" y="16765"/>
                    <a:pt x="4834" y="21600"/>
                    <a:pt x="10800" y="21600"/>
                  </a:cubicBezTo>
                  <a:cubicBezTo>
                    <a:pt x="16765" y="21600"/>
                    <a:pt x="21599" y="16765"/>
                    <a:pt x="21599" y="10800"/>
                  </a:cubicBezTo>
                  <a:cubicBezTo>
                    <a:pt x="21599" y="4834"/>
                    <a:pt x="16765" y="0"/>
                    <a:pt x="108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2332" name="AutoShape 108"/>
          <p:cNvSpPr>
            <a:spLocks/>
          </p:cNvSpPr>
          <p:nvPr/>
        </p:nvSpPr>
        <p:spPr bwMode="auto">
          <a:xfrm>
            <a:off x="856573" y="4995390"/>
            <a:ext cx="174625" cy="174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
                </a:moveTo>
                <a:cubicBezTo>
                  <a:pt x="15764" y="1800"/>
                  <a:pt x="19800" y="5835"/>
                  <a:pt x="19800" y="10800"/>
                </a:cubicBezTo>
                <a:cubicBezTo>
                  <a:pt x="19800" y="15764"/>
                  <a:pt x="15764" y="19800"/>
                  <a:pt x="10800" y="19800"/>
                </a:cubicBezTo>
                <a:cubicBezTo>
                  <a:pt x="5835" y="19800"/>
                  <a:pt x="1800" y="15764"/>
                  <a:pt x="1800" y="10800"/>
                </a:cubicBezTo>
                <a:cubicBezTo>
                  <a:pt x="1800" y="5835"/>
                  <a:pt x="5835" y="1800"/>
                  <a:pt x="10800" y="1800"/>
                </a:cubicBezTo>
                <a:moveTo>
                  <a:pt x="10800" y="21599"/>
                </a:moveTo>
                <a:cubicBezTo>
                  <a:pt x="16756" y="21599"/>
                  <a:pt x="21600" y="16756"/>
                  <a:pt x="21600" y="10800"/>
                </a:cubicBezTo>
                <a:cubicBezTo>
                  <a:pt x="21600" y="4843"/>
                  <a:pt x="16756" y="0"/>
                  <a:pt x="10800" y="0"/>
                </a:cubicBezTo>
                <a:cubicBezTo>
                  <a:pt x="4843" y="0"/>
                  <a:pt x="0" y="4843"/>
                  <a:pt x="0" y="10800"/>
                </a:cubicBezTo>
                <a:cubicBezTo>
                  <a:pt x="0" y="16756"/>
                  <a:pt x="4843" y="21599"/>
                  <a:pt x="10800" y="21599"/>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33" name="AutoShape 109"/>
          <p:cNvSpPr>
            <a:spLocks/>
          </p:cNvSpPr>
          <p:nvPr/>
        </p:nvSpPr>
        <p:spPr bwMode="auto">
          <a:xfrm>
            <a:off x="770054" y="4908078"/>
            <a:ext cx="348456"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04" y="20170"/>
                </a:moveTo>
                <a:cubicBezTo>
                  <a:pt x="10885" y="20184"/>
                  <a:pt x="10830" y="20215"/>
                  <a:pt x="10782" y="20237"/>
                </a:cubicBezTo>
                <a:cubicBezTo>
                  <a:pt x="10774" y="20218"/>
                  <a:pt x="10707" y="20178"/>
                  <a:pt x="10666" y="20147"/>
                </a:cubicBezTo>
                <a:cubicBezTo>
                  <a:pt x="7368" y="17300"/>
                  <a:pt x="1799" y="12497"/>
                  <a:pt x="1799" y="8101"/>
                </a:cubicBezTo>
                <a:cubicBezTo>
                  <a:pt x="1799" y="4378"/>
                  <a:pt x="5838" y="1350"/>
                  <a:pt x="10800" y="1350"/>
                </a:cubicBezTo>
                <a:cubicBezTo>
                  <a:pt x="15762" y="1350"/>
                  <a:pt x="19800" y="4378"/>
                  <a:pt x="19800" y="8101"/>
                </a:cubicBezTo>
                <a:cubicBezTo>
                  <a:pt x="19800" y="12497"/>
                  <a:pt x="14231" y="17300"/>
                  <a:pt x="10904" y="20170"/>
                </a:cubicBezTo>
                <a:moveTo>
                  <a:pt x="10800" y="0"/>
                </a:moveTo>
                <a:cubicBezTo>
                  <a:pt x="4844" y="0"/>
                  <a:pt x="0" y="3588"/>
                  <a:pt x="0" y="8101"/>
                </a:cubicBezTo>
                <a:cubicBezTo>
                  <a:pt x="0" y="12826"/>
                  <a:pt x="5400" y="17660"/>
                  <a:pt x="9337" y="21056"/>
                </a:cubicBezTo>
                <a:cubicBezTo>
                  <a:pt x="9352" y="21070"/>
                  <a:pt x="9984" y="21599"/>
                  <a:pt x="10766" y="21599"/>
                </a:cubicBezTo>
                <a:lnTo>
                  <a:pt x="10834" y="21599"/>
                </a:lnTo>
                <a:cubicBezTo>
                  <a:pt x="11615" y="21599"/>
                  <a:pt x="12247" y="21070"/>
                  <a:pt x="12262" y="21056"/>
                </a:cubicBezTo>
                <a:cubicBezTo>
                  <a:pt x="16200" y="17660"/>
                  <a:pt x="21599" y="12826"/>
                  <a:pt x="21599" y="8101"/>
                </a:cubicBezTo>
                <a:cubicBezTo>
                  <a:pt x="21599" y="3588"/>
                  <a:pt x="16755" y="0"/>
                  <a:pt x="108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4" name="Group 3"/>
          <p:cNvGrpSpPr/>
          <p:nvPr/>
        </p:nvGrpSpPr>
        <p:grpSpPr>
          <a:xfrm>
            <a:off x="5356342" y="4007965"/>
            <a:ext cx="465138" cy="435769"/>
            <a:chOff x="5368132" y="3540125"/>
            <a:chExt cx="465138" cy="435769"/>
          </a:xfrm>
        </p:grpSpPr>
        <p:sp>
          <p:nvSpPr>
            <p:cNvPr id="52334" name="AutoShape 110"/>
            <p:cNvSpPr>
              <a:spLocks/>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35" name="AutoShape 111"/>
            <p:cNvSpPr>
              <a:spLocks/>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2336" name="AutoShape 112"/>
          <p:cNvSpPr>
            <a:spLocks/>
          </p:cNvSpPr>
          <p:nvPr/>
        </p:nvSpPr>
        <p:spPr bwMode="auto">
          <a:xfrm>
            <a:off x="4427654" y="3978597"/>
            <a:ext cx="464344" cy="465138"/>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10" name="Group 9"/>
          <p:cNvGrpSpPr/>
          <p:nvPr/>
        </p:nvGrpSpPr>
        <p:grpSpPr>
          <a:xfrm>
            <a:off x="3571198" y="3978597"/>
            <a:ext cx="319088" cy="465138"/>
            <a:chOff x="3582988" y="3510757"/>
            <a:chExt cx="319088" cy="465138"/>
          </a:xfrm>
        </p:grpSpPr>
        <p:sp>
          <p:nvSpPr>
            <p:cNvPr id="52337" name="AutoShape 113"/>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38" name="AutoShape 114"/>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9" name="Group 8"/>
          <p:cNvGrpSpPr/>
          <p:nvPr/>
        </p:nvGrpSpPr>
        <p:grpSpPr>
          <a:xfrm>
            <a:off x="2627429" y="3978597"/>
            <a:ext cx="348456" cy="465138"/>
            <a:chOff x="2639219" y="3510757"/>
            <a:chExt cx="348456" cy="465138"/>
          </a:xfrm>
        </p:grpSpPr>
        <p:sp>
          <p:nvSpPr>
            <p:cNvPr id="52339" name="AutoShape 115"/>
            <p:cNvSpPr>
              <a:spLocks/>
            </p:cNvSpPr>
            <p:nvPr/>
          </p:nvSpPr>
          <p:spPr bwMode="auto">
            <a:xfrm>
              <a:off x="2639219" y="3510757"/>
              <a:ext cx="348456"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40" name="AutoShape 116"/>
            <p:cNvSpPr>
              <a:spLocks/>
            </p:cNvSpPr>
            <p:nvPr/>
          </p:nvSpPr>
          <p:spPr bwMode="auto">
            <a:xfrm>
              <a:off x="2784475" y="3786982"/>
              <a:ext cx="57944"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2341" name="AutoShape 117"/>
          <p:cNvSpPr>
            <a:spLocks/>
          </p:cNvSpPr>
          <p:nvPr/>
        </p:nvSpPr>
        <p:spPr bwMode="auto">
          <a:xfrm>
            <a:off x="1640798" y="4065909"/>
            <a:ext cx="464344" cy="348456"/>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42" name="AutoShape 118"/>
          <p:cNvSpPr>
            <a:spLocks/>
          </p:cNvSpPr>
          <p:nvPr/>
        </p:nvSpPr>
        <p:spPr bwMode="auto">
          <a:xfrm>
            <a:off x="712110" y="4037334"/>
            <a:ext cx="464344" cy="348456"/>
          </a:xfrm>
          <a:custGeom>
            <a:avLst/>
            <a:gdLst>
              <a:gd name="T0" fmla="*/ 10732 w 21464"/>
              <a:gd name="T1" fmla="*/ 10800 h 21600"/>
              <a:gd name="T2" fmla="*/ 10732 w 21464"/>
              <a:gd name="T3" fmla="*/ 10800 h 21600"/>
              <a:gd name="T4" fmla="*/ 10732 w 21464"/>
              <a:gd name="T5" fmla="*/ 10800 h 21600"/>
              <a:gd name="T6" fmla="*/ 10732 w 21464"/>
              <a:gd name="T7" fmla="*/ 10800 h 21600"/>
            </a:gdLst>
            <a:ahLst/>
            <a:cxnLst>
              <a:cxn ang="0">
                <a:pos x="T0" y="T1"/>
              </a:cxn>
              <a:cxn ang="0">
                <a:pos x="T2" y="T3"/>
              </a:cxn>
              <a:cxn ang="0">
                <a:pos x="T4" y="T5"/>
              </a:cxn>
              <a:cxn ang="0">
                <a:pos x="T6" y="T7"/>
              </a:cxn>
            </a:cxnLst>
            <a:rect l="0" t="0" r="r" b="b"/>
            <a:pathLst>
              <a:path w="21464" h="21600">
                <a:moveTo>
                  <a:pt x="19918" y="11754"/>
                </a:moveTo>
                <a:lnTo>
                  <a:pt x="16564" y="18954"/>
                </a:lnTo>
                <a:cubicBezTo>
                  <a:pt x="16317" y="19484"/>
                  <a:pt x="15892" y="19800"/>
                  <a:pt x="15427" y="19800"/>
                </a:cubicBezTo>
                <a:lnTo>
                  <a:pt x="2683" y="19800"/>
                </a:lnTo>
                <a:cubicBezTo>
                  <a:pt x="1943" y="19800"/>
                  <a:pt x="1341" y="18992"/>
                  <a:pt x="1341" y="18000"/>
                </a:cubicBezTo>
                <a:lnTo>
                  <a:pt x="1341" y="3600"/>
                </a:lnTo>
                <a:cubicBezTo>
                  <a:pt x="1341" y="2608"/>
                  <a:pt x="1943" y="1800"/>
                  <a:pt x="2683" y="1800"/>
                </a:cubicBezTo>
                <a:lnTo>
                  <a:pt x="15427" y="1800"/>
                </a:lnTo>
                <a:cubicBezTo>
                  <a:pt x="15892" y="1800"/>
                  <a:pt x="16317" y="2116"/>
                  <a:pt x="16564" y="2645"/>
                </a:cubicBezTo>
                <a:lnTo>
                  <a:pt x="19917" y="9845"/>
                </a:lnTo>
                <a:cubicBezTo>
                  <a:pt x="20188" y="10425"/>
                  <a:pt x="20188" y="11174"/>
                  <a:pt x="19918" y="11754"/>
                </a:cubicBezTo>
                <a:moveTo>
                  <a:pt x="21055" y="8891"/>
                </a:moveTo>
                <a:lnTo>
                  <a:pt x="17701" y="1691"/>
                </a:lnTo>
                <a:cubicBezTo>
                  <a:pt x="17211" y="639"/>
                  <a:pt x="16352" y="0"/>
                  <a:pt x="15427" y="0"/>
                </a:cubicBezTo>
                <a:lnTo>
                  <a:pt x="2683" y="0"/>
                </a:lnTo>
                <a:cubicBezTo>
                  <a:pt x="1201" y="0"/>
                  <a:pt x="0" y="1611"/>
                  <a:pt x="0" y="3600"/>
                </a:cubicBezTo>
                <a:lnTo>
                  <a:pt x="0" y="18000"/>
                </a:lnTo>
                <a:cubicBezTo>
                  <a:pt x="0" y="19988"/>
                  <a:pt x="1201" y="21599"/>
                  <a:pt x="2683" y="21599"/>
                </a:cubicBezTo>
                <a:lnTo>
                  <a:pt x="15427" y="21599"/>
                </a:lnTo>
                <a:cubicBezTo>
                  <a:pt x="16352" y="21599"/>
                  <a:pt x="17211" y="20960"/>
                  <a:pt x="17701" y="19908"/>
                </a:cubicBezTo>
                <a:lnTo>
                  <a:pt x="21055" y="12708"/>
                </a:lnTo>
                <a:cubicBezTo>
                  <a:pt x="21600" y="11541"/>
                  <a:pt x="21600" y="10059"/>
                  <a:pt x="21055" y="8891"/>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43" name="AutoShape 119"/>
          <p:cNvSpPr>
            <a:spLocks/>
          </p:cNvSpPr>
          <p:nvPr/>
        </p:nvSpPr>
        <p:spPr bwMode="auto">
          <a:xfrm>
            <a:off x="1001829" y="4167509"/>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000"/>
                </a:moveTo>
                <a:cubicBezTo>
                  <a:pt x="6825" y="18000"/>
                  <a:pt x="3600" y="14774"/>
                  <a:pt x="3600" y="10800"/>
                </a:cubicBezTo>
                <a:cubicBezTo>
                  <a:pt x="3600" y="6825"/>
                  <a:pt x="6825" y="3600"/>
                  <a:pt x="10800" y="3600"/>
                </a:cubicBezTo>
                <a:cubicBezTo>
                  <a:pt x="14774" y="3600"/>
                  <a:pt x="17999" y="6825"/>
                  <a:pt x="17999" y="10800"/>
                </a:cubicBezTo>
                <a:cubicBezTo>
                  <a:pt x="17999" y="14774"/>
                  <a:pt x="14774" y="18000"/>
                  <a:pt x="10800" y="18000"/>
                </a:cubicBezTo>
                <a:moveTo>
                  <a:pt x="10800" y="0"/>
                </a:moveTo>
                <a:cubicBezTo>
                  <a:pt x="4833" y="0"/>
                  <a:pt x="0" y="4833"/>
                  <a:pt x="0" y="10800"/>
                </a:cubicBezTo>
                <a:cubicBezTo>
                  <a:pt x="0" y="16766"/>
                  <a:pt x="4833" y="21599"/>
                  <a:pt x="10800" y="21599"/>
                </a:cubicBezTo>
                <a:cubicBezTo>
                  <a:pt x="16766" y="21599"/>
                  <a:pt x="21600" y="16766"/>
                  <a:pt x="21600" y="10800"/>
                </a:cubicBezTo>
                <a:cubicBezTo>
                  <a:pt x="21600" y="4833"/>
                  <a:pt x="16766" y="0"/>
                  <a:pt x="108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19" name="Group 18"/>
          <p:cNvGrpSpPr/>
          <p:nvPr/>
        </p:nvGrpSpPr>
        <p:grpSpPr>
          <a:xfrm>
            <a:off x="5356342" y="3093565"/>
            <a:ext cx="465138" cy="391319"/>
            <a:chOff x="5356342" y="3093565"/>
            <a:chExt cx="465138" cy="391319"/>
          </a:xfrm>
        </p:grpSpPr>
        <p:sp>
          <p:nvSpPr>
            <p:cNvPr id="52344" name="AutoShape 120"/>
            <p:cNvSpPr>
              <a:spLocks/>
            </p:cNvSpPr>
            <p:nvPr/>
          </p:nvSpPr>
          <p:spPr bwMode="auto">
            <a:xfrm>
              <a:off x="5473023" y="319516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45" name="AutoShape 121"/>
            <p:cNvSpPr>
              <a:spLocks/>
            </p:cNvSpPr>
            <p:nvPr/>
          </p:nvSpPr>
          <p:spPr bwMode="auto">
            <a:xfrm>
              <a:off x="5530967" y="325310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46" name="AutoShape 122"/>
            <p:cNvSpPr>
              <a:spLocks/>
            </p:cNvSpPr>
            <p:nvPr/>
          </p:nvSpPr>
          <p:spPr bwMode="auto">
            <a:xfrm>
              <a:off x="5356342" y="309356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2" name="Group 21"/>
          <p:cNvGrpSpPr/>
          <p:nvPr/>
        </p:nvGrpSpPr>
        <p:grpSpPr>
          <a:xfrm>
            <a:off x="4427654" y="3049909"/>
            <a:ext cx="464344" cy="464344"/>
            <a:chOff x="4427654" y="3049909"/>
            <a:chExt cx="464344" cy="464344"/>
          </a:xfrm>
        </p:grpSpPr>
        <p:sp>
          <p:nvSpPr>
            <p:cNvPr id="52347" name="AutoShape 123"/>
            <p:cNvSpPr>
              <a:spLocks/>
            </p:cNvSpPr>
            <p:nvPr/>
          </p:nvSpPr>
          <p:spPr bwMode="auto">
            <a:xfrm>
              <a:off x="4427654"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48" name="AutoShape 124"/>
            <p:cNvSpPr>
              <a:spLocks/>
            </p:cNvSpPr>
            <p:nvPr/>
          </p:nvSpPr>
          <p:spPr bwMode="auto">
            <a:xfrm>
              <a:off x="4558623" y="3180084"/>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49" name="AutoShape 125"/>
            <p:cNvSpPr>
              <a:spLocks/>
            </p:cNvSpPr>
            <p:nvPr/>
          </p:nvSpPr>
          <p:spPr bwMode="auto">
            <a:xfrm>
              <a:off x="4601485" y="3223740"/>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7" name="Group 16"/>
          <p:cNvGrpSpPr/>
          <p:nvPr/>
        </p:nvGrpSpPr>
        <p:grpSpPr>
          <a:xfrm>
            <a:off x="3498967" y="3049909"/>
            <a:ext cx="464344" cy="464344"/>
            <a:chOff x="3498967" y="3049909"/>
            <a:chExt cx="464344" cy="464344"/>
          </a:xfrm>
        </p:grpSpPr>
        <p:sp>
          <p:nvSpPr>
            <p:cNvPr id="52350" name="AutoShape 126"/>
            <p:cNvSpPr>
              <a:spLocks/>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51" name="AutoShape 127"/>
            <p:cNvSpPr>
              <a:spLocks/>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 name="Group 4"/>
          <p:cNvGrpSpPr/>
          <p:nvPr/>
        </p:nvGrpSpPr>
        <p:grpSpPr>
          <a:xfrm>
            <a:off x="2569485" y="3049909"/>
            <a:ext cx="465138" cy="464344"/>
            <a:chOff x="2581275" y="2582069"/>
            <a:chExt cx="465138" cy="464344"/>
          </a:xfrm>
        </p:grpSpPr>
        <p:sp>
          <p:nvSpPr>
            <p:cNvPr id="52352" name="AutoShape 128"/>
            <p:cNvSpPr>
              <a:spLocks/>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53" name="AutoShape 129"/>
            <p:cNvSpPr>
              <a:spLocks/>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2354" name="AutoShape 130"/>
          <p:cNvSpPr>
            <a:spLocks/>
          </p:cNvSpPr>
          <p:nvPr/>
        </p:nvSpPr>
        <p:spPr bwMode="auto">
          <a:xfrm>
            <a:off x="1640798" y="3049909"/>
            <a:ext cx="464344" cy="464344"/>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55" name="AutoShape 131"/>
          <p:cNvSpPr>
            <a:spLocks/>
          </p:cNvSpPr>
          <p:nvPr/>
        </p:nvSpPr>
        <p:spPr bwMode="auto">
          <a:xfrm>
            <a:off x="740685" y="3049909"/>
            <a:ext cx="406400"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5400"/>
                </a:moveTo>
                <a:lnTo>
                  <a:pt x="20057" y="6075"/>
                </a:lnTo>
                <a:lnTo>
                  <a:pt x="1542" y="6075"/>
                </a:lnTo>
                <a:lnTo>
                  <a:pt x="1542" y="5400"/>
                </a:lnTo>
                <a:lnTo>
                  <a:pt x="1542" y="4725"/>
                </a:lnTo>
                <a:cubicBezTo>
                  <a:pt x="1542" y="4352"/>
                  <a:pt x="1887" y="4050"/>
                  <a:pt x="2314" y="4050"/>
                </a:cubicBezTo>
                <a:lnTo>
                  <a:pt x="19285" y="4050"/>
                </a:lnTo>
                <a:cubicBezTo>
                  <a:pt x="19712" y="4050"/>
                  <a:pt x="20057" y="4352"/>
                  <a:pt x="20057" y="4725"/>
                </a:cubicBezTo>
                <a:cubicBezTo>
                  <a:pt x="20057" y="4725"/>
                  <a:pt x="20057" y="5400"/>
                  <a:pt x="20057" y="5400"/>
                </a:cubicBezTo>
                <a:close/>
                <a:moveTo>
                  <a:pt x="18514" y="18900"/>
                </a:moveTo>
                <a:cubicBezTo>
                  <a:pt x="18514" y="19644"/>
                  <a:pt x="17822" y="20249"/>
                  <a:pt x="16971" y="20249"/>
                </a:cubicBezTo>
                <a:lnTo>
                  <a:pt x="4628" y="20249"/>
                </a:lnTo>
                <a:cubicBezTo>
                  <a:pt x="3777" y="20249"/>
                  <a:pt x="3085" y="19644"/>
                  <a:pt x="3085" y="18900"/>
                </a:cubicBezTo>
                <a:lnTo>
                  <a:pt x="3085" y="7425"/>
                </a:lnTo>
                <a:lnTo>
                  <a:pt x="18514" y="7425"/>
                </a:lnTo>
                <a:cubicBezTo>
                  <a:pt x="18514" y="7425"/>
                  <a:pt x="18514" y="18900"/>
                  <a:pt x="18514" y="18900"/>
                </a:cubicBezTo>
                <a:close/>
                <a:moveTo>
                  <a:pt x="6171" y="2025"/>
                </a:moveTo>
                <a:cubicBezTo>
                  <a:pt x="6171" y="1652"/>
                  <a:pt x="6516" y="1350"/>
                  <a:pt x="6942" y="1350"/>
                </a:cubicBezTo>
                <a:lnTo>
                  <a:pt x="14657" y="1350"/>
                </a:lnTo>
                <a:cubicBezTo>
                  <a:pt x="15083" y="1350"/>
                  <a:pt x="15428" y="1652"/>
                  <a:pt x="15428" y="2025"/>
                </a:cubicBezTo>
                <a:lnTo>
                  <a:pt x="15428" y="2700"/>
                </a:lnTo>
                <a:lnTo>
                  <a:pt x="6171" y="2700"/>
                </a:lnTo>
                <a:cubicBezTo>
                  <a:pt x="6171" y="2700"/>
                  <a:pt x="6171" y="2025"/>
                  <a:pt x="6171" y="2025"/>
                </a:cubicBezTo>
                <a:close/>
                <a:moveTo>
                  <a:pt x="21585" y="4601"/>
                </a:moveTo>
                <a:cubicBezTo>
                  <a:pt x="21511" y="3541"/>
                  <a:pt x="20516" y="2700"/>
                  <a:pt x="19285" y="2700"/>
                </a:cubicBezTo>
                <a:lnTo>
                  <a:pt x="16971" y="2700"/>
                </a:lnTo>
                <a:lnTo>
                  <a:pt x="16971" y="2025"/>
                </a:lnTo>
                <a:cubicBezTo>
                  <a:pt x="16971" y="906"/>
                  <a:pt x="15935" y="0"/>
                  <a:pt x="14657" y="0"/>
                </a:cubicBezTo>
                <a:lnTo>
                  <a:pt x="6942" y="0"/>
                </a:lnTo>
                <a:cubicBezTo>
                  <a:pt x="5664" y="0"/>
                  <a:pt x="4628" y="906"/>
                  <a:pt x="4628" y="2025"/>
                </a:cubicBezTo>
                <a:lnTo>
                  <a:pt x="4628" y="2700"/>
                </a:lnTo>
                <a:lnTo>
                  <a:pt x="2314" y="2700"/>
                </a:lnTo>
                <a:cubicBezTo>
                  <a:pt x="1083" y="2700"/>
                  <a:pt x="88" y="3541"/>
                  <a:pt x="14" y="4601"/>
                </a:cubicBezTo>
                <a:lnTo>
                  <a:pt x="0" y="4601"/>
                </a:lnTo>
                <a:lnTo>
                  <a:pt x="0" y="5400"/>
                </a:lnTo>
                <a:lnTo>
                  <a:pt x="0" y="6075"/>
                </a:lnTo>
                <a:cubicBezTo>
                  <a:pt x="0" y="6820"/>
                  <a:pt x="691" y="7425"/>
                  <a:pt x="1542" y="7425"/>
                </a:cubicBezTo>
                <a:lnTo>
                  <a:pt x="1542" y="18900"/>
                </a:lnTo>
                <a:cubicBezTo>
                  <a:pt x="1542" y="20391"/>
                  <a:pt x="2924" y="21599"/>
                  <a:pt x="4628" y="21599"/>
                </a:cubicBezTo>
                <a:lnTo>
                  <a:pt x="16971" y="21599"/>
                </a:lnTo>
                <a:cubicBezTo>
                  <a:pt x="18675" y="21599"/>
                  <a:pt x="20057" y="20391"/>
                  <a:pt x="20057" y="18900"/>
                </a:cubicBezTo>
                <a:lnTo>
                  <a:pt x="20057" y="7425"/>
                </a:lnTo>
                <a:cubicBezTo>
                  <a:pt x="20908" y="7425"/>
                  <a:pt x="21599" y="6820"/>
                  <a:pt x="21599" y="6075"/>
                </a:cubicBezTo>
                <a:lnTo>
                  <a:pt x="21599" y="5400"/>
                </a:lnTo>
                <a:lnTo>
                  <a:pt x="21599" y="4601"/>
                </a:lnTo>
                <a:cubicBezTo>
                  <a:pt x="21599" y="4601"/>
                  <a:pt x="21585" y="4601"/>
                  <a:pt x="21585" y="4601"/>
                </a:cubicBezTo>
                <a:close/>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56" name="AutoShape 132"/>
          <p:cNvSpPr>
            <a:spLocks/>
          </p:cNvSpPr>
          <p:nvPr/>
        </p:nvSpPr>
        <p:spPr bwMode="auto">
          <a:xfrm>
            <a:off x="827998" y="3238028"/>
            <a:ext cx="57944" cy="218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57" name="AutoShape 133"/>
          <p:cNvSpPr>
            <a:spLocks/>
          </p:cNvSpPr>
          <p:nvPr/>
        </p:nvSpPr>
        <p:spPr bwMode="auto">
          <a:xfrm>
            <a:off x="915310" y="3238028"/>
            <a:ext cx="57944" cy="218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58" name="AutoShape 134"/>
          <p:cNvSpPr>
            <a:spLocks/>
          </p:cNvSpPr>
          <p:nvPr/>
        </p:nvSpPr>
        <p:spPr bwMode="auto">
          <a:xfrm>
            <a:off x="1001829" y="3238028"/>
            <a:ext cx="57944" cy="218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399" y="1440"/>
                </a:moveTo>
                <a:lnTo>
                  <a:pt x="16199" y="1440"/>
                </a:lnTo>
                <a:lnTo>
                  <a:pt x="16199" y="20160"/>
                </a:lnTo>
                <a:lnTo>
                  <a:pt x="5399" y="20160"/>
                </a:lnTo>
                <a:cubicBezTo>
                  <a:pt x="5399" y="20160"/>
                  <a:pt x="5399" y="1440"/>
                  <a:pt x="5399" y="1440"/>
                </a:cubicBezTo>
                <a:close/>
                <a:moveTo>
                  <a:pt x="5399" y="21600"/>
                </a:moveTo>
                <a:lnTo>
                  <a:pt x="16199" y="21600"/>
                </a:lnTo>
                <a:cubicBezTo>
                  <a:pt x="19187" y="21600"/>
                  <a:pt x="21600" y="20956"/>
                  <a:pt x="21600" y="20160"/>
                </a:cubicBezTo>
                <a:lnTo>
                  <a:pt x="21600" y="1440"/>
                </a:lnTo>
                <a:cubicBezTo>
                  <a:pt x="21600" y="644"/>
                  <a:pt x="19187" y="0"/>
                  <a:pt x="16199" y="0"/>
                </a:cubicBezTo>
                <a:lnTo>
                  <a:pt x="5399" y="0"/>
                </a:lnTo>
                <a:cubicBezTo>
                  <a:pt x="2412" y="0"/>
                  <a:pt x="0" y="644"/>
                  <a:pt x="0" y="1440"/>
                </a:cubicBezTo>
                <a:lnTo>
                  <a:pt x="0" y="20160"/>
                </a:lnTo>
                <a:cubicBezTo>
                  <a:pt x="0" y="20956"/>
                  <a:pt x="2412" y="21600"/>
                  <a:pt x="5399" y="2160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59" name="AutoShape 135"/>
          <p:cNvSpPr>
            <a:spLocks/>
          </p:cNvSpPr>
          <p:nvPr/>
        </p:nvSpPr>
        <p:spPr bwMode="auto">
          <a:xfrm>
            <a:off x="5356342" y="2192659"/>
            <a:ext cx="465138" cy="3198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8681"/>
                </a:moveTo>
                <a:lnTo>
                  <a:pt x="19651" y="18681"/>
                </a:lnTo>
                <a:lnTo>
                  <a:pt x="19575" y="18681"/>
                </a:lnTo>
                <a:lnTo>
                  <a:pt x="16874" y="14754"/>
                </a:lnTo>
                <a:lnTo>
                  <a:pt x="16874" y="14727"/>
                </a:lnTo>
                <a:lnTo>
                  <a:pt x="16199" y="13745"/>
                </a:lnTo>
                <a:lnTo>
                  <a:pt x="16199" y="7854"/>
                </a:lnTo>
                <a:lnTo>
                  <a:pt x="19575" y="2945"/>
                </a:lnTo>
                <a:lnTo>
                  <a:pt x="19651" y="2945"/>
                </a:lnTo>
                <a:lnTo>
                  <a:pt x="20249" y="2945"/>
                </a:lnTo>
                <a:cubicBezTo>
                  <a:pt x="20249" y="2945"/>
                  <a:pt x="20249" y="18681"/>
                  <a:pt x="20249" y="18681"/>
                </a:cubicBezTo>
                <a:close/>
                <a:moveTo>
                  <a:pt x="2024" y="19636"/>
                </a:moveTo>
                <a:cubicBezTo>
                  <a:pt x="1651" y="19636"/>
                  <a:pt x="1349" y="19195"/>
                  <a:pt x="1349" y="18654"/>
                </a:cubicBezTo>
                <a:lnTo>
                  <a:pt x="1349" y="2945"/>
                </a:lnTo>
                <a:cubicBezTo>
                  <a:pt x="1349" y="2402"/>
                  <a:pt x="1651" y="1963"/>
                  <a:pt x="2024" y="1963"/>
                </a:cubicBezTo>
                <a:lnTo>
                  <a:pt x="14849" y="1963"/>
                </a:lnTo>
                <a:cubicBezTo>
                  <a:pt x="15221" y="1963"/>
                  <a:pt x="15524" y="2403"/>
                  <a:pt x="15524" y="2945"/>
                </a:cubicBezTo>
                <a:lnTo>
                  <a:pt x="15524" y="18654"/>
                </a:lnTo>
                <a:cubicBezTo>
                  <a:pt x="15524" y="19195"/>
                  <a:pt x="15221" y="19636"/>
                  <a:pt x="14849" y="19636"/>
                </a:cubicBezTo>
                <a:cubicBezTo>
                  <a:pt x="14849" y="19636"/>
                  <a:pt x="2024" y="19636"/>
                  <a:pt x="2024" y="19636"/>
                </a:cubicBezTo>
                <a:close/>
                <a:moveTo>
                  <a:pt x="20249" y="981"/>
                </a:moveTo>
                <a:lnTo>
                  <a:pt x="19651" y="981"/>
                </a:lnTo>
                <a:cubicBezTo>
                  <a:pt x="19296" y="981"/>
                  <a:pt x="18956" y="1185"/>
                  <a:pt x="18703" y="1547"/>
                </a:cubicBezTo>
                <a:lnTo>
                  <a:pt x="16874" y="4170"/>
                </a:lnTo>
                <a:lnTo>
                  <a:pt x="16874" y="2945"/>
                </a:lnTo>
                <a:cubicBezTo>
                  <a:pt x="16874" y="1317"/>
                  <a:pt x="15967" y="0"/>
                  <a:pt x="14849" y="0"/>
                </a:cubicBezTo>
                <a:lnTo>
                  <a:pt x="2024" y="0"/>
                </a:lnTo>
                <a:cubicBezTo>
                  <a:pt x="908" y="0"/>
                  <a:pt x="0" y="1320"/>
                  <a:pt x="0" y="2945"/>
                </a:cubicBezTo>
                <a:lnTo>
                  <a:pt x="0" y="9789"/>
                </a:lnTo>
                <a:lnTo>
                  <a:pt x="0" y="18654"/>
                </a:lnTo>
                <a:cubicBezTo>
                  <a:pt x="0" y="20281"/>
                  <a:pt x="905" y="21599"/>
                  <a:pt x="2024" y="21599"/>
                </a:cubicBezTo>
                <a:lnTo>
                  <a:pt x="14849" y="21599"/>
                </a:lnTo>
                <a:cubicBezTo>
                  <a:pt x="15967" y="21599"/>
                  <a:pt x="16874" y="20281"/>
                  <a:pt x="16874" y="18654"/>
                </a:cubicBezTo>
                <a:lnTo>
                  <a:pt x="16874" y="17456"/>
                </a:lnTo>
                <a:lnTo>
                  <a:pt x="18703" y="20079"/>
                </a:lnTo>
                <a:cubicBezTo>
                  <a:pt x="18956" y="20442"/>
                  <a:pt x="19296" y="20645"/>
                  <a:pt x="19651" y="20645"/>
                </a:cubicBezTo>
                <a:lnTo>
                  <a:pt x="20249" y="20645"/>
                </a:lnTo>
                <a:cubicBezTo>
                  <a:pt x="20994" y="20645"/>
                  <a:pt x="21600" y="19765"/>
                  <a:pt x="21600" y="18681"/>
                </a:cubicBezTo>
                <a:lnTo>
                  <a:pt x="21600" y="2945"/>
                </a:lnTo>
                <a:cubicBezTo>
                  <a:pt x="21600" y="1860"/>
                  <a:pt x="20994" y="981"/>
                  <a:pt x="20249" y="981"/>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11" name="Group 10"/>
          <p:cNvGrpSpPr/>
          <p:nvPr/>
        </p:nvGrpSpPr>
        <p:grpSpPr>
          <a:xfrm>
            <a:off x="4427654" y="2120428"/>
            <a:ext cx="464344" cy="464344"/>
            <a:chOff x="4439444" y="1652588"/>
            <a:chExt cx="464344" cy="464344"/>
          </a:xfrm>
        </p:grpSpPr>
        <p:sp>
          <p:nvSpPr>
            <p:cNvPr id="52360"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61"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62"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2363" name="AutoShape 139"/>
          <p:cNvSpPr>
            <a:spLocks/>
          </p:cNvSpPr>
          <p:nvPr/>
        </p:nvSpPr>
        <p:spPr bwMode="auto">
          <a:xfrm>
            <a:off x="3498967" y="2120428"/>
            <a:ext cx="464344" cy="450057"/>
          </a:xfrm>
          <a:custGeom>
            <a:avLst/>
            <a:gdLst>
              <a:gd name="T0" fmla="+- 0 10800 104"/>
              <a:gd name="T1" fmla="*/ T0 w 21392"/>
              <a:gd name="T2" fmla="*/ 10800 h 21600"/>
              <a:gd name="T3" fmla="+- 0 10800 104"/>
              <a:gd name="T4" fmla="*/ T3 w 21392"/>
              <a:gd name="T5" fmla="*/ 10800 h 21600"/>
              <a:gd name="T6" fmla="+- 0 10800 104"/>
              <a:gd name="T7" fmla="*/ T6 w 21392"/>
              <a:gd name="T8" fmla="*/ 10800 h 21600"/>
              <a:gd name="T9" fmla="+- 0 10800 104"/>
              <a:gd name="T10" fmla="*/ T9 w 21392"/>
              <a:gd name="T11" fmla="*/ 10800 h 21600"/>
            </a:gdLst>
            <a:ahLst/>
            <a:cxnLst>
              <a:cxn ang="0">
                <a:pos x="T1" y="T2"/>
              </a:cxn>
              <a:cxn ang="0">
                <a:pos x="T4" y="T5"/>
              </a:cxn>
              <a:cxn ang="0">
                <a:pos x="T7" y="T8"/>
              </a:cxn>
              <a:cxn ang="0">
                <a:pos x="T10" y="T11"/>
              </a:cxn>
            </a:cxnLst>
            <a:rect l="0" t="0" r="r" b="b"/>
            <a:pathLst>
              <a:path w="21392" h="21600">
                <a:moveTo>
                  <a:pt x="15768" y="12794"/>
                </a:moveTo>
                <a:cubicBezTo>
                  <a:pt x="15426" y="13150"/>
                  <a:pt x="15271" y="13651"/>
                  <a:pt x="15350" y="14142"/>
                </a:cubicBezTo>
                <a:lnTo>
                  <a:pt x="16296" y="20031"/>
                </a:lnTo>
                <a:lnTo>
                  <a:pt x="11443" y="17309"/>
                </a:lnTo>
                <a:cubicBezTo>
                  <a:pt x="11210" y="17178"/>
                  <a:pt x="10953" y="17112"/>
                  <a:pt x="10696" y="17112"/>
                </a:cubicBezTo>
                <a:cubicBezTo>
                  <a:pt x="10439" y="17112"/>
                  <a:pt x="10182" y="17178"/>
                  <a:pt x="9949" y="17309"/>
                </a:cubicBezTo>
                <a:lnTo>
                  <a:pt x="5095" y="20031"/>
                </a:lnTo>
                <a:lnTo>
                  <a:pt x="6042" y="14142"/>
                </a:lnTo>
                <a:cubicBezTo>
                  <a:pt x="6121" y="13651"/>
                  <a:pt x="5966" y="13150"/>
                  <a:pt x="5624" y="12794"/>
                </a:cubicBezTo>
                <a:lnTo>
                  <a:pt x="1545" y="8550"/>
                </a:lnTo>
                <a:lnTo>
                  <a:pt x="7111" y="7685"/>
                </a:lnTo>
                <a:cubicBezTo>
                  <a:pt x="7619" y="7607"/>
                  <a:pt x="8057" y="7275"/>
                  <a:pt x="8276" y="6802"/>
                </a:cubicBezTo>
                <a:lnTo>
                  <a:pt x="10696" y="1568"/>
                </a:lnTo>
                <a:lnTo>
                  <a:pt x="13116" y="6802"/>
                </a:lnTo>
                <a:cubicBezTo>
                  <a:pt x="13334" y="7275"/>
                  <a:pt x="13772" y="7607"/>
                  <a:pt x="14280" y="7685"/>
                </a:cubicBezTo>
                <a:lnTo>
                  <a:pt x="19847" y="8550"/>
                </a:lnTo>
                <a:cubicBezTo>
                  <a:pt x="19847" y="8550"/>
                  <a:pt x="15768" y="12794"/>
                  <a:pt x="15768" y="12794"/>
                </a:cubicBezTo>
                <a:close/>
                <a:moveTo>
                  <a:pt x="21312" y="8051"/>
                </a:moveTo>
                <a:cubicBezTo>
                  <a:pt x="21127" y="7495"/>
                  <a:pt x="20652" y="7088"/>
                  <a:pt x="20080" y="6999"/>
                </a:cubicBezTo>
                <a:lnTo>
                  <a:pt x="14514" y="6136"/>
                </a:lnTo>
                <a:lnTo>
                  <a:pt x="12094" y="901"/>
                </a:lnTo>
                <a:cubicBezTo>
                  <a:pt x="11840" y="351"/>
                  <a:pt x="11295" y="0"/>
                  <a:pt x="10696" y="0"/>
                </a:cubicBezTo>
                <a:cubicBezTo>
                  <a:pt x="10097" y="0"/>
                  <a:pt x="9552" y="351"/>
                  <a:pt x="9297" y="901"/>
                </a:cubicBezTo>
                <a:lnTo>
                  <a:pt x="6878" y="6136"/>
                </a:lnTo>
                <a:lnTo>
                  <a:pt x="1311" y="6999"/>
                </a:lnTo>
                <a:cubicBezTo>
                  <a:pt x="739" y="7088"/>
                  <a:pt x="264" y="7495"/>
                  <a:pt x="80" y="8051"/>
                </a:cubicBezTo>
                <a:cubicBezTo>
                  <a:pt x="-104" y="8609"/>
                  <a:pt x="35" y="9224"/>
                  <a:pt x="439" y="9644"/>
                </a:cubicBezTo>
                <a:lnTo>
                  <a:pt x="4518" y="13889"/>
                </a:lnTo>
                <a:lnTo>
                  <a:pt x="3572" y="19777"/>
                </a:lnTo>
                <a:cubicBezTo>
                  <a:pt x="3476" y="20370"/>
                  <a:pt x="3722" y="20966"/>
                  <a:pt x="4206" y="21313"/>
                </a:cubicBezTo>
                <a:cubicBezTo>
                  <a:pt x="4471" y="21503"/>
                  <a:pt x="4783" y="21600"/>
                  <a:pt x="5095" y="21600"/>
                </a:cubicBezTo>
                <a:cubicBezTo>
                  <a:pt x="5352" y="21600"/>
                  <a:pt x="5609" y="21534"/>
                  <a:pt x="5843" y="21404"/>
                </a:cubicBezTo>
                <a:lnTo>
                  <a:pt x="10696" y="18681"/>
                </a:lnTo>
                <a:lnTo>
                  <a:pt x="15549" y="21404"/>
                </a:lnTo>
                <a:cubicBezTo>
                  <a:pt x="15782" y="21534"/>
                  <a:pt x="16040" y="21600"/>
                  <a:pt x="16296" y="21600"/>
                </a:cubicBezTo>
                <a:cubicBezTo>
                  <a:pt x="16608" y="21600"/>
                  <a:pt x="16920" y="21503"/>
                  <a:pt x="17186" y="21313"/>
                </a:cubicBezTo>
                <a:cubicBezTo>
                  <a:pt x="17669" y="20966"/>
                  <a:pt x="17915" y="20370"/>
                  <a:pt x="17820" y="19777"/>
                </a:cubicBezTo>
                <a:lnTo>
                  <a:pt x="16873" y="13889"/>
                </a:lnTo>
                <a:lnTo>
                  <a:pt x="20953" y="9644"/>
                </a:lnTo>
                <a:cubicBezTo>
                  <a:pt x="21357" y="9224"/>
                  <a:pt x="21496" y="8609"/>
                  <a:pt x="21312" y="8051"/>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2" name="Group 1"/>
          <p:cNvGrpSpPr/>
          <p:nvPr/>
        </p:nvGrpSpPr>
        <p:grpSpPr>
          <a:xfrm>
            <a:off x="2569485" y="2178372"/>
            <a:ext cx="464344" cy="362744"/>
            <a:chOff x="2581275" y="1710532"/>
            <a:chExt cx="464344" cy="362744"/>
          </a:xfrm>
        </p:grpSpPr>
        <p:sp>
          <p:nvSpPr>
            <p:cNvPr id="52364" name="AutoShape 140"/>
            <p:cNvSpPr>
              <a:spLocks/>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65" name="AutoShape 141"/>
            <p:cNvSpPr>
              <a:spLocks/>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66" name="AutoShape 142"/>
            <p:cNvSpPr>
              <a:spLocks/>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67" name="AutoShape 143"/>
            <p:cNvSpPr>
              <a:spLocks/>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68" name="AutoShape 144"/>
            <p:cNvSpPr>
              <a:spLocks/>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69" name="AutoShape 145"/>
            <p:cNvSpPr>
              <a:spLocks/>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70" name="AutoShape 146"/>
            <p:cNvSpPr>
              <a:spLocks/>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8" name="Group 17"/>
          <p:cNvGrpSpPr/>
          <p:nvPr/>
        </p:nvGrpSpPr>
        <p:grpSpPr>
          <a:xfrm>
            <a:off x="1640798" y="2149003"/>
            <a:ext cx="464344" cy="407194"/>
            <a:chOff x="1640798" y="2149003"/>
            <a:chExt cx="464344" cy="407194"/>
          </a:xfrm>
        </p:grpSpPr>
        <p:sp>
          <p:nvSpPr>
            <p:cNvPr id="52371" name="AutoShape 147"/>
            <p:cNvSpPr>
              <a:spLocks/>
            </p:cNvSpPr>
            <p:nvPr/>
          </p:nvSpPr>
          <p:spPr bwMode="auto">
            <a:xfrm>
              <a:off x="1640798" y="2149003"/>
              <a:ext cx="464344" cy="407194"/>
            </a:xfrm>
            <a:custGeom>
              <a:avLst/>
              <a:gdLst>
                <a:gd name="T0" fmla="+- 0 10800 597"/>
                <a:gd name="T1" fmla="*/ T0 w 20407"/>
                <a:gd name="T2" fmla="+- 0 11028 672"/>
                <a:gd name="T3" fmla="*/ 11028 h 20712"/>
                <a:gd name="T4" fmla="+- 0 10800 597"/>
                <a:gd name="T5" fmla="*/ T4 w 20407"/>
                <a:gd name="T6" fmla="+- 0 11028 672"/>
                <a:gd name="T7" fmla="*/ 11028 h 20712"/>
                <a:gd name="T8" fmla="+- 0 10800 597"/>
                <a:gd name="T9" fmla="*/ T8 w 20407"/>
                <a:gd name="T10" fmla="+- 0 11028 672"/>
                <a:gd name="T11" fmla="*/ 11028 h 20712"/>
                <a:gd name="T12" fmla="+- 0 10800 597"/>
                <a:gd name="T13" fmla="*/ T12 w 20407"/>
                <a:gd name="T14" fmla="+- 0 11028 672"/>
                <a:gd name="T15" fmla="*/ 11028 h 20712"/>
              </a:gdLst>
              <a:ahLst/>
              <a:cxnLst>
                <a:cxn ang="0">
                  <a:pos x="T1" y="T3"/>
                </a:cxn>
                <a:cxn ang="0">
                  <a:pos x="T5" y="T7"/>
                </a:cxn>
                <a:cxn ang="0">
                  <a:pos x="T9" y="T11"/>
                </a:cxn>
                <a:cxn ang="0">
                  <a:pos x="T13" y="T15"/>
                </a:cxn>
              </a:cxnLst>
              <a:rect l="0" t="0" r="r" b="b"/>
              <a:pathLst>
                <a:path w="20407" h="20712">
                  <a:moveTo>
                    <a:pt x="17706" y="10922"/>
                  </a:moveTo>
                  <a:lnTo>
                    <a:pt x="10657" y="19017"/>
                  </a:lnTo>
                  <a:cubicBezTo>
                    <a:pt x="10407" y="19305"/>
                    <a:pt x="9998" y="19305"/>
                    <a:pt x="9748" y="19017"/>
                  </a:cubicBezTo>
                  <a:lnTo>
                    <a:pt x="2699" y="10922"/>
                  </a:lnTo>
                  <a:cubicBezTo>
                    <a:pt x="817" y="8762"/>
                    <a:pt x="817" y="5247"/>
                    <a:pt x="2699" y="3087"/>
                  </a:cubicBezTo>
                  <a:cubicBezTo>
                    <a:pt x="4512" y="1004"/>
                    <a:pt x="7429" y="931"/>
                    <a:pt x="9338" y="2923"/>
                  </a:cubicBezTo>
                  <a:lnTo>
                    <a:pt x="10202" y="3825"/>
                  </a:lnTo>
                  <a:lnTo>
                    <a:pt x="11067" y="2923"/>
                  </a:lnTo>
                  <a:cubicBezTo>
                    <a:pt x="12976" y="931"/>
                    <a:pt x="15893" y="1004"/>
                    <a:pt x="17706" y="3087"/>
                  </a:cubicBezTo>
                  <a:cubicBezTo>
                    <a:pt x="19588" y="5247"/>
                    <a:pt x="19588" y="8762"/>
                    <a:pt x="17706" y="10922"/>
                  </a:cubicBezTo>
                  <a:moveTo>
                    <a:pt x="18616" y="2043"/>
                  </a:moveTo>
                  <a:cubicBezTo>
                    <a:pt x="16301" y="-617"/>
                    <a:pt x="12601" y="-672"/>
                    <a:pt x="10202" y="1830"/>
                  </a:cubicBezTo>
                  <a:cubicBezTo>
                    <a:pt x="7805" y="-672"/>
                    <a:pt x="4104" y="-617"/>
                    <a:pt x="1789" y="2043"/>
                  </a:cubicBezTo>
                  <a:cubicBezTo>
                    <a:pt x="-597" y="4783"/>
                    <a:pt x="-597" y="9226"/>
                    <a:pt x="1789" y="11967"/>
                  </a:cubicBezTo>
                  <a:cubicBezTo>
                    <a:pt x="2470" y="12750"/>
                    <a:pt x="8838" y="20061"/>
                    <a:pt x="8838" y="20061"/>
                  </a:cubicBezTo>
                  <a:cubicBezTo>
                    <a:pt x="9592" y="20928"/>
                    <a:pt x="10812" y="20928"/>
                    <a:pt x="11567" y="20061"/>
                  </a:cubicBezTo>
                  <a:cubicBezTo>
                    <a:pt x="11567" y="20061"/>
                    <a:pt x="18539" y="12056"/>
                    <a:pt x="18616" y="11967"/>
                  </a:cubicBezTo>
                  <a:cubicBezTo>
                    <a:pt x="21003" y="9226"/>
                    <a:pt x="21003" y="4783"/>
                    <a:pt x="18616" y="2043"/>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372" name="AutoShape 148"/>
            <p:cNvSpPr>
              <a:spLocks/>
            </p:cNvSpPr>
            <p:nvPr/>
          </p:nvSpPr>
          <p:spPr bwMode="auto">
            <a:xfrm>
              <a:off x="1713029" y="2222028"/>
              <a:ext cx="69056" cy="690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26" y="0"/>
                  </a:moveTo>
                  <a:cubicBezTo>
                    <a:pt x="19317" y="0"/>
                    <a:pt x="19317" y="4"/>
                    <a:pt x="19308" y="4"/>
                  </a:cubicBezTo>
                  <a:cubicBezTo>
                    <a:pt x="8643" y="13"/>
                    <a:pt x="0" y="8659"/>
                    <a:pt x="0" y="19326"/>
                  </a:cubicBezTo>
                  <a:cubicBezTo>
                    <a:pt x="0" y="20580"/>
                    <a:pt x="1019" y="21600"/>
                    <a:pt x="2273" y="21600"/>
                  </a:cubicBezTo>
                  <a:cubicBezTo>
                    <a:pt x="3528" y="21600"/>
                    <a:pt x="4547" y="20580"/>
                    <a:pt x="4547" y="19326"/>
                  </a:cubicBezTo>
                  <a:lnTo>
                    <a:pt x="4547" y="19321"/>
                  </a:lnTo>
                  <a:cubicBezTo>
                    <a:pt x="4547" y="11164"/>
                    <a:pt x="11164" y="4547"/>
                    <a:pt x="19321" y="4547"/>
                  </a:cubicBezTo>
                  <a:lnTo>
                    <a:pt x="19326" y="4547"/>
                  </a:lnTo>
                  <a:cubicBezTo>
                    <a:pt x="20580" y="4547"/>
                    <a:pt x="21599" y="3528"/>
                    <a:pt x="21599" y="2273"/>
                  </a:cubicBezTo>
                  <a:cubicBezTo>
                    <a:pt x="21599" y="1019"/>
                    <a:pt x="20580" y="0"/>
                    <a:pt x="19326" y="0"/>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2373" name="AutoShape 149"/>
          <p:cNvSpPr>
            <a:spLocks/>
          </p:cNvSpPr>
          <p:nvPr/>
        </p:nvSpPr>
        <p:spPr bwMode="auto">
          <a:xfrm>
            <a:off x="712110" y="2178372"/>
            <a:ext cx="464344" cy="334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537" y="19720"/>
                </a:moveTo>
                <a:lnTo>
                  <a:pt x="16537" y="19721"/>
                </a:lnTo>
                <a:lnTo>
                  <a:pt x="4387" y="19721"/>
                </a:lnTo>
                <a:cubicBezTo>
                  <a:pt x="2713" y="19720"/>
                  <a:pt x="1350" y="17824"/>
                  <a:pt x="1350" y="15494"/>
                </a:cubicBezTo>
                <a:cubicBezTo>
                  <a:pt x="1350" y="13992"/>
                  <a:pt x="1918" y="12635"/>
                  <a:pt x="2871" y="11862"/>
                </a:cubicBezTo>
                <a:cubicBezTo>
                  <a:pt x="3797" y="11123"/>
                  <a:pt x="3860" y="10975"/>
                  <a:pt x="3472" y="9647"/>
                </a:cubicBezTo>
                <a:cubicBezTo>
                  <a:pt x="3406" y="9374"/>
                  <a:pt x="3375" y="9136"/>
                  <a:pt x="3375" y="8921"/>
                </a:cubicBezTo>
                <a:cubicBezTo>
                  <a:pt x="3375" y="7626"/>
                  <a:pt x="4131" y="6573"/>
                  <a:pt x="5062" y="6573"/>
                </a:cubicBezTo>
                <a:cubicBezTo>
                  <a:pt x="5062" y="6573"/>
                  <a:pt x="5505" y="6529"/>
                  <a:pt x="5976" y="6789"/>
                </a:cubicBezTo>
                <a:cubicBezTo>
                  <a:pt x="6750" y="7219"/>
                  <a:pt x="6834" y="6808"/>
                  <a:pt x="7200" y="5701"/>
                </a:cubicBezTo>
                <a:cubicBezTo>
                  <a:pt x="7974" y="3380"/>
                  <a:pt x="9652" y="1878"/>
                  <a:pt x="11475" y="1878"/>
                </a:cubicBezTo>
                <a:cubicBezTo>
                  <a:pt x="13905" y="1878"/>
                  <a:pt x="15914" y="4435"/>
                  <a:pt x="16148" y="7826"/>
                </a:cubicBezTo>
                <a:cubicBezTo>
                  <a:pt x="16231" y="9171"/>
                  <a:pt x="16231" y="9171"/>
                  <a:pt x="17239" y="9491"/>
                </a:cubicBezTo>
                <a:cubicBezTo>
                  <a:pt x="18984" y="9955"/>
                  <a:pt x="20250" y="12085"/>
                  <a:pt x="20250" y="14555"/>
                </a:cubicBezTo>
                <a:cubicBezTo>
                  <a:pt x="20250" y="17404"/>
                  <a:pt x="18585" y="19720"/>
                  <a:pt x="16537" y="19720"/>
                </a:cubicBezTo>
                <a:moveTo>
                  <a:pt x="17492" y="7647"/>
                </a:moveTo>
                <a:cubicBezTo>
                  <a:pt x="17196" y="3362"/>
                  <a:pt x="14632" y="0"/>
                  <a:pt x="11475" y="0"/>
                </a:cubicBezTo>
                <a:cubicBezTo>
                  <a:pt x="9031" y="0"/>
                  <a:pt x="6939" y="2017"/>
                  <a:pt x="5976" y="4911"/>
                </a:cubicBezTo>
                <a:cubicBezTo>
                  <a:pt x="5685" y="4784"/>
                  <a:pt x="5383" y="4695"/>
                  <a:pt x="5062" y="4695"/>
                </a:cubicBezTo>
                <a:cubicBezTo>
                  <a:pt x="3385" y="4695"/>
                  <a:pt x="2025" y="6589"/>
                  <a:pt x="2025" y="8921"/>
                </a:cubicBezTo>
                <a:cubicBezTo>
                  <a:pt x="2025" y="9385"/>
                  <a:pt x="2092" y="9824"/>
                  <a:pt x="2191" y="10240"/>
                </a:cubicBezTo>
                <a:cubicBezTo>
                  <a:pt x="886" y="11298"/>
                  <a:pt x="0" y="13242"/>
                  <a:pt x="0" y="15494"/>
                </a:cubicBezTo>
                <a:cubicBezTo>
                  <a:pt x="0" y="18866"/>
                  <a:pt x="1964" y="21599"/>
                  <a:pt x="4387" y="21599"/>
                </a:cubicBezTo>
                <a:lnTo>
                  <a:pt x="4387" y="21600"/>
                </a:lnTo>
                <a:lnTo>
                  <a:pt x="16537" y="21600"/>
                </a:lnTo>
                <a:lnTo>
                  <a:pt x="16537" y="21599"/>
                </a:lnTo>
                <a:cubicBezTo>
                  <a:pt x="19334" y="21599"/>
                  <a:pt x="21599" y="18446"/>
                  <a:pt x="21599" y="14555"/>
                </a:cubicBezTo>
                <a:cubicBezTo>
                  <a:pt x="21599" y="11120"/>
                  <a:pt x="19831" y="8269"/>
                  <a:pt x="17492" y="7647"/>
                </a:cubicBezTo>
              </a:path>
            </a:pathLst>
          </a:custGeom>
          <a:solidFill>
            <a:srgbClr val="42424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1" name="Freeform 6"/>
          <p:cNvSpPr>
            <a:spLocks noEditPoints="1"/>
          </p:cNvSpPr>
          <p:nvPr/>
        </p:nvSpPr>
        <p:spPr bwMode="auto">
          <a:xfrm>
            <a:off x="5828649" y="1412776"/>
            <a:ext cx="534702" cy="546654"/>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rgbClr val="42424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Slide Number Placeholder 20"/>
          <p:cNvSpPr>
            <a:spLocks noGrp="1"/>
          </p:cNvSpPr>
          <p:nvPr>
            <p:ph type="sldNum" sz="quarter" idx="12"/>
          </p:nvPr>
        </p:nvSpPr>
        <p:spPr/>
        <p:txBody>
          <a:bodyPr/>
          <a:lstStyle/>
          <a:p>
            <a:fld id="{E6D4546B-D358-46B4-BEFB-845C8A66B27E}" type="slidenum">
              <a:rPr lang="en-US" smtClean="0"/>
              <a:t>115</a:t>
            </a:fld>
            <a:endParaRPr lang="en-US"/>
          </a:p>
        </p:txBody>
      </p:sp>
    </p:spTree>
    <p:extLst>
      <p:ext uri="{BB962C8B-B14F-4D97-AF65-F5344CB8AC3E}">
        <p14:creationId xmlns:p14="http://schemas.microsoft.com/office/powerpoint/2010/main" val="224341306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Videos Content Design </a:t>
            </a:r>
          </a:p>
        </p:txBody>
      </p:sp>
      <p:sp>
        <p:nvSpPr>
          <p:cNvPr id="3" name="Slide Number Placeholder 2"/>
          <p:cNvSpPr>
            <a:spLocks noGrp="1"/>
          </p:cNvSpPr>
          <p:nvPr>
            <p:ph type="sldNum" sz="quarter" idx="12"/>
          </p:nvPr>
        </p:nvSpPr>
        <p:spPr/>
        <p:txBody>
          <a:bodyPr/>
          <a:lstStyle/>
          <a:p>
            <a:fld id="{E6D4546B-D358-46B4-BEFB-845C8A66B27E}" type="slidenum">
              <a:rPr lang="en-US" smtClean="0"/>
              <a:pPr/>
              <a:t>12</a:t>
            </a:fld>
            <a:endParaRPr lang="en-US" dirty="0"/>
          </a:p>
        </p:txBody>
      </p:sp>
      <p:sp>
        <p:nvSpPr>
          <p:cNvPr id="37" name="TextBox 36"/>
          <p:cNvSpPr txBox="1"/>
          <p:nvPr/>
        </p:nvSpPr>
        <p:spPr>
          <a:xfrm>
            <a:off x="2870885" y="1482514"/>
            <a:ext cx="6431409" cy="523220"/>
          </a:xfrm>
          <a:prstGeom prst="rect">
            <a:avLst/>
          </a:prstGeom>
          <a:noFill/>
        </p:spPr>
        <p:txBody>
          <a:bodyPr wrap="square" rtlCol="0">
            <a:spAutoFit/>
          </a:bodyPr>
          <a:lstStyle/>
          <a:p>
            <a:pPr algn="ct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endParaRPr lang="en-US" sz="1400" dirty="0">
              <a:solidFill>
                <a:schemeClr val="tx1">
                  <a:lumMod val="50000"/>
                  <a:lumOff val="50000"/>
                </a:schemeClr>
              </a:solidFill>
            </a:endParaRPr>
          </a:p>
        </p:txBody>
      </p:sp>
      <p:grpSp>
        <p:nvGrpSpPr>
          <p:cNvPr id="6" name="Group 5"/>
          <p:cNvGrpSpPr/>
          <p:nvPr/>
        </p:nvGrpSpPr>
        <p:grpSpPr>
          <a:xfrm>
            <a:off x="4984908" y="3843281"/>
            <a:ext cx="2261100" cy="1732164"/>
            <a:chOff x="4984908" y="3843281"/>
            <a:chExt cx="2261100" cy="1732164"/>
          </a:xfrm>
        </p:grpSpPr>
        <p:sp>
          <p:nvSpPr>
            <p:cNvPr id="5" name="TextBox 4"/>
            <p:cNvSpPr txBox="1"/>
            <p:nvPr/>
          </p:nvSpPr>
          <p:spPr>
            <a:xfrm>
              <a:off x="4984908" y="4652115"/>
              <a:ext cx="2261100" cy="923330"/>
            </a:xfrm>
            <a:prstGeom prst="rect">
              <a:avLst/>
            </a:prstGeom>
            <a:noFill/>
          </p:spPr>
          <p:txBody>
            <a:bodyPr wrap="square" lIns="0" tIns="0" rIns="0" bIns="0" rtlCol="1">
              <a:spAutoFit/>
            </a:bodyPr>
            <a:lstStyle/>
            <a:p>
              <a:pPr algn="ctr">
                <a:lnSpc>
                  <a:spcPts val="1600"/>
                </a:lnSpc>
                <a:spcAft>
                  <a:spcPts val="800"/>
                </a:spcAft>
              </a:pPr>
              <a:r>
                <a:rPr lang="en-US" sz="1600" dirty="0">
                  <a:solidFill>
                    <a:schemeClr val="tx1">
                      <a:lumMod val="65000"/>
                      <a:lumOff val="35000"/>
                    </a:schemeClr>
                  </a:solidFill>
                  <a:latin typeface="+mj-lt"/>
                  <a:ea typeface="Open Sans" pitchFamily="34" charset="0"/>
                  <a:cs typeface="Open Sans" pitchFamily="34" charset="0"/>
                </a:rPr>
                <a:t>Videos Design Tittle</a:t>
              </a:r>
            </a:p>
            <a:p>
              <a:pPr algn="ctr">
                <a:lnSpc>
                  <a:spcPts val="1600"/>
                </a:lnSpc>
                <a:spcAft>
                  <a:spcPts val="800"/>
                </a:spcAft>
              </a:pPr>
              <a:r>
                <a:rPr lang="en-US" sz="1100" dirty="0">
                  <a:solidFill>
                    <a:schemeClr val="tx1">
                      <a:lumMod val="50000"/>
                      <a:lumOff val="50000"/>
                    </a:schemeClr>
                  </a:solidFill>
                </a:rPr>
                <a:t>Lorem ipsum dolor sit </a:t>
              </a:r>
              <a:r>
                <a:rPr lang="en-US" sz="1100" dirty="0" err="1">
                  <a:solidFill>
                    <a:schemeClr val="tx1">
                      <a:lumMod val="50000"/>
                      <a:lumOff val="50000"/>
                    </a:schemeClr>
                  </a:solidFill>
                </a:rPr>
                <a:t>amet</a:t>
              </a:r>
              <a:r>
                <a:rPr lang="en-US" sz="1100" dirty="0">
                  <a:solidFill>
                    <a:schemeClr val="tx1">
                      <a:lumMod val="50000"/>
                      <a:lumOff val="50000"/>
                    </a:schemeClr>
                  </a:solidFill>
                </a:rPr>
                <a:t> </a:t>
              </a:r>
              <a:r>
                <a:rPr lang="en-US" sz="1100" dirty="0" err="1">
                  <a:solidFill>
                    <a:schemeClr val="tx1">
                      <a:lumMod val="50000"/>
                      <a:lumOff val="50000"/>
                    </a:schemeClr>
                  </a:solidFill>
                </a:rPr>
                <a:t>consectetur</a:t>
              </a:r>
              <a:r>
                <a:rPr lang="en-US" sz="1100" dirty="0">
                  <a:solidFill>
                    <a:schemeClr val="tx1">
                      <a:lumMod val="50000"/>
                      <a:lumOff val="50000"/>
                    </a:schemeClr>
                  </a:solidFill>
                </a:rPr>
                <a:t> </a:t>
              </a:r>
              <a:r>
                <a:rPr lang="en-US" sz="1100" dirty="0" err="1">
                  <a:solidFill>
                    <a:schemeClr val="tx1">
                      <a:lumMod val="50000"/>
                      <a:lumOff val="50000"/>
                    </a:schemeClr>
                  </a:solidFill>
                </a:rPr>
                <a:t>adipiscing</a:t>
              </a:r>
              <a:r>
                <a:rPr lang="en-US" sz="1100" dirty="0">
                  <a:solidFill>
                    <a:schemeClr val="tx1">
                      <a:lumMod val="50000"/>
                      <a:lumOff val="50000"/>
                    </a:schemeClr>
                  </a:solidFill>
                </a:rPr>
                <a:t> </a:t>
              </a:r>
              <a:r>
                <a:rPr lang="en-US" sz="1100" dirty="0" err="1">
                  <a:solidFill>
                    <a:schemeClr val="tx1">
                      <a:lumMod val="50000"/>
                      <a:lumOff val="50000"/>
                    </a:schemeClr>
                  </a:solidFill>
                </a:rPr>
                <a:t>elit</a:t>
              </a:r>
              <a:r>
                <a:rPr lang="en-US" sz="1100" dirty="0">
                  <a:solidFill>
                    <a:schemeClr val="tx1">
                      <a:lumMod val="50000"/>
                      <a:lumOff val="50000"/>
                    </a:schemeClr>
                  </a:solidFill>
                </a:rPr>
                <a:t>. </a:t>
              </a:r>
              <a:r>
                <a:rPr lang="en-US" sz="1100" dirty="0" err="1">
                  <a:solidFill>
                    <a:schemeClr val="tx1">
                      <a:lumMod val="50000"/>
                      <a:lumOff val="50000"/>
                    </a:schemeClr>
                  </a:solidFill>
                </a:rPr>
                <a:t>Vestibulum</a:t>
              </a:r>
              <a:r>
                <a:rPr lang="en-US" sz="1100" dirty="0">
                  <a:solidFill>
                    <a:schemeClr val="tx1">
                      <a:lumMod val="50000"/>
                      <a:lumOff val="50000"/>
                    </a:schemeClr>
                  </a:solidFill>
                </a:rPr>
                <a:t> </a:t>
              </a:r>
              <a:r>
                <a:rPr lang="en-US" sz="1100" dirty="0" err="1">
                  <a:solidFill>
                    <a:schemeClr val="tx1">
                      <a:lumMod val="50000"/>
                      <a:lumOff val="50000"/>
                    </a:schemeClr>
                  </a:solidFill>
                </a:rPr>
                <a:t>dignissim</a:t>
              </a:r>
              <a:r>
                <a:rPr lang="en-US" sz="1100" dirty="0">
                  <a:solidFill>
                    <a:schemeClr val="tx1">
                      <a:lumMod val="50000"/>
                      <a:lumOff val="50000"/>
                    </a:schemeClr>
                  </a:solidFill>
                </a:rPr>
                <a:t> </a:t>
              </a:r>
              <a:r>
                <a:rPr lang="en-US" sz="1100" dirty="0" err="1">
                  <a:solidFill>
                    <a:schemeClr val="tx1">
                      <a:lumMod val="50000"/>
                      <a:lumOff val="50000"/>
                    </a:schemeClr>
                  </a:solidFill>
                </a:rPr>
                <a:t>nunc</a:t>
              </a:r>
              <a:r>
                <a:rPr lang="en-US" sz="1100" dirty="0">
                  <a:solidFill>
                    <a:schemeClr val="tx1">
                      <a:lumMod val="50000"/>
                      <a:lumOff val="50000"/>
                    </a:schemeClr>
                  </a:solidFill>
                </a:rPr>
                <a:t> nisi</a:t>
              </a:r>
            </a:p>
          </p:txBody>
        </p:sp>
        <p:sp>
          <p:nvSpPr>
            <p:cNvPr id="34" name="Freeform 202"/>
            <p:cNvSpPr>
              <a:spLocks noEditPoints="1"/>
            </p:cNvSpPr>
            <p:nvPr/>
          </p:nvSpPr>
          <p:spPr bwMode="auto">
            <a:xfrm>
              <a:off x="5694902" y="3843281"/>
              <a:ext cx="821653" cy="589904"/>
            </a:xfrm>
            <a:custGeom>
              <a:avLst/>
              <a:gdLst>
                <a:gd name="T0" fmla="*/ 312 w 312"/>
                <a:gd name="T1" fmla="*/ 32 h 223"/>
                <a:gd name="T2" fmla="*/ 312 w 312"/>
                <a:gd name="T3" fmla="*/ 13 h 223"/>
                <a:gd name="T4" fmla="*/ 312 w 312"/>
                <a:gd name="T5" fmla="*/ 13 h 223"/>
                <a:gd name="T6" fmla="*/ 311 w 312"/>
                <a:gd name="T7" fmla="*/ 8 h 223"/>
                <a:gd name="T8" fmla="*/ 308 w 312"/>
                <a:gd name="T9" fmla="*/ 4 h 223"/>
                <a:gd name="T10" fmla="*/ 304 w 312"/>
                <a:gd name="T11" fmla="*/ 1 h 223"/>
                <a:gd name="T12" fmla="*/ 299 w 312"/>
                <a:gd name="T13" fmla="*/ 0 h 223"/>
                <a:gd name="T14" fmla="*/ 12 w 312"/>
                <a:gd name="T15" fmla="*/ 0 h 223"/>
                <a:gd name="T16" fmla="*/ 12 w 312"/>
                <a:gd name="T17" fmla="*/ 0 h 223"/>
                <a:gd name="T18" fmla="*/ 7 w 312"/>
                <a:gd name="T19" fmla="*/ 1 h 223"/>
                <a:gd name="T20" fmla="*/ 4 w 312"/>
                <a:gd name="T21" fmla="*/ 4 h 223"/>
                <a:gd name="T22" fmla="*/ 1 w 312"/>
                <a:gd name="T23" fmla="*/ 8 h 223"/>
                <a:gd name="T24" fmla="*/ 0 w 312"/>
                <a:gd name="T25" fmla="*/ 13 h 223"/>
                <a:gd name="T26" fmla="*/ 0 w 312"/>
                <a:gd name="T27" fmla="*/ 32 h 223"/>
                <a:gd name="T28" fmla="*/ 32 w 312"/>
                <a:gd name="T29" fmla="*/ 32 h 223"/>
                <a:gd name="T30" fmla="*/ 32 w 312"/>
                <a:gd name="T31" fmla="*/ 64 h 223"/>
                <a:gd name="T32" fmla="*/ 0 w 312"/>
                <a:gd name="T33" fmla="*/ 64 h 223"/>
                <a:gd name="T34" fmla="*/ 0 w 312"/>
                <a:gd name="T35" fmla="*/ 96 h 223"/>
                <a:gd name="T36" fmla="*/ 32 w 312"/>
                <a:gd name="T37" fmla="*/ 96 h 223"/>
                <a:gd name="T38" fmla="*/ 32 w 312"/>
                <a:gd name="T39" fmla="*/ 127 h 223"/>
                <a:gd name="T40" fmla="*/ 0 w 312"/>
                <a:gd name="T41" fmla="*/ 127 h 223"/>
                <a:gd name="T42" fmla="*/ 0 w 312"/>
                <a:gd name="T43" fmla="*/ 159 h 223"/>
                <a:gd name="T44" fmla="*/ 32 w 312"/>
                <a:gd name="T45" fmla="*/ 159 h 223"/>
                <a:gd name="T46" fmla="*/ 32 w 312"/>
                <a:gd name="T47" fmla="*/ 191 h 223"/>
                <a:gd name="T48" fmla="*/ 0 w 312"/>
                <a:gd name="T49" fmla="*/ 191 h 223"/>
                <a:gd name="T50" fmla="*/ 0 w 312"/>
                <a:gd name="T51" fmla="*/ 211 h 223"/>
                <a:gd name="T52" fmla="*/ 0 w 312"/>
                <a:gd name="T53" fmla="*/ 211 h 223"/>
                <a:gd name="T54" fmla="*/ 1 w 312"/>
                <a:gd name="T55" fmla="*/ 215 h 223"/>
                <a:gd name="T56" fmla="*/ 4 w 312"/>
                <a:gd name="T57" fmla="*/ 219 h 223"/>
                <a:gd name="T58" fmla="*/ 7 w 312"/>
                <a:gd name="T59" fmla="*/ 222 h 223"/>
                <a:gd name="T60" fmla="*/ 12 w 312"/>
                <a:gd name="T61" fmla="*/ 223 h 223"/>
                <a:gd name="T62" fmla="*/ 299 w 312"/>
                <a:gd name="T63" fmla="*/ 223 h 223"/>
                <a:gd name="T64" fmla="*/ 299 w 312"/>
                <a:gd name="T65" fmla="*/ 223 h 223"/>
                <a:gd name="T66" fmla="*/ 304 w 312"/>
                <a:gd name="T67" fmla="*/ 222 h 223"/>
                <a:gd name="T68" fmla="*/ 308 w 312"/>
                <a:gd name="T69" fmla="*/ 219 h 223"/>
                <a:gd name="T70" fmla="*/ 311 w 312"/>
                <a:gd name="T71" fmla="*/ 215 h 223"/>
                <a:gd name="T72" fmla="*/ 312 w 312"/>
                <a:gd name="T73" fmla="*/ 211 h 223"/>
                <a:gd name="T74" fmla="*/ 312 w 312"/>
                <a:gd name="T75" fmla="*/ 191 h 223"/>
                <a:gd name="T76" fmla="*/ 280 w 312"/>
                <a:gd name="T77" fmla="*/ 191 h 223"/>
                <a:gd name="T78" fmla="*/ 280 w 312"/>
                <a:gd name="T79" fmla="*/ 159 h 223"/>
                <a:gd name="T80" fmla="*/ 312 w 312"/>
                <a:gd name="T81" fmla="*/ 159 h 223"/>
                <a:gd name="T82" fmla="*/ 312 w 312"/>
                <a:gd name="T83" fmla="*/ 127 h 223"/>
                <a:gd name="T84" fmla="*/ 280 w 312"/>
                <a:gd name="T85" fmla="*/ 127 h 223"/>
                <a:gd name="T86" fmla="*/ 280 w 312"/>
                <a:gd name="T87" fmla="*/ 96 h 223"/>
                <a:gd name="T88" fmla="*/ 312 w 312"/>
                <a:gd name="T89" fmla="*/ 96 h 223"/>
                <a:gd name="T90" fmla="*/ 312 w 312"/>
                <a:gd name="T91" fmla="*/ 64 h 223"/>
                <a:gd name="T92" fmla="*/ 280 w 312"/>
                <a:gd name="T93" fmla="*/ 64 h 223"/>
                <a:gd name="T94" fmla="*/ 280 w 312"/>
                <a:gd name="T95" fmla="*/ 32 h 223"/>
                <a:gd name="T96" fmla="*/ 312 w 312"/>
                <a:gd name="T97" fmla="*/ 32 h 223"/>
                <a:gd name="T98" fmla="*/ 121 w 312"/>
                <a:gd name="T99" fmla="*/ 159 h 223"/>
                <a:gd name="T100" fmla="*/ 121 w 312"/>
                <a:gd name="T101" fmla="*/ 64 h 223"/>
                <a:gd name="T102" fmla="*/ 200 w 312"/>
                <a:gd name="T103" fmla="*/ 111 h 223"/>
                <a:gd name="T104" fmla="*/ 121 w 312"/>
                <a:gd name="T105" fmla="*/ 15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2" h="223">
                  <a:moveTo>
                    <a:pt x="312" y="32"/>
                  </a:moveTo>
                  <a:lnTo>
                    <a:pt x="312" y="13"/>
                  </a:lnTo>
                  <a:lnTo>
                    <a:pt x="312" y="13"/>
                  </a:lnTo>
                  <a:lnTo>
                    <a:pt x="311" y="8"/>
                  </a:lnTo>
                  <a:lnTo>
                    <a:pt x="308" y="4"/>
                  </a:lnTo>
                  <a:lnTo>
                    <a:pt x="304" y="1"/>
                  </a:lnTo>
                  <a:lnTo>
                    <a:pt x="299" y="0"/>
                  </a:lnTo>
                  <a:lnTo>
                    <a:pt x="12" y="0"/>
                  </a:lnTo>
                  <a:lnTo>
                    <a:pt x="12" y="0"/>
                  </a:lnTo>
                  <a:lnTo>
                    <a:pt x="7" y="1"/>
                  </a:lnTo>
                  <a:lnTo>
                    <a:pt x="4" y="4"/>
                  </a:lnTo>
                  <a:lnTo>
                    <a:pt x="1" y="8"/>
                  </a:lnTo>
                  <a:lnTo>
                    <a:pt x="0" y="13"/>
                  </a:lnTo>
                  <a:lnTo>
                    <a:pt x="0" y="32"/>
                  </a:lnTo>
                  <a:lnTo>
                    <a:pt x="32" y="32"/>
                  </a:lnTo>
                  <a:lnTo>
                    <a:pt x="32" y="64"/>
                  </a:lnTo>
                  <a:lnTo>
                    <a:pt x="0" y="64"/>
                  </a:lnTo>
                  <a:lnTo>
                    <a:pt x="0" y="96"/>
                  </a:lnTo>
                  <a:lnTo>
                    <a:pt x="32" y="96"/>
                  </a:lnTo>
                  <a:lnTo>
                    <a:pt x="32" y="127"/>
                  </a:lnTo>
                  <a:lnTo>
                    <a:pt x="0" y="127"/>
                  </a:lnTo>
                  <a:lnTo>
                    <a:pt x="0" y="159"/>
                  </a:lnTo>
                  <a:lnTo>
                    <a:pt x="32" y="159"/>
                  </a:lnTo>
                  <a:lnTo>
                    <a:pt x="32" y="191"/>
                  </a:lnTo>
                  <a:lnTo>
                    <a:pt x="0" y="191"/>
                  </a:lnTo>
                  <a:lnTo>
                    <a:pt x="0" y="211"/>
                  </a:lnTo>
                  <a:lnTo>
                    <a:pt x="0" y="211"/>
                  </a:lnTo>
                  <a:lnTo>
                    <a:pt x="1" y="215"/>
                  </a:lnTo>
                  <a:lnTo>
                    <a:pt x="4" y="219"/>
                  </a:lnTo>
                  <a:lnTo>
                    <a:pt x="7" y="222"/>
                  </a:lnTo>
                  <a:lnTo>
                    <a:pt x="12" y="223"/>
                  </a:lnTo>
                  <a:lnTo>
                    <a:pt x="299" y="223"/>
                  </a:lnTo>
                  <a:lnTo>
                    <a:pt x="299" y="223"/>
                  </a:lnTo>
                  <a:lnTo>
                    <a:pt x="304" y="222"/>
                  </a:lnTo>
                  <a:lnTo>
                    <a:pt x="308" y="219"/>
                  </a:lnTo>
                  <a:lnTo>
                    <a:pt x="311" y="215"/>
                  </a:lnTo>
                  <a:lnTo>
                    <a:pt x="312" y="211"/>
                  </a:lnTo>
                  <a:lnTo>
                    <a:pt x="312" y="191"/>
                  </a:lnTo>
                  <a:lnTo>
                    <a:pt x="280" y="191"/>
                  </a:lnTo>
                  <a:lnTo>
                    <a:pt x="280" y="159"/>
                  </a:lnTo>
                  <a:lnTo>
                    <a:pt x="312" y="159"/>
                  </a:lnTo>
                  <a:lnTo>
                    <a:pt x="312" y="127"/>
                  </a:lnTo>
                  <a:lnTo>
                    <a:pt x="280" y="127"/>
                  </a:lnTo>
                  <a:lnTo>
                    <a:pt x="280" y="96"/>
                  </a:lnTo>
                  <a:lnTo>
                    <a:pt x="312" y="96"/>
                  </a:lnTo>
                  <a:lnTo>
                    <a:pt x="312" y="64"/>
                  </a:lnTo>
                  <a:lnTo>
                    <a:pt x="280" y="64"/>
                  </a:lnTo>
                  <a:lnTo>
                    <a:pt x="280" y="32"/>
                  </a:lnTo>
                  <a:lnTo>
                    <a:pt x="312" y="32"/>
                  </a:lnTo>
                  <a:close/>
                  <a:moveTo>
                    <a:pt x="121" y="159"/>
                  </a:moveTo>
                  <a:lnTo>
                    <a:pt x="121" y="64"/>
                  </a:lnTo>
                  <a:lnTo>
                    <a:pt x="200" y="111"/>
                  </a:lnTo>
                  <a:lnTo>
                    <a:pt x="121" y="15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tx1">
                    <a:lumMod val="65000"/>
                    <a:lumOff val="35000"/>
                  </a:schemeClr>
                </a:solidFill>
                <a:latin typeface="+mj-lt"/>
              </a:endParaRPr>
            </a:p>
          </p:txBody>
        </p:sp>
      </p:grpSp>
      <p:grpSp>
        <p:nvGrpSpPr>
          <p:cNvPr id="33" name="Group 32"/>
          <p:cNvGrpSpPr/>
          <p:nvPr/>
        </p:nvGrpSpPr>
        <p:grpSpPr>
          <a:xfrm>
            <a:off x="7005989" y="2350775"/>
            <a:ext cx="4357540" cy="3574586"/>
            <a:chOff x="7005989" y="2350775"/>
            <a:chExt cx="4357540" cy="3574586"/>
          </a:xfrm>
        </p:grpSpPr>
        <p:cxnSp>
          <p:nvCxnSpPr>
            <p:cNvPr id="9" name="Straight Connector 8"/>
            <p:cNvCxnSpPr/>
            <p:nvPr/>
          </p:nvCxnSpPr>
          <p:spPr>
            <a:xfrm rot="5400000">
              <a:off x="6276098" y="4139937"/>
              <a:ext cx="2794001" cy="2117"/>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7672040" y="2742936"/>
              <a:ext cx="487680" cy="2117"/>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7672040" y="5535878"/>
              <a:ext cx="487680" cy="2117"/>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V="1">
              <a:off x="7087589" y="4142789"/>
              <a:ext cx="579371" cy="4645"/>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8163590" y="2350775"/>
              <a:ext cx="786939" cy="786939"/>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A" sz="2400">
                <a:latin typeface="+mj-lt"/>
              </a:endParaRPr>
            </a:p>
          </p:txBody>
        </p:sp>
        <p:cxnSp>
          <p:nvCxnSpPr>
            <p:cNvPr id="14" name="Straight Connector 13"/>
            <p:cNvCxnSpPr/>
            <p:nvPr/>
          </p:nvCxnSpPr>
          <p:spPr>
            <a:xfrm>
              <a:off x="7672040" y="4144053"/>
              <a:ext cx="487680" cy="2117"/>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8163590" y="3741422"/>
              <a:ext cx="786939" cy="786939"/>
            </a:xfrm>
            <a:prstGeom prst="ellipse">
              <a:avLst/>
            </a:prstGeom>
            <a:solidFill>
              <a:schemeClr val="accent5"/>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A" sz="2400">
                <a:latin typeface="+mj-lt"/>
              </a:endParaRPr>
            </a:p>
          </p:txBody>
        </p:sp>
        <p:sp>
          <p:nvSpPr>
            <p:cNvPr id="16" name="Oval 15"/>
            <p:cNvSpPr/>
            <p:nvPr/>
          </p:nvSpPr>
          <p:spPr>
            <a:xfrm>
              <a:off x="8163590" y="5138422"/>
              <a:ext cx="786939" cy="786939"/>
            </a:xfrm>
            <a:prstGeom prst="ellipse">
              <a:avLst/>
            </a:prstGeom>
            <a:solidFill>
              <a:schemeClr val="accent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A" sz="2400">
                <a:latin typeface="+mj-lt"/>
              </a:endParaRPr>
            </a:p>
          </p:txBody>
        </p:sp>
        <p:sp>
          <p:nvSpPr>
            <p:cNvPr id="17" name="TextBox 16"/>
            <p:cNvSpPr txBox="1"/>
            <p:nvPr/>
          </p:nvSpPr>
          <p:spPr>
            <a:xfrm>
              <a:off x="8255784" y="2499894"/>
              <a:ext cx="629913" cy="436876"/>
            </a:xfrm>
            <a:prstGeom prst="rect">
              <a:avLst/>
            </a:prstGeom>
            <a:noFill/>
          </p:spPr>
          <p:txBody>
            <a:bodyPr wrap="square" lIns="0" tIns="0" rIns="0" bIns="0" rtlCol="1" anchor="t" anchorCtr="0">
              <a:noAutofit/>
            </a:bodyPr>
            <a:lstStyle/>
            <a:p>
              <a:pPr algn="ctr" rtl="0"/>
              <a:r>
                <a:rPr lang="en-US" sz="2800" dirty="0">
                  <a:solidFill>
                    <a:schemeClr val="bg1"/>
                  </a:solidFill>
                  <a:latin typeface="+mj-lt"/>
                  <a:ea typeface="Open Sans" pitchFamily="34" charset="0"/>
                  <a:cs typeface="Open Sans" pitchFamily="34" charset="0"/>
                </a:rPr>
                <a:t>4</a:t>
              </a:r>
              <a:endParaRPr lang="ar-SA" sz="2800" dirty="0">
                <a:solidFill>
                  <a:schemeClr val="bg1"/>
                </a:solidFill>
                <a:latin typeface="+mj-lt"/>
                <a:ea typeface="Open Sans" pitchFamily="34" charset="0"/>
              </a:endParaRPr>
            </a:p>
          </p:txBody>
        </p:sp>
        <p:sp>
          <p:nvSpPr>
            <p:cNvPr id="18" name="TextBox 17"/>
            <p:cNvSpPr txBox="1"/>
            <p:nvPr/>
          </p:nvSpPr>
          <p:spPr>
            <a:xfrm>
              <a:off x="8255784" y="3907515"/>
              <a:ext cx="629913" cy="439213"/>
            </a:xfrm>
            <a:prstGeom prst="rect">
              <a:avLst/>
            </a:prstGeom>
            <a:noFill/>
          </p:spPr>
          <p:txBody>
            <a:bodyPr wrap="square" lIns="0" tIns="0" rIns="0" bIns="0" rtlCol="1" anchor="t" anchorCtr="0">
              <a:noAutofit/>
            </a:bodyPr>
            <a:lstStyle/>
            <a:p>
              <a:pPr algn="ctr" rtl="0"/>
              <a:r>
                <a:rPr lang="en-US" sz="2800" dirty="0">
                  <a:solidFill>
                    <a:schemeClr val="bg1"/>
                  </a:solidFill>
                  <a:latin typeface="+mj-lt"/>
                  <a:ea typeface="Open Sans" pitchFamily="34" charset="0"/>
                  <a:cs typeface="Open Sans" pitchFamily="34" charset="0"/>
                </a:rPr>
                <a:t>5</a:t>
              </a:r>
              <a:endParaRPr lang="ar-SA" sz="2800" dirty="0">
                <a:solidFill>
                  <a:schemeClr val="bg1"/>
                </a:solidFill>
                <a:latin typeface="+mj-lt"/>
                <a:ea typeface="Open Sans" pitchFamily="34" charset="0"/>
              </a:endParaRPr>
            </a:p>
          </p:txBody>
        </p:sp>
        <p:sp>
          <p:nvSpPr>
            <p:cNvPr id="19" name="TextBox 18"/>
            <p:cNvSpPr txBox="1"/>
            <p:nvPr/>
          </p:nvSpPr>
          <p:spPr>
            <a:xfrm>
              <a:off x="8255784" y="5287984"/>
              <a:ext cx="629913" cy="401481"/>
            </a:xfrm>
            <a:prstGeom prst="rect">
              <a:avLst/>
            </a:prstGeom>
            <a:noFill/>
          </p:spPr>
          <p:txBody>
            <a:bodyPr wrap="square" lIns="0" tIns="0" rIns="0" bIns="0" rtlCol="1" anchor="t" anchorCtr="0">
              <a:noAutofit/>
            </a:bodyPr>
            <a:lstStyle/>
            <a:p>
              <a:pPr algn="ctr" rtl="0"/>
              <a:r>
                <a:rPr lang="en-US" sz="2800" dirty="0">
                  <a:solidFill>
                    <a:schemeClr val="bg1"/>
                  </a:solidFill>
                  <a:latin typeface="+mj-lt"/>
                  <a:ea typeface="Open Sans" pitchFamily="34" charset="0"/>
                  <a:cs typeface="Open Sans" pitchFamily="34" charset="0"/>
                </a:rPr>
                <a:t>6</a:t>
              </a:r>
              <a:endParaRPr lang="ar-SA" sz="2800" dirty="0">
                <a:solidFill>
                  <a:schemeClr val="bg1"/>
                </a:solidFill>
                <a:latin typeface="+mj-lt"/>
                <a:ea typeface="Open Sans" pitchFamily="34" charset="0"/>
              </a:endParaRPr>
            </a:p>
          </p:txBody>
        </p:sp>
        <p:sp>
          <p:nvSpPr>
            <p:cNvPr id="36" name="Oval 35"/>
            <p:cNvSpPr/>
            <p:nvPr/>
          </p:nvSpPr>
          <p:spPr>
            <a:xfrm rot="16200000">
              <a:off x="7005989" y="4104313"/>
              <a:ext cx="81600" cy="81600"/>
            </a:xfrm>
            <a:prstGeom prst="ellipse">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A" sz="2400">
                <a:latin typeface="+mj-lt"/>
              </a:endParaRPr>
            </a:p>
          </p:txBody>
        </p:sp>
        <p:grpSp>
          <p:nvGrpSpPr>
            <p:cNvPr id="38" name="Group 37"/>
            <p:cNvGrpSpPr/>
            <p:nvPr/>
          </p:nvGrpSpPr>
          <p:grpSpPr>
            <a:xfrm>
              <a:off x="9077303" y="2386959"/>
              <a:ext cx="2286226" cy="713555"/>
              <a:chOff x="7351333" y="2153582"/>
              <a:chExt cx="3920741" cy="713555"/>
            </a:xfrm>
          </p:grpSpPr>
          <p:sp>
            <p:nvSpPr>
              <p:cNvPr id="39" name="TextBox 38"/>
              <p:cNvSpPr txBox="1"/>
              <p:nvPr/>
            </p:nvSpPr>
            <p:spPr>
              <a:xfrm>
                <a:off x="7351333" y="2153582"/>
                <a:ext cx="1241045" cy="307777"/>
              </a:xfrm>
              <a:prstGeom prst="rect">
                <a:avLst/>
              </a:prstGeom>
              <a:noFill/>
            </p:spPr>
            <p:txBody>
              <a:bodyPr wrap="none" rtlCol="0">
                <a:spAutoFit/>
              </a:bodyPr>
              <a:lstStyle/>
              <a:p>
                <a:r>
                  <a:rPr lang="vi-VN" sz="1400" dirty="0">
                    <a:solidFill>
                      <a:schemeClr val="tx1">
                        <a:lumMod val="65000"/>
                        <a:lumOff val="35000"/>
                      </a:schemeClr>
                    </a:solidFill>
                    <a:latin typeface="+mj-lt"/>
                  </a:rPr>
                  <a:t>SOCIAL MEDIA</a:t>
                </a:r>
                <a:endParaRPr lang="en-US" sz="1400" dirty="0">
                  <a:solidFill>
                    <a:schemeClr val="tx1">
                      <a:lumMod val="65000"/>
                      <a:lumOff val="35000"/>
                    </a:schemeClr>
                  </a:solidFill>
                  <a:latin typeface="+mj-lt"/>
                </a:endParaRPr>
              </a:p>
            </p:txBody>
          </p:sp>
          <p:sp>
            <p:nvSpPr>
              <p:cNvPr id="40" name="TextBox 39"/>
              <p:cNvSpPr txBox="1"/>
              <p:nvPr/>
            </p:nvSpPr>
            <p:spPr>
              <a:xfrm>
                <a:off x="7351335" y="2405472"/>
                <a:ext cx="3920739" cy="461665"/>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a:t>
                </a:r>
              </a:p>
            </p:txBody>
          </p:sp>
        </p:grpSp>
        <p:grpSp>
          <p:nvGrpSpPr>
            <p:cNvPr id="41" name="Group 40"/>
            <p:cNvGrpSpPr/>
            <p:nvPr/>
          </p:nvGrpSpPr>
          <p:grpSpPr>
            <a:xfrm>
              <a:off x="9077303" y="3750557"/>
              <a:ext cx="2286226" cy="738892"/>
              <a:chOff x="7351333" y="3625364"/>
              <a:chExt cx="3920741" cy="738892"/>
            </a:xfrm>
          </p:grpSpPr>
          <p:sp>
            <p:nvSpPr>
              <p:cNvPr id="42" name="TextBox 41"/>
              <p:cNvSpPr txBox="1"/>
              <p:nvPr/>
            </p:nvSpPr>
            <p:spPr>
              <a:xfrm>
                <a:off x="7351333" y="3625364"/>
                <a:ext cx="1308500" cy="307777"/>
              </a:xfrm>
              <a:prstGeom prst="rect">
                <a:avLst/>
              </a:prstGeom>
              <a:noFill/>
            </p:spPr>
            <p:txBody>
              <a:bodyPr wrap="none" rtlCol="0">
                <a:spAutoFit/>
              </a:bodyPr>
              <a:lstStyle/>
              <a:p>
                <a:r>
                  <a:rPr lang="vi-VN" sz="1400" dirty="0">
                    <a:solidFill>
                      <a:schemeClr val="tx1">
                        <a:lumMod val="65000"/>
                        <a:lumOff val="35000"/>
                      </a:schemeClr>
                    </a:solidFill>
                    <a:latin typeface="+mj-lt"/>
                  </a:rPr>
                  <a:t>DEVELOPMENT</a:t>
                </a:r>
                <a:endParaRPr lang="en-US" sz="1400" dirty="0">
                  <a:solidFill>
                    <a:schemeClr val="tx1">
                      <a:lumMod val="65000"/>
                      <a:lumOff val="35000"/>
                    </a:schemeClr>
                  </a:solidFill>
                  <a:latin typeface="+mj-lt"/>
                </a:endParaRPr>
              </a:p>
            </p:txBody>
          </p:sp>
          <p:sp>
            <p:nvSpPr>
              <p:cNvPr id="43" name="TextBox 42"/>
              <p:cNvSpPr txBox="1"/>
              <p:nvPr/>
            </p:nvSpPr>
            <p:spPr>
              <a:xfrm>
                <a:off x="7351335" y="3902591"/>
                <a:ext cx="3920739" cy="461665"/>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a:t>
                </a:r>
              </a:p>
            </p:txBody>
          </p:sp>
        </p:grpSp>
        <p:grpSp>
          <p:nvGrpSpPr>
            <p:cNvPr id="44" name="Group 43"/>
            <p:cNvGrpSpPr/>
            <p:nvPr/>
          </p:nvGrpSpPr>
          <p:grpSpPr>
            <a:xfrm>
              <a:off x="9077303" y="5125270"/>
              <a:ext cx="2286226" cy="761179"/>
              <a:chOff x="7351333" y="4947301"/>
              <a:chExt cx="3920741" cy="761179"/>
            </a:xfrm>
          </p:grpSpPr>
          <p:sp>
            <p:nvSpPr>
              <p:cNvPr id="45" name="TextBox 44"/>
              <p:cNvSpPr txBox="1"/>
              <p:nvPr/>
            </p:nvSpPr>
            <p:spPr>
              <a:xfrm>
                <a:off x="7351333" y="4947301"/>
                <a:ext cx="1128835" cy="307777"/>
              </a:xfrm>
              <a:prstGeom prst="rect">
                <a:avLst/>
              </a:prstGeom>
              <a:noFill/>
            </p:spPr>
            <p:txBody>
              <a:bodyPr wrap="none" rtlCol="0">
                <a:spAutoFit/>
              </a:bodyPr>
              <a:lstStyle/>
              <a:p>
                <a:r>
                  <a:rPr lang="vi-VN" sz="1400">
                    <a:solidFill>
                      <a:schemeClr val="tx1">
                        <a:lumMod val="65000"/>
                        <a:lumOff val="35000"/>
                      </a:schemeClr>
                    </a:solidFill>
                    <a:latin typeface="+mj-lt"/>
                  </a:rPr>
                  <a:t>WEB DESIGN</a:t>
                </a:r>
                <a:endParaRPr lang="en-US" sz="1400">
                  <a:solidFill>
                    <a:schemeClr val="tx1">
                      <a:lumMod val="65000"/>
                      <a:lumOff val="35000"/>
                    </a:schemeClr>
                  </a:solidFill>
                  <a:latin typeface="+mj-lt"/>
                </a:endParaRPr>
              </a:p>
            </p:txBody>
          </p:sp>
          <p:sp>
            <p:nvSpPr>
              <p:cNvPr id="46" name="TextBox 45"/>
              <p:cNvSpPr txBox="1"/>
              <p:nvPr/>
            </p:nvSpPr>
            <p:spPr>
              <a:xfrm>
                <a:off x="7351335" y="5246815"/>
                <a:ext cx="3920739" cy="461665"/>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grpSp>
      <p:grpSp>
        <p:nvGrpSpPr>
          <p:cNvPr id="32" name="Group 31"/>
          <p:cNvGrpSpPr/>
          <p:nvPr/>
        </p:nvGrpSpPr>
        <p:grpSpPr>
          <a:xfrm>
            <a:off x="840530" y="2350775"/>
            <a:ext cx="4377872" cy="3574586"/>
            <a:chOff x="840530" y="2350775"/>
            <a:chExt cx="4377872" cy="3574586"/>
          </a:xfrm>
        </p:grpSpPr>
        <p:cxnSp>
          <p:nvCxnSpPr>
            <p:cNvPr id="20" name="Straight Connector 19"/>
            <p:cNvCxnSpPr/>
            <p:nvPr/>
          </p:nvCxnSpPr>
          <p:spPr>
            <a:xfrm rot="16200000">
              <a:off x="3141359" y="4134082"/>
              <a:ext cx="2794001" cy="2117"/>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0800000">
              <a:off x="4051738" y="5531082"/>
              <a:ext cx="487680" cy="2117"/>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0800000">
              <a:off x="4051738" y="2738140"/>
              <a:ext cx="487680" cy="2117"/>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H="1" flipV="1">
              <a:off x="4544498" y="4136157"/>
              <a:ext cx="592304" cy="976"/>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4" name="Oval 23"/>
            <p:cNvSpPr/>
            <p:nvPr/>
          </p:nvSpPr>
          <p:spPr>
            <a:xfrm rot="10800000">
              <a:off x="3260929" y="5138422"/>
              <a:ext cx="786939" cy="786939"/>
            </a:xfrm>
            <a:prstGeom prst="ellipse">
              <a:avLst/>
            </a:prstGeom>
            <a:solidFill>
              <a:schemeClr val="accent3"/>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A" sz="2400">
                <a:latin typeface="+mj-lt"/>
              </a:endParaRPr>
            </a:p>
          </p:txBody>
        </p:sp>
        <p:cxnSp>
          <p:nvCxnSpPr>
            <p:cNvPr id="25" name="Straight Connector 24"/>
            <p:cNvCxnSpPr/>
            <p:nvPr/>
          </p:nvCxnSpPr>
          <p:spPr>
            <a:xfrm rot="10800000">
              <a:off x="4051738" y="4135586"/>
              <a:ext cx="487680" cy="2117"/>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6" name="Oval 25"/>
            <p:cNvSpPr/>
            <p:nvPr/>
          </p:nvSpPr>
          <p:spPr>
            <a:xfrm rot="10800000">
              <a:off x="3260929" y="3747775"/>
              <a:ext cx="786939" cy="786939"/>
            </a:xfrm>
            <a:prstGeom prst="ellipse">
              <a:avLst/>
            </a:prstGeom>
            <a:solidFill>
              <a:schemeClr val="accent2"/>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A" sz="2400">
                <a:latin typeface="+mj-lt"/>
              </a:endParaRPr>
            </a:p>
          </p:txBody>
        </p:sp>
        <p:sp>
          <p:nvSpPr>
            <p:cNvPr id="27" name="Oval 26"/>
            <p:cNvSpPr/>
            <p:nvPr/>
          </p:nvSpPr>
          <p:spPr>
            <a:xfrm rot="10800000">
              <a:off x="3260929" y="2350775"/>
              <a:ext cx="786939" cy="786939"/>
            </a:xfrm>
            <a:prstGeom prst="ellipse">
              <a:avLst/>
            </a:prstGeom>
            <a:solidFill>
              <a:schemeClr val="accent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A" sz="2400" dirty="0">
                <a:latin typeface="+mj-lt"/>
              </a:endParaRPr>
            </a:p>
          </p:txBody>
        </p:sp>
        <p:sp>
          <p:nvSpPr>
            <p:cNvPr id="28" name="TextBox 27"/>
            <p:cNvSpPr txBox="1"/>
            <p:nvPr/>
          </p:nvSpPr>
          <p:spPr>
            <a:xfrm>
              <a:off x="3349989" y="2499894"/>
              <a:ext cx="629913" cy="436876"/>
            </a:xfrm>
            <a:prstGeom prst="rect">
              <a:avLst/>
            </a:prstGeom>
            <a:noFill/>
          </p:spPr>
          <p:txBody>
            <a:bodyPr wrap="square" lIns="0" tIns="0" rIns="0" bIns="0" rtlCol="1" anchor="t" anchorCtr="0">
              <a:noAutofit/>
            </a:bodyPr>
            <a:lstStyle/>
            <a:p>
              <a:pPr algn="ctr" rtl="0"/>
              <a:r>
                <a:rPr lang="en-US" sz="2800" dirty="0">
                  <a:solidFill>
                    <a:schemeClr val="bg1"/>
                  </a:solidFill>
                  <a:latin typeface="+mj-lt"/>
                  <a:ea typeface="Open Sans" pitchFamily="34" charset="0"/>
                  <a:cs typeface="Open Sans" pitchFamily="34" charset="0"/>
                </a:rPr>
                <a:t>1</a:t>
              </a:r>
              <a:endParaRPr lang="ar-SA" sz="2800" dirty="0">
                <a:solidFill>
                  <a:schemeClr val="bg1"/>
                </a:solidFill>
                <a:latin typeface="+mj-lt"/>
                <a:ea typeface="Open Sans" pitchFamily="34" charset="0"/>
              </a:endParaRPr>
            </a:p>
          </p:txBody>
        </p:sp>
        <p:sp>
          <p:nvSpPr>
            <p:cNvPr id="29" name="TextBox 28"/>
            <p:cNvSpPr txBox="1"/>
            <p:nvPr/>
          </p:nvSpPr>
          <p:spPr>
            <a:xfrm>
              <a:off x="3349989" y="3907515"/>
              <a:ext cx="629913" cy="439213"/>
            </a:xfrm>
            <a:prstGeom prst="rect">
              <a:avLst/>
            </a:prstGeom>
            <a:noFill/>
          </p:spPr>
          <p:txBody>
            <a:bodyPr wrap="square" lIns="0" tIns="0" rIns="0" bIns="0" rtlCol="1" anchor="t" anchorCtr="0">
              <a:noAutofit/>
            </a:bodyPr>
            <a:lstStyle/>
            <a:p>
              <a:pPr algn="ctr" rtl="0"/>
              <a:r>
                <a:rPr lang="en-US" sz="2800" dirty="0">
                  <a:solidFill>
                    <a:schemeClr val="bg1"/>
                  </a:solidFill>
                  <a:latin typeface="+mj-lt"/>
                  <a:ea typeface="Open Sans" pitchFamily="34" charset="0"/>
                  <a:cs typeface="Open Sans" pitchFamily="34" charset="0"/>
                </a:rPr>
                <a:t>2</a:t>
              </a:r>
              <a:endParaRPr lang="ar-SA" sz="2800" dirty="0">
                <a:solidFill>
                  <a:schemeClr val="bg1"/>
                </a:solidFill>
                <a:latin typeface="+mj-lt"/>
                <a:ea typeface="Open Sans" pitchFamily="34" charset="0"/>
              </a:endParaRPr>
            </a:p>
          </p:txBody>
        </p:sp>
        <p:sp>
          <p:nvSpPr>
            <p:cNvPr id="30" name="TextBox 29"/>
            <p:cNvSpPr txBox="1"/>
            <p:nvPr/>
          </p:nvSpPr>
          <p:spPr>
            <a:xfrm>
              <a:off x="3349989" y="5287984"/>
              <a:ext cx="629913" cy="401481"/>
            </a:xfrm>
            <a:prstGeom prst="rect">
              <a:avLst/>
            </a:prstGeom>
            <a:noFill/>
          </p:spPr>
          <p:txBody>
            <a:bodyPr wrap="square" lIns="0" tIns="0" rIns="0" bIns="0" rtlCol="1" anchor="t" anchorCtr="0">
              <a:noAutofit/>
            </a:bodyPr>
            <a:lstStyle/>
            <a:p>
              <a:pPr algn="ctr" rtl="0"/>
              <a:r>
                <a:rPr lang="en-US" sz="2800" dirty="0">
                  <a:solidFill>
                    <a:schemeClr val="bg1"/>
                  </a:solidFill>
                  <a:latin typeface="+mj-lt"/>
                  <a:ea typeface="Open Sans" pitchFamily="34" charset="0"/>
                  <a:cs typeface="Open Sans" pitchFamily="34" charset="0"/>
                </a:rPr>
                <a:t>3</a:t>
              </a:r>
              <a:endParaRPr lang="ar-SA" sz="2800" dirty="0">
                <a:solidFill>
                  <a:schemeClr val="bg1"/>
                </a:solidFill>
                <a:latin typeface="+mj-lt"/>
                <a:ea typeface="Open Sans" pitchFamily="34" charset="0"/>
              </a:endParaRPr>
            </a:p>
          </p:txBody>
        </p:sp>
        <p:sp>
          <p:nvSpPr>
            <p:cNvPr id="35" name="Oval 34"/>
            <p:cNvSpPr/>
            <p:nvPr/>
          </p:nvSpPr>
          <p:spPr>
            <a:xfrm rot="16200000">
              <a:off x="5136802" y="4095846"/>
              <a:ext cx="81600" cy="81600"/>
            </a:xfrm>
            <a:prstGeom prst="ellipse">
              <a:avLst/>
            </a:prstGeom>
            <a:solidFill>
              <a:schemeClr val="bg1"/>
            </a:solidFill>
            <a:ln w="127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A" sz="2400">
                <a:latin typeface="+mj-lt"/>
              </a:endParaRPr>
            </a:p>
          </p:txBody>
        </p:sp>
        <p:grpSp>
          <p:nvGrpSpPr>
            <p:cNvPr id="50" name="Group 49"/>
            <p:cNvGrpSpPr/>
            <p:nvPr/>
          </p:nvGrpSpPr>
          <p:grpSpPr>
            <a:xfrm>
              <a:off x="840530" y="3762466"/>
              <a:ext cx="2286225" cy="726983"/>
              <a:chOff x="7553612" y="3685794"/>
              <a:chExt cx="3920739" cy="726983"/>
            </a:xfrm>
          </p:grpSpPr>
          <p:sp>
            <p:nvSpPr>
              <p:cNvPr id="51" name="TextBox 50"/>
              <p:cNvSpPr txBox="1"/>
              <p:nvPr/>
            </p:nvSpPr>
            <p:spPr>
              <a:xfrm>
                <a:off x="9024755" y="3685794"/>
                <a:ext cx="2449596" cy="307777"/>
              </a:xfrm>
              <a:prstGeom prst="rect">
                <a:avLst/>
              </a:prstGeom>
              <a:noFill/>
            </p:spPr>
            <p:txBody>
              <a:bodyPr wrap="square" rtlCol="0">
                <a:spAutoFit/>
              </a:bodyPr>
              <a:lstStyle/>
              <a:p>
                <a:pPr algn="r"/>
                <a:r>
                  <a:rPr lang="vi-VN" sz="1400" dirty="0">
                    <a:solidFill>
                      <a:schemeClr val="tx1">
                        <a:lumMod val="65000"/>
                        <a:lumOff val="35000"/>
                      </a:schemeClr>
                    </a:solidFill>
                    <a:latin typeface="+mj-lt"/>
                  </a:rPr>
                  <a:t>PHOTOGRAPHIC</a:t>
                </a:r>
                <a:endParaRPr lang="en-US" sz="1400" dirty="0">
                  <a:solidFill>
                    <a:schemeClr val="tx1">
                      <a:lumMod val="65000"/>
                      <a:lumOff val="35000"/>
                    </a:schemeClr>
                  </a:solidFill>
                  <a:latin typeface="+mj-lt"/>
                </a:endParaRPr>
              </a:p>
            </p:txBody>
          </p:sp>
          <p:sp>
            <p:nvSpPr>
              <p:cNvPr id="52" name="TextBox 51"/>
              <p:cNvSpPr txBox="1"/>
              <p:nvPr/>
            </p:nvSpPr>
            <p:spPr>
              <a:xfrm>
                <a:off x="7553612" y="3951112"/>
                <a:ext cx="3920739" cy="461665"/>
              </a:xfrm>
              <a:prstGeom prst="rect">
                <a:avLst/>
              </a:prstGeom>
              <a:noFill/>
            </p:spPr>
            <p:txBody>
              <a:bodyPr wrap="square" rtlCol="0">
                <a:spAutoFit/>
              </a:bodyPr>
              <a:lstStyle/>
              <a:p>
                <a:pPr algn="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a:t>
                </a:r>
              </a:p>
            </p:txBody>
          </p:sp>
        </p:grpSp>
        <p:grpSp>
          <p:nvGrpSpPr>
            <p:cNvPr id="59" name="Group 58"/>
            <p:cNvGrpSpPr/>
            <p:nvPr/>
          </p:nvGrpSpPr>
          <p:grpSpPr>
            <a:xfrm>
              <a:off x="842905" y="5134129"/>
              <a:ext cx="2286225" cy="726983"/>
              <a:chOff x="7553612" y="3685794"/>
              <a:chExt cx="3920739" cy="726983"/>
            </a:xfrm>
          </p:grpSpPr>
          <p:sp>
            <p:nvSpPr>
              <p:cNvPr id="60" name="TextBox 59"/>
              <p:cNvSpPr txBox="1"/>
              <p:nvPr/>
            </p:nvSpPr>
            <p:spPr>
              <a:xfrm>
                <a:off x="9201455" y="3685794"/>
                <a:ext cx="2272896" cy="307777"/>
              </a:xfrm>
              <a:prstGeom prst="rect">
                <a:avLst/>
              </a:prstGeom>
              <a:noFill/>
            </p:spPr>
            <p:txBody>
              <a:bodyPr wrap="square" rtlCol="0">
                <a:spAutoFit/>
              </a:bodyPr>
              <a:lstStyle/>
              <a:p>
                <a:pPr algn="r"/>
                <a:r>
                  <a:rPr lang="vi-VN" sz="1400" dirty="0">
                    <a:solidFill>
                      <a:schemeClr val="tx1">
                        <a:lumMod val="65000"/>
                        <a:lumOff val="35000"/>
                      </a:schemeClr>
                    </a:solidFill>
                    <a:latin typeface="+mj-lt"/>
                  </a:rPr>
                  <a:t>ECOMMERC</a:t>
                </a:r>
                <a:r>
                  <a:rPr lang="vi-VN" sz="1400" dirty="0">
                    <a:solidFill>
                      <a:schemeClr val="tx1">
                        <a:lumMod val="65000"/>
                        <a:lumOff val="35000"/>
                      </a:schemeClr>
                    </a:solidFill>
                  </a:rPr>
                  <a:t>E</a:t>
                </a:r>
                <a:endParaRPr lang="en-US" sz="1400" dirty="0">
                  <a:solidFill>
                    <a:schemeClr val="tx1">
                      <a:lumMod val="65000"/>
                      <a:lumOff val="35000"/>
                    </a:schemeClr>
                  </a:solidFill>
                </a:endParaRPr>
              </a:p>
            </p:txBody>
          </p:sp>
          <p:sp>
            <p:nvSpPr>
              <p:cNvPr id="61" name="TextBox 60"/>
              <p:cNvSpPr txBox="1"/>
              <p:nvPr/>
            </p:nvSpPr>
            <p:spPr>
              <a:xfrm>
                <a:off x="7553612" y="3951112"/>
                <a:ext cx="3920739" cy="461665"/>
              </a:xfrm>
              <a:prstGeom prst="rect">
                <a:avLst/>
              </a:prstGeom>
              <a:noFill/>
            </p:spPr>
            <p:txBody>
              <a:bodyPr wrap="square" rtlCol="0">
                <a:spAutoFit/>
              </a:bodyPr>
              <a:lstStyle/>
              <a:p>
                <a:pPr algn="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a:t>
                </a:r>
              </a:p>
            </p:txBody>
          </p:sp>
        </p:grpSp>
        <p:grpSp>
          <p:nvGrpSpPr>
            <p:cNvPr id="62" name="Group 61"/>
            <p:cNvGrpSpPr/>
            <p:nvPr/>
          </p:nvGrpSpPr>
          <p:grpSpPr>
            <a:xfrm>
              <a:off x="845206" y="2371819"/>
              <a:ext cx="2286225" cy="726983"/>
              <a:chOff x="7553612" y="3685794"/>
              <a:chExt cx="3920739" cy="726983"/>
            </a:xfrm>
          </p:grpSpPr>
          <p:sp>
            <p:nvSpPr>
              <p:cNvPr id="63" name="TextBox 62"/>
              <p:cNvSpPr txBox="1"/>
              <p:nvPr/>
            </p:nvSpPr>
            <p:spPr>
              <a:xfrm>
                <a:off x="9016735" y="3685794"/>
                <a:ext cx="2457616" cy="307777"/>
              </a:xfrm>
              <a:prstGeom prst="rect">
                <a:avLst/>
              </a:prstGeom>
              <a:noFill/>
            </p:spPr>
            <p:txBody>
              <a:bodyPr wrap="square" rtlCol="0">
                <a:spAutoFit/>
              </a:bodyPr>
              <a:lstStyle/>
              <a:p>
                <a:pPr algn="r"/>
                <a:r>
                  <a:rPr lang="vi-VN" sz="1400" dirty="0">
                    <a:solidFill>
                      <a:schemeClr val="tx1">
                        <a:lumMod val="65000"/>
                        <a:lumOff val="35000"/>
                      </a:schemeClr>
                    </a:solidFill>
                    <a:latin typeface="+mj-lt"/>
                  </a:rPr>
                  <a:t>SEARCH ENGINE</a:t>
                </a:r>
              </a:p>
            </p:txBody>
          </p:sp>
          <p:sp>
            <p:nvSpPr>
              <p:cNvPr id="64" name="TextBox 63"/>
              <p:cNvSpPr txBox="1"/>
              <p:nvPr/>
            </p:nvSpPr>
            <p:spPr>
              <a:xfrm>
                <a:off x="7553612" y="3951112"/>
                <a:ext cx="3920739" cy="461665"/>
              </a:xfrm>
              <a:prstGeom prst="rect">
                <a:avLst/>
              </a:prstGeom>
              <a:noFill/>
            </p:spPr>
            <p:txBody>
              <a:bodyPr wrap="square" rtlCol="0">
                <a:spAutoFit/>
              </a:bodyPr>
              <a:lstStyle/>
              <a:p>
                <a:pPr algn="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a:t>
                </a:r>
              </a:p>
            </p:txBody>
          </p:sp>
        </p:grpSp>
      </p:grpSp>
    </p:spTree>
    <p:extLst>
      <p:ext uri="{BB962C8B-B14F-4D97-AF65-F5344CB8AC3E}">
        <p14:creationId xmlns:p14="http://schemas.microsoft.com/office/powerpoint/2010/main" val="256021398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anim calcmode="lin" valueType="num">
                                      <p:cBhvr>
                                        <p:cTn id="8" dur="500" fill="hold"/>
                                        <p:tgtEl>
                                          <p:spTgt spid="37"/>
                                        </p:tgtEl>
                                        <p:attrNameLst>
                                          <p:attrName>ppt_x</p:attrName>
                                        </p:attrNameLst>
                                      </p:cBhvr>
                                      <p:tavLst>
                                        <p:tav tm="0">
                                          <p:val>
                                            <p:strVal val="#ppt_x"/>
                                          </p:val>
                                        </p:tav>
                                        <p:tav tm="100000">
                                          <p:val>
                                            <p:strVal val="#ppt_x"/>
                                          </p:val>
                                        </p:tav>
                                      </p:tavLst>
                                    </p:anim>
                                    <p:anim calcmode="lin" valueType="num">
                                      <p:cBhvr>
                                        <p:cTn id="9" dur="500" fill="hold"/>
                                        <p:tgtEl>
                                          <p:spTgt spid="3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18" presetClass="entr" presetSubtype="6"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strips(downRight)">
                                      <p:cBhvr>
                                        <p:cTn id="19" dur="500"/>
                                        <p:tgtEl>
                                          <p:spTgt spid="32"/>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strips(downLeft)">
                                      <p:cBhvr>
                                        <p:cTn id="2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Service List Sample</a:t>
            </a:r>
          </a:p>
        </p:txBody>
      </p:sp>
      <p:sp>
        <p:nvSpPr>
          <p:cNvPr id="3" name="Slide Number Placeholder 2"/>
          <p:cNvSpPr>
            <a:spLocks noGrp="1"/>
          </p:cNvSpPr>
          <p:nvPr>
            <p:ph type="sldNum" sz="quarter" idx="12"/>
          </p:nvPr>
        </p:nvSpPr>
        <p:spPr/>
        <p:txBody>
          <a:bodyPr/>
          <a:lstStyle/>
          <a:p>
            <a:fld id="{5DE872C3-2ED1-43FB-B3C4-BA6F078D7CD3}" type="slidenum">
              <a:rPr lang="en-US" smtClean="0"/>
              <a:t>13</a:t>
            </a:fld>
            <a:endParaRPr lang="en-US"/>
          </a:p>
        </p:txBody>
      </p:sp>
      <p:grpSp>
        <p:nvGrpSpPr>
          <p:cNvPr id="36" name="Group 35"/>
          <p:cNvGrpSpPr/>
          <p:nvPr/>
        </p:nvGrpSpPr>
        <p:grpSpPr>
          <a:xfrm>
            <a:off x="2095161" y="2350152"/>
            <a:ext cx="3920741" cy="730508"/>
            <a:chOff x="2096753" y="2156085"/>
            <a:chExt cx="3920741" cy="730508"/>
          </a:xfrm>
        </p:grpSpPr>
        <p:sp>
          <p:nvSpPr>
            <p:cNvPr id="37" name="TextBox 36"/>
            <p:cNvSpPr txBox="1"/>
            <p:nvPr/>
          </p:nvSpPr>
          <p:spPr>
            <a:xfrm>
              <a:off x="2096753" y="2156085"/>
              <a:ext cx="1399742" cy="307777"/>
            </a:xfrm>
            <a:prstGeom prst="rect">
              <a:avLst/>
            </a:prstGeom>
            <a:noFill/>
          </p:spPr>
          <p:txBody>
            <a:bodyPr wrap="none" rtlCol="0">
              <a:spAutoFit/>
            </a:bodyPr>
            <a:lstStyle/>
            <a:p>
              <a:r>
                <a:rPr lang="vi-VN" sz="1400" dirty="0">
                  <a:solidFill>
                    <a:schemeClr val="tx1">
                      <a:lumMod val="65000"/>
                      <a:lumOff val="35000"/>
                    </a:schemeClr>
                  </a:solidFill>
                  <a:latin typeface="+mj-lt"/>
                </a:rPr>
                <a:t>SEARCH ENGINE</a:t>
              </a:r>
              <a:endParaRPr lang="en-US" sz="1400" dirty="0">
                <a:solidFill>
                  <a:schemeClr val="tx1">
                    <a:lumMod val="65000"/>
                    <a:lumOff val="35000"/>
                  </a:schemeClr>
                </a:solidFill>
                <a:latin typeface="+mj-lt"/>
              </a:endParaRPr>
            </a:p>
          </p:txBody>
        </p:sp>
        <p:sp>
          <p:nvSpPr>
            <p:cNvPr id="38" name="TextBox 37"/>
            <p:cNvSpPr txBox="1"/>
            <p:nvPr/>
          </p:nvSpPr>
          <p:spPr>
            <a:xfrm>
              <a:off x="2096754" y="2424928"/>
              <a:ext cx="3920740" cy="461665"/>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r>
                <a:rPr lang="en-US" sz="1200" dirty="0">
                  <a:solidFill>
                    <a:schemeClr val="tx1">
                      <a:lumMod val="50000"/>
                      <a:lumOff val="50000"/>
                    </a:schemeClr>
                  </a:solidFill>
                </a:rPr>
                <a:t> nisi, ac </a:t>
              </a:r>
              <a:r>
                <a:rPr lang="en-US" sz="1200" dirty="0" err="1">
                  <a:solidFill>
                    <a:schemeClr val="tx1">
                      <a:lumMod val="50000"/>
                      <a:lumOff val="50000"/>
                    </a:schemeClr>
                  </a:solidFill>
                </a:rPr>
                <a:t>scelerisque</a:t>
              </a:r>
              <a:r>
                <a:rPr lang="en-US" sz="1200" dirty="0">
                  <a:solidFill>
                    <a:schemeClr val="tx1">
                      <a:lumMod val="50000"/>
                      <a:lumOff val="50000"/>
                    </a:schemeClr>
                  </a:solidFill>
                </a:rPr>
                <a:t> </a:t>
              </a:r>
              <a:r>
                <a:rPr lang="en-US" sz="1200" dirty="0" err="1">
                  <a:solidFill>
                    <a:schemeClr val="tx1">
                      <a:lumMod val="50000"/>
                      <a:lumOff val="50000"/>
                    </a:schemeClr>
                  </a:solidFill>
                </a:rPr>
                <a:t>nulla</a:t>
              </a:r>
              <a:endParaRPr lang="en-US" sz="1200" dirty="0">
                <a:solidFill>
                  <a:schemeClr val="tx1">
                    <a:lumMod val="50000"/>
                    <a:lumOff val="50000"/>
                  </a:schemeClr>
                </a:solidFill>
              </a:endParaRPr>
            </a:p>
          </p:txBody>
        </p:sp>
      </p:grpSp>
      <p:grpSp>
        <p:nvGrpSpPr>
          <p:cNvPr id="39" name="Group 38"/>
          <p:cNvGrpSpPr/>
          <p:nvPr/>
        </p:nvGrpSpPr>
        <p:grpSpPr>
          <a:xfrm>
            <a:off x="2090015" y="3728527"/>
            <a:ext cx="3920741" cy="740651"/>
            <a:chOff x="2096753" y="3643061"/>
            <a:chExt cx="3920741" cy="740651"/>
          </a:xfrm>
        </p:grpSpPr>
        <p:sp>
          <p:nvSpPr>
            <p:cNvPr id="40" name="TextBox 39"/>
            <p:cNvSpPr txBox="1"/>
            <p:nvPr/>
          </p:nvSpPr>
          <p:spPr>
            <a:xfrm>
              <a:off x="2096753" y="3643061"/>
              <a:ext cx="1401281" cy="307777"/>
            </a:xfrm>
            <a:prstGeom prst="rect">
              <a:avLst/>
            </a:prstGeom>
            <a:noFill/>
          </p:spPr>
          <p:txBody>
            <a:bodyPr wrap="none" rtlCol="0">
              <a:spAutoFit/>
            </a:bodyPr>
            <a:lstStyle/>
            <a:p>
              <a:r>
                <a:rPr lang="vi-VN" sz="1400" dirty="0">
                  <a:solidFill>
                    <a:schemeClr val="tx1">
                      <a:lumMod val="65000"/>
                      <a:lumOff val="35000"/>
                    </a:schemeClr>
                  </a:solidFill>
                  <a:latin typeface="+mj-lt"/>
                </a:rPr>
                <a:t>PHOTOGRAPHIC</a:t>
              </a:r>
              <a:endParaRPr lang="en-US" sz="1400" dirty="0">
                <a:solidFill>
                  <a:schemeClr val="tx1">
                    <a:lumMod val="65000"/>
                    <a:lumOff val="35000"/>
                  </a:schemeClr>
                </a:solidFill>
                <a:latin typeface="+mj-lt"/>
              </a:endParaRPr>
            </a:p>
          </p:txBody>
        </p:sp>
        <p:sp>
          <p:nvSpPr>
            <p:cNvPr id="41" name="TextBox 40"/>
            <p:cNvSpPr txBox="1"/>
            <p:nvPr/>
          </p:nvSpPr>
          <p:spPr>
            <a:xfrm>
              <a:off x="2096754" y="3922047"/>
              <a:ext cx="3920740" cy="461665"/>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r>
                <a:rPr lang="en-US" sz="1200" dirty="0">
                  <a:solidFill>
                    <a:schemeClr val="tx1">
                      <a:lumMod val="50000"/>
                      <a:lumOff val="50000"/>
                    </a:schemeClr>
                  </a:solidFill>
                </a:rPr>
                <a:t> nisi, ac </a:t>
              </a:r>
              <a:r>
                <a:rPr lang="en-US" sz="1200" dirty="0" err="1">
                  <a:solidFill>
                    <a:schemeClr val="tx1">
                      <a:lumMod val="50000"/>
                      <a:lumOff val="50000"/>
                    </a:schemeClr>
                  </a:solidFill>
                </a:rPr>
                <a:t>scelerisque</a:t>
              </a:r>
              <a:endParaRPr lang="en-US" sz="1200" dirty="0">
                <a:solidFill>
                  <a:schemeClr val="tx1">
                    <a:lumMod val="50000"/>
                    <a:lumOff val="50000"/>
                  </a:schemeClr>
                </a:solidFill>
              </a:endParaRPr>
            </a:p>
          </p:txBody>
        </p:sp>
      </p:grpSp>
      <p:grpSp>
        <p:nvGrpSpPr>
          <p:cNvPr id="42" name="Group 41"/>
          <p:cNvGrpSpPr/>
          <p:nvPr/>
        </p:nvGrpSpPr>
        <p:grpSpPr>
          <a:xfrm>
            <a:off x="2090015" y="5117045"/>
            <a:ext cx="3920741" cy="726169"/>
            <a:chOff x="2096753" y="5001767"/>
            <a:chExt cx="3920741" cy="726169"/>
          </a:xfrm>
        </p:grpSpPr>
        <p:sp>
          <p:nvSpPr>
            <p:cNvPr id="43" name="TextBox 42"/>
            <p:cNvSpPr txBox="1"/>
            <p:nvPr/>
          </p:nvSpPr>
          <p:spPr>
            <a:xfrm>
              <a:off x="2096753" y="5001767"/>
              <a:ext cx="1142877" cy="307777"/>
            </a:xfrm>
            <a:prstGeom prst="rect">
              <a:avLst/>
            </a:prstGeom>
            <a:noFill/>
          </p:spPr>
          <p:txBody>
            <a:bodyPr wrap="none" rtlCol="0">
              <a:spAutoFit/>
            </a:bodyPr>
            <a:lstStyle/>
            <a:p>
              <a:r>
                <a:rPr lang="vi-VN" sz="1400" dirty="0">
                  <a:solidFill>
                    <a:schemeClr val="tx1">
                      <a:lumMod val="65000"/>
                      <a:lumOff val="35000"/>
                    </a:schemeClr>
                  </a:solidFill>
                  <a:latin typeface="+mj-lt"/>
                </a:rPr>
                <a:t>ECOMMERCE</a:t>
              </a:r>
              <a:endParaRPr lang="en-US" sz="1400" dirty="0">
                <a:solidFill>
                  <a:schemeClr val="tx1">
                    <a:lumMod val="65000"/>
                    <a:lumOff val="35000"/>
                  </a:schemeClr>
                </a:solidFill>
                <a:latin typeface="+mj-lt"/>
              </a:endParaRPr>
            </a:p>
          </p:txBody>
        </p:sp>
        <p:sp>
          <p:nvSpPr>
            <p:cNvPr id="44" name="TextBox 43"/>
            <p:cNvSpPr txBox="1"/>
            <p:nvPr/>
          </p:nvSpPr>
          <p:spPr>
            <a:xfrm>
              <a:off x="2096754" y="5266271"/>
              <a:ext cx="3920740" cy="461665"/>
            </a:xfrm>
            <a:prstGeom prst="rect">
              <a:avLst/>
            </a:prstGeom>
            <a:noFill/>
          </p:spPr>
          <p:txBody>
            <a:bodyPr wrap="square" rtlCol="0">
              <a:spAutoFit/>
            </a:bodyPr>
            <a:lstStyle/>
            <a:p>
              <a:r>
                <a:rPr lang="en-US" sz="1200">
                  <a:solidFill>
                    <a:schemeClr val="tx1">
                      <a:lumMod val="50000"/>
                      <a:lumOff val="50000"/>
                    </a:schemeClr>
                  </a:solidFill>
                </a:rPr>
                <a:t>Lorem ipsum dolor sit amet, consectetur adipiscing elit. Vestibulum dignissim nunc nisi, ac scelerisque</a:t>
              </a:r>
            </a:p>
          </p:txBody>
        </p:sp>
      </p:grpSp>
      <p:grpSp>
        <p:nvGrpSpPr>
          <p:cNvPr id="45" name="Group 44"/>
          <p:cNvGrpSpPr/>
          <p:nvPr/>
        </p:nvGrpSpPr>
        <p:grpSpPr>
          <a:xfrm>
            <a:off x="7348389" y="2340893"/>
            <a:ext cx="3920741" cy="733011"/>
            <a:chOff x="7351333" y="2153582"/>
            <a:chExt cx="3920741" cy="733011"/>
          </a:xfrm>
        </p:grpSpPr>
        <p:sp>
          <p:nvSpPr>
            <p:cNvPr id="46" name="TextBox 45"/>
            <p:cNvSpPr txBox="1"/>
            <p:nvPr/>
          </p:nvSpPr>
          <p:spPr>
            <a:xfrm>
              <a:off x="7351333" y="2153582"/>
              <a:ext cx="1241045" cy="307777"/>
            </a:xfrm>
            <a:prstGeom prst="rect">
              <a:avLst/>
            </a:prstGeom>
            <a:noFill/>
          </p:spPr>
          <p:txBody>
            <a:bodyPr wrap="none" rtlCol="0">
              <a:spAutoFit/>
            </a:bodyPr>
            <a:lstStyle/>
            <a:p>
              <a:r>
                <a:rPr lang="vi-VN" sz="1400" dirty="0">
                  <a:solidFill>
                    <a:schemeClr val="tx1">
                      <a:lumMod val="65000"/>
                      <a:lumOff val="35000"/>
                    </a:schemeClr>
                  </a:solidFill>
                  <a:latin typeface="+mj-lt"/>
                </a:rPr>
                <a:t>SOCIAL MEDIA</a:t>
              </a:r>
              <a:endParaRPr lang="en-US" sz="1400" dirty="0">
                <a:solidFill>
                  <a:schemeClr val="tx1">
                    <a:lumMod val="65000"/>
                    <a:lumOff val="35000"/>
                  </a:schemeClr>
                </a:solidFill>
                <a:latin typeface="+mj-lt"/>
              </a:endParaRPr>
            </a:p>
          </p:txBody>
        </p:sp>
        <p:sp>
          <p:nvSpPr>
            <p:cNvPr id="47" name="TextBox 46"/>
            <p:cNvSpPr txBox="1"/>
            <p:nvPr/>
          </p:nvSpPr>
          <p:spPr>
            <a:xfrm>
              <a:off x="7351334" y="2424928"/>
              <a:ext cx="3920740" cy="461665"/>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r>
                <a:rPr lang="en-US" sz="1200" dirty="0">
                  <a:solidFill>
                    <a:schemeClr val="tx1">
                      <a:lumMod val="50000"/>
                      <a:lumOff val="50000"/>
                    </a:schemeClr>
                  </a:solidFill>
                </a:rPr>
                <a:t> nisi, ac </a:t>
              </a:r>
              <a:r>
                <a:rPr lang="en-US" sz="1200" dirty="0" err="1">
                  <a:solidFill>
                    <a:schemeClr val="tx1">
                      <a:lumMod val="50000"/>
                      <a:lumOff val="50000"/>
                    </a:schemeClr>
                  </a:solidFill>
                </a:rPr>
                <a:t>scelerisque</a:t>
              </a:r>
              <a:r>
                <a:rPr lang="en-US" sz="1200" dirty="0">
                  <a:solidFill>
                    <a:schemeClr val="tx1">
                      <a:lumMod val="50000"/>
                      <a:lumOff val="50000"/>
                    </a:schemeClr>
                  </a:solidFill>
                </a:rPr>
                <a:t> </a:t>
              </a:r>
              <a:r>
                <a:rPr lang="en-US" sz="1200" dirty="0" err="1">
                  <a:solidFill>
                    <a:schemeClr val="tx1">
                      <a:lumMod val="50000"/>
                      <a:lumOff val="50000"/>
                    </a:schemeClr>
                  </a:solidFill>
                </a:rPr>
                <a:t>nulla</a:t>
              </a:r>
              <a:endParaRPr lang="en-US" sz="1200" dirty="0">
                <a:solidFill>
                  <a:schemeClr val="tx1">
                    <a:lumMod val="50000"/>
                    <a:lumOff val="50000"/>
                  </a:schemeClr>
                </a:solidFill>
              </a:endParaRPr>
            </a:p>
          </p:txBody>
        </p:sp>
      </p:grpSp>
      <p:grpSp>
        <p:nvGrpSpPr>
          <p:cNvPr id="48" name="Group 47"/>
          <p:cNvGrpSpPr/>
          <p:nvPr/>
        </p:nvGrpSpPr>
        <p:grpSpPr>
          <a:xfrm>
            <a:off x="7348389" y="3710830"/>
            <a:ext cx="3920741" cy="758348"/>
            <a:chOff x="7351333" y="3625364"/>
            <a:chExt cx="3920741" cy="758348"/>
          </a:xfrm>
        </p:grpSpPr>
        <p:sp>
          <p:nvSpPr>
            <p:cNvPr id="49" name="TextBox 48"/>
            <p:cNvSpPr txBox="1"/>
            <p:nvPr/>
          </p:nvSpPr>
          <p:spPr>
            <a:xfrm>
              <a:off x="7351333" y="3625364"/>
              <a:ext cx="1308500" cy="307777"/>
            </a:xfrm>
            <a:prstGeom prst="rect">
              <a:avLst/>
            </a:prstGeom>
            <a:noFill/>
          </p:spPr>
          <p:txBody>
            <a:bodyPr wrap="none" rtlCol="0">
              <a:spAutoFit/>
            </a:bodyPr>
            <a:lstStyle/>
            <a:p>
              <a:r>
                <a:rPr lang="vi-VN" sz="1400" dirty="0">
                  <a:solidFill>
                    <a:schemeClr val="tx1">
                      <a:lumMod val="65000"/>
                      <a:lumOff val="35000"/>
                    </a:schemeClr>
                  </a:solidFill>
                  <a:latin typeface="+mj-lt"/>
                </a:rPr>
                <a:t>DEVELOPMENT</a:t>
              </a:r>
              <a:endParaRPr lang="en-US" sz="1400" dirty="0">
                <a:solidFill>
                  <a:schemeClr val="tx1">
                    <a:lumMod val="65000"/>
                    <a:lumOff val="35000"/>
                  </a:schemeClr>
                </a:solidFill>
                <a:latin typeface="+mj-lt"/>
              </a:endParaRPr>
            </a:p>
          </p:txBody>
        </p:sp>
        <p:sp>
          <p:nvSpPr>
            <p:cNvPr id="50" name="TextBox 49"/>
            <p:cNvSpPr txBox="1"/>
            <p:nvPr/>
          </p:nvSpPr>
          <p:spPr>
            <a:xfrm>
              <a:off x="7351334" y="3922047"/>
              <a:ext cx="3920740" cy="461665"/>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r>
                <a:rPr lang="en-US" sz="1200" dirty="0">
                  <a:solidFill>
                    <a:schemeClr val="tx1">
                      <a:lumMod val="50000"/>
                      <a:lumOff val="50000"/>
                    </a:schemeClr>
                  </a:solidFill>
                </a:rPr>
                <a:t> nisi, ac </a:t>
              </a:r>
              <a:r>
                <a:rPr lang="en-US" sz="1200" dirty="0" err="1">
                  <a:solidFill>
                    <a:schemeClr val="tx1">
                      <a:lumMod val="50000"/>
                      <a:lumOff val="50000"/>
                    </a:schemeClr>
                  </a:solidFill>
                </a:rPr>
                <a:t>scelerisque</a:t>
              </a:r>
              <a:endParaRPr lang="en-US" sz="1200" dirty="0">
                <a:solidFill>
                  <a:schemeClr val="tx1">
                    <a:lumMod val="50000"/>
                    <a:lumOff val="50000"/>
                  </a:schemeClr>
                </a:solidFill>
              </a:endParaRPr>
            </a:p>
          </p:txBody>
        </p:sp>
      </p:grpSp>
      <p:grpSp>
        <p:nvGrpSpPr>
          <p:cNvPr id="51" name="Group 50"/>
          <p:cNvGrpSpPr/>
          <p:nvPr/>
        </p:nvGrpSpPr>
        <p:grpSpPr>
          <a:xfrm>
            <a:off x="7348389" y="5062579"/>
            <a:ext cx="3920741" cy="780635"/>
            <a:chOff x="7351333" y="4947301"/>
            <a:chExt cx="3920741" cy="780635"/>
          </a:xfrm>
        </p:grpSpPr>
        <p:sp>
          <p:nvSpPr>
            <p:cNvPr id="52" name="TextBox 51"/>
            <p:cNvSpPr txBox="1"/>
            <p:nvPr/>
          </p:nvSpPr>
          <p:spPr>
            <a:xfrm>
              <a:off x="7351333" y="4947301"/>
              <a:ext cx="1128835" cy="307777"/>
            </a:xfrm>
            <a:prstGeom prst="rect">
              <a:avLst/>
            </a:prstGeom>
            <a:noFill/>
          </p:spPr>
          <p:txBody>
            <a:bodyPr wrap="none" rtlCol="0">
              <a:spAutoFit/>
            </a:bodyPr>
            <a:lstStyle/>
            <a:p>
              <a:r>
                <a:rPr lang="vi-VN" sz="1400">
                  <a:solidFill>
                    <a:schemeClr val="tx1">
                      <a:lumMod val="65000"/>
                      <a:lumOff val="35000"/>
                    </a:schemeClr>
                  </a:solidFill>
                  <a:latin typeface="+mj-lt"/>
                </a:rPr>
                <a:t>WEB DESIGN</a:t>
              </a:r>
              <a:endParaRPr lang="en-US" sz="1400">
                <a:solidFill>
                  <a:schemeClr val="tx1">
                    <a:lumMod val="65000"/>
                    <a:lumOff val="35000"/>
                  </a:schemeClr>
                </a:solidFill>
                <a:latin typeface="+mj-lt"/>
              </a:endParaRPr>
            </a:p>
          </p:txBody>
        </p:sp>
        <p:sp>
          <p:nvSpPr>
            <p:cNvPr id="53" name="TextBox 52"/>
            <p:cNvSpPr txBox="1"/>
            <p:nvPr/>
          </p:nvSpPr>
          <p:spPr>
            <a:xfrm>
              <a:off x="7351334" y="5266271"/>
              <a:ext cx="3920740" cy="461665"/>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r>
                <a:rPr lang="en-US" sz="1200" dirty="0">
                  <a:solidFill>
                    <a:schemeClr val="tx1">
                      <a:lumMod val="50000"/>
                      <a:lumOff val="50000"/>
                    </a:schemeClr>
                  </a:solidFill>
                </a:rPr>
                <a:t> nisi, ac </a:t>
              </a:r>
              <a:r>
                <a:rPr lang="en-US" sz="1200" dirty="0" err="1">
                  <a:solidFill>
                    <a:schemeClr val="tx1">
                      <a:lumMod val="50000"/>
                      <a:lumOff val="50000"/>
                    </a:schemeClr>
                  </a:solidFill>
                </a:rPr>
                <a:t>scelerisque</a:t>
              </a:r>
              <a:endParaRPr lang="en-US" sz="1200" dirty="0">
                <a:solidFill>
                  <a:schemeClr val="tx1">
                    <a:lumMod val="50000"/>
                    <a:lumOff val="50000"/>
                  </a:schemeClr>
                </a:solidFill>
              </a:endParaRPr>
            </a:p>
          </p:txBody>
        </p:sp>
      </p:grpSp>
      <p:grpSp>
        <p:nvGrpSpPr>
          <p:cNvPr id="54" name="Group 53"/>
          <p:cNvGrpSpPr/>
          <p:nvPr/>
        </p:nvGrpSpPr>
        <p:grpSpPr>
          <a:xfrm>
            <a:off x="6433989" y="2244674"/>
            <a:ext cx="833586" cy="833586"/>
            <a:chOff x="6436933" y="2179481"/>
            <a:chExt cx="914400" cy="914400"/>
          </a:xfrm>
        </p:grpSpPr>
        <p:sp>
          <p:nvSpPr>
            <p:cNvPr id="55" name="Rounded Rectangle 54"/>
            <p:cNvSpPr/>
            <p:nvPr/>
          </p:nvSpPr>
          <p:spPr>
            <a:xfrm>
              <a:off x="6436933" y="2179481"/>
              <a:ext cx="914400" cy="914400"/>
            </a:xfrm>
            <a:prstGeom prst="roundRect">
              <a:avLst>
                <a:gd name="adj" fmla="val 1103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AutoShape 59"/>
            <p:cNvSpPr>
              <a:spLocks/>
            </p:cNvSpPr>
            <p:nvPr/>
          </p:nvSpPr>
          <p:spPr bwMode="auto">
            <a:xfrm>
              <a:off x="6638974" y="2420888"/>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7" name="Group 56"/>
          <p:cNvGrpSpPr/>
          <p:nvPr/>
        </p:nvGrpSpPr>
        <p:grpSpPr>
          <a:xfrm>
            <a:off x="6433989" y="5012494"/>
            <a:ext cx="833586" cy="833586"/>
            <a:chOff x="6436933" y="4947301"/>
            <a:chExt cx="914400" cy="914400"/>
          </a:xfrm>
        </p:grpSpPr>
        <p:sp>
          <p:nvSpPr>
            <p:cNvPr id="58" name="Rounded Rectangle 57"/>
            <p:cNvSpPr/>
            <p:nvPr/>
          </p:nvSpPr>
          <p:spPr>
            <a:xfrm>
              <a:off x="6436933" y="4947301"/>
              <a:ext cx="914400" cy="914400"/>
            </a:xfrm>
            <a:prstGeom prst="roundRect">
              <a:avLst>
                <a:gd name="adj" fmla="val 1103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AutoShape 81"/>
            <p:cNvSpPr>
              <a:spLocks/>
            </p:cNvSpPr>
            <p:nvPr/>
          </p:nvSpPr>
          <p:spPr bwMode="auto">
            <a:xfrm>
              <a:off x="6638974" y="5171044"/>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35" y="9811"/>
                  </a:moveTo>
                  <a:cubicBezTo>
                    <a:pt x="20220" y="10144"/>
                    <a:pt x="20081" y="10800"/>
                    <a:pt x="18899" y="10800"/>
                  </a:cubicBezTo>
                  <a:lnTo>
                    <a:pt x="17549" y="10800"/>
                  </a:lnTo>
                  <a:cubicBezTo>
                    <a:pt x="17363" y="10800"/>
                    <a:pt x="17212" y="10950"/>
                    <a:pt x="17212" y="11137"/>
                  </a:cubicBezTo>
                  <a:cubicBezTo>
                    <a:pt x="17212" y="11324"/>
                    <a:pt x="17363" y="11475"/>
                    <a:pt x="17549" y="11475"/>
                  </a:cubicBezTo>
                  <a:lnTo>
                    <a:pt x="18858" y="11475"/>
                  </a:lnTo>
                  <a:cubicBezTo>
                    <a:pt x="19870" y="11475"/>
                    <a:pt x="20003" y="12314"/>
                    <a:pt x="19938" y="12719"/>
                  </a:cubicBezTo>
                  <a:cubicBezTo>
                    <a:pt x="19855" y="13223"/>
                    <a:pt x="19618" y="14175"/>
                    <a:pt x="18478" y="14175"/>
                  </a:cubicBezTo>
                  <a:lnTo>
                    <a:pt x="16874" y="14175"/>
                  </a:lnTo>
                  <a:cubicBezTo>
                    <a:pt x="16688" y="14175"/>
                    <a:pt x="16537" y="14325"/>
                    <a:pt x="16537" y="14512"/>
                  </a:cubicBezTo>
                  <a:cubicBezTo>
                    <a:pt x="16537" y="14699"/>
                    <a:pt x="16688" y="14850"/>
                    <a:pt x="16874" y="14850"/>
                  </a:cubicBezTo>
                  <a:lnTo>
                    <a:pt x="18203" y="14850"/>
                  </a:lnTo>
                  <a:cubicBezTo>
                    <a:pt x="19343" y="14850"/>
                    <a:pt x="19243" y="15718"/>
                    <a:pt x="19079" y="16237"/>
                  </a:cubicBezTo>
                  <a:cubicBezTo>
                    <a:pt x="18864" y="16918"/>
                    <a:pt x="18732" y="17549"/>
                    <a:pt x="17297" y="17549"/>
                  </a:cubicBezTo>
                  <a:lnTo>
                    <a:pt x="16196" y="17549"/>
                  </a:lnTo>
                  <a:cubicBezTo>
                    <a:pt x="16009" y="17549"/>
                    <a:pt x="15859" y="17700"/>
                    <a:pt x="15859" y="17887"/>
                  </a:cubicBezTo>
                  <a:cubicBezTo>
                    <a:pt x="15859" y="18073"/>
                    <a:pt x="16009" y="18225"/>
                    <a:pt x="16196" y="18225"/>
                  </a:cubicBezTo>
                  <a:lnTo>
                    <a:pt x="17255" y="18225"/>
                  </a:lnTo>
                  <a:cubicBezTo>
                    <a:pt x="17993" y="18225"/>
                    <a:pt x="18027" y="18923"/>
                    <a:pt x="17950" y="19174"/>
                  </a:cubicBezTo>
                  <a:cubicBezTo>
                    <a:pt x="17866" y="19448"/>
                    <a:pt x="17767" y="19651"/>
                    <a:pt x="17762" y="19660"/>
                  </a:cubicBezTo>
                  <a:cubicBezTo>
                    <a:pt x="17558" y="20028"/>
                    <a:pt x="17229" y="20249"/>
                    <a:pt x="16534" y="20249"/>
                  </a:cubicBezTo>
                  <a:lnTo>
                    <a:pt x="12844" y="20249"/>
                  </a:lnTo>
                  <a:cubicBezTo>
                    <a:pt x="10990" y="20249"/>
                    <a:pt x="9151" y="19829"/>
                    <a:pt x="9104" y="19818"/>
                  </a:cubicBezTo>
                  <a:cubicBezTo>
                    <a:pt x="6299" y="19172"/>
                    <a:pt x="6152" y="19122"/>
                    <a:pt x="5976" y="19072"/>
                  </a:cubicBezTo>
                  <a:cubicBezTo>
                    <a:pt x="5976" y="19072"/>
                    <a:pt x="5405" y="18976"/>
                    <a:pt x="5405" y="18478"/>
                  </a:cubicBezTo>
                  <a:lnTo>
                    <a:pt x="5399" y="9155"/>
                  </a:lnTo>
                  <a:cubicBezTo>
                    <a:pt x="5399" y="8839"/>
                    <a:pt x="5601" y="8552"/>
                    <a:pt x="5935" y="8452"/>
                  </a:cubicBezTo>
                  <a:cubicBezTo>
                    <a:pt x="5977" y="8435"/>
                    <a:pt x="6034" y="8419"/>
                    <a:pt x="6074" y="8401"/>
                  </a:cubicBezTo>
                  <a:cubicBezTo>
                    <a:pt x="9158" y="7125"/>
                    <a:pt x="10097" y="4324"/>
                    <a:pt x="10124" y="2025"/>
                  </a:cubicBezTo>
                  <a:cubicBezTo>
                    <a:pt x="10128" y="1702"/>
                    <a:pt x="10378" y="1350"/>
                    <a:pt x="10800" y="1350"/>
                  </a:cubicBezTo>
                  <a:cubicBezTo>
                    <a:pt x="11514" y="1350"/>
                    <a:pt x="12774" y="2782"/>
                    <a:pt x="12774" y="4554"/>
                  </a:cubicBezTo>
                  <a:cubicBezTo>
                    <a:pt x="12774" y="6155"/>
                    <a:pt x="12711" y="6432"/>
                    <a:pt x="12149" y="8100"/>
                  </a:cubicBezTo>
                  <a:cubicBezTo>
                    <a:pt x="18899" y="8100"/>
                    <a:pt x="18852" y="8196"/>
                    <a:pt x="19448" y="8353"/>
                  </a:cubicBezTo>
                  <a:cubicBezTo>
                    <a:pt x="20187" y="8564"/>
                    <a:pt x="20249" y="9175"/>
                    <a:pt x="20249" y="9386"/>
                  </a:cubicBezTo>
                  <a:cubicBezTo>
                    <a:pt x="20249" y="9618"/>
                    <a:pt x="20243" y="9584"/>
                    <a:pt x="20235" y="9811"/>
                  </a:cubicBezTo>
                  <a:moveTo>
                    <a:pt x="4724" y="19575"/>
                  </a:moveTo>
                  <a:cubicBezTo>
                    <a:pt x="4724" y="19948"/>
                    <a:pt x="4423" y="20249"/>
                    <a:pt x="4049" y="20249"/>
                  </a:cubicBezTo>
                  <a:lnTo>
                    <a:pt x="2024" y="20249"/>
                  </a:lnTo>
                  <a:cubicBezTo>
                    <a:pt x="1652" y="20249"/>
                    <a:pt x="1349" y="19948"/>
                    <a:pt x="1349" y="19575"/>
                  </a:cubicBezTo>
                  <a:lnTo>
                    <a:pt x="1349" y="8774"/>
                  </a:lnTo>
                  <a:cubicBezTo>
                    <a:pt x="1349" y="8401"/>
                    <a:pt x="1652" y="8100"/>
                    <a:pt x="2024" y="8100"/>
                  </a:cubicBezTo>
                  <a:lnTo>
                    <a:pt x="4049" y="8100"/>
                  </a:lnTo>
                  <a:cubicBezTo>
                    <a:pt x="4423" y="8100"/>
                    <a:pt x="4724" y="8401"/>
                    <a:pt x="4724" y="8774"/>
                  </a:cubicBezTo>
                  <a:cubicBezTo>
                    <a:pt x="4724" y="8774"/>
                    <a:pt x="4724" y="19575"/>
                    <a:pt x="4724" y="19575"/>
                  </a:cubicBezTo>
                  <a:close/>
                  <a:moveTo>
                    <a:pt x="19686" y="7069"/>
                  </a:moveTo>
                  <a:cubicBezTo>
                    <a:pt x="18842" y="6846"/>
                    <a:pt x="16858" y="6849"/>
                    <a:pt x="13956" y="6773"/>
                  </a:cubicBezTo>
                  <a:cubicBezTo>
                    <a:pt x="14093" y="6139"/>
                    <a:pt x="14124" y="5568"/>
                    <a:pt x="14124" y="4554"/>
                  </a:cubicBezTo>
                  <a:cubicBezTo>
                    <a:pt x="14124" y="2133"/>
                    <a:pt x="12361" y="0"/>
                    <a:pt x="10800" y="0"/>
                  </a:cubicBezTo>
                  <a:cubicBezTo>
                    <a:pt x="9698" y="0"/>
                    <a:pt x="8789" y="901"/>
                    <a:pt x="8774" y="2009"/>
                  </a:cubicBezTo>
                  <a:cubicBezTo>
                    <a:pt x="8760" y="3368"/>
                    <a:pt x="8340" y="5716"/>
                    <a:pt x="6074" y="6906"/>
                  </a:cubicBezTo>
                  <a:cubicBezTo>
                    <a:pt x="5908" y="6994"/>
                    <a:pt x="5433" y="7228"/>
                    <a:pt x="5364" y="7259"/>
                  </a:cubicBezTo>
                  <a:lnTo>
                    <a:pt x="5399" y="7289"/>
                  </a:lnTo>
                  <a:cubicBezTo>
                    <a:pt x="5045" y="6984"/>
                    <a:pt x="4554" y="6750"/>
                    <a:pt x="4049" y="6750"/>
                  </a:cubicBezTo>
                  <a:lnTo>
                    <a:pt x="2024" y="6750"/>
                  </a:lnTo>
                  <a:cubicBezTo>
                    <a:pt x="908" y="6750"/>
                    <a:pt x="0" y="7658"/>
                    <a:pt x="0" y="8774"/>
                  </a:cubicBezTo>
                  <a:lnTo>
                    <a:pt x="0" y="19575"/>
                  </a:lnTo>
                  <a:cubicBezTo>
                    <a:pt x="0" y="20691"/>
                    <a:pt x="908" y="21599"/>
                    <a:pt x="2024" y="21599"/>
                  </a:cubicBezTo>
                  <a:lnTo>
                    <a:pt x="4049" y="21599"/>
                  </a:lnTo>
                  <a:cubicBezTo>
                    <a:pt x="4853" y="21599"/>
                    <a:pt x="5525" y="21114"/>
                    <a:pt x="5850" y="20434"/>
                  </a:cubicBezTo>
                  <a:cubicBezTo>
                    <a:pt x="5859" y="20437"/>
                    <a:pt x="5873" y="20441"/>
                    <a:pt x="5882" y="20442"/>
                  </a:cubicBezTo>
                  <a:cubicBezTo>
                    <a:pt x="5927" y="20454"/>
                    <a:pt x="5979" y="20467"/>
                    <a:pt x="6044" y="20485"/>
                  </a:cubicBezTo>
                  <a:cubicBezTo>
                    <a:pt x="6056" y="20487"/>
                    <a:pt x="6062" y="20488"/>
                    <a:pt x="6074" y="20492"/>
                  </a:cubicBezTo>
                  <a:cubicBezTo>
                    <a:pt x="6464" y="20588"/>
                    <a:pt x="7212" y="20768"/>
                    <a:pt x="8812" y="21135"/>
                  </a:cubicBezTo>
                  <a:cubicBezTo>
                    <a:pt x="9155" y="21213"/>
                    <a:pt x="10966" y="21599"/>
                    <a:pt x="12844" y="21599"/>
                  </a:cubicBezTo>
                  <a:lnTo>
                    <a:pt x="16534" y="21599"/>
                  </a:lnTo>
                  <a:cubicBezTo>
                    <a:pt x="17659" y="21599"/>
                    <a:pt x="18469" y="21167"/>
                    <a:pt x="18952" y="20298"/>
                  </a:cubicBezTo>
                  <a:cubicBezTo>
                    <a:pt x="18958" y="20285"/>
                    <a:pt x="19114" y="19982"/>
                    <a:pt x="19240" y="19572"/>
                  </a:cubicBezTo>
                  <a:cubicBezTo>
                    <a:pt x="19336" y="19263"/>
                    <a:pt x="19371" y="18827"/>
                    <a:pt x="19256" y="18384"/>
                  </a:cubicBezTo>
                  <a:cubicBezTo>
                    <a:pt x="19981" y="17886"/>
                    <a:pt x="20214" y="17133"/>
                    <a:pt x="20366" y="16643"/>
                  </a:cubicBezTo>
                  <a:cubicBezTo>
                    <a:pt x="20620" y="15838"/>
                    <a:pt x="20544" y="15235"/>
                    <a:pt x="20367" y="14803"/>
                  </a:cubicBezTo>
                  <a:cubicBezTo>
                    <a:pt x="20775" y="14418"/>
                    <a:pt x="21122" y="13831"/>
                    <a:pt x="21269" y="12935"/>
                  </a:cubicBezTo>
                  <a:cubicBezTo>
                    <a:pt x="21361" y="12380"/>
                    <a:pt x="21263" y="11809"/>
                    <a:pt x="21007" y="11334"/>
                  </a:cubicBezTo>
                  <a:cubicBezTo>
                    <a:pt x="21389" y="10905"/>
                    <a:pt x="21564" y="10365"/>
                    <a:pt x="21583" y="9865"/>
                  </a:cubicBezTo>
                  <a:lnTo>
                    <a:pt x="21591" y="9724"/>
                  </a:lnTo>
                  <a:cubicBezTo>
                    <a:pt x="21596" y="9635"/>
                    <a:pt x="21600" y="9581"/>
                    <a:pt x="21600" y="9386"/>
                  </a:cubicBezTo>
                  <a:cubicBezTo>
                    <a:pt x="21600" y="8533"/>
                    <a:pt x="21010" y="7446"/>
                    <a:pt x="19686" y="7069"/>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0" name="Group 59"/>
          <p:cNvGrpSpPr/>
          <p:nvPr/>
        </p:nvGrpSpPr>
        <p:grpSpPr>
          <a:xfrm>
            <a:off x="1175615" y="5012494"/>
            <a:ext cx="833586" cy="833586"/>
            <a:chOff x="1178559" y="4947301"/>
            <a:chExt cx="914400" cy="914400"/>
          </a:xfrm>
        </p:grpSpPr>
        <p:sp>
          <p:nvSpPr>
            <p:cNvPr id="61" name="Rounded Rectangle 60"/>
            <p:cNvSpPr/>
            <p:nvPr/>
          </p:nvSpPr>
          <p:spPr>
            <a:xfrm>
              <a:off x="1178559" y="4947301"/>
              <a:ext cx="914400" cy="914400"/>
            </a:xfrm>
            <a:prstGeom prst="roundRect">
              <a:avLst>
                <a:gd name="adj" fmla="val 1103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 name="Group 61"/>
            <p:cNvGrpSpPr/>
            <p:nvPr/>
          </p:nvGrpSpPr>
          <p:grpSpPr>
            <a:xfrm>
              <a:off x="1395252" y="5208841"/>
              <a:ext cx="465138" cy="391319"/>
              <a:chOff x="1415479" y="5240120"/>
              <a:chExt cx="465138" cy="391319"/>
            </a:xfrm>
            <a:solidFill>
              <a:schemeClr val="bg1"/>
            </a:solidFill>
          </p:grpSpPr>
          <p:sp>
            <p:nvSpPr>
              <p:cNvPr id="63" name="AutoShape 120"/>
              <p:cNvSpPr>
                <a:spLocks/>
              </p:cNvSpPr>
              <p:nvPr/>
            </p:nvSpPr>
            <p:spPr bwMode="auto">
              <a:xfrm>
                <a:off x="1532160" y="5345792"/>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4" name="AutoShape 122"/>
              <p:cNvSpPr>
                <a:spLocks/>
              </p:cNvSpPr>
              <p:nvPr/>
            </p:nvSpPr>
            <p:spPr bwMode="auto">
              <a:xfrm>
                <a:off x="1415479" y="5240120"/>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5" name="Group 64"/>
          <p:cNvGrpSpPr/>
          <p:nvPr/>
        </p:nvGrpSpPr>
        <p:grpSpPr>
          <a:xfrm>
            <a:off x="1175615" y="3635592"/>
            <a:ext cx="833586" cy="833586"/>
            <a:chOff x="1178559" y="3570399"/>
            <a:chExt cx="914400" cy="914400"/>
          </a:xfrm>
        </p:grpSpPr>
        <p:sp>
          <p:nvSpPr>
            <p:cNvPr id="66" name="Rounded Rectangle 65"/>
            <p:cNvSpPr/>
            <p:nvPr/>
          </p:nvSpPr>
          <p:spPr>
            <a:xfrm>
              <a:off x="1178559" y="3570399"/>
              <a:ext cx="914400" cy="914400"/>
            </a:xfrm>
            <a:prstGeom prst="roundRect">
              <a:avLst>
                <a:gd name="adj" fmla="val 1103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AutoShape 126"/>
            <p:cNvSpPr>
              <a:spLocks/>
            </p:cNvSpPr>
            <p:nvPr/>
          </p:nvSpPr>
          <p:spPr bwMode="auto">
            <a:xfrm>
              <a:off x="1399443" y="380029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8" name="Group 67"/>
          <p:cNvGrpSpPr/>
          <p:nvPr/>
        </p:nvGrpSpPr>
        <p:grpSpPr>
          <a:xfrm>
            <a:off x="6433989" y="3635592"/>
            <a:ext cx="833586" cy="833586"/>
            <a:chOff x="6436933" y="3570399"/>
            <a:chExt cx="914400" cy="914400"/>
          </a:xfrm>
        </p:grpSpPr>
        <p:sp>
          <p:nvSpPr>
            <p:cNvPr id="69" name="Rounded Rectangle 68"/>
            <p:cNvSpPr/>
            <p:nvPr/>
          </p:nvSpPr>
          <p:spPr>
            <a:xfrm>
              <a:off x="6436933" y="3570399"/>
              <a:ext cx="914400" cy="914400"/>
            </a:xfrm>
            <a:prstGeom prst="roundRect">
              <a:avLst>
                <a:gd name="adj" fmla="val 1103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AutoShape 123"/>
            <p:cNvSpPr>
              <a:spLocks/>
            </p:cNvSpPr>
            <p:nvPr/>
          </p:nvSpPr>
          <p:spPr bwMode="auto">
            <a:xfrm>
              <a:off x="6661961" y="3799823"/>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180" y="12132"/>
                  </a:moveTo>
                  <a:cubicBezTo>
                    <a:pt x="17710" y="12226"/>
                    <a:pt x="17327" y="12561"/>
                    <a:pt x="17170" y="13012"/>
                  </a:cubicBezTo>
                  <a:cubicBezTo>
                    <a:pt x="17083" y="13261"/>
                    <a:pt x="16981" y="13503"/>
                    <a:pt x="16868" y="13738"/>
                  </a:cubicBezTo>
                  <a:cubicBezTo>
                    <a:pt x="16658" y="14169"/>
                    <a:pt x="16694" y="14677"/>
                    <a:pt x="16959" y="15075"/>
                  </a:cubicBezTo>
                  <a:lnTo>
                    <a:pt x="18131" y="16833"/>
                  </a:lnTo>
                  <a:lnTo>
                    <a:pt x="16832" y="18132"/>
                  </a:lnTo>
                  <a:lnTo>
                    <a:pt x="15075" y="16960"/>
                  </a:lnTo>
                  <a:cubicBezTo>
                    <a:pt x="14850" y="16810"/>
                    <a:pt x="14589" y="16733"/>
                    <a:pt x="14326" y="16733"/>
                  </a:cubicBezTo>
                  <a:cubicBezTo>
                    <a:pt x="14126" y="16733"/>
                    <a:pt x="13924" y="16778"/>
                    <a:pt x="13738" y="16868"/>
                  </a:cubicBezTo>
                  <a:cubicBezTo>
                    <a:pt x="13504" y="16981"/>
                    <a:pt x="13262" y="17083"/>
                    <a:pt x="13012" y="17170"/>
                  </a:cubicBezTo>
                  <a:cubicBezTo>
                    <a:pt x="12561" y="17327"/>
                    <a:pt x="12226" y="17712"/>
                    <a:pt x="12133" y="18180"/>
                  </a:cubicBezTo>
                  <a:lnTo>
                    <a:pt x="11717" y="20249"/>
                  </a:lnTo>
                  <a:lnTo>
                    <a:pt x="9881" y="20249"/>
                  </a:lnTo>
                  <a:lnTo>
                    <a:pt x="9467" y="18180"/>
                  </a:lnTo>
                  <a:cubicBezTo>
                    <a:pt x="9373" y="17712"/>
                    <a:pt x="9039" y="17327"/>
                    <a:pt x="8588" y="17170"/>
                  </a:cubicBezTo>
                  <a:cubicBezTo>
                    <a:pt x="8339" y="17083"/>
                    <a:pt x="8096" y="16983"/>
                    <a:pt x="7861" y="16869"/>
                  </a:cubicBezTo>
                  <a:cubicBezTo>
                    <a:pt x="7675" y="16778"/>
                    <a:pt x="7474" y="16733"/>
                    <a:pt x="7273" y="16733"/>
                  </a:cubicBezTo>
                  <a:cubicBezTo>
                    <a:pt x="7011" y="16733"/>
                    <a:pt x="6750" y="16810"/>
                    <a:pt x="6525" y="16960"/>
                  </a:cubicBezTo>
                  <a:lnTo>
                    <a:pt x="4767" y="18132"/>
                  </a:lnTo>
                  <a:lnTo>
                    <a:pt x="3468" y="16833"/>
                  </a:lnTo>
                  <a:lnTo>
                    <a:pt x="4639" y="15075"/>
                  </a:lnTo>
                  <a:cubicBezTo>
                    <a:pt x="4904" y="14677"/>
                    <a:pt x="4939" y="14169"/>
                    <a:pt x="4732" y="13738"/>
                  </a:cubicBezTo>
                  <a:cubicBezTo>
                    <a:pt x="4618" y="13504"/>
                    <a:pt x="4516" y="13263"/>
                    <a:pt x="4429" y="13013"/>
                  </a:cubicBezTo>
                  <a:cubicBezTo>
                    <a:pt x="4273" y="12561"/>
                    <a:pt x="3888" y="12227"/>
                    <a:pt x="3419" y="12133"/>
                  </a:cubicBezTo>
                  <a:lnTo>
                    <a:pt x="1350" y="11718"/>
                  </a:lnTo>
                  <a:lnTo>
                    <a:pt x="1349" y="9882"/>
                  </a:lnTo>
                  <a:lnTo>
                    <a:pt x="3419" y="9468"/>
                  </a:lnTo>
                  <a:cubicBezTo>
                    <a:pt x="3888" y="9374"/>
                    <a:pt x="4273" y="9039"/>
                    <a:pt x="4429" y="8588"/>
                  </a:cubicBezTo>
                  <a:cubicBezTo>
                    <a:pt x="4516" y="8338"/>
                    <a:pt x="4617" y="8096"/>
                    <a:pt x="4731" y="7862"/>
                  </a:cubicBezTo>
                  <a:cubicBezTo>
                    <a:pt x="4940" y="7431"/>
                    <a:pt x="4905" y="6923"/>
                    <a:pt x="4639" y="6524"/>
                  </a:cubicBezTo>
                  <a:lnTo>
                    <a:pt x="3468" y="4767"/>
                  </a:lnTo>
                  <a:lnTo>
                    <a:pt x="4767" y="3468"/>
                  </a:lnTo>
                  <a:lnTo>
                    <a:pt x="6525" y="4639"/>
                  </a:lnTo>
                  <a:cubicBezTo>
                    <a:pt x="6750" y="4790"/>
                    <a:pt x="7011" y="4866"/>
                    <a:pt x="7273" y="4866"/>
                  </a:cubicBezTo>
                  <a:cubicBezTo>
                    <a:pt x="7474" y="4866"/>
                    <a:pt x="7674" y="4822"/>
                    <a:pt x="7861" y="4732"/>
                  </a:cubicBezTo>
                  <a:cubicBezTo>
                    <a:pt x="8095" y="4619"/>
                    <a:pt x="8337" y="4517"/>
                    <a:pt x="8586" y="4430"/>
                  </a:cubicBezTo>
                  <a:cubicBezTo>
                    <a:pt x="9039" y="4272"/>
                    <a:pt x="9373" y="3888"/>
                    <a:pt x="9467" y="3420"/>
                  </a:cubicBezTo>
                  <a:lnTo>
                    <a:pt x="9881" y="1350"/>
                  </a:lnTo>
                  <a:lnTo>
                    <a:pt x="11717" y="1350"/>
                  </a:lnTo>
                  <a:lnTo>
                    <a:pt x="12131" y="3420"/>
                  </a:lnTo>
                  <a:cubicBezTo>
                    <a:pt x="12225" y="3888"/>
                    <a:pt x="12560" y="4272"/>
                    <a:pt x="13012" y="4430"/>
                  </a:cubicBezTo>
                  <a:cubicBezTo>
                    <a:pt x="13261" y="4517"/>
                    <a:pt x="13502" y="4617"/>
                    <a:pt x="13737" y="4731"/>
                  </a:cubicBezTo>
                  <a:cubicBezTo>
                    <a:pt x="13924" y="4822"/>
                    <a:pt x="14125" y="4866"/>
                    <a:pt x="14326" y="4866"/>
                  </a:cubicBezTo>
                  <a:cubicBezTo>
                    <a:pt x="14589" y="4866"/>
                    <a:pt x="14850" y="4790"/>
                    <a:pt x="15075" y="4639"/>
                  </a:cubicBezTo>
                  <a:lnTo>
                    <a:pt x="16832" y="3468"/>
                  </a:lnTo>
                  <a:lnTo>
                    <a:pt x="18131" y="4767"/>
                  </a:lnTo>
                  <a:lnTo>
                    <a:pt x="16959" y="6524"/>
                  </a:lnTo>
                  <a:cubicBezTo>
                    <a:pt x="16694" y="6923"/>
                    <a:pt x="16660" y="7431"/>
                    <a:pt x="16867" y="7861"/>
                  </a:cubicBezTo>
                  <a:cubicBezTo>
                    <a:pt x="16980" y="8096"/>
                    <a:pt x="17083" y="8337"/>
                    <a:pt x="17170" y="8587"/>
                  </a:cubicBezTo>
                  <a:cubicBezTo>
                    <a:pt x="17327" y="9039"/>
                    <a:pt x="17710" y="9373"/>
                    <a:pt x="18180" y="9467"/>
                  </a:cubicBezTo>
                  <a:lnTo>
                    <a:pt x="20248" y="9882"/>
                  </a:lnTo>
                  <a:lnTo>
                    <a:pt x="20250" y="11718"/>
                  </a:lnTo>
                  <a:cubicBezTo>
                    <a:pt x="20250" y="11718"/>
                    <a:pt x="18180" y="12132"/>
                    <a:pt x="18180" y="12132"/>
                  </a:cubicBezTo>
                  <a:close/>
                  <a:moveTo>
                    <a:pt x="20513" y="8558"/>
                  </a:moveTo>
                  <a:lnTo>
                    <a:pt x="18445" y="8143"/>
                  </a:lnTo>
                  <a:cubicBezTo>
                    <a:pt x="18341" y="7844"/>
                    <a:pt x="18218" y="7554"/>
                    <a:pt x="18082" y="7273"/>
                  </a:cubicBezTo>
                  <a:lnTo>
                    <a:pt x="19254" y="5516"/>
                  </a:lnTo>
                  <a:cubicBezTo>
                    <a:pt x="19611" y="4980"/>
                    <a:pt x="19540" y="4268"/>
                    <a:pt x="19085" y="3813"/>
                  </a:cubicBezTo>
                  <a:lnTo>
                    <a:pt x="17787" y="2514"/>
                  </a:lnTo>
                  <a:cubicBezTo>
                    <a:pt x="17526" y="2253"/>
                    <a:pt x="17181" y="2118"/>
                    <a:pt x="16831" y="2118"/>
                  </a:cubicBezTo>
                  <a:cubicBezTo>
                    <a:pt x="16573" y="2118"/>
                    <a:pt x="16312" y="2193"/>
                    <a:pt x="16084" y="2345"/>
                  </a:cubicBezTo>
                  <a:lnTo>
                    <a:pt x="14326" y="3516"/>
                  </a:lnTo>
                  <a:cubicBezTo>
                    <a:pt x="14044" y="3380"/>
                    <a:pt x="13754" y="3258"/>
                    <a:pt x="13455" y="3155"/>
                  </a:cubicBezTo>
                  <a:lnTo>
                    <a:pt x="13041" y="1085"/>
                  </a:lnTo>
                  <a:cubicBezTo>
                    <a:pt x="12916" y="454"/>
                    <a:pt x="12361" y="0"/>
                    <a:pt x="11717" y="0"/>
                  </a:cubicBezTo>
                  <a:lnTo>
                    <a:pt x="9881" y="0"/>
                  </a:lnTo>
                  <a:cubicBezTo>
                    <a:pt x="9238" y="0"/>
                    <a:pt x="8684" y="454"/>
                    <a:pt x="8557" y="1085"/>
                  </a:cubicBezTo>
                  <a:lnTo>
                    <a:pt x="8143" y="3155"/>
                  </a:lnTo>
                  <a:cubicBezTo>
                    <a:pt x="7843" y="3258"/>
                    <a:pt x="7554" y="3381"/>
                    <a:pt x="7273" y="3516"/>
                  </a:cubicBezTo>
                  <a:lnTo>
                    <a:pt x="5516" y="2345"/>
                  </a:lnTo>
                  <a:cubicBezTo>
                    <a:pt x="5287" y="2193"/>
                    <a:pt x="5026" y="2118"/>
                    <a:pt x="4767" y="2118"/>
                  </a:cubicBezTo>
                  <a:cubicBezTo>
                    <a:pt x="4419" y="2118"/>
                    <a:pt x="4073" y="2253"/>
                    <a:pt x="3812" y="2514"/>
                  </a:cubicBezTo>
                  <a:lnTo>
                    <a:pt x="2514" y="3813"/>
                  </a:lnTo>
                  <a:cubicBezTo>
                    <a:pt x="2059" y="4268"/>
                    <a:pt x="1988" y="4980"/>
                    <a:pt x="2345" y="5516"/>
                  </a:cubicBezTo>
                  <a:lnTo>
                    <a:pt x="3516" y="7273"/>
                  </a:lnTo>
                  <a:cubicBezTo>
                    <a:pt x="3380" y="7555"/>
                    <a:pt x="3258" y="7844"/>
                    <a:pt x="3154" y="8144"/>
                  </a:cubicBezTo>
                  <a:lnTo>
                    <a:pt x="1085" y="8558"/>
                  </a:lnTo>
                  <a:cubicBezTo>
                    <a:pt x="454" y="8684"/>
                    <a:pt x="0" y="9238"/>
                    <a:pt x="0" y="9882"/>
                  </a:cubicBezTo>
                  <a:lnTo>
                    <a:pt x="0" y="11718"/>
                  </a:lnTo>
                  <a:cubicBezTo>
                    <a:pt x="0" y="12361"/>
                    <a:pt x="454" y="12916"/>
                    <a:pt x="1085" y="13042"/>
                  </a:cubicBezTo>
                  <a:lnTo>
                    <a:pt x="3154" y="13456"/>
                  </a:lnTo>
                  <a:cubicBezTo>
                    <a:pt x="3258" y="13755"/>
                    <a:pt x="3380" y="14046"/>
                    <a:pt x="3516" y="14326"/>
                  </a:cubicBezTo>
                  <a:lnTo>
                    <a:pt x="2345" y="16083"/>
                  </a:lnTo>
                  <a:cubicBezTo>
                    <a:pt x="1988" y="16619"/>
                    <a:pt x="2059" y="17332"/>
                    <a:pt x="2514" y="17787"/>
                  </a:cubicBezTo>
                  <a:lnTo>
                    <a:pt x="3812" y="19086"/>
                  </a:lnTo>
                  <a:cubicBezTo>
                    <a:pt x="4073" y="19346"/>
                    <a:pt x="4419" y="19482"/>
                    <a:pt x="4767" y="19482"/>
                  </a:cubicBezTo>
                  <a:cubicBezTo>
                    <a:pt x="5026" y="19482"/>
                    <a:pt x="5287" y="19406"/>
                    <a:pt x="5516" y="19254"/>
                  </a:cubicBezTo>
                  <a:lnTo>
                    <a:pt x="7273" y="18083"/>
                  </a:lnTo>
                  <a:cubicBezTo>
                    <a:pt x="7554" y="18220"/>
                    <a:pt x="7843" y="18341"/>
                    <a:pt x="8143" y="18445"/>
                  </a:cubicBezTo>
                  <a:lnTo>
                    <a:pt x="8557" y="20514"/>
                  </a:lnTo>
                  <a:cubicBezTo>
                    <a:pt x="8684" y="21146"/>
                    <a:pt x="9238" y="21599"/>
                    <a:pt x="9881" y="21599"/>
                  </a:cubicBezTo>
                  <a:lnTo>
                    <a:pt x="11717" y="21599"/>
                  </a:lnTo>
                  <a:cubicBezTo>
                    <a:pt x="12361" y="21599"/>
                    <a:pt x="12916" y="21146"/>
                    <a:pt x="13041" y="20514"/>
                  </a:cubicBezTo>
                  <a:lnTo>
                    <a:pt x="13456" y="18445"/>
                  </a:lnTo>
                  <a:cubicBezTo>
                    <a:pt x="13755" y="18341"/>
                    <a:pt x="14046" y="18219"/>
                    <a:pt x="14326" y="18083"/>
                  </a:cubicBezTo>
                  <a:lnTo>
                    <a:pt x="16084" y="19254"/>
                  </a:lnTo>
                  <a:cubicBezTo>
                    <a:pt x="16312" y="19406"/>
                    <a:pt x="16573" y="19482"/>
                    <a:pt x="16831" y="19482"/>
                  </a:cubicBezTo>
                  <a:cubicBezTo>
                    <a:pt x="17181" y="19482"/>
                    <a:pt x="17526" y="19346"/>
                    <a:pt x="17787" y="19086"/>
                  </a:cubicBezTo>
                  <a:lnTo>
                    <a:pt x="19085" y="17787"/>
                  </a:lnTo>
                  <a:cubicBezTo>
                    <a:pt x="19540" y="17332"/>
                    <a:pt x="19611" y="16619"/>
                    <a:pt x="19254" y="16083"/>
                  </a:cubicBezTo>
                  <a:lnTo>
                    <a:pt x="18082" y="14326"/>
                  </a:lnTo>
                  <a:cubicBezTo>
                    <a:pt x="18219" y="14045"/>
                    <a:pt x="18341" y="13755"/>
                    <a:pt x="18445" y="13456"/>
                  </a:cubicBezTo>
                  <a:lnTo>
                    <a:pt x="20513" y="13042"/>
                  </a:lnTo>
                  <a:cubicBezTo>
                    <a:pt x="21145" y="12916"/>
                    <a:pt x="21599" y="12361"/>
                    <a:pt x="21599" y="11718"/>
                  </a:cubicBezTo>
                  <a:lnTo>
                    <a:pt x="21599" y="9882"/>
                  </a:lnTo>
                  <a:cubicBezTo>
                    <a:pt x="21599" y="9238"/>
                    <a:pt x="21145" y="8684"/>
                    <a:pt x="20513" y="8558"/>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71" name="AutoShape 124"/>
          <p:cNvSpPr>
            <a:spLocks/>
          </p:cNvSpPr>
          <p:nvPr/>
        </p:nvSpPr>
        <p:spPr bwMode="auto">
          <a:xfrm>
            <a:off x="6751886" y="3942952"/>
            <a:ext cx="203200" cy="203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0250"/>
                </a:moveTo>
                <a:cubicBezTo>
                  <a:pt x="5580" y="20250"/>
                  <a:pt x="1350" y="16017"/>
                  <a:pt x="1350" y="10800"/>
                </a:cubicBezTo>
                <a:cubicBezTo>
                  <a:pt x="1350" y="5582"/>
                  <a:pt x="5580" y="1349"/>
                  <a:pt x="10800" y="1349"/>
                </a:cubicBezTo>
                <a:cubicBezTo>
                  <a:pt x="16016" y="1349"/>
                  <a:pt x="20250" y="5582"/>
                  <a:pt x="20250" y="10800"/>
                </a:cubicBezTo>
                <a:cubicBezTo>
                  <a:pt x="20250" y="16017"/>
                  <a:pt x="16016" y="20250"/>
                  <a:pt x="10800" y="20250"/>
                </a:cubicBezTo>
                <a:moveTo>
                  <a:pt x="10800" y="0"/>
                </a:moveTo>
                <a:cubicBezTo>
                  <a:pt x="4836" y="0"/>
                  <a:pt x="0" y="4836"/>
                  <a:pt x="0" y="10800"/>
                </a:cubicBezTo>
                <a:cubicBezTo>
                  <a:pt x="0" y="16763"/>
                  <a:pt x="4836" y="21600"/>
                  <a:pt x="10800" y="21600"/>
                </a:cubicBezTo>
                <a:cubicBezTo>
                  <a:pt x="16763" y="21600"/>
                  <a:pt x="21599" y="16763"/>
                  <a:pt x="21599" y="10800"/>
                </a:cubicBezTo>
                <a:cubicBezTo>
                  <a:pt x="21599" y="4836"/>
                  <a:pt x="16763" y="0"/>
                  <a:pt x="10800" y="0"/>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2" name="AutoShape 125"/>
          <p:cNvSpPr>
            <a:spLocks/>
          </p:cNvSpPr>
          <p:nvPr/>
        </p:nvSpPr>
        <p:spPr bwMode="auto">
          <a:xfrm>
            <a:off x="6794748" y="3986608"/>
            <a:ext cx="116682" cy="1166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8900"/>
                </a:moveTo>
                <a:cubicBezTo>
                  <a:pt x="6328" y="18900"/>
                  <a:pt x="2699" y="15271"/>
                  <a:pt x="2699" y="10800"/>
                </a:cubicBezTo>
                <a:cubicBezTo>
                  <a:pt x="2699" y="6329"/>
                  <a:pt x="6328" y="2700"/>
                  <a:pt x="10800" y="2700"/>
                </a:cubicBezTo>
                <a:cubicBezTo>
                  <a:pt x="15271" y="2700"/>
                  <a:pt x="18899" y="6329"/>
                  <a:pt x="18899" y="10800"/>
                </a:cubicBezTo>
                <a:cubicBezTo>
                  <a:pt x="18899" y="15271"/>
                  <a:pt x="15271" y="18900"/>
                  <a:pt x="10800" y="18900"/>
                </a:cubicBezTo>
                <a:moveTo>
                  <a:pt x="10800" y="0"/>
                </a:moveTo>
                <a:cubicBezTo>
                  <a:pt x="4830" y="0"/>
                  <a:pt x="0" y="4833"/>
                  <a:pt x="0" y="10800"/>
                </a:cubicBezTo>
                <a:cubicBezTo>
                  <a:pt x="0" y="16766"/>
                  <a:pt x="4830" y="21599"/>
                  <a:pt x="10800" y="21599"/>
                </a:cubicBezTo>
                <a:cubicBezTo>
                  <a:pt x="16764" y="21599"/>
                  <a:pt x="21600" y="16766"/>
                  <a:pt x="21600" y="10800"/>
                </a:cubicBezTo>
                <a:cubicBezTo>
                  <a:pt x="21600" y="4833"/>
                  <a:pt x="16764" y="0"/>
                  <a:pt x="10800" y="0"/>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73" name="Group 72"/>
          <p:cNvGrpSpPr/>
          <p:nvPr/>
        </p:nvGrpSpPr>
        <p:grpSpPr>
          <a:xfrm>
            <a:off x="1175615" y="2244315"/>
            <a:ext cx="833586" cy="833586"/>
            <a:chOff x="1178559" y="2179122"/>
            <a:chExt cx="914400" cy="914400"/>
          </a:xfrm>
        </p:grpSpPr>
        <p:grpSp>
          <p:nvGrpSpPr>
            <p:cNvPr id="74" name="Group 73"/>
            <p:cNvGrpSpPr/>
            <p:nvPr/>
          </p:nvGrpSpPr>
          <p:grpSpPr>
            <a:xfrm>
              <a:off x="1178559" y="2179122"/>
              <a:ext cx="914400" cy="914400"/>
              <a:chOff x="1178559" y="2179122"/>
              <a:chExt cx="914400" cy="914400"/>
            </a:xfrm>
          </p:grpSpPr>
          <p:sp>
            <p:nvSpPr>
              <p:cNvPr id="76" name="Rounded Rectangle 75"/>
              <p:cNvSpPr/>
              <p:nvPr/>
            </p:nvSpPr>
            <p:spPr>
              <a:xfrm>
                <a:off x="1178559" y="2179122"/>
                <a:ext cx="914400" cy="914400"/>
              </a:xfrm>
              <a:prstGeom prst="roundRect">
                <a:avLst>
                  <a:gd name="adj" fmla="val 1103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AutoShape 128"/>
              <p:cNvSpPr>
                <a:spLocks/>
              </p:cNvSpPr>
              <p:nvPr/>
            </p:nvSpPr>
            <p:spPr bwMode="auto">
              <a:xfrm>
                <a:off x="1399443" y="2432041"/>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75" name="AutoShape 129"/>
            <p:cNvSpPr>
              <a:spLocks/>
            </p:cNvSpPr>
            <p:nvPr/>
          </p:nvSpPr>
          <p:spPr bwMode="auto">
            <a:xfrm>
              <a:off x="1677314" y="2497525"/>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78" name="Rectangle 77"/>
          <p:cNvSpPr/>
          <p:nvPr/>
        </p:nvSpPr>
        <p:spPr>
          <a:xfrm>
            <a:off x="3449771" y="122566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102206384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barn(outVertical)">
                                      <p:cBhvr>
                                        <p:cTn id="7" dur="500"/>
                                        <p:tgtEl>
                                          <p:spTgt spid="7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3"/>
                                        </p:tgtEl>
                                        <p:attrNameLst>
                                          <p:attrName>style.visibility</p:attrName>
                                        </p:attrNameLst>
                                      </p:cBhvr>
                                      <p:to>
                                        <p:strVal val="visible"/>
                                      </p:to>
                                    </p:set>
                                    <p:anim calcmode="lin" valueType="num">
                                      <p:cBhvr>
                                        <p:cTn id="11" dur="500" fill="hold"/>
                                        <p:tgtEl>
                                          <p:spTgt spid="73"/>
                                        </p:tgtEl>
                                        <p:attrNameLst>
                                          <p:attrName>ppt_w</p:attrName>
                                        </p:attrNameLst>
                                      </p:cBhvr>
                                      <p:tavLst>
                                        <p:tav tm="0">
                                          <p:val>
                                            <p:fltVal val="0"/>
                                          </p:val>
                                        </p:tav>
                                        <p:tav tm="100000">
                                          <p:val>
                                            <p:strVal val="#ppt_w"/>
                                          </p:val>
                                        </p:tav>
                                      </p:tavLst>
                                    </p:anim>
                                    <p:anim calcmode="lin" valueType="num">
                                      <p:cBhvr>
                                        <p:cTn id="12" dur="500" fill="hold"/>
                                        <p:tgtEl>
                                          <p:spTgt spid="73"/>
                                        </p:tgtEl>
                                        <p:attrNameLst>
                                          <p:attrName>ppt_h</p:attrName>
                                        </p:attrNameLst>
                                      </p:cBhvr>
                                      <p:tavLst>
                                        <p:tav tm="0">
                                          <p:val>
                                            <p:fltVal val="0"/>
                                          </p:val>
                                        </p:tav>
                                        <p:tav tm="100000">
                                          <p:val>
                                            <p:strVal val="#ppt_h"/>
                                          </p:val>
                                        </p:tav>
                                      </p:tavLst>
                                    </p:anim>
                                    <p:animEffect transition="in" filter="fade">
                                      <p:cBhvr>
                                        <p:cTn id="13" dur="500"/>
                                        <p:tgtEl>
                                          <p:spTgt spid="73"/>
                                        </p:tgtEl>
                                      </p:cBhvr>
                                    </p:animEffect>
                                  </p:childTnLst>
                                </p:cTn>
                              </p:par>
                            </p:childTnLst>
                          </p:cTn>
                        </p:par>
                        <p:par>
                          <p:cTn id="14" fill="hold">
                            <p:stCondLst>
                              <p:cond delay="1000"/>
                            </p:stCondLst>
                            <p:childTnLst>
                              <p:par>
                                <p:cTn id="15" presetID="12" presetClass="entr" presetSubtype="8" fill="hold" nodeType="after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additive="base">
                                        <p:cTn id="17" dur="500"/>
                                        <p:tgtEl>
                                          <p:spTgt spid="36"/>
                                        </p:tgtEl>
                                        <p:attrNameLst>
                                          <p:attrName>ppt_x</p:attrName>
                                        </p:attrNameLst>
                                      </p:cBhvr>
                                      <p:tavLst>
                                        <p:tav tm="0">
                                          <p:val>
                                            <p:strVal val="#ppt_x-#ppt_w*1.125000"/>
                                          </p:val>
                                        </p:tav>
                                        <p:tav tm="100000">
                                          <p:val>
                                            <p:strVal val="#ppt_x"/>
                                          </p:val>
                                        </p:tav>
                                      </p:tavLst>
                                    </p:anim>
                                    <p:animEffect transition="in" filter="wipe(right)">
                                      <p:cBhvr>
                                        <p:cTn id="18" dur="500"/>
                                        <p:tgtEl>
                                          <p:spTgt spid="36"/>
                                        </p:tgtEl>
                                      </p:cBhvr>
                                    </p:animEffect>
                                  </p:childTnLst>
                                </p:cTn>
                              </p:par>
                            </p:childTnLst>
                          </p:cTn>
                        </p:par>
                        <p:par>
                          <p:cTn id="19" fill="hold">
                            <p:stCondLst>
                              <p:cond delay="1500"/>
                            </p:stCondLst>
                            <p:childTnLst>
                              <p:par>
                                <p:cTn id="20" presetID="53" presetClass="entr" presetSubtype="16"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 calcmode="lin" valueType="num">
                                      <p:cBhvr>
                                        <p:cTn id="22" dur="500" fill="hold"/>
                                        <p:tgtEl>
                                          <p:spTgt spid="65"/>
                                        </p:tgtEl>
                                        <p:attrNameLst>
                                          <p:attrName>ppt_w</p:attrName>
                                        </p:attrNameLst>
                                      </p:cBhvr>
                                      <p:tavLst>
                                        <p:tav tm="0">
                                          <p:val>
                                            <p:fltVal val="0"/>
                                          </p:val>
                                        </p:tav>
                                        <p:tav tm="100000">
                                          <p:val>
                                            <p:strVal val="#ppt_w"/>
                                          </p:val>
                                        </p:tav>
                                      </p:tavLst>
                                    </p:anim>
                                    <p:anim calcmode="lin" valueType="num">
                                      <p:cBhvr>
                                        <p:cTn id="23" dur="500" fill="hold"/>
                                        <p:tgtEl>
                                          <p:spTgt spid="65"/>
                                        </p:tgtEl>
                                        <p:attrNameLst>
                                          <p:attrName>ppt_h</p:attrName>
                                        </p:attrNameLst>
                                      </p:cBhvr>
                                      <p:tavLst>
                                        <p:tav tm="0">
                                          <p:val>
                                            <p:fltVal val="0"/>
                                          </p:val>
                                        </p:tav>
                                        <p:tav tm="100000">
                                          <p:val>
                                            <p:strVal val="#ppt_h"/>
                                          </p:val>
                                        </p:tav>
                                      </p:tavLst>
                                    </p:anim>
                                    <p:animEffect transition="in" filter="fade">
                                      <p:cBhvr>
                                        <p:cTn id="24" dur="500"/>
                                        <p:tgtEl>
                                          <p:spTgt spid="65"/>
                                        </p:tgtEl>
                                      </p:cBhvr>
                                    </p:animEffect>
                                  </p:childTnLst>
                                </p:cTn>
                              </p:par>
                            </p:childTnLst>
                          </p:cTn>
                        </p:par>
                        <p:par>
                          <p:cTn id="25" fill="hold">
                            <p:stCondLst>
                              <p:cond delay="2000"/>
                            </p:stCondLst>
                            <p:childTnLst>
                              <p:par>
                                <p:cTn id="26" presetID="12" presetClass="entr" presetSubtype="8" fill="hold"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additive="base">
                                        <p:cTn id="28" dur="500"/>
                                        <p:tgtEl>
                                          <p:spTgt spid="39"/>
                                        </p:tgtEl>
                                        <p:attrNameLst>
                                          <p:attrName>ppt_x</p:attrName>
                                        </p:attrNameLst>
                                      </p:cBhvr>
                                      <p:tavLst>
                                        <p:tav tm="0">
                                          <p:val>
                                            <p:strVal val="#ppt_x-#ppt_w*1.125000"/>
                                          </p:val>
                                        </p:tav>
                                        <p:tav tm="100000">
                                          <p:val>
                                            <p:strVal val="#ppt_x"/>
                                          </p:val>
                                        </p:tav>
                                      </p:tavLst>
                                    </p:anim>
                                    <p:animEffect transition="in" filter="wipe(right)">
                                      <p:cBhvr>
                                        <p:cTn id="29" dur="500"/>
                                        <p:tgtEl>
                                          <p:spTgt spid="39"/>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60"/>
                                        </p:tgtEl>
                                        <p:attrNameLst>
                                          <p:attrName>style.visibility</p:attrName>
                                        </p:attrNameLst>
                                      </p:cBhvr>
                                      <p:to>
                                        <p:strVal val="visible"/>
                                      </p:to>
                                    </p:set>
                                    <p:anim calcmode="lin" valueType="num">
                                      <p:cBhvr>
                                        <p:cTn id="33" dur="500" fill="hold"/>
                                        <p:tgtEl>
                                          <p:spTgt spid="60"/>
                                        </p:tgtEl>
                                        <p:attrNameLst>
                                          <p:attrName>ppt_w</p:attrName>
                                        </p:attrNameLst>
                                      </p:cBhvr>
                                      <p:tavLst>
                                        <p:tav tm="0">
                                          <p:val>
                                            <p:fltVal val="0"/>
                                          </p:val>
                                        </p:tav>
                                        <p:tav tm="100000">
                                          <p:val>
                                            <p:strVal val="#ppt_w"/>
                                          </p:val>
                                        </p:tav>
                                      </p:tavLst>
                                    </p:anim>
                                    <p:anim calcmode="lin" valueType="num">
                                      <p:cBhvr>
                                        <p:cTn id="34" dur="500" fill="hold"/>
                                        <p:tgtEl>
                                          <p:spTgt spid="60"/>
                                        </p:tgtEl>
                                        <p:attrNameLst>
                                          <p:attrName>ppt_h</p:attrName>
                                        </p:attrNameLst>
                                      </p:cBhvr>
                                      <p:tavLst>
                                        <p:tav tm="0">
                                          <p:val>
                                            <p:fltVal val="0"/>
                                          </p:val>
                                        </p:tav>
                                        <p:tav tm="100000">
                                          <p:val>
                                            <p:strVal val="#ppt_h"/>
                                          </p:val>
                                        </p:tav>
                                      </p:tavLst>
                                    </p:anim>
                                    <p:animEffect transition="in" filter="fade">
                                      <p:cBhvr>
                                        <p:cTn id="35" dur="500"/>
                                        <p:tgtEl>
                                          <p:spTgt spid="60"/>
                                        </p:tgtEl>
                                      </p:cBhvr>
                                    </p:animEffect>
                                  </p:childTnLst>
                                </p:cTn>
                              </p:par>
                            </p:childTnLst>
                          </p:cTn>
                        </p:par>
                        <p:par>
                          <p:cTn id="36" fill="hold">
                            <p:stCondLst>
                              <p:cond delay="3000"/>
                            </p:stCondLst>
                            <p:childTnLst>
                              <p:par>
                                <p:cTn id="37" presetID="12" presetClass="entr" presetSubtype="8" fill="hold" nodeType="afterEffect">
                                  <p:stCondLst>
                                    <p:cond delay="0"/>
                                  </p:stCondLst>
                                  <p:childTnLst>
                                    <p:set>
                                      <p:cBhvr>
                                        <p:cTn id="38" dur="1" fill="hold">
                                          <p:stCondLst>
                                            <p:cond delay="0"/>
                                          </p:stCondLst>
                                        </p:cTn>
                                        <p:tgtEl>
                                          <p:spTgt spid="42"/>
                                        </p:tgtEl>
                                        <p:attrNameLst>
                                          <p:attrName>style.visibility</p:attrName>
                                        </p:attrNameLst>
                                      </p:cBhvr>
                                      <p:to>
                                        <p:strVal val="visible"/>
                                      </p:to>
                                    </p:set>
                                    <p:anim calcmode="lin" valueType="num">
                                      <p:cBhvr additive="base">
                                        <p:cTn id="39" dur="500"/>
                                        <p:tgtEl>
                                          <p:spTgt spid="42"/>
                                        </p:tgtEl>
                                        <p:attrNameLst>
                                          <p:attrName>ppt_x</p:attrName>
                                        </p:attrNameLst>
                                      </p:cBhvr>
                                      <p:tavLst>
                                        <p:tav tm="0">
                                          <p:val>
                                            <p:strVal val="#ppt_x-#ppt_w*1.125000"/>
                                          </p:val>
                                        </p:tav>
                                        <p:tav tm="100000">
                                          <p:val>
                                            <p:strVal val="#ppt_x"/>
                                          </p:val>
                                        </p:tav>
                                      </p:tavLst>
                                    </p:anim>
                                    <p:animEffect transition="in" filter="wipe(right)">
                                      <p:cBhvr>
                                        <p:cTn id="40" dur="500"/>
                                        <p:tgtEl>
                                          <p:spTgt spid="42"/>
                                        </p:tgtEl>
                                      </p:cBhvr>
                                    </p:animEffect>
                                  </p:childTnLst>
                                </p:cTn>
                              </p:par>
                            </p:childTnLst>
                          </p:cTn>
                        </p:par>
                        <p:par>
                          <p:cTn id="41" fill="hold">
                            <p:stCondLst>
                              <p:cond delay="3500"/>
                            </p:stCondLst>
                            <p:childTnLst>
                              <p:par>
                                <p:cTn id="42" presetID="53" presetClass="entr" presetSubtype="16"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p:cTn id="44" dur="500" fill="hold"/>
                                        <p:tgtEl>
                                          <p:spTgt spid="54"/>
                                        </p:tgtEl>
                                        <p:attrNameLst>
                                          <p:attrName>ppt_w</p:attrName>
                                        </p:attrNameLst>
                                      </p:cBhvr>
                                      <p:tavLst>
                                        <p:tav tm="0">
                                          <p:val>
                                            <p:fltVal val="0"/>
                                          </p:val>
                                        </p:tav>
                                        <p:tav tm="100000">
                                          <p:val>
                                            <p:strVal val="#ppt_w"/>
                                          </p:val>
                                        </p:tav>
                                      </p:tavLst>
                                    </p:anim>
                                    <p:anim calcmode="lin" valueType="num">
                                      <p:cBhvr>
                                        <p:cTn id="45" dur="500" fill="hold"/>
                                        <p:tgtEl>
                                          <p:spTgt spid="54"/>
                                        </p:tgtEl>
                                        <p:attrNameLst>
                                          <p:attrName>ppt_h</p:attrName>
                                        </p:attrNameLst>
                                      </p:cBhvr>
                                      <p:tavLst>
                                        <p:tav tm="0">
                                          <p:val>
                                            <p:fltVal val="0"/>
                                          </p:val>
                                        </p:tav>
                                        <p:tav tm="100000">
                                          <p:val>
                                            <p:strVal val="#ppt_h"/>
                                          </p:val>
                                        </p:tav>
                                      </p:tavLst>
                                    </p:anim>
                                    <p:animEffect transition="in" filter="fade">
                                      <p:cBhvr>
                                        <p:cTn id="46" dur="500"/>
                                        <p:tgtEl>
                                          <p:spTgt spid="54"/>
                                        </p:tgtEl>
                                      </p:cBhvr>
                                    </p:animEffect>
                                  </p:childTnLst>
                                </p:cTn>
                              </p:par>
                            </p:childTnLst>
                          </p:cTn>
                        </p:par>
                        <p:par>
                          <p:cTn id="47" fill="hold">
                            <p:stCondLst>
                              <p:cond delay="4000"/>
                            </p:stCondLst>
                            <p:childTnLst>
                              <p:par>
                                <p:cTn id="48" presetID="12" presetClass="entr" presetSubtype="8" fill="hold" nodeType="afterEffect">
                                  <p:stCondLst>
                                    <p:cond delay="0"/>
                                  </p:stCondLst>
                                  <p:childTnLst>
                                    <p:set>
                                      <p:cBhvr>
                                        <p:cTn id="49" dur="1" fill="hold">
                                          <p:stCondLst>
                                            <p:cond delay="0"/>
                                          </p:stCondLst>
                                        </p:cTn>
                                        <p:tgtEl>
                                          <p:spTgt spid="45"/>
                                        </p:tgtEl>
                                        <p:attrNameLst>
                                          <p:attrName>style.visibility</p:attrName>
                                        </p:attrNameLst>
                                      </p:cBhvr>
                                      <p:to>
                                        <p:strVal val="visible"/>
                                      </p:to>
                                    </p:set>
                                    <p:anim calcmode="lin" valueType="num">
                                      <p:cBhvr additive="base">
                                        <p:cTn id="50" dur="500"/>
                                        <p:tgtEl>
                                          <p:spTgt spid="45"/>
                                        </p:tgtEl>
                                        <p:attrNameLst>
                                          <p:attrName>ppt_x</p:attrName>
                                        </p:attrNameLst>
                                      </p:cBhvr>
                                      <p:tavLst>
                                        <p:tav tm="0">
                                          <p:val>
                                            <p:strVal val="#ppt_x-#ppt_w*1.125000"/>
                                          </p:val>
                                        </p:tav>
                                        <p:tav tm="100000">
                                          <p:val>
                                            <p:strVal val="#ppt_x"/>
                                          </p:val>
                                        </p:tav>
                                      </p:tavLst>
                                    </p:anim>
                                    <p:animEffect transition="in" filter="wipe(right)">
                                      <p:cBhvr>
                                        <p:cTn id="51" dur="500"/>
                                        <p:tgtEl>
                                          <p:spTgt spid="45"/>
                                        </p:tgtEl>
                                      </p:cBhvr>
                                    </p:animEffect>
                                  </p:childTnLst>
                                </p:cTn>
                              </p:par>
                            </p:childTnLst>
                          </p:cTn>
                        </p:par>
                        <p:par>
                          <p:cTn id="52" fill="hold">
                            <p:stCondLst>
                              <p:cond delay="4500"/>
                            </p:stCondLst>
                            <p:childTnLst>
                              <p:par>
                                <p:cTn id="53" presetID="53" presetClass="entr" presetSubtype="16" fill="hold" nodeType="afterEffect">
                                  <p:stCondLst>
                                    <p:cond delay="0"/>
                                  </p:stCondLst>
                                  <p:childTnLst>
                                    <p:set>
                                      <p:cBhvr>
                                        <p:cTn id="54" dur="1" fill="hold">
                                          <p:stCondLst>
                                            <p:cond delay="0"/>
                                          </p:stCondLst>
                                        </p:cTn>
                                        <p:tgtEl>
                                          <p:spTgt spid="68"/>
                                        </p:tgtEl>
                                        <p:attrNameLst>
                                          <p:attrName>style.visibility</p:attrName>
                                        </p:attrNameLst>
                                      </p:cBhvr>
                                      <p:to>
                                        <p:strVal val="visible"/>
                                      </p:to>
                                    </p:set>
                                    <p:anim calcmode="lin" valueType="num">
                                      <p:cBhvr>
                                        <p:cTn id="55" dur="500" fill="hold"/>
                                        <p:tgtEl>
                                          <p:spTgt spid="68"/>
                                        </p:tgtEl>
                                        <p:attrNameLst>
                                          <p:attrName>ppt_w</p:attrName>
                                        </p:attrNameLst>
                                      </p:cBhvr>
                                      <p:tavLst>
                                        <p:tav tm="0">
                                          <p:val>
                                            <p:fltVal val="0"/>
                                          </p:val>
                                        </p:tav>
                                        <p:tav tm="100000">
                                          <p:val>
                                            <p:strVal val="#ppt_w"/>
                                          </p:val>
                                        </p:tav>
                                      </p:tavLst>
                                    </p:anim>
                                    <p:anim calcmode="lin" valueType="num">
                                      <p:cBhvr>
                                        <p:cTn id="56" dur="500" fill="hold"/>
                                        <p:tgtEl>
                                          <p:spTgt spid="68"/>
                                        </p:tgtEl>
                                        <p:attrNameLst>
                                          <p:attrName>ppt_h</p:attrName>
                                        </p:attrNameLst>
                                      </p:cBhvr>
                                      <p:tavLst>
                                        <p:tav tm="0">
                                          <p:val>
                                            <p:fltVal val="0"/>
                                          </p:val>
                                        </p:tav>
                                        <p:tav tm="100000">
                                          <p:val>
                                            <p:strVal val="#ppt_h"/>
                                          </p:val>
                                        </p:tav>
                                      </p:tavLst>
                                    </p:anim>
                                    <p:animEffect transition="in" filter="fade">
                                      <p:cBhvr>
                                        <p:cTn id="57" dur="500"/>
                                        <p:tgtEl>
                                          <p:spTgt spid="68"/>
                                        </p:tgtEl>
                                      </p:cBhvr>
                                    </p:animEffect>
                                  </p:childTnLst>
                                </p:cTn>
                              </p:par>
                            </p:childTnLst>
                          </p:cTn>
                        </p:par>
                        <p:par>
                          <p:cTn id="58" fill="hold">
                            <p:stCondLst>
                              <p:cond delay="5000"/>
                            </p:stCondLst>
                            <p:childTnLst>
                              <p:par>
                                <p:cTn id="59" presetID="12" presetClass="entr" presetSubtype="8" fill="hold" nodeType="afterEffect">
                                  <p:stCondLst>
                                    <p:cond delay="0"/>
                                  </p:stCondLst>
                                  <p:childTnLst>
                                    <p:set>
                                      <p:cBhvr>
                                        <p:cTn id="60" dur="1" fill="hold">
                                          <p:stCondLst>
                                            <p:cond delay="0"/>
                                          </p:stCondLst>
                                        </p:cTn>
                                        <p:tgtEl>
                                          <p:spTgt spid="48"/>
                                        </p:tgtEl>
                                        <p:attrNameLst>
                                          <p:attrName>style.visibility</p:attrName>
                                        </p:attrNameLst>
                                      </p:cBhvr>
                                      <p:to>
                                        <p:strVal val="visible"/>
                                      </p:to>
                                    </p:set>
                                    <p:anim calcmode="lin" valueType="num">
                                      <p:cBhvr additive="base">
                                        <p:cTn id="61" dur="500"/>
                                        <p:tgtEl>
                                          <p:spTgt spid="48"/>
                                        </p:tgtEl>
                                        <p:attrNameLst>
                                          <p:attrName>ppt_x</p:attrName>
                                        </p:attrNameLst>
                                      </p:cBhvr>
                                      <p:tavLst>
                                        <p:tav tm="0">
                                          <p:val>
                                            <p:strVal val="#ppt_x-#ppt_w*1.125000"/>
                                          </p:val>
                                        </p:tav>
                                        <p:tav tm="100000">
                                          <p:val>
                                            <p:strVal val="#ppt_x"/>
                                          </p:val>
                                        </p:tav>
                                      </p:tavLst>
                                    </p:anim>
                                    <p:animEffect transition="in" filter="wipe(right)">
                                      <p:cBhvr>
                                        <p:cTn id="62" dur="500"/>
                                        <p:tgtEl>
                                          <p:spTgt spid="48"/>
                                        </p:tgtEl>
                                      </p:cBhvr>
                                    </p:animEffect>
                                  </p:childTnLst>
                                </p:cTn>
                              </p:par>
                            </p:childTnLst>
                          </p:cTn>
                        </p:par>
                        <p:par>
                          <p:cTn id="63" fill="hold">
                            <p:stCondLst>
                              <p:cond delay="5500"/>
                            </p:stCondLst>
                            <p:childTnLst>
                              <p:par>
                                <p:cTn id="64" presetID="53" presetClass="entr" presetSubtype="16" fill="hold" nodeType="afterEffect">
                                  <p:stCondLst>
                                    <p:cond delay="0"/>
                                  </p:stCondLst>
                                  <p:childTnLst>
                                    <p:set>
                                      <p:cBhvr>
                                        <p:cTn id="65" dur="1" fill="hold">
                                          <p:stCondLst>
                                            <p:cond delay="0"/>
                                          </p:stCondLst>
                                        </p:cTn>
                                        <p:tgtEl>
                                          <p:spTgt spid="57"/>
                                        </p:tgtEl>
                                        <p:attrNameLst>
                                          <p:attrName>style.visibility</p:attrName>
                                        </p:attrNameLst>
                                      </p:cBhvr>
                                      <p:to>
                                        <p:strVal val="visible"/>
                                      </p:to>
                                    </p:set>
                                    <p:anim calcmode="lin" valueType="num">
                                      <p:cBhvr>
                                        <p:cTn id="66" dur="500" fill="hold"/>
                                        <p:tgtEl>
                                          <p:spTgt spid="57"/>
                                        </p:tgtEl>
                                        <p:attrNameLst>
                                          <p:attrName>ppt_w</p:attrName>
                                        </p:attrNameLst>
                                      </p:cBhvr>
                                      <p:tavLst>
                                        <p:tav tm="0">
                                          <p:val>
                                            <p:fltVal val="0"/>
                                          </p:val>
                                        </p:tav>
                                        <p:tav tm="100000">
                                          <p:val>
                                            <p:strVal val="#ppt_w"/>
                                          </p:val>
                                        </p:tav>
                                      </p:tavLst>
                                    </p:anim>
                                    <p:anim calcmode="lin" valueType="num">
                                      <p:cBhvr>
                                        <p:cTn id="67" dur="500" fill="hold"/>
                                        <p:tgtEl>
                                          <p:spTgt spid="57"/>
                                        </p:tgtEl>
                                        <p:attrNameLst>
                                          <p:attrName>ppt_h</p:attrName>
                                        </p:attrNameLst>
                                      </p:cBhvr>
                                      <p:tavLst>
                                        <p:tav tm="0">
                                          <p:val>
                                            <p:fltVal val="0"/>
                                          </p:val>
                                        </p:tav>
                                        <p:tav tm="100000">
                                          <p:val>
                                            <p:strVal val="#ppt_h"/>
                                          </p:val>
                                        </p:tav>
                                      </p:tavLst>
                                    </p:anim>
                                    <p:animEffect transition="in" filter="fade">
                                      <p:cBhvr>
                                        <p:cTn id="68" dur="500"/>
                                        <p:tgtEl>
                                          <p:spTgt spid="57"/>
                                        </p:tgtEl>
                                      </p:cBhvr>
                                    </p:animEffect>
                                  </p:childTnLst>
                                </p:cTn>
                              </p:par>
                            </p:childTnLst>
                          </p:cTn>
                        </p:par>
                        <p:par>
                          <p:cTn id="69" fill="hold">
                            <p:stCondLst>
                              <p:cond delay="6000"/>
                            </p:stCondLst>
                            <p:childTnLst>
                              <p:par>
                                <p:cTn id="70" presetID="12" presetClass="entr" presetSubtype="8" fill="hold" nodeType="after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additive="base">
                                        <p:cTn id="72" dur="500"/>
                                        <p:tgtEl>
                                          <p:spTgt spid="51"/>
                                        </p:tgtEl>
                                        <p:attrNameLst>
                                          <p:attrName>ppt_x</p:attrName>
                                        </p:attrNameLst>
                                      </p:cBhvr>
                                      <p:tavLst>
                                        <p:tav tm="0">
                                          <p:val>
                                            <p:strVal val="#ppt_x-#ppt_w*1.125000"/>
                                          </p:val>
                                        </p:tav>
                                        <p:tav tm="100000">
                                          <p:val>
                                            <p:strVal val="#ppt_x"/>
                                          </p:val>
                                        </p:tav>
                                      </p:tavLst>
                                    </p:anim>
                                    <p:animEffect transition="in" filter="wipe(right)">
                                      <p:cBhvr>
                                        <p:cTn id="7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Our Services By Box</a:t>
            </a:r>
          </a:p>
        </p:txBody>
      </p:sp>
      <p:sp>
        <p:nvSpPr>
          <p:cNvPr id="3" name="Slide Number Placeholder 2"/>
          <p:cNvSpPr>
            <a:spLocks noGrp="1"/>
          </p:cNvSpPr>
          <p:nvPr>
            <p:ph type="sldNum" sz="quarter" idx="12"/>
          </p:nvPr>
        </p:nvSpPr>
        <p:spPr/>
        <p:txBody>
          <a:bodyPr/>
          <a:lstStyle/>
          <a:p>
            <a:fld id="{5DE872C3-2ED1-43FB-B3C4-BA6F078D7CD3}" type="slidenum">
              <a:rPr lang="en-US" smtClean="0"/>
              <a:t>14</a:t>
            </a:fld>
            <a:endParaRPr lang="en-US"/>
          </a:p>
        </p:txBody>
      </p:sp>
      <p:grpSp>
        <p:nvGrpSpPr>
          <p:cNvPr id="4" name="Group 3"/>
          <p:cNvGrpSpPr>
            <a:grpSpLocks/>
          </p:cNvGrpSpPr>
          <p:nvPr/>
        </p:nvGrpSpPr>
        <p:grpSpPr bwMode="auto">
          <a:xfrm>
            <a:off x="258417" y="4537152"/>
            <a:ext cx="11638033" cy="76864"/>
            <a:chOff x="1765833" y="4036682"/>
            <a:chExt cx="9317522" cy="50962"/>
          </a:xfrm>
        </p:grpSpPr>
        <p:sp>
          <p:nvSpPr>
            <p:cNvPr id="5"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a:latin typeface="Roboto" panose="02000000000000000000" pitchFamily="2" charset="0"/>
                <a:ea typeface="Roboto" panose="02000000000000000000" pitchFamily="2" charset="0"/>
                <a:cs typeface="Helvetica Neue"/>
              </a:endParaRPr>
            </a:p>
          </p:txBody>
        </p:sp>
        <p:sp>
          <p:nvSpPr>
            <p:cNvPr id="6"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a:latin typeface="Roboto" panose="02000000000000000000" pitchFamily="2" charset="0"/>
                <a:ea typeface="Roboto" panose="02000000000000000000" pitchFamily="2" charset="0"/>
                <a:cs typeface="Helvetica Neue"/>
              </a:endParaRPr>
            </a:p>
          </p:txBody>
        </p:sp>
        <p:sp>
          <p:nvSpPr>
            <p:cNvPr id="7"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a:latin typeface="Roboto" panose="02000000000000000000" pitchFamily="2" charset="0"/>
                <a:ea typeface="Roboto" panose="02000000000000000000" pitchFamily="2" charset="0"/>
                <a:cs typeface="Helvetica Neue"/>
              </a:endParaRPr>
            </a:p>
          </p:txBody>
        </p:sp>
        <p:sp>
          <p:nvSpPr>
            <p:cNvPr id="8"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a:latin typeface="Roboto" panose="02000000000000000000" pitchFamily="2" charset="0"/>
                <a:ea typeface="Roboto" panose="02000000000000000000" pitchFamily="2" charset="0"/>
                <a:cs typeface="Helvetica Neue"/>
              </a:endParaRPr>
            </a:p>
          </p:txBody>
        </p:sp>
        <p:sp>
          <p:nvSpPr>
            <p:cNvPr id="9"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a:latin typeface="Roboto" panose="02000000000000000000" pitchFamily="2" charset="0"/>
                <a:ea typeface="Roboto" panose="02000000000000000000" pitchFamily="2" charset="0"/>
                <a:cs typeface="Helvetica Neue"/>
              </a:endParaRPr>
            </a:p>
          </p:txBody>
        </p:sp>
        <p:sp>
          <p:nvSpPr>
            <p:cNvPr id="10"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a:latin typeface="Roboto" panose="02000000000000000000" pitchFamily="2" charset="0"/>
                <a:ea typeface="Roboto" panose="02000000000000000000" pitchFamily="2" charset="0"/>
                <a:cs typeface="Helvetica Neue"/>
              </a:endParaRPr>
            </a:p>
          </p:txBody>
        </p:sp>
      </p:grpSp>
      <p:grpSp>
        <p:nvGrpSpPr>
          <p:cNvPr id="11" name="Group 10"/>
          <p:cNvGrpSpPr/>
          <p:nvPr/>
        </p:nvGrpSpPr>
        <p:grpSpPr>
          <a:xfrm>
            <a:off x="7503830" y="2495546"/>
            <a:ext cx="1304470" cy="2340121"/>
            <a:chOff x="7980911" y="2484779"/>
            <a:chExt cx="1304470" cy="2340121"/>
          </a:xfrm>
        </p:grpSpPr>
        <p:grpSp>
          <p:nvGrpSpPr>
            <p:cNvPr id="12" name="Group 11"/>
            <p:cNvGrpSpPr>
              <a:grpSpLocks noChangeAspect="1"/>
            </p:cNvGrpSpPr>
            <p:nvPr/>
          </p:nvGrpSpPr>
          <p:grpSpPr bwMode="auto">
            <a:xfrm>
              <a:off x="7980911" y="2484779"/>
              <a:ext cx="1304470" cy="1802479"/>
              <a:chOff x="3149600" y="2480384"/>
              <a:chExt cx="1201204" cy="1660005"/>
            </a:xfrm>
          </p:grpSpPr>
          <p:sp>
            <p:nvSpPr>
              <p:cNvPr id="19"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a:endParaRPr>
              </a:p>
            </p:txBody>
          </p:sp>
          <p:sp>
            <p:nvSpPr>
              <p:cNvPr id="20"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a:endParaRPr>
              </a:p>
            </p:txBody>
          </p:sp>
        </p:grpSp>
        <p:sp>
          <p:nvSpPr>
            <p:cNvPr id="13"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4" name="Group 13"/>
            <p:cNvGrpSpPr/>
            <p:nvPr/>
          </p:nvGrpSpPr>
          <p:grpSpPr>
            <a:xfrm>
              <a:off x="8468992" y="4362838"/>
              <a:ext cx="328308" cy="328308"/>
              <a:chOff x="8216107" y="2577307"/>
              <a:chExt cx="464344" cy="464344"/>
            </a:xfrm>
            <a:solidFill>
              <a:schemeClr val="accent4"/>
            </a:solidFill>
          </p:grpSpPr>
          <p:sp>
            <p:nvSpPr>
              <p:cNvPr id="15" name="AutoShape 52"/>
              <p:cNvSpPr>
                <a:spLocks/>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3"/>
              <p:cNvSpPr>
                <a:spLocks/>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 name="AutoShape 54"/>
              <p:cNvSpPr>
                <a:spLocks/>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8" name="AutoShape 55"/>
              <p:cNvSpPr>
                <a:spLocks/>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1" name="Group 20"/>
          <p:cNvGrpSpPr/>
          <p:nvPr/>
        </p:nvGrpSpPr>
        <p:grpSpPr>
          <a:xfrm>
            <a:off x="9628911" y="2495546"/>
            <a:ext cx="1304471" cy="2340121"/>
            <a:chOff x="9539460" y="2484779"/>
            <a:chExt cx="1304471" cy="2340121"/>
          </a:xfrm>
        </p:grpSpPr>
        <p:grpSp>
          <p:nvGrpSpPr>
            <p:cNvPr id="22" name="Group 21"/>
            <p:cNvGrpSpPr>
              <a:grpSpLocks noChangeAspect="1"/>
            </p:cNvGrpSpPr>
            <p:nvPr/>
          </p:nvGrpSpPr>
          <p:grpSpPr bwMode="auto">
            <a:xfrm>
              <a:off x="9539460" y="2484779"/>
              <a:ext cx="1304471" cy="1802479"/>
              <a:chOff x="3149600" y="2480384"/>
              <a:chExt cx="1201204" cy="1660005"/>
            </a:xfrm>
          </p:grpSpPr>
          <p:sp>
            <p:nvSpPr>
              <p:cNvPr id="25"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a:endParaRPr>
              </a:p>
            </p:txBody>
          </p:sp>
          <p:sp>
            <p:nvSpPr>
              <p:cNvPr id="26"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a:endParaRPr>
              </a:p>
            </p:txBody>
          </p:sp>
        </p:grpSp>
        <p:sp>
          <p:nvSpPr>
            <p:cNvPr id="23"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4" name="AutoShape 59"/>
            <p:cNvSpPr>
              <a:spLocks/>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7" name="Group 26"/>
          <p:cNvGrpSpPr/>
          <p:nvPr/>
        </p:nvGrpSpPr>
        <p:grpSpPr>
          <a:xfrm>
            <a:off x="5434223" y="2495546"/>
            <a:ext cx="1304471" cy="2331906"/>
            <a:chOff x="5960997" y="2484779"/>
            <a:chExt cx="1304471" cy="2341845"/>
          </a:xfrm>
        </p:grpSpPr>
        <p:grpSp>
          <p:nvGrpSpPr>
            <p:cNvPr id="28" name="Group 27"/>
            <p:cNvGrpSpPr/>
            <p:nvPr/>
          </p:nvGrpSpPr>
          <p:grpSpPr>
            <a:xfrm>
              <a:off x="5960997" y="2484779"/>
              <a:ext cx="1304471" cy="2341845"/>
              <a:chOff x="5960997" y="2484779"/>
              <a:chExt cx="1304471" cy="2341845"/>
            </a:xfrm>
          </p:grpSpPr>
          <p:grpSp>
            <p:nvGrpSpPr>
              <p:cNvPr id="30" name="Group 29"/>
              <p:cNvGrpSpPr>
                <a:grpSpLocks noChangeAspect="1"/>
              </p:cNvGrpSpPr>
              <p:nvPr/>
            </p:nvGrpSpPr>
            <p:grpSpPr bwMode="auto">
              <a:xfrm>
                <a:off x="5960997" y="2484779"/>
                <a:ext cx="1304471" cy="1802479"/>
                <a:chOff x="3149600" y="2480384"/>
                <a:chExt cx="1201204" cy="1660005"/>
              </a:xfrm>
            </p:grpSpPr>
            <p:sp>
              <p:nvSpPr>
                <p:cNvPr id="32"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a:endParaRPr>
                </a:p>
              </p:txBody>
            </p:sp>
            <p:sp>
              <p:nvSpPr>
                <p:cNvPr id="33"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a:endParaRPr>
                </a:p>
              </p:txBody>
            </p:sp>
          </p:grpSp>
          <p:sp>
            <p:nvSpPr>
              <p:cNvPr id="31"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9" name="AutoShape 112"/>
            <p:cNvSpPr>
              <a:spLocks/>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4" name="Group 33"/>
          <p:cNvGrpSpPr/>
          <p:nvPr/>
        </p:nvGrpSpPr>
        <p:grpSpPr>
          <a:xfrm>
            <a:off x="3308575" y="2495546"/>
            <a:ext cx="1304471" cy="2356975"/>
            <a:chOff x="3269603" y="2494718"/>
            <a:chExt cx="1304471" cy="2340121"/>
          </a:xfrm>
        </p:grpSpPr>
        <p:grpSp>
          <p:nvGrpSpPr>
            <p:cNvPr id="35" name="Group 34"/>
            <p:cNvGrpSpPr>
              <a:grpSpLocks noChangeAspect="1"/>
            </p:cNvGrpSpPr>
            <p:nvPr/>
          </p:nvGrpSpPr>
          <p:grpSpPr bwMode="auto">
            <a:xfrm>
              <a:off x="3269603" y="2494718"/>
              <a:ext cx="1304471" cy="1802479"/>
              <a:chOff x="3149600" y="2480384"/>
              <a:chExt cx="1201204" cy="1660005"/>
            </a:xfrm>
          </p:grpSpPr>
          <p:sp>
            <p:nvSpPr>
              <p:cNvPr id="40"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a:endParaRPr>
              </a:p>
            </p:txBody>
          </p:sp>
          <p:sp>
            <p:nvSpPr>
              <p:cNvPr id="41"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a:endParaRPr>
              </a:p>
            </p:txBody>
          </p:sp>
        </p:grpSp>
        <p:sp>
          <p:nvSpPr>
            <p:cNvPr id="36"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7" name="Group 36"/>
            <p:cNvGrpSpPr/>
            <p:nvPr/>
          </p:nvGrpSpPr>
          <p:grpSpPr>
            <a:xfrm>
              <a:off x="3754948" y="4377739"/>
              <a:ext cx="328308" cy="328308"/>
              <a:chOff x="3498967" y="3049909"/>
              <a:chExt cx="464344" cy="464344"/>
            </a:xfrm>
            <a:solidFill>
              <a:schemeClr val="accent2"/>
            </a:solidFill>
          </p:grpSpPr>
          <p:sp>
            <p:nvSpPr>
              <p:cNvPr id="38" name="AutoShape 126"/>
              <p:cNvSpPr>
                <a:spLocks/>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9" name="AutoShape 127"/>
              <p:cNvSpPr>
                <a:spLocks/>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2" name="Group 41"/>
          <p:cNvGrpSpPr/>
          <p:nvPr/>
        </p:nvGrpSpPr>
        <p:grpSpPr>
          <a:xfrm>
            <a:off x="1199541" y="2495546"/>
            <a:ext cx="1304471" cy="2340121"/>
            <a:chOff x="1199541" y="2484779"/>
            <a:chExt cx="1304471" cy="2340121"/>
          </a:xfrm>
        </p:grpSpPr>
        <p:grpSp>
          <p:nvGrpSpPr>
            <p:cNvPr id="43" name="Group 42"/>
            <p:cNvGrpSpPr>
              <a:grpSpLocks noChangeAspect="1"/>
            </p:cNvGrpSpPr>
            <p:nvPr/>
          </p:nvGrpSpPr>
          <p:grpSpPr bwMode="auto">
            <a:xfrm>
              <a:off x="1199541" y="2484779"/>
              <a:ext cx="1304471" cy="1802479"/>
              <a:chOff x="3149600" y="2480384"/>
              <a:chExt cx="1201205" cy="1660005"/>
            </a:xfrm>
          </p:grpSpPr>
          <p:sp>
            <p:nvSpPr>
              <p:cNvPr id="48"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a:endParaRPr>
              </a:p>
            </p:txBody>
          </p:sp>
          <p:sp>
            <p:nvSpPr>
              <p:cNvPr id="49"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a:solidFill>
                    <a:sysClr val="window" lastClr="FFFFFF"/>
                  </a:solidFill>
                  <a:latin typeface="Calibri"/>
                </a:endParaRPr>
              </a:p>
            </p:txBody>
          </p:sp>
        </p:grpSp>
        <p:sp>
          <p:nvSpPr>
            <p:cNvPr id="44"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5" name="Group 44"/>
            <p:cNvGrpSpPr/>
            <p:nvPr/>
          </p:nvGrpSpPr>
          <p:grpSpPr>
            <a:xfrm>
              <a:off x="1672516" y="4367800"/>
              <a:ext cx="328869" cy="328308"/>
              <a:chOff x="2581275" y="2582069"/>
              <a:chExt cx="465138" cy="464344"/>
            </a:xfrm>
            <a:solidFill>
              <a:schemeClr val="accent1"/>
            </a:solidFill>
          </p:grpSpPr>
          <p:sp>
            <p:nvSpPr>
              <p:cNvPr id="46" name="AutoShape 128"/>
              <p:cNvSpPr>
                <a:spLocks/>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7" name="AutoShape 129"/>
              <p:cNvSpPr>
                <a:spLocks/>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0" name="Group 49"/>
          <p:cNvGrpSpPr/>
          <p:nvPr/>
        </p:nvGrpSpPr>
        <p:grpSpPr>
          <a:xfrm>
            <a:off x="796644" y="4984313"/>
            <a:ext cx="2070512" cy="726169"/>
            <a:chOff x="3042844" y="5001767"/>
            <a:chExt cx="2070512" cy="726169"/>
          </a:xfrm>
        </p:grpSpPr>
        <p:sp>
          <p:nvSpPr>
            <p:cNvPr id="51" name="TextBox 50"/>
            <p:cNvSpPr txBox="1"/>
            <p:nvPr/>
          </p:nvSpPr>
          <p:spPr>
            <a:xfrm>
              <a:off x="3507627" y="5001767"/>
              <a:ext cx="1142877" cy="307777"/>
            </a:xfrm>
            <a:prstGeom prst="rect">
              <a:avLst/>
            </a:prstGeom>
            <a:noFill/>
          </p:spPr>
          <p:txBody>
            <a:bodyPr wrap="none" rtlCol="0">
              <a:spAutoFit/>
            </a:bodyPr>
            <a:lstStyle/>
            <a:p>
              <a:pPr algn="ctr"/>
              <a:r>
                <a:rPr lang="vi-VN" sz="1400" dirty="0">
                  <a:solidFill>
                    <a:schemeClr val="accent1"/>
                  </a:solidFill>
                  <a:latin typeface="+mj-lt"/>
                </a:rPr>
                <a:t>ECOMMERCE</a:t>
              </a:r>
              <a:endParaRPr lang="en-US" sz="1400" dirty="0">
                <a:solidFill>
                  <a:schemeClr val="accent1"/>
                </a:solidFill>
                <a:latin typeface="+mj-lt"/>
              </a:endParaRPr>
            </a:p>
          </p:txBody>
        </p:sp>
        <p:sp>
          <p:nvSpPr>
            <p:cNvPr id="52" name="TextBox 51"/>
            <p:cNvSpPr txBox="1"/>
            <p:nvPr/>
          </p:nvSpPr>
          <p:spPr>
            <a:xfrm>
              <a:off x="3042844" y="5266271"/>
              <a:ext cx="2070512"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grpSp>
        <p:nvGrpSpPr>
          <p:cNvPr id="53" name="Group 52"/>
          <p:cNvGrpSpPr/>
          <p:nvPr/>
        </p:nvGrpSpPr>
        <p:grpSpPr>
          <a:xfrm>
            <a:off x="2923603" y="4988865"/>
            <a:ext cx="2070512" cy="726169"/>
            <a:chOff x="3042844" y="5001767"/>
            <a:chExt cx="2070512" cy="726169"/>
          </a:xfrm>
        </p:grpSpPr>
        <p:sp>
          <p:nvSpPr>
            <p:cNvPr id="54" name="TextBox 53"/>
            <p:cNvSpPr txBox="1"/>
            <p:nvPr/>
          </p:nvSpPr>
          <p:spPr>
            <a:xfrm>
              <a:off x="3378425" y="5001767"/>
              <a:ext cx="1401282" cy="307777"/>
            </a:xfrm>
            <a:prstGeom prst="rect">
              <a:avLst/>
            </a:prstGeom>
            <a:noFill/>
          </p:spPr>
          <p:txBody>
            <a:bodyPr wrap="none" rtlCol="0">
              <a:spAutoFit/>
            </a:bodyPr>
            <a:lstStyle/>
            <a:p>
              <a:pPr algn="ctr"/>
              <a:r>
                <a:rPr lang="en-US" sz="1400" dirty="0">
                  <a:solidFill>
                    <a:schemeClr val="accent2"/>
                  </a:solidFill>
                  <a:latin typeface="+mj-lt"/>
                </a:rPr>
                <a:t>PHOTOGRAPHIC</a:t>
              </a:r>
            </a:p>
          </p:txBody>
        </p:sp>
        <p:sp>
          <p:nvSpPr>
            <p:cNvPr id="55" name="TextBox 54"/>
            <p:cNvSpPr txBox="1"/>
            <p:nvPr/>
          </p:nvSpPr>
          <p:spPr>
            <a:xfrm>
              <a:off x="3042844" y="5266271"/>
              <a:ext cx="2070512"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grpSp>
        <p:nvGrpSpPr>
          <p:cNvPr id="56" name="Group 55"/>
          <p:cNvGrpSpPr/>
          <p:nvPr/>
        </p:nvGrpSpPr>
        <p:grpSpPr>
          <a:xfrm>
            <a:off x="5050562" y="4984313"/>
            <a:ext cx="2070512" cy="726169"/>
            <a:chOff x="3042844" y="5001767"/>
            <a:chExt cx="2070512" cy="726169"/>
          </a:xfrm>
        </p:grpSpPr>
        <p:sp>
          <p:nvSpPr>
            <p:cNvPr id="57" name="TextBox 56"/>
            <p:cNvSpPr txBox="1"/>
            <p:nvPr/>
          </p:nvSpPr>
          <p:spPr>
            <a:xfrm>
              <a:off x="3378420" y="5001767"/>
              <a:ext cx="1399742" cy="307777"/>
            </a:xfrm>
            <a:prstGeom prst="rect">
              <a:avLst/>
            </a:prstGeom>
            <a:noFill/>
          </p:spPr>
          <p:txBody>
            <a:bodyPr wrap="none" rtlCol="0">
              <a:spAutoFit/>
            </a:bodyPr>
            <a:lstStyle/>
            <a:p>
              <a:r>
                <a:rPr lang="vi-VN" sz="1400" dirty="0">
                  <a:solidFill>
                    <a:schemeClr val="accent3"/>
                  </a:solidFill>
                  <a:latin typeface="+mj-lt"/>
                </a:rPr>
                <a:t>SEARCH ENGINE</a:t>
              </a:r>
              <a:endParaRPr lang="en-US" sz="1400" dirty="0">
                <a:solidFill>
                  <a:schemeClr val="accent3"/>
                </a:solidFill>
                <a:latin typeface="+mj-lt"/>
              </a:endParaRPr>
            </a:p>
          </p:txBody>
        </p:sp>
        <p:sp>
          <p:nvSpPr>
            <p:cNvPr id="58" name="TextBox 57"/>
            <p:cNvSpPr txBox="1"/>
            <p:nvPr/>
          </p:nvSpPr>
          <p:spPr>
            <a:xfrm>
              <a:off x="3042844" y="5266271"/>
              <a:ext cx="2070512"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grpSp>
        <p:nvGrpSpPr>
          <p:cNvPr id="59" name="Group 58"/>
          <p:cNvGrpSpPr/>
          <p:nvPr/>
        </p:nvGrpSpPr>
        <p:grpSpPr>
          <a:xfrm>
            <a:off x="7121074" y="4983971"/>
            <a:ext cx="2070512" cy="726169"/>
            <a:chOff x="3042844" y="5001767"/>
            <a:chExt cx="2070512" cy="726169"/>
          </a:xfrm>
        </p:grpSpPr>
        <p:sp>
          <p:nvSpPr>
            <p:cNvPr id="60" name="TextBox 59"/>
            <p:cNvSpPr txBox="1"/>
            <p:nvPr/>
          </p:nvSpPr>
          <p:spPr>
            <a:xfrm>
              <a:off x="3458545" y="5001767"/>
              <a:ext cx="1241045" cy="307777"/>
            </a:xfrm>
            <a:prstGeom prst="rect">
              <a:avLst/>
            </a:prstGeom>
            <a:noFill/>
          </p:spPr>
          <p:txBody>
            <a:bodyPr wrap="none" rtlCol="0">
              <a:spAutoFit/>
            </a:bodyPr>
            <a:lstStyle/>
            <a:p>
              <a:pPr algn="ctr"/>
              <a:r>
                <a:rPr lang="en-US" sz="1400" dirty="0">
                  <a:solidFill>
                    <a:schemeClr val="accent4"/>
                  </a:solidFill>
                  <a:latin typeface="+mj-lt"/>
                </a:rPr>
                <a:t>SOCIAL MEDIA</a:t>
              </a:r>
            </a:p>
          </p:txBody>
        </p:sp>
        <p:sp>
          <p:nvSpPr>
            <p:cNvPr id="61" name="TextBox 60"/>
            <p:cNvSpPr txBox="1"/>
            <p:nvPr/>
          </p:nvSpPr>
          <p:spPr>
            <a:xfrm>
              <a:off x="3042844" y="5266271"/>
              <a:ext cx="2070512"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grpSp>
        <p:nvGrpSpPr>
          <p:cNvPr id="62" name="Group 61"/>
          <p:cNvGrpSpPr/>
          <p:nvPr/>
        </p:nvGrpSpPr>
        <p:grpSpPr>
          <a:xfrm>
            <a:off x="9251229" y="4983971"/>
            <a:ext cx="2070512" cy="726169"/>
            <a:chOff x="3042844" y="5001767"/>
            <a:chExt cx="2070512" cy="726169"/>
          </a:xfrm>
        </p:grpSpPr>
        <p:sp>
          <p:nvSpPr>
            <p:cNvPr id="63" name="TextBox 62"/>
            <p:cNvSpPr txBox="1"/>
            <p:nvPr/>
          </p:nvSpPr>
          <p:spPr>
            <a:xfrm>
              <a:off x="3369740" y="5001767"/>
              <a:ext cx="1398781" cy="307777"/>
            </a:xfrm>
            <a:prstGeom prst="rect">
              <a:avLst/>
            </a:prstGeom>
            <a:noFill/>
          </p:spPr>
          <p:txBody>
            <a:bodyPr wrap="none" rtlCol="0">
              <a:spAutoFit/>
            </a:bodyPr>
            <a:lstStyle/>
            <a:p>
              <a:pPr algn="ctr"/>
              <a:r>
                <a:rPr lang="en-US" sz="1400" dirty="0">
                  <a:solidFill>
                    <a:schemeClr val="accent5"/>
                  </a:solidFill>
                  <a:latin typeface="+mj-lt"/>
                </a:rPr>
                <a:t>DEVELOPTMENT</a:t>
              </a:r>
            </a:p>
          </p:txBody>
        </p:sp>
        <p:sp>
          <p:nvSpPr>
            <p:cNvPr id="64" name="TextBox 63"/>
            <p:cNvSpPr txBox="1"/>
            <p:nvPr/>
          </p:nvSpPr>
          <p:spPr>
            <a:xfrm>
              <a:off x="3042844" y="5266271"/>
              <a:ext cx="2070512"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sp>
        <p:nvSpPr>
          <p:cNvPr id="65" name="Rectangle 64"/>
          <p:cNvSpPr/>
          <p:nvPr/>
        </p:nvSpPr>
        <p:spPr>
          <a:xfrm>
            <a:off x="3449771" y="122566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35351874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barn(outVertical)">
                                      <p:cBhvr>
                                        <p:cTn id="7" dur="500"/>
                                        <p:tgtEl>
                                          <p:spTgt spid="65"/>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wipe(down)">
                                      <p:cBhvr>
                                        <p:cTn id="15" dur="500"/>
                                        <p:tgtEl>
                                          <p:spTgt spid="42"/>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wipe(down)">
                                      <p:cBhvr>
                                        <p:cTn id="19" dur="500"/>
                                        <p:tgtEl>
                                          <p:spTgt spid="3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27"/>
                                        </p:tgtEl>
                                        <p:attrNameLst>
                                          <p:attrName>style.visibility</p:attrName>
                                        </p:attrNameLst>
                                      </p:cBhvr>
                                      <p:to>
                                        <p:strVal val="visible"/>
                                      </p:to>
                                    </p:set>
                                    <p:animEffect transition="in" filter="wipe(down)">
                                      <p:cBhvr>
                                        <p:cTn id="23" dur="500"/>
                                        <p:tgtEl>
                                          <p:spTgt spid="27"/>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down)">
                                      <p:cBhvr>
                                        <p:cTn id="27" dur="500"/>
                                        <p:tgtEl>
                                          <p:spTgt spid="11"/>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down)">
                                      <p:cBhvr>
                                        <p:cTn id="31" dur="500"/>
                                        <p:tgtEl>
                                          <p:spTgt spid="21"/>
                                        </p:tgtEl>
                                      </p:cBhvr>
                                    </p:animEffect>
                                  </p:childTnLst>
                                </p:cTn>
                              </p:par>
                            </p:childTnLst>
                          </p:cTn>
                        </p:par>
                        <p:par>
                          <p:cTn id="32" fill="hold">
                            <p:stCondLst>
                              <p:cond delay="3500"/>
                            </p:stCondLst>
                            <p:childTnLst>
                              <p:par>
                                <p:cTn id="33" presetID="12" presetClass="entr" presetSubtype="8" fill="hold" nodeType="afterEffect">
                                  <p:stCondLst>
                                    <p:cond delay="0"/>
                                  </p:stCondLst>
                                  <p:childTnLst>
                                    <p:set>
                                      <p:cBhvr>
                                        <p:cTn id="34" dur="1" fill="hold">
                                          <p:stCondLst>
                                            <p:cond delay="0"/>
                                          </p:stCondLst>
                                        </p:cTn>
                                        <p:tgtEl>
                                          <p:spTgt spid="50"/>
                                        </p:tgtEl>
                                        <p:attrNameLst>
                                          <p:attrName>style.visibility</p:attrName>
                                        </p:attrNameLst>
                                      </p:cBhvr>
                                      <p:to>
                                        <p:strVal val="visible"/>
                                      </p:to>
                                    </p:set>
                                    <p:anim calcmode="lin" valueType="num">
                                      <p:cBhvr additive="base">
                                        <p:cTn id="35" dur="500"/>
                                        <p:tgtEl>
                                          <p:spTgt spid="50"/>
                                        </p:tgtEl>
                                        <p:attrNameLst>
                                          <p:attrName>ppt_x</p:attrName>
                                        </p:attrNameLst>
                                      </p:cBhvr>
                                      <p:tavLst>
                                        <p:tav tm="0">
                                          <p:val>
                                            <p:strVal val="#ppt_x-#ppt_w*1.125000"/>
                                          </p:val>
                                        </p:tav>
                                        <p:tav tm="100000">
                                          <p:val>
                                            <p:strVal val="#ppt_x"/>
                                          </p:val>
                                        </p:tav>
                                      </p:tavLst>
                                    </p:anim>
                                    <p:animEffect transition="in" filter="wipe(right)">
                                      <p:cBhvr>
                                        <p:cTn id="36" dur="500"/>
                                        <p:tgtEl>
                                          <p:spTgt spid="50"/>
                                        </p:tgtEl>
                                      </p:cBhvr>
                                    </p:animEffect>
                                  </p:childTnLst>
                                </p:cTn>
                              </p:par>
                            </p:childTnLst>
                          </p:cTn>
                        </p:par>
                        <p:par>
                          <p:cTn id="37" fill="hold">
                            <p:stCondLst>
                              <p:cond delay="4000"/>
                            </p:stCondLst>
                            <p:childTnLst>
                              <p:par>
                                <p:cTn id="38" presetID="12" presetClass="entr" presetSubtype="8" fill="hold" nodeType="after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500"/>
                                        <p:tgtEl>
                                          <p:spTgt spid="53"/>
                                        </p:tgtEl>
                                        <p:attrNameLst>
                                          <p:attrName>ppt_x</p:attrName>
                                        </p:attrNameLst>
                                      </p:cBhvr>
                                      <p:tavLst>
                                        <p:tav tm="0">
                                          <p:val>
                                            <p:strVal val="#ppt_x-#ppt_w*1.125000"/>
                                          </p:val>
                                        </p:tav>
                                        <p:tav tm="100000">
                                          <p:val>
                                            <p:strVal val="#ppt_x"/>
                                          </p:val>
                                        </p:tav>
                                      </p:tavLst>
                                    </p:anim>
                                    <p:animEffect transition="in" filter="wipe(right)">
                                      <p:cBhvr>
                                        <p:cTn id="41" dur="500"/>
                                        <p:tgtEl>
                                          <p:spTgt spid="53"/>
                                        </p:tgtEl>
                                      </p:cBhvr>
                                    </p:animEffect>
                                  </p:childTnLst>
                                </p:cTn>
                              </p:par>
                            </p:childTnLst>
                          </p:cTn>
                        </p:par>
                        <p:par>
                          <p:cTn id="42" fill="hold">
                            <p:stCondLst>
                              <p:cond delay="4500"/>
                            </p:stCondLst>
                            <p:childTnLst>
                              <p:par>
                                <p:cTn id="43" presetID="12" presetClass="entr" presetSubtype="8" fill="hold" nodeType="afterEffect">
                                  <p:stCondLst>
                                    <p:cond delay="0"/>
                                  </p:stCondLst>
                                  <p:childTnLst>
                                    <p:set>
                                      <p:cBhvr>
                                        <p:cTn id="44" dur="1" fill="hold">
                                          <p:stCondLst>
                                            <p:cond delay="0"/>
                                          </p:stCondLst>
                                        </p:cTn>
                                        <p:tgtEl>
                                          <p:spTgt spid="56"/>
                                        </p:tgtEl>
                                        <p:attrNameLst>
                                          <p:attrName>style.visibility</p:attrName>
                                        </p:attrNameLst>
                                      </p:cBhvr>
                                      <p:to>
                                        <p:strVal val="visible"/>
                                      </p:to>
                                    </p:set>
                                    <p:anim calcmode="lin" valueType="num">
                                      <p:cBhvr additive="base">
                                        <p:cTn id="45" dur="500"/>
                                        <p:tgtEl>
                                          <p:spTgt spid="56"/>
                                        </p:tgtEl>
                                        <p:attrNameLst>
                                          <p:attrName>ppt_x</p:attrName>
                                        </p:attrNameLst>
                                      </p:cBhvr>
                                      <p:tavLst>
                                        <p:tav tm="0">
                                          <p:val>
                                            <p:strVal val="#ppt_x-#ppt_w*1.125000"/>
                                          </p:val>
                                        </p:tav>
                                        <p:tav tm="100000">
                                          <p:val>
                                            <p:strVal val="#ppt_x"/>
                                          </p:val>
                                        </p:tav>
                                      </p:tavLst>
                                    </p:anim>
                                    <p:animEffect transition="in" filter="wipe(right)">
                                      <p:cBhvr>
                                        <p:cTn id="46" dur="500"/>
                                        <p:tgtEl>
                                          <p:spTgt spid="56"/>
                                        </p:tgtEl>
                                      </p:cBhvr>
                                    </p:animEffect>
                                  </p:childTnLst>
                                </p:cTn>
                              </p:par>
                            </p:childTnLst>
                          </p:cTn>
                        </p:par>
                        <p:par>
                          <p:cTn id="47" fill="hold">
                            <p:stCondLst>
                              <p:cond delay="5000"/>
                            </p:stCondLst>
                            <p:childTnLst>
                              <p:par>
                                <p:cTn id="48" presetID="12" presetClass="entr" presetSubtype="8" fill="hold" nodeType="afterEffect">
                                  <p:stCondLst>
                                    <p:cond delay="0"/>
                                  </p:stCondLst>
                                  <p:childTnLst>
                                    <p:set>
                                      <p:cBhvr>
                                        <p:cTn id="49" dur="1" fill="hold">
                                          <p:stCondLst>
                                            <p:cond delay="0"/>
                                          </p:stCondLst>
                                        </p:cTn>
                                        <p:tgtEl>
                                          <p:spTgt spid="59"/>
                                        </p:tgtEl>
                                        <p:attrNameLst>
                                          <p:attrName>style.visibility</p:attrName>
                                        </p:attrNameLst>
                                      </p:cBhvr>
                                      <p:to>
                                        <p:strVal val="visible"/>
                                      </p:to>
                                    </p:set>
                                    <p:anim calcmode="lin" valueType="num">
                                      <p:cBhvr additive="base">
                                        <p:cTn id="50" dur="500"/>
                                        <p:tgtEl>
                                          <p:spTgt spid="59"/>
                                        </p:tgtEl>
                                        <p:attrNameLst>
                                          <p:attrName>ppt_x</p:attrName>
                                        </p:attrNameLst>
                                      </p:cBhvr>
                                      <p:tavLst>
                                        <p:tav tm="0">
                                          <p:val>
                                            <p:strVal val="#ppt_x-#ppt_w*1.125000"/>
                                          </p:val>
                                        </p:tav>
                                        <p:tav tm="100000">
                                          <p:val>
                                            <p:strVal val="#ppt_x"/>
                                          </p:val>
                                        </p:tav>
                                      </p:tavLst>
                                    </p:anim>
                                    <p:animEffect transition="in" filter="wipe(right)">
                                      <p:cBhvr>
                                        <p:cTn id="51" dur="500"/>
                                        <p:tgtEl>
                                          <p:spTgt spid="59"/>
                                        </p:tgtEl>
                                      </p:cBhvr>
                                    </p:animEffect>
                                  </p:childTnLst>
                                </p:cTn>
                              </p:par>
                            </p:childTnLst>
                          </p:cTn>
                        </p:par>
                        <p:par>
                          <p:cTn id="52" fill="hold">
                            <p:stCondLst>
                              <p:cond delay="5500"/>
                            </p:stCondLst>
                            <p:childTnLst>
                              <p:par>
                                <p:cTn id="53" presetID="12" presetClass="entr" presetSubtype="8" fill="hold" nodeType="afterEffect">
                                  <p:stCondLst>
                                    <p:cond delay="0"/>
                                  </p:stCondLst>
                                  <p:childTnLst>
                                    <p:set>
                                      <p:cBhvr>
                                        <p:cTn id="54" dur="1" fill="hold">
                                          <p:stCondLst>
                                            <p:cond delay="0"/>
                                          </p:stCondLst>
                                        </p:cTn>
                                        <p:tgtEl>
                                          <p:spTgt spid="62"/>
                                        </p:tgtEl>
                                        <p:attrNameLst>
                                          <p:attrName>style.visibility</p:attrName>
                                        </p:attrNameLst>
                                      </p:cBhvr>
                                      <p:to>
                                        <p:strVal val="visible"/>
                                      </p:to>
                                    </p:set>
                                    <p:anim calcmode="lin" valueType="num">
                                      <p:cBhvr additive="base">
                                        <p:cTn id="55" dur="500"/>
                                        <p:tgtEl>
                                          <p:spTgt spid="62"/>
                                        </p:tgtEl>
                                        <p:attrNameLst>
                                          <p:attrName>ppt_x</p:attrName>
                                        </p:attrNameLst>
                                      </p:cBhvr>
                                      <p:tavLst>
                                        <p:tav tm="0">
                                          <p:val>
                                            <p:strVal val="#ppt_x-#ppt_w*1.125000"/>
                                          </p:val>
                                        </p:tav>
                                        <p:tav tm="100000">
                                          <p:val>
                                            <p:strVal val="#ppt_x"/>
                                          </p:val>
                                        </p:tav>
                                      </p:tavLst>
                                    </p:anim>
                                    <p:animEffect transition="in" filter="wipe(right)">
                                      <p:cBhvr>
                                        <p:cTn id="56"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vi-VN" dirty="0"/>
              <a:t>Proposal</a:t>
            </a:r>
            <a:r>
              <a:rPr lang="en-US" dirty="0"/>
              <a:t> Of</a:t>
            </a:r>
            <a:r>
              <a:rPr lang="vi-VN" dirty="0"/>
              <a:t> Company </a:t>
            </a:r>
            <a:endParaRPr lang="en-US" dirty="0"/>
          </a:p>
        </p:txBody>
      </p:sp>
      <p:sp>
        <p:nvSpPr>
          <p:cNvPr id="3" name="Slide Number Placeholder 2"/>
          <p:cNvSpPr>
            <a:spLocks noGrp="1"/>
          </p:cNvSpPr>
          <p:nvPr>
            <p:ph type="sldNum" sz="quarter" idx="12"/>
          </p:nvPr>
        </p:nvSpPr>
        <p:spPr/>
        <p:txBody>
          <a:bodyPr/>
          <a:lstStyle/>
          <a:p>
            <a:fld id="{5DE872C3-2ED1-43FB-B3C4-BA6F078D7CD3}" type="slidenum">
              <a:rPr lang="en-US" smtClean="0"/>
              <a:t>15</a:t>
            </a:fld>
            <a:endParaRPr lang="en-US"/>
          </a:p>
        </p:txBody>
      </p:sp>
      <p:grpSp>
        <p:nvGrpSpPr>
          <p:cNvPr id="4" name="Group 3"/>
          <p:cNvGrpSpPr/>
          <p:nvPr/>
        </p:nvGrpSpPr>
        <p:grpSpPr>
          <a:xfrm>
            <a:off x="1343472" y="2511946"/>
            <a:ext cx="3002814" cy="1891440"/>
            <a:chOff x="1591778" y="2603321"/>
            <a:chExt cx="3002814" cy="1891440"/>
          </a:xfrm>
        </p:grpSpPr>
        <p:sp>
          <p:nvSpPr>
            <p:cNvPr id="5" name="Freeform 4"/>
            <p:cNvSpPr/>
            <p:nvPr/>
          </p:nvSpPr>
          <p:spPr>
            <a:xfrm>
              <a:off x="2132729" y="2603321"/>
              <a:ext cx="2461863" cy="1891440"/>
            </a:xfrm>
            <a:custGeom>
              <a:avLst/>
              <a:gdLst>
                <a:gd name="connsiteX0" fmla="*/ 0 w 2095500"/>
                <a:gd name="connsiteY0" fmla="*/ 274760 h 1831730"/>
                <a:gd name="connsiteX1" fmla="*/ 1179635 w 2095500"/>
                <a:gd name="connsiteY1" fmla="*/ 274760 h 1831730"/>
                <a:gd name="connsiteX2" fmla="*/ 1179635 w 2095500"/>
                <a:gd name="connsiteY2" fmla="*/ 0 h 1831730"/>
                <a:gd name="connsiteX3" fmla="*/ 2095500 w 2095500"/>
                <a:gd name="connsiteY3" fmla="*/ 915865 h 1831730"/>
                <a:gd name="connsiteX4" fmla="*/ 1179635 w 2095500"/>
                <a:gd name="connsiteY4" fmla="*/ 1831730 h 1831730"/>
                <a:gd name="connsiteX5" fmla="*/ 1179635 w 2095500"/>
                <a:gd name="connsiteY5" fmla="*/ 1556971 h 1831730"/>
                <a:gd name="connsiteX6" fmla="*/ 0 w 2095500"/>
                <a:gd name="connsiteY6" fmla="*/ 1556971 h 1831730"/>
                <a:gd name="connsiteX7" fmla="*/ 0 w 2095500"/>
                <a:gd name="connsiteY7" fmla="*/ 274760 h 183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500" h="1831730">
                  <a:moveTo>
                    <a:pt x="0" y="274760"/>
                  </a:moveTo>
                  <a:lnTo>
                    <a:pt x="1179635" y="274760"/>
                  </a:lnTo>
                  <a:lnTo>
                    <a:pt x="1179635" y="0"/>
                  </a:lnTo>
                  <a:lnTo>
                    <a:pt x="2095500" y="915865"/>
                  </a:lnTo>
                  <a:lnTo>
                    <a:pt x="1179635" y="1831730"/>
                  </a:lnTo>
                  <a:lnTo>
                    <a:pt x="1179635" y="1556971"/>
                  </a:lnTo>
                  <a:lnTo>
                    <a:pt x="0" y="1556971"/>
                  </a:lnTo>
                  <a:lnTo>
                    <a:pt x="0" y="274760"/>
                  </a:lnTo>
                  <a:close/>
                </a:path>
              </a:pathLst>
            </a:custGeom>
            <a:solidFill>
              <a:schemeClr val="accent3">
                <a:alpha val="95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584835" tIns="290000" rIns="580549" bIns="289999" numCol="1" spcCol="1270" anchor="ctr" anchorCtr="0">
              <a:noAutofit/>
            </a:bodyPr>
            <a:lstStyle/>
            <a:p>
              <a:pPr marL="228600" lvl="1" indent="-228600" algn="l" defTabSz="1066800">
                <a:lnSpc>
                  <a:spcPct val="90000"/>
                </a:lnSpc>
                <a:spcBef>
                  <a:spcPct val="0"/>
                </a:spcBef>
                <a:spcAft>
                  <a:spcPct val="15000"/>
                </a:spcAft>
                <a:buChar char="••"/>
              </a:pPr>
              <a:endParaRPr lang="en-US" sz="2400" kern="1200"/>
            </a:p>
            <a:p>
              <a:pPr marL="228600" lvl="1" indent="-228600" algn="l" defTabSz="1066800">
                <a:lnSpc>
                  <a:spcPct val="90000"/>
                </a:lnSpc>
                <a:spcBef>
                  <a:spcPct val="0"/>
                </a:spcBef>
                <a:spcAft>
                  <a:spcPct val="15000"/>
                </a:spcAft>
                <a:buChar char="••"/>
              </a:pPr>
              <a:endParaRPr lang="en-US" sz="2400" kern="1200"/>
            </a:p>
          </p:txBody>
        </p:sp>
        <p:sp>
          <p:nvSpPr>
            <p:cNvPr id="6" name="Freeform 5"/>
            <p:cNvSpPr/>
            <p:nvPr/>
          </p:nvSpPr>
          <p:spPr>
            <a:xfrm>
              <a:off x="1591778" y="3008089"/>
              <a:ext cx="1081904" cy="1081904"/>
            </a:xfrm>
            <a:custGeom>
              <a:avLst/>
              <a:gdLst>
                <a:gd name="connsiteX0" fmla="*/ 0 w 1047750"/>
                <a:gd name="connsiteY0" fmla="*/ 523875 h 1047750"/>
                <a:gd name="connsiteX1" fmla="*/ 523875 w 1047750"/>
                <a:gd name="connsiteY1" fmla="*/ 0 h 1047750"/>
                <a:gd name="connsiteX2" fmla="*/ 1047750 w 1047750"/>
                <a:gd name="connsiteY2" fmla="*/ 523875 h 1047750"/>
                <a:gd name="connsiteX3" fmla="*/ 523875 w 1047750"/>
                <a:gd name="connsiteY3" fmla="*/ 1047750 h 1047750"/>
                <a:gd name="connsiteX4" fmla="*/ 0 w 1047750"/>
                <a:gd name="connsiteY4" fmla="*/ 523875 h 104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0" h="1047750">
                  <a:moveTo>
                    <a:pt x="0" y="523875"/>
                  </a:moveTo>
                  <a:cubicBezTo>
                    <a:pt x="0" y="234547"/>
                    <a:pt x="234547" y="0"/>
                    <a:pt x="523875" y="0"/>
                  </a:cubicBezTo>
                  <a:cubicBezTo>
                    <a:pt x="813203" y="0"/>
                    <a:pt x="1047750" y="234547"/>
                    <a:pt x="1047750" y="523875"/>
                  </a:cubicBezTo>
                  <a:cubicBezTo>
                    <a:pt x="1047750" y="813203"/>
                    <a:pt x="813203" y="1047750"/>
                    <a:pt x="523875" y="1047750"/>
                  </a:cubicBezTo>
                  <a:cubicBezTo>
                    <a:pt x="234547" y="1047750"/>
                    <a:pt x="0" y="813203"/>
                    <a:pt x="0" y="523875"/>
                  </a:cubicBezTo>
                  <a:close/>
                </a:path>
              </a:pathLst>
            </a:custGeom>
            <a:solidFill>
              <a:schemeClr val="accent3">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679" tIns="168679" rIns="168679" bIns="168679" numCol="1" spcCol="1270" anchor="ctr" anchorCtr="0">
              <a:noAutofit/>
            </a:bodyPr>
            <a:lstStyle/>
            <a:p>
              <a:pPr lvl="0" algn="ctr" defTabSz="1066800">
                <a:lnSpc>
                  <a:spcPct val="90000"/>
                </a:lnSpc>
                <a:spcBef>
                  <a:spcPct val="0"/>
                </a:spcBef>
                <a:spcAft>
                  <a:spcPct val="35000"/>
                </a:spcAft>
              </a:pPr>
              <a:endParaRPr lang="en-US" sz="2400" kern="1200"/>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881424" y="3297736"/>
              <a:ext cx="502610" cy="502610"/>
            </a:xfrm>
            <a:prstGeom prst="rect">
              <a:avLst/>
            </a:prstGeom>
          </p:spPr>
        </p:pic>
        <p:sp>
          <p:nvSpPr>
            <p:cNvPr id="8" name="Rectangle 7"/>
            <p:cNvSpPr/>
            <p:nvPr/>
          </p:nvSpPr>
          <p:spPr>
            <a:xfrm>
              <a:off x="2603741" y="3008089"/>
              <a:ext cx="1401346" cy="401777"/>
            </a:xfrm>
            <a:prstGeom prst="rect">
              <a:avLst/>
            </a:prstGeom>
          </p:spPr>
          <p:txBody>
            <a:bodyPr wrap="none">
              <a:spAutoFit/>
            </a:bodyPr>
            <a:lstStyle/>
            <a:p>
              <a:pPr>
                <a:lnSpc>
                  <a:spcPct val="120000"/>
                </a:lnSpc>
              </a:pPr>
              <a:r>
                <a:rPr lang="en-US" dirty="0">
                  <a:solidFill>
                    <a:schemeClr val="bg1"/>
                  </a:solidFill>
                  <a:latin typeface="+mj-lt"/>
                  <a:ea typeface="Roboto Light" panose="02000000000000000000" pitchFamily="2" charset="0"/>
                  <a:cs typeface="Oswald Regular"/>
                </a:rPr>
                <a:t>Social Media</a:t>
              </a:r>
            </a:p>
          </p:txBody>
        </p:sp>
        <p:sp>
          <p:nvSpPr>
            <p:cNvPr id="9" name="Rectangle 8"/>
            <p:cNvSpPr/>
            <p:nvPr/>
          </p:nvSpPr>
          <p:spPr>
            <a:xfrm>
              <a:off x="2673680" y="3373595"/>
              <a:ext cx="1557835" cy="738664"/>
            </a:xfrm>
            <a:prstGeom prst="rect">
              <a:avLst/>
            </a:prstGeom>
          </p:spPr>
          <p:txBody>
            <a:bodyPr wrap="square">
              <a:spAutoFit/>
            </a:bodyPr>
            <a:lstStyle/>
            <a:p>
              <a:r>
                <a:rPr lang="en-US" sz="1400" dirty="0">
                  <a:solidFill>
                    <a:schemeClr val="bg1"/>
                  </a:solidFill>
                </a:rPr>
                <a:t>Lorem ipsum dolor sit </a:t>
              </a:r>
              <a:r>
                <a:rPr lang="en-US" sz="1400" dirty="0" err="1">
                  <a:solidFill>
                    <a:schemeClr val="bg1"/>
                  </a:solidFill>
                </a:rPr>
                <a:t>amet</a:t>
              </a:r>
              <a:r>
                <a:rPr lang="en-US" sz="1400" dirty="0">
                  <a:solidFill>
                    <a:schemeClr val="bg1"/>
                  </a:solidFill>
                </a:rPr>
                <a:t> </a:t>
              </a:r>
              <a:r>
                <a:rPr lang="en-US" sz="1400" dirty="0" err="1">
                  <a:solidFill>
                    <a:schemeClr val="bg1"/>
                  </a:solidFill>
                </a:rPr>
                <a:t>consectetur</a:t>
              </a:r>
              <a:endParaRPr lang="en-US" sz="1400" dirty="0">
                <a:solidFill>
                  <a:schemeClr val="bg1"/>
                </a:solidFill>
              </a:endParaRPr>
            </a:p>
          </p:txBody>
        </p:sp>
      </p:grpSp>
      <p:grpSp>
        <p:nvGrpSpPr>
          <p:cNvPr id="10" name="Group 9"/>
          <p:cNvGrpSpPr/>
          <p:nvPr/>
        </p:nvGrpSpPr>
        <p:grpSpPr>
          <a:xfrm>
            <a:off x="7644406" y="2511946"/>
            <a:ext cx="3002814" cy="1891440"/>
            <a:chOff x="7892712" y="2603321"/>
            <a:chExt cx="3002814" cy="1891440"/>
          </a:xfrm>
        </p:grpSpPr>
        <p:sp>
          <p:nvSpPr>
            <p:cNvPr id="11" name="Freeform 10"/>
            <p:cNvSpPr/>
            <p:nvPr/>
          </p:nvSpPr>
          <p:spPr>
            <a:xfrm>
              <a:off x="8433663" y="2603321"/>
              <a:ext cx="2461863" cy="1891440"/>
            </a:xfrm>
            <a:custGeom>
              <a:avLst/>
              <a:gdLst>
                <a:gd name="connsiteX0" fmla="*/ 0 w 2095500"/>
                <a:gd name="connsiteY0" fmla="*/ 274760 h 1831730"/>
                <a:gd name="connsiteX1" fmla="*/ 1179635 w 2095500"/>
                <a:gd name="connsiteY1" fmla="*/ 274760 h 1831730"/>
                <a:gd name="connsiteX2" fmla="*/ 1179635 w 2095500"/>
                <a:gd name="connsiteY2" fmla="*/ 0 h 1831730"/>
                <a:gd name="connsiteX3" fmla="*/ 2095500 w 2095500"/>
                <a:gd name="connsiteY3" fmla="*/ 915865 h 1831730"/>
                <a:gd name="connsiteX4" fmla="*/ 1179635 w 2095500"/>
                <a:gd name="connsiteY4" fmla="*/ 1831730 h 1831730"/>
                <a:gd name="connsiteX5" fmla="*/ 1179635 w 2095500"/>
                <a:gd name="connsiteY5" fmla="*/ 1556971 h 1831730"/>
                <a:gd name="connsiteX6" fmla="*/ 0 w 2095500"/>
                <a:gd name="connsiteY6" fmla="*/ 1556971 h 1831730"/>
                <a:gd name="connsiteX7" fmla="*/ 0 w 2095500"/>
                <a:gd name="connsiteY7" fmla="*/ 274760 h 183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500" h="1831730">
                  <a:moveTo>
                    <a:pt x="0" y="274760"/>
                  </a:moveTo>
                  <a:lnTo>
                    <a:pt x="1179635" y="274760"/>
                  </a:lnTo>
                  <a:lnTo>
                    <a:pt x="1179635" y="0"/>
                  </a:lnTo>
                  <a:lnTo>
                    <a:pt x="2095500" y="915865"/>
                  </a:lnTo>
                  <a:lnTo>
                    <a:pt x="1179635" y="1831730"/>
                  </a:lnTo>
                  <a:lnTo>
                    <a:pt x="1179635" y="1556971"/>
                  </a:lnTo>
                  <a:lnTo>
                    <a:pt x="0" y="1556971"/>
                  </a:lnTo>
                  <a:lnTo>
                    <a:pt x="0" y="274760"/>
                  </a:lnTo>
                  <a:close/>
                </a:path>
              </a:pathLst>
            </a:custGeom>
            <a:solidFill>
              <a:schemeClr val="accent4">
                <a:alpha val="95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584835" tIns="290000" rIns="580549" bIns="289999" numCol="1" spcCol="1270" anchor="ctr" anchorCtr="0">
              <a:noAutofit/>
            </a:bodyPr>
            <a:lstStyle/>
            <a:p>
              <a:pPr marL="228600" lvl="1" indent="-228600" algn="l" defTabSz="1066800">
                <a:lnSpc>
                  <a:spcPct val="90000"/>
                </a:lnSpc>
                <a:spcBef>
                  <a:spcPct val="0"/>
                </a:spcBef>
                <a:spcAft>
                  <a:spcPct val="15000"/>
                </a:spcAft>
                <a:buChar char="••"/>
              </a:pPr>
              <a:endParaRPr lang="en-US" sz="2400" kern="1200"/>
            </a:p>
            <a:p>
              <a:pPr marL="228600" lvl="1" indent="-228600" algn="l" defTabSz="1066800">
                <a:lnSpc>
                  <a:spcPct val="90000"/>
                </a:lnSpc>
                <a:spcBef>
                  <a:spcPct val="0"/>
                </a:spcBef>
                <a:spcAft>
                  <a:spcPct val="15000"/>
                </a:spcAft>
                <a:buChar char="••"/>
              </a:pPr>
              <a:endParaRPr lang="en-US" sz="2400" kern="1200"/>
            </a:p>
          </p:txBody>
        </p:sp>
        <p:sp>
          <p:nvSpPr>
            <p:cNvPr id="12" name="Freeform 11"/>
            <p:cNvSpPr/>
            <p:nvPr/>
          </p:nvSpPr>
          <p:spPr>
            <a:xfrm>
              <a:off x="7892712" y="3008089"/>
              <a:ext cx="1081904" cy="1081904"/>
            </a:xfrm>
            <a:custGeom>
              <a:avLst/>
              <a:gdLst>
                <a:gd name="connsiteX0" fmla="*/ 0 w 1047750"/>
                <a:gd name="connsiteY0" fmla="*/ 523875 h 1047750"/>
                <a:gd name="connsiteX1" fmla="*/ 523875 w 1047750"/>
                <a:gd name="connsiteY1" fmla="*/ 0 h 1047750"/>
                <a:gd name="connsiteX2" fmla="*/ 1047750 w 1047750"/>
                <a:gd name="connsiteY2" fmla="*/ 523875 h 1047750"/>
                <a:gd name="connsiteX3" fmla="*/ 523875 w 1047750"/>
                <a:gd name="connsiteY3" fmla="*/ 1047750 h 1047750"/>
                <a:gd name="connsiteX4" fmla="*/ 0 w 1047750"/>
                <a:gd name="connsiteY4" fmla="*/ 523875 h 104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0" h="1047750">
                  <a:moveTo>
                    <a:pt x="0" y="523875"/>
                  </a:moveTo>
                  <a:cubicBezTo>
                    <a:pt x="0" y="234547"/>
                    <a:pt x="234547" y="0"/>
                    <a:pt x="523875" y="0"/>
                  </a:cubicBezTo>
                  <a:cubicBezTo>
                    <a:pt x="813203" y="0"/>
                    <a:pt x="1047750" y="234547"/>
                    <a:pt x="1047750" y="523875"/>
                  </a:cubicBezTo>
                  <a:cubicBezTo>
                    <a:pt x="1047750" y="813203"/>
                    <a:pt x="813203" y="1047750"/>
                    <a:pt x="523875" y="1047750"/>
                  </a:cubicBezTo>
                  <a:cubicBezTo>
                    <a:pt x="234547" y="1047750"/>
                    <a:pt x="0" y="813203"/>
                    <a:pt x="0" y="523875"/>
                  </a:cubicBezTo>
                  <a:close/>
                </a:path>
              </a:pathLst>
            </a:custGeom>
            <a:solidFill>
              <a:schemeClr val="accent4">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679" tIns="168679" rIns="168679" bIns="168679" numCol="1" spcCol="1270" anchor="ctr" anchorCtr="0">
              <a:noAutofit/>
            </a:bodyPr>
            <a:lstStyle/>
            <a:p>
              <a:pPr lvl="0" algn="ctr" defTabSz="1066800">
                <a:lnSpc>
                  <a:spcPct val="90000"/>
                </a:lnSpc>
                <a:spcBef>
                  <a:spcPct val="0"/>
                </a:spcBef>
                <a:spcAft>
                  <a:spcPct val="35000"/>
                </a:spcAft>
              </a:pPr>
              <a:endParaRPr lang="en-US" sz="2400" kern="1200"/>
            </a:p>
          </p:txBody>
        </p:sp>
        <p:pic>
          <p:nvPicPr>
            <p:cNvPr id="13" name="Picture 1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182358" y="3297736"/>
              <a:ext cx="502610" cy="502610"/>
            </a:xfrm>
            <a:prstGeom prst="rect">
              <a:avLst/>
            </a:prstGeom>
          </p:spPr>
        </p:pic>
        <p:sp>
          <p:nvSpPr>
            <p:cNvPr id="14" name="Rectangle 13"/>
            <p:cNvSpPr/>
            <p:nvPr/>
          </p:nvSpPr>
          <p:spPr>
            <a:xfrm>
              <a:off x="9031681" y="3008089"/>
              <a:ext cx="1148711" cy="401777"/>
            </a:xfrm>
            <a:prstGeom prst="rect">
              <a:avLst/>
            </a:prstGeom>
          </p:spPr>
          <p:txBody>
            <a:bodyPr wrap="none">
              <a:spAutoFit/>
            </a:bodyPr>
            <a:lstStyle/>
            <a:p>
              <a:pPr algn="r">
                <a:lnSpc>
                  <a:spcPct val="120000"/>
                </a:lnSpc>
              </a:pPr>
              <a:r>
                <a:rPr lang="en-US" dirty="0">
                  <a:solidFill>
                    <a:schemeClr val="bg1"/>
                  </a:solidFill>
                  <a:latin typeface="+mj-lt"/>
                  <a:ea typeface="Roboto Light" panose="02000000000000000000" pitchFamily="2" charset="0"/>
                  <a:cs typeface="Oswald Regular"/>
                </a:rPr>
                <a:t>Marketing</a:t>
              </a:r>
            </a:p>
          </p:txBody>
        </p:sp>
        <p:sp>
          <p:nvSpPr>
            <p:cNvPr id="15" name="Rectangle 14"/>
            <p:cNvSpPr/>
            <p:nvPr/>
          </p:nvSpPr>
          <p:spPr>
            <a:xfrm>
              <a:off x="8982407" y="3373595"/>
              <a:ext cx="1557835" cy="738664"/>
            </a:xfrm>
            <a:prstGeom prst="rect">
              <a:avLst/>
            </a:prstGeom>
          </p:spPr>
          <p:txBody>
            <a:bodyPr wrap="square">
              <a:spAutoFit/>
            </a:bodyPr>
            <a:lstStyle/>
            <a:p>
              <a:r>
                <a:rPr lang="en-US" sz="1400">
                  <a:solidFill>
                    <a:schemeClr val="bg1"/>
                  </a:solidFill>
                </a:rPr>
                <a:t>Lorem ipsum dolor sit amet consectetur</a:t>
              </a:r>
            </a:p>
          </p:txBody>
        </p:sp>
      </p:grpSp>
      <p:sp>
        <p:nvSpPr>
          <p:cNvPr id="16" name="TextBox 15"/>
          <p:cNvSpPr txBox="1"/>
          <p:nvPr/>
        </p:nvSpPr>
        <p:spPr>
          <a:xfrm>
            <a:off x="1367423" y="4843785"/>
            <a:ext cx="3025427" cy="692497"/>
          </a:xfrm>
          <a:prstGeom prst="rect">
            <a:avLst/>
          </a:prstGeom>
          <a:noFill/>
        </p:spPr>
        <p:txBody>
          <a:bodyPr wrap="square" rtlCol="0">
            <a:spAutoFit/>
          </a:bodyPr>
          <a:lstStyle/>
          <a:p>
            <a:r>
              <a:rPr lang="en-US" sz="1300" b="1" i="1">
                <a:solidFill>
                  <a:schemeClr val="accent3"/>
                </a:solidFill>
              </a:rPr>
              <a:t>Lorem ipsum dolor sit amet consectetur </a:t>
            </a:r>
            <a:r>
              <a:rPr lang="en-US" sz="1300" b="1">
                <a:solidFill>
                  <a:schemeClr val="tx1">
                    <a:lumMod val="65000"/>
                    <a:lumOff val="35000"/>
                  </a:schemeClr>
                </a:solidFill>
              </a:rPr>
              <a:t>adipiscing elit </a:t>
            </a:r>
            <a:r>
              <a:rPr lang="en-US" sz="1300">
                <a:solidFill>
                  <a:schemeClr val="tx1">
                    <a:lumMod val="65000"/>
                    <a:lumOff val="35000"/>
                  </a:schemeClr>
                </a:solidFill>
              </a:rPr>
              <a:t>Vestibulum dignissim </a:t>
            </a:r>
            <a:endParaRPr lang="vi-VN" sz="1300">
              <a:solidFill>
                <a:schemeClr val="tx1">
                  <a:lumMod val="65000"/>
                  <a:lumOff val="35000"/>
                </a:schemeClr>
              </a:solidFill>
            </a:endParaRPr>
          </a:p>
          <a:p>
            <a:r>
              <a:rPr lang="en-US" sz="1300">
                <a:solidFill>
                  <a:schemeClr val="tx1">
                    <a:lumMod val="65000"/>
                    <a:lumOff val="35000"/>
                  </a:schemeClr>
                </a:solidFill>
              </a:rPr>
              <a:t>nunc nisi, ac scelerisque</a:t>
            </a:r>
          </a:p>
        </p:txBody>
      </p:sp>
      <p:sp>
        <p:nvSpPr>
          <p:cNvPr id="17" name="TextBox 16"/>
          <p:cNvSpPr txBox="1"/>
          <p:nvPr/>
        </p:nvSpPr>
        <p:spPr>
          <a:xfrm>
            <a:off x="4519265" y="4843785"/>
            <a:ext cx="3025427" cy="692497"/>
          </a:xfrm>
          <a:prstGeom prst="rect">
            <a:avLst/>
          </a:prstGeom>
          <a:noFill/>
        </p:spPr>
        <p:txBody>
          <a:bodyPr wrap="square" rtlCol="0">
            <a:spAutoFit/>
          </a:bodyPr>
          <a:lstStyle/>
          <a:p>
            <a:r>
              <a:rPr lang="en-US" sz="1300" b="1" i="1">
                <a:solidFill>
                  <a:schemeClr val="accent2"/>
                </a:solidFill>
              </a:rPr>
              <a:t>Lorem ipsum dolor sit amet consectetur </a:t>
            </a:r>
            <a:r>
              <a:rPr lang="en-US" sz="1300" b="1">
                <a:solidFill>
                  <a:schemeClr val="tx1">
                    <a:lumMod val="65000"/>
                    <a:lumOff val="35000"/>
                  </a:schemeClr>
                </a:solidFill>
              </a:rPr>
              <a:t>adipiscing elit </a:t>
            </a:r>
            <a:r>
              <a:rPr lang="en-US" sz="1300">
                <a:solidFill>
                  <a:schemeClr val="tx1">
                    <a:lumMod val="65000"/>
                    <a:lumOff val="35000"/>
                  </a:schemeClr>
                </a:solidFill>
              </a:rPr>
              <a:t>Vestibulum dignissim </a:t>
            </a:r>
            <a:endParaRPr lang="vi-VN" sz="1300">
              <a:solidFill>
                <a:schemeClr val="tx1">
                  <a:lumMod val="65000"/>
                  <a:lumOff val="35000"/>
                </a:schemeClr>
              </a:solidFill>
            </a:endParaRPr>
          </a:p>
          <a:p>
            <a:r>
              <a:rPr lang="en-US" sz="1300">
                <a:solidFill>
                  <a:schemeClr val="tx1">
                    <a:lumMod val="65000"/>
                    <a:lumOff val="35000"/>
                  </a:schemeClr>
                </a:solidFill>
              </a:rPr>
              <a:t>nunc nisi, ac scelerisque</a:t>
            </a:r>
          </a:p>
        </p:txBody>
      </p:sp>
      <p:sp>
        <p:nvSpPr>
          <p:cNvPr id="18" name="TextBox 17"/>
          <p:cNvSpPr txBox="1"/>
          <p:nvPr/>
        </p:nvSpPr>
        <p:spPr>
          <a:xfrm>
            <a:off x="7668357" y="4843785"/>
            <a:ext cx="3025427" cy="692497"/>
          </a:xfrm>
          <a:prstGeom prst="rect">
            <a:avLst/>
          </a:prstGeom>
          <a:noFill/>
        </p:spPr>
        <p:txBody>
          <a:bodyPr wrap="square" rtlCol="0">
            <a:spAutoFit/>
          </a:bodyPr>
          <a:lstStyle/>
          <a:p>
            <a:r>
              <a:rPr lang="en-US" sz="1300" b="1" i="1">
                <a:solidFill>
                  <a:schemeClr val="accent4"/>
                </a:solidFill>
              </a:rPr>
              <a:t>Lorem ipsum dolor sit amet consectetur </a:t>
            </a:r>
            <a:r>
              <a:rPr lang="en-US" sz="1300" b="1">
                <a:solidFill>
                  <a:schemeClr val="tx1">
                    <a:lumMod val="65000"/>
                    <a:lumOff val="35000"/>
                  </a:schemeClr>
                </a:solidFill>
              </a:rPr>
              <a:t>adipiscing elit </a:t>
            </a:r>
            <a:r>
              <a:rPr lang="en-US" sz="1300">
                <a:solidFill>
                  <a:schemeClr val="tx1">
                    <a:lumMod val="65000"/>
                    <a:lumOff val="35000"/>
                  </a:schemeClr>
                </a:solidFill>
              </a:rPr>
              <a:t>Vestibulum dignissim </a:t>
            </a:r>
            <a:endParaRPr lang="vi-VN" sz="1300">
              <a:solidFill>
                <a:schemeClr val="tx1">
                  <a:lumMod val="65000"/>
                  <a:lumOff val="35000"/>
                </a:schemeClr>
              </a:solidFill>
            </a:endParaRPr>
          </a:p>
          <a:p>
            <a:r>
              <a:rPr lang="en-US" sz="1300">
                <a:solidFill>
                  <a:schemeClr val="tx1">
                    <a:lumMod val="65000"/>
                    <a:lumOff val="35000"/>
                  </a:schemeClr>
                </a:solidFill>
              </a:rPr>
              <a:t>nunc nisi, ac scelerisque</a:t>
            </a:r>
          </a:p>
        </p:txBody>
      </p:sp>
      <p:grpSp>
        <p:nvGrpSpPr>
          <p:cNvPr id="19" name="Group 18"/>
          <p:cNvGrpSpPr/>
          <p:nvPr/>
        </p:nvGrpSpPr>
        <p:grpSpPr>
          <a:xfrm>
            <a:off x="4495314" y="2511946"/>
            <a:ext cx="3002814" cy="1891440"/>
            <a:chOff x="4495314" y="2492896"/>
            <a:chExt cx="3002814" cy="1891440"/>
          </a:xfrm>
        </p:grpSpPr>
        <p:grpSp>
          <p:nvGrpSpPr>
            <p:cNvPr id="20" name="Group 19"/>
            <p:cNvGrpSpPr/>
            <p:nvPr/>
          </p:nvGrpSpPr>
          <p:grpSpPr>
            <a:xfrm>
              <a:off x="4495314" y="2492896"/>
              <a:ext cx="3002814" cy="1891440"/>
              <a:chOff x="4743620" y="2603321"/>
              <a:chExt cx="3002814" cy="1891440"/>
            </a:xfrm>
          </p:grpSpPr>
          <p:sp>
            <p:nvSpPr>
              <p:cNvPr id="22" name="Freeform 21"/>
              <p:cNvSpPr/>
              <p:nvPr/>
            </p:nvSpPr>
            <p:spPr>
              <a:xfrm>
                <a:off x="5284571" y="2603321"/>
                <a:ext cx="2461863" cy="1891440"/>
              </a:xfrm>
              <a:custGeom>
                <a:avLst/>
                <a:gdLst>
                  <a:gd name="connsiteX0" fmla="*/ 0 w 2095500"/>
                  <a:gd name="connsiteY0" fmla="*/ 274760 h 1831730"/>
                  <a:gd name="connsiteX1" fmla="*/ 1179635 w 2095500"/>
                  <a:gd name="connsiteY1" fmla="*/ 274760 h 1831730"/>
                  <a:gd name="connsiteX2" fmla="*/ 1179635 w 2095500"/>
                  <a:gd name="connsiteY2" fmla="*/ 0 h 1831730"/>
                  <a:gd name="connsiteX3" fmla="*/ 2095500 w 2095500"/>
                  <a:gd name="connsiteY3" fmla="*/ 915865 h 1831730"/>
                  <a:gd name="connsiteX4" fmla="*/ 1179635 w 2095500"/>
                  <a:gd name="connsiteY4" fmla="*/ 1831730 h 1831730"/>
                  <a:gd name="connsiteX5" fmla="*/ 1179635 w 2095500"/>
                  <a:gd name="connsiteY5" fmla="*/ 1556971 h 1831730"/>
                  <a:gd name="connsiteX6" fmla="*/ 0 w 2095500"/>
                  <a:gd name="connsiteY6" fmla="*/ 1556971 h 1831730"/>
                  <a:gd name="connsiteX7" fmla="*/ 0 w 2095500"/>
                  <a:gd name="connsiteY7" fmla="*/ 274760 h 183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500" h="1831730">
                    <a:moveTo>
                      <a:pt x="0" y="274760"/>
                    </a:moveTo>
                    <a:lnTo>
                      <a:pt x="1179635" y="274760"/>
                    </a:lnTo>
                    <a:lnTo>
                      <a:pt x="1179635" y="0"/>
                    </a:lnTo>
                    <a:lnTo>
                      <a:pt x="2095500" y="915865"/>
                    </a:lnTo>
                    <a:lnTo>
                      <a:pt x="1179635" y="1831730"/>
                    </a:lnTo>
                    <a:lnTo>
                      <a:pt x="1179635" y="1556971"/>
                    </a:lnTo>
                    <a:lnTo>
                      <a:pt x="0" y="1556971"/>
                    </a:lnTo>
                    <a:lnTo>
                      <a:pt x="0" y="274760"/>
                    </a:lnTo>
                    <a:close/>
                  </a:path>
                </a:pathLst>
              </a:custGeom>
              <a:solidFill>
                <a:schemeClr val="accent2">
                  <a:alpha val="95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584835" tIns="290000" rIns="580549" bIns="289999" numCol="1" spcCol="1270" anchor="ctr" anchorCtr="0">
                <a:noAutofit/>
              </a:bodyPr>
              <a:lstStyle/>
              <a:p>
                <a:pPr marL="228600" lvl="1" indent="-228600" algn="l" defTabSz="1066800">
                  <a:lnSpc>
                    <a:spcPct val="90000"/>
                  </a:lnSpc>
                  <a:spcBef>
                    <a:spcPct val="0"/>
                  </a:spcBef>
                  <a:spcAft>
                    <a:spcPct val="15000"/>
                  </a:spcAft>
                  <a:buChar char="••"/>
                </a:pPr>
                <a:endParaRPr lang="en-US" sz="2400" kern="1200"/>
              </a:p>
              <a:p>
                <a:pPr marL="228600" lvl="1" indent="-228600" algn="l" defTabSz="1066800">
                  <a:lnSpc>
                    <a:spcPct val="90000"/>
                  </a:lnSpc>
                  <a:spcBef>
                    <a:spcPct val="0"/>
                  </a:spcBef>
                  <a:spcAft>
                    <a:spcPct val="15000"/>
                  </a:spcAft>
                  <a:buChar char="••"/>
                </a:pPr>
                <a:endParaRPr lang="en-US" sz="2400" kern="1200"/>
              </a:p>
            </p:txBody>
          </p:sp>
          <p:sp>
            <p:nvSpPr>
              <p:cNvPr id="23" name="Freeform 22"/>
              <p:cNvSpPr/>
              <p:nvPr/>
            </p:nvSpPr>
            <p:spPr>
              <a:xfrm>
                <a:off x="4743620" y="3008089"/>
                <a:ext cx="1081904" cy="1081904"/>
              </a:xfrm>
              <a:custGeom>
                <a:avLst/>
                <a:gdLst>
                  <a:gd name="connsiteX0" fmla="*/ 0 w 1047750"/>
                  <a:gd name="connsiteY0" fmla="*/ 523875 h 1047750"/>
                  <a:gd name="connsiteX1" fmla="*/ 523875 w 1047750"/>
                  <a:gd name="connsiteY1" fmla="*/ 0 h 1047750"/>
                  <a:gd name="connsiteX2" fmla="*/ 1047750 w 1047750"/>
                  <a:gd name="connsiteY2" fmla="*/ 523875 h 1047750"/>
                  <a:gd name="connsiteX3" fmla="*/ 523875 w 1047750"/>
                  <a:gd name="connsiteY3" fmla="*/ 1047750 h 1047750"/>
                  <a:gd name="connsiteX4" fmla="*/ 0 w 1047750"/>
                  <a:gd name="connsiteY4" fmla="*/ 523875 h 104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0" h="1047750">
                    <a:moveTo>
                      <a:pt x="0" y="523875"/>
                    </a:moveTo>
                    <a:cubicBezTo>
                      <a:pt x="0" y="234547"/>
                      <a:pt x="234547" y="0"/>
                      <a:pt x="523875" y="0"/>
                    </a:cubicBezTo>
                    <a:cubicBezTo>
                      <a:pt x="813203" y="0"/>
                      <a:pt x="1047750" y="234547"/>
                      <a:pt x="1047750" y="523875"/>
                    </a:cubicBezTo>
                    <a:cubicBezTo>
                      <a:pt x="1047750" y="813203"/>
                      <a:pt x="813203" y="1047750"/>
                      <a:pt x="523875" y="1047750"/>
                    </a:cubicBezTo>
                    <a:cubicBezTo>
                      <a:pt x="234547" y="1047750"/>
                      <a:pt x="0" y="813203"/>
                      <a:pt x="0" y="523875"/>
                    </a:cubicBezTo>
                    <a:close/>
                  </a:path>
                </a:pathLst>
              </a:custGeom>
              <a:solidFill>
                <a:schemeClr val="accent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679" tIns="168679" rIns="168679" bIns="168679" numCol="1" spcCol="1270" anchor="ctr" anchorCtr="0">
                <a:noAutofit/>
              </a:bodyPr>
              <a:lstStyle/>
              <a:p>
                <a:pPr lvl="0" algn="ctr" defTabSz="1066800">
                  <a:lnSpc>
                    <a:spcPct val="90000"/>
                  </a:lnSpc>
                  <a:spcBef>
                    <a:spcPct val="0"/>
                  </a:spcBef>
                  <a:spcAft>
                    <a:spcPct val="35000"/>
                  </a:spcAft>
                </a:pPr>
                <a:endParaRPr lang="en-US" sz="2400" kern="1200"/>
              </a:p>
            </p:txBody>
          </p:sp>
          <p:sp>
            <p:nvSpPr>
              <p:cNvPr id="24" name="Rectangle 23"/>
              <p:cNvSpPr/>
              <p:nvPr/>
            </p:nvSpPr>
            <p:spPr>
              <a:xfrm>
                <a:off x="5731981" y="3008089"/>
                <a:ext cx="1303562" cy="401777"/>
              </a:xfrm>
              <a:prstGeom prst="rect">
                <a:avLst/>
              </a:prstGeom>
            </p:spPr>
            <p:txBody>
              <a:bodyPr wrap="none">
                <a:spAutoFit/>
              </a:bodyPr>
              <a:lstStyle/>
              <a:p>
                <a:pPr>
                  <a:lnSpc>
                    <a:spcPct val="120000"/>
                  </a:lnSpc>
                </a:pPr>
                <a:r>
                  <a:rPr lang="en-US" dirty="0">
                    <a:solidFill>
                      <a:schemeClr val="bg1"/>
                    </a:solidFill>
                    <a:latin typeface="+mj-lt"/>
                    <a:ea typeface="Roboto Light" panose="02000000000000000000" pitchFamily="2" charset="0"/>
                    <a:cs typeface="Oswald Regular"/>
                  </a:rPr>
                  <a:t>Web Design</a:t>
                </a:r>
              </a:p>
            </p:txBody>
          </p:sp>
          <p:sp>
            <p:nvSpPr>
              <p:cNvPr id="25" name="Rectangle 24"/>
              <p:cNvSpPr/>
              <p:nvPr/>
            </p:nvSpPr>
            <p:spPr>
              <a:xfrm>
                <a:off x="5828270" y="3373595"/>
                <a:ext cx="1557835" cy="738664"/>
              </a:xfrm>
              <a:prstGeom prst="rect">
                <a:avLst/>
              </a:prstGeom>
            </p:spPr>
            <p:txBody>
              <a:bodyPr wrap="square">
                <a:spAutoFit/>
              </a:bodyPr>
              <a:lstStyle/>
              <a:p>
                <a:r>
                  <a:rPr lang="en-US" sz="1400">
                    <a:solidFill>
                      <a:schemeClr val="bg1"/>
                    </a:solidFill>
                  </a:rPr>
                  <a:t>Lorem ipsum dolor sit amet consectetur</a:t>
                </a:r>
              </a:p>
            </p:txBody>
          </p:sp>
        </p:grpSp>
        <p:sp>
          <p:nvSpPr>
            <p:cNvPr id="21" name="AutoShape 59"/>
            <p:cNvSpPr>
              <a:spLocks/>
            </p:cNvSpPr>
            <p:nvPr/>
          </p:nvSpPr>
          <p:spPr bwMode="auto">
            <a:xfrm>
              <a:off x="4754497" y="3206444"/>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6" name="TextBox 25"/>
          <p:cNvSpPr txBox="1"/>
          <p:nvPr/>
        </p:nvSpPr>
        <p:spPr>
          <a:xfrm>
            <a:off x="2878882" y="1434646"/>
            <a:ext cx="6431409" cy="523220"/>
          </a:xfrm>
          <a:prstGeom prst="rect">
            <a:avLst/>
          </a:prstGeom>
          <a:noFill/>
        </p:spPr>
        <p:txBody>
          <a:bodyPr wrap="square" rtlCol="0">
            <a:spAutoFit/>
          </a:bodyPr>
          <a:lstStyle/>
          <a:p>
            <a:pPr algn="ctr"/>
            <a:r>
              <a:rPr lang="en-US" sz="1400">
                <a:solidFill>
                  <a:schemeClr val="tx1">
                    <a:lumMod val="50000"/>
                    <a:lumOff val="50000"/>
                  </a:schemeClr>
                </a:solidFill>
              </a:rPr>
              <a:t>Lorem ipsum dolor sit amet, consectetur adipiscing elit. Vestibulum dignissim nunc nisi, ac scelerisque nulla malesuada id. Nunc consequat</a:t>
            </a:r>
          </a:p>
        </p:txBody>
      </p:sp>
    </p:spTree>
    <p:extLst>
      <p:ext uri="{BB962C8B-B14F-4D97-AF65-F5344CB8AC3E}">
        <p14:creationId xmlns:p14="http://schemas.microsoft.com/office/powerpoint/2010/main" val="319455972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anim calcmode="lin" valueType="num">
                                      <p:cBhvr>
                                        <p:cTn id="8" dur="500" fill="hold"/>
                                        <p:tgtEl>
                                          <p:spTgt spid="26"/>
                                        </p:tgtEl>
                                        <p:attrNameLst>
                                          <p:attrName>ppt_x</p:attrName>
                                        </p:attrNameLst>
                                      </p:cBhvr>
                                      <p:tavLst>
                                        <p:tav tm="0">
                                          <p:val>
                                            <p:strVal val="#ppt_x"/>
                                          </p:val>
                                        </p:tav>
                                        <p:tav tm="100000">
                                          <p:val>
                                            <p:strVal val="#ppt_x"/>
                                          </p:val>
                                        </p:tav>
                                      </p:tavLst>
                                    </p:anim>
                                    <p:anim calcmode="lin" valueType="num">
                                      <p:cBhvr>
                                        <p:cTn id="9" dur="500" fill="hold"/>
                                        <p:tgtEl>
                                          <p:spTgt spid="2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2" presetClass="entr" presetSubtype="8"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p:tgtEl>
                                          <p:spTgt spid="10"/>
                                        </p:tgtEl>
                                        <p:attrNameLst>
                                          <p:attrName>ppt_x</p:attrName>
                                        </p:attrNameLst>
                                      </p:cBhvr>
                                      <p:tavLst>
                                        <p:tav tm="0">
                                          <p:val>
                                            <p:strVal val="#ppt_x-#ppt_w*1.125000"/>
                                          </p:val>
                                        </p:tav>
                                        <p:tav tm="100000">
                                          <p:val>
                                            <p:strVal val="#ppt_x"/>
                                          </p:val>
                                        </p:tav>
                                      </p:tavLst>
                                    </p:anim>
                                    <p:animEffect transition="in" filter="wipe(right)">
                                      <p:cBhvr>
                                        <p:cTn id="14" dur="500"/>
                                        <p:tgtEl>
                                          <p:spTgt spid="10"/>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additive="base">
                                        <p:cTn id="18" dur="500"/>
                                        <p:tgtEl>
                                          <p:spTgt spid="19"/>
                                        </p:tgtEl>
                                        <p:attrNameLst>
                                          <p:attrName>ppt_x</p:attrName>
                                        </p:attrNameLst>
                                      </p:cBhvr>
                                      <p:tavLst>
                                        <p:tav tm="0">
                                          <p:val>
                                            <p:strVal val="#ppt_x-#ppt_w*1.125000"/>
                                          </p:val>
                                        </p:tav>
                                        <p:tav tm="100000">
                                          <p:val>
                                            <p:strVal val="#ppt_x"/>
                                          </p:val>
                                        </p:tav>
                                      </p:tavLst>
                                    </p:anim>
                                    <p:animEffect transition="in" filter="wipe(right)">
                                      <p:cBhvr>
                                        <p:cTn id="19" dur="500"/>
                                        <p:tgtEl>
                                          <p:spTgt spid="19"/>
                                        </p:tgtEl>
                                      </p:cBhvr>
                                    </p:animEffect>
                                  </p:childTnLst>
                                </p:cTn>
                              </p:par>
                            </p:childTnLst>
                          </p:cTn>
                        </p:par>
                        <p:par>
                          <p:cTn id="20" fill="hold">
                            <p:stCondLst>
                              <p:cond delay="1500"/>
                            </p:stCondLst>
                            <p:childTnLst>
                              <p:par>
                                <p:cTn id="21" presetID="12" presetClass="entr" presetSubtype="8"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p:tgtEl>
                                          <p:spTgt spid="4"/>
                                        </p:tgtEl>
                                        <p:attrNameLst>
                                          <p:attrName>ppt_x</p:attrName>
                                        </p:attrNameLst>
                                      </p:cBhvr>
                                      <p:tavLst>
                                        <p:tav tm="0">
                                          <p:val>
                                            <p:strVal val="#ppt_x-#ppt_w*1.125000"/>
                                          </p:val>
                                        </p:tav>
                                        <p:tav tm="100000">
                                          <p:val>
                                            <p:strVal val="#ppt_x"/>
                                          </p:val>
                                        </p:tav>
                                      </p:tavLst>
                                    </p:anim>
                                    <p:animEffect transition="in" filter="wipe(right)">
                                      <p:cBhvr>
                                        <p:cTn id="24" dur="500"/>
                                        <p:tgtEl>
                                          <p:spTgt spid="4"/>
                                        </p:tgtEl>
                                      </p:cBhvr>
                                    </p:animEffect>
                                  </p:childTnLst>
                                </p:cTn>
                              </p:par>
                            </p:childTnLst>
                          </p:cTn>
                        </p:par>
                        <p:par>
                          <p:cTn id="25" fill="hold">
                            <p:stCondLst>
                              <p:cond delay="2000"/>
                            </p:stCondLst>
                            <p:childTnLst>
                              <p:par>
                                <p:cTn id="26" presetID="47" presetClass="entr" presetSubtype="0"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anim calcmode="lin" valueType="num">
                                      <p:cBhvr>
                                        <p:cTn id="29" dur="500" fill="hold"/>
                                        <p:tgtEl>
                                          <p:spTgt spid="18"/>
                                        </p:tgtEl>
                                        <p:attrNameLst>
                                          <p:attrName>ppt_x</p:attrName>
                                        </p:attrNameLst>
                                      </p:cBhvr>
                                      <p:tavLst>
                                        <p:tav tm="0">
                                          <p:val>
                                            <p:strVal val="#ppt_x"/>
                                          </p:val>
                                        </p:tav>
                                        <p:tav tm="100000">
                                          <p:val>
                                            <p:strVal val="#ppt_x"/>
                                          </p:val>
                                        </p:tav>
                                      </p:tavLst>
                                    </p:anim>
                                    <p:anim calcmode="lin" valueType="num">
                                      <p:cBhvr>
                                        <p:cTn id="30" dur="500" fill="hold"/>
                                        <p:tgtEl>
                                          <p:spTgt spid="18"/>
                                        </p:tgtEl>
                                        <p:attrNameLst>
                                          <p:attrName>ppt_y</p:attrName>
                                        </p:attrNameLst>
                                      </p:cBhvr>
                                      <p:tavLst>
                                        <p:tav tm="0">
                                          <p:val>
                                            <p:strVal val="#ppt_y-.1"/>
                                          </p:val>
                                        </p:tav>
                                        <p:tav tm="100000">
                                          <p:val>
                                            <p:strVal val="#ppt_y"/>
                                          </p:val>
                                        </p:tav>
                                      </p:tavLst>
                                    </p:anim>
                                  </p:childTnLst>
                                </p:cTn>
                              </p:par>
                            </p:childTnLst>
                          </p:cTn>
                        </p:par>
                        <p:par>
                          <p:cTn id="31" fill="hold">
                            <p:stCondLst>
                              <p:cond delay="2500"/>
                            </p:stCondLst>
                            <p:childTnLst>
                              <p:par>
                                <p:cTn id="32" presetID="47"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fade">
                                      <p:cBhvr>
                                        <p:cTn id="34" dur="500"/>
                                        <p:tgtEl>
                                          <p:spTgt spid="17"/>
                                        </p:tgtEl>
                                      </p:cBhvr>
                                    </p:animEffect>
                                    <p:anim calcmode="lin" valueType="num">
                                      <p:cBhvr>
                                        <p:cTn id="35" dur="500" fill="hold"/>
                                        <p:tgtEl>
                                          <p:spTgt spid="17"/>
                                        </p:tgtEl>
                                        <p:attrNameLst>
                                          <p:attrName>ppt_x</p:attrName>
                                        </p:attrNameLst>
                                      </p:cBhvr>
                                      <p:tavLst>
                                        <p:tav tm="0">
                                          <p:val>
                                            <p:strVal val="#ppt_x"/>
                                          </p:val>
                                        </p:tav>
                                        <p:tav tm="100000">
                                          <p:val>
                                            <p:strVal val="#ppt_x"/>
                                          </p:val>
                                        </p:tav>
                                      </p:tavLst>
                                    </p:anim>
                                    <p:anim calcmode="lin" valueType="num">
                                      <p:cBhvr>
                                        <p:cTn id="36" dur="500" fill="hold"/>
                                        <p:tgtEl>
                                          <p:spTgt spid="17"/>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47" presetClass="entr" presetSubtype="0" fill="hold" grpId="0" nodeType="after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fade">
                                      <p:cBhvr>
                                        <p:cTn id="40" dur="500"/>
                                        <p:tgtEl>
                                          <p:spTgt spid="16"/>
                                        </p:tgtEl>
                                      </p:cBhvr>
                                    </p:animEffect>
                                    <p:anim calcmode="lin" valueType="num">
                                      <p:cBhvr>
                                        <p:cTn id="41" dur="500" fill="hold"/>
                                        <p:tgtEl>
                                          <p:spTgt spid="16"/>
                                        </p:tgtEl>
                                        <p:attrNameLst>
                                          <p:attrName>ppt_x</p:attrName>
                                        </p:attrNameLst>
                                      </p:cBhvr>
                                      <p:tavLst>
                                        <p:tav tm="0">
                                          <p:val>
                                            <p:strVal val="#ppt_x"/>
                                          </p:val>
                                        </p:tav>
                                        <p:tav tm="100000">
                                          <p:val>
                                            <p:strVal val="#ppt_x"/>
                                          </p:val>
                                        </p:tav>
                                      </p:tavLst>
                                    </p:anim>
                                    <p:anim calcmode="lin" valueType="num">
                                      <p:cBhvr>
                                        <p:cTn id="42" dur="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2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Timeline Of Company </a:t>
            </a:r>
          </a:p>
        </p:txBody>
      </p:sp>
      <p:sp>
        <p:nvSpPr>
          <p:cNvPr id="3" name="Slide Number Placeholder 2"/>
          <p:cNvSpPr>
            <a:spLocks noGrp="1"/>
          </p:cNvSpPr>
          <p:nvPr>
            <p:ph type="sldNum" sz="quarter" idx="12"/>
          </p:nvPr>
        </p:nvSpPr>
        <p:spPr/>
        <p:txBody>
          <a:bodyPr/>
          <a:lstStyle/>
          <a:p>
            <a:fld id="{5DE872C3-2ED1-43FB-B3C4-BA6F078D7CD3}" type="slidenum">
              <a:rPr lang="en-US" smtClean="0"/>
              <a:t>16</a:t>
            </a:fld>
            <a:endParaRPr lang="en-US"/>
          </a:p>
        </p:txBody>
      </p:sp>
      <p:sp>
        <p:nvSpPr>
          <p:cNvPr id="4" name="Oval 6"/>
          <p:cNvSpPr>
            <a:spLocks noChangeArrowheads="1"/>
          </p:cNvSpPr>
          <p:nvPr/>
        </p:nvSpPr>
        <p:spPr bwMode="auto">
          <a:xfrm>
            <a:off x="2134260" y="3439024"/>
            <a:ext cx="530311" cy="66620"/>
          </a:xfrm>
          <a:prstGeom prst="ellipse">
            <a:avLst/>
          </a:pr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Oval 14"/>
          <p:cNvSpPr>
            <a:spLocks noChangeArrowheads="1"/>
          </p:cNvSpPr>
          <p:nvPr/>
        </p:nvSpPr>
        <p:spPr bwMode="auto">
          <a:xfrm>
            <a:off x="3357096" y="3437173"/>
            <a:ext cx="528232" cy="66620"/>
          </a:xfrm>
          <a:prstGeom prst="ellipse">
            <a:avLst/>
          </a:pr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Oval 20"/>
          <p:cNvSpPr>
            <a:spLocks noChangeArrowheads="1"/>
          </p:cNvSpPr>
          <p:nvPr/>
        </p:nvSpPr>
        <p:spPr bwMode="auto">
          <a:xfrm>
            <a:off x="4600728" y="3435323"/>
            <a:ext cx="530311" cy="66620"/>
          </a:xfrm>
          <a:prstGeom prst="ellipse">
            <a:avLst/>
          </a:pr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Oval 23"/>
          <p:cNvSpPr>
            <a:spLocks noChangeArrowheads="1"/>
          </p:cNvSpPr>
          <p:nvPr/>
        </p:nvSpPr>
        <p:spPr bwMode="auto">
          <a:xfrm>
            <a:off x="5840200" y="3435323"/>
            <a:ext cx="553187" cy="66620"/>
          </a:xfrm>
          <a:prstGeom prst="ellipse">
            <a:avLst/>
          </a:pr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Oval 30"/>
          <p:cNvSpPr>
            <a:spLocks noChangeArrowheads="1"/>
          </p:cNvSpPr>
          <p:nvPr/>
        </p:nvSpPr>
        <p:spPr bwMode="auto">
          <a:xfrm>
            <a:off x="7081753" y="3433472"/>
            <a:ext cx="553187" cy="66620"/>
          </a:xfrm>
          <a:prstGeom prst="ellipse">
            <a:avLst/>
          </a:pr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Oval 34"/>
          <p:cNvSpPr>
            <a:spLocks noChangeArrowheads="1"/>
          </p:cNvSpPr>
          <p:nvPr/>
        </p:nvSpPr>
        <p:spPr bwMode="auto">
          <a:xfrm>
            <a:off x="8368492" y="3433472"/>
            <a:ext cx="553187" cy="66620"/>
          </a:xfrm>
          <a:prstGeom prst="ellipse">
            <a:avLst/>
          </a:pr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
          <p:cNvSpPr>
            <a:spLocks/>
          </p:cNvSpPr>
          <p:nvPr/>
        </p:nvSpPr>
        <p:spPr bwMode="auto">
          <a:xfrm>
            <a:off x="7684852" y="2783926"/>
            <a:ext cx="0" cy="44413"/>
          </a:xfrm>
          <a:custGeom>
            <a:avLst/>
            <a:gdLst>
              <a:gd name="T0" fmla="*/ 2 h 2"/>
              <a:gd name="T1" fmla="*/ 2 h 2"/>
              <a:gd name="T2" fmla="*/ 1 h 2"/>
              <a:gd name="T3" fmla="*/ 0 h 2"/>
              <a:gd name="T4" fmla="*/ 1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cubicBezTo>
                  <a:pt x="0" y="2"/>
                  <a:pt x="0" y="2"/>
                  <a:pt x="0" y="2"/>
                </a:cubicBezTo>
                <a:cubicBezTo>
                  <a:pt x="0" y="1"/>
                  <a:pt x="0" y="1"/>
                  <a:pt x="0" y="1"/>
                </a:cubicBezTo>
                <a:cubicBezTo>
                  <a:pt x="0" y="0"/>
                  <a:pt x="0" y="0"/>
                  <a:pt x="0" y="0"/>
                </a:cubicBezTo>
                <a:cubicBezTo>
                  <a:pt x="0" y="0"/>
                  <a:pt x="0" y="1"/>
                  <a:pt x="0" y="1"/>
                </a:cubicBezTo>
                <a:cubicBezTo>
                  <a:pt x="0" y="2"/>
                  <a:pt x="0" y="2"/>
                  <a:pt x="0" y="2"/>
                </a:cubicBezTo>
                <a:close/>
              </a:path>
            </a:pathLst>
          </a:custGeom>
          <a:solidFill>
            <a:srgbClr val="7EA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Oval 49"/>
          <p:cNvSpPr>
            <a:spLocks noChangeArrowheads="1"/>
          </p:cNvSpPr>
          <p:nvPr/>
        </p:nvSpPr>
        <p:spPr bwMode="auto">
          <a:xfrm>
            <a:off x="9623088" y="3433472"/>
            <a:ext cx="530311" cy="66620"/>
          </a:xfrm>
          <a:prstGeom prst="ellipse">
            <a:avLst/>
          </a:pr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矩形 35"/>
          <p:cNvSpPr/>
          <p:nvPr/>
        </p:nvSpPr>
        <p:spPr>
          <a:xfrm>
            <a:off x="2123276" y="3606508"/>
            <a:ext cx="532961" cy="19434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36"/>
          <p:cNvSpPr/>
          <p:nvPr/>
        </p:nvSpPr>
        <p:spPr>
          <a:xfrm>
            <a:off x="3347515" y="3606508"/>
            <a:ext cx="532961" cy="11751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37"/>
          <p:cNvSpPr/>
          <p:nvPr/>
        </p:nvSpPr>
        <p:spPr>
          <a:xfrm>
            <a:off x="4587351" y="3606508"/>
            <a:ext cx="532961" cy="97174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38"/>
          <p:cNvSpPr/>
          <p:nvPr/>
        </p:nvSpPr>
        <p:spPr>
          <a:xfrm>
            <a:off x="5837419" y="3602739"/>
            <a:ext cx="532961" cy="6715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39"/>
          <p:cNvSpPr/>
          <p:nvPr/>
        </p:nvSpPr>
        <p:spPr>
          <a:xfrm>
            <a:off x="7087487" y="3602739"/>
            <a:ext cx="532961" cy="58758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40"/>
          <p:cNvSpPr/>
          <p:nvPr/>
        </p:nvSpPr>
        <p:spPr>
          <a:xfrm>
            <a:off x="8366965" y="3602739"/>
            <a:ext cx="532961" cy="4197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41"/>
          <p:cNvSpPr/>
          <p:nvPr/>
        </p:nvSpPr>
        <p:spPr>
          <a:xfrm>
            <a:off x="9625295" y="3602739"/>
            <a:ext cx="532961" cy="3357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TextBox 18"/>
          <p:cNvSpPr txBox="1"/>
          <p:nvPr/>
        </p:nvSpPr>
        <p:spPr>
          <a:xfrm>
            <a:off x="3342626" y="4808690"/>
            <a:ext cx="593134" cy="430533"/>
          </a:xfrm>
          <a:prstGeom prst="rect">
            <a:avLst/>
          </a:prstGeom>
          <a:noFill/>
          <a:ln>
            <a:noFill/>
          </a:ln>
        </p:spPr>
        <p:txBody>
          <a:bodyPr vert="horz" wrap="square" lIns="91440" tIns="45720" rIns="91440" bIns="45720" numCol="1" anchor="t" anchorCtr="0" compatLnSpc="1">
            <a:prstTxWarp prst="textNoShape">
              <a:avLst/>
            </a:prstTxWarp>
          </a:bodyPr>
          <a:lstStyle>
            <a:defPPr>
              <a:defRPr lang="zh-CN"/>
            </a:defPPr>
            <a:lvl1pPr>
              <a:defRPr sz="1400" b="1"/>
            </a:lvl1pPr>
          </a:lstStyle>
          <a:p>
            <a:r>
              <a:rPr lang="en-US" altLang="zh-CN" sz="1800" dirty="0">
                <a:solidFill>
                  <a:schemeClr val="tx1">
                    <a:lumMod val="65000"/>
                    <a:lumOff val="35000"/>
                  </a:schemeClr>
                </a:solidFill>
              </a:rPr>
              <a:t>40</a:t>
            </a:r>
            <a:r>
              <a:rPr lang="en-US" altLang="zh-CN" dirty="0">
                <a:solidFill>
                  <a:schemeClr val="tx1">
                    <a:lumMod val="65000"/>
                    <a:lumOff val="35000"/>
                  </a:schemeClr>
                </a:solidFill>
              </a:rPr>
              <a:t>%</a:t>
            </a:r>
            <a:endParaRPr lang="zh-CN" altLang="en-US" dirty="0">
              <a:solidFill>
                <a:schemeClr val="tx1">
                  <a:lumMod val="65000"/>
                  <a:lumOff val="35000"/>
                </a:schemeClr>
              </a:solidFill>
            </a:endParaRPr>
          </a:p>
        </p:txBody>
      </p:sp>
      <p:sp>
        <p:nvSpPr>
          <p:cNvPr id="20" name="TextBox 19"/>
          <p:cNvSpPr txBox="1"/>
          <p:nvPr/>
        </p:nvSpPr>
        <p:spPr>
          <a:xfrm>
            <a:off x="2123276" y="5551514"/>
            <a:ext cx="588348" cy="430533"/>
          </a:xfrm>
          <a:prstGeom prst="rect">
            <a:avLst/>
          </a:prstGeom>
          <a:noFill/>
          <a:ln>
            <a:noFill/>
          </a:ln>
        </p:spPr>
        <p:txBody>
          <a:bodyPr vert="horz" wrap="square" lIns="91440" tIns="45720" rIns="91440" bIns="45720" numCol="1" anchor="t" anchorCtr="0" compatLnSpc="1">
            <a:prstTxWarp prst="textNoShape">
              <a:avLst/>
            </a:prstTxWarp>
          </a:bodyPr>
          <a:lstStyle>
            <a:defPPr>
              <a:defRPr lang="zh-CN"/>
            </a:defPPr>
            <a:lvl1pPr>
              <a:defRPr>
                <a:solidFill>
                  <a:schemeClr val="accent1">
                    <a:lumMod val="40000"/>
                    <a:lumOff val="60000"/>
                  </a:schemeClr>
                </a:solidFill>
              </a:defRPr>
            </a:lvl1pPr>
          </a:lstStyle>
          <a:p>
            <a:r>
              <a:rPr lang="en-US" altLang="zh-CN" b="1" dirty="0">
                <a:solidFill>
                  <a:schemeClr val="tx1">
                    <a:lumMod val="65000"/>
                    <a:lumOff val="35000"/>
                  </a:schemeClr>
                </a:solidFill>
              </a:rPr>
              <a:t>50</a:t>
            </a:r>
            <a:r>
              <a:rPr lang="en-US" altLang="zh-CN" sz="1400" b="1" dirty="0">
                <a:solidFill>
                  <a:schemeClr val="tx1">
                    <a:lumMod val="65000"/>
                    <a:lumOff val="35000"/>
                  </a:schemeClr>
                </a:solidFill>
              </a:rPr>
              <a:t>%</a:t>
            </a:r>
            <a:endParaRPr lang="zh-CN" altLang="en-US" sz="1400" b="1" dirty="0">
              <a:solidFill>
                <a:schemeClr val="tx1">
                  <a:lumMod val="65000"/>
                  <a:lumOff val="35000"/>
                </a:schemeClr>
              </a:solidFill>
            </a:endParaRPr>
          </a:p>
        </p:txBody>
      </p:sp>
      <p:sp>
        <p:nvSpPr>
          <p:cNvPr id="21" name="TextBox 20"/>
          <p:cNvSpPr txBox="1"/>
          <p:nvPr/>
        </p:nvSpPr>
        <p:spPr>
          <a:xfrm>
            <a:off x="5847460" y="4301279"/>
            <a:ext cx="790256" cy="430533"/>
          </a:xfrm>
          <a:prstGeom prst="rect">
            <a:avLst/>
          </a:prstGeom>
          <a:noFill/>
          <a:ln>
            <a:noFill/>
          </a:ln>
        </p:spPr>
        <p:txBody>
          <a:bodyPr vert="horz" wrap="square" lIns="91440" tIns="45720" rIns="91440" bIns="45720" numCol="1" anchor="t" anchorCtr="0" compatLnSpc="1">
            <a:prstTxWarp prst="textNoShape">
              <a:avLst/>
            </a:prstTxWarp>
          </a:bodyPr>
          <a:lstStyle>
            <a:defPPr>
              <a:defRPr lang="zh-CN"/>
            </a:defPPr>
            <a:lvl1pPr>
              <a:defRPr>
                <a:solidFill>
                  <a:schemeClr val="accent1">
                    <a:lumMod val="40000"/>
                    <a:lumOff val="60000"/>
                  </a:schemeClr>
                </a:solidFill>
              </a:defRPr>
            </a:lvl1pPr>
          </a:lstStyle>
          <a:p>
            <a:r>
              <a:rPr lang="en-US" altLang="zh-CN" b="1" dirty="0">
                <a:solidFill>
                  <a:schemeClr val="tx1">
                    <a:lumMod val="65000"/>
                    <a:lumOff val="35000"/>
                  </a:schemeClr>
                </a:solidFill>
              </a:rPr>
              <a:t>20%</a:t>
            </a:r>
            <a:endParaRPr lang="zh-CN" altLang="en-US" b="1" dirty="0">
              <a:solidFill>
                <a:schemeClr val="tx1">
                  <a:lumMod val="65000"/>
                  <a:lumOff val="35000"/>
                </a:schemeClr>
              </a:solidFill>
            </a:endParaRPr>
          </a:p>
        </p:txBody>
      </p:sp>
      <p:sp>
        <p:nvSpPr>
          <p:cNvPr id="22" name="TextBox 21"/>
          <p:cNvSpPr txBox="1"/>
          <p:nvPr/>
        </p:nvSpPr>
        <p:spPr>
          <a:xfrm>
            <a:off x="4583832" y="4563750"/>
            <a:ext cx="706316" cy="430533"/>
          </a:xfrm>
          <a:prstGeom prst="rect">
            <a:avLst/>
          </a:prstGeom>
          <a:noFill/>
          <a:ln>
            <a:noFill/>
          </a:ln>
        </p:spPr>
        <p:txBody>
          <a:bodyPr vert="horz" wrap="square" lIns="91440" tIns="45720" rIns="91440" bIns="45720" numCol="1" anchor="t" anchorCtr="0" compatLnSpc="1">
            <a:prstTxWarp prst="textNoShape">
              <a:avLst/>
            </a:prstTxWarp>
          </a:bodyPr>
          <a:lstStyle>
            <a:defPPr>
              <a:defRPr lang="zh-CN"/>
            </a:defPPr>
            <a:lvl1pPr>
              <a:defRPr>
                <a:solidFill>
                  <a:schemeClr val="accent1">
                    <a:lumMod val="40000"/>
                    <a:lumOff val="60000"/>
                  </a:schemeClr>
                </a:solidFill>
              </a:defRPr>
            </a:lvl1pPr>
          </a:lstStyle>
          <a:p>
            <a:r>
              <a:rPr lang="en-US" altLang="zh-CN" b="1" dirty="0">
                <a:solidFill>
                  <a:schemeClr val="tx1">
                    <a:lumMod val="65000"/>
                    <a:lumOff val="35000"/>
                  </a:schemeClr>
                </a:solidFill>
              </a:rPr>
              <a:t>30%</a:t>
            </a:r>
            <a:endParaRPr lang="zh-CN" altLang="en-US" b="1" dirty="0">
              <a:solidFill>
                <a:schemeClr val="tx1">
                  <a:lumMod val="65000"/>
                  <a:lumOff val="35000"/>
                </a:schemeClr>
              </a:solidFill>
            </a:endParaRPr>
          </a:p>
        </p:txBody>
      </p:sp>
      <p:sp>
        <p:nvSpPr>
          <p:cNvPr id="23" name="TextBox 22"/>
          <p:cNvSpPr txBox="1"/>
          <p:nvPr/>
        </p:nvSpPr>
        <p:spPr>
          <a:xfrm>
            <a:off x="7081743" y="4190320"/>
            <a:ext cx="706564" cy="430533"/>
          </a:xfrm>
          <a:prstGeom prst="rect">
            <a:avLst/>
          </a:prstGeom>
          <a:noFill/>
          <a:ln>
            <a:noFill/>
          </a:ln>
        </p:spPr>
        <p:txBody>
          <a:bodyPr vert="horz" wrap="square" lIns="91440" tIns="45720" rIns="91440" bIns="45720" numCol="1" anchor="t" anchorCtr="0" compatLnSpc="1">
            <a:prstTxWarp prst="textNoShape">
              <a:avLst/>
            </a:prstTxWarp>
          </a:bodyPr>
          <a:lstStyle>
            <a:defPPr>
              <a:defRPr lang="zh-CN"/>
            </a:defPPr>
            <a:lvl1pPr>
              <a:defRPr>
                <a:solidFill>
                  <a:schemeClr val="accent1">
                    <a:lumMod val="40000"/>
                    <a:lumOff val="60000"/>
                  </a:schemeClr>
                </a:solidFill>
              </a:defRPr>
            </a:lvl1pPr>
          </a:lstStyle>
          <a:p>
            <a:r>
              <a:rPr lang="en-US" altLang="zh-CN" b="1" dirty="0">
                <a:solidFill>
                  <a:schemeClr val="tx1">
                    <a:lumMod val="65000"/>
                    <a:lumOff val="35000"/>
                  </a:schemeClr>
                </a:solidFill>
              </a:rPr>
              <a:t>15%</a:t>
            </a:r>
            <a:endParaRPr lang="zh-CN" altLang="en-US" b="1" dirty="0">
              <a:solidFill>
                <a:schemeClr val="tx1">
                  <a:lumMod val="65000"/>
                  <a:lumOff val="35000"/>
                </a:schemeClr>
              </a:solidFill>
            </a:endParaRPr>
          </a:p>
        </p:txBody>
      </p:sp>
      <p:sp>
        <p:nvSpPr>
          <p:cNvPr id="24" name="TextBox 23"/>
          <p:cNvSpPr txBox="1"/>
          <p:nvPr/>
        </p:nvSpPr>
        <p:spPr>
          <a:xfrm>
            <a:off x="8375075" y="4049460"/>
            <a:ext cx="706339" cy="430533"/>
          </a:xfrm>
          <a:prstGeom prst="rect">
            <a:avLst/>
          </a:prstGeom>
          <a:noFill/>
          <a:ln>
            <a:noFill/>
          </a:ln>
        </p:spPr>
        <p:txBody>
          <a:bodyPr vert="horz" wrap="square" lIns="91440" tIns="45720" rIns="91440" bIns="45720" numCol="1" anchor="t" anchorCtr="0" compatLnSpc="1">
            <a:prstTxWarp prst="textNoShape">
              <a:avLst/>
            </a:prstTxWarp>
          </a:bodyPr>
          <a:lstStyle>
            <a:defPPr>
              <a:defRPr lang="zh-CN"/>
            </a:defPPr>
            <a:lvl1pPr>
              <a:defRPr>
                <a:solidFill>
                  <a:schemeClr val="accent1">
                    <a:lumMod val="40000"/>
                    <a:lumOff val="60000"/>
                  </a:schemeClr>
                </a:solidFill>
              </a:defRPr>
            </a:lvl1pPr>
          </a:lstStyle>
          <a:p>
            <a:r>
              <a:rPr lang="en-US" altLang="zh-CN" b="1" dirty="0">
                <a:solidFill>
                  <a:schemeClr val="tx1">
                    <a:lumMod val="65000"/>
                    <a:lumOff val="35000"/>
                  </a:schemeClr>
                </a:solidFill>
              </a:rPr>
              <a:t>10%</a:t>
            </a:r>
            <a:endParaRPr lang="zh-CN" altLang="en-US" b="1" dirty="0">
              <a:solidFill>
                <a:schemeClr val="tx1">
                  <a:lumMod val="65000"/>
                  <a:lumOff val="35000"/>
                </a:schemeClr>
              </a:solidFill>
            </a:endParaRPr>
          </a:p>
        </p:txBody>
      </p:sp>
      <p:sp>
        <p:nvSpPr>
          <p:cNvPr id="25" name="TextBox 24"/>
          <p:cNvSpPr txBox="1"/>
          <p:nvPr/>
        </p:nvSpPr>
        <p:spPr>
          <a:xfrm>
            <a:off x="9668182" y="3965520"/>
            <a:ext cx="605185" cy="430533"/>
          </a:xfrm>
          <a:prstGeom prst="rect">
            <a:avLst/>
          </a:prstGeom>
          <a:noFill/>
          <a:ln>
            <a:noFill/>
          </a:ln>
        </p:spPr>
        <p:txBody>
          <a:bodyPr vert="horz" wrap="square" lIns="91440" tIns="45720" rIns="91440" bIns="45720" numCol="1" anchor="t" anchorCtr="0" compatLnSpc="1">
            <a:prstTxWarp prst="textNoShape">
              <a:avLst/>
            </a:prstTxWarp>
          </a:bodyPr>
          <a:lstStyle>
            <a:defPPr>
              <a:defRPr lang="zh-CN"/>
            </a:defPPr>
            <a:lvl1pPr>
              <a:defRPr>
                <a:solidFill>
                  <a:schemeClr val="accent1">
                    <a:lumMod val="40000"/>
                    <a:lumOff val="60000"/>
                  </a:schemeClr>
                </a:solidFill>
              </a:defRPr>
            </a:lvl1pPr>
          </a:lstStyle>
          <a:p>
            <a:r>
              <a:rPr lang="en-US" altLang="zh-CN" b="1" dirty="0">
                <a:solidFill>
                  <a:schemeClr val="tx1">
                    <a:lumMod val="65000"/>
                    <a:lumOff val="35000"/>
                  </a:schemeClr>
                </a:solidFill>
              </a:rPr>
              <a:t>8%</a:t>
            </a:r>
            <a:endParaRPr lang="zh-CN" altLang="en-US" b="1" dirty="0">
              <a:solidFill>
                <a:schemeClr val="tx1">
                  <a:lumMod val="65000"/>
                  <a:lumOff val="35000"/>
                </a:schemeClr>
              </a:solidFill>
            </a:endParaRPr>
          </a:p>
        </p:txBody>
      </p:sp>
      <p:grpSp>
        <p:nvGrpSpPr>
          <p:cNvPr id="26" name="Group 25"/>
          <p:cNvGrpSpPr/>
          <p:nvPr/>
        </p:nvGrpSpPr>
        <p:grpSpPr>
          <a:xfrm>
            <a:off x="9558619" y="2480434"/>
            <a:ext cx="655090" cy="875315"/>
            <a:chOff x="9558619" y="2375659"/>
            <a:chExt cx="655090" cy="875315"/>
          </a:xfrm>
        </p:grpSpPr>
        <p:sp>
          <p:nvSpPr>
            <p:cNvPr id="27" name="Freeform 50"/>
            <p:cNvSpPr>
              <a:spLocks noEditPoints="1"/>
            </p:cNvSpPr>
            <p:nvPr/>
          </p:nvSpPr>
          <p:spPr bwMode="auto">
            <a:xfrm>
              <a:off x="9558619" y="2375659"/>
              <a:ext cx="655090" cy="875315"/>
            </a:xfrm>
            <a:custGeom>
              <a:avLst/>
              <a:gdLst>
                <a:gd name="T0" fmla="*/ 26 w 26"/>
                <a:gd name="T1" fmla="*/ 13 h 39"/>
                <a:gd name="T2" fmla="*/ 13 w 26"/>
                <a:gd name="T3" fmla="*/ 0 h 39"/>
                <a:gd name="T4" fmla="*/ 0 w 26"/>
                <a:gd name="T5" fmla="*/ 13 h 39"/>
                <a:gd name="T6" fmla="*/ 2 w 26"/>
                <a:gd name="T7" fmla="*/ 20 h 39"/>
                <a:gd name="T8" fmla="*/ 2 w 26"/>
                <a:gd name="T9" fmla="*/ 20 h 39"/>
                <a:gd name="T10" fmla="*/ 13 w 26"/>
                <a:gd name="T11" fmla="*/ 39 h 39"/>
                <a:gd name="T12" fmla="*/ 24 w 26"/>
                <a:gd name="T13" fmla="*/ 20 h 39"/>
                <a:gd name="T14" fmla="*/ 24 w 26"/>
                <a:gd name="T15" fmla="*/ 20 h 39"/>
                <a:gd name="T16" fmla="*/ 26 w 26"/>
                <a:gd name="T17" fmla="*/ 13 h 39"/>
                <a:gd name="T18" fmla="*/ 13 w 26"/>
                <a:gd name="T19" fmla="*/ 24 h 39"/>
                <a:gd name="T20" fmla="*/ 2 w 26"/>
                <a:gd name="T21" fmla="*/ 13 h 39"/>
                <a:gd name="T22" fmla="*/ 13 w 26"/>
                <a:gd name="T23" fmla="*/ 3 h 39"/>
                <a:gd name="T24" fmla="*/ 24 w 26"/>
                <a:gd name="T25" fmla="*/ 13 h 39"/>
                <a:gd name="T26" fmla="*/ 13 w 26"/>
                <a:gd name="T27"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39">
                  <a:moveTo>
                    <a:pt x="26" y="13"/>
                  </a:moveTo>
                  <a:cubicBezTo>
                    <a:pt x="26" y="6"/>
                    <a:pt x="20" y="0"/>
                    <a:pt x="13" y="0"/>
                  </a:cubicBezTo>
                  <a:cubicBezTo>
                    <a:pt x="6" y="0"/>
                    <a:pt x="0" y="6"/>
                    <a:pt x="0" y="13"/>
                  </a:cubicBezTo>
                  <a:cubicBezTo>
                    <a:pt x="0" y="16"/>
                    <a:pt x="1" y="18"/>
                    <a:pt x="2" y="20"/>
                  </a:cubicBezTo>
                  <a:cubicBezTo>
                    <a:pt x="2" y="20"/>
                    <a:pt x="2" y="20"/>
                    <a:pt x="2" y="20"/>
                  </a:cubicBezTo>
                  <a:cubicBezTo>
                    <a:pt x="13" y="39"/>
                    <a:pt x="13" y="39"/>
                    <a:pt x="13" y="39"/>
                  </a:cubicBezTo>
                  <a:cubicBezTo>
                    <a:pt x="24" y="20"/>
                    <a:pt x="24" y="20"/>
                    <a:pt x="24" y="20"/>
                  </a:cubicBezTo>
                  <a:cubicBezTo>
                    <a:pt x="24" y="20"/>
                    <a:pt x="24" y="20"/>
                    <a:pt x="24" y="20"/>
                  </a:cubicBezTo>
                  <a:cubicBezTo>
                    <a:pt x="25" y="18"/>
                    <a:pt x="26" y="16"/>
                    <a:pt x="26" y="13"/>
                  </a:cubicBezTo>
                  <a:close/>
                  <a:moveTo>
                    <a:pt x="13" y="24"/>
                  </a:moveTo>
                  <a:cubicBezTo>
                    <a:pt x="7" y="24"/>
                    <a:pt x="2" y="19"/>
                    <a:pt x="2" y="13"/>
                  </a:cubicBezTo>
                  <a:cubicBezTo>
                    <a:pt x="2" y="7"/>
                    <a:pt x="7" y="3"/>
                    <a:pt x="13" y="3"/>
                  </a:cubicBezTo>
                  <a:cubicBezTo>
                    <a:pt x="19" y="3"/>
                    <a:pt x="24" y="7"/>
                    <a:pt x="24" y="13"/>
                  </a:cubicBezTo>
                  <a:cubicBezTo>
                    <a:pt x="24" y="19"/>
                    <a:pt x="19" y="24"/>
                    <a:pt x="13" y="2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AutoShape 59"/>
            <p:cNvSpPr>
              <a:spLocks/>
            </p:cNvSpPr>
            <p:nvPr/>
          </p:nvSpPr>
          <p:spPr bwMode="auto">
            <a:xfrm>
              <a:off x="9696784" y="2510159"/>
              <a:ext cx="336474" cy="335900"/>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9" name="Group 28"/>
          <p:cNvGrpSpPr/>
          <p:nvPr/>
        </p:nvGrpSpPr>
        <p:grpSpPr>
          <a:xfrm>
            <a:off x="7033921" y="2489687"/>
            <a:ext cx="655090" cy="875315"/>
            <a:chOff x="7033921" y="2384912"/>
            <a:chExt cx="655090" cy="875315"/>
          </a:xfrm>
        </p:grpSpPr>
        <p:sp>
          <p:nvSpPr>
            <p:cNvPr id="30" name="Freeform 31"/>
            <p:cNvSpPr>
              <a:spLocks noEditPoints="1"/>
            </p:cNvSpPr>
            <p:nvPr/>
          </p:nvSpPr>
          <p:spPr bwMode="auto">
            <a:xfrm>
              <a:off x="7033921" y="2384912"/>
              <a:ext cx="655090" cy="875315"/>
            </a:xfrm>
            <a:custGeom>
              <a:avLst/>
              <a:gdLst>
                <a:gd name="T0" fmla="*/ 26 w 26"/>
                <a:gd name="T1" fmla="*/ 13 h 39"/>
                <a:gd name="T2" fmla="*/ 13 w 26"/>
                <a:gd name="T3" fmla="*/ 0 h 39"/>
                <a:gd name="T4" fmla="*/ 0 w 26"/>
                <a:gd name="T5" fmla="*/ 13 h 39"/>
                <a:gd name="T6" fmla="*/ 2 w 26"/>
                <a:gd name="T7" fmla="*/ 20 h 39"/>
                <a:gd name="T8" fmla="*/ 2 w 26"/>
                <a:gd name="T9" fmla="*/ 20 h 39"/>
                <a:gd name="T10" fmla="*/ 13 w 26"/>
                <a:gd name="T11" fmla="*/ 39 h 39"/>
                <a:gd name="T12" fmla="*/ 24 w 26"/>
                <a:gd name="T13" fmla="*/ 20 h 39"/>
                <a:gd name="T14" fmla="*/ 24 w 26"/>
                <a:gd name="T15" fmla="*/ 20 h 39"/>
                <a:gd name="T16" fmla="*/ 26 w 26"/>
                <a:gd name="T17" fmla="*/ 13 h 39"/>
                <a:gd name="T18" fmla="*/ 13 w 26"/>
                <a:gd name="T19" fmla="*/ 24 h 39"/>
                <a:gd name="T20" fmla="*/ 2 w 26"/>
                <a:gd name="T21" fmla="*/ 13 h 39"/>
                <a:gd name="T22" fmla="*/ 13 w 26"/>
                <a:gd name="T23" fmla="*/ 3 h 39"/>
                <a:gd name="T24" fmla="*/ 24 w 26"/>
                <a:gd name="T25" fmla="*/ 13 h 39"/>
                <a:gd name="T26" fmla="*/ 13 w 26"/>
                <a:gd name="T27"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39">
                  <a:moveTo>
                    <a:pt x="26" y="13"/>
                  </a:moveTo>
                  <a:cubicBezTo>
                    <a:pt x="26" y="6"/>
                    <a:pt x="20" y="0"/>
                    <a:pt x="13" y="0"/>
                  </a:cubicBezTo>
                  <a:cubicBezTo>
                    <a:pt x="6" y="0"/>
                    <a:pt x="0" y="6"/>
                    <a:pt x="0" y="13"/>
                  </a:cubicBezTo>
                  <a:cubicBezTo>
                    <a:pt x="0" y="16"/>
                    <a:pt x="1" y="18"/>
                    <a:pt x="2" y="20"/>
                  </a:cubicBezTo>
                  <a:cubicBezTo>
                    <a:pt x="2" y="20"/>
                    <a:pt x="2" y="20"/>
                    <a:pt x="2" y="20"/>
                  </a:cubicBezTo>
                  <a:cubicBezTo>
                    <a:pt x="13" y="39"/>
                    <a:pt x="13" y="39"/>
                    <a:pt x="13" y="39"/>
                  </a:cubicBezTo>
                  <a:cubicBezTo>
                    <a:pt x="24" y="20"/>
                    <a:pt x="24" y="20"/>
                    <a:pt x="24" y="20"/>
                  </a:cubicBezTo>
                  <a:cubicBezTo>
                    <a:pt x="24" y="20"/>
                    <a:pt x="24" y="20"/>
                    <a:pt x="24" y="20"/>
                  </a:cubicBezTo>
                  <a:cubicBezTo>
                    <a:pt x="25" y="18"/>
                    <a:pt x="26" y="16"/>
                    <a:pt x="26" y="13"/>
                  </a:cubicBezTo>
                  <a:close/>
                  <a:moveTo>
                    <a:pt x="13" y="24"/>
                  </a:moveTo>
                  <a:cubicBezTo>
                    <a:pt x="7" y="24"/>
                    <a:pt x="2" y="19"/>
                    <a:pt x="2" y="13"/>
                  </a:cubicBezTo>
                  <a:cubicBezTo>
                    <a:pt x="2" y="7"/>
                    <a:pt x="7" y="3"/>
                    <a:pt x="13" y="3"/>
                  </a:cubicBezTo>
                  <a:cubicBezTo>
                    <a:pt x="19" y="3"/>
                    <a:pt x="24" y="7"/>
                    <a:pt x="24" y="13"/>
                  </a:cubicBezTo>
                  <a:cubicBezTo>
                    <a:pt x="24" y="19"/>
                    <a:pt x="19" y="24"/>
                    <a:pt x="13" y="24"/>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1" name="Group 30"/>
            <p:cNvGrpSpPr/>
            <p:nvPr/>
          </p:nvGrpSpPr>
          <p:grpSpPr>
            <a:xfrm>
              <a:off x="7190109" y="2520401"/>
              <a:ext cx="336474" cy="315229"/>
              <a:chOff x="5368132" y="3540125"/>
              <a:chExt cx="465138" cy="435769"/>
            </a:xfrm>
            <a:solidFill>
              <a:schemeClr val="accent5"/>
            </a:solidFill>
          </p:grpSpPr>
          <p:sp>
            <p:nvSpPr>
              <p:cNvPr id="32" name="AutoShape 110"/>
              <p:cNvSpPr>
                <a:spLocks/>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111"/>
              <p:cNvSpPr>
                <a:spLocks/>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34" name="Group 33"/>
          <p:cNvGrpSpPr/>
          <p:nvPr/>
        </p:nvGrpSpPr>
        <p:grpSpPr>
          <a:xfrm>
            <a:off x="5794448" y="2491537"/>
            <a:ext cx="653011" cy="875315"/>
            <a:chOff x="5794448" y="2386762"/>
            <a:chExt cx="653011" cy="875315"/>
          </a:xfrm>
        </p:grpSpPr>
        <p:sp>
          <p:nvSpPr>
            <p:cNvPr id="35" name="Freeform 24"/>
            <p:cNvSpPr>
              <a:spLocks noEditPoints="1"/>
            </p:cNvSpPr>
            <p:nvPr/>
          </p:nvSpPr>
          <p:spPr bwMode="auto">
            <a:xfrm>
              <a:off x="5794448" y="2386762"/>
              <a:ext cx="653011" cy="875315"/>
            </a:xfrm>
            <a:custGeom>
              <a:avLst/>
              <a:gdLst>
                <a:gd name="T0" fmla="*/ 26 w 26"/>
                <a:gd name="T1" fmla="*/ 13 h 39"/>
                <a:gd name="T2" fmla="*/ 13 w 26"/>
                <a:gd name="T3" fmla="*/ 0 h 39"/>
                <a:gd name="T4" fmla="*/ 0 w 26"/>
                <a:gd name="T5" fmla="*/ 13 h 39"/>
                <a:gd name="T6" fmla="*/ 2 w 26"/>
                <a:gd name="T7" fmla="*/ 20 h 39"/>
                <a:gd name="T8" fmla="*/ 2 w 26"/>
                <a:gd name="T9" fmla="*/ 20 h 39"/>
                <a:gd name="T10" fmla="*/ 13 w 26"/>
                <a:gd name="T11" fmla="*/ 39 h 39"/>
                <a:gd name="T12" fmla="*/ 24 w 26"/>
                <a:gd name="T13" fmla="*/ 20 h 39"/>
                <a:gd name="T14" fmla="*/ 24 w 26"/>
                <a:gd name="T15" fmla="*/ 20 h 39"/>
                <a:gd name="T16" fmla="*/ 26 w 26"/>
                <a:gd name="T17" fmla="*/ 13 h 39"/>
                <a:gd name="T18" fmla="*/ 13 w 26"/>
                <a:gd name="T19" fmla="*/ 24 h 39"/>
                <a:gd name="T20" fmla="*/ 2 w 26"/>
                <a:gd name="T21" fmla="*/ 13 h 39"/>
                <a:gd name="T22" fmla="*/ 13 w 26"/>
                <a:gd name="T23" fmla="*/ 3 h 39"/>
                <a:gd name="T24" fmla="*/ 24 w 26"/>
                <a:gd name="T25" fmla="*/ 13 h 39"/>
                <a:gd name="T26" fmla="*/ 13 w 26"/>
                <a:gd name="T27"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39">
                  <a:moveTo>
                    <a:pt x="26" y="13"/>
                  </a:moveTo>
                  <a:cubicBezTo>
                    <a:pt x="26" y="6"/>
                    <a:pt x="20" y="0"/>
                    <a:pt x="13" y="0"/>
                  </a:cubicBezTo>
                  <a:cubicBezTo>
                    <a:pt x="6" y="0"/>
                    <a:pt x="0" y="6"/>
                    <a:pt x="0" y="13"/>
                  </a:cubicBezTo>
                  <a:cubicBezTo>
                    <a:pt x="0" y="16"/>
                    <a:pt x="1" y="18"/>
                    <a:pt x="2" y="20"/>
                  </a:cubicBezTo>
                  <a:cubicBezTo>
                    <a:pt x="2" y="20"/>
                    <a:pt x="2" y="20"/>
                    <a:pt x="2" y="20"/>
                  </a:cubicBezTo>
                  <a:cubicBezTo>
                    <a:pt x="13" y="39"/>
                    <a:pt x="13" y="39"/>
                    <a:pt x="13" y="39"/>
                  </a:cubicBezTo>
                  <a:cubicBezTo>
                    <a:pt x="24" y="20"/>
                    <a:pt x="24" y="20"/>
                    <a:pt x="24" y="20"/>
                  </a:cubicBezTo>
                  <a:cubicBezTo>
                    <a:pt x="24" y="20"/>
                    <a:pt x="24" y="20"/>
                    <a:pt x="24" y="20"/>
                  </a:cubicBezTo>
                  <a:cubicBezTo>
                    <a:pt x="25" y="18"/>
                    <a:pt x="26" y="16"/>
                    <a:pt x="26" y="13"/>
                  </a:cubicBezTo>
                  <a:close/>
                  <a:moveTo>
                    <a:pt x="13" y="24"/>
                  </a:moveTo>
                  <a:cubicBezTo>
                    <a:pt x="7" y="24"/>
                    <a:pt x="2" y="19"/>
                    <a:pt x="2" y="13"/>
                  </a:cubicBezTo>
                  <a:cubicBezTo>
                    <a:pt x="2" y="7"/>
                    <a:pt x="7" y="3"/>
                    <a:pt x="13" y="3"/>
                  </a:cubicBezTo>
                  <a:cubicBezTo>
                    <a:pt x="19" y="3"/>
                    <a:pt x="24" y="7"/>
                    <a:pt x="24" y="13"/>
                  </a:cubicBezTo>
                  <a:cubicBezTo>
                    <a:pt x="24" y="19"/>
                    <a:pt x="19" y="24"/>
                    <a:pt x="13" y="2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AutoShape 112"/>
            <p:cNvSpPr>
              <a:spLocks/>
            </p:cNvSpPr>
            <p:nvPr/>
          </p:nvSpPr>
          <p:spPr bwMode="auto">
            <a:xfrm>
              <a:off x="5976508" y="2507363"/>
              <a:ext cx="335900" cy="336474"/>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7" name="Group 36"/>
          <p:cNvGrpSpPr/>
          <p:nvPr/>
        </p:nvGrpSpPr>
        <p:grpSpPr>
          <a:xfrm>
            <a:off x="4532099" y="2476733"/>
            <a:ext cx="655090" cy="875315"/>
            <a:chOff x="4532099" y="2371958"/>
            <a:chExt cx="655090" cy="875315"/>
          </a:xfrm>
        </p:grpSpPr>
        <p:sp>
          <p:nvSpPr>
            <p:cNvPr id="38" name="Freeform 21"/>
            <p:cNvSpPr>
              <a:spLocks noEditPoints="1"/>
            </p:cNvSpPr>
            <p:nvPr/>
          </p:nvSpPr>
          <p:spPr bwMode="auto">
            <a:xfrm>
              <a:off x="4532099" y="2371958"/>
              <a:ext cx="655090" cy="875315"/>
            </a:xfrm>
            <a:custGeom>
              <a:avLst/>
              <a:gdLst>
                <a:gd name="T0" fmla="*/ 26 w 26"/>
                <a:gd name="T1" fmla="*/ 13 h 39"/>
                <a:gd name="T2" fmla="*/ 13 w 26"/>
                <a:gd name="T3" fmla="*/ 0 h 39"/>
                <a:gd name="T4" fmla="*/ 0 w 26"/>
                <a:gd name="T5" fmla="*/ 13 h 39"/>
                <a:gd name="T6" fmla="*/ 2 w 26"/>
                <a:gd name="T7" fmla="*/ 20 h 39"/>
                <a:gd name="T8" fmla="*/ 2 w 26"/>
                <a:gd name="T9" fmla="*/ 20 h 39"/>
                <a:gd name="T10" fmla="*/ 13 w 26"/>
                <a:gd name="T11" fmla="*/ 39 h 39"/>
                <a:gd name="T12" fmla="*/ 24 w 26"/>
                <a:gd name="T13" fmla="*/ 20 h 39"/>
                <a:gd name="T14" fmla="*/ 24 w 26"/>
                <a:gd name="T15" fmla="*/ 20 h 39"/>
                <a:gd name="T16" fmla="*/ 26 w 26"/>
                <a:gd name="T17" fmla="*/ 13 h 39"/>
                <a:gd name="T18" fmla="*/ 13 w 26"/>
                <a:gd name="T19" fmla="*/ 24 h 39"/>
                <a:gd name="T20" fmla="*/ 2 w 26"/>
                <a:gd name="T21" fmla="*/ 13 h 39"/>
                <a:gd name="T22" fmla="*/ 13 w 26"/>
                <a:gd name="T23" fmla="*/ 3 h 39"/>
                <a:gd name="T24" fmla="*/ 24 w 26"/>
                <a:gd name="T25" fmla="*/ 13 h 39"/>
                <a:gd name="T26" fmla="*/ 13 w 26"/>
                <a:gd name="T27"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39">
                  <a:moveTo>
                    <a:pt x="26" y="13"/>
                  </a:moveTo>
                  <a:cubicBezTo>
                    <a:pt x="26" y="6"/>
                    <a:pt x="20" y="0"/>
                    <a:pt x="13" y="0"/>
                  </a:cubicBezTo>
                  <a:cubicBezTo>
                    <a:pt x="6" y="0"/>
                    <a:pt x="0" y="6"/>
                    <a:pt x="0" y="13"/>
                  </a:cubicBezTo>
                  <a:cubicBezTo>
                    <a:pt x="0" y="16"/>
                    <a:pt x="1" y="18"/>
                    <a:pt x="2" y="20"/>
                  </a:cubicBezTo>
                  <a:cubicBezTo>
                    <a:pt x="2" y="20"/>
                    <a:pt x="2" y="20"/>
                    <a:pt x="2" y="20"/>
                  </a:cubicBezTo>
                  <a:cubicBezTo>
                    <a:pt x="13" y="39"/>
                    <a:pt x="13" y="39"/>
                    <a:pt x="13" y="39"/>
                  </a:cubicBezTo>
                  <a:cubicBezTo>
                    <a:pt x="24" y="20"/>
                    <a:pt x="24" y="20"/>
                    <a:pt x="24" y="20"/>
                  </a:cubicBezTo>
                  <a:cubicBezTo>
                    <a:pt x="24" y="20"/>
                    <a:pt x="24" y="20"/>
                    <a:pt x="24" y="20"/>
                  </a:cubicBezTo>
                  <a:cubicBezTo>
                    <a:pt x="25" y="18"/>
                    <a:pt x="26" y="16"/>
                    <a:pt x="26" y="13"/>
                  </a:cubicBezTo>
                  <a:close/>
                  <a:moveTo>
                    <a:pt x="13" y="24"/>
                  </a:moveTo>
                  <a:cubicBezTo>
                    <a:pt x="7" y="24"/>
                    <a:pt x="2" y="19"/>
                    <a:pt x="2" y="13"/>
                  </a:cubicBezTo>
                  <a:cubicBezTo>
                    <a:pt x="2" y="7"/>
                    <a:pt x="7" y="3"/>
                    <a:pt x="13" y="3"/>
                  </a:cubicBezTo>
                  <a:cubicBezTo>
                    <a:pt x="19" y="3"/>
                    <a:pt x="24" y="7"/>
                    <a:pt x="24" y="13"/>
                  </a:cubicBezTo>
                  <a:cubicBezTo>
                    <a:pt x="24" y="19"/>
                    <a:pt x="19" y="24"/>
                    <a:pt x="13" y="24"/>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9" name="Group 38"/>
            <p:cNvGrpSpPr/>
            <p:nvPr/>
          </p:nvGrpSpPr>
          <p:grpSpPr>
            <a:xfrm>
              <a:off x="4728232" y="2507363"/>
              <a:ext cx="230824" cy="336475"/>
              <a:chOff x="3582988" y="3510757"/>
              <a:chExt cx="319088" cy="465138"/>
            </a:xfrm>
            <a:solidFill>
              <a:schemeClr val="accent4"/>
            </a:solidFill>
          </p:grpSpPr>
          <p:sp>
            <p:nvSpPr>
              <p:cNvPr id="40" name="AutoShape 113"/>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1" name="AutoShape 114"/>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2" name="Group 41"/>
          <p:cNvGrpSpPr/>
          <p:nvPr/>
        </p:nvGrpSpPr>
        <p:grpSpPr>
          <a:xfrm>
            <a:off x="3292626" y="2480434"/>
            <a:ext cx="655090" cy="875315"/>
            <a:chOff x="3292626" y="2375659"/>
            <a:chExt cx="655090" cy="875315"/>
          </a:xfrm>
        </p:grpSpPr>
        <p:sp>
          <p:nvSpPr>
            <p:cNvPr id="43" name="Freeform 15"/>
            <p:cNvSpPr>
              <a:spLocks noEditPoints="1"/>
            </p:cNvSpPr>
            <p:nvPr/>
          </p:nvSpPr>
          <p:spPr bwMode="auto">
            <a:xfrm>
              <a:off x="3292626" y="2375659"/>
              <a:ext cx="655090" cy="875315"/>
            </a:xfrm>
            <a:custGeom>
              <a:avLst/>
              <a:gdLst>
                <a:gd name="T0" fmla="*/ 26 w 26"/>
                <a:gd name="T1" fmla="*/ 13 h 39"/>
                <a:gd name="T2" fmla="*/ 13 w 26"/>
                <a:gd name="T3" fmla="*/ 0 h 39"/>
                <a:gd name="T4" fmla="*/ 0 w 26"/>
                <a:gd name="T5" fmla="*/ 13 h 39"/>
                <a:gd name="T6" fmla="*/ 2 w 26"/>
                <a:gd name="T7" fmla="*/ 20 h 39"/>
                <a:gd name="T8" fmla="*/ 2 w 26"/>
                <a:gd name="T9" fmla="*/ 20 h 39"/>
                <a:gd name="T10" fmla="*/ 13 w 26"/>
                <a:gd name="T11" fmla="*/ 39 h 39"/>
                <a:gd name="T12" fmla="*/ 24 w 26"/>
                <a:gd name="T13" fmla="*/ 20 h 39"/>
                <a:gd name="T14" fmla="*/ 24 w 26"/>
                <a:gd name="T15" fmla="*/ 20 h 39"/>
                <a:gd name="T16" fmla="*/ 26 w 26"/>
                <a:gd name="T17" fmla="*/ 13 h 39"/>
                <a:gd name="T18" fmla="*/ 13 w 26"/>
                <a:gd name="T19" fmla="*/ 24 h 39"/>
                <a:gd name="T20" fmla="*/ 2 w 26"/>
                <a:gd name="T21" fmla="*/ 13 h 39"/>
                <a:gd name="T22" fmla="*/ 13 w 26"/>
                <a:gd name="T23" fmla="*/ 3 h 39"/>
                <a:gd name="T24" fmla="*/ 24 w 26"/>
                <a:gd name="T25" fmla="*/ 13 h 39"/>
                <a:gd name="T26" fmla="*/ 13 w 26"/>
                <a:gd name="T27"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39">
                  <a:moveTo>
                    <a:pt x="26" y="13"/>
                  </a:moveTo>
                  <a:cubicBezTo>
                    <a:pt x="26" y="6"/>
                    <a:pt x="20" y="0"/>
                    <a:pt x="13" y="0"/>
                  </a:cubicBezTo>
                  <a:cubicBezTo>
                    <a:pt x="6" y="0"/>
                    <a:pt x="0" y="6"/>
                    <a:pt x="0" y="13"/>
                  </a:cubicBezTo>
                  <a:cubicBezTo>
                    <a:pt x="0" y="16"/>
                    <a:pt x="1" y="18"/>
                    <a:pt x="2" y="20"/>
                  </a:cubicBezTo>
                  <a:cubicBezTo>
                    <a:pt x="2" y="20"/>
                    <a:pt x="2" y="20"/>
                    <a:pt x="2" y="20"/>
                  </a:cubicBezTo>
                  <a:cubicBezTo>
                    <a:pt x="13" y="39"/>
                    <a:pt x="13" y="39"/>
                    <a:pt x="13" y="39"/>
                  </a:cubicBezTo>
                  <a:cubicBezTo>
                    <a:pt x="24" y="20"/>
                    <a:pt x="24" y="20"/>
                    <a:pt x="24" y="20"/>
                  </a:cubicBezTo>
                  <a:cubicBezTo>
                    <a:pt x="24" y="20"/>
                    <a:pt x="24" y="20"/>
                    <a:pt x="24" y="20"/>
                  </a:cubicBezTo>
                  <a:cubicBezTo>
                    <a:pt x="25" y="18"/>
                    <a:pt x="26" y="16"/>
                    <a:pt x="26" y="13"/>
                  </a:cubicBezTo>
                  <a:close/>
                  <a:moveTo>
                    <a:pt x="13" y="24"/>
                  </a:moveTo>
                  <a:cubicBezTo>
                    <a:pt x="7" y="24"/>
                    <a:pt x="2" y="19"/>
                    <a:pt x="2" y="13"/>
                  </a:cubicBezTo>
                  <a:cubicBezTo>
                    <a:pt x="2" y="7"/>
                    <a:pt x="7" y="3"/>
                    <a:pt x="13" y="3"/>
                  </a:cubicBezTo>
                  <a:cubicBezTo>
                    <a:pt x="19" y="3"/>
                    <a:pt x="24" y="7"/>
                    <a:pt x="24" y="13"/>
                  </a:cubicBezTo>
                  <a:cubicBezTo>
                    <a:pt x="24" y="19"/>
                    <a:pt x="19" y="24"/>
                    <a:pt x="13" y="2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44" name="Group 43"/>
            <p:cNvGrpSpPr/>
            <p:nvPr/>
          </p:nvGrpSpPr>
          <p:grpSpPr>
            <a:xfrm>
              <a:off x="3504096" y="2507363"/>
              <a:ext cx="252068" cy="336474"/>
              <a:chOff x="2639219" y="3510757"/>
              <a:chExt cx="348456" cy="465138"/>
            </a:xfrm>
            <a:solidFill>
              <a:schemeClr val="accent2"/>
            </a:solidFill>
          </p:grpSpPr>
          <p:sp>
            <p:nvSpPr>
              <p:cNvPr id="45" name="AutoShape 115"/>
              <p:cNvSpPr>
                <a:spLocks/>
              </p:cNvSpPr>
              <p:nvPr/>
            </p:nvSpPr>
            <p:spPr bwMode="auto">
              <a:xfrm>
                <a:off x="2639219" y="3510757"/>
                <a:ext cx="348456"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 name="AutoShape 116"/>
              <p:cNvSpPr>
                <a:spLocks/>
              </p:cNvSpPr>
              <p:nvPr/>
            </p:nvSpPr>
            <p:spPr bwMode="auto">
              <a:xfrm>
                <a:off x="2784475" y="3786982"/>
                <a:ext cx="57944"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7" name="Group 46"/>
          <p:cNvGrpSpPr/>
          <p:nvPr/>
        </p:nvGrpSpPr>
        <p:grpSpPr>
          <a:xfrm>
            <a:off x="2063552" y="2489687"/>
            <a:ext cx="655090" cy="875315"/>
            <a:chOff x="2063552" y="2384912"/>
            <a:chExt cx="655090" cy="875315"/>
          </a:xfrm>
        </p:grpSpPr>
        <p:sp>
          <p:nvSpPr>
            <p:cNvPr id="48" name="Freeform 7"/>
            <p:cNvSpPr>
              <a:spLocks noEditPoints="1"/>
            </p:cNvSpPr>
            <p:nvPr/>
          </p:nvSpPr>
          <p:spPr bwMode="auto">
            <a:xfrm>
              <a:off x="2063552" y="2384912"/>
              <a:ext cx="655090" cy="875315"/>
            </a:xfrm>
            <a:custGeom>
              <a:avLst/>
              <a:gdLst>
                <a:gd name="T0" fmla="*/ 26 w 26"/>
                <a:gd name="T1" fmla="*/ 13 h 39"/>
                <a:gd name="T2" fmla="*/ 13 w 26"/>
                <a:gd name="T3" fmla="*/ 0 h 39"/>
                <a:gd name="T4" fmla="*/ 0 w 26"/>
                <a:gd name="T5" fmla="*/ 13 h 39"/>
                <a:gd name="T6" fmla="*/ 2 w 26"/>
                <a:gd name="T7" fmla="*/ 20 h 39"/>
                <a:gd name="T8" fmla="*/ 2 w 26"/>
                <a:gd name="T9" fmla="*/ 20 h 39"/>
                <a:gd name="T10" fmla="*/ 13 w 26"/>
                <a:gd name="T11" fmla="*/ 39 h 39"/>
                <a:gd name="T12" fmla="*/ 24 w 26"/>
                <a:gd name="T13" fmla="*/ 20 h 39"/>
                <a:gd name="T14" fmla="*/ 24 w 26"/>
                <a:gd name="T15" fmla="*/ 20 h 39"/>
                <a:gd name="T16" fmla="*/ 26 w 26"/>
                <a:gd name="T17" fmla="*/ 13 h 39"/>
                <a:gd name="T18" fmla="*/ 13 w 26"/>
                <a:gd name="T19" fmla="*/ 24 h 39"/>
                <a:gd name="T20" fmla="*/ 2 w 26"/>
                <a:gd name="T21" fmla="*/ 13 h 39"/>
                <a:gd name="T22" fmla="*/ 13 w 26"/>
                <a:gd name="T23" fmla="*/ 3 h 39"/>
                <a:gd name="T24" fmla="*/ 24 w 26"/>
                <a:gd name="T25" fmla="*/ 13 h 39"/>
                <a:gd name="T26" fmla="*/ 13 w 26"/>
                <a:gd name="T27"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39">
                  <a:moveTo>
                    <a:pt x="26" y="13"/>
                  </a:moveTo>
                  <a:cubicBezTo>
                    <a:pt x="26" y="6"/>
                    <a:pt x="20" y="0"/>
                    <a:pt x="13" y="0"/>
                  </a:cubicBezTo>
                  <a:cubicBezTo>
                    <a:pt x="6" y="0"/>
                    <a:pt x="0" y="6"/>
                    <a:pt x="0" y="13"/>
                  </a:cubicBezTo>
                  <a:cubicBezTo>
                    <a:pt x="0" y="16"/>
                    <a:pt x="1" y="18"/>
                    <a:pt x="2" y="20"/>
                  </a:cubicBezTo>
                  <a:cubicBezTo>
                    <a:pt x="2" y="20"/>
                    <a:pt x="2" y="20"/>
                    <a:pt x="2" y="20"/>
                  </a:cubicBezTo>
                  <a:cubicBezTo>
                    <a:pt x="13" y="39"/>
                    <a:pt x="13" y="39"/>
                    <a:pt x="13" y="39"/>
                  </a:cubicBezTo>
                  <a:cubicBezTo>
                    <a:pt x="24" y="20"/>
                    <a:pt x="24" y="20"/>
                    <a:pt x="24" y="20"/>
                  </a:cubicBezTo>
                  <a:cubicBezTo>
                    <a:pt x="24" y="20"/>
                    <a:pt x="24" y="20"/>
                    <a:pt x="24" y="20"/>
                  </a:cubicBezTo>
                  <a:cubicBezTo>
                    <a:pt x="25" y="18"/>
                    <a:pt x="26" y="16"/>
                    <a:pt x="26" y="13"/>
                  </a:cubicBezTo>
                  <a:close/>
                  <a:moveTo>
                    <a:pt x="13" y="24"/>
                  </a:moveTo>
                  <a:cubicBezTo>
                    <a:pt x="7" y="24"/>
                    <a:pt x="2" y="19"/>
                    <a:pt x="2" y="13"/>
                  </a:cubicBezTo>
                  <a:cubicBezTo>
                    <a:pt x="2" y="7"/>
                    <a:pt x="7" y="3"/>
                    <a:pt x="13" y="3"/>
                  </a:cubicBezTo>
                  <a:cubicBezTo>
                    <a:pt x="19" y="3"/>
                    <a:pt x="24" y="7"/>
                    <a:pt x="24" y="13"/>
                  </a:cubicBezTo>
                  <a:cubicBezTo>
                    <a:pt x="24" y="19"/>
                    <a:pt x="19" y="24"/>
                    <a:pt x="13" y="2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AutoShape 117"/>
            <p:cNvSpPr>
              <a:spLocks/>
            </p:cNvSpPr>
            <p:nvPr/>
          </p:nvSpPr>
          <p:spPr bwMode="auto">
            <a:xfrm>
              <a:off x="2216871" y="2579371"/>
              <a:ext cx="335900" cy="252068"/>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0" name="Group 49"/>
          <p:cNvGrpSpPr/>
          <p:nvPr/>
        </p:nvGrpSpPr>
        <p:grpSpPr>
          <a:xfrm>
            <a:off x="8331624" y="2476733"/>
            <a:ext cx="655090" cy="875315"/>
            <a:chOff x="8331624" y="2371958"/>
            <a:chExt cx="655090" cy="875315"/>
          </a:xfrm>
        </p:grpSpPr>
        <p:sp>
          <p:nvSpPr>
            <p:cNvPr id="51" name="Freeform 35"/>
            <p:cNvSpPr>
              <a:spLocks noEditPoints="1"/>
            </p:cNvSpPr>
            <p:nvPr/>
          </p:nvSpPr>
          <p:spPr bwMode="auto">
            <a:xfrm>
              <a:off x="8331624" y="2371958"/>
              <a:ext cx="655090" cy="875315"/>
            </a:xfrm>
            <a:custGeom>
              <a:avLst/>
              <a:gdLst>
                <a:gd name="T0" fmla="*/ 26 w 26"/>
                <a:gd name="T1" fmla="*/ 13 h 39"/>
                <a:gd name="T2" fmla="*/ 13 w 26"/>
                <a:gd name="T3" fmla="*/ 0 h 39"/>
                <a:gd name="T4" fmla="*/ 0 w 26"/>
                <a:gd name="T5" fmla="*/ 13 h 39"/>
                <a:gd name="T6" fmla="*/ 2 w 26"/>
                <a:gd name="T7" fmla="*/ 20 h 39"/>
                <a:gd name="T8" fmla="*/ 2 w 26"/>
                <a:gd name="T9" fmla="*/ 20 h 39"/>
                <a:gd name="T10" fmla="*/ 13 w 26"/>
                <a:gd name="T11" fmla="*/ 39 h 39"/>
                <a:gd name="T12" fmla="*/ 24 w 26"/>
                <a:gd name="T13" fmla="*/ 20 h 39"/>
                <a:gd name="T14" fmla="*/ 24 w 26"/>
                <a:gd name="T15" fmla="*/ 20 h 39"/>
                <a:gd name="T16" fmla="*/ 26 w 26"/>
                <a:gd name="T17" fmla="*/ 13 h 39"/>
                <a:gd name="T18" fmla="*/ 13 w 26"/>
                <a:gd name="T19" fmla="*/ 24 h 39"/>
                <a:gd name="T20" fmla="*/ 2 w 26"/>
                <a:gd name="T21" fmla="*/ 13 h 39"/>
                <a:gd name="T22" fmla="*/ 13 w 26"/>
                <a:gd name="T23" fmla="*/ 3 h 39"/>
                <a:gd name="T24" fmla="*/ 24 w 26"/>
                <a:gd name="T25" fmla="*/ 13 h 39"/>
                <a:gd name="T26" fmla="*/ 13 w 26"/>
                <a:gd name="T27"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39">
                  <a:moveTo>
                    <a:pt x="26" y="13"/>
                  </a:moveTo>
                  <a:cubicBezTo>
                    <a:pt x="26" y="6"/>
                    <a:pt x="20" y="0"/>
                    <a:pt x="13" y="0"/>
                  </a:cubicBezTo>
                  <a:cubicBezTo>
                    <a:pt x="6" y="0"/>
                    <a:pt x="0" y="6"/>
                    <a:pt x="0" y="13"/>
                  </a:cubicBezTo>
                  <a:cubicBezTo>
                    <a:pt x="0" y="16"/>
                    <a:pt x="1" y="18"/>
                    <a:pt x="2" y="20"/>
                  </a:cubicBezTo>
                  <a:cubicBezTo>
                    <a:pt x="2" y="20"/>
                    <a:pt x="2" y="20"/>
                    <a:pt x="2" y="20"/>
                  </a:cubicBezTo>
                  <a:cubicBezTo>
                    <a:pt x="13" y="39"/>
                    <a:pt x="13" y="39"/>
                    <a:pt x="13" y="39"/>
                  </a:cubicBezTo>
                  <a:cubicBezTo>
                    <a:pt x="24" y="20"/>
                    <a:pt x="24" y="20"/>
                    <a:pt x="24" y="20"/>
                  </a:cubicBezTo>
                  <a:cubicBezTo>
                    <a:pt x="24" y="20"/>
                    <a:pt x="24" y="20"/>
                    <a:pt x="24" y="20"/>
                  </a:cubicBezTo>
                  <a:cubicBezTo>
                    <a:pt x="25" y="18"/>
                    <a:pt x="26" y="16"/>
                    <a:pt x="26" y="13"/>
                  </a:cubicBezTo>
                  <a:close/>
                  <a:moveTo>
                    <a:pt x="13" y="24"/>
                  </a:moveTo>
                  <a:cubicBezTo>
                    <a:pt x="7" y="24"/>
                    <a:pt x="2" y="19"/>
                    <a:pt x="2" y="13"/>
                  </a:cubicBezTo>
                  <a:cubicBezTo>
                    <a:pt x="2" y="7"/>
                    <a:pt x="7" y="3"/>
                    <a:pt x="13" y="3"/>
                  </a:cubicBezTo>
                  <a:cubicBezTo>
                    <a:pt x="19" y="3"/>
                    <a:pt x="24" y="7"/>
                    <a:pt x="24" y="13"/>
                  </a:cubicBezTo>
                  <a:cubicBezTo>
                    <a:pt x="24" y="19"/>
                    <a:pt x="19" y="24"/>
                    <a:pt x="13" y="2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52" name="Group 51"/>
            <p:cNvGrpSpPr/>
            <p:nvPr/>
          </p:nvGrpSpPr>
          <p:grpSpPr>
            <a:xfrm>
              <a:off x="8496788" y="2507363"/>
              <a:ext cx="335900" cy="335900"/>
              <a:chOff x="4439444" y="1652588"/>
              <a:chExt cx="464344" cy="464344"/>
            </a:xfrm>
            <a:solidFill>
              <a:schemeClr val="tx2"/>
            </a:solidFill>
          </p:grpSpPr>
          <p:sp>
            <p:nvSpPr>
              <p:cNvPr id="53"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4"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5"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
        <p:nvSpPr>
          <p:cNvPr id="56" name="TextBox 55"/>
          <p:cNvSpPr txBox="1"/>
          <p:nvPr/>
        </p:nvSpPr>
        <p:spPr>
          <a:xfrm>
            <a:off x="2878882" y="1434646"/>
            <a:ext cx="6431409" cy="523220"/>
          </a:xfrm>
          <a:prstGeom prst="rect">
            <a:avLst/>
          </a:prstGeom>
          <a:noFill/>
        </p:spPr>
        <p:txBody>
          <a:bodyPr wrap="square" rtlCol="0">
            <a:spAutoFit/>
          </a:bodyPr>
          <a:lstStyle/>
          <a:p>
            <a:pPr algn="ct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endParaRPr lang="en-US" sz="1400" dirty="0">
              <a:solidFill>
                <a:schemeClr val="tx1">
                  <a:lumMod val="50000"/>
                  <a:lumOff val="50000"/>
                </a:schemeClr>
              </a:solidFill>
            </a:endParaRPr>
          </a:p>
        </p:txBody>
      </p:sp>
    </p:spTree>
    <p:extLst>
      <p:ext uri="{BB962C8B-B14F-4D97-AF65-F5344CB8AC3E}">
        <p14:creationId xmlns:p14="http://schemas.microsoft.com/office/powerpoint/2010/main" val="63316458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anim calcmode="lin" valueType="num">
                                      <p:cBhvr>
                                        <p:cTn id="8" dur="500" fill="hold"/>
                                        <p:tgtEl>
                                          <p:spTgt spid="56"/>
                                        </p:tgtEl>
                                        <p:attrNameLst>
                                          <p:attrName>ppt_x</p:attrName>
                                        </p:attrNameLst>
                                      </p:cBhvr>
                                      <p:tavLst>
                                        <p:tav tm="0">
                                          <p:val>
                                            <p:strVal val="#ppt_x"/>
                                          </p:val>
                                        </p:tav>
                                        <p:tav tm="100000">
                                          <p:val>
                                            <p:strVal val="#ppt_x"/>
                                          </p:val>
                                        </p:tav>
                                      </p:tavLst>
                                    </p:anim>
                                    <p:anim calcmode="lin" valueType="num">
                                      <p:cBhvr>
                                        <p:cTn id="9" dur="500" fill="hold"/>
                                        <p:tgtEl>
                                          <p:spTgt spid="5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2" presetClass="entr" presetSubtype="1" fill="hold" nodeType="afterEffect">
                                  <p:stCondLst>
                                    <p:cond delay="0"/>
                                  </p:stCondLst>
                                  <p:childTnLst>
                                    <p:set>
                                      <p:cBhvr>
                                        <p:cTn id="12" dur="1" fill="hold">
                                          <p:stCondLst>
                                            <p:cond delay="0"/>
                                          </p:stCondLst>
                                        </p:cTn>
                                        <p:tgtEl>
                                          <p:spTgt spid="47"/>
                                        </p:tgtEl>
                                        <p:attrNameLst>
                                          <p:attrName>style.visibility</p:attrName>
                                        </p:attrNameLst>
                                      </p:cBhvr>
                                      <p:to>
                                        <p:strVal val="visible"/>
                                      </p:to>
                                    </p:set>
                                    <p:anim calcmode="lin" valueType="num">
                                      <p:cBhvr additive="base">
                                        <p:cTn id="13" dur="500"/>
                                        <p:tgtEl>
                                          <p:spTgt spid="47"/>
                                        </p:tgtEl>
                                        <p:attrNameLst>
                                          <p:attrName>ppt_y</p:attrName>
                                        </p:attrNameLst>
                                      </p:cBhvr>
                                      <p:tavLst>
                                        <p:tav tm="0">
                                          <p:val>
                                            <p:strVal val="#ppt_y-#ppt_h*1.125000"/>
                                          </p:val>
                                        </p:tav>
                                        <p:tav tm="100000">
                                          <p:val>
                                            <p:strVal val="#ppt_y"/>
                                          </p:val>
                                        </p:tav>
                                      </p:tavLst>
                                    </p:anim>
                                    <p:animEffect transition="in" filter="wipe(down)">
                                      <p:cBhvr>
                                        <p:cTn id="14" dur="500"/>
                                        <p:tgtEl>
                                          <p:spTgt spid="47"/>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up)">
                                      <p:cBhvr>
                                        <p:cTn id="22" dur="500"/>
                                        <p:tgtEl>
                                          <p:spTgt spid="12"/>
                                        </p:tgtEl>
                                      </p:cBhvr>
                                    </p:animEffect>
                                  </p:childTnLst>
                                </p:cTn>
                              </p:par>
                            </p:childTnLst>
                          </p:cTn>
                        </p:par>
                        <p:par>
                          <p:cTn id="23" fill="hold">
                            <p:stCondLst>
                              <p:cond delay="2000"/>
                            </p:stCondLst>
                            <p:childTnLst>
                              <p:par>
                                <p:cTn id="24" presetID="14" presetClass="entr" presetSubtype="10" fill="hold" grpId="0" nodeType="after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randombar(horizontal)">
                                      <p:cBhvr>
                                        <p:cTn id="26" dur="500"/>
                                        <p:tgtEl>
                                          <p:spTgt spid="20"/>
                                        </p:tgtEl>
                                      </p:cBhvr>
                                    </p:animEffect>
                                  </p:childTnLst>
                                </p:cTn>
                              </p:par>
                            </p:childTnLst>
                          </p:cTn>
                        </p:par>
                        <p:par>
                          <p:cTn id="27" fill="hold">
                            <p:stCondLst>
                              <p:cond delay="2500"/>
                            </p:stCondLst>
                            <p:childTnLst>
                              <p:par>
                                <p:cTn id="28" presetID="12" presetClass="entr" presetSubtype="1" fill="hold" nodeType="afterEffect">
                                  <p:stCondLst>
                                    <p:cond delay="0"/>
                                  </p:stCondLst>
                                  <p:childTnLst>
                                    <p:set>
                                      <p:cBhvr>
                                        <p:cTn id="29" dur="1" fill="hold">
                                          <p:stCondLst>
                                            <p:cond delay="0"/>
                                          </p:stCondLst>
                                        </p:cTn>
                                        <p:tgtEl>
                                          <p:spTgt spid="42"/>
                                        </p:tgtEl>
                                        <p:attrNameLst>
                                          <p:attrName>style.visibility</p:attrName>
                                        </p:attrNameLst>
                                      </p:cBhvr>
                                      <p:to>
                                        <p:strVal val="visible"/>
                                      </p:to>
                                    </p:set>
                                    <p:anim calcmode="lin" valueType="num">
                                      <p:cBhvr additive="base">
                                        <p:cTn id="30" dur="500"/>
                                        <p:tgtEl>
                                          <p:spTgt spid="42"/>
                                        </p:tgtEl>
                                        <p:attrNameLst>
                                          <p:attrName>ppt_y</p:attrName>
                                        </p:attrNameLst>
                                      </p:cBhvr>
                                      <p:tavLst>
                                        <p:tav tm="0">
                                          <p:val>
                                            <p:strVal val="#ppt_y-#ppt_h*1.125000"/>
                                          </p:val>
                                        </p:tav>
                                        <p:tav tm="100000">
                                          <p:val>
                                            <p:strVal val="#ppt_y"/>
                                          </p:val>
                                        </p:tav>
                                      </p:tavLst>
                                    </p:anim>
                                    <p:animEffect transition="in" filter="wipe(down)">
                                      <p:cBhvr>
                                        <p:cTn id="31" dur="500"/>
                                        <p:tgtEl>
                                          <p:spTgt spid="42"/>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wipe(up)">
                                      <p:cBhvr>
                                        <p:cTn id="39" dur="500"/>
                                        <p:tgtEl>
                                          <p:spTgt spid="13"/>
                                        </p:tgtEl>
                                      </p:cBhvr>
                                    </p:animEffect>
                                  </p:childTnLst>
                                </p:cTn>
                              </p:par>
                            </p:childTnLst>
                          </p:cTn>
                        </p:par>
                        <p:par>
                          <p:cTn id="40" fill="hold">
                            <p:stCondLst>
                              <p:cond delay="4000"/>
                            </p:stCondLst>
                            <p:childTnLst>
                              <p:par>
                                <p:cTn id="41" presetID="14" presetClass="entr" presetSubtype="10" fill="hold" grpId="0" nodeType="after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randombar(horizontal)">
                                      <p:cBhvr>
                                        <p:cTn id="43" dur="500"/>
                                        <p:tgtEl>
                                          <p:spTgt spid="19"/>
                                        </p:tgtEl>
                                      </p:cBhvr>
                                    </p:animEffect>
                                  </p:childTnLst>
                                </p:cTn>
                              </p:par>
                            </p:childTnLst>
                          </p:cTn>
                        </p:par>
                        <p:par>
                          <p:cTn id="44" fill="hold">
                            <p:stCondLst>
                              <p:cond delay="4500"/>
                            </p:stCondLst>
                            <p:childTnLst>
                              <p:par>
                                <p:cTn id="45" presetID="12" presetClass="entr" presetSubtype="1"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 calcmode="lin" valueType="num">
                                      <p:cBhvr additive="base">
                                        <p:cTn id="47" dur="500"/>
                                        <p:tgtEl>
                                          <p:spTgt spid="37"/>
                                        </p:tgtEl>
                                        <p:attrNameLst>
                                          <p:attrName>ppt_y</p:attrName>
                                        </p:attrNameLst>
                                      </p:cBhvr>
                                      <p:tavLst>
                                        <p:tav tm="0">
                                          <p:val>
                                            <p:strVal val="#ppt_y-#ppt_h*1.125000"/>
                                          </p:val>
                                        </p:tav>
                                        <p:tav tm="100000">
                                          <p:val>
                                            <p:strVal val="#ppt_y"/>
                                          </p:val>
                                        </p:tav>
                                      </p:tavLst>
                                    </p:anim>
                                    <p:animEffect transition="in" filter="wipe(down)">
                                      <p:cBhvr>
                                        <p:cTn id="48" dur="500"/>
                                        <p:tgtEl>
                                          <p:spTgt spid="37"/>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6"/>
                                        </p:tgtEl>
                                        <p:attrNameLst>
                                          <p:attrName>style.visibility</p:attrName>
                                        </p:attrNameLst>
                                      </p:cBhvr>
                                      <p:to>
                                        <p:strVal val="visible"/>
                                      </p:to>
                                    </p:set>
                                    <p:animEffect transition="in" filter="fade">
                                      <p:cBhvr>
                                        <p:cTn id="52" dur="500"/>
                                        <p:tgtEl>
                                          <p:spTgt spid="6"/>
                                        </p:tgtEl>
                                      </p:cBhvr>
                                    </p:animEffect>
                                  </p:childTnLst>
                                </p:cTn>
                              </p:par>
                            </p:childTnLst>
                          </p:cTn>
                        </p:par>
                        <p:par>
                          <p:cTn id="53" fill="hold">
                            <p:stCondLst>
                              <p:cond delay="5500"/>
                            </p:stCondLst>
                            <p:childTnLst>
                              <p:par>
                                <p:cTn id="54" presetID="22" presetClass="entr" presetSubtype="1" fill="hold" grpId="0" nodeType="after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wipe(up)">
                                      <p:cBhvr>
                                        <p:cTn id="56" dur="500"/>
                                        <p:tgtEl>
                                          <p:spTgt spid="14"/>
                                        </p:tgtEl>
                                      </p:cBhvr>
                                    </p:animEffect>
                                  </p:childTnLst>
                                </p:cTn>
                              </p:par>
                            </p:childTnLst>
                          </p:cTn>
                        </p:par>
                        <p:par>
                          <p:cTn id="57" fill="hold">
                            <p:stCondLst>
                              <p:cond delay="6000"/>
                            </p:stCondLst>
                            <p:childTnLst>
                              <p:par>
                                <p:cTn id="58" presetID="14" presetClass="entr" presetSubtype="10" fill="hold" grpId="0"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randombar(horizontal)">
                                      <p:cBhvr>
                                        <p:cTn id="60" dur="500"/>
                                        <p:tgtEl>
                                          <p:spTgt spid="22"/>
                                        </p:tgtEl>
                                      </p:cBhvr>
                                    </p:animEffect>
                                  </p:childTnLst>
                                </p:cTn>
                              </p:par>
                            </p:childTnLst>
                          </p:cTn>
                        </p:par>
                        <p:par>
                          <p:cTn id="61" fill="hold">
                            <p:stCondLst>
                              <p:cond delay="6500"/>
                            </p:stCondLst>
                            <p:childTnLst>
                              <p:par>
                                <p:cTn id="62" presetID="12" presetClass="entr" presetSubtype="1" fill="hold" nodeType="afterEffect">
                                  <p:stCondLst>
                                    <p:cond delay="0"/>
                                  </p:stCondLst>
                                  <p:childTnLst>
                                    <p:set>
                                      <p:cBhvr>
                                        <p:cTn id="63" dur="1" fill="hold">
                                          <p:stCondLst>
                                            <p:cond delay="0"/>
                                          </p:stCondLst>
                                        </p:cTn>
                                        <p:tgtEl>
                                          <p:spTgt spid="34"/>
                                        </p:tgtEl>
                                        <p:attrNameLst>
                                          <p:attrName>style.visibility</p:attrName>
                                        </p:attrNameLst>
                                      </p:cBhvr>
                                      <p:to>
                                        <p:strVal val="visible"/>
                                      </p:to>
                                    </p:set>
                                    <p:anim calcmode="lin" valueType="num">
                                      <p:cBhvr additive="base">
                                        <p:cTn id="64" dur="500"/>
                                        <p:tgtEl>
                                          <p:spTgt spid="34"/>
                                        </p:tgtEl>
                                        <p:attrNameLst>
                                          <p:attrName>ppt_y</p:attrName>
                                        </p:attrNameLst>
                                      </p:cBhvr>
                                      <p:tavLst>
                                        <p:tav tm="0">
                                          <p:val>
                                            <p:strVal val="#ppt_y-#ppt_h*1.125000"/>
                                          </p:val>
                                        </p:tav>
                                        <p:tav tm="100000">
                                          <p:val>
                                            <p:strVal val="#ppt_y"/>
                                          </p:val>
                                        </p:tav>
                                      </p:tavLst>
                                    </p:anim>
                                    <p:animEffect transition="in" filter="wipe(down)">
                                      <p:cBhvr>
                                        <p:cTn id="65" dur="500"/>
                                        <p:tgtEl>
                                          <p:spTgt spid="34"/>
                                        </p:tgtEl>
                                      </p:cBhvr>
                                    </p:animEffect>
                                  </p:childTnLst>
                                </p:cTn>
                              </p:par>
                            </p:childTnLst>
                          </p:cTn>
                        </p:par>
                        <p:par>
                          <p:cTn id="66" fill="hold">
                            <p:stCondLst>
                              <p:cond delay="7000"/>
                            </p:stCondLst>
                            <p:childTnLst>
                              <p:par>
                                <p:cTn id="67" presetID="10" presetClass="entr" presetSubtype="0" fill="hold" grpId="0" nodeType="afterEffect">
                                  <p:stCondLst>
                                    <p:cond delay="0"/>
                                  </p:stCondLst>
                                  <p:childTnLst>
                                    <p:set>
                                      <p:cBhvr>
                                        <p:cTn id="68" dur="1" fill="hold">
                                          <p:stCondLst>
                                            <p:cond delay="0"/>
                                          </p:stCondLst>
                                        </p:cTn>
                                        <p:tgtEl>
                                          <p:spTgt spid="7"/>
                                        </p:tgtEl>
                                        <p:attrNameLst>
                                          <p:attrName>style.visibility</p:attrName>
                                        </p:attrNameLst>
                                      </p:cBhvr>
                                      <p:to>
                                        <p:strVal val="visible"/>
                                      </p:to>
                                    </p:set>
                                    <p:animEffect transition="in" filter="fade">
                                      <p:cBhvr>
                                        <p:cTn id="69" dur="500"/>
                                        <p:tgtEl>
                                          <p:spTgt spid="7"/>
                                        </p:tgtEl>
                                      </p:cBhvr>
                                    </p:animEffect>
                                  </p:childTnLst>
                                </p:cTn>
                              </p:par>
                            </p:childTnLst>
                          </p:cTn>
                        </p:par>
                        <p:par>
                          <p:cTn id="70" fill="hold">
                            <p:stCondLst>
                              <p:cond delay="7500"/>
                            </p:stCondLst>
                            <p:childTnLst>
                              <p:par>
                                <p:cTn id="71" presetID="22" presetClass="entr" presetSubtype="1" fill="hold" grpId="0" nodeType="afterEffect">
                                  <p:stCondLst>
                                    <p:cond delay="0"/>
                                  </p:stCondLst>
                                  <p:childTnLst>
                                    <p:set>
                                      <p:cBhvr>
                                        <p:cTn id="72" dur="1" fill="hold">
                                          <p:stCondLst>
                                            <p:cond delay="0"/>
                                          </p:stCondLst>
                                        </p:cTn>
                                        <p:tgtEl>
                                          <p:spTgt spid="15"/>
                                        </p:tgtEl>
                                        <p:attrNameLst>
                                          <p:attrName>style.visibility</p:attrName>
                                        </p:attrNameLst>
                                      </p:cBhvr>
                                      <p:to>
                                        <p:strVal val="visible"/>
                                      </p:to>
                                    </p:set>
                                    <p:animEffect transition="in" filter="wipe(up)">
                                      <p:cBhvr>
                                        <p:cTn id="73" dur="500"/>
                                        <p:tgtEl>
                                          <p:spTgt spid="15"/>
                                        </p:tgtEl>
                                      </p:cBhvr>
                                    </p:animEffect>
                                  </p:childTnLst>
                                </p:cTn>
                              </p:par>
                            </p:childTnLst>
                          </p:cTn>
                        </p:par>
                        <p:par>
                          <p:cTn id="74" fill="hold">
                            <p:stCondLst>
                              <p:cond delay="8000"/>
                            </p:stCondLst>
                            <p:childTnLst>
                              <p:par>
                                <p:cTn id="75" presetID="14" presetClass="entr" presetSubtype="10" fill="hold" grpId="0" nodeType="after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randombar(horizontal)">
                                      <p:cBhvr>
                                        <p:cTn id="77" dur="500"/>
                                        <p:tgtEl>
                                          <p:spTgt spid="21"/>
                                        </p:tgtEl>
                                      </p:cBhvr>
                                    </p:animEffect>
                                  </p:childTnLst>
                                </p:cTn>
                              </p:par>
                            </p:childTnLst>
                          </p:cTn>
                        </p:par>
                        <p:par>
                          <p:cTn id="78" fill="hold">
                            <p:stCondLst>
                              <p:cond delay="8500"/>
                            </p:stCondLst>
                            <p:childTnLst>
                              <p:par>
                                <p:cTn id="79" presetID="12" presetClass="entr" presetSubtype="1" fill="hold" nodeType="afterEffect">
                                  <p:stCondLst>
                                    <p:cond delay="0"/>
                                  </p:stCondLst>
                                  <p:childTnLst>
                                    <p:set>
                                      <p:cBhvr>
                                        <p:cTn id="80" dur="1" fill="hold">
                                          <p:stCondLst>
                                            <p:cond delay="0"/>
                                          </p:stCondLst>
                                        </p:cTn>
                                        <p:tgtEl>
                                          <p:spTgt spid="29"/>
                                        </p:tgtEl>
                                        <p:attrNameLst>
                                          <p:attrName>style.visibility</p:attrName>
                                        </p:attrNameLst>
                                      </p:cBhvr>
                                      <p:to>
                                        <p:strVal val="visible"/>
                                      </p:to>
                                    </p:set>
                                    <p:anim calcmode="lin" valueType="num">
                                      <p:cBhvr additive="base">
                                        <p:cTn id="81" dur="500"/>
                                        <p:tgtEl>
                                          <p:spTgt spid="29"/>
                                        </p:tgtEl>
                                        <p:attrNameLst>
                                          <p:attrName>ppt_y</p:attrName>
                                        </p:attrNameLst>
                                      </p:cBhvr>
                                      <p:tavLst>
                                        <p:tav tm="0">
                                          <p:val>
                                            <p:strVal val="#ppt_y-#ppt_h*1.125000"/>
                                          </p:val>
                                        </p:tav>
                                        <p:tav tm="100000">
                                          <p:val>
                                            <p:strVal val="#ppt_y"/>
                                          </p:val>
                                        </p:tav>
                                      </p:tavLst>
                                    </p:anim>
                                    <p:animEffect transition="in" filter="wipe(down)">
                                      <p:cBhvr>
                                        <p:cTn id="82" dur="500"/>
                                        <p:tgtEl>
                                          <p:spTgt spid="29"/>
                                        </p:tgtEl>
                                      </p:cBhvr>
                                    </p:animEffect>
                                  </p:childTnLst>
                                </p:cTn>
                              </p:par>
                            </p:childTnLst>
                          </p:cTn>
                        </p:par>
                        <p:par>
                          <p:cTn id="83" fill="hold">
                            <p:stCondLst>
                              <p:cond delay="9000"/>
                            </p:stCondLst>
                            <p:childTnLst>
                              <p:par>
                                <p:cTn id="84" presetID="10" presetClass="entr" presetSubtype="0" fill="hold" grpId="0" nodeType="afterEffect">
                                  <p:stCondLst>
                                    <p:cond delay="0"/>
                                  </p:stCondLst>
                                  <p:childTnLst>
                                    <p:set>
                                      <p:cBhvr>
                                        <p:cTn id="85" dur="1" fill="hold">
                                          <p:stCondLst>
                                            <p:cond delay="0"/>
                                          </p:stCondLst>
                                        </p:cTn>
                                        <p:tgtEl>
                                          <p:spTgt spid="8"/>
                                        </p:tgtEl>
                                        <p:attrNameLst>
                                          <p:attrName>style.visibility</p:attrName>
                                        </p:attrNameLst>
                                      </p:cBhvr>
                                      <p:to>
                                        <p:strVal val="visible"/>
                                      </p:to>
                                    </p:set>
                                    <p:animEffect transition="in" filter="fade">
                                      <p:cBhvr>
                                        <p:cTn id="86" dur="500"/>
                                        <p:tgtEl>
                                          <p:spTgt spid="8"/>
                                        </p:tgtEl>
                                      </p:cBhvr>
                                    </p:animEffect>
                                  </p:childTnLst>
                                </p:cTn>
                              </p:par>
                            </p:childTnLst>
                          </p:cTn>
                        </p:par>
                        <p:par>
                          <p:cTn id="87" fill="hold">
                            <p:stCondLst>
                              <p:cond delay="9500"/>
                            </p:stCondLst>
                            <p:childTnLst>
                              <p:par>
                                <p:cTn id="88" presetID="22" presetClass="entr" presetSubtype="1" fill="hold" grpId="0" nodeType="afterEffect">
                                  <p:stCondLst>
                                    <p:cond delay="0"/>
                                  </p:stCondLst>
                                  <p:childTnLst>
                                    <p:set>
                                      <p:cBhvr>
                                        <p:cTn id="89" dur="1" fill="hold">
                                          <p:stCondLst>
                                            <p:cond delay="0"/>
                                          </p:stCondLst>
                                        </p:cTn>
                                        <p:tgtEl>
                                          <p:spTgt spid="16"/>
                                        </p:tgtEl>
                                        <p:attrNameLst>
                                          <p:attrName>style.visibility</p:attrName>
                                        </p:attrNameLst>
                                      </p:cBhvr>
                                      <p:to>
                                        <p:strVal val="visible"/>
                                      </p:to>
                                    </p:set>
                                    <p:animEffect transition="in" filter="wipe(up)">
                                      <p:cBhvr>
                                        <p:cTn id="90" dur="500"/>
                                        <p:tgtEl>
                                          <p:spTgt spid="16"/>
                                        </p:tgtEl>
                                      </p:cBhvr>
                                    </p:animEffect>
                                  </p:childTnLst>
                                </p:cTn>
                              </p:par>
                            </p:childTnLst>
                          </p:cTn>
                        </p:par>
                        <p:par>
                          <p:cTn id="91" fill="hold">
                            <p:stCondLst>
                              <p:cond delay="10000"/>
                            </p:stCondLst>
                            <p:childTnLst>
                              <p:par>
                                <p:cTn id="92" presetID="14" presetClass="entr" presetSubtype="10" fill="hold" grpId="0" nodeType="afterEffect">
                                  <p:stCondLst>
                                    <p:cond delay="0"/>
                                  </p:stCondLst>
                                  <p:childTnLst>
                                    <p:set>
                                      <p:cBhvr>
                                        <p:cTn id="93" dur="1" fill="hold">
                                          <p:stCondLst>
                                            <p:cond delay="0"/>
                                          </p:stCondLst>
                                        </p:cTn>
                                        <p:tgtEl>
                                          <p:spTgt spid="23"/>
                                        </p:tgtEl>
                                        <p:attrNameLst>
                                          <p:attrName>style.visibility</p:attrName>
                                        </p:attrNameLst>
                                      </p:cBhvr>
                                      <p:to>
                                        <p:strVal val="visible"/>
                                      </p:to>
                                    </p:set>
                                    <p:animEffect transition="in" filter="randombar(horizontal)">
                                      <p:cBhvr>
                                        <p:cTn id="94" dur="500"/>
                                        <p:tgtEl>
                                          <p:spTgt spid="23"/>
                                        </p:tgtEl>
                                      </p:cBhvr>
                                    </p:animEffect>
                                  </p:childTnLst>
                                </p:cTn>
                              </p:par>
                            </p:childTnLst>
                          </p:cTn>
                        </p:par>
                        <p:par>
                          <p:cTn id="95" fill="hold">
                            <p:stCondLst>
                              <p:cond delay="10500"/>
                            </p:stCondLst>
                            <p:childTnLst>
                              <p:par>
                                <p:cTn id="96" presetID="12" presetClass="entr" presetSubtype="1" fill="hold" nodeType="afterEffect">
                                  <p:stCondLst>
                                    <p:cond delay="0"/>
                                  </p:stCondLst>
                                  <p:childTnLst>
                                    <p:set>
                                      <p:cBhvr>
                                        <p:cTn id="97" dur="1" fill="hold">
                                          <p:stCondLst>
                                            <p:cond delay="0"/>
                                          </p:stCondLst>
                                        </p:cTn>
                                        <p:tgtEl>
                                          <p:spTgt spid="50"/>
                                        </p:tgtEl>
                                        <p:attrNameLst>
                                          <p:attrName>style.visibility</p:attrName>
                                        </p:attrNameLst>
                                      </p:cBhvr>
                                      <p:to>
                                        <p:strVal val="visible"/>
                                      </p:to>
                                    </p:set>
                                    <p:anim calcmode="lin" valueType="num">
                                      <p:cBhvr additive="base">
                                        <p:cTn id="98" dur="500"/>
                                        <p:tgtEl>
                                          <p:spTgt spid="50"/>
                                        </p:tgtEl>
                                        <p:attrNameLst>
                                          <p:attrName>ppt_y</p:attrName>
                                        </p:attrNameLst>
                                      </p:cBhvr>
                                      <p:tavLst>
                                        <p:tav tm="0">
                                          <p:val>
                                            <p:strVal val="#ppt_y-#ppt_h*1.125000"/>
                                          </p:val>
                                        </p:tav>
                                        <p:tav tm="100000">
                                          <p:val>
                                            <p:strVal val="#ppt_y"/>
                                          </p:val>
                                        </p:tav>
                                      </p:tavLst>
                                    </p:anim>
                                    <p:animEffect transition="in" filter="wipe(down)">
                                      <p:cBhvr>
                                        <p:cTn id="99" dur="500"/>
                                        <p:tgtEl>
                                          <p:spTgt spid="50"/>
                                        </p:tgtEl>
                                      </p:cBhvr>
                                    </p:animEffect>
                                  </p:childTnLst>
                                </p:cTn>
                              </p:par>
                            </p:childTnLst>
                          </p:cTn>
                        </p:par>
                        <p:par>
                          <p:cTn id="100" fill="hold">
                            <p:stCondLst>
                              <p:cond delay="11000"/>
                            </p:stCondLst>
                            <p:childTnLst>
                              <p:par>
                                <p:cTn id="101" presetID="10" presetClass="entr" presetSubtype="0" fill="hold" grpId="0" nodeType="afterEffect">
                                  <p:stCondLst>
                                    <p:cond delay="0"/>
                                  </p:stCondLst>
                                  <p:childTnLst>
                                    <p:set>
                                      <p:cBhvr>
                                        <p:cTn id="102" dur="1" fill="hold">
                                          <p:stCondLst>
                                            <p:cond delay="0"/>
                                          </p:stCondLst>
                                        </p:cTn>
                                        <p:tgtEl>
                                          <p:spTgt spid="9"/>
                                        </p:tgtEl>
                                        <p:attrNameLst>
                                          <p:attrName>style.visibility</p:attrName>
                                        </p:attrNameLst>
                                      </p:cBhvr>
                                      <p:to>
                                        <p:strVal val="visible"/>
                                      </p:to>
                                    </p:set>
                                    <p:animEffect transition="in" filter="fade">
                                      <p:cBhvr>
                                        <p:cTn id="103" dur="500"/>
                                        <p:tgtEl>
                                          <p:spTgt spid="9"/>
                                        </p:tgtEl>
                                      </p:cBhvr>
                                    </p:animEffect>
                                  </p:childTnLst>
                                </p:cTn>
                              </p:par>
                            </p:childTnLst>
                          </p:cTn>
                        </p:par>
                        <p:par>
                          <p:cTn id="104" fill="hold">
                            <p:stCondLst>
                              <p:cond delay="11500"/>
                            </p:stCondLst>
                            <p:childTnLst>
                              <p:par>
                                <p:cTn id="105" presetID="22" presetClass="entr" presetSubtype="1" fill="hold" grpId="0" nodeType="afterEffect">
                                  <p:stCondLst>
                                    <p:cond delay="0"/>
                                  </p:stCondLst>
                                  <p:childTnLst>
                                    <p:set>
                                      <p:cBhvr>
                                        <p:cTn id="106" dur="1" fill="hold">
                                          <p:stCondLst>
                                            <p:cond delay="0"/>
                                          </p:stCondLst>
                                        </p:cTn>
                                        <p:tgtEl>
                                          <p:spTgt spid="17"/>
                                        </p:tgtEl>
                                        <p:attrNameLst>
                                          <p:attrName>style.visibility</p:attrName>
                                        </p:attrNameLst>
                                      </p:cBhvr>
                                      <p:to>
                                        <p:strVal val="visible"/>
                                      </p:to>
                                    </p:set>
                                    <p:animEffect transition="in" filter="wipe(up)">
                                      <p:cBhvr>
                                        <p:cTn id="107" dur="500"/>
                                        <p:tgtEl>
                                          <p:spTgt spid="17"/>
                                        </p:tgtEl>
                                      </p:cBhvr>
                                    </p:animEffect>
                                  </p:childTnLst>
                                </p:cTn>
                              </p:par>
                            </p:childTnLst>
                          </p:cTn>
                        </p:par>
                        <p:par>
                          <p:cTn id="108" fill="hold">
                            <p:stCondLst>
                              <p:cond delay="12000"/>
                            </p:stCondLst>
                            <p:childTnLst>
                              <p:par>
                                <p:cTn id="109" presetID="14" presetClass="entr" presetSubtype="1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randombar(horizontal)">
                                      <p:cBhvr>
                                        <p:cTn id="111" dur="500"/>
                                        <p:tgtEl>
                                          <p:spTgt spid="24"/>
                                        </p:tgtEl>
                                      </p:cBhvr>
                                    </p:animEffect>
                                  </p:childTnLst>
                                </p:cTn>
                              </p:par>
                            </p:childTnLst>
                          </p:cTn>
                        </p:par>
                        <p:par>
                          <p:cTn id="112" fill="hold">
                            <p:stCondLst>
                              <p:cond delay="12500"/>
                            </p:stCondLst>
                            <p:childTnLst>
                              <p:par>
                                <p:cTn id="113" presetID="12" presetClass="entr" presetSubtype="1" fill="hold" nodeType="afterEffect">
                                  <p:stCondLst>
                                    <p:cond delay="0"/>
                                  </p:stCondLst>
                                  <p:childTnLst>
                                    <p:set>
                                      <p:cBhvr>
                                        <p:cTn id="114" dur="1" fill="hold">
                                          <p:stCondLst>
                                            <p:cond delay="0"/>
                                          </p:stCondLst>
                                        </p:cTn>
                                        <p:tgtEl>
                                          <p:spTgt spid="26"/>
                                        </p:tgtEl>
                                        <p:attrNameLst>
                                          <p:attrName>style.visibility</p:attrName>
                                        </p:attrNameLst>
                                      </p:cBhvr>
                                      <p:to>
                                        <p:strVal val="visible"/>
                                      </p:to>
                                    </p:set>
                                    <p:anim calcmode="lin" valueType="num">
                                      <p:cBhvr additive="base">
                                        <p:cTn id="115" dur="500"/>
                                        <p:tgtEl>
                                          <p:spTgt spid="26"/>
                                        </p:tgtEl>
                                        <p:attrNameLst>
                                          <p:attrName>ppt_y</p:attrName>
                                        </p:attrNameLst>
                                      </p:cBhvr>
                                      <p:tavLst>
                                        <p:tav tm="0">
                                          <p:val>
                                            <p:strVal val="#ppt_y-#ppt_h*1.125000"/>
                                          </p:val>
                                        </p:tav>
                                        <p:tav tm="100000">
                                          <p:val>
                                            <p:strVal val="#ppt_y"/>
                                          </p:val>
                                        </p:tav>
                                      </p:tavLst>
                                    </p:anim>
                                    <p:animEffect transition="in" filter="wipe(down)">
                                      <p:cBhvr>
                                        <p:cTn id="116" dur="500"/>
                                        <p:tgtEl>
                                          <p:spTgt spid="26"/>
                                        </p:tgtEl>
                                      </p:cBhvr>
                                    </p:animEffect>
                                  </p:childTnLst>
                                </p:cTn>
                              </p:par>
                            </p:childTnLst>
                          </p:cTn>
                        </p:par>
                        <p:par>
                          <p:cTn id="117" fill="hold">
                            <p:stCondLst>
                              <p:cond delay="13000"/>
                            </p:stCondLst>
                            <p:childTnLst>
                              <p:par>
                                <p:cTn id="118" presetID="10" presetClass="entr" presetSubtype="0" fill="hold" grpId="0" nodeType="afterEffect">
                                  <p:stCondLst>
                                    <p:cond delay="0"/>
                                  </p:stCondLst>
                                  <p:childTnLst>
                                    <p:set>
                                      <p:cBhvr>
                                        <p:cTn id="119" dur="1" fill="hold">
                                          <p:stCondLst>
                                            <p:cond delay="0"/>
                                          </p:stCondLst>
                                        </p:cTn>
                                        <p:tgtEl>
                                          <p:spTgt spid="11"/>
                                        </p:tgtEl>
                                        <p:attrNameLst>
                                          <p:attrName>style.visibility</p:attrName>
                                        </p:attrNameLst>
                                      </p:cBhvr>
                                      <p:to>
                                        <p:strVal val="visible"/>
                                      </p:to>
                                    </p:set>
                                    <p:animEffect transition="in" filter="fade">
                                      <p:cBhvr>
                                        <p:cTn id="120" dur="500"/>
                                        <p:tgtEl>
                                          <p:spTgt spid="11"/>
                                        </p:tgtEl>
                                      </p:cBhvr>
                                    </p:animEffect>
                                  </p:childTnLst>
                                </p:cTn>
                              </p:par>
                            </p:childTnLst>
                          </p:cTn>
                        </p:par>
                        <p:par>
                          <p:cTn id="121" fill="hold">
                            <p:stCondLst>
                              <p:cond delay="13500"/>
                            </p:stCondLst>
                            <p:childTnLst>
                              <p:par>
                                <p:cTn id="122" presetID="22" presetClass="entr" presetSubtype="1" fill="hold" grpId="0" nodeType="afterEffect">
                                  <p:stCondLst>
                                    <p:cond delay="0"/>
                                  </p:stCondLst>
                                  <p:childTnLst>
                                    <p:set>
                                      <p:cBhvr>
                                        <p:cTn id="123" dur="1" fill="hold">
                                          <p:stCondLst>
                                            <p:cond delay="0"/>
                                          </p:stCondLst>
                                        </p:cTn>
                                        <p:tgtEl>
                                          <p:spTgt spid="18"/>
                                        </p:tgtEl>
                                        <p:attrNameLst>
                                          <p:attrName>style.visibility</p:attrName>
                                        </p:attrNameLst>
                                      </p:cBhvr>
                                      <p:to>
                                        <p:strVal val="visible"/>
                                      </p:to>
                                    </p:set>
                                    <p:animEffect transition="in" filter="wipe(up)">
                                      <p:cBhvr>
                                        <p:cTn id="124" dur="500"/>
                                        <p:tgtEl>
                                          <p:spTgt spid="18"/>
                                        </p:tgtEl>
                                      </p:cBhvr>
                                    </p:animEffect>
                                  </p:childTnLst>
                                </p:cTn>
                              </p:par>
                            </p:childTnLst>
                          </p:cTn>
                        </p:par>
                        <p:par>
                          <p:cTn id="125" fill="hold">
                            <p:stCondLst>
                              <p:cond delay="14000"/>
                            </p:stCondLst>
                            <p:childTnLst>
                              <p:par>
                                <p:cTn id="126" presetID="14" presetClass="entr" presetSubtype="10" fill="hold" grpId="0" nodeType="afterEffect">
                                  <p:stCondLst>
                                    <p:cond delay="0"/>
                                  </p:stCondLst>
                                  <p:childTnLst>
                                    <p:set>
                                      <p:cBhvr>
                                        <p:cTn id="127" dur="1" fill="hold">
                                          <p:stCondLst>
                                            <p:cond delay="0"/>
                                          </p:stCondLst>
                                        </p:cTn>
                                        <p:tgtEl>
                                          <p:spTgt spid="25"/>
                                        </p:tgtEl>
                                        <p:attrNameLst>
                                          <p:attrName>style.visibility</p:attrName>
                                        </p:attrNameLst>
                                      </p:cBhvr>
                                      <p:to>
                                        <p:strVal val="visible"/>
                                      </p:to>
                                    </p:set>
                                    <p:animEffect transition="in" filter="randombar(horizontal)">
                                      <p:cBhvr>
                                        <p:cTn id="128"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1" grpId="0" animBg="1"/>
      <p:bldP spid="12" grpId="0" animBg="1"/>
      <p:bldP spid="13" grpId="0" animBg="1"/>
      <p:bldP spid="14" grpId="0" animBg="1"/>
      <p:bldP spid="15" grpId="0" animBg="1"/>
      <p:bldP spid="16" grpId="0" animBg="1"/>
      <p:bldP spid="17" grpId="0" animBg="1"/>
      <p:bldP spid="18" grpId="0" animBg="1"/>
      <p:bldP spid="19" grpId="0"/>
      <p:bldP spid="20" grpId="0"/>
      <p:bldP spid="21" grpId="0"/>
      <p:bldP spid="22" grpId="0"/>
      <p:bldP spid="23" grpId="0"/>
      <p:bldP spid="24" grpId="0"/>
      <p:bldP spid="25" grpId="0"/>
      <p:bldP spid="5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1624480" y="1190625"/>
            <a:ext cx="1946703" cy="2541740"/>
            <a:chOff x="1624480" y="1190625"/>
            <a:chExt cx="1946703" cy="2541740"/>
          </a:xfrm>
        </p:grpSpPr>
        <p:grpSp>
          <p:nvGrpSpPr>
            <p:cNvPr id="28" name="Group 27"/>
            <p:cNvGrpSpPr/>
            <p:nvPr/>
          </p:nvGrpSpPr>
          <p:grpSpPr>
            <a:xfrm>
              <a:off x="1624480" y="1190625"/>
              <a:ext cx="1946703" cy="2541740"/>
              <a:chOff x="3043705" y="1533525"/>
              <a:chExt cx="1946703" cy="2541740"/>
            </a:xfrm>
          </p:grpSpPr>
          <p:grpSp>
            <p:nvGrpSpPr>
              <p:cNvPr id="7" name="Group 6"/>
              <p:cNvGrpSpPr/>
              <p:nvPr/>
            </p:nvGrpSpPr>
            <p:grpSpPr>
              <a:xfrm>
                <a:off x="3043705" y="1533525"/>
                <a:ext cx="1946703" cy="1988049"/>
                <a:chOff x="2067360" y="247650"/>
                <a:chExt cx="1946703" cy="1988049"/>
              </a:xfrm>
            </p:grpSpPr>
            <p:sp>
              <p:nvSpPr>
                <p:cNvPr id="8" name="泪滴形 3"/>
                <p:cNvSpPr/>
                <p:nvPr/>
              </p:nvSpPr>
              <p:spPr>
                <a:xfrm rot="8430451">
                  <a:off x="2134027" y="448896"/>
                  <a:ext cx="1880036" cy="1786803"/>
                </a:xfrm>
                <a:custGeom>
                  <a:avLst/>
                  <a:gdLst/>
                  <a:ahLst/>
                  <a:cxnLst/>
                  <a:rect l="l" t="t" r="r" b="b"/>
                  <a:pathLst>
                    <a:path w="2553888" h="2427238">
                      <a:moveTo>
                        <a:pt x="433280" y="2419131"/>
                      </a:moveTo>
                      <a:cubicBezTo>
                        <a:pt x="168665" y="2187628"/>
                        <a:pt x="0" y="1837280"/>
                        <a:pt x="0" y="1445171"/>
                      </a:cubicBezTo>
                      <a:cubicBezTo>
                        <a:pt x="0" y="748088"/>
                        <a:pt x="533065" y="182991"/>
                        <a:pt x="1190635" y="182991"/>
                      </a:cubicBezTo>
                      <a:cubicBezTo>
                        <a:pt x="1645053" y="182991"/>
                        <a:pt x="2099471" y="121994"/>
                        <a:pt x="2553888" y="0"/>
                      </a:cubicBezTo>
                      <a:cubicBezTo>
                        <a:pt x="2438809" y="481724"/>
                        <a:pt x="2381270" y="963448"/>
                        <a:pt x="2381270" y="1445171"/>
                      </a:cubicBezTo>
                      <a:cubicBezTo>
                        <a:pt x="2381270" y="1559061"/>
                        <a:pt x="2367041" y="1669428"/>
                        <a:pt x="2339012" y="1774040"/>
                      </a:cubicBezTo>
                      <a:lnTo>
                        <a:pt x="2320833" y="1757112"/>
                      </a:lnTo>
                      <a:cubicBezTo>
                        <a:pt x="1860483" y="1377730"/>
                        <a:pt x="1118237" y="1518005"/>
                        <a:pt x="662978" y="2070425"/>
                      </a:cubicBezTo>
                      <a:cubicBezTo>
                        <a:pt x="570624" y="2182489"/>
                        <a:pt x="497175" y="2302905"/>
                        <a:pt x="443508" y="2427238"/>
                      </a:cubicBezTo>
                      <a:cubicBezTo>
                        <a:pt x="439840" y="2424839"/>
                        <a:pt x="436553" y="2421994"/>
                        <a:pt x="433280" y="2419131"/>
                      </a:cubicBezTo>
                      <a:close/>
                    </a:path>
                  </a:pathLst>
                </a:custGeom>
                <a:gradFill flip="none" rotWithShape="1">
                  <a:gsLst>
                    <a:gs pos="0">
                      <a:schemeClr val="accent1">
                        <a:lumMod val="50000"/>
                      </a:schemeClr>
                    </a:gs>
                    <a:gs pos="50000">
                      <a:schemeClr val="accent1"/>
                    </a:gs>
                    <a:gs pos="100000">
                      <a:schemeClr val="accent1"/>
                    </a:gs>
                  </a:gsLst>
                  <a:lin ang="5400000" scaled="1"/>
                  <a:tileRect/>
                </a:gradFill>
                <a:ln w="25400" cap="flat" cmpd="sng" algn="ctr">
                  <a:no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9" name="椭圆 6"/>
                <p:cNvSpPr/>
                <p:nvPr/>
              </p:nvSpPr>
              <p:spPr>
                <a:xfrm>
                  <a:off x="2067360" y="247650"/>
                  <a:ext cx="876182" cy="1219757"/>
                </a:xfrm>
                <a:custGeom>
                  <a:avLst/>
                  <a:gdLst/>
                  <a:ahLst/>
                  <a:cxnLst/>
                  <a:rect l="l" t="t" r="r" b="b"/>
                  <a:pathLst>
                    <a:path w="1229299" h="1711339">
                      <a:moveTo>
                        <a:pt x="1171742" y="261"/>
                      </a:moveTo>
                      <a:cubicBezTo>
                        <a:pt x="1209399" y="130341"/>
                        <a:pt x="1229299" y="269979"/>
                        <a:pt x="1229299" y="415195"/>
                      </a:cubicBezTo>
                      <a:cubicBezTo>
                        <a:pt x="1229299" y="1131036"/>
                        <a:pt x="745713" y="1711339"/>
                        <a:pt x="149179" y="1711339"/>
                      </a:cubicBezTo>
                      <a:lnTo>
                        <a:pt x="124385" y="1709837"/>
                      </a:lnTo>
                      <a:cubicBezTo>
                        <a:pt x="-113258" y="1208809"/>
                        <a:pt x="-7512" y="609125"/>
                        <a:pt x="417032" y="259252"/>
                      </a:cubicBezTo>
                      <a:cubicBezTo>
                        <a:pt x="635512" y="79199"/>
                        <a:pt x="902801" y="-5340"/>
                        <a:pt x="1171742" y="261"/>
                      </a:cubicBezTo>
                      <a:close/>
                    </a:path>
                  </a:pathLst>
                </a:custGeom>
                <a:solidFill>
                  <a:schemeClr val="accent1"/>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0" name="泪滴形 3"/>
                <p:cNvSpPr/>
                <p:nvPr/>
              </p:nvSpPr>
              <p:spPr>
                <a:xfrm rot="8430451">
                  <a:off x="2206834" y="546888"/>
                  <a:ext cx="1729975" cy="1611066"/>
                </a:xfrm>
                <a:custGeom>
                  <a:avLst/>
                  <a:gdLst>
                    <a:gd name="connsiteX0" fmla="*/ 410925 w 2593036"/>
                    <a:gd name="connsiteY0" fmla="*/ 2560175 h 2560218"/>
                    <a:gd name="connsiteX1" fmla="*/ 39148 w 2593036"/>
                    <a:gd name="connsiteY1" fmla="*/ 1445171 h 2560218"/>
                    <a:gd name="connsiteX2" fmla="*/ 1229783 w 2593036"/>
                    <a:gd name="connsiteY2" fmla="*/ 182991 h 2560218"/>
                    <a:gd name="connsiteX3" fmla="*/ 2593036 w 2593036"/>
                    <a:gd name="connsiteY3" fmla="*/ 0 h 2560218"/>
                    <a:gd name="connsiteX4" fmla="*/ 2420418 w 2593036"/>
                    <a:gd name="connsiteY4" fmla="*/ 1445171 h 2560218"/>
                    <a:gd name="connsiteX5" fmla="*/ 2378160 w 2593036"/>
                    <a:gd name="connsiteY5" fmla="*/ 1774040 h 2560218"/>
                    <a:gd name="connsiteX6" fmla="*/ 2359981 w 2593036"/>
                    <a:gd name="connsiteY6" fmla="*/ 1757112 h 2560218"/>
                    <a:gd name="connsiteX7" fmla="*/ 702126 w 2593036"/>
                    <a:gd name="connsiteY7" fmla="*/ 2070425 h 2560218"/>
                    <a:gd name="connsiteX8" fmla="*/ 482656 w 2593036"/>
                    <a:gd name="connsiteY8" fmla="*/ 2427238 h 2560218"/>
                    <a:gd name="connsiteX9" fmla="*/ 410925 w 2593036"/>
                    <a:gd name="connsiteY9" fmla="*/ 2560175 h 2560218"/>
                    <a:gd name="connsiteX0" fmla="*/ 408839 w 2590950"/>
                    <a:gd name="connsiteY0" fmla="*/ 2560175 h 2560218"/>
                    <a:gd name="connsiteX1" fmla="*/ 37062 w 2590950"/>
                    <a:gd name="connsiteY1" fmla="*/ 1445171 h 2560218"/>
                    <a:gd name="connsiteX2" fmla="*/ 1227697 w 2590950"/>
                    <a:gd name="connsiteY2" fmla="*/ 182991 h 2560218"/>
                    <a:gd name="connsiteX3" fmla="*/ 2590950 w 2590950"/>
                    <a:gd name="connsiteY3" fmla="*/ 0 h 2560218"/>
                    <a:gd name="connsiteX4" fmla="*/ 2418332 w 2590950"/>
                    <a:gd name="connsiteY4" fmla="*/ 1445171 h 2560218"/>
                    <a:gd name="connsiteX5" fmla="*/ 2376074 w 2590950"/>
                    <a:gd name="connsiteY5" fmla="*/ 1774040 h 2560218"/>
                    <a:gd name="connsiteX6" fmla="*/ 2357895 w 2590950"/>
                    <a:gd name="connsiteY6" fmla="*/ 1757112 h 2560218"/>
                    <a:gd name="connsiteX7" fmla="*/ 700040 w 2590950"/>
                    <a:gd name="connsiteY7" fmla="*/ 2070425 h 2560218"/>
                    <a:gd name="connsiteX8" fmla="*/ 480570 w 2590950"/>
                    <a:gd name="connsiteY8" fmla="*/ 2427238 h 2560218"/>
                    <a:gd name="connsiteX9" fmla="*/ 408839 w 2590950"/>
                    <a:gd name="connsiteY9" fmla="*/ 2560175 h 2560218"/>
                    <a:gd name="connsiteX0" fmla="*/ 401984 w 2584095"/>
                    <a:gd name="connsiteY0" fmla="*/ 2560175 h 2560218"/>
                    <a:gd name="connsiteX1" fmla="*/ 30207 w 2584095"/>
                    <a:gd name="connsiteY1" fmla="*/ 1445171 h 2560218"/>
                    <a:gd name="connsiteX2" fmla="*/ 1220842 w 2584095"/>
                    <a:gd name="connsiteY2" fmla="*/ 182991 h 2560218"/>
                    <a:gd name="connsiteX3" fmla="*/ 2584095 w 2584095"/>
                    <a:gd name="connsiteY3" fmla="*/ 0 h 2560218"/>
                    <a:gd name="connsiteX4" fmla="*/ 2411477 w 2584095"/>
                    <a:gd name="connsiteY4" fmla="*/ 1445171 h 2560218"/>
                    <a:gd name="connsiteX5" fmla="*/ 2369219 w 2584095"/>
                    <a:gd name="connsiteY5" fmla="*/ 1774040 h 2560218"/>
                    <a:gd name="connsiteX6" fmla="*/ 2351040 w 2584095"/>
                    <a:gd name="connsiteY6" fmla="*/ 1757112 h 2560218"/>
                    <a:gd name="connsiteX7" fmla="*/ 693185 w 2584095"/>
                    <a:gd name="connsiteY7" fmla="*/ 2070425 h 2560218"/>
                    <a:gd name="connsiteX8" fmla="*/ 473715 w 2584095"/>
                    <a:gd name="connsiteY8" fmla="*/ 2427238 h 2560218"/>
                    <a:gd name="connsiteX9" fmla="*/ 401984 w 2584095"/>
                    <a:gd name="connsiteY9" fmla="*/ 2560175 h 2560218"/>
                    <a:gd name="connsiteX0" fmla="*/ 380424 w 2562535"/>
                    <a:gd name="connsiteY0" fmla="*/ 2560175 h 2560218"/>
                    <a:gd name="connsiteX1" fmla="*/ 8647 w 2562535"/>
                    <a:gd name="connsiteY1" fmla="*/ 1445171 h 2560218"/>
                    <a:gd name="connsiteX2" fmla="*/ 1199282 w 2562535"/>
                    <a:gd name="connsiteY2" fmla="*/ 182991 h 2560218"/>
                    <a:gd name="connsiteX3" fmla="*/ 2562535 w 2562535"/>
                    <a:gd name="connsiteY3" fmla="*/ 0 h 2560218"/>
                    <a:gd name="connsiteX4" fmla="*/ 2389917 w 2562535"/>
                    <a:gd name="connsiteY4" fmla="*/ 1445171 h 2560218"/>
                    <a:gd name="connsiteX5" fmla="*/ 2347659 w 2562535"/>
                    <a:gd name="connsiteY5" fmla="*/ 1774040 h 2560218"/>
                    <a:gd name="connsiteX6" fmla="*/ 2329480 w 2562535"/>
                    <a:gd name="connsiteY6" fmla="*/ 1757112 h 2560218"/>
                    <a:gd name="connsiteX7" fmla="*/ 671625 w 2562535"/>
                    <a:gd name="connsiteY7" fmla="*/ 2070425 h 2560218"/>
                    <a:gd name="connsiteX8" fmla="*/ 452155 w 2562535"/>
                    <a:gd name="connsiteY8" fmla="*/ 2427238 h 2560218"/>
                    <a:gd name="connsiteX9" fmla="*/ 380424 w 2562535"/>
                    <a:gd name="connsiteY9" fmla="*/ 2560175 h 2560218"/>
                    <a:gd name="connsiteX0" fmla="*/ 371779 w 2553890"/>
                    <a:gd name="connsiteY0" fmla="*/ 2560175 h 2560218"/>
                    <a:gd name="connsiteX1" fmla="*/ 2 w 2553890"/>
                    <a:gd name="connsiteY1" fmla="*/ 1445171 h 2560218"/>
                    <a:gd name="connsiteX2" fmla="*/ 1190637 w 2553890"/>
                    <a:gd name="connsiteY2" fmla="*/ 182991 h 2560218"/>
                    <a:gd name="connsiteX3" fmla="*/ 2553890 w 2553890"/>
                    <a:gd name="connsiteY3" fmla="*/ 0 h 2560218"/>
                    <a:gd name="connsiteX4" fmla="*/ 2381272 w 2553890"/>
                    <a:gd name="connsiteY4" fmla="*/ 1445171 h 2560218"/>
                    <a:gd name="connsiteX5" fmla="*/ 2339014 w 2553890"/>
                    <a:gd name="connsiteY5" fmla="*/ 1774040 h 2560218"/>
                    <a:gd name="connsiteX6" fmla="*/ 2320835 w 2553890"/>
                    <a:gd name="connsiteY6" fmla="*/ 1757112 h 2560218"/>
                    <a:gd name="connsiteX7" fmla="*/ 662980 w 2553890"/>
                    <a:gd name="connsiteY7" fmla="*/ 2070425 h 2560218"/>
                    <a:gd name="connsiteX8" fmla="*/ 443510 w 2553890"/>
                    <a:gd name="connsiteY8" fmla="*/ 2427238 h 2560218"/>
                    <a:gd name="connsiteX9" fmla="*/ 371779 w 2553890"/>
                    <a:gd name="connsiteY9" fmla="*/ 2560175 h 2560218"/>
                    <a:gd name="connsiteX0" fmla="*/ 371779 w 2553890"/>
                    <a:gd name="connsiteY0" fmla="*/ 2560175 h 2560218"/>
                    <a:gd name="connsiteX1" fmla="*/ 2 w 2553890"/>
                    <a:gd name="connsiteY1" fmla="*/ 1445171 h 2560218"/>
                    <a:gd name="connsiteX2" fmla="*/ 1190637 w 2553890"/>
                    <a:gd name="connsiteY2" fmla="*/ 182991 h 2560218"/>
                    <a:gd name="connsiteX3" fmla="*/ 2553890 w 2553890"/>
                    <a:gd name="connsiteY3" fmla="*/ 0 h 2560218"/>
                    <a:gd name="connsiteX4" fmla="*/ 2381272 w 2553890"/>
                    <a:gd name="connsiteY4" fmla="*/ 1445171 h 2560218"/>
                    <a:gd name="connsiteX5" fmla="*/ 2339014 w 2553890"/>
                    <a:gd name="connsiteY5" fmla="*/ 1774040 h 2560218"/>
                    <a:gd name="connsiteX6" fmla="*/ 2320835 w 2553890"/>
                    <a:gd name="connsiteY6" fmla="*/ 1757112 h 2560218"/>
                    <a:gd name="connsiteX7" fmla="*/ 662980 w 2553890"/>
                    <a:gd name="connsiteY7" fmla="*/ 2070425 h 2560218"/>
                    <a:gd name="connsiteX8" fmla="*/ 443510 w 2553890"/>
                    <a:gd name="connsiteY8" fmla="*/ 2427238 h 2560218"/>
                    <a:gd name="connsiteX9" fmla="*/ 371779 w 2553890"/>
                    <a:gd name="connsiteY9" fmla="*/ 2560175 h 2560218"/>
                    <a:gd name="connsiteX0" fmla="*/ 371779 w 2553890"/>
                    <a:gd name="connsiteY0" fmla="*/ 2560175 h 2560214"/>
                    <a:gd name="connsiteX1" fmla="*/ 2 w 2553890"/>
                    <a:gd name="connsiteY1" fmla="*/ 1445171 h 2560214"/>
                    <a:gd name="connsiteX2" fmla="*/ 1190637 w 2553890"/>
                    <a:gd name="connsiteY2" fmla="*/ 182991 h 2560214"/>
                    <a:gd name="connsiteX3" fmla="*/ 2553890 w 2553890"/>
                    <a:gd name="connsiteY3" fmla="*/ 0 h 2560214"/>
                    <a:gd name="connsiteX4" fmla="*/ 2381272 w 2553890"/>
                    <a:gd name="connsiteY4" fmla="*/ 1445171 h 2560214"/>
                    <a:gd name="connsiteX5" fmla="*/ 2339014 w 2553890"/>
                    <a:gd name="connsiteY5" fmla="*/ 1774040 h 2560214"/>
                    <a:gd name="connsiteX6" fmla="*/ 2320835 w 2553890"/>
                    <a:gd name="connsiteY6" fmla="*/ 1757112 h 2560214"/>
                    <a:gd name="connsiteX7" fmla="*/ 662980 w 2553890"/>
                    <a:gd name="connsiteY7" fmla="*/ 2070425 h 2560214"/>
                    <a:gd name="connsiteX8" fmla="*/ 425656 w 2553890"/>
                    <a:gd name="connsiteY8" fmla="*/ 2411175 h 2560214"/>
                    <a:gd name="connsiteX9" fmla="*/ 371779 w 2553890"/>
                    <a:gd name="connsiteY9" fmla="*/ 2560175 h 2560214"/>
                    <a:gd name="connsiteX0" fmla="*/ 391643 w 2594255"/>
                    <a:gd name="connsiteY0" fmla="*/ 2607189 h 2607219"/>
                    <a:gd name="connsiteX1" fmla="*/ 40367 w 2594255"/>
                    <a:gd name="connsiteY1" fmla="*/ 1445171 h 2607219"/>
                    <a:gd name="connsiteX2" fmla="*/ 1231002 w 2594255"/>
                    <a:gd name="connsiteY2" fmla="*/ 182991 h 2607219"/>
                    <a:gd name="connsiteX3" fmla="*/ 2594255 w 2594255"/>
                    <a:gd name="connsiteY3" fmla="*/ 0 h 2607219"/>
                    <a:gd name="connsiteX4" fmla="*/ 2421637 w 2594255"/>
                    <a:gd name="connsiteY4" fmla="*/ 1445171 h 2607219"/>
                    <a:gd name="connsiteX5" fmla="*/ 2379379 w 2594255"/>
                    <a:gd name="connsiteY5" fmla="*/ 1774040 h 2607219"/>
                    <a:gd name="connsiteX6" fmla="*/ 2361200 w 2594255"/>
                    <a:gd name="connsiteY6" fmla="*/ 1757112 h 2607219"/>
                    <a:gd name="connsiteX7" fmla="*/ 703345 w 2594255"/>
                    <a:gd name="connsiteY7" fmla="*/ 2070425 h 2607219"/>
                    <a:gd name="connsiteX8" fmla="*/ 466021 w 2594255"/>
                    <a:gd name="connsiteY8" fmla="*/ 2411175 h 2607219"/>
                    <a:gd name="connsiteX9" fmla="*/ 391643 w 2594255"/>
                    <a:gd name="connsiteY9" fmla="*/ 2607189 h 2607219"/>
                    <a:gd name="connsiteX0" fmla="*/ 386007 w 2588619"/>
                    <a:gd name="connsiteY0" fmla="*/ 2607189 h 2607219"/>
                    <a:gd name="connsiteX1" fmla="*/ 34731 w 2588619"/>
                    <a:gd name="connsiteY1" fmla="*/ 1445171 h 2607219"/>
                    <a:gd name="connsiteX2" fmla="*/ 1225366 w 2588619"/>
                    <a:gd name="connsiteY2" fmla="*/ 182991 h 2607219"/>
                    <a:gd name="connsiteX3" fmla="*/ 2588619 w 2588619"/>
                    <a:gd name="connsiteY3" fmla="*/ 0 h 2607219"/>
                    <a:gd name="connsiteX4" fmla="*/ 2416001 w 2588619"/>
                    <a:gd name="connsiteY4" fmla="*/ 1445171 h 2607219"/>
                    <a:gd name="connsiteX5" fmla="*/ 2373743 w 2588619"/>
                    <a:gd name="connsiteY5" fmla="*/ 1774040 h 2607219"/>
                    <a:gd name="connsiteX6" fmla="*/ 2355564 w 2588619"/>
                    <a:gd name="connsiteY6" fmla="*/ 1757112 h 2607219"/>
                    <a:gd name="connsiteX7" fmla="*/ 697709 w 2588619"/>
                    <a:gd name="connsiteY7" fmla="*/ 2070425 h 2607219"/>
                    <a:gd name="connsiteX8" fmla="*/ 460385 w 2588619"/>
                    <a:gd name="connsiteY8" fmla="*/ 2411175 h 2607219"/>
                    <a:gd name="connsiteX9" fmla="*/ 386007 w 2588619"/>
                    <a:gd name="connsiteY9" fmla="*/ 2607189 h 2607219"/>
                    <a:gd name="connsiteX0" fmla="*/ 361910 w 2564522"/>
                    <a:gd name="connsiteY0" fmla="*/ 2607189 h 2607219"/>
                    <a:gd name="connsiteX1" fmla="*/ 10634 w 2564522"/>
                    <a:gd name="connsiteY1" fmla="*/ 1445171 h 2607219"/>
                    <a:gd name="connsiteX2" fmla="*/ 1201269 w 2564522"/>
                    <a:gd name="connsiteY2" fmla="*/ 182991 h 2607219"/>
                    <a:gd name="connsiteX3" fmla="*/ 2564522 w 2564522"/>
                    <a:gd name="connsiteY3" fmla="*/ 0 h 2607219"/>
                    <a:gd name="connsiteX4" fmla="*/ 2391904 w 2564522"/>
                    <a:gd name="connsiteY4" fmla="*/ 1445171 h 2607219"/>
                    <a:gd name="connsiteX5" fmla="*/ 2349646 w 2564522"/>
                    <a:gd name="connsiteY5" fmla="*/ 1774040 h 2607219"/>
                    <a:gd name="connsiteX6" fmla="*/ 2331467 w 2564522"/>
                    <a:gd name="connsiteY6" fmla="*/ 1757112 h 2607219"/>
                    <a:gd name="connsiteX7" fmla="*/ 673612 w 2564522"/>
                    <a:gd name="connsiteY7" fmla="*/ 2070425 h 2607219"/>
                    <a:gd name="connsiteX8" fmla="*/ 436288 w 2564522"/>
                    <a:gd name="connsiteY8" fmla="*/ 2411175 h 2607219"/>
                    <a:gd name="connsiteX9" fmla="*/ 361910 w 2564522"/>
                    <a:gd name="connsiteY9" fmla="*/ 2607189 h 260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4522" h="2607219">
                      <a:moveTo>
                        <a:pt x="361910" y="2607189"/>
                      </a:moveTo>
                      <a:cubicBezTo>
                        <a:pt x="187150" y="2276514"/>
                        <a:pt x="-53624" y="1868156"/>
                        <a:pt x="10634" y="1445171"/>
                      </a:cubicBezTo>
                      <a:cubicBezTo>
                        <a:pt x="74851" y="1022455"/>
                        <a:pt x="404497" y="188672"/>
                        <a:pt x="1201269" y="182991"/>
                      </a:cubicBezTo>
                      <a:cubicBezTo>
                        <a:pt x="1655675" y="179751"/>
                        <a:pt x="2110105" y="121994"/>
                        <a:pt x="2564522" y="0"/>
                      </a:cubicBezTo>
                      <a:cubicBezTo>
                        <a:pt x="2449443" y="481724"/>
                        <a:pt x="2391904" y="963448"/>
                        <a:pt x="2391904" y="1445171"/>
                      </a:cubicBezTo>
                      <a:cubicBezTo>
                        <a:pt x="2391904" y="1559061"/>
                        <a:pt x="2377675" y="1669428"/>
                        <a:pt x="2349646" y="1774040"/>
                      </a:cubicBezTo>
                      <a:lnTo>
                        <a:pt x="2331467" y="1757112"/>
                      </a:lnTo>
                      <a:cubicBezTo>
                        <a:pt x="1871117" y="1377730"/>
                        <a:pt x="1128871" y="1518005"/>
                        <a:pt x="673612" y="2070425"/>
                      </a:cubicBezTo>
                      <a:cubicBezTo>
                        <a:pt x="581258" y="2182489"/>
                        <a:pt x="489955" y="2286842"/>
                        <a:pt x="436288" y="2411175"/>
                      </a:cubicBezTo>
                      <a:cubicBezTo>
                        <a:pt x="432620" y="2408776"/>
                        <a:pt x="365183" y="2610052"/>
                        <a:pt x="361910" y="2607189"/>
                      </a:cubicBezTo>
                      <a:close/>
                    </a:path>
                  </a:pathLst>
                </a:custGeom>
                <a:solidFill>
                  <a:sysClr val="window" lastClr="FFFFFF"/>
                </a:solidFill>
                <a:ln w="25400" cap="flat" cmpd="sng" algn="ctr">
                  <a:noFill/>
                  <a:prstDash val="solid"/>
                </a:ln>
                <a:effectLst>
                  <a:innerShdw blurRad="63500" dist="50800" dir="108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ysClr val="window" lastClr="FFFFFF"/>
                    </a:solidFill>
                    <a:effectLst/>
                    <a:uLnTx/>
                    <a:uFillTx/>
                    <a:latin typeface="Calibri"/>
                    <a:ea typeface="宋体"/>
                    <a:cs typeface="+mn-cs"/>
                  </a:endParaRPr>
                </a:p>
              </p:txBody>
            </p:sp>
          </p:grpSp>
          <p:sp>
            <p:nvSpPr>
              <p:cNvPr id="27" name="Oval 65"/>
              <p:cNvSpPr>
                <a:spLocks noChangeArrowheads="1"/>
              </p:cNvSpPr>
              <p:nvPr/>
            </p:nvSpPr>
            <p:spPr bwMode="auto">
              <a:xfrm>
                <a:off x="3589074" y="3952939"/>
                <a:ext cx="592299" cy="122326"/>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grpSp>
        <p:sp>
          <p:nvSpPr>
            <p:cNvPr id="63" name="TextBox 62"/>
            <p:cNvSpPr txBox="1"/>
            <p:nvPr/>
          </p:nvSpPr>
          <p:spPr>
            <a:xfrm rot="18229196">
              <a:off x="1567845" y="1523152"/>
              <a:ext cx="986167" cy="400110"/>
            </a:xfrm>
            <a:prstGeom prst="rect">
              <a:avLst/>
            </a:prstGeom>
            <a:noFill/>
          </p:spPr>
          <p:txBody>
            <a:bodyPr wrap="none" rtlCol="0">
              <a:spAutoFit/>
            </a:bodyPr>
            <a:lstStyle/>
            <a:p>
              <a:r>
                <a:rPr lang="en-US" sz="2000" dirty="0">
                  <a:solidFill>
                    <a:schemeClr val="bg1"/>
                  </a:solidFill>
                </a:rPr>
                <a:t>Success</a:t>
              </a:r>
            </a:p>
          </p:txBody>
        </p:sp>
      </p:grpSp>
      <p:grpSp>
        <p:nvGrpSpPr>
          <p:cNvPr id="16" name="Group 15"/>
          <p:cNvGrpSpPr/>
          <p:nvPr/>
        </p:nvGrpSpPr>
        <p:grpSpPr>
          <a:xfrm>
            <a:off x="3815433" y="1852709"/>
            <a:ext cx="1946702" cy="2517493"/>
            <a:chOff x="3815433" y="1852709"/>
            <a:chExt cx="1946702" cy="2517493"/>
          </a:xfrm>
        </p:grpSpPr>
        <p:grpSp>
          <p:nvGrpSpPr>
            <p:cNvPr id="29" name="Group 28"/>
            <p:cNvGrpSpPr/>
            <p:nvPr/>
          </p:nvGrpSpPr>
          <p:grpSpPr>
            <a:xfrm>
              <a:off x="3815433" y="1852709"/>
              <a:ext cx="1946702" cy="2517493"/>
              <a:chOff x="4949770" y="2195609"/>
              <a:chExt cx="1946702" cy="2517493"/>
            </a:xfrm>
          </p:grpSpPr>
          <p:sp>
            <p:nvSpPr>
              <p:cNvPr id="4" name="Oval 65"/>
              <p:cNvSpPr>
                <a:spLocks noChangeArrowheads="1"/>
              </p:cNvSpPr>
              <p:nvPr/>
            </p:nvSpPr>
            <p:spPr bwMode="auto">
              <a:xfrm>
                <a:off x="5503701" y="4590776"/>
                <a:ext cx="592299" cy="122326"/>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grpSp>
            <p:nvGrpSpPr>
              <p:cNvPr id="12" name="Group 11"/>
              <p:cNvGrpSpPr/>
              <p:nvPr/>
            </p:nvGrpSpPr>
            <p:grpSpPr>
              <a:xfrm>
                <a:off x="4949770" y="2195609"/>
                <a:ext cx="1946702" cy="2004028"/>
                <a:chOff x="3935325" y="909734"/>
                <a:chExt cx="1946702" cy="2004028"/>
              </a:xfrm>
            </p:grpSpPr>
            <p:sp>
              <p:nvSpPr>
                <p:cNvPr id="13" name="泪滴形 3"/>
                <p:cNvSpPr/>
                <p:nvPr/>
              </p:nvSpPr>
              <p:spPr>
                <a:xfrm rot="8430451">
                  <a:off x="4001991" y="1126959"/>
                  <a:ext cx="1880036" cy="1786803"/>
                </a:xfrm>
                <a:custGeom>
                  <a:avLst/>
                  <a:gdLst/>
                  <a:ahLst/>
                  <a:cxnLst/>
                  <a:rect l="l" t="t" r="r" b="b"/>
                  <a:pathLst>
                    <a:path w="2553888" h="2427238">
                      <a:moveTo>
                        <a:pt x="433280" y="2419131"/>
                      </a:moveTo>
                      <a:cubicBezTo>
                        <a:pt x="168665" y="2187628"/>
                        <a:pt x="0" y="1837280"/>
                        <a:pt x="0" y="1445171"/>
                      </a:cubicBezTo>
                      <a:cubicBezTo>
                        <a:pt x="0" y="748088"/>
                        <a:pt x="533065" y="182991"/>
                        <a:pt x="1190635" y="182991"/>
                      </a:cubicBezTo>
                      <a:cubicBezTo>
                        <a:pt x="1645053" y="182991"/>
                        <a:pt x="2099471" y="121994"/>
                        <a:pt x="2553888" y="0"/>
                      </a:cubicBezTo>
                      <a:cubicBezTo>
                        <a:pt x="2438809" y="481724"/>
                        <a:pt x="2381270" y="963448"/>
                        <a:pt x="2381270" y="1445171"/>
                      </a:cubicBezTo>
                      <a:cubicBezTo>
                        <a:pt x="2381270" y="1559061"/>
                        <a:pt x="2367041" y="1669428"/>
                        <a:pt x="2339012" y="1774040"/>
                      </a:cubicBezTo>
                      <a:lnTo>
                        <a:pt x="2320833" y="1757112"/>
                      </a:lnTo>
                      <a:cubicBezTo>
                        <a:pt x="1860483" y="1377730"/>
                        <a:pt x="1118237" y="1518005"/>
                        <a:pt x="662978" y="2070425"/>
                      </a:cubicBezTo>
                      <a:cubicBezTo>
                        <a:pt x="570624" y="2182489"/>
                        <a:pt x="497175" y="2302905"/>
                        <a:pt x="443508" y="2427238"/>
                      </a:cubicBezTo>
                      <a:cubicBezTo>
                        <a:pt x="439840" y="2424839"/>
                        <a:pt x="436553" y="2421994"/>
                        <a:pt x="433280" y="2419131"/>
                      </a:cubicBezTo>
                      <a:close/>
                    </a:path>
                  </a:pathLst>
                </a:custGeom>
                <a:gradFill flip="none" rotWithShape="1">
                  <a:gsLst>
                    <a:gs pos="0">
                      <a:schemeClr val="accent2">
                        <a:lumMod val="50000"/>
                      </a:schemeClr>
                    </a:gs>
                    <a:gs pos="50000">
                      <a:schemeClr val="accent2"/>
                    </a:gs>
                    <a:gs pos="100000">
                      <a:schemeClr val="accent2"/>
                    </a:gs>
                  </a:gsLst>
                  <a:lin ang="5400000" scaled="1"/>
                  <a:tileRect/>
                </a:gradFill>
                <a:ln w="25400" cap="flat" cmpd="sng" algn="ctr">
                  <a:no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4" name="椭圆 6"/>
                <p:cNvSpPr/>
                <p:nvPr/>
              </p:nvSpPr>
              <p:spPr>
                <a:xfrm>
                  <a:off x="3935325" y="909734"/>
                  <a:ext cx="876182" cy="1219757"/>
                </a:xfrm>
                <a:custGeom>
                  <a:avLst/>
                  <a:gdLst/>
                  <a:ahLst/>
                  <a:cxnLst/>
                  <a:rect l="l" t="t" r="r" b="b"/>
                  <a:pathLst>
                    <a:path w="1229299" h="1711339">
                      <a:moveTo>
                        <a:pt x="1171742" y="261"/>
                      </a:moveTo>
                      <a:cubicBezTo>
                        <a:pt x="1209399" y="130341"/>
                        <a:pt x="1229299" y="269979"/>
                        <a:pt x="1229299" y="415195"/>
                      </a:cubicBezTo>
                      <a:cubicBezTo>
                        <a:pt x="1229299" y="1131036"/>
                        <a:pt x="745713" y="1711339"/>
                        <a:pt x="149179" y="1711339"/>
                      </a:cubicBezTo>
                      <a:lnTo>
                        <a:pt x="124385" y="1709837"/>
                      </a:lnTo>
                      <a:cubicBezTo>
                        <a:pt x="-113258" y="1208809"/>
                        <a:pt x="-7512" y="609125"/>
                        <a:pt x="417032" y="259252"/>
                      </a:cubicBezTo>
                      <a:cubicBezTo>
                        <a:pt x="635512" y="79199"/>
                        <a:pt x="902801" y="-5340"/>
                        <a:pt x="1171742" y="261"/>
                      </a:cubicBezTo>
                      <a:close/>
                    </a:path>
                  </a:pathLst>
                </a:custGeom>
                <a:solidFill>
                  <a:schemeClr val="accent2"/>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5" name="泪滴形 3"/>
                <p:cNvSpPr/>
                <p:nvPr/>
              </p:nvSpPr>
              <p:spPr>
                <a:xfrm rot="8430451">
                  <a:off x="4074799" y="1208972"/>
                  <a:ext cx="1729975" cy="1611066"/>
                </a:xfrm>
                <a:custGeom>
                  <a:avLst/>
                  <a:gdLst>
                    <a:gd name="connsiteX0" fmla="*/ 410925 w 2593036"/>
                    <a:gd name="connsiteY0" fmla="*/ 2560175 h 2560218"/>
                    <a:gd name="connsiteX1" fmla="*/ 39148 w 2593036"/>
                    <a:gd name="connsiteY1" fmla="*/ 1445171 h 2560218"/>
                    <a:gd name="connsiteX2" fmla="*/ 1229783 w 2593036"/>
                    <a:gd name="connsiteY2" fmla="*/ 182991 h 2560218"/>
                    <a:gd name="connsiteX3" fmla="*/ 2593036 w 2593036"/>
                    <a:gd name="connsiteY3" fmla="*/ 0 h 2560218"/>
                    <a:gd name="connsiteX4" fmla="*/ 2420418 w 2593036"/>
                    <a:gd name="connsiteY4" fmla="*/ 1445171 h 2560218"/>
                    <a:gd name="connsiteX5" fmla="*/ 2378160 w 2593036"/>
                    <a:gd name="connsiteY5" fmla="*/ 1774040 h 2560218"/>
                    <a:gd name="connsiteX6" fmla="*/ 2359981 w 2593036"/>
                    <a:gd name="connsiteY6" fmla="*/ 1757112 h 2560218"/>
                    <a:gd name="connsiteX7" fmla="*/ 702126 w 2593036"/>
                    <a:gd name="connsiteY7" fmla="*/ 2070425 h 2560218"/>
                    <a:gd name="connsiteX8" fmla="*/ 482656 w 2593036"/>
                    <a:gd name="connsiteY8" fmla="*/ 2427238 h 2560218"/>
                    <a:gd name="connsiteX9" fmla="*/ 410925 w 2593036"/>
                    <a:gd name="connsiteY9" fmla="*/ 2560175 h 2560218"/>
                    <a:gd name="connsiteX0" fmla="*/ 408839 w 2590950"/>
                    <a:gd name="connsiteY0" fmla="*/ 2560175 h 2560218"/>
                    <a:gd name="connsiteX1" fmla="*/ 37062 w 2590950"/>
                    <a:gd name="connsiteY1" fmla="*/ 1445171 h 2560218"/>
                    <a:gd name="connsiteX2" fmla="*/ 1227697 w 2590950"/>
                    <a:gd name="connsiteY2" fmla="*/ 182991 h 2560218"/>
                    <a:gd name="connsiteX3" fmla="*/ 2590950 w 2590950"/>
                    <a:gd name="connsiteY3" fmla="*/ 0 h 2560218"/>
                    <a:gd name="connsiteX4" fmla="*/ 2418332 w 2590950"/>
                    <a:gd name="connsiteY4" fmla="*/ 1445171 h 2560218"/>
                    <a:gd name="connsiteX5" fmla="*/ 2376074 w 2590950"/>
                    <a:gd name="connsiteY5" fmla="*/ 1774040 h 2560218"/>
                    <a:gd name="connsiteX6" fmla="*/ 2357895 w 2590950"/>
                    <a:gd name="connsiteY6" fmla="*/ 1757112 h 2560218"/>
                    <a:gd name="connsiteX7" fmla="*/ 700040 w 2590950"/>
                    <a:gd name="connsiteY7" fmla="*/ 2070425 h 2560218"/>
                    <a:gd name="connsiteX8" fmla="*/ 480570 w 2590950"/>
                    <a:gd name="connsiteY8" fmla="*/ 2427238 h 2560218"/>
                    <a:gd name="connsiteX9" fmla="*/ 408839 w 2590950"/>
                    <a:gd name="connsiteY9" fmla="*/ 2560175 h 2560218"/>
                    <a:gd name="connsiteX0" fmla="*/ 401984 w 2584095"/>
                    <a:gd name="connsiteY0" fmla="*/ 2560175 h 2560218"/>
                    <a:gd name="connsiteX1" fmla="*/ 30207 w 2584095"/>
                    <a:gd name="connsiteY1" fmla="*/ 1445171 h 2560218"/>
                    <a:gd name="connsiteX2" fmla="*/ 1220842 w 2584095"/>
                    <a:gd name="connsiteY2" fmla="*/ 182991 h 2560218"/>
                    <a:gd name="connsiteX3" fmla="*/ 2584095 w 2584095"/>
                    <a:gd name="connsiteY3" fmla="*/ 0 h 2560218"/>
                    <a:gd name="connsiteX4" fmla="*/ 2411477 w 2584095"/>
                    <a:gd name="connsiteY4" fmla="*/ 1445171 h 2560218"/>
                    <a:gd name="connsiteX5" fmla="*/ 2369219 w 2584095"/>
                    <a:gd name="connsiteY5" fmla="*/ 1774040 h 2560218"/>
                    <a:gd name="connsiteX6" fmla="*/ 2351040 w 2584095"/>
                    <a:gd name="connsiteY6" fmla="*/ 1757112 h 2560218"/>
                    <a:gd name="connsiteX7" fmla="*/ 693185 w 2584095"/>
                    <a:gd name="connsiteY7" fmla="*/ 2070425 h 2560218"/>
                    <a:gd name="connsiteX8" fmla="*/ 473715 w 2584095"/>
                    <a:gd name="connsiteY8" fmla="*/ 2427238 h 2560218"/>
                    <a:gd name="connsiteX9" fmla="*/ 401984 w 2584095"/>
                    <a:gd name="connsiteY9" fmla="*/ 2560175 h 2560218"/>
                    <a:gd name="connsiteX0" fmla="*/ 380424 w 2562535"/>
                    <a:gd name="connsiteY0" fmla="*/ 2560175 h 2560218"/>
                    <a:gd name="connsiteX1" fmla="*/ 8647 w 2562535"/>
                    <a:gd name="connsiteY1" fmla="*/ 1445171 h 2560218"/>
                    <a:gd name="connsiteX2" fmla="*/ 1199282 w 2562535"/>
                    <a:gd name="connsiteY2" fmla="*/ 182991 h 2560218"/>
                    <a:gd name="connsiteX3" fmla="*/ 2562535 w 2562535"/>
                    <a:gd name="connsiteY3" fmla="*/ 0 h 2560218"/>
                    <a:gd name="connsiteX4" fmla="*/ 2389917 w 2562535"/>
                    <a:gd name="connsiteY4" fmla="*/ 1445171 h 2560218"/>
                    <a:gd name="connsiteX5" fmla="*/ 2347659 w 2562535"/>
                    <a:gd name="connsiteY5" fmla="*/ 1774040 h 2560218"/>
                    <a:gd name="connsiteX6" fmla="*/ 2329480 w 2562535"/>
                    <a:gd name="connsiteY6" fmla="*/ 1757112 h 2560218"/>
                    <a:gd name="connsiteX7" fmla="*/ 671625 w 2562535"/>
                    <a:gd name="connsiteY7" fmla="*/ 2070425 h 2560218"/>
                    <a:gd name="connsiteX8" fmla="*/ 452155 w 2562535"/>
                    <a:gd name="connsiteY8" fmla="*/ 2427238 h 2560218"/>
                    <a:gd name="connsiteX9" fmla="*/ 380424 w 2562535"/>
                    <a:gd name="connsiteY9" fmla="*/ 2560175 h 2560218"/>
                    <a:gd name="connsiteX0" fmla="*/ 371779 w 2553890"/>
                    <a:gd name="connsiteY0" fmla="*/ 2560175 h 2560218"/>
                    <a:gd name="connsiteX1" fmla="*/ 2 w 2553890"/>
                    <a:gd name="connsiteY1" fmla="*/ 1445171 h 2560218"/>
                    <a:gd name="connsiteX2" fmla="*/ 1190637 w 2553890"/>
                    <a:gd name="connsiteY2" fmla="*/ 182991 h 2560218"/>
                    <a:gd name="connsiteX3" fmla="*/ 2553890 w 2553890"/>
                    <a:gd name="connsiteY3" fmla="*/ 0 h 2560218"/>
                    <a:gd name="connsiteX4" fmla="*/ 2381272 w 2553890"/>
                    <a:gd name="connsiteY4" fmla="*/ 1445171 h 2560218"/>
                    <a:gd name="connsiteX5" fmla="*/ 2339014 w 2553890"/>
                    <a:gd name="connsiteY5" fmla="*/ 1774040 h 2560218"/>
                    <a:gd name="connsiteX6" fmla="*/ 2320835 w 2553890"/>
                    <a:gd name="connsiteY6" fmla="*/ 1757112 h 2560218"/>
                    <a:gd name="connsiteX7" fmla="*/ 662980 w 2553890"/>
                    <a:gd name="connsiteY7" fmla="*/ 2070425 h 2560218"/>
                    <a:gd name="connsiteX8" fmla="*/ 443510 w 2553890"/>
                    <a:gd name="connsiteY8" fmla="*/ 2427238 h 2560218"/>
                    <a:gd name="connsiteX9" fmla="*/ 371779 w 2553890"/>
                    <a:gd name="connsiteY9" fmla="*/ 2560175 h 2560218"/>
                    <a:gd name="connsiteX0" fmla="*/ 371779 w 2553890"/>
                    <a:gd name="connsiteY0" fmla="*/ 2560175 h 2560218"/>
                    <a:gd name="connsiteX1" fmla="*/ 2 w 2553890"/>
                    <a:gd name="connsiteY1" fmla="*/ 1445171 h 2560218"/>
                    <a:gd name="connsiteX2" fmla="*/ 1190637 w 2553890"/>
                    <a:gd name="connsiteY2" fmla="*/ 182991 h 2560218"/>
                    <a:gd name="connsiteX3" fmla="*/ 2553890 w 2553890"/>
                    <a:gd name="connsiteY3" fmla="*/ 0 h 2560218"/>
                    <a:gd name="connsiteX4" fmla="*/ 2381272 w 2553890"/>
                    <a:gd name="connsiteY4" fmla="*/ 1445171 h 2560218"/>
                    <a:gd name="connsiteX5" fmla="*/ 2339014 w 2553890"/>
                    <a:gd name="connsiteY5" fmla="*/ 1774040 h 2560218"/>
                    <a:gd name="connsiteX6" fmla="*/ 2320835 w 2553890"/>
                    <a:gd name="connsiteY6" fmla="*/ 1757112 h 2560218"/>
                    <a:gd name="connsiteX7" fmla="*/ 662980 w 2553890"/>
                    <a:gd name="connsiteY7" fmla="*/ 2070425 h 2560218"/>
                    <a:gd name="connsiteX8" fmla="*/ 443510 w 2553890"/>
                    <a:gd name="connsiteY8" fmla="*/ 2427238 h 2560218"/>
                    <a:gd name="connsiteX9" fmla="*/ 371779 w 2553890"/>
                    <a:gd name="connsiteY9" fmla="*/ 2560175 h 2560218"/>
                    <a:gd name="connsiteX0" fmla="*/ 371779 w 2553890"/>
                    <a:gd name="connsiteY0" fmla="*/ 2560175 h 2560214"/>
                    <a:gd name="connsiteX1" fmla="*/ 2 w 2553890"/>
                    <a:gd name="connsiteY1" fmla="*/ 1445171 h 2560214"/>
                    <a:gd name="connsiteX2" fmla="*/ 1190637 w 2553890"/>
                    <a:gd name="connsiteY2" fmla="*/ 182991 h 2560214"/>
                    <a:gd name="connsiteX3" fmla="*/ 2553890 w 2553890"/>
                    <a:gd name="connsiteY3" fmla="*/ 0 h 2560214"/>
                    <a:gd name="connsiteX4" fmla="*/ 2381272 w 2553890"/>
                    <a:gd name="connsiteY4" fmla="*/ 1445171 h 2560214"/>
                    <a:gd name="connsiteX5" fmla="*/ 2339014 w 2553890"/>
                    <a:gd name="connsiteY5" fmla="*/ 1774040 h 2560214"/>
                    <a:gd name="connsiteX6" fmla="*/ 2320835 w 2553890"/>
                    <a:gd name="connsiteY6" fmla="*/ 1757112 h 2560214"/>
                    <a:gd name="connsiteX7" fmla="*/ 662980 w 2553890"/>
                    <a:gd name="connsiteY7" fmla="*/ 2070425 h 2560214"/>
                    <a:gd name="connsiteX8" fmla="*/ 425656 w 2553890"/>
                    <a:gd name="connsiteY8" fmla="*/ 2411175 h 2560214"/>
                    <a:gd name="connsiteX9" fmla="*/ 371779 w 2553890"/>
                    <a:gd name="connsiteY9" fmla="*/ 2560175 h 2560214"/>
                    <a:gd name="connsiteX0" fmla="*/ 391643 w 2594255"/>
                    <a:gd name="connsiteY0" fmla="*/ 2607189 h 2607219"/>
                    <a:gd name="connsiteX1" fmla="*/ 40367 w 2594255"/>
                    <a:gd name="connsiteY1" fmla="*/ 1445171 h 2607219"/>
                    <a:gd name="connsiteX2" fmla="*/ 1231002 w 2594255"/>
                    <a:gd name="connsiteY2" fmla="*/ 182991 h 2607219"/>
                    <a:gd name="connsiteX3" fmla="*/ 2594255 w 2594255"/>
                    <a:gd name="connsiteY3" fmla="*/ 0 h 2607219"/>
                    <a:gd name="connsiteX4" fmla="*/ 2421637 w 2594255"/>
                    <a:gd name="connsiteY4" fmla="*/ 1445171 h 2607219"/>
                    <a:gd name="connsiteX5" fmla="*/ 2379379 w 2594255"/>
                    <a:gd name="connsiteY5" fmla="*/ 1774040 h 2607219"/>
                    <a:gd name="connsiteX6" fmla="*/ 2361200 w 2594255"/>
                    <a:gd name="connsiteY6" fmla="*/ 1757112 h 2607219"/>
                    <a:gd name="connsiteX7" fmla="*/ 703345 w 2594255"/>
                    <a:gd name="connsiteY7" fmla="*/ 2070425 h 2607219"/>
                    <a:gd name="connsiteX8" fmla="*/ 466021 w 2594255"/>
                    <a:gd name="connsiteY8" fmla="*/ 2411175 h 2607219"/>
                    <a:gd name="connsiteX9" fmla="*/ 391643 w 2594255"/>
                    <a:gd name="connsiteY9" fmla="*/ 2607189 h 2607219"/>
                    <a:gd name="connsiteX0" fmla="*/ 386007 w 2588619"/>
                    <a:gd name="connsiteY0" fmla="*/ 2607189 h 2607219"/>
                    <a:gd name="connsiteX1" fmla="*/ 34731 w 2588619"/>
                    <a:gd name="connsiteY1" fmla="*/ 1445171 h 2607219"/>
                    <a:gd name="connsiteX2" fmla="*/ 1225366 w 2588619"/>
                    <a:gd name="connsiteY2" fmla="*/ 182991 h 2607219"/>
                    <a:gd name="connsiteX3" fmla="*/ 2588619 w 2588619"/>
                    <a:gd name="connsiteY3" fmla="*/ 0 h 2607219"/>
                    <a:gd name="connsiteX4" fmla="*/ 2416001 w 2588619"/>
                    <a:gd name="connsiteY4" fmla="*/ 1445171 h 2607219"/>
                    <a:gd name="connsiteX5" fmla="*/ 2373743 w 2588619"/>
                    <a:gd name="connsiteY5" fmla="*/ 1774040 h 2607219"/>
                    <a:gd name="connsiteX6" fmla="*/ 2355564 w 2588619"/>
                    <a:gd name="connsiteY6" fmla="*/ 1757112 h 2607219"/>
                    <a:gd name="connsiteX7" fmla="*/ 697709 w 2588619"/>
                    <a:gd name="connsiteY7" fmla="*/ 2070425 h 2607219"/>
                    <a:gd name="connsiteX8" fmla="*/ 460385 w 2588619"/>
                    <a:gd name="connsiteY8" fmla="*/ 2411175 h 2607219"/>
                    <a:gd name="connsiteX9" fmla="*/ 386007 w 2588619"/>
                    <a:gd name="connsiteY9" fmla="*/ 2607189 h 2607219"/>
                    <a:gd name="connsiteX0" fmla="*/ 361910 w 2564522"/>
                    <a:gd name="connsiteY0" fmla="*/ 2607189 h 2607219"/>
                    <a:gd name="connsiteX1" fmla="*/ 10634 w 2564522"/>
                    <a:gd name="connsiteY1" fmla="*/ 1445171 h 2607219"/>
                    <a:gd name="connsiteX2" fmla="*/ 1201269 w 2564522"/>
                    <a:gd name="connsiteY2" fmla="*/ 182991 h 2607219"/>
                    <a:gd name="connsiteX3" fmla="*/ 2564522 w 2564522"/>
                    <a:gd name="connsiteY3" fmla="*/ 0 h 2607219"/>
                    <a:gd name="connsiteX4" fmla="*/ 2391904 w 2564522"/>
                    <a:gd name="connsiteY4" fmla="*/ 1445171 h 2607219"/>
                    <a:gd name="connsiteX5" fmla="*/ 2349646 w 2564522"/>
                    <a:gd name="connsiteY5" fmla="*/ 1774040 h 2607219"/>
                    <a:gd name="connsiteX6" fmla="*/ 2331467 w 2564522"/>
                    <a:gd name="connsiteY6" fmla="*/ 1757112 h 2607219"/>
                    <a:gd name="connsiteX7" fmla="*/ 673612 w 2564522"/>
                    <a:gd name="connsiteY7" fmla="*/ 2070425 h 2607219"/>
                    <a:gd name="connsiteX8" fmla="*/ 436288 w 2564522"/>
                    <a:gd name="connsiteY8" fmla="*/ 2411175 h 2607219"/>
                    <a:gd name="connsiteX9" fmla="*/ 361910 w 2564522"/>
                    <a:gd name="connsiteY9" fmla="*/ 2607189 h 260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4522" h="2607219">
                      <a:moveTo>
                        <a:pt x="361910" y="2607189"/>
                      </a:moveTo>
                      <a:cubicBezTo>
                        <a:pt x="187150" y="2276514"/>
                        <a:pt x="-53624" y="1868156"/>
                        <a:pt x="10634" y="1445171"/>
                      </a:cubicBezTo>
                      <a:cubicBezTo>
                        <a:pt x="74851" y="1022455"/>
                        <a:pt x="404497" y="188672"/>
                        <a:pt x="1201269" y="182991"/>
                      </a:cubicBezTo>
                      <a:cubicBezTo>
                        <a:pt x="1655675" y="179751"/>
                        <a:pt x="2110105" y="121994"/>
                        <a:pt x="2564522" y="0"/>
                      </a:cubicBezTo>
                      <a:cubicBezTo>
                        <a:pt x="2449443" y="481724"/>
                        <a:pt x="2391904" y="963448"/>
                        <a:pt x="2391904" y="1445171"/>
                      </a:cubicBezTo>
                      <a:cubicBezTo>
                        <a:pt x="2391904" y="1559061"/>
                        <a:pt x="2377675" y="1669428"/>
                        <a:pt x="2349646" y="1774040"/>
                      </a:cubicBezTo>
                      <a:lnTo>
                        <a:pt x="2331467" y="1757112"/>
                      </a:lnTo>
                      <a:cubicBezTo>
                        <a:pt x="1871117" y="1377730"/>
                        <a:pt x="1128871" y="1518005"/>
                        <a:pt x="673612" y="2070425"/>
                      </a:cubicBezTo>
                      <a:cubicBezTo>
                        <a:pt x="581258" y="2182489"/>
                        <a:pt x="489955" y="2286842"/>
                        <a:pt x="436288" y="2411175"/>
                      </a:cubicBezTo>
                      <a:cubicBezTo>
                        <a:pt x="432620" y="2408776"/>
                        <a:pt x="365183" y="2610052"/>
                        <a:pt x="361910" y="2607189"/>
                      </a:cubicBezTo>
                      <a:close/>
                    </a:path>
                  </a:pathLst>
                </a:custGeom>
                <a:solidFill>
                  <a:sysClr val="window" lastClr="FFFFFF"/>
                </a:solidFill>
                <a:ln w="25400" cap="flat" cmpd="sng" algn="ctr">
                  <a:noFill/>
                  <a:prstDash val="solid"/>
                </a:ln>
                <a:effectLst>
                  <a:innerShdw blurRad="63500" dist="50800" dir="108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sp>
          <p:nvSpPr>
            <p:cNvPr id="64" name="TextBox 63"/>
            <p:cNvSpPr txBox="1"/>
            <p:nvPr/>
          </p:nvSpPr>
          <p:spPr>
            <a:xfrm rot="18229196">
              <a:off x="3721721" y="2265629"/>
              <a:ext cx="986167" cy="400110"/>
            </a:xfrm>
            <a:prstGeom prst="rect">
              <a:avLst/>
            </a:prstGeom>
            <a:noFill/>
          </p:spPr>
          <p:txBody>
            <a:bodyPr wrap="none" rtlCol="0">
              <a:spAutoFit/>
            </a:bodyPr>
            <a:lstStyle/>
            <a:p>
              <a:r>
                <a:rPr lang="en-US" sz="2000" dirty="0">
                  <a:solidFill>
                    <a:schemeClr val="bg1"/>
                  </a:solidFill>
                </a:rPr>
                <a:t>Success</a:t>
              </a:r>
            </a:p>
          </p:txBody>
        </p:sp>
      </p:grpSp>
      <p:grpSp>
        <p:nvGrpSpPr>
          <p:cNvPr id="21" name="Group 20"/>
          <p:cNvGrpSpPr/>
          <p:nvPr/>
        </p:nvGrpSpPr>
        <p:grpSpPr>
          <a:xfrm>
            <a:off x="6207771" y="2514793"/>
            <a:ext cx="1946702" cy="2517493"/>
            <a:chOff x="6207771" y="2514793"/>
            <a:chExt cx="1946702" cy="2517493"/>
          </a:xfrm>
        </p:grpSpPr>
        <p:grpSp>
          <p:nvGrpSpPr>
            <p:cNvPr id="30" name="Group 29"/>
            <p:cNvGrpSpPr/>
            <p:nvPr/>
          </p:nvGrpSpPr>
          <p:grpSpPr>
            <a:xfrm>
              <a:off x="6207771" y="2514793"/>
              <a:ext cx="1946702" cy="2517493"/>
              <a:chOff x="6874884" y="2857693"/>
              <a:chExt cx="1946702" cy="2517493"/>
            </a:xfrm>
          </p:grpSpPr>
          <p:sp>
            <p:nvSpPr>
              <p:cNvPr id="5" name="Oval 65"/>
              <p:cNvSpPr>
                <a:spLocks noChangeArrowheads="1"/>
              </p:cNvSpPr>
              <p:nvPr/>
            </p:nvSpPr>
            <p:spPr bwMode="auto">
              <a:xfrm>
                <a:off x="7428815" y="5252860"/>
                <a:ext cx="592299" cy="122326"/>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grpSp>
            <p:nvGrpSpPr>
              <p:cNvPr id="17" name="Group 16"/>
              <p:cNvGrpSpPr/>
              <p:nvPr/>
            </p:nvGrpSpPr>
            <p:grpSpPr>
              <a:xfrm>
                <a:off x="6874884" y="2857693"/>
                <a:ext cx="1946702" cy="2004028"/>
                <a:chOff x="5803289" y="1571818"/>
                <a:chExt cx="1946702" cy="2004028"/>
              </a:xfrm>
            </p:grpSpPr>
            <p:sp>
              <p:nvSpPr>
                <p:cNvPr id="18" name="泪滴形 3"/>
                <p:cNvSpPr/>
                <p:nvPr/>
              </p:nvSpPr>
              <p:spPr>
                <a:xfrm rot="8430451">
                  <a:off x="5869955" y="1789043"/>
                  <a:ext cx="1880036" cy="1786803"/>
                </a:xfrm>
                <a:custGeom>
                  <a:avLst/>
                  <a:gdLst/>
                  <a:ahLst/>
                  <a:cxnLst/>
                  <a:rect l="l" t="t" r="r" b="b"/>
                  <a:pathLst>
                    <a:path w="2553888" h="2427238">
                      <a:moveTo>
                        <a:pt x="433280" y="2419131"/>
                      </a:moveTo>
                      <a:cubicBezTo>
                        <a:pt x="168665" y="2187628"/>
                        <a:pt x="0" y="1837280"/>
                        <a:pt x="0" y="1445171"/>
                      </a:cubicBezTo>
                      <a:cubicBezTo>
                        <a:pt x="0" y="748088"/>
                        <a:pt x="533065" y="182991"/>
                        <a:pt x="1190635" y="182991"/>
                      </a:cubicBezTo>
                      <a:cubicBezTo>
                        <a:pt x="1645053" y="182991"/>
                        <a:pt x="2099471" y="121994"/>
                        <a:pt x="2553888" y="0"/>
                      </a:cubicBezTo>
                      <a:cubicBezTo>
                        <a:pt x="2438809" y="481724"/>
                        <a:pt x="2381270" y="963448"/>
                        <a:pt x="2381270" y="1445171"/>
                      </a:cubicBezTo>
                      <a:cubicBezTo>
                        <a:pt x="2381270" y="1559061"/>
                        <a:pt x="2367041" y="1669428"/>
                        <a:pt x="2339012" y="1774040"/>
                      </a:cubicBezTo>
                      <a:lnTo>
                        <a:pt x="2320833" y="1757112"/>
                      </a:lnTo>
                      <a:cubicBezTo>
                        <a:pt x="1860483" y="1377730"/>
                        <a:pt x="1118237" y="1518005"/>
                        <a:pt x="662978" y="2070425"/>
                      </a:cubicBezTo>
                      <a:cubicBezTo>
                        <a:pt x="570624" y="2182489"/>
                        <a:pt x="497175" y="2302905"/>
                        <a:pt x="443508" y="2427238"/>
                      </a:cubicBezTo>
                      <a:cubicBezTo>
                        <a:pt x="439840" y="2424839"/>
                        <a:pt x="436553" y="2421994"/>
                        <a:pt x="433280" y="2419131"/>
                      </a:cubicBezTo>
                      <a:close/>
                    </a:path>
                  </a:pathLst>
                </a:custGeom>
                <a:gradFill flip="none" rotWithShape="1">
                  <a:gsLst>
                    <a:gs pos="0">
                      <a:schemeClr val="accent3">
                        <a:lumMod val="50000"/>
                      </a:schemeClr>
                    </a:gs>
                    <a:gs pos="50000">
                      <a:schemeClr val="accent3"/>
                    </a:gs>
                    <a:gs pos="100000">
                      <a:schemeClr val="accent3"/>
                    </a:gs>
                  </a:gsLst>
                  <a:lin ang="5400000" scaled="1"/>
                  <a:tileRect/>
                </a:gradFill>
                <a:ln w="25400" cap="flat" cmpd="sng" algn="ctr">
                  <a:no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9" name="椭圆 6"/>
                <p:cNvSpPr/>
                <p:nvPr/>
              </p:nvSpPr>
              <p:spPr>
                <a:xfrm>
                  <a:off x="5803289" y="1571818"/>
                  <a:ext cx="876182" cy="1219757"/>
                </a:xfrm>
                <a:custGeom>
                  <a:avLst/>
                  <a:gdLst/>
                  <a:ahLst/>
                  <a:cxnLst/>
                  <a:rect l="l" t="t" r="r" b="b"/>
                  <a:pathLst>
                    <a:path w="1229299" h="1711339">
                      <a:moveTo>
                        <a:pt x="1171742" y="261"/>
                      </a:moveTo>
                      <a:cubicBezTo>
                        <a:pt x="1209399" y="130341"/>
                        <a:pt x="1229299" y="269979"/>
                        <a:pt x="1229299" y="415195"/>
                      </a:cubicBezTo>
                      <a:cubicBezTo>
                        <a:pt x="1229299" y="1131036"/>
                        <a:pt x="745713" y="1711339"/>
                        <a:pt x="149179" y="1711339"/>
                      </a:cubicBezTo>
                      <a:lnTo>
                        <a:pt x="124385" y="1709837"/>
                      </a:lnTo>
                      <a:cubicBezTo>
                        <a:pt x="-113258" y="1208809"/>
                        <a:pt x="-7512" y="609125"/>
                        <a:pt x="417032" y="259252"/>
                      </a:cubicBezTo>
                      <a:cubicBezTo>
                        <a:pt x="635512" y="79199"/>
                        <a:pt x="902801" y="-5340"/>
                        <a:pt x="1171742" y="261"/>
                      </a:cubicBezTo>
                      <a:close/>
                    </a:path>
                  </a:pathLst>
                </a:custGeom>
                <a:solidFill>
                  <a:schemeClr val="accent3"/>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0" name="泪滴形 3"/>
                <p:cNvSpPr/>
                <p:nvPr/>
              </p:nvSpPr>
              <p:spPr>
                <a:xfrm rot="8430451">
                  <a:off x="5942763" y="1871056"/>
                  <a:ext cx="1729975" cy="1611066"/>
                </a:xfrm>
                <a:custGeom>
                  <a:avLst/>
                  <a:gdLst>
                    <a:gd name="connsiteX0" fmla="*/ 410925 w 2593036"/>
                    <a:gd name="connsiteY0" fmla="*/ 2560175 h 2560218"/>
                    <a:gd name="connsiteX1" fmla="*/ 39148 w 2593036"/>
                    <a:gd name="connsiteY1" fmla="*/ 1445171 h 2560218"/>
                    <a:gd name="connsiteX2" fmla="*/ 1229783 w 2593036"/>
                    <a:gd name="connsiteY2" fmla="*/ 182991 h 2560218"/>
                    <a:gd name="connsiteX3" fmla="*/ 2593036 w 2593036"/>
                    <a:gd name="connsiteY3" fmla="*/ 0 h 2560218"/>
                    <a:gd name="connsiteX4" fmla="*/ 2420418 w 2593036"/>
                    <a:gd name="connsiteY4" fmla="*/ 1445171 h 2560218"/>
                    <a:gd name="connsiteX5" fmla="*/ 2378160 w 2593036"/>
                    <a:gd name="connsiteY5" fmla="*/ 1774040 h 2560218"/>
                    <a:gd name="connsiteX6" fmla="*/ 2359981 w 2593036"/>
                    <a:gd name="connsiteY6" fmla="*/ 1757112 h 2560218"/>
                    <a:gd name="connsiteX7" fmla="*/ 702126 w 2593036"/>
                    <a:gd name="connsiteY7" fmla="*/ 2070425 h 2560218"/>
                    <a:gd name="connsiteX8" fmla="*/ 482656 w 2593036"/>
                    <a:gd name="connsiteY8" fmla="*/ 2427238 h 2560218"/>
                    <a:gd name="connsiteX9" fmla="*/ 410925 w 2593036"/>
                    <a:gd name="connsiteY9" fmla="*/ 2560175 h 2560218"/>
                    <a:gd name="connsiteX0" fmla="*/ 408839 w 2590950"/>
                    <a:gd name="connsiteY0" fmla="*/ 2560175 h 2560218"/>
                    <a:gd name="connsiteX1" fmla="*/ 37062 w 2590950"/>
                    <a:gd name="connsiteY1" fmla="*/ 1445171 h 2560218"/>
                    <a:gd name="connsiteX2" fmla="*/ 1227697 w 2590950"/>
                    <a:gd name="connsiteY2" fmla="*/ 182991 h 2560218"/>
                    <a:gd name="connsiteX3" fmla="*/ 2590950 w 2590950"/>
                    <a:gd name="connsiteY3" fmla="*/ 0 h 2560218"/>
                    <a:gd name="connsiteX4" fmla="*/ 2418332 w 2590950"/>
                    <a:gd name="connsiteY4" fmla="*/ 1445171 h 2560218"/>
                    <a:gd name="connsiteX5" fmla="*/ 2376074 w 2590950"/>
                    <a:gd name="connsiteY5" fmla="*/ 1774040 h 2560218"/>
                    <a:gd name="connsiteX6" fmla="*/ 2357895 w 2590950"/>
                    <a:gd name="connsiteY6" fmla="*/ 1757112 h 2560218"/>
                    <a:gd name="connsiteX7" fmla="*/ 700040 w 2590950"/>
                    <a:gd name="connsiteY7" fmla="*/ 2070425 h 2560218"/>
                    <a:gd name="connsiteX8" fmla="*/ 480570 w 2590950"/>
                    <a:gd name="connsiteY8" fmla="*/ 2427238 h 2560218"/>
                    <a:gd name="connsiteX9" fmla="*/ 408839 w 2590950"/>
                    <a:gd name="connsiteY9" fmla="*/ 2560175 h 2560218"/>
                    <a:gd name="connsiteX0" fmla="*/ 401984 w 2584095"/>
                    <a:gd name="connsiteY0" fmla="*/ 2560175 h 2560218"/>
                    <a:gd name="connsiteX1" fmla="*/ 30207 w 2584095"/>
                    <a:gd name="connsiteY1" fmla="*/ 1445171 h 2560218"/>
                    <a:gd name="connsiteX2" fmla="*/ 1220842 w 2584095"/>
                    <a:gd name="connsiteY2" fmla="*/ 182991 h 2560218"/>
                    <a:gd name="connsiteX3" fmla="*/ 2584095 w 2584095"/>
                    <a:gd name="connsiteY3" fmla="*/ 0 h 2560218"/>
                    <a:gd name="connsiteX4" fmla="*/ 2411477 w 2584095"/>
                    <a:gd name="connsiteY4" fmla="*/ 1445171 h 2560218"/>
                    <a:gd name="connsiteX5" fmla="*/ 2369219 w 2584095"/>
                    <a:gd name="connsiteY5" fmla="*/ 1774040 h 2560218"/>
                    <a:gd name="connsiteX6" fmla="*/ 2351040 w 2584095"/>
                    <a:gd name="connsiteY6" fmla="*/ 1757112 h 2560218"/>
                    <a:gd name="connsiteX7" fmla="*/ 693185 w 2584095"/>
                    <a:gd name="connsiteY7" fmla="*/ 2070425 h 2560218"/>
                    <a:gd name="connsiteX8" fmla="*/ 473715 w 2584095"/>
                    <a:gd name="connsiteY8" fmla="*/ 2427238 h 2560218"/>
                    <a:gd name="connsiteX9" fmla="*/ 401984 w 2584095"/>
                    <a:gd name="connsiteY9" fmla="*/ 2560175 h 2560218"/>
                    <a:gd name="connsiteX0" fmla="*/ 380424 w 2562535"/>
                    <a:gd name="connsiteY0" fmla="*/ 2560175 h 2560218"/>
                    <a:gd name="connsiteX1" fmla="*/ 8647 w 2562535"/>
                    <a:gd name="connsiteY1" fmla="*/ 1445171 h 2560218"/>
                    <a:gd name="connsiteX2" fmla="*/ 1199282 w 2562535"/>
                    <a:gd name="connsiteY2" fmla="*/ 182991 h 2560218"/>
                    <a:gd name="connsiteX3" fmla="*/ 2562535 w 2562535"/>
                    <a:gd name="connsiteY3" fmla="*/ 0 h 2560218"/>
                    <a:gd name="connsiteX4" fmla="*/ 2389917 w 2562535"/>
                    <a:gd name="connsiteY4" fmla="*/ 1445171 h 2560218"/>
                    <a:gd name="connsiteX5" fmla="*/ 2347659 w 2562535"/>
                    <a:gd name="connsiteY5" fmla="*/ 1774040 h 2560218"/>
                    <a:gd name="connsiteX6" fmla="*/ 2329480 w 2562535"/>
                    <a:gd name="connsiteY6" fmla="*/ 1757112 h 2560218"/>
                    <a:gd name="connsiteX7" fmla="*/ 671625 w 2562535"/>
                    <a:gd name="connsiteY7" fmla="*/ 2070425 h 2560218"/>
                    <a:gd name="connsiteX8" fmla="*/ 452155 w 2562535"/>
                    <a:gd name="connsiteY8" fmla="*/ 2427238 h 2560218"/>
                    <a:gd name="connsiteX9" fmla="*/ 380424 w 2562535"/>
                    <a:gd name="connsiteY9" fmla="*/ 2560175 h 2560218"/>
                    <a:gd name="connsiteX0" fmla="*/ 371779 w 2553890"/>
                    <a:gd name="connsiteY0" fmla="*/ 2560175 h 2560218"/>
                    <a:gd name="connsiteX1" fmla="*/ 2 w 2553890"/>
                    <a:gd name="connsiteY1" fmla="*/ 1445171 h 2560218"/>
                    <a:gd name="connsiteX2" fmla="*/ 1190637 w 2553890"/>
                    <a:gd name="connsiteY2" fmla="*/ 182991 h 2560218"/>
                    <a:gd name="connsiteX3" fmla="*/ 2553890 w 2553890"/>
                    <a:gd name="connsiteY3" fmla="*/ 0 h 2560218"/>
                    <a:gd name="connsiteX4" fmla="*/ 2381272 w 2553890"/>
                    <a:gd name="connsiteY4" fmla="*/ 1445171 h 2560218"/>
                    <a:gd name="connsiteX5" fmla="*/ 2339014 w 2553890"/>
                    <a:gd name="connsiteY5" fmla="*/ 1774040 h 2560218"/>
                    <a:gd name="connsiteX6" fmla="*/ 2320835 w 2553890"/>
                    <a:gd name="connsiteY6" fmla="*/ 1757112 h 2560218"/>
                    <a:gd name="connsiteX7" fmla="*/ 662980 w 2553890"/>
                    <a:gd name="connsiteY7" fmla="*/ 2070425 h 2560218"/>
                    <a:gd name="connsiteX8" fmla="*/ 443510 w 2553890"/>
                    <a:gd name="connsiteY8" fmla="*/ 2427238 h 2560218"/>
                    <a:gd name="connsiteX9" fmla="*/ 371779 w 2553890"/>
                    <a:gd name="connsiteY9" fmla="*/ 2560175 h 2560218"/>
                    <a:gd name="connsiteX0" fmla="*/ 371779 w 2553890"/>
                    <a:gd name="connsiteY0" fmla="*/ 2560175 h 2560218"/>
                    <a:gd name="connsiteX1" fmla="*/ 2 w 2553890"/>
                    <a:gd name="connsiteY1" fmla="*/ 1445171 h 2560218"/>
                    <a:gd name="connsiteX2" fmla="*/ 1190637 w 2553890"/>
                    <a:gd name="connsiteY2" fmla="*/ 182991 h 2560218"/>
                    <a:gd name="connsiteX3" fmla="*/ 2553890 w 2553890"/>
                    <a:gd name="connsiteY3" fmla="*/ 0 h 2560218"/>
                    <a:gd name="connsiteX4" fmla="*/ 2381272 w 2553890"/>
                    <a:gd name="connsiteY4" fmla="*/ 1445171 h 2560218"/>
                    <a:gd name="connsiteX5" fmla="*/ 2339014 w 2553890"/>
                    <a:gd name="connsiteY5" fmla="*/ 1774040 h 2560218"/>
                    <a:gd name="connsiteX6" fmla="*/ 2320835 w 2553890"/>
                    <a:gd name="connsiteY6" fmla="*/ 1757112 h 2560218"/>
                    <a:gd name="connsiteX7" fmla="*/ 662980 w 2553890"/>
                    <a:gd name="connsiteY7" fmla="*/ 2070425 h 2560218"/>
                    <a:gd name="connsiteX8" fmla="*/ 443510 w 2553890"/>
                    <a:gd name="connsiteY8" fmla="*/ 2427238 h 2560218"/>
                    <a:gd name="connsiteX9" fmla="*/ 371779 w 2553890"/>
                    <a:gd name="connsiteY9" fmla="*/ 2560175 h 2560218"/>
                    <a:gd name="connsiteX0" fmla="*/ 371779 w 2553890"/>
                    <a:gd name="connsiteY0" fmla="*/ 2560175 h 2560214"/>
                    <a:gd name="connsiteX1" fmla="*/ 2 w 2553890"/>
                    <a:gd name="connsiteY1" fmla="*/ 1445171 h 2560214"/>
                    <a:gd name="connsiteX2" fmla="*/ 1190637 w 2553890"/>
                    <a:gd name="connsiteY2" fmla="*/ 182991 h 2560214"/>
                    <a:gd name="connsiteX3" fmla="*/ 2553890 w 2553890"/>
                    <a:gd name="connsiteY3" fmla="*/ 0 h 2560214"/>
                    <a:gd name="connsiteX4" fmla="*/ 2381272 w 2553890"/>
                    <a:gd name="connsiteY4" fmla="*/ 1445171 h 2560214"/>
                    <a:gd name="connsiteX5" fmla="*/ 2339014 w 2553890"/>
                    <a:gd name="connsiteY5" fmla="*/ 1774040 h 2560214"/>
                    <a:gd name="connsiteX6" fmla="*/ 2320835 w 2553890"/>
                    <a:gd name="connsiteY6" fmla="*/ 1757112 h 2560214"/>
                    <a:gd name="connsiteX7" fmla="*/ 662980 w 2553890"/>
                    <a:gd name="connsiteY7" fmla="*/ 2070425 h 2560214"/>
                    <a:gd name="connsiteX8" fmla="*/ 425656 w 2553890"/>
                    <a:gd name="connsiteY8" fmla="*/ 2411175 h 2560214"/>
                    <a:gd name="connsiteX9" fmla="*/ 371779 w 2553890"/>
                    <a:gd name="connsiteY9" fmla="*/ 2560175 h 2560214"/>
                    <a:gd name="connsiteX0" fmla="*/ 391643 w 2594255"/>
                    <a:gd name="connsiteY0" fmla="*/ 2607189 h 2607219"/>
                    <a:gd name="connsiteX1" fmla="*/ 40367 w 2594255"/>
                    <a:gd name="connsiteY1" fmla="*/ 1445171 h 2607219"/>
                    <a:gd name="connsiteX2" fmla="*/ 1231002 w 2594255"/>
                    <a:gd name="connsiteY2" fmla="*/ 182991 h 2607219"/>
                    <a:gd name="connsiteX3" fmla="*/ 2594255 w 2594255"/>
                    <a:gd name="connsiteY3" fmla="*/ 0 h 2607219"/>
                    <a:gd name="connsiteX4" fmla="*/ 2421637 w 2594255"/>
                    <a:gd name="connsiteY4" fmla="*/ 1445171 h 2607219"/>
                    <a:gd name="connsiteX5" fmla="*/ 2379379 w 2594255"/>
                    <a:gd name="connsiteY5" fmla="*/ 1774040 h 2607219"/>
                    <a:gd name="connsiteX6" fmla="*/ 2361200 w 2594255"/>
                    <a:gd name="connsiteY6" fmla="*/ 1757112 h 2607219"/>
                    <a:gd name="connsiteX7" fmla="*/ 703345 w 2594255"/>
                    <a:gd name="connsiteY7" fmla="*/ 2070425 h 2607219"/>
                    <a:gd name="connsiteX8" fmla="*/ 466021 w 2594255"/>
                    <a:gd name="connsiteY8" fmla="*/ 2411175 h 2607219"/>
                    <a:gd name="connsiteX9" fmla="*/ 391643 w 2594255"/>
                    <a:gd name="connsiteY9" fmla="*/ 2607189 h 2607219"/>
                    <a:gd name="connsiteX0" fmla="*/ 386007 w 2588619"/>
                    <a:gd name="connsiteY0" fmla="*/ 2607189 h 2607219"/>
                    <a:gd name="connsiteX1" fmla="*/ 34731 w 2588619"/>
                    <a:gd name="connsiteY1" fmla="*/ 1445171 h 2607219"/>
                    <a:gd name="connsiteX2" fmla="*/ 1225366 w 2588619"/>
                    <a:gd name="connsiteY2" fmla="*/ 182991 h 2607219"/>
                    <a:gd name="connsiteX3" fmla="*/ 2588619 w 2588619"/>
                    <a:gd name="connsiteY3" fmla="*/ 0 h 2607219"/>
                    <a:gd name="connsiteX4" fmla="*/ 2416001 w 2588619"/>
                    <a:gd name="connsiteY4" fmla="*/ 1445171 h 2607219"/>
                    <a:gd name="connsiteX5" fmla="*/ 2373743 w 2588619"/>
                    <a:gd name="connsiteY5" fmla="*/ 1774040 h 2607219"/>
                    <a:gd name="connsiteX6" fmla="*/ 2355564 w 2588619"/>
                    <a:gd name="connsiteY6" fmla="*/ 1757112 h 2607219"/>
                    <a:gd name="connsiteX7" fmla="*/ 697709 w 2588619"/>
                    <a:gd name="connsiteY7" fmla="*/ 2070425 h 2607219"/>
                    <a:gd name="connsiteX8" fmla="*/ 460385 w 2588619"/>
                    <a:gd name="connsiteY8" fmla="*/ 2411175 h 2607219"/>
                    <a:gd name="connsiteX9" fmla="*/ 386007 w 2588619"/>
                    <a:gd name="connsiteY9" fmla="*/ 2607189 h 2607219"/>
                    <a:gd name="connsiteX0" fmla="*/ 361910 w 2564522"/>
                    <a:gd name="connsiteY0" fmla="*/ 2607189 h 2607219"/>
                    <a:gd name="connsiteX1" fmla="*/ 10634 w 2564522"/>
                    <a:gd name="connsiteY1" fmla="*/ 1445171 h 2607219"/>
                    <a:gd name="connsiteX2" fmla="*/ 1201269 w 2564522"/>
                    <a:gd name="connsiteY2" fmla="*/ 182991 h 2607219"/>
                    <a:gd name="connsiteX3" fmla="*/ 2564522 w 2564522"/>
                    <a:gd name="connsiteY3" fmla="*/ 0 h 2607219"/>
                    <a:gd name="connsiteX4" fmla="*/ 2391904 w 2564522"/>
                    <a:gd name="connsiteY4" fmla="*/ 1445171 h 2607219"/>
                    <a:gd name="connsiteX5" fmla="*/ 2349646 w 2564522"/>
                    <a:gd name="connsiteY5" fmla="*/ 1774040 h 2607219"/>
                    <a:gd name="connsiteX6" fmla="*/ 2331467 w 2564522"/>
                    <a:gd name="connsiteY6" fmla="*/ 1757112 h 2607219"/>
                    <a:gd name="connsiteX7" fmla="*/ 673612 w 2564522"/>
                    <a:gd name="connsiteY7" fmla="*/ 2070425 h 2607219"/>
                    <a:gd name="connsiteX8" fmla="*/ 436288 w 2564522"/>
                    <a:gd name="connsiteY8" fmla="*/ 2411175 h 2607219"/>
                    <a:gd name="connsiteX9" fmla="*/ 361910 w 2564522"/>
                    <a:gd name="connsiteY9" fmla="*/ 2607189 h 260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4522" h="2607219">
                      <a:moveTo>
                        <a:pt x="361910" y="2607189"/>
                      </a:moveTo>
                      <a:cubicBezTo>
                        <a:pt x="187150" y="2276514"/>
                        <a:pt x="-53624" y="1868156"/>
                        <a:pt x="10634" y="1445171"/>
                      </a:cubicBezTo>
                      <a:cubicBezTo>
                        <a:pt x="74851" y="1022455"/>
                        <a:pt x="404497" y="188672"/>
                        <a:pt x="1201269" y="182991"/>
                      </a:cubicBezTo>
                      <a:cubicBezTo>
                        <a:pt x="1655675" y="179751"/>
                        <a:pt x="2110105" y="121994"/>
                        <a:pt x="2564522" y="0"/>
                      </a:cubicBezTo>
                      <a:cubicBezTo>
                        <a:pt x="2449443" y="481724"/>
                        <a:pt x="2391904" y="963448"/>
                        <a:pt x="2391904" y="1445171"/>
                      </a:cubicBezTo>
                      <a:cubicBezTo>
                        <a:pt x="2391904" y="1559061"/>
                        <a:pt x="2377675" y="1669428"/>
                        <a:pt x="2349646" y="1774040"/>
                      </a:cubicBezTo>
                      <a:lnTo>
                        <a:pt x="2331467" y="1757112"/>
                      </a:lnTo>
                      <a:cubicBezTo>
                        <a:pt x="1871117" y="1377730"/>
                        <a:pt x="1128871" y="1518005"/>
                        <a:pt x="673612" y="2070425"/>
                      </a:cubicBezTo>
                      <a:cubicBezTo>
                        <a:pt x="581258" y="2182489"/>
                        <a:pt x="489955" y="2286842"/>
                        <a:pt x="436288" y="2411175"/>
                      </a:cubicBezTo>
                      <a:cubicBezTo>
                        <a:pt x="432620" y="2408776"/>
                        <a:pt x="365183" y="2610052"/>
                        <a:pt x="361910" y="2607189"/>
                      </a:cubicBezTo>
                      <a:close/>
                    </a:path>
                  </a:pathLst>
                </a:custGeom>
                <a:solidFill>
                  <a:sysClr val="window" lastClr="FFFFFF"/>
                </a:solidFill>
                <a:ln w="25400" cap="flat" cmpd="sng" algn="ctr">
                  <a:noFill/>
                  <a:prstDash val="solid"/>
                </a:ln>
                <a:effectLst>
                  <a:innerShdw blurRad="63500" dist="50800" dir="108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sp>
          <p:nvSpPr>
            <p:cNvPr id="65" name="TextBox 64"/>
            <p:cNvSpPr txBox="1"/>
            <p:nvPr/>
          </p:nvSpPr>
          <p:spPr>
            <a:xfrm rot="18229196">
              <a:off x="6130773" y="2924616"/>
              <a:ext cx="986167" cy="400110"/>
            </a:xfrm>
            <a:prstGeom prst="rect">
              <a:avLst/>
            </a:prstGeom>
            <a:noFill/>
          </p:spPr>
          <p:txBody>
            <a:bodyPr wrap="none" rtlCol="0">
              <a:spAutoFit/>
            </a:bodyPr>
            <a:lstStyle/>
            <a:p>
              <a:r>
                <a:rPr lang="en-US" sz="2000" dirty="0">
                  <a:solidFill>
                    <a:schemeClr val="bg1"/>
                  </a:solidFill>
                </a:rPr>
                <a:t>Success</a:t>
              </a:r>
            </a:p>
          </p:txBody>
        </p:sp>
      </p:grpSp>
      <p:grpSp>
        <p:nvGrpSpPr>
          <p:cNvPr id="26" name="Group 25"/>
          <p:cNvGrpSpPr/>
          <p:nvPr/>
        </p:nvGrpSpPr>
        <p:grpSpPr>
          <a:xfrm>
            <a:off x="8707709" y="3176877"/>
            <a:ext cx="1946702" cy="2517493"/>
            <a:chOff x="8707709" y="3176877"/>
            <a:chExt cx="1946702" cy="2517493"/>
          </a:xfrm>
        </p:grpSpPr>
        <p:grpSp>
          <p:nvGrpSpPr>
            <p:cNvPr id="31" name="Group 30"/>
            <p:cNvGrpSpPr/>
            <p:nvPr/>
          </p:nvGrpSpPr>
          <p:grpSpPr>
            <a:xfrm>
              <a:off x="8707709" y="3176877"/>
              <a:ext cx="1946702" cy="2517493"/>
              <a:chOff x="8819048" y="3519777"/>
              <a:chExt cx="1946702" cy="2517493"/>
            </a:xfrm>
          </p:grpSpPr>
          <p:sp>
            <p:nvSpPr>
              <p:cNvPr id="6" name="Oval 65"/>
              <p:cNvSpPr>
                <a:spLocks noChangeArrowheads="1"/>
              </p:cNvSpPr>
              <p:nvPr/>
            </p:nvSpPr>
            <p:spPr bwMode="auto">
              <a:xfrm>
                <a:off x="9372979" y="5914944"/>
                <a:ext cx="592299" cy="122326"/>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grpSp>
            <p:nvGrpSpPr>
              <p:cNvPr id="22" name="Group 21"/>
              <p:cNvGrpSpPr/>
              <p:nvPr/>
            </p:nvGrpSpPr>
            <p:grpSpPr>
              <a:xfrm>
                <a:off x="8819048" y="3519777"/>
                <a:ext cx="1946702" cy="2004029"/>
                <a:chOff x="7671253" y="2233902"/>
                <a:chExt cx="1946702" cy="2004029"/>
              </a:xfrm>
            </p:grpSpPr>
            <p:sp>
              <p:nvSpPr>
                <p:cNvPr id="23" name="泪滴形 3"/>
                <p:cNvSpPr/>
                <p:nvPr/>
              </p:nvSpPr>
              <p:spPr>
                <a:xfrm rot="8430451">
                  <a:off x="7737919" y="2451128"/>
                  <a:ext cx="1880036" cy="1786803"/>
                </a:xfrm>
                <a:custGeom>
                  <a:avLst/>
                  <a:gdLst/>
                  <a:ahLst/>
                  <a:cxnLst/>
                  <a:rect l="l" t="t" r="r" b="b"/>
                  <a:pathLst>
                    <a:path w="2553888" h="2427238">
                      <a:moveTo>
                        <a:pt x="433280" y="2419131"/>
                      </a:moveTo>
                      <a:cubicBezTo>
                        <a:pt x="168665" y="2187628"/>
                        <a:pt x="0" y="1837280"/>
                        <a:pt x="0" y="1445171"/>
                      </a:cubicBezTo>
                      <a:cubicBezTo>
                        <a:pt x="0" y="748088"/>
                        <a:pt x="533065" y="182991"/>
                        <a:pt x="1190635" y="182991"/>
                      </a:cubicBezTo>
                      <a:cubicBezTo>
                        <a:pt x="1645053" y="182991"/>
                        <a:pt x="2099471" y="121994"/>
                        <a:pt x="2553888" y="0"/>
                      </a:cubicBezTo>
                      <a:cubicBezTo>
                        <a:pt x="2438809" y="481724"/>
                        <a:pt x="2381270" y="963448"/>
                        <a:pt x="2381270" y="1445171"/>
                      </a:cubicBezTo>
                      <a:cubicBezTo>
                        <a:pt x="2381270" y="1559061"/>
                        <a:pt x="2367041" y="1669428"/>
                        <a:pt x="2339012" y="1774040"/>
                      </a:cubicBezTo>
                      <a:lnTo>
                        <a:pt x="2320833" y="1757112"/>
                      </a:lnTo>
                      <a:cubicBezTo>
                        <a:pt x="1860483" y="1377730"/>
                        <a:pt x="1118237" y="1518005"/>
                        <a:pt x="662978" y="2070425"/>
                      </a:cubicBezTo>
                      <a:cubicBezTo>
                        <a:pt x="570624" y="2182489"/>
                        <a:pt x="497175" y="2302905"/>
                        <a:pt x="443508" y="2427238"/>
                      </a:cubicBezTo>
                      <a:cubicBezTo>
                        <a:pt x="439840" y="2424839"/>
                        <a:pt x="436553" y="2421994"/>
                        <a:pt x="433280" y="2419131"/>
                      </a:cubicBezTo>
                      <a:close/>
                    </a:path>
                  </a:pathLst>
                </a:custGeom>
                <a:gradFill flip="none" rotWithShape="1">
                  <a:gsLst>
                    <a:gs pos="0">
                      <a:schemeClr val="accent4">
                        <a:lumMod val="50000"/>
                      </a:schemeClr>
                    </a:gs>
                    <a:gs pos="50000">
                      <a:schemeClr val="accent4"/>
                    </a:gs>
                    <a:gs pos="100000">
                      <a:schemeClr val="accent4"/>
                    </a:gs>
                  </a:gsLst>
                  <a:lin ang="5400000" scaled="1"/>
                  <a:tileRect/>
                </a:gradFill>
                <a:ln w="25400" cap="flat" cmpd="sng" algn="ctr">
                  <a:noFill/>
                  <a:prstDash val="solid"/>
                </a:ln>
                <a:effectLst>
                  <a:outerShdw blurRad="50800" dist="381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4" name="泪滴形 3"/>
                <p:cNvSpPr/>
                <p:nvPr/>
              </p:nvSpPr>
              <p:spPr>
                <a:xfrm rot="8430451">
                  <a:off x="7810728" y="2533140"/>
                  <a:ext cx="1729975" cy="1611066"/>
                </a:xfrm>
                <a:custGeom>
                  <a:avLst/>
                  <a:gdLst>
                    <a:gd name="connsiteX0" fmla="*/ 410925 w 2593036"/>
                    <a:gd name="connsiteY0" fmla="*/ 2560175 h 2560218"/>
                    <a:gd name="connsiteX1" fmla="*/ 39148 w 2593036"/>
                    <a:gd name="connsiteY1" fmla="*/ 1445171 h 2560218"/>
                    <a:gd name="connsiteX2" fmla="*/ 1229783 w 2593036"/>
                    <a:gd name="connsiteY2" fmla="*/ 182991 h 2560218"/>
                    <a:gd name="connsiteX3" fmla="*/ 2593036 w 2593036"/>
                    <a:gd name="connsiteY3" fmla="*/ 0 h 2560218"/>
                    <a:gd name="connsiteX4" fmla="*/ 2420418 w 2593036"/>
                    <a:gd name="connsiteY4" fmla="*/ 1445171 h 2560218"/>
                    <a:gd name="connsiteX5" fmla="*/ 2378160 w 2593036"/>
                    <a:gd name="connsiteY5" fmla="*/ 1774040 h 2560218"/>
                    <a:gd name="connsiteX6" fmla="*/ 2359981 w 2593036"/>
                    <a:gd name="connsiteY6" fmla="*/ 1757112 h 2560218"/>
                    <a:gd name="connsiteX7" fmla="*/ 702126 w 2593036"/>
                    <a:gd name="connsiteY7" fmla="*/ 2070425 h 2560218"/>
                    <a:gd name="connsiteX8" fmla="*/ 482656 w 2593036"/>
                    <a:gd name="connsiteY8" fmla="*/ 2427238 h 2560218"/>
                    <a:gd name="connsiteX9" fmla="*/ 410925 w 2593036"/>
                    <a:gd name="connsiteY9" fmla="*/ 2560175 h 2560218"/>
                    <a:gd name="connsiteX0" fmla="*/ 408839 w 2590950"/>
                    <a:gd name="connsiteY0" fmla="*/ 2560175 h 2560218"/>
                    <a:gd name="connsiteX1" fmla="*/ 37062 w 2590950"/>
                    <a:gd name="connsiteY1" fmla="*/ 1445171 h 2560218"/>
                    <a:gd name="connsiteX2" fmla="*/ 1227697 w 2590950"/>
                    <a:gd name="connsiteY2" fmla="*/ 182991 h 2560218"/>
                    <a:gd name="connsiteX3" fmla="*/ 2590950 w 2590950"/>
                    <a:gd name="connsiteY3" fmla="*/ 0 h 2560218"/>
                    <a:gd name="connsiteX4" fmla="*/ 2418332 w 2590950"/>
                    <a:gd name="connsiteY4" fmla="*/ 1445171 h 2560218"/>
                    <a:gd name="connsiteX5" fmla="*/ 2376074 w 2590950"/>
                    <a:gd name="connsiteY5" fmla="*/ 1774040 h 2560218"/>
                    <a:gd name="connsiteX6" fmla="*/ 2357895 w 2590950"/>
                    <a:gd name="connsiteY6" fmla="*/ 1757112 h 2560218"/>
                    <a:gd name="connsiteX7" fmla="*/ 700040 w 2590950"/>
                    <a:gd name="connsiteY7" fmla="*/ 2070425 h 2560218"/>
                    <a:gd name="connsiteX8" fmla="*/ 480570 w 2590950"/>
                    <a:gd name="connsiteY8" fmla="*/ 2427238 h 2560218"/>
                    <a:gd name="connsiteX9" fmla="*/ 408839 w 2590950"/>
                    <a:gd name="connsiteY9" fmla="*/ 2560175 h 2560218"/>
                    <a:gd name="connsiteX0" fmla="*/ 401984 w 2584095"/>
                    <a:gd name="connsiteY0" fmla="*/ 2560175 h 2560218"/>
                    <a:gd name="connsiteX1" fmla="*/ 30207 w 2584095"/>
                    <a:gd name="connsiteY1" fmla="*/ 1445171 h 2560218"/>
                    <a:gd name="connsiteX2" fmla="*/ 1220842 w 2584095"/>
                    <a:gd name="connsiteY2" fmla="*/ 182991 h 2560218"/>
                    <a:gd name="connsiteX3" fmla="*/ 2584095 w 2584095"/>
                    <a:gd name="connsiteY3" fmla="*/ 0 h 2560218"/>
                    <a:gd name="connsiteX4" fmla="*/ 2411477 w 2584095"/>
                    <a:gd name="connsiteY4" fmla="*/ 1445171 h 2560218"/>
                    <a:gd name="connsiteX5" fmla="*/ 2369219 w 2584095"/>
                    <a:gd name="connsiteY5" fmla="*/ 1774040 h 2560218"/>
                    <a:gd name="connsiteX6" fmla="*/ 2351040 w 2584095"/>
                    <a:gd name="connsiteY6" fmla="*/ 1757112 h 2560218"/>
                    <a:gd name="connsiteX7" fmla="*/ 693185 w 2584095"/>
                    <a:gd name="connsiteY7" fmla="*/ 2070425 h 2560218"/>
                    <a:gd name="connsiteX8" fmla="*/ 473715 w 2584095"/>
                    <a:gd name="connsiteY8" fmla="*/ 2427238 h 2560218"/>
                    <a:gd name="connsiteX9" fmla="*/ 401984 w 2584095"/>
                    <a:gd name="connsiteY9" fmla="*/ 2560175 h 2560218"/>
                    <a:gd name="connsiteX0" fmla="*/ 380424 w 2562535"/>
                    <a:gd name="connsiteY0" fmla="*/ 2560175 h 2560218"/>
                    <a:gd name="connsiteX1" fmla="*/ 8647 w 2562535"/>
                    <a:gd name="connsiteY1" fmla="*/ 1445171 h 2560218"/>
                    <a:gd name="connsiteX2" fmla="*/ 1199282 w 2562535"/>
                    <a:gd name="connsiteY2" fmla="*/ 182991 h 2560218"/>
                    <a:gd name="connsiteX3" fmla="*/ 2562535 w 2562535"/>
                    <a:gd name="connsiteY3" fmla="*/ 0 h 2560218"/>
                    <a:gd name="connsiteX4" fmla="*/ 2389917 w 2562535"/>
                    <a:gd name="connsiteY4" fmla="*/ 1445171 h 2560218"/>
                    <a:gd name="connsiteX5" fmla="*/ 2347659 w 2562535"/>
                    <a:gd name="connsiteY5" fmla="*/ 1774040 h 2560218"/>
                    <a:gd name="connsiteX6" fmla="*/ 2329480 w 2562535"/>
                    <a:gd name="connsiteY6" fmla="*/ 1757112 h 2560218"/>
                    <a:gd name="connsiteX7" fmla="*/ 671625 w 2562535"/>
                    <a:gd name="connsiteY7" fmla="*/ 2070425 h 2560218"/>
                    <a:gd name="connsiteX8" fmla="*/ 452155 w 2562535"/>
                    <a:gd name="connsiteY8" fmla="*/ 2427238 h 2560218"/>
                    <a:gd name="connsiteX9" fmla="*/ 380424 w 2562535"/>
                    <a:gd name="connsiteY9" fmla="*/ 2560175 h 2560218"/>
                    <a:gd name="connsiteX0" fmla="*/ 371779 w 2553890"/>
                    <a:gd name="connsiteY0" fmla="*/ 2560175 h 2560218"/>
                    <a:gd name="connsiteX1" fmla="*/ 2 w 2553890"/>
                    <a:gd name="connsiteY1" fmla="*/ 1445171 h 2560218"/>
                    <a:gd name="connsiteX2" fmla="*/ 1190637 w 2553890"/>
                    <a:gd name="connsiteY2" fmla="*/ 182991 h 2560218"/>
                    <a:gd name="connsiteX3" fmla="*/ 2553890 w 2553890"/>
                    <a:gd name="connsiteY3" fmla="*/ 0 h 2560218"/>
                    <a:gd name="connsiteX4" fmla="*/ 2381272 w 2553890"/>
                    <a:gd name="connsiteY4" fmla="*/ 1445171 h 2560218"/>
                    <a:gd name="connsiteX5" fmla="*/ 2339014 w 2553890"/>
                    <a:gd name="connsiteY5" fmla="*/ 1774040 h 2560218"/>
                    <a:gd name="connsiteX6" fmla="*/ 2320835 w 2553890"/>
                    <a:gd name="connsiteY6" fmla="*/ 1757112 h 2560218"/>
                    <a:gd name="connsiteX7" fmla="*/ 662980 w 2553890"/>
                    <a:gd name="connsiteY7" fmla="*/ 2070425 h 2560218"/>
                    <a:gd name="connsiteX8" fmla="*/ 443510 w 2553890"/>
                    <a:gd name="connsiteY8" fmla="*/ 2427238 h 2560218"/>
                    <a:gd name="connsiteX9" fmla="*/ 371779 w 2553890"/>
                    <a:gd name="connsiteY9" fmla="*/ 2560175 h 2560218"/>
                    <a:gd name="connsiteX0" fmla="*/ 371779 w 2553890"/>
                    <a:gd name="connsiteY0" fmla="*/ 2560175 h 2560218"/>
                    <a:gd name="connsiteX1" fmla="*/ 2 w 2553890"/>
                    <a:gd name="connsiteY1" fmla="*/ 1445171 h 2560218"/>
                    <a:gd name="connsiteX2" fmla="*/ 1190637 w 2553890"/>
                    <a:gd name="connsiteY2" fmla="*/ 182991 h 2560218"/>
                    <a:gd name="connsiteX3" fmla="*/ 2553890 w 2553890"/>
                    <a:gd name="connsiteY3" fmla="*/ 0 h 2560218"/>
                    <a:gd name="connsiteX4" fmla="*/ 2381272 w 2553890"/>
                    <a:gd name="connsiteY4" fmla="*/ 1445171 h 2560218"/>
                    <a:gd name="connsiteX5" fmla="*/ 2339014 w 2553890"/>
                    <a:gd name="connsiteY5" fmla="*/ 1774040 h 2560218"/>
                    <a:gd name="connsiteX6" fmla="*/ 2320835 w 2553890"/>
                    <a:gd name="connsiteY6" fmla="*/ 1757112 h 2560218"/>
                    <a:gd name="connsiteX7" fmla="*/ 662980 w 2553890"/>
                    <a:gd name="connsiteY7" fmla="*/ 2070425 h 2560218"/>
                    <a:gd name="connsiteX8" fmla="*/ 443510 w 2553890"/>
                    <a:gd name="connsiteY8" fmla="*/ 2427238 h 2560218"/>
                    <a:gd name="connsiteX9" fmla="*/ 371779 w 2553890"/>
                    <a:gd name="connsiteY9" fmla="*/ 2560175 h 2560218"/>
                    <a:gd name="connsiteX0" fmla="*/ 371779 w 2553890"/>
                    <a:gd name="connsiteY0" fmla="*/ 2560175 h 2560214"/>
                    <a:gd name="connsiteX1" fmla="*/ 2 w 2553890"/>
                    <a:gd name="connsiteY1" fmla="*/ 1445171 h 2560214"/>
                    <a:gd name="connsiteX2" fmla="*/ 1190637 w 2553890"/>
                    <a:gd name="connsiteY2" fmla="*/ 182991 h 2560214"/>
                    <a:gd name="connsiteX3" fmla="*/ 2553890 w 2553890"/>
                    <a:gd name="connsiteY3" fmla="*/ 0 h 2560214"/>
                    <a:gd name="connsiteX4" fmla="*/ 2381272 w 2553890"/>
                    <a:gd name="connsiteY4" fmla="*/ 1445171 h 2560214"/>
                    <a:gd name="connsiteX5" fmla="*/ 2339014 w 2553890"/>
                    <a:gd name="connsiteY5" fmla="*/ 1774040 h 2560214"/>
                    <a:gd name="connsiteX6" fmla="*/ 2320835 w 2553890"/>
                    <a:gd name="connsiteY6" fmla="*/ 1757112 h 2560214"/>
                    <a:gd name="connsiteX7" fmla="*/ 662980 w 2553890"/>
                    <a:gd name="connsiteY7" fmla="*/ 2070425 h 2560214"/>
                    <a:gd name="connsiteX8" fmla="*/ 425656 w 2553890"/>
                    <a:gd name="connsiteY8" fmla="*/ 2411175 h 2560214"/>
                    <a:gd name="connsiteX9" fmla="*/ 371779 w 2553890"/>
                    <a:gd name="connsiteY9" fmla="*/ 2560175 h 2560214"/>
                    <a:gd name="connsiteX0" fmla="*/ 391643 w 2594255"/>
                    <a:gd name="connsiteY0" fmla="*/ 2607189 h 2607219"/>
                    <a:gd name="connsiteX1" fmla="*/ 40367 w 2594255"/>
                    <a:gd name="connsiteY1" fmla="*/ 1445171 h 2607219"/>
                    <a:gd name="connsiteX2" fmla="*/ 1231002 w 2594255"/>
                    <a:gd name="connsiteY2" fmla="*/ 182991 h 2607219"/>
                    <a:gd name="connsiteX3" fmla="*/ 2594255 w 2594255"/>
                    <a:gd name="connsiteY3" fmla="*/ 0 h 2607219"/>
                    <a:gd name="connsiteX4" fmla="*/ 2421637 w 2594255"/>
                    <a:gd name="connsiteY4" fmla="*/ 1445171 h 2607219"/>
                    <a:gd name="connsiteX5" fmla="*/ 2379379 w 2594255"/>
                    <a:gd name="connsiteY5" fmla="*/ 1774040 h 2607219"/>
                    <a:gd name="connsiteX6" fmla="*/ 2361200 w 2594255"/>
                    <a:gd name="connsiteY6" fmla="*/ 1757112 h 2607219"/>
                    <a:gd name="connsiteX7" fmla="*/ 703345 w 2594255"/>
                    <a:gd name="connsiteY7" fmla="*/ 2070425 h 2607219"/>
                    <a:gd name="connsiteX8" fmla="*/ 466021 w 2594255"/>
                    <a:gd name="connsiteY8" fmla="*/ 2411175 h 2607219"/>
                    <a:gd name="connsiteX9" fmla="*/ 391643 w 2594255"/>
                    <a:gd name="connsiteY9" fmla="*/ 2607189 h 2607219"/>
                    <a:gd name="connsiteX0" fmla="*/ 386007 w 2588619"/>
                    <a:gd name="connsiteY0" fmla="*/ 2607189 h 2607219"/>
                    <a:gd name="connsiteX1" fmla="*/ 34731 w 2588619"/>
                    <a:gd name="connsiteY1" fmla="*/ 1445171 h 2607219"/>
                    <a:gd name="connsiteX2" fmla="*/ 1225366 w 2588619"/>
                    <a:gd name="connsiteY2" fmla="*/ 182991 h 2607219"/>
                    <a:gd name="connsiteX3" fmla="*/ 2588619 w 2588619"/>
                    <a:gd name="connsiteY3" fmla="*/ 0 h 2607219"/>
                    <a:gd name="connsiteX4" fmla="*/ 2416001 w 2588619"/>
                    <a:gd name="connsiteY4" fmla="*/ 1445171 h 2607219"/>
                    <a:gd name="connsiteX5" fmla="*/ 2373743 w 2588619"/>
                    <a:gd name="connsiteY5" fmla="*/ 1774040 h 2607219"/>
                    <a:gd name="connsiteX6" fmla="*/ 2355564 w 2588619"/>
                    <a:gd name="connsiteY6" fmla="*/ 1757112 h 2607219"/>
                    <a:gd name="connsiteX7" fmla="*/ 697709 w 2588619"/>
                    <a:gd name="connsiteY7" fmla="*/ 2070425 h 2607219"/>
                    <a:gd name="connsiteX8" fmla="*/ 460385 w 2588619"/>
                    <a:gd name="connsiteY8" fmla="*/ 2411175 h 2607219"/>
                    <a:gd name="connsiteX9" fmla="*/ 386007 w 2588619"/>
                    <a:gd name="connsiteY9" fmla="*/ 2607189 h 2607219"/>
                    <a:gd name="connsiteX0" fmla="*/ 361910 w 2564522"/>
                    <a:gd name="connsiteY0" fmla="*/ 2607189 h 2607219"/>
                    <a:gd name="connsiteX1" fmla="*/ 10634 w 2564522"/>
                    <a:gd name="connsiteY1" fmla="*/ 1445171 h 2607219"/>
                    <a:gd name="connsiteX2" fmla="*/ 1201269 w 2564522"/>
                    <a:gd name="connsiteY2" fmla="*/ 182991 h 2607219"/>
                    <a:gd name="connsiteX3" fmla="*/ 2564522 w 2564522"/>
                    <a:gd name="connsiteY3" fmla="*/ 0 h 2607219"/>
                    <a:gd name="connsiteX4" fmla="*/ 2391904 w 2564522"/>
                    <a:gd name="connsiteY4" fmla="*/ 1445171 h 2607219"/>
                    <a:gd name="connsiteX5" fmla="*/ 2349646 w 2564522"/>
                    <a:gd name="connsiteY5" fmla="*/ 1774040 h 2607219"/>
                    <a:gd name="connsiteX6" fmla="*/ 2331467 w 2564522"/>
                    <a:gd name="connsiteY6" fmla="*/ 1757112 h 2607219"/>
                    <a:gd name="connsiteX7" fmla="*/ 673612 w 2564522"/>
                    <a:gd name="connsiteY7" fmla="*/ 2070425 h 2607219"/>
                    <a:gd name="connsiteX8" fmla="*/ 436288 w 2564522"/>
                    <a:gd name="connsiteY8" fmla="*/ 2411175 h 2607219"/>
                    <a:gd name="connsiteX9" fmla="*/ 361910 w 2564522"/>
                    <a:gd name="connsiteY9" fmla="*/ 2607189 h 260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4522" h="2607219">
                      <a:moveTo>
                        <a:pt x="361910" y="2607189"/>
                      </a:moveTo>
                      <a:cubicBezTo>
                        <a:pt x="187150" y="2276514"/>
                        <a:pt x="-53624" y="1868156"/>
                        <a:pt x="10634" y="1445171"/>
                      </a:cubicBezTo>
                      <a:cubicBezTo>
                        <a:pt x="74851" y="1022455"/>
                        <a:pt x="404497" y="188672"/>
                        <a:pt x="1201269" y="182991"/>
                      </a:cubicBezTo>
                      <a:cubicBezTo>
                        <a:pt x="1655675" y="179751"/>
                        <a:pt x="2110105" y="121994"/>
                        <a:pt x="2564522" y="0"/>
                      </a:cubicBezTo>
                      <a:cubicBezTo>
                        <a:pt x="2449443" y="481724"/>
                        <a:pt x="2391904" y="963448"/>
                        <a:pt x="2391904" y="1445171"/>
                      </a:cubicBezTo>
                      <a:cubicBezTo>
                        <a:pt x="2391904" y="1559061"/>
                        <a:pt x="2377675" y="1669428"/>
                        <a:pt x="2349646" y="1774040"/>
                      </a:cubicBezTo>
                      <a:lnTo>
                        <a:pt x="2331467" y="1757112"/>
                      </a:lnTo>
                      <a:cubicBezTo>
                        <a:pt x="1871117" y="1377730"/>
                        <a:pt x="1128871" y="1518005"/>
                        <a:pt x="673612" y="2070425"/>
                      </a:cubicBezTo>
                      <a:cubicBezTo>
                        <a:pt x="581258" y="2182489"/>
                        <a:pt x="489955" y="2286842"/>
                        <a:pt x="436288" y="2411175"/>
                      </a:cubicBezTo>
                      <a:cubicBezTo>
                        <a:pt x="432620" y="2408776"/>
                        <a:pt x="365183" y="2610052"/>
                        <a:pt x="361910" y="2607189"/>
                      </a:cubicBezTo>
                      <a:close/>
                    </a:path>
                  </a:pathLst>
                </a:custGeom>
                <a:solidFill>
                  <a:sysClr val="window" lastClr="FFFFFF"/>
                </a:solidFill>
                <a:ln w="25400" cap="flat" cmpd="sng" algn="ctr">
                  <a:noFill/>
                  <a:prstDash val="solid"/>
                </a:ln>
                <a:effectLst>
                  <a:innerShdw blurRad="63500" dist="50800" dir="108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5" name="椭圆 6"/>
                <p:cNvSpPr/>
                <p:nvPr/>
              </p:nvSpPr>
              <p:spPr>
                <a:xfrm>
                  <a:off x="7671253" y="2233902"/>
                  <a:ext cx="876182" cy="1219757"/>
                </a:xfrm>
                <a:custGeom>
                  <a:avLst/>
                  <a:gdLst/>
                  <a:ahLst/>
                  <a:cxnLst/>
                  <a:rect l="l" t="t" r="r" b="b"/>
                  <a:pathLst>
                    <a:path w="1229299" h="1711339">
                      <a:moveTo>
                        <a:pt x="1171742" y="261"/>
                      </a:moveTo>
                      <a:cubicBezTo>
                        <a:pt x="1209399" y="130341"/>
                        <a:pt x="1229299" y="269979"/>
                        <a:pt x="1229299" y="415195"/>
                      </a:cubicBezTo>
                      <a:cubicBezTo>
                        <a:pt x="1229299" y="1131036"/>
                        <a:pt x="745713" y="1711339"/>
                        <a:pt x="149179" y="1711339"/>
                      </a:cubicBezTo>
                      <a:lnTo>
                        <a:pt x="124385" y="1709837"/>
                      </a:lnTo>
                      <a:cubicBezTo>
                        <a:pt x="-113258" y="1208809"/>
                        <a:pt x="-7512" y="609125"/>
                        <a:pt x="417032" y="259252"/>
                      </a:cubicBezTo>
                      <a:cubicBezTo>
                        <a:pt x="635512" y="79199"/>
                        <a:pt x="902801" y="-5340"/>
                        <a:pt x="1171742" y="261"/>
                      </a:cubicBezTo>
                      <a:close/>
                    </a:path>
                  </a:pathLst>
                </a:custGeom>
                <a:solidFill>
                  <a:schemeClr val="accent4"/>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sp>
          <p:nvSpPr>
            <p:cNvPr id="66" name="TextBox 65"/>
            <p:cNvSpPr txBox="1"/>
            <p:nvPr/>
          </p:nvSpPr>
          <p:spPr>
            <a:xfrm rot="18229196">
              <a:off x="8616005" y="3585579"/>
              <a:ext cx="986167" cy="400110"/>
            </a:xfrm>
            <a:prstGeom prst="rect">
              <a:avLst/>
            </a:prstGeom>
            <a:noFill/>
          </p:spPr>
          <p:txBody>
            <a:bodyPr wrap="none" rtlCol="0">
              <a:spAutoFit/>
            </a:bodyPr>
            <a:lstStyle/>
            <a:p>
              <a:r>
                <a:rPr lang="en-US" sz="2000" dirty="0">
                  <a:solidFill>
                    <a:schemeClr val="bg1"/>
                  </a:solidFill>
                </a:rPr>
                <a:t>Success</a:t>
              </a:r>
            </a:p>
          </p:txBody>
        </p:sp>
      </p:grpSp>
      <p:sp>
        <p:nvSpPr>
          <p:cNvPr id="2" name="Title 1"/>
          <p:cNvSpPr>
            <a:spLocks noGrp="1"/>
          </p:cNvSpPr>
          <p:nvPr>
            <p:ph type="title"/>
          </p:nvPr>
        </p:nvSpPr>
        <p:spPr/>
        <p:txBody>
          <a:bodyPr/>
          <a:lstStyle/>
          <a:p>
            <a:pPr algn="ctr"/>
            <a:r>
              <a:rPr lang="en-US" dirty="0"/>
              <a:t>Timeline Of Company</a:t>
            </a:r>
          </a:p>
        </p:txBody>
      </p:sp>
      <p:sp>
        <p:nvSpPr>
          <p:cNvPr id="3" name="Slide Number Placeholder 2"/>
          <p:cNvSpPr>
            <a:spLocks noGrp="1"/>
          </p:cNvSpPr>
          <p:nvPr>
            <p:ph type="sldNum" sz="quarter" idx="12"/>
          </p:nvPr>
        </p:nvSpPr>
        <p:spPr/>
        <p:txBody>
          <a:bodyPr/>
          <a:lstStyle/>
          <a:p>
            <a:fld id="{5DE872C3-2ED1-43FB-B3C4-BA6F078D7CD3}" type="slidenum">
              <a:rPr lang="en-US" smtClean="0"/>
              <a:t>17</a:t>
            </a:fld>
            <a:endParaRPr lang="en-US"/>
          </a:p>
        </p:txBody>
      </p:sp>
      <p:sp>
        <p:nvSpPr>
          <p:cNvPr id="32" name="Rectangle 31"/>
          <p:cNvSpPr/>
          <p:nvPr/>
        </p:nvSpPr>
        <p:spPr>
          <a:xfrm>
            <a:off x="3449771" y="122566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grpSp>
        <p:nvGrpSpPr>
          <p:cNvPr id="35" name="Group 34"/>
          <p:cNvGrpSpPr/>
          <p:nvPr/>
        </p:nvGrpSpPr>
        <p:grpSpPr>
          <a:xfrm>
            <a:off x="1487332" y="3747510"/>
            <a:ext cx="1970468" cy="1005210"/>
            <a:chOff x="1563532" y="4223760"/>
            <a:chExt cx="1970468" cy="1005210"/>
          </a:xfrm>
        </p:grpSpPr>
        <p:sp>
          <p:nvSpPr>
            <p:cNvPr id="33" name="TextBox 32"/>
            <p:cNvSpPr txBox="1"/>
            <p:nvPr/>
          </p:nvSpPr>
          <p:spPr>
            <a:xfrm>
              <a:off x="1563532" y="4521084"/>
              <a:ext cx="1970468" cy="707886"/>
            </a:xfrm>
            <a:prstGeom prst="rect">
              <a:avLst/>
            </a:prstGeom>
            <a:noFill/>
          </p:spPr>
          <p:txBody>
            <a:bodyPr wrap="square" rtlCol="0">
              <a:spAutoFit/>
            </a:bodyPr>
            <a:lstStyle/>
            <a:p>
              <a:pPr algn="ctr"/>
              <a:r>
                <a:rPr lang="en-US" sz="1400" b="1" dirty="0">
                  <a:solidFill>
                    <a:schemeClr val="accent1"/>
                  </a:solidFill>
                </a:rPr>
                <a:t>Lorem ipsum dolor </a:t>
              </a:r>
              <a:r>
                <a:rPr lang="en-US" sz="1300" dirty="0" err="1">
                  <a:solidFill>
                    <a:schemeClr val="tx1">
                      <a:lumMod val="50000"/>
                      <a:lumOff val="50000"/>
                    </a:schemeClr>
                  </a:solidFill>
                </a:rPr>
                <a:t>Adipiscing</a:t>
              </a:r>
              <a:r>
                <a:rPr lang="en-US" sz="1300" dirty="0">
                  <a:solidFill>
                    <a:schemeClr val="tx1">
                      <a:lumMod val="50000"/>
                      <a:lumOff val="50000"/>
                    </a:schemeClr>
                  </a:solidFill>
                </a:rPr>
                <a:t> </a:t>
              </a:r>
              <a:r>
                <a:rPr lang="en-US" sz="1300" dirty="0" err="1">
                  <a:solidFill>
                    <a:schemeClr val="tx1">
                      <a:lumMod val="50000"/>
                      <a:lumOff val="50000"/>
                    </a:schemeClr>
                  </a:solidFill>
                </a:rPr>
                <a:t>elit</a:t>
              </a:r>
              <a:r>
                <a:rPr lang="en-US" sz="1300" dirty="0">
                  <a:solidFill>
                    <a:schemeClr val="tx1">
                      <a:lumMod val="50000"/>
                      <a:lumOff val="50000"/>
                    </a:schemeClr>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a:t>
              </a:r>
            </a:p>
          </p:txBody>
        </p:sp>
        <p:sp>
          <p:nvSpPr>
            <p:cNvPr id="34" name="TextBox 33"/>
            <p:cNvSpPr txBox="1"/>
            <p:nvPr/>
          </p:nvSpPr>
          <p:spPr>
            <a:xfrm>
              <a:off x="2217285" y="4223760"/>
              <a:ext cx="652743" cy="369332"/>
            </a:xfrm>
            <a:prstGeom prst="rect">
              <a:avLst/>
            </a:prstGeom>
            <a:noFill/>
          </p:spPr>
          <p:txBody>
            <a:bodyPr wrap="none" rtlCol="0">
              <a:spAutoFit/>
            </a:bodyPr>
            <a:lstStyle/>
            <a:p>
              <a:r>
                <a:rPr lang="en-US" b="1" dirty="0">
                  <a:solidFill>
                    <a:schemeClr val="accent1"/>
                  </a:solidFill>
                </a:rPr>
                <a:t>2015</a:t>
              </a:r>
              <a:endParaRPr lang="vi-VN" b="1" dirty="0">
                <a:solidFill>
                  <a:schemeClr val="accent1"/>
                </a:solidFill>
              </a:endParaRPr>
            </a:p>
          </p:txBody>
        </p:sp>
      </p:grpSp>
      <p:grpSp>
        <p:nvGrpSpPr>
          <p:cNvPr id="36" name="Group 35"/>
          <p:cNvGrpSpPr/>
          <p:nvPr/>
        </p:nvGrpSpPr>
        <p:grpSpPr>
          <a:xfrm>
            <a:off x="3665752" y="4366809"/>
            <a:ext cx="1970468" cy="1005210"/>
            <a:chOff x="1563532" y="4223760"/>
            <a:chExt cx="1970468" cy="1005210"/>
          </a:xfrm>
        </p:grpSpPr>
        <p:sp>
          <p:nvSpPr>
            <p:cNvPr id="37" name="TextBox 36"/>
            <p:cNvSpPr txBox="1"/>
            <p:nvPr/>
          </p:nvSpPr>
          <p:spPr>
            <a:xfrm>
              <a:off x="1563532" y="4521084"/>
              <a:ext cx="1970468" cy="707886"/>
            </a:xfrm>
            <a:prstGeom prst="rect">
              <a:avLst/>
            </a:prstGeom>
            <a:noFill/>
          </p:spPr>
          <p:txBody>
            <a:bodyPr wrap="square" rtlCol="0">
              <a:spAutoFit/>
            </a:bodyPr>
            <a:lstStyle/>
            <a:p>
              <a:pPr algn="ctr"/>
              <a:r>
                <a:rPr lang="en-US" sz="1400" b="1" dirty="0">
                  <a:solidFill>
                    <a:schemeClr val="accent2"/>
                  </a:solidFill>
                </a:rPr>
                <a:t>Lorem ipsum dolor </a:t>
              </a:r>
              <a:r>
                <a:rPr lang="en-US" sz="1300" dirty="0" err="1">
                  <a:solidFill>
                    <a:schemeClr val="tx1">
                      <a:lumMod val="50000"/>
                      <a:lumOff val="50000"/>
                    </a:schemeClr>
                  </a:solidFill>
                </a:rPr>
                <a:t>Adipiscing</a:t>
              </a:r>
              <a:r>
                <a:rPr lang="en-US" sz="1300" dirty="0">
                  <a:solidFill>
                    <a:schemeClr val="tx1">
                      <a:lumMod val="50000"/>
                      <a:lumOff val="50000"/>
                    </a:schemeClr>
                  </a:solidFill>
                </a:rPr>
                <a:t> </a:t>
              </a:r>
              <a:r>
                <a:rPr lang="en-US" sz="1300" dirty="0" err="1">
                  <a:solidFill>
                    <a:schemeClr val="tx1">
                      <a:lumMod val="50000"/>
                      <a:lumOff val="50000"/>
                    </a:schemeClr>
                  </a:solidFill>
                </a:rPr>
                <a:t>elit</a:t>
              </a:r>
              <a:r>
                <a:rPr lang="en-US" sz="1300" dirty="0">
                  <a:solidFill>
                    <a:schemeClr val="tx1">
                      <a:lumMod val="50000"/>
                      <a:lumOff val="50000"/>
                    </a:schemeClr>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a:t>
              </a:r>
            </a:p>
          </p:txBody>
        </p:sp>
        <p:sp>
          <p:nvSpPr>
            <p:cNvPr id="38" name="TextBox 37"/>
            <p:cNvSpPr txBox="1"/>
            <p:nvPr/>
          </p:nvSpPr>
          <p:spPr>
            <a:xfrm>
              <a:off x="2217285" y="4223760"/>
              <a:ext cx="652743" cy="369332"/>
            </a:xfrm>
            <a:prstGeom prst="rect">
              <a:avLst/>
            </a:prstGeom>
            <a:noFill/>
          </p:spPr>
          <p:txBody>
            <a:bodyPr wrap="none" rtlCol="0">
              <a:spAutoFit/>
            </a:bodyPr>
            <a:lstStyle/>
            <a:p>
              <a:r>
                <a:rPr lang="en-US" b="1" dirty="0">
                  <a:solidFill>
                    <a:schemeClr val="accent2"/>
                  </a:solidFill>
                </a:rPr>
                <a:t>2014</a:t>
              </a:r>
              <a:endParaRPr lang="vi-VN" b="1" dirty="0">
                <a:solidFill>
                  <a:schemeClr val="accent2"/>
                </a:solidFill>
              </a:endParaRPr>
            </a:p>
          </p:txBody>
        </p:sp>
      </p:grpSp>
      <p:grpSp>
        <p:nvGrpSpPr>
          <p:cNvPr id="39" name="Group 38"/>
          <p:cNvGrpSpPr/>
          <p:nvPr/>
        </p:nvGrpSpPr>
        <p:grpSpPr>
          <a:xfrm>
            <a:off x="6072617" y="5019653"/>
            <a:ext cx="1970468" cy="1005210"/>
            <a:chOff x="1563532" y="4223760"/>
            <a:chExt cx="1970468" cy="1005210"/>
          </a:xfrm>
        </p:grpSpPr>
        <p:sp>
          <p:nvSpPr>
            <p:cNvPr id="40" name="TextBox 39"/>
            <p:cNvSpPr txBox="1"/>
            <p:nvPr/>
          </p:nvSpPr>
          <p:spPr>
            <a:xfrm>
              <a:off x="1563532" y="4521084"/>
              <a:ext cx="1970468" cy="707886"/>
            </a:xfrm>
            <a:prstGeom prst="rect">
              <a:avLst/>
            </a:prstGeom>
            <a:noFill/>
          </p:spPr>
          <p:txBody>
            <a:bodyPr wrap="square" rtlCol="0">
              <a:spAutoFit/>
            </a:bodyPr>
            <a:lstStyle/>
            <a:p>
              <a:pPr algn="ctr"/>
              <a:r>
                <a:rPr lang="en-US" sz="1400" b="1" dirty="0">
                  <a:solidFill>
                    <a:schemeClr val="accent3"/>
                  </a:solidFill>
                </a:rPr>
                <a:t>Lorem ipsum dolor </a:t>
              </a:r>
              <a:r>
                <a:rPr lang="en-US" sz="1300" dirty="0" err="1">
                  <a:solidFill>
                    <a:schemeClr val="tx1">
                      <a:lumMod val="50000"/>
                      <a:lumOff val="50000"/>
                    </a:schemeClr>
                  </a:solidFill>
                </a:rPr>
                <a:t>Adipiscing</a:t>
              </a:r>
              <a:r>
                <a:rPr lang="en-US" sz="1300" dirty="0">
                  <a:solidFill>
                    <a:schemeClr val="tx1">
                      <a:lumMod val="50000"/>
                      <a:lumOff val="50000"/>
                    </a:schemeClr>
                  </a:solidFill>
                </a:rPr>
                <a:t> </a:t>
              </a:r>
              <a:r>
                <a:rPr lang="en-US" sz="1300" dirty="0" err="1">
                  <a:solidFill>
                    <a:schemeClr val="tx1">
                      <a:lumMod val="50000"/>
                      <a:lumOff val="50000"/>
                    </a:schemeClr>
                  </a:solidFill>
                </a:rPr>
                <a:t>elit</a:t>
              </a:r>
              <a:r>
                <a:rPr lang="en-US" sz="1300" dirty="0">
                  <a:solidFill>
                    <a:schemeClr val="tx1">
                      <a:lumMod val="50000"/>
                      <a:lumOff val="50000"/>
                    </a:schemeClr>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a:t>
              </a:r>
            </a:p>
          </p:txBody>
        </p:sp>
        <p:sp>
          <p:nvSpPr>
            <p:cNvPr id="41" name="TextBox 40"/>
            <p:cNvSpPr txBox="1"/>
            <p:nvPr/>
          </p:nvSpPr>
          <p:spPr>
            <a:xfrm>
              <a:off x="2217285" y="4223760"/>
              <a:ext cx="652743" cy="369332"/>
            </a:xfrm>
            <a:prstGeom prst="rect">
              <a:avLst/>
            </a:prstGeom>
            <a:noFill/>
          </p:spPr>
          <p:txBody>
            <a:bodyPr wrap="none" rtlCol="0">
              <a:spAutoFit/>
            </a:bodyPr>
            <a:lstStyle/>
            <a:p>
              <a:r>
                <a:rPr lang="en-US" b="1" dirty="0">
                  <a:solidFill>
                    <a:schemeClr val="accent3"/>
                  </a:solidFill>
                </a:rPr>
                <a:t>2013</a:t>
              </a:r>
              <a:endParaRPr lang="vi-VN" b="1" dirty="0">
                <a:solidFill>
                  <a:schemeClr val="accent3"/>
                </a:solidFill>
              </a:endParaRPr>
            </a:p>
          </p:txBody>
        </p:sp>
      </p:grpSp>
      <p:grpSp>
        <p:nvGrpSpPr>
          <p:cNvPr id="43" name="Group 42"/>
          <p:cNvGrpSpPr/>
          <p:nvPr/>
        </p:nvGrpSpPr>
        <p:grpSpPr>
          <a:xfrm>
            <a:off x="8572555" y="5679858"/>
            <a:ext cx="1970468" cy="1005210"/>
            <a:chOff x="1563532" y="4223760"/>
            <a:chExt cx="1970468" cy="1005210"/>
          </a:xfrm>
        </p:grpSpPr>
        <p:sp>
          <p:nvSpPr>
            <p:cNvPr id="44" name="TextBox 43"/>
            <p:cNvSpPr txBox="1"/>
            <p:nvPr/>
          </p:nvSpPr>
          <p:spPr>
            <a:xfrm>
              <a:off x="1563532" y="4521084"/>
              <a:ext cx="1970468" cy="707886"/>
            </a:xfrm>
            <a:prstGeom prst="rect">
              <a:avLst/>
            </a:prstGeom>
            <a:noFill/>
          </p:spPr>
          <p:txBody>
            <a:bodyPr wrap="square" rtlCol="0">
              <a:spAutoFit/>
            </a:bodyPr>
            <a:lstStyle/>
            <a:p>
              <a:pPr algn="ctr"/>
              <a:r>
                <a:rPr lang="en-US" sz="1400" b="1" dirty="0">
                  <a:solidFill>
                    <a:schemeClr val="accent4"/>
                  </a:solidFill>
                </a:rPr>
                <a:t>Lorem ipsum dolor </a:t>
              </a:r>
              <a:r>
                <a:rPr lang="en-US" sz="1300" dirty="0" err="1">
                  <a:solidFill>
                    <a:schemeClr val="tx1">
                      <a:lumMod val="50000"/>
                      <a:lumOff val="50000"/>
                    </a:schemeClr>
                  </a:solidFill>
                </a:rPr>
                <a:t>Adipiscing</a:t>
              </a:r>
              <a:r>
                <a:rPr lang="en-US" sz="1300" dirty="0">
                  <a:solidFill>
                    <a:schemeClr val="tx1">
                      <a:lumMod val="50000"/>
                      <a:lumOff val="50000"/>
                    </a:schemeClr>
                  </a:solidFill>
                </a:rPr>
                <a:t> </a:t>
              </a:r>
              <a:r>
                <a:rPr lang="en-US" sz="1300" dirty="0" err="1">
                  <a:solidFill>
                    <a:schemeClr val="tx1">
                      <a:lumMod val="50000"/>
                      <a:lumOff val="50000"/>
                    </a:schemeClr>
                  </a:solidFill>
                </a:rPr>
                <a:t>elit</a:t>
              </a:r>
              <a:r>
                <a:rPr lang="en-US" sz="1300" dirty="0">
                  <a:solidFill>
                    <a:schemeClr val="tx1">
                      <a:lumMod val="50000"/>
                      <a:lumOff val="50000"/>
                    </a:schemeClr>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a:t>
              </a:r>
            </a:p>
          </p:txBody>
        </p:sp>
        <p:sp>
          <p:nvSpPr>
            <p:cNvPr id="45" name="TextBox 44"/>
            <p:cNvSpPr txBox="1"/>
            <p:nvPr/>
          </p:nvSpPr>
          <p:spPr>
            <a:xfrm>
              <a:off x="2217285" y="4223760"/>
              <a:ext cx="652743" cy="369332"/>
            </a:xfrm>
            <a:prstGeom prst="rect">
              <a:avLst/>
            </a:prstGeom>
            <a:noFill/>
          </p:spPr>
          <p:txBody>
            <a:bodyPr wrap="none" rtlCol="0">
              <a:spAutoFit/>
            </a:bodyPr>
            <a:lstStyle/>
            <a:p>
              <a:r>
                <a:rPr lang="en-US" b="1" dirty="0">
                  <a:solidFill>
                    <a:schemeClr val="accent4"/>
                  </a:solidFill>
                </a:rPr>
                <a:t>2012</a:t>
              </a:r>
              <a:endParaRPr lang="vi-VN" b="1" dirty="0">
                <a:solidFill>
                  <a:schemeClr val="accent4"/>
                </a:solidFill>
              </a:endParaRPr>
            </a:p>
          </p:txBody>
        </p:sp>
      </p:grpSp>
      <p:grpSp>
        <p:nvGrpSpPr>
          <p:cNvPr id="46" name="Group 45"/>
          <p:cNvGrpSpPr/>
          <p:nvPr/>
        </p:nvGrpSpPr>
        <p:grpSpPr>
          <a:xfrm>
            <a:off x="9773596" y="3825845"/>
            <a:ext cx="464344" cy="465138"/>
            <a:chOff x="7275629" y="3973834"/>
            <a:chExt cx="464344" cy="465138"/>
          </a:xfrm>
          <a:solidFill>
            <a:schemeClr val="accent4"/>
          </a:solidFill>
        </p:grpSpPr>
        <p:sp>
          <p:nvSpPr>
            <p:cNvPr id="47" name="AutoShape 37"/>
            <p:cNvSpPr>
              <a:spLocks/>
            </p:cNvSpPr>
            <p:nvPr/>
          </p:nvSpPr>
          <p:spPr bwMode="auto">
            <a:xfrm>
              <a:off x="7275629" y="401749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8" name="AutoShape 38"/>
            <p:cNvSpPr>
              <a:spLocks/>
            </p:cNvSpPr>
            <p:nvPr/>
          </p:nvSpPr>
          <p:spPr bwMode="auto">
            <a:xfrm>
              <a:off x="7478829" y="420640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9" name="AutoShape 39"/>
            <p:cNvSpPr>
              <a:spLocks/>
            </p:cNvSpPr>
            <p:nvPr/>
          </p:nvSpPr>
          <p:spPr bwMode="auto">
            <a:xfrm>
              <a:off x="7667742" y="397383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0" name="AutoShape 40"/>
            <p:cNvSpPr>
              <a:spLocks/>
            </p:cNvSpPr>
            <p:nvPr/>
          </p:nvSpPr>
          <p:spPr bwMode="auto">
            <a:xfrm>
              <a:off x="7391517" y="419211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1" name="AutoShape 41"/>
            <p:cNvSpPr>
              <a:spLocks/>
            </p:cNvSpPr>
            <p:nvPr/>
          </p:nvSpPr>
          <p:spPr bwMode="auto">
            <a:xfrm>
              <a:off x="7449460" y="429371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 name="AutoShape 42"/>
            <p:cNvSpPr>
              <a:spLocks/>
            </p:cNvSpPr>
            <p:nvPr/>
          </p:nvSpPr>
          <p:spPr bwMode="auto">
            <a:xfrm>
              <a:off x="7682029" y="407543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8" name="AutoShape 59"/>
          <p:cNvSpPr>
            <a:spLocks/>
          </p:cNvSpPr>
          <p:nvPr/>
        </p:nvSpPr>
        <p:spPr bwMode="auto">
          <a:xfrm>
            <a:off x="7218330" y="3179064"/>
            <a:ext cx="465138" cy="464344"/>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9" name="AutoShape 117"/>
          <p:cNvSpPr>
            <a:spLocks/>
          </p:cNvSpPr>
          <p:nvPr/>
        </p:nvSpPr>
        <p:spPr bwMode="auto">
          <a:xfrm>
            <a:off x="2668505" y="1920100"/>
            <a:ext cx="464344" cy="348456"/>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60" name="Group 59"/>
          <p:cNvGrpSpPr/>
          <p:nvPr/>
        </p:nvGrpSpPr>
        <p:grpSpPr>
          <a:xfrm>
            <a:off x="4856993" y="2514410"/>
            <a:ext cx="464344" cy="464344"/>
            <a:chOff x="3498967" y="3049909"/>
            <a:chExt cx="464344" cy="464344"/>
          </a:xfrm>
          <a:solidFill>
            <a:schemeClr val="accent2"/>
          </a:solidFill>
        </p:grpSpPr>
        <p:sp>
          <p:nvSpPr>
            <p:cNvPr id="61" name="AutoShape 126"/>
            <p:cNvSpPr>
              <a:spLocks/>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2" name="AutoShape 127"/>
            <p:cNvSpPr>
              <a:spLocks/>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7" name="Rectangle 66"/>
          <p:cNvSpPr/>
          <p:nvPr/>
        </p:nvSpPr>
        <p:spPr>
          <a:xfrm>
            <a:off x="2158418" y="2387639"/>
            <a:ext cx="1188467" cy="307777"/>
          </a:xfrm>
          <a:prstGeom prst="rect">
            <a:avLst/>
          </a:prstGeom>
        </p:spPr>
        <p:txBody>
          <a:bodyPr wrap="none">
            <a:spAutoFit/>
          </a:bodyPr>
          <a:lstStyle/>
          <a:p>
            <a:r>
              <a:rPr lang="en-US" sz="1400" dirty="0">
                <a:solidFill>
                  <a:schemeClr val="accent1"/>
                </a:solidFill>
              </a:rPr>
              <a:t>Lorem ipsum </a:t>
            </a:r>
            <a:endParaRPr lang="en-US" sz="1400" dirty="0"/>
          </a:p>
        </p:txBody>
      </p:sp>
      <p:sp>
        <p:nvSpPr>
          <p:cNvPr id="68" name="Rectangle 67"/>
          <p:cNvSpPr/>
          <p:nvPr/>
        </p:nvSpPr>
        <p:spPr>
          <a:xfrm>
            <a:off x="4379045" y="3014729"/>
            <a:ext cx="1188467" cy="307777"/>
          </a:xfrm>
          <a:prstGeom prst="rect">
            <a:avLst/>
          </a:prstGeom>
        </p:spPr>
        <p:txBody>
          <a:bodyPr wrap="none">
            <a:spAutoFit/>
          </a:bodyPr>
          <a:lstStyle/>
          <a:p>
            <a:r>
              <a:rPr lang="en-US" sz="1400" dirty="0">
                <a:solidFill>
                  <a:schemeClr val="accent2"/>
                </a:solidFill>
              </a:rPr>
              <a:t>Lorem ipsum </a:t>
            </a:r>
          </a:p>
        </p:txBody>
      </p:sp>
      <p:sp>
        <p:nvSpPr>
          <p:cNvPr id="69" name="Rectangle 68"/>
          <p:cNvSpPr/>
          <p:nvPr/>
        </p:nvSpPr>
        <p:spPr>
          <a:xfrm>
            <a:off x="6771838" y="3680565"/>
            <a:ext cx="1188467" cy="307777"/>
          </a:xfrm>
          <a:prstGeom prst="rect">
            <a:avLst/>
          </a:prstGeom>
        </p:spPr>
        <p:txBody>
          <a:bodyPr wrap="none">
            <a:spAutoFit/>
          </a:bodyPr>
          <a:lstStyle/>
          <a:p>
            <a:r>
              <a:rPr lang="en-US" sz="1400" dirty="0">
                <a:solidFill>
                  <a:schemeClr val="accent3"/>
                </a:solidFill>
              </a:rPr>
              <a:t>Lorem ipsum </a:t>
            </a:r>
          </a:p>
        </p:txBody>
      </p:sp>
      <p:sp>
        <p:nvSpPr>
          <p:cNvPr id="70" name="Rectangle 69"/>
          <p:cNvSpPr/>
          <p:nvPr/>
        </p:nvSpPr>
        <p:spPr>
          <a:xfrm>
            <a:off x="9324222" y="4299964"/>
            <a:ext cx="1188467" cy="307777"/>
          </a:xfrm>
          <a:prstGeom prst="rect">
            <a:avLst/>
          </a:prstGeom>
        </p:spPr>
        <p:txBody>
          <a:bodyPr wrap="none">
            <a:spAutoFit/>
          </a:bodyPr>
          <a:lstStyle/>
          <a:p>
            <a:r>
              <a:rPr lang="en-US" sz="1400" dirty="0">
                <a:solidFill>
                  <a:schemeClr val="accent4"/>
                </a:solidFill>
              </a:rPr>
              <a:t>Lorem ipsum </a:t>
            </a:r>
          </a:p>
        </p:txBody>
      </p:sp>
    </p:spTree>
    <p:extLst>
      <p:ext uri="{BB962C8B-B14F-4D97-AF65-F5344CB8AC3E}">
        <p14:creationId xmlns:p14="http://schemas.microsoft.com/office/powerpoint/2010/main" val="140654772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barn(outVertical)">
                                      <p:cBhvr>
                                        <p:cTn id="7" dur="500"/>
                                        <p:tgtEl>
                                          <p:spTgt spid="3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1000" fill="hold"/>
                                        <p:tgtEl>
                                          <p:spTgt spid="11"/>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1000"/>
                                        <p:tgtEl>
                                          <p:spTgt spid="21"/>
                                        </p:tgtEl>
                                      </p:cBhvr>
                                    </p:animEffect>
                                    <p:anim calcmode="lin" valueType="num">
                                      <p:cBhvr>
                                        <p:cTn id="24" dur="1000" fill="hold"/>
                                        <p:tgtEl>
                                          <p:spTgt spid="21"/>
                                        </p:tgtEl>
                                        <p:attrNameLst>
                                          <p:attrName>ppt_x</p:attrName>
                                        </p:attrNameLst>
                                      </p:cBhvr>
                                      <p:tavLst>
                                        <p:tav tm="0">
                                          <p:val>
                                            <p:strVal val="#ppt_x"/>
                                          </p:val>
                                        </p:tav>
                                        <p:tav tm="100000">
                                          <p:val>
                                            <p:strVal val="#ppt_x"/>
                                          </p:val>
                                        </p:tav>
                                      </p:tavLst>
                                    </p:anim>
                                    <p:anim calcmode="lin" valueType="num">
                                      <p:cBhvr>
                                        <p:cTn id="25" dur="1000" fill="hold"/>
                                        <p:tgtEl>
                                          <p:spTgt spid="21"/>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7" presetClass="entr" presetSubtype="0" fill="hold" nodeType="after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fade">
                                      <p:cBhvr>
                                        <p:cTn id="29" dur="1000"/>
                                        <p:tgtEl>
                                          <p:spTgt spid="26"/>
                                        </p:tgtEl>
                                      </p:cBhvr>
                                    </p:animEffect>
                                    <p:anim calcmode="lin" valueType="num">
                                      <p:cBhvr>
                                        <p:cTn id="30" dur="1000" fill="hold"/>
                                        <p:tgtEl>
                                          <p:spTgt spid="26"/>
                                        </p:tgtEl>
                                        <p:attrNameLst>
                                          <p:attrName>ppt_x</p:attrName>
                                        </p:attrNameLst>
                                      </p:cBhvr>
                                      <p:tavLst>
                                        <p:tav tm="0">
                                          <p:val>
                                            <p:strVal val="#ppt_x"/>
                                          </p:val>
                                        </p:tav>
                                        <p:tav tm="100000">
                                          <p:val>
                                            <p:strVal val="#ppt_x"/>
                                          </p:val>
                                        </p:tav>
                                      </p:tavLst>
                                    </p:anim>
                                    <p:anim calcmode="lin" valueType="num">
                                      <p:cBhvr>
                                        <p:cTn id="31" dur="1000" fill="hold"/>
                                        <p:tgtEl>
                                          <p:spTgt spid="26"/>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14" presetClass="entr" presetSubtype="10" fill="hold" grpId="0" nodeType="afterEffect">
                                  <p:stCondLst>
                                    <p:cond delay="0"/>
                                  </p:stCondLst>
                                  <p:childTnLst>
                                    <p:set>
                                      <p:cBhvr>
                                        <p:cTn id="34" dur="1" fill="hold">
                                          <p:stCondLst>
                                            <p:cond delay="0"/>
                                          </p:stCondLst>
                                        </p:cTn>
                                        <p:tgtEl>
                                          <p:spTgt spid="59"/>
                                        </p:tgtEl>
                                        <p:attrNameLst>
                                          <p:attrName>style.visibility</p:attrName>
                                        </p:attrNameLst>
                                      </p:cBhvr>
                                      <p:to>
                                        <p:strVal val="visible"/>
                                      </p:to>
                                    </p:set>
                                    <p:animEffect transition="in" filter="randombar(horizontal)">
                                      <p:cBhvr>
                                        <p:cTn id="35" dur="500"/>
                                        <p:tgtEl>
                                          <p:spTgt spid="59"/>
                                        </p:tgtEl>
                                      </p:cBhvr>
                                    </p:animEffect>
                                  </p:childTnLst>
                                </p:cTn>
                              </p:par>
                            </p:childTnLst>
                          </p:cTn>
                        </p:par>
                        <p:par>
                          <p:cTn id="36" fill="hold">
                            <p:stCondLst>
                              <p:cond delay="5000"/>
                            </p:stCondLst>
                            <p:childTnLst>
                              <p:par>
                                <p:cTn id="37" presetID="14" presetClass="entr" presetSubtype="10" fill="hold" grpId="0" nodeType="afterEffect">
                                  <p:stCondLst>
                                    <p:cond delay="0"/>
                                  </p:stCondLst>
                                  <p:childTnLst>
                                    <p:set>
                                      <p:cBhvr>
                                        <p:cTn id="38" dur="1" fill="hold">
                                          <p:stCondLst>
                                            <p:cond delay="0"/>
                                          </p:stCondLst>
                                        </p:cTn>
                                        <p:tgtEl>
                                          <p:spTgt spid="67"/>
                                        </p:tgtEl>
                                        <p:attrNameLst>
                                          <p:attrName>style.visibility</p:attrName>
                                        </p:attrNameLst>
                                      </p:cBhvr>
                                      <p:to>
                                        <p:strVal val="visible"/>
                                      </p:to>
                                    </p:set>
                                    <p:animEffect transition="in" filter="randombar(horizontal)">
                                      <p:cBhvr>
                                        <p:cTn id="39" dur="500"/>
                                        <p:tgtEl>
                                          <p:spTgt spid="67"/>
                                        </p:tgtEl>
                                      </p:cBhvr>
                                    </p:animEffect>
                                  </p:childTnLst>
                                </p:cTn>
                              </p:par>
                            </p:childTnLst>
                          </p:cTn>
                        </p:par>
                        <p:par>
                          <p:cTn id="40" fill="hold">
                            <p:stCondLst>
                              <p:cond delay="5500"/>
                            </p:stCondLst>
                            <p:childTnLst>
                              <p:par>
                                <p:cTn id="41" presetID="14" presetClass="entr" presetSubtype="10" fill="hold" nodeType="afterEffect">
                                  <p:stCondLst>
                                    <p:cond delay="0"/>
                                  </p:stCondLst>
                                  <p:childTnLst>
                                    <p:set>
                                      <p:cBhvr>
                                        <p:cTn id="42" dur="1" fill="hold">
                                          <p:stCondLst>
                                            <p:cond delay="0"/>
                                          </p:stCondLst>
                                        </p:cTn>
                                        <p:tgtEl>
                                          <p:spTgt spid="60"/>
                                        </p:tgtEl>
                                        <p:attrNameLst>
                                          <p:attrName>style.visibility</p:attrName>
                                        </p:attrNameLst>
                                      </p:cBhvr>
                                      <p:to>
                                        <p:strVal val="visible"/>
                                      </p:to>
                                    </p:set>
                                    <p:animEffect transition="in" filter="randombar(horizontal)">
                                      <p:cBhvr>
                                        <p:cTn id="43" dur="500"/>
                                        <p:tgtEl>
                                          <p:spTgt spid="60"/>
                                        </p:tgtEl>
                                      </p:cBhvr>
                                    </p:animEffect>
                                  </p:childTnLst>
                                </p:cTn>
                              </p:par>
                            </p:childTnLst>
                          </p:cTn>
                        </p:par>
                        <p:par>
                          <p:cTn id="44" fill="hold">
                            <p:stCondLst>
                              <p:cond delay="6000"/>
                            </p:stCondLst>
                            <p:childTnLst>
                              <p:par>
                                <p:cTn id="45" presetID="14" presetClass="entr" presetSubtype="10" fill="hold" grpId="0" nodeType="afterEffect">
                                  <p:stCondLst>
                                    <p:cond delay="0"/>
                                  </p:stCondLst>
                                  <p:childTnLst>
                                    <p:set>
                                      <p:cBhvr>
                                        <p:cTn id="46" dur="1" fill="hold">
                                          <p:stCondLst>
                                            <p:cond delay="0"/>
                                          </p:stCondLst>
                                        </p:cTn>
                                        <p:tgtEl>
                                          <p:spTgt spid="68"/>
                                        </p:tgtEl>
                                        <p:attrNameLst>
                                          <p:attrName>style.visibility</p:attrName>
                                        </p:attrNameLst>
                                      </p:cBhvr>
                                      <p:to>
                                        <p:strVal val="visible"/>
                                      </p:to>
                                    </p:set>
                                    <p:animEffect transition="in" filter="randombar(horizontal)">
                                      <p:cBhvr>
                                        <p:cTn id="47" dur="500"/>
                                        <p:tgtEl>
                                          <p:spTgt spid="68"/>
                                        </p:tgtEl>
                                      </p:cBhvr>
                                    </p:animEffect>
                                  </p:childTnLst>
                                </p:cTn>
                              </p:par>
                            </p:childTnLst>
                          </p:cTn>
                        </p:par>
                        <p:par>
                          <p:cTn id="48" fill="hold">
                            <p:stCondLst>
                              <p:cond delay="6500"/>
                            </p:stCondLst>
                            <p:childTnLst>
                              <p:par>
                                <p:cTn id="49" presetID="14" presetClass="entr" presetSubtype="10" fill="hold" grpId="0" nodeType="after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randombar(horizontal)">
                                      <p:cBhvr>
                                        <p:cTn id="51" dur="500"/>
                                        <p:tgtEl>
                                          <p:spTgt spid="58"/>
                                        </p:tgtEl>
                                      </p:cBhvr>
                                    </p:animEffect>
                                  </p:childTnLst>
                                </p:cTn>
                              </p:par>
                            </p:childTnLst>
                          </p:cTn>
                        </p:par>
                        <p:par>
                          <p:cTn id="52" fill="hold">
                            <p:stCondLst>
                              <p:cond delay="7000"/>
                            </p:stCondLst>
                            <p:childTnLst>
                              <p:par>
                                <p:cTn id="53" presetID="14" presetClass="entr" presetSubtype="10" fill="hold" grpId="0" nodeType="afterEffect">
                                  <p:stCondLst>
                                    <p:cond delay="0"/>
                                  </p:stCondLst>
                                  <p:childTnLst>
                                    <p:set>
                                      <p:cBhvr>
                                        <p:cTn id="54" dur="1" fill="hold">
                                          <p:stCondLst>
                                            <p:cond delay="0"/>
                                          </p:stCondLst>
                                        </p:cTn>
                                        <p:tgtEl>
                                          <p:spTgt spid="69"/>
                                        </p:tgtEl>
                                        <p:attrNameLst>
                                          <p:attrName>style.visibility</p:attrName>
                                        </p:attrNameLst>
                                      </p:cBhvr>
                                      <p:to>
                                        <p:strVal val="visible"/>
                                      </p:to>
                                    </p:set>
                                    <p:animEffect transition="in" filter="randombar(horizontal)">
                                      <p:cBhvr>
                                        <p:cTn id="55" dur="500"/>
                                        <p:tgtEl>
                                          <p:spTgt spid="69"/>
                                        </p:tgtEl>
                                      </p:cBhvr>
                                    </p:animEffect>
                                  </p:childTnLst>
                                </p:cTn>
                              </p:par>
                            </p:childTnLst>
                          </p:cTn>
                        </p:par>
                        <p:par>
                          <p:cTn id="56" fill="hold">
                            <p:stCondLst>
                              <p:cond delay="7500"/>
                            </p:stCondLst>
                            <p:childTnLst>
                              <p:par>
                                <p:cTn id="57" presetID="14" presetClass="entr" presetSubtype="10"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randombar(horizontal)">
                                      <p:cBhvr>
                                        <p:cTn id="59" dur="500"/>
                                        <p:tgtEl>
                                          <p:spTgt spid="46"/>
                                        </p:tgtEl>
                                      </p:cBhvr>
                                    </p:animEffect>
                                  </p:childTnLst>
                                </p:cTn>
                              </p:par>
                            </p:childTnLst>
                          </p:cTn>
                        </p:par>
                        <p:par>
                          <p:cTn id="60" fill="hold">
                            <p:stCondLst>
                              <p:cond delay="8000"/>
                            </p:stCondLst>
                            <p:childTnLst>
                              <p:par>
                                <p:cTn id="61" presetID="14" presetClass="entr" presetSubtype="10" fill="hold" grpId="0" nodeType="afterEffect">
                                  <p:stCondLst>
                                    <p:cond delay="0"/>
                                  </p:stCondLst>
                                  <p:childTnLst>
                                    <p:set>
                                      <p:cBhvr>
                                        <p:cTn id="62" dur="1" fill="hold">
                                          <p:stCondLst>
                                            <p:cond delay="0"/>
                                          </p:stCondLst>
                                        </p:cTn>
                                        <p:tgtEl>
                                          <p:spTgt spid="70"/>
                                        </p:tgtEl>
                                        <p:attrNameLst>
                                          <p:attrName>style.visibility</p:attrName>
                                        </p:attrNameLst>
                                      </p:cBhvr>
                                      <p:to>
                                        <p:strVal val="visible"/>
                                      </p:to>
                                    </p:set>
                                    <p:animEffect transition="in" filter="randombar(horizontal)">
                                      <p:cBhvr>
                                        <p:cTn id="63" dur="500"/>
                                        <p:tgtEl>
                                          <p:spTgt spid="70"/>
                                        </p:tgtEl>
                                      </p:cBhvr>
                                    </p:animEffect>
                                  </p:childTnLst>
                                </p:cTn>
                              </p:par>
                            </p:childTnLst>
                          </p:cTn>
                        </p:par>
                        <p:par>
                          <p:cTn id="64" fill="hold">
                            <p:stCondLst>
                              <p:cond delay="8500"/>
                            </p:stCondLst>
                            <p:childTnLst>
                              <p:par>
                                <p:cTn id="65" presetID="12" presetClass="entr" presetSubtype="1"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500"/>
                                        <p:tgtEl>
                                          <p:spTgt spid="35"/>
                                        </p:tgtEl>
                                        <p:attrNameLst>
                                          <p:attrName>ppt_y</p:attrName>
                                        </p:attrNameLst>
                                      </p:cBhvr>
                                      <p:tavLst>
                                        <p:tav tm="0">
                                          <p:val>
                                            <p:strVal val="#ppt_y-#ppt_h*1.125000"/>
                                          </p:val>
                                        </p:tav>
                                        <p:tav tm="100000">
                                          <p:val>
                                            <p:strVal val="#ppt_y"/>
                                          </p:val>
                                        </p:tav>
                                      </p:tavLst>
                                    </p:anim>
                                    <p:animEffect transition="in" filter="wipe(down)">
                                      <p:cBhvr>
                                        <p:cTn id="68" dur="500"/>
                                        <p:tgtEl>
                                          <p:spTgt spid="35"/>
                                        </p:tgtEl>
                                      </p:cBhvr>
                                    </p:animEffect>
                                  </p:childTnLst>
                                </p:cTn>
                              </p:par>
                            </p:childTnLst>
                          </p:cTn>
                        </p:par>
                        <p:par>
                          <p:cTn id="69" fill="hold">
                            <p:stCondLst>
                              <p:cond delay="9000"/>
                            </p:stCondLst>
                            <p:childTnLst>
                              <p:par>
                                <p:cTn id="70" presetID="12" presetClass="entr" presetSubtype="1" fill="hold" nodeType="afterEffect">
                                  <p:stCondLst>
                                    <p:cond delay="0"/>
                                  </p:stCondLst>
                                  <p:childTnLst>
                                    <p:set>
                                      <p:cBhvr>
                                        <p:cTn id="71" dur="1" fill="hold">
                                          <p:stCondLst>
                                            <p:cond delay="0"/>
                                          </p:stCondLst>
                                        </p:cTn>
                                        <p:tgtEl>
                                          <p:spTgt spid="36"/>
                                        </p:tgtEl>
                                        <p:attrNameLst>
                                          <p:attrName>style.visibility</p:attrName>
                                        </p:attrNameLst>
                                      </p:cBhvr>
                                      <p:to>
                                        <p:strVal val="visible"/>
                                      </p:to>
                                    </p:set>
                                    <p:anim calcmode="lin" valueType="num">
                                      <p:cBhvr additive="base">
                                        <p:cTn id="72" dur="500"/>
                                        <p:tgtEl>
                                          <p:spTgt spid="36"/>
                                        </p:tgtEl>
                                        <p:attrNameLst>
                                          <p:attrName>ppt_y</p:attrName>
                                        </p:attrNameLst>
                                      </p:cBhvr>
                                      <p:tavLst>
                                        <p:tav tm="0">
                                          <p:val>
                                            <p:strVal val="#ppt_y-#ppt_h*1.125000"/>
                                          </p:val>
                                        </p:tav>
                                        <p:tav tm="100000">
                                          <p:val>
                                            <p:strVal val="#ppt_y"/>
                                          </p:val>
                                        </p:tav>
                                      </p:tavLst>
                                    </p:anim>
                                    <p:animEffect transition="in" filter="wipe(down)">
                                      <p:cBhvr>
                                        <p:cTn id="73" dur="500"/>
                                        <p:tgtEl>
                                          <p:spTgt spid="36"/>
                                        </p:tgtEl>
                                      </p:cBhvr>
                                    </p:animEffect>
                                  </p:childTnLst>
                                </p:cTn>
                              </p:par>
                            </p:childTnLst>
                          </p:cTn>
                        </p:par>
                        <p:par>
                          <p:cTn id="74" fill="hold">
                            <p:stCondLst>
                              <p:cond delay="9500"/>
                            </p:stCondLst>
                            <p:childTnLst>
                              <p:par>
                                <p:cTn id="75" presetID="12" presetClass="entr" presetSubtype="1" fill="hold" nodeType="afterEffect">
                                  <p:stCondLst>
                                    <p:cond delay="0"/>
                                  </p:stCondLst>
                                  <p:childTnLst>
                                    <p:set>
                                      <p:cBhvr>
                                        <p:cTn id="76" dur="1" fill="hold">
                                          <p:stCondLst>
                                            <p:cond delay="0"/>
                                          </p:stCondLst>
                                        </p:cTn>
                                        <p:tgtEl>
                                          <p:spTgt spid="39"/>
                                        </p:tgtEl>
                                        <p:attrNameLst>
                                          <p:attrName>style.visibility</p:attrName>
                                        </p:attrNameLst>
                                      </p:cBhvr>
                                      <p:to>
                                        <p:strVal val="visible"/>
                                      </p:to>
                                    </p:set>
                                    <p:anim calcmode="lin" valueType="num">
                                      <p:cBhvr additive="base">
                                        <p:cTn id="77" dur="500"/>
                                        <p:tgtEl>
                                          <p:spTgt spid="39"/>
                                        </p:tgtEl>
                                        <p:attrNameLst>
                                          <p:attrName>ppt_y</p:attrName>
                                        </p:attrNameLst>
                                      </p:cBhvr>
                                      <p:tavLst>
                                        <p:tav tm="0">
                                          <p:val>
                                            <p:strVal val="#ppt_y-#ppt_h*1.125000"/>
                                          </p:val>
                                        </p:tav>
                                        <p:tav tm="100000">
                                          <p:val>
                                            <p:strVal val="#ppt_y"/>
                                          </p:val>
                                        </p:tav>
                                      </p:tavLst>
                                    </p:anim>
                                    <p:animEffect transition="in" filter="wipe(down)">
                                      <p:cBhvr>
                                        <p:cTn id="78" dur="500"/>
                                        <p:tgtEl>
                                          <p:spTgt spid="39"/>
                                        </p:tgtEl>
                                      </p:cBhvr>
                                    </p:animEffect>
                                  </p:childTnLst>
                                </p:cTn>
                              </p:par>
                            </p:childTnLst>
                          </p:cTn>
                        </p:par>
                        <p:par>
                          <p:cTn id="79" fill="hold">
                            <p:stCondLst>
                              <p:cond delay="10000"/>
                            </p:stCondLst>
                            <p:childTnLst>
                              <p:par>
                                <p:cTn id="80" presetID="12" presetClass="entr" presetSubtype="1" fill="hold" nodeType="afterEffect">
                                  <p:stCondLst>
                                    <p:cond delay="0"/>
                                  </p:stCondLst>
                                  <p:childTnLst>
                                    <p:set>
                                      <p:cBhvr>
                                        <p:cTn id="81" dur="1" fill="hold">
                                          <p:stCondLst>
                                            <p:cond delay="0"/>
                                          </p:stCondLst>
                                        </p:cTn>
                                        <p:tgtEl>
                                          <p:spTgt spid="43"/>
                                        </p:tgtEl>
                                        <p:attrNameLst>
                                          <p:attrName>style.visibility</p:attrName>
                                        </p:attrNameLst>
                                      </p:cBhvr>
                                      <p:to>
                                        <p:strVal val="visible"/>
                                      </p:to>
                                    </p:set>
                                    <p:anim calcmode="lin" valueType="num">
                                      <p:cBhvr additive="base">
                                        <p:cTn id="82" dur="500"/>
                                        <p:tgtEl>
                                          <p:spTgt spid="43"/>
                                        </p:tgtEl>
                                        <p:attrNameLst>
                                          <p:attrName>ppt_y</p:attrName>
                                        </p:attrNameLst>
                                      </p:cBhvr>
                                      <p:tavLst>
                                        <p:tav tm="0">
                                          <p:val>
                                            <p:strVal val="#ppt_y-#ppt_h*1.125000"/>
                                          </p:val>
                                        </p:tav>
                                        <p:tav tm="100000">
                                          <p:val>
                                            <p:strVal val="#ppt_y"/>
                                          </p:val>
                                        </p:tav>
                                      </p:tavLst>
                                    </p:anim>
                                    <p:animEffect transition="in" filter="wipe(down)">
                                      <p:cBhvr>
                                        <p:cTn id="83"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58" grpId="0" animBg="1"/>
      <p:bldP spid="59" grpId="0" animBg="1"/>
      <p:bldP spid="67" grpId="0"/>
      <p:bldP spid="68" grpId="0"/>
      <p:bldP spid="69" grpId="0"/>
      <p:bldP spid="7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Infographic Layout</a:t>
            </a:r>
          </a:p>
        </p:txBody>
      </p:sp>
      <p:sp>
        <p:nvSpPr>
          <p:cNvPr id="3" name="Slide Number Placeholder 2"/>
          <p:cNvSpPr>
            <a:spLocks noGrp="1"/>
          </p:cNvSpPr>
          <p:nvPr>
            <p:ph type="sldNum" sz="quarter" idx="12"/>
          </p:nvPr>
        </p:nvSpPr>
        <p:spPr/>
        <p:txBody>
          <a:bodyPr/>
          <a:lstStyle/>
          <a:p>
            <a:fld id="{5DE872C3-2ED1-43FB-B3C4-BA6F078D7CD3}" type="slidenum">
              <a:rPr lang="en-US" smtClean="0"/>
              <a:t>18</a:t>
            </a:fld>
            <a:endParaRPr lang="en-US"/>
          </a:p>
        </p:txBody>
      </p:sp>
      <p:grpSp>
        <p:nvGrpSpPr>
          <p:cNvPr id="24" name="Group 23"/>
          <p:cNvGrpSpPr/>
          <p:nvPr/>
        </p:nvGrpSpPr>
        <p:grpSpPr>
          <a:xfrm>
            <a:off x="3209643" y="752552"/>
            <a:ext cx="7023452" cy="6027684"/>
            <a:chOff x="3209643" y="752552"/>
            <a:chExt cx="7023452" cy="6027684"/>
          </a:xfrm>
        </p:grpSpPr>
        <p:sp>
          <p:nvSpPr>
            <p:cNvPr id="4" name="Oval 65"/>
            <p:cNvSpPr>
              <a:spLocks noChangeArrowheads="1"/>
            </p:cNvSpPr>
            <p:nvPr/>
          </p:nvSpPr>
          <p:spPr bwMode="auto">
            <a:xfrm rot="10800000">
              <a:off x="3696643" y="6436215"/>
              <a:ext cx="2993956" cy="344021"/>
            </a:xfrm>
            <a:prstGeom prst="ellipse">
              <a:avLst/>
            </a:prstGeom>
            <a:gradFill rotWithShape="1">
              <a:gsLst>
                <a:gs pos="16000">
                  <a:srgbClr val="5D4225"/>
                </a:gs>
                <a:gs pos="78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5" name="矩形 2"/>
            <p:cNvSpPr/>
            <p:nvPr/>
          </p:nvSpPr>
          <p:spPr>
            <a:xfrm rot="1299601">
              <a:off x="7377024" y="1720731"/>
              <a:ext cx="1197277" cy="822054"/>
            </a:xfrm>
            <a:custGeom>
              <a:avLst/>
              <a:gdLst/>
              <a:ahLst/>
              <a:cxnLst/>
              <a:rect l="l" t="t" r="r" b="b"/>
              <a:pathLst>
                <a:path w="2404337" h="1013447">
                  <a:moveTo>
                    <a:pt x="2404337" y="0"/>
                  </a:moveTo>
                  <a:lnTo>
                    <a:pt x="2404337" y="1013447"/>
                  </a:lnTo>
                  <a:cubicBezTo>
                    <a:pt x="1580832" y="549916"/>
                    <a:pt x="647382" y="523488"/>
                    <a:pt x="0" y="944007"/>
                  </a:cubicBezTo>
                  <a:lnTo>
                    <a:pt x="0" y="0"/>
                  </a:lnTo>
                  <a:lnTo>
                    <a:pt x="61272" y="0"/>
                  </a:lnTo>
                  <a:cubicBezTo>
                    <a:pt x="395627" y="149555"/>
                    <a:pt x="785812" y="234382"/>
                    <a:pt x="1202168" y="234382"/>
                  </a:cubicBezTo>
                  <a:cubicBezTo>
                    <a:pt x="1618527" y="234382"/>
                    <a:pt x="2008712" y="149555"/>
                    <a:pt x="2343067" y="0"/>
                  </a:cubicBezTo>
                  <a:close/>
                </a:path>
              </a:pathLst>
            </a:custGeom>
            <a:gradFill flip="none" rotWithShape="1">
              <a:gsLst>
                <a:gs pos="0">
                  <a:sysClr val="window" lastClr="FFFFFF">
                    <a:lumMod val="85000"/>
                    <a:shade val="30000"/>
                    <a:satMod val="115000"/>
                  </a:sysClr>
                </a:gs>
                <a:gs pos="3000">
                  <a:sysClr val="window" lastClr="FFFFFF">
                    <a:lumMod val="85000"/>
                    <a:shade val="67500"/>
                    <a:satMod val="115000"/>
                  </a:sysClr>
                </a:gs>
                <a:gs pos="100000">
                  <a:sysClr val="window" lastClr="FFFFFF">
                    <a:lumMod val="85000"/>
                    <a:shade val="100000"/>
                    <a:satMod val="115000"/>
                  </a:sysClr>
                </a:gs>
                <a:gs pos="24000">
                  <a:sysClr val="window" lastClr="FFFFFF">
                    <a:lumMod val="95000"/>
                  </a:sysClr>
                </a:gs>
              </a:gsLst>
              <a:lin ang="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 name="矩形 2"/>
            <p:cNvSpPr/>
            <p:nvPr/>
          </p:nvSpPr>
          <p:spPr>
            <a:xfrm rot="18439371">
              <a:off x="7916333" y="3271211"/>
              <a:ext cx="1165903" cy="822054"/>
            </a:xfrm>
            <a:custGeom>
              <a:avLst/>
              <a:gdLst/>
              <a:ahLst/>
              <a:cxnLst/>
              <a:rect l="l" t="t" r="r" b="b"/>
              <a:pathLst>
                <a:path w="2404337" h="1013447">
                  <a:moveTo>
                    <a:pt x="2404337" y="0"/>
                  </a:moveTo>
                  <a:lnTo>
                    <a:pt x="2404337" y="1013447"/>
                  </a:lnTo>
                  <a:cubicBezTo>
                    <a:pt x="1580832" y="549916"/>
                    <a:pt x="647382" y="523488"/>
                    <a:pt x="0" y="944007"/>
                  </a:cubicBezTo>
                  <a:lnTo>
                    <a:pt x="0" y="0"/>
                  </a:lnTo>
                  <a:lnTo>
                    <a:pt x="61272" y="0"/>
                  </a:lnTo>
                  <a:cubicBezTo>
                    <a:pt x="395627" y="149555"/>
                    <a:pt x="785812" y="234382"/>
                    <a:pt x="1202168" y="234382"/>
                  </a:cubicBezTo>
                  <a:cubicBezTo>
                    <a:pt x="1618527" y="234382"/>
                    <a:pt x="2008712" y="149555"/>
                    <a:pt x="2343067" y="0"/>
                  </a:cubicBezTo>
                  <a:close/>
                </a:path>
              </a:pathLst>
            </a:custGeom>
            <a:gradFill flip="none" rotWithShape="1">
              <a:gsLst>
                <a:gs pos="0">
                  <a:sysClr val="window" lastClr="FFFFFF">
                    <a:lumMod val="85000"/>
                    <a:shade val="30000"/>
                    <a:satMod val="115000"/>
                  </a:sysClr>
                </a:gs>
                <a:gs pos="3000">
                  <a:sysClr val="window" lastClr="FFFFFF">
                    <a:lumMod val="85000"/>
                    <a:shade val="67500"/>
                    <a:satMod val="115000"/>
                  </a:sysClr>
                </a:gs>
                <a:gs pos="100000">
                  <a:sysClr val="window" lastClr="FFFFFF">
                    <a:lumMod val="85000"/>
                    <a:shade val="100000"/>
                    <a:satMod val="115000"/>
                  </a:sysClr>
                </a:gs>
                <a:gs pos="24000">
                  <a:sysClr val="window" lastClr="FFFFFF">
                    <a:lumMod val="95000"/>
                  </a:sysClr>
                </a:gs>
              </a:gsLst>
              <a:lin ang="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7" name="矩形 2"/>
            <p:cNvSpPr/>
            <p:nvPr/>
          </p:nvSpPr>
          <p:spPr>
            <a:xfrm rot="19965802">
              <a:off x="5767078" y="4861105"/>
              <a:ext cx="1438024" cy="822054"/>
            </a:xfrm>
            <a:custGeom>
              <a:avLst/>
              <a:gdLst/>
              <a:ahLst/>
              <a:cxnLst/>
              <a:rect l="l" t="t" r="r" b="b"/>
              <a:pathLst>
                <a:path w="2404337" h="1013447">
                  <a:moveTo>
                    <a:pt x="2404337" y="0"/>
                  </a:moveTo>
                  <a:lnTo>
                    <a:pt x="2404337" y="1013447"/>
                  </a:lnTo>
                  <a:cubicBezTo>
                    <a:pt x="1580832" y="549916"/>
                    <a:pt x="647382" y="523488"/>
                    <a:pt x="0" y="944007"/>
                  </a:cubicBezTo>
                  <a:lnTo>
                    <a:pt x="0" y="0"/>
                  </a:lnTo>
                  <a:lnTo>
                    <a:pt x="61272" y="0"/>
                  </a:lnTo>
                  <a:cubicBezTo>
                    <a:pt x="395627" y="149555"/>
                    <a:pt x="785812" y="234382"/>
                    <a:pt x="1202168" y="234382"/>
                  </a:cubicBezTo>
                  <a:cubicBezTo>
                    <a:pt x="1618527" y="234382"/>
                    <a:pt x="2008712" y="149555"/>
                    <a:pt x="2343067" y="0"/>
                  </a:cubicBezTo>
                  <a:close/>
                </a:path>
              </a:pathLst>
            </a:custGeom>
            <a:gradFill flip="none" rotWithShape="1">
              <a:gsLst>
                <a:gs pos="0">
                  <a:sysClr val="window" lastClr="FFFFFF">
                    <a:lumMod val="85000"/>
                    <a:shade val="30000"/>
                    <a:satMod val="115000"/>
                  </a:sysClr>
                </a:gs>
                <a:gs pos="3000">
                  <a:sysClr val="window" lastClr="FFFFFF">
                    <a:lumMod val="85000"/>
                    <a:shade val="67500"/>
                    <a:satMod val="115000"/>
                  </a:sysClr>
                </a:gs>
                <a:gs pos="100000">
                  <a:sysClr val="window" lastClr="FFFFFF">
                    <a:lumMod val="85000"/>
                    <a:shade val="100000"/>
                    <a:satMod val="115000"/>
                  </a:sysClr>
                </a:gs>
                <a:gs pos="24000">
                  <a:sysClr val="window" lastClr="FFFFFF">
                    <a:lumMod val="95000"/>
                  </a:sysClr>
                </a:gs>
              </a:gsLst>
              <a:lin ang="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8" name="组合 51"/>
            <p:cNvGrpSpPr/>
            <p:nvPr/>
          </p:nvGrpSpPr>
          <p:grpSpPr>
            <a:xfrm rot="759468">
              <a:off x="6784027" y="3797611"/>
              <a:ext cx="1693862" cy="1693862"/>
              <a:chOff x="3239852" y="1844824"/>
              <a:chExt cx="2664296" cy="2664296"/>
            </a:xfrm>
          </p:grpSpPr>
          <p:sp>
            <p:nvSpPr>
              <p:cNvPr id="9" name="椭圆 85"/>
              <p:cNvSpPr/>
              <p:nvPr/>
            </p:nvSpPr>
            <p:spPr>
              <a:xfrm>
                <a:off x="3239852" y="1844824"/>
                <a:ext cx="2664296" cy="2664296"/>
              </a:xfrm>
              <a:prstGeom prst="ellipse">
                <a:avLst/>
              </a:prstGeom>
              <a:solidFill>
                <a:schemeClr val="bg1">
                  <a:lumMod val="95000"/>
                </a:schemeClr>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0" name="椭圆 86"/>
              <p:cNvSpPr/>
              <p:nvPr/>
            </p:nvSpPr>
            <p:spPr>
              <a:xfrm>
                <a:off x="3546002" y="2150974"/>
                <a:ext cx="2051997" cy="2051997"/>
              </a:xfrm>
              <a:prstGeom prst="ellipse">
                <a:avLst/>
              </a:prstGeom>
              <a:solidFill>
                <a:schemeClr val="accent4"/>
              </a:solidFill>
              <a:ln w="25400" cap="flat" cmpd="sng" algn="ctr">
                <a:solidFill>
                  <a:sysClr val="window" lastClr="FFFFFF">
                    <a:lumMod val="95000"/>
                  </a:sysClr>
                </a:solidFill>
                <a:prstDash val="solid"/>
              </a:ln>
              <a:effectLst>
                <a:innerShdw blurRad="355600" dist="1397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11" name="矩形 2"/>
            <p:cNvSpPr/>
            <p:nvPr/>
          </p:nvSpPr>
          <p:spPr>
            <a:xfrm rot="14845537">
              <a:off x="3895557" y="4055259"/>
              <a:ext cx="1438024" cy="822054"/>
            </a:xfrm>
            <a:custGeom>
              <a:avLst/>
              <a:gdLst/>
              <a:ahLst/>
              <a:cxnLst/>
              <a:rect l="l" t="t" r="r" b="b"/>
              <a:pathLst>
                <a:path w="2404337" h="1013447">
                  <a:moveTo>
                    <a:pt x="2404337" y="0"/>
                  </a:moveTo>
                  <a:lnTo>
                    <a:pt x="2404337" y="1013447"/>
                  </a:lnTo>
                  <a:cubicBezTo>
                    <a:pt x="1580832" y="549916"/>
                    <a:pt x="647382" y="523488"/>
                    <a:pt x="0" y="944007"/>
                  </a:cubicBezTo>
                  <a:lnTo>
                    <a:pt x="0" y="0"/>
                  </a:lnTo>
                  <a:lnTo>
                    <a:pt x="61272" y="0"/>
                  </a:lnTo>
                  <a:cubicBezTo>
                    <a:pt x="395627" y="149555"/>
                    <a:pt x="785812" y="234382"/>
                    <a:pt x="1202168" y="234382"/>
                  </a:cubicBezTo>
                  <a:cubicBezTo>
                    <a:pt x="1618527" y="234382"/>
                    <a:pt x="2008712" y="149555"/>
                    <a:pt x="2343067" y="0"/>
                  </a:cubicBezTo>
                  <a:close/>
                </a:path>
              </a:pathLst>
            </a:custGeom>
            <a:gradFill flip="none" rotWithShape="1">
              <a:gsLst>
                <a:gs pos="0">
                  <a:sysClr val="window" lastClr="FFFFFF">
                    <a:lumMod val="85000"/>
                    <a:shade val="30000"/>
                    <a:satMod val="115000"/>
                  </a:sysClr>
                </a:gs>
                <a:gs pos="3000">
                  <a:sysClr val="window" lastClr="FFFFFF">
                    <a:lumMod val="85000"/>
                    <a:shade val="67500"/>
                    <a:satMod val="115000"/>
                  </a:sysClr>
                </a:gs>
                <a:gs pos="100000">
                  <a:sysClr val="window" lastClr="FFFFFF">
                    <a:lumMod val="85000"/>
                    <a:shade val="100000"/>
                    <a:satMod val="115000"/>
                  </a:sysClr>
                </a:gs>
                <a:gs pos="24000">
                  <a:sysClr val="window" lastClr="FFFFFF">
                    <a:lumMod val="95000"/>
                  </a:sysClr>
                </a:gs>
              </a:gsLst>
              <a:lin ang="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12" name="组合 53"/>
            <p:cNvGrpSpPr/>
            <p:nvPr/>
          </p:nvGrpSpPr>
          <p:grpSpPr>
            <a:xfrm rot="759468">
              <a:off x="4331740" y="4926835"/>
              <a:ext cx="1693862" cy="1693862"/>
              <a:chOff x="3239852" y="1844824"/>
              <a:chExt cx="2664296" cy="2664296"/>
            </a:xfrm>
          </p:grpSpPr>
          <p:sp>
            <p:nvSpPr>
              <p:cNvPr id="13" name="椭圆 83"/>
              <p:cNvSpPr/>
              <p:nvPr/>
            </p:nvSpPr>
            <p:spPr>
              <a:xfrm>
                <a:off x="3239852" y="1844824"/>
                <a:ext cx="2664296" cy="2664296"/>
              </a:xfrm>
              <a:prstGeom prst="ellipse">
                <a:avLst/>
              </a:prstGeom>
              <a:solidFill>
                <a:schemeClr val="bg1">
                  <a:lumMod val="95000"/>
                </a:schemeClr>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4" name="椭圆 84"/>
              <p:cNvSpPr/>
              <p:nvPr/>
            </p:nvSpPr>
            <p:spPr>
              <a:xfrm>
                <a:off x="3546002" y="2150974"/>
                <a:ext cx="2051997" cy="2051997"/>
              </a:xfrm>
              <a:prstGeom prst="ellipse">
                <a:avLst/>
              </a:prstGeom>
              <a:solidFill>
                <a:schemeClr val="accent3"/>
              </a:solidFill>
              <a:ln w="25400" cap="flat" cmpd="sng" algn="ctr">
                <a:solidFill>
                  <a:sysClr val="window" lastClr="FFFFFF">
                    <a:lumMod val="95000"/>
                  </a:sysClr>
                </a:solidFill>
                <a:prstDash val="solid"/>
              </a:ln>
              <a:effectLst>
                <a:innerShdw blurRad="355600" dist="1397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15" name="组合 54"/>
            <p:cNvGrpSpPr/>
            <p:nvPr/>
          </p:nvGrpSpPr>
          <p:grpSpPr>
            <a:xfrm rot="759468">
              <a:off x="3209643" y="2335630"/>
              <a:ext cx="1693862" cy="1693862"/>
              <a:chOff x="3239852" y="1844824"/>
              <a:chExt cx="2664296" cy="2664296"/>
            </a:xfrm>
          </p:grpSpPr>
          <p:sp>
            <p:nvSpPr>
              <p:cNvPr id="16" name="椭圆 81"/>
              <p:cNvSpPr/>
              <p:nvPr/>
            </p:nvSpPr>
            <p:spPr>
              <a:xfrm>
                <a:off x="3239852" y="1844824"/>
                <a:ext cx="2664296" cy="2664296"/>
              </a:xfrm>
              <a:prstGeom prst="ellipse">
                <a:avLst/>
              </a:prstGeom>
              <a:solidFill>
                <a:schemeClr val="bg1">
                  <a:lumMod val="95000"/>
                </a:schemeClr>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7" name="椭圆 82"/>
              <p:cNvSpPr/>
              <p:nvPr/>
            </p:nvSpPr>
            <p:spPr>
              <a:xfrm>
                <a:off x="3546002" y="2150974"/>
                <a:ext cx="2051997" cy="2051997"/>
              </a:xfrm>
              <a:prstGeom prst="ellipse">
                <a:avLst/>
              </a:prstGeom>
              <a:solidFill>
                <a:schemeClr val="accent2"/>
              </a:solidFill>
              <a:ln w="25400" cap="flat" cmpd="sng" algn="ctr">
                <a:solidFill>
                  <a:sysClr val="window" lastClr="FFFFFF">
                    <a:lumMod val="95000"/>
                  </a:sysClr>
                </a:solidFill>
                <a:prstDash val="solid"/>
              </a:ln>
              <a:effectLst>
                <a:innerShdw blurRad="355600" dist="1397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18" name="组合 55"/>
            <p:cNvGrpSpPr/>
            <p:nvPr/>
          </p:nvGrpSpPr>
          <p:grpSpPr>
            <a:xfrm rot="759468">
              <a:off x="8356077" y="1788441"/>
              <a:ext cx="1693862" cy="1693862"/>
              <a:chOff x="3239852" y="1844824"/>
              <a:chExt cx="2664296" cy="2664296"/>
            </a:xfrm>
          </p:grpSpPr>
          <p:sp>
            <p:nvSpPr>
              <p:cNvPr id="19" name="椭圆 79"/>
              <p:cNvSpPr/>
              <p:nvPr/>
            </p:nvSpPr>
            <p:spPr>
              <a:xfrm>
                <a:off x="3239852" y="1844824"/>
                <a:ext cx="2664296" cy="2664296"/>
              </a:xfrm>
              <a:prstGeom prst="ellipse">
                <a:avLst/>
              </a:prstGeom>
              <a:solidFill>
                <a:schemeClr val="bg1">
                  <a:lumMod val="95000"/>
                </a:schemeClr>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0" name="椭圆 80"/>
              <p:cNvSpPr/>
              <p:nvPr/>
            </p:nvSpPr>
            <p:spPr>
              <a:xfrm>
                <a:off x="3546002" y="2150974"/>
                <a:ext cx="2051997" cy="2051997"/>
              </a:xfrm>
              <a:prstGeom prst="ellipse">
                <a:avLst/>
              </a:prstGeom>
              <a:solidFill>
                <a:schemeClr val="accent1"/>
              </a:solidFill>
              <a:ln w="25400" cap="flat" cmpd="sng" algn="ctr">
                <a:solidFill>
                  <a:sysClr val="window" lastClr="FFFFFF">
                    <a:lumMod val="95000"/>
                  </a:sysClr>
                </a:solidFill>
                <a:prstDash val="solid"/>
              </a:ln>
              <a:effectLst>
                <a:innerShdw blurRad="355600" dist="1397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21" name="组合 56"/>
            <p:cNvGrpSpPr/>
            <p:nvPr/>
          </p:nvGrpSpPr>
          <p:grpSpPr>
            <a:xfrm rot="759468">
              <a:off x="6014242" y="752552"/>
              <a:ext cx="1693862" cy="1693862"/>
              <a:chOff x="3239852" y="1844824"/>
              <a:chExt cx="2664296" cy="2664296"/>
            </a:xfrm>
          </p:grpSpPr>
          <p:sp>
            <p:nvSpPr>
              <p:cNvPr id="22" name="椭圆 77"/>
              <p:cNvSpPr/>
              <p:nvPr/>
            </p:nvSpPr>
            <p:spPr>
              <a:xfrm>
                <a:off x="3239852" y="1844824"/>
                <a:ext cx="2664296" cy="2664296"/>
              </a:xfrm>
              <a:prstGeom prst="ellipse">
                <a:avLst/>
              </a:prstGeom>
              <a:solidFill>
                <a:schemeClr val="bg1">
                  <a:lumMod val="95000"/>
                </a:schemeClr>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3" name="椭圆 78"/>
              <p:cNvSpPr/>
              <p:nvPr/>
            </p:nvSpPr>
            <p:spPr>
              <a:xfrm>
                <a:off x="3546002" y="2150974"/>
                <a:ext cx="2051997" cy="2051997"/>
              </a:xfrm>
              <a:prstGeom prst="ellipse">
                <a:avLst/>
              </a:prstGeom>
              <a:solidFill>
                <a:schemeClr val="accent3"/>
              </a:solidFill>
              <a:ln w="25400" cap="flat" cmpd="sng" algn="ctr">
                <a:solidFill>
                  <a:sysClr val="window" lastClr="FFFFFF">
                    <a:lumMod val="95000"/>
                  </a:sysClr>
                </a:solidFill>
                <a:prstDash val="solid"/>
              </a:ln>
              <a:effectLst>
                <a:innerShdw blurRad="355600" dist="1397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34" name="椭圆 67"/>
            <p:cNvSpPr/>
            <p:nvPr/>
          </p:nvSpPr>
          <p:spPr>
            <a:xfrm>
              <a:off x="4554334" y="2168007"/>
              <a:ext cx="530721" cy="530721"/>
            </a:xfrm>
            <a:prstGeom prst="ellipse">
              <a:avLst/>
            </a:prstGeom>
            <a:gradFill flip="none" rotWithShape="1">
              <a:gsLst>
                <a:gs pos="0">
                  <a:schemeClr val="accent2">
                    <a:lumMod val="50000"/>
                  </a:schemeClr>
                </a:gs>
                <a:gs pos="100000">
                  <a:schemeClr val="accent2"/>
                </a:gs>
              </a:gsLst>
              <a:lin ang="2700000" scaled="1"/>
              <a:tileRect/>
            </a:gradFill>
            <a:ln w="57150" cap="flat" cmpd="sng" algn="ctr">
              <a:solidFill>
                <a:sysClr val="window" lastClr="FFFFFF"/>
              </a:solidFill>
              <a:prstDash val="solid"/>
            </a:ln>
            <a:effectLst>
              <a:innerShdw blurRad="139700" dist="50800" dir="13500000">
                <a:prstClr val="black">
                  <a:alpha val="45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5" name="TextBox 34"/>
            <p:cNvSpPr txBox="1"/>
            <p:nvPr/>
          </p:nvSpPr>
          <p:spPr>
            <a:xfrm flipH="1">
              <a:off x="4571391" y="2190775"/>
              <a:ext cx="499334"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n-lt"/>
                  <a:ea typeface="微软雅黑" pitchFamily="34" charset="-122"/>
                  <a:cs typeface="Times New Roman" pitchFamily="18" charset="0"/>
                </a:rPr>
                <a:t>1</a:t>
              </a:r>
              <a:endParaRPr kumimoji="0" lang="zh-CN" altLang="en-US" sz="40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n-lt"/>
                <a:ea typeface="微软雅黑" pitchFamily="34" charset="-122"/>
                <a:cs typeface="Times New Roman" pitchFamily="18" charset="0"/>
              </a:endParaRPr>
            </a:p>
          </p:txBody>
        </p:sp>
        <p:sp>
          <p:nvSpPr>
            <p:cNvPr id="36" name="椭圆 69"/>
            <p:cNvSpPr/>
            <p:nvPr/>
          </p:nvSpPr>
          <p:spPr>
            <a:xfrm>
              <a:off x="4022254" y="5860195"/>
              <a:ext cx="530721" cy="530721"/>
            </a:xfrm>
            <a:prstGeom prst="ellipse">
              <a:avLst/>
            </a:prstGeom>
            <a:gradFill flip="none" rotWithShape="1">
              <a:gsLst>
                <a:gs pos="0">
                  <a:schemeClr val="accent3">
                    <a:lumMod val="50000"/>
                  </a:schemeClr>
                </a:gs>
                <a:gs pos="100000">
                  <a:schemeClr val="accent3"/>
                </a:gs>
              </a:gsLst>
              <a:lin ang="2700000" scaled="1"/>
              <a:tileRect/>
            </a:gradFill>
            <a:ln w="57150" cap="flat" cmpd="sng" algn="ctr">
              <a:solidFill>
                <a:sysClr val="window" lastClr="FFFFFF"/>
              </a:solidFill>
              <a:prstDash val="solid"/>
            </a:ln>
            <a:effectLst>
              <a:innerShdw blurRad="139700" dist="50800" dir="13500000">
                <a:prstClr val="black">
                  <a:alpha val="45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7" name="TextBox 36"/>
            <p:cNvSpPr txBox="1"/>
            <p:nvPr/>
          </p:nvSpPr>
          <p:spPr>
            <a:xfrm flipH="1">
              <a:off x="4040762" y="5877838"/>
              <a:ext cx="499334"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n-lt"/>
                  <a:ea typeface="微软雅黑" pitchFamily="34" charset="-122"/>
                  <a:cs typeface="Times New Roman" pitchFamily="18" charset="0"/>
                </a:rPr>
                <a:t>2</a:t>
              </a:r>
              <a:endParaRPr kumimoji="0" lang="zh-CN" altLang="en-US" sz="40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n-lt"/>
                <a:ea typeface="微软雅黑" pitchFamily="34" charset="-122"/>
                <a:cs typeface="Times New Roman" pitchFamily="18" charset="0"/>
              </a:endParaRPr>
            </a:p>
          </p:txBody>
        </p:sp>
        <p:sp>
          <p:nvSpPr>
            <p:cNvPr id="38" name="椭圆 71"/>
            <p:cNvSpPr/>
            <p:nvPr/>
          </p:nvSpPr>
          <p:spPr>
            <a:xfrm>
              <a:off x="8388077" y="4508815"/>
              <a:ext cx="530721" cy="530721"/>
            </a:xfrm>
            <a:prstGeom prst="ellipse">
              <a:avLst/>
            </a:prstGeom>
            <a:gradFill flip="none" rotWithShape="1">
              <a:gsLst>
                <a:gs pos="0">
                  <a:schemeClr val="accent4">
                    <a:lumMod val="50000"/>
                  </a:schemeClr>
                </a:gs>
                <a:gs pos="100000">
                  <a:schemeClr val="accent4"/>
                </a:gs>
              </a:gsLst>
              <a:lin ang="2700000" scaled="1"/>
              <a:tileRect/>
            </a:gradFill>
            <a:ln w="57150" cap="flat" cmpd="sng" algn="ctr">
              <a:solidFill>
                <a:sysClr val="window" lastClr="FFFFFF"/>
              </a:solidFill>
              <a:prstDash val="solid"/>
            </a:ln>
            <a:effectLst>
              <a:innerShdw blurRad="139700" dist="50800" dir="13500000">
                <a:prstClr val="black">
                  <a:alpha val="45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39" name="TextBox 38"/>
            <p:cNvSpPr txBox="1"/>
            <p:nvPr/>
          </p:nvSpPr>
          <p:spPr>
            <a:xfrm flipH="1">
              <a:off x="8419464" y="4528199"/>
              <a:ext cx="499334"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n-lt"/>
                  <a:ea typeface="微软雅黑" pitchFamily="34" charset="-122"/>
                  <a:cs typeface="Times New Roman" pitchFamily="18" charset="0"/>
                </a:rPr>
                <a:t>3</a:t>
              </a:r>
              <a:endParaRPr kumimoji="0" lang="zh-CN" altLang="en-US" sz="40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n-lt"/>
                <a:ea typeface="微软雅黑" pitchFamily="34" charset="-122"/>
                <a:cs typeface="Times New Roman" pitchFamily="18" charset="0"/>
              </a:endParaRPr>
            </a:p>
          </p:txBody>
        </p:sp>
        <p:sp>
          <p:nvSpPr>
            <p:cNvPr id="40" name="椭圆 73"/>
            <p:cNvSpPr/>
            <p:nvPr/>
          </p:nvSpPr>
          <p:spPr>
            <a:xfrm>
              <a:off x="9702374" y="1750765"/>
              <a:ext cx="530721" cy="530721"/>
            </a:xfrm>
            <a:prstGeom prst="ellipse">
              <a:avLst/>
            </a:prstGeom>
            <a:gradFill flip="none" rotWithShape="1">
              <a:gsLst>
                <a:gs pos="0">
                  <a:schemeClr val="accent1">
                    <a:lumMod val="50000"/>
                  </a:schemeClr>
                </a:gs>
                <a:gs pos="100000">
                  <a:schemeClr val="accent1"/>
                </a:gs>
              </a:gsLst>
              <a:lin ang="2700000" scaled="1"/>
              <a:tileRect/>
            </a:gradFill>
            <a:ln w="57150" cap="flat" cmpd="sng" algn="ctr">
              <a:solidFill>
                <a:sysClr val="window" lastClr="FFFFFF"/>
              </a:solidFill>
              <a:prstDash val="solid"/>
            </a:ln>
            <a:effectLst>
              <a:innerShdw blurRad="139700" dist="50800" dir="13500000">
                <a:prstClr val="black">
                  <a:alpha val="45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1" name="TextBox 40"/>
            <p:cNvSpPr txBox="1"/>
            <p:nvPr/>
          </p:nvSpPr>
          <p:spPr>
            <a:xfrm flipH="1">
              <a:off x="9725133" y="1768659"/>
              <a:ext cx="499334"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n-lt"/>
                  <a:ea typeface="微软雅黑" pitchFamily="34" charset="-122"/>
                  <a:cs typeface="Times New Roman" pitchFamily="18" charset="0"/>
                </a:rPr>
                <a:t>4</a:t>
              </a:r>
              <a:endParaRPr kumimoji="0" lang="zh-CN" altLang="en-US" sz="40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n-lt"/>
                <a:ea typeface="微软雅黑" pitchFamily="34" charset="-122"/>
                <a:cs typeface="Times New Roman" pitchFamily="18" charset="0"/>
              </a:endParaRPr>
            </a:p>
          </p:txBody>
        </p:sp>
        <p:sp>
          <p:nvSpPr>
            <p:cNvPr id="42" name="椭圆 75"/>
            <p:cNvSpPr/>
            <p:nvPr/>
          </p:nvSpPr>
          <p:spPr>
            <a:xfrm>
              <a:off x="5606430" y="1008200"/>
              <a:ext cx="530721" cy="530721"/>
            </a:xfrm>
            <a:prstGeom prst="ellipse">
              <a:avLst/>
            </a:prstGeom>
            <a:gradFill flip="none" rotWithShape="1">
              <a:gsLst>
                <a:gs pos="0">
                  <a:schemeClr val="accent3">
                    <a:lumMod val="50000"/>
                  </a:schemeClr>
                </a:gs>
                <a:gs pos="100000">
                  <a:schemeClr val="accent3"/>
                </a:gs>
              </a:gsLst>
              <a:lin ang="2700000" scaled="1"/>
              <a:tileRect/>
            </a:gradFill>
            <a:ln w="57150" cap="flat" cmpd="sng" algn="ctr">
              <a:solidFill>
                <a:sysClr val="window" lastClr="FFFFFF"/>
              </a:solidFill>
              <a:prstDash val="solid"/>
            </a:ln>
            <a:effectLst>
              <a:innerShdw blurRad="139700" dist="50800" dir="13500000">
                <a:prstClr val="black">
                  <a:alpha val="45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43" name="TextBox 42"/>
            <p:cNvSpPr txBox="1"/>
            <p:nvPr/>
          </p:nvSpPr>
          <p:spPr>
            <a:xfrm flipH="1">
              <a:off x="5633291" y="1029138"/>
              <a:ext cx="499334" cy="58477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0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n-lt"/>
                  <a:ea typeface="微软雅黑" pitchFamily="34" charset="-122"/>
                  <a:cs typeface="Times New Roman" pitchFamily="18" charset="0"/>
                </a:rPr>
                <a:t>5</a:t>
              </a:r>
              <a:endParaRPr kumimoji="0" lang="zh-CN" altLang="en-US" sz="40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n-lt"/>
                <a:ea typeface="微软雅黑" pitchFamily="34" charset="-122"/>
                <a:cs typeface="Times New Roman" pitchFamily="18" charset="0"/>
              </a:endParaRPr>
            </a:p>
          </p:txBody>
        </p:sp>
      </p:grpSp>
      <p:grpSp>
        <p:nvGrpSpPr>
          <p:cNvPr id="44" name="Group 43"/>
          <p:cNvGrpSpPr/>
          <p:nvPr/>
        </p:nvGrpSpPr>
        <p:grpSpPr>
          <a:xfrm>
            <a:off x="7358923" y="4374373"/>
            <a:ext cx="534187" cy="535100"/>
            <a:chOff x="7275629" y="3973834"/>
            <a:chExt cx="464344" cy="465138"/>
          </a:xfrm>
          <a:solidFill>
            <a:schemeClr val="bg1"/>
          </a:solidFill>
        </p:grpSpPr>
        <p:sp>
          <p:nvSpPr>
            <p:cNvPr id="45" name="AutoShape 37"/>
            <p:cNvSpPr>
              <a:spLocks/>
            </p:cNvSpPr>
            <p:nvPr/>
          </p:nvSpPr>
          <p:spPr bwMode="auto">
            <a:xfrm>
              <a:off x="7275629" y="401749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 name="AutoShape 38"/>
            <p:cNvSpPr>
              <a:spLocks/>
            </p:cNvSpPr>
            <p:nvPr/>
          </p:nvSpPr>
          <p:spPr bwMode="auto">
            <a:xfrm>
              <a:off x="7478829" y="420640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7" name="AutoShape 39"/>
            <p:cNvSpPr>
              <a:spLocks/>
            </p:cNvSpPr>
            <p:nvPr/>
          </p:nvSpPr>
          <p:spPr bwMode="auto">
            <a:xfrm>
              <a:off x="7667742" y="397383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8" name="AutoShape 40"/>
            <p:cNvSpPr>
              <a:spLocks/>
            </p:cNvSpPr>
            <p:nvPr/>
          </p:nvSpPr>
          <p:spPr bwMode="auto">
            <a:xfrm>
              <a:off x="7391517" y="419211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9" name="AutoShape 41"/>
            <p:cNvSpPr>
              <a:spLocks/>
            </p:cNvSpPr>
            <p:nvPr/>
          </p:nvSpPr>
          <p:spPr bwMode="auto">
            <a:xfrm>
              <a:off x="7449460" y="429371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0" name="AutoShape 42"/>
            <p:cNvSpPr>
              <a:spLocks/>
            </p:cNvSpPr>
            <p:nvPr/>
          </p:nvSpPr>
          <p:spPr bwMode="auto">
            <a:xfrm>
              <a:off x="7682029" y="407543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1" name="AutoShape 112"/>
          <p:cNvSpPr>
            <a:spLocks/>
          </p:cNvSpPr>
          <p:nvPr/>
        </p:nvSpPr>
        <p:spPr bwMode="auto">
          <a:xfrm>
            <a:off x="4955641" y="5541197"/>
            <a:ext cx="464344" cy="465138"/>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52" name="Group 51"/>
          <p:cNvGrpSpPr/>
          <p:nvPr/>
        </p:nvGrpSpPr>
        <p:grpSpPr>
          <a:xfrm>
            <a:off x="9016557" y="2361497"/>
            <a:ext cx="375760" cy="547749"/>
            <a:chOff x="3582988" y="3510757"/>
            <a:chExt cx="319088" cy="465138"/>
          </a:xfrm>
          <a:solidFill>
            <a:schemeClr val="bg1"/>
          </a:solidFill>
        </p:grpSpPr>
        <p:sp>
          <p:nvSpPr>
            <p:cNvPr id="53" name="AutoShape 113"/>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4" name="AutoShape 114"/>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5" name="Group 54"/>
          <p:cNvGrpSpPr/>
          <p:nvPr/>
        </p:nvGrpSpPr>
        <p:grpSpPr>
          <a:xfrm>
            <a:off x="3882346" y="2893339"/>
            <a:ext cx="348456" cy="465138"/>
            <a:chOff x="2639219" y="3510757"/>
            <a:chExt cx="348456" cy="465138"/>
          </a:xfrm>
          <a:solidFill>
            <a:schemeClr val="bg1"/>
          </a:solidFill>
        </p:grpSpPr>
        <p:sp>
          <p:nvSpPr>
            <p:cNvPr id="56" name="AutoShape 115"/>
            <p:cNvSpPr>
              <a:spLocks/>
            </p:cNvSpPr>
            <p:nvPr/>
          </p:nvSpPr>
          <p:spPr bwMode="auto">
            <a:xfrm>
              <a:off x="2639219" y="3510757"/>
              <a:ext cx="348456"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7" name="AutoShape 116"/>
            <p:cNvSpPr>
              <a:spLocks/>
            </p:cNvSpPr>
            <p:nvPr/>
          </p:nvSpPr>
          <p:spPr bwMode="auto">
            <a:xfrm>
              <a:off x="2784475" y="3786982"/>
              <a:ext cx="57944"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58" name="Group 57"/>
          <p:cNvGrpSpPr/>
          <p:nvPr/>
        </p:nvGrpSpPr>
        <p:grpSpPr>
          <a:xfrm>
            <a:off x="6629001" y="1367311"/>
            <a:ext cx="464344" cy="464344"/>
            <a:chOff x="3498967" y="3049909"/>
            <a:chExt cx="464344" cy="464344"/>
          </a:xfrm>
          <a:solidFill>
            <a:schemeClr val="bg1"/>
          </a:solidFill>
        </p:grpSpPr>
        <p:sp>
          <p:nvSpPr>
            <p:cNvPr id="59" name="AutoShape 126"/>
            <p:cNvSpPr>
              <a:spLocks/>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0" name="AutoShape 127"/>
            <p:cNvSpPr>
              <a:spLocks/>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1" name="Group 60"/>
          <p:cNvGrpSpPr/>
          <p:nvPr/>
        </p:nvGrpSpPr>
        <p:grpSpPr>
          <a:xfrm>
            <a:off x="5755567" y="2551418"/>
            <a:ext cx="2211211" cy="722061"/>
            <a:chOff x="2598226" y="2325291"/>
            <a:chExt cx="2211211" cy="722061"/>
          </a:xfrm>
        </p:grpSpPr>
        <p:sp>
          <p:nvSpPr>
            <p:cNvPr id="62" name="Rectangle 61"/>
            <p:cNvSpPr/>
            <p:nvPr/>
          </p:nvSpPr>
          <p:spPr>
            <a:xfrm>
              <a:off x="3047081" y="2325291"/>
              <a:ext cx="1313501" cy="307777"/>
            </a:xfrm>
            <a:prstGeom prst="rect">
              <a:avLst/>
            </a:prstGeom>
          </p:spPr>
          <p:txBody>
            <a:bodyPr wrap="none">
              <a:spAutoFit/>
            </a:bodyPr>
            <a:lstStyle/>
            <a:p>
              <a:pPr algn="ctr"/>
              <a:r>
                <a:rPr lang="en-US" sz="1400" dirty="0">
                  <a:solidFill>
                    <a:schemeClr val="accent3"/>
                  </a:solidFill>
                  <a:latin typeface="+mj-lt"/>
                </a:rPr>
                <a:t>Graphic Design</a:t>
              </a:r>
            </a:p>
          </p:txBody>
        </p:sp>
        <p:sp>
          <p:nvSpPr>
            <p:cNvPr id="63" name="TextBox 62"/>
            <p:cNvSpPr txBox="1"/>
            <p:nvPr/>
          </p:nvSpPr>
          <p:spPr>
            <a:xfrm>
              <a:off x="2598226" y="2585687"/>
              <a:ext cx="2211211"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endParaRPr lang="en-US" sz="1400" dirty="0">
                <a:solidFill>
                  <a:schemeClr val="tx1">
                    <a:lumMod val="50000"/>
                    <a:lumOff val="50000"/>
                  </a:schemeClr>
                </a:solidFill>
              </a:endParaRPr>
            </a:p>
          </p:txBody>
        </p:sp>
      </p:grpSp>
      <p:grpSp>
        <p:nvGrpSpPr>
          <p:cNvPr id="64" name="Group 63"/>
          <p:cNvGrpSpPr/>
          <p:nvPr/>
        </p:nvGrpSpPr>
        <p:grpSpPr>
          <a:xfrm>
            <a:off x="6525352" y="5582535"/>
            <a:ext cx="2211211" cy="722061"/>
            <a:chOff x="2598226" y="2325291"/>
            <a:chExt cx="2211211" cy="722061"/>
          </a:xfrm>
        </p:grpSpPr>
        <p:sp>
          <p:nvSpPr>
            <p:cNvPr id="65" name="Rectangle 64"/>
            <p:cNvSpPr/>
            <p:nvPr/>
          </p:nvSpPr>
          <p:spPr>
            <a:xfrm>
              <a:off x="3047081" y="2325291"/>
              <a:ext cx="1313501" cy="307777"/>
            </a:xfrm>
            <a:prstGeom prst="rect">
              <a:avLst/>
            </a:prstGeom>
          </p:spPr>
          <p:txBody>
            <a:bodyPr wrap="none">
              <a:spAutoFit/>
            </a:bodyPr>
            <a:lstStyle/>
            <a:p>
              <a:pPr algn="ctr"/>
              <a:r>
                <a:rPr lang="en-US" sz="1400" dirty="0">
                  <a:solidFill>
                    <a:schemeClr val="accent4"/>
                  </a:solidFill>
                  <a:latin typeface="+mj-lt"/>
                </a:rPr>
                <a:t>Graphic Design</a:t>
              </a:r>
            </a:p>
          </p:txBody>
        </p:sp>
        <p:sp>
          <p:nvSpPr>
            <p:cNvPr id="66" name="TextBox 65"/>
            <p:cNvSpPr txBox="1"/>
            <p:nvPr/>
          </p:nvSpPr>
          <p:spPr>
            <a:xfrm>
              <a:off x="2598226" y="2585687"/>
              <a:ext cx="2211211"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endParaRPr lang="en-US" sz="1400" dirty="0">
                <a:solidFill>
                  <a:schemeClr val="tx1">
                    <a:lumMod val="50000"/>
                    <a:lumOff val="50000"/>
                  </a:schemeClr>
                </a:solidFill>
              </a:endParaRPr>
            </a:p>
          </p:txBody>
        </p:sp>
      </p:grpSp>
      <p:sp>
        <p:nvSpPr>
          <p:cNvPr id="67" name="TextBox 66"/>
          <p:cNvSpPr txBox="1"/>
          <p:nvPr/>
        </p:nvSpPr>
        <p:spPr>
          <a:xfrm>
            <a:off x="9203008" y="3500743"/>
            <a:ext cx="2948840" cy="692497"/>
          </a:xfrm>
          <a:prstGeom prst="rect">
            <a:avLst/>
          </a:prstGeom>
          <a:noFill/>
        </p:spPr>
        <p:txBody>
          <a:bodyPr wrap="square" rtlCol="0">
            <a:spAutoFit/>
          </a:bodyPr>
          <a:lstStyle/>
          <a:p>
            <a:r>
              <a:rPr lang="en-US" sz="1300" b="1" i="1" dirty="0">
                <a:solidFill>
                  <a:schemeClr val="accent1"/>
                </a:solidFill>
              </a:rPr>
              <a:t>Lorem ipsum dolor sit </a:t>
            </a:r>
            <a:r>
              <a:rPr lang="en-US" sz="1300" b="1" i="1" dirty="0" err="1">
                <a:solidFill>
                  <a:schemeClr val="accent1"/>
                </a:solidFill>
              </a:rPr>
              <a:t>amet</a:t>
            </a:r>
            <a:r>
              <a:rPr lang="en-US" sz="1300" b="1" i="1" dirty="0">
                <a:solidFill>
                  <a:schemeClr val="accent1"/>
                </a:solidFill>
              </a:rPr>
              <a:t> </a:t>
            </a:r>
            <a:r>
              <a:rPr lang="en-US" sz="1300" b="1" i="1" dirty="0" err="1">
                <a:solidFill>
                  <a:schemeClr val="accent1"/>
                </a:solidFill>
              </a:rPr>
              <a:t>consectetur</a:t>
            </a:r>
            <a:r>
              <a:rPr lang="en-US" sz="1300" b="1" i="1" dirty="0">
                <a:solidFill>
                  <a:schemeClr val="accent1"/>
                </a:solidFill>
              </a:rPr>
              <a:t> </a:t>
            </a:r>
            <a:r>
              <a:rPr lang="en-US" sz="1300" b="1" i="1" dirty="0" err="1">
                <a:solidFill>
                  <a:schemeClr val="accent1"/>
                </a:solidFill>
              </a:rPr>
              <a:t>adipiscing</a:t>
            </a:r>
            <a:r>
              <a:rPr lang="en-US" sz="1300" b="1" i="1" dirty="0">
                <a:solidFill>
                  <a:schemeClr val="accent1"/>
                </a:solidFill>
              </a:rPr>
              <a:t> </a:t>
            </a:r>
            <a:r>
              <a:rPr lang="en-US" sz="1300" b="1" i="1" dirty="0" err="1">
                <a:solidFill>
                  <a:schemeClr val="accent1"/>
                </a:solidFill>
              </a:rPr>
              <a:t>elit</a:t>
            </a:r>
            <a:r>
              <a:rPr lang="en-US" sz="1300" b="1" i="1" dirty="0">
                <a:solidFill>
                  <a:schemeClr val="accent1"/>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sp>
        <p:nvSpPr>
          <p:cNvPr id="68" name="TextBox 67"/>
          <p:cNvSpPr txBox="1"/>
          <p:nvPr/>
        </p:nvSpPr>
        <p:spPr>
          <a:xfrm>
            <a:off x="1193668" y="4049871"/>
            <a:ext cx="2948840" cy="692497"/>
          </a:xfrm>
          <a:prstGeom prst="rect">
            <a:avLst/>
          </a:prstGeom>
          <a:noFill/>
        </p:spPr>
        <p:txBody>
          <a:bodyPr wrap="square" rtlCol="0">
            <a:spAutoFit/>
          </a:bodyPr>
          <a:lstStyle/>
          <a:p>
            <a:pPr algn="r"/>
            <a:r>
              <a:rPr lang="en-US" sz="1300" b="1" i="1" dirty="0">
                <a:solidFill>
                  <a:schemeClr val="accent2"/>
                </a:solidFill>
              </a:rPr>
              <a:t>Lorem ipsum dolor sit </a:t>
            </a:r>
            <a:r>
              <a:rPr lang="en-US" sz="1300" b="1" i="1" dirty="0" err="1">
                <a:solidFill>
                  <a:schemeClr val="accent2"/>
                </a:solidFill>
              </a:rPr>
              <a:t>amet</a:t>
            </a:r>
            <a:r>
              <a:rPr lang="en-US" sz="1300" b="1" i="1" dirty="0">
                <a:solidFill>
                  <a:schemeClr val="accent2"/>
                </a:solidFill>
              </a:rPr>
              <a:t> </a:t>
            </a:r>
            <a:r>
              <a:rPr lang="en-US" sz="1300" b="1" i="1" dirty="0" err="1">
                <a:solidFill>
                  <a:schemeClr val="accent2"/>
                </a:solidFill>
              </a:rPr>
              <a:t>consectetur</a:t>
            </a:r>
            <a:r>
              <a:rPr lang="en-US" sz="1300" b="1" i="1" dirty="0">
                <a:solidFill>
                  <a:schemeClr val="accent2"/>
                </a:solidFill>
              </a:rPr>
              <a:t> </a:t>
            </a:r>
            <a:r>
              <a:rPr lang="en-US" sz="1300" b="1" i="1" dirty="0" err="1">
                <a:solidFill>
                  <a:schemeClr val="accent2"/>
                </a:solidFill>
              </a:rPr>
              <a:t>adipiscing</a:t>
            </a:r>
            <a:r>
              <a:rPr lang="en-US" sz="1300" b="1" i="1" dirty="0">
                <a:solidFill>
                  <a:schemeClr val="accent2"/>
                </a:solidFill>
              </a:rPr>
              <a:t> </a:t>
            </a:r>
            <a:r>
              <a:rPr lang="en-US" sz="1300" b="1" i="1" dirty="0" err="1">
                <a:solidFill>
                  <a:schemeClr val="accent2"/>
                </a:solidFill>
              </a:rPr>
              <a:t>elit</a:t>
            </a:r>
            <a:r>
              <a:rPr lang="en-US" sz="1300" b="1" i="1" dirty="0">
                <a:solidFill>
                  <a:schemeClr val="accent2"/>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sp>
        <p:nvSpPr>
          <p:cNvPr id="69" name="TextBox 68"/>
          <p:cNvSpPr txBox="1"/>
          <p:nvPr/>
        </p:nvSpPr>
        <p:spPr>
          <a:xfrm>
            <a:off x="1077373" y="5864711"/>
            <a:ext cx="2948840" cy="692497"/>
          </a:xfrm>
          <a:prstGeom prst="rect">
            <a:avLst/>
          </a:prstGeom>
          <a:noFill/>
        </p:spPr>
        <p:txBody>
          <a:bodyPr wrap="square" rtlCol="0">
            <a:spAutoFit/>
          </a:bodyPr>
          <a:lstStyle/>
          <a:p>
            <a:pPr algn="r"/>
            <a:r>
              <a:rPr lang="en-US" sz="1300" b="1" i="1" dirty="0">
                <a:solidFill>
                  <a:schemeClr val="accent3"/>
                </a:solidFill>
              </a:rPr>
              <a:t>Lorem ipsum dolor sit </a:t>
            </a:r>
            <a:r>
              <a:rPr lang="en-US" sz="1300" b="1" i="1" dirty="0" err="1">
                <a:solidFill>
                  <a:schemeClr val="accent3"/>
                </a:solidFill>
              </a:rPr>
              <a:t>amet</a:t>
            </a:r>
            <a:r>
              <a:rPr lang="en-US" sz="1300" b="1" i="1" dirty="0">
                <a:solidFill>
                  <a:schemeClr val="accent3"/>
                </a:solidFill>
              </a:rPr>
              <a:t> </a:t>
            </a:r>
            <a:r>
              <a:rPr lang="en-US" sz="1300" b="1" i="1" dirty="0" err="1">
                <a:solidFill>
                  <a:schemeClr val="accent3"/>
                </a:solidFill>
              </a:rPr>
              <a:t>consectetur</a:t>
            </a:r>
            <a:r>
              <a:rPr lang="en-US" sz="1300" b="1" i="1" dirty="0">
                <a:solidFill>
                  <a:schemeClr val="accent3"/>
                </a:solidFill>
              </a:rPr>
              <a:t> </a:t>
            </a:r>
            <a:r>
              <a:rPr lang="en-US" sz="1300" b="1" i="1" dirty="0" err="1">
                <a:solidFill>
                  <a:schemeClr val="accent3"/>
                </a:solidFill>
              </a:rPr>
              <a:t>adipiscing</a:t>
            </a:r>
            <a:r>
              <a:rPr lang="en-US" sz="1300" b="1" i="1" dirty="0">
                <a:solidFill>
                  <a:schemeClr val="accent3"/>
                </a:solidFill>
              </a:rPr>
              <a:t> </a:t>
            </a:r>
            <a:r>
              <a:rPr lang="en-US" sz="1300" b="1" i="1" dirty="0" err="1">
                <a:solidFill>
                  <a:schemeClr val="accent3"/>
                </a:solidFill>
              </a:rPr>
              <a:t>elit</a:t>
            </a:r>
            <a:r>
              <a:rPr lang="en-US" sz="1300" b="1" i="1" dirty="0">
                <a:solidFill>
                  <a:schemeClr val="accent3"/>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sp>
        <p:nvSpPr>
          <p:cNvPr id="70" name="Rectangle 69"/>
          <p:cNvSpPr/>
          <p:nvPr/>
        </p:nvSpPr>
        <p:spPr>
          <a:xfrm>
            <a:off x="860395" y="1253476"/>
            <a:ext cx="5287992" cy="369332"/>
          </a:xfrm>
          <a:prstGeom prst="rect">
            <a:avLst/>
          </a:prstGeom>
          <a:noFill/>
        </p:spPr>
        <p:txBody>
          <a:bodyPr wrap="square">
            <a:spAutoFit/>
          </a:bodyPr>
          <a:lstStyle/>
          <a:p>
            <a:r>
              <a:rPr lang="en-US" dirty="0">
                <a:solidFill>
                  <a:schemeClr val="tx1">
                    <a:lumMod val="50000"/>
                    <a:lumOff val="50000"/>
                  </a:schemeClr>
                </a:solidFill>
                <a:latin typeface="+mj-lt"/>
              </a:rPr>
              <a:t>Subtitle in this line about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362048146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barn(outVertical)">
                                      <p:cBhvr>
                                        <p:cTn id="7" dur="500"/>
                                        <p:tgtEl>
                                          <p:spTgt spid="7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p:cTn id="15" dur="500" fill="hold"/>
                                        <p:tgtEl>
                                          <p:spTgt spid="55"/>
                                        </p:tgtEl>
                                        <p:attrNameLst>
                                          <p:attrName>ppt_w</p:attrName>
                                        </p:attrNameLst>
                                      </p:cBhvr>
                                      <p:tavLst>
                                        <p:tav tm="0">
                                          <p:val>
                                            <p:fltVal val="0"/>
                                          </p:val>
                                        </p:tav>
                                        <p:tav tm="100000">
                                          <p:val>
                                            <p:strVal val="#ppt_w"/>
                                          </p:val>
                                        </p:tav>
                                      </p:tavLst>
                                    </p:anim>
                                    <p:anim calcmode="lin" valueType="num">
                                      <p:cBhvr>
                                        <p:cTn id="16" dur="500" fill="hold"/>
                                        <p:tgtEl>
                                          <p:spTgt spid="55"/>
                                        </p:tgtEl>
                                        <p:attrNameLst>
                                          <p:attrName>ppt_h</p:attrName>
                                        </p:attrNameLst>
                                      </p:cBhvr>
                                      <p:tavLst>
                                        <p:tav tm="0">
                                          <p:val>
                                            <p:fltVal val="0"/>
                                          </p:val>
                                        </p:tav>
                                        <p:tav tm="100000">
                                          <p:val>
                                            <p:strVal val="#ppt_h"/>
                                          </p:val>
                                        </p:tav>
                                      </p:tavLst>
                                    </p:anim>
                                    <p:animEffect transition="in" filter="fade">
                                      <p:cBhvr>
                                        <p:cTn id="17" dur="500"/>
                                        <p:tgtEl>
                                          <p:spTgt spid="55"/>
                                        </p:tgtEl>
                                      </p:cBhvr>
                                    </p:animEffect>
                                  </p:childTnLst>
                                </p:cTn>
                              </p:par>
                            </p:childTnLst>
                          </p:cTn>
                        </p:par>
                        <p:par>
                          <p:cTn id="18" fill="hold">
                            <p:stCondLst>
                              <p:cond delay="1500"/>
                            </p:stCondLst>
                            <p:childTnLst>
                              <p:par>
                                <p:cTn id="19" presetID="53" presetClass="entr" presetSubtype="16" fill="hold" grpId="0" nodeType="afterEffect">
                                  <p:stCondLst>
                                    <p:cond delay="0"/>
                                  </p:stCondLst>
                                  <p:childTnLst>
                                    <p:set>
                                      <p:cBhvr>
                                        <p:cTn id="20" dur="1" fill="hold">
                                          <p:stCondLst>
                                            <p:cond delay="0"/>
                                          </p:stCondLst>
                                        </p:cTn>
                                        <p:tgtEl>
                                          <p:spTgt spid="51"/>
                                        </p:tgtEl>
                                        <p:attrNameLst>
                                          <p:attrName>style.visibility</p:attrName>
                                        </p:attrNameLst>
                                      </p:cBhvr>
                                      <p:to>
                                        <p:strVal val="visible"/>
                                      </p:to>
                                    </p:set>
                                    <p:anim calcmode="lin" valueType="num">
                                      <p:cBhvr>
                                        <p:cTn id="21" dur="500" fill="hold"/>
                                        <p:tgtEl>
                                          <p:spTgt spid="51"/>
                                        </p:tgtEl>
                                        <p:attrNameLst>
                                          <p:attrName>ppt_w</p:attrName>
                                        </p:attrNameLst>
                                      </p:cBhvr>
                                      <p:tavLst>
                                        <p:tav tm="0">
                                          <p:val>
                                            <p:fltVal val="0"/>
                                          </p:val>
                                        </p:tav>
                                        <p:tav tm="100000">
                                          <p:val>
                                            <p:strVal val="#ppt_w"/>
                                          </p:val>
                                        </p:tav>
                                      </p:tavLst>
                                    </p:anim>
                                    <p:anim calcmode="lin" valueType="num">
                                      <p:cBhvr>
                                        <p:cTn id="22" dur="500" fill="hold"/>
                                        <p:tgtEl>
                                          <p:spTgt spid="51"/>
                                        </p:tgtEl>
                                        <p:attrNameLst>
                                          <p:attrName>ppt_h</p:attrName>
                                        </p:attrNameLst>
                                      </p:cBhvr>
                                      <p:tavLst>
                                        <p:tav tm="0">
                                          <p:val>
                                            <p:fltVal val="0"/>
                                          </p:val>
                                        </p:tav>
                                        <p:tav tm="100000">
                                          <p:val>
                                            <p:strVal val="#ppt_h"/>
                                          </p:val>
                                        </p:tav>
                                      </p:tavLst>
                                    </p:anim>
                                    <p:animEffect transition="in" filter="fade">
                                      <p:cBhvr>
                                        <p:cTn id="23" dur="500"/>
                                        <p:tgtEl>
                                          <p:spTgt spid="51"/>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44"/>
                                        </p:tgtEl>
                                        <p:attrNameLst>
                                          <p:attrName>style.visibility</p:attrName>
                                        </p:attrNameLst>
                                      </p:cBhvr>
                                      <p:to>
                                        <p:strVal val="visible"/>
                                      </p:to>
                                    </p:set>
                                    <p:anim calcmode="lin" valueType="num">
                                      <p:cBhvr>
                                        <p:cTn id="27" dur="500" fill="hold"/>
                                        <p:tgtEl>
                                          <p:spTgt spid="44"/>
                                        </p:tgtEl>
                                        <p:attrNameLst>
                                          <p:attrName>ppt_w</p:attrName>
                                        </p:attrNameLst>
                                      </p:cBhvr>
                                      <p:tavLst>
                                        <p:tav tm="0">
                                          <p:val>
                                            <p:fltVal val="0"/>
                                          </p:val>
                                        </p:tav>
                                        <p:tav tm="100000">
                                          <p:val>
                                            <p:strVal val="#ppt_w"/>
                                          </p:val>
                                        </p:tav>
                                      </p:tavLst>
                                    </p:anim>
                                    <p:anim calcmode="lin" valueType="num">
                                      <p:cBhvr>
                                        <p:cTn id="28" dur="500" fill="hold"/>
                                        <p:tgtEl>
                                          <p:spTgt spid="44"/>
                                        </p:tgtEl>
                                        <p:attrNameLst>
                                          <p:attrName>ppt_h</p:attrName>
                                        </p:attrNameLst>
                                      </p:cBhvr>
                                      <p:tavLst>
                                        <p:tav tm="0">
                                          <p:val>
                                            <p:fltVal val="0"/>
                                          </p:val>
                                        </p:tav>
                                        <p:tav tm="100000">
                                          <p:val>
                                            <p:strVal val="#ppt_h"/>
                                          </p:val>
                                        </p:tav>
                                      </p:tavLst>
                                    </p:anim>
                                    <p:animEffect transition="in" filter="fade">
                                      <p:cBhvr>
                                        <p:cTn id="29" dur="500"/>
                                        <p:tgtEl>
                                          <p:spTgt spid="44"/>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52"/>
                                        </p:tgtEl>
                                        <p:attrNameLst>
                                          <p:attrName>style.visibility</p:attrName>
                                        </p:attrNameLst>
                                      </p:cBhvr>
                                      <p:to>
                                        <p:strVal val="visible"/>
                                      </p:to>
                                    </p:set>
                                    <p:anim calcmode="lin" valueType="num">
                                      <p:cBhvr>
                                        <p:cTn id="33" dur="500" fill="hold"/>
                                        <p:tgtEl>
                                          <p:spTgt spid="52"/>
                                        </p:tgtEl>
                                        <p:attrNameLst>
                                          <p:attrName>ppt_w</p:attrName>
                                        </p:attrNameLst>
                                      </p:cBhvr>
                                      <p:tavLst>
                                        <p:tav tm="0">
                                          <p:val>
                                            <p:fltVal val="0"/>
                                          </p:val>
                                        </p:tav>
                                        <p:tav tm="100000">
                                          <p:val>
                                            <p:strVal val="#ppt_w"/>
                                          </p:val>
                                        </p:tav>
                                      </p:tavLst>
                                    </p:anim>
                                    <p:anim calcmode="lin" valueType="num">
                                      <p:cBhvr>
                                        <p:cTn id="34" dur="500" fill="hold"/>
                                        <p:tgtEl>
                                          <p:spTgt spid="52"/>
                                        </p:tgtEl>
                                        <p:attrNameLst>
                                          <p:attrName>ppt_h</p:attrName>
                                        </p:attrNameLst>
                                      </p:cBhvr>
                                      <p:tavLst>
                                        <p:tav tm="0">
                                          <p:val>
                                            <p:fltVal val="0"/>
                                          </p:val>
                                        </p:tav>
                                        <p:tav tm="100000">
                                          <p:val>
                                            <p:strVal val="#ppt_h"/>
                                          </p:val>
                                        </p:tav>
                                      </p:tavLst>
                                    </p:anim>
                                    <p:animEffect transition="in" filter="fade">
                                      <p:cBhvr>
                                        <p:cTn id="35" dur="500"/>
                                        <p:tgtEl>
                                          <p:spTgt spid="52"/>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childTnLst>
                          </p:cTn>
                        </p:par>
                        <p:par>
                          <p:cTn id="42" fill="hold">
                            <p:stCondLst>
                              <p:cond delay="3500"/>
                            </p:stCondLst>
                            <p:childTnLst>
                              <p:par>
                                <p:cTn id="43" presetID="12" presetClass="entr" presetSubtype="1" fill="hold" grpId="0" nodeType="afterEffect">
                                  <p:stCondLst>
                                    <p:cond delay="0"/>
                                  </p:stCondLst>
                                  <p:childTnLst>
                                    <p:set>
                                      <p:cBhvr>
                                        <p:cTn id="44" dur="1" fill="hold">
                                          <p:stCondLst>
                                            <p:cond delay="0"/>
                                          </p:stCondLst>
                                        </p:cTn>
                                        <p:tgtEl>
                                          <p:spTgt spid="68"/>
                                        </p:tgtEl>
                                        <p:attrNameLst>
                                          <p:attrName>style.visibility</p:attrName>
                                        </p:attrNameLst>
                                      </p:cBhvr>
                                      <p:to>
                                        <p:strVal val="visible"/>
                                      </p:to>
                                    </p:set>
                                    <p:anim calcmode="lin" valueType="num">
                                      <p:cBhvr additive="base">
                                        <p:cTn id="45" dur="500"/>
                                        <p:tgtEl>
                                          <p:spTgt spid="68"/>
                                        </p:tgtEl>
                                        <p:attrNameLst>
                                          <p:attrName>ppt_y</p:attrName>
                                        </p:attrNameLst>
                                      </p:cBhvr>
                                      <p:tavLst>
                                        <p:tav tm="0">
                                          <p:val>
                                            <p:strVal val="#ppt_y-#ppt_h*1.125000"/>
                                          </p:val>
                                        </p:tav>
                                        <p:tav tm="100000">
                                          <p:val>
                                            <p:strVal val="#ppt_y"/>
                                          </p:val>
                                        </p:tav>
                                      </p:tavLst>
                                    </p:anim>
                                    <p:animEffect transition="in" filter="wipe(down)">
                                      <p:cBhvr>
                                        <p:cTn id="46" dur="500"/>
                                        <p:tgtEl>
                                          <p:spTgt spid="68"/>
                                        </p:tgtEl>
                                      </p:cBhvr>
                                    </p:animEffect>
                                  </p:childTnLst>
                                </p:cTn>
                              </p:par>
                            </p:childTnLst>
                          </p:cTn>
                        </p:par>
                        <p:par>
                          <p:cTn id="47" fill="hold">
                            <p:stCondLst>
                              <p:cond delay="4000"/>
                            </p:stCondLst>
                            <p:childTnLst>
                              <p:par>
                                <p:cTn id="48" presetID="12" presetClass="entr" presetSubtype="1" fill="hold" grpId="0" nodeType="afterEffect">
                                  <p:stCondLst>
                                    <p:cond delay="0"/>
                                  </p:stCondLst>
                                  <p:childTnLst>
                                    <p:set>
                                      <p:cBhvr>
                                        <p:cTn id="49" dur="1" fill="hold">
                                          <p:stCondLst>
                                            <p:cond delay="0"/>
                                          </p:stCondLst>
                                        </p:cTn>
                                        <p:tgtEl>
                                          <p:spTgt spid="69"/>
                                        </p:tgtEl>
                                        <p:attrNameLst>
                                          <p:attrName>style.visibility</p:attrName>
                                        </p:attrNameLst>
                                      </p:cBhvr>
                                      <p:to>
                                        <p:strVal val="visible"/>
                                      </p:to>
                                    </p:set>
                                    <p:anim calcmode="lin" valueType="num">
                                      <p:cBhvr additive="base">
                                        <p:cTn id="50" dur="500"/>
                                        <p:tgtEl>
                                          <p:spTgt spid="69"/>
                                        </p:tgtEl>
                                        <p:attrNameLst>
                                          <p:attrName>ppt_y</p:attrName>
                                        </p:attrNameLst>
                                      </p:cBhvr>
                                      <p:tavLst>
                                        <p:tav tm="0">
                                          <p:val>
                                            <p:strVal val="#ppt_y-#ppt_h*1.125000"/>
                                          </p:val>
                                        </p:tav>
                                        <p:tav tm="100000">
                                          <p:val>
                                            <p:strVal val="#ppt_y"/>
                                          </p:val>
                                        </p:tav>
                                      </p:tavLst>
                                    </p:anim>
                                    <p:animEffect transition="in" filter="wipe(down)">
                                      <p:cBhvr>
                                        <p:cTn id="51" dur="500"/>
                                        <p:tgtEl>
                                          <p:spTgt spid="69"/>
                                        </p:tgtEl>
                                      </p:cBhvr>
                                    </p:animEffect>
                                  </p:childTnLst>
                                </p:cTn>
                              </p:par>
                            </p:childTnLst>
                          </p:cTn>
                        </p:par>
                        <p:par>
                          <p:cTn id="52" fill="hold">
                            <p:stCondLst>
                              <p:cond delay="4500"/>
                            </p:stCondLst>
                            <p:childTnLst>
                              <p:par>
                                <p:cTn id="53" presetID="12" presetClass="entr" presetSubtype="1"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additive="base">
                                        <p:cTn id="55" dur="500"/>
                                        <p:tgtEl>
                                          <p:spTgt spid="64"/>
                                        </p:tgtEl>
                                        <p:attrNameLst>
                                          <p:attrName>ppt_y</p:attrName>
                                        </p:attrNameLst>
                                      </p:cBhvr>
                                      <p:tavLst>
                                        <p:tav tm="0">
                                          <p:val>
                                            <p:strVal val="#ppt_y-#ppt_h*1.125000"/>
                                          </p:val>
                                        </p:tav>
                                        <p:tav tm="100000">
                                          <p:val>
                                            <p:strVal val="#ppt_y"/>
                                          </p:val>
                                        </p:tav>
                                      </p:tavLst>
                                    </p:anim>
                                    <p:animEffect transition="in" filter="wipe(down)">
                                      <p:cBhvr>
                                        <p:cTn id="56" dur="500"/>
                                        <p:tgtEl>
                                          <p:spTgt spid="64"/>
                                        </p:tgtEl>
                                      </p:cBhvr>
                                    </p:animEffect>
                                  </p:childTnLst>
                                </p:cTn>
                              </p:par>
                            </p:childTnLst>
                          </p:cTn>
                        </p:par>
                        <p:par>
                          <p:cTn id="57" fill="hold">
                            <p:stCondLst>
                              <p:cond delay="5000"/>
                            </p:stCondLst>
                            <p:childTnLst>
                              <p:par>
                                <p:cTn id="58" presetID="12" presetClass="entr" presetSubtype="1" fill="hold" grpId="0" nodeType="afterEffect">
                                  <p:stCondLst>
                                    <p:cond delay="0"/>
                                  </p:stCondLst>
                                  <p:childTnLst>
                                    <p:set>
                                      <p:cBhvr>
                                        <p:cTn id="59" dur="1" fill="hold">
                                          <p:stCondLst>
                                            <p:cond delay="0"/>
                                          </p:stCondLst>
                                        </p:cTn>
                                        <p:tgtEl>
                                          <p:spTgt spid="67"/>
                                        </p:tgtEl>
                                        <p:attrNameLst>
                                          <p:attrName>style.visibility</p:attrName>
                                        </p:attrNameLst>
                                      </p:cBhvr>
                                      <p:to>
                                        <p:strVal val="visible"/>
                                      </p:to>
                                    </p:set>
                                    <p:anim calcmode="lin" valueType="num">
                                      <p:cBhvr additive="base">
                                        <p:cTn id="60" dur="500"/>
                                        <p:tgtEl>
                                          <p:spTgt spid="67"/>
                                        </p:tgtEl>
                                        <p:attrNameLst>
                                          <p:attrName>ppt_y</p:attrName>
                                        </p:attrNameLst>
                                      </p:cBhvr>
                                      <p:tavLst>
                                        <p:tav tm="0">
                                          <p:val>
                                            <p:strVal val="#ppt_y-#ppt_h*1.125000"/>
                                          </p:val>
                                        </p:tav>
                                        <p:tav tm="100000">
                                          <p:val>
                                            <p:strVal val="#ppt_y"/>
                                          </p:val>
                                        </p:tav>
                                      </p:tavLst>
                                    </p:anim>
                                    <p:animEffect transition="in" filter="wipe(down)">
                                      <p:cBhvr>
                                        <p:cTn id="61" dur="500"/>
                                        <p:tgtEl>
                                          <p:spTgt spid="67"/>
                                        </p:tgtEl>
                                      </p:cBhvr>
                                    </p:animEffect>
                                  </p:childTnLst>
                                </p:cTn>
                              </p:par>
                            </p:childTnLst>
                          </p:cTn>
                        </p:par>
                        <p:par>
                          <p:cTn id="62" fill="hold">
                            <p:stCondLst>
                              <p:cond delay="5500"/>
                            </p:stCondLst>
                            <p:childTnLst>
                              <p:par>
                                <p:cTn id="63" presetID="12" presetClass="entr" presetSubtype="1" fill="hold" nodeType="afterEffect">
                                  <p:stCondLst>
                                    <p:cond delay="0"/>
                                  </p:stCondLst>
                                  <p:childTnLst>
                                    <p:set>
                                      <p:cBhvr>
                                        <p:cTn id="64" dur="1" fill="hold">
                                          <p:stCondLst>
                                            <p:cond delay="0"/>
                                          </p:stCondLst>
                                        </p:cTn>
                                        <p:tgtEl>
                                          <p:spTgt spid="61"/>
                                        </p:tgtEl>
                                        <p:attrNameLst>
                                          <p:attrName>style.visibility</p:attrName>
                                        </p:attrNameLst>
                                      </p:cBhvr>
                                      <p:to>
                                        <p:strVal val="visible"/>
                                      </p:to>
                                    </p:set>
                                    <p:anim calcmode="lin" valueType="num">
                                      <p:cBhvr additive="base">
                                        <p:cTn id="65" dur="500"/>
                                        <p:tgtEl>
                                          <p:spTgt spid="61"/>
                                        </p:tgtEl>
                                        <p:attrNameLst>
                                          <p:attrName>ppt_y</p:attrName>
                                        </p:attrNameLst>
                                      </p:cBhvr>
                                      <p:tavLst>
                                        <p:tav tm="0">
                                          <p:val>
                                            <p:strVal val="#ppt_y-#ppt_h*1.125000"/>
                                          </p:val>
                                        </p:tav>
                                        <p:tav tm="100000">
                                          <p:val>
                                            <p:strVal val="#ppt_y"/>
                                          </p:val>
                                        </p:tav>
                                      </p:tavLst>
                                    </p:anim>
                                    <p:animEffect transition="in" filter="wipe(down)">
                                      <p:cBhvr>
                                        <p:cTn id="66"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7" grpId="0"/>
      <p:bldP spid="68" grpId="0"/>
      <p:bldP spid="69" grpId="0"/>
      <p:bldP spid="70"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7524427" y="2374017"/>
            <a:ext cx="2319798" cy="2941992"/>
            <a:chOff x="7524427" y="2374017"/>
            <a:chExt cx="2319798" cy="2941992"/>
          </a:xfrm>
        </p:grpSpPr>
        <p:sp>
          <p:nvSpPr>
            <p:cNvPr id="4" name="椭圆 24"/>
            <p:cNvSpPr/>
            <p:nvPr/>
          </p:nvSpPr>
          <p:spPr>
            <a:xfrm>
              <a:off x="7524427" y="2996211"/>
              <a:ext cx="2319798" cy="2319798"/>
            </a:xfrm>
            <a:prstGeom prst="ellipse">
              <a:avLst/>
            </a:prstGeom>
            <a:gradFill flip="none" rotWithShape="1">
              <a:gsLst>
                <a:gs pos="0">
                  <a:schemeClr val="accent4">
                    <a:lumMod val="50000"/>
                  </a:schemeClr>
                </a:gs>
                <a:gs pos="50000">
                  <a:schemeClr val="accent4">
                    <a:lumMod val="75000"/>
                  </a:schemeClr>
                </a:gs>
                <a:gs pos="100000">
                  <a:schemeClr val="accent4"/>
                </a:gs>
              </a:gsLst>
              <a:lin ang="0" scaled="1"/>
              <a:tileRect/>
            </a:gradFill>
            <a:ln w="25400" cap="flat" cmpd="sng" algn="ctr">
              <a:noFill/>
              <a:prstDash val="soli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12700" prst="angl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 name="椭圆 25"/>
            <p:cNvSpPr/>
            <p:nvPr/>
          </p:nvSpPr>
          <p:spPr>
            <a:xfrm>
              <a:off x="7607276" y="3051373"/>
              <a:ext cx="2045203" cy="2045203"/>
            </a:xfrm>
            <a:prstGeom prst="ellipse">
              <a:avLst/>
            </a:prstGeom>
            <a:solidFill>
              <a:sysClr val="window" lastClr="FFFFFF"/>
            </a:solidFill>
            <a:ln w="25400" cap="flat" cmpd="sng" algn="ctr">
              <a:noFill/>
              <a:prstDash val="solid"/>
            </a:ln>
            <a:effectLst>
              <a:innerShdw blurRad="63500" dist="50800" dir="162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4" name="椭圆 34"/>
            <p:cNvSpPr/>
            <p:nvPr/>
          </p:nvSpPr>
          <p:spPr>
            <a:xfrm>
              <a:off x="8174659" y="2374017"/>
              <a:ext cx="900365" cy="900365"/>
            </a:xfrm>
            <a:prstGeom prst="ellipse">
              <a:avLst/>
            </a:prstGeom>
            <a:gradFill flip="none" rotWithShape="1">
              <a:gsLst>
                <a:gs pos="0">
                  <a:schemeClr val="accent4">
                    <a:lumMod val="50000"/>
                  </a:schemeClr>
                </a:gs>
                <a:gs pos="50000">
                  <a:schemeClr val="accent4">
                    <a:lumMod val="75000"/>
                  </a:schemeClr>
                </a:gs>
                <a:gs pos="100000">
                  <a:schemeClr val="accent4"/>
                </a:gs>
              </a:gsLst>
              <a:lin ang="0" scaled="1"/>
              <a:tileRect/>
            </a:gradFill>
            <a:ln w="25400" cap="flat" cmpd="sng" algn="ctr">
              <a:noFill/>
              <a:prstDash val="soli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12700" prst="angl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18" name="Group 17"/>
          <p:cNvGrpSpPr/>
          <p:nvPr/>
        </p:nvGrpSpPr>
        <p:grpSpPr>
          <a:xfrm>
            <a:off x="4855328" y="3024892"/>
            <a:ext cx="2847055" cy="3083225"/>
            <a:chOff x="4855328" y="3024892"/>
            <a:chExt cx="2847055" cy="3083225"/>
          </a:xfrm>
        </p:grpSpPr>
        <p:sp>
          <p:nvSpPr>
            <p:cNvPr id="6" name="椭圆 5"/>
            <p:cNvSpPr/>
            <p:nvPr/>
          </p:nvSpPr>
          <p:spPr>
            <a:xfrm rot="19406748">
              <a:off x="4855328" y="3361301"/>
              <a:ext cx="2847055" cy="2746816"/>
            </a:xfrm>
            <a:custGeom>
              <a:avLst/>
              <a:gdLst/>
              <a:ahLst/>
              <a:cxnLst/>
              <a:rect l="l" t="t" r="r" b="b"/>
              <a:pathLst>
                <a:path w="2474483" h="2387362">
                  <a:moveTo>
                    <a:pt x="1023374" y="0"/>
                  </a:moveTo>
                  <a:cubicBezTo>
                    <a:pt x="1588568" y="0"/>
                    <a:pt x="2046748" y="458180"/>
                    <a:pt x="2046748" y="1023374"/>
                  </a:cubicBezTo>
                  <a:cubicBezTo>
                    <a:pt x="2046748" y="1223242"/>
                    <a:pt x="1989452" y="1409727"/>
                    <a:pt x="1889481" y="1566731"/>
                  </a:cubicBezTo>
                  <a:lnTo>
                    <a:pt x="2190488" y="1759978"/>
                  </a:lnTo>
                  <a:lnTo>
                    <a:pt x="2324749" y="1550850"/>
                  </a:lnTo>
                  <a:lnTo>
                    <a:pt x="2474483" y="2237628"/>
                  </a:lnTo>
                  <a:lnTo>
                    <a:pt x="1787705" y="2387362"/>
                  </a:lnTo>
                  <a:lnTo>
                    <a:pt x="1921966" y="2178234"/>
                  </a:lnTo>
                  <a:lnTo>
                    <a:pt x="1518160" y="1918989"/>
                  </a:lnTo>
                  <a:cubicBezTo>
                    <a:pt x="1371651" y="2000515"/>
                    <a:pt x="1202912" y="2046748"/>
                    <a:pt x="1023374" y="2046748"/>
                  </a:cubicBezTo>
                  <a:cubicBezTo>
                    <a:pt x="458180" y="2046748"/>
                    <a:pt x="0" y="1588568"/>
                    <a:pt x="0" y="1023374"/>
                  </a:cubicBezTo>
                  <a:cubicBezTo>
                    <a:pt x="0" y="458180"/>
                    <a:pt x="458180" y="0"/>
                    <a:pt x="1023374" y="0"/>
                  </a:cubicBezTo>
                  <a:close/>
                </a:path>
              </a:pathLst>
            </a:custGeom>
            <a:gradFill flip="none" rotWithShape="1">
              <a:gsLst>
                <a:gs pos="0">
                  <a:schemeClr val="accent2">
                    <a:lumMod val="50000"/>
                  </a:schemeClr>
                </a:gs>
                <a:gs pos="50000">
                  <a:schemeClr val="accent2">
                    <a:lumMod val="75000"/>
                  </a:schemeClr>
                </a:gs>
                <a:gs pos="100000">
                  <a:schemeClr val="accent2"/>
                </a:gs>
              </a:gsLst>
              <a:lin ang="0" scaled="1"/>
              <a:tileRect/>
            </a:gradFill>
            <a:ln w="25400" cap="flat" cmpd="sng" algn="ctr">
              <a:noFill/>
              <a:prstDash val="soli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12700" prst="angl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7" name="椭圆 27"/>
            <p:cNvSpPr/>
            <p:nvPr/>
          </p:nvSpPr>
          <p:spPr>
            <a:xfrm rot="19406748">
              <a:off x="4866002" y="3670032"/>
              <a:ext cx="2154098" cy="2154098"/>
            </a:xfrm>
            <a:prstGeom prst="ellipse">
              <a:avLst/>
            </a:prstGeom>
            <a:solidFill>
              <a:sysClr val="window" lastClr="FFFFFF"/>
            </a:solidFill>
            <a:ln w="25400" cap="flat" cmpd="sng" algn="ctr">
              <a:noFill/>
              <a:prstDash val="solid"/>
            </a:ln>
            <a:effectLst>
              <a:innerShdw blurRad="63500" dist="50800" dir="162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2" name="椭圆 32"/>
            <p:cNvSpPr/>
            <p:nvPr/>
          </p:nvSpPr>
          <p:spPr>
            <a:xfrm>
              <a:off x="5462102" y="3024892"/>
              <a:ext cx="900365" cy="900365"/>
            </a:xfrm>
            <a:prstGeom prst="ellipse">
              <a:avLst/>
            </a:prstGeom>
            <a:gradFill flip="none" rotWithShape="1">
              <a:gsLst>
                <a:gs pos="0">
                  <a:schemeClr val="accent2">
                    <a:lumMod val="50000"/>
                  </a:schemeClr>
                </a:gs>
                <a:gs pos="50000">
                  <a:schemeClr val="accent2">
                    <a:lumMod val="75000"/>
                  </a:schemeClr>
                </a:gs>
                <a:gs pos="100000">
                  <a:schemeClr val="accent2"/>
                </a:gs>
              </a:gsLst>
              <a:lin ang="0" scaled="1"/>
              <a:tileRect/>
            </a:gradFill>
            <a:ln w="25400" cap="flat" cmpd="sng" algn="ctr">
              <a:noFill/>
              <a:prstDash val="soli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12700" prst="angl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16" name="Group 15"/>
          <p:cNvGrpSpPr/>
          <p:nvPr/>
        </p:nvGrpSpPr>
        <p:grpSpPr>
          <a:xfrm>
            <a:off x="2195835" y="1516327"/>
            <a:ext cx="2847055" cy="3215466"/>
            <a:chOff x="2195835" y="1516327"/>
            <a:chExt cx="2847055" cy="3215466"/>
          </a:xfrm>
        </p:grpSpPr>
        <p:sp>
          <p:nvSpPr>
            <p:cNvPr id="8" name="椭圆 5"/>
            <p:cNvSpPr/>
            <p:nvPr/>
          </p:nvSpPr>
          <p:spPr>
            <a:xfrm>
              <a:off x="2195835" y="1984977"/>
              <a:ext cx="2847055" cy="2746816"/>
            </a:xfrm>
            <a:custGeom>
              <a:avLst/>
              <a:gdLst/>
              <a:ahLst/>
              <a:cxnLst/>
              <a:rect l="l" t="t" r="r" b="b"/>
              <a:pathLst>
                <a:path w="2474483" h="2387362">
                  <a:moveTo>
                    <a:pt x="1023374" y="0"/>
                  </a:moveTo>
                  <a:cubicBezTo>
                    <a:pt x="1588568" y="0"/>
                    <a:pt x="2046748" y="458180"/>
                    <a:pt x="2046748" y="1023374"/>
                  </a:cubicBezTo>
                  <a:cubicBezTo>
                    <a:pt x="2046748" y="1223242"/>
                    <a:pt x="1989452" y="1409727"/>
                    <a:pt x="1889481" y="1566731"/>
                  </a:cubicBezTo>
                  <a:lnTo>
                    <a:pt x="2190488" y="1759978"/>
                  </a:lnTo>
                  <a:lnTo>
                    <a:pt x="2324749" y="1550850"/>
                  </a:lnTo>
                  <a:lnTo>
                    <a:pt x="2474483" y="2237628"/>
                  </a:lnTo>
                  <a:lnTo>
                    <a:pt x="1787705" y="2387362"/>
                  </a:lnTo>
                  <a:lnTo>
                    <a:pt x="1921966" y="2178234"/>
                  </a:lnTo>
                  <a:lnTo>
                    <a:pt x="1518160" y="1918989"/>
                  </a:lnTo>
                  <a:cubicBezTo>
                    <a:pt x="1371651" y="2000515"/>
                    <a:pt x="1202912" y="2046748"/>
                    <a:pt x="1023374" y="2046748"/>
                  </a:cubicBezTo>
                  <a:cubicBezTo>
                    <a:pt x="458180" y="2046748"/>
                    <a:pt x="0" y="1588568"/>
                    <a:pt x="0" y="1023374"/>
                  </a:cubicBezTo>
                  <a:cubicBezTo>
                    <a:pt x="0" y="458180"/>
                    <a:pt x="458180" y="0"/>
                    <a:pt x="1023374" y="0"/>
                  </a:cubicBezTo>
                  <a:close/>
                </a:path>
              </a:pathLst>
            </a:custGeom>
            <a:gradFill flip="none" rotWithShape="1">
              <a:gsLst>
                <a:gs pos="0">
                  <a:schemeClr val="accent3">
                    <a:lumMod val="50000"/>
                  </a:schemeClr>
                </a:gs>
                <a:gs pos="50000">
                  <a:schemeClr val="accent3">
                    <a:lumMod val="75000"/>
                  </a:schemeClr>
                </a:gs>
                <a:gs pos="100000">
                  <a:schemeClr val="accent3"/>
                </a:gs>
              </a:gsLst>
              <a:lin ang="0" scaled="1"/>
              <a:tileRect/>
            </a:gradFill>
            <a:ln w="25400" cap="flat" cmpd="sng" algn="ctr">
              <a:noFill/>
              <a:prstDash val="soli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12700" prst="angl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9" name="椭圆 29"/>
            <p:cNvSpPr/>
            <p:nvPr/>
          </p:nvSpPr>
          <p:spPr>
            <a:xfrm>
              <a:off x="2290359" y="2033780"/>
              <a:ext cx="2154098" cy="2154098"/>
            </a:xfrm>
            <a:prstGeom prst="ellipse">
              <a:avLst/>
            </a:prstGeom>
            <a:solidFill>
              <a:sysClr val="window" lastClr="FFFFFF"/>
            </a:solidFill>
            <a:ln w="25400" cap="flat" cmpd="sng" algn="ctr">
              <a:noFill/>
              <a:prstDash val="solid"/>
            </a:ln>
            <a:effectLst>
              <a:innerShdw blurRad="63500" dist="50800" dir="135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0" name="椭圆 30"/>
            <p:cNvSpPr/>
            <p:nvPr/>
          </p:nvSpPr>
          <p:spPr>
            <a:xfrm>
              <a:off x="3225154" y="1516327"/>
              <a:ext cx="900365" cy="900365"/>
            </a:xfrm>
            <a:prstGeom prst="ellipse">
              <a:avLst/>
            </a:prstGeom>
            <a:gradFill flip="none" rotWithShape="1">
              <a:gsLst>
                <a:gs pos="0">
                  <a:schemeClr val="accent3">
                    <a:lumMod val="50000"/>
                  </a:schemeClr>
                </a:gs>
                <a:gs pos="50000">
                  <a:schemeClr val="accent3">
                    <a:lumMod val="75000"/>
                  </a:schemeClr>
                </a:gs>
                <a:gs pos="100000">
                  <a:schemeClr val="accent3"/>
                </a:gs>
              </a:gsLst>
              <a:lin ang="0" scaled="1"/>
              <a:tileRect/>
            </a:gradFill>
            <a:ln w="25400" cap="flat" cmpd="sng" algn="ctr">
              <a:noFill/>
              <a:prstDash val="soli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12700" prst="angl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2" name="Title 1"/>
          <p:cNvSpPr>
            <a:spLocks noGrp="1"/>
          </p:cNvSpPr>
          <p:nvPr>
            <p:ph type="title"/>
          </p:nvPr>
        </p:nvSpPr>
        <p:spPr/>
        <p:txBody>
          <a:bodyPr/>
          <a:lstStyle/>
          <a:p>
            <a:pPr algn="ctr"/>
            <a:r>
              <a:rPr lang="en-US" dirty="0"/>
              <a:t>Our Service Of Company</a:t>
            </a:r>
          </a:p>
        </p:txBody>
      </p:sp>
      <p:sp>
        <p:nvSpPr>
          <p:cNvPr id="3" name="Slide Number Placeholder 2"/>
          <p:cNvSpPr>
            <a:spLocks noGrp="1"/>
          </p:cNvSpPr>
          <p:nvPr>
            <p:ph type="sldNum" sz="quarter" idx="12"/>
          </p:nvPr>
        </p:nvSpPr>
        <p:spPr/>
        <p:txBody>
          <a:bodyPr/>
          <a:lstStyle/>
          <a:p>
            <a:fld id="{5DE872C3-2ED1-43FB-B3C4-BA6F078D7CD3}" type="slidenum">
              <a:rPr lang="en-US" smtClean="0"/>
              <a:t>19</a:t>
            </a:fld>
            <a:endParaRPr lang="en-US"/>
          </a:p>
        </p:txBody>
      </p:sp>
      <p:sp>
        <p:nvSpPr>
          <p:cNvPr id="11" name="TextBox 10"/>
          <p:cNvSpPr txBox="1"/>
          <p:nvPr/>
        </p:nvSpPr>
        <p:spPr>
          <a:xfrm>
            <a:off x="3258402" y="1336664"/>
            <a:ext cx="833868" cy="1052596"/>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tabLst/>
              <a:defRPr/>
            </a:pPr>
            <a:r>
              <a:rPr kumimoji="0" lang="en-US" altLang="zh-CN" sz="48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latin typeface="+mj-lt"/>
                <a:ea typeface="微软雅黑" pitchFamily="34" charset="-122"/>
              </a:rPr>
              <a:t>1</a:t>
            </a:r>
            <a:endParaRPr kumimoji="0" lang="zh-CN" altLang="en-US" sz="48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latin typeface="+mj-lt"/>
              <a:ea typeface="微软雅黑" pitchFamily="34" charset="-122"/>
            </a:endParaRPr>
          </a:p>
        </p:txBody>
      </p:sp>
      <p:sp>
        <p:nvSpPr>
          <p:cNvPr id="13" name="TextBox 12"/>
          <p:cNvSpPr txBox="1"/>
          <p:nvPr/>
        </p:nvSpPr>
        <p:spPr>
          <a:xfrm>
            <a:off x="5496266" y="2873365"/>
            <a:ext cx="833868" cy="1052596"/>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tabLst/>
              <a:defRPr/>
            </a:pPr>
            <a:r>
              <a:rPr kumimoji="0" lang="en-US" altLang="zh-CN" sz="48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latin typeface="+mj-lt"/>
                <a:ea typeface="微软雅黑" pitchFamily="34" charset="-122"/>
              </a:rPr>
              <a:t>2</a:t>
            </a:r>
            <a:endParaRPr kumimoji="0" lang="zh-CN" altLang="en-US" sz="48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latin typeface="+mj-lt"/>
              <a:ea typeface="微软雅黑" pitchFamily="34" charset="-122"/>
            </a:endParaRPr>
          </a:p>
        </p:txBody>
      </p:sp>
      <p:sp>
        <p:nvSpPr>
          <p:cNvPr id="15" name="TextBox 14"/>
          <p:cNvSpPr txBox="1"/>
          <p:nvPr/>
        </p:nvSpPr>
        <p:spPr>
          <a:xfrm>
            <a:off x="8218729" y="2191961"/>
            <a:ext cx="833868" cy="1052596"/>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tabLst/>
              <a:defRPr/>
            </a:pPr>
            <a:r>
              <a:rPr kumimoji="0" lang="en-US" altLang="zh-CN" sz="48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latin typeface="+mj-lt"/>
                <a:ea typeface="微软雅黑" pitchFamily="34" charset="-122"/>
              </a:rPr>
              <a:t>3</a:t>
            </a:r>
            <a:endParaRPr kumimoji="0" lang="zh-CN" altLang="en-US" sz="48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latin typeface="+mj-lt"/>
              <a:ea typeface="微软雅黑" pitchFamily="34" charset="-122"/>
            </a:endParaRPr>
          </a:p>
        </p:txBody>
      </p:sp>
      <p:sp>
        <p:nvSpPr>
          <p:cNvPr id="25" name="Rectangle 24"/>
          <p:cNvSpPr/>
          <p:nvPr/>
        </p:nvSpPr>
        <p:spPr>
          <a:xfrm>
            <a:off x="3449771" y="1243951"/>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
        <p:nvSpPr>
          <p:cNvPr id="17" name="Rectangle 16"/>
          <p:cNvSpPr/>
          <p:nvPr/>
        </p:nvSpPr>
        <p:spPr>
          <a:xfrm>
            <a:off x="2666735" y="2592741"/>
            <a:ext cx="1401346" cy="401777"/>
          </a:xfrm>
          <a:prstGeom prst="rect">
            <a:avLst/>
          </a:prstGeom>
        </p:spPr>
        <p:txBody>
          <a:bodyPr wrap="none">
            <a:spAutoFit/>
          </a:bodyPr>
          <a:lstStyle/>
          <a:p>
            <a:pPr>
              <a:lnSpc>
                <a:spcPct val="120000"/>
              </a:lnSpc>
            </a:pPr>
            <a:r>
              <a:rPr lang="en-US" dirty="0">
                <a:solidFill>
                  <a:schemeClr val="tx1">
                    <a:lumMod val="65000"/>
                    <a:lumOff val="35000"/>
                  </a:schemeClr>
                </a:solidFill>
                <a:latin typeface="+mj-lt"/>
                <a:ea typeface="Roboto Light" panose="02000000000000000000" pitchFamily="2" charset="0"/>
                <a:cs typeface="Oswald Regular"/>
              </a:rPr>
              <a:t>Social Media</a:t>
            </a:r>
          </a:p>
        </p:txBody>
      </p:sp>
      <p:sp>
        <p:nvSpPr>
          <p:cNvPr id="19" name="Rectangle 18"/>
          <p:cNvSpPr/>
          <p:nvPr/>
        </p:nvSpPr>
        <p:spPr>
          <a:xfrm>
            <a:off x="8009301" y="3566638"/>
            <a:ext cx="1350050" cy="401777"/>
          </a:xfrm>
          <a:prstGeom prst="rect">
            <a:avLst/>
          </a:prstGeom>
        </p:spPr>
        <p:txBody>
          <a:bodyPr wrap="none">
            <a:spAutoFit/>
          </a:bodyPr>
          <a:lstStyle/>
          <a:p>
            <a:pPr>
              <a:lnSpc>
                <a:spcPct val="120000"/>
              </a:lnSpc>
            </a:pPr>
            <a:r>
              <a:rPr lang="en-US" dirty="0">
                <a:solidFill>
                  <a:schemeClr val="tx1">
                    <a:lumMod val="65000"/>
                    <a:lumOff val="35000"/>
                  </a:schemeClr>
                </a:solidFill>
                <a:latin typeface="+mj-lt"/>
                <a:ea typeface="Roboto Light" panose="02000000000000000000" pitchFamily="2" charset="0"/>
                <a:cs typeface="Oswald Regular"/>
              </a:rPr>
              <a:t>Web Design </a:t>
            </a:r>
          </a:p>
        </p:txBody>
      </p:sp>
      <p:sp>
        <p:nvSpPr>
          <p:cNvPr id="20" name="Rectangle 19"/>
          <p:cNvSpPr/>
          <p:nvPr/>
        </p:nvSpPr>
        <p:spPr>
          <a:xfrm>
            <a:off x="5161916" y="4363744"/>
            <a:ext cx="1577676" cy="424732"/>
          </a:xfrm>
          <a:prstGeom prst="rect">
            <a:avLst/>
          </a:prstGeom>
        </p:spPr>
        <p:txBody>
          <a:bodyPr wrap="none">
            <a:spAutoFit/>
          </a:bodyPr>
          <a:lstStyle/>
          <a:p>
            <a:pPr>
              <a:lnSpc>
                <a:spcPct val="120000"/>
              </a:lnSpc>
            </a:pPr>
            <a:r>
              <a:rPr lang="en-US" dirty="0">
                <a:solidFill>
                  <a:schemeClr val="tx1">
                    <a:lumMod val="65000"/>
                    <a:lumOff val="35000"/>
                  </a:schemeClr>
                </a:solidFill>
                <a:latin typeface="+mj-lt"/>
                <a:ea typeface="Roboto Light" panose="02000000000000000000" pitchFamily="2" charset="0"/>
                <a:cs typeface="Oswald Regular"/>
              </a:rPr>
              <a:t>Mobile Design </a:t>
            </a:r>
          </a:p>
        </p:txBody>
      </p:sp>
      <p:sp>
        <p:nvSpPr>
          <p:cNvPr id="21" name="TextBox 20"/>
          <p:cNvSpPr txBox="1"/>
          <p:nvPr/>
        </p:nvSpPr>
        <p:spPr>
          <a:xfrm>
            <a:off x="2420645" y="2950535"/>
            <a:ext cx="1903896" cy="646331"/>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endParaRPr lang="en-US" sz="1200" dirty="0">
              <a:solidFill>
                <a:schemeClr val="tx1">
                  <a:lumMod val="50000"/>
                  <a:lumOff val="50000"/>
                </a:schemeClr>
              </a:solidFill>
            </a:endParaRPr>
          </a:p>
        </p:txBody>
      </p:sp>
      <p:sp>
        <p:nvSpPr>
          <p:cNvPr id="22" name="TextBox 21"/>
          <p:cNvSpPr txBox="1"/>
          <p:nvPr/>
        </p:nvSpPr>
        <p:spPr>
          <a:xfrm>
            <a:off x="4991103" y="4712997"/>
            <a:ext cx="1903896" cy="646331"/>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endParaRPr lang="en-US" sz="1200" dirty="0">
              <a:solidFill>
                <a:schemeClr val="tx1">
                  <a:lumMod val="50000"/>
                  <a:lumOff val="50000"/>
                </a:schemeClr>
              </a:solidFill>
            </a:endParaRPr>
          </a:p>
        </p:txBody>
      </p:sp>
      <p:sp>
        <p:nvSpPr>
          <p:cNvPr id="23" name="TextBox 22"/>
          <p:cNvSpPr txBox="1"/>
          <p:nvPr/>
        </p:nvSpPr>
        <p:spPr>
          <a:xfrm>
            <a:off x="7727222" y="3929779"/>
            <a:ext cx="1903896" cy="646331"/>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endParaRPr lang="en-US" sz="1200" dirty="0">
              <a:solidFill>
                <a:schemeClr val="tx1">
                  <a:lumMod val="50000"/>
                  <a:lumOff val="50000"/>
                </a:schemeClr>
              </a:solidFill>
            </a:endParaRPr>
          </a:p>
        </p:txBody>
      </p:sp>
      <p:sp>
        <p:nvSpPr>
          <p:cNvPr id="24" name="TextBox 23"/>
          <p:cNvSpPr txBox="1"/>
          <p:nvPr/>
        </p:nvSpPr>
        <p:spPr>
          <a:xfrm>
            <a:off x="1466961" y="5993067"/>
            <a:ext cx="9258077" cy="523220"/>
          </a:xfrm>
          <a:prstGeom prst="rect">
            <a:avLst/>
          </a:prstGeom>
          <a:noFill/>
        </p:spPr>
        <p:txBody>
          <a:bodyPr wrap="square" rtlCol="0">
            <a:spAutoFit/>
          </a:bodyPr>
          <a:lstStyle/>
          <a:p>
            <a:pPr algn="ct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r>
              <a:rPr lang="en-US" sz="1400" dirty="0">
                <a:solidFill>
                  <a:schemeClr val="tx1">
                    <a:lumMod val="50000"/>
                    <a:lumOff val="50000"/>
                  </a:schemeClr>
                </a:solidFill>
              </a:rPr>
              <a:t> a </a:t>
            </a:r>
            <a:r>
              <a:rPr lang="en-US" sz="1400" dirty="0" err="1">
                <a:solidFill>
                  <a:schemeClr val="tx1">
                    <a:lumMod val="50000"/>
                    <a:lumOff val="50000"/>
                  </a:schemeClr>
                </a:solidFill>
              </a:rPr>
              <a:t>urna</a:t>
            </a:r>
            <a:r>
              <a:rPr lang="en-US" sz="1400" dirty="0">
                <a:solidFill>
                  <a:schemeClr val="tx1">
                    <a:lumMod val="50000"/>
                    <a:lumOff val="50000"/>
                  </a:schemeClr>
                </a:solidFill>
              </a:rPr>
              <a:t>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r>
              <a:rPr lang="en-US" sz="1400" dirty="0" err="1">
                <a:solidFill>
                  <a:schemeClr val="tx1">
                    <a:lumMod val="50000"/>
                    <a:lumOff val="50000"/>
                  </a:schemeClr>
                </a:solidFill>
              </a:rPr>
              <a:t>Curabitur</a:t>
            </a:r>
            <a:r>
              <a:rPr lang="en-US" sz="1400" dirty="0">
                <a:solidFill>
                  <a:schemeClr val="tx1">
                    <a:lumMod val="50000"/>
                    <a:lumOff val="50000"/>
                  </a:schemeClr>
                </a:solidFill>
              </a:rPr>
              <a:t> a </a:t>
            </a:r>
            <a:r>
              <a:rPr lang="en-US" sz="1400" dirty="0" err="1">
                <a:solidFill>
                  <a:schemeClr val="tx1">
                    <a:lumMod val="50000"/>
                    <a:lumOff val="50000"/>
                  </a:schemeClr>
                </a:solidFill>
              </a:rPr>
              <a:t>est</a:t>
            </a:r>
            <a:r>
              <a:rPr lang="en-US" sz="1400" dirty="0">
                <a:solidFill>
                  <a:schemeClr val="tx1">
                    <a:lumMod val="50000"/>
                    <a:lumOff val="50000"/>
                  </a:schemeClr>
                </a:solidFill>
              </a:rPr>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r>
              <a:rPr lang="en-US" sz="1400" dirty="0" err="1">
                <a:solidFill>
                  <a:schemeClr val="tx1">
                    <a:lumMod val="50000"/>
                    <a:lumOff val="50000"/>
                  </a:schemeClr>
                </a:solidFill>
              </a:rPr>
              <a:t>bibendum</a:t>
            </a:r>
            <a:r>
              <a:rPr lang="en-US" sz="1400" dirty="0">
                <a:solidFill>
                  <a:schemeClr val="tx1">
                    <a:lumMod val="50000"/>
                    <a:lumOff val="50000"/>
                  </a:schemeClr>
                </a:solidFill>
              </a:rPr>
              <a:t> </a:t>
            </a:r>
            <a:r>
              <a:rPr lang="en-US" sz="1400" dirty="0" err="1">
                <a:solidFill>
                  <a:schemeClr val="tx1">
                    <a:lumMod val="50000"/>
                    <a:lumOff val="50000"/>
                  </a:schemeClr>
                </a:solidFill>
              </a:rPr>
              <a:t>eros</a:t>
            </a:r>
            <a:r>
              <a:rPr lang="en-US" sz="1400" dirty="0">
                <a:solidFill>
                  <a:schemeClr val="tx1">
                    <a:lumMod val="50000"/>
                    <a:lumOff val="50000"/>
                  </a:schemeClr>
                </a:solidFill>
              </a:rPr>
              <a:t> </a:t>
            </a:r>
            <a:r>
              <a:rPr lang="en-US" sz="1400" dirty="0" err="1">
                <a:solidFill>
                  <a:schemeClr val="tx1">
                    <a:lumMod val="50000"/>
                    <a:lumOff val="50000"/>
                  </a:schemeClr>
                </a:solidFill>
              </a:rPr>
              <a:t>quis</a:t>
            </a:r>
            <a:r>
              <a:rPr lang="en-US" sz="1400" dirty="0">
                <a:solidFill>
                  <a:schemeClr val="tx1">
                    <a:lumMod val="50000"/>
                    <a:lumOff val="50000"/>
                  </a:schemeClr>
                </a:solidFill>
              </a:rPr>
              <a:t>, </a:t>
            </a:r>
            <a:r>
              <a:rPr lang="en-US" sz="1400" dirty="0" err="1">
                <a:solidFill>
                  <a:schemeClr val="tx1">
                    <a:lumMod val="50000"/>
                    <a:lumOff val="50000"/>
                  </a:schemeClr>
                </a:solidFill>
              </a:rPr>
              <a:t>fringilla</a:t>
            </a:r>
            <a:r>
              <a:rPr lang="en-US" sz="1400" dirty="0">
                <a:solidFill>
                  <a:schemeClr val="tx1">
                    <a:lumMod val="50000"/>
                    <a:lumOff val="50000"/>
                  </a:schemeClr>
                </a:solidFill>
              </a:rPr>
              <a:t> lacus.</a:t>
            </a:r>
          </a:p>
        </p:txBody>
      </p:sp>
    </p:spTree>
    <p:extLst>
      <p:ext uri="{BB962C8B-B14F-4D97-AF65-F5344CB8AC3E}">
        <p14:creationId xmlns:p14="http://schemas.microsoft.com/office/powerpoint/2010/main" val="302083826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barn(outVertical)">
                                      <p:cBhvr>
                                        <p:cTn id="7" dur="500"/>
                                        <p:tgtEl>
                                          <p:spTgt spid="25"/>
                                        </p:tgtEl>
                                      </p:cBhvr>
                                    </p:animEffect>
                                  </p:childTnLst>
                                </p:cTn>
                              </p:par>
                            </p:childTnLst>
                          </p:cTn>
                        </p:par>
                        <p:par>
                          <p:cTn id="8" fill="hold">
                            <p:stCondLst>
                              <p:cond delay="1000"/>
                            </p:stCondLst>
                            <p:childTnLst>
                              <p:par>
                                <p:cTn id="9" presetID="2" presetClass="entr" presetSubtype="9"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0-#ppt_w/2"/>
                                          </p:val>
                                        </p:tav>
                                        <p:tav tm="100000">
                                          <p:val>
                                            <p:strVal val="#ppt_x"/>
                                          </p:val>
                                        </p:tav>
                                      </p:tavLst>
                                    </p:anim>
                                    <p:anim calcmode="lin" valueType="num">
                                      <p:cBhvr additive="base">
                                        <p:cTn id="12" dur="500" fill="hold"/>
                                        <p:tgtEl>
                                          <p:spTgt spid="16"/>
                                        </p:tgtEl>
                                        <p:attrNameLst>
                                          <p:attrName>ppt_y</p:attrName>
                                        </p:attrNameLst>
                                      </p:cBhvr>
                                      <p:tavLst>
                                        <p:tav tm="0">
                                          <p:val>
                                            <p:strVal val="0-#ppt_h/2"/>
                                          </p:val>
                                        </p:tav>
                                        <p:tav tm="100000">
                                          <p:val>
                                            <p:strVal val="#ppt_y"/>
                                          </p:val>
                                        </p:tav>
                                      </p:tavLst>
                                    </p:anim>
                                  </p:childTnLst>
                                </p:cTn>
                              </p:par>
                            </p:childTnLst>
                          </p:cTn>
                        </p:par>
                        <p:par>
                          <p:cTn id="13" fill="hold">
                            <p:stCondLst>
                              <p:cond delay="1500"/>
                            </p:stCondLst>
                            <p:childTnLst>
                              <p:par>
                                <p:cTn id="14" presetID="14" presetClass="entr" presetSubtype="10"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randombar(horizontal)">
                                      <p:cBhvr>
                                        <p:cTn id="16" dur="500"/>
                                        <p:tgtEl>
                                          <p:spTgt spid="11"/>
                                        </p:tgtEl>
                                      </p:cBhvr>
                                    </p:animEffect>
                                  </p:childTnLst>
                                </p:cTn>
                              </p:par>
                            </p:childTnLst>
                          </p:cTn>
                        </p:par>
                        <p:par>
                          <p:cTn id="17" fill="hold">
                            <p:stCondLst>
                              <p:cond delay="2000"/>
                            </p:stCondLst>
                            <p:childTnLst>
                              <p:par>
                                <p:cTn id="18" presetID="2" presetClass="entr" presetSubtype="9" fill="hold" nodeType="afterEffect">
                                  <p:stCondLst>
                                    <p:cond delay="0"/>
                                  </p:stCondLst>
                                  <p:childTnLst>
                                    <p:set>
                                      <p:cBhvr>
                                        <p:cTn id="19" dur="1" fill="hold">
                                          <p:stCondLst>
                                            <p:cond delay="0"/>
                                          </p:stCondLst>
                                        </p:cTn>
                                        <p:tgtEl>
                                          <p:spTgt spid="18"/>
                                        </p:tgtEl>
                                        <p:attrNameLst>
                                          <p:attrName>style.visibility</p:attrName>
                                        </p:attrNameLst>
                                      </p:cBhvr>
                                      <p:to>
                                        <p:strVal val="visible"/>
                                      </p:to>
                                    </p:set>
                                    <p:anim calcmode="lin" valueType="num">
                                      <p:cBhvr additive="base">
                                        <p:cTn id="20" dur="500" fill="hold"/>
                                        <p:tgtEl>
                                          <p:spTgt spid="18"/>
                                        </p:tgtEl>
                                        <p:attrNameLst>
                                          <p:attrName>ppt_x</p:attrName>
                                        </p:attrNameLst>
                                      </p:cBhvr>
                                      <p:tavLst>
                                        <p:tav tm="0">
                                          <p:val>
                                            <p:strVal val="0-#ppt_w/2"/>
                                          </p:val>
                                        </p:tav>
                                        <p:tav tm="100000">
                                          <p:val>
                                            <p:strVal val="#ppt_x"/>
                                          </p:val>
                                        </p:tav>
                                      </p:tavLst>
                                    </p:anim>
                                    <p:anim calcmode="lin" valueType="num">
                                      <p:cBhvr additive="base">
                                        <p:cTn id="21" dur="500" fill="hold"/>
                                        <p:tgtEl>
                                          <p:spTgt spid="18"/>
                                        </p:tgtEl>
                                        <p:attrNameLst>
                                          <p:attrName>ppt_y</p:attrName>
                                        </p:attrNameLst>
                                      </p:cBhvr>
                                      <p:tavLst>
                                        <p:tav tm="0">
                                          <p:val>
                                            <p:strVal val="0-#ppt_h/2"/>
                                          </p:val>
                                        </p:tav>
                                        <p:tav tm="100000">
                                          <p:val>
                                            <p:strVal val="#ppt_y"/>
                                          </p:val>
                                        </p:tav>
                                      </p:tavLst>
                                    </p:anim>
                                  </p:childTnLst>
                                </p:cTn>
                              </p:par>
                            </p:childTnLst>
                          </p:cTn>
                        </p:par>
                        <p:par>
                          <p:cTn id="22" fill="hold">
                            <p:stCondLst>
                              <p:cond delay="2500"/>
                            </p:stCondLst>
                            <p:childTnLst>
                              <p:par>
                                <p:cTn id="23" presetID="14" presetClass="entr" presetSubtype="10" fill="hold" grpId="0" nodeType="after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randombar(horizontal)">
                                      <p:cBhvr>
                                        <p:cTn id="25" dur="500"/>
                                        <p:tgtEl>
                                          <p:spTgt spid="13"/>
                                        </p:tgtEl>
                                      </p:cBhvr>
                                    </p:animEffect>
                                  </p:childTnLst>
                                </p:cTn>
                              </p:par>
                            </p:childTnLst>
                          </p:cTn>
                        </p:par>
                        <p:par>
                          <p:cTn id="26" fill="hold">
                            <p:stCondLst>
                              <p:cond delay="3000"/>
                            </p:stCondLst>
                            <p:childTnLst>
                              <p:par>
                                <p:cTn id="27" presetID="53" presetClass="entr" presetSubtype="16" fill="hold" nodeType="afterEffect">
                                  <p:stCondLst>
                                    <p:cond delay="0"/>
                                  </p:stCondLst>
                                  <p:childTnLst>
                                    <p:set>
                                      <p:cBhvr>
                                        <p:cTn id="28" dur="1" fill="hold">
                                          <p:stCondLst>
                                            <p:cond delay="0"/>
                                          </p:stCondLst>
                                        </p:cTn>
                                        <p:tgtEl>
                                          <p:spTgt spid="26"/>
                                        </p:tgtEl>
                                        <p:attrNameLst>
                                          <p:attrName>style.visibility</p:attrName>
                                        </p:attrNameLst>
                                      </p:cBhvr>
                                      <p:to>
                                        <p:strVal val="visible"/>
                                      </p:to>
                                    </p:set>
                                    <p:anim calcmode="lin" valueType="num">
                                      <p:cBhvr>
                                        <p:cTn id="29" dur="500" fill="hold"/>
                                        <p:tgtEl>
                                          <p:spTgt spid="26"/>
                                        </p:tgtEl>
                                        <p:attrNameLst>
                                          <p:attrName>ppt_w</p:attrName>
                                        </p:attrNameLst>
                                      </p:cBhvr>
                                      <p:tavLst>
                                        <p:tav tm="0">
                                          <p:val>
                                            <p:fltVal val="0"/>
                                          </p:val>
                                        </p:tav>
                                        <p:tav tm="100000">
                                          <p:val>
                                            <p:strVal val="#ppt_w"/>
                                          </p:val>
                                        </p:tav>
                                      </p:tavLst>
                                    </p:anim>
                                    <p:anim calcmode="lin" valueType="num">
                                      <p:cBhvr>
                                        <p:cTn id="30" dur="500" fill="hold"/>
                                        <p:tgtEl>
                                          <p:spTgt spid="26"/>
                                        </p:tgtEl>
                                        <p:attrNameLst>
                                          <p:attrName>ppt_h</p:attrName>
                                        </p:attrNameLst>
                                      </p:cBhvr>
                                      <p:tavLst>
                                        <p:tav tm="0">
                                          <p:val>
                                            <p:fltVal val="0"/>
                                          </p:val>
                                        </p:tav>
                                        <p:tav tm="100000">
                                          <p:val>
                                            <p:strVal val="#ppt_h"/>
                                          </p:val>
                                        </p:tav>
                                      </p:tavLst>
                                    </p:anim>
                                    <p:animEffect transition="in" filter="fade">
                                      <p:cBhvr>
                                        <p:cTn id="31" dur="500"/>
                                        <p:tgtEl>
                                          <p:spTgt spid="26"/>
                                        </p:tgtEl>
                                      </p:cBhvr>
                                    </p:animEffect>
                                  </p:childTnLst>
                                </p:cTn>
                              </p:par>
                            </p:childTnLst>
                          </p:cTn>
                        </p:par>
                        <p:par>
                          <p:cTn id="32" fill="hold">
                            <p:stCondLst>
                              <p:cond delay="3500"/>
                            </p:stCondLst>
                            <p:childTnLst>
                              <p:par>
                                <p:cTn id="33" presetID="14" presetClass="entr" presetSubtype="1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randombar(horizontal)">
                                      <p:cBhvr>
                                        <p:cTn id="35" dur="500"/>
                                        <p:tgtEl>
                                          <p:spTgt spid="15"/>
                                        </p:tgtEl>
                                      </p:cBhvr>
                                    </p:animEffect>
                                  </p:childTnLst>
                                </p:cTn>
                              </p:par>
                            </p:childTnLst>
                          </p:cTn>
                        </p:par>
                        <p:par>
                          <p:cTn id="36" fill="hold">
                            <p:stCondLst>
                              <p:cond delay="4000"/>
                            </p:stCondLst>
                            <p:childTnLst>
                              <p:par>
                                <p:cTn id="37" presetID="12" presetClass="entr" presetSubtype="1"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500"/>
                                        <p:tgtEl>
                                          <p:spTgt spid="17"/>
                                        </p:tgtEl>
                                        <p:attrNameLst>
                                          <p:attrName>ppt_y</p:attrName>
                                        </p:attrNameLst>
                                      </p:cBhvr>
                                      <p:tavLst>
                                        <p:tav tm="0">
                                          <p:val>
                                            <p:strVal val="#ppt_y-#ppt_h*1.125000"/>
                                          </p:val>
                                        </p:tav>
                                        <p:tav tm="100000">
                                          <p:val>
                                            <p:strVal val="#ppt_y"/>
                                          </p:val>
                                        </p:tav>
                                      </p:tavLst>
                                    </p:anim>
                                    <p:animEffect transition="in" filter="wipe(down)">
                                      <p:cBhvr>
                                        <p:cTn id="40" dur="500"/>
                                        <p:tgtEl>
                                          <p:spTgt spid="17"/>
                                        </p:tgtEl>
                                      </p:cBhvr>
                                    </p:animEffect>
                                  </p:childTnLst>
                                </p:cTn>
                              </p:par>
                            </p:childTnLst>
                          </p:cTn>
                        </p:par>
                        <p:par>
                          <p:cTn id="41" fill="hold">
                            <p:stCondLst>
                              <p:cond delay="4500"/>
                            </p:stCondLst>
                            <p:childTnLst>
                              <p:par>
                                <p:cTn id="42" presetID="12" presetClass="entr" presetSubtype="1" fill="hold" grpId="0"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additive="base">
                                        <p:cTn id="44" dur="500"/>
                                        <p:tgtEl>
                                          <p:spTgt spid="21"/>
                                        </p:tgtEl>
                                        <p:attrNameLst>
                                          <p:attrName>ppt_y</p:attrName>
                                        </p:attrNameLst>
                                      </p:cBhvr>
                                      <p:tavLst>
                                        <p:tav tm="0">
                                          <p:val>
                                            <p:strVal val="#ppt_y-#ppt_h*1.125000"/>
                                          </p:val>
                                        </p:tav>
                                        <p:tav tm="100000">
                                          <p:val>
                                            <p:strVal val="#ppt_y"/>
                                          </p:val>
                                        </p:tav>
                                      </p:tavLst>
                                    </p:anim>
                                    <p:animEffect transition="in" filter="wipe(down)">
                                      <p:cBhvr>
                                        <p:cTn id="45" dur="500"/>
                                        <p:tgtEl>
                                          <p:spTgt spid="21"/>
                                        </p:tgtEl>
                                      </p:cBhvr>
                                    </p:animEffect>
                                  </p:childTnLst>
                                </p:cTn>
                              </p:par>
                            </p:childTnLst>
                          </p:cTn>
                        </p:par>
                        <p:par>
                          <p:cTn id="46" fill="hold">
                            <p:stCondLst>
                              <p:cond delay="5000"/>
                            </p:stCondLst>
                            <p:childTnLst>
                              <p:par>
                                <p:cTn id="47" presetID="12" presetClass="entr" presetSubtype="1"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p:tgtEl>
                                          <p:spTgt spid="20"/>
                                        </p:tgtEl>
                                        <p:attrNameLst>
                                          <p:attrName>ppt_y</p:attrName>
                                        </p:attrNameLst>
                                      </p:cBhvr>
                                      <p:tavLst>
                                        <p:tav tm="0">
                                          <p:val>
                                            <p:strVal val="#ppt_y-#ppt_h*1.125000"/>
                                          </p:val>
                                        </p:tav>
                                        <p:tav tm="100000">
                                          <p:val>
                                            <p:strVal val="#ppt_y"/>
                                          </p:val>
                                        </p:tav>
                                      </p:tavLst>
                                    </p:anim>
                                    <p:animEffect transition="in" filter="wipe(down)">
                                      <p:cBhvr>
                                        <p:cTn id="50" dur="500"/>
                                        <p:tgtEl>
                                          <p:spTgt spid="20"/>
                                        </p:tgtEl>
                                      </p:cBhvr>
                                    </p:animEffect>
                                  </p:childTnLst>
                                </p:cTn>
                              </p:par>
                            </p:childTnLst>
                          </p:cTn>
                        </p:par>
                        <p:par>
                          <p:cTn id="51" fill="hold">
                            <p:stCondLst>
                              <p:cond delay="5500"/>
                            </p:stCondLst>
                            <p:childTnLst>
                              <p:par>
                                <p:cTn id="52" presetID="12" presetClass="entr" presetSubtype="1"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additive="base">
                                        <p:cTn id="54" dur="500"/>
                                        <p:tgtEl>
                                          <p:spTgt spid="22"/>
                                        </p:tgtEl>
                                        <p:attrNameLst>
                                          <p:attrName>ppt_y</p:attrName>
                                        </p:attrNameLst>
                                      </p:cBhvr>
                                      <p:tavLst>
                                        <p:tav tm="0">
                                          <p:val>
                                            <p:strVal val="#ppt_y-#ppt_h*1.125000"/>
                                          </p:val>
                                        </p:tav>
                                        <p:tav tm="100000">
                                          <p:val>
                                            <p:strVal val="#ppt_y"/>
                                          </p:val>
                                        </p:tav>
                                      </p:tavLst>
                                    </p:anim>
                                    <p:animEffect transition="in" filter="wipe(down)">
                                      <p:cBhvr>
                                        <p:cTn id="55" dur="500"/>
                                        <p:tgtEl>
                                          <p:spTgt spid="22"/>
                                        </p:tgtEl>
                                      </p:cBhvr>
                                    </p:animEffect>
                                  </p:childTnLst>
                                </p:cTn>
                              </p:par>
                            </p:childTnLst>
                          </p:cTn>
                        </p:par>
                        <p:par>
                          <p:cTn id="56" fill="hold">
                            <p:stCondLst>
                              <p:cond delay="6000"/>
                            </p:stCondLst>
                            <p:childTnLst>
                              <p:par>
                                <p:cTn id="57" presetID="12" presetClass="entr" presetSubtype="1" fill="hold" grpId="0" nodeType="afterEffect">
                                  <p:stCondLst>
                                    <p:cond delay="0"/>
                                  </p:stCondLst>
                                  <p:childTnLst>
                                    <p:set>
                                      <p:cBhvr>
                                        <p:cTn id="58" dur="1" fill="hold">
                                          <p:stCondLst>
                                            <p:cond delay="0"/>
                                          </p:stCondLst>
                                        </p:cTn>
                                        <p:tgtEl>
                                          <p:spTgt spid="19"/>
                                        </p:tgtEl>
                                        <p:attrNameLst>
                                          <p:attrName>style.visibility</p:attrName>
                                        </p:attrNameLst>
                                      </p:cBhvr>
                                      <p:to>
                                        <p:strVal val="visible"/>
                                      </p:to>
                                    </p:set>
                                    <p:anim calcmode="lin" valueType="num">
                                      <p:cBhvr additive="base">
                                        <p:cTn id="59" dur="500"/>
                                        <p:tgtEl>
                                          <p:spTgt spid="19"/>
                                        </p:tgtEl>
                                        <p:attrNameLst>
                                          <p:attrName>ppt_y</p:attrName>
                                        </p:attrNameLst>
                                      </p:cBhvr>
                                      <p:tavLst>
                                        <p:tav tm="0">
                                          <p:val>
                                            <p:strVal val="#ppt_y-#ppt_h*1.125000"/>
                                          </p:val>
                                        </p:tav>
                                        <p:tav tm="100000">
                                          <p:val>
                                            <p:strVal val="#ppt_y"/>
                                          </p:val>
                                        </p:tav>
                                      </p:tavLst>
                                    </p:anim>
                                    <p:animEffect transition="in" filter="wipe(down)">
                                      <p:cBhvr>
                                        <p:cTn id="60" dur="500"/>
                                        <p:tgtEl>
                                          <p:spTgt spid="19"/>
                                        </p:tgtEl>
                                      </p:cBhvr>
                                    </p:animEffect>
                                  </p:childTnLst>
                                </p:cTn>
                              </p:par>
                            </p:childTnLst>
                          </p:cTn>
                        </p:par>
                        <p:par>
                          <p:cTn id="61" fill="hold">
                            <p:stCondLst>
                              <p:cond delay="6500"/>
                            </p:stCondLst>
                            <p:childTnLst>
                              <p:par>
                                <p:cTn id="62" presetID="12" presetClass="entr" presetSubtype="1" fill="hold" grpId="0" nodeType="afterEffect">
                                  <p:stCondLst>
                                    <p:cond delay="0"/>
                                  </p:stCondLst>
                                  <p:childTnLst>
                                    <p:set>
                                      <p:cBhvr>
                                        <p:cTn id="63" dur="1" fill="hold">
                                          <p:stCondLst>
                                            <p:cond delay="0"/>
                                          </p:stCondLst>
                                        </p:cTn>
                                        <p:tgtEl>
                                          <p:spTgt spid="23"/>
                                        </p:tgtEl>
                                        <p:attrNameLst>
                                          <p:attrName>style.visibility</p:attrName>
                                        </p:attrNameLst>
                                      </p:cBhvr>
                                      <p:to>
                                        <p:strVal val="visible"/>
                                      </p:to>
                                    </p:set>
                                    <p:anim calcmode="lin" valueType="num">
                                      <p:cBhvr additive="base">
                                        <p:cTn id="64" dur="500"/>
                                        <p:tgtEl>
                                          <p:spTgt spid="23"/>
                                        </p:tgtEl>
                                        <p:attrNameLst>
                                          <p:attrName>ppt_y</p:attrName>
                                        </p:attrNameLst>
                                      </p:cBhvr>
                                      <p:tavLst>
                                        <p:tav tm="0">
                                          <p:val>
                                            <p:strVal val="#ppt_y-#ppt_h*1.125000"/>
                                          </p:val>
                                        </p:tav>
                                        <p:tav tm="100000">
                                          <p:val>
                                            <p:strVal val="#ppt_y"/>
                                          </p:val>
                                        </p:tav>
                                      </p:tavLst>
                                    </p:anim>
                                    <p:animEffect transition="in" filter="wipe(down)">
                                      <p:cBhvr>
                                        <p:cTn id="65" dur="500"/>
                                        <p:tgtEl>
                                          <p:spTgt spid="23"/>
                                        </p:tgtEl>
                                      </p:cBhvr>
                                    </p:animEffect>
                                  </p:childTnLst>
                                </p:cTn>
                              </p:par>
                            </p:childTnLst>
                          </p:cTn>
                        </p:par>
                        <p:par>
                          <p:cTn id="66" fill="hold">
                            <p:stCondLst>
                              <p:cond delay="7000"/>
                            </p:stCondLst>
                            <p:childTnLst>
                              <p:par>
                                <p:cTn id="67" presetID="16" presetClass="entr" presetSubtype="37"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Effect transition="in" filter="barn(outVertical)">
                                      <p:cBhvr>
                                        <p:cTn id="6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15" grpId="0"/>
      <p:bldP spid="25" grpId="0"/>
      <p:bldP spid="17" grpId="0"/>
      <p:bldP spid="19" grpId="0"/>
      <p:bldP spid="20" grpId="0"/>
      <p:bldP spid="21" grpId="0"/>
      <p:bldP spid="22" grpId="0"/>
      <p:bldP spid="23" grpId="0"/>
      <p:bldP spid="2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804108" y="2073616"/>
            <a:ext cx="10519530" cy="1433603"/>
            <a:chOff x="804108" y="2045623"/>
            <a:chExt cx="10519530" cy="1433603"/>
          </a:xfrm>
        </p:grpSpPr>
        <p:sp>
          <p:nvSpPr>
            <p:cNvPr id="9" name="Rectangle 8"/>
            <p:cNvSpPr/>
            <p:nvPr/>
          </p:nvSpPr>
          <p:spPr>
            <a:xfrm>
              <a:off x="6063873" y="2045623"/>
              <a:ext cx="5259765" cy="1433603"/>
            </a:xfrm>
            <a:prstGeom prst="rect">
              <a:avLst/>
            </a:prstGeom>
            <a:solidFill>
              <a:schemeClr val="accent3"/>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12" name="Rectangle 11"/>
            <p:cNvSpPr/>
            <p:nvPr/>
          </p:nvSpPr>
          <p:spPr>
            <a:xfrm>
              <a:off x="804108" y="2045623"/>
              <a:ext cx="5263317" cy="1433602"/>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grpSp>
      <p:sp>
        <p:nvSpPr>
          <p:cNvPr id="2" name="Title 1"/>
          <p:cNvSpPr>
            <a:spLocks noGrp="1"/>
          </p:cNvSpPr>
          <p:nvPr>
            <p:ph type="title"/>
          </p:nvPr>
        </p:nvSpPr>
        <p:spPr>
          <a:xfrm>
            <a:off x="804108" y="513679"/>
            <a:ext cx="10801351" cy="735541"/>
          </a:xfrm>
        </p:spPr>
        <p:txBody>
          <a:bodyPr/>
          <a:lstStyle/>
          <a:p>
            <a:r>
              <a:rPr lang="en-US" dirty="0"/>
              <a:t>Missions…</a:t>
            </a:r>
          </a:p>
        </p:txBody>
      </p:sp>
      <p:sp>
        <p:nvSpPr>
          <p:cNvPr id="3" name="Slide Number Placeholder 2"/>
          <p:cNvSpPr>
            <a:spLocks noGrp="1"/>
          </p:cNvSpPr>
          <p:nvPr>
            <p:ph type="sldNum" sz="quarter" idx="12"/>
          </p:nvPr>
        </p:nvSpPr>
        <p:spPr/>
        <p:txBody>
          <a:bodyPr/>
          <a:lstStyle/>
          <a:p>
            <a:fld id="{5DE872C3-2ED1-43FB-B3C4-BA6F078D7CD3}" type="slidenum">
              <a:rPr lang="en-US" smtClean="0"/>
              <a:t>2</a:t>
            </a:fld>
            <a:endParaRPr lang="en-US"/>
          </a:p>
        </p:txBody>
      </p:sp>
      <p:sp>
        <p:nvSpPr>
          <p:cNvPr id="4" name="TextBox 3"/>
          <p:cNvSpPr txBox="1"/>
          <p:nvPr/>
        </p:nvSpPr>
        <p:spPr>
          <a:xfrm>
            <a:off x="804108" y="1343659"/>
            <a:ext cx="8296137" cy="584775"/>
          </a:xfrm>
          <a:prstGeom prst="rect">
            <a:avLst/>
          </a:prstGeom>
          <a:noFill/>
        </p:spPr>
        <p:txBody>
          <a:bodyPr wrap="square">
            <a:spAutoFit/>
          </a:bodyPr>
          <a:lstStyle/>
          <a:p>
            <a:pPr>
              <a:defRPr/>
            </a:pPr>
            <a:r>
              <a:rPr lang="vi-VN" sz="1600" dirty="0">
                <a:solidFill>
                  <a:schemeClr val="tx1">
                    <a:lumMod val="50000"/>
                    <a:lumOff val="50000"/>
                  </a:schemeClr>
                </a:solidFill>
              </a:rPr>
              <a:t>A</a:t>
            </a:r>
            <a:r>
              <a:rPr lang="en-US" sz="1600" dirty="0" err="1">
                <a:solidFill>
                  <a:schemeClr val="tx1">
                    <a:lumMod val="50000"/>
                    <a:lumOff val="50000"/>
                  </a:schemeClr>
                </a:solidFill>
              </a:rPr>
              <a:t>dipiscing</a:t>
            </a:r>
            <a:r>
              <a:rPr lang="en-US" sz="1600" dirty="0">
                <a:solidFill>
                  <a:schemeClr val="tx1">
                    <a:lumMod val="50000"/>
                    <a:lumOff val="50000"/>
                  </a:schemeClr>
                </a:solidFill>
              </a:rPr>
              <a:t> </a:t>
            </a:r>
            <a:r>
              <a:rPr lang="en-US" sz="1600" dirty="0" err="1">
                <a:solidFill>
                  <a:schemeClr val="tx1">
                    <a:lumMod val="50000"/>
                    <a:lumOff val="50000"/>
                  </a:schemeClr>
                </a:solidFill>
              </a:rPr>
              <a:t>elit</a:t>
            </a:r>
            <a:r>
              <a:rPr lang="en-US" sz="1600" dirty="0">
                <a:solidFill>
                  <a:schemeClr val="tx1">
                    <a:lumMod val="50000"/>
                    <a:lumOff val="50000"/>
                  </a:schemeClr>
                </a:solidFill>
              </a:rPr>
              <a:t> </a:t>
            </a:r>
            <a:r>
              <a:rPr lang="en-US" sz="1600" dirty="0" err="1">
                <a:solidFill>
                  <a:schemeClr val="tx1">
                    <a:lumMod val="50000"/>
                    <a:lumOff val="50000"/>
                  </a:schemeClr>
                </a:solidFill>
              </a:rPr>
              <a:t>vestibulum</a:t>
            </a:r>
            <a:r>
              <a:rPr lang="en-US" sz="1600" dirty="0">
                <a:solidFill>
                  <a:schemeClr val="tx1">
                    <a:lumMod val="50000"/>
                    <a:lumOff val="50000"/>
                  </a:schemeClr>
                </a:solidFill>
              </a:rPr>
              <a:t> </a:t>
            </a:r>
            <a:r>
              <a:rPr lang="en-US" sz="1600" dirty="0" err="1">
                <a:solidFill>
                  <a:schemeClr val="tx1">
                    <a:lumMod val="50000"/>
                    <a:lumOff val="50000"/>
                  </a:schemeClr>
                </a:solidFill>
              </a:rPr>
              <a:t>quis</a:t>
            </a:r>
            <a:r>
              <a:rPr lang="en-US" sz="1600" dirty="0">
                <a:solidFill>
                  <a:schemeClr val="tx1">
                    <a:lumMod val="50000"/>
                    <a:lumOff val="50000"/>
                  </a:schemeClr>
                </a:solidFill>
              </a:rPr>
              <a:t> nisi </a:t>
            </a:r>
            <a:r>
              <a:rPr lang="en-US" sz="1600" dirty="0" err="1">
                <a:solidFill>
                  <a:schemeClr val="tx1">
                    <a:lumMod val="50000"/>
                    <a:lumOff val="50000"/>
                  </a:schemeClr>
                </a:solidFill>
              </a:rPr>
              <a:t>eleifend</a:t>
            </a:r>
            <a:r>
              <a:rPr lang="en-US" sz="1600" dirty="0">
                <a:solidFill>
                  <a:schemeClr val="tx1">
                    <a:lumMod val="50000"/>
                    <a:lumOff val="50000"/>
                  </a:schemeClr>
                </a:solidFill>
              </a:rPr>
              <a:t> </a:t>
            </a:r>
            <a:r>
              <a:rPr lang="en-US" sz="1600" dirty="0" err="1">
                <a:solidFill>
                  <a:schemeClr val="tx1">
                    <a:lumMod val="50000"/>
                    <a:lumOff val="50000"/>
                  </a:schemeClr>
                </a:solidFill>
              </a:rPr>
              <a:t>euismod</a:t>
            </a:r>
            <a:r>
              <a:rPr lang="en-US" sz="1600" dirty="0">
                <a:solidFill>
                  <a:schemeClr val="tx1">
                    <a:lumMod val="50000"/>
                    <a:lumOff val="50000"/>
                  </a:schemeClr>
                </a:solidFill>
              </a:rPr>
              <a:t> ipsum</a:t>
            </a:r>
          </a:p>
          <a:p>
            <a:pPr>
              <a:defRPr/>
            </a:pPr>
            <a:r>
              <a:rPr lang="en-US" sz="1600" dirty="0" err="1">
                <a:solidFill>
                  <a:schemeClr val="tx1">
                    <a:lumMod val="50000"/>
                    <a:lumOff val="50000"/>
                  </a:schemeClr>
                </a:solidFill>
              </a:rPr>
              <a:t>MaecenasLorem</a:t>
            </a:r>
            <a:r>
              <a:rPr lang="en-US" sz="1600" dirty="0">
                <a:solidFill>
                  <a:schemeClr val="tx1">
                    <a:lumMod val="50000"/>
                    <a:lumOff val="50000"/>
                  </a:schemeClr>
                </a:solidFill>
              </a:rPr>
              <a:t> ipsum dolor sit </a:t>
            </a:r>
            <a:r>
              <a:rPr lang="en-US" sz="1600" dirty="0" err="1">
                <a:solidFill>
                  <a:schemeClr val="tx1">
                    <a:lumMod val="50000"/>
                    <a:lumOff val="50000"/>
                  </a:schemeClr>
                </a:solidFill>
              </a:rPr>
              <a:t>amet</a:t>
            </a:r>
            <a:r>
              <a:rPr lang="en-US" sz="1600" dirty="0">
                <a:solidFill>
                  <a:schemeClr val="tx1">
                    <a:lumMod val="50000"/>
                    <a:lumOff val="50000"/>
                  </a:schemeClr>
                </a:solidFill>
              </a:rPr>
              <a:t>, </a:t>
            </a:r>
            <a:r>
              <a:rPr lang="en-US" sz="1600" dirty="0" err="1">
                <a:solidFill>
                  <a:schemeClr val="tx1">
                    <a:lumMod val="50000"/>
                    <a:lumOff val="50000"/>
                  </a:schemeClr>
                </a:solidFill>
              </a:rPr>
              <a:t>consectetur</a:t>
            </a:r>
            <a:r>
              <a:rPr lang="en-US" sz="1600" dirty="0">
                <a:solidFill>
                  <a:schemeClr val="tx1">
                    <a:lumMod val="50000"/>
                    <a:lumOff val="50000"/>
                  </a:schemeClr>
                </a:solidFill>
              </a:rPr>
              <a:t> </a:t>
            </a:r>
            <a:r>
              <a:rPr lang="en-US" sz="1600" dirty="0" err="1">
                <a:solidFill>
                  <a:schemeClr val="tx1">
                    <a:lumMod val="50000"/>
                    <a:lumOff val="50000"/>
                  </a:schemeClr>
                </a:solidFill>
              </a:rPr>
              <a:t>adipiscing</a:t>
            </a:r>
            <a:r>
              <a:rPr lang="en-US" sz="1600" dirty="0">
                <a:solidFill>
                  <a:schemeClr val="tx1">
                    <a:lumMod val="50000"/>
                    <a:lumOff val="50000"/>
                  </a:schemeClr>
                </a:solidFill>
              </a:rPr>
              <a:t> </a:t>
            </a:r>
            <a:r>
              <a:rPr lang="en-US" sz="1600" dirty="0" err="1">
                <a:solidFill>
                  <a:schemeClr val="tx1">
                    <a:lumMod val="50000"/>
                    <a:lumOff val="50000"/>
                  </a:schemeClr>
                </a:solidFill>
              </a:rPr>
              <a:t>elit</a:t>
            </a:r>
            <a:r>
              <a:rPr lang="en-US" sz="1600" dirty="0">
                <a:solidFill>
                  <a:schemeClr val="tx1">
                    <a:lumMod val="50000"/>
                    <a:lumOff val="50000"/>
                  </a:schemeClr>
                </a:solidFill>
              </a:rPr>
              <a:t>. </a:t>
            </a:r>
            <a:r>
              <a:rPr lang="en-US" sz="1600" dirty="0" err="1">
                <a:solidFill>
                  <a:schemeClr val="tx1">
                    <a:lumMod val="50000"/>
                    <a:lumOff val="50000"/>
                  </a:schemeClr>
                </a:solidFill>
              </a:rPr>
              <a:t>Quisque</a:t>
            </a:r>
            <a:r>
              <a:rPr lang="en-US" sz="1600" dirty="0">
                <a:solidFill>
                  <a:schemeClr val="tx1">
                    <a:lumMod val="50000"/>
                    <a:lumOff val="50000"/>
                  </a:schemeClr>
                </a:solidFill>
              </a:rPr>
              <a:t> </a:t>
            </a:r>
            <a:r>
              <a:rPr lang="en-US" sz="1600" dirty="0" err="1">
                <a:solidFill>
                  <a:schemeClr val="tx1">
                    <a:lumMod val="50000"/>
                    <a:lumOff val="50000"/>
                  </a:schemeClr>
                </a:solidFill>
              </a:rPr>
              <a:t>ultrices</a:t>
            </a:r>
            <a:r>
              <a:rPr lang="en-US" sz="1600" dirty="0">
                <a:solidFill>
                  <a:schemeClr val="tx1">
                    <a:lumMod val="50000"/>
                    <a:lumOff val="50000"/>
                  </a:schemeClr>
                </a:solidFill>
              </a:rPr>
              <a:t> </a:t>
            </a:r>
            <a:r>
              <a:rPr lang="en-US" sz="1600" dirty="0" err="1">
                <a:solidFill>
                  <a:schemeClr val="tx1">
                    <a:lumMod val="50000"/>
                    <a:lumOff val="50000"/>
                  </a:schemeClr>
                </a:solidFill>
              </a:rPr>
              <a:t>venenatis</a:t>
            </a:r>
            <a:endParaRPr lang="en-US" sz="1600" dirty="0">
              <a:solidFill>
                <a:schemeClr val="tx1">
                  <a:lumMod val="50000"/>
                  <a:lumOff val="50000"/>
                </a:schemeClr>
              </a:solidFill>
            </a:endParaRPr>
          </a:p>
        </p:txBody>
      </p:sp>
      <p:sp>
        <p:nvSpPr>
          <p:cNvPr id="5" name="Rectangle 4"/>
          <p:cNvSpPr/>
          <p:nvPr/>
        </p:nvSpPr>
        <p:spPr>
          <a:xfrm>
            <a:off x="886401" y="3934705"/>
            <a:ext cx="5184576" cy="523220"/>
          </a:xfrm>
          <a:prstGeom prst="rect">
            <a:avLst/>
          </a:prstGeom>
        </p:spPr>
        <p:txBody>
          <a:bodyPr wrap="square">
            <a:spAutoFit/>
          </a:bodyPr>
          <a:lstStyle/>
          <a:p>
            <a:r>
              <a:rPr lang="en-US" sz="1400" b="1" dirty="0">
                <a:solidFill>
                  <a:schemeClr val="tx1">
                    <a:lumMod val="65000"/>
                    <a:lumOff val="35000"/>
                  </a:schemeClr>
                </a:solidFill>
              </a:rPr>
              <a:t>Lorem ipsum dolor sit </a:t>
            </a:r>
            <a:r>
              <a:rPr lang="en-US" sz="1400" b="1" dirty="0" err="1">
                <a:solidFill>
                  <a:schemeClr val="tx1">
                    <a:lumMod val="65000"/>
                    <a:lumOff val="35000"/>
                  </a:schemeClr>
                </a:solidFill>
              </a:rPr>
              <a:t>amet</a:t>
            </a:r>
            <a:r>
              <a:rPr lang="en-US" sz="1400" b="1" dirty="0">
                <a:solidFill>
                  <a:schemeClr val="tx1">
                    <a:lumMod val="65000"/>
                    <a:lumOff val="35000"/>
                  </a:schemeClr>
                </a:solidFill>
              </a:rPr>
              <a:t>, </a:t>
            </a:r>
            <a:r>
              <a:rPr lang="en-US" sz="1400" b="1" dirty="0" err="1">
                <a:solidFill>
                  <a:schemeClr val="tx1">
                    <a:lumMod val="65000"/>
                    <a:lumOff val="35000"/>
                  </a:schemeClr>
                </a:solidFill>
              </a:rPr>
              <a:t>consectetur</a:t>
            </a:r>
            <a:r>
              <a:rPr lang="en-US" sz="1400" b="1" dirty="0">
                <a:solidFill>
                  <a:schemeClr val="tx1">
                    <a:lumMod val="65000"/>
                    <a:lumOff val="35000"/>
                  </a:schemeClr>
                </a:solidFill>
              </a:rPr>
              <a:t> </a:t>
            </a:r>
            <a:r>
              <a:rPr lang="en-US" sz="1400" b="1" dirty="0" err="1">
                <a:solidFill>
                  <a:schemeClr val="tx1">
                    <a:lumMod val="65000"/>
                    <a:lumOff val="35000"/>
                  </a:schemeClr>
                </a:solidFill>
              </a:rPr>
              <a:t>adipiscing</a:t>
            </a:r>
            <a:r>
              <a:rPr lang="en-US" sz="1400" b="1" dirty="0">
                <a:solidFill>
                  <a:schemeClr val="tx1">
                    <a:lumMod val="65000"/>
                    <a:lumOff val="35000"/>
                  </a:schemeClr>
                </a:solidFill>
              </a:rPr>
              <a:t> </a:t>
            </a:r>
            <a:r>
              <a:rPr lang="en-US" sz="1400" b="1" dirty="0" err="1">
                <a:solidFill>
                  <a:schemeClr val="tx1">
                    <a:lumMod val="65000"/>
                    <a:lumOff val="35000"/>
                  </a:schemeClr>
                </a:solidFill>
              </a:rPr>
              <a:t>elit</a:t>
            </a:r>
            <a:r>
              <a:rPr lang="en-US" sz="1400" b="1" dirty="0">
                <a:solidFill>
                  <a:schemeClr val="tx1">
                    <a:lumMod val="65000"/>
                    <a:lumOff val="35000"/>
                  </a:schemeClr>
                </a:solidFill>
              </a:rPr>
              <a:t>. </a:t>
            </a:r>
            <a:r>
              <a:rPr lang="en-US" sz="1400" b="1" dirty="0" err="1">
                <a:solidFill>
                  <a:schemeClr val="tx1">
                    <a:lumMod val="65000"/>
                    <a:lumOff val="35000"/>
                  </a:schemeClr>
                </a:solidFill>
              </a:rPr>
              <a:t>Quisque</a:t>
            </a:r>
            <a:r>
              <a:rPr lang="en-US" sz="1400" b="1" dirty="0">
                <a:solidFill>
                  <a:schemeClr val="tx1">
                    <a:lumMod val="65000"/>
                    <a:lumOff val="35000"/>
                  </a:schemeClr>
                </a:solidFill>
              </a:rPr>
              <a:t> </a:t>
            </a:r>
            <a:r>
              <a:rPr lang="en-US" sz="1400" b="1" dirty="0" err="1">
                <a:solidFill>
                  <a:schemeClr val="tx1">
                    <a:lumMod val="65000"/>
                    <a:lumOff val="35000"/>
                  </a:schemeClr>
                </a:solidFill>
              </a:rPr>
              <a:t>ultrices</a:t>
            </a:r>
            <a:r>
              <a:rPr lang="en-US" sz="1400" b="1" dirty="0">
                <a:solidFill>
                  <a:schemeClr val="tx1">
                    <a:lumMod val="65000"/>
                    <a:lumOff val="35000"/>
                  </a:schemeClr>
                </a:solidFill>
              </a:rPr>
              <a:t> </a:t>
            </a:r>
            <a:r>
              <a:rPr lang="en-US" sz="1400" b="1" dirty="0" err="1">
                <a:solidFill>
                  <a:schemeClr val="tx1">
                    <a:lumMod val="65000"/>
                    <a:lumOff val="35000"/>
                  </a:schemeClr>
                </a:solidFill>
              </a:rPr>
              <a:t>venenatis</a:t>
            </a:r>
            <a:r>
              <a:rPr lang="en-US" sz="1400" b="1" dirty="0">
                <a:solidFill>
                  <a:schemeClr val="tx1">
                    <a:lumMod val="65000"/>
                    <a:lumOff val="35000"/>
                  </a:schemeClr>
                </a:solidFill>
              </a:rPr>
              <a:t> </a:t>
            </a:r>
            <a:r>
              <a:rPr lang="en-US" sz="1400" b="1" dirty="0" err="1">
                <a:solidFill>
                  <a:schemeClr val="tx1">
                    <a:lumMod val="65000"/>
                    <a:lumOff val="35000"/>
                  </a:schemeClr>
                </a:solidFill>
              </a:rPr>
              <a:t>ultrices</a:t>
            </a:r>
            <a:r>
              <a:rPr lang="en-US" sz="1400" b="1" dirty="0">
                <a:solidFill>
                  <a:schemeClr val="tx1">
                    <a:lumMod val="65000"/>
                    <a:lumOff val="35000"/>
                  </a:schemeClr>
                </a:solidFill>
              </a:rPr>
              <a:t>. </a:t>
            </a:r>
            <a:r>
              <a:rPr lang="en-US" sz="1400" b="1" dirty="0" err="1">
                <a:solidFill>
                  <a:schemeClr val="tx1">
                    <a:lumMod val="65000"/>
                    <a:lumOff val="35000"/>
                  </a:schemeClr>
                </a:solidFill>
              </a:rPr>
              <a:t>Duis</a:t>
            </a:r>
            <a:r>
              <a:rPr lang="en-US" sz="1400" b="1" dirty="0">
                <a:solidFill>
                  <a:schemeClr val="tx1">
                    <a:lumMod val="65000"/>
                    <a:lumOff val="35000"/>
                  </a:schemeClr>
                </a:solidFill>
              </a:rPr>
              <a:t> et </a:t>
            </a:r>
            <a:r>
              <a:rPr lang="en-US" sz="1400" b="1" dirty="0" err="1">
                <a:solidFill>
                  <a:schemeClr val="tx1">
                    <a:lumMod val="65000"/>
                    <a:lumOff val="35000"/>
                  </a:schemeClr>
                </a:solidFill>
              </a:rPr>
              <a:t>lectus</a:t>
            </a:r>
            <a:r>
              <a:rPr lang="en-US" sz="1400" b="1" dirty="0">
                <a:solidFill>
                  <a:schemeClr val="tx1">
                    <a:lumMod val="65000"/>
                    <a:lumOff val="35000"/>
                  </a:schemeClr>
                </a:solidFill>
              </a:rPr>
              <a:t> </a:t>
            </a:r>
            <a:r>
              <a:rPr lang="en-US" sz="1400" b="1" dirty="0" err="1">
                <a:solidFill>
                  <a:schemeClr val="tx1">
                    <a:lumMod val="65000"/>
                    <a:lumOff val="35000"/>
                  </a:schemeClr>
                </a:solidFill>
              </a:rPr>
              <a:t>sapien</a:t>
            </a:r>
            <a:endParaRPr lang="en-US" sz="1400" b="1" dirty="0">
              <a:solidFill>
                <a:schemeClr val="tx1">
                  <a:lumMod val="65000"/>
                  <a:lumOff val="35000"/>
                </a:schemeClr>
              </a:solidFill>
            </a:endParaRPr>
          </a:p>
        </p:txBody>
      </p:sp>
      <p:sp>
        <p:nvSpPr>
          <p:cNvPr id="6" name="TextBox 5"/>
          <p:cNvSpPr txBox="1"/>
          <p:nvPr/>
        </p:nvSpPr>
        <p:spPr>
          <a:xfrm>
            <a:off x="886401" y="4673369"/>
            <a:ext cx="5181024" cy="738664"/>
          </a:xfrm>
          <a:prstGeom prst="rect">
            <a:avLst/>
          </a:prstGeom>
          <a:noFill/>
        </p:spPr>
        <p:txBody>
          <a:bodyPr wrap="square" rtlCol="0">
            <a:spAutoFit/>
          </a:bodyPr>
          <a:lstStyle/>
          <a:p>
            <a:pPr marL="285750" indent="-285750">
              <a:buClr>
                <a:schemeClr val="tx1">
                  <a:lumMod val="50000"/>
                  <a:lumOff val="50000"/>
                </a:schemeClr>
              </a:buClr>
              <a:buSzPct val="120000"/>
              <a:buFont typeface="Courier New" panose="02070309020205020404" pitchFamily="49" charset="0"/>
              <a:buChar char="o"/>
            </a:pP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Quisque</a:t>
            </a:r>
            <a:r>
              <a:rPr lang="en-US" sz="1400" dirty="0">
                <a:solidFill>
                  <a:schemeClr val="tx1">
                    <a:lumMod val="50000"/>
                    <a:lumOff val="50000"/>
                  </a:schemeClr>
                </a:solidFill>
              </a:rPr>
              <a:t> </a:t>
            </a:r>
            <a:r>
              <a:rPr lang="en-US" sz="1400" dirty="0" err="1">
                <a:solidFill>
                  <a:schemeClr val="tx1">
                    <a:lumMod val="50000"/>
                    <a:lumOff val="50000"/>
                  </a:schemeClr>
                </a:solidFill>
              </a:rPr>
              <a:t>ultrices</a:t>
            </a:r>
            <a:r>
              <a:rPr lang="en-US" sz="1400" dirty="0">
                <a:solidFill>
                  <a:schemeClr val="tx1">
                    <a:lumMod val="50000"/>
                    <a:lumOff val="50000"/>
                  </a:schemeClr>
                </a:solidFill>
              </a:rPr>
              <a:t> </a:t>
            </a:r>
            <a:r>
              <a:rPr lang="en-US" sz="1400" dirty="0" err="1">
                <a:solidFill>
                  <a:schemeClr val="tx1">
                    <a:lumMod val="50000"/>
                    <a:lumOff val="50000"/>
                  </a:schemeClr>
                </a:solidFill>
              </a:rPr>
              <a:t>venenatis</a:t>
            </a:r>
            <a:r>
              <a:rPr lang="en-US" sz="1400" dirty="0">
                <a:solidFill>
                  <a:schemeClr val="tx1">
                    <a:lumMod val="50000"/>
                    <a:lumOff val="50000"/>
                  </a:schemeClr>
                </a:solidFill>
              </a:rPr>
              <a:t> </a:t>
            </a:r>
            <a:r>
              <a:rPr lang="en-US" sz="1400" dirty="0" err="1">
                <a:solidFill>
                  <a:schemeClr val="tx1">
                    <a:lumMod val="50000"/>
                    <a:lumOff val="50000"/>
                  </a:schemeClr>
                </a:solidFill>
              </a:rPr>
              <a:t>ultrices</a:t>
            </a:r>
            <a:r>
              <a:rPr lang="en-US" sz="1400" dirty="0">
                <a:solidFill>
                  <a:schemeClr val="tx1">
                    <a:lumMod val="50000"/>
                    <a:lumOff val="50000"/>
                  </a:schemeClr>
                </a:solidFill>
              </a:rPr>
              <a:t>. </a:t>
            </a:r>
            <a:endParaRPr lang="vi-VN" sz="1400" dirty="0">
              <a:solidFill>
                <a:schemeClr val="tx1">
                  <a:lumMod val="50000"/>
                  <a:lumOff val="50000"/>
                </a:schemeClr>
              </a:solidFill>
            </a:endParaRPr>
          </a:p>
          <a:p>
            <a:pPr marL="285750" indent="-285750">
              <a:buClr>
                <a:schemeClr val="tx1">
                  <a:lumMod val="50000"/>
                  <a:lumOff val="50000"/>
                </a:schemeClr>
              </a:buClr>
              <a:buSzPct val="120000"/>
              <a:buFont typeface="Courier New" panose="02070309020205020404" pitchFamily="49" charset="0"/>
              <a:buChar char="o"/>
            </a:pPr>
            <a:r>
              <a:rPr lang="en-US" sz="1400" dirty="0" err="1">
                <a:solidFill>
                  <a:schemeClr val="tx1">
                    <a:lumMod val="50000"/>
                    <a:lumOff val="50000"/>
                  </a:schemeClr>
                </a:solidFill>
              </a:rPr>
              <a:t>Duis</a:t>
            </a:r>
            <a:r>
              <a:rPr lang="en-US" sz="1400" dirty="0">
                <a:solidFill>
                  <a:schemeClr val="tx1">
                    <a:lumMod val="50000"/>
                    <a:lumOff val="50000"/>
                  </a:schemeClr>
                </a:solidFill>
              </a:rPr>
              <a:t> et </a:t>
            </a:r>
            <a:r>
              <a:rPr lang="en-US" sz="1400" dirty="0" err="1">
                <a:solidFill>
                  <a:schemeClr val="tx1">
                    <a:lumMod val="50000"/>
                    <a:lumOff val="50000"/>
                  </a:schemeClr>
                </a:solidFill>
              </a:rPr>
              <a:t>lectus</a:t>
            </a:r>
            <a:r>
              <a:rPr lang="en-US" sz="1400" dirty="0">
                <a:solidFill>
                  <a:schemeClr val="tx1">
                    <a:lumMod val="50000"/>
                    <a:lumOff val="50000"/>
                  </a:schemeClr>
                </a:solidFill>
              </a:rPr>
              <a:t> </a:t>
            </a:r>
            <a:r>
              <a:rPr lang="en-US" sz="1400" dirty="0" err="1">
                <a:solidFill>
                  <a:schemeClr val="tx1">
                    <a:lumMod val="50000"/>
                    <a:lumOff val="50000"/>
                  </a:schemeClr>
                </a:solidFill>
              </a:rPr>
              <a:t>sapien</a:t>
            </a:r>
            <a:r>
              <a:rPr lang="en-US" sz="1400" dirty="0">
                <a:solidFill>
                  <a:schemeClr val="tx1">
                    <a:lumMod val="50000"/>
                    <a:lumOff val="50000"/>
                  </a:schemeClr>
                </a:solidFill>
              </a:rPr>
              <a:t>. </a:t>
            </a:r>
            <a:r>
              <a:rPr lang="en-US" sz="1400" dirty="0" err="1">
                <a:solidFill>
                  <a:schemeClr val="tx1">
                    <a:lumMod val="50000"/>
                    <a:lumOff val="50000"/>
                  </a:schemeClr>
                </a:solidFill>
              </a:rPr>
              <a:t>Etiam</a:t>
            </a:r>
            <a:r>
              <a:rPr lang="en-US" sz="1400" dirty="0">
                <a:solidFill>
                  <a:schemeClr val="tx1">
                    <a:lumMod val="50000"/>
                    <a:lumOff val="50000"/>
                  </a:schemeClr>
                </a:solidFill>
              </a:rPr>
              <a:t> </a:t>
            </a:r>
            <a:r>
              <a:rPr lang="en-US" sz="1400" dirty="0" err="1">
                <a:solidFill>
                  <a:schemeClr val="tx1">
                    <a:lumMod val="50000"/>
                    <a:lumOff val="50000"/>
                  </a:schemeClr>
                </a:solidFill>
              </a:rPr>
              <a:t>tempor</a:t>
            </a:r>
            <a:r>
              <a:rPr lang="en-US" sz="1400" dirty="0">
                <a:solidFill>
                  <a:schemeClr val="tx1">
                    <a:lumMod val="50000"/>
                    <a:lumOff val="50000"/>
                  </a:schemeClr>
                </a:solidFill>
              </a:rPr>
              <a:t> </a:t>
            </a:r>
            <a:r>
              <a:rPr lang="en-US" sz="1400" dirty="0" err="1">
                <a:solidFill>
                  <a:schemeClr val="tx1">
                    <a:lumMod val="50000"/>
                    <a:lumOff val="50000"/>
                  </a:schemeClr>
                </a:solidFill>
              </a:rPr>
              <a:t>sodales</a:t>
            </a:r>
            <a:r>
              <a:rPr lang="en-US" sz="1400" dirty="0">
                <a:solidFill>
                  <a:schemeClr val="tx1">
                    <a:lumMod val="50000"/>
                    <a:lumOff val="50000"/>
                  </a:schemeClr>
                </a:solidFill>
              </a:rPr>
              <a:t> gravida. </a:t>
            </a:r>
            <a:endParaRPr lang="vi-VN" sz="1400" dirty="0">
              <a:solidFill>
                <a:schemeClr val="tx1">
                  <a:lumMod val="50000"/>
                  <a:lumOff val="50000"/>
                </a:schemeClr>
              </a:solidFill>
            </a:endParaRPr>
          </a:p>
        </p:txBody>
      </p:sp>
      <p:sp>
        <p:nvSpPr>
          <p:cNvPr id="7" name="Rectangle 6"/>
          <p:cNvSpPr/>
          <p:nvPr/>
        </p:nvSpPr>
        <p:spPr>
          <a:xfrm>
            <a:off x="6063873" y="3867032"/>
            <a:ext cx="5241846" cy="738664"/>
          </a:xfrm>
          <a:prstGeom prst="rect">
            <a:avLst/>
          </a:prstGeom>
        </p:spPr>
        <p:txBody>
          <a:bodyPr wrap="square">
            <a:spAutoFit/>
          </a:bodyPr>
          <a:lstStyle/>
          <a:p>
            <a:r>
              <a:rPr lang="en-US" sz="1400" dirty="0">
                <a:solidFill>
                  <a:schemeClr val="tx1">
                    <a:lumMod val="65000"/>
                    <a:lumOff val="35000"/>
                  </a:schemeClr>
                </a:solidFill>
              </a:rPr>
              <a:t>Lorem ipsum dolor sit </a:t>
            </a:r>
            <a:r>
              <a:rPr lang="en-US" sz="1400" dirty="0" err="1">
                <a:solidFill>
                  <a:schemeClr val="tx1">
                    <a:lumMod val="65000"/>
                    <a:lumOff val="35000"/>
                  </a:schemeClr>
                </a:solidFill>
              </a:rPr>
              <a:t>amet</a:t>
            </a:r>
            <a:r>
              <a:rPr lang="en-US" sz="1400" dirty="0">
                <a:solidFill>
                  <a:schemeClr val="tx1">
                    <a:lumMod val="65000"/>
                    <a:lumOff val="35000"/>
                  </a:schemeClr>
                </a:solidFill>
              </a:rPr>
              <a:t>, </a:t>
            </a:r>
            <a:r>
              <a:rPr lang="en-US" sz="1400" dirty="0" err="1">
                <a:solidFill>
                  <a:schemeClr val="tx1">
                    <a:lumMod val="65000"/>
                    <a:lumOff val="35000"/>
                  </a:schemeClr>
                </a:solidFill>
              </a:rPr>
              <a:t>consectetur</a:t>
            </a:r>
            <a:r>
              <a:rPr lang="en-US" sz="1400" dirty="0">
                <a:solidFill>
                  <a:schemeClr val="tx1">
                    <a:lumMod val="65000"/>
                    <a:lumOff val="35000"/>
                  </a:schemeClr>
                </a:solidFill>
              </a:rPr>
              <a:t> </a:t>
            </a:r>
            <a:r>
              <a:rPr lang="en-US" sz="1400" dirty="0" err="1">
                <a:solidFill>
                  <a:schemeClr val="tx1">
                    <a:lumMod val="65000"/>
                    <a:lumOff val="35000"/>
                  </a:schemeClr>
                </a:solidFill>
              </a:rPr>
              <a:t>adipiscing</a:t>
            </a:r>
            <a:r>
              <a:rPr lang="en-US" sz="1400" dirty="0">
                <a:solidFill>
                  <a:schemeClr val="tx1">
                    <a:lumMod val="65000"/>
                    <a:lumOff val="35000"/>
                  </a:schemeClr>
                </a:solidFill>
              </a:rPr>
              <a:t> </a:t>
            </a:r>
            <a:r>
              <a:rPr lang="en-US" sz="1400" dirty="0" err="1">
                <a:solidFill>
                  <a:schemeClr val="tx1">
                    <a:lumMod val="65000"/>
                    <a:lumOff val="35000"/>
                  </a:schemeClr>
                </a:solidFill>
              </a:rPr>
              <a:t>elit</a:t>
            </a:r>
            <a:r>
              <a:rPr lang="en-US" sz="1400" dirty="0">
                <a:solidFill>
                  <a:schemeClr val="tx1">
                    <a:lumMod val="65000"/>
                    <a:lumOff val="35000"/>
                  </a:schemeClr>
                </a:solidFill>
              </a:rPr>
              <a:t>. </a:t>
            </a:r>
            <a:r>
              <a:rPr lang="en-US" sz="1400" dirty="0" err="1">
                <a:solidFill>
                  <a:schemeClr val="tx1">
                    <a:lumMod val="65000"/>
                    <a:lumOff val="35000"/>
                  </a:schemeClr>
                </a:solidFill>
              </a:rPr>
              <a:t>Etiam</a:t>
            </a:r>
            <a:r>
              <a:rPr lang="en-US" sz="1400" dirty="0">
                <a:solidFill>
                  <a:schemeClr val="tx1">
                    <a:lumMod val="65000"/>
                    <a:lumOff val="35000"/>
                  </a:schemeClr>
                </a:solidFill>
              </a:rPr>
              <a:t> </a:t>
            </a:r>
            <a:r>
              <a:rPr lang="en-US" sz="1400" dirty="0" err="1">
                <a:solidFill>
                  <a:schemeClr val="tx1">
                    <a:lumMod val="65000"/>
                    <a:lumOff val="35000"/>
                  </a:schemeClr>
                </a:solidFill>
              </a:rPr>
              <a:t>luctus</a:t>
            </a:r>
            <a:r>
              <a:rPr lang="en-US" sz="1400" dirty="0">
                <a:solidFill>
                  <a:schemeClr val="tx1">
                    <a:lumMod val="65000"/>
                    <a:lumOff val="35000"/>
                  </a:schemeClr>
                </a:solidFill>
              </a:rPr>
              <a:t> </a:t>
            </a:r>
            <a:r>
              <a:rPr lang="en-US" sz="1400" dirty="0" err="1">
                <a:solidFill>
                  <a:schemeClr val="tx1">
                    <a:lumMod val="65000"/>
                    <a:lumOff val="35000"/>
                  </a:schemeClr>
                </a:solidFill>
              </a:rPr>
              <a:t>lectus</a:t>
            </a:r>
            <a:r>
              <a:rPr lang="en-US" sz="1400" dirty="0">
                <a:solidFill>
                  <a:schemeClr val="tx1">
                    <a:lumMod val="65000"/>
                    <a:lumOff val="35000"/>
                  </a:schemeClr>
                </a:solidFill>
              </a:rPr>
              <a:t> </a:t>
            </a:r>
            <a:r>
              <a:rPr lang="en-US" sz="1400" dirty="0" err="1">
                <a:solidFill>
                  <a:schemeClr val="tx1">
                    <a:lumMod val="65000"/>
                    <a:lumOff val="35000"/>
                  </a:schemeClr>
                </a:solidFill>
              </a:rPr>
              <a:t>vel</a:t>
            </a:r>
            <a:r>
              <a:rPr lang="en-US" sz="1400" dirty="0">
                <a:solidFill>
                  <a:schemeClr val="tx1">
                    <a:lumMod val="65000"/>
                    <a:lumOff val="35000"/>
                  </a:schemeClr>
                </a:solidFill>
              </a:rPr>
              <a:t> </a:t>
            </a:r>
            <a:r>
              <a:rPr lang="en-US" sz="1400" dirty="0" err="1">
                <a:solidFill>
                  <a:schemeClr val="tx1">
                    <a:lumMod val="65000"/>
                    <a:lumOff val="35000"/>
                  </a:schemeClr>
                </a:solidFill>
              </a:rPr>
              <a:t>pretium</a:t>
            </a:r>
            <a:r>
              <a:rPr lang="en-US" sz="1400" dirty="0">
                <a:solidFill>
                  <a:schemeClr val="tx1">
                    <a:lumMod val="65000"/>
                    <a:lumOff val="35000"/>
                  </a:schemeClr>
                </a:solidFill>
              </a:rPr>
              <a:t> </a:t>
            </a:r>
            <a:r>
              <a:rPr lang="en-US" sz="1400" dirty="0" err="1">
                <a:solidFill>
                  <a:schemeClr val="tx1">
                    <a:lumMod val="65000"/>
                    <a:lumOff val="35000"/>
                  </a:schemeClr>
                </a:solidFill>
              </a:rPr>
              <a:t>mollis</a:t>
            </a:r>
            <a:r>
              <a:rPr lang="en-US" sz="1400" dirty="0">
                <a:solidFill>
                  <a:schemeClr val="tx1">
                    <a:lumMod val="65000"/>
                    <a:lumOff val="35000"/>
                  </a:schemeClr>
                </a:solidFill>
              </a:rPr>
              <a:t>. </a:t>
            </a:r>
            <a:r>
              <a:rPr lang="en-US" sz="1400" dirty="0" err="1">
                <a:solidFill>
                  <a:schemeClr val="tx1">
                    <a:lumMod val="65000"/>
                    <a:lumOff val="35000"/>
                  </a:schemeClr>
                </a:solidFill>
              </a:rPr>
              <a:t>Donec</a:t>
            </a:r>
            <a:r>
              <a:rPr lang="en-US" sz="1400" dirty="0">
                <a:solidFill>
                  <a:schemeClr val="tx1">
                    <a:lumMod val="65000"/>
                    <a:lumOff val="35000"/>
                  </a:schemeClr>
                </a:solidFill>
              </a:rPr>
              <a:t> </a:t>
            </a:r>
            <a:r>
              <a:rPr lang="en-US" sz="1400" dirty="0" err="1">
                <a:solidFill>
                  <a:schemeClr val="tx1">
                    <a:lumMod val="65000"/>
                    <a:lumOff val="35000"/>
                  </a:schemeClr>
                </a:solidFill>
              </a:rPr>
              <a:t>vulputate</a:t>
            </a:r>
            <a:r>
              <a:rPr lang="en-US" sz="1400" dirty="0">
                <a:solidFill>
                  <a:schemeClr val="tx1">
                    <a:lumMod val="65000"/>
                    <a:lumOff val="35000"/>
                  </a:schemeClr>
                </a:solidFill>
              </a:rPr>
              <a:t> at </a:t>
            </a:r>
            <a:r>
              <a:rPr lang="en-US" sz="1400" dirty="0" err="1">
                <a:solidFill>
                  <a:schemeClr val="tx1">
                    <a:lumMod val="65000"/>
                    <a:lumOff val="35000"/>
                  </a:schemeClr>
                </a:solidFill>
              </a:rPr>
              <a:t>augue</a:t>
            </a:r>
            <a:r>
              <a:rPr lang="en-US" sz="1400" dirty="0">
                <a:solidFill>
                  <a:schemeClr val="tx1">
                    <a:lumMod val="65000"/>
                    <a:lumOff val="35000"/>
                  </a:schemeClr>
                </a:solidFill>
              </a:rPr>
              <a:t> </a:t>
            </a:r>
            <a:r>
              <a:rPr lang="en-US" sz="1400" dirty="0" err="1">
                <a:solidFill>
                  <a:schemeClr val="tx1">
                    <a:lumMod val="65000"/>
                    <a:lumOff val="35000"/>
                  </a:schemeClr>
                </a:solidFill>
              </a:rPr>
              <a:t>eget</a:t>
            </a:r>
            <a:r>
              <a:rPr lang="en-US" sz="1400" dirty="0">
                <a:solidFill>
                  <a:schemeClr val="tx1">
                    <a:lumMod val="65000"/>
                    <a:lumOff val="35000"/>
                  </a:schemeClr>
                </a:solidFill>
              </a:rPr>
              <a:t> </a:t>
            </a:r>
            <a:r>
              <a:rPr lang="en-US" sz="1400" dirty="0" err="1">
                <a:solidFill>
                  <a:schemeClr val="tx1">
                    <a:lumMod val="65000"/>
                    <a:lumOff val="35000"/>
                  </a:schemeClr>
                </a:solidFill>
              </a:rPr>
              <a:t>adipiscing</a:t>
            </a:r>
            <a:r>
              <a:rPr lang="en-US" sz="1400" dirty="0">
                <a:solidFill>
                  <a:schemeClr val="tx1">
                    <a:lumMod val="65000"/>
                    <a:lumOff val="35000"/>
                  </a:schemeClr>
                </a:solidFill>
              </a:rPr>
              <a:t>. </a:t>
            </a:r>
            <a:r>
              <a:rPr lang="en-US" sz="1400" dirty="0" err="1">
                <a:solidFill>
                  <a:schemeClr val="tx1">
                    <a:lumMod val="65000"/>
                    <a:lumOff val="35000"/>
                  </a:schemeClr>
                </a:solidFill>
              </a:rPr>
              <a:t>Sed</a:t>
            </a:r>
            <a:r>
              <a:rPr lang="en-US" sz="1400" dirty="0">
                <a:solidFill>
                  <a:schemeClr val="tx1">
                    <a:lumMod val="65000"/>
                    <a:lumOff val="35000"/>
                  </a:schemeClr>
                </a:solidFill>
              </a:rPr>
              <a:t> </a:t>
            </a:r>
            <a:r>
              <a:rPr lang="en-US" sz="1400" dirty="0" err="1">
                <a:solidFill>
                  <a:schemeClr val="tx1">
                    <a:lumMod val="65000"/>
                    <a:lumOff val="35000"/>
                  </a:schemeClr>
                </a:solidFill>
              </a:rPr>
              <a:t>vel</a:t>
            </a:r>
            <a:r>
              <a:rPr lang="en-US" sz="1400" dirty="0">
                <a:solidFill>
                  <a:schemeClr val="tx1">
                    <a:lumMod val="65000"/>
                    <a:lumOff val="35000"/>
                  </a:schemeClr>
                </a:solidFill>
              </a:rPr>
              <a:t> </a:t>
            </a:r>
            <a:r>
              <a:rPr lang="en-US" sz="1400" dirty="0" err="1">
                <a:solidFill>
                  <a:schemeClr val="tx1">
                    <a:lumMod val="65000"/>
                    <a:lumOff val="35000"/>
                  </a:schemeClr>
                </a:solidFill>
              </a:rPr>
              <a:t>leo</a:t>
            </a:r>
            <a:r>
              <a:rPr lang="en-US" sz="1400" dirty="0">
                <a:solidFill>
                  <a:schemeClr val="tx1">
                    <a:lumMod val="65000"/>
                    <a:lumOff val="35000"/>
                  </a:schemeClr>
                </a:solidFill>
              </a:rPr>
              <a:t> </a:t>
            </a:r>
            <a:r>
              <a:rPr lang="en-US" sz="1400" dirty="0" err="1">
                <a:solidFill>
                  <a:schemeClr val="tx1">
                    <a:lumMod val="65000"/>
                    <a:lumOff val="35000"/>
                  </a:schemeClr>
                </a:solidFill>
              </a:rPr>
              <a:t>bibendum</a:t>
            </a:r>
            <a:endParaRPr lang="en-US" sz="1400" dirty="0">
              <a:solidFill>
                <a:schemeClr val="tx1">
                  <a:lumMod val="65000"/>
                  <a:lumOff val="35000"/>
                </a:schemeClr>
              </a:solidFill>
            </a:endParaRPr>
          </a:p>
        </p:txBody>
      </p:sp>
      <p:sp>
        <p:nvSpPr>
          <p:cNvPr id="8" name="TextBox 7"/>
          <p:cNvSpPr txBox="1"/>
          <p:nvPr/>
        </p:nvSpPr>
        <p:spPr>
          <a:xfrm>
            <a:off x="6067425" y="4795418"/>
            <a:ext cx="4702351" cy="738664"/>
          </a:xfrm>
          <a:prstGeom prst="rect">
            <a:avLst/>
          </a:prstGeom>
          <a:noFill/>
        </p:spPr>
        <p:txBody>
          <a:bodyPr wrap="square" rtlCol="0">
            <a:spAutoFit/>
          </a:bodyPr>
          <a:lstStyle/>
          <a:p>
            <a:pPr marL="285750" indent="-285750">
              <a:buClr>
                <a:schemeClr val="tx1">
                  <a:lumMod val="50000"/>
                  <a:lumOff val="50000"/>
                </a:schemeClr>
              </a:buClr>
              <a:buSzPct val="120000"/>
              <a:buFont typeface="Courier New" panose="02070309020205020404" pitchFamily="49" charset="0"/>
              <a:buChar char="o"/>
            </a:pPr>
            <a:r>
              <a:rPr lang="en-US" sz="1400">
                <a:solidFill>
                  <a:schemeClr val="tx1">
                    <a:lumMod val="50000"/>
                    <a:lumOff val="50000"/>
                  </a:schemeClr>
                </a:solidFill>
              </a:rPr>
              <a:t>Lorem ipsum dolor sit amet, consectetur adipiscing elit. Quisque ultrices venenatis ultrices. </a:t>
            </a:r>
            <a:endParaRPr lang="vi-VN" sz="1400">
              <a:solidFill>
                <a:schemeClr val="tx1">
                  <a:lumMod val="50000"/>
                  <a:lumOff val="50000"/>
                </a:schemeClr>
              </a:solidFill>
            </a:endParaRPr>
          </a:p>
          <a:p>
            <a:pPr marL="285750" indent="-285750">
              <a:buClr>
                <a:schemeClr val="tx1">
                  <a:lumMod val="50000"/>
                  <a:lumOff val="50000"/>
                </a:schemeClr>
              </a:buClr>
              <a:buSzPct val="120000"/>
              <a:buFont typeface="Courier New" panose="02070309020205020404" pitchFamily="49" charset="0"/>
              <a:buChar char="o"/>
            </a:pPr>
            <a:r>
              <a:rPr lang="en-US" sz="1400">
                <a:solidFill>
                  <a:schemeClr val="tx1">
                    <a:lumMod val="50000"/>
                    <a:lumOff val="50000"/>
                  </a:schemeClr>
                </a:solidFill>
              </a:rPr>
              <a:t>Duis et lectus sapien. Etiam tempor sodales gravida. </a:t>
            </a:r>
            <a:endParaRPr lang="vi-VN" sz="1400">
              <a:solidFill>
                <a:schemeClr val="tx1">
                  <a:lumMod val="50000"/>
                  <a:lumOff val="50000"/>
                </a:schemeClr>
              </a:solidFill>
            </a:endParaRPr>
          </a:p>
        </p:txBody>
      </p:sp>
      <p:sp>
        <p:nvSpPr>
          <p:cNvPr id="10" name="Rectangle 9"/>
          <p:cNvSpPr/>
          <p:nvPr/>
        </p:nvSpPr>
        <p:spPr>
          <a:xfrm>
            <a:off x="5917567" y="2535404"/>
            <a:ext cx="5400229" cy="861774"/>
          </a:xfrm>
          <a:prstGeom prst="rect">
            <a:avLst/>
          </a:prstGeom>
        </p:spPr>
        <p:txBody>
          <a:bodyPr wrap="square">
            <a:spAutoFit/>
          </a:bodyPr>
          <a:lstStyle/>
          <a:p>
            <a:pPr algn="r"/>
            <a:r>
              <a:rPr lang="en-US" b="1" dirty="0">
                <a:solidFill>
                  <a:schemeClr val="bg1">
                    <a:lumMod val="95000"/>
                  </a:schemeClr>
                </a:solidFill>
              </a:rPr>
              <a:t>The highest reward for a person's work is not what they get for it; but what they become by it </a:t>
            </a:r>
            <a:br>
              <a:rPr lang="en-US" b="1" dirty="0">
                <a:solidFill>
                  <a:schemeClr val="bg1">
                    <a:lumMod val="95000"/>
                  </a:schemeClr>
                </a:solidFill>
              </a:rPr>
            </a:br>
            <a:r>
              <a:rPr lang="en-US" sz="1400" b="1" i="1" dirty="0">
                <a:solidFill>
                  <a:schemeClr val="bg1">
                    <a:lumMod val="95000"/>
                  </a:schemeClr>
                </a:solidFill>
              </a:rPr>
              <a:t>- John Ruskin-</a:t>
            </a:r>
            <a:endParaRPr lang="en-US" b="1" i="1" dirty="0">
              <a:solidFill>
                <a:schemeClr val="bg1"/>
              </a:solidFill>
            </a:endParaRPr>
          </a:p>
        </p:txBody>
      </p:sp>
    </p:spTree>
    <p:extLst>
      <p:ext uri="{BB962C8B-B14F-4D97-AF65-F5344CB8AC3E}">
        <p14:creationId xmlns:p14="http://schemas.microsoft.com/office/powerpoint/2010/main" val="86665330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Click="0" advTm="4000">
        <p159:morph option="byObject"/>
      </p:transition>
    </mc:Choice>
    <mc:Fallback>
      <p:transition spd="slow" advClick="0"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350"/>
                                        <p:tgtEl>
                                          <p:spTgt spid="4"/>
                                        </p:tgtEl>
                                      </p:cBhvr>
                                    </p:animEffect>
                                    <p:anim calcmode="lin" valueType="num">
                                      <p:cBhvr>
                                        <p:cTn id="8" dur="350" fill="hold"/>
                                        <p:tgtEl>
                                          <p:spTgt spid="4"/>
                                        </p:tgtEl>
                                        <p:attrNameLst>
                                          <p:attrName>ppt_x</p:attrName>
                                        </p:attrNameLst>
                                      </p:cBhvr>
                                      <p:tavLst>
                                        <p:tav tm="0">
                                          <p:val>
                                            <p:strVal val="#ppt_x"/>
                                          </p:val>
                                        </p:tav>
                                        <p:tav tm="100000">
                                          <p:val>
                                            <p:strVal val="#ppt_x"/>
                                          </p:val>
                                        </p:tav>
                                      </p:tavLst>
                                    </p:anim>
                                    <p:anim calcmode="lin" valueType="num">
                                      <p:cBhvr>
                                        <p:cTn id="9" dur="35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350"/>
                            </p:stCondLst>
                            <p:childTnLst>
                              <p:par>
                                <p:cTn id="11" presetID="22" presetClass="entr" presetSubtype="8"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left)">
                                      <p:cBhvr>
                                        <p:cTn id="13" dur="500"/>
                                        <p:tgtEl>
                                          <p:spTgt spid="11"/>
                                        </p:tgtEl>
                                      </p:cBhvr>
                                    </p:animEffect>
                                  </p:childTnLst>
                                </p:cTn>
                              </p:par>
                            </p:childTnLst>
                          </p:cTn>
                        </p:par>
                        <p:par>
                          <p:cTn id="14" fill="hold">
                            <p:stCondLst>
                              <p:cond delay="850"/>
                            </p:stCondLst>
                            <p:childTnLst>
                              <p:par>
                                <p:cTn id="15" presetID="14" presetClass="entr" presetSubtype="1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randombar(horizontal)">
                                      <p:cBhvr>
                                        <p:cTn id="17" dur="500"/>
                                        <p:tgtEl>
                                          <p:spTgt spid="10"/>
                                        </p:tgtEl>
                                      </p:cBhvr>
                                    </p:animEffect>
                                  </p:childTnLst>
                                </p:cTn>
                              </p:par>
                            </p:childTnLst>
                          </p:cTn>
                        </p:par>
                        <p:par>
                          <p:cTn id="18" fill="hold">
                            <p:stCondLst>
                              <p:cond delay="1350"/>
                            </p:stCondLst>
                            <p:childTnLst>
                              <p:par>
                                <p:cTn id="19" presetID="22" presetClass="entr" presetSubtype="8"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left)">
                                      <p:cBhvr>
                                        <p:cTn id="21" dur="500"/>
                                        <p:tgtEl>
                                          <p:spTgt spid="5"/>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wipe(left)">
                                      <p:cBhvr>
                                        <p:cTn id="24" dur="500"/>
                                        <p:tgtEl>
                                          <p:spTgt spid="6"/>
                                        </p:tgtEl>
                                      </p:cBhvr>
                                    </p:animEffect>
                                  </p:childTnLst>
                                </p:cTn>
                              </p:par>
                            </p:childTnLst>
                          </p:cTn>
                        </p:par>
                        <p:par>
                          <p:cTn id="25" fill="hold">
                            <p:stCondLst>
                              <p:cond delay="1850"/>
                            </p:stCondLst>
                            <p:childTnLst>
                              <p:par>
                                <p:cTn id="26" presetID="22" presetClass="entr" presetSubtype="8" fill="hold" grpId="0" nodeType="after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wipe(left)">
                                      <p:cBhvr>
                                        <p:cTn id="28" dur="500"/>
                                        <p:tgtEl>
                                          <p:spTgt spid="7"/>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1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by Step Of Service</a:t>
            </a:r>
          </a:p>
        </p:txBody>
      </p:sp>
      <p:sp>
        <p:nvSpPr>
          <p:cNvPr id="3" name="Slide Number Placeholder 2"/>
          <p:cNvSpPr>
            <a:spLocks noGrp="1"/>
          </p:cNvSpPr>
          <p:nvPr>
            <p:ph type="sldNum" sz="quarter" idx="12"/>
          </p:nvPr>
        </p:nvSpPr>
        <p:spPr/>
        <p:txBody>
          <a:bodyPr/>
          <a:lstStyle/>
          <a:p>
            <a:fld id="{5DE872C3-2ED1-43FB-B3C4-BA6F078D7CD3}" type="slidenum">
              <a:rPr lang="en-US" smtClean="0"/>
              <a:t>20</a:t>
            </a:fld>
            <a:endParaRPr lang="en-US"/>
          </a:p>
        </p:txBody>
      </p:sp>
      <p:grpSp>
        <p:nvGrpSpPr>
          <p:cNvPr id="14" name="Group 13"/>
          <p:cNvGrpSpPr/>
          <p:nvPr/>
        </p:nvGrpSpPr>
        <p:grpSpPr>
          <a:xfrm>
            <a:off x="825246" y="1937385"/>
            <a:ext cx="7052590" cy="4507046"/>
            <a:chOff x="825246" y="1937385"/>
            <a:chExt cx="7052590" cy="4507046"/>
          </a:xfrm>
        </p:grpSpPr>
        <p:grpSp>
          <p:nvGrpSpPr>
            <p:cNvPr id="13" name="Group 12"/>
            <p:cNvGrpSpPr/>
            <p:nvPr/>
          </p:nvGrpSpPr>
          <p:grpSpPr>
            <a:xfrm>
              <a:off x="825246" y="1937385"/>
              <a:ext cx="6684867" cy="4507046"/>
              <a:chOff x="825246" y="1937385"/>
              <a:chExt cx="6684867" cy="4507046"/>
            </a:xfrm>
          </p:grpSpPr>
          <p:sp>
            <p:nvSpPr>
              <p:cNvPr id="4" name="椭圆 17"/>
              <p:cNvSpPr/>
              <p:nvPr/>
            </p:nvSpPr>
            <p:spPr>
              <a:xfrm>
                <a:off x="825246" y="3818401"/>
                <a:ext cx="2222692" cy="2222692"/>
              </a:xfrm>
              <a:prstGeom prst="ellipse">
                <a:avLst/>
              </a:prstGeom>
              <a:gradFill flip="none" rotWithShape="1">
                <a:gsLst>
                  <a:gs pos="0">
                    <a:schemeClr val="accent2">
                      <a:lumMod val="50000"/>
                    </a:schemeClr>
                  </a:gs>
                  <a:gs pos="43000">
                    <a:schemeClr val="accent2">
                      <a:lumMod val="75000"/>
                    </a:schemeClr>
                  </a:gs>
                  <a:gs pos="100000">
                    <a:schemeClr val="accent2"/>
                  </a:gs>
                </a:gsLst>
                <a:lin ang="13500000" scaled="1"/>
                <a:tileRect/>
              </a:gradFill>
              <a:ln w="25400" cap="flat" cmpd="sng" algn="ctr">
                <a:solidFill>
                  <a:srgbClr val="B7CF41"/>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 name="椭圆 18"/>
              <p:cNvSpPr/>
              <p:nvPr/>
            </p:nvSpPr>
            <p:spPr>
              <a:xfrm>
                <a:off x="917195" y="3806714"/>
                <a:ext cx="2130743" cy="2257754"/>
              </a:xfrm>
              <a:prstGeom prst="ellipse">
                <a:avLst/>
              </a:prstGeom>
              <a:gradFill flip="none" rotWithShape="1">
                <a:gsLst>
                  <a:gs pos="33000">
                    <a:sysClr val="window" lastClr="FFFFFF">
                      <a:lumMod val="75000"/>
                      <a:shade val="30000"/>
                      <a:satMod val="115000"/>
                    </a:sysClr>
                  </a:gs>
                  <a:gs pos="100000">
                    <a:sysClr val="window" lastClr="FFFFFF"/>
                  </a:gs>
                  <a:gs pos="82000">
                    <a:sysClr val="window" lastClr="FFFFFF">
                      <a:lumMod val="75000"/>
                      <a:shade val="100000"/>
                      <a:satMod val="115000"/>
                      <a:alpha val="0"/>
                    </a:sysClr>
                  </a:gs>
                </a:gsLst>
                <a:path path="circle">
                  <a:fillToRect l="50000" t="50000" r="50000" b="50000"/>
                </a:path>
                <a:tileRect/>
              </a:gradFill>
              <a:ln w="25400" cap="flat" cmpd="sng" algn="ctr">
                <a:solidFill>
                  <a:schemeClr val="accent2">
                    <a:lumMod val="50000"/>
                  </a:schemeClr>
                </a:solidFill>
                <a:prstDash val="solid"/>
              </a:ln>
              <a:effectLst>
                <a:softEdge rad="127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 name="椭圆 19"/>
              <p:cNvSpPr/>
              <p:nvPr/>
            </p:nvSpPr>
            <p:spPr>
              <a:xfrm>
                <a:off x="5696864" y="4514576"/>
                <a:ext cx="1776372" cy="1776372"/>
              </a:xfrm>
              <a:prstGeom prst="ellipse">
                <a:avLst/>
              </a:prstGeom>
              <a:gradFill flip="none" rotWithShape="1">
                <a:gsLst>
                  <a:gs pos="0">
                    <a:schemeClr val="accent4">
                      <a:lumMod val="50000"/>
                    </a:schemeClr>
                  </a:gs>
                  <a:gs pos="43000">
                    <a:schemeClr val="accent4">
                      <a:lumMod val="75000"/>
                    </a:schemeClr>
                  </a:gs>
                  <a:gs pos="100000">
                    <a:schemeClr val="accent4"/>
                  </a:gs>
                </a:gsLst>
                <a:lin ang="13500000" scaled="1"/>
                <a:tileRect/>
              </a:gradFill>
              <a:ln w="25400" cap="flat" cmpd="sng" algn="ctr">
                <a:solidFill>
                  <a:schemeClr val="accent4">
                    <a:lumMod val="50000"/>
                  </a:scheme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7" name="椭圆 20"/>
              <p:cNvSpPr/>
              <p:nvPr/>
            </p:nvSpPr>
            <p:spPr>
              <a:xfrm>
                <a:off x="5706736" y="4537950"/>
                <a:ext cx="1803377" cy="1906481"/>
              </a:xfrm>
              <a:prstGeom prst="ellipse">
                <a:avLst/>
              </a:prstGeom>
              <a:gradFill flip="none" rotWithShape="1">
                <a:gsLst>
                  <a:gs pos="33000">
                    <a:sysClr val="window" lastClr="FFFFFF">
                      <a:lumMod val="75000"/>
                      <a:shade val="30000"/>
                      <a:satMod val="115000"/>
                    </a:sysClr>
                  </a:gs>
                  <a:gs pos="100000">
                    <a:sysClr val="window" lastClr="FFFFFF"/>
                  </a:gs>
                  <a:gs pos="82000">
                    <a:sysClr val="window" lastClr="FFFFFF">
                      <a:lumMod val="75000"/>
                      <a:shade val="100000"/>
                      <a:satMod val="115000"/>
                      <a:alpha val="0"/>
                    </a:sysClr>
                  </a:gs>
                </a:gsLst>
                <a:path path="circle">
                  <a:fillToRect l="50000" t="50000" r="50000" b="50000"/>
                </a:path>
                <a:tileRect/>
              </a:gradFill>
              <a:ln w="25400" cap="flat" cmpd="sng" algn="ctr">
                <a:noFill/>
                <a:prstDash val="solid"/>
              </a:ln>
              <a:effectLst>
                <a:softEdge rad="127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8" name="椭圆 21"/>
              <p:cNvSpPr/>
              <p:nvPr/>
            </p:nvSpPr>
            <p:spPr>
              <a:xfrm>
                <a:off x="3231836" y="1937385"/>
                <a:ext cx="2961385" cy="2961385"/>
              </a:xfrm>
              <a:prstGeom prst="ellipse">
                <a:avLst/>
              </a:prstGeom>
              <a:gradFill flip="none" rotWithShape="1">
                <a:gsLst>
                  <a:gs pos="0">
                    <a:schemeClr val="accent3">
                      <a:lumMod val="50000"/>
                    </a:schemeClr>
                  </a:gs>
                  <a:gs pos="43000">
                    <a:schemeClr val="accent3">
                      <a:lumMod val="75000"/>
                    </a:schemeClr>
                  </a:gs>
                  <a:gs pos="100000">
                    <a:schemeClr val="accent3"/>
                  </a:gs>
                </a:gsLst>
                <a:lin ang="13500000" scaled="1"/>
                <a:tileRect/>
              </a:gradFill>
              <a:ln w="25400" cap="flat" cmpd="sng" algn="ctr">
                <a:solidFill>
                  <a:schemeClr val="accent3">
                    <a:lumMod val="50000"/>
                  </a:scheme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9" name="椭圆 22"/>
              <p:cNvSpPr/>
              <p:nvPr/>
            </p:nvSpPr>
            <p:spPr>
              <a:xfrm>
                <a:off x="3540599" y="2155032"/>
                <a:ext cx="2704440" cy="2859060"/>
              </a:xfrm>
              <a:prstGeom prst="ellipse">
                <a:avLst/>
              </a:prstGeom>
              <a:gradFill flip="none" rotWithShape="1">
                <a:gsLst>
                  <a:gs pos="33000">
                    <a:sysClr val="window" lastClr="FFFFFF">
                      <a:lumMod val="75000"/>
                      <a:shade val="30000"/>
                      <a:satMod val="115000"/>
                    </a:sysClr>
                  </a:gs>
                  <a:gs pos="100000">
                    <a:sysClr val="window" lastClr="FFFFFF"/>
                  </a:gs>
                  <a:gs pos="82000">
                    <a:sysClr val="window" lastClr="FFFFFF">
                      <a:lumMod val="75000"/>
                      <a:shade val="100000"/>
                      <a:satMod val="115000"/>
                      <a:alpha val="0"/>
                    </a:sysClr>
                  </a:gs>
                </a:gsLst>
                <a:path path="circle">
                  <a:fillToRect l="50000" t="50000" r="50000" b="50000"/>
                </a:path>
                <a:tileRect/>
              </a:gradFill>
              <a:ln w="25400" cap="flat" cmpd="sng" algn="ctr">
                <a:noFill/>
                <a:prstDash val="solid"/>
              </a:ln>
              <a:effectLst>
                <a:softEdge rad="127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1" name="椭圆 24"/>
              <p:cNvSpPr/>
              <p:nvPr/>
            </p:nvSpPr>
            <p:spPr>
              <a:xfrm>
                <a:off x="3407145" y="2104527"/>
                <a:ext cx="2595559" cy="2625551"/>
              </a:xfrm>
              <a:prstGeom prst="ellipse">
                <a:avLst/>
              </a:prstGeom>
              <a:gradFill flip="none" rotWithShape="1">
                <a:gsLst>
                  <a:gs pos="33000">
                    <a:sysClr val="window" lastClr="FFFFFF">
                      <a:lumMod val="75000"/>
                      <a:shade val="30000"/>
                      <a:satMod val="115000"/>
                    </a:sysClr>
                  </a:gs>
                  <a:gs pos="100000">
                    <a:sysClr val="window" lastClr="FFFFFF"/>
                  </a:gs>
                  <a:gs pos="82000">
                    <a:sysClr val="window" lastClr="FFFFFF">
                      <a:lumMod val="75000"/>
                      <a:shade val="100000"/>
                      <a:satMod val="115000"/>
                      <a:alpha val="0"/>
                    </a:sysClr>
                  </a:gs>
                </a:gsLst>
                <a:path path="circle">
                  <a:fillToRect l="50000" t="50000" r="50000" b="50000"/>
                </a:path>
                <a:tileRect/>
              </a:gradFill>
              <a:ln w="25400" cap="flat" cmpd="sng" algn="ctr">
                <a:noFill/>
                <a:prstDash val="solid"/>
              </a:ln>
              <a:effectLst>
                <a:softEdge rad="12700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10" name="矩形 4"/>
            <p:cNvSpPr/>
            <p:nvPr/>
          </p:nvSpPr>
          <p:spPr>
            <a:xfrm rot="19694411">
              <a:off x="853690" y="2836731"/>
              <a:ext cx="5369574" cy="2621787"/>
            </a:xfrm>
            <a:custGeom>
              <a:avLst/>
              <a:gdLst/>
              <a:ahLst/>
              <a:cxnLst/>
              <a:rect l="l" t="t" r="r" b="b"/>
              <a:pathLst>
                <a:path w="6636810" h="3240537">
                  <a:moveTo>
                    <a:pt x="5995706" y="329447"/>
                  </a:moveTo>
                  <a:cubicBezTo>
                    <a:pt x="6708608" y="870225"/>
                    <a:pt x="6848141" y="1886532"/>
                    <a:pt x="6307363" y="2599433"/>
                  </a:cubicBezTo>
                  <a:cubicBezTo>
                    <a:pt x="5766586" y="3312335"/>
                    <a:pt x="4750279" y="3451868"/>
                    <a:pt x="4037377" y="2911090"/>
                  </a:cubicBezTo>
                  <a:cubicBezTo>
                    <a:pt x="3834697" y="2757346"/>
                    <a:pt x="3678362" y="2565165"/>
                    <a:pt x="3572521" y="2351592"/>
                  </a:cubicBezTo>
                  <a:cubicBezTo>
                    <a:pt x="3382613" y="2221161"/>
                    <a:pt x="3125137" y="2125355"/>
                    <a:pt x="2835026" y="2089472"/>
                  </a:cubicBezTo>
                  <a:cubicBezTo>
                    <a:pt x="2470925" y="2044438"/>
                    <a:pt x="2133683" y="2103468"/>
                    <a:pt x="1902855" y="2234479"/>
                  </a:cubicBezTo>
                  <a:cubicBezTo>
                    <a:pt x="1508230" y="2603881"/>
                    <a:pt x="893457" y="2645913"/>
                    <a:pt x="448097" y="2308081"/>
                  </a:cubicBezTo>
                  <a:cubicBezTo>
                    <a:pt x="-50183" y="1930106"/>
                    <a:pt x="-147709" y="1219762"/>
                    <a:pt x="230265" y="721482"/>
                  </a:cubicBezTo>
                  <a:cubicBezTo>
                    <a:pt x="608240" y="223202"/>
                    <a:pt x="1318584" y="125676"/>
                    <a:pt x="1816864" y="503651"/>
                  </a:cubicBezTo>
                  <a:cubicBezTo>
                    <a:pt x="1922519" y="583796"/>
                    <a:pt x="2010155" y="678885"/>
                    <a:pt x="2077971" y="784443"/>
                  </a:cubicBezTo>
                  <a:cubicBezTo>
                    <a:pt x="2289760" y="902821"/>
                    <a:pt x="2577725" y="972444"/>
                    <a:pt x="2893769" y="967396"/>
                  </a:cubicBezTo>
                  <a:cubicBezTo>
                    <a:pt x="3168575" y="963007"/>
                    <a:pt x="3420358" y="902868"/>
                    <a:pt x="3617906" y="804590"/>
                  </a:cubicBezTo>
                  <a:cubicBezTo>
                    <a:pt x="3649441" y="748230"/>
                    <a:pt x="3685719" y="693837"/>
                    <a:pt x="3725720" y="641104"/>
                  </a:cubicBezTo>
                  <a:cubicBezTo>
                    <a:pt x="4266498" y="-71797"/>
                    <a:pt x="5282805" y="-211331"/>
                    <a:pt x="5995706" y="329447"/>
                  </a:cubicBezTo>
                  <a:close/>
                </a:path>
              </a:pathLst>
            </a:custGeom>
            <a:gradFill flip="none" rotWithShape="1">
              <a:gsLst>
                <a:gs pos="0">
                  <a:schemeClr val="bg1">
                    <a:lumMod val="85000"/>
                  </a:schemeClr>
                </a:gs>
                <a:gs pos="100000">
                  <a:sysClr val="window" lastClr="FFFFFF"/>
                </a:gs>
              </a:gsLst>
              <a:path path="circle">
                <a:fillToRect r="100000" b="100000"/>
              </a:path>
              <a:tileRect l="-100000" t="-100000"/>
            </a:gradFill>
            <a:ln w="25400" cap="flat" cmpd="sng" algn="ctr">
              <a:solidFill>
                <a:sysClr val="window" lastClr="FFFF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2" name="矩形 4"/>
            <p:cNvSpPr/>
            <p:nvPr/>
          </p:nvSpPr>
          <p:spPr>
            <a:xfrm rot="13415964">
              <a:off x="3255823" y="3102472"/>
              <a:ext cx="4622013" cy="2256778"/>
            </a:xfrm>
            <a:custGeom>
              <a:avLst/>
              <a:gdLst/>
              <a:ahLst/>
              <a:cxnLst/>
              <a:rect l="l" t="t" r="r" b="b"/>
              <a:pathLst>
                <a:path w="6636810" h="3240537">
                  <a:moveTo>
                    <a:pt x="5995706" y="329447"/>
                  </a:moveTo>
                  <a:cubicBezTo>
                    <a:pt x="6708608" y="870225"/>
                    <a:pt x="6848141" y="1886532"/>
                    <a:pt x="6307363" y="2599433"/>
                  </a:cubicBezTo>
                  <a:cubicBezTo>
                    <a:pt x="5766586" y="3312335"/>
                    <a:pt x="4750279" y="3451868"/>
                    <a:pt x="4037377" y="2911090"/>
                  </a:cubicBezTo>
                  <a:cubicBezTo>
                    <a:pt x="3834697" y="2757346"/>
                    <a:pt x="3678362" y="2565165"/>
                    <a:pt x="3572521" y="2351592"/>
                  </a:cubicBezTo>
                  <a:cubicBezTo>
                    <a:pt x="3382613" y="2221161"/>
                    <a:pt x="3125137" y="2125355"/>
                    <a:pt x="2835026" y="2089472"/>
                  </a:cubicBezTo>
                  <a:cubicBezTo>
                    <a:pt x="2470925" y="2044438"/>
                    <a:pt x="2133683" y="2103468"/>
                    <a:pt x="1902855" y="2234479"/>
                  </a:cubicBezTo>
                  <a:cubicBezTo>
                    <a:pt x="1508230" y="2603881"/>
                    <a:pt x="893457" y="2645913"/>
                    <a:pt x="448097" y="2308081"/>
                  </a:cubicBezTo>
                  <a:cubicBezTo>
                    <a:pt x="-50183" y="1930106"/>
                    <a:pt x="-147709" y="1219762"/>
                    <a:pt x="230265" y="721482"/>
                  </a:cubicBezTo>
                  <a:cubicBezTo>
                    <a:pt x="608240" y="223202"/>
                    <a:pt x="1318584" y="125676"/>
                    <a:pt x="1816864" y="503651"/>
                  </a:cubicBezTo>
                  <a:cubicBezTo>
                    <a:pt x="1922519" y="583796"/>
                    <a:pt x="2010155" y="678885"/>
                    <a:pt x="2077971" y="784443"/>
                  </a:cubicBezTo>
                  <a:cubicBezTo>
                    <a:pt x="2289760" y="902821"/>
                    <a:pt x="2577725" y="972444"/>
                    <a:pt x="2893769" y="967396"/>
                  </a:cubicBezTo>
                  <a:cubicBezTo>
                    <a:pt x="3168575" y="963007"/>
                    <a:pt x="3420358" y="902868"/>
                    <a:pt x="3617906" y="804590"/>
                  </a:cubicBezTo>
                  <a:cubicBezTo>
                    <a:pt x="3649441" y="748230"/>
                    <a:pt x="3685719" y="693837"/>
                    <a:pt x="3725720" y="641104"/>
                  </a:cubicBezTo>
                  <a:cubicBezTo>
                    <a:pt x="4266498" y="-71797"/>
                    <a:pt x="5282805" y="-211331"/>
                    <a:pt x="5995706" y="329447"/>
                  </a:cubicBezTo>
                  <a:close/>
                </a:path>
              </a:pathLst>
            </a:custGeom>
            <a:gradFill flip="none" rotWithShape="1">
              <a:gsLst>
                <a:gs pos="0">
                  <a:schemeClr val="bg1">
                    <a:lumMod val="85000"/>
                  </a:schemeClr>
                </a:gs>
                <a:gs pos="100000">
                  <a:sysClr val="window" lastClr="FFFFFF"/>
                </a:gs>
              </a:gsLst>
              <a:path path="circle">
                <a:fillToRect r="100000" b="100000"/>
              </a:path>
              <a:tileRect l="-100000" t="-100000"/>
            </a:gradFill>
            <a:ln w="25400" cap="flat" cmpd="sng" algn="ctr">
              <a:solidFill>
                <a:sysClr val="window" lastClr="FFFF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20" name="Rectangle 19"/>
          <p:cNvSpPr/>
          <p:nvPr/>
        </p:nvSpPr>
        <p:spPr>
          <a:xfrm>
            <a:off x="860395" y="1243951"/>
            <a:ext cx="5287992" cy="369332"/>
          </a:xfrm>
          <a:prstGeom prst="rect">
            <a:avLst/>
          </a:prstGeom>
          <a:noFill/>
        </p:spPr>
        <p:txBody>
          <a:bodyPr wrap="square">
            <a:spAutoFit/>
          </a:bodyPr>
          <a:lstStyle/>
          <a:p>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
        <p:nvSpPr>
          <p:cNvPr id="21" name="TextBox 20"/>
          <p:cNvSpPr txBox="1"/>
          <p:nvPr/>
        </p:nvSpPr>
        <p:spPr>
          <a:xfrm>
            <a:off x="4286154" y="2873696"/>
            <a:ext cx="837537" cy="400110"/>
          </a:xfrm>
          <a:prstGeom prst="rect">
            <a:avLst/>
          </a:prstGeom>
          <a:noFill/>
        </p:spPr>
        <p:txBody>
          <a:bodyPr wrap="none" rtlCol="0">
            <a:spAutoFit/>
          </a:bodyPr>
          <a:lstStyle/>
          <a:p>
            <a:r>
              <a:rPr lang="en-US" sz="2000" dirty="0">
                <a:solidFill>
                  <a:schemeClr val="tx1">
                    <a:lumMod val="65000"/>
                    <a:lumOff val="35000"/>
                  </a:schemeClr>
                </a:solidFill>
              </a:rPr>
              <a:t>Step 1</a:t>
            </a:r>
          </a:p>
        </p:txBody>
      </p:sp>
      <p:sp>
        <p:nvSpPr>
          <p:cNvPr id="22" name="AutoShape 117"/>
          <p:cNvSpPr>
            <a:spLocks/>
          </p:cNvSpPr>
          <p:nvPr/>
        </p:nvSpPr>
        <p:spPr bwMode="auto">
          <a:xfrm>
            <a:off x="4472751" y="2540191"/>
            <a:ext cx="464344" cy="348456"/>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TextBox 22"/>
          <p:cNvSpPr txBox="1"/>
          <p:nvPr/>
        </p:nvSpPr>
        <p:spPr>
          <a:xfrm>
            <a:off x="3760580" y="3203909"/>
            <a:ext cx="1903896" cy="646331"/>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endParaRPr lang="en-US" sz="1200" dirty="0">
              <a:solidFill>
                <a:schemeClr val="tx1">
                  <a:lumMod val="50000"/>
                  <a:lumOff val="50000"/>
                </a:schemeClr>
              </a:solidFill>
            </a:endParaRPr>
          </a:p>
        </p:txBody>
      </p:sp>
      <p:sp>
        <p:nvSpPr>
          <p:cNvPr id="24" name="TextBox 23"/>
          <p:cNvSpPr txBox="1"/>
          <p:nvPr/>
        </p:nvSpPr>
        <p:spPr>
          <a:xfrm>
            <a:off x="1524023" y="4537964"/>
            <a:ext cx="837537" cy="400110"/>
          </a:xfrm>
          <a:prstGeom prst="rect">
            <a:avLst/>
          </a:prstGeom>
          <a:noFill/>
        </p:spPr>
        <p:txBody>
          <a:bodyPr wrap="none" rtlCol="0">
            <a:spAutoFit/>
          </a:bodyPr>
          <a:lstStyle/>
          <a:p>
            <a:r>
              <a:rPr lang="en-US" sz="2000" dirty="0">
                <a:solidFill>
                  <a:schemeClr val="tx1">
                    <a:lumMod val="65000"/>
                    <a:lumOff val="35000"/>
                  </a:schemeClr>
                </a:solidFill>
              </a:rPr>
              <a:t>Step 1</a:t>
            </a:r>
          </a:p>
        </p:txBody>
      </p:sp>
      <p:sp>
        <p:nvSpPr>
          <p:cNvPr id="25" name="TextBox 24"/>
          <p:cNvSpPr txBox="1"/>
          <p:nvPr/>
        </p:nvSpPr>
        <p:spPr>
          <a:xfrm>
            <a:off x="1074123" y="4828964"/>
            <a:ext cx="1724937" cy="646331"/>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endParaRPr lang="en-US" sz="1200" dirty="0">
              <a:solidFill>
                <a:schemeClr val="tx1">
                  <a:lumMod val="50000"/>
                  <a:lumOff val="50000"/>
                </a:schemeClr>
              </a:solidFill>
            </a:endParaRPr>
          </a:p>
        </p:txBody>
      </p:sp>
      <p:sp>
        <p:nvSpPr>
          <p:cNvPr id="27" name="AutoShape 117"/>
          <p:cNvSpPr>
            <a:spLocks/>
          </p:cNvSpPr>
          <p:nvPr/>
        </p:nvSpPr>
        <p:spPr bwMode="auto">
          <a:xfrm>
            <a:off x="1763058" y="4301266"/>
            <a:ext cx="359466" cy="269753"/>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8" name="AutoShape 117"/>
          <p:cNvSpPr>
            <a:spLocks/>
          </p:cNvSpPr>
          <p:nvPr/>
        </p:nvSpPr>
        <p:spPr bwMode="auto">
          <a:xfrm>
            <a:off x="6445942" y="4928367"/>
            <a:ext cx="278215" cy="208780"/>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9" name="TextBox 28"/>
          <p:cNvSpPr txBox="1"/>
          <p:nvPr/>
        </p:nvSpPr>
        <p:spPr>
          <a:xfrm>
            <a:off x="6221651" y="5124874"/>
            <a:ext cx="772071" cy="369332"/>
          </a:xfrm>
          <a:prstGeom prst="rect">
            <a:avLst/>
          </a:prstGeom>
          <a:noFill/>
        </p:spPr>
        <p:txBody>
          <a:bodyPr wrap="none" rtlCol="0">
            <a:spAutoFit/>
          </a:bodyPr>
          <a:lstStyle/>
          <a:p>
            <a:r>
              <a:rPr lang="en-US" dirty="0">
                <a:solidFill>
                  <a:schemeClr val="tx1">
                    <a:lumMod val="65000"/>
                    <a:lumOff val="35000"/>
                  </a:schemeClr>
                </a:solidFill>
              </a:rPr>
              <a:t>Step 1</a:t>
            </a:r>
          </a:p>
        </p:txBody>
      </p:sp>
      <p:sp>
        <p:nvSpPr>
          <p:cNvPr id="30" name="TextBox 29"/>
          <p:cNvSpPr txBox="1"/>
          <p:nvPr/>
        </p:nvSpPr>
        <p:spPr>
          <a:xfrm>
            <a:off x="5722580" y="5377445"/>
            <a:ext cx="1724937" cy="646331"/>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endParaRPr lang="en-US" sz="1200" dirty="0">
              <a:solidFill>
                <a:schemeClr val="tx1">
                  <a:lumMod val="50000"/>
                  <a:lumOff val="50000"/>
                </a:schemeClr>
              </a:solidFill>
            </a:endParaRPr>
          </a:p>
        </p:txBody>
      </p:sp>
      <p:sp>
        <p:nvSpPr>
          <p:cNvPr id="31" name="TextBox 30"/>
          <p:cNvSpPr txBox="1"/>
          <p:nvPr/>
        </p:nvSpPr>
        <p:spPr>
          <a:xfrm>
            <a:off x="7755829" y="4851977"/>
            <a:ext cx="3961950" cy="400110"/>
          </a:xfrm>
          <a:prstGeom prst="rect">
            <a:avLst/>
          </a:prstGeom>
          <a:noFill/>
        </p:spPr>
        <p:txBody>
          <a:bodyPr wrap="square" rtlCol="0">
            <a:spAutoFit/>
          </a:bodyPr>
          <a:lstStyle/>
          <a:p>
            <a:r>
              <a:rPr lang="id-ID" sz="2000" dirty="0">
                <a:solidFill>
                  <a:schemeClr val="tx1">
                    <a:lumMod val="65000"/>
                    <a:lumOff val="35000"/>
                  </a:schemeClr>
                </a:solidFill>
                <a:latin typeface="+mj-lt"/>
              </a:rPr>
              <a:t>About Project</a:t>
            </a:r>
          </a:p>
        </p:txBody>
      </p:sp>
      <p:sp>
        <p:nvSpPr>
          <p:cNvPr id="32" name="TextBox 31"/>
          <p:cNvSpPr txBox="1"/>
          <p:nvPr/>
        </p:nvSpPr>
        <p:spPr>
          <a:xfrm>
            <a:off x="7755829" y="5275285"/>
            <a:ext cx="3785444" cy="1015663"/>
          </a:xfrm>
          <a:prstGeom prst="rect">
            <a:avLst/>
          </a:prstGeom>
          <a:noFill/>
        </p:spPr>
        <p:txBody>
          <a:bodyPr wrap="square" rtlCol="0">
            <a:spAutoFit/>
          </a:bodyPr>
          <a:lstStyle/>
          <a:p>
            <a:pPr algn="just"/>
            <a:r>
              <a:rPr lang="id-ID" sz="1200" dirty="0">
                <a:solidFill>
                  <a:schemeClr val="tx1">
                    <a:lumMod val="50000"/>
                    <a:lumOff val="50000"/>
                  </a:schemeClr>
                </a:solidFill>
              </a:rPr>
              <a:t>Suitable for all categories business and personal presentation,Suitable for all categories business and personal presentation, </a:t>
            </a: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a:t>
            </a:r>
            <a:r>
              <a:rPr lang="id-ID" sz="1200" dirty="0">
                <a:solidFill>
                  <a:schemeClr val="tx1">
                    <a:lumMod val="50000"/>
                    <a:lumOff val="50000"/>
                  </a:schemeClr>
                </a:solidFill>
              </a:rPr>
              <a:t> Suitable for all categories business and personal presentation,Suitable for all</a:t>
            </a:r>
            <a:endParaRPr lang="en-US" sz="1200" dirty="0">
              <a:solidFill>
                <a:schemeClr val="tx1">
                  <a:lumMod val="50000"/>
                  <a:lumOff val="50000"/>
                </a:schemeClr>
              </a:solidFill>
            </a:endParaRPr>
          </a:p>
        </p:txBody>
      </p:sp>
    </p:spTree>
    <p:extLst>
      <p:ext uri="{BB962C8B-B14F-4D97-AF65-F5344CB8AC3E}">
        <p14:creationId xmlns:p14="http://schemas.microsoft.com/office/powerpoint/2010/main" val="237064985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outVertical)">
                                      <p:cBhvr>
                                        <p:cTn id="7" dur="500"/>
                                        <p:tgtEl>
                                          <p:spTgt spid="2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p:cTn id="11" dur="500" fill="hold"/>
                                        <p:tgtEl>
                                          <p:spTgt spid="14"/>
                                        </p:tgtEl>
                                        <p:attrNameLst>
                                          <p:attrName>ppt_w</p:attrName>
                                        </p:attrNameLst>
                                      </p:cBhvr>
                                      <p:tavLst>
                                        <p:tav tm="0">
                                          <p:val>
                                            <p:fltVal val="0"/>
                                          </p:val>
                                        </p:tav>
                                        <p:tav tm="100000">
                                          <p:val>
                                            <p:strVal val="#ppt_w"/>
                                          </p:val>
                                        </p:tav>
                                      </p:tavLst>
                                    </p:anim>
                                    <p:anim calcmode="lin" valueType="num">
                                      <p:cBhvr>
                                        <p:cTn id="12" dur="500" fill="hold"/>
                                        <p:tgtEl>
                                          <p:spTgt spid="14"/>
                                        </p:tgtEl>
                                        <p:attrNameLst>
                                          <p:attrName>ppt_h</p:attrName>
                                        </p:attrNameLst>
                                      </p:cBhvr>
                                      <p:tavLst>
                                        <p:tav tm="0">
                                          <p:val>
                                            <p:fltVal val="0"/>
                                          </p:val>
                                        </p:tav>
                                        <p:tav tm="100000">
                                          <p:val>
                                            <p:strVal val="#ppt_h"/>
                                          </p:val>
                                        </p:tav>
                                      </p:tavLst>
                                    </p:anim>
                                    <p:animEffect transition="in" filter="fade">
                                      <p:cBhvr>
                                        <p:cTn id="13" dur="500"/>
                                        <p:tgtEl>
                                          <p:spTgt spid="14"/>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p:cTn id="17" dur="500" fill="hold"/>
                                        <p:tgtEl>
                                          <p:spTgt spid="22"/>
                                        </p:tgtEl>
                                        <p:attrNameLst>
                                          <p:attrName>ppt_w</p:attrName>
                                        </p:attrNameLst>
                                      </p:cBhvr>
                                      <p:tavLst>
                                        <p:tav tm="0">
                                          <p:val>
                                            <p:fltVal val="0"/>
                                          </p:val>
                                        </p:tav>
                                        <p:tav tm="100000">
                                          <p:val>
                                            <p:strVal val="#ppt_w"/>
                                          </p:val>
                                        </p:tav>
                                      </p:tavLst>
                                    </p:anim>
                                    <p:anim calcmode="lin" valueType="num">
                                      <p:cBhvr>
                                        <p:cTn id="18" dur="500" fill="hold"/>
                                        <p:tgtEl>
                                          <p:spTgt spid="22"/>
                                        </p:tgtEl>
                                        <p:attrNameLst>
                                          <p:attrName>ppt_h</p:attrName>
                                        </p:attrNameLst>
                                      </p:cBhvr>
                                      <p:tavLst>
                                        <p:tav tm="0">
                                          <p:val>
                                            <p:fltVal val="0"/>
                                          </p:val>
                                        </p:tav>
                                        <p:tav tm="100000">
                                          <p:val>
                                            <p:strVal val="#ppt_h"/>
                                          </p:val>
                                        </p:tav>
                                      </p:tavLst>
                                    </p:anim>
                                    <p:animEffect transition="in" filter="fade">
                                      <p:cBhvr>
                                        <p:cTn id="19" dur="500"/>
                                        <p:tgtEl>
                                          <p:spTgt spid="22"/>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27"/>
                                        </p:tgtEl>
                                        <p:attrNameLst>
                                          <p:attrName>style.visibility</p:attrName>
                                        </p:attrNameLst>
                                      </p:cBhvr>
                                      <p:to>
                                        <p:strVal val="visible"/>
                                      </p:to>
                                    </p:set>
                                    <p:anim calcmode="lin" valueType="num">
                                      <p:cBhvr>
                                        <p:cTn id="23" dur="500" fill="hold"/>
                                        <p:tgtEl>
                                          <p:spTgt spid="27"/>
                                        </p:tgtEl>
                                        <p:attrNameLst>
                                          <p:attrName>ppt_w</p:attrName>
                                        </p:attrNameLst>
                                      </p:cBhvr>
                                      <p:tavLst>
                                        <p:tav tm="0">
                                          <p:val>
                                            <p:fltVal val="0"/>
                                          </p:val>
                                        </p:tav>
                                        <p:tav tm="100000">
                                          <p:val>
                                            <p:strVal val="#ppt_w"/>
                                          </p:val>
                                        </p:tav>
                                      </p:tavLst>
                                    </p:anim>
                                    <p:anim calcmode="lin" valueType="num">
                                      <p:cBhvr>
                                        <p:cTn id="24" dur="500" fill="hold"/>
                                        <p:tgtEl>
                                          <p:spTgt spid="27"/>
                                        </p:tgtEl>
                                        <p:attrNameLst>
                                          <p:attrName>ppt_h</p:attrName>
                                        </p:attrNameLst>
                                      </p:cBhvr>
                                      <p:tavLst>
                                        <p:tav tm="0">
                                          <p:val>
                                            <p:fltVal val="0"/>
                                          </p:val>
                                        </p:tav>
                                        <p:tav tm="100000">
                                          <p:val>
                                            <p:strVal val="#ppt_h"/>
                                          </p:val>
                                        </p:tav>
                                      </p:tavLst>
                                    </p:anim>
                                    <p:animEffect transition="in" filter="fade">
                                      <p:cBhvr>
                                        <p:cTn id="25" dur="500"/>
                                        <p:tgtEl>
                                          <p:spTgt spid="27"/>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500" fill="hold"/>
                                        <p:tgtEl>
                                          <p:spTgt spid="28"/>
                                        </p:tgtEl>
                                        <p:attrNameLst>
                                          <p:attrName>ppt_w</p:attrName>
                                        </p:attrNameLst>
                                      </p:cBhvr>
                                      <p:tavLst>
                                        <p:tav tm="0">
                                          <p:val>
                                            <p:fltVal val="0"/>
                                          </p:val>
                                        </p:tav>
                                        <p:tav tm="100000">
                                          <p:val>
                                            <p:strVal val="#ppt_w"/>
                                          </p:val>
                                        </p:tav>
                                      </p:tavLst>
                                    </p:anim>
                                    <p:anim calcmode="lin" valueType="num">
                                      <p:cBhvr>
                                        <p:cTn id="30" dur="500" fill="hold"/>
                                        <p:tgtEl>
                                          <p:spTgt spid="28"/>
                                        </p:tgtEl>
                                        <p:attrNameLst>
                                          <p:attrName>ppt_h</p:attrName>
                                        </p:attrNameLst>
                                      </p:cBhvr>
                                      <p:tavLst>
                                        <p:tav tm="0">
                                          <p:val>
                                            <p:fltVal val="0"/>
                                          </p:val>
                                        </p:tav>
                                        <p:tav tm="100000">
                                          <p:val>
                                            <p:strVal val="#ppt_h"/>
                                          </p:val>
                                        </p:tav>
                                      </p:tavLst>
                                    </p:anim>
                                    <p:animEffect transition="in" filter="fade">
                                      <p:cBhvr>
                                        <p:cTn id="31" dur="500"/>
                                        <p:tgtEl>
                                          <p:spTgt spid="28"/>
                                        </p:tgtEl>
                                      </p:cBhvr>
                                    </p:animEffect>
                                  </p:childTnLst>
                                </p:cTn>
                              </p:par>
                            </p:childTnLst>
                          </p:cTn>
                        </p:par>
                        <p:par>
                          <p:cTn id="32" fill="hold">
                            <p:stCondLst>
                              <p:cond delay="2500"/>
                            </p:stCondLst>
                            <p:childTnLst>
                              <p:par>
                                <p:cTn id="33" presetID="12" presetClass="entr" presetSubtype="1" fill="hold" grpId="0" nodeType="after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additive="base">
                                        <p:cTn id="35" dur="500"/>
                                        <p:tgtEl>
                                          <p:spTgt spid="21"/>
                                        </p:tgtEl>
                                        <p:attrNameLst>
                                          <p:attrName>ppt_y</p:attrName>
                                        </p:attrNameLst>
                                      </p:cBhvr>
                                      <p:tavLst>
                                        <p:tav tm="0">
                                          <p:val>
                                            <p:strVal val="#ppt_y-#ppt_h*1.125000"/>
                                          </p:val>
                                        </p:tav>
                                        <p:tav tm="100000">
                                          <p:val>
                                            <p:strVal val="#ppt_y"/>
                                          </p:val>
                                        </p:tav>
                                      </p:tavLst>
                                    </p:anim>
                                    <p:animEffect transition="in" filter="wipe(down)">
                                      <p:cBhvr>
                                        <p:cTn id="36" dur="500"/>
                                        <p:tgtEl>
                                          <p:spTgt spid="21"/>
                                        </p:tgtEl>
                                      </p:cBhvr>
                                    </p:animEffect>
                                  </p:childTnLst>
                                </p:cTn>
                              </p:par>
                              <p:par>
                                <p:cTn id="37" presetID="12" presetClass="entr" presetSubtype="1" fill="hold" grpId="0" nodeType="withEffect">
                                  <p:stCondLst>
                                    <p:cond delay="0"/>
                                  </p:stCondLst>
                                  <p:childTnLst>
                                    <p:set>
                                      <p:cBhvr>
                                        <p:cTn id="38" dur="1" fill="hold">
                                          <p:stCondLst>
                                            <p:cond delay="0"/>
                                          </p:stCondLst>
                                        </p:cTn>
                                        <p:tgtEl>
                                          <p:spTgt spid="23"/>
                                        </p:tgtEl>
                                        <p:attrNameLst>
                                          <p:attrName>style.visibility</p:attrName>
                                        </p:attrNameLst>
                                      </p:cBhvr>
                                      <p:to>
                                        <p:strVal val="visible"/>
                                      </p:to>
                                    </p:set>
                                    <p:anim calcmode="lin" valueType="num">
                                      <p:cBhvr additive="base">
                                        <p:cTn id="39" dur="500"/>
                                        <p:tgtEl>
                                          <p:spTgt spid="23"/>
                                        </p:tgtEl>
                                        <p:attrNameLst>
                                          <p:attrName>ppt_y</p:attrName>
                                        </p:attrNameLst>
                                      </p:cBhvr>
                                      <p:tavLst>
                                        <p:tav tm="0">
                                          <p:val>
                                            <p:strVal val="#ppt_y-#ppt_h*1.125000"/>
                                          </p:val>
                                        </p:tav>
                                        <p:tav tm="100000">
                                          <p:val>
                                            <p:strVal val="#ppt_y"/>
                                          </p:val>
                                        </p:tav>
                                      </p:tavLst>
                                    </p:anim>
                                    <p:animEffect transition="in" filter="wipe(down)">
                                      <p:cBhvr>
                                        <p:cTn id="40" dur="500"/>
                                        <p:tgtEl>
                                          <p:spTgt spid="23"/>
                                        </p:tgtEl>
                                      </p:cBhvr>
                                    </p:animEffect>
                                  </p:childTnLst>
                                </p:cTn>
                              </p:par>
                            </p:childTnLst>
                          </p:cTn>
                        </p:par>
                        <p:par>
                          <p:cTn id="41" fill="hold">
                            <p:stCondLst>
                              <p:cond delay="3000"/>
                            </p:stCondLst>
                            <p:childTnLst>
                              <p:par>
                                <p:cTn id="42" presetID="12" presetClass="entr" presetSubtype="1"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 calcmode="lin" valueType="num">
                                      <p:cBhvr additive="base">
                                        <p:cTn id="44" dur="500"/>
                                        <p:tgtEl>
                                          <p:spTgt spid="24"/>
                                        </p:tgtEl>
                                        <p:attrNameLst>
                                          <p:attrName>ppt_y</p:attrName>
                                        </p:attrNameLst>
                                      </p:cBhvr>
                                      <p:tavLst>
                                        <p:tav tm="0">
                                          <p:val>
                                            <p:strVal val="#ppt_y-#ppt_h*1.125000"/>
                                          </p:val>
                                        </p:tav>
                                        <p:tav tm="100000">
                                          <p:val>
                                            <p:strVal val="#ppt_y"/>
                                          </p:val>
                                        </p:tav>
                                      </p:tavLst>
                                    </p:anim>
                                    <p:animEffect transition="in" filter="wipe(down)">
                                      <p:cBhvr>
                                        <p:cTn id="45" dur="500"/>
                                        <p:tgtEl>
                                          <p:spTgt spid="24"/>
                                        </p:tgtEl>
                                      </p:cBhvr>
                                    </p:animEffect>
                                  </p:childTnLst>
                                </p:cTn>
                              </p:par>
                              <p:par>
                                <p:cTn id="46" presetID="12" presetClass="entr" presetSubtype="1" fill="hold" grpId="0" nodeType="withEffect">
                                  <p:stCondLst>
                                    <p:cond delay="0"/>
                                  </p:stCondLst>
                                  <p:childTnLst>
                                    <p:set>
                                      <p:cBhvr>
                                        <p:cTn id="47" dur="1" fill="hold">
                                          <p:stCondLst>
                                            <p:cond delay="0"/>
                                          </p:stCondLst>
                                        </p:cTn>
                                        <p:tgtEl>
                                          <p:spTgt spid="25"/>
                                        </p:tgtEl>
                                        <p:attrNameLst>
                                          <p:attrName>style.visibility</p:attrName>
                                        </p:attrNameLst>
                                      </p:cBhvr>
                                      <p:to>
                                        <p:strVal val="visible"/>
                                      </p:to>
                                    </p:set>
                                    <p:anim calcmode="lin" valueType="num">
                                      <p:cBhvr additive="base">
                                        <p:cTn id="48" dur="500"/>
                                        <p:tgtEl>
                                          <p:spTgt spid="25"/>
                                        </p:tgtEl>
                                        <p:attrNameLst>
                                          <p:attrName>ppt_y</p:attrName>
                                        </p:attrNameLst>
                                      </p:cBhvr>
                                      <p:tavLst>
                                        <p:tav tm="0">
                                          <p:val>
                                            <p:strVal val="#ppt_y-#ppt_h*1.125000"/>
                                          </p:val>
                                        </p:tav>
                                        <p:tav tm="100000">
                                          <p:val>
                                            <p:strVal val="#ppt_y"/>
                                          </p:val>
                                        </p:tav>
                                      </p:tavLst>
                                    </p:anim>
                                    <p:animEffect transition="in" filter="wipe(down)">
                                      <p:cBhvr>
                                        <p:cTn id="49" dur="500"/>
                                        <p:tgtEl>
                                          <p:spTgt spid="25"/>
                                        </p:tgtEl>
                                      </p:cBhvr>
                                    </p:animEffect>
                                  </p:childTnLst>
                                </p:cTn>
                              </p:par>
                            </p:childTnLst>
                          </p:cTn>
                        </p:par>
                        <p:par>
                          <p:cTn id="50" fill="hold">
                            <p:stCondLst>
                              <p:cond delay="3500"/>
                            </p:stCondLst>
                            <p:childTnLst>
                              <p:par>
                                <p:cTn id="51" presetID="12" presetClass="entr" presetSubtype="1" fill="hold" grpId="0" nodeType="afterEffect">
                                  <p:stCondLst>
                                    <p:cond delay="0"/>
                                  </p:stCondLst>
                                  <p:childTnLst>
                                    <p:set>
                                      <p:cBhvr>
                                        <p:cTn id="52" dur="1" fill="hold">
                                          <p:stCondLst>
                                            <p:cond delay="0"/>
                                          </p:stCondLst>
                                        </p:cTn>
                                        <p:tgtEl>
                                          <p:spTgt spid="29"/>
                                        </p:tgtEl>
                                        <p:attrNameLst>
                                          <p:attrName>style.visibility</p:attrName>
                                        </p:attrNameLst>
                                      </p:cBhvr>
                                      <p:to>
                                        <p:strVal val="visible"/>
                                      </p:to>
                                    </p:set>
                                    <p:anim calcmode="lin" valueType="num">
                                      <p:cBhvr additive="base">
                                        <p:cTn id="53" dur="500"/>
                                        <p:tgtEl>
                                          <p:spTgt spid="29"/>
                                        </p:tgtEl>
                                        <p:attrNameLst>
                                          <p:attrName>ppt_y</p:attrName>
                                        </p:attrNameLst>
                                      </p:cBhvr>
                                      <p:tavLst>
                                        <p:tav tm="0">
                                          <p:val>
                                            <p:strVal val="#ppt_y-#ppt_h*1.125000"/>
                                          </p:val>
                                        </p:tav>
                                        <p:tav tm="100000">
                                          <p:val>
                                            <p:strVal val="#ppt_y"/>
                                          </p:val>
                                        </p:tav>
                                      </p:tavLst>
                                    </p:anim>
                                    <p:animEffect transition="in" filter="wipe(down)">
                                      <p:cBhvr>
                                        <p:cTn id="54" dur="500"/>
                                        <p:tgtEl>
                                          <p:spTgt spid="29"/>
                                        </p:tgtEl>
                                      </p:cBhvr>
                                    </p:animEffect>
                                  </p:childTnLst>
                                </p:cTn>
                              </p:par>
                              <p:par>
                                <p:cTn id="55" presetID="12" presetClass="entr" presetSubtype="1"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500"/>
                                        <p:tgtEl>
                                          <p:spTgt spid="30"/>
                                        </p:tgtEl>
                                        <p:attrNameLst>
                                          <p:attrName>ppt_y</p:attrName>
                                        </p:attrNameLst>
                                      </p:cBhvr>
                                      <p:tavLst>
                                        <p:tav tm="0">
                                          <p:val>
                                            <p:strVal val="#ppt_y-#ppt_h*1.125000"/>
                                          </p:val>
                                        </p:tav>
                                        <p:tav tm="100000">
                                          <p:val>
                                            <p:strVal val="#ppt_y"/>
                                          </p:val>
                                        </p:tav>
                                      </p:tavLst>
                                    </p:anim>
                                    <p:animEffect transition="in" filter="wipe(down)">
                                      <p:cBhvr>
                                        <p:cTn id="58" dur="500"/>
                                        <p:tgtEl>
                                          <p:spTgt spid="30"/>
                                        </p:tgtEl>
                                      </p:cBhvr>
                                    </p:animEffect>
                                  </p:childTnLst>
                                </p:cTn>
                              </p:par>
                            </p:childTnLst>
                          </p:cTn>
                        </p:par>
                        <p:par>
                          <p:cTn id="59" fill="hold">
                            <p:stCondLst>
                              <p:cond delay="4000"/>
                            </p:stCondLst>
                            <p:childTnLst>
                              <p:par>
                                <p:cTn id="60" presetID="10" presetClass="entr" presetSubtype="0" fill="hold" grpId="0" nodeType="afterEffect">
                                  <p:stCondLst>
                                    <p:cond delay="0"/>
                                  </p:stCondLst>
                                  <p:childTnLst>
                                    <p:set>
                                      <p:cBhvr>
                                        <p:cTn id="61" dur="1" fill="hold">
                                          <p:stCondLst>
                                            <p:cond delay="0"/>
                                          </p:stCondLst>
                                        </p:cTn>
                                        <p:tgtEl>
                                          <p:spTgt spid="31"/>
                                        </p:tgtEl>
                                        <p:attrNameLst>
                                          <p:attrName>style.visibility</p:attrName>
                                        </p:attrNameLst>
                                      </p:cBhvr>
                                      <p:to>
                                        <p:strVal val="visible"/>
                                      </p:to>
                                    </p:set>
                                    <p:animEffect transition="in" filter="fade">
                                      <p:cBhvr>
                                        <p:cTn id="62" dur="500"/>
                                        <p:tgtEl>
                                          <p:spTgt spid="3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32"/>
                                        </p:tgtEl>
                                        <p:attrNameLst>
                                          <p:attrName>style.visibility</p:attrName>
                                        </p:attrNameLst>
                                      </p:cBhvr>
                                      <p:to>
                                        <p:strVal val="visible"/>
                                      </p:to>
                                    </p:set>
                                    <p:animEffect transition="in" filter="fade">
                                      <p:cBhvr>
                                        <p:cTn id="6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animBg="1"/>
      <p:bldP spid="23" grpId="0"/>
      <p:bldP spid="24" grpId="0"/>
      <p:bldP spid="25" grpId="0"/>
      <p:bldP spid="27" grpId="0" animBg="1"/>
      <p:bldP spid="28" grpId="0" animBg="1"/>
      <p:bldP spid="29" grpId="0"/>
      <p:bldP spid="30" grpId="0"/>
      <p:bldP spid="31" grpId="0"/>
      <p:bldP spid="3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直接连接符 16"/>
          <p:cNvCxnSpPr/>
          <p:nvPr/>
        </p:nvCxnSpPr>
        <p:spPr>
          <a:xfrm>
            <a:off x="2894964" y="4061073"/>
            <a:ext cx="360040" cy="0"/>
          </a:xfrm>
          <a:prstGeom prst="line">
            <a:avLst/>
          </a:prstGeom>
          <a:ln w="571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pPr algn="ctr"/>
            <a:r>
              <a:rPr lang="en-US" dirty="0"/>
              <a:t>Timeline Of Company</a:t>
            </a:r>
          </a:p>
        </p:txBody>
      </p:sp>
      <p:sp>
        <p:nvSpPr>
          <p:cNvPr id="3" name="Slide Number Placeholder 2"/>
          <p:cNvSpPr>
            <a:spLocks noGrp="1"/>
          </p:cNvSpPr>
          <p:nvPr>
            <p:ph type="sldNum" sz="quarter" idx="12"/>
          </p:nvPr>
        </p:nvSpPr>
        <p:spPr/>
        <p:txBody>
          <a:bodyPr/>
          <a:lstStyle/>
          <a:p>
            <a:fld id="{5DE872C3-2ED1-43FB-B3C4-BA6F078D7CD3}" type="slidenum">
              <a:rPr lang="en-US" smtClean="0"/>
              <a:t>21</a:t>
            </a:fld>
            <a:endParaRPr lang="en-US"/>
          </a:p>
        </p:txBody>
      </p:sp>
      <p:cxnSp>
        <p:nvCxnSpPr>
          <p:cNvPr id="4" name="直接连接符 12"/>
          <p:cNvCxnSpPr/>
          <p:nvPr/>
        </p:nvCxnSpPr>
        <p:spPr>
          <a:xfrm>
            <a:off x="819150" y="4061073"/>
            <a:ext cx="827584" cy="0"/>
          </a:xfrm>
          <a:prstGeom prst="line">
            <a:avLst/>
          </a:prstGeom>
          <a:ln w="571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6" name="直接连接符 16"/>
          <p:cNvCxnSpPr/>
          <p:nvPr/>
        </p:nvCxnSpPr>
        <p:spPr>
          <a:xfrm>
            <a:off x="4457244" y="4061073"/>
            <a:ext cx="360040" cy="0"/>
          </a:xfrm>
          <a:prstGeom prst="line">
            <a:avLst/>
          </a:prstGeom>
          <a:ln w="571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 name="直接连接符 19"/>
          <p:cNvCxnSpPr/>
          <p:nvPr/>
        </p:nvCxnSpPr>
        <p:spPr>
          <a:xfrm>
            <a:off x="6073130" y="4061073"/>
            <a:ext cx="360040" cy="0"/>
          </a:xfrm>
          <a:prstGeom prst="line">
            <a:avLst/>
          </a:prstGeom>
          <a:ln w="571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8" name="直接连接符 21"/>
          <p:cNvCxnSpPr/>
          <p:nvPr/>
        </p:nvCxnSpPr>
        <p:spPr>
          <a:xfrm>
            <a:off x="7616071" y="4061073"/>
            <a:ext cx="360040" cy="0"/>
          </a:xfrm>
          <a:prstGeom prst="line">
            <a:avLst/>
          </a:prstGeom>
          <a:ln w="571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9" name="直接连接符 23"/>
          <p:cNvCxnSpPr/>
          <p:nvPr/>
        </p:nvCxnSpPr>
        <p:spPr>
          <a:xfrm>
            <a:off x="10794057" y="4061073"/>
            <a:ext cx="616892" cy="0"/>
          </a:xfrm>
          <a:prstGeom prst="line">
            <a:avLst/>
          </a:prstGeom>
          <a:ln w="57150">
            <a:solidFill>
              <a:schemeClr val="tx1">
                <a:lumMod val="65000"/>
                <a:lumOff val="35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 name="等腰三角形 5"/>
          <p:cNvSpPr/>
          <p:nvPr/>
        </p:nvSpPr>
        <p:spPr>
          <a:xfrm>
            <a:off x="1627684" y="2901714"/>
            <a:ext cx="1296144" cy="1336961"/>
          </a:xfrm>
          <a:custGeom>
            <a:avLst/>
            <a:gdLst/>
            <a:ahLst/>
            <a:cxnLst/>
            <a:rect l="l" t="t" r="r" b="b"/>
            <a:pathLst>
              <a:path w="1152128" h="1188410">
                <a:moveTo>
                  <a:pt x="576064" y="0"/>
                </a:moveTo>
                <a:lnTo>
                  <a:pt x="720080" y="288032"/>
                </a:lnTo>
                <a:lnTo>
                  <a:pt x="647834" y="288032"/>
                </a:lnTo>
                <a:lnTo>
                  <a:pt x="783406" y="604369"/>
                </a:lnTo>
                <a:cubicBezTo>
                  <a:pt x="999361" y="686373"/>
                  <a:pt x="1152128" y="895549"/>
                  <a:pt x="1152128" y="1140405"/>
                </a:cubicBezTo>
                <a:lnTo>
                  <a:pt x="1149704" y="1188410"/>
                </a:lnTo>
                <a:cubicBezTo>
                  <a:pt x="1125742" y="892701"/>
                  <a:pt x="878037" y="660352"/>
                  <a:pt x="576064" y="660352"/>
                </a:cubicBezTo>
                <a:cubicBezTo>
                  <a:pt x="274091" y="660352"/>
                  <a:pt x="26386" y="892701"/>
                  <a:pt x="2424" y="1188410"/>
                </a:cubicBezTo>
                <a:cubicBezTo>
                  <a:pt x="667" y="1172607"/>
                  <a:pt x="0" y="1156583"/>
                  <a:pt x="0" y="1140405"/>
                </a:cubicBezTo>
                <a:cubicBezTo>
                  <a:pt x="0" y="895549"/>
                  <a:pt x="152767" y="686373"/>
                  <a:pt x="368722" y="604369"/>
                </a:cubicBezTo>
                <a:lnTo>
                  <a:pt x="504295" y="288032"/>
                </a:lnTo>
                <a:lnTo>
                  <a:pt x="432048" y="288032"/>
                </a:lnTo>
                <a:close/>
              </a:path>
            </a:pathLst>
          </a:custGeom>
          <a:gradFill flip="none" rotWithShape="1">
            <a:gsLst>
              <a:gs pos="2000">
                <a:schemeClr val="accent1">
                  <a:lumMod val="50000"/>
                </a:schemeClr>
              </a:gs>
              <a:gs pos="100000">
                <a:schemeClr val="accent1"/>
              </a:gs>
            </a:gsLst>
            <a:lin ang="162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等腰三角形 5"/>
          <p:cNvSpPr/>
          <p:nvPr/>
        </p:nvSpPr>
        <p:spPr>
          <a:xfrm flipV="1">
            <a:off x="3211860" y="3804232"/>
            <a:ext cx="1296144" cy="1336961"/>
          </a:xfrm>
          <a:custGeom>
            <a:avLst/>
            <a:gdLst/>
            <a:ahLst/>
            <a:cxnLst/>
            <a:rect l="l" t="t" r="r" b="b"/>
            <a:pathLst>
              <a:path w="1152128" h="1188410">
                <a:moveTo>
                  <a:pt x="576064" y="0"/>
                </a:moveTo>
                <a:lnTo>
                  <a:pt x="720080" y="288032"/>
                </a:lnTo>
                <a:lnTo>
                  <a:pt x="647834" y="288032"/>
                </a:lnTo>
                <a:lnTo>
                  <a:pt x="783406" y="604369"/>
                </a:lnTo>
                <a:cubicBezTo>
                  <a:pt x="999361" y="686373"/>
                  <a:pt x="1152128" y="895549"/>
                  <a:pt x="1152128" y="1140405"/>
                </a:cubicBezTo>
                <a:lnTo>
                  <a:pt x="1149704" y="1188410"/>
                </a:lnTo>
                <a:cubicBezTo>
                  <a:pt x="1125742" y="892701"/>
                  <a:pt x="878037" y="660352"/>
                  <a:pt x="576064" y="660352"/>
                </a:cubicBezTo>
                <a:cubicBezTo>
                  <a:pt x="274091" y="660352"/>
                  <a:pt x="26386" y="892701"/>
                  <a:pt x="2424" y="1188410"/>
                </a:cubicBezTo>
                <a:cubicBezTo>
                  <a:pt x="667" y="1172607"/>
                  <a:pt x="0" y="1156583"/>
                  <a:pt x="0" y="1140405"/>
                </a:cubicBezTo>
                <a:cubicBezTo>
                  <a:pt x="0" y="895549"/>
                  <a:pt x="152767" y="686373"/>
                  <a:pt x="368722" y="604369"/>
                </a:cubicBezTo>
                <a:lnTo>
                  <a:pt x="504295" y="288032"/>
                </a:lnTo>
                <a:lnTo>
                  <a:pt x="432048" y="288032"/>
                </a:lnTo>
                <a:close/>
              </a:path>
            </a:pathLst>
          </a:custGeom>
          <a:gradFill flip="none" rotWithShape="1">
            <a:gsLst>
              <a:gs pos="3000">
                <a:schemeClr val="accent2">
                  <a:lumMod val="50000"/>
                </a:schemeClr>
              </a:gs>
              <a:gs pos="100000">
                <a:schemeClr val="accent2"/>
              </a:gs>
            </a:gsLst>
            <a:lin ang="162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等腰三角形 5"/>
          <p:cNvSpPr/>
          <p:nvPr/>
        </p:nvSpPr>
        <p:spPr>
          <a:xfrm>
            <a:off x="4796036" y="2901714"/>
            <a:ext cx="1296144" cy="1336961"/>
          </a:xfrm>
          <a:custGeom>
            <a:avLst/>
            <a:gdLst/>
            <a:ahLst/>
            <a:cxnLst/>
            <a:rect l="l" t="t" r="r" b="b"/>
            <a:pathLst>
              <a:path w="1152128" h="1188410">
                <a:moveTo>
                  <a:pt x="576064" y="0"/>
                </a:moveTo>
                <a:lnTo>
                  <a:pt x="720080" y="288032"/>
                </a:lnTo>
                <a:lnTo>
                  <a:pt x="647834" y="288032"/>
                </a:lnTo>
                <a:lnTo>
                  <a:pt x="783406" y="604369"/>
                </a:lnTo>
                <a:cubicBezTo>
                  <a:pt x="999361" y="686373"/>
                  <a:pt x="1152128" y="895549"/>
                  <a:pt x="1152128" y="1140405"/>
                </a:cubicBezTo>
                <a:lnTo>
                  <a:pt x="1149704" y="1188410"/>
                </a:lnTo>
                <a:cubicBezTo>
                  <a:pt x="1125742" y="892701"/>
                  <a:pt x="878037" y="660352"/>
                  <a:pt x="576064" y="660352"/>
                </a:cubicBezTo>
                <a:cubicBezTo>
                  <a:pt x="274091" y="660352"/>
                  <a:pt x="26386" y="892701"/>
                  <a:pt x="2424" y="1188410"/>
                </a:cubicBezTo>
                <a:cubicBezTo>
                  <a:pt x="667" y="1172607"/>
                  <a:pt x="0" y="1156583"/>
                  <a:pt x="0" y="1140405"/>
                </a:cubicBezTo>
                <a:cubicBezTo>
                  <a:pt x="0" y="895549"/>
                  <a:pt x="152767" y="686373"/>
                  <a:pt x="368722" y="604369"/>
                </a:cubicBezTo>
                <a:lnTo>
                  <a:pt x="504295" y="288032"/>
                </a:lnTo>
                <a:lnTo>
                  <a:pt x="432048" y="288032"/>
                </a:lnTo>
                <a:close/>
              </a:path>
            </a:pathLst>
          </a:custGeom>
          <a:gradFill flip="none" rotWithShape="1">
            <a:gsLst>
              <a:gs pos="17000">
                <a:schemeClr val="accent3">
                  <a:lumMod val="50000"/>
                </a:schemeClr>
              </a:gs>
              <a:gs pos="100000">
                <a:schemeClr val="accent3"/>
              </a:gs>
            </a:gsLst>
            <a:lin ang="162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5"/>
          <p:cNvSpPr/>
          <p:nvPr/>
        </p:nvSpPr>
        <p:spPr>
          <a:xfrm flipV="1">
            <a:off x="6389737" y="3804232"/>
            <a:ext cx="1296144" cy="1336961"/>
          </a:xfrm>
          <a:custGeom>
            <a:avLst/>
            <a:gdLst/>
            <a:ahLst/>
            <a:cxnLst/>
            <a:rect l="l" t="t" r="r" b="b"/>
            <a:pathLst>
              <a:path w="1152128" h="1188410">
                <a:moveTo>
                  <a:pt x="576064" y="0"/>
                </a:moveTo>
                <a:lnTo>
                  <a:pt x="720080" y="288032"/>
                </a:lnTo>
                <a:lnTo>
                  <a:pt x="647834" y="288032"/>
                </a:lnTo>
                <a:lnTo>
                  <a:pt x="783406" y="604369"/>
                </a:lnTo>
                <a:cubicBezTo>
                  <a:pt x="999361" y="686373"/>
                  <a:pt x="1152128" y="895549"/>
                  <a:pt x="1152128" y="1140405"/>
                </a:cubicBezTo>
                <a:lnTo>
                  <a:pt x="1149704" y="1188410"/>
                </a:lnTo>
                <a:cubicBezTo>
                  <a:pt x="1125742" y="892701"/>
                  <a:pt x="878037" y="660352"/>
                  <a:pt x="576064" y="660352"/>
                </a:cubicBezTo>
                <a:cubicBezTo>
                  <a:pt x="274091" y="660352"/>
                  <a:pt x="26386" y="892701"/>
                  <a:pt x="2424" y="1188410"/>
                </a:cubicBezTo>
                <a:cubicBezTo>
                  <a:pt x="667" y="1172607"/>
                  <a:pt x="0" y="1156583"/>
                  <a:pt x="0" y="1140405"/>
                </a:cubicBezTo>
                <a:cubicBezTo>
                  <a:pt x="0" y="895549"/>
                  <a:pt x="152767" y="686373"/>
                  <a:pt x="368722" y="604369"/>
                </a:cubicBezTo>
                <a:lnTo>
                  <a:pt x="504295" y="288032"/>
                </a:lnTo>
                <a:lnTo>
                  <a:pt x="432048" y="288032"/>
                </a:lnTo>
                <a:close/>
              </a:path>
            </a:pathLst>
          </a:custGeom>
          <a:gradFill flip="none" rotWithShape="1">
            <a:gsLst>
              <a:gs pos="32000">
                <a:schemeClr val="accent4">
                  <a:lumMod val="50000"/>
                </a:schemeClr>
              </a:gs>
              <a:gs pos="100000">
                <a:schemeClr val="accent4"/>
              </a:gs>
            </a:gsLst>
            <a:lin ang="162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TextBox 14"/>
          <p:cNvSpPr txBox="1"/>
          <p:nvPr/>
        </p:nvSpPr>
        <p:spPr>
          <a:xfrm flipH="1">
            <a:off x="1771700" y="3861158"/>
            <a:ext cx="940892"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i="0" u="none" strike="noStrike" kern="0" cap="none" spc="0" normalizeH="0" baseline="0" noProof="0" dirty="0">
                <a:ln>
                  <a:noFill/>
                </a:ln>
                <a:solidFill>
                  <a:schemeClr val="tx1">
                    <a:lumMod val="65000"/>
                    <a:lumOff val="35000"/>
                  </a:schemeClr>
                </a:solidFill>
                <a:uLnTx/>
                <a:uFillTx/>
                <a:ea typeface="微软雅黑" pitchFamily="34" charset="-122"/>
              </a:rPr>
              <a:t>2010</a:t>
            </a:r>
            <a:endParaRPr kumimoji="0" lang="zh-CN" altLang="en-US" sz="2000" i="0" u="none" strike="noStrike" kern="0" cap="none" spc="0" normalizeH="0" baseline="0" noProof="0" dirty="0">
              <a:ln>
                <a:noFill/>
              </a:ln>
              <a:solidFill>
                <a:schemeClr val="tx1">
                  <a:lumMod val="65000"/>
                  <a:lumOff val="35000"/>
                </a:schemeClr>
              </a:solidFill>
              <a:uLnTx/>
              <a:uFillTx/>
              <a:ea typeface="微软雅黑" pitchFamily="34" charset="-122"/>
            </a:endParaRPr>
          </a:p>
        </p:txBody>
      </p:sp>
      <p:sp>
        <p:nvSpPr>
          <p:cNvPr id="16" name="TextBox 15"/>
          <p:cNvSpPr txBox="1"/>
          <p:nvPr/>
        </p:nvSpPr>
        <p:spPr>
          <a:xfrm flipH="1">
            <a:off x="3364278" y="3861158"/>
            <a:ext cx="940892"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i="0" u="none" strike="noStrike" kern="0" cap="none" spc="0" normalizeH="0" baseline="0" noProof="0" dirty="0">
                <a:ln>
                  <a:noFill/>
                </a:ln>
                <a:solidFill>
                  <a:schemeClr val="tx1">
                    <a:lumMod val="65000"/>
                    <a:lumOff val="35000"/>
                  </a:schemeClr>
                </a:solidFill>
                <a:uLnTx/>
                <a:uFillTx/>
                <a:ea typeface="微软雅黑" pitchFamily="34" charset="-122"/>
              </a:rPr>
              <a:t>2011</a:t>
            </a:r>
            <a:endParaRPr kumimoji="0" lang="zh-CN" altLang="en-US" sz="2000" i="0" u="none" strike="noStrike" kern="0" cap="none" spc="0" normalizeH="0" baseline="0" noProof="0" dirty="0">
              <a:ln>
                <a:noFill/>
              </a:ln>
              <a:solidFill>
                <a:schemeClr val="tx1">
                  <a:lumMod val="65000"/>
                  <a:lumOff val="35000"/>
                </a:schemeClr>
              </a:solidFill>
              <a:uLnTx/>
              <a:uFillTx/>
              <a:ea typeface="微软雅黑" pitchFamily="34" charset="-122"/>
            </a:endParaRPr>
          </a:p>
        </p:txBody>
      </p:sp>
      <p:sp>
        <p:nvSpPr>
          <p:cNvPr id="17" name="TextBox 16"/>
          <p:cNvSpPr txBox="1"/>
          <p:nvPr/>
        </p:nvSpPr>
        <p:spPr>
          <a:xfrm flipH="1">
            <a:off x="4956856" y="3861158"/>
            <a:ext cx="940892"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i="0" u="none" strike="noStrike" kern="0" cap="none" spc="0" normalizeH="0" baseline="0" noProof="0" dirty="0">
                <a:ln>
                  <a:noFill/>
                </a:ln>
                <a:solidFill>
                  <a:schemeClr val="tx1">
                    <a:lumMod val="65000"/>
                    <a:lumOff val="35000"/>
                  </a:schemeClr>
                </a:solidFill>
                <a:uLnTx/>
                <a:uFillTx/>
                <a:ea typeface="微软雅黑" pitchFamily="34" charset="-122"/>
              </a:rPr>
              <a:t>2012</a:t>
            </a:r>
            <a:endParaRPr kumimoji="0" lang="zh-CN" altLang="en-US" sz="2000" i="0" u="none" strike="noStrike" kern="0" cap="none" spc="0" normalizeH="0" baseline="0" noProof="0" dirty="0">
              <a:ln>
                <a:noFill/>
              </a:ln>
              <a:solidFill>
                <a:schemeClr val="tx1">
                  <a:lumMod val="65000"/>
                  <a:lumOff val="35000"/>
                </a:schemeClr>
              </a:solidFill>
              <a:uLnTx/>
              <a:uFillTx/>
              <a:ea typeface="微软雅黑" pitchFamily="34" charset="-122"/>
            </a:endParaRPr>
          </a:p>
        </p:txBody>
      </p:sp>
      <p:sp>
        <p:nvSpPr>
          <p:cNvPr id="18" name="TextBox 17"/>
          <p:cNvSpPr txBox="1"/>
          <p:nvPr/>
        </p:nvSpPr>
        <p:spPr>
          <a:xfrm flipH="1">
            <a:off x="6549434" y="3861158"/>
            <a:ext cx="940892"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i="0" u="none" strike="noStrike" kern="0" cap="none" spc="0" normalizeH="0" baseline="0" noProof="0" dirty="0">
                <a:ln>
                  <a:noFill/>
                </a:ln>
                <a:solidFill>
                  <a:schemeClr val="tx1">
                    <a:lumMod val="65000"/>
                    <a:lumOff val="35000"/>
                  </a:schemeClr>
                </a:solidFill>
                <a:uLnTx/>
                <a:uFillTx/>
                <a:ea typeface="微软雅黑" pitchFamily="34" charset="-122"/>
              </a:rPr>
              <a:t>2013</a:t>
            </a:r>
            <a:endParaRPr kumimoji="0" lang="zh-CN" altLang="en-US" sz="2000" i="0" u="none" strike="noStrike" kern="0" cap="none" spc="0" normalizeH="0" baseline="0" noProof="0" dirty="0">
              <a:ln>
                <a:noFill/>
              </a:ln>
              <a:solidFill>
                <a:schemeClr val="tx1">
                  <a:lumMod val="65000"/>
                  <a:lumOff val="35000"/>
                </a:schemeClr>
              </a:solidFill>
              <a:uLnTx/>
              <a:uFillTx/>
              <a:ea typeface="微软雅黑" pitchFamily="34" charset="-122"/>
            </a:endParaRPr>
          </a:p>
        </p:txBody>
      </p:sp>
      <p:sp>
        <p:nvSpPr>
          <p:cNvPr id="19" name="TextBox 18"/>
          <p:cNvSpPr txBox="1"/>
          <p:nvPr/>
        </p:nvSpPr>
        <p:spPr>
          <a:xfrm flipH="1">
            <a:off x="8142014" y="3861158"/>
            <a:ext cx="940892"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i="0" u="none" strike="noStrike" kern="0" cap="none" spc="0" normalizeH="0" baseline="0" noProof="0" dirty="0">
                <a:ln>
                  <a:noFill/>
                </a:ln>
                <a:solidFill>
                  <a:schemeClr val="tx1">
                    <a:lumMod val="65000"/>
                    <a:lumOff val="35000"/>
                  </a:schemeClr>
                </a:solidFill>
                <a:uLnTx/>
                <a:uFillTx/>
                <a:ea typeface="微软雅黑" pitchFamily="34" charset="-122"/>
              </a:rPr>
              <a:t>2014</a:t>
            </a:r>
            <a:endParaRPr kumimoji="0" lang="zh-CN" altLang="en-US" sz="2000" i="0" u="none" strike="noStrike" kern="0" cap="none" spc="0" normalizeH="0" baseline="0" noProof="0" dirty="0">
              <a:ln>
                <a:noFill/>
              </a:ln>
              <a:solidFill>
                <a:schemeClr val="tx1">
                  <a:lumMod val="65000"/>
                  <a:lumOff val="35000"/>
                </a:schemeClr>
              </a:solidFill>
              <a:uLnTx/>
              <a:uFillTx/>
              <a:ea typeface="微软雅黑" pitchFamily="34" charset="-122"/>
            </a:endParaRPr>
          </a:p>
        </p:txBody>
      </p:sp>
      <p:sp>
        <p:nvSpPr>
          <p:cNvPr id="14" name="等腰三角形 5"/>
          <p:cNvSpPr/>
          <p:nvPr/>
        </p:nvSpPr>
        <p:spPr>
          <a:xfrm>
            <a:off x="7964388" y="2901714"/>
            <a:ext cx="1296144" cy="1336961"/>
          </a:xfrm>
          <a:custGeom>
            <a:avLst/>
            <a:gdLst/>
            <a:ahLst/>
            <a:cxnLst/>
            <a:rect l="l" t="t" r="r" b="b"/>
            <a:pathLst>
              <a:path w="1152128" h="1188410">
                <a:moveTo>
                  <a:pt x="576064" y="0"/>
                </a:moveTo>
                <a:lnTo>
                  <a:pt x="720080" y="288032"/>
                </a:lnTo>
                <a:lnTo>
                  <a:pt x="647834" y="288032"/>
                </a:lnTo>
                <a:lnTo>
                  <a:pt x="783406" y="604369"/>
                </a:lnTo>
                <a:cubicBezTo>
                  <a:pt x="999361" y="686373"/>
                  <a:pt x="1152128" y="895549"/>
                  <a:pt x="1152128" y="1140405"/>
                </a:cubicBezTo>
                <a:lnTo>
                  <a:pt x="1149704" y="1188410"/>
                </a:lnTo>
                <a:cubicBezTo>
                  <a:pt x="1125742" y="892701"/>
                  <a:pt x="878037" y="660352"/>
                  <a:pt x="576064" y="660352"/>
                </a:cubicBezTo>
                <a:cubicBezTo>
                  <a:pt x="274091" y="660352"/>
                  <a:pt x="26386" y="892701"/>
                  <a:pt x="2424" y="1188410"/>
                </a:cubicBezTo>
                <a:cubicBezTo>
                  <a:pt x="667" y="1172607"/>
                  <a:pt x="0" y="1156583"/>
                  <a:pt x="0" y="1140405"/>
                </a:cubicBezTo>
                <a:cubicBezTo>
                  <a:pt x="0" y="895549"/>
                  <a:pt x="152767" y="686373"/>
                  <a:pt x="368722" y="604369"/>
                </a:cubicBezTo>
                <a:lnTo>
                  <a:pt x="504295" y="288032"/>
                </a:lnTo>
                <a:lnTo>
                  <a:pt x="432048" y="288032"/>
                </a:lnTo>
                <a:close/>
              </a:path>
            </a:pathLst>
          </a:custGeom>
          <a:gradFill flip="none" rotWithShape="1">
            <a:gsLst>
              <a:gs pos="10000">
                <a:schemeClr val="accent5">
                  <a:lumMod val="50000"/>
                </a:schemeClr>
              </a:gs>
              <a:gs pos="100000">
                <a:schemeClr val="accent5"/>
              </a:gs>
            </a:gsLst>
            <a:lin ang="162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3" name="直接连接符 19"/>
          <p:cNvCxnSpPr/>
          <p:nvPr/>
        </p:nvCxnSpPr>
        <p:spPr>
          <a:xfrm>
            <a:off x="9241482" y="4061073"/>
            <a:ext cx="360040" cy="0"/>
          </a:xfrm>
          <a:prstGeom prst="line">
            <a:avLst/>
          </a:prstGeom>
          <a:ln w="571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24" name="等腰三角形 5"/>
          <p:cNvSpPr/>
          <p:nvPr/>
        </p:nvSpPr>
        <p:spPr>
          <a:xfrm flipV="1">
            <a:off x="9548564" y="3804232"/>
            <a:ext cx="1296144" cy="1336961"/>
          </a:xfrm>
          <a:custGeom>
            <a:avLst/>
            <a:gdLst/>
            <a:ahLst/>
            <a:cxnLst/>
            <a:rect l="l" t="t" r="r" b="b"/>
            <a:pathLst>
              <a:path w="1152128" h="1188410">
                <a:moveTo>
                  <a:pt x="576064" y="0"/>
                </a:moveTo>
                <a:lnTo>
                  <a:pt x="720080" y="288032"/>
                </a:lnTo>
                <a:lnTo>
                  <a:pt x="647834" y="288032"/>
                </a:lnTo>
                <a:lnTo>
                  <a:pt x="783406" y="604369"/>
                </a:lnTo>
                <a:cubicBezTo>
                  <a:pt x="999361" y="686373"/>
                  <a:pt x="1152128" y="895549"/>
                  <a:pt x="1152128" y="1140405"/>
                </a:cubicBezTo>
                <a:lnTo>
                  <a:pt x="1149704" y="1188410"/>
                </a:lnTo>
                <a:cubicBezTo>
                  <a:pt x="1125742" y="892701"/>
                  <a:pt x="878037" y="660352"/>
                  <a:pt x="576064" y="660352"/>
                </a:cubicBezTo>
                <a:cubicBezTo>
                  <a:pt x="274091" y="660352"/>
                  <a:pt x="26386" y="892701"/>
                  <a:pt x="2424" y="1188410"/>
                </a:cubicBezTo>
                <a:cubicBezTo>
                  <a:pt x="667" y="1172607"/>
                  <a:pt x="0" y="1156583"/>
                  <a:pt x="0" y="1140405"/>
                </a:cubicBezTo>
                <a:cubicBezTo>
                  <a:pt x="0" y="895549"/>
                  <a:pt x="152767" y="686373"/>
                  <a:pt x="368722" y="604369"/>
                </a:cubicBezTo>
                <a:lnTo>
                  <a:pt x="504295" y="288032"/>
                </a:lnTo>
                <a:lnTo>
                  <a:pt x="432048" y="288032"/>
                </a:lnTo>
                <a:close/>
              </a:path>
            </a:pathLst>
          </a:custGeom>
          <a:gradFill flip="none" rotWithShape="1">
            <a:gsLst>
              <a:gs pos="9000">
                <a:schemeClr val="accent6">
                  <a:lumMod val="50000"/>
                </a:schemeClr>
              </a:gs>
              <a:gs pos="100000">
                <a:schemeClr val="accent6"/>
              </a:gs>
            </a:gsLst>
            <a:lin ang="16200000" scaled="1"/>
            <a:tileRect/>
          </a:gra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TextBox 24"/>
          <p:cNvSpPr txBox="1"/>
          <p:nvPr/>
        </p:nvSpPr>
        <p:spPr>
          <a:xfrm flipH="1">
            <a:off x="9721253" y="3861158"/>
            <a:ext cx="940892"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i="0" u="none" strike="noStrike" kern="0" cap="none" spc="0" normalizeH="0" baseline="0" noProof="0" dirty="0">
                <a:ln>
                  <a:noFill/>
                </a:ln>
                <a:solidFill>
                  <a:schemeClr val="tx1">
                    <a:lumMod val="65000"/>
                    <a:lumOff val="35000"/>
                  </a:schemeClr>
                </a:solidFill>
                <a:uLnTx/>
                <a:uFillTx/>
                <a:ea typeface="微软雅黑" pitchFamily="34" charset="-122"/>
              </a:rPr>
              <a:t>2015</a:t>
            </a:r>
            <a:endParaRPr kumimoji="0" lang="zh-CN" altLang="en-US" sz="2000" i="0" u="none" strike="noStrike" kern="0" cap="none" spc="0" normalizeH="0" baseline="0" noProof="0" dirty="0">
              <a:ln>
                <a:noFill/>
              </a:ln>
              <a:solidFill>
                <a:schemeClr val="tx1">
                  <a:lumMod val="65000"/>
                  <a:lumOff val="35000"/>
                </a:schemeClr>
              </a:solidFill>
              <a:uLnTx/>
              <a:uFillTx/>
              <a:ea typeface="微软雅黑" pitchFamily="34" charset="-122"/>
            </a:endParaRPr>
          </a:p>
        </p:txBody>
      </p:sp>
      <p:graphicFrame>
        <p:nvGraphicFramePr>
          <p:cNvPr id="26" name="Chart 25"/>
          <p:cNvGraphicFramePr/>
          <p:nvPr>
            <p:extLst>
              <p:ext uri="{D42A27DB-BD31-4B8C-83A1-F6EECF244321}">
                <p14:modId xmlns:p14="http://schemas.microsoft.com/office/powerpoint/2010/main" val="469836243"/>
              </p:ext>
            </p:extLst>
          </p:nvPr>
        </p:nvGraphicFramePr>
        <p:xfrm>
          <a:off x="1558960" y="1109040"/>
          <a:ext cx="1452642" cy="1851632"/>
        </p:xfrm>
        <a:graphic>
          <a:graphicData uri="http://schemas.openxmlformats.org/drawingml/2006/chart">
            <c:chart xmlns:c="http://schemas.openxmlformats.org/drawingml/2006/chart" xmlns:r="http://schemas.openxmlformats.org/officeDocument/2006/relationships" r:id="rId2"/>
          </a:graphicData>
        </a:graphic>
      </p:graphicFrame>
      <p:grpSp>
        <p:nvGrpSpPr>
          <p:cNvPr id="31" name="Group 30"/>
          <p:cNvGrpSpPr/>
          <p:nvPr/>
        </p:nvGrpSpPr>
        <p:grpSpPr>
          <a:xfrm>
            <a:off x="4901170" y="1555387"/>
            <a:ext cx="1060030" cy="1266959"/>
            <a:chOff x="7521262" y="1761048"/>
            <a:chExt cx="1060030" cy="1266959"/>
          </a:xfrm>
        </p:grpSpPr>
        <p:sp>
          <p:nvSpPr>
            <p:cNvPr id="32" name="Rectangle 31"/>
            <p:cNvSpPr/>
            <p:nvPr/>
          </p:nvSpPr>
          <p:spPr>
            <a:xfrm>
              <a:off x="7521262" y="1761048"/>
              <a:ext cx="228024" cy="1266959"/>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7937265" y="1761048"/>
              <a:ext cx="228024" cy="1266959"/>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8353268" y="1761048"/>
              <a:ext cx="228024" cy="1266959"/>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7521262" y="2300391"/>
              <a:ext cx="228024" cy="7276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7937265" y="1970315"/>
              <a:ext cx="228024" cy="105769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8353268" y="2582235"/>
              <a:ext cx="228024" cy="44577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p:cNvGrpSpPr/>
          <p:nvPr/>
        </p:nvGrpSpPr>
        <p:grpSpPr>
          <a:xfrm>
            <a:off x="8082445" y="1555387"/>
            <a:ext cx="1060030" cy="1266959"/>
            <a:chOff x="7521262" y="1761048"/>
            <a:chExt cx="1060030" cy="1266959"/>
          </a:xfrm>
        </p:grpSpPr>
        <p:sp>
          <p:nvSpPr>
            <p:cNvPr id="39" name="Rectangle 38"/>
            <p:cNvSpPr/>
            <p:nvPr/>
          </p:nvSpPr>
          <p:spPr>
            <a:xfrm>
              <a:off x="7521262" y="1761048"/>
              <a:ext cx="228024" cy="1266959"/>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7937265" y="1761048"/>
              <a:ext cx="228024" cy="1266959"/>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p:cNvSpPr/>
            <p:nvPr/>
          </p:nvSpPr>
          <p:spPr>
            <a:xfrm>
              <a:off x="8353268" y="1761048"/>
              <a:ext cx="228024" cy="1266959"/>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7521262" y="2577841"/>
              <a:ext cx="228024" cy="45016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p:cNvSpPr/>
            <p:nvPr/>
          </p:nvSpPr>
          <p:spPr>
            <a:xfrm>
              <a:off x="7937265" y="2377925"/>
              <a:ext cx="228024" cy="65008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8353268" y="1970315"/>
              <a:ext cx="228024" cy="105769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p:cNvGrpSpPr/>
          <p:nvPr/>
        </p:nvGrpSpPr>
        <p:grpSpPr>
          <a:xfrm>
            <a:off x="2664859" y="5055468"/>
            <a:ext cx="2346816" cy="1564544"/>
            <a:chOff x="2664859" y="5055468"/>
            <a:chExt cx="2346816" cy="1564544"/>
          </a:xfrm>
        </p:grpSpPr>
        <p:graphicFrame>
          <p:nvGraphicFramePr>
            <p:cNvPr id="28" name="Chart 27"/>
            <p:cNvGraphicFramePr/>
            <p:nvPr>
              <p:extLst>
                <p:ext uri="{D42A27DB-BD31-4B8C-83A1-F6EECF244321}">
                  <p14:modId xmlns:p14="http://schemas.microsoft.com/office/powerpoint/2010/main" val="193057374"/>
                </p:ext>
              </p:extLst>
            </p:nvPr>
          </p:nvGraphicFramePr>
          <p:xfrm>
            <a:off x="2664859" y="5055468"/>
            <a:ext cx="2346816" cy="1564544"/>
          </p:xfrm>
          <a:graphic>
            <a:graphicData uri="http://schemas.openxmlformats.org/drawingml/2006/chart">
              <c:chart xmlns:c="http://schemas.openxmlformats.org/drawingml/2006/chart" xmlns:r="http://schemas.openxmlformats.org/officeDocument/2006/relationships" r:id="rId3"/>
            </a:graphicData>
          </a:graphic>
        </p:graphicFrame>
        <p:sp>
          <p:nvSpPr>
            <p:cNvPr id="46" name="TextBox 45"/>
            <p:cNvSpPr txBox="1"/>
            <p:nvPr/>
          </p:nvSpPr>
          <p:spPr>
            <a:xfrm>
              <a:off x="3534362" y="5612215"/>
              <a:ext cx="651139" cy="400110"/>
            </a:xfrm>
            <a:prstGeom prst="rect">
              <a:avLst/>
            </a:prstGeom>
            <a:noFill/>
          </p:spPr>
          <p:txBody>
            <a:bodyPr wrap="none" rtlCol="0">
              <a:spAutoFit/>
            </a:bodyPr>
            <a:lstStyle/>
            <a:p>
              <a:pPr algn="ctr"/>
              <a:r>
                <a:rPr lang="vi-VN" sz="2000" b="1" dirty="0">
                  <a:solidFill>
                    <a:schemeClr val="tx1">
                      <a:lumMod val="50000"/>
                      <a:lumOff val="50000"/>
                    </a:schemeClr>
                  </a:solidFill>
                  <a:latin typeface="+mj-lt"/>
                </a:rPr>
                <a:t>7</a:t>
              </a:r>
              <a:r>
                <a:rPr lang="en-US" sz="2000" b="1" dirty="0">
                  <a:solidFill>
                    <a:schemeClr val="tx1">
                      <a:lumMod val="50000"/>
                      <a:lumOff val="50000"/>
                    </a:schemeClr>
                  </a:solidFill>
                  <a:latin typeface="+mj-lt"/>
                </a:rPr>
                <a:t>9</a:t>
              </a:r>
              <a:r>
                <a:rPr lang="vi-VN" sz="1600" b="1" dirty="0">
                  <a:solidFill>
                    <a:schemeClr val="tx1">
                      <a:lumMod val="50000"/>
                      <a:lumOff val="50000"/>
                    </a:schemeClr>
                  </a:solidFill>
                  <a:latin typeface="+mj-lt"/>
                </a:rPr>
                <a:t>%</a:t>
              </a:r>
              <a:endParaRPr lang="en-US" sz="1600" b="1" dirty="0">
                <a:solidFill>
                  <a:schemeClr val="tx1">
                    <a:lumMod val="50000"/>
                    <a:lumOff val="50000"/>
                  </a:schemeClr>
                </a:solidFill>
                <a:latin typeface="+mj-lt"/>
              </a:endParaRPr>
            </a:p>
          </p:txBody>
        </p:sp>
      </p:grpSp>
      <p:grpSp>
        <p:nvGrpSpPr>
          <p:cNvPr id="20" name="Group 19"/>
          <p:cNvGrpSpPr/>
          <p:nvPr/>
        </p:nvGrpSpPr>
        <p:grpSpPr>
          <a:xfrm>
            <a:off x="5846472" y="5055468"/>
            <a:ext cx="2346816" cy="1564544"/>
            <a:chOff x="5846472" y="5055468"/>
            <a:chExt cx="2346816" cy="1564544"/>
          </a:xfrm>
        </p:grpSpPr>
        <p:graphicFrame>
          <p:nvGraphicFramePr>
            <p:cNvPr id="30" name="Chart 29"/>
            <p:cNvGraphicFramePr/>
            <p:nvPr>
              <p:extLst>
                <p:ext uri="{D42A27DB-BD31-4B8C-83A1-F6EECF244321}">
                  <p14:modId xmlns:p14="http://schemas.microsoft.com/office/powerpoint/2010/main" val="4055917617"/>
                </p:ext>
              </p:extLst>
            </p:nvPr>
          </p:nvGraphicFramePr>
          <p:xfrm>
            <a:off x="5846472" y="5055468"/>
            <a:ext cx="2346816" cy="1564544"/>
          </p:xfrm>
          <a:graphic>
            <a:graphicData uri="http://schemas.openxmlformats.org/drawingml/2006/chart">
              <c:chart xmlns:c="http://schemas.openxmlformats.org/drawingml/2006/chart" xmlns:r="http://schemas.openxmlformats.org/officeDocument/2006/relationships" r:id="rId4"/>
            </a:graphicData>
          </a:graphic>
        </p:graphicFrame>
        <p:sp>
          <p:nvSpPr>
            <p:cNvPr id="47" name="TextBox 46"/>
            <p:cNvSpPr txBox="1"/>
            <p:nvPr/>
          </p:nvSpPr>
          <p:spPr>
            <a:xfrm>
              <a:off x="6702713" y="5612215"/>
              <a:ext cx="651139" cy="400110"/>
            </a:xfrm>
            <a:prstGeom prst="rect">
              <a:avLst/>
            </a:prstGeom>
            <a:noFill/>
          </p:spPr>
          <p:txBody>
            <a:bodyPr wrap="none" rtlCol="0">
              <a:spAutoFit/>
            </a:bodyPr>
            <a:lstStyle/>
            <a:p>
              <a:pPr algn="ctr"/>
              <a:r>
                <a:rPr lang="en-US" sz="2000" b="1" dirty="0">
                  <a:solidFill>
                    <a:schemeClr val="tx1">
                      <a:lumMod val="50000"/>
                      <a:lumOff val="50000"/>
                    </a:schemeClr>
                  </a:solidFill>
                  <a:latin typeface="+mj-lt"/>
                </a:rPr>
                <a:t>50</a:t>
              </a:r>
              <a:r>
                <a:rPr lang="vi-VN" sz="1600" b="1" dirty="0">
                  <a:solidFill>
                    <a:schemeClr val="tx1">
                      <a:lumMod val="50000"/>
                      <a:lumOff val="50000"/>
                    </a:schemeClr>
                  </a:solidFill>
                  <a:latin typeface="+mj-lt"/>
                </a:rPr>
                <a:t>%</a:t>
              </a:r>
              <a:endParaRPr lang="en-US" sz="1600" b="1" dirty="0">
                <a:solidFill>
                  <a:schemeClr val="tx1">
                    <a:lumMod val="50000"/>
                    <a:lumOff val="50000"/>
                  </a:schemeClr>
                </a:solidFill>
                <a:latin typeface="+mj-lt"/>
              </a:endParaRPr>
            </a:p>
          </p:txBody>
        </p:sp>
      </p:grpSp>
      <p:grpSp>
        <p:nvGrpSpPr>
          <p:cNvPr id="21" name="Group 20"/>
          <p:cNvGrpSpPr/>
          <p:nvPr/>
        </p:nvGrpSpPr>
        <p:grpSpPr>
          <a:xfrm>
            <a:off x="9035559" y="5062686"/>
            <a:ext cx="2346816" cy="1564544"/>
            <a:chOff x="9035559" y="5062686"/>
            <a:chExt cx="2346816" cy="1564544"/>
          </a:xfrm>
        </p:grpSpPr>
        <p:graphicFrame>
          <p:nvGraphicFramePr>
            <p:cNvPr id="45" name="Chart 44"/>
            <p:cNvGraphicFramePr/>
            <p:nvPr>
              <p:extLst>
                <p:ext uri="{D42A27DB-BD31-4B8C-83A1-F6EECF244321}">
                  <p14:modId xmlns:p14="http://schemas.microsoft.com/office/powerpoint/2010/main" val="3559721676"/>
                </p:ext>
              </p:extLst>
            </p:nvPr>
          </p:nvGraphicFramePr>
          <p:xfrm>
            <a:off x="9035559" y="5062686"/>
            <a:ext cx="2346816" cy="1564544"/>
          </p:xfrm>
          <a:graphic>
            <a:graphicData uri="http://schemas.openxmlformats.org/drawingml/2006/chart">
              <c:chart xmlns:c="http://schemas.openxmlformats.org/drawingml/2006/chart" xmlns:r="http://schemas.openxmlformats.org/officeDocument/2006/relationships" r:id="rId5"/>
            </a:graphicData>
          </a:graphic>
        </p:graphicFrame>
        <p:sp>
          <p:nvSpPr>
            <p:cNvPr id="48" name="TextBox 47"/>
            <p:cNvSpPr txBox="1"/>
            <p:nvPr/>
          </p:nvSpPr>
          <p:spPr>
            <a:xfrm>
              <a:off x="9919583" y="5612215"/>
              <a:ext cx="630301" cy="400110"/>
            </a:xfrm>
            <a:prstGeom prst="rect">
              <a:avLst/>
            </a:prstGeom>
            <a:noFill/>
          </p:spPr>
          <p:txBody>
            <a:bodyPr wrap="none" rtlCol="0">
              <a:spAutoFit/>
            </a:bodyPr>
            <a:lstStyle/>
            <a:p>
              <a:pPr algn="ctr"/>
              <a:r>
                <a:rPr lang="en-US" sz="2000" b="1" dirty="0">
                  <a:solidFill>
                    <a:schemeClr val="tx1">
                      <a:lumMod val="50000"/>
                      <a:lumOff val="50000"/>
                    </a:schemeClr>
                  </a:solidFill>
                  <a:latin typeface="+mj-lt"/>
                </a:rPr>
                <a:t>79</a:t>
              </a:r>
              <a:r>
                <a:rPr lang="vi-VN" sz="1600" b="1" dirty="0">
                  <a:solidFill>
                    <a:schemeClr val="tx1">
                      <a:lumMod val="50000"/>
                      <a:lumOff val="50000"/>
                    </a:schemeClr>
                  </a:solidFill>
                  <a:latin typeface="+mj-lt"/>
                </a:rPr>
                <a:t>%</a:t>
              </a:r>
              <a:endParaRPr lang="en-US" sz="1600" b="1" dirty="0">
                <a:solidFill>
                  <a:schemeClr val="tx1">
                    <a:lumMod val="50000"/>
                    <a:lumOff val="50000"/>
                  </a:schemeClr>
                </a:solidFill>
                <a:latin typeface="+mj-lt"/>
              </a:endParaRPr>
            </a:p>
          </p:txBody>
        </p:sp>
      </p:grpSp>
      <p:sp>
        <p:nvSpPr>
          <p:cNvPr id="49" name="TextBox 48"/>
          <p:cNvSpPr txBox="1"/>
          <p:nvPr/>
        </p:nvSpPr>
        <p:spPr>
          <a:xfrm>
            <a:off x="1256912" y="4310196"/>
            <a:ext cx="1970468" cy="646331"/>
          </a:xfrm>
          <a:prstGeom prst="rect">
            <a:avLst/>
          </a:prstGeom>
          <a:noFill/>
        </p:spPr>
        <p:txBody>
          <a:bodyPr wrap="square" rtlCol="0">
            <a:spAutoFit/>
          </a:bodyPr>
          <a:lstStyle/>
          <a:p>
            <a:r>
              <a:rPr lang="en-US" sz="1200" b="1" i="1" dirty="0">
                <a:solidFill>
                  <a:schemeClr val="accent1"/>
                </a:solidFill>
              </a:rPr>
              <a:t>Lorem ipsum dolor sit </a:t>
            </a:r>
            <a:r>
              <a:rPr lang="en-US" sz="1200" b="1" i="1" dirty="0" err="1">
                <a:solidFill>
                  <a:schemeClr val="accent1"/>
                </a:solidFill>
              </a:rPr>
              <a:t>amet</a:t>
            </a:r>
            <a:r>
              <a:rPr lang="en-US" sz="1200" b="1" i="1" dirty="0">
                <a:solidFill>
                  <a:schemeClr val="accent1"/>
                </a:solidFill>
              </a:rPr>
              <a:t> </a:t>
            </a:r>
            <a:r>
              <a:rPr lang="en-US" sz="1200" b="1" i="1" dirty="0" err="1">
                <a:solidFill>
                  <a:schemeClr val="accent1"/>
                </a:solidFill>
              </a:rPr>
              <a:t>consectetur</a:t>
            </a:r>
            <a:r>
              <a:rPr lang="en-US" sz="1200" b="1" i="1" dirty="0">
                <a:solidFill>
                  <a:schemeClr val="accent1"/>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endParaRPr lang="en-US" sz="1200" dirty="0">
              <a:solidFill>
                <a:schemeClr val="tx1">
                  <a:lumMod val="50000"/>
                  <a:lumOff val="50000"/>
                </a:schemeClr>
              </a:solidFill>
            </a:endParaRPr>
          </a:p>
        </p:txBody>
      </p:sp>
      <p:sp>
        <p:nvSpPr>
          <p:cNvPr id="50" name="TextBox 49"/>
          <p:cNvSpPr txBox="1"/>
          <p:nvPr/>
        </p:nvSpPr>
        <p:spPr>
          <a:xfrm>
            <a:off x="4458874" y="4310195"/>
            <a:ext cx="1970468" cy="646331"/>
          </a:xfrm>
          <a:prstGeom prst="rect">
            <a:avLst/>
          </a:prstGeom>
          <a:noFill/>
        </p:spPr>
        <p:txBody>
          <a:bodyPr wrap="square" rtlCol="0">
            <a:spAutoFit/>
          </a:bodyPr>
          <a:lstStyle/>
          <a:p>
            <a:r>
              <a:rPr lang="en-US" sz="1200" b="1" i="1" dirty="0">
                <a:solidFill>
                  <a:schemeClr val="accent3"/>
                </a:solidFill>
              </a:rPr>
              <a:t>Lorem ipsum dolor sit </a:t>
            </a:r>
            <a:r>
              <a:rPr lang="en-US" sz="1200" b="1" i="1" dirty="0" err="1">
                <a:solidFill>
                  <a:schemeClr val="accent3"/>
                </a:solidFill>
              </a:rPr>
              <a:t>amet</a:t>
            </a:r>
            <a:r>
              <a:rPr lang="en-US" sz="1200" b="1" i="1" dirty="0">
                <a:solidFill>
                  <a:schemeClr val="accent3"/>
                </a:solidFill>
              </a:rPr>
              <a:t> </a:t>
            </a:r>
            <a:r>
              <a:rPr lang="en-US" sz="1200" b="1" i="1" dirty="0" err="1">
                <a:solidFill>
                  <a:schemeClr val="accent3"/>
                </a:solidFill>
              </a:rPr>
              <a:t>consectetur</a:t>
            </a:r>
            <a:r>
              <a:rPr lang="en-US" sz="1200" b="1" i="1" dirty="0">
                <a:solidFill>
                  <a:schemeClr val="accent3"/>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endParaRPr lang="en-US" sz="1200" dirty="0">
              <a:solidFill>
                <a:schemeClr val="tx1">
                  <a:lumMod val="50000"/>
                  <a:lumOff val="50000"/>
                </a:schemeClr>
              </a:solidFill>
            </a:endParaRPr>
          </a:p>
        </p:txBody>
      </p:sp>
      <p:sp>
        <p:nvSpPr>
          <p:cNvPr id="51" name="TextBox 50"/>
          <p:cNvSpPr txBox="1"/>
          <p:nvPr/>
        </p:nvSpPr>
        <p:spPr>
          <a:xfrm>
            <a:off x="7733653" y="4304515"/>
            <a:ext cx="1970468" cy="646331"/>
          </a:xfrm>
          <a:prstGeom prst="rect">
            <a:avLst/>
          </a:prstGeom>
          <a:noFill/>
        </p:spPr>
        <p:txBody>
          <a:bodyPr wrap="square" rtlCol="0">
            <a:spAutoFit/>
          </a:bodyPr>
          <a:lstStyle/>
          <a:p>
            <a:r>
              <a:rPr lang="en-US" sz="1200" b="1" i="1" dirty="0">
                <a:solidFill>
                  <a:schemeClr val="accent5"/>
                </a:solidFill>
              </a:rPr>
              <a:t>Lorem ipsum dolor sit </a:t>
            </a:r>
            <a:r>
              <a:rPr lang="en-US" sz="1200" b="1" i="1" dirty="0" err="1">
                <a:solidFill>
                  <a:schemeClr val="accent5"/>
                </a:solidFill>
              </a:rPr>
              <a:t>amet</a:t>
            </a:r>
            <a:r>
              <a:rPr lang="en-US" sz="1200" b="1" i="1" dirty="0">
                <a:solidFill>
                  <a:schemeClr val="accent5"/>
                </a:solidFill>
              </a:rPr>
              <a:t> </a:t>
            </a:r>
            <a:r>
              <a:rPr lang="en-US" sz="1200" b="1" i="1" dirty="0" err="1">
                <a:solidFill>
                  <a:schemeClr val="accent5"/>
                </a:solidFill>
              </a:rPr>
              <a:t>consectetur</a:t>
            </a:r>
            <a:r>
              <a:rPr lang="en-US" sz="1200" b="1" i="1" dirty="0">
                <a:solidFill>
                  <a:schemeClr val="accent5"/>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endParaRPr lang="en-US" sz="1200" dirty="0">
              <a:solidFill>
                <a:schemeClr val="tx1">
                  <a:lumMod val="50000"/>
                  <a:lumOff val="50000"/>
                </a:schemeClr>
              </a:solidFill>
            </a:endParaRPr>
          </a:p>
        </p:txBody>
      </p:sp>
      <p:sp>
        <p:nvSpPr>
          <p:cNvPr id="52" name="Rectangle 51"/>
          <p:cNvSpPr/>
          <p:nvPr/>
        </p:nvSpPr>
        <p:spPr>
          <a:xfrm>
            <a:off x="2931745" y="3289838"/>
            <a:ext cx="1845375" cy="492443"/>
          </a:xfrm>
          <a:prstGeom prst="rect">
            <a:avLst/>
          </a:prstGeom>
        </p:spPr>
        <p:txBody>
          <a:bodyPr wrap="square">
            <a:spAutoFit/>
          </a:bodyPr>
          <a:lstStyle/>
          <a:p>
            <a:pPr algn="ctr"/>
            <a:r>
              <a:rPr lang="en-US" sz="1300" b="1" dirty="0">
                <a:solidFill>
                  <a:schemeClr val="accent2"/>
                </a:solidFill>
              </a:rPr>
              <a:t>Lorem ipsum dolor sit</a:t>
            </a:r>
          </a:p>
          <a:p>
            <a:pPr algn="ctr"/>
            <a:r>
              <a:rPr lang="en-US" sz="1300" dirty="0">
                <a:solidFill>
                  <a:schemeClr val="accent2"/>
                </a:solidFill>
              </a:rPr>
              <a:t> </a:t>
            </a:r>
            <a:r>
              <a:rPr lang="en-US" sz="1300" dirty="0" err="1">
                <a:solidFill>
                  <a:schemeClr val="accent2"/>
                </a:solidFill>
              </a:rPr>
              <a:t>amet</a:t>
            </a:r>
            <a:r>
              <a:rPr lang="en-US" sz="1300" dirty="0">
                <a:solidFill>
                  <a:schemeClr val="accent2"/>
                </a:solidFill>
              </a:rPr>
              <a:t> </a:t>
            </a:r>
            <a:r>
              <a:rPr lang="en-US" sz="1300" dirty="0" err="1">
                <a:solidFill>
                  <a:schemeClr val="accent2"/>
                </a:solidFill>
              </a:rPr>
              <a:t>consectetur</a:t>
            </a:r>
            <a:r>
              <a:rPr lang="en-US" sz="1300" dirty="0">
                <a:solidFill>
                  <a:schemeClr val="accent2"/>
                </a:solidFill>
              </a:rPr>
              <a:t> </a:t>
            </a:r>
          </a:p>
        </p:txBody>
      </p:sp>
      <p:sp>
        <p:nvSpPr>
          <p:cNvPr id="53" name="Rectangle 52"/>
          <p:cNvSpPr/>
          <p:nvPr/>
        </p:nvSpPr>
        <p:spPr>
          <a:xfrm>
            <a:off x="6086544" y="3289838"/>
            <a:ext cx="1845375" cy="492443"/>
          </a:xfrm>
          <a:prstGeom prst="rect">
            <a:avLst/>
          </a:prstGeom>
        </p:spPr>
        <p:txBody>
          <a:bodyPr wrap="square">
            <a:spAutoFit/>
          </a:bodyPr>
          <a:lstStyle/>
          <a:p>
            <a:pPr algn="ctr"/>
            <a:r>
              <a:rPr lang="en-US" sz="1300" b="1" dirty="0">
                <a:solidFill>
                  <a:schemeClr val="accent4"/>
                </a:solidFill>
              </a:rPr>
              <a:t>Lorem ipsum dolor sit</a:t>
            </a:r>
          </a:p>
          <a:p>
            <a:pPr algn="ctr"/>
            <a:r>
              <a:rPr lang="en-US" sz="1300" dirty="0">
                <a:solidFill>
                  <a:schemeClr val="accent4"/>
                </a:solidFill>
              </a:rPr>
              <a:t> </a:t>
            </a:r>
            <a:r>
              <a:rPr lang="en-US" sz="1300" dirty="0" err="1">
                <a:solidFill>
                  <a:schemeClr val="accent4"/>
                </a:solidFill>
              </a:rPr>
              <a:t>amet</a:t>
            </a:r>
            <a:r>
              <a:rPr lang="en-US" sz="1300" dirty="0">
                <a:solidFill>
                  <a:schemeClr val="accent4"/>
                </a:solidFill>
              </a:rPr>
              <a:t> </a:t>
            </a:r>
            <a:r>
              <a:rPr lang="en-US" sz="1300" dirty="0" err="1">
                <a:solidFill>
                  <a:schemeClr val="accent4"/>
                </a:solidFill>
              </a:rPr>
              <a:t>consectetur</a:t>
            </a:r>
            <a:r>
              <a:rPr lang="en-US" sz="1300" dirty="0">
                <a:solidFill>
                  <a:schemeClr val="accent4"/>
                </a:solidFill>
              </a:rPr>
              <a:t> </a:t>
            </a:r>
          </a:p>
        </p:txBody>
      </p:sp>
      <p:sp>
        <p:nvSpPr>
          <p:cNvPr id="54" name="Rectangle 53"/>
          <p:cNvSpPr/>
          <p:nvPr/>
        </p:nvSpPr>
        <p:spPr>
          <a:xfrm>
            <a:off x="9292995" y="3289838"/>
            <a:ext cx="1845375" cy="492443"/>
          </a:xfrm>
          <a:prstGeom prst="rect">
            <a:avLst/>
          </a:prstGeom>
        </p:spPr>
        <p:txBody>
          <a:bodyPr wrap="square">
            <a:spAutoFit/>
          </a:bodyPr>
          <a:lstStyle/>
          <a:p>
            <a:pPr algn="ctr"/>
            <a:r>
              <a:rPr lang="en-US" sz="1300" b="1" dirty="0">
                <a:solidFill>
                  <a:schemeClr val="accent6"/>
                </a:solidFill>
              </a:rPr>
              <a:t>Lorem ipsum dolor sit</a:t>
            </a:r>
          </a:p>
          <a:p>
            <a:pPr algn="ctr"/>
            <a:r>
              <a:rPr lang="en-US" sz="1300" dirty="0">
                <a:solidFill>
                  <a:schemeClr val="accent6"/>
                </a:solidFill>
              </a:rPr>
              <a:t> </a:t>
            </a:r>
            <a:r>
              <a:rPr lang="en-US" sz="1300" dirty="0" err="1">
                <a:solidFill>
                  <a:schemeClr val="accent6"/>
                </a:solidFill>
              </a:rPr>
              <a:t>amet</a:t>
            </a:r>
            <a:r>
              <a:rPr lang="en-US" sz="1300" dirty="0">
                <a:solidFill>
                  <a:schemeClr val="accent6"/>
                </a:solidFill>
              </a:rPr>
              <a:t> </a:t>
            </a:r>
            <a:r>
              <a:rPr lang="en-US" sz="1300" dirty="0" err="1">
                <a:solidFill>
                  <a:schemeClr val="accent6"/>
                </a:solidFill>
              </a:rPr>
              <a:t>consectetur</a:t>
            </a:r>
            <a:r>
              <a:rPr lang="en-US" sz="1300" dirty="0">
                <a:solidFill>
                  <a:schemeClr val="accent6"/>
                </a:solidFill>
              </a:rPr>
              <a:t> </a:t>
            </a:r>
          </a:p>
        </p:txBody>
      </p:sp>
    </p:spTree>
    <p:extLst>
      <p:ext uri="{BB962C8B-B14F-4D97-AF65-F5344CB8AC3E}">
        <p14:creationId xmlns:p14="http://schemas.microsoft.com/office/powerpoint/2010/main" val="196098101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randombar(horizontal)">
                                      <p:cBhvr>
                                        <p:cTn id="7" dur="500"/>
                                        <p:tgtEl>
                                          <p:spTgt spid="1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randombar(horizontal)">
                                      <p:cBhvr>
                                        <p:cTn id="10" dur="500"/>
                                        <p:tgtEl>
                                          <p:spTgt spid="16"/>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randombar(horizontal)">
                                      <p:cBhvr>
                                        <p:cTn id="13" dur="500"/>
                                        <p:tgtEl>
                                          <p:spTgt spid="17"/>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randombar(horizontal)">
                                      <p:cBhvr>
                                        <p:cTn id="16" dur="500"/>
                                        <p:tgtEl>
                                          <p:spTgt spid="18"/>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randombar(horizontal)">
                                      <p:cBhvr>
                                        <p:cTn id="19" dur="500"/>
                                        <p:tgtEl>
                                          <p:spTgt spid="19"/>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randombar(horizontal)">
                                      <p:cBhvr>
                                        <p:cTn id="22" dur="500"/>
                                        <p:tgtEl>
                                          <p:spTgt spid="25"/>
                                        </p:tgtEl>
                                      </p:cBhvr>
                                    </p:animEffect>
                                  </p:childTnLst>
                                </p:cTn>
                              </p:par>
                            </p:childTnLst>
                          </p:cTn>
                        </p:par>
                        <p:par>
                          <p:cTn id="23" fill="hold">
                            <p:stCondLst>
                              <p:cond delay="500"/>
                            </p:stCondLst>
                            <p:childTnLst>
                              <p:par>
                                <p:cTn id="24" presetID="22" presetClass="entr" presetSubtype="8" fill="hold" nodeType="after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wipe(left)">
                                      <p:cBhvr>
                                        <p:cTn id="26" dur="500"/>
                                        <p:tgtEl>
                                          <p:spTgt spid="4"/>
                                        </p:tgtEl>
                                      </p:cBhvr>
                                    </p:animEffect>
                                  </p:childTnLst>
                                </p:cTn>
                              </p:par>
                            </p:childTnLst>
                          </p:cTn>
                        </p:par>
                        <p:par>
                          <p:cTn id="27" fill="hold">
                            <p:stCondLst>
                              <p:cond delay="1000"/>
                            </p:stCondLst>
                            <p:childTnLst>
                              <p:par>
                                <p:cTn id="28" presetID="22" presetClass="entr" presetSubtype="4"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down)">
                                      <p:cBhvr>
                                        <p:cTn id="30" dur="500"/>
                                        <p:tgtEl>
                                          <p:spTgt spid="10"/>
                                        </p:tgtEl>
                                      </p:cBhvr>
                                    </p:animEffect>
                                  </p:childTnLst>
                                </p:cTn>
                              </p:par>
                            </p:childTnLst>
                          </p:cTn>
                        </p:par>
                        <p:par>
                          <p:cTn id="31" fill="hold">
                            <p:stCondLst>
                              <p:cond delay="1500"/>
                            </p:stCondLst>
                            <p:childTnLst>
                              <p:par>
                                <p:cTn id="32" presetID="12" presetClass="entr" presetSubtype="4" fill="hold" grpId="0" nodeType="afterEffect">
                                  <p:stCondLst>
                                    <p:cond delay="0"/>
                                  </p:stCondLst>
                                  <p:childTnLst>
                                    <p:set>
                                      <p:cBhvr>
                                        <p:cTn id="33" dur="1" fill="hold">
                                          <p:stCondLst>
                                            <p:cond delay="0"/>
                                          </p:stCondLst>
                                        </p:cTn>
                                        <p:tgtEl>
                                          <p:spTgt spid="26"/>
                                        </p:tgtEl>
                                        <p:attrNameLst>
                                          <p:attrName>style.visibility</p:attrName>
                                        </p:attrNameLst>
                                      </p:cBhvr>
                                      <p:to>
                                        <p:strVal val="visible"/>
                                      </p:to>
                                    </p:set>
                                    <p:anim calcmode="lin" valueType="num">
                                      <p:cBhvr additive="base">
                                        <p:cTn id="34" dur="500"/>
                                        <p:tgtEl>
                                          <p:spTgt spid="26"/>
                                        </p:tgtEl>
                                        <p:attrNameLst>
                                          <p:attrName>ppt_y</p:attrName>
                                        </p:attrNameLst>
                                      </p:cBhvr>
                                      <p:tavLst>
                                        <p:tav tm="0">
                                          <p:val>
                                            <p:strVal val="#ppt_y+#ppt_h*1.125000"/>
                                          </p:val>
                                        </p:tav>
                                        <p:tav tm="100000">
                                          <p:val>
                                            <p:strVal val="#ppt_y"/>
                                          </p:val>
                                        </p:tav>
                                      </p:tavLst>
                                    </p:anim>
                                    <p:animEffect transition="in" filter="wipe(up)">
                                      <p:cBhvr>
                                        <p:cTn id="35" dur="500"/>
                                        <p:tgtEl>
                                          <p:spTgt spid="26"/>
                                        </p:tgtEl>
                                      </p:cBhvr>
                                    </p:animEffect>
                                  </p:childTnLst>
                                </p:cTn>
                              </p:par>
                            </p:childTnLst>
                          </p:cTn>
                        </p:par>
                        <p:par>
                          <p:cTn id="36" fill="hold">
                            <p:stCondLst>
                              <p:cond delay="2000"/>
                            </p:stCondLst>
                            <p:childTnLst>
                              <p:par>
                                <p:cTn id="37" presetID="22" presetClass="entr" presetSubtype="8" fill="hold" nodeType="afterEffect">
                                  <p:stCondLst>
                                    <p:cond delay="0"/>
                                  </p:stCondLst>
                                  <p:childTnLst>
                                    <p:set>
                                      <p:cBhvr>
                                        <p:cTn id="38" dur="1" fill="hold">
                                          <p:stCondLst>
                                            <p:cond delay="0"/>
                                          </p:stCondLst>
                                        </p:cTn>
                                        <p:tgtEl>
                                          <p:spTgt spid="55"/>
                                        </p:tgtEl>
                                        <p:attrNameLst>
                                          <p:attrName>style.visibility</p:attrName>
                                        </p:attrNameLst>
                                      </p:cBhvr>
                                      <p:to>
                                        <p:strVal val="visible"/>
                                      </p:to>
                                    </p:set>
                                    <p:animEffect transition="in" filter="wipe(left)">
                                      <p:cBhvr>
                                        <p:cTn id="39" dur="500"/>
                                        <p:tgtEl>
                                          <p:spTgt spid="55"/>
                                        </p:tgtEl>
                                      </p:cBhvr>
                                    </p:animEffect>
                                  </p:childTnLst>
                                </p:cTn>
                              </p:par>
                            </p:childTnLst>
                          </p:cTn>
                        </p:par>
                        <p:par>
                          <p:cTn id="40" fill="hold">
                            <p:stCondLst>
                              <p:cond delay="2500"/>
                            </p:stCondLst>
                            <p:childTnLst>
                              <p:par>
                                <p:cTn id="41" presetID="22" presetClass="entr" presetSubtype="1" fill="hold" grpId="0" nodeType="after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wipe(up)">
                                      <p:cBhvr>
                                        <p:cTn id="43" dur="500"/>
                                        <p:tgtEl>
                                          <p:spTgt spid="11"/>
                                        </p:tgtEl>
                                      </p:cBhvr>
                                    </p:animEffect>
                                  </p:childTnLst>
                                </p:cTn>
                              </p:par>
                            </p:childTnLst>
                          </p:cTn>
                        </p:par>
                        <p:par>
                          <p:cTn id="44" fill="hold">
                            <p:stCondLst>
                              <p:cond delay="3000"/>
                            </p:stCondLst>
                            <p:childTnLst>
                              <p:par>
                                <p:cTn id="45" presetID="21" presetClass="entr" presetSubtype="1" fill="hold" nodeType="after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wheel(1)">
                                      <p:cBhvr>
                                        <p:cTn id="47" dur="1000"/>
                                        <p:tgtEl>
                                          <p:spTgt spid="5"/>
                                        </p:tgtEl>
                                      </p:cBhvr>
                                    </p:animEffect>
                                  </p:childTnLst>
                                </p:cTn>
                              </p:par>
                            </p:childTnLst>
                          </p:cTn>
                        </p:par>
                        <p:par>
                          <p:cTn id="48" fill="hold">
                            <p:stCondLst>
                              <p:cond delay="4000"/>
                            </p:stCondLst>
                            <p:childTnLst>
                              <p:par>
                                <p:cTn id="49" presetID="22" presetClass="entr" presetSubtype="8" fill="hold" nodeType="afterEffect">
                                  <p:stCondLst>
                                    <p:cond delay="0"/>
                                  </p:stCondLst>
                                  <p:childTnLst>
                                    <p:set>
                                      <p:cBhvr>
                                        <p:cTn id="50" dur="1" fill="hold">
                                          <p:stCondLst>
                                            <p:cond delay="0"/>
                                          </p:stCondLst>
                                        </p:cTn>
                                        <p:tgtEl>
                                          <p:spTgt spid="6"/>
                                        </p:tgtEl>
                                        <p:attrNameLst>
                                          <p:attrName>style.visibility</p:attrName>
                                        </p:attrNameLst>
                                      </p:cBhvr>
                                      <p:to>
                                        <p:strVal val="visible"/>
                                      </p:to>
                                    </p:set>
                                    <p:animEffect transition="in" filter="wipe(left)">
                                      <p:cBhvr>
                                        <p:cTn id="51" dur="500"/>
                                        <p:tgtEl>
                                          <p:spTgt spid="6"/>
                                        </p:tgtEl>
                                      </p:cBhvr>
                                    </p:animEffect>
                                  </p:childTnLst>
                                </p:cTn>
                              </p:par>
                            </p:childTnLst>
                          </p:cTn>
                        </p:par>
                        <p:par>
                          <p:cTn id="52" fill="hold">
                            <p:stCondLst>
                              <p:cond delay="4500"/>
                            </p:stCondLst>
                            <p:childTnLst>
                              <p:par>
                                <p:cTn id="53" presetID="22" presetClass="entr" presetSubtype="4"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wipe(down)">
                                      <p:cBhvr>
                                        <p:cTn id="55" dur="500"/>
                                        <p:tgtEl>
                                          <p:spTgt spid="12"/>
                                        </p:tgtEl>
                                      </p:cBhvr>
                                    </p:animEffect>
                                  </p:childTnLst>
                                </p:cTn>
                              </p:par>
                            </p:childTnLst>
                          </p:cTn>
                        </p:par>
                        <p:par>
                          <p:cTn id="56" fill="hold">
                            <p:stCondLst>
                              <p:cond delay="5000"/>
                            </p:stCondLst>
                            <p:childTnLst>
                              <p:par>
                                <p:cTn id="57" presetID="12" presetClass="entr" presetSubtype="4" fill="hold" nodeType="afterEffect">
                                  <p:stCondLst>
                                    <p:cond delay="0"/>
                                  </p:stCondLst>
                                  <p:childTnLst>
                                    <p:set>
                                      <p:cBhvr>
                                        <p:cTn id="58" dur="1" fill="hold">
                                          <p:stCondLst>
                                            <p:cond delay="0"/>
                                          </p:stCondLst>
                                        </p:cTn>
                                        <p:tgtEl>
                                          <p:spTgt spid="31"/>
                                        </p:tgtEl>
                                        <p:attrNameLst>
                                          <p:attrName>style.visibility</p:attrName>
                                        </p:attrNameLst>
                                      </p:cBhvr>
                                      <p:to>
                                        <p:strVal val="visible"/>
                                      </p:to>
                                    </p:set>
                                    <p:anim calcmode="lin" valueType="num">
                                      <p:cBhvr additive="base">
                                        <p:cTn id="59" dur="500"/>
                                        <p:tgtEl>
                                          <p:spTgt spid="31"/>
                                        </p:tgtEl>
                                        <p:attrNameLst>
                                          <p:attrName>ppt_y</p:attrName>
                                        </p:attrNameLst>
                                      </p:cBhvr>
                                      <p:tavLst>
                                        <p:tav tm="0">
                                          <p:val>
                                            <p:strVal val="#ppt_y+#ppt_h*1.125000"/>
                                          </p:val>
                                        </p:tav>
                                        <p:tav tm="100000">
                                          <p:val>
                                            <p:strVal val="#ppt_y"/>
                                          </p:val>
                                        </p:tav>
                                      </p:tavLst>
                                    </p:anim>
                                    <p:animEffect transition="in" filter="wipe(up)">
                                      <p:cBhvr>
                                        <p:cTn id="60" dur="500"/>
                                        <p:tgtEl>
                                          <p:spTgt spid="31"/>
                                        </p:tgtEl>
                                      </p:cBhvr>
                                    </p:animEffect>
                                  </p:childTnLst>
                                </p:cTn>
                              </p:par>
                            </p:childTnLst>
                          </p:cTn>
                        </p:par>
                        <p:par>
                          <p:cTn id="61" fill="hold">
                            <p:stCondLst>
                              <p:cond delay="5500"/>
                            </p:stCondLst>
                            <p:childTnLst>
                              <p:par>
                                <p:cTn id="62" presetID="22" presetClass="entr" presetSubtype="8" fill="hold" nodeType="afterEffect">
                                  <p:stCondLst>
                                    <p:cond delay="0"/>
                                  </p:stCondLst>
                                  <p:childTnLst>
                                    <p:set>
                                      <p:cBhvr>
                                        <p:cTn id="63" dur="1" fill="hold">
                                          <p:stCondLst>
                                            <p:cond delay="0"/>
                                          </p:stCondLst>
                                        </p:cTn>
                                        <p:tgtEl>
                                          <p:spTgt spid="7"/>
                                        </p:tgtEl>
                                        <p:attrNameLst>
                                          <p:attrName>style.visibility</p:attrName>
                                        </p:attrNameLst>
                                      </p:cBhvr>
                                      <p:to>
                                        <p:strVal val="visible"/>
                                      </p:to>
                                    </p:set>
                                    <p:animEffect transition="in" filter="wipe(left)">
                                      <p:cBhvr>
                                        <p:cTn id="64" dur="500"/>
                                        <p:tgtEl>
                                          <p:spTgt spid="7"/>
                                        </p:tgtEl>
                                      </p:cBhvr>
                                    </p:animEffect>
                                  </p:childTnLst>
                                </p:cTn>
                              </p:par>
                            </p:childTnLst>
                          </p:cTn>
                        </p:par>
                        <p:par>
                          <p:cTn id="65" fill="hold">
                            <p:stCondLst>
                              <p:cond delay="60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childTnLst>
                          </p:cTn>
                        </p:par>
                        <p:par>
                          <p:cTn id="69" fill="hold">
                            <p:stCondLst>
                              <p:cond delay="6500"/>
                            </p:stCondLst>
                            <p:childTnLst>
                              <p:par>
                                <p:cTn id="70" presetID="21" presetClass="entr" presetSubtype="1" fill="hold" nodeType="after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wheel(1)">
                                      <p:cBhvr>
                                        <p:cTn id="72" dur="1000"/>
                                        <p:tgtEl>
                                          <p:spTgt spid="20"/>
                                        </p:tgtEl>
                                      </p:cBhvr>
                                    </p:animEffect>
                                  </p:childTnLst>
                                </p:cTn>
                              </p:par>
                            </p:childTnLst>
                          </p:cTn>
                        </p:par>
                        <p:par>
                          <p:cTn id="73" fill="hold">
                            <p:stCondLst>
                              <p:cond delay="7500"/>
                            </p:stCondLst>
                            <p:childTnLst>
                              <p:par>
                                <p:cTn id="74" presetID="22" presetClass="entr" presetSubtype="8" fill="hold" nodeType="afterEffect">
                                  <p:stCondLst>
                                    <p:cond delay="0"/>
                                  </p:stCondLst>
                                  <p:childTnLst>
                                    <p:set>
                                      <p:cBhvr>
                                        <p:cTn id="75" dur="1" fill="hold">
                                          <p:stCondLst>
                                            <p:cond delay="0"/>
                                          </p:stCondLst>
                                        </p:cTn>
                                        <p:tgtEl>
                                          <p:spTgt spid="8"/>
                                        </p:tgtEl>
                                        <p:attrNameLst>
                                          <p:attrName>style.visibility</p:attrName>
                                        </p:attrNameLst>
                                      </p:cBhvr>
                                      <p:to>
                                        <p:strVal val="visible"/>
                                      </p:to>
                                    </p:set>
                                    <p:animEffect transition="in" filter="wipe(left)">
                                      <p:cBhvr>
                                        <p:cTn id="76" dur="500"/>
                                        <p:tgtEl>
                                          <p:spTgt spid="8"/>
                                        </p:tgtEl>
                                      </p:cBhvr>
                                    </p:animEffect>
                                  </p:childTnLst>
                                </p:cTn>
                              </p:par>
                            </p:childTnLst>
                          </p:cTn>
                        </p:par>
                        <p:par>
                          <p:cTn id="77" fill="hold">
                            <p:stCondLst>
                              <p:cond delay="8000"/>
                            </p:stCondLst>
                            <p:childTnLst>
                              <p:par>
                                <p:cTn id="78" presetID="22" presetClass="entr" presetSubtype="4" fill="hold" grpId="0" nodeType="afterEffect">
                                  <p:stCondLst>
                                    <p:cond delay="0"/>
                                  </p:stCondLst>
                                  <p:childTnLst>
                                    <p:set>
                                      <p:cBhvr>
                                        <p:cTn id="79" dur="1" fill="hold">
                                          <p:stCondLst>
                                            <p:cond delay="0"/>
                                          </p:stCondLst>
                                        </p:cTn>
                                        <p:tgtEl>
                                          <p:spTgt spid="14"/>
                                        </p:tgtEl>
                                        <p:attrNameLst>
                                          <p:attrName>style.visibility</p:attrName>
                                        </p:attrNameLst>
                                      </p:cBhvr>
                                      <p:to>
                                        <p:strVal val="visible"/>
                                      </p:to>
                                    </p:set>
                                    <p:animEffect transition="in" filter="wipe(down)">
                                      <p:cBhvr>
                                        <p:cTn id="80" dur="500"/>
                                        <p:tgtEl>
                                          <p:spTgt spid="14"/>
                                        </p:tgtEl>
                                      </p:cBhvr>
                                    </p:animEffect>
                                  </p:childTnLst>
                                </p:cTn>
                              </p:par>
                            </p:childTnLst>
                          </p:cTn>
                        </p:par>
                        <p:par>
                          <p:cTn id="81" fill="hold">
                            <p:stCondLst>
                              <p:cond delay="8500"/>
                            </p:stCondLst>
                            <p:childTnLst>
                              <p:par>
                                <p:cTn id="82" presetID="12" presetClass="entr" presetSubtype="4" fill="hold" nodeType="afterEffect">
                                  <p:stCondLst>
                                    <p:cond delay="0"/>
                                  </p:stCondLst>
                                  <p:childTnLst>
                                    <p:set>
                                      <p:cBhvr>
                                        <p:cTn id="83" dur="1" fill="hold">
                                          <p:stCondLst>
                                            <p:cond delay="0"/>
                                          </p:stCondLst>
                                        </p:cTn>
                                        <p:tgtEl>
                                          <p:spTgt spid="38"/>
                                        </p:tgtEl>
                                        <p:attrNameLst>
                                          <p:attrName>style.visibility</p:attrName>
                                        </p:attrNameLst>
                                      </p:cBhvr>
                                      <p:to>
                                        <p:strVal val="visible"/>
                                      </p:to>
                                    </p:set>
                                    <p:anim calcmode="lin" valueType="num">
                                      <p:cBhvr additive="base">
                                        <p:cTn id="84" dur="500"/>
                                        <p:tgtEl>
                                          <p:spTgt spid="38"/>
                                        </p:tgtEl>
                                        <p:attrNameLst>
                                          <p:attrName>ppt_y</p:attrName>
                                        </p:attrNameLst>
                                      </p:cBhvr>
                                      <p:tavLst>
                                        <p:tav tm="0">
                                          <p:val>
                                            <p:strVal val="#ppt_y+#ppt_h*1.125000"/>
                                          </p:val>
                                        </p:tav>
                                        <p:tav tm="100000">
                                          <p:val>
                                            <p:strVal val="#ppt_y"/>
                                          </p:val>
                                        </p:tav>
                                      </p:tavLst>
                                    </p:anim>
                                    <p:animEffect transition="in" filter="wipe(up)">
                                      <p:cBhvr>
                                        <p:cTn id="85" dur="500"/>
                                        <p:tgtEl>
                                          <p:spTgt spid="38"/>
                                        </p:tgtEl>
                                      </p:cBhvr>
                                    </p:animEffect>
                                  </p:childTnLst>
                                </p:cTn>
                              </p:par>
                            </p:childTnLst>
                          </p:cTn>
                        </p:par>
                        <p:par>
                          <p:cTn id="86" fill="hold">
                            <p:stCondLst>
                              <p:cond delay="9000"/>
                            </p:stCondLst>
                            <p:childTnLst>
                              <p:par>
                                <p:cTn id="87" presetID="22" presetClass="entr" presetSubtype="8"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wipe(left)">
                                      <p:cBhvr>
                                        <p:cTn id="89" dur="500"/>
                                        <p:tgtEl>
                                          <p:spTgt spid="23"/>
                                        </p:tgtEl>
                                      </p:cBhvr>
                                    </p:animEffect>
                                  </p:childTnLst>
                                </p:cTn>
                              </p:par>
                            </p:childTnLst>
                          </p:cTn>
                        </p:par>
                        <p:par>
                          <p:cTn id="90" fill="hold">
                            <p:stCondLst>
                              <p:cond delay="9500"/>
                            </p:stCondLst>
                            <p:childTnLst>
                              <p:par>
                                <p:cTn id="91" presetID="22" presetClass="entr" presetSubtype="1" fill="hold" grpId="0" nodeType="afterEffect">
                                  <p:stCondLst>
                                    <p:cond delay="0"/>
                                  </p:stCondLst>
                                  <p:childTnLst>
                                    <p:set>
                                      <p:cBhvr>
                                        <p:cTn id="92" dur="1" fill="hold">
                                          <p:stCondLst>
                                            <p:cond delay="0"/>
                                          </p:stCondLst>
                                        </p:cTn>
                                        <p:tgtEl>
                                          <p:spTgt spid="24"/>
                                        </p:tgtEl>
                                        <p:attrNameLst>
                                          <p:attrName>style.visibility</p:attrName>
                                        </p:attrNameLst>
                                      </p:cBhvr>
                                      <p:to>
                                        <p:strVal val="visible"/>
                                      </p:to>
                                    </p:set>
                                    <p:animEffect transition="in" filter="wipe(up)">
                                      <p:cBhvr>
                                        <p:cTn id="93" dur="500"/>
                                        <p:tgtEl>
                                          <p:spTgt spid="24"/>
                                        </p:tgtEl>
                                      </p:cBhvr>
                                    </p:animEffect>
                                  </p:childTnLst>
                                </p:cTn>
                              </p:par>
                            </p:childTnLst>
                          </p:cTn>
                        </p:par>
                        <p:par>
                          <p:cTn id="94" fill="hold">
                            <p:stCondLst>
                              <p:cond delay="10000"/>
                            </p:stCondLst>
                            <p:childTnLst>
                              <p:par>
                                <p:cTn id="95" presetID="21" presetClass="entr" presetSubtype="1" fill="hold" nodeType="afterEffect">
                                  <p:stCondLst>
                                    <p:cond delay="0"/>
                                  </p:stCondLst>
                                  <p:childTnLst>
                                    <p:set>
                                      <p:cBhvr>
                                        <p:cTn id="96" dur="1" fill="hold">
                                          <p:stCondLst>
                                            <p:cond delay="0"/>
                                          </p:stCondLst>
                                        </p:cTn>
                                        <p:tgtEl>
                                          <p:spTgt spid="21"/>
                                        </p:tgtEl>
                                        <p:attrNameLst>
                                          <p:attrName>style.visibility</p:attrName>
                                        </p:attrNameLst>
                                      </p:cBhvr>
                                      <p:to>
                                        <p:strVal val="visible"/>
                                      </p:to>
                                    </p:set>
                                    <p:animEffect transition="in" filter="wheel(1)">
                                      <p:cBhvr>
                                        <p:cTn id="97" dur="1000"/>
                                        <p:tgtEl>
                                          <p:spTgt spid="21"/>
                                        </p:tgtEl>
                                      </p:cBhvr>
                                    </p:animEffect>
                                  </p:childTnLst>
                                </p:cTn>
                              </p:par>
                            </p:childTnLst>
                          </p:cTn>
                        </p:par>
                        <p:par>
                          <p:cTn id="98" fill="hold">
                            <p:stCondLst>
                              <p:cond delay="11000"/>
                            </p:stCondLst>
                            <p:childTnLst>
                              <p:par>
                                <p:cTn id="99" presetID="22" presetClass="entr" presetSubtype="8" fill="hold" nodeType="afterEffect">
                                  <p:stCondLst>
                                    <p:cond delay="0"/>
                                  </p:stCondLst>
                                  <p:childTnLst>
                                    <p:set>
                                      <p:cBhvr>
                                        <p:cTn id="100" dur="1" fill="hold">
                                          <p:stCondLst>
                                            <p:cond delay="0"/>
                                          </p:stCondLst>
                                        </p:cTn>
                                        <p:tgtEl>
                                          <p:spTgt spid="9"/>
                                        </p:tgtEl>
                                        <p:attrNameLst>
                                          <p:attrName>style.visibility</p:attrName>
                                        </p:attrNameLst>
                                      </p:cBhvr>
                                      <p:to>
                                        <p:strVal val="visible"/>
                                      </p:to>
                                    </p:set>
                                    <p:animEffect transition="in" filter="wipe(left)">
                                      <p:cBhvr>
                                        <p:cTn id="101" dur="500"/>
                                        <p:tgtEl>
                                          <p:spTgt spid="9"/>
                                        </p:tgtEl>
                                      </p:cBhvr>
                                    </p:animEffect>
                                  </p:childTnLst>
                                </p:cTn>
                              </p:par>
                            </p:childTnLst>
                          </p:cTn>
                        </p:par>
                        <p:par>
                          <p:cTn id="102" fill="hold">
                            <p:stCondLst>
                              <p:cond delay="11500"/>
                            </p:stCondLst>
                            <p:childTnLst>
                              <p:par>
                                <p:cTn id="103" presetID="14" presetClass="entr" presetSubtype="10" fill="hold" grpId="0"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randombar(horizontal)">
                                      <p:cBhvr>
                                        <p:cTn id="105" dur="500"/>
                                        <p:tgtEl>
                                          <p:spTgt spid="49"/>
                                        </p:tgtEl>
                                      </p:cBhvr>
                                    </p:animEffect>
                                  </p:childTnLst>
                                </p:cTn>
                              </p:par>
                            </p:childTnLst>
                          </p:cTn>
                        </p:par>
                        <p:par>
                          <p:cTn id="106" fill="hold">
                            <p:stCondLst>
                              <p:cond delay="12000"/>
                            </p:stCondLst>
                            <p:childTnLst>
                              <p:par>
                                <p:cTn id="107" presetID="14" presetClass="entr" presetSubtype="10" fill="hold" grpId="0" nodeType="afterEffect">
                                  <p:stCondLst>
                                    <p:cond delay="0"/>
                                  </p:stCondLst>
                                  <p:childTnLst>
                                    <p:set>
                                      <p:cBhvr>
                                        <p:cTn id="108" dur="1" fill="hold">
                                          <p:stCondLst>
                                            <p:cond delay="0"/>
                                          </p:stCondLst>
                                        </p:cTn>
                                        <p:tgtEl>
                                          <p:spTgt spid="52"/>
                                        </p:tgtEl>
                                        <p:attrNameLst>
                                          <p:attrName>style.visibility</p:attrName>
                                        </p:attrNameLst>
                                      </p:cBhvr>
                                      <p:to>
                                        <p:strVal val="visible"/>
                                      </p:to>
                                    </p:set>
                                    <p:animEffect transition="in" filter="randombar(horizontal)">
                                      <p:cBhvr>
                                        <p:cTn id="109" dur="500"/>
                                        <p:tgtEl>
                                          <p:spTgt spid="52"/>
                                        </p:tgtEl>
                                      </p:cBhvr>
                                    </p:animEffect>
                                  </p:childTnLst>
                                </p:cTn>
                              </p:par>
                            </p:childTnLst>
                          </p:cTn>
                        </p:par>
                        <p:par>
                          <p:cTn id="110" fill="hold">
                            <p:stCondLst>
                              <p:cond delay="12500"/>
                            </p:stCondLst>
                            <p:childTnLst>
                              <p:par>
                                <p:cTn id="111" presetID="14" presetClass="entr" presetSubtype="10" fill="hold" grpId="0" nodeType="afterEffect">
                                  <p:stCondLst>
                                    <p:cond delay="0"/>
                                  </p:stCondLst>
                                  <p:childTnLst>
                                    <p:set>
                                      <p:cBhvr>
                                        <p:cTn id="112" dur="1" fill="hold">
                                          <p:stCondLst>
                                            <p:cond delay="0"/>
                                          </p:stCondLst>
                                        </p:cTn>
                                        <p:tgtEl>
                                          <p:spTgt spid="50"/>
                                        </p:tgtEl>
                                        <p:attrNameLst>
                                          <p:attrName>style.visibility</p:attrName>
                                        </p:attrNameLst>
                                      </p:cBhvr>
                                      <p:to>
                                        <p:strVal val="visible"/>
                                      </p:to>
                                    </p:set>
                                    <p:animEffect transition="in" filter="randombar(horizontal)">
                                      <p:cBhvr>
                                        <p:cTn id="113" dur="500"/>
                                        <p:tgtEl>
                                          <p:spTgt spid="50"/>
                                        </p:tgtEl>
                                      </p:cBhvr>
                                    </p:animEffect>
                                  </p:childTnLst>
                                </p:cTn>
                              </p:par>
                            </p:childTnLst>
                          </p:cTn>
                        </p:par>
                        <p:par>
                          <p:cTn id="114" fill="hold">
                            <p:stCondLst>
                              <p:cond delay="13000"/>
                            </p:stCondLst>
                            <p:childTnLst>
                              <p:par>
                                <p:cTn id="115" presetID="14" presetClass="entr" presetSubtype="10" fill="hold" grpId="0" nodeType="afterEffect">
                                  <p:stCondLst>
                                    <p:cond delay="0"/>
                                  </p:stCondLst>
                                  <p:childTnLst>
                                    <p:set>
                                      <p:cBhvr>
                                        <p:cTn id="116" dur="1" fill="hold">
                                          <p:stCondLst>
                                            <p:cond delay="0"/>
                                          </p:stCondLst>
                                        </p:cTn>
                                        <p:tgtEl>
                                          <p:spTgt spid="53"/>
                                        </p:tgtEl>
                                        <p:attrNameLst>
                                          <p:attrName>style.visibility</p:attrName>
                                        </p:attrNameLst>
                                      </p:cBhvr>
                                      <p:to>
                                        <p:strVal val="visible"/>
                                      </p:to>
                                    </p:set>
                                    <p:animEffect transition="in" filter="randombar(horizontal)">
                                      <p:cBhvr>
                                        <p:cTn id="117" dur="500"/>
                                        <p:tgtEl>
                                          <p:spTgt spid="53"/>
                                        </p:tgtEl>
                                      </p:cBhvr>
                                    </p:animEffect>
                                  </p:childTnLst>
                                </p:cTn>
                              </p:par>
                            </p:childTnLst>
                          </p:cTn>
                        </p:par>
                        <p:par>
                          <p:cTn id="118" fill="hold">
                            <p:stCondLst>
                              <p:cond delay="13500"/>
                            </p:stCondLst>
                            <p:childTnLst>
                              <p:par>
                                <p:cTn id="119" presetID="14" presetClass="entr" presetSubtype="10" fill="hold" grpId="0" nodeType="afterEffect">
                                  <p:stCondLst>
                                    <p:cond delay="0"/>
                                  </p:stCondLst>
                                  <p:childTnLst>
                                    <p:set>
                                      <p:cBhvr>
                                        <p:cTn id="120" dur="1" fill="hold">
                                          <p:stCondLst>
                                            <p:cond delay="0"/>
                                          </p:stCondLst>
                                        </p:cTn>
                                        <p:tgtEl>
                                          <p:spTgt spid="51"/>
                                        </p:tgtEl>
                                        <p:attrNameLst>
                                          <p:attrName>style.visibility</p:attrName>
                                        </p:attrNameLst>
                                      </p:cBhvr>
                                      <p:to>
                                        <p:strVal val="visible"/>
                                      </p:to>
                                    </p:set>
                                    <p:animEffect transition="in" filter="randombar(horizontal)">
                                      <p:cBhvr>
                                        <p:cTn id="121" dur="500"/>
                                        <p:tgtEl>
                                          <p:spTgt spid="51"/>
                                        </p:tgtEl>
                                      </p:cBhvr>
                                    </p:animEffect>
                                  </p:childTnLst>
                                </p:cTn>
                              </p:par>
                            </p:childTnLst>
                          </p:cTn>
                        </p:par>
                        <p:par>
                          <p:cTn id="122" fill="hold">
                            <p:stCondLst>
                              <p:cond delay="14000"/>
                            </p:stCondLst>
                            <p:childTnLst>
                              <p:par>
                                <p:cTn id="123" presetID="14" presetClass="entr" presetSubtype="10" fill="hold" grpId="0" nodeType="afterEffect">
                                  <p:stCondLst>
                                    <p:cond delay="0"/>
                                  </p:stCondLst>
                                  <p:childTnLst>
                                    <p:set>
                                      <p:cBhvr>
                                        <p:cTn id="124" dur="1" fill="hold">
                                          <p:stCondLst>
                                            <p:cond delay="0"/>
                                          </p:stCondLst>
                                        </p:cTn>
                                        <p:tgtEl>
                                          <p:spTgt spid="54"/>
                                        </p:tgtEl>
                                        <p:attrNameLst>
                                          <p:attrName>style.visibility</p:attrName>
                                        </p:attrNameLst>
                                      </p:cBhvr>
                                      <p:to>
                                        <p:strVal val="visible"/>
                                      </p:to>
                                    </p:set>
                                    <p:animEffect transition="in" filter="randombar(horizontal)">
                                      <p:cBhvr>
                                        <p:cTn id="12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5" grpId="0"/>
      <p:bldP spid="16" grpId="0"/>
      <p:bldP spid="17" grpId="0"/>
      <p:bldP spid="18" grpId="0"/>
      <p:bldP spid="19" grpId="0"/>
      <p:bldP spid="14" grpId="0" animBg="1"/>
      <p:bldP spid="24" grpId="0" animBg="1"/>
      <p:bldP spid="25" grpId="0"/>
      <p:bldGraphic spid="26" grpId="0">
        <p:bldAsOne/>
      </p:bldGraphic>
      <p:bldP spid="49" grpId="0"/>
      <p:bldP spid="50" grpId="0"/>
      <p:bldP spid="51" grpId="0"/>
      <p:bldP spid="52" grpId="0"/>
      <p:bldP spid="53" grpId="0"/>
      <p:bldP spid="5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Timeline Of Company</a:t>
            </a:r>
          </a:p>
        </p:txBody>
      </p:sp>
      <p:sp>
        <p:nvSpPr>
          <p:cNvPr id="3" name="Slide Number Placeholder 2"/>
          <p:cNvSpPr>
            <a:spLocks noGrp="1"/>
          </p:cNvSpPr>
          <p:nvPr>
            <p:ph type="sldNum" sz="quarter" idx="12"/>
          </p:nvPr>
        </p:nvSpPr>
        <p:spPr/>
        <p:txBody>
          <a:bodyPr/>
          <a:lstStyle/>
          <a:p>
            <a:fld id="{5DE872C3-2ED1-43FB-B3C4-BA6F078D7CD3}" type="slidenum">
              <a:rPr lang="en-US" smtClean="0"/>
              <a:t>22</a:t>
            </a:fld>
            <a:endParaRPr lang="en-US"/>
          </a:p>
        </p:txBody>
      </p:sp>
      <p:sp>
        <p:nvSpPr>
          <p:cNvPr id="5" name="空心弧 29"/>
          <p:cNvSpPr/>
          <p:nvPr/>
        </p:nvSpPr>
        <p:spPr>
          <a:xfrm>
            <a:off x="5965466" y="1926423"/>
            <a:ext cx="1684176" cy="1684176"/>
          </a:xfrm>
          <a:prstGeom prst="blockArc">
            <a:avLst>
              <a:gd name="adj1" fmla="val 10800000"/>
              <a:gd name="adj2" fmla="val 0"/>
              <a:gd name="adj3" fmla="val 8595"/>
            </a:avLst>
          </a:prstGeom>
          <a:pattFill prst="pct60">
            <a:fgClr>
              <a:schemeClr val="accent3"/>
            </a:fgClr>
            <a:bgClr>
              <a:sysClr val="window" lastClr="FFFFFF"/>
            </a:bgClr>
          </a:patt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a:ea typeface="宋体"/>
              <a:cs typeface="+mn-cs"/>
            </a:endParaRPr>
          </a:p>
        </p:txBody>
      </p:sp>
      <p:sp>
        <p:nvSpPr>
          <p:cNvPr id="7" name="空心弧 31"/>
          <p:cNvSpPr/>
          <p:nvPr/>
        </p:nvSpPr>
        <p:spPr>
          <a:xfrm flipV="1">
            <a:off x="1745688" y="3989451"/>
            <a:ext cx="1684176" cy="1684176"/>
          </a:xfrm>
          <a:prstGeom prst="blockArc">
            <a:avLst>
              <a:gd name="adj1" fmla="val 10800000"/>
              <a:gd name="adj2" fmla="val 0"/>
              <a:gd name="adj3" fmla="val 8595"/>
            </a:avLst>
          </a:prstGeom>
          <a:pattFill prst="pct60">
            <a:fgClr>
              <a:schemeClr val="tx2"/>
            </a:fgClr>
            <a:bgClr>
              <a:sysClr val="window" lastClr="FFFFFF"/>
            </a:bgClr>
          </a:patt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a:ea typeface="宋体"/>
              <a:cs typeface="+mn-cs"/>
            </a:endParaRPr>
          </a:p>
        </p:txBody>
      </p:sp>
      <p:sp>
        <p:nvSpPr>
          <p:cNvPr id="9" name="空心弧 33"/>
          <p:cNvSpPr/>
          <p:nvPr/>
        </p:nvSpPr>
        <p:spPr>
          <a:xfrm flipV="1">
            <a:off x="7374049" y="3989451"/>
            <a:ext cx="1684176" cy="1684176"/>
          </a:xfrm>
          <a:prstGeom prst="blockArc">
            <a:avLst>
              <a:gd name="adj1" fmla="val 10800000"/>
              <a:gd name="adj2" fmla="val 0"/>
              <a:gd name="adj3" fmla="val 8595"/>
            </a:avLst>
          </a:prstGeom>
          <a:pattFill prst="pct60">
            <a:fgClr>
              <a:schemeClr val="accent4"/>
            </a:fgClr>
            <a:bgClr>
              <a:sysClr val="window" lastClr="FFFFFF"/>
            </a:bgClr>
          </a:patt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a:ea typeface="宋体"/>
              <a:cs typeface="+mn-cs"/>
            </a:endParaRPr>
          </a:p>
        </p:txBody>
      </p:sp>
      <p:sp>
        <p:nvSpPr>
          <p:cNvPr id="13" name="空心弧 37"/>
          <p:cNvSpPr/>
          <p:nvPr/>
        </p:nvSpPr>
        <p:spPr>
          <a:xfrm>
            <a:off x="3146599" y="1930265"/>
            <a:ext cx="1684176" cy="1684176"/>
          </a:xfrm>
          <a:prstGeom prst="blockArc">
            <a:avLst>
              <a:gd name="adj1" fmla="val 10800000"/>
              <a:gd name="adj2" fmla="val 0"/>
              <a:gd name="adj3" fmla="val 8595"/>
            </a:avLst>
          </a:prstGeom>
          <a:pattFill prst="pct60">
            <a:fgClr>
              <a:schemeClr val="accent1"/>
            </a:fgClr>
            <a:bgClr>
              <a:sysClr val="window" lastClr="FFFFFF"/>
            </a:bgClr>
          </a:patt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a:ea typeface="宋体"/>
              <a:cs typeface="+mn-cs"/>
            </a:endParaRPr>
          </a:p>
        </p:txBody>
      </p:sp>
      <p:sp>
        <p:nvSpPr>
          <p:cNvPr id="18" name="空心弧 42"/>
          <p:cNvSpPr/>
          <p:nvPr/>
        </p:nvSpPr>
        <p:spPr>
          <a:xfrm flipV="1">
            <a:off x="4556881" y="3989451"/>
            <a:ext cx="1684176" cy="1684176"/>
          </a:xfrm>
          <a:prstGeom prst="blockArc">
            <a:avLst>
              <a:gd name="adj1" fmla="val 10800000"/>
              <a:gd name="adj2" fmla="val 0"/>
              <a:gd name="adj3" fmla="val 8595"/>
            </a:avLst>
          </a:prstGeom>
          <a:pattFill prst="pct60">
            <a:fgClr>
              <a:schemeClr val="accent2"/>
            </a:fgClr>
            <a:bgClr>
              <a:sysClr val="window" lastClr="FFFFFF"/>
            </a:bgClr>
          </a:patt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a:ea typeface="宋体"/>
              <a:cs typeface="+mn-cs"/>
            </a:endParaRPr>
          </a:p>
        </p:txBody>
      </p:sp>
      <p:sp>
        <p:nvSpPr>
          <p:cNvPr id="30" name="空心弧 29"/>
          <p:cNvSpPr/>
          <p:nvPr/>
        </p:nvSpPr>
        <p:spPr>
          <a:xfrm>
            <a:off x="8784331" y="1926423"/>
            <a:ext cx="1684176" cy="1684176"/>
          </a:xfrm>
          <a:prstGeom prst="blockArc">
            <a:avLst>
              <a:gd name="adj1" fmla="val 10800000"/>
              <a:gd name="adj2" fmla="val 0"/>
              <a:gd name="adj3" fmla="val 8595"/>
            </a:avLst>
          </a:prstGeom>
          <a:pattFill prst="pct60">
            <a:fgClr>
              <a:schemeClr val="accent5"/>
            </a:fgClr>
            <a:bgClr>
              <a:sysClr val="window" lastClr="FFFFFF"/>
            </a:bgClr>
          </a:patt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a:ea typeface="宋体"/>
              <a:cs typeface="+mn-cs"/>
            </a:endParaRPr>
          </a:p>
        </p:txBody>
      </p:sp>
      <p:sp>
        <p:nvSpPr>
          <p:cNvPr id="12" name="等腰三角形 6"/>
          <p:cNvSpPr/>
          <p:nvPr/>
        </p:nvSpPr>
        <p:spPr>
          <a:xfrm>
            <a:off x="3284395" y="3355683"/>
            <a:ext cx="1408584" cy="466755"/>
          </a:xfrm>
          <a:custGeom>
            <a:avLst/>
            <a:gdLst/>
            <a:ahLst/>
            <a:cxnLst/>
            <a:rect l="l" t="t" r="r" b="b"/>
            <a:pathLst>
              <a:path w="1440160" h="548802">
                <a:moveTo>
                  <a:pt x="720081" y="0"/>
                </a:moveTo>
                <a:lnTo>
                  <a:pt x="838397" y="203993"/>
                </a:lnTo>
                <a:lnTo>
                  <a:pt x="1169205" y="203993"/>
                </a:lnTo>
                <a:cubicBezTo>
                  <a:pt x="1318849" y="203993"/>
                  <a:pt x="1440160" y="325304"/>
                  <a:pt x="1440160" y="474948"/>
                </a:cubicBezTo>
                <a:lnTo>
                  <a:pt x="1440160" y="548802"/>
                </a:lnTo>
                <a:cubicBezTo>
                  <a:pt x="1440160" y="399158"/>
                  <a:pt x="1318849" y="277847"/>
                  <a:pt x="1169205" y="277847"/>
                </a:cubicBezTo>
                <a:lnTo>
                  <a:pt x="270955" y="277847"/>
                </a:lnTo>
                <a:cubicBezTo>
                  <a:pt x="121311" y="277847"/>
                  <a:pt x="0" y="399158"/>
                  <a:pt x="0" y="548802"/>
                </a:cubicBezTo>
                <a:lnTo>
                  <a:pt x="0" y="474948"/>
                </a:lnTo>
                <a:cubicBezTo>
                  <a:pt x="0" y="325304"/>
                  <a:pt x="121311" y="203993"/>
                  <a:pt x="270955" y="203993"/>
                </a:cubicBezTo>
                <a:lnTo>
                  <a:pt x="601765" y="203993"/>
                </a:lnTo>
                <a:close/>
              </a:path>
            </a:pathLst>
          </a:custGeom>
          <a:solidFill>
            <a:schemeClr val="accent1"/>
          </a:solidFill>
          <a:ln w="9525" cap="flat" cmpd="sng" algn="ctr">
            <a:solidFill>
              <a:schemeClr val="accent1">
                <a:lumMod val="60000"/>
                <a:lumOff val="40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6" name="等腰三角形 6"/>
          <p:cNvSpPr/>
          <p:nvPr/>
        </p:nvSpPr>
        <p:spPr>
          <a:xfrm>
            <a:off x="6103261" y="3355683"/>
            <a:ext cx="1408584" cy="466755"/>
          </a:xfrm>
          <a:custGeom>
            <a:avLst/>
            <a:gdLst/>
            <a:ahLst/>
            <a:cxnLst/>
            <a:rect l="l" t="t" r="r" b="b"/>
            <a:pathLst>
              <a:path w="1440160" h="548802">
                <a:moveTo>
                  <a:pt x="720081" y="0"/>
                </a:moveTo>
                <a:lnTo>
                  <a:pt x="838397" y="203993"/>
                </a:lnTo>
                <a:lnTo>
                  <a:pt x="1169205" y="203993"/>
                </a:lnTo>
                <a:cubicBezTo>
                  <a:pt x="1318849" y="203993"/>
                  <a:pt x="1440160" y="325304"/>
                  <a:pt x="1440160" y="474948"/>
                </a:cubicBezTo>
                <a:lnTo>
                  <a:pt x="1440160" y="548802"/>
                </a:lnTo>
                <a:cubicBezTo>
                  <a:pt x="1440160" y="399158"/>
                  <a:pt x="1318849" y="277847"/>
                  <a:pt x="1169205" y="277847"/>
                </a:cubicBezTo>
                <a:lnTo>
                  <a:pt x="270955" y="277847"/>
                </a:lnTo>
                <a:cubicBezTo>
                  <a:pt x="121311" y="277847"/>
                  <a:pt x="0" y="399158"/>
                  <a:pt x="0" y="548802"/>
                </a:cubicBezTo>
                <a:lnTo>
                  <a:pt x="0" y="474948"/>
                </a:lnTo>
                <a:cubicBezTo>
                  <a:pt x="0" y="325304"/>
                  <a:pt x="121311" y="203993"/>
                  <a:pt x="270955" y="203993"/>
                </a:cubicBezTo>
                <a:lnTo>
                  <a:pt x="601765" y="203993"/>
                </a:lnTo>
                <a:close/>
              </a:path>
            </a:pathLst>
          </a:custGeom>
          <a:solidFill>
            <a:schemeClr val="accent3"/>
          </a:solidFill>
          <a:ln w="12700" cap="flat" cmpd="sng" algn="ctr">
            <a:solidFill>
              <a:schemeClr val="accent3">
                <a:lumMod val="60000"/>
                <a:lumOff val="40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9" name="等腰三角形 6"/>
          <p:cNvSpPr/>
          <p:nvPr/>
        </p:nvSpPr>
        <p:spPr>
          <a:xfrm>
            <a:off x="8926574" y="3355683"/>
            <a:ext cx="1408584" cy="466755"/>
          </a:xfrm>
          <a:custGeom>
            <a:avLst/>
            <a:gdLst/>
            <a:ahLst/>
            <a:cxnLst/>
            <a:rect l="l" t="t" r="r" b="b"/>
            <a:pathLst>
              <a:path w="1440160" h="548802">
                <a:moveTo>
                  <a:pt x="720081" y="0"/>
                </a:moveTo>
                <a:lnTo>
                  <a:pt x="838397" y="203993"/>
                </a:lnTo>
                <a:lnTo>
                  <a:pt x="1169205" y="203993"/>
                </a:lnTo>
                <a:cubicBezTo>
                  <a:pt x="1318849" y="203993"/>
                  <a:pt x="1440160" y="325304"/>
                  <a:pt x="1440160" y="474948"/>
                </a:cubicBezTo>
                <a:lnTo>
                  <a:pt x="1440160" y="548802"/>
                </a:lnTo>
                <a:cubicBezTo>
                  <a:pt x="1440160" y="399158"/>
                  <a:pt x="1318849" y="277847"/>
                  <a:pt x="1169205" y="277847"/>
                </a:cubicBezTo>
                <a:lnTo>
                  <a:pt x="270955" y="277847"/>
                </a:lnTo>
                <a:cubicBezTo>
                  <a:pt x="121311" y="277847"/>
                  <a:pt x="0" y="399158"/>
                  <a:pt x="0" y="548802"/>
                </a:cubicBezTo>
                <a:lnTo>
                  <a:pt x="0" y="474948"/>
                </a:lnTo>
                <a:cubicBezTo>
                  <a:pt x="0" y="325304"/>
                  <a:pt x="121311" y="203993"/>
                  <a:pt x="270955" y="203993"/>
                </a:cubicBezTo>
                <a:lnTo>
                  <a:pt x="601765" y="203993"/>
                </a:lnTo>
                <a:close/>
              </a:path>
            </a:pathLst>
          </a:custGeom>
          <a:solidFill>
            <a:schemeClr val="accent5"/>
          </a:solidFill>
          <a:ln w="12700" cap="flat" cmpd="sng" algn="ctr">
            <a:solidFill>
              <a:schemeClr val="accent5">
                <a:lumMod val="60000"/>
                <a:lumOff val="40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nvGrpSpPr>
          <p:cNvPr id="6" name="Group 5"/>
          <p:cNvGrpSpPr/>
          <p:nvPr/>
        </p:nvGrpSpPr>
        <p:grpSpPr>
          <a:xfrm>
            <a:off x="3108499" y="2200275"/>
            <a:ext cx="1804550" cy="1203033"/>
            <a:chOff x="3108499" y="2200275"/>
            <a:chExt cx="1804550" cy="1203033"/>
          </a:xfrm>
        </p:grpSpPr>
        <p:graphicFrame>
          <p:nvGraphicFramePr>
            <p:cNvPr id="31" name="Chart 30"/>
            <p:cNvGraphicFramePr/>
            <p:nvPr>
              <p:extLst>
                <p:ext uri="{D42A27DB-BD31-4B8C-83A1-F6EECF244321}">
                  <p14:modId xmlns:p14="http://schemas.microsoft.com/office/powerpoint/2010/main" val="452507837"/>
                </p:ext>
              </p:extLst>
            </p:nvPr>
          </p:nvGraphicFramePr>
          <p:xfrm>
            <a:off x="3108499" y="2200275"/>
            <a:ext cx="1804550" cy="1203033"/>
          </p:xfrm>
          <a:graphic>
            <a:graphicData uri="http://schemas.openxmlformats.org/drawingml/2006/chart">
              <c:chart xmlns:c="http://schemas.openxmlformats.org/drawingml/2006/chart" xmlns:r="http://schemas.openxmlformats.org/officeDocument/2006/relationships" r:id="rId2"/>
            </a:graphicData>
          </a:graphic>
        </p:graphicFrame>
        <p:sp>
          <p:nvSpPr>
            <p:cNvPr id="36" name="TextBox 35"/>
            <p:cNvSpPr txBox="1"/>
            <p:nvPr/>
          </p:nvSpPr>
          <p:spPr>
            <a:xfrm>
              <a:off x="3962400" y="2768146"/>
              <a:ext cx="535724" cy="307777"/>
            </a:xfrm>
            <a:prstGeom prst="rect">
              <a:avLst/>
            </a:prstGeom>
            <a:noFill/>
          </p:spPr>
          <p:txBody>
            <a:bodyPr wrap="none" rtlCol="0">
              <a:spAutoFit/>
            </a:bodyPr>
            <a:lstStyle/>
            <a:p>
              <a:r>
                <a:rPr lang="en-US" sz="1400" dirty="0">
                  <a:solidFill>
                    <a:schemeClr val="bg1"/>
                  </a:solidFill>
                </a:rPr>
                <a:t>68 %</a:t>
              </a:r>
            </a:p>
          </p:txBody>
        </p:sp>
      </p:grpSp>
      <p:grpSp>
        <p:nvGrpSpPr>
          <p:cNvPr id="10" name="Group 9"/>
          <p:cNvGrpSpPr/>
          <p:nvPr/>
        </p:nvGrpSpPr>
        <p:grpSpPr>
          <a:xfrm>
            <a:off x="5936891" y="2190750"/>
            <a:ext cx="1804550" cy="1203033"/>
            <a:chOff x="5936891" y="2190750"/>
            <a:chExt cx="1804550" cy="1203033"/>
          </a:xfrm>
        </p:grpSpPr>
        <p:graphicFrame>
          <p:nvGraphicFramePr>
            <p:cNvPr id="33" name="Chart 32"/>
            <p:cNvGraphicFramePr/>
            <p:nvPr>
              <p:extLst>
                <p:ext uri="{D42A27DB-BD31-4B8C-83A1-F6EECF244321}">
                  <p14:modId xmlns:p14="http://schemas.microsoft.com/office/powerpoint/2010/main" val="73165194"/>
                </p:ext>
              </p:extLst>
            </p:nvPr>
          </p:nvGraphicFramePr>
          <p:xfrm>
            <a:off x="5936891" y="2190750"/>
            <a:ext cx="1804550" cy="1203033"/>
          </p:xfrm>
          <a:graphic>
            <a:graphicData uri="http://schemas.openxmlformats.org/drawingml/2006/chart">
              <c:chart xmlns:c="http://schemas.openxmlformats.org/drawingml/2006/chart" xmlns:r="http://schemas.openxmlformats.org/officeDocument/2006/relationships" r:id="rId3"/>
            </a:graphicData>
          </a:graphic>
        </p:graphicFrame>
        <p:sp>
          <p:nvSpPr>
            <p:cNvPr id="37" name="TextBox 36"/>
            <p:cNvSpPr txBox="1"/>
            <p:nvPr/>
          </p:nvSpPr>
          <p:spPr>
            <a:xfrm>
              <a:off x="6781302" y="2762547"/>
              <a:ext cx="535724" cy="307777"/>
            </a:xfrm>
            <a:prstGeom prst="rect">
              <a:avLst/>
            </a:prstGeom>
            <a:noFill/>
          </p:spPr>
          <p:txBody>
            <a:bodyPr wrap="none" rtlCol="0">
              <a:spAutoFit/>
            </a:bodyPr>
            <a:lstStyle/>
            <a:p>
              <a:r>
                <a:rPr lang="en-US" sz="1400" dirty="0">
                  <a:solidFill>
                    <a:schemeClr val="bg1"/>
                  </a:solidFill>
                </a:rPr>
                <a:t>79 %</a:t>
              </a:r>
            </a:p>
          </p:txBody>
        </p:sp>
      </p:grpSp>
      <p:grpSp>
        <p:nvGrpSpPr>
          <p:cNvPr id="19" name="Group 18"/>
          <p:cNvGrpSpPr/>
          <p:nvPr/>
        </p:nvGrpSpPr>
        <p:grpSpPr>
          <a:xfrm>
            <a:off x="8755756" y="2190750"/>
            <a:ext cx="1804550" cy="1203033"/>
            <a:chOff x="8755756" y="2190750"/>
            <a:chExt cx="1804550" cy="1203033"/>
          </a:xfrm>
        </p:grpSpPr>
        <p:graphicFrame>
          <p:nvGraphicFramePr>
            <p:cNvPr id="35" name="Chart 34"/>
            <p:cNvGraphicFramePr/>
            <p:nvPr>
              <p:extLst>
                <p:ext uri="{D42A27DB-BD31-4B8C-83A1-F6EECF244321}">
                  <p14:modId xmlns:p14="http://schemas.microsoft.com/office/powerpoint/2010/main" val="2936655320"/>
                </p:ext>
              </p:extLst>
            </p:nvPr>
          </p:nvGraphicFramePr>
          <p:xfrm>
            <a:off x="8755756" y="2190750"/>
            <a:ext cx="1804550" cy="1203033"/>
          </p:xfrm>
          <a:graphic>
            <a:graphicData uri="http://schemas.openxmlformats.org/drawingml/2006/chart">
              <c:chart xmlns:c="http://schemas.openxmlformats.org/drawingml/2006/chart" xmlns:r="http://schemas.openxmlformats.org/officeDocument/2006/relationships" r:id="rId4"/>
            </a:graphicData>
          </a:graphic>
        </p:graphicFrame>
        <p:sp>
          <p:nvSpPr>
            <p:cNvPr id="38" name="TextBox 37"/>
            <p:cNvSpPr txBox="1"/>
            <p:nvPr/>
          </p:nvSpPr>
          <p:spPr>
            <a:xfrm>
              <a:off x="9626419" y="2760342"/>
              <a:ext cx="535724" cy="307777"/>
            </a:xfrm>
            <a:prstGeom prst="rect">
              <a:avLst/>
            </a:prstGeom>
            <a:noFill/>
          </p:spPr>
          <p:txBody>
            <a:bodyPr wrap="none" rtlCol="0">
              <a:spAutoFit/>
            </a:bodyPr>
            <a:lstStyle/>
            <a:p>
              <a:r>
                <a:rPr lang="en-US" sz="1400" dirty="0">
                  <a:solidFill>
                    <a:schemeClr val="bg1"/>
                  </a:solidFill>
                </a:rPr>
                <a:t>86 %</a:t>
              </a:r>
            </a:p>
          </p:txBody>
        </p:sp>
      </p:grpSp>
      <p:sp>
        <p:nvSpPr>
          <p:cNvPr id="15" name="等腰三角形 6"/>
          <p:cNvSpPr/>
          <p:nvPr/>
        </p:nvSpPr>
        <p:spPr>
          <a:xfrm flipV="1">
            <a:off x="1873959" y="3775323"/>
            <a:ext cx="1408584" cy="466755"/>
          </a:xfrm>
          <a:custGeom>
            <a:avLst/>
            <a:gdLst/>
            <a:ahLst/>
            <a:cxnLst/>
            <a:rect l="l" t="t" r="r" b="b"/>
            <a:pathLst>
              <a:path w="1440160" h="548802">
                <a:moveTo>
                  <a:pt x="720081" y="0"/>
                </a:moveTo>
                <a:lnTo>
                  <a:pt x="838397" y="203993"/>
                </a:lnTo>
                <a:lnTo>
                  <a:pt x="1169205" y="203993"/>
                </a:lnTo>
                <a:cubicBezTo>
                  <a:pt x="1318849" y="203993"/>
                  <a:pt x="1440160" y="325304"/>
                  <a:pt x="1440160" y="474948"/>
                </a:cubicBezTo>
                <a:lnTo>
                  <a:pt x="1440160" y="548802"/>
                </a:lnTo>
                <a:cubicBezTo>
                  <a:pt x="1440160" y="399158"/>
                  <a:pt x="1318849" y="277847"/>
                  <a:pt x="1169205" y="277847"/>
                </a:cubicBezTo>
                <a:lnTo>
                  <a:pt x="270955" y="277847"/>
                </a:lnTo>
                <a:cubicBezTo>
                  <a:pt x="121311" y="277847"/>
                  <a:pt x="0" y="399158"/>
                  <a:pt x="0" y="548802"/>
                </a:cubicBezTo>
                <a:lnTo>
                  <a:pt x="0" y="474948"/>
                </a:lnTo>
                <a:cubicBezTo>
                  <a:pt x="0" y="325304"/>
                  <a:pt x="121311" y="203993"/>
                  <a:pt x="270955" y="203993"/>
                </a:cubicBezTo>
                <a:lnTo>
                  <a:pt x="601765" y="203993"/>
                </a:lnTo>
                <a:close/>
              </a:path>
            </a:pathLst>
          </a:custGeom>
          <a:solidFill>
            <a:schemeClr val="tx2"/>
          </a:solidFill>
          <a:ln w="12700" cap="flat" cmpd="sng" algn="ctr">
            <a:solidFill>
              <a:schemeClr val="tx2">
                <a:lumMod val="60000"/>
                <a:lumOff val="40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nvGrpSpPr>
          <p:cNvPr id="4" name="Group 3"/>
          <p:cNvGrpSpPr/>
          <p:nvPr/>
        </p:nvGrpSpPr>
        <p:grpSpPr>
          <a:xfrm>
            <a:off x="1717113" y="4223028"/>
            <a:ext cx="1804550" cy="1203033"/>
            <a:chOff x="1717113" y="4223028"/>
            <a:chExt cx="1804550" cy="1203033"/>
          </a:xfrm>
        </p:grpSpPr>
        <p:graphicFrame>
          <p:nvGraphicFramePr>
            <p:cNvPr id="39" name="Chart 38"/>
            <p:cNvGraphicFramePr/>
            <p:nvPr>
              <p:extLst>
                <p:ext uri="{D42A27DB-BD31-4B8C-83A1-F6EECF244321}">
                  <p14:modId xmlns:p14="http://schemas.microsoft.com/office/powerpoint/2010/main" val="228740234"/>
                </p:ext>
              </p:extLst>
            </p:nvPr>
          </p:nvGraphicFramePr>
          <p:xfrm>
            <a:off x="1717113" y="4223028"/>
            <a:ext cx="1804550" cy="1203033"/>
          </p:xfrm>
          <a:graphic>
            <a:graphicData uri="http://schemas.openxmlformats.org/drawingml/2006/chart">
              <c:chart xmlns:c="http://schemas.openxmlformats.org/drawingml/2006/chart" xmlns:r="http://schemas.openxmlformats.org/officeDocument/2006/relationships" r:id="rId5"/>
            </a:graphicData>
          </a:graphic>
        </p:graphicFrame>
        <p:sp>
          <p:nvSpPr>
            <p:cNvPr id="41" name="TextBox 40"/>
            <p:cNvSpPr txBox="1"/>
            <p:nvPr/>
          </p:nvSpPr>
          <p:spPr>
            <a:xfrm>
              <a:off x="2595737" y="4650075"/>
              <a:ext cx="535724" cy="307777"/>
            </a:xfrm>
            <a:prstGeom prst="rect">
              <a:avLst/>
            </a:prstGeom>
            <a:noFill/>
          </p:spPr>
          <p:txBody>
            <a:bodyPr wrap="none" rtlCol="0">
              <a:spAutoFit/>
            </a:bodyPr>
            <a:lstStyle/>
            <a:p>
              <a:r>
                <a:rPr lang="en-US" sz="1400" dirty="0">
                  <a:solidFill>
                    <a:schemeClr val="bg1"/>
                  </a:solidFill>
                </a:rPr>
                <a:t>50 %</a:t>
              </a:r>
            </a:p>
          </p:txBody>
        </p:sp>
      </p:grpSp>
      <p:sp>
        <p:nvSpPr>
          <p:cNvPr id="14" name="等腰三角形 6"/>
          <p:cNvSpPr/>
          <p:nvPr/>
        </p:nvSpPr>
        <p:spPr>
          <a:xfrm flipV="1">
            <a:off x="4694677" y="3842905"/>
            <a:ext cx="1408584" cy="466755"/>
          </a:xfrm>
          <a:custGeom>
            <a:avLst/>
            <a:gdLst/>
            <a:ahLst/>
            <a:cxnLst/>
            <a:rect l="l" t="t" r="r" b="b"/>
            <a:pathLst>
              <a:path w="1440160" h="548802">
                <a:moveTo>
                  <a:pt x="720081" y="0"/>
                </a:moveTo>
                <a:lnTo>
                  <a:pt x="838397" y="203993"/>
                </a:lnTo>
                <a:lnTo>
                  <a:pt x="1169205" y="203993"/>
                </a:lnTo>
                <a:cubicBezTo>
                  <a:pt x="1318849" y="203993"/>
                  <a:pt x="1440160" y="325304"/>
                  <a:pt x="1440160" y="474948"/>
                </a:cubicBezTo>
                <a:lnTo>
                  <a:pt x="1440160" y="548802"/>
                </a:lnTo>
                <a:cubicBezTo>
                  <a:pt x="1440160" y="399158"/>
                  <a:pt x="1318849" y="277847"/>
                  <a:pt x="1169205" y="277847"/>
                </a:cubicBezTo>
                <a:lnTo>
                  <a:pt x="270955" y="277847"/>
                </a:lnTo>
                <a:cubicBezTo>
                  <a:pt x="121311" y="277847"/>
                  <a:pt x="0" y="399158"/>
                  <a:pt x="0" y="548802"/>
                </a:cubicBezTo>
                <a:lnTo>
                  <a:pt x="0" y="474948"/>
                </a:lnTo>
                <a:cubicBezTo>
                  <a:pt x="0" y="325304"/>
                  <a:pt x="121311" y="203993"/>
                  <a:pt x="270955" y="203993"/>
                </a:cubicBezTo>
                <a:lnTo>
                  <a:pt x="601765" y="203993"/>
                </a:lnTo>
                <a:close/>
              </a:path>
            </a:pathLst>
          </a:custGeom>
          <a:solidFill>
            <a:schemeClr val="accent2"/>
          </a:solidFill>
          <a:ln w="12700" cap="flat" cmpd="sng" algn="ctr">
            <a:solidFill>
              <a:schemeClr val="accent2">
                <a:lumMod val="60000"/>
                <a:lumOff val="40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nvGrpSpPr>
          <p:cNvPr id="8" name="Group 7"/>
          <p:cNvGrpSpPr/>
          <p:nvPr/>
        </p:nvGrpSpPr>
        <p:grpSpPr>
          <a:xfrm>
            <a:off x="4537831" y="4242985"/>
            <a:ext cx="1804550" cy="1203033"/>
            <a:chOff x="4537831" y="4242985"/>
            <a:chExt cx="1804550" cy="1203033"/>
          </a:xfrm>
        </p:grpSpPr>
        <p:graphicFrame>
          <p:nvGraphicFramePr>
            <p:cNvPr id="42" name="Chart 41"/>
            <p:cNvGraphicFramePr/>
            <p:nvPr>
              <p:extLst>
                <p:ext uri="{D42A27DB-BD31-4B8C-83A1-F6EECF244321}">
                  <p14:modId xmlns:p14="http://schemas.microsoft.com/office/powerpoint/2010/main" val="171932939"/>
                </p:ext>
              </p:extLst>
            </p:nvPr>
          </p:nvGraphicFramePr>
          <p:xfrm>
            <a:off x="4537831" y="4242985"/>
            <a:ext cx="1804550" cy="1203033"/>
          </p:xfrm>
          <a:graphic>
            <a:graphicData uri="http://schemas.openxmlformats.org/drawingml/2006/chart">
              <c:chart xmlns:c="http://schemas.openxmlformats.org/drawingml/2006/chart" xmlns:r="http://schemas.openxmlformats.org/officeDocument/2006/relationships" r:id="rId6"/>
            </a:graphicData>
          </a:graphic>
        </p:graphicFrame>
        <p:sp>
          <p:nvSpPr>
            <p:cNvPr id="43" name="TextBox 42"/>
            <p:cNvSpPr txBox="1"/>
            <p:nvPr/>
          </p:nvSpPr>
          <p:spPr>
            <a:xfrm>
              <a:off x="5410692" y="4650074"/>
              <a:ext cx="535724" cy="307777"/>
            </a:xfrm>
            <a:prstGeom prst="rect">
              <a:avLst/>
            </a:prstGeom>
            <a:noFill/>
          </p:spPr>
          <p:txBody>
            <a:bodyPr wrap="none" rtlCol="0">
              <a:spAutoFit/>
            </a:bodyPr>
            <a:lstStyle/>
            <a:p>
              <a:r>
                <a:rPr lang="en-US" sz="1400" dirty="0">
                  <a:solidFill>
                    <a:schemeClr val="bg1"/>
                  </a:solidFill>
                </a:rPr>
                <a:t>70 %</a:t>
              </a:r>
            </a:p>
          </p:txBody>
        </p:sp>
      </p:grpSp>
      <p:sp>
        <p:nvSpPr>
          <p:cNvPr id="17" name="等腰三角形 6"/>
          <p:cNvSpPr/>
          <p:nvPr/>
        </p:nvSpPr>
        <p:spPr>
          <a:xfrm flipV="1">
            <a:off x="7511845" y="3775323"/>
            <a:ext cx="1408584" cy="466755"/>
          </a:xfrm>
          <a:custGeom>
            <a:avLst/>
            <a:gdLst/>
            <a:ahLst/>
            <a:cxnLst/>
            <a:rect l="l" t="t" r="r" b="b"/>
            <a:pathLst>
              <a:path w="1440160" h="548802">
                <a:moveTo>
                  <a:pt x="720081" y="0"/>
                </a:moveTo>
                <a:lnTo>
                  <a:pt x="838397" y="203993"/>
                </a:lnTo>
                <a:lnTo>
                  <a:pt x="1169205" y="203993"/>
                </a:lnTo>
                <a:cubicBezTo>
                  <a:pt x="1318849" y="203993"/>
                  <a:pt x="1440160" y="325304"/>
                  <a:pt x="1440160" y="474948"/>
                </a:cubicBezTo>
                <a:lnTo>
                  <a:pt x="1440160" y="548802"/>
                </a:lnTo>
                <a:cubicBezTo>
                  <a:pt x="1440160" y="399158"/>
                  <a:pt x="1318849" y="277847"/>
                  <a:pt x="1169205" y="277847"/>
                </a:cubicBezTo>
                <a:lnTo>
                  <a:pt x="270955" y="277847"/>
                </a:lnTo>
                <a:cubicBezTo>
                  <a:pt x="121311" y="277847"/>
                  <a:pt x="0" y="399158"/>
                  <a:pt x="0" y="548802"/>
                </a:cubicBezTo>
                <a:lnTo>
                  <a:pt x="0" y="474948"/>
                </a:lnTo>
                <a:cubicBezTo>
                  <a:pt x="0" y="325304"/>
                  <a:pt x="121311" y="203993"/>
                  <a:pt x="270955" y="203993"/>
                </a:cubicBezTo>
                <a:lnTo>
                  <a:pt x="601765" y="203993"/>
                </a:lnTo>
                <a:close/>
              </a:path>
            </a:pathLst>
          </a:custGeom>
          <a:solidFill>
            <a:schemeClr val="accent4"/>
          </a:solidFill>
          <a:ln w="12700" cap="flat" cmpd="sng" algn="ctr">
            <a:solidFill>
              <a:schemeClr val="accent4">
                <a:lumMod val="60000"/>
                <a:lumOff val="40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nvGrpSpPr>
          <p:cNvPr id="11" name="Group 10"/>
          <p:cNvGrpSpPr/>
          <p:nvPr/>
        </p:nvGrpSpPr>
        <p:grpSpPr>
          <a:xfrm>
            <a:off x="7351544" y="4238959"/>
            <a:ext cx="1804550" cy="1203033"/>
            <a:chOff x="7351544" y="4238959"/>
            <a:chExt cx="1804550" cy="1203033"/>
          </a:xfrm>
        </p:grpSpPr>
        <p:graphicFrame>
          <p:nvGraphicFramePr>
            <p:cNvPr id="44" name="Chart 43"/>
            <p:cNvGraphicFramePr/>
            <p:nvPr>
              <p:extLst>
                <p:ext uri="{D42A27DB-BD31-4B8C-83A1-F6EECF244321}">
                  <p14:modId xmlns:p14="http://schemas.microsoft.com/office/powerpoint/2010/main" val="901357595"/>
                </p:ext>
              </p:extLst>
            </p:nvPr>
          </p:nvGraphicFramePr>
          <p:xfrm>
            <a:off x="7351544" y="4238959"/>
            <a:ext cx="1804550" cy="1203033"/>
          </p:xfrm>
          <a:graphic>
            <a:graphicData uri="http://schemas.openxmlformats.org/drawingml/2006/chart">
              <c:chart xmlns:c="http://schemas.openxmlformats.org/drawingml/2006/chart" xmlns:r="http://schemas.openxmlformats.org/officeDocument/2006/relationships" r:id="rId7"/>
            </a:graphicData>
          </a:graphic>
        </p:graphicFrame>
        <p:sp>
          <p:nvSpPr>
            <p:cNvPr id="45" name="TextBox 44"/>
            <p:cNvSpPr txBox="1"/>
            <p:nvPr/>
          </p:nvSpPr>
          <p:spPr>
            <a:xfrm>
              <a:off x="8232373" y="4650073"/>
              <a:ext cx="535724" cy="307777"/>
            </a:xfrm>
            <a:prstGeom prst="rect">
              <a:avLst/>
            </a:prstGeom>
            <a:noFill/>
          </p:spPr>
          <p:txBody>
            <a:bodyPr wrap="none" rtlCol="0">
              <a:spAutoFit/>
            </a:bodyPr>
            <a:lstStyle/>
            <a:p>
              <a:r>
                <a:rPr lang="en-US" sz="1400" dirty="0">
                  <a:solidFill>
                    <a:schemeClr val="bg1"/>
                  </a:solidFill>
                </a:rPr>
                <a:t>80 %</a:t>
              </a:r>
            </a:p>
          </p:txBody>
        </p:sp>
      </p:grpSp>
      <p:sp>
        <p:nvSpPr>
          <p:cNvPr id="46" name="Rectangle 45"/>
          <p:cNvSpPr/>
          <p:nvPr/>
        </p:nvSpPr>
        <p:spPr>
          <a:xfrm>
            <a:off x="3449771" y="122566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
        <p:nvSpPr>
          <p:cNvPr id="47" name="TextBox 46"/>
          <p:cNvSpPr txBox="1"/>
          <p:nvPr/>
        </p:nvSpPr>
        <p:spPr>
          <a:xfrm flipH="1">
            <a:off x="2106585" y="3594428"/>
            <a:ext cx="940892"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i="0" u="none" strike="noStrike" kern="0" cap="none" spc="0" normalizeH="0" baseline="0" noProof="0" dirty="0">
                <a:ln>
                  <a:noFill/>
                </a:ln>
                <a:solidFill>
                  <a:schemeClr val="tx1">
                    <a:lumMod val="65000"/>
                    <a:lumOff val="35000"/>
                  </a:schemeClr>
                </a:solidFill>
                <a:uLnTx/>
                <a:uFillTx/>
                <a:ea typeface="微软雅黑" pitchFamily="34" charset="-122"/>
              </a:rPr>
              <a:t>2010</a:t>
            </a:r>
            <a:endParaRPr kumimoji="0" lang="zh-CN" altLang="en-US" sz="2000" i="0" u="none" strike="noStrike" kern="0" cap="none" spc="0" normalizeH="0" baseline="0" noProof="0" dirty="0">
              <a:ln>
                <a:noFill/>
              </a:ln>
              <a:solidFill>
                <a:schemeClr val="tx1">
                  <a:lumMod val="65000"/>
                  <a:lumOff val="35000"/>
                </a:schemeClr>
              </a:solidFill>
              <a:uLnTx/>
              <a:uFillTx/>
              <a:ea typeface="微软雅黑" pitchFamily="34" charset="-122"/>
            </a:endParaRPr>
          </a:p>
        </p:txBody>
      </p:sp>
      <p:sp>
        <p:nvSpPr>
          <p:cNvPr id="48" name="TextBox 47"/>
          <p:cNvSpPr txBox="1"/>
          <p:nvPr/>
        </p:nvSpPr>
        <p:spPr>
          <a:xfrm flipH="1">
            <a:off x="3518241" y="3594428"/>
            <a:ext cx="940892"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i="0" u="none" strike="noStrike" kern="0" cap="none" spc="0" normalizeH="0" baseline="0" noProof="0" dirty="0">
                <a:ln>
                  <a:noFill/>
                </a:ln>
                <a:solidFill>
                  <a:schemeClr val="tx1">
                    <a:lumMod val="65000"/>
                    <a:lumOff val="35000"/>
                  </a:schemeClr>
                </a:solidFill>
                <a:uLnTx/>
                <a:uFillTx/>
                <a:ea typeface="微软雅黑" pitchFamily="34" charset="-122"/>
              </a:rPr>
              <a:t>2011</a:t>
            </a:r>
            <a:endParaRPr kumimoji="0" lang="zh-CN" altLang="en-US" sz="2000" i="0" u="none" strike="noStrike" kern="0" cap="none" spc="0" normalizeH="0" baseline="0" noProof="0" dirty="0">
              <a:ln>
                <a:noFill/>
              </a:ln>
              <a:solidFill>
                <a:schemeClr val="tx1">
                  <a:lumMod val="65000"/>
                  <a:lumOff val="35000"/>
                </a:schemeClr>
              </a:solidFill>
              <a:uLnTx/>
              <a:uFillTx/>
              <a:ea typeface="微软雅黑" pitchFamily="34" charset="-122"/>
            </a:endParaRPr>
          </a:p>
        </p:txBody>
      </p:sp>
      <p:sp>
        <p:nvSpPr>
          <p:cNvPr id="49" name="TextBox 48"/>
          <p:cNvSpPr txBox="1"/>
          <p:nvPr/>
        </p:nvSpPr>
        <p:spPr>
          <a:xfrm flipH="1">
            <a:off x="4928523" y="3594428"/>
            <a:ext cx="940892"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i="0" u="none" strike="noStrike" kern="0" cap="none" spc="0" normalizeH="0" baseline="0" noProof="0" dirty="0">
                <a:ln>
                  <a:noFill/>
                </a:ln>
                <a:solidFill>
                  <a:schemeClr val="tx1">
                    <a:lumMod val="65000"/>
                    <a:lumOff val="35000"/>
                  </a:schemeClr>
                </a:solidFill>
                <a:uLnTx/>
                <a:uFillTx/>
                <a:ea typeface="微软雅黑" pitchFamily="34" charset="-122"/>
              </a:rPr>
              <a:t>2012</a:t>
            </a:r>
            <a:endParaRPr kumimoji="0" lang="zh-CN" altLang="en-US" sz="2000" i="0" u="none" strike="noStrike" kern="0" cap="none" spc="0" normalizeH="0" baseline="0" noProof="0" dirty="0">
              <a:ln>
                <a:noFill/>
              </a:ln>
              <a:solidFill>
                <a:schemeClr val="tx1">
                  <a:lumMod val="65000"/>
                  <a:lumOff val="35000"/>
                </a:schemeClr>
              </a:solidFill>
              <a:uLnTx/>
              <a:uFillTx/>
              <a:ea typeface="微软雅黑" pitchFamily="34" charset="-122"/>
            </a:endParaRPr>
          </a:p>
        </p:txBody>
      </p:sp>
      <p:sp>
        <p:nvSpPr>
          <p:cNvPr id="50" name="TextBox 49"/>
          <p:cNvSpPr txBox="1"/>
          <p:nvPr/>
        </p:nvSpPr>
        <p:spPr>
          <a:xfrm flipH="1">
            <a:off x="6337107" y="3597991"/>
            <a:ext cx="940892"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i="0" u="none" strike="noStrike" kern="0" cap="none" spc="0" normalizeH="0" baseline="0" noProof="0" dirty="0">
                <a:ln>
                  <a:noFill/>
                </a:ln>
                <a:solidFill>
                  <a:schemeClr val="tx1">
                    <a:lumMod val="65000"/>
                    <a:lumOff val="35000"/>
                  </a:schemeClr>
                </a:solidFill>
                <a:uLnTx/>
                <a:uFillTx/>
                <a:ea typeface="微软雅黑" pitchFamily="34" charset="-122"/>
              </a:rPr>
              <a:t>2013</a:t>
            </a:r>
            <a:endParaRPr kumimoji="0" lang="zh-CN" altLang="en-US" sz="2000" i="0" u="none" strike="noStrike" kern="0" cap="none" spc="0" normalizeH="0" baseline="0" noProof="0" dirty="0">
              <a:ln>
                <a:noFill/>
              </a:ln>
              <a:solidFill>
                <a:schemeClr val="tx1">
                  <a:lumMod val="65000"/>
                  <a:lumOff val="35000"/>
                </a:schemeClr>
              </a:solidFill>
              <a:uLnTx/>
              <a:uFillTx/>
              <a:ea typeface="微软雅黑" pitchFamily="34" charset="-122"/>
            </a:endParaRPr>
          </a:p>
        </p:txBody>
      </p:sp>
      <p:sp>
        <p:nvSpPr>
          <p:cNvPr id="51" name="TextBox 50"/>
          <p:cNvSpPr txBox="1"/>
          <p:nvPr/>
        </p:nvSpPr>
        <p:spPr>
          <a:xfrm flipH="1">
            <a:off x="7745691" y="3603843"/>
            <a:ext cx="940892"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i="0" u="none" strike="noStrike" kern="0" cap="none" spc="0" normalizeH="0" baseline="0" noProof="0" dirty="0">
                <a:ln>
                  <a:noFill/>
                </a:ln>
                <a:solidFill>
                  <a:schemeClr val="tx1">
                    <a:lumMod val="65000"/>
                    <a:lumOff val="35000"/>
                  </a:schemeClr>
                </a:solidFill>
                <a:uLnTx/>
                <a:uFillTx/>
                <a:ea typeface="微软雅黑" pitchFamily="34" charset="-122"/>
              </a:rPr>
              <a:t>2014</a:t>
            </a:r>
            <a:endParaRPr kumimoji="0" lang="zh-CN" altLang="en-US" sz="2000" i="0" u="none" strike="noStrike" kern="0" cap="none" spc="0" normalizeH="0" baseline="0" noProof="0" dirty="0">
              <a:ln>
                <a:noFill/>
              </a:ln>
              <a:solidFill>
                <a:schemeClr val="tx1">
                  <a:lumMod val="65000"/>
                  <a:lumOff val="35000"/>
                </a:schemeClr>
              </a:solidFill>
              <a:uLnTx/>
              <a:uFillTx/>
              <a:ea typeface="微软雅黑" pitchFamily="34" charset="-122"/>
            </a:endParaRPr>
          </a:p>
        </p:txBody>
      </p:sp>
      <p:sp>
        <p:nvSpPr>
          <p:cNvPr id="52" name="TextBox 51"/>
          <p:cNvSpPr txBox="1"/>
          <p:nvPr/>
        </p:nvSpPr>
        <p:spPr>
          <a:xfrm flipH="1">
            <a:off x="9154275" y="3594428"/>
            <a:ext cx="940892"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2000" i="0" u="none" strike="noStrike" kern="0" cap="none" spc="0" normalizeH="0" baseline="0" noProof="0" dirty="0">
                <a:ln>
                  <a:noFill/>
                </a:ln>
                <a:solidFill>
                  <a:schemeClr val="tx1">
                    <a:lumMod val="65000"/>
                    <a:lumOff val="35000"/>
                  </a:schemeClr>
                </a:solidFill>
                <a:uLnTx/>
                <a:uFillTx/>
                <a:ea typeface="微软雅黑" pitchFamily="34" charset="-122"/>
              </a:rPr>
              <a:t>2015</a:t>
            </a:r>
            <a:endParaRPr kumimoji="0" lang="zh-CN" altLang="en-US" sz="2000" i="0" u="none" strike="noStrike" kern="0" cap="none" spc="0" normalizeH="0" baseline="0" noProof="0" dirty="0">
              <a:ln>
                <a:noFill/>
              </a:ln>
              <a:solidFill>
                <a:schemeClr val="tx1">
                  <a:lumMod val="65000"/>
                  <a:lumOff val="35000"/>
                </a:schemeClr>
              </a:solidFill>
              <a:uLnTx/>
              <a:uFillTx/>
              <a:ea typeface="微软雅黑" pitchFamily="34" charset="-122"/>
            </a:endParaRPr>
          </a:p>
        </p:txBody>
      </p:sp>
      <p:sp>
        <p:nvSpPr>
          <p:cNvPr id="53" name="TextBox 52"/>
          <p:cNvSpPr txBox="1"/>
          <p:nvPr/>
        </p:nvSpPr>
        <p:spPr>
          <a:xfrm>
            <a:off x="1474222" y="5888436"/>
            <a:ext cx="9258077" cy="523220"/>
          </a:xfrm>
          <a:prstGeom prst="rect">
            <a:avLst/>
          </a:prstGeom>
          <a:noFill/>
        </p:spPr>
        <p:txBody>
          <a:bodyPr wrap="square" rtlCol="0">
            <a:spAutoFit/>
          </a:bodyPr>
          <a:lstStyle/>
          <a:p>
            <a:pPr algn="ctr"/>
            <a:r>
              <a:rPr lang="en-US" sz="1400" b="1" i="1" dirty="0">
                <a:solidFill>
                  <a:schemeClr val="tx1">
                    <a:lumMod val="50000"/>
                    <a:lumOff val="50000"/>
                  </a:schemeClr>
                </a:solidFill>
              </a:rPr>
              <a:t>Lorem ipsum dolor sit </a:t>
            </a:r>
            <a:r>
              <a:rPr lang="en-US" sz="1400" b="1" i="1" dirty="0" err="1">
                <a:solidFill>
                  <a:schemeClr val="tx1">
                    <a:lumMod val="50000"/>
                    <a:lumOff val="50000"/>
                  </a:schemeClr>
                </a:solidFill>
              </a:rPr>
              <a:t>amet</a:t>
            </a:r>
            <a:r>
              <a:rPr lang="en-US" sz="1400" b="1" i="1" dirty="0">
                <a:solidFill>
                  <a:schemeClr val="tx1">
                    <a:lumMod val="50000"/>
                    <a:lumOff val="50000"/>
                  </a:schemeClr>
                </a:solidFill>
              </a:rPr>
              <a:t>, </a:t>
            </a:r>
            <a:r>
              <a:rPr lang="en-US" sz="1400" b="1" i="1" dirty="0" err="1">
                <a:solidFill>
                  <a:schemeClr val="tx1">
                    <a:lumMod val="50000"/>
                    <a:lumOff val="50000"/>
                  </a:schemeClr>
                </a:solidFill>
              </a:rPr>
              <a:t>consectetur</a:t>
            </a:r>
            <a:r>
              <a:rPr lang="en-US" sz="1400" b="1" i="1" dirty="0">
                <a:solidFill>
                  <a:schemeClr val="tx1">
                    <a:lumMod val="50000"/>
                    <a:lumOff val="50000"/>
                  </a:schemeClr>
                </a:solidFill>
              </a:rPr>
              <a:t> </a:t>
            </a:r>
            <a:r>
              <a:rPr lang="en-US" sz="1400" b="1" i="1" dirty="0" err="1">
                <a:solidFill>
                  <a:schemeClr val="tx1">
                    <a:lumMod val="50000"/>
                    <a:lumOff val="50000"/>
                  </a:schemeClr>
                </a:solidFill>
              </a:rPr>
              <a:t>adipiscing</a:t>
            </a:r>
            <a:r>
              <a:rPr lang="en-US" sz="1400" b="1" i="1" dirty="0">
                <a:solidFill>
                  <a:schemeClr val="tx1">
                    <a:lumMod val="50000"/>
                    <a:lumOff val="50000"/>
                  </a:schemeClr>
                </a:solidFill>
              </a:rPr>
              <a:t> </a:t>
            </a:r>
            <a:r>
              <a:rPr lang="en-US" sz="1400" b="1" i="1" dirty="0" err="1">
                <a:solidFill>
                  <a:schemeClr val="tx1">
                    <a:lumMod val="50000"/>
                    <a:lumOff val="50000"/>
                  </a:schemeClr>
                </a:solidFill>
              </a:rPr>
              <a:t>elit</a:t>
            </a:r>
            <a:r>
              <a:rPr lang="en-US" sz="1400" b="1" i="1" dirty="0">
                <a:solidFill>
                  <a:schemeClr val="tx1">
                    <a:lumMod val="50000"/>
                    <a:lumOff val="50000"/>
                  </a:schemeClr>
                </a:solidFill>
              </a:rPr>
              <a:t>. </a:t>
            </a:r>
            <a:r>
              <a:rPr lang="en-US" sz="1400" b="1" i="1" dirty="0" err="1">
                <a:solidFill>
                  <a:schemeClr val="tx1">
                    <a:lumMod val="50000"/>
                    <a:lumOff val="50000"/>
                  </a:schemeClr>
                </a:solidFill>
              </a:rPr>
              <a:t>Vestibulum</a:t>
            </a:r>
            <a:r>
              <a:rPr lang="en-US" sz="1400" b="1" i="1" dirty="0">
                <a:solidFill>
                  <a:schemeClr val="tx1">
                    <a:lumMod val="50000"/>
                    <a:lumOff val="50000"/>
                  </a:schemeClr>
                </a:solidFill>
              </a:rPr>
              <a:t> </a:t>
            </a:r>
            <a:r>
              <a:rPr lang="en-US" sz="1400" b="1" i="1" dirty="0" err="1">
                <a:solidFill>
                  <a:schemeClr val="tx1">
                    <a:lumMod val="50000"/>
                    <a:lumOff val="50000"/>
                  </a:schemeClr>
                </a:solidFill>
              </a:rPr>
              <a:t>dignissim</a:t>
            </a:r>
            <a:r>
              <a:rPr lang="en-US" sz="1400" b="1" i="1" dirty="0">
                <a:solidFill>
                  <a:schemeClr val="tx1">
                    <a:lumMod val="50000"/>
                    <a:lumOff val="50000"/>
                  </a:schemeClr>
                </a:solidFill>
              </a:rPr>
              <a:t> </a:t>
            </a:r>
            <a:r>
              <a:rPr lang="en-US" sz="1400" b="1" i="1" dirty="0" err="1">
                <a:solidFill>
                  <a:schemeClr val="tx1">
                    <a:lumMod val="50000"/>
                    <a:lumOff val="50000"/>
                  </a:schemeClr>
                </a:solidFill>
              </a:rPr>
              <a:t>nunc</a:t>
            </a:r>
            <a:r>
              <a:rPr lang="en-US" sz="1400" b="1" i="1" dirty="0">
                <a:solidFill>
                  <a:schemeClr val="tx1">
                    <a:lumMod val="50000"/>
                    <a:lumOff val="50000"/>
                  </a:schemeClr>
                </a:solidFill>
              </a:rPr>
              <a:t> nisi, ac </a:t>
            </a:r>
            <a:r>
              <a:rPr lang="en-US" sz="1400" b="1" i="1" dirty="0" err="1">
                <a:solidFill>
                  <a:schemeClr val="tx1">
                    <a:lumMod val="50000"/>
                    <a:lumOff val="50000"/>
                  </a:schemeClr>
                </a:solidFill>
              </a:rPr>
              <a:t>scelerisque</a:t>
            </a:r>
            <a:r>
              <a:rPr lang="en-US" sz="1400" b="1" i="1" dirty="0">
                <a:solidFill>
                  <a:schemeClr val="tx1">
                    <a:lumMod val="50000"/>
                    <a:lumOff val="50000"/>
                  </a:schemeClr>
                </a:solidFill>
              </a:rPr>
              <a:t> </a:t>
            </a:r>
            <a:r>
              <a:rPr lang="en-US" sz="1400" b="1" i="1" dirty="0" err="1">
                <a:solidFill>
                  <a:schemeClr val="tx1">
                    <a:lumMod val="50000"/>
                    <a:lumOff val="50000"/>
                  </a:schemeClr>
                </a:solidFill>
              </a:rPr>
              <a:t>nulla</a:t>
            </a:r>
            <a:r>
              <a:rPr lang="en-US" sz="1400" b="1" i="1" dirty="0">
                <a:solidFill>
                  <a:schemeClr val="tx1">
                    <a:lumMod val="50000"/>
                    <a:lumOff val="50000"/>
                  </a:schemeClr>
                </a:solidFill>
              </a:rPr>
              <a:t> </a:t>
            </a:r>
            <a:r>
              <a:rPr lang="en-US" sz="1400" b="1" i="1" dirty="0" err="1">
                <a:solidFill>
                  <a:schemeClr val="tx1">
                    <a:lumMod val="50000"/>
                    <a:lumOff val="50000"/>
                  </a:schemeClr>
                </a:solidFill>
              </a:rPr>
              <a:t>malesuada</a:t>
            </a:r>
            <a:r>
              <a:rPr lang="en-US" sz="1400" b="1" i="1" dirty="0">
                <a:solidFill>
                  <a:schemeClr val="tx1">
                    <a:lumMod val="50000"/>
                    <a:lumOff val="50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r>
              <a:rPr lang="en-US" sz="1400" dirty="0">
                <a:solidFill>
                  <a:schemeClr val="tx1">
                    <a:lumMod val="50000"/>
                    <a:lumOff val="50000"/>
                  </a:schemeClr>
                </a:solidFill>
              </a:rPr>
              <a:t> a </a:t>
            </a:r>
            <a:r>
              <a:rPr lang="en-US" sz="1400" dirty="0" err="1">
                <a:solidFill>
                  <a:schemeClr val="tx1">
                    <a:lumMod val="50000"/>
                    <a:lumOff val="50000"/>
                  </a:schemeClr>
                </a:solidFill>
              </a:rPr>
              <a:t>urna</a:t>
            </a:r>
            <a:r>
              <a:rPr lang="en-US" sz="1400" dirty="0">
                <a:solidFill>
                  <a:schemeClr val="tx1">
                    <a:lumMod val="50000"/>
                    <a:lumOff val="50000"/>
                  </a:schemeClr>
                </a:solidFill>
              </a:rPr>
              <a:t>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r>
              <a:rPr lang="en-US" sz="1400" dirty="0" err="1">
                <a:solidFill>
                  <a:schemeClr val="tx1">
                    <a:lumMod val="50000"/>
                    <a:lumOff val="50000"/>
                  </a:schemeClr>
                </a:solidFill>
              </a:rPr>
              <a:t>Curabitur</a:t>
            </a:r>
            <a:r>
              <a:rPr lang="en-US" sz="1400" dirty="0">
                <a:solidFill>
                  <a:schemeClr val="tx1">
                    <a:lumMod val="50000"/>
                    <a:lumOff val="50000"/>
                  </a:schemeClr>
                </a:solidFill>
              </a:rPr>
              <a:t> a </a:t>
            </a:r>
            <a:r>
              <a:rPr lang="en-US" sz="1400" dirty="0" err="1">
                <a:solidFill>
                  <a:schemeClr val="tx1">
                    <a:lumMod val="50000"/>
                    <a:lumOff val="50000"/>
                  </a:schemeClr>
                </a:solidFill>
              </a:rPr>
              <a:t>est</a:t>
            </a:r>
            <a:r>
              <a:rPr lang="en-US" sz="1400" dirty="0">
                <a:solidFill>
                  <a:schemeClr val="tx1">
                    <a:lumMod val="50000"/>
                    <a:lumOff val="50000"/>
                  </a:schemeClr>
                </a:solidFill>
              </a:rPr>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r>
              <a:rPr lang="en-US" sz="1400" dirty="0" err="1">
                <a:solidFill>
                  <a:schemeClr val="tx1">
                    <a:lumMod val="50000"/>
                    <a:lumOff val="50000"/>
                  </a:schemeClr>
                </a:solidFill>
              </a:rPr>
              <a:t>bibendum</a:t>
            </a:r>
            <a:r>
              <a:rPr lang="en-US" sz="1400" dirty="0">
                <a:solidFill>
                  <a:schemeClr val="tx1">
                    <a:lumMod val="50000"/>
                    <a:lumOff val="50000"/>
                  </a:schemeClr>
                </a:solidFill>
              </a:rPr>
              <a:t> </a:t>
            </a:r>
            <a:r>
              <a:rPr lang="en-US" sz="1400" dirty="0" err="1">
                <a:solidFill>
                  <a:schemeClr val="tx1">
                    <a:lumMod val="50000"/>
                    <a:lumOff val="50000"/>
                  </a:schemeClr>
                </a:solidFill>
              </a:rPr>
              <a:t>eros</a:t>
            </a:r>
            <a:r>
              <a:rPr lang="en-US" sz="1400" dirty="0">
                <a:solidFill>
                  <a:schemeClr val="tx1">
                    <a:lumMod val="50000"/>
                    <a:lumOff val="50000"/>
                  </a:schemeClr>
                </a:solidFill>
              </a:rPr>
              <a:t> </a:t>
            </a:r>
            <a:r>
              <a:rPr lang="en-US" sz="1400" dirty="0" err="1">
                <a:solidFill>
                  <a:schemeClr val="tx1">
                    <a:lumMod val="50000"/>
                    <a:lumOff val="50000"/>
                  </a:schemeClr>
                </a:solidFill>
              </a:rPr>
              <a:t>quis</a:t>
            </a:r>
            <a:r>
              <a:rPr lang="en-US" sz="1400" dirty="0">
                <a:solidFill>
                  <a:schemeClr val="tx1">
                    <a:lumMod val="50000"/>
                    <a:lumOff val="50000"/>
                  </a:schemeClr>
                </a:solidFill>
              </a:rPr>
              <a:t>, </a:t>
            </a:r>
            <a:r>
              <a:rPr lang="en-US" sz="1400" dirty="0" err="1">
                <a:solidFill>
                  <a:schemeClr val="tx1">
                    <a:lumMod val="50000"/>
                    <a:lumOff val="50000"/>
                  </a:schemeClr>
                </a:solidFill>
              </a:rPr>
              <a:t>fringilla</a:t>
            </a:r>
            <a:r>
              <a:rPr lang="en-US" sz="1400" dirty="0">
                <a:solidFill>
                  <a:schemeClr val="tx1">
                    <a:lumMod val="50000"/>
                    <a:lumOff val="50000"/>
                  </a:schemeClr>
                </a:solidFill>
              </a:rPr>
              <a:t> lacus.</a:t>
            </a:r>
          </a:p>
        </p:txBody>
      </p:sp>
    </p:spTree>
    <p:extLst>
      <p:ext uri="{BB962C8B-B14F-4D97-AF65-F5344CB8AC3E}">
        <p14:creationId xmlns:p14="http://schemas.microsoft.com/office/powerpoint/2010/main" val="305202557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outVertical)">
                                      <p:cBhvr>
                                        <p:cTn id="7" dur="500"/>
                                        <p:tgtEl>
                                          <p:spTgt spid="46"/>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randombar(horizontal)">
                                      <p:cBhvr>
                                        <p:cTn id="11" dur="500"/>
                                        <p:tgtEl>
                                          <p:spTgt spid="47"/>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randombar(horizontal)">
                                      <p:cBhvr>
                                        <p:cTn id="14" dur="500"/>
                                        <p:tgtEl>
                                          <p:spTgt spid="48"/>
                                        </p:tgtEl>
                                      </p:cBhvr>
                                    </p:animEffect>
                                  </p:childTnLst>
                                </p:cTn>
                              </p:par>
                              <p:par>
                                <p:cTn id="15" presetID="14" presetClass="entr" presetSubtype="10" fill="hold" grpId="0" nodeType="withEffect">
                                  <p:stCondLst>
                                    <p:cond delay="0"/>
                                  </p:stCondLst>
                                  <p:childTnLst>
                                    <p:set>
                                      <p:cBhvr>
                                        <p:cTn id="16" dur="1" fill="hold">
                                          <p:stCondLst>
                                            <p:cond delay="0"/>
                                          </p:stCondLst>
                                        </p:cTn>
                                        <p:tgtEl>
                                          <p:spTgt spid="49"/>
                                        </p:tgtEl>
                                        <p:attrNameLst>
                                          <p:attrName>style.visibility</p:attrName>
                                        </p:attrNameLst>
                                      </p:cBhvr>
                                      <p:to>
                                        <p:strVal val="visible"/>
                                      </p:to>
                                    </p:set>
                                    <p:animEffect transition="in" filter="randombar(horizontal)">
                                      <p:cBhvr>
                                        <p:cTn id="17" dur="500"/>
                                        <p:tgtEl>
                                          <p:spTgt spid="49"/>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50"/>
                                        </p:tgtEl>
                                        <p:attrNameLst>
                                          <p:attrName>style.visibility</p:attrName>
                                        </p:attrNameLst>
                                      </p:cBhvr>
                                      <p:to>
                                        <p:strVal val="visible"/>
                                      </p:to>
                                    </p:set>
                                    <p:animEffect transition="in" filter="randombar(horizontal)">
                                      <p:cBhvr>
                                        <p:cTn id="20" dur="500"/>
                                        <p:tgtEl>
                                          <p:spTgt spid="50"/>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51"/>
                                        </p:tgtEl>
                                        <p:attrNameLst>
                                          <p:attrName>style.visibility</p:attrName>
                                        </p:attrNameLst>
                                      </p:cBhvr>
                                      <p:to>
                                        <p:strVal val="visible"/>
                                      </p:to>
                                    </p:set>
                                    <p:animEffect transition="in" filter="randombar(horizontal)">
                                      <p:cBhvr>
                                        <p:cTn id="23" dur="500"/>
                                        <p:tgtEl>
                                          <p:spTgt spid="51"/>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52"/>
                                        </p:tgtEl>
                                        <p:attrNameLst>
                                          <p:attrName>style.visibility</p:attrName>
                                        </p:attrNameLst>
                                      </p:cBhvr>
                                      <p:to>
                                        <p:strVal val="visible"/>
                                      </p:to>
                                    </p:set>
                                    <p:animEffect transition="in" filter="randombar(horizontal)">
                                      <p:cBhvr>
                                        <p:cTn id="26" dur="500"/>
                                        <p:tgtEl>
                                          <p:spTgt spid="52"/>
                                        </p:tgtEl>
                                      </p:cBhvr>
                                    </p:animEffect>
                                  </p:childTnLst>
                                </p:cTn>
                              </p:par>
                            </p:childTnLst>
                          </p:cTn>
                        </p:par>
                        <p:par>
                          <p:cTn id="27" fill="hold">
                            <p:stCondLst>
                              <p:cond delay="1000"/>
                            </p:stCondLst>
                            <p:childTnLst>
                              <p:par>
                                <p:cTn id="28" presetID="22" presetClass="entr" presetSubtype="1"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wipe(up)">
                                      <p:cBhvr>
                                        <p:cTn id="30" dur="500"/>
                                        <p:tgtEl>
                                          <p:spTgt spid="15"/>
                                        </p:tgtEl>
                                      </p:cBhvr>
                                    </p:animEffect>
                                  </p:childTnLst>
                                </p:cTn>
                              </p:par>
                            </p:childTnLst>
                          </p:cTn>
                        </p:par>
                        <p:par>
                          <p:cTn id="31" fill="hold">
                            <p:stCondLst>
                              <p:cond delay="1500"/>
                            </p:stCondLst>
                            <p:childTnLst>
                              <p:par>
                                <p:cTn id="32" presetID="21" presetClass="entr" presetSubtype="1"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wheel(1)">
                                      <p:cBhvr>
                                        <p:cTn id="34" dur="1000"/>
                                        <p:tgtEl>
                                          <p:spTgt spid="4"/>
                                        </p:tgtEl>
                                      </p:cBhvr>
                                    </p:animEffect>
                                  </p:childTnLst>
                                </p:cTn>
                              </p:par>
                            </p:childTnLst>
                          </p:cTn>
                        </p:par>
                        <p:par>
                          <p:cTn id="35" fill="hold">
                            <p:stCondLst>
                              <p:cond delay="2500"/>
                            </p:stCondLst>
                            <p:childTnLst>
                              <p:par>
                                <p:cTn id="36" presetID="22" presetClass="entr" presetSubtype="4"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wipe(down)">
                                      <p:cBhvr>
                                        <p:cTn id="38" dur="500"/>
                                        <p:tgtEl>
                                          <p:spTgt spid="7"/>
                                        </p:tgtEl>
                                      </p:cBhvr>
                                    </p:animEffect>
                                  </p:childTnLst>
                                </p:cTn>
                              </p:par>
                            </p:childTnLst>
                          </p:cTn>
                        </p:par>
                        <p:par>
                          <p:cTn id="39" fill="hold">
                            <p:stCondLst>
                              <p:cond delay="3000"/>
                            </p:stCondLst>
                            <p:childTnLst>
                              <p:par>
                                <p:cTn id="40" presetID="22" presetClass="entr" presetSubtype="4"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down)">
                                      <p:cBhvr>
                                        <p:cTn id="42" dur="500"/>
                                        <p:tgtEl>
                                          <p:spTgt spid="12"/>
                                        </p:tgtEl>
                                      </p:cBhvr>
                                    </p:animEffect>
                                  </p:childTnLst>
                                </p:cTn>
                              </p:par>
                            </p:childTnLst>
                          </p:cTn>
                        </p:par>
                        <p:par>
                          <p:cTn id="43" fill="hold">
                            <p:stCondLst>
                              <p:cond delay="3500"/>
                            </p:stCondLst>
                            <p:childTnLst>
                              <p:par>
                                <p:cTn id="44" presetID="21" presetClass="entr" presetSubtype="1" fill="hold" nodeType="afterEffect">
                                  <p:stCondLst>
                                    <p:cond delay="0"/>
                                  </p:stCondLst>
                                  <p:childTnLst>
                                    <p:set>
                                      <p:cBhvr>
                                        <p:cTn id="45" dur="1" fill="hold">
                                          <p:stCondLst>
                                            <p:cond delay="0"/>
                                          </p:stCondLst>
                                        </p:cTn>
                                        <p:tgtEl>
                                          <p:spTgt spid="6"/>
                                        </p:tgtEl>
                                        <p:attrNameLst>
                                          <p:attrName>style.visibility</p:attrName>
                                        </p:attrNameLst>
                                      </p:cBhvr>
                                      <p:to>
                                        <p:strVal val="visible"/>
                                      </p:to>
                                    </p:set>
                                    <p:animEffect transition="in" filter="wheel(1)">
                                      <p:cBhvr>
                                        <p:cTn id="46" dur="1000"/>
                                        <p:tgtEl>
                                          <p:spTgt spid="6"/>
                                        </p:tgtEl>
                                      </p:cBhvr>
                                    </p:animEffect>
                                  </p:childTnLst>
                                </p:cTn>
                              </p:par>
                            </p:childTnLst>
                          </p:cTn>
                        </p:par>
                        <p:par>
                          <p:cTn id="47" fill="hold">
                            <p:stCondLst>
                              <p:cond delay="4500"/>
                            </p:stCondLst>
                            <p:childTnLst>
                              <p:par>
                                <p:cTn id="48" presetID="22" presetClass="entr" presetSubtype="1"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Effect transition="in" filter="wipe(up)">
                                      <p:cBhvr>
                                        <p:cTn id="50" dur="500"/>
                                        <p:tgtEl>
                                          <p:spTgt spid="13"/>
                                        </p:tgtEl>
                                      </p:cBhvr>
                                    </p:animEffect>
                                  </p:childTnLst>
                                </p:cTn>
                              </p:par>
                            </p:childTnLst>
                          </p:cTn>
                        </p:par>
                        <p:par>
                          <p:cTn id="51" fill="hold">
                            <p:stCondLst>
                              <p:cond delay="5000"/>
                            </p:stCondLst>
                            <p:childTnLst>
                              <p:par>
                                <p:cTn id="52" presetID="22" presetClass="entr" presetSubtype="1" fill="hold" grpId="0" nodeType="afterEffect">
                                  <p:stCondLst>
                                    <p:cond delay="0"/>
                                  </p:stCondLst>
                                  <p:childTnLst>
                                    <p:set>
                                      <p:cBhvr>
                                        <p:cTn id="53" dur="1" fill="hold">
                                          <p:stCondLst>
                                            <p:cond delay="0"/>
                                          </p:stCondLst>
                                        </p:cTn>
                                        <p:tgtEl>
                                          <p:spTgt spid="14"/>
                                        </p:tgtEl>
                                        <p:attrNameLst>
                                          <p:attrName>style.visibility</p:attrName>
                                        </p:attrNameLst>
                                      </p:cBhvr>
                                      <p:to>
                                        <p:strVal val="visible"/>
                                      </p:to>
                                    </p:set>
                                    <p:animEffect transition="in" filter="wipe(up)">
                                      <p:cBhvr>
                                        <p:cTn id="54" dur="500"/>
                                        <p:tgtEl>
                                          <p:spTgt spid="14"/>
                                        </p:tgtEl>
                                      </p:cBhvr>
                                    </p:animEffect>
                                  </p:childTnLst>
                                </p:cTn>
                              </p:par>
                            </p:childTnLst>
                          </p:cTn>
                        </p:par>
                        <p:par>
                          <p:cTn id="55" fill="hold">
                            <p:stCondLst>
                              <p:cond delay="5500"/>
                            </p:stCondLst>
                            <p:childTnLst>
                              <p:par>
                                <p:cTn id="56" presetID="21" presetClass="entr" presetSubtype="1" fill="hold"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heel(1)">
                                      <p:cBhvr>
                                        <p:cTn id="58" dur="1000"/>
                                        <p:tgtEl>
                                          <p:spTgt spid="8"/>
                                        </p:tgtEl>
                                      </p:cBhvr>
                                    </p:animEffect>
                                  </p:childTnLst>
                                </p:cTn>
                              </p:par>
                            </p:childTnLst>
                          </p:cTn>
                        </p:par>
                        <p:par>
                          <p:cTn id="59" fill="hold">
                            <p:stCondLst>
                              <p:cond delay="6500"/>
                            </p:stCondLst>
                            <p:childTnLst>
                              <p:par>
                                <p:cTn id="60" presetID="22" presetClass="entr" presetSubtype="4"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wipe(down)">
                                      <p:cBhvr>
                                        <p:cTn id="62" dur="500"/>
                                        <p:tgtEl>
                                          <p:spTgt spid="18"/>
                                        </p:tgtEl>
                                      </p:cBhvr>
                                    </p:animEffect>
                                  </p:childTnLst>
                                </p:cTn>
                              </p:par>
                            </p:childTnLst>
                          </p:cTn>
                        </p:par>
                        <p:par>
                          <p:cTn id="63" fill="hold">
                            <p:stCondLst>
                              <p:cond delay="7000"/>
                            </p:stCondLst>
                            <p:childTnLst>
                              <p:par>
                                <p:cTn id="64" presetID="22" presetClass="entr" presetSubtype="4"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Effect transition="in" filter="wipe(down)">
                                      <p:cBhvr>
                                        <p:cTn id="66" dur="500"/>
                                        <p:tgtEl>
                                          <p:spTgt spid="16"/>
                                        </p:tgtEl>
                                      </p:cBhvr>
                                    </p:animEffect>
                                  </p:childTnLst>
                                </p:cTn>
                              </p:par>
                            </p:childTnLst>
                          </p:cTn>
                        </p:par>
                        <p:par>
                          <p:cTn id="67" fill="hold">
                            <p:stCondLst>
                              <p:cond delay="7500"/>
                            </p:stCondLst>
                            <p:childTnLst>
                              <p:par>
                                <p:cTn id="68" presetID="21" presetClass="entr" presetSubtype="1" fill="hold" nodeType="afterEffect">
                                  <p:stCondLst>
                                    <p:cond delay="0"/>
                                  </p:stCondLst>
                                  <p:childTnLst>
                                    <p:set>
                                      <p:cBhvr>
                                        <p:cTn id="69" dur="1" fill="hold">
                                          <p:stCondLst>
                                            <p:cond delay="0"/>
                                          </p:stCondLst>
                                        </p:cTn>
                                        <p:tgtEl>
                                          <p:spTgt spid="10"/>
                                        </p:tgtEl>
                                        <p:attrNameLst>
                                          <p:attrName>style.visibility</p:attrName>
                                        </p:attrNameLst>
                                      </p:cBhvr>
                                      <p:to>
                                        <p:strVal val="visible"/>
                                      </p:to>
                                    </p:set>
                                    <p:animEffect transition="in" filter="wheel(1)">
                                      <p:cBhvr>
                                        <p:cTn id="70" dur="1000"/>
                                        <p:tgtEl>
                                          <p:spTgt spid="10"/>
                                        </p:tgtEl>
                                      </p:cBhvr>
                                    </p:animEffect>
                                  </p:childTnLst>
                                </p:cTn>
                              </p:par>
                            </p:childTnLst>
                          </p:cTn>
                        </p:par>
                        <p:par>
                          <p:cTn id="71" fill="hold">
                            <p:stCondLst>
                              <p:cond delay="8500"/>
                            </p:stCondLst>
                            <p:childTnLst>
                              <p:par>
                                <p:cTn id="72" presetID="22" presetClass="entr" presetSubtype="1" fill="hold" grpId="0" nodeType="afterEffect">
                                  <p:stCondLst>
                                    <p:cond delay="0"/>
                                  </p:stCondLst>
                                  <p:childTnLst>
                                    <p:set>
                                      <p:cBhvr>
                                        <p:cTn id="73" dur="1" fill="hold">
                                          <p:stCondLst>
                                            <p:cond delay="0"/>
                                          </p:stCondLst>
                                        </p:cTn>
                                        <p:tgtEl>
                                          <p:spTgt spid="5"/>
                                        </p:tgtEl>
                                        <p:attrNameLst>
                                          <p:attrName>style.visibility</p:attrName>
                                        </p:attrNameLst>
                                      </p:cBhvr>
                                      <p:to>
                                        <p:strVal val="visible"/>
                                      </p:to>
                                    </p:set>
                                    <p:animEffect transition="in" filter="wipe(up)">
                                      <p:cBhvr>
                                        <p:cTn id="74" dur="500"/>
                                        <p:tgtEl>
                                          <p:spTgt spid="5"/>
                                        </p:tgtEl>
                                      </p:cBhvr>
                                    </p:animEffect>
                                  </p:childTnLst>
                                </p:cTn>
                              </p:par>
                            </p:childTnLst>
                          </p:cTn>
                        </p:par>
                        <p:par>
                          <p:cTn id="75" fill="hold">
                            <p:stCondLst>
                              <p:cond delay="9000"/>
                            </p:stCondLst>
                            <p:childTnLst>
                              <p:par>
                                <p:cTn id="76" presetID="22" presetClass="entr" presetSubtype="1" fill="hold" grpId="0" nodeType="afterEffect">
                                  <p:stCondLst>
                                    <p:cond delay="0"/>
                                  </p:stCondLst>
                                  <p:childTnLst>
                                    <p:set>
                                      <p:cBhvr>
                                        <p:cTn id="77" dur="1" fill="hold">
                                          <p:stCondLst>
                                            <p:cond delay="0"/>
                                          </p:stCondLst>
                                        </p:cTn>
                                        <p:tgtEl>
                                          <p:spTgt spid="17"/>
                                        </p:tgtEl>
                                        <p:attrNameLst>
                                          <p:attrName>style.visibility</p:attrName>
                                        </p:attrNameLst>
                                      </p:cBhvr>
                                      <p:to>
                                        <p:strVal val="visible"/>
                                      </p:to>
                                    </p:set>
                                    <p:animEffect transition="in" filter="wipe(up)">
                                      <p:cBhvr>
                                        <p:cTn id="78" dur="500"/>
                                        <p:tgtEl>
                                          <p:spTgt spid="17"/>
                                        </p:tgtEl>
                                      </p:cBhvr>
                                    </p:animEffect>
                                  </p:childTnLst>
                                </p:cTn>
                              </p:par>
                            </p:childTnLst>
                          </p:cTn>
                        </p:par>
                        <p:par>
                          <p:cTn id="79" fill="hold">
                            <p:stCondLst>
                              <p:cond delay="9500"/>
                            </p:stCondLst>
                            <p:childTnLst>
                              <p:par>
                                <p:cTn id="80" presetID="21" presetClass="entr" presetSubtype="1" fill="hold" nodeType="afterEffect">
                                  <p:stCondLst>
                                    <p:cond delay="0"/>
                                  </p:stCondLst>
                                  <p:childTnLst>
                                    <p:set>
                                      <p:cBhvr>
                                        <p:cTn id="81" dur="1" fill="hold">
                                          <p:stCondLst>
                                            <p:cond delay="0"/>
                                          </p:stCondLst>
                                        </p:cTn>
                                        <p:tgtEl>
                                          <p:spTgt spid="11"/>
                                        </p:tgtEl>
                                        <p:attrNameLst>
                                          <p:attrName>style.visibility</p:attrName>
                                        </p:attrNameLst>
                                      </p:cBhvr>
                                      <p:to>
                                        <p:strVal val="visible"/>
                                      </p:to>
                                    </p:set>
                                    <p:animEffect transition="in" filter="wheel(1)">
                                      <p:cBhvr>
                                        <p:cTn id="82" dur="1000"/>
                                        <p:tgtEl>
                                          <p:spTgt spid="11"/>
                                        </p:tgtEl>
                                      </p:cBhvr>
                                    </p:animEffect>
                                  </p:childTnLst>
                                </p:cTn>
                              </p:par>
                            </p:childTnLst>
                          </p:cTn>
                        </p:par>
                        <p:par>
                          <p:cTn id="83" fill="hold">
                            <p:stCondLst>
                              <p:cond delay="10500"/>
                            </p:stCondLst>
                            <p:childTnLst>
                              <p:par>
                                <p:cTn id="84" presetID="22" presetClass="entr" presetSubtype="4" fill="hold" grpId="0" nodeType="afterEffect">
                                  <p:stCondLst>
                                    <p:cond delay="0"/>
                                  </p:stCondLst>
                                  <p:childTnLst>
                                    <p:set>
                                      <p:cBhvr>
                                        <p:cTn id="85" dur="1" fill="hold">
                                          <p:stCondLst>
                                            <p:cond delay="0"/>
                                          </p:stCondLst>
                                        </p:cTn>
                                        <p:tgtEl>
                                          <p:spTgt spid="9"/>
                                        </p:tgtEl>
                                        <p:attrNameLst>
                                          <p:attrName>style.visibility</p:attrName>
                                        </p:attrNameLst>
                                      </p:cBhvr>
                                      <p:to>
                                        <p:strVal val="visible"/>
                                      </p:to>
                                    </p:set>
                                    <p:animEffect transition="in" filter="wipe(down)">
                                      <p:cBhvr>
                                        <p:cTn id="86" dur="500"/>
                                        <p:tgtEl>
                                          <p:spTgt spid="9"/>
                                        </p:tgtEl>
                                      </p:cBhvr>
                                    </p:animEffect>
                                  </p:childTnLst>
                                </p:cTn>
                              </p:par>
                            </p:childTnLst>
                          </p:cTn>
                        </p:par>
                        <p:par>
                          <p:cTn id="87" fill="hold">
                            <p:stCondLst>
                              <p:cond delay="11000"/>
                            </p:stCondLst>
                            <p:childTnLst>
                              <p:par>
                                <p:cTn id="88" presetID="22" presetClass="entr" presetSubtype="4" fill="hold" grpId="0" nodeType="afterEffect">
                                  <p:stCondLst>
                                    <p:cond delay="0"/>
                                  </p:stCondLst>
                                  <p:childTnLst>
                                    <p:set>
                                      <p:cBhvr>
                                        <p:cTn id="89" dur="1" fill="hold">
                                          <p:stCondLst>
                                            <p:cond delay="0"/>
                                          </p:stCondLst>
                                        </p:cTn>
                                        <p:tgtEl>
                                          <p:spTgt spid="29"/>
                                        </p:tgtEl>
                                        <p:attrNameLst>
                                          <p:attrName>style.visibility</p:attrName>
                                        </p:attrNameLst>
                                      </p:cBhvr>
                                      <p:to>
                                        <p:strVal val="visible"/>
                                      </p:to>
                                    </p:set>
                                    <p:animEffect transition="in" filter="wipe(down)">
                                      <p:cBhvr>
                                        <p:cTn id="90" dur="500"/>
                                        <p:tgtEl>
                                          <p:spTgt spid="29"/>
                                        </p:tgtEl>
                                      </p:cBhvr>
                                    </p:animEffect>
                                  </p:childTnLst>
                                </p:cTn>
                              </p:par>
                            </p:childTnLst>
                          </p:cTn>
                        </p:par>
                        <p:par>
                          <p:cTn id="91" fill="hold">
                            <p:stCondLst>
                              <p:cond delay="11500"/>
                            </p:stCondLst>
                            <p:childTnLst>
                              <p:par>
                                <p:cTn id="92" presetID="21" presetClass="entr" presetSubtype="1" fill="hold" nodeType="afterEffect">
                                  <p:stCondLst>
                                    <p:cond delay="0"/>
                                  </p:stCondLst>
                                  <p:childTnLst>
                                    <p:set>
                                      <p:cBhvr>
                                        <p:cTn id="93" dur="1" fill="hold">
                                          <p:stCondLst>
                                            <p:cond delay="0"/>
                                          </p:stCondLst>
                                        </p:cTn>
                                        <p:tgtEl>
                                          <p:spTgt spid="19"/>
                                        </p:tgtEl>
                                        <p:attrNameLst>
                                          <p:attrName>style.visibility</p:attrName>
                                        </p:attrNameLst>
                                      </p:cBhvr>
                                      <p:to>
                                        <p:strVal val="visible"/>
                                      </p:to>
                                    </p:set>
                                    <p:animEffect transition="in" filter="wheel(1)">
                                      <p:cBhvr>
                                        <p:cTn id="94" dur="1000"/>
                                        <p:tgtEl>
                                          <p:spTgt spid="19"/>
                                        </p:tgtEl>
                                      </p:cBhvr>
                                    </p:animEffect>
                                  </p:childTnLst>
                                </p:cTn>
                              </p:par>
                            </p:childTnLst>
                          </p:cTn>
                        </p:par>
                        <p:par>
                          <p:cTn id="95" fill="hold">
                            <p:stCondLst>
                              <p:cond delay="12500"/>
                            </p:stCondLst>
                            <p:childTnLst>
                              <p:par>
                                <p:cTn id="96" presetID="22" presetClass="entr" presetSubtype="1" fill="hold" grpId="0" nodeType="after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wipe(up)">
                                      <p:cBhvr>
                                        <p:cTn id="98" dur="500"/>
                                        <p:tgtEl>
                                          <p:spTgt spid="30"/>
                                        </p:tgtEl>
                                      </p:cBhvr>
                                    </p:animEffect>
                                  </p:childTnLst>
                                </p:cTn>
                              </p:par>
                            </p:childTnLst>
                          </p:cTn>
                        </p:par>
                        <p:par>
                          <p:cTn id="99" fill="hold">
                            <p:stCondLst>
                              <p:cond delay="13000"/>
                            </p:stCondLst>
                            <p:childTnLst>
                              <p:par>
                                <p:cTn id="100" presetID="16" presetClass="entr" presetSubtype="37" fill="hold" grpId="0" nodeType="afterEffect">
                                  <p:stCondLst>
                                    <p:cond delay="0"/>
                                  </p:stCondLst>
                                  <p:childTnLst>
                                    <p:set>
                                      <p:cBhvr>
                                        <p:cTn id="101" dur="1" fill="hold">
                                          <p:stCondLst>
                                            <p:cond delay="0"/>
                                          </p:stCondLst>
                                        </p:cTn>
                                        <p:tgtEl>
                                          <p:spTgt spid="53"/>
                                        </p:tgtEl>
                                        <p:attrNameLst>
                                          <p:attrName>style.visibility</p:attrName>
                                        </p:attrNameLst>
                                      </p:cBhvr>
                                      <p:to>
                                        <p:strVal val="visible"/>
                                      </p:to>
                                    </p:set>
                                    <p:animEffect transition="in" filter="barn(outVertical)">
                                      <p:cBhvr>
                                        <p:cTn id="102"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9" grpId="0" animBg="1"/>
      <p:bldP spid="13" grpId="0" animBg="1"/>
      <p:bldP spid="18" grpId="0" animBg="1"/>
      <p:bldP spid="30" grpId="0" animBg="1"/>
      <p:bldP spid="12" grpId="0" animBg="1"/>
      <p:bldP spid="16" grpId="0" animBg="1"/>
      <p:bldP spid="29" grpId="0" animBg="1"/>
      <p:bldP spid="15" grpId="0" animBg="1"/>
      <p:bldP spid="14" grpId="0" animBg="1"/>
      <p:bldP spid="17" grpId="0" animBg="1"/>
      <p:bldP spid="46" grpId="0"/>
      <p:bldP spid="47" grpId="0"/>
      <p:bldP spid="48" grpId="0"/>
      <p:bldP spid="49" grpId="0"/>
      <p:bldP spid="50" grpId="0"/>
      <p:bldP spid="51" grpId="0"/>
      <p:bldP spid="52" grpId="0"/>
      <p:bldP spid="5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Creative With Image Layout </a:t>
            </a:r>
          </a:p>
        </p:txBody>
      </p:sp>
      <p:sp>
        <p:nvSpPr>
          <p:cNvPr id="3" name="Slide Number Placeholder 2"/>
          <p:cNvSpPr>
            <a:spLocks noGrp="1"/>
          </p:cNvSpPr>
          <p:nvPr>
            <p:ph type="sldNum" sz="quarter" idx="12"/>
          </p:nvPr>
        </p:nvSpPr>
        <p:spPr/>
        <p:txBody>
          <a:bodyPr/>
          <a:lstStyle/>
          <a:p>
            <a:fld id="{5DE872C3-2ED1-43FB-B3C4-BA6F078D7CD3}" type="slidenum">
              <a:rPr lang="en-US" smtClean="0"/>
              <a:t>23</a:t>
            </a:fld>
            <a:endParaRPr lang="en-US"/>
          </a:p>
        </p:txBody>
      </p:sp>
      <p:sp>
        <p:nvSpPr>
          <p:cNvPr id="4" name="Flowchart: Process 3"/>
          <p:cNvSpPr/>
          <p:nvPr/>
        </p:nvSpPr>
        <p:spPr>
          <a:xfrm>
            <a:off x="0" y="1817252"/>
            <a:ext cx="12192000" cy="3260784"/>
          </a:xfrm>
          <a:prstGeom prst="flowChartProcess">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3449771" y="122566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grpSp>
        <p:nvGrpSpPr>
          <p:cNvPr id="6" name="Group 5"/>
          <p:cNvGrpSpPr/>
          <p:nvPr/>
        </p:nvGrpSpPr>
        <p:grpSpPr>
          <a:xfrm>
            <a:off x="741732" y="5295376"/>
            <a:ext cx="10716640" cy="1094875"/>
            <a:chOff x="4895426" y="3340121"/>
            <a:chExt cx="6388093" cy="806507"/>
          </a:xfrm>
        </p:grpSpPr>
        <p:sp>
          <p:nvSpPr>
            <p:cNvPr id="7" name="Rectangle 6"/>
            <p:cNvSpPr/>
            <p:nvPr/>
          </p:nvSpPr>
          <p:spPr>
            <a:xfrm>
              <a:off x="4895426" y="3340121"/>
              <a:ext cx="2736526" cy="272057"/>
            </a:xfrm>
            <a:prstGeom prst="rect">
              <a:avLst/>
            </a:prstGeom>
          </p:spPr>
          <p:txBody>
            <a:bodyPr wrap="none">
              <a:spAutoFit/>
            </a:bodyPr>
            <a:lstStyle/>
            <a:p>
              <a:r>
                <a:rPr lang="en-US" dirty="0">
                  <a:solidFill>
                    <a:schemeClr val="tx1">
                      <a:lumMod val="65000"/>
                      <a:lumOff val="35000"/>
                    </a:schemeClr>
                  </a:solidFill>
                  <a:latin typeface="+mj-lt"/>
                </a:rPr>
                <a:t>A title about contents</a:t>
              </a:r>
            </a:p>
          </p:txBody>
        </p:sp>
        <p:sp>
          <p:nvSpPr>
            <p:cNvPr id="8" name="TextBox 7"/>
            <p:cNvSpPr txBox="1"/>
            <p:nvPr/>
          </p:nvSpPr>
          <p:spPr>
            <a:xfrm>
              <a:off x="4895426" y="3602513"/>
              <a:ext cx="6388093" cy="544115"/>
            </a:xfrm>
            <a:prstGeom prst="rect">
              <a:avLst/>
            </a:prstGeom>
            <a:noFill/>
          </p:spPr>
          <p:txBody>
            <a:bodyPr wrap="square" rtlCol="0">
              <a:spAutoFit/>
            </a:bodyPr>
            <a:lstStyle/>
            <a:p>
              <a:pPr algn="just"/>
              <a:r>
                <a:rPr lang="en-US" sz="1400" b="1" i="1" dirty="0">
                  <a:solidFill>
                    <a:schemeClr val="tx1">
                      <a:lumMod val="50000"/>
                      <a:lumOff val="50000"/>
                    </a:schemeClr>
                  </a:solidFill>
                </a:rPr>
                <a:t>Lorem ipsum dolor sit </a:t>
              </a:r>
              <a:r>
                <a:rPr lang="en-US" sz="1400" b="1" i="1" dirty="0" err="1">
                  <a:solidFill>
                    <a:schemeClr val="tx1">
                      <a:lumMod val="50000"/>
                      <a:lumOff val="50000"/>
                    </a:schemeClr>
                  </a:solidFill>
                </a:rPr>
                <a:t>amet</a:t>
              </a:r>
              <a:r>
                <a:rPr lang="en-US" sz="1400" b="1" i="1" dirty="0">
                  <a:solidFill>
                    <a:schemeClr val="tx1">
                      <a:lumMod val="50000"/>
                      <a:lumOff val="50000"/>
                    </a:schemeClr>
                  </a:solidFill>
                </a:rPr>
                <a:t>, </a:t>
              </a:r>
              <a:r>
                <a:rPr lang="en-US" sz="1400" b="1" i="1" dirty="0" err="1">
                  <a:solidFill>
                    <a:schemeClr val="tx1">
                      <a:lumMod val="50000"/>
                      <a:lumOff val="50000"/>
                    </a:schemeClr>
                  </a:solidFill>
                </a:rPr>
                <a:t>consectetur</a:t>
              </a:r>
              <a:r>
                <a:rPr lang="en-US" sz="1400" b="1" i="1" dirty="0">
                  <a:solidFill>
                    <a:schemeClr val="tx1">
                      <a:lumMod val="50000"/>
                      <a:lumOff val="50000"/>
                    </a:schemeClr>
                  </a:solidFill>
                </a:rPr>
                <a:t> </a:t>
              </a:r>
              <a:r>
                <a:rPr lang="en-US" sz="1400" b="1" i="1" dirty="0" err="1">
                  <a:solidFill>
                    <a:schemeClr val="tx1">
                      <a:lumMod val="50000"/>
                      <a:lumOff val="50000"/>
                    </a:schemeClr>
                  </a:solidFill>
                </a:rPr>
                <a:t>adipiscing</a:t>
              </a:r>
              <a:r>
                <a:rPr lang="en-US" sz="1400" b="1" i="1" dirty="0">
                  <a:solidFill>
                    <a:schemeClr val="tx1">
                      <a:lumMod val="50000"/>
                      <a:lumOff val="50000"/>
                    </a:schemeClr>
                  </a:solidFill>
                </a:rPr>
                <a:t> </a:t>
              </a:r>
              <a:r>
                <a:rPr lang="en-US" sz="1400" b="1" i="1" dirty="0" err="1">
                  <a:solidFill>
                    <a:schemeClr val="tx1">
                      <a:lumMod val="50000"/>
                      <a:lumOff val="50000"/>
                    </a:schemeClr>
                  </a:solidFill>
                </a:rPr>
                <a:t>elit</a:t>
              </a:r>
              <a:r>
                <a:rPr lang="en-US" sz="1400" b="1" i="1" dirty="0">
                  <a:solidFill>
                    <a:schemeClr val="tx1">
                      <a:lumMod val="50000"/>
                      <a:lumOff val="50000"/>
                    </a:schemeClr>
                  </a:solidFill>
                </a:rPr>
                <a:t>. </a:t>
              </a:r>
              <a:r>
                <a:rPr lang="en-US" sz="1400" b="1" i="1" dirty="0" err="1">
                  <a:solidFill>
                    <a:schemeClr val="tx1">
                      <a:lumMod val="50000"/>
                      <a:lumOff val="50000"/>
                    </a:schemeClr>
                  </a:solidFill>
                </a:rPr>
                <a:t>Vestibulum</a:t>
              </a:r>
              <a:r>
                <a:rPr lang="en-US" sz="1400" b="1" i="1" dirty="0">
                  <a:solidFill>
                    <a:schemeClr val="tx1">
                      <a:lumMod val="50000"/>
                      <a:lumOff val="50000"/>
                    </a:schemeClr>
                  </a:solidFill>
                </a:rPr>
                <a:t> </a:t>
              </a:r>
              <a:r>
                <a:rPr lang="en-US" sz="1400" b="1" i="1" dirty="0" err="1">
                  <a:solidFill>
                    <a:schemeClr val="tx1">
                      <a:lumMod val="50000"/>
                      <a:lumOff val="50000"/>
                    </a:schemeClr>
                  </a:solidFill>
                </a:rPr>
                <a:t>dignissim</a:t>
              </a:r>
              <a:r>
                <a:rPr lang="en-US" sz="1400" b="1" i="1" dirty="0">
                  <a:solidFill>
                    <a:schemeClr val="tx1">
                      <a:lumMod val="50000"/>
                      <a:lumOff val="50000"/>
                    </a:schemeClr>
                  </a:solidFill>
                </a:rPr>
                <a:t> </a:t>
              </a:r>
              <a:r>
                <a:rPr lang="en-US" sz="1400" b="1" i="1" dirty="0" err="1">
                  <a:solidFill>
                    <a:schemeClr val="tx1">
                      <a:lumMod val="50000"/>
                      <a:lumOff val="50000"/>
                    </a:schemeClr>
                  </a:solidFill>
                </a:rPr>
                <a:t>nunc</a:t>
              </a:r>
              <a:r>
                <a:rPr lang="en-US" sz="1400" b="1" i="1" dirty="0">
                  <a:solidFill>
                    <a:schemeClr val="tx1">
                      <a:lumMod val="50000"/>
                      <a:lumOff val="50000"/>
                    </a:schemeClr>
                  </a:solidFill>
                </a:rPr>
                <a:t> </a:t>
              </a:r>
              <a:r>
                <a:rPr lang="en-US" sz="1400" b="1" dirty="0">
                  <a:solidFill>
                    <a:schemeClr val="tx1">
                      <a:lumMod val="50000"/>
                      <a:lumOff val="50000"/>
                    </a:schemeClr>
                  </a:solidFill>
                </a:rPr>
                <a:t>nisi, </a:t>
              </a:r>
              <a:r>
                <a:rPr lang="en-US" sz="1400" dirty="0">
                  <a:solidFill>
                    <a:schemeClr val="tx1">
                      <a:lumMod val="50000"/>
                      <a:lumOff val="50000"/>
                    </a:schemeClr>
                  </a:solidFill>
                </a:rPr>
                <a:t>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r>
                <a:rPr lang="en-US" sz="1400" dirty="0">
                  <a:solidFill>
                    <a:schemeClr val="tx1">
                      <a:lumMod val="50000"/>
                      <a:lumOff val="50000"/>
                    </a:schemeClr>
                  </a:solidFill>
                </a:rPr>
                <a:t> a </a:t>
              </a:r>
              <a:r>
                <a:rPr lang="en-US" sz="1400" dirty="0" err="1">
                  <a:solidFill>
                    <a:schemeClr val="tx1">
                      <a:lumMod val="50000"/>
                      <a:lumOff val="50000"/>
                    </a:schemeClr>
                  </a:solidFill>
                </a:rPr>
                <a:t>urna</a:t>
              </a:r>
              <a:r>
                <a:rPr lang="en-US" sz="1400" dirty="0">
                  <a:solidFill>
                    <a:schemeClr val="tx1">
                      <a:lumMod val="50000"/>
                      <a:lumOff val="50000"/>
                    </a:schemeClr>
                  </a:solidFill>
                </a:rPr>
                <a:t>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r>
                <a:rPr lang="id-ID" sz="1400" dirty="0">
                  <a:solidFill>
                    <a:schemeClr val="tx1">
                      <a:lumMod val="50000"/>
                      <a:lumOff val="50000"/>
                    </a:schemeClr>
                  </a:solidFill>
                </a:rPr>
                <a:t>Suitable for all categories business and personal presentation,Suitable for all categories business and personal presentation, </a:t>
              </a: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a:t>
              </a:r>
              <a:r>
                <a:rPr lang="id-ID" sz="1400" dirty="0">
                  <a:solidFill>
                    <a:schemeClr val="tx1">
                      <a:lumMod val="50000"/>
                      <a:lumOff val="50000"/>
                    </a:schemeClr>
                  </a:solidFill>
                </a:rPr>
                <a:t> </a:t>
              </a:r>
              <a:endParaRPr lang="en-US" sz="1400" dirty="0">
                <a:solidFill>
                  <a:schemeClr val="tx1">
                    <a:lumMod val="50000"/>
                    <a:lumOff val="50000"/>
                  </a:schemeClr>
                </a:solidFill>
              </a:endParaRPr>
            </a:p>
          </p:txBody>
        </p:sp>
      </p:grpSp>
    </p:spTree>
    <p:extLst>
      <p:ext uri="{BB962C8B-B14F-4D97-AF65-F5344CB8AC3E}">
        <p14:creationId xmlns:p14="http://schemas.microsoft.com/office/powerpoint/2010/main" val="110732996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2" presetClass="entr" presetSubtype="8"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0-#ppt_w/2"/>
                                          </p:val>
                                        </p:tav>
                                        <p:tav tm="100000">
                                          <p:val>
                                            <p:strVal val="#ppt_x"/>
                                          </p:val>
                                        </p:tav>
                                      </p:tavLst>
                                    </p:anim>
                                    <p:anim calcmode="lin" valueType="num">
                                      <p:cBhvr additive="base">
                                        <p:cTn id="16"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Creative With Image</a:t>
            </a:r>
          </a:p>
        </p:txBody>
      </p:sp>
      <p:sp>
        <p:nvSpPr>
          <p:cNvPr id="3" name="Slide Number Placeholder 2"/>
          <p:cNvSpPr>
            <a:spLocks noGrp="1"/>
          </p:cNvSpPr>
          <p:nvPr>
            <p:ph type="sldNum" sz="quarter" idx="12"/>
          </p:nvPr>
        </p:nvSpPr>
        <p:spPr/>
        <p:txBody>
          <a:bodyPr/>
          <a:lstStyle/>
          <a:p>
            <a:fld id="{5DE872C3-2ED1-43FB-B3C4-BA6F078D7CD3}" type="slidenum">
              <a:rPr lang="en-US" smtClean="0"/>
              <a:t>24</a:t>
            </a:fld>
            <a:endParaRPr lang="en-US"/>
          </a:p>
        </p:txBody>
      </p:sp>
      <p:sp>
        <p:nvSpPr>
          <p:cNvPr id="7" name="Rectangle 6"/>
          <p:cNvSpPr/>
          <p:nvPr/>
        </p:nvSpPr>
        <p:spPr>
          <a:xfrm>
            <a:off x="876996" y="1210546"/>
            <a:ext cx="5934977" cy="369332"/>
          </a:xfrm>
          <a:prstGeom prst="rect">
            <a:avLst/>
          </a:prstGeom>
          <a:noFill/>
        </p:spPr>
        <p:txBody>
          <a:bodyPr wrap="square">
            <a:spAutoFit/>
          </a:bodyPr>
          <a:lstStyle/>
          <a:p>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
        <p:nvSpPr>
          <p:cNvPr id="15" name="Rounded Rectangle 14"/>
          <p:cNvSpPr/>
          <p:nvPr/>
        </p:nvSpPr>
        <p:spPr>
          <a:xfrm>
            <a:off x="876996" y="1858538"/>
            <a:ext cx="4959600" cy="4626110"/>
          </a:xfrm>
          <a:prstGeom prst="roundRect">
            <a:avLst>
              <a:gd name="adj" fmla="val 2367"/>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Content Placeholder 2"/>
          <p:cNvSpPr txBox="1">
            <a:spLocks/>
          </p:cNvSpPr>
          <p:nvPr/>
        </p:nvSpPr>
        <p:spPr>
          <a:xfrm>
            <a:off x="6096000" y="1858538"/>
            <a:ext cx="5532289" cy="125950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en-US" sz="2000" dirty="0">
                <a:solidFill>
                  <a:schemeClr val="tx1">
                    <a:lumMod val="65000"/>
                    <a:lumOff val="35000"/>
                  </a:schemeClr>
                </a:solidFill>
                <a:latin typeface="+mj-lt"/>
                <a:ea typeface="Roboto" panose="02000000000000000000" pitchFamily="2" charset="0"/>
              </a:rPr>
              <a:t>IMAGE INFOGRAPHIC</a:t>
            </a:r>
            <a:endParaRPr lang="id-ID" sz="2000" dirty="0">
              <a:solidFill>
                <a:schemeClr val="tx1">
                  <a:lumMod val="65000"/>
                  <a:lumOff val="35000"/>
                </a:schemeClr>
              </a:solidFill>
              <a:latin typeface="+mj-lt"/>
              <a:ea typeface="Roboto" panose="02000000000000000000" pitchFamily="2" charset="0"/>
            </a:endParaRPr>
          </a:p>
          <a:p>
            <a:pPr algn="l"/>
            <a:r>
              <a:rPr lang="id-ID" sz="1200" dirty="0">
                <a:solidFill>
                  <a:schemeClr val="tx1">
                    <a:lumMod val="50000"/>
                    <a:lumOff val="50000"/>
                  </a:schemeClr>
                </a:solidFill>
                <a:ea typeface="Roboto" panose="02000000000000000000" pitchFamily="2" charset="0"/>
              </a:rPr>
              <a:t>Du</a:t>
            </a:r>
            <a:r>
              <a:rPr lang="en-US" sz="1200" dirty="0" err="1">
                <a:solidFill>
                  <a:schemeClr val="tx1">
                    <a:lumMod val="50000"/>
                    <a:lumOff val="50000"/>
                  </a:schemeClr>
                </a:solidFill>
                <a:ea typeface="Roboto" panose="02000000000000000000" pitchFamily="2" charset="0"/>
              </a:rPr>
              <a:t>mmy</a:t>
            </a:r>
            <a:r>
              <a:rPr lang="en-US" sz="1200" dirty="0">
                <a:solidFill>
                  <a:schemeClr val="tx1">
                    <a:lumMod val="50000"/>
                    <a:lumOff val="50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grpSp>
        <p:nvGrpSpPr>
          <p:cNvPr id="17" name="Group 16"/>
          <p:cNvGrpSpPr/>
          <p:nvPr/>
        </p:nvGrpSpPr>
        <p:grpSpPr>
          <a:xfrm>
            <a:off x="6189403" y="3236738"/>
            <a:ext cx="819150" cy="819150"/>
            <a:chOff x="6821701" y="2514600"/>
            <a:chExt cx="819150" cy="819150"/>
          </a:xfrm>
        </p:grpSpPr>
        <p:sp>
          <p:nvSpPr>
            <p:cNvPr id="18" name="Rectangle 17"/>
            <p:cNvSpPr/>
            <p:nvPr/>
          </p:nvSpPr>
          <p:spPr>
            <a:xfrm>
              <a:off x="6821701" y="2514600"/>
              <a:ext cx="819150" cy="819150"/>
            </a:xfrm>
            <a:prstGeom prst="rect">
              <a:avLst/>
            </a:prstGeom>
            <a:solidFill>
              <a:schemeClr val="accent4"/>
            </a:solidFill>
            <a:ln w="571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Freeform 6"/>
            <p:cNvSpPr>
              <a:spLocks noEditPoints="1"/>
            </p:cNvSpPr>
            <p:nvPr/>
          </p:nvSpPr>
          <p:spPr bwMode="auto">
            <a:xfrm>
              <a:off x="7001454" y="2676165"/>
              <a:ext cx="495951" cy="507037"/>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0" name="Group 19"/>
          <p:cNvGrpSpPr/>
          <p:nvPr/>
        </p:nvGrpSpPr>
        <p:grpSpPr>
          <a:xfrm>
            <a:off x="6189403" y="4801675"/>
            <a:ext cx="819150" cy="819150"/>
            <a:chOff x="6821701" y="3943350"/>
            <a:chExt cx="819150" cy="819150"/>
          </a:xfrm>
        </p:grpSpPr>
        <p:sp>
          <p:nvSpPr>
            <p:cNvPr id="21" name="Rectangle 20"/>
            <p:cNvSpPr/>
            <p:nvPr/>
          </p:nvSpPr>
          <p:spPr>
            <a:xfrm>
              <a:off x="6821701" y="3943350"/>
              <a:ext cx="819150" cy="819150"/>
            </a:xfrm>
            <a:prstGeom prst="rect">
              <a:avLst/>
            </a:prstGeom>
            <a:solidFill>
              <a:schemeClr val="accent2"/>
            </a:solidFill>
            <a:ln w="571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2" name="AutoShape 59"/>
            <p:cNvSpPr>
              <a:spLocks/>
            </p:cNvSpPr>
            <p:nvPr/>
          </p:nvSpPr>
          <p:spPr bwMode="auto">
            <a:xfrm>
              <a:off x="6977427" y="4123061"/>
              <a:ext cx="465553" cy="464759"/>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3" name="Group 22"/>
          <p:cNvGrpSpPr/>
          <p:nvPr/>
        </p:nvGrpSpPr>
        <p:grpSpPr>
          <a:xfrm>
            <a:off x="7239901" y="3195861"/>
            <a:ext cx="3888001" cy="915174"/>
            <a:chOff x="2096753" y="2156085"/>
            <a:chExt cx="5280778" cy="915174"/>
          </a:xfrm>
        </p:grpSpPr>
        <p:sp>
          <p:nvSpPr>
            <p:cNvPr id="24" name="TextBox 23"/>
            <p:cNvSpPr txBox="1"/>
            <p:nvPr/>
          </p:nvSpPr>
          <p:spPr>
            <a:xfrm>
              <a:off x="2096753" y="2156085"/>
              <a:ext cx="5280778" cy="338554"/>
            </a:xfrm>
            <a:prstGeom prst="rect">
              <a:avLst/>
            </a:prstGeom>
            <a:noFill/>
          </p:spPr>
          <p:txBody>
            <a:bodyPr wrap="square" rtlCol="0">
              <a:spAutoFit/>
            </a:bodyPr>
            <a:lstStyle/>
            <a:p>
              <a:r>
                <a:rPr lang="en-US" sz="1600" dirty="0">
                  <a:solidFill>
                    <a:schemeClr val="tx1">
                      <a:lumMod val="65000"/>
                      <a:lumOff val="35000"/>
                    </a:schemeClr>
                  </a:solidFill>
                  <a:latin typeface="+mj-lt"/>
                </a:rPr>
                <a:t>Data Analysis &amp; Project Detail </a:t>
              </a:r>
            </a:p>
          </p:txBody>
        </p:sp>
        <p:sp>
          <p:nvSpPr>
            <p:cNvPr id="25" name="TextBox 24"/>
            <p:cNvSpPr txBox="1"/>
            <p:nvPr/>
          </p:nvSpPr>
          <p:spPr>
            <a:xfrm>
              <a:off x="2096753" y="2424928"/>
              <a:ext cx="4569237" cy="646331"/>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when an unknown printer took a galley of type and scrambled it to make a type and scrambled it</a:t>
              </a:r>
            </a:p>
          </p:txBody>
        </p:sp>
      </p:grpSp>
      <p:grpSp>
        <p:nvGrpSpPr>
          <p:cNvPr id="26" name="Group 25"/>
          <p:cNvGrpSpPr/>
          <p:nvPr/>
        </p:nvGrpSpPr>
        <p:grpSpPr>
          <a:xfrm>
            <a:off x="7239900" y="4750601"/>
            <a:ext cx="3888001" cy="915174"/>
            <a:chOff x="2096753" y="2156085"/>
            <a:chExt cx="5280778" cy="915174"/>
          </a:xfrm>
        </p:grpSpPr>
        <p:sp>
          <p:nvSpPr>
            <p:cNvPr id="27" name="TextBox 26"/>
            <p:cNvSpPr txBox="1"/>
            <p:nvPr/>
          </p:nvSpPr>
          <p:spPr>
            <a:xfrm>
              <a:off x="2096753" y="2156085"/>
              <a:ext cx="5280778" cy="338554"/>
            </a:xfrm>
            <a:prstGeom prst="rect">
              <a:avLst/>
            </a:prstGeom>
            <a:noFill/>
          </p:spPr>
          <p:txBody>
            <a:bodyPr wrap="square" rtlCol="0">
              <a:spAutoFit/>
            </a:bodyPr>
            <a:lstStyle/>
            <a:p>
              <a:r>
                <a:rPr lang="en-US" sz="1600" dirty="0">
                  <a:solidFill>
                    <a:schemeClr val="tx1">
                      <a:lumMod val="65000"/>
                      <a:lumOff val="35000"/>
                    </a:schemeClr>
                  </a:solidFill>
                  <a:latin typeface="+mj-lt"/>
                </a:rPr>
                <a:t>Data Analysis &amp; Project Detail </a:t>
              </a:r>
            </a:p>
          </p:txBody>
        </p:sp>
        <p:sp>
          <p:nvSpPr>
            <p:cNvPr id="28" name="TextBox 27"/>
            <p:cNvSpPr txBox="1"/>
            <p:nvPr/>
          </p:nvSpPr>
          <p:spPr>
            <a:xfrm>
              <a:off x="2096753" y="2424928"/>
              <a:ext cx="4569237" cy="646331"/>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when an unknown printer took a galley of type and scrambled it to make a type and scrambled it</a:t>
              </a:r>
            </a:p>
          </p:txBody>
        </p:sp>
      </p:grpSp>
    </p:spTree>
    <p:extLst>
      <p:ext uri="{BB962C8B-B14F-4D97-AF65-F5344CB8AC3E}">
        <p14:creationId xmlns:p14="http://schemas.microsoft.com/office/powerpoint/2010/main" val="60514307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outVertical)">
                                      <p:cBhvr>
                                        <p:cTn id="7" dur="500"/>
                                        <p:tgtEl>
                                          <p:spTgt spid="7"/>
                                        </p:tgtEl>
                                      </p:cBhvr>
                                    </p:animEffect>
                                  </p:childTnLst>
                                </p:cTn>
                              </p:par>
                            </p:childTnLst>
                          </p:cTn>
                        </p:par>
                        <p:par>
                          <p:cTn id="8" fill="hold">
                            <p:stCondLst>
                              <p:cond delay="500"/>
                            </p:stCondLst>
                            <p:childTnLst>
                              <p:par>
                                <p:cTn id="9" presetID="18" presetClass="entr" presetSubtype="6"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strips(downRight)">
                                      <p:cBhvr>
                                        <p:cTn id="11" dur="500"/>
                                        <p:tgtEl>
                                          <p:spTgt spid="15"/>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strips(downRight)">
                                      <p:cBhvr>
                                        <p:cTn id="15" dur="500"/>
                                        <p:tgtEl>
                                          <p:spTgt spid="16"/>
                                        </p:tgtEl>
                                      </p:cBhvr>
                                    </p:animEffect>
                                  </p:childTnLst>
                                </p:cTn>
                              </p:par>
                            </p:childTnLst>
                          </p:cTn>
                        </p:par>
                        <p:par>
                          <p:cTn id="16" fill="hold">
                            <p:stCondLst>
                              <p:cond delay="1500"/>
                            </p:stCondLst>
                            <p:childTnLst>
                              <p:par>
                                <p:cTn id="17" presetID="14" presetClass="entr" presetSubtype="10" fill="hold" nodeType="after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randombar(horizontal)">
                                      <p:cBhvr>
                                        <p:cTn id="19" dur="500"/>
                                        <p:tgtEl>
                                          <p:spTgt spid="17"/>
                                        </p:tgtEl>
                                      </p:cBhvr>
                                    </p:animEffect>
                                  </p:childTnLst>
                                </p:cTn>
                              </p:par>
                            </p:childTnLst>
                          </p:cTn>
                        </p:par>
                        <p:par>
                          <p:cTn id="20" fill="hold">
                            <p:stCondLst>
                              <p:cond delay="2000"/>
                            </p:stCondLst>
                            <p:childTnLst>
                              <p:par>
                                <p:cTn id="21" presetID="12" presetClass="entr" presetSubtype="8"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additive="base">
                                        <p:cTn id="23" dur="500"/>
                                        <p:tgtEl>
                                          <p:spTgt spid="23"/>
                                        </p:tgtEl>
                                        <p:attrNameLst>
                                          <p:attrName>ppt_x</p:attrName>
                                        </p:attrNameLst>
                                      </p:cBhvr>
                                      <p:tavLst>
                                        <p:tav tm="0">
                                          <p:val>
                                            <p:strVal val="#ppt_x-#ppt_w*1.125000"/>
                                          </p:val>
                                        </p:tav>
                                        <p:tav tm="100000">
                                          <p:val>
                                            <p:strVal val="#ppt_x"/>
                                          </p:val>
                                        </p:tav>
                                      </p:tavLst>
                                    </p:anim>
                                    <p:animEffect transition="in" filter="wipe(right)">
                                      <p:cBhvr>
                                        <p:cTn id="24" dur="500"/>
                                        <p:tgtEl>
                                          <p:spTgt spid="23"/>
                                        </p:tgtEl>
                                      </p:cBhvr>
                                    </p:animEffect>
                                  </p:childTnLst>
                                </p:cTn>
                              </p:par>
                            </p:childTnLst>
                          </p:cTn>
                        </p:par>
                        <p:par>
                          <p:cTn id="25" fill="hold">
                            <p:stCondLst>
                              <p:cond delay="2500"/>
                            </p:stCondLst>
                            <p:childTnLst>
                              <p:par>
                                <p:cTn id="26" presetID="14" presetClass="entr" presetSubtype="10" fill="hold" nodeType="after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randombar(horizontal)">
                                      <p:cBhvr>
                                        <p:cTn id="28" dur="500"/>
                                        <p:tgtEl>
                                          <p:spTgt spid="20"/>
                                        </p:tgtEl>
                                      </p:cBhvr>
                                    </p:animEffect>
                                  </p:childTnLst>
                                </p:cTn>
                              </p:par>
                            </p:childTnLst>
                          </p:cTn>
                        </p:par>
                        <p:par>
                          <p:cTn id="29" fill="hold">
                            <p:stCondLst>
                              <p:cond delay="3000"/>
                            </p:stCondLst>
                            <p:childTnLst>
                              <p:par>
                                <p:cTn id="30" presetID="12" presetClass="entr" presetSubtype="8"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additive="base">
                                        <p:cTn id="32" dur="500"/>
                                        <p:tgtEl>
                                          <p:spTgt spid="26"/>
                                        </p:tgtEl>
                                        <p:attrNameLst>
                                          <p:attrName>ppt_x</p:attrName>
                                        </p:attrNameLst>
                                      </p:cBhvr>
                                      <p:tavLst>
                                        <p:tav tm="0">
                                          <p:val>
                                            <p:strVal val="#ppt_x-#ppt_w*1.125000"/>
                                          </p:val>
                                        </p:tav>
                                        <p:tav tm="100000">
                                          <p:val>
                                            <p:strVal val="#ppt_x"/>
                                          </p:val>
                                        </p:tav>
                                      </p:tavLst>
                                    </p:anim>
                                    <p:animEffect transition="in" filter="wipe(right)">
                                      <p:cBhvr>
                                        <p:cTn id="33"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5" grpId="0" animBg="1"/>
      <p:bldP spid="1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Creative Image Layout </a:t>
            </a:r>
          </a:p>
        </p:txBody>
      </p:sp>
      <p:sp>
        <p:nvSpPr>
          <p:cNvPr id="3" name="Slide Number Placeholder 2"/>
          <p:cNvSpPr>
            <a:spLocks noGrp="1"/>
          </p:cNvSpPr>
          <p:nvPr>
            <p:ph type="sldNum" sz="quarter" idx="12"/>
          </p:nvPr>
        </p:nvSpPr>
        <p:spPr/>
        <p:txBody>
          <a:bodyPr/>
          <a:lstStyle/>
          <a:p>
            <a:fld id="{5DE872C3-2ED1-43FB-B3C4-BA6F078D7CD3}" type="slidenum">
              <a:rPr lang="en-US" smtClean="0"/>
              <a:t>25</a:t>
            </a:fld>
            <a:endParaRPr lang="en-US"/>
          </a:p>
        </p:txBody>
      </p:sp>
      <p:sp>
        <p:nvSpPr>
          <p:cNvPr id="4" name="Diamond 3"/>
          <p:cNvSpPr/>
          <p:nvPr/>
        </p:nvSpPr>
        <p:spPr>
          <a:xfrm>
            <a:off x="633813" y="1007079"/>
            <a:ext cx="4572000" cy="4572000"/>
          </a:xfrm>
          <a:prstGeom prst="diamond">
            <a:avLst/>
          </a:prstGeom>
          <a:blipFill dpi="0" rotWithShape="1">
            <a:blip r:embed="rId2"/>
            <a:srcRect/>
            <a:stretch>
              <a:fillRect/>
            </a:stretch>
          </a:bli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Diamond 4"/>
          <p:cNvSpPr/>
          <p:nvPr/>
        </p:nvSpPr>
        <p:spPr>
          <a:xfrm>
            <a:off x="2919813" y="4436079"/>
            <a:ext cx="2286000" cy="2286000"/>
          </a:xfrm>
          <a:prstGeom prst="diamond">
            <a:avLst/>
          </a:prstGeom>
          <a:solidFill>
            <a:schemeClr val="tx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Diamond 5"/>
          <p:cNvSpPr/>
          <p:nvPr/>
        </p:nvSpPr>
        <p:spPr>
          <a:xfrm>
            <a:off x="4062813" y="3293079"/>
            <a:ext cx="2286000" cy="2286000"/>
          </a:xfrm>
          <a:prstGeom prst="diamond">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Diamond 6"/>
          <p:cNvSpPr/>
          <p:nvPr/>
        </p:nvSpPr>
        <p:spPr>
          <a:xfrm>
            <a:off x="5205813" y="4436079"/>
            <a:ext cx="2286000" cy="2286000"/>
          </a:xfrm>
          <a:prstGeom prst="diamond">
            <a:avLst/>
          </a:prstGeom>
          <a:solidFill>
            <a:schemeClr val="tx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Diamond 7"/>
          <p:cNvSpPr/>
          <p:nvPr/>
        </p:nvSpPr>
        <p:spPr>
          <a:xfrm>
            <a:off x="6348813" y="3293079"/>
            <a:ext cx="2286000" cy="2286000"/>
          </a:xfrm>
          <a:prstGeom prst="diamond">
            <a:avLst/>
          </a:prstGeom>
          <a:solidFill>
            <a:schemeClr val="tx1">
              <a:lumMod val="65000"/>
              <a:lumOff val="3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Diamond 8"/>
          <p:cNvSpPr/>
          <p:nvPr/>
        </p:nvSpPr>
        <p:spPr>
          <a:xfrm>
            <a:off x="5205813" y="2150079"/>
            <a:ext cx="2286000" cy="2286000"/>
          </a:xfrm>
          <a:prstGeom prst="diamond">
            <a:avLst/>
          </a:prstGeom>
          <a:solidFill>
            <a:schemeClr val="tx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0" name="Diamond 9"/>
          <p:cNvSpPr/>
          <p:nvPr/>
        </p:nvSpPr>
        <p:spPr>
          <a:xfrm>
            <a:off x="7487984" y="2150079"/>
            <a:ext cx="2286000" cy="2286000"/>
          </a:xfrm>
          <a:prstGeom prst="diamond">
            <a:avLst/>
          </a:prstGeom>
          <a:blipFill dpi="0" rotWithShape="1">
            <a:blip r:embed="rId3">
              <a:extLst>
                <a:ext uri="{28A0092B-C50C-407E-A947-70E740481C1C}">
                  <a14:useLocalDpi xmlns:a14="http://schemas.microsoft.com/office/drawing/2010/main" val="0"/>
                </a:ext>
              </a:extLst>
            </a:blip>
            <a:srcRect/>
            <a:stretch>
              <a:fillRect/>
            </a:stretch>
          </a:bli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Right Triangle 10"/>
          <p:cNvSpPr/>
          <p:nvPr/>
        </p:nvSpPr>
        <p:spPr>
          <a:xfrm rot="18884707">
            <a:off x="1302789" y="1676057"/>
            <a:ext cx="3230217" cy="3230217"/>
          </a:xfrm>
          <a:prstGeom prst="rtTriangle">
            <a:avLst/>
          </a:prstGeom>
          <a:solidFill>
            <a:schemeClr val="accent3">
              <a:alpha val="5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TextBox 11"/>
          <p:cNvSpPr txBox="1"/>
          <p:nvPr/>
        </p:nvSpPr>
        <p:spPr>
          <a:xfrm>
            <a:off x="4305310" y="4178296"/>
            <a:ext cx="1793348" cy="523220"/>
          </a:xfrm>
          <a:prstGeom prst="rect">
            <a:avLst/>
          </a:prstGeom>
          <a:noFill/>
        </p:spPr>
        <p:txBody>
          <a:bodyPr wrap="square" rtlCol="0">
            <a:spAutoFit/>
          </a:bodyPr>
          <a:lstStyle/>
          <a:p>
            <a:pPr algn="ctr"/>
            <a:r>
              <a:rPr lang="en-US" sz="2800" dirty="0">
                <a:solidFill>
                  <a:schemeClr val="bg1"/>
                </a:solidFill>
                <a:latin typeface="+mj-lt"/>
              </a:rPr>
              <a:t>CREATIVE</a:t>
            </a:r>
          </a:p>
        </p:txBody>
      </p:sp>
      <p:sp>
        <p:nvSpPr>
          <p:cNvPr id="13" name="Diamond 12"/>
          <p:cNvSpPr/>
          <p:nvPr/>
        </p:nvSpPr>
        <p:spPr>
          <a:xfrm>
            <a:off x="7484155" y="2150079"/>
            <a:ext cx="2286000" cy="2286000"/>
          </a:xfrm>
          <a:prstGeom prst="diamond">
            <a:avLst/>
          </a:prstGeom>
          <a:solidFill>
            <a:schemeClr val="tx1">
              <a:lumMod val="50000"/>
              <a:lumOff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Diamond 13"/>
          <p:cNvSpPr/>
          <p:nvPr/>
        </p:nvSpPr>
        <p:spPr>
          <a:xfrm>
            <a:off x="6341155" y="3289337"/>
            <a:ext cx="2286000" cy="2286000"/>
          </a:xfrm>
          <a:prstGeom prst="diamond">
            <a:avLst/>
          </a:prstGeom>
          <a:solidFill>
            <a:schemeClr val="accent3">
              <a:alpha val="4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TextBox 14"/>
          <p:cNvSpPr txBox="1"/>
          <p:nvPr/>
        </p:nvSpPr>
        <p:spPr>
          <a:xfrm>
            <a:off x="7883021" y="5344965"/>
            <a:ext cx="3961950" cy="400110"/>
          </a:xfrm>
          <a:prstGeom prst="rect">
            <a:avLst/>
          </a:prstGeom>
          <a:noFill/>
        </p:spPr>
        <p:txBody>
          <a:bodyPr wrap="square" rtlCol="0">
            <a:spAutoFit/>
          </a:bodyPr>
          <a:lstStyle/>
          <a:p>
            <a:r>
              <a:rPr lang="id-ID" sz="2000" dirty="0">
                <a:solidFill>
                  <a:schemeClr val="tx1">
                    <a:lumMod val="65000"/>
                    <a:lumOff val="35000"/>
                  </a:schemeClr>
                </a:solidFill>
                <a:latin typeface="+mj-lt"/>
              </a:rPr>
              <a:t>About Project</a:t>
            </a:r>
          </a:p>
        </p:txBody>
      </p:sp>
      <p:sp>
        <p:nvSpPr>
          <p:cNvPr id="16" name="TextBox 15"/>
          <p:cNvSpPr txBox="1"/>
          <p:nvPr/>
        </p:nvSpPr>
        <p:spPr>
          <a:xfrm>
            <a:off x="7883021" y="5748817"/>
            <a:ext cx="3785444" cy="830997"/>
          </a:xfrm>
          <a:prstGeom prst="rect">
            <a:avLst/>
          </a:prstGeom>
          <a:noFill/>
        </p:spPr>
        <p:txBody>
          <a:bodyPr wrap="square" rtlCol="0">
            <a:spAutoFit/>
          </a:bodyPr>
          <a:lstStyle/>
          <a:p>
            <a:pPr algn="just"/>
            <a:r>
              <a:rPr lang="id-ID" sz="1200" dirty="0">
                <a:solidFill>
                  <a:schemeClr val="tx1">
                    <a:lumMod val="50000"/>
                    <a:lumOff val="50000"/>
                  </a:schemeClr>
                </a:solidFill>
              </a:rPr>
              <a:t>Suitable for all categories business and personal presentation,Suitable for all categories business and personal presentation, </a:t>
            </a: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a:t>
            </a:r>
            <a:r>
              <a:rPr lang="id-ID" sz="1200" dirty="0">
                <a:solidFill>
                  <a:schemeClr val="tx1">
                    <a:lumMod val="50000"/>
                    <a:lumOff val="50000"/>
                  </a:schemeClr>
                </a:solidFill>
              </a:rPr>
              <a:t> Suitable for all categories business</a:t>
            </a:r>
            <a:endParaRPr lang="en-US" sz="1200" dirty="0">
              <a:solidFill>
                <a:schemeClr val="tx1">
                  <a:lumMod val="50000"/>
                  <a:lumOff val="50000"/>
                </a:schemeClr>
              </a:solidFill>
            </a:endParaRPr>
          </a:p>
        </p:txBody>
      </p:sp>
      <p:sp>
        <p:nvSpPr>
          <p:cNvPr id="17" name="Rectangle 16"/>
          <p:cNvSpPr/>
          <p:nvPr/>
        </p:nvSpPr>
        <p:spPr>
          <a:xfrm>
            <a:off x="3449771" y="122566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271038983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barn(outVertical)">
                                      <p:cBhvr>
                                        <p:cTn id="7" dur="500"/>
                                        <p:tgtEl>
                                          <p:spTgt spid="17"/>
                                        </p:tgtEl>
                                      </p:cBhvr>
                                    </p:animEffect>
                                  </p:childTnLst>
                                </p:cTn>
                              </p:par>
                            </p:childTnLst>
                          </p:cTn>
                        </p:par>
                        <p:par>
                          <p:cTn id="8" fill="hold">
                            <p:stCondLst>
                              <p:cond delay="500"/>
                            </p:stCondLst>
                            <p:childTnLst>
                              <p:par>
                                <p:cTn id="9" presetID="18" presetClass="entr" presetSubtype="6"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strips(downRight)">
                                      <p:cBhvr>
                                        <p:cTn id="11" dur="500"/>
                                        <p:tgtEl>
                                          <p:spTgt spid="4"/>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strips(downRight)">
                                      <p:cBhvr>
                                        <p:cTn id="15" dur="500"/>
                                        <p:tgtEl>
                                          <p:spTgt spid="5"/>
                                        </p:tgtEl>
                                      </p:cBhvr>
                                    </p:animEffect>
                                  </p:childTnLst>
                                </p:cTn>
                              </p:par>
                            </p:childTnLst>
                          </p:cTn>
                        </p:par>
                        <p:par>
                          <p:cTn id="16" fill="hold">
                            <p:stCondLst>
                              <p:cond delay="1500"/>
                            </p:stCondLst>
                            <p:childTnLst>
                              <p:par>
                                <p:cTn id="17" presetID="18" presetClass="entr" presetSubtype="6"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strips(downRight)">
                                      <p:cBhvr>
                                        <p:cTn id="19" dur="500"/>
                                        <p:tgtEl>
                                          <p:spTgt spid="6"/>
                                        </p:tgtEl>
                                      </p:cBhvr>
                                    </p:animEffect>
                                  </p:childTnLst>
                                </p:cTn>
                              </p:par>
                            </p:childTnLst>
                          </p:cTn>
                        </p:par>
                        <p:par>
                          <p:cTn id="20" fill="hold">
                            <p:stCondLst>
                              <p:cond delay="2000"/>
                            </p:stCondLst>
                            <p:childTnLst>
                              <p:par>
                                <p:cTn id="21" presetID="18" presetClass="entr" presetSubtype="6"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par>
                          <p:cTn id="24" fill="hold">
                            <p:stCondLst>
                              <p:cond delay="2500"/>
                            </p:stCondLst>
                            <p:childTnLst>
                              <p:par>
                                <p:cTn id="25" presetID="18" presetClass="entr" presetSubtype="6" fill="hold" grpId="0"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strips(downRight)">
                                      <p:cBhvr>
                                        <p:cTn id="27" dur="500"/>
                                        <p:tgtEl>
                                          <p:spTgt spid="8"/>
                                        </p:tgtEl>
                                      </p:cBhvr>
                                    </p:animEffect>
                                  </p:childTnLst>
                                </p:cTn>
                              </p:par>
                            </p:childTnLst>
                          </p:cTn>
                        </p:par>
                        <p:par>
                          <p:cTn id="28" fill="hold">
                            <p:stCondLst>
                              <p:cond delay="3000"/>
                            </p:stCondLst>
                            <p:childTnLst>
                              <p:par>
                                <p:cTn id="29" presetID="18" presetClass="entr" presetSubtype="6"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strips(downRight)">
                                      <p:cBhvr>
                                        <p:cTn id="31" dur="500"/>
                                        <p:tgtEl>
                                          <p:spTgt spid="9"/>
                                        </p:tgtEl>
                                      </p:cBhvr>
                                    </p:animEffect>
                                  </p:childTnLst>
                                </p:cTn>
                              </p:par>
                            </p:childTnLst>
                          </p:cTn>
                        </p:par>
                        <p:par>
                          <p:cTn id="32" fill="hold">
                            <p:stCondLst>
                              <p:cond delay="3500"/>
                            </p:stCondLst>
                            <p:childTnLst>
                              <p:par>
                                <p:cTn id="33" presetID="18" presetClass="entr" presetSubtype="6"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strips(downRight)">
                                      <p:cBhvr>
                                        <p:cTn id="35" dur="500"/>
                                        <p:tgtEl>
                                          <p:spTgt spid="10"/>
                                        </p:tgtEl>
                                      </p:cBhvr>
                                    </p:animEffect>
                                  </p:childTnLst>
                                </p:cTn>
                              </p:par>
                            </p:childTnLst>
                          </p:cTn>
                        </p:par>
                        <p:par>
                          <p:cTn id="36" fill="hold">
                            <p:stCondLst>
                              <p:cond delay="4000"/>
                            </p:stCondLst>
                            <p:childTnLst>
                              <p:par>
                                <p:cTn id="37" presetID="18" presetClass="entr" presetSubtype="6"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strips(downRight)">
                                      <p:cBhvr>
                                        <p:cTn id="39" dur="500"/>
                                        <p:tgtEl>
                                          <p:spTgt spid="11"/>
                                        </p:tgtEl>
                                      </p:cBhvr>
                                    </p:animEffect>
                                  </p:childTnLst>
                                </p:cTn>
                              </p:par>
                            </p:childTnLst>
                          </p:cTn>
                        </p:par>
                        <p:par>
                          <p:cTn id="40" fill="hold">
                            <p:stCondLst>
                              <p:cond delay="4500"/>
                            </p:stCondLst>
                            <p:childTnLst>
                              <p:par>
                                <p:cTn id="41" presetID="18" presetClass="entr" presetSubtype="6"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strips(downRight)">
                                      <p:cBhvr>
                                        <p:cTn id="43" dur="500"/>
                                        <p:tgtEl>
                                          <p:spTgt spid="12"/>
                                        </p:tgtEl>
                                      </p:cBhvr>
                                    </p:animEffect>
                                  </p:childTnLst>
                                </p:cTn>
                              </p:par>
                            </p:childTnLst>
                          </p:cTn>
                        </p:par>
                        <p:par>
                          <p:cTn id="44" fill="hold">
                            <p:stCondLst>
                              <p:cond delay="5000"/>
                            </p:stCondLst>
                            <p:childTnLst>
                              <p:par>
                                <p:cTn id="45" presetID="18" presetClass="entr" presetSubtype="6"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strips(downRight)">
                                      <p:cBhvr>
                                        <p:cTn id="47" dur="500"/>
                                        <p:tgtEl>
                                          <p:spTgt spid="13"/>
                                        </p:tgtEl>
                                      </p:cBhvr>
                                    </p:animEffect>
                                  </p:childTnLst>
                                </p:cTn>
                              </p:par>
                            </p:childTnLst>
                          </p:cTn>
                        </p:par>
                        <p:par>
                          <p:cTn id="48" fill="hold">
                            <p:stCondLst>
                              <p:cond delay="5500"/>
                            </p:stCondLst>
                            <p:childTnLst>
                              <p:par>
                                <p:cTn id="49" presetID="18" presetClass="entr" presetSubtype="6"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strips(downRight)">
                                      <p:cBhvr>
                                        <p:cTn id="51" dur="500"/>
                                        <p:tgtEl>
                                          <p:spTgt spid="14"/>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fade">
                                      <p:cBhvr>
                                        <p:cTn id="55" dur="500"/>
                                        <p:tgtEl>
                                          <p:spTgt spid="1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fade">
                                      <p:cBhvr>
                                        <p:cTn id="58"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p:bldP spid="13" grpId="0" animBg="1"/>
      <p:bldP spid="14" grpId="0" animBg="1"/>
      <p:bldP spid="15" grpId="0"/>
      <p:bldP spid="16" grpId="0"/>
      <p:bldP spid="1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Creative Image Layout </a:t>
            </a:r>
          </a:p>
        </p:txBody>
      </p:sp>
      <p:sp>
        <p:nvSpPr>
          <p:cNvPr id="3" name="Slide Number Placeholder 2"/>
          <p:cNvSpPr>
            <a:spLocks noGrp="1"/>
          </p:cNvSpPr>
          <p:nvPr>
            <p:ph type="sldNum" sz="quarter" idx="12"/>
          </p:nvPr>
        </p:nvSpPr>
        <p:spPr/>
        <p:txBody>
          <a:bodyPr/>
          <a:lstStyle/>
          <a:p>
            <a:fld id="{5DE872C3-2ED1-43FB-B3C4-BA6F078D7CD3}" type="slidenum">
              <a:rPr lang="en-US" smtClean="0"/>
              <a:t>26</a:t>
            </a:fld>
            <a:endParaRPr lang="en-US"/>
          </a:p>
        </p:txBody>
      </p:sp>
      <p:grpSp>
        <p:nvGrpSpPr>
          <p:cNvPr id="12" name="Group 11"/>
          <p:cNvGrpSpPr/>
          <p:nvPr/>
        </p:nvGrpSpPr>
        <p:grpSpPr>
          <a:xfrm>
            <a:off x="515429" y="1752427"/>
            <a:ext cx="2434806" cy="2434806"/>
            <a:chOff x="559234" y="1769660"/>
            <a:chExt cx="2110572" cy="2110572"/>
          </a:xfrm>
        </p:grpSpPr>
        <p:sp>
          <p:nvSpPr>
            <p:cNvPr id="4" name="Chord 3"/>
            <p:cNvSpPr/>
            <p:nvPr/>
          </p:nvSpPr>
          <p:spPr>
            <a:xfrm>
              <a:off x="559234" y="1769660"/>
              <a:ext cx="2110572" cy="2110572"/>
            </a:xfrm>
            <a:prstGeom prst="chord">
              <a:avLst>
                <a:gd name="adj1" fmla="val 2402739"/>
                <a:gd name="adj2" fmla="val 13255183"/>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Oval 4"/>
            <p:cNvSpPr/>
            <p:nvPr/>
          </p:nvSpPr>
          <p:spPr>
            <a:xfrm>
              <a:off x="707152" y="1902498"/>
              <a:ext cx="1842248" cy="1842248"/>
            </a:xfrm>
            <a:prstGeom prst="ellipse">
              <a:avLst/>
            </a:prstGeom>
            <a:blipFill dpi="0" rotWithShape="1">
              <a:blip r:embed="rId2"/>
              <a:srcRect/>
              <a:stretch>
                <a:fillRect/>
              </a:stretch>
            </a:blip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p:cNvGrpSpPr/>
          <p:nvPr/>
        </p:nvGrpSpPr>
        <p:grpSpPr>
          <a:xfrm>
            <a:off x="6342391" y="1752427"/>
            <a:ext cx="2434806" cy="2434806"/>
            <a:chOff x="559234" y="1769660"/>
            <a:chExt cx="2110572" cy="2110572"/>
          </a:xfrm>
        </p:grpSpPr>
        <p:sp>
          <p:nvSpPr>
            <p:cNvPr id="14" name="Chord 13"/>
            <p:cNvSpPr/>
            <p:nvPr/>
          </p:nvSpPr>
          <p:spPr>
            <a:xfrm>
              <a:off x="559234" y="1769660"/>
              <a:ext cx="2110572" cy="2110572"/>
            </a:xfrm>
            <a:prstGeom prst="chord">
              <a:avLst>
                <a:gd name="adj1" fmla="val 2402739"/>
                <a:gd name="adj2" fmla="val 13255183"/>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Oval 14"/>
            <p:cNvSpPr/>
            <p:nvPr/>
          </p:nvSpPr>
          <p:spPr>
            <a:xfrm>
              <a:off x="707152" y="1902498"/>
              <a:ext cx="1842248" cy="1842248"/>
            </a:xfrm>
            <a:prstGeom prst="ellipse">
              <a:avLst/>
            </a:prstGeom>
            <a:blipFill dpi="0" rotWithShape="1">
              <a:blip r:embed="rId2"/>
              <a:srcRect/>
              <a:stretch>
                <a:fillRect/>
              </a:stretch>
            </a:blip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p:cNvGrpSpPr/>
          <p:nvPr/>
        </p:nvGrpSpPr>
        <p:grpSpPr>
          <a:xfrm>
            <a:off x="3428910" y="3279375"/>
            <a:ext cx="2434806" cy="2434806"/>
            <a:chOff x="559234" y="1769660"/>
            <a:chExt cx="2110572" cy="2110572"/>
          </a:xfrm>
        </p:grpSpPr>
        <p:sp>
          <p:nvSpPr>
            <p:cNvPr id="17" name="Chord 16"/>
            <p:cNvSpPr/>
            <p:nvPr/>
          </p:nvSpPr>
          <p:spPr>
            <a:xfrm>
              <a:off x="559234" y="1769660"/>
              <a:ext cx="2110572" cy="2110572"/>
            </a:xfrm>
            <a:prstGeom prst="chord">
              <a:avLst>
                <a:gd name="adj1" fmla="val 2402739"/>
                <a:gd name="adj2" fmla="val 13255183"/>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Oval 17"/>
            <p:cNvSpPr/>
            <p:nvPr/>
          </p:nvSpPr>
          <p:spPr>
            <a:xfrm>
              <a:off x="707152" y="1902498"/>
              <a:ext cx="1842248" cy="1842248"/>
            </a:xfrm>
            <a:prstGeom prst="ellipse">
              <a:avLst/>
            </a:prstGeom>
            <a:blipFill dpi="0" rotWithShape="1">
              <a:blip r:embed="rId2"/>
              <a:srcRect/>
              <a:stretch>
                <a:fillRect/>
              </a:stretch>
            </a:blip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8"/>
          <p:cNvGrpSpPr/>
          <p:nvPr/>
        </p:nvGrpSpPr>
        <p:grpSpPr>
          <a:xfrm>
            <a:off x="9255872" y="3279375"/>
            <a:ext cx="2434806" cy="2434806"/>
            <a:chOff x="559234" y="1769660"/>
            <a:chExt cx="2110572" cy="2110572"/>
          </a:xfrm>
        </p:grpSpPr>
        <p:sp>
          <p:nvSpPr>
            <p:cNvPr id="20" name="Chord 19"/>
            <p:cNvSpPr/>
            <p:nvPr/>
          </p:nvSpPr>
          <p:spPr>
            <a:xfrm>
              <a:off x="559234" y="1769660"/>
              <a:ext cx="2110572" cy="2110572"/>
            </a:xfrm>
            <a:prstGeom prst="chord">
              <a:avLst>
                <a:gd name="adj1" fmla="val 2402739"/>
                <a:gd name="adj2" fmla="val 13255183"/>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Oval 20"/>
            <p:cNvSpPr/>
            <p:nvPr/>
          </p:nvSpPr>
          <p:spPr>
            <a:xfrm>
              <a:off x="707152" y="1902498"/>
              <a:ext cx="1842248" cy="1842248"/>
            </a:xfrm>
            <a:prstGeom prst="ellipse">
              <a:avLst/>
            </a:prstGeom>
            <a:blipFill dpi="0" rotWithShape="1">
              <a:blip r:embed="rId2"/>
              <a:srcRect/>
              <a:stretch>
                <a:fillRect/>
              </a:stretch>
            </a:blip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Rectangle 21"/>
          <p:cNvSpPr/>
          <p:nvPr/>
        </p:nvSpPr>
        <p:spPr>
          <a:xfrm>
            <a:off x="876996" y="1220274"/>
            <a:ext cx="5934977" cy="369332"/>
          </a:xfrm>
          <a:prstGeom prst="rect">
            <a:avLst/>
          </a:prstGeom>
          <a:noFill/>
        </p:spPr>
        <p:txBody>
          <a:bodyPr wrap="square">
            <a:spAutoFit/>
          </a:bodyPr>
          <a:lstStyle/>
          <a:p>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grpSp>
        <p:nvGrpSpPr>
          <p:cNvPr id="23" name="Group 22"/>
          <p:cNvGrpSpPr/>
          <p:nvPr/>
        </p:nvGrpSpPr>
        <p:grpSpPr>
          <a:xfrm>
            <a:off x="692511" y="4318458"/>
            <a:ext cx="2070512" cy="726169"/>
            <a:chOff x="3042844" y="5001767"/>
            <a:chExt cx="2070512" cy="726169"/>
          </a:xfrm>
        </p:grpSpPr>
        <p:sp>
          <p:nvSpPr>
            <p:cNvPr id="24" name="TextBox 23"/>
            <p:cNvSpPr txBox="1"/>
            <p:nvPr/>
          </p:nvSpPr>
          <p:spPr>
            <a:xfrm>
              <a:off x="3250796" y="5001767"/>
              <a:ext cx="1656544" cy="307777"/>
            </a:xfrm>
            <a:prstGeom prst="rect">
              <a:avLst/>
            </a:prstGeom>
            <a:noFill/>
          </p:spPr>
          <p:txBody>
            <a:bodyPr wrap="none" rtlCol="0">
              <a:spAutoFit/>
            </a:bodyPr>
            <a:lstStyle/>
            <a:p>
              <a:pPr algn="ctr"/>
              <a:r>
                <a:rPr lang="en-US" sz="1400" dirty="0">
                  <a:solidFill>
                    <a:schemeClr val="accent1"/>
                  </a:solidFill>
                  <a:latin typeface="+mj-lt"/>
                </a:rPr>
                <a:t>DESIGN TO CAMERA</a:t>
              </a:r>
            </a:p>
          </p:txBody>
        </p:sp>
        <p:sp>
          <p:nvSpPr>
            <p:cNvPr id="25" name="TextBox 24"/>
            <p:cNvSpPr txBox="1"/>
            <p:nvPr/>
          </p:nvSpPr>
          <p:spPr>
            <a:xfrm>
              <a:off x="3042844" y="5266271"/>
              <a:ext cx="2070512"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grpSp>
        <p:nvGrpSpPr>
          <p:cNvPr id="26" name="Group 25"/>
          <p:cNvGrpSpPr/>
          <p:nvPr/>
        </p:nvGrpSpPr>
        <p:grpSpPr>
          <a:xfrm>
            <a:off x="3611057" y="5758828"/>
            <a:ext cx="2070512" cy="726169"/>
            <a:chOff x="3042844" y="5001767"/>
            <a:chExt cx="2070512" cy="726169"/>
          </a:xfrm>
        </p:grpSpPr>
        <p:sp>
          <p:nvSpPr>
            <p:cNvPr id="27" name="TextBox 26"/>
            <p:cNvSpPr txBox="1"/>
            <p:nvPr/>
          </p:nvSpPr>
          <p:spPr>
            <a:xfrm>
              <a:off x="3382036" y="5001767"/>
              <a:ext cx="1374607" cy="307777"/>
            </a:xfrm>
            <a:prstGeom prst="rect">
              <a:avLst/>
            </a:prstGeom>
            <a:noFill/>
          </p:spPr>
          <p:txBody>
            <a:bodyPr wrap="none" rtlCol="0">
              <a:spAutoFit/>
            </a:bodyPr>
            <a:lstStyle/>
            <a:p>
              <a:pPr algn="ctr"/>
              <a:r>
                <a:rPr lang="en-US" sz="1400" dirty="0">
                  <a:solidFill>
                    <a:schemeClr val="accent3"/>
                  </a:solidFill>
                  <a:latin typeface="+mj-lt"/>
                </a:rPr>
                <a:t>DESIGN TO WEB</a:t>
              </a:r>
            </a:p>
          </p:txBody>
        </p:sp>
        <p:sp>
          <p:nvSpPr>
            <p:cNvPr id="28" name="TextBox 27"/>
            <p:cNvSpPr txBox="1"/>
            <p:nvPr/>
          </p:nvSpPr>
          <p:spPr>
            <a:xfrm>
              <a:off x="3042844" y="5266271"/>
              <a:ext cx="2070512"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grpSp>
        <p:nvGrpSpPr>
          <p:cNvPr id="29" name="Group 28"/>
          <p:cNvGrpSpPr/>
          <p:nvPr/>
        </p:nvGrpSpPr>
        <p:grpSpPr>
          <a:xfrm>
            <a:off x="9453888" y="5755621"/>
            <a:ext cx="2070512" cy="726169"/>
            <a:chOff x="3042844" y="5001767"/>
            <a:chExt cx="2070512" cy="726169"/>
          </a:xfrm>
        </p:grpSpPr>
        <p:sp>
          <p:nvSpPr>
            <p:cNvPr id="30" name="TextBox 29"/>
            <p:cNvSpPr txBox="1"/>
            <p:nvPr/>
          </p:nvSpPr>
          <p:spPr>
            <a:xfrm>
              <a:off x="3281140" y="5001767"/>
              <a:ext cx="1599862" cy="307777"/>
            </a:xfrm>
            <a:prstGeom prst="rect">
              <a:avLst/>
            </a:prstGeom>
            <a:noFill/>
          </p:spPr>
          <p:txBody>
            <a:bodyPr wrap="none" rtlCol="0">
              <a:spAutoFit/>
            </a:bodyPr>
            <a:lstStyle/>
            <a:p>
              <a:r>
                <a:rPr lang="en-US" sz="1400" dirty="0">
                  <a:solidFill>
                    <a:schemeClr val="accent4"/>
                  </a:solidFill>
                  <a:latin typeface="+mj-lt"/>
                </a:rPr>
                <a:t>DESIGN TO TABLET</a:t>
              </a:r>
            </a:p>
          </p:txBody>
        </p:sp>
        <p:sp>
          <p:nvSpPr>
            <p:cNvPr id="31" name="TextBox 30"/>
            <p:cNvSpPr txBox="1"/>
            <p:nvPr/>
          </p:nvSpPr>
          <p:spPr>
            <a:xfrm>
              <a:off x="3042844" y="5266271"/>
              <a:ext cx="2070512"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grpSp>
        <p:nvGrpSpPr>
          <p:cNvPr id="32" name="Group 31"/>
          <p:cNvGrpSpPr/>
          <p:nvPr/>
        </p:nvGrpSpPr>
        <p:grpSpPr>
          <a:xfrm>
            <a:off x="6540407" y="4318458"/>
            <a:ext cx="2070512" cy="726169"/>
            <a:chOff x="3042844" y="5001767"/>
            <a:chExt cx="2070512" cy="726169"/>
          </a:xfrm>
        </p:grpSpPr>
        <p:sp>
          <p:nvSpPr>
            <p:cNvPr id="33" name="TextBox 32"/>
            <p:cNvSpPr txBox="1"/>
            <p:nvPr/>
          </p:nvSpPr>
          <p:spPr>
            <a:xfrm>
              <a:off x="3270737" y="5001767"/>
              <a:ext cx="1616661" cy="307777"/>
            </a:xfrm>
            <a:prstGeom prst="rect">
              <a:avLst/>
            </a:prstGeom>
            <a:noFill/>
          </p:spPr>
          <p:txBody>
            <a:bodyPr wrap="none" rtlCol="0">
              <a:spAutoFit/>
            </a:bodyPr>
            <a:lstStyle/>
            <a:p>
              <a:pPr algn="ctr"/>
              <a:r>
                <a:rPr lang="en-US" sz="1400" dirty="0">
                  <a:solidFill>
                    <a:schemeClr val="accent2"/>
                  </a:solidFill>
                  <a:latin typeface="+mj-lt"/>
                </a:rPr>
                <a:t>DESIGN TO MOBILE</a:t>
              </a:r>
            </a:p>
          </p:txBody>
        </p:sp>
        <p:sp>
          <p:nvSpPr>
            <p:cNvPr id="34" name="TextBox 33"/>
            <p:cNvSpPr txBox="1"/>
            <p:nvPr/>
          </p:nvSpPr>
          <p:spPr>
            <a:xfrm>
              <a:off x="3042844" y="5266271"/>
              <a:ext cx="2070512"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spTree>
    <p:extLst>
      <p:ext uri="{BB962C8B-B14F-4D97-AF65-F5344CB8AC3E}">
        <p14:creationId xmlns:p14="http://schemas.microsoft.com/office/powerpoint/2010/main" val="365130686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outVertical)">
                                      <p:cBhvr>
                                        <p:cTn id="7" dur="500"/>
                                        <p:tgtEl>
                                          <p:spTgt spid="22"/>
                                        </p:tgtEl>
                                      </p:cBhvr>
                                    </p:animEffect>
                                  </p:childTnLst>
                                </p:cTn>
                              </p:par>
                            </p:childTnLst>
                          </p:cTn>
                        </p:par>
                        <p:par>
                          <p:cTn id="8" fill="hold">
                            <p:stCondLst>
                              <p:cond delay="2500"/>
                            </p:stCondLst>
                            <p:childTnLst>
                              <p:par>
                                <p:cTn id="9" presetID="42"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3500"/>
                            </p:stCondLst>
                            <p:childTnLst>
                              <p:par>
                                <p:cTn id="15" presetID="42" presetClass="entr" presetSubtype="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childTnLst>
                          </p:cTn>
                        </p:par>
                        <p:par>
                          <p:cTn id="20" fill="hold">
                            <p:stCondLst>
                              <p:cond delay="4500"/>
                            </p:stCondLst>
                            <p:childTnLst>
                              <p:par>
                                <p:cTn id="21" presetID="42" presetClass="entr" presetSubtype="0" fill="hold"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1000"/>
                                        <p:tgtEl>
                                          <p:spTgt spid="13"/>
                                        </p:tgtEl>
                                      </p:cBhvr>
                                    </p:animEffect>
                                    <p:anim calcmode="lin" valueType="num">
                                      <p:cBhvr>
                                        <p:cTn id="24" dur="1000" fill="hold"/>
                                        <p:tgtEl>
                                          <p:spTgt spid="13"/>
                                        </p:tgtEl>
                                        <p:attrNameLst>
                                          <p:attrName>ppt_x</p:attrName>
                                        </p:attrNameLst>
                                      </p:cBhvr>
                                      <p:tavLst>
                                        <p:tav tm="0">
                                          <p:val>
                                            <p:strVal val="#ppt_x"/>
                                          </p:val>
                                        </p:tav>
                                        <p:tav tm="100000">
                                          <p:val>
                                            <p:strVal val="#ppt_x"/>
                                          </p:val>
                                        </p:tav>
                                      </p:tavLst>
                                    </p:anim>
                                    <p:anim calcmode="lin" valueType="num">
                                      <p:cBhvr>
                                        <p:cTn id="25" dur="1000" fill="hold"/>
                                        <p:tgtEl>
                                          <p:spTgt spid="13"/>
                                        </p:tgtEl>
                                        <p:attrNameLst>
                                          <p:attrName>ppt_y</p:attrName>
                                        </p:attrNameLst>
                                      </p:cBhvr>
                                      <p:tavLst>
                                        <p:tav tm="0">
                                          <p:val>
                                            <p:strVal val="#ppt_y+.1"/>
                                          </p:val>
                                        </p:tav>
                                        <p:tav tm="100000">
                                          <p:val>
                                            <p:strVal val="#ppt_y"/>
                                          </p:val>
                                        </p:tav>
                                      </p:tavLst>
                                    </p:anim>
                                  </p:childTnLst>
                                </p:cTn>
                              </p:par>
                            </p:childTnLst>
                          </p:cTn>
                        </p:par>
                        <p:par>
                          <p:cTn id="26" fill="hold">
                            <p:stCondLst>
                              <p:cond delay="5500"/>
                            </p:stCondLst>
                            <p:childTnLst>
                              <p:par>
                                <p:cTn id="27" presetID="42" presetClass="entr" presetSubtype="0"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1000"/>
                                        <p:tgtEl>
                                          <p:spTgt spid="19"/>
                                        </p:tgtEl>
                                      </p:cBhvr>
                                    </p:animEffect>
                                    <p:anim calcmode="lin" valueType="num">
                                      <p:cBhvr>
                                        <p:cTn id="30" dur="1000" fill="hold"/>
                                        <p:tgtEl>
                                          <p:spTgt spid="19"/>
                                        </p:tgtEl>
                                        <p:attrNameLst>
                                          <p:attrName>ppt_x</p:attrName>
                                        </p:attrNameLst>
                                      </p:cBhvr>
                                      <p:tavLst>
                                        <p:tav tm="0">
                                          <p:val>
                                            <p:strVal val="#ppt_x"/>
                                          </p:val>
                                        </p:tav>
                                        <p:tav tm="100000">
                                          <p:val>
                                            <p:strVal val="#ppt_x"/>
                                          </p:val>
                                        </p:tav>
                                      </p:tavLst>
                                    </p:anim>
                                    <p:anim calcmode="lin" valueType="num">
                                      <p:cBhvr>
                                        <p:cTn id="31" dur="1000" fill="hold"/>
                                        <p:tgtEl>
                                          <p:spTgt spid="19"/>
                                        </p:tgtEl>
                                        <p:attrNameLst>
                                          <p:attrName>ppt_y</p:attrName>
                                        </p:attrNameLst>
                                      </p:cBhvr>
                                      <p:tavLst>
                                        <p:tav tm="0">
                                          <p:val>
                                            <p:strVal val="#ppt_y+.1"/>
                                          </p:val>
                                        </p:tav>
                                        <p:tav tm="100000">
                                          <p:val>
                                            <p:strVal val="#ppt_y"/>
                                          </p:val>
                                        </p:tav>
                                      </p:tavLst>
                                    </p:anim>
                                  </p:childTnLst>
                                </p:cTn>
                              </p:par>
                            </p:childTnLst>
                          </p:cTn>
                        </p:par>
                        <p:par>
                          <p:cTn id="32" fill="hold">
                            <p:stCondLst>
                              <p:cond delay="6500"/>
                            </p:stCondLst>
                            <p:childTnLst>
                              <p:par>
                                <p:cTn id="33" presetID="12" presetClass="entr" presetSubtype="1" fill="hold" nodeType="afterEffect">
                                  <p:stCondLst>
                                    <p:cond delay="0"/>
                                  </p:stCondLst>
                                  <p:childTnLst>
                                    <p:set>
                                      <p:cBhvr>
                                        <p:cTn id="34" dur="1" fill="hold">
                                          <p:stCondLst>
                                            <p:cond delay="0"/>
                                          </p:stCondLst>
                                        </p:cTn>
                                        <p:tgtEl>
                                          <p:spTgt spid="23"/>
                                        </p:tgtEl>
                                        <p:attrNameLst>
                                          <p:attrName>style.visibility</p:attrName>
                                        </p:attrNameLst>
                                      </p:cBhvr>
                                      <p:to>
                                        <p:strVal val="visible"/>
                                      </p:to>
                                    </p:set>
                                    <p:anim calcmode="lin" valueType="num">
                                      <p:cBhvr additive="base">
                                        <p:cTn id="35" dur="500"/>
                                        <p:tgtEl>
                                          <p:spTgt spid="23"/>
                                        </p:tgtEl>
                                        <p:attrNameLst>
                                          <p:attrName>ppt_y</p:attrName>
                                        </p:attrNameLst>
                                      </p:cBhvr>
                                      <p:tavLst>
                                        <p:tav tm="0">
                                          <p:val>
                                            <p:strVal val="#ppt_y-#ppt_h*1.125000"/>
                                          </p:val>
                                        </p:tav>
                                        <p:tav tm="100000">
                                          <p:val>
                                            <p:strVal val="#ppt_y"/>
                                          </p:val>
                                        </p:tav>
                                      </p:tavLst>
                                    </p:anim>
                                    <p:animEffect transition="in" filter="wipe(down)">
                                      <p:cBhvr>
                                        <p:cTn id="36" dur="500"/>
                                        <p:tgtEl>
                                          <p:spTgt spid="23"/>
                                        </p:tgtEl>
                                      </p:cBhvr>
                                    </p:animEffect>
                                  </p:childTnLst>
                                </p:cTn>
                              </p:par>
                            </p:childTnLst>
                          </p:cTn>
                        </p:par>
                        <p:par>
                          <p:cTn id="37" fill="hold">
                            <p:stCondLst>
                              <p:cond delay="7000"/>
                            </p:stCondLst>
                            <p:childTnLst>
                              <p:par>
                                <p:cTn id="38" presetID="12" presetClass="entr" presetSubtype="1" fill="hold" nodeType="afterEffect">
                                  <p:stCondLst>
                                    <p:cond delay="0"/>
                                  </p:stCondLst>
                                  <p:childTnLst>
                                    <p:set>
                                      <p:cBhvr>
                                        <p:cTn id="39" dur="1" fill="hold">
                                          <p:stCondLst>
                                            <p:cond delay="0"/>
                                          </p:stCondLst>
                                        </p:cTn>
                                        <p:tgtEl>
                                          <p:spTgt spid="26"/>
                                        </p:tgtEl>
                                        <p:attrNameLst>
                                          <p:attrName>style.visibility</p:attrName>
                                        </p:attrNameLst>
                                      </p:cBhvr>
                                      <p:to>
                                        <p:strVal val="visible"/>
                                      </p:to>
                                    </p:set>
                                    <p:anim calcmode="lin" valueType="num">
                                      <p:cBhvr additive="base">
                                        <p:cTn id="40" dur="500"/>
                                        <p:tgtEl>
                                          <p:spTgt spid="26"/>
                                        </p:tgtEl>
                                        <p:attrNameLst>
                                          <p:attrName>ppt_y</p:attrName>
                                        </p:attrNameLst>
                                      </p:cBhvr>
                                      <p:tavLst>
                                        <p:tav tm="0">
                                          <p:val>
                                            <p:strVal val="#ppt_y-#ppt_h*1.125000"/>
                                          </p:val>
                                        </p:tav>
                                        <p:tav tm="100000">
                                          <p:val>
                                            <p:strVal val="#ppt_y"/>
                                          </p:val>
                                        </p:tav>
                                      </p:tavLst>
                                    </p:anim>
                                    <p:animEffect transition="in" filter="wipe(down)">
                                      <p:cBhvr>
                                        <p:cTn id="41" dur="500"/>
                                        <p:tgtEl>
                                          <p:spTgt spid="26"/>
                                        </p:tgtEl>
                                      </p:cBhvr>
                                    </p:animEffect>
                                  </p:childTnLst>
                                </p:cTn>
                              </p:par>
                            </p:childTnLst>
                          </p:cTn>
                        </p:par>
                        <p:par>
                          <p:cTn id="42" fill="hold">
                            <p:stCondLst>
                              <p:cond delay="7500"/>
                            </p:stCondLst>
                            <p:childTnLst>
                              <p:par>
                                <p:cTn id="43" presetID="12" presetClass="entr" presetSubtype="1"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additive="base">
                                        <p:cTn id="45" dur="500"/>
                                        <p:tgtEl>
                                          <p:spTgt spid="32"/>
                                        </p:tgtEl>
                                        <p:attrNameLst>
                                          <p:attrName>ppt_y</p:attrName>
                                        </p:attrNameLst>
                                      </p:cBhvr>
                                      <p:tavLst>
                                        <p:tav tm="0">
                                          <p:val>
                                            <p:strVal val="#ppt_y-#ppt_h*1.125000"/>
                                          </p:val>
                                        </p:tav>
                                        <p:tav tm="100000">
                                          <p:val>
                                            <p:strVal val="#ppt_y"/>
                                          </p:val>
                                        </p:tav>
                                      </p:tavLst>
                                    </p:anim>
                                    <p:animEffect transition="in" filter="wipe(down)">
                                      <p:cBhvr>
                                        <p:cTn id="46" dur="500"/>
                                        <p:tgtEl>
                                          <p:spTgt spid="32"/>
                                        </p:tgtEl>
                                      </p:cBhvr>
                                    </p:animEffect>
                                  </p:childTnLst>
                                </p:cTn>
                              </p:par>
                            </p:childTnLst>
                          </p:cTn>
                        </p:par>
                        <p:par>
                          <p:cTn id="47" fill="hold">
                            <p:stCondLst>
                              <p:cond delay="8000"/>
                            </p:stCondLst>
                            <p:childTnLst>
                              <p:par>
                                <p:cTn id="48" presetID="12" presetClass="entr" presetSubtype="1" fill="hold" nodeType="afterEffect">
                                  <p:stCondLst>
                                    <p:cond delay="0"/>
                                  </p:stCondLst>
                                  <p:childTnLst>
                                    <p:set>
                                      <p:cBhvr>
                                        <p:cTn id="49" dur="1" fill="hold">
                                          <p:stCondLst>
                                            <p:cond delay="0"/>
                                          </p:stCondLst>
                                        </p:cTn>
                                        <p:tgtEl>
                                          <p:spTgt spid="29"/>
                                        </p:tgtEl>
                                        <p:attrNameLst>
                                          <p:attrName>style.visibility</p:attrName>
                                        </p:attrNameLst>
                                      </p:cBhvr>
                                      <p:to>
                                        <p:strVal val="visible"/>
                                      </p:to>
                                    </p:set>
                                    <p:anim calcmode="lin" valueType="num">
                                      <p:cBhvr additive="base">
                                        <p:cTn id="50" dur="500"/>
                                        <p:tgtEl>
                                          <p:spTgt spid="29"/>
                                        </p:tgtEl>
                                        <p:attrNameLst>
                                          <p:attrName>ppt_y</p:attrName>
                                        </p:attrNameLst>
                                      </p:cBhvr>
                                      <p:tavLst>
                                        <p:tav tm="0">
                                          <p:val>
                                            <p:strVal val="#ppt_y-#ppt_h*1.125000"/>
                                          </p:val>
                                        </p:tav>
                                        <p:tav tm="100000">
                                          <p:val>
                                            <p:strVal val="#ppt_y"/>
                                          </p:val>
                                        </p:tav>
                                      </p:tavLst>
                                    </p:anim>
                                    <p:animEffect transition="in" filter="wipe(down)">
                                      <p:cBhvr>
                                        <p:cTn id="51"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Creative Image Layout </a:t>
            </a:r>
          </a:p>
        </p:txBody>
      </p:sp>
      <p:sp>
        <p:nvSpPr>
          <p:cNvPr id="3" name="Slide Number Placeholder 2"/>
          <p:cNvSpPr>
            <a:spLocks noGrp="1"/>
          </p:cNvSpPr>
          <p:nvPr>
            <p:ph type="sldNum" sz="quarter" idx="12"/>
          </p:nvPr>
        </p:nvSpPr>
        <p:spPr/>
        <p:txBody>
          <a:bodyPr/>
          <a:lstStyle/>
          <a:p>
            <a:fld id="{5DE872C3-2ED1-43FB-B3C4-BA6F078D7CD3}" type="slidenum">
              <a:rPr lang="en-US" smtClean="0"/>
              <a:t>27</a:t>
            </a:fld>
            <a:endParaRPr lang="en-US"/>
          </a:p>
        </p:txBody>
      </p:sp>
      <p:sp>
        <p:nvSpPr>
          <p:cNvPr id="7" name="Flowchart: Process 6"/>
          <p:cNvSpPr/>
          <p:nvPr/>
        </p:nvSpPr>
        <p:spPr>
          <a:xfrm>
            <a:off x="3053751" y="3127248"/>
            <a:ext cx="6084498" cy="2885357"/>
          </a:xfrm>
          <a:prstGeom prst="flowChartProcess">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lowchart: Process 7"/>
          <p:cNvSpPr/>
          <p:nvPr/>
        </p:nvSpPr>
        <p:spPr>
          <a:xfrm>
            <a:off x="0" y="3127247"/>
            <a:ext cx="3053751" cy="2885357"/>
          </a:xfrm>
          <a:prstGeom prst="flowChartProcess">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lowchart: Process 9"/>
          <p:cNvSpPr/>
          <p:nvPr/>
        </p:nvSpPr>
        <p:spPr>
          <a:xfrm>
            <a:off x="0" y="6012610"/>
            <a:ext cx="12215004" cy="845389"/>
          </a:xfrm>
          <a:prstGeom prst="flowChartProcess">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lowchart: Process 10"/>
          <p:cNvSpPr/>
          <p:nvPr/>
        </p:nvSpPr>
        <p:spPr>
          <a:xfrm>
            <a:off x="9138249" y="3127246"/>
            <a:ext cx="3053751" cy="2885357"/>
          </a:xfrm>
          <a:prstGeom prst="flowChartProcess">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2880293" y="1346032"/>
            <a:ext cx="6431409" cy="523220"/>
          </a:xfrm>
          <a:prstGeom prst="rect">
            <a:avLst/>
          </a:prstGeom>
          <a:noFill/>
        </p:spPr>
        <p:txBody>
          <a:bodyPr wrap="square" rtlCol="0">
            <a:spAutoFit/>
          </a:bodyPr>
          <a:lstStyle/>
          <a:p>
            <a:pPr algn="ct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endParaRPr lang="en-US" sz="1400" dirty="0">
              <a:solidFill>
                <a:schemeClr val="tx1">
                  <a:lumMod val="50000"/>
                  <a:lumOff val="50000"/>
                </a:schemeClr>
              </a:solidFill>
            </a:endParaRPr>
          </a:p>
        </p:txBody>
      </p:sp>
      <p:sp>
        <p:nvSpPr>
          <p:cNvPr id="13" name="TextBox 12"/>
          <p:cNvSpPr txBox="1"/>
          <p:nvPr/>
        </p:nvSpPr>
        <p:spPr>
          <a:xfrm>
            <a:off x="838198" y="6137118"/>
            <a:ext cx="10515598" cy="523220"/>
          </a:xfrm>
          <a:prstGeom prst="rect">
            <a:avLst/>
          </a:prstGeom>
          <a:noFill/>
        </p:spPr>
        <p:txBody>
          <a:bodyPr wrap="square" rtlCol="0">
            <a:spAutoFit/>
          </a:bodyPr>
          <a:lstStyle/>
          <a:p>
            <a:pPr algn="ctr"/>
            <a:r>
              <a:rPr lang="en-US" sz="1400" dirty="0">
                <a:solidFill>
                  <a:schemeClr val="bg1"/>
                </a:solidFill>
              </a:rPr>
              <a:t>Lorem ipsum dolor sit </a:t>
            </a:r>
            <a:r>
              <a:rPr lang="en-US" sz="1400" dirty="0" err="1">
                <a:solidFill>
                  <a:schemeClr val="bg1"/>
                </a:solidFill>
              </a:rPr>
              <a:t>amet</a:t>
            </a:r>
            <a:r>
              <a:rPr lang="en-US" sz="1400" dirty="0">
                <a:solidFill>
                  <a:schemeClr val="bg1"/>
                </a:solidFill>
              </a:rPr>
              <a:t>, </a:t>
            </a:r>
            <a:r>
              <a:rPr lang="en-US" sz="1400" dirty="0" err="1">
                <a:solidFill>
                  <a:schemeClr val="bg1"/>
                </a:solidFill>
              </a:rPr>
              <a:t>consectetur</a:t>
            </a:r>
            <a:r>
              <a:rPr lang="en-US" sz="1400" dirty="0">
                <a:solidFill>
                  <a:schemeClr val="bg1"/>
                </a:solidFill>
              </a:rPr>
              <a:t> </a:t>
            </a:r>
            <a:r>
              <a:rPr lang="en-US" sz="1400" dirty="0" err="1">
                <a:solidFill>
                  <a:schemeClr val="bg1"/>
                </a:solidFill>
              </a:rPr>
              <a:t>adipiscing</a:t>
            </a:r>
            <a:r>
              <a:rPr lang="en-US" sz="1400" dirty="0">
                <a:solidFill>
                  <a:schemeClr val="bg1"/>
                </a:solidFill>
              </a:rPr>
              <a:t> </a:t>
            </a:r>
            <a:r>
              <a:rPr lang="en-US" sz="1400" dirty="0" err="1">
                <a:solidFill>
                  <a:schemeClr val="bg1"/>
                </a:solidFill>
              </a:rPr>
              <a:t>elit</a:t>
            </a:r>
            <a:r>
              <a:rPr lang="en-US" sz="1400" dirty="0">
                <a:solidFill>
                  <a:schemeClr val="bg1"/>
                </a:solidFill>
              </a:rPr>
              <a:t>. </a:t>
            </a:r>
            <a:r>
              <a:rPr lang="en-US" sz="1400" dirty="0" err="1">
                <a:solidFill>
                  <a:schemeClr val="bg1"/>
                </a:solidFill>
              </a:rPr>
              <a:t>Vestibulum</a:t>
            </a:r>
            <a:r>
              <a:rPr lang="en-US" sz="1400" dirty="0">
                <a:solidFill>
                  <a:schemeClr val="bg1"/>
                </a:solidFill>
              </a:rPr>
              <a:t> </a:t>
            </a:r>
            <a:r>
              <a:rPr lang="en-US" sz="1400" dirty="0" err="1">
                <a:solidFill>
                  <a:schemeClr val="bg1"/>
                </a:solidFill>
              </a:rPr>
              <a:t>dignissim</a:t>
            </a:r>
            <a:r>
              <a:rPr lang="en-US" sz="1400" dirty="0">
                <a:solidFill>
                  <a:schemeClr val="bg1"/>
                </a:solidFill>
              </a:rPr>
              <a:t> </a:t>
            </a:r>
            <a:r>
              <a:rPr lang="en-US" sz="1400" dirty="0" err="1">
                <a:solidFill>
                  <a:schemeClr val="bg1"/>
                </a:solidFill>
              </a:rPr>
              <a:t>nunc</a:t>
            </a:r>
            <a:r>
              <a:rPr lang="en-US" sz="1400" dirty="0">
                <a:solidFill>
                  <a:schemeClr val="bg1"/>
                </a:solidFill>
              </a:rPr>
              <a:t> nisi, ac </a:t>
            </a:r>
            <a:r>
              <a:rPr lang="en-US" sz="1400" dirty="0" err="1">
                <a:solidFill>
                  <a:schemeClr val="bg1"/>
                </a:solidFill>
              </a:rPr>
              <a:t>scelerisque</a:t>
            </a:r>
            <a:r>
              <a:rPr lang="en-US" sz="1400" dirty="0">
                <a:solidFill>
                  <a:schemeClr val="bg1"/>
                </a:solidFill>
              </a:rPr>
              <a:t> </a:t>
            </a:r>
            <a:r>
              <a:rPr lang="en-US" sz="1400" dirty="0" err="1">
                <a:solidFill>
                  <a:schemeClr val="bg1"/>
                </a:solidFill>
              </a:rPr>
              <a:t>nulla</a:t>
            </a:r>
            <a:r>
              <a:rPr lang="en-US" sz="1400" dirty="0">
                <a:solidFill>
                  <a:schemeClr val="bg1"/>
                </a:solidFill>
              </a:rPr>
              <a:t> </a:t>
            </a:r>
            <a:r>
              <a:rPr lang="en-US" sz="1400" dirty="0" err="1">
                <a:solidFill>
                  <a:schemeClr val="bg1"/>
                </a:solidFill>
              </a:rPr>
              <a:t>malesuada</a:t>
            </a:r>
            <a:r>
              <a:rPr lang="en-US" sz="1400" dirty="0">
                <a:solidFill>
                  <a:schemeClr val="bg1"/>
                </a:solidFill>
              </a:rPr>
              <a:t> id. </a:t>
            </a:r>
            <a:r>
              <a:rPr lang="en-US" sz="1400" dirty="0" err="1">
                <a:solidFill>
                  <a:schemeClr val="bg1"/>
                </a:solidFill>
              </a:rPr>
              <a:t>Nunc</a:t>
            </a:r>
            <a:r>
              <a:rPr lang="en-US" sz="1400" dirty="0">
                <a:solidFill>
                  <a:schemeClr val="bg1"/>
                </a:solidFill>
              </a:rPr>
              <a:t> </a:t>
            </a:r>
            <a:r>
              <a:rPr lang="en-US" sz="1400" dirty="0" err="1">
                <a:solidFill>
                  <a:schemeClr val="bg1"/>
                </a:solidFill>
              </a:rPr>
              <a:t>consequat</a:t>
            </a:r>
            <a:r>
              <a:rPr lang="en-US" sz="1400" dirty="0">
                <a:solidFill>
                  <a:schemeClr val="bg1"/>
                </a:solidFill>
              </a:rPr>
              <a:t> a sed. Integer </a:t>
            </a:r>
            <a:r>
              <a:rPr lang="en-US" sz="1400" dirty="0" err="1">
                <a:solidFill>
                  <a:schemeClr val="bg1"/>
                </a:solidFill>
              </a:rPr>
              <a:t>iaculis</a:t>
            </a:r>
            <a:r>
              <a:rPr lang="en-US" sz="1400" dirty="0">
                <a:solidFill>
                  <a:schemeClr val="bg1"/>
                </a:solidFill>
              </a:rPr>
              <a:t> </a:t>
            </a:r>
            <a:r>
              <a:rPr lang="en-US" sz="1400" dirty="0" err="1">
                <a:solidFill>
                  <a:schemeClr val="bg1"/>
                </a:solidFill>
              </a:rPr>
              <a:t>dignissim</a:t>
            </a:r>
            <a:r>
              <a:rPr lang="en-US" sz="1400" dirty="0">
                <a:solidFill>
                  <a:schemeClr val="bg1"/>
                </a:solidFill>
              </a:rPr>
              <a:t> lacus </a:t>
            </a:r>
            <a:r>
              <a:rPr lang="en-US" sz="1400" dirty="0" err="1">
                <a:solidFill>
                  <a:schemeClr val="bg1"/>
                </a:solidFill>
              </a:rPr>
              <a:t>eget</a:t>
            </a:r>
            <a:r>
              <a:rPr lang="en-US" sz="1400" dirty="0">
                <a:solidFill>
                  <a:schemeClr val="bg1"/>
                </a:solidFill>
              </a:rPr>
              <a:t> </a:t>
            </a:r>
            <a:r>
              <a:rPr lang="en-US" sz="1400" dirty="0" err="1">
                <a:solidFill>
                  <a:schemeClr val="bg1"/>
                </a:solidFill>
              </a:rPr>
              <a:t>commodo</a:t>
            </a:r>
            <a:r>
              <a:rPr lang="en-US" sz="1400" dirty="0">
                <a:solidFill>
                  <a:schemeClr val="bg1"/>
                </a:solidFill>
              </a:rPr>
              <a:t>. </a:t>
            </a:r>
          </a:p>
        </p:txBody>
      </p:sp>
      <p:grpSp>
        <p:nvGrpSpPr>
          <p:cNvPr id="14" name="Group 13"/>
          <p:cNvGrpSpPr/>
          <p:nvPr/>
        </p:nvGrpSpPr>
        <p:grpSpPr>
          <a:xfrm>
            <a:off x="2377373" y="2734056"/>
            <a:ext cx="2730464" cy="191891"/>
            <a:chOff x="5279680" y="3506146"/>
            <a:chExt cx="2352034" cy="150443"/>
          </a:xfrm>
          <a:solidFill>
            <a:schemeClr val="accent2"/>
          </a:solidFill>
        </p:grpSpPr>
        <p:sp>
          <p:nvSpPr>
            <p:cNvPr id="15" name="Parallelogram 14"/>
            <p:cNvSpPr/>
            <p:nvPr/>
          </p:nvSpPr>
          <p:spPr>
            <a:xfrm>
              <a:off x="7159104" y="3506147"/>
              <a:ext cx="472610" cy="150439"/>
            </a:xfrm>
            <a:prstGeom prst="parallelogram">
              <a:avLst/>
            </a:prstGeom>
            <a:grpFill/>
            <a:ln w="63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accent3"/>
                </a:solidFill>
              </a:endParaRPr>
            </a:p>
          </p:txBody>
        </p:sp>
        <p:sp>
          <p:nvSpPr>
            <p:cNvPr id="16" name="Parallelogram 15"/>
            <p:cNvSpPr/>
            <p:nvPr/>
          </p:nvSpPr>
          <p:spPr>
            <a:xfrm>
              <a:off x="6689248" y="3506147"/>
              <a:ext cx="472610" cy="150439"/>
            </a:xfrm>
            <a:prstGeom prst="parallelogram">
              <a:avLst/>
            </a:prstGeom>
            <a:grpFill/>
            <a:ln w="63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accent3"/>
                </a:solidFill>
              </a:endParaRPr>
            </a:p>
          </p:txBody>
        </p:sp>
        <p:sp>
          <p:nvSpPr>
            <p:cNvPr id="17" name="Parallelogram 16"/>
            <p:cNvSpPr/>
            <p:nvPr/>
          </p:nvSpPr>
          <p:spPr>
            <a:xfrm>
              <a:off x="6219392" y="3506147"/>
              <a:ext cx="472610" cy="150439"/>
            </a:xfrm>
            <a:prstGeom prst="parallelogram">
              <a:avLst/>
            </a:prstGeom>
            <a:grpFill/>
            <a:ln w="63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accent3"/>
                </a:solidFill>
              </a:endParaRPr>
            </a:p>
          </p:txBody>
        </p:sp>
        <p:sp>
          <p:nvSpPr>
            <p:cNvPr id="18" name="Parallelogram 17"/>
            <p:cNvSpPr/>
            <p:nvPr/>
          </p:nvSpPr>
          <p:spPr>
            <a:xfrm>
              <a:off x="5749536" y="3506148"/>
              <a:ext cx="472610" cy="150441"/>
            </a:xfrm>
            <a:prstGeom prst="parallelogram">
              <a:avLst/>
            </a:prstGeom>
            <a:grpFill/>
            <a:ln w="63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accent3"/>
                </a:solidFill>
              </a:endParaRPr>
            </a:p>
          </p:txBody>
        </p:sp>
        <p:sp>
          <p:nvSpPr>
            <p:cNvPr id="19" name="Parallelogram 18"/>
            <p:cNvSpPr/>
            <p:nvPr/>
          </p:nvSpPr>
          <p:spPr>
            <a:xfrm>
              <a:off x="5279680" y="3506146"/>
              <a:ext cx="472610" cy="150440"/>
            </a:xfrm>
            <a:prstGeom prst="parallelogram">
              <a:avLst/>
            </a:prstGeom>
            <a:grpFill/>
            <a:ln w="63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accent3"/>
                </a:solidFill>
              </a:endParaRPr>
            </a:p>
          </p:txBody>
        </p:sp>
      </p:grpSp>
      <p:grpSp>
        <p:nvGrpSpPr>
          <p:cNvPr id="20" name="Group 19"/>
          <p:cNvGrpSpPr/>
          <p:nvPr/>
        </p:nvGrpSpPr>
        <p:grpSpPr>
          <a:xfrm>
            <a:off x="7257894" y="2734056"/>
            <a:ext cx="2730464" cy="191891"/>
            <a:chOff x="5279680" y="3506146"/>
            <a:chExt cx="2352034" cy="150443"/>
          </a:xfrm>
          <a:solidFill>
            <a:schemeClr val="accent3"/>
          </a:solidFill>
        </p:grpSpPr>
        <p:sp>
          <p:nvSpPr>
            <p:cNvPr id="21" name="Parallelogram 20"/>
            <p:cNvSpPr/>
            <p:nvPr/>
          </p:nvSpPr>
          <p:spPr>
            <a:xfrm>
              <a:off x="7159104" y="3506147"/>
              <a:ext cx="472610" cy="150439"/>
            </a:xfrm>
            <a:prstGeom prst="parallelogram">
              <a:avLst/>
            </a:prstGeom>
            <a:grpFill/>
            <a:ln w="63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accent3"/>
                </a:solidFill>
              </a:endParaRPr>
            </a:p>
          </p:txBody>
        </p:sp>
        <p:sp>
          <p:nvSpPr>
            <p:cNvPr id="22" name="Parallelogram 21"/>
            <p:cNvSpPr/>
            <p:nvPr/>
          </p:nvSpPr>
          <p:spPr>
            <a:xfrm>
              <a:off x="6689248" y="3506147"/>
              <a:ext cx="472610" cy="150439"/>
            </a:xfrm>
            <a:prstGeom prst="parallelogram">
              <a:avLst/>
            </a:prstGeom>
            <a:grpFill/>
            <a:ln w="63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accent3"/>
                </a:solidFill>
              </a:endParaRPr>
            </a:p>
          </p:txBody>
        </p:sp>
        <p:sp>
          <p:nvSpPr>
            <p:cNvPr id="23" name="Parallelogram 22"/>
            <p:cNvSpPr/>
            <p:nvPr/>
          </p:nvSpPr>
          <p:spPr>
            <a:xfrm>
              <a:off x="6219392" y="3506147"/>
              <a:ext cx="472610" cy="150439"/>
            </a:xfrm>
            <a:prstGeom prst="parallelogram">
              <a:avLst/>
            </a:prstGeom>
            <a:grpFill/>
            <a:ln w="63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accent3"/>
                </a:solidFill>
              </a:endParaRPr>
            </a:p>
          </p:txBody>
        </p:sp>
        <p:sp>
          <p:nvSpPr>
            <p:cNvPr id="24" name="Parallelogram 23"/>
            <p:cNvSpPr/>
            <p:nvPr/>
          </p:nvSpPr>
          <p:spPr>
            <a:xfrm>
              <a:off x="5749536" y="3506148"/>
              <a:ext cx="472610" cy="150441"/>
            </a:xfrm>
            <a:prstGeom prst="parallelogram">
              <a:avLst/>
            </a:prstGeom>
            <a:grpFill/>
            <a:ln w="63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accent3"/>
                </a:solidFill>
              </a:endParaRPr>
            </a:p>
          </p:txBody>
        </p:sp>
        <p:sp>
          <p:nvSpPr>
            <p:cNvPr id="25" name="Parallelogram 24"/>
            <p:cNvSpPr/>
            <p:nvPr/>
          </p:nvSpPr>
          <p:spPr>
            <a:xfrm>
              <a:off x="5279680" y="3506146"/>
              <a:ext cx="472610" cy="150440"/>
            </a:xfrm>
            <a:prstGeom prst="parallelogram">
              <a:avLst/>
            </a:prstGeom>
            <a:grpFill/>
            <a:ln w="63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accent3"/>
                </a:solidFill>
              </a:endParaRPr>
            </a:p>
          </p:txBody>
        </p:sp>
      </p:grpSp>
      <p:grpSp>
        <p:nvGrpSpPr>
          <p:cNvPr id="31" name="Group 30"/>
          <p:cNvGrpSpPr/>
          <p:nvPr/>
        </p:nvGrpSpPr>
        <p:grpSpPr>
          <a:xfrm>
            <a:off x="1922060" y="2130551"/>
            <a:ext cx="795391" cy="795391"/>
            <a:chOff x="1922060" y="2130551"/>
            <a:chExt cx="795391" cy="795391"/>
          </a:xfrm>
        </p:grpSpPr>
        <p:sp>
          <p:nvSpPr>
            <p:cNvPr id="26" name="Oval 25"/>
            <p:cNvSpPr/>
            <p:nvPr/>
          </p:nvSpPr>
          <p:spPr>
            <a:xfrm>
              <a:off x="1922060" y="2130551"/>
              <a:ext cx="795391" cy="795391"/>
            </a:xfrm>
            <a:prstGeom prst="ellipse">
              <a:avLst/>
            </a:prstGeom>
            <a:solidFill>
              <a:schemeClr val="accent2"/>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6"/>
            <p:cNvSpPr>
              <a:spLocks noEditPoints="1"/>
            </p:cNvSpPr>
            <p:nvPr/>
          </p:nvSpPr>
          <p:spPr bwMode="auto">
            <a:xfrm>
              <a:off x="2126993" y="2331175"/>
              <a:ext cx="385523" cy="394141"/>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30" name="Group 29"/>
          <p:cNvGrpSpPr/>
          <p:nvPr/>
        </p:nvGrpSpPr>
        <p:grpSpPr>
          <a:xfrm>
            <a:off x="6835243" y="2130551"/>
            <a:ext cx="795391" cy="795391"/>
            <a:chOff x="6798393" y="2130551"/>
            <a:chExt cx="795391" cy="795391"/>
          </a:xfrm>
        </p:grpSpPr>
        <p:sp>
          <p:nvSpPr>
            <p:cNvPr id="27" name="Oval 26"/>
            <p:cNvSpPr/>
            <p:nvPr/>
          </p:nvSpPr>
          <p:spPr>
            <a:xfrm>
              <a:off x="6798393" y="2130551"/>
              <a:ext cx="795391" cy="795391"/>
            </a:xfrm>
            <a:prstGeom prst="ellipse">
              <a:avLst/>
            </a:prstGeom>
            <a:solidFill>
              <a:schemeClr val="accent3"/>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6"/>
            <p:cNvSpPr>
              <a:spLocks noEditPoints="1"/>
            </p:cNvSpPr>
            <p:nvPr/>
          </p:nvSpPr>
          <p:spPr bwMode="auto">
            <a:xfrm>
              <a:off x="7003326" y="2326495"/>
              <a:ext cx="385523" cy="394141"/>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4" name="TextBox 3"/>
          <p:cNvSpPr txBox="1"/>
          <p:nvPr/>
        </p:nvSpPr>
        <p:spPr>
          <a:xfrm>
            <a:off x="7803931" y="2364721"/>
            <a:ext cx="1356012" cy="369332"/>
          </a:xfrm>
          <a:prstGeom prst="rect">
            <a:avLst/>
          </a:prstGeom>
          <a:noFill/>
        </p:spPr>
        <p:txBody>
          <a:bodyPr wrap="none" rtlCol="0">
            <a:spAutoFit/>
          </a:bodyPr>
          <a:lstStyle/>
          <a:p>
            <a:r>
              <a:rPr lang="en-US" dirty="0">
                <a:solidFill>
                  <a:schemeClr val="tx1">
                    <a:lumMod val="65000"/>
                    <a:lumOff val="35000"/>
                  </a:schemeClr>
                </a:solidFill>
              </a:rPr>
              <a:t>Web Design </a:t>
            </a:r>
          </a:p>
        </p:txBody>
      </p:sp>
      <p:sp>
        <p:nvSpPr>
          <p:cNvPr id="32" name="TextBox 31"/>
          <p:cNvSpPr txBox="1"/>
          <p:nvPr/>
        </p:nvSpPr>
        <p:spPr>
          <a:xfrm>
            <a:off x="2888189" y="2361304"/>
            <a:ext cx="1584088" cy="369332"/>
          </a:xfrm>
          <a:prstGeom prst="rect">
            <a:avLst/>
          </a:prstGeom>
          <a:noFill/>
        </p:spPr>
        <p:txBody>
          <a:bodyPr wrap="none" rtlCol="0">
            <a:spAutoFit/>
          </a:bodyPr>
          <a:lstStyle/>
          <a:p>
            <a:r>
              <a:rPr lang="en-US" dirty="0">
                <a:solidFill>
                  <a:schemeClr val="tx1">
                    <a:lumMod val="65000"/>
                    <a:lumOff val="35000"/>
                  </a:schemeClr>
                </a:solidFill>
              </a:rPr>
              <a:t>Mobile Design </a:t>
            </a:r>
          </a:p>
        </p:txBody>
      </p:sp>
    </p:spTree>
    <p:extLst>
      <p:ext uri="{BB962C8B-B14F-4D97-AF65-F5344CB8AC3E}">
        <p14:creationId xmlns:p14="http://schemas.microsoft.com/office/powerpoint/2010/main" val="304771281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p:cTn id="13" dur="500" fill="hold"/>
                                        <p:tgtEl>
                                          <p:spTgt spid="31"/>
                                        </p:tgtEl>
                                        <p:attrNameLst>
                                          <p:attrName>ppt_w</p:attrName>
                                        </p:attrNameLst>
                                      </p:cBhvr>
                                      <p:tavLst>
                                        <p:tav tm="0">
                                          <p:val>
                                            <p:fltVal val="0"/>
                                          </p:val>
                                        </p:tav>
                                        <p:tav tm="100000">
                                          <p:val>
                                            <p:strVal val="#ppt_w"/>
                                          </p:val>
                                        </p:tav>
                                      </p:tavLst>
                                    </p:anim>
                                    <p:anim calcmode="lin" valueType="num">
                                      <p:cBhvr>
                                        <p:cTn id="14" dur="500" fill="hold"/>
                                        <p:tgtEl>
                                          <p:spTgt spid="31"/>
                                        </p:tgtEl>
                                        <p:attrNameLst>
                                          <p:attrName>ppt_h</p:attrName>
                                        </p:attrNameLst>
                                      </p:cBhvr>
                                      <p:tavLst>
                                        <p:tav tm="0">
                                          <p:val>
                                            <p:fltVal val="0"/>
                                          </p:val>
                                        </p:tav>
                                        <p:tav tm="100000">
                                          <p:val>
                                            <p:strVal val="#ppt_h"/>
                                          </p:val>
                                        </p:tav>
                                      </p:tavLst>
                                    </p:anim>
                                    <p:animEffect transition="in" filter="fade">
                                      <p:cBhvr>
                                        <p:cTn id="15" dur="500"/>
                                        <p:tgtEl>
                                          <p:spTgt spid="31"/>
                                        </p:tgtEl>
                                      </p:cBhvr>
                                    </p:animEffect>
                                  </p:childTnLst>
                                </p:cTn>
                              </p:par>
                            </p:childTnLst>
                          </p:cTn>
                        </p:par>
                        <p:par>
                          <p:cTn id="16" fill="hold">
                            <p:stCondLst>
                              <p:cond delay="1500"/>
                            </p:stCondLst>
                            <p:childTnLst>
                              <p:par>
                                <p:cTn id="17" presetID="14" presetClass="entr" presetSubtype="10" fill="hold" grpId="0" nodeType="after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randombar(horizontal)">
                                      <p:cBhvr>
                                        <p:cTn id="19" dur="500"/>
                                        <p:tgtEl>
                                          <p:spTgt spid="32"/>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wipe(left)">
                                      <p:cBhvr>
                                        <p:cTn id="23" dur="500"/>
                                        <p:tgtEl>
                                          <p:spTgt spid="14"/>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 calcmode="lin" valueType="num">
                                      <p:cBhvr>
                                        <p:cTn id="27" dur="500" fill="hold"/>
                                        <p:tgtEl>
                                          <p:spTgt spid="30"/>
                                        </p:tgtEl>
                                        <p:attrNameLst>
                                          <p:attrName>ppt_w</p:attrName>
                                        </p:attrNameLst>
                                      </p:cBhvr>
                                      <p:tavLst>
                                        <p:tav tm="0">
                                          <p:val>
                                            <p:fltVal val="0"/>
                                          </p:val>
                                        </p:tav>
                                        <p:tav tm="100000">
                                          <p:val>
                                            <p:strVal val="#ppt_w"/>
                                          </p:val>
                                        </p:tav>
                                      </p:tavLst>
                                    </p:anim>
                                    <p:anim calcmode="lin" valueType="num">
                                      <p:cBhvr>
                                        <p:cTn id="28" dur="500" fill="hold"/>
                                        <p:tgtEl>
                                          <p:spTgt spid="30"/>
                                        </p:tgtEl>
                                        <p:attrNameLst>
                                          <p:attrName>ppt_h</p:attrName>
                                        </p:attrNameLst>
                                      </p:cBhvr>
                                      <p:tavLst>
                                        <p:tav tm="0">
                                          <p:val>
                                            <p:fltVal val="0"/>
                                          </p:val>
                                        </p:tav>
                                        <p:tav tm="100000">
                                          <p:val>
                                            <p:strVal val="#ppt_h"/>
                                          </p:val>
                                        </p:tav>
                                      </p:tavLst>
                                    </p:anim>
                                    <p:animEffect transition="in" filter="fade">
                                      <p:cBhvr>
                                        <p:cTn id="29" dur="500"/>
                                        <p:tgtEl>
                                          <p:spTgt spid="30"/>
                                        </p:tgtEl>
                                      </p:cBhvr>
                                    </p:animEffect>
                                  </p:childTnLst>
                                </p:cTn>
                              </p:par>
                            </p:childTnLst>
                          </p:cTn>
                        </p:par>
                        <p:par>
                          <p:cTn id="30" fill="hold">
                            <p:stCondLst>
                              <p:cond delay="3000"/>
                            </p:stCondLst>
                            <p:childTnLst>
                              <p:par>
                                <p:cTn id="31" presetID="14" presetClass="entr" presetSubtype="1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randombar(horizontal)">
                                      <p:cBhvr>
                                        <p:cTn id="33" dur="500"/>
                                        <p:tgtEl>
                                          <p:spTgt spid="4"/>
                                        </p:tgtEl>
                                      </p:cBhvr>
                                    </p:animEffect>
                                  </p:childTnLst>
                                </p:cTn>
                              </p:par>
                            </p:childTnLst>
                          </p:cTn>
                        </p:par>
                        <p:par>
                          <p:cTn id="34" fill="hold">
                            <p:stCondLst>
                              <p:cond delay="3500"/>
                            </p:stCondLst>
                            <p:childTnLst>
                              <p:par>
                                <p:cTn id="35" presetID="22" presetClass="entr" presetSubtype="8"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wipe(left)">
                                      <p:cBhvr>
                                        <p:cTn id="37" dur="500"/>
                                        <p:tgtEl>
                                          <p:spTgt spid="20"/>
                                        </p:tgtEl>
                                      </p:cBhvr>
                                    </p:animEffect>
                                  </p:childTnLst>
                                </p:cTn>
                              </p:par>
                            </p:childTnLst>
                          </p:cTn>
                        </p:par>
                        <p:par>
                          <p:cTn id="38" fill="hold">
                            <p:stCondLst>
                              <p:cond delay="4500"/>
                            </p:stCondLst>
                            <p:childTnLst>
                              <p:par>
                                <p:cTn id="39" presetID="18" presetClass="entr" presetSubtype="6" fill="hold" grpId="0"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strips(downRight)">
                                      <p:cBhvr>
                                        <p:cTn id="41" dur="500"/>
                                        <p:tgtEl>
                                          <p:spTgt spid="8"/>
                                        </p:tgtEl>
                                      </p:cBhvr>
                                    </p:animEffect>
                                  </p:childTnLst>
                                </p:cTn>
                              </p:par>
                            </p:childTnLst>
                          </p:cTn>
                        </p:par>
                        <p:par>
                          <p:cTn id="42" fill="hold">
                            <p:stCondLst>
                              <p:cond delay="5000"/>
                            </p:stCondLst>
                            <p:childTnLst>
                              <p:par>
                                <p:cTn id="43" presetID="18" presetClass="entr" presetSubtype="6" fill="hold" grpId="0"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strips(downRight)">
                                      <p:cBhvr>
                                        <p:cTn id="45" dur="500"/>
                                        <p:tgtEl>
                                          <p:spTgt spid="7"/>
                                        </p:tgtEl>
                                      </p:cBhvr>
                                    </p:animEffect>
                                  </p:childTnLst>
                                </p:cTn>
                              </p:par>
                            </p:childTnLst>
                          </p:cTn>
                        </p:par>
                        <p:par>
                          <p:cTn id="46" fill="hold">
                            <p:stCondLst>
                              <p:cond delay="5500"/>
                            </p:stCondLst>
                            <p:childTnLst>
                              <p:par>
                                <p:cTn id="47" presetID="18" presetClass="entr" presetSubtype="6"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strips(downRight)">
                                      <p:cBhvr>
                                        <p:cTn id="49" dur="500"/>
                                        <p:tgtEl>
                                          <p:spTgt spid="11"/>
                                        </p:tgtEl>
                                      </p:cBhvr>
                                    </p:animEffect>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6500"/>
                            </p:stCondLst>
                            <p:childTnLst>
                              <p:par>
                                <p:cTn id="55" presetID="16" presetClass="entr" presetSubtype="37" fill="hold" grpId="0" nodeType="afterEffect">
                                  <p:stCondLst>
                                    <p:cond delay="0"/>
                                  </p:stCondLst>
                                  <p:childTnLst>
                                    <p:set>
                                      <p:cBhvr>
                                        <p:cTn id="56" dur="1" fill="hold">
                                          <p:stCondLst>
                                            <p:cond delay="0"/>
                                          </p:stCondLst>
                                        </p:cTn>
                                        <p:tgtEl>
                                          <p:spTgt spid="13"/>
                                        </p:tgtEl>
                                        <p:attrNameLst>
                                          <p:attrName>style.visibility</p:attrName>
                                        </p:attrNameLst>
                                      </p:cBhvr>
                                      <p:to>
                                        <p:strVal val="visible"/>
                                      </p:to>
                                    </p:set>
                                    <p:animEffect transition="in" filter="barn(outVertical)">
                                      <p:cBhvr>
                                        <p:cTn id="5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P spid="11" grpId="0" animBg="1"/>
      <p:bldP spid="12" grpId="0"/>
      <p:bldP spid="13" grpId="0"/>
      <p:bldP spid="4" grpId="0"/>
      <p:bldP spid="3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148710" y="515380"/>
            <a:ext cx="6347963" cy="735541"/>
          </a:xfrm>
        </p:spPr>
        <p:txBody>
          <a:bodyPr>
            <a:normAutofit/>
          </a:bodyPr>
          <a:lstStyle/>
          <a:p>
            <a:r>
              <a:rPr lang="en-US" dirty="0"/>
              <a:t>Project Detail</a:t>
            </a:r>
          </a:p>
        </p:txBody>
      </p:sp>
      <p:sp>
        <p:nvSpPr>
          <p:cNvPr id="3" name="Slide Number Placeholder 2"/>
          <p:cNvSpPr>
            <a:spLocks noGrp="1"/>
          </p:cNvSpPr>
          <p:nvPr>
            <p:ph type="sldNum" sz="quarter" idx="12"/>
          </p:nvPr>
        </p:nvSpPr>
        <p:spPr/>
        <p:txBody>
          <a:bodyPr/>
          <a:lstStyle/>
          <a:p>
            <a:fld id="{5DE872C3-2ED1-43FB-B3C4-BA6F078D7CD3}" type="slidenum">
              <a:rPr lang="en-US" smtClean="0"/>
              <a:t>28</a:t>
            </a:fld>
            <a:endParaRPr lang="en-US"/>
          </a:p>
        </p:txBody>
      </p:sp>
      <p:sp>
        <p:nvSpPr>
          <p:cNvPr id="5" name="Rectangle 4"/>
          <p:cNvSpPr/>
          <p:nvPr/>
        </p:nvSpPr>
        <p:spPr>
          <a:xfrm>
            <a:off x="-2" y="0"/>
            <a:ext cx="4986075" cy="6858000"/>
          </a:xfrm>
          <a:prstGeom prst="rect">
            <a:avLst/>
          </a:prstGeom>
          <a:blipFill>
            <a:blip r:embed="rId2"/>
            <a:stretch>
              <a:fillRect/>
            </a:stretch>
          </a:blipFill>
          <a:ln w="571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Rectangle 5"/>
          <p:cNvSpPr/>
          <p:nvPr/>
        </p:nvSpPr>
        <p:spPr>
          <a:xfrm>
            <a:off x="5148710" y="1452923"/>
            <a:ext cx="4926942" cy="738664"/>
          </a:xfrm>
          <a:prstGeom prst="rect">
            <a:avLst/>
          </a:prstGeom>
        </p:spPr>
        <p:txBody>
          <a:bodyPr wrap="square">
            <a:spAutoFit/>
          </a:bodyPr>
          <a:lstStyle/>
          <a:p>
            <a:r>
              <a:rPr lang="en-US" sz="1400" dirty="0">
                <a:solidFill>
                  <a:schemeClr val="tx1">
                    <a:lumMod val="65000"/>
                    <a:lumOff val="35000"/>
                  </a:schemeClr>
                </a:solidFill>
              </a:rPr>
              <a:t>Lorem Ipsum has been the industry's standard dummy text ever since the 1500s, when an unknown printer took a galley of type and scrambled it to make a type specimen book.</a:t>
            </a:r>
          </a:p>
        </p:txBody>
      </p:sp>
      <p:grpSp>
        <p:nvGrpSpPr>
          <p:cNvPr id="7" name="Group 6"/>
          <p:cNvGrpSpPr/>
          <p:nvPr/>
        </p:nvGrpSpPr>
        <p:grpSpPr>
          <a:xfrm>
            <a:off x="6163447" y="2472395"/>
            <a:ext cx="4793478" cy="915174"/>
            <a:chOff x="2096753" y="2156085"/>
            <a:chExt cx="5280778" cy="915174"/>
          </a:xfrm>
        </p:grpSpPr>
        <p:sp>
          <p:nvSpPr>
            <p:cNvPr id="8" name="TextBox 7"/>
            <p:cNvSpPr txBox="1"/>
            <p:nvPr/>
          </p:nvSpPr>
          <p:spPr>
            <a:xfrm>
              <a:off x="2096753" y="2156085"/>
              <a:ext cx="5280778" cy="338554"/>
            </a:xfrm>
            <a:prstGeom prst="rect">
              <a:avLst/>
            </a:prstGeom>
            <a:noFill/>
          </p:spPr>
          <p:txBody>
            <a:bodyPr wrap="square" rtlCol="0">
              <a:spAutoFit/>
            </a:bodyPr>
            <a:lstStyle/>
            <a:p>
              <a:r>
                <a:rPr lang="en-US" sz="1600" dirty="0">
                  <a:solidFill>
                    <a:schemeClr val="tx1">
                      <a:lumMod val="65000"/>
                      <a:lumOff val="35000"/>
                    </a:schemeClr>
                  </a:solidFill>
                  <a:latin typeface="+mj-lt"/>
                </a:rPr>
                <a:t>Data Analysis &amp; Project Detail </a:t>
              </a:r>
            </a:p>
          </p:txBody>
        </p:sp>
        <p:sp>
          <p:nvSpPr>
            <p:cNvPr id="9" name="TextBox 8"/>
            <p:cNvSpPr txBox="1"/>
            <p:nvPr/>
          </p:nvSpPr>
          <p:spPr>
            <a:xfrm>
              <a:off x="2096754" y="2424928"/>
              <a:ext cx="4437814" cy="646331"/>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when an unknown printer took a galley of type and scrambled it to make a type specimen book.</a:t>
              </a:r>
            </a:p>
          </p:txBody>
        </p:sp>
      </p:grpSp>
      <p:grpSp>
        <p:nvGrpSpPr>
          <p:cNvPr id="10" name="Group 9"/>
          <p:cNvGrpSpPr/>
          <p:nvPr/>
        </p:nvGrpSpPr>
        <p:grpSpPr>
          <a:xfrm>
            <a:off x="6163447" y="3805357"/>
            <a:ext cx="4793478" cy="915174"/>
            <a:chOff x="2096753" y="2156085"/>
            <a:chExt cx="5280778" cy="915174"/>
          </a:xfrm>
        </p:grpSpPr>
        <p:sp>
          <p:nvSpPr>
            <p:cNvPr id="11" name="TextBox 10"/>
            <p:cNvSpPr txBox="1"/>
            <p:nvPr/>
          </p:nvSpPr>
          <p:spPr>
            <a:xfrm>
              <a:off x="2096753" y="2156085"/>
              <a:ext cx="5280778" cy="584775"/>
            </a:xfrm>
            <a:prstGeom prst="rect">
              <a:avLst/>
            </a:prstGeom>
            <a:noFill/>
          </p:spPr>
          <p:txBody>
            <a:bodyPr wrap="square" rtlCol="0">
              <a:spAutoFit/>
            </a:bodyPr>
            <a:lstStyle/>
            <a:p>
              <a:r>
                <a:rPr lang="en-US" sz="1600" dirty="0">
                  <a:solidFill>
                    <a:schemeClr val="tx1">
                      <a:lumMod val="65000"/>
                      <a:lumOff val="35000"/>
                    </a:schemeClr>
                  </a:solidFill>
                  <a:latin typeface="+mj-lt"/>
                </a:rPr>
                <a:t>Data Analysis &amp; Project Detail </a:t>
              </a:r>
            </a:p>
            <a:p>
              <a:endParaRPr lang="en-US" sz="1600" dirty="0">
                <a:solidFill>
                  <a:schemeClr val="tx2">
                    <a:lumMod val="75000"/>
                    <a:lumOff val="25000"/>
                  </a:schemeClr>
                </a:solidFill>
                <a:latin typeface="+mj-lt"/>
              </a:endParaRPr>
            </a:p>
          </p:txBody>
        </p:sp>
        <p:sp>
          <p:nvSpPr>
            <p:cNvPr id="12" name="TextBox 11"/>
            <p:cNvSpPr txBox="1"/>
            <p:nvPr/>
          </p:nvSpPr>
          <p:spPr>
            <a:xfrm>
              <a:off x="2096755" y="2424928"/>
              <a:ext cx="4437813" cy="646331"/>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when an unknown printer took a galley of type and scrambled it to make a type specimen book.</a:t>
              </a:r>
            </a:p>
          </p:txBody>
        </p:sp>
      </p:grpSp>
      <p:grpSp>
        <p:nvGrpSpPr>
          <p:cNvPr id="13" name="Group 12"/>
          <p:cNvGrpSpPr/>
          <p:nvPr/>
        </p:nvGrpSpPr>
        <p:grpSpPr>
          <a:xfrm>
            <a:off x="6163445" y="5122848"/>
            <a:ext cx="4793478" cy="915174"/>
            <a:chOff x="2096752" y="2156085"/>
            <a:chExt cx="3920741" cy="915174"/>
          </a:xfrm>
        </p:grpSpPr>
        <p:sp>
          <p:nvSpPr>
            <p:cNvPr id="14" name="TextBox 13"/>
            <p:cNvSpPr txBox="1"/>
            <p:nvPr/>
          </p:nvSpPr>
          <p:spPr>
            <a:xfrm>
              <a:off x="2096752" y="2156085"/>
              <a:ext cx="3920741" cy="584775"/>
            </a:xfrm>
            <a:prstGeom prst="rect">
              <a:avLst/>
            </a:prstGeom>
            <a:noFill/>
          </p:spPr>
          <p:txBody>
            <a:bodyPr wrap="square" rtlCol="0">
              <a:spAutoFit/>
            </a:bodyPr>
            <a:lstStyle/>
            <a:p>
              <a:r>
                <a:rPr lang="en-US" sz="1600" dirty="0">
                  <a:solidFill>
                    <a:schemeClr val="tx1">
                      <a:lumMod val="65000"/>
                      <a:lumOff val="35000"/>
                    </a:schemeClr>
                  </a:solidFill>
                  <a:latin typeface="+mj-lt"/>
                </a:rPr>
                <a:t>Data Analysis &amp; Project Detail </a:t>
              </a:r>
            </a:p>
            <a:p>
              <a:endParaRPr lang="en-US" sz="1600" dirty="0">
                <a:solidFill>
                  <a:schemeClr val="tx2">
                    <a:lumMod val="75000"/>
                    <a:lumOff val="25000"/>
                  </a:schemeClr>
                </a:solidFill>
                <a:latin typeface="+mj-lt"/>
              </a:endParaRPr>
            </a:p>
          </p:txBody>
        </p:sp>
        <p:sp>
          <p:nvSpPr>
            <p:cNvPr id="15" name="TextBox 14"/>
            <p:cNvSpPr txBox="1"/>
            <p:nvPr/>
          </p:nvSpPr>
          <p:spPr>
            <a:xfrm>
              <a:off x="2096755" y="2424928"/>
              <a:ext cx="3294876" cy="646331"/>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when an unknown printer took a galley of type and scrambled it to make a type specimen book.</a:t>
              </a:r>
            </a:p>
          </p:txBody>
        </p:sp>
      </p:grpSp>
      <p:grpSp>
        <p:nvGrpSpPr>
          <p:cNvPr id="16" name="Group 15"/>
          <p:cNvGrpSpPr/>
          <p:nvPr/>
        </p:nvGrpSpPr>
        <p:grpSpPr>
          <a:xfrm>
            <a:off x="5443998" y="3806736"/>
            <a:ext cx="652265" cy="649915"/>
            <a:chOff x="5443998" y="3806736"/>
            <a:chExt cx="652265" cy="649915"/>
          </a:xfrm>
        </p:grpSpPr>
        <p:sp>
          <p:nvSpPr>
            <p:cNvPr id="17" name="Oval 16"/>
            <p:cNvSpPr/>
            <p:nvPr/>
          </p:nvSpPr>
          <p:spPr>
            <a:xfrm>
              <a:off x="5443998" y="3806736"/>
              <a:ext cx="652265" cy="649915"/>
            </a:xfrm>
            <a:prstGeom prst="ellipse">
              <a:avLst/>
            </a:prstGeom>
            <a:solidFill>
              <a:schemeClr val="accent2"/>
            </a:solidFill>
            <a:ln w="571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AutoShape 59"/>
            <p:cNvSpPr>
              <a:spLocks/>
            </p:cNvSpPr>
            <p:nvPr/>
          </p:nvSpPr>
          <p:spPr bwMode="auto">
            <a:xfrm>
              <a:off x="5589304" y="3951460"/>
              <a:ext cx="311734" cy="311202"/>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9" name="Group 18"/>
          <p:cNvGrpSpPr/>
          <p:nvPr/>
        </p:nvGrpSpPr>
        <p:grpSpPr>
          <a:xfrm>
            <a:off x="5443998" y="5124227"/>
            <a:ext cx="652265" cy="649915"/>
            <a:chOff x="5443998" y="5124227"/>
            <a:chExt cx="652265" cy="649915"/>
          </a:xfrm>
        </p:grpSpPr>
        <p:sp>
          <p:nvSpPr>
            <p:cNvPr id="20" name="Oval 19"/>
            <p:cNvSpPr/>
            <p:nvPr/>
          </p:nvSpPr>
          <p:spPr>
            <a:xfrm>
              <a:off x="5443998" y="5124227"/>
              <a:ext cx="652265" cy="649915"/>
            </a:xfrm>
            <a:prstGeom prst="ellipse">
              <a:avLst/>
            </a:prstGeom>
            <a:solidFill>
              <a:schemeClr val="accent3"/>
            </a:solidFill>
            <a:ln w="571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1" name="Group 20"/>
            <p:cNvGrpSpPr/>
            <p:nvPr/>
          </p:nvGrpSpPr>
          <p:grpSpPr>
            <a:xfrm>
              <a:off x="5649912" y="5273942"/>
              <a:ext cx="240435" cy="350484"/>
              <a:chOff x="3582988" y="3510757"/>
              <a:chExt cx="319088" cy="465138"/>
            </a:xfrm>
            <a:solidFill>
              <a:schemeClr val="tx1"/>
            </a:solidFill>
          </p:grpSpPr>
          <p:sp>
            <p:nvSpPr>
              <p:cNvPr id="22" name="AutoShape 113"/>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solidFill>
                <a:schemeClr val="bg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114"/>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solidFill>
                <a:schemeClr val="bg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4" name="Group 23"/>
          <p:cNvGrpSpPr/>
          <p:nvPr/>
        </p:nvGrpSpPr>
        <p:grpSpPr>
          <a:xfrm>
            <a:off x="5443998" y="2473774"/>
            <a:ext cx="652265" cy="649915"/>
            <a:chOff x="5443998" y="2473774"/>
            <a:chExt cx="652265" cy="649915"/>
          </a:xfrm>
        </p:grpSpPr>
        <p:sp>
          <p:nvSpPr>
            <p:cNvPr id="25" name="Oval 24"/>
            <p:cNvSpPr/>
            <p:nvPr/>
          </p:nvSpPr>
          <p:spPr>
            <a:xfrm>
              <a:off x="5443998" y="2473774"/>
              <a:ext cx="652265" cy="649915"/>
            </a:xfrm>
            <a:prstGeom prst="ellipse">
              <a:avLst/>
            </a:prstGeom>
            <a:solidFill>
              <a:schemeClr val="accent1"/>
            </a:solidFill>
            <a:ln w="571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 name="Freeform 6"/>
            <p:cNvSpPr>
              <a:spLocks noEditPoints="1"/>
            </p:cNvSpPr>
            <p:nvPr/>
          </p:nvSpPr>
          <p:spPr bwMode="auto">
            <a:xfrm>
              <a:off x="5608354" y="2636038"/>
              <a:ext cx="325273" cy="332544"/>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144555388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p:tgtEl>
                                          <p:spTgt spid="5"/>
                                        </p:tgtEl>
                                        <p:attrNameLst>
                                          <p:attrName>ppt_x</p:attrName>
                                        </p:attrNameLst>
                                      </p:cBhvr>
                                      <p:tavLst>
                                        <p:tav tm="0">
                                          <p:val>
                                            <p:strVal val="#ppt_x-#ppt_w*1.125000"/>
                                          </p:val>
                                        </p:tav>
                                        <p:tav tm="100000">
                                          <p:val>
                                            <p:strVal val="#ppt_x"/>
                                          </p:val>
                                        </p:tav>
                                      </p:tavLst>
                                    </p:anim>
                                    <p:animEffect transition="in" filter="wipe(right)">
                                      <p:cBhvr>
                                        <p:cTn id="8" dur="500"/>
                                        <p:tgtEl>
                                          <p:spTgt spid="5"/>
                                        </p:tgtEl>
                                      </p:cBhvr>
                                    </p:animEffect>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p:tgtEl>
                                          <p:spTgt spid="6"/>
                                        </p:tgtEl>
                                        <p:attrNameLst>
                                          <p:attrName>ppt_x</p:attrName>
                                        </p:attrNameLst>
                                      </p:cBhvr>
                                      <p:tavLst>
                                        <p:tav tm="0">
                                          <p:val>
                                            <p:strVal val="#ppt_x-#ppt_w*1.125000"/>
                                          </p:val>
                                        </p:tav>
                                        <p:tav tm="100000">
                                          <p:val>
                                            <p:strVal val="#ppt_x"/>
                                          </p:val>
                                        </p:tav>
                                      </p:tavLst>
                                    </p:anim>
                                    <p:animEffect transition="in" filter="wipe(right)">
                                      <p:cBhvr>
                                        <p:cTn id="13" dur="500"/>
                                        <p:tgtEl>
                                          <p:spTgt spid="6"/>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 calcmode="lin" valueType="num">
                                      <p:cBhvr>
                                        <p:cTn id="17" dur="500" fill="hold"/>
                                        <p:tgtEl>
                                          <p:spTgt spid="24"/>
                                        </p:tgtEl>
                                        <p:attrNameLst>
                                          <p:attrName>ppt_w</p:attrName>
                                        </p:attrNameLst>
                                      </p:cBhvr>
                                      <p:tavLst>
                                        <p:tav tm="0">
                                          <p:val>
                                            <p:fltVal val="0"/>
                                          </p:val>
                                        </p:tav>
                                        <p:tav tm="100000">
                                          <p:val>
                                            <p:strVal val="#ppt_w"/>
                                          </p:val>
                                        </p:tav>
                                      </p:tavLst>
                                    </p:anim>
                                    <p:anim calcmode="lin" valueType="num">
                                      <p:cBhvr>
                                        <p:cTn id="18" dur="500" fill="hold"/>
                                        <p:tgtEl>
                                          <p:spTgt spid="24"/>
                                        </p:tgtEl>
                                        <p:attrNameLst>
                                          <p:attrName>ppt_h</p:attrName>
                                        </p:attrNameLst>
                                      </p:cBhvr>
                                      <p:tavLst>
                                        <p:tav tm="0">
                                          <p:val>
                                            <p:fltVal val="0"/>
                                          </p:val>
                                        </p:tav>
                                        <p:tav tm="100000">
                                          <p:val>
                                            <p:strVal val="#ppt_h"/>
                                          </p:val>
                                        </p:tav>
                                      </p:tavLst>
                                    </p:anim>
                                    <p:animEffect transition="in" filter="fade">
                                      <p:cBhvr>
                                        <p:cTn id="19" dur="500"/>
                                        <p:tgtEl>
                                          <p:spTgt spid="24"/>
                                        </p:tgtEl>
                                      </p:cBhvr>
                                    </p:animEffect>
                                  </p:childTnLst>
                                </p:cTn>
                              </p:par>
                            </p:childTnLst>
                          </p:cTn>
                        </p:par>
                        <p:par>
                          <p:cTn id="20" fill="hold">
                            <p:stCondLst>
                              <p:cond delay="1500"/>
                            </p:stCondLst>
                            <p:childTnLst>
                              <p:par>
                                <p:cTn id="21" presetID="12" presetClass="entr" presetSubtype="8"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p:tgtEl>
                                          <p:spTgt spid="7"/>
                                        </p:tgtEl>
                                        <p:attrNameLst>
                                          <p:attrName>ppt_x</p:attrName>
                                        </p:attrNameLst>
                                      </p:cBhvr>
                                      <p:tavLst>
                                        <p:tav tm="0">
                                          <p:val>
                                            <p:strVal val="#ppt_x-#ppt_w*1.125000"/>
                                          </p:val>
                                        </p:tav>
                                        <p:tav tm="100000">
                                          <p:val>
                                            <p:strVal val="#ppt_x"/>
                                          </p:val>
                                        </p:tav>
                                      </p:tavLst>
                                    </p:anim>
                                    <p:animEffect transition="in" filter="wipe(right)">
                                      <p:cBhvr>
                                        <p:cTn id="24" dur="500"/>
                                        <p:tgtEl>
                                          <p:spTgt spid="7"/>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12" presetClass="entr" presetSubtype="8" fill="hold"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p:tgtEl>
                                          <p:spTgt spid="10"/>
                                        </p:tgtEl>
                                        <p:attrNameLst>
                                          <p:attrName>ppt_x</p:attrName>
                                        </p:attrNameLst>
                                      </p:cBhvr>
                                      <p:tavLst>
                                        <p:tav tm="0">
                                          <p:val>
                                            <p:strVal val="#ppt_x-#ppt_w*1.125000"/>
                                          </p:val>
                                        </p:tav>
                                        <p:tav tm="100000">
                                          <p:val>
                                            <p:strVal val="#ppt_x"/>
                                          </p:val>
                                        </p:tav>
                                      </p:tavLst>
                                    </p:anim>
                                    <p:animEffect transition="in" filter="wipe(right)">
                                      <p:cBhvr>
                                        <p:cTn id="35" dur="500"/>
                                        <p:tgtEl>
                                          <p:spTgt spid="10"/>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p:cTn id="39" dur="500" fill="hold"/>
                                        <p:tgtEl>
                                          <p:spTgt spid="19"/>
                                        </p:tgtEl>
                                        <p:attrNameLst>
                                          <p:attrName>ppt_w</p:attrName>
                                        </p:attrNameLst>
                                      </p:cBhvr>
                                      <p:tavLst>
                                        <p:tav tm="0">
                                          <p:val>
                                            <p:fltVal val="0"/>
                                          </p:val>
                                        </p:tav>
                                        <p:tav tm="100000">
                                          <p:val>
                                            <p:strVal val="#ppt_w"/>
                                          </p:val>
                                        </p:tav>
                                      </p:tavLst>
                                    </p:anim>
                                    <p:anim calcmode="lin" valueType="num">
                                      <p:cBhvr>
                                        <p:cTn id="40" dur="500" fill="hold"/>
                                        <p:tgtEl>
                                          <p:spTgt spid="19"/>
                                        </p:tgtEl>
                                        <p:attrNameLst>
                                          <p:attrName>ppt_h</p:attrName>
                                        </p:attrNameLst>
                                      </p:cBhvr>
                                      <p:tavLst>
                                        <p:tav tm="0">
                                          <p:val>
                                            <p:fltVal val="0"/>
                                          </p:val>
                                        </p:tav>
                                        <p:tav tm="100000">
                                          <p:val>
                                            <p:strVal val="#ppt_h"/>
                                          </p:val>
                                        </p:tav>
                                      </p:tavLst>
                                    </p:anim>
                                    <p:animEffect transition="in" filter="fade">
                                      <p:cBhvr>
                                        <p:cTn id="41" dur="500"/>
                                        <p:tgtEl>
                                          <p:spTgt spid="19"/>
                                        </p:tgtEl>
                                      </p:cBhvr>
                                    </p:animEffect>
                                  </p:childTnLst>
                                </p:cTn>
                              </p:par>
                            </p:childTnLst>
                          </p:cTn>
                        </p:par>
                        <p:par>
                          <p:cTn id="42" fill="hold">
                            <p:stCondLst>
                              <p:cond delay="3500"/>
                            </p:stCondLst>
                            <p:childTnLst>
                              <p:par>
                                <p:cTn id="43" presetID="12" presetClass="entr" presetSubtype="8"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additive="base">
                                        <p:cTn id="45" dur="500"/>
                                        <p:tgtEl>
                                          <p:spTgt spid="13"/>
                                        </p:tgtEl>
                                        <p:attrNameLst>
                                          <p:attrName>ppt_x</p:attrName>
                                        </p:attrNameLst>
                                      </p:cBhvr>
                                      <p:tavLst>
                                        <p:tav tm="0">
                                          <p:val>
                                            <p:strVal val="#ppt_x-#ppt_w*1.125000"/>
                                          </p:val>
                                        </p:tav>
                                        <p:tav tm="100000">
                                          <p:val>
                                            <p:strVal val="#ppt_x"/>
                                          </p:val>
                                        </p:tav>
                                      </p:tavLst>
                                    </p:anim>
                                    <p:animEffect transition="in" filter="wipe(right)">
                                      <p:cBhvr>
                                        <p:cTn id="4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Single Image With Box</a:t>
            </a:r>
          </a:p>
        </p:txBody>
      </p:sp>
      <p:sp>
        <p:nvSpPr>
          <p:cNvPr id="3" name="Slide Number Placeholder 2"/>
          <p:cNvSpPr>
            <a:spLocks noGrp="1"/>
          </p:cNvSpPr>
          <p:nvPr>
            <p:ph type="sldNum" sz="quarter" idx="12"/>
          </p:nvPr>
        </p:nvSpPr>
        <p:spPr/>
        <p:txBody>
          <a:bodyPr/>
          <a:lstStyle/>
          <a:p>
            <a:fld id="{5DE872C3-2ED1-43FB-B3C4-BA6F078D7CD3}" type="slidenum">
              <a:rPr lang="en-US" smtClean="0"/>
              <a:t>29</a:t>
            </a:fld>
            <a:endParaRPr lang="en-US"/>
          </a:p>
        </p:txBody>
      </p:sp>
      <p:sp>
        <p:nvSpPr>
          <p:cNvPr id="4" name="Rectangle 3"/>
          <p:cNvSpPr/>
          <p:nvPr/>
        </p:nvSpPr>
        <p:spPr>
          <a:xfrm>
            <a:off x="886724" y="1210546"/>
            <a:ext cx="5934977" cy="369332"/>
          </a:xfrm>
          <a:prstGeom prst="rect">
            <a:avLst/>
          </a:prstGeom>
          <a:noFill/>
        </p:spPr>
        <p:txBody>
          <a:bodyPr wrap="square">
            <a:spAutoFit/>
          </a:bodyPr>
          <a:lstStyle/>
          <a:p>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
        <p:nvSpPr>
          <p:cNvPr id="5" name="TextBox 4"/>
          <p:cNvSpPr txBox="1"/>
          <p:nvPr/>
        </p:nvSpPr>
        <p:spPr>
          <a:xfrm>
            <a:off x="886724" y="1768085"/>
            <a:ext cx="8341568" cy="523220"/>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endParaRPr lang="en-US" sz="1400" dirty="0">
              <a:solidFill>
                <a:schemeClr val="tx1">
                  <a:lumMod val="50000"/>
                  <a:lumOff val="50000"/>
                </a:schemeClr>
              </a:solidFill>
            </a:endParaRPr>
          </a:p>
        </p:txBody>
      </p:sp>
      <p:sp>
        <p:nvSpPr>
          <p:cNvPr id="6" name="Rectangle 5"/>
          <p:cNvSpPr/>
          <p:nvPr/>
        </p:nvSpPr>
        <p:spPr>
          <a:xfrm>
            <a:off x="990600" y="2473723"/>
            <a:ext cx="5307225" cy="3705051"/>
          </a:xfrm>
          <a:prstGeom prst="rect">
            <a:avLst/>
          </a:prstGeom>
          <a:blipFill>
            <a:blip r:embed="rId2"/>
            <a:stretch>
              <a:fillRect/>
            </a:stretch>
          </a:blipFill>
          <a:ln w="571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7" name="Group 6"/>
          <p:cNvGrpSpPr/>
          <p:nvPr/>
        </p:nvGrpSpPr>
        <p:grpSpPr>
          <a:xfrm>
            <a:off x="6821701" y="2514600"/>
            <a:ext cx="819150" cy="819150"/>
            <a:chOff x="6821701" y="2514600"/>
            <a:chExt cx="819150" cy="819150"/>
          </a:xfrm>
        </p:grpSpPr>
        <p:sp>
          <p:nvSpPr>
            <p:cNvPr id="8" name="Rectangle 7"/>
            <p:cNvSpPr/>
            <p:nvPr/>
          </p:nvSpPr>
          <p:spPr>
            <a:xfrm>
              <a:off x="6821701" y="2514600"/>
              <a:ext cx="819150" cy="819150"/>
            </a:xfrm>
            <a:prstGeom prst="rect">
              <a:avLst/>
            </a:prstGeom>
            <a:solidFill>
              <a:schemeClr val="accent1"/>
            </a:solidFill>
            <a:ln w="571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Freeform 6"/>
            <p:cNvSpPr>
              <a:spLocks noEditPoints="1"/>
            </p:cNvSpPr>
            <p:nvPr/>
          </p:nvSpPr>
          <p:spPr bwMode="auto">
            <a:xfrm>
              <a:off x="7001454" y="2676165"/>
              <a:ext cx="495951" cy="507037"/>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0" name="Group 9"/>
          <p:cNvGrpSpPr/>
          <p:nvPr/>
        </p:nvGrpSpPr>
        <p:grpSpPr>
          <a:xfrm>
            <a:off x="6821701" y="3943350"/>
            <a:ext cx="819150" cy="819150"/>
            <a:chOff x="6821701" y="3943350"/>
            <a:chExt cx="819150" cy="819150"/>
          </a:xfrm>
        </p:grpSpPr>
        <p:sp>
          <p:nvSpPr>
            <p:cNvPr id="11" name="Rectangle 10"/>
            <p:cNvSpPr/>
            <p:nvPr/>
          </p:nvSpPr>
          <p:spPr>
            <a:xfrm>
              <a:off x="6821701" y="3943350"/>
              <a:ext cx="819150" cy="819150"/>
            </a:xfrm>
            <a:prstGeom prst="rect">
              <a:avLst/>
            </a:prstGeom>
            <a:solidFill>
              <a:schemeClr val="accent2"/>
            </a:solidFill>
            <a:ln w="571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AutoShape 59"/>
            <p:cNvSpPr>
              <a:spLocks/>
            </p:cNvSpPr>
            <p:nvPr/>
          </p:nvSpPr>
          <p:spPr bwMode="auto">
            <a:xfrm>
              <a:off x="6977427" y="4123061"/>
              <a:ext cx="465553" cy="464759"/>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3" name="Group 12"/>
          <p:cNvGrpSpPr/>
          <p:nvPr/>
        </p:nvGrpSpPr>
        <p:grpSpPr>
          <a:xfrm>
            <a:off x="7872199" y="2473723"/>
            <a:ext cx="3888001" cy="1099840"/>
            <a:chOff x="2096753" y="2156085"/>
            <a:chExt cx="5280778" cy="1099840"/>
          </a:xfrm>
        </p:grpSpPr>
        <p:sp>
          <p:nvSpPr>
            <p:cNvPr id="14" name="TextBox 13"/>
            <p:cNvSpPr txBox="1"/>
            <p:nvPr/>
          </p:nvSpPr>
          <p:spPr>
            <a:xfrm>
              <a:off x="2096753" y="2156085"/>
              <a:ext cx="5280778" cy="338554"/>
            </a:xfrm>
            <a:prstGeom prst="rect">
              <a:avLst/>
            </a:prstGeom>
            <a:noFill/>
          </p:spPr>
          <p:txBody>
            <a:bodyPr wrap="square" rtlCol="0">
              <a:spAutoFit/>
            </a:bodyPr>
            <a:lstStyle/>
            <a:p>
              <a:r>
                <a:rPr lang="en-US" sz="1600" dirty="0">
                  <a:solidFill>
                    <a:schemeClr val="tx1">
                      <a:lumMod val="65000"/>
                      <a:lumOff val="35000"/>
                    </a:schemeClr>
                  </a:solidFill>
                  <a:latin typeface="+mj-lt"/>
                </a:rPr>
                <a:t>Data Analysis &amp; Project Detail </a:t>
              </a:r>
            </a:p>
          </p:txBody>
        </p:sp>
        <p:sp>
          <p:nvSpPr>
            <p:cNvPr id="15" name="TextBox 14"/>
            <p:cNvSpPr txBox="1"/>
            <p:nvPr/>
          </p:nvSpPr>
          <p:spPr>
            <a:xfrm>
              <a:off x="2096753" y="2424928"/>
              <a:ext cx="4569237" cy="830997"/>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when an unknown printer took a galley of type and scrambled it to make a type and scrambled it to make a type</a:t>
              </a:r>
            </a:p>
          </p:txBody>
        </p:sp>
      </p:grpSp>
      <p:grpSp>
        <p:nvGrpSpPr>
          <p:cNvPr id="16" name="Group 15"/>
          <p:cNvGrpSpPr/>
          <p:nvPr/>
        </p:nvGrpSpPr>
        <p:grpSpPr>
          <a:xfrm>
            <a:off x="7872198" y="3892276"/>
            <a:ext cx="3888001" cy="1099840"/>
            <a:chOff x="2096753" y="2156085"/>
            <a:chExt cx="5280778" cy="1099840"/>
          </a:xfrm>
        </p:grpSpPr>
        <p:sp>
          <p:nvSpPr>
            <p:cNvPr id="17" name="TextBox 16"/>
            <p:cNvSpPr txBox="1"/>
            <p:nvPr/>
          </p:nvSpPr>
          <p:spPr>
            <a:xfrm>
              <a:off x="2096753" y="2156085"/>
              <a:ext cx="5280778" cy="338554"/>
            </a:xfrm>
            <a:prstGeom prst="rect">
              <a:avLst/>
            </a:prstGeom>
            <a:noFill/>
          </p:spPr>
          <p:txBody>
            <a:bodyPr wrap="square" rtlCol="0">
              <a:spAutoFit/>
            </a:bodyPr>
            <a:lstStyle/>
            <a:p>
              <a:r>
                <a:rPr lang="en-US" sz="1600" dirty="0">
                  <a:solidFill>
                    <a:schemeClr val="tx1">
                      <a:lumMod val="65000"/>
                      <a:lumOff val="35000"/>
                    </a:schemeClr>
                  </a:solidFill>
                  <a:latin typeface="+mj-lt"/>
                </a:rPr>
                <a:t>Data Analysis &amp; Project Detail </a:t>
              </a:r>
            </a:p>
          </p:txBody>
        </p:sp>
        <p:sp>
          <p:nvSpPr>
            <p:cNvPr id="18" name="TextBox 17"/>
            <p:cNvSpPr txBox="1"/>
            <p:nvPr/>
          </p:nvSpPr>
          <p:spPr>
            <a:xfrm>
              <a:off x="2096753" y="2424928"/>
              <a:ext cx="4569237" cy="830997"/>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when an unknown printer took a galley of type and scrambled it to make a type and scrambled it to make a type</a:t>
              </a:r>
            </a:p>
          </p:txBody>
        </p:sp>
      </p:grpSp>
      <p:sp>
        <p:nvSpPr>
          <p:cNvPr id="19" name="Rectangle 18"/>
          <p:cNvSpPr/>
          <p:nvPr/>
        </p:nvSpPr>
        <p:spPr>
          <a:xfrm>
            <a:off x="6768198" y="5196323"/>
            <a:ext cx="4468125" cy="954107"/>
          </a:xfrm>
          <a:prstGeom prst="rect">
            <a:avLst/>
          </a:prstGeom>
        </p:spPr>
        <p:txBody>
          <a:bodyPr wrap="square">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when an unknown printer took a galley of type and scrambled it to make a type specimen book. when an unknown printer took a galley of type and scrambled it to.</a:t>
            </a:r>
          </a:p>
        </p:txBody>
      </p:sp>
    </p:spTree>
    <p:extLst>
      <p:ext uri="{BB962C8B-B14F-4D97-AF65-F5344CB8AC3E}">
        <p14:creationId xmlns:p14="http://schemas.microsoft.com/office/powerpoint/2010/main" val="305998261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anim calcmode="lin" valueType="num">
                                      <p:cBhvr>
                                        <p:cTn id="12" dur="500" fill="hold"/>
                                        <p:tgtEl>
                                          <p:spTgt spid="5"/>
                                        </p:tgtEl>
                                        <p:attrNameLst>
                                          <p:attrName>ppt_x</p:attrName>
                                        </p:attrNameLst>
                                      </p:cBhvr>
                                      <p:tavLst>
                                        <p:tav tm="0">
                                          <p:val>
                                            <p:strVal val="#ppt_x"/>
                                          </p:val>
                                        </p:tav>
                                        <p:tav tm="100000">
                                          <p:val>
                                            <p:strVal val="#ppt_x"/>
                                          </p:val>
                                        </p:tav>
                                      </p:tavLst>
                                    </p:anim>
                                    <p:anim calcmode="lin" valueType="num">
                                      <p:cBhvr>
                                        <p:cTn id="13" dur="5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750"/>
                                        <p:tgtEl>
                                          <p:spTgt spid="6"/>
                                        </p:tgtEl>
                                      </p:cBhvr>
                                    </p:animEffect>
                                    <p:anim calcmode="lin" valueType="num">
                                      <p:cBhvr>
                                        <p:cTn id="18" dur="750" fill="hold"/>
                                        <p:tgtEl>
                                          <p:spTgt spid="6"/>
                                        </p:tgtEl>
                                        <p:attrNameLst>
                                          <p:attrName>ppt_x</p:attrName>
                                        </p:attrNameLst>
                                      </p:cBhvr>
                                      <p:tavLst>
                                        <p:tav tm="0">
                                          <p:val>
                                            <p:strVal val="#ppt_x"/>
                                          </p:val>
                                        </p:tav>
                                        <p:tav tm="100000">
                                          <p:val>
                                            <p:strVal val="#ppt_x"/>
                                          </p:val>
                                        </p:tav>
                                      </p:tavLst>
                                    </p:anim>
                                    <p:anim calcmode="lin" valueType="num">
                                      <p:cBhvr>
                                        <p:cTn id="19" dur="750" fill="hold"/>
                                        <p:tgtEl>
                                          <p:spTgt spid="6"/>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4" presetClass="entr" presetSubtype="1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randombar(horizontal)">
                                      <p:cBhvr>
                                        <p:cTn id="23" dur="500"/>
                                        <p:tgtEl>
                                          <p:spTgt spid="7"/>
                                        </p:tgtEl>
                                      </p:cBhvr>
                                    </p:animEffect>
                                  </p:childTnLst>
                                </p:cTn>
                              </p:par>
                            </p:childTnLst>
                          </p:cTn>
                        </p:par>
                        <p:par>
                          <p:cTn id="24" fill="hold">
                            <p:stCondLst>
                              <p:cond delay="2250"/>
                            </p:stCondLst>
                            <p:childTnLst>
                              <p:par>
                                <p:cTn id="25" presetID="12" presetClass="entr" presetSubtype="8" fill="hold"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p:tgtEl>
                                          <p:spTgt spid="13"/>
                                        </p:tgtEl>
                                        <p:attrNameLst>
                                          <p:attrName>ppt_x</p:attrName>
                                        </p:attrNameLst>
                                      </p:cBhvr>
                                      <p:tavLst>
                                        <p:tav tm="0">
                                          <p:val>
                                            <p:strVal val="#ppt_x-#ppt_w*1.125000"/>
                                          </p:val>
                                        </p:tav>
                                        <p:tav tm="100000">
                                          <p:val>
                                            <p:strVal val="#ppt_x"/>
                                          </p:val>
                                        </p:tav>
                                      </p:tavLst>
                                    </p:anim>
                                    <p:animEffect transition="in" filter="wipe(right)">
                                      <p:cBhvr>
                                        <p:cTn id="28" dur="500"/>
                                        <p:tgtEl>
                                          <p:spTgt spid="13"/>
                                        </p:tgtEl>
                                      </p:cBhvr>
                                    </p:animEffect>
                                  </p:childTnLst>
                                </p:cTn>
                              </p:par>
                            </p:childTnLst>
                          </p:cTn>
                        </p:par>
                        <p:par>
                          <p:cTn id="29" fill="hold">
                            <p:stCondLst>
                              <p:cond delay="2750"/>
                            </p:stCondLst>
                            <p:childTnLst>
                              <p:par>
                                <p:cTn id="30" presetID="14" presetClass="entr" presetSubtype="10" fill="hold"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randombar(horizontal)">
                                      <p:cBhvr>
                                        <p:cTn id="32" dur="500"/>
                                        <p:tgtEl>
                                          <p:spTgt spid="10"/>
                                        </p:tgtEl>
                                      </p:cBhvr>
                                    </p:animEffect>
                                  </p:childTnLst>
                                </p:cTn>
                              </p:par>
                            </p:childTnLst>
                          </p:cTn>
                        </p:par>
                        <p:par>
                          <p:cTn id="33" fill="hold">
                            <p:stCondLst>
                              <p:cond delay="3250"/>
                            </p:stCondLst>
                            <p:childTnLst>
                              <p:par>
                                <p:cTn id="34" presetID="12" presetClass="entr" presetSubtype="8"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p:tgtEl>
                                          <p:spTgt spid="16"/>
                                        </p:tgtEl>
                                        <p:attrNameLst>
                                          <p:attrName>ppt_x</p:attrName>
                                        </p:attrNameLst>
                                      </p:cBhvr>
                                      <p:tavLst>
                                        <p:tav tm="0">
                                          <p:val>
                                            <p:strVal val="#ppt_x-#ppt_w*1.125000"/>
                                          </p:val>
                                        </p:tav>
                                        <p:tav tm="100000">
                                          <p:val>
                                            <p:strVal val="#ppt_x"/>
                                          </p:val>
                                        </p:tav>
                                      </p:tavLst>
                                    </p:anim>
                                    <p:animEffect transition="in" filter="wipe(right)">
                                      <p:cBhvr>
                                        <p:cTn id="37" dur="500"/>
                                        <p:tgtEl>
                                          <p:spTgt spid="16"/>
                                        </p:tgtEl>
                                      </p:cBhvr>
                                    </p:animEffect>
                                  </p:childTnLst>
                                </p:cTn>
                              </p:par>
                            </p:childTnLst>
                          </p:cTn>
                        </p:par>
                        <p:par>
                          <p:cTn id="38" fill="hold">
                            <p:stCondLst>
                              <p:cond delay="3750"/>
                            </p:stCondLst>
                            <p:childTnLst>
                              <p:par>
                                <p:cTn id="39" presetID="14" presetClass="entr" presetSubtype="10"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randombar(horizontal)">
                                      <p:cBhvr>
                                        <p:cTn id="4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animBg="1"/>
      <p:bldP spid="1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00100" y="515380"/>
            <a:ext cx="10696574" cy="735541"/>
          </a:xfrm>
        </p:spPr>
        <p:txBody>
          <a:bodyPr/>
          <a:lstStyle/>
          <a:p>
            <a:r>
              <a:rPr lang="en-US" dirty="0"/>
              <a:t>About Us…</a:t>
            </a:r>
          </a:p>
        </p:txBody>
      </p:sp>
      <p:sp>
        <p:nvSpPr>
          <p:cNvPr id="3" name="Slide Number Placeholder 2"/>
          <p:cNvSpPr>
            <a:spLocks noGrp="1"/>
          </p:cNvSpPr>
          <p:nvPr>
            <p:ph type="sldNum" sz="quarter" idx="12"/>
          </p:nvPr>
        </p:nvSpPr>
        <p:spPr/>
        <p:txBody>
          <a:bodyPr/>
          <a:lstStyle/>
          <a:p>
            <a:fld id="{5DE872C3-2ED1-43FB-B3C4-BA6F078D7CD3}" type="slidenum">
              <a:rPr lang="en-US" smtClean="0"/>
              <a:t>3</a:t>
            </a:fld>
            <a:endParaRPr lang="en-US"/>
          </a:p>
        </p:txBody>
      </p:sp>
      <p:grpSp>
        <p:nvGrpSpPr>
          <p:cNvPr id="4" name="Group 3"/>
          <p:cNvGrpSpPr/>
          <p:nvPr/>
        </p:nvGrpSpPr>
        <p:grpSpPr>
          <a:xfrm>
            <a:off x="1031384" y="4204927"/>
            <a:ext cx="3914104" cy="1908215"/>
            <a:chOff x="1031384" y="4204927"/>
            <a:chExt cx="3914104" cy="1908215"/>
          </a:xfrm>
        </p:grpSpPr>
        <p:sp>
          <p:nvSpPr>
            <p:cNvPr id="5" name="Rectangle 4"/>
            <p:cNvSpPr/>
            <p:nvPr/>
          </p:nvSpPr>
          <p:spPr>
            <a:xfrm>
              <a:off x="1031384" y="4204927"/>
              <a:ext cx="3914104" cy="738664"/>
            </a:xfrm>
            <a:prstGeom prst="rect">
              <a:avLst/>
            </a:prstGeom>
          </p:spPr>
          <p:txBody>
            <a:bodyPr wrap="square">
              <a:spAutoFit/>
            </a:bodyPr>
            <a:lstStyle/>
            <a:p>
              <a:r>
                <a:rPr lang="en-US" sz="1400" b="1" dirty="0">
                  <a:solidFill>
                    <a:schemeClr val="tx1">
                      <a:lumMod val="65000"/>
                      <a:lumOff val="35000"/>
                    </a:schemeClr>
                  </a:solidFill>
                </a:rPr>
                <a:t>Lorem ipsum dolor sit </a:t>
              </a:r>
              <a:r>
                <a:rPr lang="en-US" sz="1400" b="1" dirty="0" err="1">
                  <a:solidFill>
                    <a:schemeClr val="tx1">
                      <a:lumMod val="65000"/>
                      <a:lumOff val="35000"/>
                    </a:schemeClr>
                  </a:solidFill>
                </a:rPr>
                <a:t>amet</a:t>
              </a:r>
              <a:r>
                <a:rPr lang="en-US" sz="1400" b="1" dirty="0">
                  <a:solidFill>
                    <a:schemeClr val="tx1">
                      <a:lumMod val="65000"/>
                      <a:lumOff val="35000"/>
                    </a:schemeClr>
                  </a:solidFill>
                </a:rPr>
                <a:t>, </a:t>
              </a:r>
              <a:r>
                <a:rPr lang="en-US" sz="1400" b="1" dirty="0" err="1">
                  <a:solidFill>
                    <a:schemeClr val="tx1">
                      <a:lumMod val="65000"/>
                      <a:lumOff val="35000"/>
                    </a:schemeClr>
                  </a:solidFill>
                </a:rPr>
                <a:t>consectetur</a:t>
              </a:r>
              <a:r>
                <a:rPr lang="en-US" sz="1400" b="1" dirty="0">
                  <a:solidFill>
                    <a:schemeClr val="tx1">
                      <a:lumMod val="65000"/>
                      <a:lumOff val="35000"/>
                    </a:schemeClr>
                  </a:solidFill>
                </a:rPr>
                <a:t> </a:t>
              </a:r>
              <a:r>
                <a:rPr lang="en-US" sz="1400" b="1" dirty="0" err="1">
                  <a:solidFill>
                    <a:schemeClr val="tx1">
                      <a:lumMod val="65000"/>
                      <a:lumOff val="35000"/>
                    </a:schemeClr>
                  </a:solidFill>
                </a:rPr>
                <a:t>adipiscing</a:t>
              </a:r>
              <a:r>
                <a:rPr lang="en-US" sz="1400" b="1" dirty="0">
                  <a:solidFill>
                    <a:schemeClr val="tx1">
                      <a:lumMod val="65000"/>
                      <a:lumOff val="35000"/>
                    </a:schemeClr>
                  </a:solidFill>
                </a:rPr>
                <a:t> </a:t>
              </a:r>
              <a:r>
                <a:rPr lang="en-US" sz="1400" b="1" dirty="0" err="1">
                  <a:solidFill>
                    <a:schemeClr val="tx1">
                      <a:lumMod val="65000"/>
                      <a:lumOff val="35000"/>
                    </a:schemeClr>
                  </a:solidFill>
                </a:rPr>
                <a:t>elit</a:t>
              </a:r>
              <a:r>
                <a:rPr lang="en-US" sz="1400" b="1" dirty="0">
                  <a:solidFill>
                    <a:schemeClr val="tx1">
                      <a:lumMod val="65000"/>
                      <a:lumOff val="35000"/>
                    </a:schemeClr>
                  </a:solidFill>
                </a:rPr>
                <a:t>. </a:t>
              </a:r>
              <a:r>
                <a:rPr lang="en-US" sz="1400" b="1" dirty="0" err="1">
                  <a:solidFill>
                    <a:schemeClr val="tx1">
                      <a:lumMod val="65000"/>
                      <a:lumOff val="35000"/>
                    </a:schemeClr>
                  </a:solidFill>
                </a:rPr>
                <a:t>Quisque</a:t>
              </a:r>
              <a:r>
                <a:rPr lang="en-US" sz="1400" b="1" dirty="0">
                  <a:solidFill>
                    <a:schemeClr val="tx1">
                      <a:lumMod val="65000"/>
                      <a:lumOff val="35000"/>
                    </a:schemeClr>
                  </a:solidFill>
                </a:rPr>
                <a:t> </a:t>
              </a:r>
              <a:r>
                <a:rPr lang="en-US" sz="1400" b="1" dirty="0" err="1">
                  <a:solidFill>
                    <a:schemeClr val="tx1">
                      <a:lumMod val="65000"/>
                      <a:lumOff val="35000"/>
                    </a:schemeClr>
                  </a:solidFill>
                </a:rPr>
                <a:t>ultrices</a:t>
              </a:r>
              <a:r>
                <a:rPr lang="en-US" sz="1400" b="1" dirty="0">
                  <a:solidFill>
                    <a:schemeClr val="tx1">
                      <a:lumMod val="65000"/>
                      <a:lumOff val="35000"/>
                    </a:schemeClr>
                  </a:solidFill>
                </a:rPr>
                <a:t> </a:t>
              </a:r>
              <a:r>
                <a:rPr lang="en-US" sz="1400" b="1" dirty="0" err="1">
                  <a:solidFill>
                    <a:schemeClr val="tx1">
                      <a:lumMod val="65000"/>
                      <a:lumOff val="35000"/>
                    </a:schemeClr>
                  </a:solidFill>
                </a:rPr>
                <a:t>venenatis</a:t>
              </a:r>
              <a:r>
                <a:rPr lang="en-US" sz="1400" b="1" dirty="0">
                  <a:solidFill>
                    <a:schemeClr val="tx1">
                      <a:lumMod val="65000"/>
                      <a:lumOff val="35000"/>
                    </a:schemeClr>
                  </a:solidFill>
                </a:rPr>
                <a:t> </a:t>
              </a:r>
              <a:r>
                <a:rPr lang="en-US" sz="1400" b="1" dirty="0" err="1">
                  <a:solidFill>
                    <a:schemeClr val="tx1">
                      <a:lumMod val="65000"/>
                      <a:lumOff val="35000"/>
                    </a:schemeClr>
                  </a:solidFill>
                </a:rPr>
                <a:t>ultrices</a:t>
              </a:r>
              <a:r>
                <a:rPr lang="en-US" sz="1400" b="1" dirty="0">
                  <a:solidFill>
                    <a:schemeClr val="tx1">
                      <a:lumMod val="65000"/>
                      <a:lumOff val="35000"/>
                    </a:schemeClr>
                  </a:solidFill>
                </a:rPr>
                <a:t>. </a:t>
              </a:r>
              <a:r>
                <a:rPr lang="en-US" sz="1400" b="1" dirty="0" err="1">
                  <a:solidFill>
                    <a:schemeClr val="tx1">
                      <a:lumMod val="65000"/>
                      <a:lumOff val="35000"/>
                    </a:schemeClr>
                  </a:solidFill>
                </a:rPr>
                <a:t>Duis</a:t>
              </a:r>
              <a:r>
                <a:rPr lang="en-US" sz="1400" b="1" dirty="0">
                  <a:solidFill>
                    <a:schemeClr val="tx1">
                      <a:lumMod val="65000"/>
                      <a:lumOff val="35000"/>
                    </a:schemeClr>
                  </a:solidFill>
                </a:rPr>
                <a:t> et </a:t>
              </a:r>
              <a:r>
                <a:rPr lang="en-US" sz="1400" b="1" dirty="0" err="1">
                  <a:solidFill>
                    <a:schemeClr val="tx1">
                      <a:lumMod val="65000"/>
                      <a:lumOff val="35000"/>
                    </a:schemeClr>
                  </a:solidFill>
                </a:rPr>
                <a:t>lectus</a:t>
              </a:r>
              <a:r>
                <a:rPr lang="en-US" sz="1400" b="1" dirty="0">
                  <a:solidFill>
                    <a:schemeClr val="tx1">
                      <a:lumMod val="65000"/>
                      <a:lumOff val="35000"/>
                    </a:schemeClr>
                  </a:solidFill>
                </a:rPr>
                <a:t> </a:t>
              </a:r>
              <a:r>
                <a:rPr lang="en-US" sz="1400" b="1" dirty="0" err="1">
                  <a:solidFill>
                    <a:schemeClr val="tx1">
                      <a:lumMod val="65000"/>
                      <a:lumOff val="35000"/>
                    </a:schemeClr>
                  </a:solidFill>
                </a:rPr>
                <a:t>sapien</a:t>
              </a:r>
              <a:endParaRPr lang="en-US" sz="1400" b="1" dirty="0">
                <a:solidFill>
                  <a:schemeClr val="tx1">
                    <a:lumMod val="65000"/>
                    <a:lumOff val="35000"/>
                  </a:schemeClr>
                </a:solidFill>
              </a:endParaRPr>
            </a:p>
          </p:txBody>
        </p:sp>
        <p:sp>
          <p:nvSpPr>
            <p:cNvPr id="6" name="TextBox 5"/>
            <p:cNvSpPr txBox="1"/>
            <p:nvPr/>
          </p:nvSpPr>
          <p:spPr>
            <a:xfrm>
              <a:off x="1031384" y="4943591"/>
              <a:ext cx="3914104" cy="1169551"/>
            </a:xfrm>
            <a:prstGeom prst="rect">
              <a:avLst/>
            </a:prstGeom>
            <a:noFill/>
          </p:spPr>
          <p:txBody>
            <a:bodyPr wrap="square" rtlCol="0">
              <a:spAutoFit/>
            </a:bodyPr>
            <a:lstStyle/>
            <a:p>
              <a:pPr marL="285750" indent="-285750">
                <a:buClr>
                  <a:schemeClr val="tx1">
                    <a:lumMod val="50000"/>
                    <a:lumOff val="50000"/>
                  </a:schemeClr>
                </a:buClr>
                <a:buSzPct val="120000"/>
                <a:buFont typeface="Courier New" panose="02070309020205020404" pitchFamily="49" charset="0"/>
                <a:buChar char="o"/>
              </a:pP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Quisque</a:t>
              </a:r>
              <a:r>
                <a:rPr lang="en-US" sz="1400" dirty="0">
                  <a:solidFill>
                    <a:schemeClr val="tx1">
                      <a:lumMod val="50000"/>
                      <a:lumOff val="50000"/>
                    </a:schemeClr>
                  </a:solidFill>
                </a:rPr>
                <a:t> </a:t>
              </a:r>
              <a:r>
                <a:rPr lang="en-US" sz="1400" dirty="0" err="1">
                  <a:solidFill>
                    <a:schemeClr val="tx1">
                      <a:lumMod val="50000"/>
                      <a:lumOff val="50000"/>
                    </a:schemeClr>
                  </a:solidFill>
                </a:rPr>
                <a:t>ultrices</a:t>
              </a:r>
              <a:r>
                <a:rPr lang="en-US" sz="1400" dirty="0">
                  <a:solidFill>
                    <a:schemeClr val="tx1">
                      <a:lumMod val="50000"/>
                      <a:lumOff val="50000"/>
                    </a:schemeClr>
                  </a:solidFill>
                </a:rPr>
                <a:t> </a:t>
              </a:r>
              <a:r>
                <a:rPr lang="en-US" sz="1400" dirty="0" err="1">
                  <a:solidFill>
                    <a:schemeClr val="tx1">
                      <a:lumMod val="50000"/>
                      <a:lumOff val="50000"/>
                    </a:schemeClr>
                  </a:solidFill>
                </a:rPr>
                <a:t>venenatis</a:t>
              </a:r>
              <a:r>
                <a:rPr lang="en-US" sz="1400" dirty="0">
                  <a:solidFill>
                    <a:schemeClr val="tx1">
                      <a:lumMod val="50000"/>
                      <a:lumOff val="50000"/>
                    </a:schemeClr>
                  </a:solidFill>
                </a:rPr>
                <a:t> </a:t>
              </a:r>
              <a:r>
                <a:rPr lang="en-US" sz="1400" dirty="0" err="1">
                  <a:solidFill>
                    <a:schemeClr val="tx1">
                      <a:lumMod val="50000"/>
                      <a:lumOff val="50000"/>
                    </a:schemeClr>
                  </a:solidFill>
                </a:rPr>
                <a:t>ultrices</a:t>
              </a:r>
              <a:r>
                <a:rPr lang="en-US" sz="1400" dirty="0">
                  <a:solidFill>
                    <a:schemeClr val="tx1">
                      <a:lumMod val="50000"/>
                      <a:lumOff val="50000"/>
                    </a:schemeClr>
                  </a:solidFill>
                </a:rPr>
                <a:t>. </a:t>
              </a:r>
              <a:endParaRPr lang="vi-VN" sz="1400" dirty="0">
                <a:solidFill>
                  <a:schemeClr val="tx1">
                    <a:lumMod val="50000"/>
                    <a:lumOff val="50000"/>
                  </a:schemeClr>
                </a:solidFill>
              </a:endParaRPr>
            </a:p>
            <a:p>
              <a:pPr marL="285750" indent="-285750">
                <a:buClr>
                  <a:schemeClr val="tx1">
                    <a:lumMod val="50000"/>
                    <a:lumOff val="50000"/>
                  </a:schemeClr>
                </a:buClr>
                <a:buSzPct val="120000"/>
                <a:buFont typeface="Courier New" panose="02070309020205020404" pitchFamily="49" charset="0"/>
                <a:buChar char="o"/>
              </a:pPr>
              <a:r>
                <a:rPr lang="en-US" sz="1400" dirty="0" err="1">
                  <a:solidFill>
                    <a:schemeClr val="tx1">
                      <a:lumMod val="50000"/>
                      <a:lumOff val="50000"/>
                    </a:schemeClr>
                  </a:solidFill>
                </a:rPr>
                <a:t>Duis</a:t>
              </a:r>
              <a:r>
                <a:rPr lang="en-US" sz="1400" dirty="0">
                  <a:solidFill>
                    <a:schemeClr val="tx1">
                      <a:lumMod val="50000"/>
                      <a:lumOff val="50000"/>
                    </a:schemeClr>
                  </a:solidFill>
                </a:rPr>
                <a:t> et </a:t>
              </a:r>
              <a:r>
                <a:rPr lang="en-US" sz="1400" dirty="0" err="1">
                  <a:solidFill>
                    <a:schemeClr val="tx1">
                      <a:lumMod val="50000"/>
                      <a:lumOff val="50000"/>
                    </a:schemeClr>
                  </a:solidFill>
                </a:rPr>
                <a:t>lectus</a:t>
              </a:r>
              <a:r>
                <a:rPr lang="en-US" sz="1400" dirty="0">
                  <a:solidFill>
                    <a:schemeClr val="tx1">
                      <a:lumMod val="50000"/>
                      <a:lumOff val="50000"/>
                    </a:schemeClr>
                  </a:solidFill>
                </a:rPr>
                <a:t> </a:t>
              </a:r>
              <a:r>
                <a:rPr lang="en-US" sz="1400" dirty="0" err="1">
                  <a:solidFill>
                    <a:schemeClr val="tx1">
                      <a:lumMod val="50000"/>
                      <a:lumOff val="50000"/>
                    </a:schemeClr>
                  </a:solidFill>
                </a:rPr>
                <a:t>sapien</a:t>
              </a:r>
              <a:r>
                <a:rPr lang="en-US" sz="1400" dirty="0">
                  <a:solidFill>
                    <a:schemeClr val="tx1">
                      <a:lumMod val="50000"/>
                      <a:lumOff val="50000"/>
                    </a:schemeClr>
                  </a:solidFill>
                </a:rPr>
                <a:t>. </a:t>
              </a:r>
              <a:r>
                <a:rPr lang="en-US" sz="1400" dirty="0" err="1">
                  <a:solidFill>
                    <a:schemeClr val="tx1">
                      <a:lumMod val="50000"/>
                      <a:lumOff val="50000"/>
                    </a:schemeClr>
                  </a:solidFill>
                </a:rPr>
                <a:t>Etiam</a:t>
              </a:r>
              <a:r>
                <a:rPr lang="en-US" sz="1400" dirty="0">
                  <a:solidFill>
                    <a:schemeClr val="tx1">
                      <a:lumMod val="50000"/>
                      <a:lumOff val="50000"/>
                    </a:schemeClr>
                  </a:solidFill>
                </a:rPr>
                <a:t> </a:t>
              </a:r>
              <a:r>
                <a:rPr lang="en-US" sz="1400" dirty="0" err="1">
                  <a:solidFill>
                    <a:schemeClr val="tx1">
                      <a:lumMod val="50000"/>
                      <a:lumOff val="50000"/>
                    </a:schemeClr>
                  </a:solidFill>
                </a:rPr>
                <a:t>tempor</a:t>
              </a:r>
              <a:r>
                <a:rPr lang="en-US" sz="1400" dirty="0">
                  <a:solidFill>
                    <a:schemeClr val="tx1">
                      <a:lumMod val="50000"/>
                      <a:lumOff val="50000"/>
                    </a:schemeClr>
                  </a:solidFill>
                </a:rPr>
                <a:t> </a:t>
              </a:r>
              <a:r>
                <a:rPr lang="en-US" sz="1400" dirty="0" err="1">
                  <a:solidFill>
                    <a:schemeClr val="tx1">
                      <a:lumMod val="50000"/>
                      <a:lumOff val="50000"/>
                    </a:schemeClr>
                  </a:solidFill>
                </a:rPr>
                <a:t>sodales</a:t>
              </a:r>
              <a:r>
                <a:rPr lang="en-US" sz="1400" dirty="0">
                  <a:solidFill>
                    <a:schemeClr val="tx1">
                      <a:lumMod val="50000"/>
                      <a:lumOff val="50000"/>
                    </a:schemeClr>
                  </a:solidFill>
                </a:rPr>
                <a:t> gravida. </a:t>
              </a:r>
              <a:endParaRPr lang="vi-VN" sz="1400" dirty="0">
                <a:solidFill>
                  <a:schemeClr val="tx1">
                    <a:lumMod val="50000"/>
                    <a:lumOff val="50000"/>
                  </a:schemeClr>
                </a:solidFill>
              </a:endParaRPr>
            </a:p>
          </p:txBody>
        </p:sp>
      </p:grpSp>
      <p:grpSp>
        <p:nvGrpSpPr>
          <p:cNvPr id="7" name="Group 6"/>
          <p:cNvGrpSpPr/>
          <p:nvPr/>
        </p:nvGrpSpPr>
        <p:grpSpPr>
          <a:xfrm>
            <a:off x="5683458" y="4244832"/>
            <a:ext cx="5670342" cy="1667050"/>
            <a:chOff x="5683458" y="4244832"/>
            <a:chExt cx="5670342" cy="1667050"/>
          </a:xfrm>
        </p:grpSpPr>
        <p:sp>
          <p:nvSpPr>
            <p:cNvPr id="8" name="Rectangle 7"/>
            <p:cNvSpPr/>
            <p:nvPr/>
          </p:nvSpPr>
          <p:spPr>
            <a:xfrm>
              <a:off x="5683459" y="4244832"/>
              <a:ext cx="5670341" cy="738664"/>
            </a:xfrm>
            <a:prstGeom prst="rect">
              <a:avLst/>
            </a:prstGeom>
          </p:spPr>
          <p:txBody>
            <a:bodyPr wrap="square">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Etiam</a:t>
              </a:r>
              <a:r>
                <a:rPr lang="en-US" sz="1400" dirty="0">
                  <a:solidFill>
                    <a:schemeClr val="tx1">
                      <a:lumMod val="50000"/>
                      <a:lumOff val="50000"/>
                    </a:schemeClr>
                  </a:solidFill>
                </a:rPr>
                <a:t> </a:t>
              </a:r>
              <a:r>
                <a:rPr lang="en-US" sz="1400" dirty="0" err="1">
                  <a:solidFill>
                    <a:schemeClr val="tx1">
                      <a:lumMod val="50000"/>
                      <a:lumOff val="50000"/>
                    </a:schemeClr>
                  </a:solidFill>
                </a:rPr>
                <a:t>luctus</a:t>
              </a:r>
              <a:r>
                <a:rPr lang="en-US" sz="1400" dirty="0">
                  <a:solidFill>
                    <a:schemeClr val="tx1">
                      <a:lumMod val="50000"/>
                      <a:lumOff val="50000"/>
                    </a:schemeClr>
                  </a:solidFill>
                </a:rPr>
                <a:t> </a:t>
              </a:r>
              <a:r>
                <a:rPr lang="en-US" sz="1400" dirty="0" err="1">
                  <a:solidFill>
                    <a:schemeClr val="tx1">
                      <a:lumMod val="50000"/>
                      <a:lumOff val="50000"/>
                    </a:schemeClr>
                  </a:solidFill>
                </a:rPr>
                <a:t>lectus</a:t>
              </a:r>
              <a:r>
                <a:rPr lang="en-US" sz="1400" dirty="0">
                  <a:solidFill>
                    <a:schemeClr val="tx1">
                      <a:lumMod val="50000"/>
                      <a:lumOff val="50000"/>
                    </a:schemeClr>
                  </a:solidFill>
                </a:rPr>
                <a:t> </a:t>
              </a:r>
              <a:r>
                <a:rPr lang="en-US" sz="1400" dirty="0" err="1">
                  <a:solidFill>
                    <a:schemeClr val="tx1">
                      <a:lumMod val="50000"/>
                      <a:lumOff val="50000"/>
                    </a:schemeClr>
                  </a:solidFill>
                </a:rPr>
                <a:t>vel</a:t>
              </a:r>
              <a:r>
                <a:rPr lang="en-US" sz="1400" dirty="0">
                  <a:solidFill>
                    <a:schemeClr val="tx1">
                      <a:lumMod val="50000"/>
                      <a:lumOff val="50000"/>
                    </a:schemeClr>
                  </a:solidFill>
                </a:rPr>
                <a:t> </a:t>
              </a:r>
              <a:r>
                <a:rPr lang="en-US" sz="1400" dirty="0" err="1">
                  <a:solidFill>
                    <a:schemeClr val="tx1">
                      <a:lumMod val="50000"/>
                      <a:lumOff val="50000"/>
                    </a:schemeClr>
                  </a:solidFill>
                </a:rPr>
                <a:t>pretium</a:t>
              </a:r>
              <a:r>
                <a:rPr lang="en-US" sz="1400" dirty="0">
                  <a:solidFill>
                    <a:schemeClr val="tx1">
                      <a:lumMod val="50000"/>
                      <a:lumOff val="50000"/>
                    </a:schemeClr>
                  </a:solidFill>
                </a:rPr>
                <a:t> </a:t>
              </a:r>
              <a:r>
                <a:rPr lang="en-US" sz="1400" dirty="0" err="1">
                  <a:solidFill>
                    <a:schemeClr val="tx1">
                      <a:lumMod val="50000"/>
                      <a:lumOff val="50000"/>
                    </a:schemeClr>
                  </a:solidFill>
                </a:rPr>
                <a:t>mollis</a:t>
              </a:r>
              <a:r>
                <a:rPr lang="en-US" sz="1400" dirty="0">
                  <a:solidFill>
                    <a:schemeClr val="tx1">
                      <a:lumMod val="50000"/>
                      <a:lumOff val="50000"/>
                    </a:schemeClr>
                  </a:solidFill>
                </a:rPr>
                <a:t>. </a:t>
              </a:r>
              <a:r>
                <a:rPr lang="en-US" sz="1400" dirty="0" err="1">
                  <a:solidFill>
                    <a:schemeClr val="tx1">
                      <a:lumMod val="50000"/>
                      <a:lumOff val="50000"/>
                    </a:schemeClr>
                  </a:solidFill>
                </a:rPr>
                <a:t>Donec</a:t>
              </a:r>
              <a:r>
                <a:rPr lang="en-US" sz="1400" dirty="0">
                  <a:solidFill>
                    <a:schemeClr val="tx1">
                      <a:lumMod val="50000"/>
                      <a:lumOff val="50000"/>
                    </a:schemeClr>
                  </a:solidFill>
                </a:rPr>
                <a:t> </a:t>
              </a:r>
              <a:r>
                <a:rPr lang="en-US" sz="1400" dirty="0" err="1">
                  <a:solidFill>
                    <a:schemeClr val="tx1">
                      <a:lumMod val="50000"/>
                      <a:lumOff val="50000"/>
                    </a:schemeClr>
                  </a:solidFill>
                </a:rPr>
                <a:t>vulputate</a:t>
              </a:r>
              <a:r>
                <a:rPr lang="en-US" sz="1400" dirty="0">
                  <a:solidFill>
                    <a:schemeClr val="tx1">
                      <a:lumMod val="50000"/>
                      <a:lumOff val="50000"/>
                    </a:schemeClr>
                  </a:solidFill>
                </a:rPr>
                <a:t> at </a:t>
              </a:r>
              <a:r>
                <a:rPr lang="en-US" sz="1400" dirty="0" err="1">
                  <a:solidFill>
                    <a:schemeClr val="tx1">
                      <a:lumMod val="50000"/>
                      <a:lumOff val="50000"/>
                    </a:schemeClr>
                  </a:solidFill>
                </a:rPr>
                <a:t>augue</a:t>
              </a:r>
              <a:r>
                <a:rPr lang="en-US" sz="1400" dirty="0">
                  <a:solidFill>
                    <a:schemeClr val="tx1">
                      <a:lumMod val="50000"/>
                      <a:lumOff val="50000"/>
                    </a:schemeClr>
                  </a:solidFill>
                </a:rPr>
                <a:t> </a:t>
              </a:r>
              <a:r>
                <a:rPr lang="en-US" sz="1400" dirty="0" err="1">
                  <a:solidFill>
                    <a:schemeClr val="tx1">
                      <a:lumMod val="50000"/>
                      <a:lumOff val="50000"/>
                    </a:schemeClr>
                  </a:solidFill>
                </a:rPr>
                <a:t>eget</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Sed</a:t>
              </a:r>
              <a:r>
                <a:rPr lang="en-US" sz="1400" dirty="0">
                  <a:solidFill>
                    <a:schemeClr val="tx1">
                      <a:lumMod val="50000"/>
                      <a:lumOff val="50000"/>
                    </a:schemeClr>
                  </a:solidFill>
                </a:rPr>
                <a:t> </a:t>
              </a:r>
              <a:r>
                <a:rPr lang="en-US" sz="1400" dirty="0" err="1">
                  <a:solidFill>
                    <a:schemeClr val="tx1">
                      <a:lumMod val="50000"/>
                      <a:lumOff val="50000"/>
                    </a:schemeClr>
                  </a:solidFill>
                </a:rPr>
                <a:t>vel</a:t>
              </a:r>
              <a:r>
                <a:rPr lang="en-US" sz="1400" dirty="0">
                  <a:solidFill>
                    <a:schemeClr val="tx1">
                      <a:lumMod val="50000"/>
                      <a:lumOff val="50000"/>
                    </a:schemeClr>
                  </a:solidFill>
                </a:rPr>
                <a:t> </a:t>
              </a:r>
              <a:r>
                <a:rPr lang="en-US" sz="1400" dirty="0" err="1">
                  <a:solidFill>
                    <a:schemeClr val="tx1">
                      <a:lumMod val="50000"/>
                      <a:lumOff val="50000"/>
                    </a:schemeClr>
                  </a:solidFill>
                </a:rPr>
                <a:t>leo</a:t>
              </a:r>
              <a:r>
                <a:rPr lang="en-US" sz="1400" dirty="0">
                  <a:solidFill>
                    <a:schemeClr val="tx1">
                      <a:lumMod val="50000"/>
                      <a:lumOff val="50000"/>
                    </a:schemeClr>
                  </a:solidFill>
                </a:rPr>
                <a:t> </a:t>
              </a:r>
              <a:r>
                <a:rPr lang="en-US" sz="1400" dirty="0" err="1">
                  <a:solidFill>
                    <a:schemeClr val="tx1">
                      <a:lumMod val="50000"/>
                      <a:lumOff val="50000"/>
                    </a:schemeClr>
                  </a:solidFill>
                </a:rPr>
                <a:t>bibendum</a:t>
              </a:r>
              <a:endParaRPr lang="en-US" sz="1400" dirty="0">
                <a:solidFill>
                  <a:schemeClr val="tx1">
                    <a:lumMod val="50000"/>
                    <a:lumOff val="50000"/>
                  </a:schemeClr>
                </a:solidFill>
              </a:endParaRPr>
            </a:p>
          </p:txBody>
        </p:sp>
        <p:sp>
          <p:nvSpPr>
            <p:cNvPr id="9" name="TextBox 8"/>
            <p:cNvSpPr txBox="1"/>
            <p:nvPr/>
          </p:nvSpPr>
          <p:spPr>
            <a:xfrm>
              <a:off x="5683458" y="5173218"/>
              <a:ext cx="5134400" cy="738664"/>
            </a:xfrm>
            <a:prstGeom prst="rect">
              <a:avLst/>
            </a:prstGeom>
            <a:noFill/>
          </p:spPr>
          <p:txBody>
            <a:bodyPr wrap="square" rtlCol="0">
              <a:spAutoFit/>
            </a:bodyPr>
            <a:lstStyle/>
            <a:p>
              <a:pPr marL="285750" indent="-285750">
                <a:buClr>
                  <a:schemeClr val="tx1">
                    <a:lumMod val="50000"/>
                    <a:lumOff val="50000"/>
                  </a:schemeClr>
                </a:buClr>
                <a:buSzPct val="120000"/>
                <a:buFont typeface="Courier New" panose="02070309020205020404" pitchFamily="49" charset="0"/>
                <a:buChar char="o"/>
              </a:pP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Quisque</a:t>
              </a:r>
              <a:r>
                <a:rPr lang="en-US" sz="1400" dirty="0">
                  <a:solidFill>
                    <a:schemeClr val="tx1">
                      <a:lumMod val="50000"/>
                      <a:lumOff val="50000"/>
                    </a:schemeClr>
                  </a:solidFill>
                </a:rPr>
                <a:t> </a:t>
              </a:r>
              <a:r>
                <a:rPr lang="en-US" sz="1400" dirty="0" err="1">
                  <a:solidFill>
                    <a:schemeClr val="tx1">
                      <a:lumMod val="50000"/>
                      <a:lumOff val="50000"/>
                    </a:schemeClr>
                  </a:solidFill>
                </a:rPr>
                <a:t>ultrices</a:t>
              </a:r>
              <a:r>
                <a:rPr lang="en-US" sz="1400" dirty="0">
                  <a:solidFill>
                    <a:schemeClr val="tx1">
                      <a:lumMod val="50000"/>
                      <a:lumOff val="50000"/>
                    </a:schemeClr>
                  </a:solidFill>
                </a:rPr>
                <a:t> </a:t>
              </a:r>
              <a:r>
                <a:rPr lang="en-US" sz="1400" dirty="0" err="1">
                  <a:solidFill>
                    <a:schemeClr val="tx1">
                      <a:lumMod val="50000"/>
                      <a:lumOff val="50000"/>
                    </a:schemeClr>
                  </a:solidFill>
                </a:rPr>
                <a:t>venenatis</a:t>
              </a:r>
              <a:r>
                <a:rPr lang="en-US" sz="1400" dirty="0">
                  <a:solidFill>
                    <a:schemeClr val="tx1">
                      <a:lumMod val="50000"/>
                      <a:lumOff val="50000"/>
                    </a:schemeClr>
                  </a:solidFill>
                </a:rPr>
                <a:t> </a:t>
              </a:r>
              <a:r>
                <a:rPr lang="en-US" sz="1400" dirty="0" err="1">
                  <a:solidFill>
                    <a:schemeClr val="tx1">
                      <a:lumMod val="50000"/>
                      <a:lumOff val="50000"/>
                    </a:schemeClr>
                  </a:solidFill>
                </a:rPr>
                <a:t>ultrices</a:t>
              </a:r>
              <a:r>
                <a:rPr lang="en-US" sz="1400" dirty="0">
                  <a:solidFill>
                    <a:schemeClr val="tx1">
                      <a:lumMod val="50000"/>
                      <a:lumOff val="50000"/>
                    </a:schemeClr>
                  </a:solidFill>
                </a:rPr>
                <a:t>. </a:t>
              </a:r>
              <a:endParaRPr lang="vi-VN" sz="1400" dirty="0">
                <a:solidFill>
                  <a:schemeClr val="tx1">
                    <a:lumMod val="50000"/>
                    <a:lumOff val="50000"/>
                  </a:schemeClr>
                </a:solidFill>
              </a:endParaRPr>
            </a:p>
            <a:p>
              <a:pPr marL="285750" indent="-285750">
                <a:buClr>
                  <a:schemeClr val="tx1">
                    <a:lumMod val="50000"/>
                    <a:lumOff val="50000"/>
                  </a:schemeClr>
                </a:buClr>
                <a:buSzPct val="120000"/>
                <a:buFont typeface="Courier New" panose="02070309020205020404" pitchFamily="49" charset="0"/>
                <a:buChar char="o"/>
              </a:pPr>
              <a:r>
                <a:rPr lang="en-US" sz="1400" dirty="0" err="1">
                  <a:solidFill>
                    <a:schemeClr val="tx1">
                      <a:lumMod val="50000"/>
                      <a:lumOff val="50000"/>
                    </a:schemeClr>
                  </a:solidFill>
                </a:rPr>
                <a:t>Duis</a:t>
              </a:r>
              <a:r>
                <a:rPr lang="en-US" sz="1400" dirty="0">
                  <a:solidFill>
                    <a:schemeClr val="tx1">
                      <a:lumMod val="50000"/>
                      <a:lumOff val="50000"/>
                    </a:schemeClr>
                  </a:solidFill>
                </a:rPr>
                <a:t> et </a:t>
              </a:r>
              <a:r>
                <a:rPr lang="en-US" sz="1400" dirty="0" err="1">
                  <a:solidFill>
                    <a:schemeClr val="tx1">
                      <a:lumMod val="50000"/>
                      <a:lumOff val="50000"/>
                    </a:schemeClr>
                  </a:solidFill>
                </a:rPr>
                <a:t>lectus</a:t>
              </a:r>
              <a:r>
                <a:rPr lang="en-US" sz="1400" dirty="0">
                  <a:solidFill>
                    <a:schemeClr val="tx1">
                      <a:lumMod val="50000"/>
                      <a:lumOff val="50000"/>
                    </a:schemeClr>
                  </a:solidFill>
                </a:rPr>
                <a:t> </a:t>
              </a:r>
              <a:r>
                <a:rPr lang="en-US" sz="1400" dirty="0" err="1">
                  <a:solidFill>
                    <a:schemeClr val="tx1">
                      <a:lumMod val="50000"/>
                      <a:lumOff val="50000"/>
                    </a:schemeClr>
                  </a:solidFill>
                </a:rPr>
                <a:t>sapien</a:t>
              </a:r>
              <a:r>
                <a:rPr lang="en-US" sz="1400" dirty="0">
                  <a:solidFill>
                    <a:schemeClr val="tx1">
                      <a:lumMod val="50000"/>
                      <a:lumOff val="50000"/>
                    </a:schemeClr>
                  </a:solidFill>
                </a:rPr>
                <a:t>. </a:t>
              </a:r>
              <a:r>
                <a:rPr lang="en-US" sz="1400" dirty="0" err="1">
                  <a:solidFill>
                    <a:schemeClr val="tx1">
                      <a:lumMod val="50000"/>
                      <a:lumOff val="50000"/>
                    </a:schemeClr>
                  </a:solidFill>
                </a:rPr>
                <a:t>Etiam</a:t>
              </a:r>
              <a:r>
                <a:rPr lang="en-US" sz="1400" dirty="0">
                  <a:solidFill>
                    <a:schemeClr val="tx1">
                      <a:lumMod val="50000"/>
                      <a:lumOff val="50000"/>
                    </a:schemeClr>
                  </a:solidFill>
                </a:rPr>
                <a:t> </a:t>
              </a:r>
              <a:r>
                <a:rPr lang="en-US" sz="1400" dirty="0" err="1">
                  <a:solidFill>
                    <a:schemeClr val="tx1">
                      <a:lumMod val="50000"/>
                      <a:lumOff val="50000"/>
                    </a:schemeClr>
                  </a:solidFill>
                </a:rPr>
                <a:t>tempor</a:t>
              </a:r>
              <a:r>
                <a:rPr lang="en-US" sz="1400" dirty="0">
                  <a:solidFill>
                    <a:schemeClr val="tx1">
                      <a:lumMod val="50000"/>
                      <a:lumOff val="50000"/>
                    </a:schemeClr>
                  </a:solidFill>
                </a:rPr>
                <a:t> </a:t>
              </a:r>
              <a:r>
                <a:rPr lang="en-US" sz="1400" dirty="0" err="1">
                  <a:solidFill>
                    <a:schemeClr val="tx1">
                      <a:lumMod val="50000"/>
                      <a:lumOff val="50000"/>
                    </a:schemeClr>
                  </a:solidFill>
                </a:rPr>
                <a:t>sodales</a:t>
              </a:r>
              <a:r>
                <a:rPr lang="en-US" sz="1400" dirty="0">
                  <a:solidFill>
                    <a:schemeClr val="tx1">
                      <a:lumMod val="50000"/>
                      <a:lumOff val="50000"/>
                    </a:schemeClr>
                  </a:solidFill>
                </a:rPr>
                <a:t> gravida. </a:t>
              </a:r>
              <a:endParaRPr lang="vi-VN" sz="1400" dirty="0">
                <a:solidFill>
                  <a:schemeClr val="tx1">
                    <a:lumMod val="50000"/>
                    <a:lumOff val="50000"/>
                  </a:schemeClr>
                </a:solidFill>
              </a:endParaRPr>
            </a:p>
          </p:txBody>
        </p:sp>
      </p:grpSp>
      <p:grpSp>
        <p:nvGrpSpPr>
          <p:cNvPr id="10" name="Group 9"/>
          <p:cNvGrpSpPr/>
          <p:nvPr/>
        </p:nvGrpSpPr>
        <p:grpSpPr>
          <a:xfrm>
            <a:off x="1031383" y="1449339"/>
            <a:ext cx="10121720" cy="2546562"/>
            <a:chOff x="1031383" y="1449339"/>
            <a:chExt cx="10121720" cy="2546562"/>
          </a:xfrm>
        </p:grpSpPr>
        <p:grpSp>
          <p:nvGrpSpPr>
            <p:cNvPr id="11" name="Group 10"/>
            <p:cNvGrpSpPr/>
            <p:nvPr/>
          </p:nvGrpSpPr>
          <p:grpSpPr>
            <a:xfrm>
              <a:off x="5502926" y="1449340"/>
              <a:ext cx="5650177" cy="2546561"/>
              <a:chOff x="5502926" y="1449340"/>
              <a:chExt cx="5650177" cy="2546561"/>
            </a:xfrm>
          </p:grpSpPr>
          <p:sp>
            <p:nvSpPr>
              <p:cNvPr id="12" name="Rectangle 11"/>
              <p:cNvSpPr/>
              <p:nvPr/>
            </p:nvSpPr>
            <p:spPr>
              <a:xfrm>
                <a:off x="5502926" y="1449340"/>
                <a:ext cx="5650177" cy="2546561"/>
              </a:xfrm>
              <a:prstGeom prst="rect">
                <a:avLst/>
              </a:prstGeom>
              <a:solidFill>
                <a:schemeClr val="bg2">
                  <a:lumMod val="50000"/>
                </a:schemeClr>
              </a:solidFill>
              <a:ln w="571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Rectangle 12"/>
              <p:cNvSpPr/>
              <p:nvPr/>
            </p:nvSpPr>
            <p:spPr>
              <a:xfrm>
                <a:off x="5683460" y="1864659"/>
                <a:ext cx="5366614" cy="738664"/>
              </a:xfrm>
              <a:prstGeom prst="rect">
                <a:avLst/>
              </a:prstGeom>
            </p:spPr>
            <p:txBody>
              <a:bodyPr wrap="square">
                <a:spAutoFit/>
              </a:bodyPr>
              <a:lstStyle/>
              <a:p>
                <a:r>
                  <a:rPr lang="en-US" sz="1400" b="1" i="1" dirty="0">
                    <a:solidFill>
                      <a:schemeClr val="bg1">
                        <a:lumMod val="95000"/>
                      </a:schemeClr>
                    </a:solidFill>
                  </a:rPr>
                  <a:t>Lorem ipsum dolor sit </a:t>
                </a:r>
                <a:r>
                  <a:rPr lang="en-US" sz="1400" b="1" i="1" dirty="0" err="1">
                    <a:solidFill>
                      <a:schemeClr val="bg1">
                        <a:lumMod val="95000"/>
                      </a:schemeClr>
                    </a:solidFill>
                  </a:rPr>
                  <a:t>amet</a:t>
                </a:r>
                <a:r>
                  <a:rPr lang="en-US" sz="1400" b="1" i="1" dirty="0">
                    <a:solidFill>
                      <a:schemeClr val="bg1">
                        <a:lumMod val="95000"/>
                      </a:schemeClr>
                    </a:solidFill>
                  </a:rPr>
                  <a:t>, </a:t>
                </a:r>
                <a:r>
                  <a:rPr lang="en-US" sz="1400" b="1" i="1" dirty="0" err="1">
                    <a:solidFill>
                      <a:schemeClr val="bg1">
                        <a:lumMod val="95000"/>
                      </a:schemeClr>
                    </a:solidFill>
                  </a:rPr>
                  <a:t>consectetur</a:t>
                </a:r>
                <a:r>
                  <a:rPr lang="en-US" sz="1400" b="1" i="1" dirty="0">
                    <a:solidFill>
                      <a:schemeClr val="bg1">
                        <a:lumMod val="95000"/>
                      </a:schemeClr>
                    </a:solidFill>
                  </a:rPr>
                  <a:t> </a:t>
                </a:r>
                <a:r>
                  <a:rPr lang="en-US" sz="1400" b="1" i="1" dirty="0" err="1">
                    <a:solidFill>
                      <a:schemeClr val="bg1">
                        <a:lumMod val="95000"/>
                      </a:schemeClr>
                    </a:solidFill>
                  </a:rPr>
                  <a:t>adipiscing</a:t>
                </a:r>
                <a:r>
                  <a:rPr lang="en-US" sz="1400" b="1" i="1" dirty="0">
                    <a:solidFill>
                      <a:schemeClr val="bg1">
                        <a:lumMod val="95000"/>
                      </a:schemeClr>
                    </a:solidFill>
                  </a:rPr>
                  <a:t> </a:t>
                </a:r>
                <a:r>
                  <a:rPr lang="en-US" sz="1400" b="1" i="1" dirty="0" err="1">
                    <a:solidFill>
                      <a:schemeClr val="bg1">
                        <a:lumMod val="95000"/>
                      </a:schemeClr>
                    </a:solidFill>
                  </a:rPr>
                  <a:t>elit</a:t>
                </a:r>
                <a:r>
                  <a:rPr lang="en-US" sz="1400" b="1" i="1" dirty="0">
                    <a:solidFill>
                      <a:schemeClr val="bg1">
                        <a:lumMod val="95000"/>
                      </a:schemeClr>
                    </a:solidFill>
                  </a:rPr>
                  <a:t>. </a:t>
                </a:r>
                <a:r>
                  <a:rPr lang="en-US" sz="1400" b="1" i="1" dirty="0" err="1">
                    <a:solidFill>
                      <a:schemeClr val="bg1">
                        <a:lumMod val="95000"/>
                      </a:schemeClr>
                    </a:solidFill>
                  </a:rPr>
                  <a:t>Etiam</a:t>
                </a:r>
                <a:r>
                  <a:rPr lang="en-US" sz="1400" b="1" i="1" dirty="0">
                    <a:solidFill>
                      <a:schemeClr val="bg1">
                        <a:lumMod val="95000"/>
                      </a:schemeClr>
                    </a:solidFill>
                  </a:rPr>
                  <a:t> </a:t>
                </a:r>
                <a:r>
                  <a:rPr lang="en-US" sz="1400" b="1" i="1" dirty="0" err="1">
                    <a:solidFill>
                      <a:schemeClr val="bg1">
                        <a:lumMod val="95000"/>
                      </a:schemeClr>
                    </a:solidFill>
                  </a:rPr>
                  <a:t>luctus</a:t>
                </a:r>
                <a:r>
                  <a:rPr lang="en-US" sz="1400" b="1" i="1" dirty="0">
                    <a:solidFill>
                      <a:schemeClr val="bg1">
                        <a:lumMod val="95000"/>
                      </a:schemeClr>
                    </a:solidFill>
                  </a:rPr>
                  <a:t> </a:t>
                </a:r>
                <a:r>
                  <a:rPr lang="en-US" sz="1400" b="1" i="1" dirty="0" err="1">
                    <a:solidFill>
                      <a:schemeClr val="bg1">
                        <a:lumMod val="95000"/>
                      </a:schemeClr>
                    </a:solidFill>
                  </a:rPr>
                  <a:t>lectus</a:t>
                </a:r>
                <a:r>
                  <a:rPr lang="en-US" sz="1400" b="1" i="1" dirty="0">
                    <a:solidFill>
                      <a:schemeClr val="bg1">
                        <a:lumMod val="95000"/>
                      </a:schemeClr>
                    </a:solidFill>
                  </a:rPr>
                  <a:t> </a:t>
                </a:r>
                <a:r>
                  <a:rPr lang="en-US" sz="1400" b="1" i="1" dirty="0" err="1">
                    <a:solidFill>
                      <a:schemeClr val="bg1">
                        <a:lumMod val="95000"/>
                      </a:schemeClr>
                    </a:solidFill>
                  </a:rPr>
                  <a:t>vel</a:t>
                </a:r>
                <a:r>
                  <a:rPr lang="en-US" sz="1400" b="1" i="1" dirty="0">
                    <a:solidFill>
                      <a:schemeClr val="bg1">
                        <a:lumMod val="95000"/>
                      </a:schemeClr>
                    </a:solidFill>
                  </a:rPr>
                  <a:t> </a:t>
                </a:r>
                <a:r>
                  <a:rPr lang="en-US" sz="1400" b="1" i="1" dirty="0" err="1">
                    <a:solidFill>
                      <a:schemeClr val="bg1">
                        <a:lumMod val="95000"/>
                      </a:schemeClr>
                    </a:solidFill>
                  </a:rPr>
                  <a:t>pretium</a:t>
                </a:r>
                <a:r>
                  <a:rPr lang="en-US" sz="1400" b="1" i="1" dirty="0">
                    <a:solidFill>
                      <a:schemeClr val="bg1">
                        <a:lumMod val="95000"/>
                      </a:schemeClr>
                    </a:solidFill>
                  </a:rPr>
                  <a:t> </a:t>
                </a:r>
                <a:r>
                  <a:rPr lang="en-US" sz="1400" b="1" i="1" dirty="0" err="1">
                    <a:solidFill>
                      <a:schemeClr val="bg1">
                        <a:lumMod val="95000"/>
                      </a:schemeClr>
                    </a:solidFill>
                  </a:rPr>
                  <a:t>mollis</a:t>
                </a:r>
                <a:r>
                  <a:rPr lang="en-US" sz="1400" b="1" i="1" dirty="0">
                    <a:solidFill>
                      <a:schemeClr val="bg1">
                        <a:lumMod val="95000"/>
                      </a:schemeClr>
                    </a:solidFill>
                  </a:rPr>
                  <a:t>. </a:t>
                </a:r>
                <a:r>
                  <a:rPr lang="en-US" sz="1400" b="1" i="1" dirty="0" err="1">
                    <a:solidFill>
                      <a:schemeClr val="bg1">
                        <a:lumMod val="95000"/>
                      </a:schemeClr>
                    </a:solidFill>
                  </a:rPr>
                  <a:t>Donec</a:t>
                </a:r>
                <a:r>
                  <a:rPr lang="en-US" sz="1400" b="1" i="1" dirty="0">
                    <a:solidFill>
                      <a:schemeClr val="bg1">
                        <a:lumMod val="95000"/>
                      </a:schemeClr>
                    </a:solidFill>
                  </a:rPr>
                  <a:t> </a:t>
                </a:r>
                <a:r>
                  <a:rPr lang="en-US" sz="1400" b="1" i="1" dirty="0" err="1">
                    <a:solidFill>
                      <a:schemeClr val="bg1">
                        <a:lumMod val="95000"/>
                      </a:schemeClr>
                    </a:solidFill>
                  </a:rPr>
                  <a:t>vulputate</a:t>
                </a:r>
                <a:r>
                  <a:rPr lang="en-US" sz="1400" b="1" i="1" dirty="0">
                    <a:solidFill>
                      <a:schemeClr val="bg1">
                        <a:lumMod val="95000"/>
                      </a:schemeClr>
                    </a:solidFill>
                  </a:rPr>
                  <a:t> at </a:t>
                </a:r>
                <a:r>
                  <a:rPr lang="en-US" sz="1400" b="1" i="1" dirty="0" err="1">
                    <a:solidFill>
                      <a:schemeClr val="bg1">
                        <a:lumMod val="95000"/>
                      </a:schemeClr>
                    </a:solidFill>
                  </a:rPr>
                  <a:t>augue</a:t>
                </a:r>
                <a:r>
                  <a:rPr lang="en-US" sz="1400" b="1" i="1" dirty="0">
                    <a:solidFill>
                      <a:schemeClr val="bg1">
                        <a:lumMod val="95000"/>
                      </a:schemeClr>
                    </a:solidFill>
                  </a:rPr>
                  <a:t> </a:t>
                </a:r>
                <a:r>
                  <a:rPr lang="en-US" sz="1400" b="1" i="1" dirty="0" err="1">
                    <a:solidFill>
                      <a:schemeClr val="bg1">
                        <a:lumMod val="95000"/>
                      </a:schemeClr>
                    </a:solidFill>
                  </a:rPr>
                  <a:t>eget</a:t>
                </a:r>
                <a:r>
                  <a:rPr lang="en-US" sz="1400" b="1" i="1" dirty="0">
                    <a:solidFill>
                      <a:schemeClr val="bg1">
                        <a:lumMod val="95000"/>
                      </a:schemeClr>
                    </a:solidFill>
                  </a:rPr>
                  <a:t> </a:t>
                </a:r>
                <a:r>
                  <a:rPr lang="en-US" sz="1400" b="1" i="1" dirty="0" err="1">
                    <a:solidFill>
                      <a:schemeClr val="bg1">
                        <a:lumMod val="95000"/>
                      </a:schemeClr>
                    </a:solidFill>
                  </a:rPr>
                  <a:t>adipiscing</a:t>
                </a:r>
                <a:r>
                  <a:rPr lang="en-US" sz="1400" b="1" i="1" dirty="0">
                    <a:solidFill>
                      <a:schemeClr val="bg1">
                        <a:lumMod val="95000"/>
                      </a:schemeClr>
                    </a:solidFill>
                  </a:rPr>
                  <a:t>. </a:t>
                </a:r>
                <a:r>
                  <a:rPr lang="en-US" sz="1400" b="1" i="1" dirty="0" err="1">
                    <a:solidFill>
                      <a:schemeClr val="bg1">
                        <a:lumMod val="95000"/>
                      </a:schemeClr>
                    </a:solidFill>
                  </a:rPr>
                  <a:t>Sed</a:t>
                </a:r>
                <a:r>
                  <a:rPr lang="en-US" sz="1400" b="1" i="1" dirty="0">
                    <a:solidFill>
                      <a:schemeClr val="bg1">
                        <a:lumMod val="95000"/>
                      </a:schemeClr>
                    </a:solidFill>
                  </a:rPr>
                  <a:t> </a:t>
                </a:r>
                <a:r>
                  <a:rPr lang="en-US" sz="1400" b="1" i="1" dirty="0" err="1">
                    <a:solidFill>
                      <a:schemeClr val="bg1">
                        <a:lumMod val="95000"/>
                      </a:schemeClr>
                    </a:solidFill>
                  </a:rPr>
                  <a:t>vel</a:t>
                </a:r>
                <a:r>
                  <a:rPr lang="en-US" sz="1400" b="1" i="1" dirty="0">
                    <a:solidFill>
                      <a:schemeClr val="bg1">
                        <a:lumMod val="95000"/>
                      </a:schemeClr>
                    </a:solidFill>
                  </a:rPr>
                  <a:t> </a:t>
                </a:r>
                <a:r>
                  <a:rPr lang="en-US" sz="1400" b="1" i="1" dirty="0" err="1">
                    <a:solidFill>
                      <a:schemeClr val="bg1">
                        <a:lumMod val="95000"/>
                      </a:schemeClr>
                    </a:solidFill>
                  </a:rPr>
                  <a:t>leo</a:t>
                </a:r>
                <a:r>
                  <a:rPr lang="en-US" sz="1400" b="1" i="1" dirty="0">
                    <a:solidFill>
                      <a:schemeClr val="bg1">
                        <a:lumMod val="95000"/>
                      </a:schemeClr>
                    </a:solidFill>
                  </a:rPr>
                  <a:t> </a:t>
                </a:r>
                <a:r>
                  <a:rPr lang="en-US" sz="1400" b="1" i="1" dirty="0" err="1">
                    <a:solidFill>
                      <a:schemeClr val="bg1">
                        <a:lumMod val="95000"/>
                      </a:schemeClr>
                    </a:solidFill>
                  </a:rPr>
                  <a:t>bibendum</a:t>
                </a:r>
                <a:endParaRPr lang="en-US" sz="1400" b="1" i="1" dirty="0">
                  <a:solidFill>
                    <a:schemeClr val="bg1">
                      <a:lumMod val="95000"/>
                    </a:schemeClr>
                  </a:solidFill>
                </a:endParaRPr>
              </a:p>
            </p:txBody>
          </p:sp>
          <p:sp>
            <p:nvSpPr>
              <p:cNvPr id="14" name="TextBox 13"/>
              <p:cNvSpPr txBox="1"/>
              <p:nvPr/>
            </p:nvSpPr>
            <p:spPr>
              <a:xfrm>
                <a:off x="5695950" y="2793045"/>
                <a:ext cx="4846888" cy="740730"/>
              </a:xfrm>
              <a:prstGeom prst="rect">
                <a:avLst/>
              </a:prstGeom>
              <a:noFill/>
            </p:spPr>
            <p:txBody>
              <a:bodyPr wrap="square" rtlCol="0">
                <a:spAutoFit/>
              </a:bodyPr>
              <a:lstStyle/>
              <a:p>
                <a:pPr marL="285750" indent="-285750">
                  <a:buClr>
                    <a:schemeClr val="bg1">
                      <a:lumMod val="95000"/>
                    </a:schemeClr>
                  </a:buClr>
                  <a:buSzPct val="120000"/>
                  <a:buFont typeface="Courier New" panose="02070309020205020404" pitchFamily="49" charset="0"/>
                  <a:buChar char="o"/>
                </a:pPr>
                <a:r>
                  <a:rPr lang="en-US" sz="1400" dirty="0">
                    <a:solidFill>
                      <a:schemeClr val="bg1">
                        <a:lumMod val="95000"/>
                      </a:schemeClr>
                    </a:solidFill>
                  </a:rPr>
                  <a:t>Lorem ipsum dolor sit </a:t>
                </a:r>
                <a:r>
                  <a:rPr lang="en-US" sz="1400" dirty="0" err="1">
                    <a:solidFill>
                      <a:schemeClr val="bg1">
                        <a:lumMod val="95000"/>
                      </a:schemeClr>
                    </a:solidFill>
                  </a:rPr>
                  <a:t>amet</a:t>
                </a:r>
                <a:r>
                  <a:rPr lang="en-US" sz="1400" dirty="0">
                    <a:solidFill>
                      <a:schemeClr val="bg1">
                        <a:lumMod val="95000"/>
                      </a:schemeClr>
                    </a:solidFill>
                  </a:rPr>
                  <a:t>, </a:t>
                </a:r>
                <a:r>
                  <a:rPr lang="en-US" sz="1400" dirty="0" err="1">
                    <a:solidFill>
                      <a:schemeClr val="bg1">
                        <a:lumMod val="95000"/>
                      </a:schemeClr>
                    </a:solidFill>
                  </a:rPr>
                  <a:t>consectetur</a:t>
                </a:r>
                <a:r>
                  <a:rPr lang="en-US" sz="1400" dirty="0">
                    <a:solidFill>
                      <a:schemeClr val="bg1">
                        <a:lumMod val="95000"/>
                      </a:schemeClr>
                    </a:solidFill>
                  </a:rPr>
                  <a:t> </a:t>
                </a:r>
                <a:r>
                  <a:rPr lang="en-US" sz="1400" dirty="0" err="1">
                    <a:solidFill>
                      <a:schemeClr val="bg1">
                        <a:lumMod val="95000"/>
                      </a:schemeClr>
                    </a:solidFill>
                  </a:rPr>
                  <a:t>adipiscing</a:t>
                </a:r>
                <a:r>
                  <a:rPr lang="en-US" sz="1400" dirty="0">
                    <a:solidFill>
                      <a:schemeClr val="bg1">
                        <a:lumMod val="95000"/>
                      </a:schemeClr>
                    </a:solidFill>
                  </a:rPr>
                  <a:t> </a:t>
                </a:r>
                <a:r>
                  <a:rPr lang="en-US" sz="1400" dirty="0" err="1">
                    <a:solidFill>
                      <a:schemeClr val="bg1">
                        <a:lumMod val="95000"/>
                      </a:schemeClr>
                    </a:solidFill>
                  </a:rPr>
                  <a:t>elit</a:t>
                </a:r>
                <a:r>
                  <a:rPr lang="en-US" sz="1400" dirty="0">
                    <a:solidFill>
                      <a:schemeClr val="bg1">
                        <a:lumMod val="95000"/>
                      </a:schemeClr>
                    </a:solidFill>
                  </a:rPr>
                  <a:t>. </a:t>
                </a:r>
                <a:r>
                  <a:rPr lang="en-US" sz="1400" dirty="0" err="1">
                    <a:solidFill>
                      <a:schemeClr val="bg1">
                        <a:lumMod val="95000"/>
                      </a:schemeClr>
                    </a:solidFill>
                  </a:rPr>
                  <a:t>Quisque</a:t>
                </a:r>
                <a:r>
                  <a:rPr lang="en-US" sz="1400" dirty="0">
                    <a:solidFill>
                      <a:schemeClr val="bg1">
                        <a:lumMod val="95000"/>
                      </a:schemeClr>
                    </a:solidFill>
                  </a:rPr>
                  <a:t> </a:t>
                </a:r>
                <a:r>
                  <a:rPr lang="en-US" sz="1400" dirty="0" err="1">
                    <a:solidFill>
                      <a:schemeClr val="bg1">
                        <a:lumMod val="95000"/>
                      </a:schemeClr>
                    </a:solidFill>
                  </a:rPr>
                  <a:t>ultrices</a:t>
                </a:r>
                <a:r>
                  <a:rPr lang="en-US" sz="1400" dirty="0">
                    <a:solidFill>
                      <a:schemeClr val="bg1">
                        <a:lumMod val="95000"/>
                      </a:schemeClr>
                    </a:solidFill>
                  </a:rPr>
                  <a:t> </a:t>
                </a:r>
                <a:r>
                  <a:rPr lang="en-US" sz="1400" dirty="0" err="1">
                    <a:solidFill>
                      <a:schemeClr val="bg1">
                        <a:lumMod val="95000"/>
                      </a:schemeClr>
                    </a:solidFill>
                  </a:rPr>
                  <a:t>venenatis</a:t>
                </a:r>
                <a:r>
                  <a:rPr lang="en-US" sz="1400" dirty="0">
                    <a:solidFill>
                      <a:schemeClr val="bg1">
                        <a:lumMod val="95000"/>
                      </a:schemeClr>
                    </a:solidFill>
                  </a:rPr>
                  <a:t> </a:t>
                </a:r>
                <a:r>
                  <a:rPr lang="en-US" sz="1400" dirty="0" err="1">
                    <a:solidFill>
                      <a:schemeClr val="bg1">
                        <a:lumMod val="95000"/>
                      </a:schemeClr>
                    </a:solidFill>
                  </a:rPr>
                  <a:t>ultrices</a:t>
                </a:r>
                <a:r>
                  <a:rPr lang="en-US" sz="1400" dirty="0">
                    <a:solidFill>
                      <a:schemeClr val="bg1">
                        <a:lumMod val="95000"/>
                      </a:schemeClr>
                    </a:solidFill>
                  </a:rPr>
                  <a:t>. </a:t>
                </a:r>
                <a:endParaRPr lang="vi-VN" sz="1400" dirty="0">
                  <a:solidFill>
                    <a:schemeClr val="bg1">
                      <a:lumMod val="95000"/>
                    </a:schemeClr>
                  </a:solidFill>
                </a:endParaRPr>
              </a:p>
              <a:p>
                <a:pPr marL="285750" indent="-285750">
                  <a:buClr>
                    <a:schemeClr val="bg1">
                      <a:lumMod val="95000"/>
                    </a:schemeClr>
                  </a:buClr>
                  <a:buSzPct val="120000"/>
                  <a:buFont typeface="Courier New" panose="02070309020205020404" pitchFamily="49" charset="0"/>
                  <a:buChar char="o"/>
                </a:pPr>
                <a:r>
                  <a:rPr lang="en-US" sz="1400" dirty="0" err="1">
                    <a:solidFill>
                      <a:schemeClr val="bg1">
                        <a:lumMod val="95000"/>
                      </a:schemeClr>
                    </a:solidFill>
                  </a:rPr>
                  <a:t>Duis</a:t>
                </a:r>
                <a:r>
                  <a:rPr lang="en-US" sz="1400" dirty="0">
                    <a:solidFill>
                      <a:schemeClr val="bg1">
                        <a:lumMod val="95000"/>
                      </a:schemeClr>
                    </a:solidFill>
                  </a:rPr>
                  <a:t> et </a:t>
                </a:r>
                <a:r>
                  <a:rPr lang="en-US" sz="1400" dirty="0" err="1">
                    <a:solidFill>
                      <a:schemeClr val="bg1">
                        <a:lumMod val="95000"/>
                      </a:schemeClr>
                    </a:solidFill>
                  </a:rPr>
                  <a:t>lectus</a:t>
                </a:r>
                <a:r>
                  <a:rPr lang="en-US" sz="1400" dirty="0">
                    <a:solidFill>
                      <a:schemeClr val="bg1">
                        <a:lumMod val="95000"/>
                      </a:schemeClr>
                    </a:solidFill>
                  </a:rPr>
                  <a:t> </a:t>
                </a:r>
                <a:r>
                  <a:rPr lang="en-US" sz="1400" dirty="0" err="1">
                    <a:solidFill>
                      <a:schemeClr val="bg1">
                        <a:lumMod val="95000"/>
                      </a:schemeClr>
                    </a:solidFill>
                  </a:rPr>
                  <a:t>sapien</a:t>
                </a:r>
                <a:r>
                  <a:rPr lang="en-US" sz="1400" dirty="0">
                    <a:solidFill>
                      <a:schemeClr val="bg1">
                        <a:lumMod val="95000"/>
                      </a:schemeClr>
                    </a:solidFill>
                  </a:rPr>
                  <a:t>. </a:t>
                </a:r>
                <a:r>
                  <a:rPr lang="en-US" sz="1400" dirty="0" err="1">
                    <a:solidFill>
                      <a:schemeClr val="bg1">
                        <a:lumMod val="95000"/>
                      </a:schemeClr>
                    </a:solidFill>
                  </a:rPr>
                  <a:t>Etiam</a:t>
                </a:r>
                <a:r>
                  <a:rPr lang="en-US" sz="1400" dirty="0">
                    <a:solidFill>
                      <a:schemeClr val="bg1">
                        <a:lumMod val="95000"/>
                      </a:schemeClr>
                    </a:solidFill>
                  </a:rPr>
                  <a:t> </a:t>
                </a:r>
                <a:r>
                  <a:rPr lang="en-US" sz="1400" dirty="0" err="1">
                    <a:solidFill>
                      <a:schemeClr val="bg1">
                        <a:lumMod val="95000"/>
                      </a:schemeClr>
                    </a:solidFill>
                  </a:rPr>
                  <a:t>tempor</a:t>
                </a:r>
                <a:r>
                  <a:rPr lang="en-US" sz="1400" dirty="0">
                    <a:solidFill>
                      <a:schemeClr val="bg1">
                        <a:lumMod val="95000"/>
                      </a:schemeClr>
                    </a:solidFill>
                  </a:rPr>
                  <a:t> </a:t>
                </a:r>
                <a:r>
                  <a:rPr lang="en-US" sz="1400" dirty="0" err="1">
                    <a:solidFill>
                      <a:schemeClr val="bg1">
                        <a:lumMod val="95000"/>
                      </a:schemeClr>
                    </a:solidFill>
                  </a:rPr>
                  <a:t>sodales</a:t>
                </a:r>
                <a:r>
                  <a:rPr lang="en-US" sz="1400" dirty="0">
                    <a:solidFill>
                      <a:schemeClr val="bg1">
                        <a:lumMod val="95000"/>
                      </a:schemeClr>
                    </a:solidFill>
                  </a:rPr>
                  <a:t> gravida. </a:t>
                </a:r>
                <a:endParaRPr lang="vi-VN" sz="1400" dirty="0">
                  <a:solidFill>
                    <a:schemeClr val="bg1">
                      <a:lumMod val="95000"/>
                    </a:schemeClr>
                  </a:solidFill>
                </a:endParaRPr>
              </a:p>
            </p:txBody>
          </p:sp>
        </p:grpSp>
        <p:sp>
          <p:nvSpPr>
            <p:cNvPr id="15" name="Rectangle 14"/>
            <p:cNvSpPr/>
            <p:nvPr/>
          </p:nvSpPr>
          <p:spPr>
            <a:xfrm>
              <a:off x="1031384" y="1449340"/>
              <a:ext cx="4471541" cy="254656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1031383" y="1449339"/>
              <a:ext cx="4471542" cy="2546561"/>
            </a:xfrm>
            <a:prstGeom prst="rect">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89051630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Single Image With Box</a:t>
            </a:r>
          </a:p>
        </p:txBody>
      </p:sp>
      <p:sp>
        <p:nvSpPr>
          <p:cNvPr id="3" name="Slide Number Placeholder 2"/>
          <p:cNvSpPr>
            <a:spLocks noGrp="1"/>
          </p:cNvSpPr>
          <p:nvPr>
            <p:ph type="sldNum" sz="quarter" idx="12"/>
          </p:nvPr>
        </p:nvSpPr>
        <p:spPr/>
        <p:txBody>
          <a:bodyPr/>
          <a:lstStyle/>
          <a:p>
            <a:fld id="{5DE872C3-2ED1-43FB-B3C4-BA6F078D7CD3}" type="slidenum">
              <a:rPr lang="en-US" smtClean="0"/>
              <a:t>30</a:t>
            </a:fld>
            <a:endParaRPr lang="en-US"/>
          </a:p>
        </p:txBody>
      </p:sp>
      <p:sp>
        <p:nvSpPr>
          <p:cNvPr id="4" name="Rectangle 3"/>
          <p:cNvSpPr/>
          <p:nvPr/>
        </p:nvSpPr>
        <p:spPr>
          <a:xfrm>
            <a:off x="2841485" y="4052387"/>
            <a:ext cx="1993048" cy="2160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400" dirty="0">
              <a:solidFill>
                <a:schemeClr val="bg1"/>
              </a:solidFill>
              <a:latin typeface="FontAwesome" pitchFamily="2" charset="0"/>
            </a:endParaRPr>
          </a:p>
        </p:txBody>
      </p:sp>
      <p:sp>
        <p:nvSpPr>
          <p:cNvPr id="5" name="Rectangle 4"/>
          <p:cNvSpPr/>
          <p:nvPr/>
        </p:nvSpPr>
        <p:spPr>
          <a:xfrm>
            <a:off x="9389173" y="1824147"/>
            <a:ext cx="1993048" cy="215999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5400" dirty="0">
              <a:solidFill>
                <a:schemeClr val="bg1"/>
              </a:solidFill>
              <a:latin typeface="FontAwesome" pitchFamily="2" charset="0"/>
            </a:endParaRPr>
          </a:p>
        </p:txBody>
      </p:sp>
      <p:sp>
        <p:nvSpPr>
          <p:cNvPr id="6" name="Rectangle 5"/>
          <p:cNvSpPr/>
          <p:nvPr/>
        </p:nvSpPr>
        <p:spPr>
          <a:xfrm>
            <a:off x="784639" y="4052387"/>
            <a:ext cx="1990042" cy="21600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896825" y="1824147"/>
            <a:ext cx="2398349" cy="438824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787529" y="1824147"/>
            <a:ext cx="4047004" cy="21600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357466" y="4052387"/>
            <a:ext cx="4024755" cy="21600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7347152" y="1824147"/>
            <a:ext cx="1990042" cy="21600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9961438" y="2386278"/>
            <a:ext cx="739658" cy="622272"/>
            <a:chOff x="5356342" y="3093565"/>
            <a:chExt cx="465138" cy="391319"/>
          </a:xfrm>
          <a:solidFill>
            <a:schemeClr val="bg1"/>
          </a:solidFill>
        </p:grpSpPr>
        <p:sp>
          <p:nvSpPr>
            <p:cNvPr id="12" name="AutoShape 120"/>
            <p:cNvSpPr>
              <a:spLocks/>
            </p:cNvSpPr>
            <p:nvPr/>
          </p:nvSpPr>
          <p:spPr bwMode="auto">
            <a:xfrm>
              <a:off x="5473023" y="319516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chemeClr val="bg2"/>
                </a:solidFill>
                <a:effectLst>
                  <a:outerShdw blurRad="38100" dist="38100" dir="2700000" algn="tl">
                    <a:srgbClr val="000000"/>
                  </a:outerShdw>
                </a:effectLst>
                <a:latin typeface="Gill Sans" charset="0"/>
                <a:sym typeface="Gill Sans" charset="0"/>
              </a:endParaRPr>
            </a:p>
          </p:txBody>
        </p:sp>
        <p:sp>
          <p:nvSpPr>
            <p:cNvPr id="13" name="AutoShape 121"/>
            <p:cNvSpPr>
              <a:spLocks/>
            </p:cNvSpPr>
            <p:nvPr/>
          </p:nvSpPr>
          <p:spPr bwMode="auto">
            <a:xfrm>
              <a:off x="5530967" y="325310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chemeClr val="bg2"/>
                </a:solidFill>
                <a:effectLst>
                  <a:outerShdw blurRad="38100" dist="38100" dir="2700000" algn="tl">
                    <a:srgbClr val="000000"/>
                  </a:outerShdw>
                </a:effectLst>
                <a:latin typeface="Gill Sans" charset="0"/>
                <a:sym typeface="Gill Sans" charset="0"/>
              </a:endParaRPr>
            </a:p>
          </p:txBody>
        </p:sp>
        <p:sp>
          <p:nvSpPr>
            <p:cNvPr id="14" name="AutoShape 122"/>
            <p:cNvSpPr>
              <a:spLocks/>
            </p:cNvSpPr>
            <p:nvPr/>
          </p:nvSpPr>
          <p:spPr bwMode="auto">
            <a:xfrm>
              <a:off x="5356342" y="309356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chemeClr val="bg2"/>
                </a:solidFill>
                <a:effectLst>
                  <a:outerShdw blurRad="38100" dist="38100" dir="2700000" algn="tl">
                    <a:srgbClr val="000000"/>
                  </a:outerShdw>
                </a:effectLst>
                <a:latin typeface="Gill Sans" charset="0"/>
                <a:sym typeface="Gill Sans" charset="0"/>
              </a:endParaRPr>
            </a:p>
          </p:txBody>
        </p:sp>
      </p:grpSp>
      <p:grpSp>
        <p:nvGrpSpPr>
          <p:cNvPr id="15" name="Group 14"/>
          <p:cNvGrpSpPr/>
          <p:nvPr/>
        </p:nvGrpSpPr>
        <p:grpSpPr>
          <a:xfrm>
            <a:off x="9396688" y="3029242"/>
            <a:ext cx="1990159" cy="748371"/>
            <a:chOff x="9425586" y="2919073"/>
            <a:chExt cx="1990159" cy="748371"/>
          </a:xfrm>
        </p:grpSpPr>
        <p:sp>
          <p:nvSpPr>
            <p:cNvPr id="16" name="Rectangle 15"/>
            <p:cNvSpPr/>
            <p:nvPr/>
          </p:nvSpPr>
          <p:spPr>
            <a:xfrm>
              <a:off x="9679636" y="2919073"/>
              <a:ext cx="1468735" cy="369332"/>
            </a:xfrm>
            <a:prstGeom prst="rect">
              <a:avLst/>
            </a:prstGeom>
          </p:spPr>
          <p:txBody>
            <a:bodyPr wrap="none">
              <a:spAutoFit/>
            </a:bodyPr>
            <a:lstStyle/>
            <a:p>
              <a:r>
                <a:rPr lang="en-US" dirty="0">
                  <a:solidFill>
                    <a:schemeClr val="bg2"/>
                  </a:solidFill>
                </a:rPr>
                <a:t>Camera Good</a:t>
              </a:r>
            </a:p>
          </p:txBody>
        </p:sp>
        <p:sp>
          <p:nvSpPr>
            <p:cNvPr id="17" name="Rectangle 16"/>
            <p:cNvSpPr/>
            <p:nvPr/>
          </p:nvSpPr>
          <p:spPr>
            <a:xfrm>
              <a:off x="9425586" y="3205779"/>
              <a:ext cx="1990159" cy="461665"/>
            </a:xfrm>
            <a:prstGeom prst="rect">
              <a:avLst/>
            </a:prstGeom>
          </p:spPr>
          <p:txBody>
            <a:bodyPr wrap="square">
              <a:spAutoFit/>
            </a:bodyPr>
            <a:lstStyle/>
            <a:p>
              <a:pPr algn="ctr"/>
              <a:r>
                <a:rPr lang="id-ID" sz="1200" dirty="0">
                  <a:solidFill>
                    <a:schemeClr val="bg2"/>
                  </a:solidFill>
                </a:rPr>
                <a:t>Suitable for all categories business</a:t>
              </a:r>
            </a:p>
          </p:txBody>
        </p:sp>
      </p:grpSp>
      <p:grpSp>
        <p:nvGrpSpPr>
          <p:cNvPr id="18" name="Group 17"/>
          <p:cNvGrpSpPr/>
          <p:nvPr/>
        </p:nvGrpSpPr>
        <p:grpSpPr>
          <a:xfrm rot="16200000">
            <a:off x="3508305" y="4349237"/>
            <a:ext cx="626751" cy="912061"/>
            <a:chOff x="11078485" y="2115665"/>
            <a:chExt cx="319088" cy="464344"/>
          </a:xfrm>
          <a:solidFill>
            <a:schemeClr val="bg1"/>
          </a:solidFill>
        </p:grpSpPr>
        <p:sp>
          <p:nvSpPr>
            <p:cNvPr id="19" name="AutoShape 60"/>
            <p:cNvSpPr>
              <a:spLocks/>
            </p:cNvSpPr>
            <p:nvPr/>
          </p:nvSpPr>
          <p:spPr bwMode="auto">
            <a:xfrm>
              <a:off x="11209454" y="2245840"/>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69" y="21599"/>
                    <a:pt x="21600" y="16769"/>
                    <a:pt x="21600" y="10800"/>
                  </a:cubicBezTo>
                  <a:cubicBezTo>
                    <a:pt x="21600" y="4819"/>
                    <a:pt x="16769" y="0"/>
                    <a:pt x="10800" y="0"/>
                  </a:cubicBezTo>
                  <a:cubicBezTo>
                    <a:pt x="4830" y="0"/>
                    <a:pt x="0" y="4819"/>
                    <a:pt x="0" y="10800"/>
                  </a:cubicBezTo>
                  <a:cubicBezTo>
                    <a:pt x="0" y="16769"/>
                    <a:pt x="4830" y="21599"/>
                    <a:pt x="10800" y="2159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 name="AutoShape 61"/>
            <p:cNvSpPr>
              <a:spLocks/>
            </p:cNvSpPr>
            <p:nvPr/>
          </p:nvSpPr>
          <p:spPr bwMode="auto">
            <a:xfrm>
              <a:off x="11209454" y="2420465"/>
              <a:ext cx="28575"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30"/>
                    <a:pt x="0" y="10800"/>
                  </a:cubicBezTo>
                  <a:cubicBezTo>
                    <a:pt x="0" y="16769"/>
                    <a:pt x="4830" y="21599"/>
                    <a:pt x="10800" y="21599"/>
                  </a:cubicBezTo>
                  <a:cubicBezTo>
                    <a:pt x="16769" y="21599"/>
                    <a:pt x="21600" y="16769"/>
                    <a:pt x="21600" y="10800"/>
                  </a:cubicBezTo>
                  <a:cubicBezTo>
                    <a:pt x="21600" y="4830"/>
                    <a:pt x="16769"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1" name="AutoShape 62"/>
            <p:cNvSpPr>
              <a:spLocks/>
            </p:cNvSpPr>
            <p:nvPr/>
          </p:nvSpPr>
          <p:spPr bwMode="auto">
            <a:xfrm>
              <a:off x="11122142" y="2333153"/>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0" y="0"/>
                    <a:pt x="0" y="4819"/>
                    <a:pt x="0" y="10800"/>
                  </a:cubicBezTo>
                  <a:cubicBezTo>
                    <a:pt x="0" y="16769"/>
                    <a:pt x="4830" y="21599"/>
                    <a:pt x="10800" y="21599"/>
                  </a:cubicBezTo>
                  <a:cubicBezTo>
                    <a:pt x="16769" y="21599"/>
                    <a:pt x="21600" y="16769"/>
                    <a:pt x="21600" y="10800"/>
                  </a:cubicBezTo>
                  <a:cubicBezTo>
                    <a:pt x="21600" y="4819"/>
                    <a:pt x="16769"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2" name="AutoShape 63"/>
            <p:cNvSpPr>
              <a:spLocks/>
            </p:cNvSpPr>
            <p:nvPr/>
          </p:nvSpPr>
          <p:spPr bwMode="auto">
            <a:xfrm>
              <a:off x="11295973" y="2333153"/>
              <a:ext cx="29369"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0800"/>
                  </a:moveTo>
                  <a:cubicBezTo>
                    <a:pt x="0" y="16769"/>
                    <a:pt x="4830" y="21599"/>
                    <a:pt x="10800" y="21599"/>
                  </a:cubicBezTo>
                  <a:cubicBezTo>
                    <a:pt x="16769" y="21599"/>
                    <a:pt x="21600" y="16769"/>
                    <a:pt x="21600" y="10800"/>
                  </a:cubicBezTo>
                  <a:cubicBezTo>
                    <a:pt x="21600" y="4819"/>
                    <a:pt x="16769" y="0"/>
                    <a:pt x="10800" y="0"/>
                  </a:cubicBezTo>
                  <a:cubicBezTo>
                    <a:pt x="4830" y="0"/>
                    <a:pt x="0" y="4819"/>
                    <a:pt x="0" y="1080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64"/>
            <p:cNvSpPr>
              <a:spLocks/>
            </p:cNvSpPr>
            <p:nvPr/>
          </p:nvSpPr>
          <p:spPr bwMode="auto">
            <a:xfrm>
              <a:off x="11150717" y="2391097"/>
              <a:ext cx="29369" cy="29369"/>
            </a:xfrm>
            <a:custGeom>
              <a:avLst/>
              <a:gdLst>
                <a:gd name="T0" fmla="+- 0 10802 965"/>
                <a:gd name="T1" fmla="*/ T0 w 19675"/>
                <a:gd name="T2" fmla="+- 0 10800 961"/>
                <a:gd name="T3" fmla="*/ 10800 h 19678"/>
                <a:gd name="T4" fmla="+- 0 10802 965"/>
                <a:gd name="T5" fmla="*/ T4 w 19675"/>
                <a:gd name="T6" fmla="+- 0 10800 961"/>
                <a:gd name="T7" fmla="*/ 10800 h 19678"/>
                <a:gd name="T8" fmla="+- 0 10802 965"/>
                <a:gd name="T9" fmla="*/ T8 w 19675"/>
                <a:gd name="T10" fmla="+- 0 10800 961"/>
                <a:gd name="T11" fmla="*/ 10800 h 19678"/>
                <a:gd name="T12" fmla="+- 0 10802 965"/>
                <a:gd name="T13" fmla="*/ T12 w 19675"/>
                <a:gd name="T14" fmla="+- 0 10800 961"/>
                <a:gd name="T15" fmla="*/ 10800 h 19678"/>
              </a:gdLst>
              <a:ahLst/>
              <a:cxnLst>
                <a:cxn ang="0">
                  <a:pos x="T1" y="T3"/>
                </a:cxn>
                <a:cxn ang="0">
                  <a:pos x="T5" y="T7"/>
                </a:cxn>
                <a:cxn ang="0">
                  <a:pos x="T9" y="T11"/>
                </a:cxn>
                <a:cxn ang="0">
                  <a:pos x="T13" y="T15"/>
                </a:cxn>
              </a:cxnLst>
              <a:rect l="0" t="0" r="r" b="b"/>
              <a:pathLst>
                <a:path w="19675" h="19678">
                  <a:moveTo>
                    <a:pt x="2894" y="2882"/>
                  </a:moveTo>
                  <a:cubicBezTo>
                    <a:pt x="-965" y="6725"/>
                    <a:pt x="-965" y="12952"/>
                    <a:pt x="2894" y="16795"/>
                  </a:cubicBezTo>
                  <a:cubicBezTo>
                    <a:pt x="6734" y="20638"/>
                    <a:pt x="12935" y="20638"/>
                    <a:pt x="16794" y="16795"/>
                  </a:cubicBezTo>
                  <a:cubicBezTo>
                    <a:pt x="20634" y="12952"/>
                    <a:pt x="20634" y="6725"/>
                    <a:pt x="16794" y="2882"/>
                  </a:cubicBezTo>
                  <a:cubicBezTo>
                    <a:pt x="12935" y="-961"/>
                    <a:pt x="6734" y="-961"/>
                    <a:pt x="2894" y="2882"/>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65"/>
            <p:cNvSpPr>
              <a:spLocks/>
            </p:cNvSpPr>
            <p:nvPr/>
          </p:nvSpPr>
          <p:spPr bwMode="auto">
            <a:xfrm>
              <a:off x="11150717" y="2275209"/>
              <a:ext cx="29369" cy="29369"/>
            </a:xfrm>
            <a:custGeom>
              <a:avLst/>
              <a:gdLst>
                <a:gd name="T0" fmla="+- 0 10801 962"/>
                <a:gd name="T1" fmla="*/ T0 w 19678"/>
                <a:gd name="T2" fmla="+- 0 10801 965"/>
                <a:gd name="T3" fmla="*/ 10801 h 19673"/>
                <a:gd name="T4" fmla="+- 0 10801 962"/>
                <a:gd name="T5" fmla="*/ T4 w 19678"/>
                <a:gd name="T6" fmla="+- 0 10801 965"/>
                <a:gd name="T7" fmla="*/ 10801 h 19673"/>
                <a:gd name="T8" fmla="+- 0 10801 962"/>
                <a:gd name="T9" fmla="*/ T8 w 19678"/>
                <a:gd name="T10" fmla="+- 0 10801 965"/>
                <a:gd name="T11" fmla="*/ 10801 h 19673"/>
                <a:gd name="T12" fmla="+- 0 10801 962"/>
                <a:gd name="T13" fmla="*/ T12 w 19678"/>
                <a:gd name="T14" fmla="+- 0 10801 965"/>
                <a:gd name="T15" fmla="*/ 10801 h 19673"/>
              </a:gdLst>
              <a:ahLst/>
              <a:cxnLst>
                <a:cxn ang="0">
                  <a:pos x="T1" y="T3"/>
                </a:cxn>
                <a:cxn ang="0">
                  <a:pos x="T5" y="T7"/>
                </a:cxn>
                <a:cxn ang="0">
                  <a:pos x="T9" y="T11"/>
                </a:cxn>
                <a:cxn ang="0">
                  <a:pos x="T13" y="T15"/>
                </a:cxn>
              </a:cxnLst>
              <a:rect l="0" t="0" r="r" b="b"/>
              <a:pathLst>
                <a:path w="19678" h="19673">
                  <a:moveTo>
                    <a:pt x="2897" y="2894"/>
                  </a:moveTo>
                  <a:cubicBezTo>
                    <a:pt x="-962" y="6734"/>
                    <a:pt x="-962" y="12935"/>
                    <a:pt x="2877" y="16785"/>
                  </a:cubicBezTo>
                  <a:cubicBezTo>
                    <a:pt x="6737" y="20635"/>
                    <a:pt x="12938" y="20635"/>
                    <a:pt x="16797" y="16785"/>
                  </a:cubicBezTo>
                  <a:cubicBezTo>
                    <a:pt x="20638" y="12935"/>
                    <a:pt x="20638" y="6734"/>
                    <a:pt x="16797" y="2894"/>
                  </a:cubicBezTo>
                  <a:cubicBezTo>
                    <a:pt x="12938" y="-965"/>
                    <a:pt x="6737" y="-965"/>
                    <a:pt x="2897" y="2894"/>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5" name="AutoShape 66"/>
            <p:cNvSpPr>
              <a:spLocks/>
            </p:cNvSpPr>
            <p:nvPr/>
          </p:nvSpPr>
          <p:spPr bwMode="auto">
            <a:xfrm>
              <a:off x="11267398" y="2391097"/>
              <a:ext cx="28575" cy="29369"/>
            </a:xfrm>
            <a:custGeom>
              <a:avLst/>
              <a:gdLst>
                <a:gd name="T0" fmla="+- 0 10800 961"/>
                <a:gd name="T1" fmla="*/ T0 w 19678"/>
                <a:gd name="T2" fmla="+- 0 10800 961"/>
                <a:gd name="T3" fmla="*/ 10800 h 19678"/>
                <a:gd name="T4" fmla="+- 0 10800 961"/>
                <a:gd name="T5" fmla="*/ T4 w 19678"/>
                <a:gd name="T6" fmla="+- 0 10800 961"/>
                <a:gd name="T7" fmla="*/ 10800 h 19678"/>
                <a:gd name="T8" fmla="+- 0 10800 961"/>
                <a:gd name="T9" fmla="*/ T8 w 19678"/>
                <a:gd name="T10" fmla="+- 0 10800 961"/>
                <a:gd name="T11" fmla="*/ 10800 h 19678"/>
                <a:gd name="T12" fmla="+- 0 10800 961"/>
                <a:gd name="T13" fmla="*/ T12 w 19678"/>
                <a:gd name="T14" fmla="+- 0 10800 961"/>
                <a:gd name="T15" fmla="*/ 10800 h 19678"/>
              </a:gdLst>
              <a:ahLst/>
              <a:cxnLst>
                <a:cxn ang="0">
                  <a:pos x="T1" y="T3"/>
                </a:cxn>
                <a:cxn ang="0">
                  <a:pos x="T5" y="T7"/>
                </a:cxn>
                <a:cxn ang="0">
                  <a:pos x="T9" y="T11"/>
                </a:cxn>
                <a:cxn ang="0">
                  <a:pos x="T13" y="T15"/>
                </a:cxn>
              </a:cxnLst>
              <a:rect l="0" t="0" r="r" b="b"/>
              <a:pathLst>
                <a:path w="19678" h="19678">
                  <a:moveTo>
                    <a:pt x="2882" y="2882"/>
                  </a:moveTo>
                  <a:cubicBezTo>
                    <a:pt x="-961" y="6725"/>
                    <a:pt x="-961" y="12952"/>
                    <a:pt x="2882" y="16795"/>
                  </a:cubicBezTo>
                  <a:cubicBezTo>
                    <a:pt x="6725" y="20638"/>
                    <a:pt x="12952" y="20638"/>
                    <a:pt x="16795" y="16795"/>
                  </a:cubicBezTo>
                  <a:cubicBezTo>
                    <a:pt x="20639" y="12952"/>
                    <a:pt x="20639" y="6725"/>
                    <a:pt x="16795" y="2882"/>
                  </a:cubicBezTo>
                  <a:cubicBezTo>
                    <a:pt x="12952" y="-961"/>
                    <a:pt x="6725" y="-961"/>
                    <a:pt x="2882" y="2882"/>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6" name="AutoShape 67"/>
            <p:cNvSpPr>
              <a:spLocks/>
            </p:cNvSpPr>
            <p:nvPr/>
          </p:nvSpPr>
          <p:spPr bwMode="auto">
            <a:xfrm>
              <a:off x="11078485" y="2115665"/>
              <a:ext cx="31908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818" y="16200"/>
                  </a:moveTo>
                  <a:cubicBezTo>
                    <a:pt x="5486" y="16200"/>
                    <a:pt x="1963" y="13776"/>
                    <a:pt x="1963" y="10800"/>
                  </a:cubicBezTo>
                  <a:cubicBezTo>
                    <a:pt x="1963" y="7821"/>
                    <a:pt x="5486" y="5400"/>
                    <a:pt x="9818" y="5400"/>
                  </a:cubicBezTo>
                  <a:cubicBezTo>
                    <a:pt x="14148" y="5400"/>
                    <a:pt x="17672" y="7821"/>
                    <a:pt x="17672" y="10800"/>
                  </a:cubicBezTo>
                  <a:cubicBezTo>
                    <a:pt x="17672" y="13776"/>
                    <a:pt x="14148" y="16200"/>
                    <a:pt x="9818" y="16200"/>
                  </a:cubicBezTo>
                  <a:moveTo>
                    <a:pt x="13745" y="20249"/>
                  </a:moveTo>
                  <a:lnTo>
                    <a:pt x="5890" y="20249"/>
                  </a:lnTo>
                  <a:lnTo>
                    <a:pt x="4909" y="16613"/>
                  </a:lnTo>
                  <a:cubicBezTo>
                    <a:pt x="6358" y="17192"/>
                    <a:pt x="8019" y="17549"/>
                    <a:pt x="9818" y="17549"/>
                  </a:cubicBezTo>
                  <a:cubicBezTo>
                    <a:pt x="11614" y="17549"/>
                    <a:pt x="13277" y="17192"/>
                    <a:pt x="14727" y="16613"/>
                  </a:cubicBezTo>
                  <a:cubicBezTo>
                    <a:pt x="14727" y="16613"/>
                    <a:pt x="13745" y="20249"/>
                    <a:pt x="13745" y="20249"/>
                  </a:cubicBezTo>
                  <a:close/>
                  <a:moveTo>
                    <a:pt x="5992" y="1350"/>
                  </a:moveTo>
                  <a:lnTo>
                    <a:pt x="13847" y="1350"/>
                  </a:lnTo>
                  <a:lnTo>
                    <a:pt x="14828" y="4985"/>
                  </a:lnTo>
                  <a:cubicBezTo>
                    <a:pt x="13379" y="4406"/>
                    <a:pt x="11718" y="4050"/>
                    <a:pt x="9919" y="4050"/>
                  </a:cubicBezTo>
                  <a:cubicBezTo>
                    <a:pt x="8123" y="4050"/>
                    <a:pt x="6460" y="4406"/>
                    <a:pt x="5010" y="4985"/>
                  </a:cubicBezTo>
                  <a:cubicBezTo>
                    <a:pt x="5010" y="4985"/>
                    <a:pt x="5992" y="1350"/>
                    <a:pt x="5992" y="1350"/>
                  </a:cubicBezTo>
                  <a:close/>
                  <a:moveTo>
                    <a:pt x="19636" y="9450"/>
                  </a:moveTo>
                  <a:cubicBezTo>
                    <a:pt x="19567" y="9450"/>
                    <a:pt x="19509" y="9472"/>
                    <a:pt x="19442" y="9477"/>
                  </a:cubicBezTo>
                  <a:cubicBezTo>
                    <a:pt x="19101" y="8298"/>
                    <a:pt x="18294" y="7245"/>
                    <a:pt x="17187" y="6376"/>
                  </a:cubicBezTo>
                  <a:lnTo>
                    <a:pt x="15778" y="1102"/>
                  </a:lnTo>
                  <a:cubicBezTo>
                    <a:pt x="15605" y="464"/>
                    <a:pt x="14794" y="0"/>
                    <a:pt x="13847" y="0"/>
                  </a:cubicBezTo>
                  <a:lnTo>
                    <a:pt x="5992" y="0"/>
                  </a:lnTo>
                  <a:cubicBezTo>
                    <a:pt x="5047" y="0"/>
                    <a:pt x="4236" y="464"/>
                    <a:pt x="4061" y="1102"/>
                  </a:cubicBezTo>
                  <a:lnTo>
                    <a:pt x="2686" y="6198"/>
                  </a:lnTo>
                  <a:cubicBezTo>
                    <a:pt x="1037" y="7405"/>
                    <a:pt x="0" y="9012"/>
                    <a:pt x="0" y="10800"/>
                  </a:cubicBezTo>
                  <a:cubicBezTo>
                    <a:pt x="0" y="12542"/>
                    <a:pt x="995" y="14110"/>
                    <a:pt x="2573" y="15307"/>
                  </a:cubicBezTo>
                  <a:lnTo>
                    <a:pt x="3959" y="20496"/>
                  </a:lnTo>
                  <a:cubicBezTo>
                    <a:pt x="4132" y="21135"/>
                    <a:pt x="4943" y="21599"/>
                    <a:pt x="5890" y="21599"/>
                  </a:cubicBezTo>
                  <a:lnTo>
                    <a:pt x="13745" y="21599"/>
                  </a:lnTo>
                  <a:cubicBezTo>
                    <a:pt x="14690" y="21599"/>
                    <a:pt x="15501" y="21135"/>
                    <a:pt x="15676" y="20496"/>
                  </a:cubicBezTo>
                  <a:lnTo>
                    <a:pt x="17074" y="15311"/>
                  </a:lnTo>
                  <a:cubicBezTo>
                    <a:pt x="18242" y="14426"/>
                    <a:pt x="19089" y="13340"/>
                    <a:pt x="19442" y="12122"/>
                  </a:cubicBezTo>
                  <a:cubicBezTo>
                    <a:pt x="19509" y="12127"/>
                    <a:pt x="19567" y="12150"/>
                    <a:pt x="19636" y="12150"/>
                  </a:cubicBezTo>
                  <a:cubicBezTo>
                    <a:pt x="20719" y="12150"/>
                    <a:pt x="21600" y="11544"/>
                    <a:pt x="21600" y="10800"/>
                  </a:cubicBezTo>
                  <a:cubicBezTo>
                    <a:pt x="21600" y="10053"/>
                    <a:pt x="20719" y="9450"/>
                    <a:pt x="19636" y="945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7" name="AutoShape 68"/>
            <p:cNvSpPr>
              <a:spLocks/>
            </p:cNvSpPr>
            <p:nvPr/>
          </p:nvSpPr>
          <p:spPr bwMode="auto">
            <a:xfrm>
              <a:off x="11209454" y="2275209"/>
              <a:ext cx="87313" cy="88106"/>
            </a:xfrm>
            <a:custGeom>
              <a:avLst/>
              <a:gdLst>
                <a:gd name="T0" fmla="*/ 10740 w 21481"/>
                <a:gd name="T1" fmla="+- 0 10860 120"/>
                <a:gd name="T2" fmla="*/ 10860 h 21480"/>
                <a:gd name="T3" fmla="*/ 10740 w 21481"/>
                <a:gd name="T4" fmla="+- 0 10860 120"/>
                <a:gd name="T5" fmla="*/ 10860 h 21480"/>
                <a:gd name="T6" fmla="*/ 10740 w 21481"/>
                <a:gd name="T7" fmla="+- 0 10860 120"/>
                <a:gd name="T8" fmla="*/ 10860 h 21480"/>
                <a:gd name="T9" fmla="*/ 10740 w 21481"/>
                <a:gd name="T10" fmla="+- 0 10860 120"/>
                <a:gd name="T11" fmla="*/ 10860 h 21480"/>
              </a:gdLst>
              <a:ahLst/>
              <a:cxnLst>
                <a:cxn ang="0">
                  <a:pos x="T0" y="T2"/>
                </a:cxn>
                <a:cxn ang="0">
                  <a:pos x="T3" y="T5"/>
                </a:cxn>
                <a:cxn ang="0">
                  <a:pos x="T6" y="T8"/>
                </a:cxn>
                <a:cxn ang="0">
                  <a:pos x="T9" y="T11"/>
                </a:cxn>
              </a:cxnLst>
              <a:rect l="0" t="0" r="r" b="b"/>
              <a:pathLst>
                <a:path w="21481" h="21480">
                  <a:moveTo>
                    <a:pt x="21127" y="346"/>
                  </a:moveTo>
                  <a:cubicBezTo>
                    <a:pt x="20697" y="-82"/>
                    <a:pt x="20002" y="-120"/>
                    <a:pt x="19516" y="270"/>
                  </a:cubicBezTo>
                  <a:lnTo>
                    <a:pt x="1055" y="15432"/>
                  </a:lnTo>
                  <a:cubicBezTo>
                    <a:pt x="375" y="16113"/>
                    <a:pt x="0" y="17012"/>
                    <a:pt x="0" y="17972"/>
                  </a:cubicBezTo>
                  <a:cubicBezTo>
                    <a:pt x="0" y="18902"/>
                    <a:pt x="361" y="19783"/>
                    <a:pt x="1027" y="20446"/>
                  </a:cubicBezTo>
                  <a:cubicBezTo>
                    <a:pt x="1694" y="21103"/>
                    <a:pt x="2583" y="21473"/>
                    <a:pt x="3542" y="21479"/>
                  </a:cubicBezTo>
                  <a:cubicBezTo>
                    <a:pt x="4431" y="21473"/>
                    <a:pt x="5354" y="21144"/>
                    <a:pt x="6028" y="20495"/>
                  </a:cubicBezTo>
                  <a:lnTo>
                    <a:pt x="12598" y="12627"/>
                  </a:lnTo>
                  <a:lnTo>
                    <a:pt x="21224" y="1935"/>
                  </a:lnTo>
                  <a:cubicBezTo>
                    <a:pt x="21600" y="1462"/>
                    <a:pt x="21558" y="771"/>
                    <a:pt x="21127" y="346"/>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8" name="Group 27"/>
          <p:cNvGrpSpPr/>
          <p:nvPr/>
        </p:nvGrpSpPr>
        <p:grpSpPr>
          <a:xfrm>
            <a:off x="2844373" y="5150777"/>
            <a:ext cx="1990160" cy="770143"/>
            <a:chOff x="2873271" y="5040608"/>
            <a:chExt cx="1990160" cy="770143"/>
          </a:xfrm>
        </p:grpSpPr>
        <p:sp>
          <p:nvSpPr>
            <p:cNvPr id="29" name="Rectangle 28"/>
            <p:cNvSpPr/>
            <p:nvPr/>
          </p:nvSpPr>
          <p:spPr>
            <a:xfrm>
              <a:off x="2873271" y="5040608"/>
              <a:ext cx="1990159" cy="369332"/>
            </a:xfrm>
            <a:prstGeom prst="rect">
              <a:avLst/>
            </a:prstGeom>
          </p:spPr>
          <p:txBody>
            <a:bodyPr wrap="square">
              <a:spAutoFit/>
            </a:bodyPr>
            <a:lstStyle/>
            <a:p>
              <a:pPr algn="ctr"/>
              <a:r>
                <a:rPr lang="en-US" dirty="0">
                  <a:solidFill>
                    <a:schemeClr val="bg2"/>
                  </a:solidFill>
                </a:rPr>
                <a:t>Times Good</a:t>
              </a:r>
            </a:p>
          </p:txBody>
        </p:sp>
        <p:sp>
          <p:nvSpPr>
            <p:cNvPr id="30" name="Rectangle 29"/>
            <p:cNvSpPr/>
            <p:nvPr/>
          </p:nvSpPr>
          <p:spPr>
            <a:xfrm>
              <a:off x="2873272" y="5349086"/>
              <a:ext cx="1990159" cy="461665"/>
            </a:xfrm>
            <a:prstGeom prst="rect">
              <a:avLst/>
            </a:prstGeom>
          </p:spPr>
          <p:txBody>
            <a:bodyPr wrap="square">
              <a:spAutoFit/>
            </a:bodyPr>
            <a:lstStyle/>
            <a:p>
              <a:pPr algn="ctr"/>
              <a:r>
                <a:rPr lang="id-ID" sz="1200" dirty="0">
                  <a:solidFill>
                    <a:schemeClr val="bg2"/>
                  </a:solidFill>
                </a:rPr>
                <a:t>Suitable for all categories business</a:t>
              </a:r>
            </a:p>
          </p:txBody>
        </p:sp>
      </p:grpSp>
      <p:sp>
        <p:nvSpPr>
          <p:cNvPr id="31" name="Rectangle 30"/>
          <p:cNvSpPr/>
          <p:nvPr/>
        </p:nvSpPr>
        <p:spPr>
          <a:xfrm>
            <a:off x="886724" y="1210546"/>
            <a:ext cx="5934977" cy="369332"/>
          </a:xfrm>
          <a:prstGeom prst="rect">
            <a:avLst/>
          </a:prstGeom>
          <a:noFill/>
        </p:spPr>
        <p:txBody>
          <a:bodyPr wrap="square">
            <a:spAutoFit/>
          </a:bodyPr>
          <a:lstStyle/>
          <a:p>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97158504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outVertical)">
                                      <p:cBhvr>
                                        <p:cTn id="7" dur="500"/>
                                        <p:tgtEl>
                                          <p:spTgt spid="3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p:tgtEl>
                                          <p:spTgt spid="8"/>
                                        </p:tgtEl>
                                        <p:attrNameLst>
                                          <p:attrName>ppt_x</p:attrName>
                                        </p:attrNameLst>
                                      </p:cBhvr>
                                      <p:tavLst>
                                        <p:tav tm="0">
                                          <p:val>
                                            <p:strVal val="#ppt_x-#ppt_w*1.125000"/>
                                          </p:val>
                                        </p:tav>
                                        <p:tav tm="100000">
                                          <p:val>
                                            <p:strVal val="#ppt_x"/>
                                          </p:val>
                                        </p:tav>
                                      </p:tavLst>
                                    </p:anim>
                                    <p:animEffect transition="in" filter="wipe(right)">
                                      <p:cBhvr>
                                        <p:cTn id="18" dur="500"/>
                                        <p:tgtEl>
                                          <p:spTgt spid="8"/>
                                        </p:tgtEl>
                                      </p:cBhvr>
                                    </p:animEffect>
                                  </p:childTnLst>
                                </p:cTn>
                              </p:par>
                              <p:par>
                                <p:cTn id="19" presetID="12" presetClass="entr" presetSubtype="1"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500"/>
                                        <p:tgtEl>
                                          <p:spTgt spid="6"/>
                                        </p:tgtEl>
                                        <p:attrNameLst>
                                          <p:attrName>ppt_y</p:attrName>
                                        </p:attrNameLst>
                                      </p:cBhvr>
                                      <p:tavLst>
                                        <p:tav tm="0">
                                          <p:val>
                                            <p:strVal val="#ppt_y-#ppt_h*1.125000"/>
                                          </p:val>
                                        </p:tav>
                                        <p:tav tm="100000">
                                          <p:val>
                                            <p:strVal val="#ppt_y"/>
                                          </p:val>
                                        </p:tav>
                                      </p:tavLst>
                                    </p:anim>
                                    <p:animEffect transition="in" filter="wipe(down)">
                                      <p:cBhvr>
                                        <p:cTn id="22" dur="500"/>
                                        <p:tgtEl>
                                          <p:spTgt spid="6"/>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childTnLst>
                          </p:cTn>
                        </p:par>
                        <p:par>
                          <p:cTn id="27" fill="hold">
                            <p:stCondLst>
                              <p:cond delay="2000"/>
                            </p:stCondLst>
                            <p:childTnLst>
                              <p:par>
                                <p:cTn id="28" presetID="14" presetClass="entr" presetSubtype="10" fill="hold"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randombar(horizontal)">
                                      <p:cBhvr>
                                        <p:cTn id="30" dur="500"/>
                                        <p:tgtEl>
                                          <p:spTgt spid="18"/>
                                        </p:tgtEl>
                                      </p:cBhvr>
                                    </p:animEffect>
                                  </p:childTnLst>
                                </p:cTn>
                              </p:par>
                            </p:childTnLst>
                          </p:cTn>
                        </p:par>
                        <p:par>
                          <p:cTn id="31" fill="hold">
                            <p:stCondLst>
                              <p:cond delay="2500"/>
                            </p:stCondLst>
                            <p:childTnLst>
                              <p:par>
                                <p:cTn id="32" presetID="12" presetClass="entr" presetSubtype="1" fill="hold"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additive="base">
                                        <p:cTn id="34" dur="500"/>
                                        <p:tgtEl>
                                          <p:spTgt spid="28"/>
                                        </p:tgtEl>
                                        <p:attrNameLst>
                                          <p:attrName>ppt_y</p:attrName>
                                        </p:attrNameLst>
                                      </p:cBhvr>
                                      <p:tavLst>
                                        <p:tav tm="0">
                                          <p:val>
                                            <p:strVal val="#ppt_y-#ppt_h*1.125000"/>
                                          </p:val>
                                        </p:tav>
                                        <p:tav tm="100000">
                                          <p:val>
                                            <p:strVal val="#ppt_y"/>
                                          </p:val>
                                        </p:tav>
                                      </p:tavLst>
                                    </p:anim>
                                    <p:animEffect transition="in" filter="wipe(down)">
                                      <p:cBhvr>
                                        <p:cTn id="35" dur="500"/>
                                        <p:tgtEl>
                                          <p:spTgt spid="28"/>
                                        </p:tgtEl>
                                      </p:cBhvr>
                                    </p:animEffect>
                                  </p:childTnLst>
                                </p:cTn>
                              </p:par>
                            </p:childTnLst>
                          </p:cTn>
                        </p:par>
                        <p:par>
                          <p:cTn id="36" fill="hold">
                            <p:stCondLst>
                              <p:cond delay="3000"/>
                            </p:stCondLst>
                            <p:childTnLst>
                              <p:par>
                                <p:cTn id="37" presetID="12" presetClass="entr" presetSubtype="2"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p:tgtEl>
                                          <p:spTgt spid="9"/>
                                        </p:tgtEl>
                                        <p:attrNameLst>
                                          <p:attrName>ppt_x</p:attrName>
                                        </p:attrNameLst>
                                      </p:cBhvr>
                                      <p:tavLst>
                                        <p:tav tm="0">
                                          <p:val>
                                            <p:strVal val="#ppt_x+#ppt_w*1.125000"/>
                                          </p:val>
                                        </p:tav>
                                        <p:tav tm="100000">
                                          <p:val>
                                            <p:strVal val="#ppt_x"/>
                                          </p:val>
                                        </p:tav>
                                      </p:tavLst>
                                    </p:anim>
                                    <p:animEffect transition="in" filter="wipe(left)">
                                      <p:cBhvr>
                                        <p:cTn id="40" dur="500"/>
                                        <p:tgtEl>
                                          <p:spTgt spid="9"/>
                                        </p:tgtEl>
                                      </p:cBhvr>
                                    </p:animEffect>
                                  </p:childTnLst>
                                </p:cTn>
                              </p:par>
                              <p:par>
                                <p:cTn id="41" presetID="12" presetClass="entr" presetSubtype="4" fill="hold" grpId="0" nodeType="with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500"/>
                                        <p:tgtEl>
                                          <p:spTgt spid="10"/>
                                        </p:tgtEl>
                                        <p:attrNameLst>
                                          <p:attrName>ppt_y</p:attrName>
                                        </p:attrNameLst>
                                      </p:cBhvr>
                                      <p:tavLst>
                                        <p:tav tm="0">
                                          <p:val>
                                            <p:strVal val="#ppt_y+#ppt_h*1.125000"/>
                                          </p:val>
                                        </p:tav>
                                        <p:tav tm="100000">
                                          <p:val>
                                            <p:strVal val="#ppt_y"/>
                                          </p:val>
                                        </p:tav>
                                      </p:tavLst>
                                    </p:anim>
                                    <p:animEffect transition="in" filter="wipe(up)">
                                      <p:cBhvr>
                                        <p:cTn id="44" dur="500"/>
                                        <p:tgtEl>
                                          <p:spTgt spid="10"/>
                                        </p:tgtEl>
                                      </p:cBhvr>
                                    </p:animEffect>
                                  </p:childTnLst>
                                </p:cTn>
                              </p:par>
                            </p:childTnLst>
                          </p:cTn>
                        </p:par>
                        <p:par>
                          <p:cTn id="45" fill="hold">
                            <p:stCondLst>
                              <p:cond delay="3500"/>
                            </p:stCondLst>
                            <p:childTnLst>
                              <p:par>
                                <p:cTn id="46" presetID="10" presetClass="entr" presetSubtype="0" fill="hold" grpId="0"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fade">
                                      <p:cBhvr>
                                        <p:cTn id="48" dur="500"/>
                                        <p:tgtEl>
                                          <p:spTgt spid="5"/>
                                        </p:tgtEl>
                                      </p:cBhvr>
                                    </p:animEffect>
                                  </p:childTnLst>
                                </p:cTn>
                              </p:par>
                            </p:childTnLst>
                          </p:cTn>
                        </p:par>
                        <p:par>
                          <p:cTn id="49" fill="hold">
                            <p:stCondLst>
                              <p:cond delay="4000"/>
                            </p:stCondLst>
                            <p:childTnLst>
                              <p:par>
                                <p:cTn id="50" presetID="14" presetClass="entr" presetSubtype="10" fill="hold" nodeType="afterEffect">
                                  <p:stCondLst>
                                    <p:cond delay="0"/>
                                  </p:stCondLst>
                                  <p:childTnLst>
                                    <p:set>
                                      <p:cBhvr>
                                        <p:cTn id="51" dur="1" fill="hold">
                                          <p:stCondLst>
                                            <p:cond delay="0"/>
                                          </p:stCondLst>
                                        </p:cTn>
                                        <p:tgtEl>
                                          <p:spTgt spid="11"/>
                                        </p:tgtEl>
                                        <p:attrNameLst>
                                          <p:attrName>style.visibility</p:attrName>
                                        </p:attrNameLst>
                                      </p:cBhvr>
                                      <p:to>
                                        <p:strVal val="visible"/>
                                      </p:to>
                                    </p:set>
                                    <p:animEffect transition="in" filter="randombar(horizontal)">
                                      <p:cBhvr>
                                        <p:cTn id="52" dur="500"/>
                                        <p:tgtEl>
                                          <p:spTgt spid="11"/>
                                        </p:tgtEl>
                                      </p:cBhvr>
                                    </p:animEffect>
                                  </p:childTnLst>
                                </p:cTn>
                              </p:par>
                            </p:childTnLst>
                          </p:cTn>
                        </p:par>
                        <p:par>
                          <p:cTn id="53" fill="hold">
                            <p:stCondLst>
                              <p:cond delay="4500"/>
                            </p:stCondLst>
                            <p:childTnLst>
                              <p:par>
                                <p:cTn id="54" presetID="12" presetClass="entr" presetSubtype="1" fill="hold"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500"/>
                                        <p:tgtEl>
                                          <p:spTgt spid="15"/>
                                        </p:tgtEl>
                                        <p:attrNameLst>
                                          <p:attrName>ppt_y</p:attrName>
                                        </p:attrNameLst>
                                      </p:cBhvr>
                                      <p:tavLst>
                                        <p:tav tm="0">
                                          <p:val>
                                            <p:strVal val="#ppt_y-#ppt_h*1.125000"/>
                                          </p:val>
                                        </p:tav>
                                        <p:tav tm="100000">
                                          <p:val>
                                            <p:strVal val="#ppt_y"/>
                                          </p:val>
                                        </p:tav>
                                      </p:tavLst>
                                    </p:anim>
                                    <p:animEffect transition="in" filter="wipe(down)">
                                      <p:cBhvr>
                                        <p:cTn id="5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3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Meet Our Awesome Team</a:t>
            </a:r>
          </a:p>
        </p:txBody>
      </p:sp>
      <p:sp>
        <p:nvSpPr>
          <p:cNvPr id="3" name="Slide Number Placeholder 2"/>
          <p:cNvSpPr>
            <a:spLocks noGrp="1"/>
          </p:cNvSpPr>
          <p:nvPr>
            <p:ph type="sldNum" sz="quarter" idx="12"/>
          </p:nvPr>
        </p:nvSpPr>
        <p:spPr/>
        <p:txBody>
          <a:bodyPr/>
          <a:lstStyle/>
          <a:p>
            <a:fld id="{5DE872C3-2ED1-43FB-B3C4-BA6F078D7CD3}" type="slidenum">
              <a:rPr lang="en-US" smtClean="0"/>
              <a:t>31</a:t>
            </a:fld>
            <a:endParaRPr lang="en-US"/>
          </a:p>
        </p:txBody>
      </p:sp>
      <p:grpSp>
        <p:nvGrpSpPr>
          <p:cNvPr id="24" name="Group 23"/>
          <p:cNvGrpSpPr/>
          <p:nvPr/>
        </p:nvGrpSpPr>
        <p:grpSpPr>
          <a:xfrm>
            <a:off x="1404706" y="4378362"/>
            <a:ext cx="1738246" cy="1176410"/>
            <a:chOff x="1428447" y="4388750"/>
            <a:chExt cx="1738246" cy="1176410"/>
          </a:xfrm>
        </p:grpSpPr>
        <p:sp>
          <p:nvSpPr>
            <p:cNvPr id="25" name="TextBox 24"/>
            <p:cNvSpPr txBox="1"/>
            <p:nvPr/>
          </p:nvSpPr>
          <p:spPr>
            <a:xfrm>
              <a:off x="1709559" y="4388750"/>
              <a:ext cx="1176028" cy="338554"/>
            </a:xfrm>
            <a:prstGeom prst="rect">
              <a:avLst/>
            </a:prstGeom>
            <a:noFill/>
          </p:spPr>
          <p:txBody>
            <a:bodyPr wrap="none" rtlCol="0">
              <a:spAutoFit/>
            </a:bodyPr>
            <a:lstStyle/>
            <a:p>
              <a:pPr algn="ctr"/>
              <a:r>
                <a:rPr lang="en-US" sz="1600" dirty="0">
                  <a:solidFill>
                    <a:schemeClr val="tx1">
                      <a:lumMod val="65000"/>
                      <a:lumOff val="35000"/>
                    </a:schemeClr>
                  </a:solidFill>
                  <a:latin typeface="+mj-lt"/>
                </a:rPr>
                <a:t>John Henry</a:t>
              </a:r>
              <a:endParaRPr lang="id-ID" sz="1600" dirty="0">
                <a:solidFill>
                  <a:schemeClr val="tx1">
                    <a:lumMod val="65000"/>
                    <a:lumOff val="35000"/>
                  </a:schemeClr>
                </a:solidFill>
                <a:latin typeface="+mj-lt"/>
              </a:endParaRPr>
            </a:p>
          </p:txBody>
        </p:sp>
        <p:sp>
          <p:nvSpPr>
            <p:cNvPr id="26" name="Rectangle 25"/>
            <p:cNvSpPr/>
            <p:nvPr/>
          </p:nvSpPr>
          <p:spPr>
            <a:xfrm>
              <a:off x="1428447" y="4709184"/>
              <a:ext cx="1738246" cy="461665"/>
            </a:xfrm>
            <a:prstGeom prst="rect">
              <a:avLst/>
            </a:prstGeom>
          </p:spPr>
          <p:txBody>
            <a:bodyPr wrap="square">
              <a:spAutoFit/>
            </a:bodyPr>
            <a:lstStyle/>
            <a:p>
              <a:pPr algn="ctr"/>
              <a:r>
                <a:rPr lang="en-US" sz="1200" dirty="0">
                  <a:solidFill>
                    <a:schemeClr val="tx1">
                      <a:lumMod val="50000"/>
                      <a:lumOff val="50000"/>
                    </a:schemeClr>
                  </a:solidFill>
                </a:rPr>
                <a:t>C</a:t>
              </a:r>
              <a:r>
                <a:rPr lang="id-ID" sz="1200" dirty="0">
                  <a:solidFill>
                    <a:schemeClr val="tx1">
                      <a:lumMod val="50000"/>
                      <a:lumOff val="50000"/>
                    </a:schemeClr>
                  </a:solidFill>
                </a:rPr>
                <a:t>ategories business and personal presentation</a:t>
              </a:r>
            </a:p>
          </p:txBody>
        </p:sp>
        <p:sp>
          <p:nvSpPr>
            <p:cNvPr id="27" name="Freeform 9"/>
            <p:cNvSpPr>
              <a:spLocks noEditPoints="1"/>
            </p:cNvSpPr>
            <p:nvPr/>
          </p:nvSpPr>
          <p:spPr bwMode="auto">
            <a:xfrm>
              <a:off x="2171056" y="5311837"/>
              <a:ext cx="253028" cy="253323"/>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6517288" y="4378362"/>
            <a:ext cx="1738018" cy="1176411"/>
            <a:chOff x="6490112" y="4388750"/>
            <a:chExt cx="1738018" cy="1176411"/>
          </a:xfrm>
        </p:grpSpPr>
        <p:sp>
          <p:nvSpPr>
            <p:cNvPr id="29" name="Freeform 13"/>
            <p:cNvSpPr>
              <a:spLocks/>
            </p:cNvSpPr>
            <p:nvPr/>
          </p:nvSpPr>
          <p:spPr bwMode="auto">
            <a:xfrm>
              <a:off x="7227523" y="5321169"/>
              <a:ext cx="243708" cy="243992"/>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TextBox 29"/>
            <p:cNvSpPr txBox="1"/>
            <p:nvPr/>
          </p:nvSpPr>
          <p:spPr>
            <a:xfrm>
              <a:off x="6774784" y="4388750"/>
              <a:ext cx="1168910" cy="338554"/>
            </a:xfrm>
            <a:prstGeom prst="rect">
              <a:avLst/>
            </a:prstGeom>
            <a:noFill/>
          </p:spPr>
          <p:txBody>
            <a:bodyPr wrap="none" rtlCol="0">
              <a:spAutoFit/>
            </a:bodyPr>
            <a:lstStyle/>
            <a:p>
              <a:pPr algn="ctr"/>
              <a:r>
                <a:rPr lang="en-US" sz="1600" dirty="0">
                  <a:solidFill>
                    <a:schemeClr val="tx1">
                      <a:lumMod val="65000"/>
                      <a:lumOff val="35000"/>
                    </a:schemeClr>
                  </a:solidFill>
                  <a:latin typeface="+mj-lt"/>
                </a:rPr>
                <a:t>John Smith</a:t>
              </a:r>
              <a:endParaRPr lang="id-ID" sz="1600" dirty="0">
                <a:solidFill>
                  <a:schemeClr val="tx1">
                    <a:lumMod val="65000"/>
                    <a:lumOff val="35000"/>
                  </a:schemeClr>
                </a:solidFill>
                <a:latin typeface="+mj-lt"/>
              </a:endParaRPr>
            </a:p>
          </p:txBody>
        </p:sp>
        <p:sp>
          <p:nvSpPr>
            <p:cNvPr id="31" name="Rectangle 30"/>
            <p:cNvSpPr/>
            <p:nvPr/>
          </p:nvSpPr>
          <p:spPr>
            <a:xfrm>
              <a:off x="6490112" y="4709184"/>
              <a:ext cx="1738018" cy="461665"/>
            </a:xfrm>
            <a:prstGeom prst="rect">
              <a:avLst/>
            </a:prstGeom>
          </p:spPr>
          <p:txBody>
            <a:bodyPr wrap="square">
              <a:spAutoFit/>
            </a:bodyPr>
            <a:lstStyle/>
            <a:p>
              <a:pPr algn="ctr"/>
              <a:r>
                <a:rPr lang="en-US" sz="1200" dirty="0">
                  <a:solidFill>
                    <a:schemeClr val="tx1">
                      <a:lumMod val="50000"/>
                      <a:lumOff val="50000"/>
                    </a:schemeClr>
                  </a:solidFill>
                </a:rPr>
                <a:t>C</a:t>
              </a:r>
              <a:r>
                <a:rPr lang="id-ID" sz="1200" dirty="0">
                  <a:solidFill>
                    <a:schemeClr val="tx1">
                      <a:lumMod val="50000"/>
                      <a:lumOff val="50000"/>
                    </a:schemeClr>
                  </a:solidFill>
                </a:rPr>
                <a:t>ategories business and personalca presentation</a:t>
              </a:r>
            </a:p>
          </p:txBody>
        </p:sp>
      </p:grpSp>
      <p:grpSp>
        <p:nvGrpSpPr>
          <p:cNvPr id="32" name="Group 31"/>
          <p:cNvGrpSpPr/>
          <p:nvPr/>
        </p:nvGrpSpPr>
        <p:grpSpPr>
          <a:xfrm>
            <a:off x="9070981" y="4378362"/>
            <a:ext cx="1738018" cy="1176411"/>
            <a:chOff x="9011688" y="4388750"/>
            <a:chExt cx="1738018" cy="1176411"/>
          </a:xfrm>
        </p:grpSpPr>
        <p:sp>
          <p:nvSpPr>
            <p:cNvPr id="33" name="Freeform 17"/>
            <p:cNvSpPr>
              <a:spLocks noEditPoints="1"/>
            </p:cNvSpPr>
            <p:nvPr/>
          </p:nvSpPr>
          <p:spPr bwMode="auto">
            <a:xfrm>
              <a:off x="9749213" y="5321169"/>
              <a:ext cx="243708" cy="243992"/>
            </a:xfrm>
            <a:custGeom>
              <a:avLst/>
              <a:gdLst>
                <a:gd name="T0" fmla="*/ 345 w 360"/>
                <a:gd name="T1" fmla="*/ 206 h 360"/>
                <a:gd name="T2" fmla="*/ 347 w 360"/>
                <a:gd name="T3" fmla="*/ 180 h 360"/>
                <a:gd name="T4" fmla="*/ 180 w 360"/>
                <a:gd name="T5" fmla="*/ 13 h 360"/>
                <a:gd name="T6" fmla="*/ 154 w 360"/>
                <a:gd name="T7" fmla="*/ 15 h 360"/>
                <a:gd name="T8" fmla="*/ 101 w 360"/>
                <a:gd name="T9" fmla="*/ 0 h 360"/>
                <a:gd name="T10" fmla="*/ 0 w 360"/>
                <a:gd name="T11" fmla="*/ 101 h 360"/>
                <a:gd name="T12" fmla="*/ 15 w 360"/>
                <a:gd name="T13" fmla="*/ 154 h 360"/>
                <a:gd name="T14" fmla="*/ 13 w 360"/>
                <a:gd name="T15" fmla="*/ 180 h 360"/>
                <a:gd name="T16" fmla="*/ 180 w 360"/>
                <a:gd name="T17" fmla="*/ 347 h 360"/>
                <a:gd name="T18" fmla="*/ 206 w 360"/>
                <a:gd name="T19" fmla="*/ 345 h 360"/>
                <a:gd name="T20" fmla="*/ 259 w 360"/>
                <a:gd name="T21" fmla="*/ 360 h 360"/>
                <a:gd name="T22" fmla="*/ 360 w 360"/>
                <a:gd name="T23" fmla="*/ 259 h 360"/>
                <a:gd name="T24" fmla="*/ 345 w 360"/>
                <a:gd name="T25" fmla="*/ 206 h 360"/>
                <a:gd name="T26" fmla="*/ 259 w 360"/>
                <a:gd name="T27" fmla="*/ 256 h 360"/>
                <a:gd name="T28" fmla="*/ 228 w 360"/>
                <a:gd name="T29" fmla="*/ 280 h 360"/>
                <a:gd name="T30" fmla="*/ 180 w 360"/>
                <a:gd name="T31" fmla="*/ 288 h 360"/>
                <a:gd name="T32" fmla="*/ 125 w 360"/>
                <a:gd name="T33" fmla="*/ 277 h 360"/>
                <a:gd name="T34" fmla="*/ 100 w 360"/>
                <a:gd name="T35" fmla="*/ 254 h 360"/>
                <a:gd name="T36" fmla="*/ 90 w 360"/>
                <a:gd name="T37" fmla="*/ 227 h 360"/>
                <a:gd name="T38" fmla="*/ 96 w 360"/>
                <a:gd name="T39" fmla="*/ 213 h 360"/>
                <a:gd name="T40" fmla="*/ 111 w 360"/>
                <a:gd name="T41" fmla="*/ 207 h 360"/>
                <a:gd name="T42" fmla="*/ 124 w 360"/>
                <a:gd name="T43" fmla="*/ 212 h 360"/>
                <a:gd name="T44" fmla="*/ 133 w 360"/>
                <a:gd name="T45" fmla="*/ 225 h 360"/>
                <a:gd name="T46" fmla="*/ 142 w 360"/>
                <a:gd name="T47" fmla="*/ 241 h 360"/>
                <a:gd name="T48" fmla="*/ 155 w 360"/>
                <a:gd name="T49" fmla="*/ 252 h 360"/>
                <a:gd name="T50" fmla="*/ 179 w 360"/>
                <a:gd name="T51" fmla="*/ 256 h 360"/>
                <a:gd name="T52" fmla="*/ 211 w 360"/>
                <a:gd name="T53" fmla="*/ 247 h 360"/>
                <a:gd name="T54" fmla="*/ 224 w 360"/>
                <a:gd name="T55" fmla="*/ 226 h 360"/>
                <a:gd name="T56" fmla="*/ 217 w 360"/>
                <a:gd name="T57" fmla="*/ 210 h 360"/>
                <a:gd name="T58" fmla="*/ 200 w 360"/>
                <a:gd name="T59" fmla="*/ 200 h 360"/>
                <a:gd name="T60" fmla="*/ 171 w 360"/>
                <a:gd name="T61" fmla="*/ 193 h 360"/>
                <a:gd name="T62" fmla="*/ 130 w 360"/>
                <a:gd name="T63" fmla="*/ 181 h 360"/>
                <a:gd name="T64" fmla="*/ 104 w 360"/>
                <a:gd name="T65" fmla="*/ 161 h 360"/>
                <a:gd name="T66" fmla="*/ 94 w 360"/>
                <a:gd name="T67" fmla="*/ 131 h 360"/>
                <a:gd name="T68" fmla="*/ 105 w 360"/>
                <a:gd name="T69" fmla="*/ 100 h 360"/>
                <a:gd name="T70" fmla="*/ 134 w 360"/>
                <a:gd name="T71" fmla="*/ 79 h 360"/>
                <a:gd name="T72" fmla="*/ 179 w 360"/>
                <a:gd name="T73" fmla="*/ 72 h 360"/>
                <a:gd name="T74" fmla="*/ 215 w 360"/>
                <a:gd name="T75" fmla="*/ 77 h 360"/>
                <a:gd name="T76" fmla="*/ 241 w 360"/>
                <a:gd name="T77" fmla="*/ 89 h 360"/>
                <a:gd name="T78" fmla="*/ 255 w 360"/>
                <a:gd name="T79" fmla="*/ 106 h 360"/>
                <a:gd name="T80" fmla="*/ 260 w 360"/>
                <a:gd name="T81" fmla="*/ 123 h 360"/>
                <a:gd name="T82" fmla="*/ 254 w 360"/>
                <a:gd name="T83" fmla="*/ 137 h 360"/>
                <a:gd name="T84" fmla="*/ 239 w 360"/>
                <a:gd name="T85" fmla="*/ 144 h 360"/>
                <a:gd name="T86" fmla="*/ 227 w 360"/>
                <a:gd name="T87" fmla="*/ 140 h 360"/>
                <a:gd name="T88" fmla="*/ 218 w 360"/>
                <a:gd name="T89" fmla="*/ 128 h 360"/>
                <a:gd name="T90" fmla="*/ 203 w 360"/>
                <a:gd name="T91" fmla="*/ 110 h 360"/>
                <a:gd name="T92" fmla="*/ 176 w 360"/>
                <a:gd name="T93" fmla="*/ 103 h 360"/>
                <a:gd name="T94" fmla="*/ 148 w 360"/>
                <a:gd name="T95" fmla="*/ 110 h 360"/>
                <a:gd name="T96" fmla="*/ 138 w 360"/>
                <a:gd name="T97" fmla="*/ 127 h 360"/>
                <a:gd name="T98" fmla="*/ 141 w 360"/>
                <a:gd name="T99" fmla="*/ 137 h 360"/>
                <a:gd name="T100" fmla="*/ 151 w 360"/>
                <a:gd name="T101" fmla="*/ 145 h 360"/>
                <a:gd name="T102" fmla="*/ 164 w 360"/>
                <a:gd name="T103" fmla="*/ 150 h 360"/>
                <a:gd name="T104" fmla="*/ 186 w 360"/>
                <a:gd name="T105" fmla="*/ 155 h 360"/>
                <a:gd name="T106" fmla="*/ 220 w 360"/>
                <a:gd name="T107" fmla="*/ 164 h 360"/>
                <a:gd name="T108" fmla="*/ 247 w 360"/>
                <a:gd name="T109" fmla="*/ 176 h 360"/>
                <a:gd name="T110" fmla="*/ 264 w 360"/>
                <a:gd name="T111" fmla="*/ 195 h 360"/>
                <a:gd name="T112" fmla="*/ 270 w 360"/>
                <a:gd name="T113" fmla="*/ 222 h 360"/>
                <a:gd name="T114" fmla="*/ 259 w 360"/>
                <a:gd name="T115" fmla="*/ 2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0" h="360">
                  <a:moveTo>
                    <a:pt x="345" y="206"/>
                  </a:moveTo>
                  <a:cubicBezTo>
                    <a:pt x="346" y="198"/>
                    <a:pt x="347" y="189"/>
                    <a:pt x="347" y="180"/>
                  </a:cubicBezTo>
                  <a:cubicBezTo>
                    <a:pt x="347" y="88"/>
                    <a:pt x="272" y="13"/>
                    <a:pt x="180" y="13"/>
                  </a:cubicBezTo>
                  <a:cubicBezTo>
                    <a:pt x="171" y="13"/>
                    <a:pt x="162" y="14"/>
                    <a:pt x="154" y="15"/>
                  </a:cubicBezTo>
                  <a:cubicBezTo>
                    <a:pt x="139" y="6"/>
                    <a:pt x="120" y="0"/>
                    <a:pt x="101" y="0"/>
                  </a:cubicBezTo>
                  <a:cubicBezTo>
                    <a:pt x="45" y="0"/>
                    <a:pt x="0" y="45"/>
                    <a:pt x="0" y="101"/>
                  </a:cubicBezTo>
                  <a:cubicBezTo>
                    <a:pt x="0" y="120"/>
                    <a:pt x="6" y="139"/>
                    <a:pt x="15" y="154"/>
                  </a:cubicBezTo>
                  <a:cubicBezTo>
                    <a:pt x="14" y="163"/>
                    <a:pt x="13" y="171"/>
                    <a:pt x="13" y="180"/>
                  </a:cubicBezTo>
                  <a:cubicBezTo>
                    <a:pt x="13" y="272"/>
                    <a:pt x="88" y="347"/>
                    <a:pt x="180" y="347"/>
                  </a:cubicBezTo>
                  <a:cubicBezTo>
                    <a:pt x="189" y="347"/>
                    <a:pt x="198" y="346"/>
                    <a:pt x="206" y="345"/>
                  </a:cubicBezTo>
                  <a:cubicBezTo>
                    <a:pt x="221" y="355"/>
                    <a:pt x="240" y="360"/>
                    <a:pt x="259" y="360"/>
                  </a:cubicBezTo>
                  <a:cubicBezTo>
                    <a:pt x="315" y="360"/>
                    <a:pt x="360" y="315"/>
                    <a:pt x="360" y="259"/>
                  </a:cubicBezTo>
                  <a:cubicBezTo>
                    <a:pt x="360" y="240"/>
                    <a:pt x="355" y="222"/>
                    <a:pt x="345" y="206"/>
                  </a:cubicBezTo>
                  <a:close/>
                  <a:moveTo>
                    <a:pt x="259" y="256"/>
                  </a:moveTo>
                  <a:cubicBezTo>
                    <a:pt x="252" y="266"/>
                    <a:pt x="242" y="274"/>
                    <a:pt x="228" y="280"/>
                  </a:cubicBezTo>
                  <a:cubicBezTo>
                    <a:pt x="215" y="286"/>
                    <a:pt x="199" y="288"/>
                    <a:pt x="180" y="288"/>
                  </a:cubicBezTo>
                  <a:cubicBezTo>
                    <a:pt x="158" y="288"/>
                    <a:pt x="139" y="285"/>
                    <a:pt x="125" y="277"/>
                  </a:cubicBezTo>
                  <a:cubicBezTo>
                    <a:pt x="115" y="271"/>
                    <a:pt x="106" y="264"/>
                    <a:pt x="100" y="254"/>
                  </a:cubicBezTo>
                  <a:cubicBezTo>
                    <a:pt x="93" y="245"/>
                    <a:pt x="90" y="236"/>
                    <a:pt x="90" y="227"/>
                  </a:cubicBezTo>
                  <a:cubicBezTo>
                    <a:pt x="90" y="221"/>
                    <a:pt x="92" y="217"/>
                    <a:pt x="96" y="213"/>
                  </a:cubicBezTo>
                  <a:cubicBezTo>
                    <a:pt x="100" y="209"/>
                    <a:pt x="105" y="207"/>
                    <a:pt x="111" y="207"/>
                  </a:cubicBezTo>
                  <a:cubicBezTo>
                    <a:pt x="116" y="207"/>
                    <a:pt x="120" y="209"/>
                    <a:pt x="124" y="212"/>
                  </a:cubicBezTo>
                  <a:cubicBezTo>
                    <a:pt x="127" y="215"/>
                    <a:pt x="130" y="219"/>
                    <a:pt x="133" y="225"/>
                  </a:cubicBezTo>
                  <a:cubicBezTo>
                    <a:pt x="135" y="231"/>
                    <a:pt x="138" y="237"/>
                    <a:pt x="142" y="241"/>
                  </a:cubicBezTo>
                  <a:cubicBezTo>
                    <a:pt x="145" y="245"/>
                    <a:pt x="150" y="249"/>
                    <a:pt x="155" y="252"/>
                  </a:cubicBezTo>
                  <a:cubicBezTo>
                    <a:pt x="161" y="255"/>
                    <a:pt x="169" y="256"/>
                    <a:pt x="179" y="256"/>
                  </a:cubicBezTo>
                  <a:cubicBezTo>
                    <a:pt x="192" y="256"/>
                    <a:pt x="203" y="253"/>
                    <a:pt x="211" y="247"/>
                  </a:cubicBezTo>
                  <a:cubicBezTo>
                    <a:pt x="220" y="242"/>
                    <a:pt x="224" y="235"/>
                    <a:pt x="224" y="226"/>
                  </a:cubicBezTo>
                  <a:cubicBezTo>
                    <a:pt x="224" y="219"/>
                    <a:pt x="221" y="214"/>
                    <a:pt x="217" y="210"/>
                  </a:cubicBezTo>
                  <a:cubicBezTo>
                    <a:pt x="213" y="206"/>
                    <a:pt x="207" y="203"/>
                    <a:pt x="200" y="200"/>
                  </a:cubicBezTo>
                  <a:cubicBezTo>
                    <a:pt x="193" y="198"/>
                    <a:pt x="183" y="196"/>
                    <a:pt x="171" y="193"/>
                  </a:cubicBezTo>
                  <a:cubicBezTo>
                    <a:pt x="155" y="190"/>
                    <a:pt x="141" y="185"/>
                    <a:pt x="130" y="181"/>
                  </a:cubicBezTo>
                  <a:cubicBezTo>
                    <a:pt x="119" y="176"/>
                    <a:pt x="111" y="170"/>
                    <a:pt x="104" y="161"/>
                  </a:cubicBezTo>
                  <a:cubicBezTo>
                    <a:pt x="98" y="153"/>
                    <a:pt x="94" y="143"/>
                    <a:pt x="94" y="131"/>
                  </a:cubicBezTo>
                  <a:cubicBezTo>
                    <a:pt x="94" y="119"/>
                    <a:pt x="98" y="109"/>
                    <a:pt x="105" y="100"/>
                  </a:cubicBezTo>
                  <a:cubicBezTo>
                    <a:pt x="111" y="91"/>
                    <a:pt x="121" y="84"/>
                    <a:pt x="134" y="79"/>
                  </a:cubicBezTo>
                  <a:cubicBezTo>
                    <a:pt x="147" y="74"/>
                    <a:pt x="162" y="72"/>
                    <a:pt x="179" y="72"/>
                  </a:cubicBezTo>
                  <a:cubicBezTo>
                    <a:pt x="193" y="72"/>
                    <a:pt x="205" y="73"/>
                    <a:pt x="215" y="77"/>
                  </a:cubicBezTo>
                  <a:cubicBezTo>
                    <a:pt x="226" y="80"/>
                    <a:pt x="234" y="84"/>
                    <a:pt x="241" y="89"/>
                  </a:cubicBezTo>
                  <a:cubicBezTo>
                    <a:pt x="247" y="95"/>
                    <a:pt x="252" y="100"/>
                    <a:pt x="255" y="106"/>
                  </a:cubicBezTo>
                  <a:cubicBezTo>
                    <a:pt x="259" y="112"/>
                    <a:pt x="260" y="118"/>
                    <a:pt x="260" y="123"/>
                  </a:cubicBezTo>
                  <a:cubicBezTo>
                    <a:pt x="260" y="129"/>
                    <a:pt x="258" y="133"/>
                    <a:pt x="254" y="137"/>
                  </a:cubicBezTo>
                  <a:cubicBezTo>
                    <a:pt x="250" y="142"/>
                    <a:pt x="245" y="144"/>
                    <a:pt x="239" y="144"/>
                  </a:cubicBezTo>
                  <a:cubicBezTo>
                    <a:pt x="234" y="144"/>
                    <a:pt x="230" y="142"/>
                    <a:pt x="227" y="140"/>
                  </a:cubicBezTo>
                  <a:cubicBezTo>
                    <a:pt x="224" y="137"/>
                    <a:pt x="221" y="133"/>
                    <a:pt x="218" y="128"/>
                  </a:cubicBezTo>
                  <a:cubicBezTo>
                    <a:pt x="214" y="120"/>
                    <a:pt x="209" y="114"/>
                    <a:pt x="203" y="110"/>
                  </a:cubicBezTo>
                  <a:cubicBezTo>
                    <a:pt x="198" y="105"/>
                    <a:pt x="189" y="103"/>
                    <a:pt x="176" y="103"/>
                  </a:cubicBezTo>
                  <a:cubicBezTo>
                    <a:pt x="165" y="103"/>
                    <a:pt x="155" y="106"/>
                    <a:pt x="148" y="110"/>
                  </a:cubicBezTo>
                  <a:cubicBezTo>
                    <a:pt x="141" y="115"/>
                    <a:pt x="138" y="120"/>
                    <a:pt x="138" y="127"/>
                  </a:cubicBezTo>
                  <a:cubicBezTo>
                    <a:pt x="138" y="131"/>
                    <a:pt x="139" y="134"/>
                    <a:pt x="141" y="137"/>
                  </a:cubicBezTo>
                  <a:cubicBezTo>
                    <a:pt x="144" y="140"/>
                    <a:pt x="147" y="143"/>
                    <a:pt x="151" y="145"/>
                  </a:cubicBezTo>
                  <a:cubicBezTo>
                    <a:pt x="156" y="147"/>
                    <a:pt x="160" y="149"/>
                    <a:pt x="164" y="150"/>
                  </a:cubicBezTo>
                  <a:cubicBezTo>
                    <a:pt x="169" y="151"/>
                    <a:pt x="176" y="153"/>
                    <a:pt x="186" y="155"/>
                  </a:cubicBezTo>
                  <a:cubicBezTo>
                    <a:pt x="199" y="158"/>
                    <a:pt x="210" y="161"/>
                    <a:pt x="220" y="164"/>
                  </a:cubicBezTo>
                  <a:cubicBezTo>
                    <a:pt x="231" y="168"/>
                    <a:pt x="239" y="172"/>
                    <a:pt x="247" y="176"/>
                  </a:cubicBezTo>
                  <a:cubicBezTo>
                    <a:pt x="254" y="181"/>
                    <a:pt x="260" y="187"/>
                    <a:pt x="264" y="195"/>
                  </a:cubicBezTo>
                  <a:cubicBezTo>
                    <a:pt x="268" y="202"/>
                    <a:pt x="270" y="211"/>
                    <a:pt x="270" y="222"/>
                  </a:cubicBezTo>
                  <a:cubicBezTo>
                    <a:pt x="270" y="234"/>
                    <a:pt x="266" y="246"/>
                    <a:pt x="259" y="25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TextBox 33"/>
            <p:cNvSpPr txBox="1"/>
            <p:nvPr/>
          </p:nvSpPr>
          <p:spPr>
            <a:xfrm>
              <a:off x="9237451" y="4388750"/>
              <a:ext cx="1286955" cy="338554"/>
            </a:xfrm>
            <a:prstGeom prst="rect">
              <a:avLst/>
            </a:prstGeom>
            <a:noFill/>
          </p:spPr>
          <p:txBody>
            <a:bodyPr wrap="none" rtlCol="0">
              <a:spAutoFit/>
            </a:bodyPr>
            <a:lstStyle/>
            <a:p>
              <a:pPr algn="ctr"/>
              <a:r>
                <a:rPr lang="en-US" sz="1600" dirty="0">
                  <a:solidFill>
                    <a:schemeClr val="tx1">
                      <a:lumMod val="65000"/>
                      <a:lumOff val="35000"/>
                    </a:schemeClr>
                  </a:solidFill>
                  <a:latin typeface="+mj-lt"/>
                </a:rPr>
                <a:t>Taylor </a:t>
              </a:r>
              <a:r>
                <a:rPr lang="en-US" sz="1600" dirty="0" err="1">
                  <a:solidFill>
                    <a:schemeClr val="tx1">
                      <a:lumMod val="65000"/>
                      <a:lumOff val="35000"/>
                    </a:schemeClr>
                  </a:solidFill>
                  <a:latin typeface="+mj-lt"/>
                </a:rPr>
                <a:t>Wilian</a:t>
              </a:r>
              <a:endParaRPr lang="id-ID" sz="1600" dirty="0">
                <a:solidFill>
                  <a:schemeClr val="tx1">
                    <a:lumMod val="65000"/>
                    <a:lumOff val="35000"/>
                  </a:schemeClr>
                </a:solidFill>
                <a:latin typeface="+mj-lt"/>
              </a:endParaRPr>
            </a:p>
          </p:txBody>
        </p:sp>
        <p:sp>
          <p:nvSpPr>
            <p:cNvPr id="35" name="Rectangle 34"/>
            <p:cNvSpPr/>
            <p:nvPr/>
          </p:nvSpPr>
          <p:spPr>
            <a:xfrm>
              <a:off x="9011688" y="4709184"/>
              <a:ext cx="1738018" cy="461665"/>
            </a:xfrm>
            <a:prstGeom prst="rect">
              <a:avLst/>
            </a:prstGeom>
          </p:spPr>
          <p:txBody>
            <a:bodyPr wrap="square">
              <a:spAutoFit/>
            </a:bodyPr>
            <a:lstStyle/>
            <a:p>
              <a:pPr algn="ctr"/>
              <a:r>
                <a:rPr lang="en-US" sz="1200" dirty="0">
                  <a:solidFill>
                    <a:schemeClr val="tx1">
                      <a:lumMod val="50000"/>
                      <a:lumOff val="50000"/>
                    </a:schemeClr>
                  </a:solidFill>
                </a:rPr>
                <a:t>C</a:t>
              </a:r>
              <a:r>
                <a:rPr lang="id-ID" sz="1200" dirty="0">
                  <a:solidFill>
                    <a:schemeClr val="tx1">
                      <a:lumMod val="50000"/>
                      <a:lumOff val="50000"/>
                    </a:schemeClr>
                  </a:solidFill>
                </a:rPr>
                <a:t>ategories business and personal presentation</a:t>
              </a:r>
            </a:p>
          </p:txBody>
        </p:sp>
      </p:grpSp>
      <p:grpSp>
        <p:nvGrpSpPr>
          <p:cNvPr id="36" name="Group 35"/>
          <p:cNvGrpSpPr/>
          <p:nvPr/>
        </p:nvGrpSpPr>
        <p:grpSpPr>
          <a:xfrm>
            <a:off x="3957259" y="4378362"/>
            <a:ext cx="1738018" cy="1180667"/>
            <a:chOff x="3950251" y="4388750"/>
            <a:chExt cx="1738018" cy="1180667"/>
          </a:xfrm>
        </p:grpSpPr>
        <p:sp>
          <p:nvSpPr>
            <p:cNvPr id="37" name="TextBox 36"/>
            <p:cNvSpPr txBox="1"/>
            <p:nvPr/>
          </p:nvSpPr>
          <p:spPr>
            <a:xfrm>
              <a:off x="4135423" y="4388750"/>
              <a:ext cx="1367683" cy="338554"/>
            </a:xfrm>
            <a:prstGeom prst="rect">
              <a:avLst/>
            </a:prstGeom>
            <a:noFill/>
          </p:spPr>
          <p:txBody>
            <a:bodyPr wrap="none" rtlCol="0">
              <a:spAutoFit/>
            </a:bodyPr>
            <a:lstStyle/>
            <a:p>
              <a:pPr algn="ctr"/>
              <a:r>
                <a:rPr lang="en-US" sz="1600" dirty="0">
                  <a:solidFill>
                    <a:schemeClr val="tx1">
                      <a:lumMod val="65000"/>
                      <a:lumOff val="35000"/>
                    </a:schemeClr>
                  </a:solidFill>
                  <a:latin typeface="+mj-lt"/>
                </a:rPr>
                <a:t>Adam </a:t>
              </a:r>
              <a:r>
                <a:rPr lang="en-US" sz="1600" dirty="0" err="1">
                  <a:solidFill>
                    <a:schemeClr val="tx1">
                      <a:lumMod val="65000"/>
                      <a:lumOff val="35000"/>
                    </a:schemeClr>
                  </a:solidFill>
                  <a:latin typeface="+mj-lt"/>
                </a:rPr>
                <a:t>Lanana</a:t>
              </a:r>
              <a:endParaRPr lang="id-ID" sz="1600" dirty="0">
                <a:solidFill>
                  <a:schemeClr val="tx1">
                    <a:lumMod val="65000"/>
                    <a:lumOff val="35000"/>
                  </a:schemeClr>
                </a:solidFill>
                <a:latin typeface="+mj-lt"/>
              </a:endParaRPr>
            </a:p>
          </p:txBody>
        </p:sp>
        <p:sp>
          <p:nvSpPr>
            <p:cNvPr id="38" name="Rectangle 37"/>
            <p:cNvSpPr/>
            <p:nvPr/>
          </p:nvSpPr>
          <p:spPr>
            <a:xfrm>
              <a:off x="3950251" y="4709184"/>
              <a:ext cx="1738018" cy="461665"/>
            </a:xfrm>
            <a:prstGeom prst="rect">
              <a:avLst/>
            </a:prstGeom>
          </p:spPr>
          <p:txBody>
            <a:bodyPr wrap="square">
              <a:spAutoFit/>
            </a:bodyPr>
            <a:lstStyle/>
            <a:p>
              <a:pPr algn="ctr"/>
              <a:r>
                <a:rPr lang="en-US" sz="1200" dirty="0">
                  <a:solidFill>
                    <a:schemeClr val="tx1">
                      <a:lumMod val="50000"/>
                      <a:lumOff val="50000"/>
                    </a:schemeClr>
                  </a:solidFill>
                </a:rPr>
                <a:t>C</a:t>
              </a:r>
              <a:r>
                <a:rPr lang="id-ID" sz="1200" dirty="0">
                  <a:solidFill>
                    <a:schemeClr val="tx1">
                      <a:lumMod val="50000"/>
                      <a:lumOff val="50000"/>
                    </a:schemeClr>
                  </a:solidFill>
                </a:rPr>
                <a:t>ategories business and personal presentation</a:t>
              </a:r>
            </a:p>
          </p:txBody>
        </p:sp>
        <p:sp>
          <p:nvSpPr>
            <p:cNvPr id="39" name="Freeform 16"/>
            <p:cNvSpPr>
              <a:spLocks/>
            </p:cNvSpPr>
            <p:nvPr/>
          </p:nvSpPr>
          <p:spPr bwMode="auto">
            <a:xfrm>
              <a:off x="4694830" y="5321168"/>
              <a:ext cx="305483" cy="248249"/>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43" name="Rectangle 42"/>
          <p:cNvSpPr/>
          <p:nvPr/>
        </p:nvSpPr>
        <p:spPr>
          <a:xfrm>
            <a:off x="1387304" y="2305051"/>
            <a:ext cx="1773051" cy="1924049"/>
          </a:xfrm>
          <a:prstGeom prst="rect">
            <a:avLst/>
          </a:prstGeom>
          <a:blipFill>
            <a:blip r:embed="rId2"/>
            <a:stretch>
              <a:fillRect/>
            </a:stretch>
          </a:blipFill>
          <a:ln w="19050">
            <a:solidFill>
              <a:schemeClr val="accent3"/>
            </a:solidFill>
          </a:ln>
          <a:effectLst>
            <a:outerShdw blurRad="50800" dist="25400" dir="2700000" algn="ctr" rotWithShape="0">
              <a:schemeClr val="accent3">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p:cNvSpPr/>
          <p:nvPr/>
        </p:nvSpPr>
        <p:spPr>
          <a:xfrm>
            <a:off x="3943971" y="2305051"/>
            <a:ext cx="1773051" cy="1924049"/>
          </a:xfrm>
          <a:prstGeom prst="rect">
            <a:avLst/>
          </a:prstGeom>
          <a:blipFill>
            <a:blip r:embed="rId2"/>
            <a:stretch>
              <a:fillRect/>
            </a:stretch>
          </a:blipFill>
          <a:ln w="19050">
            <a:solidFill>
              <a:schemeClr val="accent2"/>
            </a:solidFill>
          </a:ln>
          <a:effectLst>
            <a:outerShdw blurRad="50800" dist="25400" dir="2700000" algn="ctr" rotWithShape="0">
              <a:schemeClr val="accent3">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p:cNvSpPr/>
          <p:nvPr/>
        </p:nvSpPr>
        <p:spPr>
          <a:xfrm>
            <a:off x="6498718" y="2305051"/>
            <a:ext cx="1773051" cy="1924049"/>
          </a:xfrm>
          <a:prstGeom prst="rect">
            <a:avLst/>
          </a:prstGeom>
          <a:blipFill>
            <a:blip r:embed="rId2"/>
            <a:stretch>
              <a:fillRect/>
            </a:stretch>
          </a:blipFill>
          <a:ln w="19050">
            <a:solidFill>
              <a:schemeClr val="accent4"/>
            </a:solidFill>
          </a:ln>
          <a:effectLst>
            <a:outerShdw blurRad="50800" dist="25400" dir="2700000" algn="ctr" rotWithShape="0">
              <a:schemeClr val="accent3">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nvSpPr>
        <p:spPr>
          <a:xfrm>
            <a:off x="9053465" y="2305050"/>
            <a:ext cx="1773051" cy="1924049"/>
          </a:xfrm>
          <a:prstGeom prst="rect">
            <a:avLst/>
          </a:prstGeom>
          <a:blipFill>
            <a:blip r:embed="rId2"/>
            <a:stretch>
              <a:fillRect/>
            </a:stretch>
          </a:blipFill>
          <a:ln w="19050">
            <a:solidFill>
              <a:schemeClr val="accent5"/>
            </a:solidFill>
          </a:ln>
          <a:effectLst>
            <a:outerShdw blurRad="50800" dist="25400" dir="2700000" algn="ctr" rotWithShape="0">
              <a:schemeClr val="accent3">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p:cNvSpPr txBox="1"/>
          <p:nvPr/>
        </p:nvSpPr>
        <p:spPr>
          <a:xfrm>
            <a:off x="2880293" y="1336888"/>
            <a:ext cx="6431409" cy="523220"/>
          </a:xfrm>
          <a:prstGeom prst="rect">
            <a:avLst/>
          </a:prstGeom>
          <a:noFill/>
        </p:spPr>
        <p:txBody>
          <a:bodyPr wrap="square" rtlCol="0">
            <a:spAutoFit/>
          </a:bodyPr>
          <a:lstStyle/>
          <a:p>
            <a:pPr algn="ct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endParaRPr lang="en-US" sz="1400" dirty="0">
              <a:solidFill>
                <a:schemeClr val="tx1">
                  <a:lumMod val="50000"/>
                  <a:lumOff val="50000"/>
                </a:schemeClr>
              </a:solidFill>
            </a:endParaRPr>
          </a:p>
        </p:txBody>
      </p:sp>
    </p:spTree>
    <p:extLst>
      <p:ext uri="{BB962C8B-B14F-4D97-AF65-F5344CB8AC3E}">
        <p14:creationId xmlns:p14="http://schemas.microsoft.com/office/powerpoint/2010/main" val="126232973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anim calcmode="lin" valueType="num">
                                      <p:cBhvr>
                                        <p:cTn id="8" dur="500" fill="hold"/>
                                        <p:tgtEl>
                                          <p:spTgt spid="51"/>
                                        </p:tgtEl>
                                        <p:attrNameLst>
                                          <p:attrName>ppt_x</p:attrName>
                                        </p:attrNameLst>
                                      </p:cBhvr>
                                      <p:tavLst>
                                        <p:tav tm="0">
                                          <p:val>
                                            <p:strVal val="#ppt_x"/>
                                          </p:val>
                                        </p:tav>
                                        <p:tav tm="100000">
                                          <p:val>
                                            <p:strVal val="#ppt_x"/>
                                          </p:val>
                                        </p:tav>
                                      </p:tavLst>
                                    </p:anim>
                                    <p:anim calcmode="lin" valueType="num">
                                      <p:cBhvr>
                                        <p:cTn id="9" dur="500" fill="hold"/>
                                        <p:tgtEl>
                                          <p:spTgt spid="5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1" presetClass="entr" presetSubtype="1"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heel(1)">
                                      <p:cBhvr>
                                        <p:cTn id="13" dur="1000"/>
                                        <p:tgtEl>
                                          <p:spTgt spid="43"/>
                                        </p:tgtEl>
                                      </p:cBhvr>
                                    </p:animEffect>
                                  </p:childTnLst>
                                </p:cTn>
                              </p:par>
                            </p:childTnLst>
                          </p:cTn>
                        </p:par>
                        <p:par>
                          <p:cTn id="14" fill="hold">
                            <p:stCondLst>
                              <p:cond delay="1500"/>
                            </p:stCondLst>
                            <p:childTnLst>
                              <p:par>
                                <p:cTn id="15" presetID="42" presetClass="entr" presetSubtype="0" fill="hold"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1000"/>
                                        <p:tgtEl>
                                          <p:spTgt spid="24"/>
                                        </p:tgtEl>
                                      </p:cBhvr>
                                    </p:animEffect>
                                    <p:anim calcmode="lin" valueType="num">
                                      <p:cBhvr>
                                        <p:cTn id="18" dur="1000" fill="hold"/>
                                        <p:tgtEl>
                                          <p:spTgt spid="24"/>
                                        </p:tgtEl>
                                        <p:attrNameLst>
                                          <p:attrName>ppt_x</p:attrName>
                                        </p:attrNameLst>
                                      </p:cBhvr>
                                      <p:tavLst>
                                        <p:tav tm="0">
                                          <p:val>
                                            <p:strVal val="#ppt_x"/>
                                          </p:val>
                                        </p:tav>
                                        <p:tav tm="100000">
                                          <p:val>
                                            <p:strVal val="#ppt_x"/>
                                          </p:val>
                                        </p:tav>
                                      </p:tavLst>
                                    </p:anim>
                                    <p:anim calcmode="lin" valueType="num">
                                      <p:cBhvr>
                                        <p:cTn id="19" dur="1000" fill="hold"/>
                                        <p:tgtEl>
                                          <p:spTgt spid="24"/>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21" presetClass="entr" presetSubtype="1" fill="hold" grpId="0" nodeType="afterEffect">
                                  <p:stCondLst>
                                    <p:cond delay="0"/>
                                  </p:stCondLst>
                                  <p:childTnLst>
                                    <p:set>
                                      <p:cBhvr>
                                        <p:cTn id="22" dur="1" fill="hold">
                                          <p:stCondLst>
                                            <p:cond delay="0"/>
                                          </p:stCondLst>
                                        </p:cTn>
                                        <p:tgtEl>
                                          <p:spTgt spid="44"/>
                                        </p:tgtEl>
                                        <p:attrNameLst>
                                          <p:attrName>style.visibility</p:attrName>
                                        </p:attrNameLst>
                                      </p:cBhvr>
                                      <p:to>
                                        <p:strVal val="visible"/>
                                      </p:to>
                                    </p:set>
                                    <p:animEffect transition="in" filter="wheel(1)">
                                      <p:cBhvr>
                                        <p:cTn id="23" dur="1000"/>
                                        <p:tgtEl>
                                          <p:spTgt spid="44"/>
                                        </p:tgtEl>
                                      </p:cBhvr>
                                    </p:animEffect>
                                  </p:childTnLst>
                                </p:cTn>
                              </p:par>
                            </p:childTnLst>
                          </p:cTn>
                        </p:par>
                        <p:par>
                          <p:cTn id="24" fill="hold">
                            <p:stCondLst>
                              <p:cond delay="3500"/>
                            </p:stCondLst>
                            <p:childTnLst>
                              <p:par>
                                <p:cTn id="25" presetID="42" presetClass="entr" presetSubtype="0" fill="hold"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anim calcmode="lin" valueType="num">
                                      <p:cBhvr>
                                        <p:cTn id="28" dur="1000" fill="hold"/>
                                        <p:tgtEl>
                                          <p:spTgt spid="36"/>
                                        </p:tgtEl>
                                        <p:attrNameLst>
                                          <p:attrName>ppt_x</p:attrName>
                                        </p:attrNameLst>
                                      </p:cBhvr>
                                      <p:tavLst>
                                        <p:tav tm="0">
                                          <p:val>
                                            <p:strVal val="#ppt_x"/>
                                          </p:val>
                                        </p:tav>
                                        <p:tav tm="100000">
                                          <p:val>
                                            <p:strVal val="#ppt_x"/>
                                          </p:val>
                                        </p:tav>
                                      </p:tavLst>
                                    </p:anim>
                                    <p:anim calcmode="lin" valueType="num">
                                      <p:cBhvr>
                                        <p:cTn id="29" dur="1000" fill="hold"/>
                                        <p:tgtEl>
                                          <p:spTgt spid="3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21" presetClass="entr" presetSubtype="1" fill="hold" grpId="0" nodeType="afterEffect">
                                  <p:stCondLst>
                                    <p:cond delay="0"/>
                                  </p:stCondLst>
                                  <p:childTnLst>
                                    <p:set>
                                      <p:cBhvr>
                                        <p:cTn id="32" dur="1" fill="hold">
                                          <p:stCondLst>
                                            <p:cond delay="0"/>
                                          </p:stCondLst>
                                        </p:cTn>
                                        <p:tgtEl>
                                          <p:spTgt spid="45"/>
                                        </p:tgtEl>
                                        <p:attrNameLst>
                                          <p:attrName>style.visibility</p:attrName>
                                        </p:attrNameLst>
                                      </p:cBhvr>
                                      <p:to>
                                        <p:strVal val="visible"/>
                                      </p:to>
                                    </p:set>
                                    <p:animEffect transition="in" filter="wheel(1)">
                                      <p:cBhvr>
                                        <p:cTn id="33" dur="1000"/>
                                        <p:tgtEl>
                                          <p:spTgt spid="45"/>
                                        </p:tgtEl>
                                      </p:cBhvr>
                                    </p:animEffect>
                                  </p:childTnLst>
                                </p:cTn>
                              </p:par>
                            </p:childTnLst>
                          </p:cTn>
                        </p:par>
                        <p:par>
                          <p:cTn id="34" fill="hold">
                            <p:stCondLst>
                              <p:cond delay="5500"/>
                            </p:stCondLst>
                            <p:childTnLst>
                              <p:par>
                                <p:cTn id="35" presetID="42"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6500"/>
                            </p:stCondLst>
                            <p:childTnLst>
                              <p:par>
                                <p:cTn id="41" presetID="21" presetClass="entr" presetSubtype="1"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wheel(1)">
                                      <p:cBhvr>
                                        <p:cTn id="43" dur="1000"/>
                                        <p:tgtEl>
                                          <p:spTgt spid="46"/>
                                        </p:tgtEl>
                                      </p:cBhvr>
                                    </p:animEffect>
                                  </p:childTnLst>
                                </p:cTn>
                              </p:par>
                            </p:childTnLst>
                          </p:cTn>
                        </p:par>
                        <p:par>
                          <p:cTn id="44" fill="hold">
                            <p:stCondLst>
                              <p:cond delay="7500"/>
                            </p:stCondLst>
                            <p:childTnLst>
                              <p:par>
                                <p:cTn id="45" presetID="42"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fade">
                                      <p:cBhvr>
                                        <p:cTn id="47" dur="1000"/>
                                        <p:tgtEl>
                                          <p:spTgt spid="32"/>
                                        </p:tgtEl>
                                      </p:cBhvr>
                                    </p:animEffect>
                                    <p:anim calcmode="lin" valueType="num">
                                      <p:cBhvr>
                                        <p:cTn id="48" dur="1000" fill="hold"/>
                                        <p:tgtEl>
                                          <p:spTgt spid="32"/>
                                        </p:tgtEl>
                                        <p:attrNameLst>
                                          <p:attrName>ppt_x</p:attrName>
                                        </p:attrNameLst>
                                      </p:cBhvr>
                                      <p:tavLst>
                                        <p:tav tm="0">
                                          <p:val>
                                            <p:strVal val="#ppt_x"/>
                                          </p:val>
                                        </p:tav>
                                        <p:tav tm="100000">
                                          <p:val>
                                            <p:strVal val="#ppt_x"/>
                                          </p:val>
                                        </p:tav>
                                      </p:tavLst>
                                    </p:anim>
                                    <p:anim calcmode="lin" valueType="num">
                                      <p:cBhvr>
                                        <p:cTn id="49"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51"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Meet John Henry </a:t>
            </a:r>
          </a:p>
        </p:txBody>
      </p:sp>
      <p:sp>
        <p:nvSpPr>
          <p:cNvPr id="3" name="Slide Number Placeholder 2"/>
          <p:cNvSpPr>
            <a:spLocks noGrp="1"/>
          </p:cNvSpPr>
          <p:nvPr>
            <p:ph type="sldNum" sz="quarter" idx="12"/>
          </p:nvPr>
        </p:nvSpPr>
        <p:spPr/>
        <p:txBody>
          <a:bodyPr/>
          <a:lstStyle/>
          <a:p>
            <a:fld id="{5DE872C3-2ED1-43FB-B3C4-BA6F078D7CD3}" type="slidenum">
              <a:rPr lang="en-US" smtClean="0"/>
              <a:t>32</a:t>
            </a:fld>
            <a:endParaRPr lang="en-US"/>
          </a:p>
        </p:txBody>
      </p:sp>
      <p:grpSp>
        <p:nvGrpSpPr>
          <p:cNvPr id="4" name="Group 3"/>
          <p:cNvGrpSpPr/>
          <p:nvPr/>
        </p:nvGrpSpPr>
        <p:grpSpPr>
          <a:xfrm>
            <a:off x="1231490" y="4522100"/>
            <a:ext cx="1738247" cy="1024077"/>
            <a:chOff x="1231490" y="4217300"/>
            <a:chExt cx="1738247" cy="1024077"/>
          </a:xfrm>
        </p:grpSpPr>
        <p:sp>
          <p:nvSpPr>
            <p:cNvPr id="5" name="TextBox 4"/>
            <p:cNvSpPr txBox="1"/>
            <p:nvPr/>
          </p:nvSpPr>
          <p:spPr>
            <a:xfrm>
              <a:off x="1514829" y="4217300"/>
              <a:ext cx="1176028" cy="338554"/>
            </a:xfrm>
            <a:prstGeom prst="rect">
              <a:avLst/>
            </a:prstGeom>
            <a:noFill/>
          </p:spPr>
          <p:txBody>
            <a:bodyPr wrap="none" rtlCol="0">
              <a:spAutoFit/>
            </a:bodyPr>
            <a:lstStyle/>
            <a:p>
              <a:pPr algn="ctr"/>
              <a:r>
                <a:rPr lang="id-ID" sz="1600" dirty="0">
                  <a:solidFill>
                    <a:schemeClr val="tx1">
                      <a:lumMod val="65000"/>
                      <a:lumOff val="35000"/>
                    </a:schemeClr>
                  </a:solidFill>
                  <a:latin typeface="+mj-lt"/>
                </a:rPr>
                <a:t>Jo</a:t>
              </a:r>
              <a:r>
                <a:rPr lang="en-US" sz="1600" dirty="0">
                  <a:solidFill>
                    <a:schemeClr val="tx1">
                      <a:lumMod val="65000"/>
                      <a:lumOff val="35000"/>
                    </a:schemeClr>
                  </a:solidFill>
                  <a:latin typeface="+mj-lt"/>
                </a:rPr>
                <a:t>h</a:t>
              </a:r>
              <a:r>
                <a:rPr lang="id-ID" sz="1600" dirty="0">
                  <a:solidFill>
                    <a:schemeClr val="tx1">
                      <a:lumMod val="65000"/>
                      <a:lumOff val="35000"/>
                    </a:schemeClr>
                  </a:solidFill>
                  <a:latin typeface="+mj-lt"/>
                </a:rPr>
                <a:t>n </a:t>
              </a:r>
              <a:r>
                <a:rPr lang="en-US" sz="1600" dirty="0">
                  <a:solidFill>
                    <a:schemeClr val="tx1">
                      <a:lumMod val="65000"/>
                      <a:lumOff val="35000"/>
                    </a:schemeClr>
                  </a:solidFill>
                  <a:latin typeface="+mj-lt"/>
                </a:rPr>
                <a:t>Henry</a:t>
              </a:r>
              <a:endParaRPr lang="id-ID" sz="1600" dirty="0">
                <a:solidFill>
                  <a:schemeClr val="tx1">
                    <a:lumMod val="65000"/>
                    <a:lumOff val="35000"/>
                  </a:schemeClr>
                </a:solidFill>
                <a:latin typeface="+mj-lt"/>
              </a:endParaRPr>
            </a:p>
          </p:txBody>
        </p:sp>
        <p:sp>
          <p:nvSpPr>
            <p:cNvPr id="6" name="Rectangle 5"/>
            <p:cNvSpPr/>
            <p:nvPr/>
          </p:nvSpPr>
          <p:spPr>
            <a:xfrm>
              <a:off x="1231490" y="4779712"/>
              <a:ext cx="1738247" cy="461665"/>
            </a:xfrm>
            <a:prstGeom prst="rect">
              <a:avLst/>
            </a:prstGeom>
          </p:spPr>
          <p:txBody>
            <a:bodyPr wrap="square">
              <a:spAutoFit/>
            </a:bodyPr>
            <a:lstStyle/>
            <a:p>
              <a:pPr algn="ctr"/>
              <a:r>
                <a:rPr lang="en-US" sz="1200" dirty="0">
                  <a:solidFill>
                    <a:schemeClr val="tx1">
                      <a:lumMod val="50000"/>
                      <a:lumOff val="50000"/>
                    </a:schemeClr>
                  </a:solidFill>
                </a:rPr>
                <a:t>C</a:t>
              </a:r>
              <a:r>
                <a:rPr lang="id-ID" sz="1200" dirty="0">
                  <a:solidFill>
                    <a:schemeClr val="tx1">
                      <a:lumMod val="50000"/>
                      <a:lumOff val="50000"/>
                    </a:schemeClr>
                  </a:solidFill>
                </a:rPr>
                <a:t>ategories business and personal presentation</a:t>
              </a:r>
            </a:p>
          </p:txBody>
        </p:sp>
        <p:sp>
          <p:nvSpPr>
            <p:cNvPr id="7" name="TextBox 6"/>
            <p:cNvSpPr txBox="1"/>
            <p:nvPr/>
          </p:nvSpPr>
          <p:spPr>
            <a:xfrm>
              <a:off x="1556737" y="4546818"/>
              <a:ext cx="1092222" cy="276999"/>
            </a:xfrm>
            <a:prstGeom prst="rect">
              <a:avLst/>
            </a:prstGeom>
            <a:noFill/>
          </p:spPr>
          <p:txBody>
            <a:bodyPr wrap="none" rtlCol="0">
              <a:spAutoFit/>
            </a:bodyPr>
            <a:lstStyle/>
            <a:p>
              <a:pPr algn="ctr"/>
              <a:r>
                <a:rPr lang="id-ID" sz="1200" dirty="0">
                  <a:solidFill>
                    <a:schemeClr val="tx1">
                      <a:lumMod val="50000"/>
                      <a:lumOff val="50000"/>
                    </a:schemeClr>
                  </a:solidFill>
                </a:rPr>
                <a:t>Administrative</a:t>
              </a:r>
            </a:p>
          </p:txBody>
        </p:sp>
      </p:grpSp>
      <p:grpSp>
        <p:nvGrpSpPr>
          <p:cNvPr id="8" name="Group 7"/>
          <p:cNvGrpSpPr/>
          <p:nvPr/>
        </p:nvGrpSpPr>
        <p:grpSpPr>
          <a:xfrm>
            <a:off x="1633189" y="5691811"/>
            <a:ext cx="938270" cy="194547"/>
            <a:chOff x="2307153" y="4961877"/>
            <a:chExt cx="872086" cy="180824"/>
          </a:xfrm>
          <a:solidFill>
            <a:schemeClr val="accent3"/>
          </a:solidFill>
        </p:grpSpPr>
        <p:sp>
          <p:nvSpPr>
            <p:cNvPr id="9" name="Freeform 5"/>
            <p:cNvSpPr>
              <a:spLocks noEditPoints="1"/>
            </p:cNvSpPr>
            <p:nvPr/>
          </p:nvSpPr>
          <p:spPr bwMode="auto">
            <a:xfrm>
              <a:off x="2998631" y="4961877"/>
              <a:ext cx="180608" cy="180819"/>
            </a:xfrm>
            <a:custGeom>
              <a:avLst/>
              <a:gdLst>
                <a:gd name="T0" fmla="*/ 345 w 360"/>
                <a:gd name="T1" fmla="*/ 206 h 360"/>
                <a:gd name="T2" fmla="*/ 347 w 360"/>
                <a:gd name="T3" fmla="*/ 180 h 360"/>
                <a:gd name="T4" fmla="*/ 180 w 360"/>
                <a:gd name="T5" fmla="*/ 13 h 360"/>
                <a:gd name="T6" fmla="*/ 154 w 360"/>
                <a:gd name="T7" fmla="*/ 15 h 360"/>
                <a:gd name="T8" fmla="*/ 101 w 360"/>
                <a:gd name="T9" fmla="*/ 0 h 360"/>
                <a:gd name="T10" fmla="*/ 0 w 360"/>
                <a:gd name="T11" fmla="*/ 101 h 360"/>
                <a:gd name="T12" fmla="*/ 15 w 360"/>
                <a:gd name="T13" fmla="*/ 154 h 360"/>
                <a:gd name="T14" fmla="*/ 13 w 360"/>
                <a:gd name="T15" fmla="*/ 180 h 360"/>
                <a:gd name="T16" fmla="*/ 180 w 360"/>
                <a:gd name="T17" fmla="*/ 347 h 360"/>
                <a:gd name="T18" fmla="*/ 206 w 360"/>
                <a:gd name="T19" fmla="*/ 345 h 360"/>
                <a:gd name="T20" fmla="*/ 259 w 360"/>
                <a:gd name="T21" fmla="*/ 360 h 360"/>
                <a:gd name="T22" fmla="*/ 360 w 360"/>
                <a:gd name="T23" fmla="*/ 259 h 360"/>
                <a:gd name="T24" fmla="*/ 345 w 360"/>
                <a:gd name="T25" fmla="*/ 206 h 360"/>
                <a:gd name="T26" fmla="*/ 259 w 360"/>
                <a:gd name="T27" fmla="*/ 256 h 360"/>
                <a:gd name="T28" fmla="*/ 228 w 360"/>
                <a:gd name="T29" fmla="*/ 280 h 360"/>
                <a:gd name="T30" fmla="*/ 180 w 360"/>
                <a:gd name="T31" fmla="*/ 288 h 360"/>
                <a:gd name="T32" fmla="*/ 125 w 360"/>
                <a:gd name="T33" fmla="*/ 277 h 360"/>
                <a:gd name="T34" fmla="*/ 100 w 360"/>
                <a:gd name="T35" fmla="*/ 254 h 360"/>
                <a:gd name="T36" fmla="*/ 90 w 360"/>
                <a:gd name="T37" fmla="*/ 227 h 360"/>
                <a:gd name="T38" fmla="*/ 96 w 360"/>
                <a:gd name="T39" fmla="*/ 213 h 360"/>
                <a:gd name="T40" fmla="*/ 111 w 360"/>
                <a:gd name="T41" fmla="*/ 207 h 360"/>
                <a:gd name="T42" fmla="*/ 124 w 360"/>
                <a:gd name="T43" fmla="*/ 212 h 360"/>
                <a:gd name="T44" fmla="*/ 133 w 360"/>
                <a:gd name="T45" fmla="*/ 225 h 360"/>
                <a:gd name="T46" fmla="*/ 142 w 360"/>
                <a:gd name="T47" fmla="*/ 241 h 360"/>
                <a:gd name="T48" fmla="*/ 155 w 360"/>
                <a:gd name="T49" fmla="*/ 252 h 360"/>
                <a:gd name="T50" fmla="*/ 179 w 360"/>
                <a:gd name="T51" fmla="*/ 256 h 360"/>
                <a:gd name="T52" fmla="*/ 211 w 360"/>
                <a:gd name="T53" fmla="*/ 247 h 360"/>
                <a:gd name="T54" fmla="*/ 224 w 360"/>
                <a:gd name="T55" fmla="*/ 226 h 360"/>
                <a:gd name="T56" fmla="*/ 217 w 360"/>
                <a:gd name="T57" fmla="*/ 210 h 360"/>
                <a:gd name="T58" fmla="*/ 200 w 360"/>
                <a:gd name="T59" fmla="*/ 200 h 360"/>
                <a:gd name="T60" fmla="*/ 171 w 360"/>
                <a:gd name="T61" fmla="*/ 193 h 360"/>
                <a:gd name="T62" fmla="*/ 130 w 360"/>
                <a:gd name="T63" fmla="*/ 181 h 360"/>
                <a:gd name="T64" fmla="*/ 104 w 360"/>
                <a:gd name="T65" fmla="*/ 161 h 360"/>
                <a:gd name="T66" fmla="*/ 94 w 360"/>
                <a:gd name="T67" fmla="*/ 131 h 360"/>
                <a:gd name="T68" fmla="*/ 105 w 360"/>
                <a:gd name="T69" fmla="*/ 100 h 360"/>
                <a:gd name="T70" fmla="*/ 134 w 360"/>
                <a:gd name="T71" fmla="*/ 79 h 360"/>
                <a:gd name="T72" fmla="*/ 179 w 360"/>
                <a:gd name="T73" fmla="*/ 72 h 360"/>
                <a:gd name="T74" fmla="*/ 215 w 360"/>
                <a:gd name="T75" fmla="*/ 77 h 360"/>
                <a:gd name="T76" fmla="*/ 241 w 360"/>
                <a:gd name="T77" fmla="*/ 89 h 360"/>
                <a:gd name="T78" fmla="*/ 255 w 360"/>
                <a:gd name="T79" fmla="*/ 106 h 360"/>
                <a:gd name="T80" fmla="*/ 260 w 360"/>
                <a:gd name="T81" fmla="*/ 123 h 360"/>
                <a:gd name="T82" fmla="*/ 254 w 360"/>
                <a:gd name="T83" fmla="*/ 137 h 360"/>
                <a:gd name="T84" fmla="*/ 239 w 360"/>
                <a:gd name="T85" fmla="*/ 144 h 360"/>
                <a:gd name="T86" fmla="*/ 227 w 360"/>
                <a:gd name="T87" fmla="*/ 140 h 360"/>
                <a:gd name="T88" fmla="*/ 218 w 360"/>
                <a:gd name="T89" fmla="*/ 128 h 360"/>
                <a:gd name="T90" fmla="*/ 203 w 360"/>
                <a:gd name="T91" fmla="*/ 110 h 360"/>
                <a:gd name="T92" fmla="*/ 176 w 360"/>
                <a:gd name="T93" fmla="*/ 103 h 360"/>
                <a:gd name="T94" fmla="*/ 148 w 360"/>
                <a:gd name="T95" fmla="*/ 110 h 360"/>
                <a:gd name="T96" fmla="*/ 138 w 360"/>
                <a:gd name="T97" fmla="*/ 127 h 360"/>
                <a:gd name="T98" fmla="*/ 141 w 360"/>
                <a:gd name="T99" fmla="*/ 137 h 360"/>
                <a:gd name="T100" fmla="*/ 151 w 360"/>
                <a:gd name="T101" fmla="*/ 145 h 360"/>
                <a:gd name="T102" fmla="*/ 164 w 360"/>
                <a:gd name="T103" fmla="*/ 150 h 360"/>
                <a:gd name="T104" fmla="*/ 186 w 360"/>
                <a:gd name="T105" fmla="*/ 155 h 360"/>
                <a:gd name="T106" fmla="*/ 220 w 360"/>
                <a:gd name="T107" fmla="*/ 164 h 360"/>
                <a:gd name="T108" fmla="*/ 247 w 360"/>
                <a:gd name="T109" fmla="*/ 176 h 360"/>
                <a:gd name="T110" fmla="*/ 264 w 360"/>
                <a:gd name="T111" fmla="*/ 195 h 360"/>
                <a:gd name="T112" fmla="*/ 270 w 360"/>
                <a:gd name="T113" fmla="*/ 222 h 360"/>
                <a:gd name="T114" fmla="*/ 259 w 360"/>
                <a:gd name="T115" fmla="*/ 2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0" h="360">
                  <a:moveTo>
                    <a:pt x="345" y="206"/>
                  </a:moveTo>
                  <a:cubicBezTo>
                    <a:pt x="346" y="198"/>
                    <a:pt x="347" y="189"/>
                    <a:pt x="347" y="180"/>
                  </a:cubicBezTo>
                  <a:cubicBezTo>
                    <a:pt x="347" y="88"/>
                    <a:pt x="272" y="13"/>
                    <a:pt x="180" y="13"/>
                  </a:cubicBezTo>
                  <a:cubicBezTo>
                    <a:pt x="171" y="13"/>
                    <a:pt x="162" y="14"/>
                    <a:pt x="154" y="15"/>
                  </a:cubicBezTo>
                  <a:cubicBezTo>
                    <a:pt x="139" y="6"/>
                    <a:pt x="120" y="0"/>
                    <a:pt x="101" y="0"/>
                  </a:cubicBezTo>
                  <a:cubicBezTo>
                    <a:pt x="45" y="0"/>
                    <a:pt x="0" y="45"/>
                    <a:pt x="0" y="101"/>
                  </a:cubicBezTo>
                  <a:cubicBezTo>
                    <a:pt x="0" y="120"/>
                    <a:pt x="6" y="139"/>
                    <a:pt x="15" y="154"/>
                  </a:cubicBezTo>
                  <a:cubicBezTo>
                    <a:pt x="14" y="163"/>
                    <a:pt x="13" y="171"/>
                    <a:pt x="13" y="180"/>
                  </a:cubicBezTo>
                  <a:cubicBezTo>
                    <a:pt x="13" y="272"/>
                    <a:pt x="88" y="347"/>
                    <a:pt x="180" y="347"/>
                  </a:cubicBezTo>
                  <a:cubicBezTo>
                    <a:pt x="189" y="347"/>
                    <a:pt x="198" y="346"/>
                    <a:pt x="206" y="345"/>
                  </a:cubicBezTo>
                  <a:cubicBezTo>
                    <a:pt x="221" y="355"/>
                    <a:pt x="240" y="360"/>
                    <a:pt x="259" y="360"/>
                  </a:cubicBezTo>
                  <a:cubicBezTo>
                    <a:pt x="315" y="360"/>
                    <a:pt x="360" y="315"/>
                    <a:pt x="360" y="259"/>
                  </a:cubicBezTo>
                  <a:cubicBezTo>
                    <a:pt x="360" y="240"/>
                    <a:pt x="355" y="222"/>
                    <a:pt x="345" y="206"/>
                  </a:cubicBezTo>
                  <a:close/>
                  <a:moveTo>
                    <a:pt x="259" y="256"/>
                  </a:moveTo>
                  <a:cubicBezTo>
                    <a:pt x="252" y="266"/>
                    <a:pt x="242" y="274"/>
                    <a:pt x="228" y="280"/>
                  </a:cubicBezTo>
                  <a:cubicBezTo>
                    <a:pt x="215" y="286"/>
                    <a:pt x="199" y="288"/>
                    <a:pt x="180" y="288"/>
                  </a:cubicBezTo>
                  <a:cubicBezTo>
                    <a:pt x="158" y="288"/>
                    <a:pt x="139" y="285"/>
                    <a:pt x="125" y="277"/>
                  </a:cubicBezTo>
                  <a:cubicBezTo>
                    <a:pt x="115" y="271"/>
                    <a:pt x="106" y="264"/>
                    <a:pt x="100" y="254"/>
                  </a:cubicBezTo>
                  <a:cubicBezTo>
                    <a:pt x="93" y="245"/>
                    <a:pt x="90" y="236"/>
                    <a:pt x="90" y="227"/>
                  </a:cubicBezTo>
                  <a:cubicBezTo>
                    <a:pt x="90" y="221"/>
                    <a:pt x="92" y="217"/>
                    <a:pt x="96" y="213"/>
                  </a:cubicBezTo>
                  <a:cubicBezTo>
                    <a:pt x="100" y="209"/>
                    <a:pt x="105" y="207"/>
                    <a:pt x="111" y="207"/>
                  </a:cubicBezTo>
                  <a:cubicBezTo>
                    <a:pt x="116" y="207"/>
                    <a:pt x="120" y="209"/>
                    <a:pt x="124" y="212"/>
                  </a:cubicBezTo>
                  <a:cubicBezTo>
                    <a:pt x="127" y="215"/>
                    <a:pt x="130" y="219"/>
                    <a:pt x="133" y="225"/>
                  </a:cubicBezTo>
                  <a:cubicBezTo>
                    <a:pt x="135" y="231"/>
                    <a:pt x="138" y="237"/>
                    <a:pt x="142" y="241"/>
                  </a:cubicBezTo>
                  <a:cubicBezTo>
                    <a:pt x="145" y="245"/>
                    <a:pt x="150" y="249"/>
                    <a:pt x="155" y="252"/>
                  </a:cubicBezTo>
                  <a:cubicBezTo>
                    <a:pt x="161" y="255"/>
                    <a:pt x="169" y="256"/>
                    <a:pt x="179" y="256"/>
                  </a:cubicBezTo>
                  <a:cubicBezTo>
                    <a:pt x="192" y="256"/>
                    <a:pt x="203" y="253"/>
                    <a:pt x="211" y="247"/>
                  </a:cubicBezTo>
                  <a:cubicBezTo>
                    <a:pt x="220" y="242"/>
                    <a:pt x="224" y="235"/>
                    <a:pt x="224" y="226"/>
                  </a:cubicBezTo>
                  <a:cubicBezTo>
                    <a:pt x="224" y="219"/>
                    <a:pt x="221" y="214"/>
                    <a:pt x="217" y="210"/>
                  </a:cubicBezTo>
                  <a:cubicBezTo>
                    <a:pt x="213" y="206"/>
                    <a:pt x="207" y="203"/>
                    <a:pt x="200" y="200"/>
                  </a:cubicBezTo>
                  <a:cubicBezTo>
                    <a:pt x="193" y="198"/>
                    <a:pt x="183" y="196"/>
                    <a:pt x="171" y="193"/>
                  </a:cubicBezTo>
                  <a:cubicBezTo>
                    <a:pt x="155" y="190"/>
                    <a:pt x="141" y="185"/>
                    <a:pt x="130" y="181"/>
                  </a:cubicBezTo>
                  <a:cubicBezTo>
                    <a:pt x="119" y="176"/>
                    <a:pt x="111" y="170"/>
                    <a:pt x="104" y="161"/>
                  </a:cubicBezTo>
                  <a:cubicBezTo>
                    <a:pt x="98" y="153"/>
                    <a:pt x="94" y="143"/>
                    <a:pt x="94" y="131"/>
                  </a:cubicBezTo>
                  <a:cubicBezTo>
                    <a:pt x="94" y="119"/>
                    <a:pt x="98" y="109"/>
                    <a:pt x="105" y="100"/>
                  </a:cubicBezTo>
                  <a:cubicBezTo>
                    <a:pt x="111" y="91"/>
                    <a:pt x="121" y="84"/>
                    <a:pt x="134" y="79"/>
                  </a:cubicBezTo>
                  <a:cubicBezTo>
                    <a:pt x="147" y="74"/>
                    <a:pt x="162" y="72"/>
                    <a:pt x="179" y="72"/>
                  </a:cubicBezTo>
                  <a:cubicBezTo>
                    <a:pt x="193" y="72"/>
                    <a:pt x="205" y="73"/>
                    <a:pt x="215" y="77"/>
                  </a:cubicBezTo>
                  <a:cubicBezTo>
                    <a:pt x="226" y="80"/>
                    <a:pt x="234" y="84"/>
                    <a:pt x="241" y="89"/>
                  </a:cubicBezTo>
                  <a:cubicBezTo>
                    <a:pt x="247" y="95"/>
                    <a:pt x="252" y="100"/>
                    <a:pt x="255" y="106"/>
                  </a:cubicBezTo>
                  <a:cubicBezTo>
                    <a:pt x="259" y="112"/>
                    <a:pt x="260" y="118"/>
                    <a:pt x="260" y="123"/>
                  </a:cubicBezTo>
                  <a:cubicBezTo>
                    <a:pt x="260" y="129"/>
                    <a:pt x="258" y="133"/>
                    <a:pt x="254" y="137"/>
                  </a:cubicBezTo>
                  <a:cubicBezTo>
                    <a:pt x="250" y="142"/>
                    <a:pt x="245" y="144"/>
                    <a:pt x="239" y="144"/>
                  </a:cubicBezTo>
                  <a:cubicBezTo>
                    <a:pt x="234" y="144"/>
                    <a:pt x="230" y="142"/>
                    <a:pt x="227" y="140"/>
                  </a:cubicBezTo>
                  <a:cubicBezTo>
                    <a:pt x="224" y="137"/>
                    <a:pt x="221" y="133"/>
                    <a:pt x="218" y="128"/>
                  </a:cubicBezTo>
                  <a:cubicBezTo>
                    <a:pt x="214" y="120"/>
                    <a:pt x="209" y="114"/>
                    <a:pt x="203" y="110"/>
                  </a:cubicBezTo>
                  <a:cubicBezTo>
                    <a:pt x="198" y="105"/>
                    <a:pt x="189" y="103"/>
                    <a:pt x="176" y="103"/>
                  </a:cubicBezTo>
                  <a:cubicBezTo>
                    <a:pt x="165" y="103"/>
                    <a:pt x="155" y="106"/>
                    <a:pt x="148" y="110"/>
                  </a:cubicBezTo>
                  <a:cubicBezTo>
                    <a:pt x="141" y="115"/>
                    <a:pt x="138" y="120"/>
                    <a:pt x="138" y="127"/>
                  </a:cubicBezTo>
                  <a:cubicBezTo>
                    <a:pt x="138" y="131"/>
                    <a:pt x="139" y="134"/>
                    <a:pt x="141" y="137"/>
                  </a:cubicBezTo>
                  <a:cubicBezTo>
                    <a:pt x="144" y="140"/>
                    <a:pt x="147" y="143"/>
                    <a:pt x="151" y="145"/>
                  </a:cubicBezTo>
                  <a:cubicBezTo>
                    <a:pt x="156" y="147"/>
                    <a:pt x="160" y="149"/>
                    <a:pt x="164" y="150"/>
                  </a:cubicBezTo>
                  <a:cubicBezTo>
                    <a:pt x="169" y="151"/>
                    <a:pt x="176" y="153"/>
                    <a:pt x="186" y="155"/>
                  </a:cubicBezTo>
                  <a:cubicBezTo>
                    <a:pt x="199" y="158"/>
                    <a:pt x="210" y="161"/>
                    <a:pt x="220" y="164"/>
                  </a:cubicBezTo>
                  <a:cubicBezTo>
                    <a:pt x="231" y="168"/>
                    <a:pt x="239" y="172"/>
                    <a:pt x="247" y="176"/>
                  </a:cubicBezTo>
                  <a:cubicBezTo>
                    <a:pt x="254" y="181"/>
                    <a:pt x="260" y="187"/>
                    <a:pt x="264" y="195"/>
                  </a:cubicBezTo>
                  <a:cubicBezTo>
                    <a:pt x="268" y="202"/>
                    <a:pt x="270" y="211"/>
                    <a:pt x="270" y="222"/>
                  </a:cubicBezTo>
                  <a:cubicBezTo>
                    <a:pt x="270" y="234"/>
                    <a:pt x="266" y="246"/>
                    <a:pt x="259" y="256"/>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307153" y="4961882"/>
              <a:ext cx="180819" cy="180819"/>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a:off x="2806102" y="4961878"/>
              <a:ext cx="134666" cy="180819"/>
            </a:xfrm>
            <a:custGeom>
              <a:avLst/>
              <a:gdLst>
                <a:gd name="T0" fmla="*/ 223 w 268"/>
                <a:gd name="T1" fmla="*/ 270 h 360"/>
                <a:gd name="T2" fmla="*/ 134 w 268"/>
                <a:gd name="T3" fmla="*/ 270 h 360"/>
                <a:gd name="T4" fmla="*/ 103 w 268"/>
                <a:gd name="T5" fmla="*/ 257 h 360"/>
                <a:gd name="T6" fmla="*/ 90 w 268"/>
                <a:gd name="T7" fmla="*/ 225 h 360"/>
                <a:gd name="T8" fmla="*/ 90 w 268"/>
                <a:gd name="T9" fmla="*/ 194 h 360"/>
                <a:gd name="T10" fmla="*/ 216 w 268"/>
                <a:gd name="T11" fmla="*/ 194 h 360"/>
                <a:gd name="T12" fmla="*/ 246 w 268"/>
                <a:gd name="T13" fmla="*/ 182 h 360"/>
                <a:gd name="T14" fmla="*/ 258 w 268"/>
                <a:gd name="T15" fmla="*/ 152 h 360"/>
                <a:gd name="T16" fmla="*/ 246 w 268"/>
                <a:gd name="T17" fmla="*/ 123 h 360"/>
                <a:gd name="T18" fmla="*/ 216 w 268"/>
                <a:gd name="T19" fmla="*/ 110 h 360"/>
                <a:gd name="T20" fmla="*/ 90 w 268"/>
                <a:gd name="T21" fmla="*/ 110 h 360"/>
                <a:gd name="T22" fmla="*/ 90 w 268"/>
                <a:gd name="T23" fmla="*/ 45 h 360"/>
                <a:gd name="T24" fmla="*/ 77 w 268"/>
                <a:gd name="T25" fmla="*/ 13 h 360"/>
                <a:gd name="T26" fmla="*/ 45 w 268"/>
                <a:gd name="T27" fmla="*/ 0 h 360"/>
                <a:gd name="T28" fmla="*/ 13 w 268"/>
                <a:gd name="T29" fmla="*/ 13 h 360"/>
                <a:gd name="T30" fmla="*/ 0 w 268"/>
                <a:gd name="T31" fmla="*/ 45 h 360"/>
                <a:gd name="T32" fmla="*/ 0 w 268"/>
                <a:gd name="T33" fmla="*/ 225 h 360"/>
                <a:gd name="T34" fmla="*/ 39 w 268"/>
                <a:gd name="T35" fmla="*/ 321 h 360"/>
                <a:gd name="T36" fmla="*/ 134 w 268"/>
                <a:gd name="T37" fmla="*/ 360 h 360"/>
                <a:gd name="T38" fmla="*/ 223 w 268"/>
                <a:gd name="T39" fmla="*/ 360 h 360"/>
                <a:gd name="T40" fmla="*/ 255 w 268"/>
                <a:gd name="T41" fmla="*/ 347 h 360"/>
                <a:gd name="T42" fmla="*/ 268 w 268"/>
                <a:gd name="T43" fmla="*/ 315 h 360"/>
                <a:gd name="T44" fmla="*/ 255 w 268"/>
                <a:gd name="T45" fmla="*/ 283 h 360"/>
                <a:gd name="T46" fmla="*/ 223 w 268"/>
                <a:gd name="T47" fmla="*/ 27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8" h="360">
                  <a:moveTo>
                    <a:pt x="223" y="270"/>
                  </a:moveTo>
                  <a:cubicBezTo>
                    <a:pt x="134" y="270"/>
                    <a:pt x="134" y="270"/>
                    <a:pt x="134" y="270"/>
                  </a:cubicBezTo>
                  <a:cubicBezTo>
                    <a:pt x="122" y="270"/>
                    <a:pt x="111" y="266"/>
                    <a:pt x="103" y="257"/>
                  </a:cubicBezTo>
                  <a:cubicBezTo>
                    <a:pt x="94" y="248"/>
                    <a:pt x="90" y="238"/>
                    <a:pt x="90" y="225"/>
                  </a:cubicBezTo>
                  <a:cubicBezTo>
                    <a:pt x="90" y="194"/>
                    <a:pt x="90" y="194"/>
                    <a:pt x="90" y="194"/>
                  </a:cubicBezTo>
                  <a:cubicBezTo>
                    <a:pt x="216" y="194"/>
                    <a:pt x="216" y="194"/>
                    <a:pt x="216" y="194"/>
                  </a:cubicBezTo>
                  <a:cubicBezTo>
                    <a:pt x="228" y="194"/>
                    <a:pt x="238" y="190"/>
                    <a:pt x="246" y="182"/>
                  </a:cubicBezTo>
                  <a:cubicBezTo>
                    <a:pt x="254" y="173"/>
                    <a:pt x="258" y="163"/>
                    <a:pt x="258" y="152"/>
                  </a:cubicBezTo>
                  <a:cubicBezTo>
                    <a:pt x="258" y="141"/>
                    <a:pt x="254" y="131"/>
                    <a:pt x="246" y="123"/>
                  </a:cubicBezTo>
                  <a:cubicBezTo>
                    <a:pt x="238" y="114"/>
                    <a:pt x="228" y="110"/>
                    <a:pt x="216" y="110"/>
                  </a:cubicBezTo>
                  <a:cubicBezTo>
                    <a:pt x="90" y="110"/>
                    <a:pt x="90" y="110"/>
                    <a:pt x="90" y="110"/>
                  </a:cubicBezTo>
                  <a:cubicBezTo>
                    <a:pt x="90" y="45"/>
                    <a:pt x="90" y="45"/>
                    <a:pt x="90" y="45"/>
                  </a:cubicBezTo>
                  <a:cubicBezTo>
                    <a:pt x="90" y="33"/>
                    <a:pt x="85" y="22"/>
                    <a:pt x="77" y="13"/>
                  </a:cubicBezTo>
                  <a:cubicBezTo>
                    <a:pt x="68" y="4"/>
                    <a:pt x="57" y="0"/>
                    <a:pt x="45" y="0"/>
                  </a:cubicBezTo>
                  <a:cubicBezTo>
                    <a:pt x="33" y="0"/>
                    <a:pt x="22" y="4"/>
                    <a:pt x="13" y="13"/>
                  </a:cubicBezTo>
                  <a:cubicBezTo>
                    <a:pt x="4" y="22"/>
                    <a:pt x="0" y="32"/>
                    <a:pt x="0" y="45"/>
                  </a:cubicBezTo>
                  <a:cubicBezTo>
                    <a:pt x="0" y="225"/>
                    <a:pt x="0" y="225"/>
                    <a:pt x="0" y="225"/>
                  </a:cubicBezTo>
                  <a:cubicBezTo>
                    <a:pt x="0" y="263"/>
                    <a:pt x="13" y="294"/>
                    <a:pt x="39" y="321"/>
                  </a:cubicBezTo>
                  <a:cubicBezTo>
                    <a:pt x="66" y="347"/>
                    <a:pt x="97" y="360"/>
                    <a:pt x="134" y="360"/>
                  </a:cubicBezTo>
                  <a:cubicBezTo>
                    <a:pt x="223" y="360"/>
                    <a:pt x="223" y="360"/>
                    <a:pt x="223" y="360"/>
                  </a:cubicBezTo>
                  <a:cubicBezTo>
                    <a:pt x="235" y="360"/>
                    <a:pt x="246" y="356"/>
                    <a:pt x="255" y="347"/>
                  </a:cubicBezTo>
                  <a:cubicBezTo>
                    <a:pt x="264" y="338"/>
                    <a:pt x="268" y="327"/>
                    <a:pt x="268" y="315"/>
                  </a:cubicBezTo>
                  <a:cubicBezTo>
                    <a:pt x="268" y="303"/>
                    <a:pt x="264" y="292"/>
                    <a:pt x="255" y="283"/>
                  </a:cubicBezTo>
                  <a:cubicBezTo>
                    <a:pt x="246" y="274"/>
                    <a:pt x="235" y="270"/>
                    <a:pt x="223" y="27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7"/>
            <p:cNvSpPr>
              <a:spLocks/>
            </p:cNvSpPr>
            <p:nvPr/>
          </p:nvSpPr>
          <p:spPr bwMode="auto">
            <a:xfrm>
              <a:off x="2560806" y="4985063"/>
              <a:ext cx="181873" cy="157637"/>
            </a:xfrm>
            <a:custGeom>
              <a:avLst/>
              <a:gdLst>
                <a:gd name="T0" fmla="*/ 307 w 362"/>
                <a:gd name="T1" fmla="*/ 2 h 314"/>
                <a:gd name="T2" fmla="*/ 205 w 362"/>
                <a:gd name="T3" fmla="*/ 86 h 314"/>
                <a:gd name="T4" fmla="*/ 232 w 362"/>
                <a:gd name="T5" fmla="*/ 81 h 314"/>
                <a:gd name="T6" fmla="*/ 256 w 362"/>
                <a:gd name="T7" fmla="*/ 111 h 314"/>
                <a:gd name="T8" fmla="*/ 232 w 362"/>
                <a:gd name="T9" fmla="*/ 166 h 314"/>
                <a:gd name="T10" fmla="*/ 198 w 362"/>
                <a:gd name="T11" fmla="*/ 201 h 314"/>
                <a:gd name="T12" fmla="*/ 172 w 362"/>
                <a:gd name="T13" fmla="*/ 146 h 314"/>
                <a:gd name="T14" fmla="*/ 157 w 362"/>
                <a:gd name="T15" fmla="*/ 64 h 314"/>
                <a:gd name="T16" fmla="*/ 105 w 362"/>
                <a:gd name="T17" fmla="*/ 6 h 314"/>
                <a:gd name="T18" fmla="*/ 52 w 362"/>
                <a:gd name="T19" fmla="*/ 39 h 314"/>
                <a:gd name="T20" fmla="*/ 0 w 362"/>
                <a:gd name="T21" fmla="*/ 86 h 314"/>
                <a:gd name="T22" fmla="*/ 17 w 362"/>
                <a:gd name="T23" fmla="*/ 107 h 314"/>
                <a:gd name="T24" fmla="*/ 45 w 362"/>
                <a:gd name="T25" fmla="*/ 90 h 314"/>
                <a:gd name="T26" fmla="*/ 80 w 362"/>
                <a:gd name="T27" fmla="*/ 149 h 314"/>
                <a:gd name="T28" fmla="*/ 109 w 362"/>
                <a:gd name="T29" fmla="*/ 256 h 314"/>
                <a:gd name="T30" fmla="*/ 162 w 362"/>
                <a:gd name="T31" fmla="*/ 314 h 314"/>
                <a:gd name="T32" fmla="*/ 286 w 362"/>
                <a:gd name="T33" fmla="*/ 218 h 314"/>
                <a:gd name="T34" fmla="*/ 360 w 362"/>
                <a:gd name="T35" fmla="*/ 74 h 314"/>
                <a:gd name="T36" fmla="*/ 307 w 362"/>
                <a:gd name="T37" fmla="*/ 2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2" h="314">
                  <a:moveTo>
                    <a:pt x="307" y="2"/>
                  </a:moveTo>
                  <a:cubicBezTo>
                    <a:pt x="257" y="0"/>
                    <a:pt x="223" y="29"/>
                    <a:pt x="205" y="86"/>
                  </a:cubicBezTo>
                  <a:cubicBezTo>
                    <a:pt x="215" y="83"/>
                    <a:pt x="223" y="81"/>
                    <a:pt x="232" y="81"/>
                  </a:cubicBezTo>
                  <a:cubicBezTo>
                    <a:pt x="250" y="81"/>
                    <a:pt x="258" y="91"/>
                    <a:pt x="256" y="111"/>
                  </a:cubicBezTo>
                  <a:cubicBezTo>
                    <a:pt x="255" y="124"/>
                    <a:pt x="247" y="142"/>
                    <a:pt x="232" y="166"/>
                  </a:cubicBezTo>
                  <a:cubicBezTo>
                    <a:pt x="217" y="190"/>
                    <a:pt x="206" y="201"/>
                    <a:pt x="198" y="201"/>
                  </a:cubicBezTo>
                  <a:cubicBezTo>
                    <a:pt x="188" y="201"/>
                    <a:pt x="180" y="183"/>
                    <a:pt x="172" y="146"/>
                  </a:cubicBezTo>
                  <a:cubicBezTo>
                    <a:pt x="169" y="135"/>
                    <a:pt x="164" y="108"/>
                    <a:pt x="157" y="64"/>
                  </a:cubicBezTo>
                  <a:cubicBezTo>
                    <a:pt x="151" y="23"/>
                    <a:pt x="133" y="3"/>
                    <a:pt x="105" y="6"/>
                  </a:cubicBezTo>
                  <a:cubicBezTo>
                    <a:pt x="94" y="7"/>
                    <a:pt x="76" y="18"/>
                    <a:pt x="52" y="39"/>
                  </a:cubicBezTo>
                  <a:cubicBezTo>
                    <a:pt x="35" y="54"/>
                    <a:pt x="17" y="70"/>
                    <a:pt x="0" y="86"/>
                  </a:cubicBezTo>
                  <a:cubicBezTo>
                    <a:pt x="17" y="107"/>
                    <a:pt x="17" y="107"/>
                    <a:pt x="17" y="107"/>
                  </a:cubicBezTo>
                  <a:cubicBezTo>
                    <a:pt x="33" y="96"/>
                    <a:pt x="42" y="90"/>
                    <a:pt x="45" y="90"/>
                  </a:cubicBezTo>
                  <a:cubicBezTo>
                    <a:pt x="57" y="90"/>
                    <a:pt x="69" y="110"/>
                    <a:pt x="80" y="149"/>
                  </a:cubicBezTo>
                  <a:cubicBezTo>
                    <a:pt x="89" y="184"/>
                    <a:pt x="99" y="220"/>
                    <a:pt x="109" y="256"/>
                  </a:cubicBezTo>
                  <a:cubicBezTo>
                    <a:pt x="123" y="295"/>
                    <a:pt x="141" y="314"/>
                    <a:pt x="162" y="314"/>
                  </a:cubicBezTo>
                  <a:cubicBezTo>
                    <a:pt x="196" y="314"/>
                    <a:pt x="237" y="282"/>
                    <a:pt x="286" y="218"/>
                  </a:cubicBezTo>
                  <a:cubicBezTo>
                    <a:pt x="333" y="157"/>
                    <a:pt x="358" y="109"/>
                    <a:pt x="360" y="74"/>
                  </a:cubicBezTo>
                  <a:cubicBezTo>
                    <a:pt x="362" y="27"/>
                    <a:pt x="344" y="3"/>
                    <a:pt x="307" y="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cxnSp>
        <p:nvCxnSpPr>
          <p:cNvPr id="13" name="Straight Connector 12"/>
          <p:cNvCxnSpPr/>
          <p:nvPr/>
        </p:nvCxnSpPr>
        <p:spPr>
          <a:xfrm>
            <a:off x="3553871" y="2135661"/>
            <a:ext cx="0" cy="3877731"/>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3873022" y="3500018"/>
            <a:ext cx="1406658" cy="276999"/>
          </a:xfrm>
          <a:prstGeom prst="rect">
            <a:avLst/>
          </a:prstGeom>
          <a:noFill/>
        </p:spPr>
        <p:txBody>
          <a:bodyPr wrap="square" rtlCol="0">
            <a:spAutoFit/>
          </a:bodyPr>
          <a:lstStyle/>
          <a:p>
            <a:r>
              <a:rPr lang="en-US" sz="1200" dirty="0">
                <a:solidFill>
                  <a:schemeClr val="tx1">
                    <a:lumMod val="50000"/>
                    <a:lumOff val="50000"/>
                  </a:schemeClr>
                </a:solidFill>
                <a:latin typeface="+mj-lt"/>
                <a:cs typeface="Raavi" panose="02000500000000000000" pitchFamily="2"/>
              </a:rPr>
              <a:t>Web Design</a:t>
            </a:r>
          </a:p>
        </p:txBody>
      </p:sp>
      <p:grpSp>
        <p:nvGrpSpPr>
          <p:cNvPr id="15" name="Group 14"/>
          <p:cNvGrpSpPr/>
          <p:nvPr/>
        </p:nvGrpSpPr>
        <p:grpSpPr>
          <a:xfrm>
            <a:off x="5279680" y="3563296"/>
            <a:ext cx="2352034" cy="150443"/>
            <a:chOff x="5279680" y="3506146"/>
            <a:chExt cx="2352034" cy="150443"/>
          </a:xfrm>
          <a:solidFill>
            <a:schemeClr val="accent1"/>
          </a:solidFill>
        </p:grpSpPr>
        <p:sp>
          <p:nvSpPr>
            <p:cNvPr id="16" name="Parallelogram 15"/>
            <p:cNvSpPr/>
            <p:nvPr/>
          </p:nvSpPr>
          <p:spPr>
            <a:xfrm>
              <a:off x="7159104" y="3506147"/>
              <a:ext cx="472610" cy="150439"/>
            </a:xfrm>
            <a:prstGeom prst="parallelogram">
              <a:avLst/>
            </a:prstGeom>
            <a:solidFill>
              <a:schemeClr val="accent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accent3"/>
                </a:solidFill>
              </a:endParaRPr>
            </a:p>
          </p:txBody>
        </p:sp>
        <p:sp>
          <p:nvSpPr>
            <p:cNvPr id="17" name="Parallelogram 16"/>
            <p:cNvSpPr/>
            <p:nvPr/>
          </p:nvSpPr>
          <p:spPr>
            <a:xfrm>
              <a:off x="6689248" y="3506147"/>
              <a:ext cx="472610" cy="150439"/>
            </a:xfrm>
            <a:prstGeom prst="parallelogram">
              <a:avLst/>
            </a:prstGeom>
            <a:solidFill>
              <a:schemeClr val="accent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accent3"/>
                </a:solidFill>
              </a:endParaRPr>
            </a:p>
          </p:txBody>
        </p:sp>
        <p:sp>
          <p:nvSpPr>
            <p:cNvPr id="18" name="Parallelogram 17"/>
            <p:cNvSpPr/>
            <p:nvPr/>
          </p:nvSpPr>
          <p:spPr>
            <a:xfrm>
              <a:off x="6219392" y="3506147"/>
              <a:ext cx="472610" cy="150439"/>
            </a:xfrm>
            <a:prstGeom prst="parallelogram">
              <a:avLst/>
            </a:prstGeom>
            <a:solidFill>
              <a:schemeClr val="accent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accent3"/>
                </a:solidFill>
              </a:endParaRPr>
            </a:p>
          </p:txBody>
        </p:sp>
        <p:sp>
          <p:nvSpPr>
            <p:cNvPr id="19" name="Parallelogram 18"/>
            <p:cNvSpPr/>
            <p:nvPr/>
          </p:nvSpPr>
          <p:spPr>
            <a:xfrm>
              <a:off x="5749536" y="3506148"/>
              <a:ext cx="472610" cy="150441"/>
            </a:xfrm>
            <a:prstGeom prst="parallelogram">
              <a:avLst/>
            </a:prstGeom>
            <a:solidFill>
              <a:schemeClr val="accent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accent3"/>
                </a:solidFill>
              </a:endParaRPr>
            </a:p>
          </p:txBody>
        </p:sp>
        <p:sp>
          <p:nvSpPr>
            <p:cNvPr id="20" name="Parallelogram 19"/>
            <p:cNvSpPr/>
            <p:nvPr/>
          </p:nvSpPr>
          <p:spPr>
            <a:xfrm>
              <a:off x="5279680" y="3506146"/>
              <a:ext cx="472610" cy="150440"/>
            </a:xfrm>
            <a:prstGeom prst="parallelogram">
              <a:avLst/>
            </a:prstGeom>
            <a:solidFill>
              <a:schemeClr val="accent1"/>
            </a:solid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accent3"/>
                </a:solidFill>
              </a:endParaRPr>
            </a:p>
          </p:txBody>
        </p:sp>
      </p:grpSp>
      <p:sp>
        <p:nvSpPr>
          <p:cNvPr id="21" name="TextBox 20"/>
          <p:cNvSpPr txBox="1"/>
          <p:nvPr/>
        </p:nvSpPr>
        <p:spPr>
          <a:xfrm>
            <a:off x="3873022" y="3896102"/>
            <a:ext cx="1406658" cy="276999"/>
          </a:xfrm>
          <a:prstGeom prst="rect">
            <a:avLst/>
          </a:prstGeom>
          <a:noFill/>
        </p:spPr>
        <p:txBody>
          <a:bodyPr wrap="square" rtlCol="0">
            <a:spAutoFit/>
          </a:bodyPr>
          <a:lstStyle/>
          <a:p>
            <a:r>
              <a:rPr lang="en-US" sz="1200" dirty="0">
                <a:solidFill>
                  <a:schemeClr val="tx1">
                    <a:lumMod val="50000"/>
                    <a:lumOff val="50000"/>
                  </a:schemeClr>
                </a:solidFill>
                <a:latin typeface="+mj-lt"/>
                <a:cs typeface="Raavi" panose="02000500000000000000" pitchFamily="2"/>
              </a:rPr>
              <a:t>Mobile Design</a:t>
            </a:r>
          </a:p>
        </p:txBody>
      </p:sp>
      <p:grpSp>
        <p:nvGrpSpPr>
          <p:cNvPr id="22" name="Group 21"/>
          <p:cNvGrpSpPr/>
          <p:nvPr/>
        </p:nvGrpSpPr>
        <p:grpSpPr>
          <a:xfrm>
            <a:off x="5279680" y="3959380"/>
            <a:ext cx="2352034" cy="150443"/>
            <a:chOff x="5279680" y="3902230"/>
            <a:chExt cx="2352034" cy="150443"/>
          </a:xfrm>
        </p:grpSpPr>
        <p:sp>
          <p:nvSpPr>
            <p:cNvPr id="23" name="Parallelogram 22"/>
            <p:cNvSpPr/>
            <p:nvPr/>
          </p:nvSpPr>
          <p:spPr>
            <a:xfrm>
              <a:off x="7159104" y="3902231"/>
              <a:ext cx="472610" cy="150439"/>
            </a:xfrm>
            <a:prstGeom prst="parallelogram">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2"/>
                </a:solidFill>
              </a:endParaRPr>
            </a:p>
          </p:txBody>
        </p:sp>
        <p:sp>
          <p:nvSpPr>
            <p:cNvPr id="24" name="Parallelogram 23"/>
            <p:cNvSpPr/>
            <p:nvPr/>
          </p:nvSpPr>
          <p:spPr>
            <a:xfrm>
              <a:off x="6689248" y="3902231"/>
              <a:ext cx="472610" cy="150439"/>
            </a:xfrm>
            <a:prstGeom prst="parallelogram">
              <a:avLst/>
            </a:prstGeom>
            <a:solidFill>
              <a:schemeClr val="accent2"/>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2"/>
                </a:solidFill>
              </a:endParaRPr>
            </a:p>
          </p:txBody>
        </p:sp>
        <p:sp>
          <p:nvSpPr>
            <p:cNvPr id="25" name="Parallelogram 24"/>
            <p:cNvSpPr/>
            <p:nvPr/>
          </p:nvSpPr>
          <p:spPr>
            <a:xfrm>
              <a:off x="6219392" y="3902231"/>
              <a:ext cx="472610" cy="150439"/>
            </a:xfrm>
            <a:prstGeom prst="parallelogram">
              <a:avLst/>
            </a:prstGeom>
            <a:solidFill>
              <a:schemeClr val="accent2"/>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2"/>
                </a:solidFill>
              </a:endParaRPr>
            </a:p>
          </p:txBody>
        </p:sp>
        <p:sp>
          <p:nvSpPr>
            <p:cNvPr id="26" name="Parallelogram 25"/>
            <p:cNvSpPr/>
            <p:nvPr/>
          </p:nvSpPr>
          <p:spPr>
            <a:xfrm>
              <a:off x="5749536" y="3902232"/>
              <a:ext cx="472610" cy="150441"/>
            </a:xfrm>
            <a:prstGeom prst="parallelogram">
              <a:avLst/>
            </a:prstGeom>
            <a:solidFill>
              <a:schemeClr val="accent2"/>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2"/>
                </a:solidFill>
              </a:endParaRPr>
            </a:p>
          </p:txBody>
        </p:sp>
        <p:sp>
          <p:nvSpPr>
            <p:cNvPr id="27" name="Parallelogram 26"/>
            <p:cNvSpPr/>
            <p:nvPr/>
          </p:nvSpPr>
          <p:spPr>
            <a:xfrm>
              <a:off x="5279680" y="3902230"/>
              <a:ext cx="472610" cy="150440"/>
            </a:xfrm>
            <a:prstGeom prst="parallelogram">
              <a:avLst/>
            </a:prstGeom>
            <a:solidFill>
              <a:schemeClr val="accent2"/>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2"/>
                </a:solidFill>
              </a:endParaRPr>
            </a:p>
          </p:txBody>
        </p:sp>
      </p:grpSp>
      <p:sp>
        <p:nvSpPr>
          <p:cNvPr id="28" name="TextBox 27"/>
          <p:cNvSpPr txBox="1"/>
          <p:nvPr/>
        </p:nvSpPr>
        <p:spPr>
          <a:xfrm>
            <a:off x="3873022" y="4315669"/>
            <a:ext cx="1406658" cy="276999"/>
          </a:xfrm>
          <a:prstGeom prst="rect">
            <a:avLst/>
          </a:prstGeom>
          <a:noFill/>
        </p:spPr>
        <p:txBody>
          <a:bodyPr wrap="square" rtlCol="0">
            <a:spAutoFit/>
          </a:bodyPr>
          <a:lstStyle/>
          <a:p>
            <a:r>
              <a:rPr lang="en-US" sz="1200" dirty="0">
                <a:solidFill>
                  <a:schemeClr val="tx1">
                    <a:lumMod val="50000"/>
                    <a:lumOff val="50000"/>
                  </a:schemeClr>
                </a:solidFill>
                <a:latin typeface="+mj-lt"/>
                <a:cs typeface="Raavi" panose="02000500000000000000" pitchFamily="2"/>
              </a:rPr>
              <a:t>Tablet Design</a:t>
            </a:r>
          </a:p>
        </p:txBody>
      </p:sp>
      <p:grpSp>
        <p:nvGrpSpPr>
          <p:cNvPr id="29" name="Group 28"/>
          <p:cNvGrpSpPr/>
          <p:nvPr/>
        </p:nvGrpSpPr>
        <p:grpSpPr>
          <a:xfrm>
            <a:off x="5279680" y="4378947"/>
            <a:ext cx="2352034" cy="150443"/>
            <a:chOff x="5279680" y="4321797"/>
            <a:chExt cx="2352034" cy="150443"/>
          </a:xfrm>
        </p:grpSpPr>
        <p:sp>
          <p:nvSpPr>
            <p:cNvPr id="30" name="Parallelogram 29"/>
            <p:cNvSpPr/>
            <p:nvPr/>
          </p:nvSpPr>
          <p:spPr>
            <a:xfrm>
              <a:off x="7159104"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2"/>
                </a:solidFill>
              </a:endParaRPr>
            </a:p>
          </p:txBody>
        </p:sp>
        <p:sp>
          <p:nvSpPr>
            <p:cNvPr id="31" name="Parallelogram 30"/>
            <p:cNvSpPr/>
            <p:nvPr/>
          </p:nvSpPr>
          <p:spPr>
            <a:xfrm>
              <a:off x="6689248" y="4321798"/>
              <a:ext cx="472610" cy="150439"/>
            </a:xfrm>
            <a:prstGeom prst="parallelogram">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2"/>
                </a:solidFill>
              </a:endParaRPr>
            </a:p>
          </p:txBody>
        </p:sp>
        <p:sp>
          <p:nvSpPr>
            <p:cNvPr id="32" name="Parallelogram 31"/>
            <p:cNvSpPr/>
            <p:nvPr/>
          </p:nvSpPr>
          <p:spPr>
            <a:xfrm>
              <a:off x="6219392" y="4321798"/>
              <a:ext cx="472610" cy="150439"/>
            </a:xfrm>
            <a:prstGeom prst="parallelogram">
              <a:avLst/>
            </a:prstGeom>
            <a:solidFill>
              <a:schemeClr val="accent3"/>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2"/>
                </a:solidFill>
              </a:endParaRPr>
            </a:p>
          </p:txBody>
        </p:sp>
        <p:sp>
          <p:nvSpPr>
            <p:cNvPr id="33" name="Parallelogram 32"/>
            <p:cNvSpPr/>
            <p:nvPr/>
          </p:nvSpPr>
          <p:spPr>
            <a:xfrm>
              <a:off x="5749536" y="4321799"/>
              <a:ext cx="472610" cy="150441"/>
            </a:xfrm>
            <a:prstGeom prst="parallelogram">
              <a:avLst/>
            </a:prstGeom>
            <a:solidFill>
              <a:schemeClr val="accent3"/>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2"/>
                </a:solidFill>
              </a:endParaRPr>
            </a:p>
          </p:txBody>
        </p:sp>
        <p:sp>
          <p:nvSpPr>
            <p:cNvPr id="34" name="Parallelogram 33"/>
            <p:cNvSpPr/>
            <p:nvPr/>
          </p:nvSpPr>
          <p:spPr>
            <a:xfrm>
              <a:off x="5279680" y="4321797"/>
              <a:ext cx="472610" cy="150440"/>
            </a:xfrm>
            <a:prstGeom prst="parallelogram">
              <a:avLst/>
            </a:prstGeom>
            <a:solidFill>
              <a:schemeClr val="accent3"/>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2"/>
                </a:solidFill>
              </a:endParaRPr>
            </a:p>
          </p:txBody>
        </p:sp>
      </p:grpSp>
      <p:sp>
        <p:nvSpPr>
          <p:cNvPr id="35" name="TextBox 34"/>
          <p:cNvSpPr txBox="1"/>
          <p:nvPr/>
        </p:nvSpPr>
        <p:spPr>
          <a:xfrm>
            <a:off x="3873022" y="4721278"/>
            <a:ext cx="1406658" cy="276999"/>
          </a:xfrm>
          <a:prstGeom prst="rect">
            <a:avLst/>
          </a:prstGeom>
          <a:noFill/>
        </p:spPr>
        <p:txBody>
          <a:bodyPr wrap="square" rtlCol="0">
            <a:spAutoFit/>
          </a:bodyPr>
          <a:lstStyle/>
          <a:p>
            <a:r>
              <a:rPr lang="en-US" sz="1200" dirty="0">
                <a:solidFill>
                  <a:schemeClr val="tx1">
                    <a:lumMod val="50000"/>
                    <a:lumOff val="50000"/>
                  </a:schemeClr>
                </a:solidFill>
                <a:latin typeface="+mj-lt"/>
                <a:cs typeface="Raavi" panose="02000500000000000000" pitchFamily="2"/>
              </a:rPr>
              <a:t>Speak Language</a:t>
            </a:r>
          </a:p>
        </p:txBody>
      </p:sp>
      <p:grpSp>
        <p:nvGrpSpPr>
          <p:cNvPr id="36" name="Group 35"/>
          <p:cNvGrpSpPr/>
          <p:nvPr/>
        </p:nvGrpSpPr>
        <p:grpSpPr>
          <a:xfrm>
            <a:off x="5279680" y="4784556"/>
            <a:ext cx="2352034" cy="150443"/>
            <a:chOff x="5279680" y="4727406"/>
            <a:chExt cx="2352034" cy="150443"/>
          </a:xfrm>
        </p:grpSpPr>
        <p:sp>
          <p:nvSpPr>
            <p:cNvPr id="37" name="Parallelogram 36"/>
            <p:cNvSpPr/>
            <p:nvPr/>
          </p:nvSpPr>
          <p:spPr>
            <a:xfrm>
              <a:off x="7159104"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2"/>
                </a:solidFill>
              </a:endParaRPr>
            </a:p>
          </p:txBody>
        </p:sp>
        <p:sp>
          <p:nvSpPr>
            <p:cNvPr id="38" name="Parallelogram 37"/>
            <p:cNvSpPr/>
            <p:nvPr/>
          </p:nvSpPr>
          <p:spPr>
            <a:xfrm>
              <a:off x="6689248"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2"/>
                </a:solidFill>
              </a:endParaRPr>
            </a:p>
          </p:txBody>
        </p:sp>
        <p:sp>
          <p:nvSpPr>
            <p:cNvPr id="39" name="Parallelogram 38"/>
            <p:cNvSpPr/>
            <p:nvPr/>
          </p:nvSpPr>
          <p:spPr>
            <a:xfrm>
              <a:off x="6219392" y="4727407"/>
              <a:ext cx="472610" cy="150439"/>
            </a:xfrm>
            <a:prstGeom prst="parallelogram">
              <a:avLst/>
            </a:prstGeom>
            <a:no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2"/>
                </a:solidFill>
              </a:endParaRPr>
            </a:p>
          </p:txBody>
        </p:sp>
        <p:sp>
          <p:nvSpPr>
            <p:cNvPr id="40" name="Parallelogram 39"/>
            <p:cNvSpPr/>
            <p:nvPr/>
          </p:nvSpPr>
          <p:spPr>
            <a:xfrm>
              <a:off x="5749536" y="4727408"/>
              <a:ext cx="472610" cy="150441"/>
            </a:xfrm>
            <a:prstGeom prst="parallelogram">
              <a:avLst/>
            </a:prstGeom>
            <a:solidFill>
              <a:schemeClr val="accent4"/>
            </a:solid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2"/>
                </a:solidFill>
              </a:endParaRPr>
            </a:p>
          </p:txBody>
        </p:sp>
        <p:sp>
          <p:nvSpPr>
            <p:cNvPr id="41" name="Parallelogram 40"/>
            <p:cNvSpPr/>
            <p:nvPr/>
          </p:nvSpPr>
          <p:spPr>
            <a:xfrm>
              <a:off x="5279680" y="4727406"/>
              <a:ext cx="472610" cy="150440"/>
            </a:xfrm>
            <a:prstGeom prst="parallelogram">
              <a:avLst/>
            </a:prstGeom>
            <a:solidFill>
              <a:schemeClr val="accent4"/>
            </a:solid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2"/>
                </a:solidFill>
              </a:endParaRPr>
            </a:p>
          </p:txBody>
        </p:sp>
      </p:grpSp>
      <p:sp>
        <p:nvSpPr>
          <p:cNvPr id="42" name="TextBox 41"/>
          <p:cNvSpPr txBox="1"/>
          <p:nvPr/>
        </p:nvSpPr>
        <p:spPr>
          <a:xfrm>
            <a:off x="3873022" y="5140840"/>
            <a:ext cx="1406658" cy="276999"/>
          </a:xfrm>
          <a:prstGeom prst="rect">
            <a:avLst/>
          </a:prstGeom>
          <a:noFill/>
        </p:spPr>
        <p:txBody>
          <a:bodyPr wrap="square" rtlCol="0">
            <a:spAutoFit/>
          </a:bodyPr>
          <a:lstStyle/>
          <a:p>
            <a:r>
              <a:rPr lang="en-US" sz="1200" dirty="0">
                <a:solidFill>
                  <a:schemeClr val="tx1">
                    <a:lumMod val="50000"/>
                    <a:lumOff val="50000"/>
                  </a:schemeClr>
                </a:solidFill>
                <a:latin typeface="+mj-lt"/>
                <a:cs typeface="Raavi" panose="02000500000000000000" pitchFamily="2"/>
              </a:rPr>
              <a:t>Coding</a:t>
            </a:r>
          </a:p>
        </p:txBody>
      </p:sp>
      <p:grpSp>
        <p:nvGrpSpPr>
          <p:cNvPr id="43" name="Group 42"/>
          <p:cNvGrpSpPr/>
          <p:nvPr/>
        </p:nvGrpSpPr>
        <p:grpSpPr>
          <a:xfrm>
            <a:off x="5279680" y="5204118"/>
            <a:ext cx="2352034" cy="150443"/>
            <a:chOff x="5279680" y="5146968"/>
            <a:chExt cx="2352034" cy="150443"/>
          </a:xfrm>
        </p:grpSpPr>
        <p:sp>
          <p:nvSpPr>
            <p:cNvPr id="44" name="Parallelogram 43"/>
            <p:cNvSpPr/>
            <p:nvPr/>
          </p:nvSpPr>
          <p:spPr>
            <a:xfrm>
              <a:off x="7159104" y="5146969"/>
              <a:ext cx="472610" cy="150439"/>
            </a:xfrm>
            <a:prstGeom prst="parallelogram">
              <a:avLst/>
            </a:prstGeom>
            <a:no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2"/>
                </a:solidFill>
              </a:endParaRPr>
            </a:p>
          </p:txBody>
        </p:sp>
        <p:sp>
          <p:nvSpPr>
            <p:cNvPr id="45" name="Parallelogram 44"/>
            <p:cNvSpPr/>
            <p:nvPr/>
          </p:nvSpPr>
          <p:spPr>
            <a:xfrm>
              <a:off x="6689248" y="5146969"/>
              <a:ext cx="472610" cy="150439"/>
            </a:xfrm>
            <a:prstGeom prst="parallelogram">
              <a:avLst/>
            </a:prstGeom>
            <a:no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2"/>
                </a:solidFill>
              </a:endParaRPr>
            </a:p>
          </p:txBody>
        </p:sp>
        <p:sp>
          <p:nvSpPr>
            <p:cNvPr id="46" name="Parallelogram 45"/>
            <p:cNvSpPr/>
            <p:nvPr/>
          </p:nvSpPr>
          <p:spPr>
            <a:xfrm>
              <a:off x="6219392" y="5146969"/>
              <a:ext cx="472610" cy="150439"/>
            </a:xfrm>
            <a:prstGeom prst="parallelogram">
              <a:avLst/>
            </a:prstGeom>
            <a:solidFill>
              <a:schemeClr val="accent5"/>
            </a:solid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2"/>
                </a:solidFill>
              </a:endParaRPr>
            </a:p>
          </p:txBody>
        </p:sp>
        <p:sp>
          <p:nvSpPr>
            <p:cNvPr id="47" name="Parallelogram 46"/>
            <p:cNvSpPr/>
            <p:nvPr/>
          </p:nvSpPr>
          <p:spPr>
            <a:xfrm>
              <a:off x="5749536" y="5146970"/>
              <a:ext cx="472610" cy="150441"/>
            </a:xfrm>
            <a:prstGeom prst="parallelogram">
              <a:avLst/>
            </a:prstGeom>
            <a:solidFill>
              <a:schemeClr val="accent5"/>
            </a:solid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2"/>
                </a:solidFill>
              </a:endParaRPr>
            </a:p>
          </p:txBody>
        </p:sp>
        <p:sp>
          <p:nvSpPr>
            <p:cNvPr id="48" name="Parallelogram 47"/>
            <p:cNvSpPr/>
            <p:nvPr/>
          </p:nvSpPr>
          <p:spPr>
            <a:xfrm>
              <a:off x="5279680" y="5146968"/>
              <a:ext cx="472610" cy="150440"/>
            </a:xfrm>
            <a:prstGeom prst="parallelogram">
              <a:avLst/>
            </a:prstGeom>
            <a:solidFill>
              <a:schemeClr val="accent5"/>
            </a:solidFill>
            <a:ln w="63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solidFill>
                  <a:schemeClr val="tx2"/>
                </a:solidFill>
              </a:endParaRPr>
            </a:p>
          </p:txBody>
        </p:sp>
      </p:grpSp>
      <p:cxnSp>
        <p:nvCxnSpPr>
          <p:cNvPr id="49" name="Straight Connector 48"/>
          <p:cNvCxnSpPr/>
          <p:nvPr/>
        </p:nvCxnSpPr>
        <p:spPr>
          <a:xfrm>
            <a:off x="8002046" y="2135661"/>
            <a:ext cx="0" cy="3877731"/>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3834806" y="2544285"/>
            <a:ext cx="2384586" cy="400110"/>
          </a:xfrm>
          <a:prstGeom prst="rect">
            <a:avLst/>
          </a:prstGeom>
          <a:noFill/>
        </p:spPr>
        <p:txBody>
          <a:bodyPr wrap="square" rtlCol="0">
            <a:spAutoFit/>
          </a:bodyPr>
          <a:lstStyle/>
          <a:p>
            <a:r>
              <a:rPr lang="id-ID" sz="2000" dirty="0">
                <a:solidFill>
                  <a:schemeClr val="tx1">
                    <a:lumMod val="65000"/>
                    <a:lumOff val="35000"/>
                  </a:schemeClr>
                </a:solidFill>
                <a:latin typeface="+mj-lt"/>
              </a:rPr>
              <a:t>Professional Skills</a:t>
            </a:r>
          </a:p>
        </p:txBody>
      </p:sp>
      <p:sp>
        <p:nvSpPr>
          <p:cNvPr id="51" name="TextBox 50"/>
          <p:cNvSpPr txBox="1"/>
          <p:nvPr/>
        </p:nvSpPr>
        <p:spPr>
          <a:xfrm>
            <a:off x="3834806" y="3038352"/>
            <a:ext cx="3451703" cy="307777"/>
          </a:xfrm>
          <a:prstGeom prst="rect">
            <a:avLst/>
          </a:prstGeom>
          <a:noFill/>
        </p:spPr>
        <p:txBody>
          <a:bodyPr wrap="square" rtlCol="0">
            <a:spAutoFit/>
          </a:bodyPr>
          <a:lstStyle/>
          <a:p>
            <a:r>
              <a:rPr lang="id-ID" sz="1400" dirty="0">
                <a:solidFill>
                  <a:schemeClr val="tx1">
                    <a:lumMod val="65000"/>
                    <a:lumOff val="35000"/>
                  </a:schemeClr>
                </a:solidFill>
              </a:rPr>
              <a:t>Something about me that you should know</a:t>
            </a:r>
            <a:endParaRPr lang="en-US" sz="1400" dirty="0">
              <a:solidFill>
                <a:schemeClr val="tx1">
                  <a:lumMod val="65000"/>
                  <a:lumOff val="35000"/>
                </a:schemeClr>
              </a:solidFill>
            </a:endParaRPr>
          </a:p>
        </p:txBody>
      </p:sp>
      <p:sp>
        <p:nvSpPr>
          <p:cNvPr id="52" name="TextBox 51"/>
          <p:cNvSpPr txBox="1"/>
          <p:nvPr/>
        </p:nvSpPr>
        <p:spPr>
          <a:xfrm>
            <a:off x="8303769" y="2544285"/>
            <a:ext cx="1478177" cy="400110"/>
          </a:xfrm>
          <a:prstGeom prst="rect">
            <a:avLst/>
          </a:prstGeom>
          <a:noFill/>
        </p:spPr>
        <p:txBody>
          <a:bodyPr wrap="square" rtlCol="0">
            <a:spAutoFit/>
          </a:bodyPr>
          <a:lstStyle/>
          <a:p>
            <a:r>
              <a:rPr lang="id-ID" sz="2000" dirty="0">
                <a:solidFill>
                  <a:schemeClr val="tx1">
                    <a:lumMod val="65000"/>
                    <a:lumOff val="35000"/>
                  </a:schemeClr>
                </a:solidFill>
                <a:latin typeface="+mj-lt"/>
              </a:rPr>
              <a:t>About Jo</a:t>
            </a:r>
            <a:r>
              <a:rPr lang="en-US" sz="2000" dirty="0">
                <a:solidFill>
                  <a:schemeClr val="tx1">
                    <a:lumMod val="65000"/>
                    <a:lumOff val="35000"/>
                  </a:schemeClr>
                </a:solidFill>
                <a:latin typeface="+mj-lt"/>
              </a:rPr>
              <a:t>h</a:t>
            </a:r>
            <a:r>
              <a:rPr lang="id-ID" sz="2000" dirty="0">
                <a:solidFill>
                  <a:schemeClr val="tx1">
                    <a:lumMod val="65000"/>
                    <a:lumOff val="35000"/>
                  </a:schemeClr>
                </a:solidFill>
                <a:latin typeface="+mj-lt"/>
              </a:rPr>
              <a:t>n</a:t>
            </a:r>
          </a:p>
        </p:txBody>
      </p:sp>
      <p:sp>
        <p:nvSpPr>
          <p:cNvPr id="53" name="TextBox 52"/>
          <p:cNvSpPr txBox="1"/>
          <p:nvPr/>
        </p:nvSpPr>
        <p:spPr>
          <a:xfrm>
            <a:off x="8303770" y="3038352"/>
            <a:ext cx="3451703" cy="307777"/>
          </a:xfrm>
          <a:prstGeom prst="rect">
            <a:avLst/>
          </a:prstGeom>
          <a:noFill/>
        </p:spPr>
        <p:txBody>
          <a:bodyPr wrap="square" rtlCol="0">
            <a:spAutoFit/>
          </a:bodyPr>
          <a:lstStyle/>
          <a:p>
            <a:r>
              <a:rPr lang="id-ID" sz="1400" dirty="0">
                <a:solidFill>
                  <a:schemeClr val="tx1">
                    <a:lumMod val="65000"/>
                    <a:lumOff val="35000"/>
                  </a:schemeClr>
                </a:solidFill>
              </a:rPr>
              <a:t>Something about me that you should know</a:t>
            </a:r>
            <a:endParaRPr lang="en-US" sz="1400" dirty="0">
              <a:solidFill>
                <a:schemeClr val="tx1">
                  <a:lumMod val="65000"/>
                  <a:lumOff val="35000"/>
                </a:schemeClr>
              </a:solidFill>
            </a:endParaRPr>
          </a:p>
        </p:txBody>
      </p:sp>
      <p:sp>
        <p:nvSpPr>
          <p:cNvPr id="54" name="TextBox 34"/>
          <p:cNvSpPr txBox="1"/>
          <p:nvPr/>
        </p:nvSpPr>
        <p:spPr>
          <a:xfrm>
            <a:off x="8313295" y="3537655"/>
            <a:ext cx="3306262" cy="2123658"/>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just"/>
            <a:r>
              <a:rPr lang="id-ID" sz="1200" dirty="0">
                <a:solidFill>
                  <a:schemeClr val="tx1">
                    <a:lumMod val="50000"/>
                    <a:lumOff val="50000"/>
                  </a:schemeClr>
                </a:solidFill>
              </a:rPr>
              <a:t>Suitable for all categories business and personal presentation</a:t>
            </a:r>
            <a:r>
              <a:rPr lang="id-ID" sz="1200" b="1" dirty="0">
                <a:solidFill>
                  <a:schemeClr val="tx1">
                    <a:lumMod val="50000"/>
                    <a:lumOff val="50000"/>
                  </a:schemeClr>
                </a:solidFill>
              </a:rPr>
              <a:t>,</a:t>
            </a:r>
            <a:r>
              <a:rPr lang="en-US" sz="1200" dirty="0">
                <a:solidFill>
                  <a:schemeClr val="tx1">
                    <a:lumMod val="50000"/>
                    <a:lumOff val="50000"/>
                  </a:schemeClr>
                </a:solidFill>
              </a:rPr>
              <a:t> 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r>
              <a:rPr lang="en-US" sz="1200" dirty="0">
                <a:solidFill>
                  <a:schemeClr val="tx1">
                    <a:lumMod val="50000"/>
                    <a:lumOff val="50000"/>
                  </a:schemeClr>
                </a:solidFill>
              </a:rPr>
              <a:t> nisi, ac </a:t>
            </a:r>
            <a:r>
              <a:rPr lang="en-US" sz="1200" dirty="0" err="1">
                <a:solidFill>
                  <a:schemeClr val="tx1">
                    <a:lumMod val="50000"/>
                    <a:lumOff val="50000"/>
                  </a:schemeClr>
                </a:solidFill>
              </a:rPr>
              <a:t>scelerisque</a:t>
            </a:r>
            <a:r>
              <a:rPr lang="en-US" sz="1200" dirty="0">
                <a:solidFill>
                  <a:schemeClr val="tx1">
                    <a:lumMod val="50000"/>
                    <a:lumOff val="50000"/>
                  </a:schemeClr>
                </a:solidFill>
              </a:rPr>
              <a:t> </a:t>
            </a:r>
            <a:r>
              <a:rPr lang="en-US" sz="1200" dirty="0" err="1">
                <a:solidFill>
                  <a:schemeClr val="tx1">
                    <a:lumMod val="50000"/>
                    <a:lumOff val="50000"/>
                  </a:schemeClr>
                </a:solidFill>
              </a:rPr>
              <a:t>nulla</a:t>
            </a:r>
            <a:r>
              <a:rPr lang="en-US" sz="1200" dirty="0">
                <a:solidFill>
                  <a:schemeClr val="tx1">
                    <a:lumMod val="50000"/>
                    <a:lumOff val="50000"/>
                  </a:schemeClr>
                </a:solidFill>
              </a:rPr>
              <a:t> </a:t>
            </a:r>
            <a:r>
              <a:rPr lang="en-US" sz="1200" dirty="0" err="1">
                <a:solidFill>
                  <a:schemeClr val="tx1">
                    <a:lumMod val="50000"/>
                    <a:lumOff val="50000"/>
                  </a:schemeClr>
                </a:solidFill>
              </a:rPr>
              <a:t>malesuada</a:t>
            </a:r>
            <a:r>
              <a:rPr lang="en-US" sz="1200" dirty="0">
                <a:solidFill>
                  <a:schemeClr val="tx1">
                    <a:lumMod val="50000"/>
                    <a:lumOff val="50000"/>
                  </a:schemeClr>
                </a:solidFill>
              </a:rPr>
              <a:t> id. </a:t>
            </a:r>
            <a:r>
              <a:rPr lang="en-US" sz="1200" dirty="0" err="1">
                <a:solidFill>
                  <a:schemeClr val="tx1">
                    <a:lumMod val="50000"/>
                    <a:lumOff val="50000"/>
                  </a:schemeClr>
                </a:solidFill>
              </a:rPr>
              <a:t>Nunc</a:t>
            </a:r>
            <a:r>
              <a:rPr lang="en-US" sz="1200" dirty="0">
                <a:solidFill>
                  <a:schemeClr val="tx1">
                    <a:lumMod val="50000"/>
                    <a:lumOff val="50000"/>
                  </a:schemeClr>
                </a:solidFill>
              </a:rPr>
              <a:t> </a:t>
            </a:r>
            <a:r>
              <a:rPr lang="en-US" sz="1200" dirty="0" err="1">
                <a:solidFill>
                  <a:schemeClr val="tx1">
                    <a:lumMod val="50000"/>
                    <a:lumOff val="50000"/>
                  </a:schemeClr>
                </a:solidFill>
              </a:rPr>
              <a:t>consequat</a:t>
            </a:r>
            <a:r>
              <a:rPr lang="id-ID" sz="1200" dirty="0">
                <a:solidFill>
                  <a:schemeClr val="tx1">
                    <a:lumMod val="50000"/>
                    <a:lumOff val="50000"/>
                  </a:schemeClr>
                </a:solidFill>
              </a:rPr>
              <a:t>. Suitable for all categories </a:t>
            </a:r>
            <a:r>
              <a:rPr lang="id-ID" sz="1200" b="1" dirty="0">
                <a:solidFill>
                  <a:schemeClr val="tx1">
                    <a:lumMod val="50000"/>
                    <a:lumOff val="50000"/>
                  </a:schemeClr>
                </a:solidFill>
              </a:rPr>
              <a:t>business</a:t>
            </a:r>
            <a:r>
              <a:rPr lang="id-ID" sz="1200" dirty="0">
                <a:solidFill>
                  <a:schemeClr val="tx1">
                    <a:lumMod val="50000"/>
                    <a:lumOff val="50000"/>
                  </a:schemeClr>
                </a:solidFill>
              </a:rPr>
              <a:t> and </a:t>
            </a:r>
            <a:r>
              <a:rPr lang="id-ID" sz="1200" b="1" dirty="0">
                <a:solidFill>
                  <a:schemeClr val="tx1">
                    <a:lumMod val="50000"/>
                    <a:lumOff val="50000"/>
                  </a:schemeClr>
                </a:solidFill>
              </a:rPr>
              <a:t>personal presentation,</a:t>
            </a:r>
            <a:r>
              <a:rPr lang="id-ID" sz="1200" dirty="0">
                <a:solidFill>
                  <a:schemeClr val="tx1">
                    <a:lumMod val="50000"/>
                    <a:lumOff val="50000"/>
                  </a:schemeClr>
                </a:solidFill>
              </a:rPr>
              <a:t> </a:t>
            </a:r>
          </a:p>
          <a:p>
            <a:pPr algn="just"/>
            <a:endParaRPr lang="en-US" sz="1200" dirty="0">
              <a:solidFill>
                <a:schemeClr val="tx1">
                  <a:lumMod val="50000"/>
                  <a:lumOff val="50000"/>
                </a:schemeClr>
              </a:solidFill>
            </a:endParaRPr>
          </a:p>
          <a:p>
            <a:pPr algn="just"/>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r>
              <a:rPr lang="en-US" sz="1200" dirty="0">
                <a:solidFill>
                  <a:schemeClr val="tx1">
                    <a:lumMod val="50000"/>
                    <a:lumOff val="50000"/>
                  </a:schemeClr>
                </a:solidFill>
              </a:rPr>
              <a:t> nisi, ac </a:t>
            </a:r>
            <a:r>
              <a:rPr lang="en-US" sz="1200" dirty="0" err="1">
                <a:solidFill>
                  <a:schemeClr val="tx1">
                    <a:lumMod val="50000"/>
                    <a:lumOff val="50000"/>
                  </a:schemeClr>
                </a:solidFill>
              </a:rPr>
              <a:t>scelerisque</a:t>
            </a:r>
            <a:r>
              <a:rPr lang="en-US" sz="1200" dirty="0">
                <a:solidFill>
                  <a:schemeClr val="tx1">
                    <a:lumMod val="50000"/>
                    <a:lumOff val="50000"/>
                  </a:schemeClr>
                </a:solidFill>
              </a:rPr>
              <a:t> </a:t>
            </a:r>
            <a:r>
              <a:rPr lang="en-US" sz="1200" dirty="0" err="1">
                <a:solidFill>
                  <a:schemeClr val="tx1">
                    <a:lumMod val="50000"/>
                    <a:lumOff val="50000"/>
                  </a:schemeClr>
                </a:solidFill>
              </a:rPr>
              <a:t>nulla</a:t>
            </a:r>
            <a:r>
              <a:rPr lang="en-US" sz="1200" dirty="0">
                <a:solidFill>
                  <a:schemeClr val="tx1">
                    <a:lumMod val="50000"/>
                    <a:lumOff val="50000"/>
                  </a:schemeClr>
                </a:solidFill>
              </a:rPr>
              <a:t> </a:t>
            </a:r>
            <a:r>
              <a:rPr lang="en-US" sz="1200" dirty="0" err="1">
                <a:solidFill>
                  <a:schemeClr val="tx1">
                    <a:lumMod val="50000"/>
                    <a:lumOff val="50000"/>
                  </a:schemeClr>
                </a:solidFill>
              </a:rPr>
              <a:t>malesuada</a:t>
            </a:r>
            <a:r>
              <a:rPr lang="en-US" sz="1200" dirty="0">
                <a:solidFill>
                  <a:schemeClr val="tx1">
                    <a:lumMod val="50000"/>
                    <a:lumOff val="50000"/>
                  </a:schemeClr>
                </a:solidFill>
              </a:rPr>
              <a:t> id. </a:t>
            </a:r>
            <a:r>
              <a:rPr lang="en-US" sz="1200" dirty="0" err="1">
                <a:solidFill>
                  <a:schemeClr val="tx1">
                    <a:lumMod val="50000"/>
                    <a:lumOff val="50000"/>
                  </a:schemeClr>
                </a:solidFill>
              </a:rPr>
              <a:t>Nunc</a:t>
            </a:r>
            <a:r>
              <a:rPr lang="en-US" sz="1200" dirty="0">
                <a:solidFill>
                  <a:schemeClr val="tx1">
                    <a:lumMod val="50000"/>
                    <a:lumOff val="50000"/>
                  </a:schemeClr>
                </a:solidFill>
              </a:rPr>
              <a:t> </a:t>
            </a:r>
            <a:r>
              <a:rPr lang="en-US" sz="1200" dirty="0" err="1">
                <a:solidFill>
                  <a:schemeClr val="tx1">
                    <a:lumMod val="50000"/>
                    <a:lumOff val="50000"/>
                  </a:schemeClr>
                </a:solidFill>
              </a:rPr>
              <a:t>consequat</a:t>
            </a:r>
            <a:endParaRPr lang="en-US" sz="1200" dirty="0">
              <a:solidFill>
                <a:schemeClr val="tx1">
                  <a:lumMod val="50000"/>
                  <a:lumOff val="50000"/>
                </a:schemeClr>
              </a:solidFill>
            </a:endParaRPr>
          </a:p>
          <a:p>
            <a:pPr algn="just"/>
            <a:endParaRPr lang="id-ID" sz="1200" dirty="0">
              <a:solidFill>
                <a:schemeClr val="tx1">
                  <a:lumMod val="50000"/>
                  <a:lumOff val="50000"/>
                </a:schemeClr>
              </a:solidFill>
            </a:endParaRPr>
          </a:p>
        </p:txBody>
      </p:sp>
      <p:cxnSp>
        <p:nvCxnSpPr>
          <p:cNvPr id="55" name="Straight Connector 54"/>
          <p:cNvCxnSpPr/>
          <p:nvPr/>
        </p:nvCxnSpPr>
        <p:spPr>
          <a:xfrm>
            <a:off x="1728439" y="4421638"/>
            <a:ext cx="744351" cy="0"/>
          </a:xfrm>
          <a:prstGeom prst="line">
            <a:avLst/>
          </a:prstGeom>
          <a:ln w="15875">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2870885" y="1273979"/>
            <a:ext cx="6431409" cy="523220"/>
          </a:xfrm>
          <a:prstGeom prst="rect">
            <a:avLst/>
          </a:prstGeom>
          <a:noFill/>
        </p:spPr>
        <p:txBody>
          <a:bodyPr wrap="square" rtlCol="0">
            <a:spAutoFit/>
          </a:bodyPr>
          <a:lstStyle/>
          <a:p>
            <a:pPr algn="ct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endParaRPr lang="en-US" sz="1400" dirty="0">
              <a:solidFill>
                <a:schemeClr val="tx1">
                  <a:lumMod val="50000"/>
                  <a:lumOff val="50000"/>
                </a:schemeClr>
              </a:solidFill>
            </a:endParaRPr>
          </a:p>
        </p:txBody>
      </p:sp>
      <p:sp>
        <p:nvSpPr>
          <p:cNvPr id="60" name="Rectangle 59"/>
          <p:cNvSpPr/>
          <p:nvPr/>
        </p:nvSpPr>
        <p:spPr>
          <a:xfrm>
            <a:off x="1214087" y="2238376"/>
            <a:ext cx="1773051" cy="1981190"/>
          </a:xfrm>
          <a:prstGeom prst="rect">
            <a:avLst/>
          </a:prstGeom>
          <a:blipFill>
            <a:blip r:embed="rId2"/>
            <a:stretch>
              <a:fillRect/>
            </a:stretch>
          </a:blipFill>
          <a:ln w="19050">
            <a:solidFill>
              <a:schemeClr val="accent3"/>
            </a:solidFill>
          </a:ln>
          <a:effectLst>
            <a:outerShdw blurRad="50800" dist="25400" dir="2700000" algn="ctr" rotWithShape="0">
              <a:schemeClr val="accent3">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840926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anim calcmode="lin" valueType="num">
                                      <p:cBhvr>
                                        <p:cTn id="8" dur="500" fill="hold"/>
                                        <p:tgtEl>
                                          <p:spTgt spid="58"/>
                                        </p:tgtEl>
                                        <p:attrNameLst>
                                          <p:attrName>ppt_x</p:attrName>
                                        </p:attrNameLst>
                                      </p:cBhvr>
                                      <p:tavLst>
                                        <p:tav tm="0">
                                          <p:val>
                                            <p:strVal val="#ppt_x"/>
                                          </p:val>
                                        </p:tav>
                                        <p:tav tm="100000">
                                          <p:val>
                                            <p:strVal val="#ppt_x"/>
                                          </p:val>
                                        </p:tav>
                                      </p:tavLst>
                                    </p:anim>
                                    <p:anim calcmode="lin" valueType="num">
                                      <p:cBhvr>
                                        <p:cTn id="9" dur="500" fill="hold"/>
                                        <p:tgtEl>
                                          <p:spTgt spid="58"/>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1" presetClass="entr" presetSubtype="1" fill="hold" grpId="0" nodeType="after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wheel(1)">
                                      <p:cBhvr>
                                        <p:cTn id="13" dur="1000"/>
                                        <p:tgtEl>
                                          <p:spTgt spid="60"/>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55"/>
                                        </p:tgtEl>
                                        <p:attrNameLst>
                                          <p:attrName>style.visibility</p:attrName>
                                        </p:attrNameLst>
                                      </p:cBhvr>
                                      <p:to>
                                        <p:strVal val="visible"/>
                                      </p:to>
                                    </p:set>
                                    <p:animEffect transition="in" filter="fade">
                                      <p:cBhvr>
                                        <p:cTn id="17" dur="500"/>
                                        <p:tgtEl>
                                          <p:spTgt spid="55"/>
                                        </p:tgtEl>
                                      </p:cBhvr>
                                    </p:animEffect>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10" presetClass="entr" presetSubtype="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22" presetClass="entr" presetSubtype="4" fill="hold" nodeType="with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down)">
                                      <p:cBhvr>
                                        <p:cTn id="30" dur="500"/>
                                        <p:tgtEl>
                                          <p:spTgt spid="13"/>
                                        </p:tgtEl>
                                      </p:cBhvr>
                                    </p:animEffect>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fade">
                                      <p:cBhvr>
                                        <p:cTn id="34" dur="500"/>
                                        <p:tgtEl>
                                          <p:spTgt spid="50"/>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fade">
                                      <p:cBhvr>
                                        <p:cTn id="37" dur="500"/>
                                        <p:tgtEl>
                                          <p:spTgt spid="51"/>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fade">
                                      <p:cBhvr>
                                        <p:cTn id="41" dur="500"/>
                                        <p:tgtEl>
                                          <p:spTgt spid="14"/>
                                        </p:tgtEl>
                                      </p:cBhvr>
                                    </p:animEffect>
                                  </p:childTnLst>
                                </p:cTn>
                              </p:par>
                            </p:childTnLst>
                          </p:cTn>
                        </p:par>
                        <p:par>
                          <p:cTn id="42" fill="hold">
                            <p:stCondLst>
                              <p:cond delay="4500"/>
                            </p:stCondLst>
                            <p:childTnLst>
                              <p:par>
                                <p:cTn id="43" presetID="22" presetClass="entr" presetSubtype="8" fill="hold" nodeType="after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wipe(left)">
                                      <p:cBhvr>
                                        <p:cTn id="45" dur="500"/>
                                        <p:tgtEl>
                                          <p:spTgt spid="15"/>
                                        </p:tgtEl>
                                      </p:cBhvr>
                                    </p:animEffect>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childTnLst>
                          </p:cTn>
                        </p:par>
                        <p:par>
                          <p:cTn id="50" fill="hold">
                            <p:stCondLst>
                              <p:cond delay="5500"/>
                            </p:stCondLst>
                            <p:childTnLst>
                              <p:par>
                                <p:cTn id="51" presetID="22" presetClass="entr" presetSubtype="8" fill="hold"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wipe(left)">
                                      <p:cBhvr>
                                        <p:cTn id="53" dur="500"/>
                                        <p:tgtEl>
                                          <p:spTgt spid="22"/>
                                        </p:tgtEl>
                                      </p:cBhvr>
                                    </p:animEffect>
                                  </p:childTnLst>
                                </p:cTn>
                              </p:par>
                            </p:childTnLst>
                          </p:cTn>
                        </p:par>
                        <p:par>
                          <p:cTn id="54" fill="hold">
                            <p:stCondLst>
                              <p:cond delay="6000"/>
                            </p:stCondLst>
                            <p:childTnLst>
                              <p:par>
                                <p:cTn id="55" presetID="10" presetClass="entr" presetSubtype="0"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childTnLst>
                          </p:cTn>
                        </p:par>
                        <p:par>
                          <p:cTn id="58" fill="hold">
                            <p:stCondLst>
                              <p:cond delay="6500"/>
                            </p:stCondLst>
                            <p:childTnLst>
                              <p:par>
                                <p:cTn id="59" presetID="22" presetClass="entr" presetSubtype="8" fill="hold" nodeType="afterEffect">
                                  <p:stCondLst>
                                    <p:cond delay="0"/>
                                  </p:stCondLst>
                                  <p:childTnLst>
                                    <p:set>
                                      <p:cBhvr>
                                        <p:cTn id="60" dur="1" fill="hold">
                                          <p:stCondLst>
                                            <p:cond delay="0"/>
                                          </p:stCondLst>
                                        </p:cTn>
                                        <p:tgtEl>
                                          <p:spTgt spid="29"/>
                                        </p:tgtEl>
                                        <p:attrNameLst>
                                          <p:attrName>style.visibility</p:attrName>
                                        </p:attrNameLst>
                                      </p:cBhvr>
                                      <p:to>
                                        <p:strVal val="visible"/>
                                      </p:to>
                                    </p:set>
                                    <p:animEffect transition="in" filter="wipe(left)">
                                      <p:cBhvr>
                                        <p:cTn id="61" dur="500"/>
                                        <p:tgtEl>
                                          <p:spTgt spid="29"/>
                                        </p:tgtEl>
                                      </p:cBhvr>
                                    </p:animEffect>
                                  </p:childTnLst>
                                </p:cTn>
                              </p:par>
                            </p:childTnLst>
                          </p:cTn>
                        </p:par>
                        <p:par>
                          <p:cTn id="62" fill="hold">
                            <p:stCondLst>
                              <p:cond delay="7000"/>
                            </p:stCondLst>
                            <p:childTnLst>
                              <p:par>
                                <p:cTn id="63" presetID="10" presetClass="entr" presetSubtype="0" fill="hold" grpId="0" nodeType="afterEffect">
                                  <p:stCondLst>
                                    <p:cond delay="0"/>
                                  </p:stCondLst>
                                  <p:childTnLst>
                                    <p:set>
                                      <p:cBhvr>
                                        <p:cTn id="64" dur="1" fill="hold">
                                          <p:stCondLst>
                                            <p:cond delay="0"/>
                                          </p:stCondLst>
                                        </p:cTn>
                                        <p:tgtEl>
                                          <p:spTgt spid="35"/>
                                        </p:tgtEl>
                                        <p:attrNameLst>
                                          <p:attrName>style.visibility</p:attrName>
                                        </p:attrNameLst>
                                      </p:cBhvr>
                                      <p:to>
                                        <p:strVal val="visible"/>
                                      </p:to>
                                    </p:set>
                                    <p:animEffect transition="in" filter="fade">
                                      <p:cBhvr>
                                        <p:cTn id="65" dur="500"/>
                                        <p:tgtEl>
                                          <p:spTgt spid="35"/>
                                        </p:tgtEl>
                                      </p:cBhvr>
                                    </p:animEffect>
                                  </p:childTnLst>
                                </p:cTn>
                              </p:par>
                            </p:childTnLst>
                          </p:cTn>
                        </p:par>
                        <p:par>
                          <p:cTn id="66" fill="hold">
                            <p:stCondLst>
                              <p:cond delay="7500"/>
                            </p:stCondLst>
                            <p:childTnLst>
                              <p:par>
                                <p:cTn id="67" presetID="22" presetClass="entr" presetSubtype="8" fill="hold" nodeType="afterEffect">
                                  <p:stCondLst>
                                    <p:cond delay="0"/>
                                  </p:stCondLst>
                                  <p:childTnLst>
                                    <p:set>
                                      <p:cBhvr>
                                        <p:cTn id="68" dur="1" fill="hold">
                                          <p:stCondLst>
                                            <p:cond delay="0"/>
                                          </p:stCondLst>
                                        </p:cTn>
                                        <p:tgtEl>
                                          <p:spTgt spid="36"/>
                                        </p:tgtEl>
                                        <p:attrNameLst>
                                          <p:attrName>style.visibility</p:attrName>
                                        </p:attrNameLst>
                                      </p:cBhvr>
                                      <p:to>
                                        <p:strVal val="visible"/>
                                      </p:to>
                                    </p:set>
                                    <p:animEffect transition="in" filter="wipe(left)">
                                      <p:cBhvr>
                                        <p:cTn id="69" dur="500"/>
                                        <p:tgtEl>
                                          <p:spTgt spid="36"/>
                                        </p:tgtEl>
                                      </p:cBhvr>
                                    </p:animEffect>
                                  </p:childTnLst>
                                </p:cTn>
                              </p:par>
                            </p:childTnLst>
                          </p:cTn>
                        </p:par>
                        <p:par>
                          <p:cTn id="70" fill="hold">
                            <p:stCondLst>
                              <p:cond delay="8000"/>
                            </p:stCondLst>
                            <p:childTnLst>
                              <p:par>
                                <p:cTn id="71" presetID="10" presetClass="entr" presetSubtype="0" fill="hold" grpId="0" nodeType="after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fade">
                                      <p:cBhvr>
                                        <p:cTn id="73" dur="500"/>
                                        <p:tgtEl>
                                          <p:spTgt spid="42"/>
                                        </p:tgtEl>
                                      </p:cBhvr>
                                    </p:animEffect>
                                  </p:childTnLst>
                                </p:cTn>
                              </p:par>
                            </p:childTnLst>
                          </p:cTn>
                        </p:par>
                        <p:par>
                          <p:cTn id="74" fill="hold">
                            <p:stCondLst>
                              <p:cond delay="8500"/>
                            </p:stCondLst>
                            <p:childTnLst>
                              <p:par>
                                <p:cTn id="75" presetID="22" presetClass="entr" presetSubtype="8" fill="hold" nodeType="after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wipe(left)">
                                      <p:cBhvr>
                                        <p:cTn id="77" dur="500"/>
                                        <p:tgtEl>
                                          <p:spTgt spid="43"/>
                                        </p:tgtEl>
                                      </p:cBhvr>
                                    </p:animEffect>
                                  </p:childTnLst>
                                </p:cTn>
                              </p:par>
                              <p:par>
                                <p:cTn id="78" presetID="22" presetClass="entr" presetSubtype="4" fill="hold"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wipe(down)">
                                      <p:cBhvr>
                                        <p:cTn id="80" dur="500"/>
                                        <p:tgtEl>
                                          <p:spTgt spid="49"/>
                                        </p:tgtEl>
                                      </p:cBhvr>
                                    </p:animEffect>
                                  </p:childTnLst>
                                </p:cTn>
                              </p:par>
                            </p:childTnLst>
                          </p:cTn>
                        </p:par>
                        <p:par>
                          <p:cTn id="81" fill="hold">
                            <p:stCondLst>
                              <p:cond delay="9000"/>
                            </p:stCondLst>
                            <p:childTnLst>
                              <p:par>
                                <p:cTn id="82" presetID="10" presetClass="entr" presetSubtype="0" fill="hold" grpId="0"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fade">
                                      <p:cBhvr>
                                        <p:cTn id="84" dur="500"/>
                                        <p:tgtEl>
                                          <p:spTgt spid="52"/>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3"/>
                                        </p:tgtEl>
                                        <p:attrNameLst>
                                          <p:attrName>style.visibility</p:attrName>
                                        </p:attrNameLst>
                                      </p:cBhvr>
                                      <p:to>
                                        <p:strVal val="visible"/>
                                      </p:to>
                                    </p:set>
                                    <p:animEffect transition="in" filter="fade">
                                      <p:cBhvr>
                                        <p:cTn id="87" dur="500"/>
                                        <p:tgtEl>
                                          <p:spTgt spid="53"/>
                                        </p:tgtEl>
                                      </p:cBhvr>
                                    </p:animEffect>
                                  </p:childTnLst>
                                </p:cTn>
                              </p:par>
                            </p:childTnLst>
                          </p:cTn>
                        </p:par>
                        <p:par>
                          <p:cTn id="88" fill="hold">
                            <p:stCondLst>
                              <p:cond delay="9500"/>
                            </p:stCondLst>
                            <p:childTnLst>
                              <p:par>
                                <p:cTn id="89" presetID="10" presetClass="entr" presetSubtype="0"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Effect transition="in" filter="fade">
                                      <p:cBhvr>
                                        <p:cTn id="91"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1" grpId="0"/>
      <p:bldP spid="28" grpId="0"/>
      <p:bldP spid="35" grpId="0"/>
      <p:bldP spid="42" grpId="0"/>
      <p:bldP spid="50" grpId="0"/>
      <p:bldP spid="51" grpId="0"/>
      <p:bldP spid="52" grpId="0"/>
      <p:bldP spid="53" grpId="0"/>
      <p:bldP spid="54" grpId="0"/>
      <p:bldP spid="58" grpId="0"/>
      <p:bldP spid="60"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Ability To Work By Team</a:t>
            </a:r>
            <a:endParaRPr lang="en-US" b="1" dirty="0"/>
          </a:p>
        </p:txBody>
      </p:sp>
      <p:sp>
        <p:nvSpPr>
          <p:cNvPr id="3" name="Slide Number Placeholder 2"/>
          <p:cNvSpPr>
            <a:spLocks noGrp="1"/>
          </p:cNvSpPr>
          <p:nvPr>
            <p:ph type="sldNum" sz="quarter" idx="12"/>
          </p:nvPr>
        </p:nvSpPr>
        <p:spPr/>
        <p:txBody>
          <a:bodyPr/>
          <a:lstStyle/>
          <a:p>
            <a:fld id="{5DE872C3-2ED1-43FB-B3C4-BA6F078D7CD3}" type="slidenum">
              <a:rPr lang="en-US" smtClean="0"/>
              <a:t>33</a:t>
            </a:fld>
            <a:endParaRPr lang="en-US"/>
          </a:p>
        </p:txBody>
      </p:sp>
      <p:grpSp>
        <p:nvGrpSpPr>
          <p:cNvPr id="24" name="Group 23"/>
          <p:cNvGrpSpPr/>
          <p:nvPr/>
        </p:nvGrpSpPr>
        <p:grpSpPr>
          <a:xfrm>
            <a:off x="8060088" y="1695450"/>
            <a:ext cx="3618832" cy="4017738"/>
            <a:chOff x="2623617" y="1250921"/>
            <a:chExt cx="4516825" cy="5014717"/>
          </a:xfrm>
        </p:grpSpPr>
        <p:sp>
          <p:nvSpPr>
            <p:cNvPr id="4" name="矩形 25"/>
            <p:cNvSpPr/>
            <p:nvPr/>
          </p:nvSpPr>
          <p:spPr>
            <a:xfrm>
              <a:off x="6351634" y="2963063"/>
              <a:ext cx="788808" cy="1468720"/>
            </a:xfrm>
            <a:prstGeom prst="rect">
              <a:avLst/>
            </a:prstGeom>
            <a:solidFill>
              <a:schemeClr val="accent2">
                <a:lumMod val="75000"/>
              </a:scheme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 name="圆角矩形 26"/>
            <p:cNvSpPr/>
            <p:nvPr/>
          </p:nvSpPr>
          <p:spPr>
            <a:xfrm>
              <a:off x="2623617" y="1250921"/>
              <a:ext cx="3896942" cy="5014717"/>
            </a:xfrm>
            <a:prstGeom prst="roundRect">
              <a:avLst>
                <a:gd name="adj" fmla="val 47349"/>
              </a:avLst>
            </a:prstGeom>
            <a:solidFill>
              <a:schemeClr val="accent2"/>
            </a:solidFill>
            <a:ln w="25400" cap="flat" cmpd="sng" algn="ctr">
              <a:solidFill>
                <a:schemeClr val="accent2">
                  <a:lumMod val="7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6" name="圆角矩形 27"/>
            <p:cNvSpPr/>
            <p:nvPr/>
          </p:nvSpPr>
          <p:spPr>
            <a:xfrm>
              <a:off x="2884978" y="1587249"/>
              <a:ext cx="3374219" cy="4342060"/>
            </a:xfrm>
            <a:prstGeom prst="roundRect">
              <a:avLst>
                <a:gd name="adj" fmla="val 47349"/>
              </a:avLst>
            </a:prstGeom>
            <a:solidFill>
              <a:sysClr val="window" lastClr="FFFFFF"/>
            </a:solidFill>
            <a:ln w="25400" cap="flat" cmpd="sng" algn="ctr">
              <a:solidFill>
                <a:schemeClr val="accent2">
                  <a:lumMod val="7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7" name="等腰三角形 28"/>
            <p:cNvSpPr/>
            <p:nvPr/>
          </p:nvSpPr>
          <p:spPr>
            <a:xfrm rot="16200000">
              <a:off x="5392584" y="3508070"/>
              <a:ext cx="405164" cy="405164"/>
            </a:xfrm>
            <a:prstGeom prst="triangle">
              <a:avLst/>
            </a:prstGeom>
            <a:gradFill flip="none" rotWithShape="1">
              <a:gsLst>
                <a:gs pos="0">
                  <a:schemeClr val="accent2">
                    <a:lumMod val="50000"/>
                  </a:schemeClr>
                </a:gs>
                <a:gs pos="100000">
                  <a:schemeClr val="accent2"/>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8" name="梯形 29"/>
            <p:cNvSpPr/>
            <p:nvPr/>
          </p:nvSpPr>
          <p:spPr>
            <a:xfrm rot="16200000">
              <a:off x="5659318" y="3437792"/>
              <a:ext cx="721036" cy="519264"/>
            </a:xfrm>
            <a:prstGeom prst="trapezoid">
              <a:avLst/>
            </a:prstGeom>
            <a:gradFill flip="none" rotWithShape="1">
              <a:gsLst>
                <a:gs pos="0">
                  <a:schemeClr val="accent2">
                    <a:lumMod val="50000"/>
                  </a:schemeClr>
                </a:gs>
                <a:gs pos="100000">
                  <a:schemeClr val="accent2"/>
                </a:gs>
              </a:gsLst>
              <a:lin ang="162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9" name="梯形 30"/>
            <p:cNvSpPr/>
            <p:nvPr/>
          </p:nvSpPr>
          <p:spPr>
            <a:xfrm rot="16200000">
              <a:off x="5892779" y="3174994"/>
              <a:ext cx="1442069" cy="1038526"/>
            </a:xfrm>
            <a:prstGeom prst="trapezoid">
              <a:avLst/>
            </a:prstGeom>
            <a:gradFill flip="none" rotWithShape="1">
              <a:gsLst>
                <a:gs pos="0">
                  <a:schemeClr val="accent2">
                    <a:lumMod val="50000"/>
                  </a:schemeClr>
                </a:gs>
                <a:gs pos="100000">
                  <a:schemeClr val="accent2"/>
                </a:gs>
              </a:gsLst>
              <a:lin ang="135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5" name="椭圆 36"/>
            <p:cNvSpPr/>
            <p:nvPr/>
          </p:nvSpPr>
          <p:spPr>
            <a:xfrm>
              <a:off x="3359215" y="3028514"/>
              <a:ext cx="157872" cy="157872"/>
            </a:xfrm>
            <a:prstGeom prst="ellipse">
              <a:avLst/>
            </a:prstGeom>
            <a:solidFill>
              <a:schemeClr val="accent2"/>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6" name="椭圆 37"/>
            <p:cNvSpPr/>
            <p:nvPr/>
          </p:nvSpPr>
          <p:spPr>
            <a:xfrm>
              <a:off x="3359215" y="3399942"/>
              <a:ext cx="157872" cy="157872"/>
            </a:xfrm>
            <a:prstGeom prst="ellipse">
              <a:avLst/>
            </a:prstGeom>
            <a:solidFill>
              <a:schemeClr val="accent2"/>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7" name="椭圆 38"/>
            <p:cNvSpPr/>
            <p:nvPr/>
          </p:nvSpPr>
          <p:spPr>
            <a:xfrm>
              <a:off x="3359215" y="3771371"/>
              <a:ext cx="157872" cy="157872"/>
            </a:xfrm>
            <a:prstGeom prst="ellipse">
              <a:avLst/>
            </a:prstGeom>
            <a:solidFill>
              <a:schemeClr val="accent2"/>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8" name="椭圆 39"/>
            <p:cNvSpPr/>
            <p:nvPr/>
          </p:nvSpPr>
          <p:spPr>
            <a:xfrm>
              <a:off x="3359215" y="4142800"/>
              <a:ext cx="157872" cy="157872"/>
            </a:xfrm>
            <a:prstGeom prst="ellipse">
              <a:avLst/>
            </a:prstGeom>
            <a:solidFill>
              <a:schemeClr val="accent2"/>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cxnSp>
          <p:nvCxnSpPr>
            <p:cNvPr id="20" name="直接连接符 41"/>
            <p:cNvCxnSpPr/>
            <p:nvPr/>
          </p:nvCxnSpPr>
          <p:spPr>
            <a:xfrm>
              <a:off x="3328143" y="2752899"/>
              <a:ext cx="2490319" cy="0"/>
            </a:xfrm>
            <a:prstGeom prst="line">
              <a:avLst/>
            </a:prstGeom>
            <a:noFill/>
            <a:ln w="38100" cap="flat" cmpd="sng" algn="ctr">
              <a:solidFill>
                <a:schemeClr val="accent2"/>
              </a:solidFill>
              <a:prstDash val="sysDot"/>
            </a:ln>
            <a:effectLst/>
          </p:spPr>
        </p:cxnSp>
        <p:cxnSp>
          <p:nvCxnSpPr>
            <p:cNvPr id="21" name="直接连接符 42"/>
            <p:cNvCxnSpPr/>
            <p:nvPr/>
          </p:nvCxnSpPr>
          <p:spPr>
            <a:xfrm>
              <a:off x="3359213" y="4591274"/>
              <a:ext cx="2490319" cy="0"/>
            </a:xfrm>
            <a:prstGeom prst="line">
              <a:avLst/>
            </a:prstGeom>
            <a:noFill/>
            <a:ln w="38100" cap="flat" cmpd="sng" algn="ctr">
              <a:solidFill>
                <a:schemeClr val="accent2"/>
              </a:solidFill>
              <a:prstDash val="sysDot"/>
            </a:ln>
            <a:effectLst/>
          </p:spPr>
        </p:cxnSp>
      </p:grpSp>
      <p:sp>
        <p:nvSpPr>
          <p:cNvPr id="38" name="Rectangle 37"/>
          <p:cNvSpPr/>
          <p:nvPr/>
        </p:nvSpPr>
        <p:spPr>
          <a:xfrm>
            <a:off x="6499690" y="2691220"/>
            <a:ext cx="1887159" cy="2047875"/>
          </a:xfrm>
          <a:prstGeom prst="rect">
            <a:avLst/>
          </a:prstGeom>
          <a:blipFill>
            <a:blip r:embed="rId2"/>
            <a:stretch>
              <a:fillRect/>
            </a:stretch>
          </a:blipFill>
          <a:ln w="19050">
            <a:solidFill>
              <a:schemeClr val="accent2">
                <a:lumMod val="75000"/>
              </a:schemeClr>
            </a:solidFill>
          </a:ln>
          <a:effectLst>
            <a:outerShdw blurRad="50800" dist="25400" dir="2700000" algn="ctr" rotWithShape="0">
              <a:schemeClr val="accent3">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 name="Group 39"/>
          <p:cNvGrpSpPr/>
          <p:nvPr/>
        </p:nvGrpSpPr>
        <p:grpSpPr>
          <a:xfrm>
            <a:off x="2074748" y="1695450"/>
            <a:ext cx="3618832" cy="4017738"/>
            <a:chOff x="2623617" y="1250921"/>
            <a:chExt cx="4516825" cy="5014717"/>
          </a:xfrm>
        </p:grpSpPr>
        <p:sp>
          <p:nvSpPr>
            <p:cNvPr id="41" name="矩形 25"/>
            <p:cNvSpPr/>
            <p:nvPr/>
          </p:nvSpPr>
          <p:spPr>
            <a:xfrm>
              <a:off x="6351634" y="2963063"/>
              <a:ext cx="788808" cy="1468720"/>
            </a:xfrm>
            <a:prstGeom prst="rect">
              <a:avLst/>
            </a:prstGeom>
            <a:solidFill>
              <a:schemeClr val="accent3">
                <a:lumMod val="75000"/>
              </a:scheme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2" name="圆角矩形 26"/>
            <p:cNvSpPr/>
            <p:nvPr/>
          </p:nvSpPr>
          <p:spPr>
            <a:xfrm>
              <a:off x="2623617" y="1250921"/>
              <a:ext cx="3896942" cy="5014717"/>
            </a:xfrm>
            <a:prstGeom prst="roundRect">
              <a:avLst>
                <a:gd name="adj" fmla="val 47349"/>
              </a:avLst>
            </a:prstGeom>
            <a:solidFill>
              <a:schemeClr val="accent3"/>
            </a:solidFill>
            <a:ln w="25400" cap="flat" cmpd="sng" algn="ctr">
              <a:solidFill>
                <a:schemeClr val="accent3">
                  <a:lumMod val="7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3" name="圆角矩形 27"/>
            <p:cNvSpPr/>
            <p:nvPr/>
          </p:nvSpPr>
          <p:spPr>
            <a:xfrm>
              <a:off x="2884978" y="1587249"/>
              <a:ext cx="3374219" cy="4342060"/>
            </a:xfrm>
            <a:prstGeom prst="roundRect">
              <a:avLst>
                <a:gd name="adj" fmla="val 47349"/>
              </a:avLst>
            </a:prstGeom>
            <a:solidFill>
              <a:sysClr val="window" lastClr="FFFFFF"/>
            </a:solidFill>
            <a:ln w="25400" cap="flat" cmpd="sng" algn="ctr">
              <a:solidFill>
                <a:schemeClr val="accent3">
                  <a:lumMod val="7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4" name="等腰三角形 28"/>
            <p:cNvSpPr/>
            <p:nvPr/>
          </p:nvSpPr>
          <p:spPr>
            <a:xfrm rot="16200000">
              <a:off x="5392584" y="3508070"/>
              <a:ext cx="405164" cy="405164"/>
            </a:xfrm>
            <a:prstGeom prst="triangle">
              <a:avLst/>
            </a:prstGeom>
            <a:gradFill flip="none" rotWithShape="1">
              <a:gsLst>
                <a:gs pos="0">
                  <a:schemeClr val="accent3">
                    <a:lumMod val="50000"/>
                  </a:schemeClr>
                </a:gs>
                <a:gs pos="100000">
                  <a:schemeClr val="accent3"/>
                </a:gs>
              </a:gsLst>
              <a:lin ang="108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5" name="梯形 29"/>
            <p:cNvSpPr/>
            <p:nvPr/>
          </p:nvSpPr>
          <p:spPr>
            <a:xfrm rot="16200000">
              <a:off x="5659318" y="3437792"/>
              <a:ext cx="721036" cy="519264"/>
            </a:xfrm>
            <a:prstGeom prst="trapezoid">
              <a:avLst/>
            </a:prstGeom>
            <a:gradFill flip="none" rotWithShape="1">
              <a:gsLst>
                <a:gs pos="0">
                  <a:schemeClr val="accent3">
                    <a:lumMod val="50000"/>
                  </a:schemeClr>
                </a:gs>
                <a:gs pos="100000">
                  <a:schemeClr val="accent3"/>
                </a:gs>
              </a:gsLst>
              <a:lin ang="162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6" name="梯形 30"/>
            <p:cNvSpPr/>
            <p:nvPr/>
          </p:nvSpPr>
          <p:spPr>
            <a:xfrm rot="16200000">
              <a:off x="5892779" y="3174994"/>
              <a:ext cx="1442069" cy="1038526"/>
            </a:xfrm>
            <a:prstGeom prst="trapezoid">
              <a:avLst/>
            </a:prstGeom>
            <a:gradFill flip="none" rotWithShape="1">
              <a:gsLst>
                <a:gs pos="0">
                  <a:schemeClr val="accent3">
                    <a:lumMod val="50000"/>
                  </a:schemeClr>
                </a:gs>
                <a:gs pos="100000">
                  <a:schemeClr val="accent3"/>
                </a:gs>
              </a:gsLst>
              <a:lin ang="13500000" scaled="1"/>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7" name="椭圆 36"/>
            <p:cNvSpPr/>
            <p:nvPr/>
          </p:nvSpPr>
          <p:spPr>
            <a:xfrm>
              <a:off x="3359215" y="3028514"/>
              <a:ext cx="157872" cy="157872"/>
            </a:xfrm>
            <a:prstGeom prst="ellipse">
              <a:avLst/>
            </a:prstGeom>
            <a:solidFill>
              <a:schemeClr val="accent3"/>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8" name="椭圆 37"/>
            <p:cNvSpPr/>
            <p:nvPr/>
          </p:nvSpPr>
          <p:spPr>
            <a:xfrm>
              <a:off x="3359215" y="3399942"/>
              <a:ext cx="157872" cy="157872"/>
            </a:xfrm>
            <a:prstGeom prst="ellipse">
              <a:avLst/>
            </a:prstGeom>
            <a:solidFill>
              <a:schemeClr val="accent3"/>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9" name="椭圆 38"/>
            <p:cNvSpPr/>
            <p:nvPr/>
          </p:nvSpPr>
          <p:spPr>
            <a:xfrm>
              <a:off x="3359215" y="3771371"/>
              <a:ext cx="157872" cy="157872"/>
            </a:xfrm>
            <a:prstGeom prst="ellipse">
              <a:avLst/>
            </a:prstGeom>
            <a:solidFill>
              <a:schemeClr val="accent3"/>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0" name="椭圆 39"/>
            <p:cNvSpPr/>
            <p:nvPr/>
          </p:nvSpPr>
          <p:spPr>
            <a:xfrm>
              <a:off x="3359215" y="4142800"/>
              <a:ext cx="157872" cy="157872"/>
            </a:xfrm>
            <a:prstGeom prst="ellipse">
              <a:avLst/>
            </a:prstGeom>
            <a:solidFill>
              <a:schemeClr val="accent3"/>
            </a:solidFill>
            <a:ln w="25400"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cxnSp>
          <p:nvCxnSpPr>
            <p:cNvPr id="51" name="直接连接符 41"/>
            <p:cNvCxnSpPr/>
            <p:nvPr/>
          </p:nvCxnSpPr>
          <p:spPr>
            <a:xfrm>
              <a:off x="3328143" y="2752899"/>
              <a:ext cx="2490319" cy="0"/>
            </a:xfrm>
            <a:prstGeom prst="line">
              <a:avLst/>
            </a:prstGeom>
            <a:noFill/>
            <a:ln w="38100" cap="flat" cmpd="sng" algn="ctr">
              <a:solidFill>
                <a:schemeClr val="accent3"/>
              </a:solidFill>
              <a:prstDash val="sysDot"/>
            </a:ln>
            <a:effectLst/>
          </p:spPr>
        </p:cxnSp>
        <p:cxnSp>
          <p:nvCxnSpPr>
            <p:cNvPr id="52" name="直接连接符 42"/>
            <p:cNvCxnSpPr/>
            <p:nvPr/>
          </p:nvCxnSpPr>
          <p:spPr>
            <a:xfrm>
              <a:off x="3359213" y="4591274"/>
              <a:ext cx="2490319" cy="0"/>
            </a:xfrm>
            <a:prstGeom prst="line">
              <a:avLst/>
            </a:prstGeom>
            <a:noFill/>
            <a:ln w="38100" cap="flat" cmpd="sng" algn="ctr">
              <a:solidFill>
                <a:schemeClr val="accent3"/>
              </a:solidFill>
              <a:prstDash val="sysDot"/>
            </a:ln>
            <a:effectLst/>
          </p:spPr>
        </p:cxnSp>
      </p:grpSp>
      <p:sp>
        <p:nvSpPr>
          <p:cNvPr id="53" name="Rectangle 52"/>
          <p:cNvSpPr/>
          <p:nvPr/>
        </p:nvSpPr>
        <p:spPr>
          <a:xfrm>
            <a:off x="533400" y="2691220"/>
            <a:ext cx="1887159" cy="2047875"/>
          </a:xfrm>
          <a:prstGeom prst="rect">
            <a:avLst/>
          </a:prstGeom>
          <a:blipFill>
            <a:blip r:embed="rId2"/>
            <a:stretch>
              <a:fillRect/>
            </a:stretch>
          </a:blipFill>
          <a:ln w="19050">
            <a:solidFill>
              <a:schemeClr val="accent3">
                <a:lumMod val="75000"/>
              </a:schemeClr>
            </a:solidFill>
          </a:ln>
          <a:effectLst>
            <a:outerShdw blurRad="50800" dist="25400" dir="2700000" algn="ctr" rotWithShape="0">
              <a:schemeClr val="accent3">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p:cNvSpPr/>
          <p:nvPr/>
        </p:nvSpPr>
        <p:spPr>
          <a:xfrm>
            <a:off x="3449771" y="122566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
        <p:nvSpPr>
          <p:cNvPr id="55" name="Rectangle 54"/>
          <p:cNvSpPr/>
          <p:nvPr/>
        </p:nvSpPr>
        <p:spPr>
          <a:xfrm>
            <a:off x="8820321" y="2293785"/>
            <a:ext cx="1601721" cy="400110"/>
          </a:xfrm>
          <a:prstGeom prst="rect">
            <a:avLst/>
          </a:prstGeom>
        </p:spPr>
        <p:txBody>
          <a:bodyPr wrap="none">
            <a:spAutoFit/>
          </a:bodyPr>
          <a:lstStyle/>
          <a:p>
            <a:pPr algn="ctr"/>
            <a:r>
              <a:rPr lang="en-US" sz="2000" dirty="0">
                <a:solidFill>
                  <a:schemeClr val="tx1">
                    <a:lumMod val="65000"/>
                    <a:lumOff val="35000"/>
                  </a:schemeClr>
                </a:solidFill>
              </a:rPr>
              <a:t>Adam </a:t>
            </a:r>
            <a:r>
              <a:rPr lang="en-US" sz="2000" dirty="0" err="1">
                <a:solidFill>
                  <a:schemeClr val="tx1">
                    <a:lumMod val="65000"/>
                    <a:lumOff val="35000"/>
                  </a:schemeClr>
                </a:solidFill>
              </a:rPr>
              <a:t>Lanana</a:t>
            </a:r>
            <a:endParaRPr lang="id-ID" sz="2000" dirty="0">
              <a:solidFill>
                <a:schemeClr val="tx1">
                  <a:lumMod val="65000"/>
                  <a:lumOff val="35000"/>
                </a:schemeClr>
              </a:solidFill>
            </a:endParaRPr>
          </a:p>
        </p:txBody>
      </p:sp>
      <p:sp>
        <p:nvSpPr>
          <p:cNvPr id="56" name="TextBox 55"/>
          <p:cNvSpPr txBox="1"/>
          <p:nvPr/>
        </p:nvSpPr>
        <p:spPr>
          <a:xfrm>
            <a:off x="2922313" y="2293785"/>
            <a:ext cx="1427058" cy="400110"/>
          </a:xfrm>
          <a:prstGeom prst="rect">
            <a:avLst/>
          </a:prstGeom>
          <a:noFill/>
        </p:spPr>
        <p:txBody>
          <a:bodyPr wrap="none" rtlCol="0">
            <a:spAutoFit/>
          </a:bodyPr>
          <a:lstStyle/>
          <a:p>
            <a:pPr algn="ctr"/>
            <a:r>
              <a:rPr lang="id-ID" sz="2000" dirty="0">
                <a:solidFill>
                  <a:schemeClr val="tx1">
                    <a:lumMod val="65000"/>
                    <a:lumOff val="35000"/>
                  </a:schemeClr>
                </a:solidFill>
                <a:latin typeface="+mj-lt"/>
              </a:rPr>
              <a:t>Jo</a:t>
            </a:r>
            <a:r>
              <a:rPr lang="en-US" sz="2000" dirty="0">
                <a:solidFill>
                  <a:schemeClr val="tx1">
                    <a:lumMod val="65000"/>
                    <a:lumOff val="35000"/>
                  </a:schemeClr>
                </a:solidFill>
                <a:latin typeface="+mj-lt"/>
              </a:rPr>
              <a:t>h</a:t>
            </a:r>
            <a:r>
              <a:rPr lang="id-ID" sz="2000" dirty="0">
                <a:solidFill>
                  <a:schemeClr val="tx1">
                    <a:lumMod val="65000"/>
                    <a:lumOff val="35000"/>
                  </a:schemeClr>
                </a:solidFill>
                <a:latin typeface="+mj-lt"/>
              </a:rPr>
              <a:t>n </a:t>
            </a:r>
            <a:r>
              <a:rPr lang="en-US" sz="2000" dirty="0">
                <a:solidFill>
                  <a:schemeClr val="tx1">
                    <a:lumMod val="65000"/>
                    <a:lumOff val="35000"/>
                  </a:schemeClr>
                </a:solidFill>
                <a:latin typeface="+mj-lt"/>
              </a:rPr>
              <a:t>Henry</a:t>
            </a:r>
            <a:endParaRPr lang="id-ID" sz="2000" dirty="0">
              <a:solidFill>
                <a:schemeClr val="tx1">
                  <a:lumMod val="65000"/>
                  <a:lumOff val="35000"/>
                </a:schemeClr>
              </a:solidFill>
              <a:latin typeface="+mj-lt"/>
            </a:endParaRPr>
          </a:p>
        </p:txBody>
      </p:sp>
      <p:grpSp>
        <p:nvGrpSpPr>
          <p:cNvPr id="57" name="Group 56"/>
          <p:cNvGrpSpPr/>
          <p:nvPr/>
        </p:nvGrpSpPr>
        <p:grpSpPr>
          <a:xfrm>
            <a:off x="3166707" y="4641821"/>
            <a:ext cx="938270" cy="194547"/>
            <a:chOff x="2307153" y="4961877"/>
            <a:chExt cx="872086" cy="180824"/>
          </a:xfrm>
          <a:solidFill>
            <a:schemeClr val="accent3"/>
          </a:solidFill>
        </p:grpSpPr>
        <p:sp>
          <p:nvSpPr>
            <p:cNvPr id="58" name="Freeform 5"/>
            <p:cNvSpPr>
              <a:spLocks noEditPoints="1"/>
            </p:cNvSpPr>
            <p:nvPr/>
          </p:nvSpPr>
          <p:spPr bwMode="auto">
            <a:xfrm>
              <a:off x="2998631" y="4961877"/>
              <a:ext cx="180608" cy="180819"/>
            </a:xfrm>
            <a:custGeom>
              <a:avLst/>
              <a:gdLst>
                <a:gd name="T0" fmla="*/ 345 w 360"/>
                <a:gd name="T1" fmla="*/ 206 h 360"/>
                <a:gd name="T2" fmla="*/ 347 w 360"/>
                <a:gd name="T3" fmla="*/ 180 h 360"/>
                <a:gd name="T4" fmla="*/ 180 w 360"/>
                <a:gd name="T5" fmla="*/ 13 h 360"/>
                <a:gd name="T6" fmla="*/ 154 w 360"/>
                <a:gd name="T7" fmla="*/ 15 h 360"/>
                <a:gd name="T8" fmla="*/ 101 w 360"/>
                <a:gd name="T9" fmla="*/ 0 h 360"/>
                <a:gd name="T10" fmla="*/ 0 w 360"/>
                <a:gd name="T11" fmla="*/ 101 h 360"/>
                <a:gd name="T12" fmla="*/ 15 w 360"/>
                <a:gd name="T13" fmla="*/ 154 h 360"/>
                <a:gd name="T14" fmla="*/ 13 w 360"/>
                <a:gd name="T15" fmla="*/ 180 h 360"/>
                <a:gd name="T16" fmla="*/ 180 w 360"/>
                <a:gd name="T17" fmla="*/ 347 h 360"/>
                <a:gd name="T18" fmla="*/ 206 w 360"/>
                <a:gd name="T19" fmla="*/ 345 h 360"/>
                <a:gd name="T20" fmla="*/ 259 w 360"/>
                <a:gd name="T21" fmla="*/ 360 h 360"/>
                <a:gd name="T22" fmla="*/ 360 w 360"/>
                <a:gd name="T23" fmla="*/ 259 h 360"/>
                <a:gd name="T24" fmla="*/ 345 w 360"/>
                <a:gd name="T25" fmla="*/ 206 h 360"/>
                <a:gd name="T26" fmla="*/ 259 w 360"/>
                <a:gd name="T27" fmla="*/ 256 h 360"/>
                <a:gd name="T28" fmla="*/ 228 w 360"/>
                <a:gd name="T29" fmla="*/ 280 h 360"/>
                <a:gd name="T30" fmla="*/ 180 w 360"/>
                <a:gd name="T31" fmla="*/ 288 h 360"/>
                <a:gd name="T32" fmla="*/ 125 w 360"/>
                <a:gd name="T33" fmla="*/ 277 h 360"/>
                <a:gd name="T34" fmla="*/ 100 w 360"/>
                <a:gd name="T35" fmla="*/ 254 h 360"/>
                <a:gd name="T36" fmla="*/ 90 w 360"/>
                <a:gd name="T37" fmla="*/ 227 h 360"/>
                <a:gd name="T38" fmla="*/ 96 w 360"/>
                <a:gd name="T39" fmla="*/ 213 h 360"/>
                <a:gd name="T40" fmla="*/ 111 w 360"/>
                <a:gd name="T41" fmla="*/ 207 h 360"/>
                <a:gd name="T42" fmla="*/ 124 w 360"/>
                <a:gd name="T43" fmla="*/ 212 h 360"/>
                <a:gd name="T44" fmla="*/ 133 w 360"/>
                <a:gd name="T45" fmla="*/ 225 h 360"/>
                <a:gd name="T46" fmla="*/ 142 w 360"/>
                <a:gd name="T47" fmla="*/ 241 h 360"/>
                <a:gd name="T48" fmla="*/ 155 w 360"/>
                <a:gd name="T49" fmla="*/ 252 h 360"/>
                <a:gd name="T50" fmla="*/ 179 w 360"/>
                <a:gd name="T51" fmla="*/ 256 h 360"/>
                <a:gd name="T52" fmla="*/ 211 w 360"/>
                <a:gd name="T53" fmla="*/ 247 h 360"/>
                <a:gd name="T54" fmla="*/ 224 w 360"/>
                <a:gd name="T55" fmla="*/ 226 h 360"/>
                <a:gd name="T56" fmla="*/ 217 w 360"/>
                <a:gd name="T57" fmla="*/ 210 h 360"/>
                <a:gd name="T58" fmla="*/ 200 w 360"/>
                <a:gd name="T59" fmla="*/ 200 h 360"/>
                <a:gd name="T60" fmla="*/ 171 w 360"/>
                <a:gd name="T61" fmla="*/ 193 h 360"/>
                <a:gd name="T62" fmla="*/ 130 w 360"/>
                <a:gd name="T63" fmla="*/ 181 h 360"/>
                <a:gd name="T64" fmla="*/ 104 w 360"/>
                <a:gd name="T65" fmla="*/ 161 h 360"/>
                <a:gd name="T66" fmla="*/ 94 w 360"/>
                <a:gd name="T67" fmla="*/ 131 h 360"/>
                <a:gd name="T68" fmla="*/ 105 w 360"/>
                <a:gd name="T69" fmla="*/ 100 h 360"/>
                <a:gd name="T70" fmla="*/ 134 w 360"/>
                <a:gd name="T71" fmla="*/ 79 h 360"/>
                <a:gd name="T72" fmla="*/ 179 w 360"/>
                <a:gd name="T73" fmla="*/ 72 h 360"/>
                <a:gd name="T74" fmla="*/ 215 w 360"/>
                <a:gd name="T75" fmla="*/ 77 h 360"/>
                <a:gd name="T76" fmla="*/ 241 w 360"/>
                <a:gd name="T77" fmla="*/ 89 h 360"/>
                <a:gd name="T78" fmla="*/ 255 w 360"/>
                <a:gd name="T79" fmla="*/ 106 h 360"/>
                <a:gd name="T80" fmla="*/ 260 w 360"/>
                <a:gd name="T81" fmla="*/ 123 h 360"/>
                <a:gd name="T82" fmla="*/ 254 w 360"/>
                <a:gd name="T83" fmla="*/ 137 h 360"/>
                <a:gd name="T84" fmla="*/ 239 w 360"/>
                <a:gd name="T85" fmla="*/ 144 h 360"/>
                <a:gd name="T86" fmla="*/ 227 w 360"/>
                <a:gd name="T87" fmla="*/ 140 h 360"/>
                <a:gd name="T88" fmla="*/ 218 w 360"/>
                <a:gd name="T89" fmla="*/ 128 h 360"/>
                <a:gd name="T90" fmla="*/ 203 w 360"/>
                <a:gd name="T91" fmla="*/ 110 h 360"/>
                <a:gd name="T92" fmla="*/ 176 w 360"/>
                <a:gd name="T93" fmla="*/ 103 h 360"/>
                <a:gd name="T94" fmla="*/ 148 w 360"/>
                <a:gd name="T95" fmla="*/ 110 h 360"/>
                <a:gd name="T96" fmla="*/ 138 w 360"/>
                <a:gd name="T97" fmla="*/ 127 h 360"/>
                <a:gd name="T98" fmla="*/ 141 w 360"/>
                <a:gd name="T99" fmla="*/ 137 h 360"/>
                <a:gd name="T100" fmla="*/ 151 w 360"/>
                <a:gd name="T101" fmla="*/ 145 h 360"/>
                <a:gd name="T102" fmla="*/ 164 w 360"/>
                <a:gd name="T103" fmla="*/ 150 h 360"/>
                <a:gd name="T104" fmla="*/ 186 w 360"/>
                <a:gd name="T105" fmla="*/ 155 h 360"/>
                <a:gd name="T106" fmla="*/ 220 w 360"/>
                <a:gd name="T107" fmla="*/ 164 h 360"/>
                <a:gd name="T108" fmla="*/ 247 w 360"/>
                <a:gd name="T109" fmla="*/ 176 h 360"/>
                <a:gd name="T110" fmla="*/ 264 w 360"/>
                <a:gd name="T111" fmla="*/ 195 h 360"/>
                <a:gd name="T112" fmla="*/ 270 w 360"/>
                <a:gd name="T113" fmla="*/ 222 h 360"/>
                <a:gd name="T114" fmla="*/ 259 w 360"/>
                <a:gd name="T115" fmla="*/ 2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0" h="360">
                  <a:moveTo>
                    <a:pt x="345" y="206"/>
                  </a:moveTo>
                  <a:cubicBezTo>
                    <a:pt x="346" y="198"/>
                    <a:pt x="347" y="189"/>
                    <a:pt x="347" y="180"/>
                  </a:cubicBezTo>
                  <a:cubicBezTo>
                    <a:pt x="347" y="88"/>
                    <a:pt x="272" y="13"/>
                    <a:pt x="180" y="13"/>
                  </a:cubicBezTo>
                  <a:cubicBezTo>
                    <a:pt x="171" y="13"/>
                    <a:pt x="162" y="14"/>
                    <a:pt x="154" y="15"/>
                  </a:cubicBezTo>
                  <a:cubicBezTo>
                    <a:pt x="139" y="6"/>
                    <a:pt x="120" y="0"/>
                    <a:pt x="101" y="0"/>
                  </a:cubicBezTo>
                  <a:cubicBezTo>
                    <a:pt x="45" y="0"/>
                    <a:pt x="0" y="45"/>
                    <a:pt x="0" y="101"/>
                  </a:cubicBezTo>
                  <a:cubicBezTo>
                    <a:pt x="0" y="120"/>
                    <a:pt x="6" y="139"/>
                    <a:pt x="15" y="154"/>
                  </a:cubicBezTo>
                  <a:cubicBezTo>
                    <a:pt x="14" y="163"/>
                    <a:pt x="13" y="171"/>
                    <a:pt x="13" y="180"/>
                  </a:cubicBezTo>
                  <a:cubicBezTo>
                    <a:pt x="13" y="272"/>
                    <a:pt x="88" y="347"/>
                    <a:pt x="180" y="347"/>
                  </a:cubicBezTo>
                  <a:cubicBezTo>
                    <a:pt x="189" y="347"/>
                    <a:pt x="198" y="346"/>
                    <a:pt x="206" y="345"/>
                  </a:cubicBezTo>
                  <a:cubicBezTo>
                    <a:pt x="221" y="355"/>
                    <a:pt x="240" y="360"/>
                    <a:pt x="259" y="360"/>
                  </a:cubicBezTo>
                  <a:cubicBezTo>
                    <a:pt x="315" y="360"/>
                    <a:pt x="360" y="315"/>
                    <a:pt x="360" y="259"/>
                  </a:cubicBezTo>
                  <a:cubicBezTo>
                    <a:pt x="360" y="240"/>
                    <a:pt x="355" y="222"/>
                    <a:pt x="345" y="206"/>
                  </a:cubicBezTo>
                  <a:close/>
                  <a:moveTo>
                    <a:pt x="259" y="256"/>
                  </a:moveTo>
                  <a:cubicBezTo>
                    <a:pt x="252" y="266"/>
                    <a:pt x="242" y="274"/>
                    <a:pt x="228" y="280"/>
                  </a:cubicBezTo>
                  <a:cubicBezTo>
                    <a:pt x="215" y="286"/>
                    <a:pt x="199" y="288"/>
                    <a:pt x="180" y="288"/>
                  </a:cubicBezTo>
                  <a:cubicBezTo>
                    <a:pt x="158" y="288"/>
                    <a:pt x="139" y="285"/>
                    <a:pt x="125" y="277"/>
                  </a:cubicBezTo>
                  <a:cubicBezTo>
                    <a:pt x="115" y="271"/>
                    <a:pt x="106" y="264"/>
                    <a:pt x="100" y="254"/>
                  </a:cubicBezTo>
                  <a:cubicBezTo>
                    <a:pt x="93" y="245"/>
                    <a:pt x="90" y="236"/>
                    <a:pt x="90" y="227"/>
                  </a:cubicBezTo>
                  <a:cubicBezTo>
                    <a:pt x="90" y="221"/>
                    <a:pt x="92" y="217"/>
                    <a:pt x="96" y="213"/>
                  </a:cubicBezTo>
                  <a:cubicBezTo>
                    <a:pt x="100" y="209"/>
                    <a:pt x="105" y="207"/>
                    <a:pt x="111" y="207"/>
                  </a:cubicBezTo>
                  <a:cubicBezTo>
                    <a:pt x="116" y="207"/>
                    <a:pt x="120" y="209"/>
                    <a:pt x="124" y="212"/>
                  </a:cubicBezTo>
                  <a:cubicBezTo>
                    <a:pt x="127" y="215"/>
                    <a:pt x="130" y="219"/>
                    <a:pt x="133" y="225"/>
                  </a:cubicBezTo>
                  <a:cubicBezTo>
                    <a:pt x="135" y="231"/>
                    <a:pt x="138" y="237"/>
                    <a:pt x="142" y="241"/>
                  </a:cubicBezTo>
                  <a:cubicBezTo>
                    <a:pt x="145" y="245"/>
                    <a:pt x="150" y="249"/>
                    <a:pt x="155" y="252"/>
                  </a:cubicBezTo>
                  <a:cubicBezTo>
                    <a:pt x="161" y="255"/>
                    <a:pt x="169" y="256"/>
                    <a:pt x="179" y="256"/>
                  </a:cubicBezTo>
                  <a:cubicBezTo>
                    <a:pt x="192" y="256"/>
                    <a:pt x="203" y="253"/>
                    <a:pt x="211" y="247"/>
                  </a:cubicBezTo>
                  <a:cubicBezTo>
                    <a:pt x="220" y="242"/>
                    <a:pt x="224" y="235"/>
                    <a:pt x="224" y="226"/>
                  </a:cubicBezTo>
                  <a:cubicBezTo>
                    <a:pt x="224" y="219"/>
                    <a:pt x="221" y="214"/>
                    <a:pt x="217" y="210"/>
                  </a:cubicBezTo>
                  <a:cubicBezTo>
                    <a:pt x="213" y="206"/>
                    <a:pt x="207" y="203"/>
                    <a:pt x="200" y="200"/>
                  </a:cubicBezTo>
                  <a:cubicBezTo>
                    <a:pt x="193" y="198"/>
                    <a:pt x="183" y="196"/>
                    <a:pt x="171" y="193"/>
                  </a:cubicBezTo>
                  <a:cubicBezTo>
                    <a:pt x="155" y="190"/>
                    <a:pt x="141" y="185"/>
                    <a:pt x="130" y="181"/>
                  </a:cubicBezTo>
                  <a:cubicBezTo>
                    <a:pt x="119" y="176"/>
                    <a:pt x="111" y="170"/>
                    <a:pt x="104" y="161"/>
                  </a:cubicBezTo>
                  <a:cubicBezTo>
                    <a:pt x="98" y="153"/>
                    <a:pt x="94" y="143"/>
                    <a:pt x="94" y="131"/>
                  </a:cubicBezTo>
                  <a:cubicBezTo>
                    <a:pt x="94" y="119"/>
                    <a:pt x="98" y="109"/>
                    <a:pt x="105" y="100"/>
                  </a:cubicBezTo>
                  <a:cubicBezTo>
                    <a:pt x="111" y="91"/>
                    <a:pt x="121" y="84"/>
                    <a:pt x="134" y="79"/>
                  </a:cubicBezTo>
                  <a:cubicBezTo>
                    <a:pt x="147" y="74"/>
                    <a:pt x="162" y="72"/>
                    <a:pt x="179" y="72"/>
                  </a:cubicBezTo>
                  <a:cubicBezTo>
                    <a:pt x="193" y="72"/>
                    <a:pt x="205" y="73"/>
                    <a:pt x="215" y="77"/>
                  </a:cubicBezTo>
                  <a:cubicBezTo>
                    <a:pt x="226" y="80"/>
                    <a:pt x="234" y="84"/>
                    <a:pt x="241" y="89"/>
                  </a:cubicBezTo>
                  <a:cubicBezTo>
                    <a:pt x="247" y="95"/>
                    <a:pt x="252" y="100"/>
                    <a:pt x="255" y="106"/>
                  </a:cubicBezTo>
                  <a:cubicBezTo>
                    <a:pt x="259" y="112"/>
                    <a:pt x="260" y="118"/>
                    <a:pt x="260" y="123"/>
                  </a:cubicBezTo>
                  <a:cubicBezTo>
                    <a:pt x="260" y="129"/>
                    <a:pt x="258" y="133"/>
                    <a:pt x="254" y="137"/>
                  </a:cubicBezTo>
                  <a:cubicBezTo>
                    <a:pt x="250" y="142"/>
                    <a:pt x="245" y="144"/>
                    <a:pt x="239" y="144"/>
                  </a:cubicBezTo>
                  <a:cubicBezTo>
                    <a:pt x="234" y="144"/>
                    <a:pt x="230" y="142"/>
                    <a:pt x="227" y="140"/>
                  </a:cubicBezTo>
                  <a:cubicBezTo>
                    <a:pt x="224" y="137"/>
                    <a:pt x="221" y="133"/>
                    <a:pt x="218" y="128"/>
                  </a:cubicBezTo>
                  <a:cubicBezTo>
                    <a:pt x="214" y="120"/>
                    <a:pt x="209" y="114"/>
                    <a:pt x="203" y="110"/>
                  </a:cubicBezTo>
                  <a:cubicBezTo>
                    <a:pt x="198" y="105"/>
                    <a:pt x="189" y="103"/>
                    <a:pt x="176" y="103"/>
                  </a:cubicBezTo>
                  <a:cubicBezTo>
                    <a:pt x="165" y="103"/>
                    <a:pt x="155" y="106"/>
                    <a:pt x="148" y="110"/>
                  </a:cubicBezTo>
                  <a:cubicBezTo>
                    <a:pt x="141" y="115"/>
                    <a:pt x="138" y="120"/>
                    <a:pt x="138" y="127"/>
                  </a:cubicBezTo>
                  <a:cubicBezTo>
                    <a:pt x="138" y="131"/>
                    <a:pt x="139" y="134"/>
                    <a:pt x="141" y="137"/>
                  </a:cubicBezTo>
                  <a:cubicBezTo>
                    <a:pt x="144" y="140"/>
                    <a:pt x="147" y="143"/>
                    <a:pt x="151" y="145"/>
                  </a:cubicBezTo>
                  <a:cubicBezTo>
                    <a:pt x="156" y="147"/>
                    <a:pt x="160" y="149"/>
                    <a:pt x="164" y="150"/>
                  </a:cubicBezTo>
                  <a:cubicBezTo>
                    <a:pt x="169" y="151"/>
                    <a:pt x="176" y="153"/>
                    <a:pt x="186" y="155"/>
                  </a:cubicBezTo>
                  <a:cubicBezTo>
                    <a:pt x="199" y="158"/>
                    <a:pt x="210" y="161"/>
                    <a:pt x="220" y="164"/>
                  </a:cubicBezTo>
                  <a:cubicBezTo>
                    <a:pt x="231" y="168"/>
                    <a:pt x="239" y="172"/>
                    <a:pt x="247" y="176"/>
                  </a:cubicBezTo>
                  <a:cubicBezTo>
                    <a:pt x="254" y="181"/>
                    <a:pt x="260" y="187"/>
                    <a:pt x="264" y="195"/>
                  </a:cubicBezTo>
                  <a:cubicBezTo>
                    <a:pt x="268" y="202"/>
                    <a:pt x="270" y="211"/>
                    <a:pt x="270" y="222"/>
                  </a:cubicBezTo>
                  <a:cubicBezTo>
                    <a:pt x="270" y="234"/>
                    <a:pt x="266" y="246"/>
                    <a:pt x="259" y="256"/>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59" name="Freeform 58"/>
            <p:cNvSpPr>
              <a:spLocks/>
            </p:cNvSpPr>
            <p:nvPr/>
          </p:nvSpPr>
          <p:spPr bwMode="auto">
            <a:xfrm>
              <a:off x="2307153" y="4961882"/>
              <a:ext cx="180819" cy="180819"/>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60" name="Freeform 13"/>
            <p:cNvSpPr>
              <a:spLocks/>
            </p:cNvSpPr>
            <p:nvPr/>
          </p:nvSpPr>
          <p:spPr bwMode="auto">
            <a:xfrm>
              <a:off x="2806102" y="4961878"/>
              <a:ext cx="134666" cy="180819"/>
            </a:xfrm>
            <a:custGeom>
              <a:avLst/>
              <a:gdLst>
                <a:gd name="T0" fmla="*/ 223 w 268"/>
                <a:gd name="T1" fmla="*/ 270 h 360"/>
                <a:gd name="T2" fmla="*/ 134 w 268"/>
                <a:gd name="T3" fmla="*/ 270 h 360"/>
                <a:gd name="T4" fmla="*/ 103 w 268"/>
                <a:gd name="T5" fmla="*/ 257 h 360"/>
                <a:gd name="T6" fmla="*/ 90 w 268"/>
                <a:gd name="T7" fmla="*/ 225 h 360"/>
                <a:gd name="T8" fmla="*/ 90 w 268"/>
                <a:gd name="T9" fmla="*/ 194 h 360"/>
                <a:gd name="T10" fmla="*/ 216 w 268"/>
                <a:gd name="T11" fmla="*/ 194 h 360"/>
                <a:gd name="T12" fmla="*/ 246 w 268"/>
                <a:gd name="T13" fmla="*/ 182 h 360"/>
                <a:gd name="T14" fmla="*/ 258 w 268"/>
                <a:gd name="T15" fmla="*/ 152 h 360"/>
                <a:gd name="T16" fmla="*/ 246 w 268"/>
                <a:gd name="T17" fmla="*/ 123 h 360"/>
                <a:gd name="T18" fmla="*/ 216 w 268"/>
                <a:gd name="T19" fmla="*/ 110 h 360"/>
                <a:gd name="T20" fmla="*/ 90 w 268"/>
                <a:gd name="T21" fmla="*/ 110 h 360"/>
                <a:gd name="T22" fmla="*/ 90 w 268"/>
                <a:gd name="T23" fmla="*/ 45 h 360"/>
                <a:gd name="T24" fmla="*/ 77 w 268"/>
                <a:gd name="T25" fmla="*/ 13 h 360"/>
                <a:gd name="T26" fmla="*/ 45 w 268"/>
                <a:gd name="T27" fmla="*/ 0 h 360"/>
                <a:gd name="T28" fmla="*/ 13 w 268"/>
                <a:gd name="T29" fmla="*/ 13 h 360"/>
                <a:gd name="T30" fmla="*/ 0 w 268"/>
                <a:gd name="T31" fmla="*/ 45 h 360"/>
                <a:gd name="T32" fmla="*/ 0 w 268"/>
                <a:gd name="T33" fmla="*/ 225 h 360"/>
                <a:gd name="T34" fmla="*/ 39 w 268"/>
                <a:gd name="T35" fmla="*/ 321 h 360"/>
                <a:gd name="T36" fmla="*/ 134 w 268"/>
                <a:gd name="T37" fmla="*/ 360 h 360"/>
                <a:gd name="T38" fmla="*/ 223 w 268"/>
                <a:gd name="T39" fmla="*/ 360 h 360"/>
                <a:gd name="T40" fmla="*/ 255 w 268"/>
                <a:gd name="T41" fmla="*/ 347 h 360"/>
                <a:gd name="T42" fmla="*/ 268 w 268"/>
                <a:gd name="T43" fmla="*/ 315 h 360"/>
                <a:gd name="T44" fmla="*/ 255 w 268"/>
                <a:gd name="T45" fmla="*/ 283 h 360"/>
                <a:gd name="T46" fmla="*/ 223 w 268"/>
                <a:gd name="T47" fmla="*/ 27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8" h="360">
                  <a:moveTo>
                    <a:pt x="223" y="270"/>
                  </a:moveTo>
                  <a:cubicBezTo>
                    <a:pt x="134" y="270"/>
                    <a:pt x="134" y="270"/>
                    <a:pt x="134" y="270"/>
                  </a:cubicBezTo>
                  <a:cubicBezTo>
                    <a:pt x="122" y="270"/>
                    <a:pt x="111" y="266"/>
                    <a:pt x="103" y="257"/>
                  </a:cubicBezTo>
                  <a:cubicBezTo>
                    <a:pt x="94" y="248"/>
                    <a:pt x="90" y="238"/>
                    <a:pt x="90" y="225"/>
                  </a:cubicBezTo>
                  <a:cubicBezTo>
                    <a:pt x="90" y="194"/>
                    <a:pt x="90" y="194"/>
                    <a:pt x="90" y="194"/>
                  </a:cubicBezTo>
                  <a:cubicBezTo>
                    <a:pt x="216" y="194"/>
                    <a:pt x="216" y="194"/>
                    <a:pt x="216" y="194"/>
                  </a:cubicBezTo>
                  <a:cubicBezTo>
                    <a:pt x="228" y="194"/>
                    <a:pt x="238" y="190"/>
                    <a:pt x="246" y="182"/>
                  </a:cubicBezTo>
                  <a:cubicBezTo>
                    <a:pt x="254" y="173"/>
                    <a:pt x="258" y="163"/>
                    <a:pt x="258" y="152"/>
                  </a:cubicBezTo>
                  <a:cubicBezTo>
                    <a:pt x="258" y="141"/>
                    <a:pt x="254" y="131"/>
                    <a:pt x="246" y="123"/>
                  </a:cubicBezTo>
                  <a:cubicBezTo>
                    <a:pt x="238" y="114"/>
                    <a:pt x="228" y="110"/>
                    <a:pt x="216" y="110"/>
                  </a:cubicBezTo>
                  <a:cubicBezTo>
                    <a:pt x="90" y="110"/>
                    <a:pt x="90" y="110"/>
                    <a:pt x="90" y="110"/>
                  </a:cubicBezTo>
                  <a:cubicBezTo>
                    <a:pt x="90" y="45"/>
                    <a:pt x="90" y="45"/>
                    <a:pt x="90" y="45"/>
                  </a:cubicBezTo>
                  <a:cubicBezTo>
                    <a:pt x="90" y="33"/>
                    <a:pt x="85" y="22"/>
                    <a:pt x="77" y="13"/>
                  </a:cubicBezTo>
                  <a:cubicBezTo>
                    <a:pt x="68" y="4"/>
                    <a:pt x="57" y="0"/>
                    <a:pt x="45" y="0"/>
                  </a:cubicBezTo>
                  <a:cubicBezTo>
                    <a:pt x="33" y="0"/>
                    <a:pt x="22" y="4"/>
                    <a:pt x="13" y="13"/>
                  </a:cubicBezTo>
                  <a:cubicBezTo>
                    <a:pt x="4" y="22"/>
                    <a:pt x="0" y="32"/>
                    <a:pt x="0" y="45"/>
                  </a:cubicBezTo>
                  <a:cubicBezTo>
                    <a:pt x="0" y="225"/>
                    <a:pt x="0" y="225"/>
                    <a:pt x="0" y="225"/>
                  </a:cubicBezTo>
                  <a:cubicBezTo>
                    <a:pt x="0" y="263"/>
                    <a:pt x="13" y="294"/>
                    <a:pt x="39" y="321"/>
                  </a:cubicBezTo>
                  <a:cubicBezTo>
                    <a:pt x="66" y="347"/>
                    <a:pt x="97" y="360"/>
                    <a:pt x="134" y="360"/>
                  </a:cubicBezTo>
                  <a:cubicBezTo>
                    <a:pt x="223" y="360"/>
                    <a:pt x="223" y="360"/>
                    <a:pt x="223" y="360"/>
                  </a:cubicBezTo>
                  <a:cubicBezTo>
                    <a:pt x="235" y="360"/>
                    <a:pt x="246" y="356"/>
                    <a:pt x="255" y="347"/>
                  </a:cubicBezTo>
                  <a:cubicBezTo>
                    <a:pt x="264" y="338"/>
                    <a:pt x="268" y="327"/>
                    <a:pt x="268" y="315"/>
                  </a:cubicBezTo>
                  <a:cubicBezTo>
                    <a:pt x="268" y="303"/>
                    <a:pt x="264" y="292"/>
                    <a:pt x="255" y="283"/>
                  </a:cubicBezTo>
                  <a:cubicBezTo>
                    <a:pt x="246" y="274"/>
                    <a:pt x="235" y="270"/>
                    <a:pt x="223" y="27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61" name="Freeform 17"/>
            <p:cNvSpPr>
              <a:spLocks/>
            </p:cNvSpPr>
            <p:nvPr/>
          </p:nvSpPr>
          <p:spPr bwMode="auto">
            <a:xfrm>
              <a:off x="2560806" y="4985063"/>
              <a:ext cx="181873" cy="157637"/>
            </a:xfrm>
            <a:custGeom>
              <a:avLst/>
              <a:gdLst>
                <a:gd name="T0" fmla="*/ 307 w 362"/>
                <a:gd name="T1" fmla="*/ 2 h 314"/>
                <a:gd name="T2" fmla="*/ 205 w 362"/>
                <a:gd name="T3" fmla="*/ 86 h 314"/>
                <a:gd name="T4" fmla="*/ 232 w 362"/>
                <a:gd name="T5" fmla="*/ 81 h 314"/>
                <a:gd name="T6" fmla="*/ 256 w 362"/>
                <a:gd name="T7" fmla="*/ 111 h 314"/>
                <a:gd name="T8" fmla="*/ 232 w 362"/>
                <a:gd name="T9" fmla="*/ 166 h 314"/>
                <a:gd name="T10" fmla="*/ 198 w 362"/>
                <a:gd name="T11" fmla="*/ 201 h 314"/>
                <a:gd name="T12" fmla="*/ 172 w 362"/>
                <a:gd name="T13" fmla="*/ 146 h 314"/>
                <a:gd name="T14" fmla="*/ 157 w 362"/>
                <a:gd name="T15" fmla="*/ 64 h 314"/>
                <a:gd name="T16" fmla="*/ 105 w 362"/>
                <a:gd name="T17" fmla="*/ 6 h 314"/>
                <a:gd name="T18" fmla="*/ 52 w 362"/>
                <a:gd name="T19" fmla="*/ 39 h 314"/>
                <a:gd name="T20" fmla="*/ 0 w 362"/>
                <a:gd name="T21" fmla="*/ 86 h 314"/>
                <a:gd name="T22" fmla="*/ 17 w 362"/>
                <a:gd name="T23" fmla="*/ 107 h 314"/>
                <a:gd name="T24" fmla="*/ 45 w 362"/>
                <a:gd name="T25" fmla="*/ 90 h 314"/>
                <a:gd name="T26" fmla="*/ 80 w 362"/>
                <a:gd name="T27" fmla="*/ 149 h 314"/>
                <a:gd name="T28" fmla="*/ 109 w 362"/>
                <a:gd name="T29" fmla="*/ 256 h 314"/>
                <a:gd name="T30" fmla="*/ 162 w 362"/>
                <a:gd name="T31" fmla="*/ 314 h 314"/>
                <a:gd name="T32" fmla="*/ 286 w 362"/>
                <a:gd name="T33" fmla="*/ 218 h 314"/>
                <a:gd name="T34" fmla="*/ 360 w 362"/>
                <a:gd name="T35" fmla="*/ 74 h 314"/>
                <a:gd name="T36" fmla="*/ 307 w 362"/>
                <a:gd name="T37" fmla="*/ 2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2" h="314">
                  <a:moveTo>
                    <a:pt x="307" y="2"/>
                  </a:moveTo>
                  <a:cubicBezTo>
                    <a:pt x="257" y="0"/>
                    <a:pt x="223" y="29"/>
                    <a:pt x="205" y="86"/>
                  </a:cubicBezTo>
                  <a:cubicBezTo>
                    <a:pt x="215" y="83"/>
                    <a:pt x="223" y="81"/>
                    <a:pt x="232" y="81"/>
                  </a:cubicBezTo>
                  <a:cubicBezTo>
                    <a:pt x="250" y="81"/>
                    <a:pt x="258" y="91"/>
                    <a:pt x="256" y="111"/>
                  </a:cubicBezTo>
                  <a:cubicBezTo>
                    <a:pt x="255" y="124"/>
                    <a:pt x="247" y="142"/>
                    <a:pt x="232" y="166"/>
                  </a:cubicBezTo>
                  <a:cubicBezTo>
                    <a:pt x="217" y="190"/>
                    <a:pt x="206" y="201"/>
                    <a:pt x="198" y="201"/>
                  </a:cubicBezTo>
                  <a:cubicBezTo>
                    <a:pt x="188" y="201"/>
                    <a:pt x="180" y="183"/>
                    <a:pt x="172" y="146"/>
                  </a:cubicBezTo>
                  <a:cubicBezTo>
                    <a:pt x="169" y="135"/>
                    <a:pt x="164" y="108"/>
                    <a:pt x="157" y="64"/>
                  </a:cubicBezTo>
                  <a:cubicBezTo>
                    <a:pt x="151" y="23"/>
                    <a:pt x="133" y="3"/>
                    <a:pt x="105" y="6"/>
                  </a:cubicBezTo>
                  <a:cubicBezTo>
                    <a:pt x="94" y="7"/>
                    <a:pt x="76" y="18"/>
                    <a:pt x="52" y="39"/>
                  </a:cubicBezTo>
                  <a:cubicBezTo>
                    <a:pt x="35" y="54"/>
                    <a:pt x="17" y="70"/>
                    <a:pt x="0" y="86"/>
                  </a:cubicBezTo>
                  <a:cubicBezTo>
                    <a:pt x="17" y="107"/>
                    <a:pt x="17" y="107"/>
                    <a:pt x="17" y="107"/>
                  </a:cubicBezTo>
                  <a:cubicBezTo>
                    <a:pt x="33" y="96"/>
                    <a:pt x="42" y="90"/>
                    <a:pt x="45" y="90"/>
                  </a:cubicBezTo>
                  <a:cubicBezTo>
                    <a:pt x="57" y="90"/>
                    <a:pt x="69" y="110"/>
                    <a:pt x="80" y="149"/>
                  </a:cubicBezTo>
                  <a:cubicBezTo>
                    <a:pt x="89" y="184"/>
                    <a:pt x="99" y="220"/>
                    <a:pt x="109" y="256"/>
                  </a:cubicBezTo>
                  <a:cubicBezTo>
                    <a:pt x="123" y="295"/>
                    <a:pt x="141" y="314"/>
                    <a:pt x="162" y="314"/>
                  </a:cubicBezTo>
                  <a:cubicBezTo>
                    <a:pt x="196" y="314"/>
                    <a:pt x="237" y="282"/>
                    <a:pt x="286" y="218"/>
                  </a:cubicBezTo>
                  <a:cubicBezTo>
                    <a:pt x="333" y="157"/>
                    <a:pt x="358" y="109"/>
                    <a:pt x="360" y="74"/>
                  </a:cubicBezTo>
                  <a:cubicBezTo>
                    <a:pt x="362" y="27"/>
                    <a:pt x="344" y="3"/>
                    <a:pt x="307" y="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a:off x="9177913" y="4641818"/>
            <a:ext cx="938270" cy="194547"/>
            <a:chOff x="2307153" y="4961877"/>
            <a:chExt cx="872086" cy="180824"/>
          </a:xfrm>
          <a:solidFill>
            <a:schemeClr val="accent3"/>
          </a:solidFill>
        </p:grpSpPr>
        <p:sp>
          <p:nvSpPr>
            <p:cNvPr id="63" name="Freeform 5"/>
            <p:cNvSpPr>
              <a:spLocks noEditPoints="1"/>
            </p:cNvSpPr>
            <p:nvPr/>
          </p:nvSpPr>
          <p:spPr bwMode="auto">
            <a:xfrm>
              <a:off x="2998631" y="4961877"/>
              <a:ext cx="180608" cy="180819"/>
            </a:xfrm>
            <a:custGeom>
              <a:avLst/>
              <a:gdLst>
                <a:gd name="T0" fmla="*/ 345 w 360"/>
                <a:gd name="T1" fmla="*/ 206 h 360"/>
                <a:gd name="T2" fmla="*/ 347 w 360"/>
                <a:gd name="T3" fmla="*/ 180 h 360"/>
                <a:gd name="T4" fmla="*/ 180 w 360"/>
                <a:gd name="T5" fmla="*/ 13 h 360"/>
                <a:gd name="T6" fmla="*/ 154 w 360"/>
                <a:gd name="T7" fmla="*/ 15 h 360"/>
                <a:gd name="T8" fmla="*/ 101 w 360"/>
                <a:gd name="T9" fmla="*/ 0 h 360"/>
                <a:gd name="T10" fmla="*/ 0 w 360"/>
                <a:gd name="T11" fmla="*/ 101 h 360"/>
                <a:gd name="T12" fmla="*/ 15 w 360"/>
                <a:gd name="T13" fmla="*/ 154 h 360"/>
                <a:gd name="T14" fmla="*/ 13 w 360"/>
                <a:gd name="T15" fmla="*/ 180 h 360"/>
                <a:gd name="T16" fmla="*/ 180 w 360"/>
                <a:gd name="T17" fmla="*/ 347 h 360"/>
                <a:gd name="T18" fmla="*/ 206 w 360"/>
                <a:gd name="T19" fmla="*/ 345 h 360"/>
                <a:gd name="T20" fmla="*/ 259 w 360"/>
                <a:gd name="T21" fmla="*/ 360 h 360"/>
                <a:gd name="T22" fmla="*/ 360 w 360"/>
                <a:gd name="T23" fmla="*/ 259 h 360"/>
                <a:gd name="T24" fmla="*/ 345 w 360"/>
                <a:gd name="T25" fmla="*/ 206 h 360"/>
                <a:gd name="T26" fmla="*/ 259 w 360"/>
                <a:gd name="T27" fmla="*/ 256 h 360"/>
                <a:gd name="T28" fmla="*/ 228 w 360"/>
                <a:gd name="T29" fmla="*/ 280 h 360"/>
                <a:gd name="T30" fmla="*/ 180 w 360"/>
                <a:gd name="T31" fmla="*/ 288 h 360"/>
                <a:gd name="T32" fmla="*/ 125 w 360"/>
                <a:gd name="T33" fmla="*/ 277 h 360"/>
                <a:gd name="T34" fmla="*/ 100 w 360"/>
                <a:gd name="T35" fmla="*/ 254 h 360"/>
                <a:gd name="T36" fmla="*/ 90 w 360"/>
                <a:gd name="T37" fmla="*/ 227 h 360"/>
                <a:gd name="T38" fmla="*/ 96 w 360"/>
                <a:gd name="T39" fmla="*/ 213 h 360"/>
                <a:gd name="T40" fmla="*/ 111 w 360"/>
                <a:gd name="T41" fmla="*/ 207 h 360"/>
                <a:gd name="T42" fmla="*/ 124 w 360"/>
                <a:gd name="T43" fmla="*/ 212 h 360"/>
                <a:gd name="T44" fmla="*/ 133 w 360"/>
                <a:gd name="T45" fmla="*/ 225 h 360"/>
                <a:gd name="T46" fmla="*/ 142 w 360"/>
                <a:gd name="T47" fmla="*/ 241 h 360"/>
                <a:gd name="T48" fmla="*/ 155 w 360"/>
                <a:gd name="T49" fmla="*/ 252 h 360"/>
                <a:gd name="T50" fmla="*/ 179 w 360"/>
                <a:gd name="T51" fmla="*/ 256 h 360"/>
                <a:gd name="T52" fmla="*/ 211 w 360"/>
                <a:gd name="T53" fmla="*/ 247 h 360"/>
                <a:gd name="T54" fmla="*/ 224 w 360"/>
                <a:gd name="T55" fmla="*/ 226 h 360"/>
                <a:gd name="T56" fmla="*/ 217 w 360"/>
                <a:gd name="T57" fmla="*/ 210 h 360"/>
                <a:gd name="T58" fmla="*/ 200 w 360"/>
                <a:gd name="T59" fmla="*/ 200 h 360"/>
                <a:gd name="T60" fmla="*/ 171 w 360"/>
                <a:gd name="T61" fmla="*/ 193 h 360"/>
                <a:gd name="T62" fmla="*/ 130 w 360"/>
                <a:gd name="T63" fmla="*/ 181 h 360"/>
                <a:gd name="T64" fmla="*/ 104 w 360"/>
                <a:gd name="T65" fmla="*/ 161 h 360"/>
                <a:gd name="T66" fmla="*/ 94 w 360"/>
                <a:gd name="T67" fmla="*/ 131 h 360"/>
                <a:gd name="T68" fmla="*/ 105 w 360"/>
                <a:gd name="T69" fmla="*/ 100 h 360"/>
                <a:gd name="T70" fmla="*/ 134 w 360"/>
                <a:gd name="T71" fmla="*/ 79 h 360"/>
                <a:gd name="T72" fmla="*/ 179 w 360"/>
                <a:gd name="T73" fmla="*/ 72 h 360"/>
                <a:gd name="T74" fmla="*/ 215 w 360"/>
                <a:gd name="T75" fmla="*/ 77 h 360"/>
                <a:gd name="T76" fmla="*/ 241 w 360"/>
                <a:gd name="T77" fmla="*/ 89 h 360"/>
                <a:gd name="T78" fmla="*/ 255 w 360"/>
                <a:gd name="T79" fmla="*/ 106 h 360"/>
                <a:gd name="T80" fmla="*/ 260 w 360"/>
                <a:gd name="T81" fmla="*/ 123 h 360"/>
                <a:gd name="T82" fmla="*/ 254 w 360"/>
                <a:gd name="T83" fmla="*/ 137 h 360"/>
                <a:gd name="T84" fmla="*/ 239 w 360"/>
                <a:gd name="T85" fmla="*/ 144 h 360"/>
                <a:gd name="T86" fmla="*/ 227 w 360"/>
                <a:gd name="T87" fmla="*/ 140 h 360"/>
                <a:gd name="T88" fmla="*/ 218 w 360"/>
                <a:gd name="T89" fmla="*/ 128 h 360"/>
                <a:gd name="T90" fmla="*/ 203 w 360"/>
                <a:gd name="T91" fmla="*/ 110 h 360"/>
                <a:gd name="T92" fmla="*/ 176 w 360"/>
                <a:gd name="T93" fmla="*/ 103 h 360"/>
                <a:gd name="T94" fmla="*/ 148 w 360"/>
                <a:gd name="T95" fmla="*/ 110 h 360"/>
                <a:gd name="T96" fmla="*/ 138 w 360"/>
                <a:gd name="T97" fmla="*/ 127 h 360"/>
                <a:gd name="T98" fmla="*/ 141 w 360"/>
                <a:gd name="T99" fmla="*/ 137 h 360"/>
                <a:gd name="T100" fmla="*/ 151 w 360"/>
                <a:gd name="T101" fmla="*/ 145 h 360"/>
                <a:gd name="T102" fmla="*/ 164 w 360"/>
                <a:gd name="T103" fmla="*/ 150 h 360"/>
                <a:gd name="T104" fmla="*/ 186 w 360"/>
                <a:gd name="T105" fmla="*/ 155 h 360"/>
                <a:gd name="T106" fmla="*/ 220 w 360"/>
                <a:gd name="T107" fmla="*/ 164 h 360"/>
                <a:gd name="T108" fmla="*/ 247 w 360"/>
                <a:gd name="T109" fmla="*/ 176 h 360"/>
                <a:gd name="T110" fmla="*/ 264 w 360"/>
                <a:gd name="T111" fmla="*/ 195 h 360"/>
                <a:gd name="T112" fmla="*/ 270 w 360"/>
                <a:gd name="T113" fmla="*/ 222 h 360"/>
                <a:gd name="T114" fmla="*/ 259 w 360"/>
                <a:gd name="T115" fmla="*/ 2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0" h="360">
                  <a:moveTo>
                    <a:pt x="345" y="206"/>
                  </a:moveTo>
                  <a:cubicBezTo>
                    <a:pt x="346" y="198"/>
                    <a:pt x="347" y="189"/>
                    <a:pt x="347" y="180"/>
                  </a:cubicBezTo>
                  <a:cubicBezTo>
                    <a:pt x="347" y="88"/>
                    <a:pt x="272" y="13"/>
                    <a:pt x="180" y="13"/>
                  </a:cubicBezTo>
                  <a:cubicBezTo>
                    <a:pt x="171" y="13"/>
                    <a:pt x="162" y="14"/>
                    <a:pt x="154" y="15"/>
                  </a:cubicBezTo>
                  <a:cubicBezTo>
                    <a:pt x="139" y="6"/>
                    <a:pt x="120" y="0"/>
                    <a:pt x="101" y="0"/>
                  </a:cubicBezTo>
                  <a:cubicBezTo>
                    <a:pt x="45" y="0"/>
                    <a:pt x="0" y="45"/>
                    <a:pt x="0" y="101"/>
                  </a:cubicBezTo>
                  <a:cubicBezTo>
                    <a:pt x="0" y="120"/>
                    <a:pt x="6" y="139"/>
                    <a:pt x="15" y="154"/>
                  </a:cubicBezTo>
                  <a:cubicBezTo>
                    <a:pt x="14" y="163"/>
                    <a:pt x="13" y="171"/>
                    <a:pt x="13" y="180"/>
                  </a:cubicBezTo>
                  <a:cubicBezTo>
                    <a:pt x="13" y="272"/>
                    <a:pt x="88" y="347"/>
                    <a:pt x="180" y="347"/>
                  </a:cubicBezTo>
                  <a:cubicBezTo>
                    <a:pt x="189" y="347"/>
                    <a:pt x="198" y="346"/>
                    <a:pt x="206" y="345"/>
                  </a:cubicBezTo>
                  <a:cubicBezTo>
                    <a:pt x="221" y="355"/>
                    <a:pt x="240" y="360"/>
                    <a:pt x="259" y="360"/>
                  </a:cubicBezTo>
                  <a:cubicBezTo>
                    <a:pt x="315" y="360"/>
                    <a:pt x="360" y="315"/>
                    <a:pt x="360" y="259"/>
                  </a:cubicBezTo>
                  <a:cubicBezTo>
                    <a:pt x="360" y="240"/>
                    <a:pt x="355" y="222"/>
                    <a:pt x="345" y="206"/>
                  </a:cubicBezTo>
                  <a:close/>
                  <a:moveTo>
                    <a:pt x="259" y="256"/>
                  </a:moveTo>
                  <a:cubicBezTo>
                    <a:pt x="252" y="266"/>
                    <a:pt x="242" y="274"/>
                    <a:pt x="228" y="280"/>
                  </a:cubicBezTo>
                  <a:cubicBezTo>
                    <a:pt x="215" y="286"/>
                    <a:pt x="199" y="288"/>
                    <a:pt x="180" y="288"/>
                  </a:cubicBezTo>
                  <a:cubicBezTo>
                    <a:pt x="158" y="288"/>
                    <a:pt x="139" y="285"/>
                    <a:pt x="125" y="277"/>
                  </a:cubicBezTo>
                  <a:cubicBezTo>
                    <a:pt x="115" y="271"/>
                    <a:pt x="106" y="264"/>
                    <a:pt x="100" y="254"/>
                  </a:cubicBezTo>
                  <a:cubicBezTo>
                    <a:pt x="93" y="245"/>
                    <a:pt x="90" y="236"/>
                    <a:pt x="90" y="227"/>
                  </a:cubicBezTo>
                  <a:cubicBezTo>
                    <a:pt x="90" y="221"/>
                    <a:pt x="92" y="217"/>
                    <a:pt x="96" y="213"/>
                  </a:cubicBezTo>
                  <a:cubicBezTo>
                    <a:pt x="100" y="209"/>
                    <a:pt x="105" y="207"/>
                    <a:pt x="111" y="207"/>
                  </a:cubicBezTo>
                  <a:cubicBezTo>
                    <a:pt x="116" y="207"/>
                    <a:pt x="120" y="209"/>
                    <a:pt x="124" y="212"/>
                  </a:cubicBezTo>
                  <a:cubicBezTo>
                    <a:pt x="127" y="215"/>
                    <a:pt x="130" y="219"/>
                    <a:pt x="133" y="225"/>
                  </a:cubicBezTo>
                  <a:cubicBezTo>
                    <a:pt x="135" y="231"/>
                    <a:pt x="138" y="237"/>
                    <a:pt x="142" y="241"/>
                  </a:cubicBezTo>
                  <a:cubicBezTo>
                    <a:pt x="145" y="245"/>
                    <a:pt x="150" y="249"/>
                    <a:pt x="155" y="252"/>
                  </a:cubicBezTo>
                  <a:cubicBezTo>
                    <a:pt x="161" y="255"/>
                    <a:pt x="169" y="256"/>
                    <a:pt x="179" y="256"/>
                  </a:cubicBezTo>
                  <a:cubicBezTo>
                    <a:pt x="192" y="256"/>
                    <a:pt x="203" y="253"/>
                    <a:pt x="211" y="247"/>
                  </a:cubicBezTo>
                  <a:cubicBezTo>
                    <a:pt x="220" y="242"/>
                    <a:pt x="224" y="235"/>
                    <a:pt x="224" y="226"/>
                  </a:cubicBezTo>
                  <a:cubicBezTo>
                    <a:pt x="224" y="219"/>
                    <a:pt x="221" y="214"/>
                    <a:pt x="217" y="210"/>
                  </a:cubicBezTo>
                  <a:cubicBezTo>
                    <a:pt x="213" y="206"/>
                    <a:pt x="207" y="203"/>
                    <a:pt x="200" y="200"/>
                  </a:cubicBezTo>
                  <a:cubicBezTo>
                    <a:pt x="193" y="198"/>
                    <a:pt x="183" y="196"/>
                    <a:pt x="171" y="193"/>
                  </a:cubicBezTo>
                  <a:cubicBezTo>
                    <a:pt x="155" y="190"/>
                    <a:pt x="141" y="185"/>
                    <a:pt x="130" y="181"/>
                  </a:cubicBezTo>
                  <a:cubicBezTo>
                    <a:pt x="119" y="176"/>
                    <a:pt x="111" y="170"/>
                    <a:pt x="104" y="161"/>
                  </a:cubicBezTo>
                  <a:cubicBezTo>
                    <a:pt x="98" y="153"/>
                    <a:pt x="94" y="143"/>
                    <a:pt x="94" y="131"/>
                  </a:cubicBezTo>
                  <a:cubicBezTo>
                    <a:pt x="94" y="119"/>
                    <a:pt x="98" y="109"/>
                    <a:pt x="105" y="100"/>
                  </a:cubicBezTo>
                  <a:cubicBezTo>
                    <a:pt x="111" y="91"/>
                    <a:pt x="121" y="84"/>
                    <a:pt x="134" y="79"/>
                  </a:cubicBezTo>
                  <a:cubicBezTo>
                    <a:pt x="147" y="74"/>
                    <a:pt x="162" y="72"/>
                    <a:pt x="179" y="72"/>
                  </a:cubicBezTo>
                  <a:cubicBezTo>
                    <a:pt x="193" y="72"/>
                    <a:pt x="205" y="73"/>
                    <a:pt x="215" y="77"/>
                  </a:cubicBezTo>
                  <a:cubicBezTo>
                    <a:pt x="226" y="80"/>
                    <a:pt x="234" y="84"/>
                    <a:pt x="241" y="89"/>
                  </a:cubicBezTo>
                  <a:cubicBezTo>
                    <a:pt x="247" y="95"/>
                    <a:pt x="252" y="100"/>
                    <a:pt x="255" y="106"/>
                  </a:cubicBezTo>
                  <a:cubicBezTo>
                    <a:pt x="259" y="112"/>
                    <a:pt x="260" y="118"/>
                    <a:pt x="260" y="123"/>
                  </a:cubicBezTo>
                  <a:cubicBezTo>
                    <a:pt x="260" y="129"/>
                    <a:pt x="258" y="133"/>
                    <a:pt x="254" y="137"/>
                  </a:cubicBezTo>
                  <a:cubicBezTo>
                    <a:pt x="250" y="142"/>
                    <a:pt x="245" y="144"/>
                    <a:pt x="239" y="144"/>
                  </a:cubicBezTo>
                  <a:cubicBezTo>
                    <a:pt x="234" y="144"/>
                    <a:pt x="230" y="142"/>
                    <a:pt x="227" y="140"/>
                  </a:cubicBezTo>
                  <a:cubicBezTo>
                    <a:pt x="224" y="137"/>
                    <a:pt x="221" y="133"/>
                    <a:pt x="218" y="128"/>
                  </a:cubicBezTo>
                  <a:cubicBezTo>
                    <a:pt x="214" y="120"/>
                    <a:pt x="209" y="114"/>
                    <a:pt x="203" y="110"/>
                  </a:cubicBezTo>
                  <a:cubicBezTo>
                    <a:pt x="198" y="105"/>
                    <a:pt x="189" y="103"/>
                    <a:pt x="176" y="103"/>
                  </a:cubicBezTo>
                  <a:cubicBezTo>
                    <a:pt x="165" y="103"/>
                    <a:pt x="155" y="106"/>
                    <a:pt x="148" y="110"/>
                  </a:cubicBezTo>
                  <a:cubicBezTo>
                    <a:pt x="141" y="115"/>
                    <a:pt x="138" y="120"/>
                    <a:pt x="138" y="127"/>
                  </a:cubicBezTo>
                  <a:cubicBezTo>
                    <a:pt x="138" y="131"/>
                    <a:pt x="139" y="134"/>
                    <a:pt x="141" y="137"/>
                  </a:cubicBezTo>
                  <a:cubicBezTo>
                    <a:pt x="144" y="140"/>
                    <a:pt x="147" y="143"/>
                    <a:pt x="151" y="145"/>
                  </a:cubicBezTo>
                  <a:cubicBezTo>
                    <a:pt x="156" y="147"/>
                    <a:pt x="160" y="149"/>
                    <a:pt x="164" y="150"/>
                  </a:cubicBezTo>
                  <a:cubicBezTo>
                    <a:pt x="169" y="151"/>
                    <a:pt x="176" y="153"/>
                    <a:pt x="186" y="155"/>
                  </a:cubicBezTo>
                  <a:cubicBezTo>
                    <a:pt x="199" y="158"/>
                    <a:pt x="210" y="161"/>
                    <a:pt x="220" y="164"/>
                  </a:cubicBezTo>
                  <a:cubicBezTo>
                    <a:pt x="231" y="168"/>
                    <a:pt x="239" y="172"/>
                    <a:pt x="247" y="176"/>
                  </a:cubicBezTo>
                  <a:cubicBezTo>
                    <a:pt x="254" y="181"/>
                    <a:pt x="260" y="187"/>
                    <a:pt x="264" y="195"/>
                  </a:cubicBezTo>
                  <a:cubicBezTo>
                    <a:pt x="268" y="202"/>
                    <a:pt x="270" y="211"/>
                    <a:pt x="270" y="222"/>
                  </a:cubicBezTo>
                  <a:cubicBezTo>
                    <a:pt x="270" y="234"/>
                    <a:pt x="266" y="246"/>
                    <a:pt x="259" y="256"/>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2307153" y="4961882"/>
              <a:ext cx="180819" cy="180819"/>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13"/>
            <p:cNvSpPr>
              <a:spLocks/>
            </p:cNvSpPr>
            <p:nvPr/>
          </p:nvSpPr>
          <p:spPr bwMode="auto">
            <a:xfrm>
              <a:off x="2806102" y="4961878"/>
              <a:ext cx="134666" cy="180819"/>
            </a:xfrm>
            <a:custGeom>
              <a:avLst/>
              <a:gdLst>
                <a:gd name="T0" fmla="*/ 223 w 268"/>
                <a:gd name="T1" fmla="*/ 270 h 360"/>
                <a:gd name="T2" fmla="*/ 134 w 268"/>
                <a:gd name="T3" fmla="*/ 270 h 360"/>
                <a:gd name="T4" fmla="*/ 103 w 268"/>
                <a:gd name="T5" fmla="*/ 257 h 360"/>
                <a:gd name="T6" fmla="*/ 90 w 268"/>
                <a:gd name="T7" fmla="*/ 225 h 360"/>
                <a:gd name="T8" fmla="*/ 90 w 268"/>
                <a:gd name="T9" fmla="*/ 194 h 360"/>
                <a:gd name="T10" fmla="*/ 216 w 268"/>
                <a:gd name="T11" fmla="*/ 194 h 360"/>
                <a:gd name="T12" fmla="*/ 246 w 268"/>
                <a:gd name="T13" fmla="*/ 182 h 360"/>
                <a:gd name="T14" fmla="*/ 258 w 268"/>
                <a:gd name="T15" fmla="*/ 152 h 360"/>
                <a:gd name="T16" fmla="*/ 246 w 268"/>
                <a:gd name="T17" fmla="*/ 123 h 360"/>
                <a:gd name="T18" fmla="*/ 216 w 268"/>
                <a:gd name="T19" fmla="*/ 110 h 360"/>
                <a:gd name="T20" fmla="*/ 90 w 268"/>
                <a:gd name="T21" fmla="*/ 110 h 360"/>
                <a:gd name="T22" fmla="*/ 90 w 268"/>
                <a:gd name="T23" fmla="*/ 45 h 360"/>
                <a:gd name="T24" fmla="*/ 77 w 268"/>
                <a:gd name="T25" fmla="*/ 13 h 360"/>
                <a:gd name="T26" fmla="*/ 45 w 268"/>
                <a:gd name="T27" fmla="*/ 0 h 360"/>
                <a:gd name="T28" fmla="*/ 13 w 268"/>
                <a:gd name="T29" fmla="*/ 13 h 360"/>
                <a:gd name="T30" fmla="*/ 0 w 268"/>
                <a:gd name="T31" fmla="*/ 45 h 360"/>
                <a:gd name="T32" fmla="*/ 0 w 268"/>
                <a:gd name="T33" fmla="*/ 225 h 360"/>
                <a:gd name="T34" fmla="*/ 39 w 268"/>
                <a:gd name="T35" fmla="*/ 321 h 360"/>
                <a:gd name="T36" fmla="*/ 134 w 268"/>
                <a:gd name="T37" fmla="*/ 360 h 360"/>
                <a:gd name="T38" fmla="*/ 223 w 268"/>
                <a:gd name="T39" fmla="*/ 360 h 360"/>
                <a:gd name="T40" fmla="*/ 255 w 268"/>
                <a:gd name="T41" fmla="*/ 347 h 360"/>
                <a:gd name="T42" fmla="*/ 268 w 268"/>
                <a:gd name="T43" fmla="*/ 315 h 360"/>
                <a:gd name="T44" fmla="*/ 255 w 268"/>
                <a:gd name="T45" fmla="*/ 283 h 360"/>
                <a:gd name="T46" fmla="*/ 223 w 268"/>
                <a:gd name="T47" fmla="*/ 27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8" h="360">
                  <a:moveTo>
                    <a:pt x="223" y="270"/>
                  </a:moveTo>
                  <a:cubicBezTo>
                    <a:pt x="134" y="270"/>
                    <a:pt x="134" y="270"/>
                    <a:pt x="134" y="270"/>
                  </a:cubicBezTo>
                  <a:cubicBezTo>
                    <a:pt x="122" y="270"/>
                    <a:pt x="111" y="266"/>
                    <a:pt x="103" y="257"/>
                  </a:cubicBezTo>
                  <a:cubicBezTo>
                    <a:pt x="94" y="248"/>
                    <a:pt x="90" y="238"/>
                    <a:pt x="90" y="225"/>
                  </a:cubicBezTo>
                  <a:cubicBezTo>
                    <a:pt x="90" y="194"/>
                    <a:pt x="90" y="194"/>
                    <a:pt x="90" y="194"/>
                  </a:cubicBezTo>
                  <a:cubicBezTo>
                    <a:pt x="216" y="194"/>
                    <a:pt x="216" y="194"/>
                    <a:pt x="216" y="194"/>
                  </a:cubicBezTo>
                  <a:cubicBezTo>
                    <a:pt x="228" y="194"/>
                    <a:pt x="238" y="190"/>
                    <a:pt x="246" y="182"/>
                  </a:cubicBezTo>
                  <a:cubicBezTo>
                    <a:pt x="254" y="173"/>
                    <a:pt x="258" y="163"/>
                    <a:pt x="258" y="152"/>
                  </a:cubicBezTo>
                  <a:cubicBezTo>
                    <a:pt x="258" y="141"/>
                    <a:pt x="254" y="131"/>
                    <a:pt x="246" y="123"/>
                  </a:cubicBezTo>
                  <a:cubicBezTo>
                    <a:pt x="238" y="114"/>
                    <a:pt x="228" y="110"/>
                    <a:pt x="216" y="110"/>
                  </a:cubicBezTo>
                  <a:cubicBezTo>
                    <a:pt x="90" y="110"/>
                    <a:pt x="90" y="110"/>
                    <a:pt x="90" y="110"/>
                  </a:cubicBezTo>
                  <a:cubicBezTo>
                    <a:pt x="90" y="45"/>
                    <a:pt x="90" y="45"/>
                    <a:pt x="90" y="45"/>
                  </a:cubicBezTo>
                  <a:cubicBezTo>
                    <a:pt x="90" y="33"/>
                    <a:pt x="85" y="22"/>
                    <a:pt x="77" y="13"/>
                  </a:cubicBezTo>
                  <a:cubicBezTo>
                    <a:pt x="68" y="4"/>
                    <a:pt x="57" y="0"/>
                    <a:pt x="45" y="0"/>
                  </a:cubicBezTo>
                  <a:cubicBezTo>
                    <a:pt x="33" y="0"/>
                    <a:pt x="22" y="4"/>
                    <a:pt x="13" y="13"/>
                  </a:cubicBezTo>
                  <a:cubicBezTo>
                    <a:pt x="4" y="22"/>
                    <a:pt x="0" y="32"/>
                    <a:pt x="0" y="45"/>
                  </a:cubicBezTo>
                  <a:cubicBezTo>
                    <a:pt x="0" y="225"/>
                    <a:pt x="0" y="225"/>
                    <a:pt x="0" y="225"/>
                  </a:cubicBezTo>
                  <a:cubicBezTo>
                    <a:pt x="0" y="263"/>
                    <a:pt x="13" y="294"/>
                    <a:pt x="39" y="321"/>
                  </a:cubicBezTo>
                  <a:cubicBezTo>
                    <a:pt x="66" y="347"/>
                    <a:pt x="97" y="360"/>
                    <a:pt x="134" y="360"/>
                  </a:cubicBezTo>
                  <a:cubicBezTo>
                    <a:pt x="223" y="360"/>
                    <a:pt x="223" y="360"/>
                    <a:pt x="223" y="360"/>
                  </a:cubicBezTo>
                  <a:cubicBezTo>
                    <a:pt x="235" y="360"/>
                    <a:pt x="246" y="356"/>
                    <a:pt x="255" y="347"/>
                  </a:cubicBezTo>
                  <a:cubicBezTo>
                    <a:pt x="264" y="338"/>
                    <a:pt x="268" y="327"/>
                    <a:pt x="268" y="315"/>
                  </a:cubicBezTo>
                  <a:cubicBezTo>
                    <a:pt x="268" y="303"/>
                    <a:pt x="264" y="292"/>
                    <a:pt x="255" y="283"/>
                  </a:cubicBezTo>
                  <a:cubicBezTo>
                    <a:pt x="246" y="274"/>
                    <a:pt x="235" y="270"/>
                    <a:pt x="223" y="27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17"/>
            <p:cNvSpPr>
              <a:spLocks/>
            </p:cNvSpPr>
            <p:nvPr/>
          </p:nvSpPr>
          <p:spPr bwMode="auto">
            <a:xfrm>
              <a:off x="2560806" y="4985063"/>
              <a:ext cx="181873" cy="157637"/>
            </a:xfrm>
            <a:custGeom>
              <a:avLst/>
              <a:gdLst>
                <a:gd name="T0" fmla="*/ 307 w 362"/>
                <a:gd name="T1" fmla="*/ 2 h 314"/>
                <a:gd name="T2" fmla="*/ 205 w 362"/>
                <a:gd name="T3" fmla="*/ 86 h 314"/>
                <a:gd name="T4" fmla="*/ 232 w 362"/>
                <a:gd name="T5" fmla="*/ 81 h 314"/>
                <a:gd name="T6" fmla="*/ 256 w 362"/>
                <a:gd name="T7" fmla="*/ 111 h 314"/>
                <a:gd name="T8" fmla="*/ 232 w 362"/>
                <a:gd name="T9" fmla="*/ 166 h 314"/>
                <a:gd name="T10" fmla="*/ 198 w 362"/>
                <a:gd name="T11" fmla="*/ 201 h 314"/>
                <a:gd name="T12" fmla="*/ 172 w 362"/>
                <a:gd name="T13" fmla="*/ 146 h 314"/>
                <a:gd name="T14" fmla="*/ 157 w 362"/>
                <a:gd name="T15" fmla="*/ 64 h 314"/>
                <a:gd name="T16" fmla="*/ 105 w 362"/>
                <a:gd name="T17" fmla="*/ 6 h 314"/>
                <a:gd name="T18" fmla="*/ 52 w 362"/>
                <a:gd name="T19" fmla="*/ 39 h 314"/>
                <a:gd name="T20" fmla="*/ 0 w 362"/>
                <a:gd name="T21" fmla="*/ 86 h 314"/>
                <a:gd name="T22" fmla="*/ 17 w 362"/>
                <a:gd name="T23" fmla="*/ 107 h 314"/>
                <a:gd name="T24" fmla="*/ 45 w 362"/>
                <a:gd name="T25" fmla="*/ 90 h 314"/>
                <a:gd name="T26" fmla="*/ 80 w 362"/>
                <a:gd name="T27" fmla="*/ 149 h 314"/>
                <a:gd name="T28" fmla="*/ 109 w 362"/>
                <a:gd name="T29" fmla="*/ 256 h 314"/>
                <a:gd name="T30" fmla="*/ 162 w 362"/>
                <a:gd name="T31" fmla="*/ 314 h 314"/>
                <a:gd name="T32" fmla="*/ 286 w 362"/>
                <a:gd name="T33" fmla="*/ 218 h 314"/>
                <a:gd name="T34" fmla="*/ 360 w 362"/>
                <a:gd name="T35" fmla="*/ 74 h 314"/>
                <a:gd name="T36" fmla="*/ 307 w 362"/>
                <a:gd name="T37" fmla="*/ 2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2" h="314">
                  <a:moveTo>
                    <a:pt x="307" y="2"/>
                  </a:moveTo>
                  <a:cubicBezTo>
                    <a:pt x="257" y="0"/>
                    <a:pt x="223" y="29"/>
                    <a:pt x="205" y="86"/>
                  </a:cubicBezTo>
                  <a:cubicBezTo>
                    <a:pt x="215" y="83"/>
                    <a:pt x="223" y="81"/>
                    <a:pt x="232" y="81"/>
                  </a:cubicBezTo>
                  <a:cubicBezTo>
                    <a:pt x="250" y="81"/>
                    <a:pt x="258" y="91"/>
                    <a:pt x="256" y="111"/>
                  </a:cubicBezTo>
                  <a:cubicBezTo>
                    <a:pt x="255" y="124"/>
                    <a:pt x="247" y="142"/>
                    <a:pt x="232" y="166"/>
                  </a:cubicBezTo>
                  <a:cubicBezTo>
                    <a:pt x="217" y="190"/>
                    <a:pt x="206" y="201"/>
                    <a:pt x="198" y="201"/>
                  </a:cubicBezTo>
                  <a:cubicBezTo>
                    <a:pt x="188" y="201"/>
                    <a:pt x="180" y="183"/>
                    <a:pt x="172" y="146"/>
                  </a:cubicBezTo>
                  <a:cubicBezTo>
                    <a:pt x="169" y="135"/>
                    <a:pt x="164" y="108"/>
                    <a:pt x="157" y="64"/>
                  </a:cubicBezTo>
                  <a:cubicBezTo>
                    <a:pt x="151" y="23"/>
                    <a:pt x="133" y="3"/>
                    <a:pt x="105" y="6"/>
                  </a:cubicBezTo>
                  <a:cubicBezTo>
                    <a:pt x="94" y="7"/>
                    <a:pt x="76" y="18"/>
                    <a:pt x="52" y="39"/>
                  </a:cubicBezTo>
                  <a:cubicBezTo>
                    <a:pt x="35" y="54"/>
                    <a:pt x="17" y="70"/>
                    <a:pt x="0" y="86"/>
                  </a:cubicBezTo>
                  <a:cubicBezTo>
                    <a:pt x="17" y="107"/>
                    <a:pt x="17" y="107"/>
                    <a:pt x="17" y="107"/>
                  </a:cubicBezTo>
                  <a:cubicBezTo>
                    <a:pt x="33" y="96"/>
                    <a:pt x="42" y="90"/>
                    <a:pt x="45" y="90"/>
                  </a:cubicBezTo>
                  <a:cubicBezTo>
                    <a:pt x="57" y="90"/>
                    <a:pt x="69" y="110"/>
                    <a:pt x="80" y="149"/>
                  </a:cubicBezTo>
                  <a:cubicBezTo>
                    <a:pt x="89" y="184"/>
                    <a:pt x="99" y="220"/>
                    <a:pt x="109" y="256"/>
                  </a:cubicBezTo>
                  <a:cubicBezTo>
                    <a:pt x="123" y="295"/>
                    <a:pt x="141" y="314"/>
                    <a:pt x="162" y="314"/>
                  </a:cubicBezTo>
                  <a:cubicBezTo>
                    <a:pt x="196" y="314"/>
                    <a:pt x="237" y="282"/>
                    <a:pt x="286" y="218"/>
                  </a:cubicBezTo>
                  <a:cubicBezTo>
                    <a:pt x="333" y="157"/>
                    <a:pt x="358" y="109"/>
                    <a:pt x="360" y="74"/>
                  </a:cubicBezTo>
                  <a:cubicBezTo>
                    <a:pt x="362" y="27"/>
                    <a:pt x="344" y="3"/>
                    <a:pt x="307" y="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sp>
        <p:nvSpPr>
          <p:cNvPr id="67" name="TextBox 66"/>
          <p:cNvSpPr txBox="1"/>
          <p:nvPr/>
        </p:nvSpPr>
        <p:spPr>
          <a:xfrm>
            <a:off x="2806425" y="3043472"/>
            <a:ext cx="1406658" cy="276999"/>
          </a:xfrm>
          <a:prstGeom prst="rect">
            <a:avLst/>
          </a:prstGeom>
          <a:noFill/>
        </p:spPr>
        <p:txBody>
          <a:bodyPr wrap="square" rtlCol="0">
            <a:spAutoFit/>
          </a:bodyPr>
          <a:lstStyle/>
          <a:p>
            <a:r>
              <a:rPr lang="en-US" sz="1200" dirty="0">
                <a:solidFill>
                  <a:schemeClr val="tx1">
                    <a:lumMod val="50000"/>
                    <a:lumOff val="50000"/>
                  </a:schemeClr>
                </a:solidFill>
                <a:latin typeface="+mj-lt"/>
                <a:cs typeface="Raavi" panose="02000500000000000000" pitchFamily="2"/>
              </a:rPr>
              <a:t>Web Design</a:t>
            </a:r>
          </a:p>
        </p:txBody>
      </p:sp>
      <p:sp>
        <p:nvSpPr>
          <p:cNvPr id="68" name="TextBox 67"/>
          <p:cNvSpPr txBox="1"/>
          <p:nvPr/>
        </p:nvSpPr>
        <p:spPr>
          <a:xfrm>
            <a:off x="2800824" y="3335894"/>
            <a:ext cx="1406658" cy="276999"/>
          </a:xfrm>
          <a:prstGeom prst="rect">
            <a:avLst/>
          </a:prstGeom>
          <a:noFill/>
        </p:spPr>
        <p:txBody>
          <a:bodyPr wrap="square" rtlCol="0">
            <a:spAutoFit/>
          </a:bodyPr>
          <a:lstStyle/>
          <a:p>
            <a:r>
              <a:rPr lang="en-US" sz="1200" dirty="0">
                <a:solidFill>
                  <a:schemeClr val="tx1">
                    <a:lumMod val="50000"/>
                    <a:lumOff val="50000"/>
                  </a:schemeClr>
                </a:solidFill>
                <a:latin typeface="+mj-lt"/>
                <a:cs typeface="Raavi" panose="02000500000000000000" pitchFamily="2"/>
              </a:rPr>
              <a:t>Mobile Design</a:t>
            </a:r>
          </a:p>
        </p:txBody>
      </p:sp>
      <p:sp>
        <p:nvSpPr>
          <p:cNvPr id="69" name="TextBox 68"/>
          <p:cNvSpPr txBox="1"/>
          <p:nvPr/>
        </p:nvSpPr>
        <p:spPr>
          <a:xfrm>
            <a:off x="2796054" y="3638035"/>
            <a:ext cx="1406658" cy="276999"/>
          </a:xfrm>
          <a:prstGeom prst="rect">
            <a:avLst/>
          </a:prstGeom>
          <a:noFill/>
        </p:spPr>
        <p:txBody>
          <a:bodyPr wrap="square" rtlCol="0">
            <a:spAutoFit/>
          </a:bodyPr>
          <a:lstStyle/>
          <a:p>
            <a:r>
              <a:rPr lang="en-US" sz="1200" dirty="0">
                <a:solidFill>
                  <a:schemeClr val="tx1">
                    <a:lumMod val="50000"/>
                    <a:lumOff val="50000"/>
                  </a:schemeClr>
                </a:solidFill>
                <a:latin typeface="+mj-lt"/>
                <a:cs typeface="Raavi" panose="02000500000000000000" pitchFamily="2"/>
              </a:rPr>
              <a:t>Tablet Design</a:t>
            </a:r>
          </a:p>
        </p:txBody>
      </p:sp>
      <p:sp>
        <p:nvSpPr>
          <p:cNvPr id="70" name="TextBox 69"/>
          <p:cNvSpPr txBox="1"/>
          <p:nvPr/>
        </p:nvSpPr>
        <p:spPr>
          <a:xfrm>
            <a:off x="2796054" y="3934139"/>
            <a:ext cx="1406658" cy="276999"/>
          </a:xfrm>
          <a:prstGeom prst="rect">
            <a:avLst/>
          </a:prstGeom>
          <a:noFill/>
        </p:spPr>
        <p:txBody>
          <a:bodyPr wrap="square" rtlCol="0">
            <a:spAutoFit/>
          </a:bodyPr>
          <a:lstStyle/>
          <a:p>
            <a:r>
              <a:rPr lang="en-US" sz="1200" dirty="0">
                <a:solidFill>
                  <a:schemeClr val="tx1">
                    <a:lumMod val="50000"/>
                    <a:lumOff val="50000"/>
                  </a:schemeClr>
                </a:solidFill>
                <a:latin typeface="+mj-lt"/>
                <a:cs typeface="Raavi" panose="02000500000000000000" pitchFamily="2"/>
              </a:rPr>
              <a:t>Speak Language</a:t>
            </a:r>
          </a:p>
        </p:txBody>
      </p:sp>
      <p:sp>
        <p:nvSpPr>
          <p:cNvPr id="77" name="TextBox 76"/>
          <p:cNvSpPr txBox="1"/>
          <p:nvPr/>
        </p:nvSpPr>
        <p:spPr>
          <a:xfrm>
            <a:off x="8788043" y="3043472"/>
            <a:ext cx="1406658" cy="276999"/>
          </a:xfrm>
          <a:prstGeom prst="rect">
            <a:avLst/>
          </a:prstGeom>
          <a:noFill/>
        </p:spPr>
        <p:txBody>
          <a:bodyPr wrap="square" rtlCol="0">
            <a:spAutoFit/>
          </a:bodyPr>
          <a:lstStyle/>
          <a:p>
            <a:r>
              <a:rPr lang="en-US" sz="1200" dirty="0">
                <a:solidFill>
                  <a:schemeClr val="tx1">
                    <a:lumMod val="50000"/>
                    <a:lumOff val="50000"/>
                  </a:schemeClr>
                </a:solidFill>
                <a:latin typeface="+mj-lt"/>
                <a:cs typeface="Raavi" panose="02000500000000000000" pitchFamily="2"/>
              </a:rPr>
              <a:t>Web Design</a:t>
            </a:r>
          </a:p>
        </p:txBody>
      </p:sp>
      <p:sp>
        <p:nvSpPr>
          <p:cNvPr id="78" name="TextBox 77"/>
          <p:cNvSpPr txBox="1"/>
          <p:nvPr/>
        </p:nvSpPr>
        <p:spPr>
          <a:xfrm>
            <a:off x="8782442" y="3335894"/>
            <a:ext cx="1406658" cy="276999"/>
          </a:xfrm>
          <a:prstGeom prst="rect">
            <a:avLst/>
          </a:prstGeom>
          <a:noFill/>
        </p:spPr>
        <p:txBody>
          <a:bodyPr wrap="square" rtlCol="0">
            <a:spAutoFit/>
          </a:bodyPr>
          <a:lstStyle/>
          <a:p>
            <a:r>
              <a:rPr lang="en-US" sz="1200" dirty="0">
                <a:solidFill>
                  <a:schemeClr val="tx1">
                    <a:lumMod val="50000"/>
                    <a:lumOff val="50000"/>
                  </a:schemeClr>
                </a:solidFill>
                <a:latin typeface="+mj-lt"/>
                <a:cs typeface="Raavi" panose="02000500000000000000" pitchFamily="2"/>
              </a:rPr>
              <a:t>Mobile Design</a:t>
            </a:r>
          </a:p>
        </p:txBody>
      </p:sp>
      <p:sp>
        <p:nvSpPr>
          <p:cNvPr id="79" name="TextBox 78"/>
          <p:cNvSpPr txBox="1"/>
          <p:nvPr/>
        </p:nvSpPr>
        <p:spPr>
          <a:xfrm>
            <a:off x="8777672" y="3638035"/>
            <a:ext cx="1406658" cy="276999"/>
          </a:xfrm>
          <a:prstGeom prst="rect">
            <a:avLst/>
          </a:prstGeom>
          <a:noFill/>
        </p:spPr>
        <p:txBody>
          <a:bodyPr wrap="square" rtlCol="0">
            <a:spAutoFit/>
          </a:bodyPr>
          <a:lstStyle/>
          <a:p>
            <a:r>
              <a:rPr lang="en-US" sz="1200" dirty="0">
                <a:solidFill>
                  <a:schemeClr val="tx1">
                    <a:lumMod val="50000"/>
                    <a:lumOff val="50000"/>
                  </a:schemeClr>
                </a:solidFill>
                <a:latin typeface="+mj-lt"/>
                <a:cs typeface="Raavi" panose="02000500000000000000" pitchFamily="2"/>
              </a:rPr>
              <a:t>Tablet Design</a:t>
            </a:r>
          </a:p>
        </p:txBody>
      </p:sp>
      <p:sp>
        <p:nvSpPr>
          <p:cNvPr id="80" name="TextBox 79"/>
          <p:cNvSpPr txBox="1"/>
          <p:nvPr/>
        </p:nvSpPr>
        <p:spPr>
          <a:xfrm>
            <a:off x="8777672" y="3934139"/>
            <a:ext cx="1406658" cy="276999"/>
          </a:xfrm>
          <a:prstGeom prst="rect">
            <a:avLst/>
          </a:prstGeom>
          <a:noFill/>
        </p:spPr>
        <p:txBody>
          <a:bodyPr wrap="square" rtlCol="0">
            <a:spAutoFit/>
          </a:bodyPr>
          <a:lstStyle/>
          <a:p>
            <a:r>
              <a:rPr lang="en-US" sz="1200" dirty="0">
                <a:solidFill>
                  <a:schemeClr val="tx1">
                    <a:lumMod val="50000"/>
                    <a:lumOff val="50000"/>
                  </a:schemeClr>
                </a:solidFill>
                <a:latin typeface="+mj-lt"/>
                <a:cs typeface="Raavi" panose="02000500000000000000" pitchFamily="2"/>
              </a:rPr>
              <a:t>Speak Language</a:t>
            </a:r>
          </a:p>
        </p:txBody>
      </p:sp>
      <p:sp>
        <p:nvSpPr>
          <p:cNvPr id="81" name="TextBox 80"/>
          <p:cNvSpPr txBox="1"/>
          <p:nvPr/>
        </p:nvSpPr>
        <p:spPr>
          <a:xfrm>
            <a:off x="1461487" y="5820555"/>
            <a:ext cx="9258077" cy="523220"/>
          </a:xfrm>
          <a:prstGeom prst="rect">
            <a:avLst/>
          </a:prstGeom>
          <a:noFill/>
        </p:spPr>
        <p:txBody>
          <a:bodyPr wrap="square" rtlCol="0">
            <a:spAutoFit/>
          </a:bodyPr>
          <a:lstStyle/>
          <a:p>
            <a:pPr algn="ctr"/>
            <a:r>
              <a:rPr lang="en-US" sz="1400" b="1" i="1" dirty="0">
                <a:solidFill>
                  <a:schemeClr val="tx1">
                    <a:lumMod val="50000"/>
                    <a:lumOff val="50000"/>
                  </a:schemeClr>
                </a:solidFill>
              </a:rPr>
              <a:t>Lorem ipsum dolor sit </a:t>
            </a:r>
            <a:r>
              <a:rPr lang="en-US" sz="1400" b="1" i="1" dirty="0" err="1">
                <a:solidFill>
                  <a:schemeClr val="tx1">
                    <a:lumMod val="50000"/>
                    <a:lumOff val="50000"/>
                  </a:schemeClr>
                </a:solidFill>
              </a:rPr>
              <a:t>amet</a:t>
            </a:r>
            <a:r>
              <a:rPr lang="en-US" sz="1400" b="1" i="1" dirty="0">
                <a:solidFill>
                  <a:schemeClr val="tx1">
                    <a:lumMod val="50000"/>
                    <a:lumOff val="50000"/>
                  </a:schemeClr>
                </a:solidFill>
              </a:rPr>
              <a:t>, </a:t>
            </a:r>
            <a:r>
              <a:rPr lang="en-US" sz="1400" b="1" i="1" dirty="0" err="1">
                <a:solidFill>
                  <a:schemeClr val="tx1">
                    <a:lumMod val="50000"/>
                    <a:lumOff val="50000"/>
                  </a:schemeClr>
                </a:solidFill>
              </a:rPr>
              <a:t>consectetur</a:t>
            </a:r>
            <a:r>
              <a:rPr lang="en-US" sz="1400" b="1" i="1" dirty="0">
                <a:solidFill>
                  <a:schemeClr val="tx1">
                    <a:lumMod val="50000"/>
                    <a:lumOff val="50000"/>
                  </a:schemeClr>
                </a:solidFill>
              </a:rPr>
              <a:t> </a:t>
            </a:r>
            <a:r>
              <a:rPr lang="en-US" sz="1400" b="1" i="1" dirty="0" err="1">
                <a:solidFill>
                  <a:schemeClr val="tx1">
                    <a:lumMod val="50000"/>
                    <a:lumOff val="50000"/>
                  </a:schemeClr>
                </a:solidFill>
              </a:rPr>
              <a:t>adipiscing</a:t>
            </a:r>
            <a:r>
              <a:rPr lang="en-US" sz="1400" b="1" i="1" dirty="0">
                <a:solidFill>
                  <a:schemeClr val="tx1">
                    <a:lumMod val="50000"/>
                    <a:lumOff val="50000"/>
                  </a:schemeClr>
                </a:solidFill>
              </a:rPr>
              <a:t> </a:t>
            </a:r>
            <a:r>
              <a:rPr lang="en-US" sz="1400" b="1" i="1" dirty="0" err="1">
                <a:solidFill>
                  <a:schemeClr val="tx1">
                    <a:lumMod val="50000"/>
                    <a:lumOff val="50000"/>
                  </a:schemeClr>
                </a:solidFill>
              </a:rPr>
              <a:t>elit</a:t>
            </a:r>
            <a:r>
              <a:rPr lang="en-US" sz="1400" b="1" i="1" dirty="0">
                <a:solidFill>
                  <a:schemeClr val="tx1">
                    <a:lumMod val="50000"/>
                    <a:lumOff val="50000"/>
                  </a:schemeClr>
                </a:solidFill>
              </a:rPr>
              <a:t>. </a:t>
            </a:r>
            <a:r>
              <a:rPr lang="en-US" sz="1400" b="1" i="1" dirty="0" err="1">
                <a:solidFill>
                  <a:schemeClr val="tx1">
                    <a:lumMod val="50000"/>
                    <a:lumOff val="50000"/>
                  </a:schemeClr>
                </a:solidFill>
              </a:rPr>
              <a:t>Vestibulum</a:t>
            </a:r>
            <a:r>
              <a:rPr lang="en-US" sz="1400" b="1" i="1" dirty="0">
                <a:solidFill>
                  <a:schemeClr val="tx1">
                    <a:lumMod val="50000"/>
                    <a:lumOff val="50000"/>
                  </a:schemeClr>
                </a:solidFill>
              </a:rPr>
              <a:t> </a:t>
            </a:r>
            <a:r>
              <a:rPr lang="en-US" sz="1400" b="1" i="1" dirty="0" err="1">
                <a:solidFill>
                  <a:schemeClr val="tx1">
                    <a:lumMod val="50000"/>
                    <a:lumOff val="50000"/>
                  </a:schemeClr>
                </a:solidFill>
              </a:rPr>
              <a:t>dignissim</a:t>
            </a:r>
            <a:r>
              <a:rPr lang="en-US" sz="1400" b="1" i="1" dirty="0">
                <a:solidFill>
                  <a:schemeClr val="tx1">
                    <a:lumMod val="50000"/>
                    <a:lumOff val="50000"/>
                  </a:schemeClr>
                </a:solidFill>
              </a:rPr>
              <a:t> </a:t>
            </a:r>
            <a:r>
              <a:rPr lang="en-US" sz="1400" b="1" i="1" dirty="0" err="1">
                <a:solidFill>
                  <a:schemeClr val="tx1">
                    <a:lumMod val="50000"/>
                    <a:lumOff val="50000"/>
                  </a:schemeClr>
                </a:solidFill>
              </a:rPr>
              <a:t>nunc</a:t>
            </a:r>
            <a:r>
              <a:rPr lang="en-US" sz="1400" b="1" i="1" dirty="0">
                <a:solidFill>
                  <a:schemeClr val="tx1">
                    <a:lumMod val="50000"/>
                    <a:lumOff val="50000"/>
                  </a:schemeClr>
                </a:solidFill>
              </a:rPr>
              <a:t> nisi, ac </a:t>
            </a:r>
            <a:r>
              <a:rPr lang="en-US" sz="1400" b="1" i="1" dirty="0" err="1">
                <a:solidFill>
                  <a:schemeClr val="tx1">
                    <a:lumMod val="50000"/>
                    <a:lumOff val="50000"/>
                  </a:schemeClr>
                </a:solidFill>
              </a:rPr>
              <a:t>scelerisque</a:t>
            </a:r>
            <a:r>
              <a:rPr lang="en-US" sz="1400" b="1" i="1" dirty="0">
                <a:solidFill>
                  <a:schemeClr val="tx1">
                    <a:lumMod val="50000"/>
                    <a:lumOff val="50000"/>
                  </a:schemeClr>
                </a:solidFill>
              </a:rPr>
              <a:t> </a:t>
            </a:r>
            <a:r>
              <a:rPr lang="en-US" sz="1400" b="1" i="1" dirty="0" err="1">
                <a:solidFill>
                  <a:schemeClr val="tx1">
                    <a:lumMod val="50000"/>
                    <a:lumOff val="50000"/>
                  </a:schemeClr>
                </a:solidFill>
              </a:rPr>
              <a:t>nulla</a:t>
            </a:r>
            <a:r>
              <a:rPr lang="en-US" sz="1400" b="1" i="1" dirty="0">
                <a:solidFill>
                  <a:schemeClr val="tx1">
                    <a:lumMod val="50000"/>
                    <a:lumOff val="50000"/>
                  </a:schemeClr>
                </a:solidFill>
              </a:rPr>
              <a:t> </a:t>
            </a:r>
            <a:r>
              <a:rPr lang="en-US" sz="1400" b="1" i="1" dirty="0" err="1">
                <a:solidFill>
                  <a:schemeClr val="tx1">
                    <a:lumMod val="50000"/>
                    <a:lumOff val="50000"/>
                  </a:schemeClr>
                </a:solidFill>
              </a:rPr>
              <a:t>malesuada</a:t>
            </a:r>
            <a:r>
              <a:rPr lang="en-US" sz="1400" b="1" i="1" dirty="0">
                <a:solidFill>
                  <a:schemeClr val="tx1">
                    <a:lumMod val="50000"/>
                    <a:lumOff val="50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r>
              <a:rPr lang="en-US" sz="1400" dirty="0">
                <a:solidFill>
                  <a:schemeClr val="tx1">
                    <a:lumMod val="50000"/>
                    <a:lumOff val="50000"/>
                  </a:schemeClr>
                </a:solidFill>
              </a:rPr>
              <a:t> a </a:t>
            </a:r>
            <a:r>
              <a:rPr lang="en-US" sz="1400" dirty="0" err="1">
                <a:solidFill>
                  <a:schemeClr val="tx1">
                    <a:lumMod val="50000"/>
                    <a:lumOff val="50000"/>
                  </a:schemeClr>
                </a:solidFill>
              </a:rPr>
              <a:t>urna</a:t>
            </a:r>
            <a:r>
              <a:rPr lang="en-US" sz="1400" dirty="0">
                <a:solidFill>
                  <a:schemeClr val="tx1">
                    <a:lumMod val="50000"/>
                    <a:lumOff val="50000"/>
                  </a:schemeClr>
                </a:solidFill>
              </a:rPr>
              <a:t>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r>
              <a:rPr lang="en-US" sz="1400" dirty="0" err="1">
                <a:solidFill>
                  <a:schemeClr val="tx1">
                    <a:lumMod val="50000"/>
                    <a:lumOff val="50000"/>
                  </a:schemeClr>
                </a:solidFill>
              </a:rPr>
              <a:t>Curabitur</a:t>
            </a:r>
            <a:r>
              <a:rPr lang="en-US" sz="1400" dirty="0">
                <a:solidFill>
                  <a:schemeClr val="tx1">
                    <a:lumMod val="50000"/>
                    <a:lumOff val="50000"/>
                  </a:schemeClr>
                </a:solidFill>
              </a:rPr>
              <a:t> a </a:t>
            </a:r>
            <a:r>
              <a:rPr lang="en-US" sz="1400" dirty="0" err="1">
                <a:solidFill>
                  <a:schemeClr val="tx1">
                    <a:lumMod val="50000"/>
                    <a:lumOff val="50000"/>
                  </a:schemeClr>
                </a:solidFill>
              </a:rPr>
              <a:t>est</a:t>
            </a:r>
            <a:r>
              <a:rPr lang="en-US" sz="1400" dirty="0">
                <a:solidFill>
                  <a:schemeClr val="tx1">
                    <a:lumMod val="50000"/>
                    <a:lumOff val="50000"/>
                  </a:schemeClr>
                </a:solidFill>
              </a:rPr>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r>
              <a:rPr lang="en-US" sz="1400" dirty="0" err="1">
                <a:solidFill>
                  <a:schemeClr val="tx1">
                    <a:lumMod val="50000"/>
                    <a:lumOff val="50000"/>
                  </a:schemeClr>
                </a:solidFill>
              </a:rPr>
              <a:t>bibendum</a:t>
            </a:r>
            <a:r>
              <a:rPr lang="en-US" sz="1400" dirty="0">
                <a:solidFill>
                  <a:schemeClr val="tx1">
                    <a:lumMod val="50000"/>
                    <a:lumOff val="50000"/>
                  </a:schemeClr>
                </a:solidFill>
              </a:rPr>
              <a:t> </a:t>
            </a:r>
            <a:r>
              <a:rPr lang="en-US" sz="1400" dirty="0" err="1">
                <a:solidFill>
                  <a:schemeClr val="tx1">
                    <a:lumMod val="50000"/>
                    <a:lumOff val="50000"/>
                  </a:schemeClr>
                </a:solidFill>
              </a:rPr>
              <a:t>eros</a:t>
            </a:r>
            <a:r>
              <a:rPr lang="en-US" sz="1400" dirty="0">
                <a:solidFill>
                  <a:schemeClr val="tx1">
                    <a:lumMod val="50000"/>
                    <a:lumOff val="50000"/>
                  </a:schemeClr>
                </a:solidFill>
              </a:rPr>
              <a:t> </a:t>
            </a:r>
            <a:r>
              <a:rPr lang="en-US" sz="1400" dirty="0" err="1">
                <a:solidFill>
                  <a:schemeClr val="tx1">
                    <a:lumMod val="50000"/>
                    <a:lumOff val="50000"/>
                  </a:schemeClr>
                </a:solidFill>
              </a:rPr>
              <a:t>quis</a:t>
            </a:r>
            <a:r>
              <a:rPr lang="en-US" sz="1400" dirty="0">
                <a:solidFill>
                  <a:schemeClr val="tx1">
                    <a:lumMod val="50000"/>
                    <a:lumOff val="50000"/>
                  </a:schemeClr>
                </a:solidFill>
              </a:rPr>
              <a:t>, </a:t>
            </a:r>
            <a:r>
              <a:rPr lang="en-US" sz="1400" dirty="0" err="1">
                <a:solidFill>
                  <a:schemeClr val="tx1">
                    <a:lumMod val="50000"/>
                    <a:lumOff val="50000"/>
                  </a:schemeClr>
                </a:solidFill>
              </a:rPr>
              <a:t>fringilla</a:t>
            </a:r>
            <a:r>
              <a:rPr lang="en-US" sz="1400" dirty="0">
                <a:solidFill>
                  <a:schemeClr val="tx1">
                    <a:lumMod val="50000"/>
                    <a:lumOff val="50000"/>
                  </a:schemeClr>
                </a:solidFill>
              </a:rPr>
              <a:t> lacus.</a:t>
            </a:r>
          </a:p>
        </p:txBody>
      </p:sp>
    </p:spTree>
    <p:extLst>
      <p:ext uri="{BB962C8B-B14F-4D97-AF65-F5344CB8AC3E}">
        <p14:creationId xmlns:p14="http://schemas.microsoft.com/office/powerpoint/2010/main" val="397924913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barn(outVertical)">
                                      <p:cBhvr>
                                        <p:cTn id="7" dur="500"/>
                                        <p:tgtEl>
                                          <p:spTgt spid="54"/>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40"/>
                                        </p:tgtEl>
                                        <p:attrNameLst>
                                          <p:attrName>style.visibility</p:attrName>
                                        </p:attrNameLst>
                                      </p:cBhvr>
                                      <p:to>
                                        <p:strVal val="visible"/>
                                      </p:to>
                                    </p:set>
                                    <p:animEffect transition="in" filter="wipe(right)">
                                      <p:cBhvr>
                                        <p:cTn id="11" dur="1000"/>
                                        <p:tgtEl>
                                          <p:spTgt spid="40"/>
                                        </p:tgtEl>
                                      </p:cBhvr>
                                    </p:animEffect>
                                  </p:childTnLst>
                                </p:cTn>
                              </p:par>
                              <p:par>
                                <p:cTn id="12" presetID="12" presetClass="entr" presetSubtype="2" fill="hold" grpId="0" nodeType="withEffect">
                                  <p:stCondLst>
                                    <p:cond delay="0"/>
                                  </p:stCondLst>
                                  <p:childTnLst>
                                    <p:set>
                                      <p:cBhvr>
                                        <p:cTn id="13" dur="1" fill="hold">
                                          <p:stCondLst>
                                            <p:cond delay="0"/>
                                          </p:stCondLst>
                                        </p:cTn>
                                        <p:tgtEl>
                                          <p:spTgt spid="53"/>
                                        </p:tgtEl>
                                        <p:attrNameLst>
                                          <p:attrName>style.visibility</p:attrName>
                                        </p:attrNameLst>
                                      </p:cBhvr>
                                      <p:to>
                                        <p:strVal val="visible"/>
                                      </p:to>
                                    </p:set>
                                    <p:anim calcmode="lin" valueType="num">
                                      <p:cBhvr additive="base">
                                        <p:cTn id="14" dur="500"/>
                                        <p:tgtEl>
                                          <p:spTgt spid="53"/>
                                        </p:tgtEl>
                                        <p:attrNameLst>
                                          <p:attrName>ppt_x</p:attrName>
                                        </p:attrNameLst>
                                      </p:cBhvr>
                                      <p:tavLst>
                                        <p:tav tm="0">
                                          <p:val>
                                            <p:strVal val="#ppt_x+#ppt_w*1.125000"/>
                                          </p:val>
                                        </p:tav>
                                        <p:tav tm="100000">
                                          <p:val>
                                            <p:strVal val="#ppt_x"/>
                                          </p:val>
                                        </p:tav>
                                      </p:tavLst>
                                    </p:anim>
                                    <p:animEffect transition="in" filter="wipe(left)">
                                      <p:cBhvr>
                                        <p:cTn id="15" dur="500"/>
                                        <p:tgtEl>
                                          <p:spTgt spid="5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childTnLst>
                          </p:cTn>
                        </p:par>
                        <p:par>
                          <p:cTn id="20" fill="hold">
                            <p:stCondLst>
                              <p:cond delay="2500"/>
                            </p:stCondLst>
                            <p:childTnLst>
                              <p:par>
                                <p:cTn id="21" presetID="10" presetClass="entr" presetSubtype="0"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fade">
                                      <p:cBhvr>
                                        <p:cTn id="23" dur="500"/>
                                        <p:tgtEl>
                                          <p:spTgt spid="67"/>
                                        </p:tgtEl>
                                      </p:cBhvr>
                                    </p:animEffect>
                                  </p:childTnLst>
                                </p:cTn>
                              </p:par>
                            </p:childTnLst>
                          </p:cTn>
                        </p:par>
                        <p:par>
                          <p:cTn id="24" fill="hold">
                            <p:stCondLst>
                              <p:cond delay="3000"/>
                            </p:stCondLst>
                            <p:childTnLst>
                              <p:par>
                                <p:cTn id="25" presetID="10" presetClass="entr" presetSubtype="0" fill="hold" grpId="0" nodeType="afterEffect">
                                  <p:stCondLst>
                                    <p:cond delay="0"/>
                                  </p:stCondLst>
                                  <p:childTnLst>
                                    <p:set>
                                      <p:cBhvr>
                                        <p:cTn id="26" dur="1" fill="hold">
                                          <p:stCondLst>
                                            <p:cond delay="0"/>
                                          </p:stCondLst>
                                        </p:cTn>
                                        <p:tgtEl>
                                          <p:spTgt spid="68"/>
                                        </p:tgtEl>
                                        <p:attrNameLst>
                                          <p:attrName>style.visibility</p:attrName>
                                        </p:attrNameLst>
                                      </p:cBhvr>
                                      <p:to>
                                        <p:strVal val="visible"/>
                                      </p:to>
                                    </p:set>
                                    <p:animEffect transition="in" filter="fade">
                                      <p:cBhvr>
                                        <p:cTn id="27" dur="500"/>
                                        <p:tgtEl>
                                          <p:spTgt spid="68"/>
                                        </p:tgtEl>
                                      </p:cBhvr>
                                    </p:animEffect>
                                  </p:childTnLst>
                                </p:cTn>
                              </p:par>
                            </p:childTnLst>
                          </p:cTn>
                        </p:par>
                        <p:par>
                          <p:cTn id="28" fill="hold">
                            <p:stCondLst>
                              <p:cond delay="3500"/>
                            </p:stCondLst>
                            <p:childTnLst>
                              <p:par>
                                <p:cTn id="29" presetID="10" presetClass="entr" presetSubtype="0" fill="hold" grpId="0" nodeType="afterEffect">
                                  <p:stCondLst>
                                    <p:cond delay="0"/>
                                  </p:stCondLst>
                                  <p:childTnLst>
                                    <p:set>
                                      <p:cBhvr>
                                        <p:cTn id="30" dur="1" fill="hold">
                                          <p:stCondLst>
                                            <p:cond delay="0"/>
                                          </p:stCondLst>
                                        </p:cTn>
                                        <p:tgtEl>
                                          <p:spTgt spid="69"/>
                                        </p:tgtEl>
                                        <p:attrNameLst>
                                          <p:attrName>style.visibility</p:attrName>
                                        </p:attrNameLst>
                                      </p:cBhvr>
                                      <p:to>
                                        <p:strVal val="visible"/>
                                      </p:to>
                                    </p:set>
                                    <p:animEffect transition="in" filter="fade">
                                      <p:cBhvr>
                                        <p:cTn id="31" dur="500"/>
                                        <p:tgtEl>
                                          <p:spTgt spid="69"/>
                                        </p:tgtEl>
                                      </p:cBhvr>
                                    </p:animEffect>
                                  </p:childTnLst>
                                </p:cTn>
                              </p:par>
                            </p:childTnLst>
                          </p:cTn>
                        </p:par>
                        <p:par>
                          <p:cTn id="32" fill="hold">
                            <p:stCondLst>
                              <p:cond delay="4000"/>
                            </p:stCondLst>
                            <p:childTnLst>
                              <p:par>
                                <p:cTn id="33" presetID="10" presetClass="entr" presetSubtype="0" fill="hold" grpId="0"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fade">
                                      <p:cBhvr>
                                        <p:cTn id="35" dur="500"/>
                                        <p:tgtEl>
                                          <p:spTgt spid="70"/>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57"/>
                                        </p:tgtEl>
                                        <p:attrNameLst>
                                          <p:attrName>style.visibility</p:attrName>
                                        </p:attrNameLst>
                                      </p:cBhvr>
                                      <p:to>
                                        <p:strVal val="visible"/>
                                      </p:to>
                                    </p:set>
                                    <p:animEffect transition="in" filter="fade">
                                      <p:cBhvr>
                                        <p:cTn id="39" dur="500"/>
                                        <p:tgtEl>
                                          <p:spTgt spid="57"/>
                                        </p:tgtEl>
                                      </p:cBhvr>
                                    </p:animEffect>
                                  </p:childTnLst>
                                </p:cTn>
                              </p:par>
                            </p:childTnLst>
                          </p:cTn>
                        </p:par>
                        <p:par>
                          <p:cTn id="40" fill="hold">
                            <p:stCondLst>
                              <p:cond delay="5000"/>
                            </p:stCondLst>
                            <p:childTnLst>
                              <p:par>
                                <p:cTn id="41" presetID="22" presetClass="entr" presetSubtype="2"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wipe(right)">
                                      <p:cBhvr>
                                        <p:cTn id="43" dur="1000"/>
                                        <p:tgtEl>
                                          <p:spTgt spid="24"/>
                                        </p:tgtEl>
                                      </p:cBhvr>
                                    </p:animEffect>
                                  </p:childTnLst>
                                </p:cTn>
                              </p:par>
                              <p:par>
                                <p:cTn id="44" presetID="12" presetClass="entr" presetSubtype="2" fill="hold" grpId="0" nodeType="withEffect">
                                  <p:stCondLst>
                                    <p:cond delay="0"/>
                                  </p:stCondLst>
                                  <p:childTnLst>
                                    <p:set>
                                      <p:cBhvr>
                                        <p:cTn id="45" dur="1" fill="hold">
                                          <p:stCondLst>
                                            <p:cond delay="0"/>
                                          </p:stCondLst>
                                        </p:cTn>
                                        <p:tgtEl>
                                          <p:spTgt spid="38"/>
                                        </p:tgtEl>
                                        <p:attrNameLst>
                                          <p:attrName>style.visibility</p:attrName>
                                        </p:attrNameLst>
                                      </p:cBhvr>
                                      <p:to>
                                        <p:strVal val="visible"/>
                                      </p:to>
                                    </p:set>
                                    <p:anim calcmode="lin" valueType="num">
                                      <p:cBhvr additive="base">
                                        <p:cTn id="46" dur="500"/>
                                        <p:tgtEl>
                                          <p:spTgt spid="38"/>
                                        </p:tgtEl>
                                        <p:attrNameLst>
                                          <p:attrName>ppt_x</p:attrName>
                                        </p:attrNameLst>
                                      </p:cBhvr>
                                      <p:tavLst>
                                        <p:tav tm="0">
                                          <p:val>
                                            <p:strVal val="#ppt_x+#ppt_w*1.125000"/>
                                          </p:val>
                                        </p:tav>
                                        <p:tav tm="100000">
                                          <p:val>
                                            <p:strVal val="#ppt_x"/>
                                          </p:val>
                                        </p:tav>
                                      </p:tavLst>
                                    </p:anim>
                                    <p:animEffect transition="in" filter="wipe(left)">
                                      <p:cBhvr>
                                        <p:cTn id="47" dur="500"/>
                                        <p:tgtEl>
                                          <p:spTgt spid="38"/>
                                        </p:tgtEl>
                                      </p:cBhvr>
                                    </p:animEffect>
                                  </p:childTnLst>
                                </p:cTn>
                              </p:par>
                            </p:childTnLst>
                          </p:cTn>
                        </p:par>
                        <p:par>
                          <p:cTn id="48" fill="hold">
                            <p:stCondLst>
                              <p:cond delay="6000"/>
                            </p:stCondLst>
                            <p:childTnLst>
                              <p:par>
                                <p:cTn id="49" presetID="10" presetClass="entr" presetSubtype="0" fill="hold" grpId="0" nodeType="afterEffect">
                                  <p:stCondLst>
                                    <p:cond delay="0"/>
                                  </p:stCondLst>
                                  <p:childTnLst>
                                    <p:set>
                                      <p:cBhvr>
                                        <p:cTn id="50" dur="1" fill="hold">
                                          <p:stCondLst>
                                            <p:cond delay="0"/>
                                          </p:stCondLst>
                                        </p:cTn>
                                        <p:tgtEl>
                                          <p:spTgt spid="55"/>
                                        </p:tgtEl>
                                        <p:attrNameLst>
                                          <p:attrName>style.visibility</p:attrName>
                                        </p:attrNameLst>
                                      </p:cBhvr>
                                      <p:to>
                                        <p:strVal val="visible"/>
                                      </p:to>
                                    </p:set>
                                    <p:animEffect transition="in" filter="fade">
                                      <p:cBhvr>
                                        <p:cTn id="51" dur="500"/>
                                        <p:tgtEl>
                                          <p:spTgt spid="55"/>
                                        </p:tgtEl>
                                      </p:cBhvr>
                                    </p:animEffect>
                                  </p:childTnLst>
                                </p:cTn>
                              </p:par>
                            </p:childTnLst>
                          </p:cTn>
                        </p:par>
                        <p:par>
                          <p:cTn id="52" fill="hold">
                            <p:stCondLst>
                              <p:cond delay="6500"/>
                            </p:stCondLst>
                            <p:childTnLst>
                              <p:par>
                                <p:cTn id="53" presetID="10" presetClass="entr" presetSubtype="0" fill="hold" grpId="0" nodeType="afterEffect">
                                  <p:stCondLst>
                                    <p:cond delay="0"/>
                                  </p:stCondLst>
                                  <p:childTnLst>
                                    <p:set>
                                      <p:cBhvr>
                                        <p:cTn id="54" dur="1" fill="hold">
                                          <p:stCondLst>
                                            <p:cond delay="0"/>
                                          </p:stCondLst>
                                        </p:cTn>
                                        <p:tgtEl>
                                          <p:spTgt spid="77"/>
                                        </p:tgtEl>
                                        <p:attrNameLst>
                                          <p:attrName>style.visibility</p:attrName>
                                        </p:attrNameLst>
                                      </p:cBhvr>
                                      <p:to>
                                        <p:strVal val="visible"/>
                                      </p:to>
                                    </p:set>
                                    <p:animEffect transition="in" filter="fade">
                                      <p:cBhvr>
                                        <p:cTn id="55" dur="500"/>
                                        <p:tgtEl>
                                          <p:spTgt spid="77"/>
                                        </p:tgtEl>
                                      </p:cBhvr>
                                    </p:animEffect>
                                  </p:childTnLst>
                                </p:cTn>
                              </p:par>
                            </p:childTnLst>
                          </p:cTn>
                        </p:par>
                        <p:par>
                          <p:cTn id="56" fill="hold">
                            <p:stCondLst>
                              <p:cond delay="7000"/>
                            </p:stCondLst>
                            <p:childTnLst>
                              <p:par>
                                <p:cTn id="57" presetID="10" presetClass="entr" presetSubtype="0" fill="hold" grpId="0" nodeType="afterEffect">
                                  <p:stCondLst>
                                    <p:cond delay="0"/>
                                  </p:stCondLst>
                                  <p:childTnLst>
                                    <p:set>
                                      <p:cBhvr>
                                        <p:cTn id="58" dur="1" fill="hold">
                                          <p:stCondLst>
                                            <p:cond delay="0"/>
                                          </p:stCondLst>
                                        </p:cTn>
                                        <p:tgtEl>
                                          <p:spTgt spid="78"/>
                                        </p:tgtEl>
                                        <p:attrNameLst>
                                          <p:attrName>style.visibility</p:attrName>
                                        </p:attrNameLst>
                                      </p:cBhvr>
                                      <p:to>
                                        <p:strVal val="visible"/>
                                      </p:to>
                                    </p:set>
                                    <p:animEffect transition="in" filter="fade">
                                      <p:cBhvr>
                                        <p:cTn id="59" dur="500"/>
                                        <p:tgtEl>
                                          <p:spTgt spid="78"/>
                                        </p:tgtEl>
                                      </p:cBhvr>
                                    </p:animEffect>
                                  </p:childTnLst>
                                </p:cTn>
                              </p:par>
                            </p:childTnLst>
                          </p:cTn>
                        </p:par>
                        <p:par>
                          <p:cTn id="60" fill="hold">
                            <p:stCondLst>
                              <p:cond delay="7500"/>
                            </p:stCondLst>
                            <p:childTnLst>
                              <p:par>
                                <p:cTn id="61" presetID="10" presetClass="entr" presetSubtype="0" fill="hold" grpId="0"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500"/>
                                        <p:tgtEl>
                                          <p:spTgt spid="79"/>
                                        </p:tgtEl>
                                      </p:cBhvr>
                                    </p:animEffect>
                                  </p:childTnLst>
                                </p:cTn>
                              </p:par>
                            </p:childTnLst>
                          </p:cTn>
                        </p:par>
                        <p:par>
                          <p:cTn id="64" fill="hold">
                            <p:stCondLst>
                              <p:cond delay="8000"/>
                            </p:stCondLst>
                            <p:childTnLst>
                              <p:par>
                                <p:cTn id="65" presetID="10" presetClass="entr" presetSubtype="0" fill="hold" grpId="0" nodeType="afterEffect">
                                  <p:stCondLst>
                                    <p:cond delay="0"/>
                                  </p:stCondLst>
                                  <p:childTnLst>
                                    <p:set>
                                      <p:cBhvr>
                                        <p:cTn id="66" dur="1" fill="hold">
                                          <p:stCondLst>
                                            <p:cond delay="0"/>
                                          </p:stCondLst>
                                        </p:cTn>
                                        <p:tgtEl>
                                          <p:spTgt spid="80"/>
                                        </p:tgtEl>
                                        <p:attrNameLst>
                                          <p:attrName>style.visibility</p:attrName>
                                        </p:attrNameLst>
                                      </p:cBhvr>
                                      <p:to>
                                        <p:strVal val="visible"/>
                                      </p:to>
                                    </p:set>
                                    <p:animEffect transition="in" filter="fade">
                                      <p:cBhvr>
                                        <p:cTn id="67" dur="500"/>
                                        <p:tgtEl>
                                          <p:spTgt spid="80"/>
                                        </p:tgtEl>
                                      </p:cBhvr>
                                    </p:animEffect>
                                  </p:childTnLst>
                                </p:cTn>
                              </p:par>
                            </p:childTnLst>
                          </p:cTn>
                        </p:par>
                        <p:par>
                          <p:cTn id="68" fill="hold">
                            <p:stCondLst>
                              <p:cond delay="8500"/>
                            </p:stCondLst>
                            <p:childTnLst>
                              <p:par>
                                <p:cTn id="69" presetID="10" presetClass="entr" presetSubtype="0" fill="hold" nodeType="afterEffect">
                                  <p:stCondLst>
                                    <p:cond delay="0"/>
                                  </p:stCondLst>
                                  <p:childTnLst>
                                    <p:set>
                                      <p:cBhvr>
                                        <p:cTn id="70" dur="1" fill="hold">
                                          <p:stCondLst>
                                            <p:cond delay="0"/>
                                          </p:stCondLst>
                                        </p:cTn>
                                        <p:tgtEl>
                                          <p:spTgt spid="62"/>
                                        </p:tgtEl>
                                        <p:attrNameLst>
                                          <p:attrName>style.visibility</p:attrName>
                                        </p:attrNameLst>
                                      </p:cBhvr>
                                      <p:to>
                                        <p:strVal val="visible"/>
                                      </p:to>
                                    </p:set>
                                    <p:animEffect transition="in" filter="fade">
                                      <p:cBhvr>
                                        <p:cTn id="71" dur="500"/>
                                        <p:tgtEl>
                                          <p:spTgt spid="62"/>
                                        </p:tgtEl>
                                      </p:cBhvr>
                                    </p:animEffect>
                                  </p:childTnLst>
                                </p:cTn>
                              </p:par>
                            </p:childTnLst>
                          </p:cTn>
                        </p:par>
                        <p:par>
                          <p:cTn id="72" fill="hold">
                            <p:stCondLst>
                              <p:cond delay="9000"/>
                            </p:stCondLst>
                            <p:childTnLst>
                              <p:par>
                                <p:cTn id="73" presetID="16" presetClass="entr" presetSubtype="37" fill="hold" grpId="0" nodeType="afterEffect">
                                  <p:stCondLst>
                                    <p:cond delay="0"/>
                                  </p:stCondLst>
                                  <p:childTnLst>
                                    <p:set>
                                      <p:cBhvr>
                                        <p:cTn id="74" dur="1" fill="hold">
                                          <p:stCondLst>
                                            <p:cond delay="0"/>
                                          </p:stCondLst>
                                        </p:cTn>
                                        <p:tgtEl>
                                          <p:spTgt spid="81"/>
                                        </p:tgtEl>
                                        <p:attrNameLst>
                                          <p:attrName>style.visibility</p:attrName>
                                        </p:attrNameLst>
                                      </p:cBhvr>
                                      <p:to>
                                        <p:strVal val="visible"/>
                                      </p:to>
                                    </p:set>
                                    <p:animEffect transition="in" filter="barn(outVertical)">
                                      <p:cBhvr>
                                        <p:cTn id="75"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53" grpId="0" animBg="1"/>
      <p:bldP spid="54" grpId="0"/>
      <p:bldP spid="55" grpId="0"/>
      <p:bldP spid="56" grpId="0"/>
      <p:bldP spid="67" grpId="0"/>
      <p:bldP spid="68" grpId="0"/>
      <p:bldP spid="69" grpId="0"/>
      <p:bldP spid="70" grpId="0"/>
      <p:bldP spid="77" grpId="0"/>
      <p:bldP spid="78" grpId="0"/>
      <p:bldP spid="79" grpId="0"/>
      <p:bldP spid="80" grpId="0"/>
      <p:bldP spid="81"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Ability To Work By Team</a:t>
            </a:r>
          </a:p>
        </p:txBody>
      </p:sp>
      <p:sp>
        <p:nvSpPr>
          <p:cNvPr id="3" name="Slide Number Placeholder 2"/>
          <p:cNvSpPr>
            <a:spLocks noGrp="1"/>
          </p:cNvSpPr>
          <p:nvPr>
            <p:ph type="sldNum" sz="quarter" idx="12"/>
          </p:nvPr>
        </p:nvSpPr>
        <p:spPr/>
        <p:txBody>
          <a:bodyPr/>
          <a:lstStyle/>
          <a:p>
            <a:fld id="{5DE872C3-2ED1-43FB-B3C4-BA6F078D7CD3}" type="slidenum">
              <a:rPr lang="en-US" smtClean="0"/>
              <a:t>34</a:t>
            </a:fld>
            <a:endParaRPr lang="en-US"/>
          </a:p>
        </p:txBody>
      </p:sp>
      <p:graphicFrame>
        <p:nvGraphicFramePr>
          <p:cNvPr id="4" name="Chart 3"/>
          <p:cNvGraphicFramePr/>
          <p:nvPr>
            <p:extLst>
              <p:ext uri="{D42A27DB-BD31-4B8C-83A1-F6EECF244321}">
                <p14:modId xmlns:p14="http://schemas.microsoft.com/office/powerpoint/2010/main" val="3670507699"/>
              </p:ext>
            </p:extLst>
          </p:nvPr>
        </p:nvGraphicFramePr>
        <p:xfrm>
          <a:off x="3362867" y="2964493"/>
          <a:ext cx="2623291" cy="249323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p:cNvGraphicFramePr/>
          <p:nvPr>
            <p:extLst>
              <p:ext uri="{D42A27DB-BD31-4B8C-83A1-F6EECF244321}">
                <p14:modId xmlns:p14="http://schemas.microsoft.com/office/powerpoint/2010/main" val="593247099"/>
              </p:ext>
            </p:extLst>
          </p:nvPr>
        </p:nvGraphicFramePr>
        <p:xfrm>
          <a:off x="9003559" y="2964493"/>
          <a:ext cx="2623291" cy="2493230"/>
        </p:xfrm>
        <a:graphic>
          <a:graphicData uri="http://schemas.openxmlformats.org/drawingml/2006/chart">
            <c:chart xmlns:c="http://schemas.openxmlformats.org/drawingml/2006/chart" xmlns:r="http://schemas.openxmlformats.org/officeDocument/2006/relationships" r:id="rId3"/>
          </a:graphicData>
        </a:graphic>
      </p:graphicFrame>
      <p:sp>
        <p:nvSpPr>
          <p:cNvPr id="28" name="Rectangle 27"/>
          <p:cNvSpPr/>
          <p:nvPr/>
        </p:nvSpPr>
        <p:spPr>
          <a:xfrm>
            <a:off x="1057896" y="1943099"/>
            <a:ext cx="1887159" cy="2047875"/>
          </a:xfrm>
          <a:prstGeom prst="rect">
            <a:avLst/>
          </a:prstGeom>
          <a:blipFill>
            <a:blip r:embed="rId4"/>
            <a:stretch>
              <a:fillRect/>
            </a:stretch>
          </a:blipFill>
          <a:ln w="19050">
            <a:solidFill>
              <a:schemeClr val="accent2"/>
            </a:solidFill>
          </a:ln>
          <a:effectLst>
            <a:outerShdw blurRad="50800" dist="25400" dir="2700000" algn="ctr" rotWithShape="0">
              <a:schemeClr val="accent3">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6681740" y="1943099"/>
            <a:ext cx="1887159" cy="2047875"/>
          </a:xfrm>
          <a:prstGeom prst="rect">
            <a:avLst/>
          </a:prstGeom>
          <a:blipFill>
            <a:blip r:embed="rId4"/>
            <a:stretch>
              <a:fillRect/>
            </a:stretch>
          </a:blipFill>
          <a:ln w="19050">
            <a:solidFill>
              <a:schemeClr val="accent5"/>
            </a:solidFill>
          </a:ln>
          <a:effectLst>
            <a:outerShdw blurRad="50800" dist="25400" dir="2700000" algn="ctr" rotWithShape="0">
              <a:schemeClr val="accent3">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p:cNvGrpSpPr/>
          <p:nvPr/>
        </p:nvGrpSpPr>
        <p:grpSpPr>
          <a:xfrm>
            <a:off x="1126715" y="4093475"/>
            <a:ext cx="1738247" cy="1024077"/>
            <a:chOff x="1231490" y="4217300"/>
            <a:chExt cx="1738247" cy="1024077"/>
          </a:xfrm>
        </p:grpSpPr>
        <p:sp>
          <p:nvSpPr>
            <p:cNvPr id="31" name="TextBox 30"/>
            <p:cNvSpPr txBox="1"/>
            <p:nvPr/>
          </p:nvSpPr>
          <p:spPr>
            <a:xfrm>
              <a:off x="1419002" y="4217300"/>
              <a:ext cx="1367683" cy="338554"/>
            </a:xfrm>
            <a:prstGeom prst="rect">
              <a:avLst/>
            </a:prstGeom>
            <a:noFill/>
          </p:spPr>
          <p:txBody>
            <a:bodyPr wrap="none" rtlCol="0">
              <a:spAutoFit/>
            </a:bodyPr>
            <a:lstStyle/>
            <a:p>
              <a:pPr algn="ctr"/>
              <a:r>
                <a:rPr lang="en-US" sz="1600" dirty="0">
                  <a:solidFill>
                    <a:schemeClr val="tx1">
                      <a:lumMod val="65000"/>
                      <a:lumOff val="35000"/>
                    </a:schemeClr>
                  </a:solidFill>
                  <a:latin typeface="+mj-lt"/>
                </a:rPr>
                <a:t>Adam </a:t>
              </a:r>
              <a:r>
                <a:rPr lang="en-US" sz="1600" dirty="0" err="1">
                  <a:solidFill>
                    <a:schemeClr val="tx1">
                      <a:lumMod val="65000"/>
                      <a:lumOff val="35000"/>
                    </a:schemeClr>
                  </a:solidFill>
                  <a:latin typeface="+mj-lt"/>
                </a:rPr>
                <a:t>Lanana</a:t>
              </a:r>
              <a:endParaRPr lang="id-ID" sz="1600" dirty="0">
                <a:solidFill>
                  <a:schemeClr val="tx1">
                    <a:lumMod val="65000"/>
                    <a:lumOff val="35000"/>
                  </a:schemeClr>
                </a:solidFill>
                <a:latin typeface="+mj-lt"/>
              </a:endParaRPr>
            </a:p>
          </p:txBody>
        </p:sp>
        <p:sp>
          <p:nvSpPr>
            <p:cNvPr id="32" name="Rectangle 31"/>
            <p:cNvSpPr/>
            <p:nvPr/>
          </p:nvSpPr>
          <p:spPr>
            <a:xfrm>
              <a:off x="1231490" y="4779712"/>
              <a:ext cx="1738247" cy="461665"/>
            </a:xfrm>
            <a:prstGeom prst="rect">
              <a:avLst/>
            </a:prstGeom>
          </p:spPr>
          <p:txBody>
            <a:bodyPr wrap="square">
              <a:spAutoFit/>
            </a:bodyPr>
            <a:lstStyle/>
            <a:p>
              <a:pPr algn="ctr"/>
              <a:r>
                <a:rPr lang="en-US" sz="1200" dirty="0">
                  <a:solidFill>
                    <a:schemeClr val="tx1">
                      <a:lumMod val="50000"/>
                      <a:lumOff val="50000"/>
                    </a:schemeClr>
                  </a:solidFill>
                </a:rPr>
                <a:t>C</a:t>
              </a:r>
              <a:r>
                <a:rPr lang="id-ID" sz="1200" dirty="0">
                  <a:solidFill>
                    <a:schemeClr val="tx1">
                      <a:lumMod val="50000"/>
                      <a:lumOff val="50000"/>
                    </a:schemeClr>
                  </a:solidFill>
                </a:rPr>
                <a:t>ategories business and personal presentation</a:t>
              </a:r>
            </a:p>
          </p:txBody>
        </p:sp>
        <p:sp>
          <p:nvSpPr>
            <p:cNvPr id="33" name="TextBox 32"/>
            <p:cNvSpPr txBox="1"/>
            <p:nvPr/>
          </p:nvSpPr>
          <p:spPr>
            <a:xfrm>
              <a:off x="1556737" y="4546818"/>
              <a:ext cx="1092222" cy="276999"/>
            </a:xfrm>
            <a:prstGeom prst="rect">
              <a:avLst/>
            </a:prstGeom>
            <a:noFill/>
          </p:spPr>
          <p:txBody>
            <a:bodyPr wrap="none" rtlCol="0">
              <a:spAutoFit/>
            </a:bodyPr>
            <a:lstStyle/>
            <a:p>
              <a:pPr algn="ctr"/>
              <a:r>
                <a:rPr lang="id-ID" sz="1200" dirty="0">
                  <a:solidFill>
                    <a:schemeClr val="tx1">
                      <a:lumMod val="50000"/>
                      <a:lumOff val="50000"/>
                    </a:schemeClr>
                  </a:solidFill>
                </a:rPr>
                <a:t>Administrative</a:t>
              </a:r>
            </a:p>
          </p:txBody>
        </p:sp>
      </p:grpSp>
      <p:grpSp>
        <p:nvGrpSpPr>
          <p:cNvPr id="34" name="Group 33"/>
          <p:cNvGrpSpPr/>
          <p:nvPr/>
        </p:nvGrpSpPr>
        <p:grpSpPr>
          <a:xfrm>
            <a:off x="1528414" y="5263186"/>
            <a:ext cx="938270" cy="194547"/>
            <a:chOff x="2307153" y="4961877"/>
            <a:chExt cx="872086" cy="180824"/>
          </a:xfrm>
          <a:solidFill>
            <a:schemeClr val="accent3"/>
          </a:solidFill>
        </p:grpSpPr>
        <p:sp>
          <p:nvSpPr>
            <p:cNvPr id="35" name="Freeform 5"/>
            <p:cNvSpPr>
              <a:spLocks noEditPoints="1"/>
            </p:cNvSpPr>
            <p:nvPr/>
          </p:nvSpPr>
          <p:spPr bwMode="auto">
            <a:xfrm>
              <a:off x="2998631" y="4961877"/>
              <a:ext cx="180608" cy="180819"/>
            </a:xfrm>
            <a:custGeom>
              <a:avLst/>
              <a:gdLst>
                <a:gd name="T0" fmla="*/ 345 w 360"/>
                <a:gd name="T1" fmla="*/ 206 h 360"/>
                <a:gd name="T2" fmla="*/ 347 w 360"/>
                <a:gd name="T3" fmla="*/ 180 h 360"/>
                <a:gd name="T4" fmla="*/ 180 w 360"/>
                <a:gd name="T5" fmla="*/ 13 h 360"/>
                <a:gd name="T6" fmla="*/ 154 w 360"/>
                <a:gd name="T7" fmla="*/ 15 h 360"/>
                <a:gd name="T8" fmla="*/ 101 w 360"/>
                <a:gd name="T9" fmla="*/ 0 h 360"/>
                <a:gd name="T10" fmla="*/ 0 w 360"/>
                <a:gd name="T11" fmla="*/ 101 h 360"/>
                <a:gd name="T12" fmla="*/ 15 w 360"/>
                <a:gd name="T13" fmla="*/ 154 h 360"/>
                <a:gd name="T14" fmla="*/ 13 w 360"/>
                <a:gd name="T15" fmla="*/ 180 h 360"/>
                <a:gd name="T16" fmla="*/ 180 w 360"/>
                <a:gd name="T17" fmla="*/ 347 h 360"/>
                <a:gd name="T18" fmla="*/ 206 w 360"/>
                <a:gd name="T19" fmla="*/ 345 h 360"/>
                <a:gd name="T20" fmla="*/ 259 w 360"/>
                <a:gd name="T21" fmla="*/ 360 h 360"/>
                <a:gd name="T22" fmla="*/ 360 w 360"/>
                <a:gd name="T23" fmla="*/ 259 h 360"/>
                <a:gd name="T24" fmla="*/ 345 w 360"/>
                <a:gd name="T25" fmla="*/ 206 h 360"/>
                <a:gd name="T26" fmla="*/ 259 w 360"/>
                <a:gd name="T27" fmla="*/ 256 h 360"/>
                <a:gd name="T28" fmla="*/ 228 w 360"/>
                <a:gd name="T29" fmla="*/ 280 h 360"/>
                <a:gd name="T30" fmla="*/ 180 w 360"/>
                <a:gd name="T31" fmla="*/ 288 h 360"/>
                <a:gd name="T32" fmla="*/ 125 w 360"/>
                <a:gd name="T33" fmla="*/ 277 h 360"/>
                <a:gd name="T34" fmla="*/ 100 w 360"/>
                <a:gd name="T35" fmla="*/ 254 h 360"/>
                <a:gd name="T36" fmla="*/ 90 w 360"/>
                <a:gd name="T37" fmla="*/ 227 h 360"/>
                <a:gd name="T38" fmla="*/ 96 w 360"/>
                <a:gd name="T39" fmla="*/ 213 h 360"/>
                <a:gd name="T40" fmla="*/ 111 w 360"/>
                <a:gd name="T41" fmla="*/ 207 h 360"/>
                <a:gd name="T42" fmla="*/ 124 w 360"/>
                <a:gd name="T43" fmla="*/ 212 h 360"/>
                <a:gd name="T44" fmla="*/ 133 w 360"/>
                <a:gd name="T45" fmla="*/ 225 h 360"/>
                <a:gd name="T46" fmla="*/ 142 w 360"/>
                <a:gd name="T47" fmla="*/ 241 h 360"/>
                <a:gd name="T48" fmla="*/ 155 w 360"/>
                <a:gd name="T49" fmla="*/ 252 h 360"/>
                <a:gd name="T50" fmla="*/ 179 w 360"/>
                <a:gd name="T51" fmla="*/ 256 h 360"/>
                <a:gd name="T52" fmla="*/ 211 w 360"/>
                <a:gd name="T53" fmla="*/ 247 h 360"/>
                <a:gd name="T54" fmla="*/ 224 w 360"/>
                <a:gd name="T55" fmla="*/ 226 h 360"/>
                <a:gd name="T56" fmla="*/ 217 w 360"/>
                <a:gd name="T57" fmla="*/ 210 h 360"/>
                <a:gd name="T58" fmla="*/ 200 w 360"/>
                <a:gd name="T59" fmla="*/ 200 h 360"/>
                <a:gd name="T60" fmla="*/ 171 w 360"/>
                <a:gd name="T61" fmla="*/ 193 h 360"/>
                <a:gd name="T62" fmla="*/ 130 w 360"/>
                <a:gd name="T63" fmla="*/ 181 h 360"/>
                <a:gd name="T64" fmla="*/ 104 w 360"/>
                <a:gd name="T65" fmla="*/ 161 h 360"/>
                <a:gd name="T66" fmla="*/ 94 w 360"/>
                <a:gd name="T67" fmla="*/ 131 h 360"/>
                <a:gd name="T68" fmla="*/ 105 w 360"/>
                <a:gd name="T69" fmla="*/ 100 h 360"/>
                <a:gd name="T70" fmla="*/ 134 w 360"/>
                <a:gd name="T71" fmla="*/ 79 h 360"/>
                <a:gd name="T72" fmla="*/ 179 w 360"/>
                <a:gd name="T73" fmla="*/ 72 h 360"/>
                <a:gd name="T74" fmla="*/ 215 w 360"/>
                <a:gd name="T75" fmla="*/ 77 h 360"/>
                <a:gd name="T76" fmla="*/ 241 w 360"/>
                <a:gd name="T77" fmla="*/ 89 h 360"/>
                <a:gd name="T78" fmla="*/ 255 w 360"/>
                <a:gd name="T79" fmla="*/ 106 h 360"/>
                <a:gd name="T80" fmla="*/ 260 w 360"/>
                <a:gd name="T81" fmla="*/ 123 h 360"/>
                <a:gd name="T82" fmla="*/ 254 w 360"/>
                <a:gd name="T83" fmla="*/ 137 h 360"/>
                <a:gd name="T84" fmla="*/ 239 w 360"/>
                <a:gd name="T85" fmla="*/ 144 h 360"/>
                <a:gd name="T86" fmla="*/ 227 w 360"/>
                <a:gd name="T87" fmla="*/ 140 h 360"/>
                <a:gd name="T88" fmla="*/ 218 w 360"/>
                <a:gd name="T89" fmla="*/ 128 h 360"/>
                <a:gd name="T90" fmla="*/ 203 w 360"/>
                <a:gd name="T91" fmla="*/ 110 h 360"/>
                <a:gd name="T92" fmla="*/ 176 w 360"/>
                <a:gd name="T93" fmla="*/ 103 h 360"/>
                <a:gd name="T94" fmla="*/ 148 w 360"/>
                <a:gd name="T95" fmla="*/ 110 h 360"/>
                <a:gd name="T96" fmla="*/ 138 w 360"/>
                <a:gd name="T97" fmla="*/ 127 h 360"/>
                <a:gd name="T98" fmla="*/ 141 w 360"/>
                <a:gd name="T99" fmla="*/ 137 h 360"/>
                <a:gd name="T100" fmla="*/ 151 w 360"/>
                <a:gd name="T101" fmla="*/ 145 h 360"/>
                <a:gd name="T102" fmla="*/ 164 w 360"/>
                <a:gd name="T103" fmla="*/ 150 h 360"/>
                <a:gd name="T104" fmla="*/ 186 w 360"/>
                <a:gd name="T105" fmla="*/ 155 h 360"/>
                <a:gd name="T106" fmla="*/ 220 w 360"/>
                <a:gd name="T107" fmla="*/ 164 h 360"/>
                <a:gd name="T108" fmla="*/ 247 w 360"/>
                <a:gd name="T109" fmla="*/ 176 h 360"/>
                <a:gd name="T110" fmla="*/ 264 w 360"/>
                <a:gd name="T111" fmla="*/ 195 h 360"/>
                <a:gd name="T112" fmla="*/ 270 w 360"/>
                <a:gd name="T113" fmla="*/ 222 h 360"/>
                <a:gd name="T114" fmla="*/ 259 w 360"/>
                <a:gd name="T115" fmla="*/ 2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0" h="360">
                  <a:moveTo>
                    <a:pt x="345" y="206"/>
                  </a:moveTo>
                  <a:cubicBezTo>
                    <a:pt x="346" y="198"/>
                    <a:pt x="347" y="189"/>
                    <a:pt x="347" y="180"/>
                  </a:cubicBezTo>
                  <a:cubicBezTo>
                    <a:pt x="347" y="88"/>
                    <a:pt x="272" y="13"/>
                    <a:pt x="180" y="13"/>
                  </a:cubicBezTo>
                  <a:cubicBezTo>
                    <a:pt x="171" y="13"/>
                    <a:pt x="162" y="14"/>
                    <a:pt x="154" y="15"/>
                  </a:cubicBezTo>
                  <a:cubicBezTo>
                    <a:pt x="139" y="6"/>
                    <a:pt x="120" y="0"/>
                    <a:pt x="101" y="0"/>
                  </a:cubicBezTo>
                  <a:cubicBezTo>
                    <a:pt x="45" y="0"/>
                    <a:pt x="0" y="45"/>
                    <a:pt x="0" y="101"/>
                  </a:cubicBezTo>
                  <a:cubicBezTo>
                    <a:pt x="0" y="120"/>
                    <a:pt x="6" y="139"/>
                    <a:pt x="15" y="154"/>
                  </a:cubicBezTo>
                  <a:cubicBezTo>
                    <a:pt x="14" y="163"/>
                    <a:pt x="13" y="171"/>
                    <a:pt x="13" y="180"/>
                  </a:cubicBezTo>
                  <a:cubicBezTo>
                    <a:pt x="13" y="272"/>
                    <a:pt x="88" y="347"/>
                    <a:pt x="180" y="347"/>
                  </a:cubicBezTo>
                  <a:cubicBezTo>
                    <a:pt x="189" y="347"/>
                    <a:pt x="198" y="346"/>
                    <a:pt x="206" y="345"/>
                  </a:cubicBezTo>
                  <a:cubicBezTo>
                    <a:pt x="221" y="355"/>
                    <a:pt x="240" y="360"/>
                    <a:pt x="259" y="360"/>
                  </a:cubicBezTo>
                  <a:cubicBezTo>
                    <a:pt x="315" y="360"/>
                    <a:pt x="360" y="315"/>
                    <a:pt x="360" y="259"/>
                  </a:cubicBezTo>
                  <a:cubicBezTo>
                    <a:pt x="360" y="240"/>
                    <a:pt x="355" y="222"/>
                    <a:pt x="345" y="206"/>
                  </a:cubicBezTo>
                  <a:close/>
                  <a:moveTo>
                    <a:pt x="259" y="256"/>
                  </a:moveTo>
                  <a:cubicBezTo>
                    <a:pt x="252" y="266"/>
                    <a:pt x="242" y="274"/>
                    <a:pt x="228" y="280"/>
                  </a:cubicBezTo>
                  <a:cubicBezTo>
                    <a:pt x="215" y="286"/>
                    <a:pt x="199" y="288"/>
                    <a:pt x="180" y="288"/>
                  </a:cubicBezTo>
                  <a:cubicBezTo>
                    <a:pt x="158" y="288"/>
                    <a:pt x="139" y="285"/>
                    <a:pt x="125" y="277"/>
                  </a:cubicBezTo>
                  <a:cubicBezTo>
                    <a:pt x="115" y="271"/>
                    <a:pt x="106" y="264"/>
                    <a:pt x="100" y="254"/>
                  </a:cubicBezTo>
                  <a:cubicBezTo>
                    <a:pt x="93" y="245"/>
                    <a:pt x="90" y="236"/>
                    <a:pt x="90" y="227"/>
                  </a:cubicBezTo>
                  <a:cubicBezTo>
                    <a:pt x="90" y="221"/>
                    <a:pt x="92" y="217"/>
                    <a:pt x="96" y="213"/>
                  </a:cubicBezTo>
                  <a:cubicBezTo>
                    <a:pt x="100" y="209"/>
                    <a:pt x="105" y="207"/>
                    <a:pt x="111" y="207"/>
                  </a:cubicBezTo>
                  <a:cubicBezTo>
                    <a:pt x="116" y="207"/>
                    <a:pt x="120" y="209"/>
                    <a:pt x="124" y="212"/>
                  </a:cubicBezTo>
                  <a:cubicBezTo>
                    <a:pt x="127" y="215"/>
                    <a:pt x="130" y="219"/>
                    <a:pt x="133" y="225"/>
                  </a:cubicBezTo>
                  <a:cubicBezTo>
                    <a:pt x="135" y="231"/>
                    <a:pt x="138" y="237"/>
                    <a:pt x="142" y="241"/>
                  </a:cubicBezTo>
                  <a:cubicBezTo>
                    <a:pt x="145" y="245"/>
                    <a:pt x="150" y="249"/>
                    <a:pt x="155" y="252"/>
                  </a:cubicBezTo>
                  <a:cubicBezTo>
                    <a:pt x="161" y="255"/>
                    <a:pt x="169" y="256"/>
                    <a:pt x="179" y="256"/>
                  </a:cubicBezTo>
                  <a:cubicBezTo>
                    <a:pt x="192" y="256"/>
                    <a:pt x="203" y="253"/>
                    <a:pt x="211" y="247"/>
                  </a:cubicBezTo>
                  <a:cubicBezTo>
                    <a:pt x="220" y="242"/>
                    <a:pt x="224" y="235"/>
                    <a:pt x="224" y="226"/>
                  </a:cubicBezTo>
                  <a:cubicBezTo>
                    <a:pt x="224" y="219"/>
                    <a:pt x="221" y="214"/>
                    <a:pt x="217" y="210"/>
                  </a:cubicBezTo>
                  <a:cubicBezTo>
                    <a:pt x="213" y="206"/>
                    <a:pt x="207" y="203"/>
                    <a:pt x="200" y="200"/>
                  </a:cubicBezTo>
                  <a:cubicBezTo>
                    <a:pt x="193" y="198"/>
                    <a:pt x="183" y="196"/>
                    <a:pt x="171" y="193"/>
                  </a:cubicBezTo>
                  <a:cubicBezTo>
                    <a:pt x="155" y="190"/>
                    <a:pt x="141" y="185"/>
                    <a:pt x="130" y="181"/>
                  </a:cubicBezTo>
                  <a:cubicBezTo>
                    <a:pt x="119" y="176"/>
                    <a:pt x="111" y="170"/>
                    <a:pt x="104" y="161"/>
                  </a:cubicBezTo>
                  <a:cubicBezTo>
                    <a:pt x="98" y="153"/>
                    <a:pt x="94" y="143"/>
                    <a:pt x="94" y="131"/>
                  </a:cubicBezTo>
                  <a:cubicBezTo>
                    <a:pt x="94" y="119"/>
                    <a:pt x="98" y="109"/>
                    <a:pt x="105" y="100"/>
                  </a:cubicBezTo>
                  <a:cubicBezTo>
                    <a:pt x="111" y="91"/>
                    <a:pt x="121" y="84"/>
                    <a:pt x="134" y="79"/>
                  </a:cubicBezTo>
                  <a:cubicBezTo>
                    <a:pt x="147" y="74"/>
                    <a:pt x="162" y="72"/>
                    <a:pt x="179" y="72"/>
                  </a:cubicBezTo>
                  <a:cubicBezTo>
                    <a:pt x="193" y="72"/>
                    <a:pt x="205" y="73"/>
                    <a:pt x="215" y="77"/>
                  </a:cubicBezTo>
                  <a:cubicBezTo>
                    <a:pt x="226" y="80"/>
                    <a:pt x="234" y="84"/>
                    <a:pt x="241" y="89"/>
                  </a:cubicBezTo>
                  <a:cubicBezTo>
                    <a:pt x="247" y="95"/>
                    <a:pt x="252" y="100"/>
                    <a:pt x="255" y="106"/>
                  </a:cubicBezTo>
                  <a:cubicBezTo>
                    <a:pt x="259" y="112"/>
                    <a:pt x="260" y="118"/>
                    <a:pt x="260" y="123"/>
                  </a:cubicBezTo>
                  <a:cubicBezTo>
                    <a:pt x="260" y="129"/>
                    <a:pt x="258" y="133"/>
                    <a:pt x="254" y="137"/>
                  </a:cubicBezTo>
                  <a:cubicBezTo>
                    <a:pt x="250" y="142"/>
                    <a:pt x="245" y="144"/>
                    <a:pt x="239" y="144"/>
                  </a:cubicBezTo>
                  <a:cubicBezTo>
                    <a:pt x="234" y="144"/>
                    <a:pt x="230" y="142"/>
                    <a:pt x="227" y="140"/>
                  </a:cubicBezTo>
                  <a:cubicBezTo>
                    <a:pt x="224" y="137"/>
                    <a:pt x="221" y="133"/>
                    <a:pt x="218" y="128"/>
                  </a:cubicBezTo>
                  <a:cubicBezTo>
                    <a:pt x="214" y="120"/>
                    <a:pt x="209" y="114"/>
                    <a:pt x="203" y="110"/>
                  </a:cubicBezTo>
                  <a:cubicBezTo>
                    <a:pt x="198" y="105"/>
                    <a:pt x="189" y="103"/>
                    <a:pt x="176" y="103"/>
                  </a:cubicBezTo>
                  <a:cubicBezTo>
                    <a:pt x="165" y="103"/>
                    <a:pt x="155" y="106"/>
                    <a:pt x="148" y="110"/>
                  </a:cubicBezTo>
                  <a:cubicBezTo>
                    <a:pt x="141" y="115"/>
                    <a:pt x="138" y="120"/>
                    <a:pt x="138" y="127"/>
                  </a:cubicBezTo>
                  <a:cubicBezTo>
                    <a:pt x="138" y="131"/>
                    <a:pt x="139" y="134"/>
                    <a:pt x="141" y="137"/>
                  </a:cubicBezTo>
                  <a:cubicBezTo>
                    <a:pt x="144" y="140"/>
                    <a:pt x="147" y="143"/>
                    <a:pt x="151" y="145"/>
                  </a:cubicBezTo>
                  <a:cubicBezTo>
                    <a:pt x="156" y="147"/>
                    <a:pt x="160" y="149"/>
                    <a:pt x="164" y="150"/>
                  </a:cubicBezTo>
                  <a:cubicBezTo>
                    <a:pt x="169" y="151"/>
                    <a:pt x="176" y="153"/>
                    <a:pt x="186" y="155"/>
                  </a:cubicBezTo>
                  <a:cubicBezTo>
                    <a:pt x="199" y="158"/>
                    <a:pt x="210" y="161"/>
                    <a:pt x="220" y="164"/>
                  </a:cubicBezTo>
                  <a:cubicBezTo>
                    <a:pt x="231" y="168"/>
                    <a:pt x="239" y="172"/>
                    <a:pt x="247" y="176"/>
                  </a:cubicBezTo>
                  <a:cubicBezTo>
                    <a:pt x="254" y="181"/>
                    <a:pt x="260" y="187"/>
                    <a:pt x="264" y="195"/>
                  </a:cubicBezTo>
                  <a:cubicBezTo>
                    <a:pt x="268" y="202"/>
                    <a:pt x="270" y="211"/>
                    <a:pt x="270" y="222"/>
                  </a:cubicBezTo>
                  <a:cubicBezTo>
                    <a:pt x="270" y="234"/>
                    <a:pt x="266" y="246"/>
                    <a:pt x="259" y="256"/>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2307153" y="4961882"/>
              <a:ext cx="180819" cy="180819"/>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13"/>
            <p:cNvSpPr>
              <a:spLocks/>
            </p:cNvSpPr>
            <p:nvPr/>
          </p:nvSpPr>
          <p:spPr bwMode="auto">
            <a:xfrm>
              <a:off x="2806102" y="4961878"/>
              <a:ext cx="134666" cy="180819"/>
            </a:xfrm>
            <a:custGeom>
              <a:avLst/>
              <a:gdLst>
                <a:gd name="T0" fmla="*/ 223 w 268"/>
                <a:gd name="T1" fmla="*/ 270 h 360"/>
                <a:gd name="T2" fmla="*/ 134 w 268"/>
                <a:gd name="T3" fmla="*/ 270 h 360"/>
                <a:gd name="T4" fmla="*/ 103 w 268"/>
                <a:gd name="T5" fmla="*/ 257 h 360"/>
                <a:gd name="T6" fmla="*/ 90 w 268"/>
                <a:gd name="T7" fmla="*/ 225 h 360"/>
                <a:gd name="T8" fmla="*/ 90 w 268"/>
                <a:gd name="T9" fmla="*/ 194 h 360"/>
                <a:gd name="T10" fmla="*/ 216 w 268"/>
                <a:gd name="T11" fmla="*/ 194 h 360"/>
                <a:gd name="T12" fmla="*/ 246 w 268"/>
                <a:gd name="T13" fmla="*/ 182 h 360"/>
                <a:gd name="T14" fmla="*/ 258 w 268"/>
                <a:gd name="T15" fmla="*/ 152 h 360"/>
                <a:gd name="T16" fmla="*/ 246 w 268"/>
                <a:gd name="T17" fmla="*/ 123 h 360"/>
                <a:gd name="T18" fmla="*/ 216 w 268"/>
                <a:gd name="T19" fmla="*/ 110 h 360"/>
                <a:gd name="T20" fmla="*/ 90 w 268"/>
                <a:gd name="T21" fmla="*/ 110 h 360"/>
                <a:gd name="T22" fmla="*/ 90 w 268"/>
                <a:gd name="T23" fmla="*/ 45 h 360"/>
                <a:gd name="T24" fmla="*/ 77 w 268"/>
                <a:gd name="T25" fmla="*/ 13 h 360"/>
                <a:gd name="T26" fmla="*/ 45 w 268"/>
                <a:gd name="T27" fmla="*/ 0 h 360"/>
                <a:gd name="T28" fmla="*/ 13 w 268"/>
                <a:gd name="T29" fmla="*/ 13 h 360"/>
                <a:gd name="T30" fmla="*/ 0 w 268"/>
                <a:gd name="T31" fmla="*/ 45 h 360"/>
                <a:gd name="T32" fmla="*/ 0 w 268"/>
                <a:gd name="T33" fmla="*/ 225 h 360"/>
                <a:gd name="T34" fmla="*/ 39 w 268"/>
                <a:gd name="T35" fmla="*/ 321 h 360"/>
                <a:gd name="T36" fmla="*/ 134 w 268"/>
                <a:gd name="T37" fmla="*/ 360 h 360"/>
                <a:gd name="T38" fmla="*/ 223 w 268"/>
                <a:gd name="T39" fmla="*/ 360 h 360"/>
                <a:gd name="T40" fmla="*/ 255 w 268"/>
                <a:gd name="T41" fmla="*/ 347 h 360"/>
                <a:gd name="T42" fmla="*/ 268 w 268"/>
                <a:gd name="T43" fmla="*/ 315 h 360"/>
                <a:gd name="T44" fmla="*/ 255 w 268"/>
                <a:gd name="T45" fmla="*/ 283 h 360"/>
                <a:gd name="T46" fmla="*/ 223 w 268"/>
                <a:gd name="T47" fmla="*/ 27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8" h="360">
                  <a:moveTo>
                    <a:pt x="223" y="270"/>
                  </a:moveTo>
                  <a:cubicBezTo>
                    <a:pt x="134" y="270"/>
                    <a:pt x="134" y="270"/>
                    <a:pt x="134" y="270"/>
                  </a:cubicBezTo>
                  <a:cubicBezTo>
                    <a:pt x="122" y="270"/>
                    <a:pt x="111" y="266"/>
                    <a:pt x="103" y="257"/>
                  </a:cubicBezTo>
                  <a:cubicBezTo>
                    <a:pt x="94" y="248"/>
                    <a:pt x="90" y="238"/>
                    <a:pt x="90" y="225"/>
                  </a:cubicBezTo>
                  <a:cubicBezTo>
                    <a:pt x="90" y="194"/>
                    <a:pt x="90" y="194"/>
                    <a:pt x="90" y="194"/>
                  </a:cubicBezTo>
                  <a:cubicBezTo>
                    <a:pt x="216" y="194"/>
                    <a:pt x="216" y="194"/>
                    <a:pt x="216" y="194"/>
                  </a:cubicBezTo>
                  <a:cubicBezTo>
                    <a:pt x="228" y="194"/>
                    <a:pt x="238" y="190"/>
                    <a:pt x="246" y="182"/>
                  </a:cubicBezTo>
                  <a:cubicBezTo>
                    <a:pt x="254" y="173"/>
                    <a:pt x="258" y="163"/>
                    <a:pt x="258" y="152"/>
                  </a:cubicBezTo>
                  <a:cubicBezTo>
                    <a:pt x="258" y="141"/>
                    <a:pt x="254" y="131"/>
                    <a:pt x="246" y="123"/>
                  </a:cubicBezTo>
                  <a:cubicBezTo>
                    <a:pt x="238" y="114"/>
                    <a:pt x="228" y="110"/>
                    <a:pt x="216" y="110"/>
                  </a:cubicBezTo>
                  <a:cubicBezTo>
                    <a:pt x="90" y="110"/>
                    <a:pt x="90" y="110"/>
                    <a:pt x="90" y="110"/>
                  </a:cubicBezTo>
                  <a:cubicBezTo>
                    <a:pt x="90" y="45"/>
                    <a:pt x="90" y="45"/>
                    <a:pt x="90" y="45"/>
                  </a:cubicBezTo>
                  <a:cubicBezTo>
                    <a:pt x="90" y="33"/>
                    <a:pt x="85" y="22"/>
                    <a:pt x="77" y="13"/>
                  </a:cubicBezTo>
                  <a:cubicBezTo>
                    <a:pt x="68" y="4"/>
                    <a:pt x="57" y="0"/>
                    <a:pt x="45" y="0"/>
                  </a:cubicBezTo>
                  <a:cubicBezTo>
                    <a:pt x="33" y="0"/>
                    <a:pt x="22" y="4"/>
                    <a:pt x="13" y="13"/>
                  </a:cubicBezTo>
                  <a:cubicBezTo>
                    <a:pt x="4" y="22"/>
                    <a:pt x="0" y="32"/>
                    <a:pt x="0" y="45"/>
                  </a:cubicBezTo>
                  <a:cubicBezTo>
                    <a:pt x="0" y="225"/>
                    <a:pt x="0" y="225"/>
                    <a:pt x="0" y="225"/>
                  </a:cubicBezTo>
                  <a:cubicBezTo>
                    <a:pt x="0" y="263"/>
                    <a:pt x="13" y="294"/>
                    <a:pt x="39" y="321"/>
                  </a:cubicBezTo>
                  <a:cubicBezTo>
                    <a:pt x="66" y="347"/>
                    <a:pt x="97" y="360"/>
                    <a:pt x="134" y="360"/>
                  </a:cubicBezTo>
                  <a:cubicBezTo>
                    <a:pt x="223" y="360"/>
                    <a:pt x="223" y="360"/>
                    <a:pt x="223" y="360"/>
                  </a:cubicBezTo>
                  <a:cubicBezTo>
                    <a:pt x="235" y="360"/>
                    <a:pt x="246" y="356"/>
                    <a:pt x="255" y="347"/>
                  </a:cubicBezTo>
                  <a:cubicBezTo>
                    <a:pt x="264" y="338"/>
                    <a:pt x="268" y="327"/>
                    <a:pt x="268" y="315"/>
                  </a:cubicBezTo>
                  <a:cubicBezTo>
                    <a:pt x="268" y="303"/>
                    <a:pt x="264" y="292"/>
                    <a:pt x="255" y="283"/>
                  </a:cubicBezTo>
                  <a:cubicBezTo>
                    <a:pt x="246" y="274"/>
                    <a:pt x="235" y="270"/>
                    <a:pt x="223" y="27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17"/>
            <p:cNvSpPr>
              <a:spLocks/>
            </p:cNvSpPr>
            <p:nvPr/>
          </p:nvSpPr>
          <p:spPr bwMode="auto">
            <a:xfrm>
              <a:off x="2560806" y="4985063"/>
              <a:ext cx="181873" cy="157637"/>
            </a:xfrm>
            <a:custGeom>
              <a:avLst/>
              <a:gdLst>
                <a:gd name="T0" fmla="*/ 307 w 362"/>
                <a:gd name="T1" fmla="*/ 2 h 314"/>
                <a:gd name="T2" fmla="*/ 205 w 362"/>
                <a:gd name="T3" fmla="*/ 86 h 314"/>
                <a:gd name="T4" fmla="*/ 232 w 362"/>
                <a:gd name="T5" fmla="*/ 81 h 314"/>
                <a:gd name="T6" fmla="*/ 256 w 362"/>
                <a:gd name="T7" fmla="*/ 111 h 314"/>
                <a:gd name="T8" fmla="*/ 232 w 362"/>
                <a:gd name="T9" fmla="*/ 166 h 314"/>
                <a:gd name="T10" fmla="*/ 198 w 362"/>
                <a:gd name="T11" fmla="*/ 201 h 314"/>
                <a:gd name="T12" fmla="*/ 172 w 362"/>
                <a:gd name="T13" fmla="*/ 146 h 314"/>
                <a:gd name="T14" fmla="*/ 157 w 362"/>
                <a:gd name="T15" fmla="*/ 64 h 314"/>
                <a:gd name="T16" fmla="*/ 105 w 362"/>
                <a:gd name="T17" fmla="*/ 6 h 314"/>
                <a:gd name="T18" fmla="*/ 52 w 362"/>
                <a:gd name="T19" fmla="*/ 39 h 314"/>
                <a:gd name="T20" fmla="*/ 0 w 362"/>
                <a:gd name="T21" fmla="*/ 86 h 314"/>
                <a:gd name="T22" fmla="*/ 17 w 362"/>
                <a:gd name="T23" fmla="*/ 107 h 314"/>
                <a:gd name="T24" fmla="*/ 45 w 362"/>
                <a:gd name="T25" fmla="*/ 90 h 314"/>
                <a:gd name="T26" fmla="*/ 80 w 362"/>
                <a:gd name="T27" fmla="*/ 149 h 314"/>
                <a:gd name="T28" fmla="*/ 109 w 362"/>
                <a:gd name="T29" fmla="*/ 256 h 314"/>
                <a:gd name="T30" fmla="*/ 162 w 362"/>
                <a:gd name="T31" fmla="*/ 314 h 314"/>
                <a:gd name="T32" fmla="*/ 286 w 362"/>
                <a:gd name="T33" fmla="*/ 218 h 314"/>
                <a:gd name="T34" fmla="*/ 360 w 362"/>
                <a:gd name="T35" fmla="*/ 74 h 314"/>
                <a:gd name="T36" fmla="*/ 307 w 362"/>
                <a:gd name="T37" fmla="*/ 2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2" h="314">
                  <a:moveTo>
                    <a:pt x="307" y="2"/>
                  </a:moveTo>
                  <a:cubicBezTo>
                    <a:pt x="257" y="0"/>
                    <a:pt x="223" y="29"/>
                    <a:pt x="205" y="86"/>
                  </a:cubicBezTo>
                  <a:cubicBezTo>
                    <a:pt x="215" y="83"/>
                    <a:pt x="223" y="81"/>
                    <a:pt x="232" y="81"/>
                  </a:cubicBezTo>
                  <a:cubicBezTo>
                    <a:pt x="250" y="81"/>
                    <a:pt x="258" y="91"/>
                    <a:pt x="256" y="111"/>
                  </a:cubicBezTo>
                  <a:cubicBezTo>
                    <a:pt x="255" y="124"/>
                    <a:pt x="247" y="142"/>
                    <a:pt x="232" y="166"/>
                  </a:cubicBezTo>
                  <a:cubicBezTo>
                    <a:pt x="217" y="190"/>
                    <a:pt x="206" y="201"/>
                    <a:pt x="198" y="201"/>
                  </a:cubicBezTo>
                  <a:cubicBezTo>
                    <a:pt x="188" y="201"/>
                    <a:pt x="180" y="183"/>
                    <a:pt x="172" y="146"/>
                  </a:cubicBezTo>
                  <a:cubicBezTo>
                    <a:pt x="169" y="135"/>
                    <a:pt x="164" y="108"/>
                    <a:pt x="157" y="64"/>
                  </a:cubicBezTo>
                  <a:cubicBezTo>
                    <a:pt x="151" y="23"/>
                    <a:pt x="133" y="3"/>
                    <a:pt x="105" y="6"/>
                  </a:cubicBezTo>
                  <a:cubicBezTo>
                    <a:pt x="94" y="7"/>
                    <a:pt x="76" y="18"/>
                    <a:pt x="52" y="39"/>
                  </a:cubicBezTo>
                  <a:cubicBezTo>
                    <a:pt x="35" y="54"/>
                    <a:pt x="17" y="70"/>
                    <a:pt x="0" y="86"/>
                  </a:cubicBezTo>
                  <a:cubicBezTo>
                    <a:pt x="17" y="107"/>
                    <a:pt x="17" y="107"/>
                    <a:pt x="17" y="107"/>
                  </a:cubicBezTo>
                  <a:cubicBezTo>
                    <a:pt x="33" y="96"/>
                    <a:pt x="42" y="90"/>
                    <a:pt x="45" y="90"/>
                  </a:cubicBezTo>
                  <a:cubicBezTo>
                    <a:pt x="57" y="90"/>
                    <a:pt x="69" y="110"/>
                    <a:pt x="80" y="149"/>
                  </a:cubicBezTo>
                  <a:cubicBezTo>
                    <a:pt x="89" y="184"/>
                    <a:pt x="99" y="220"/>
                    <a:pt x="109" y="256"/>
                  </a:cubicBezTo>
                  <a:cubicBezTo>
                    <a:pt x="123" y="295"/>
                    <a:pt x="141" y="314"/>
                    <a:pt x="162" y="314"/>
                  </a:cubicBezTo>
                  <a:cubicBezTo>
                    <a:pt x="196" y="314"/>
                    <a:pt x="237" y="282"/>
                    <a:pt x="286" y="218"/>
                  </a:cubicBezTo>
                  <a:cubicBezTo>
                    <a:pt x="333" y="157"/>
                    <a:pt x="358" y="109"/>
                    <a:pt x="360" y="74"/>
                  </a:cubicBezTo>
                  <a:cubicBezTo>
                    <a:pt x="362" y="27"/>
                    <a:pt x="344" y="3"/>
                    <a:pt x="307" y="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9" name="Group 38"/>
          <p:cNvGrpSpPr/>
          <p:nvPr/>
        </p:nvGrpSpPr>
        <p:grpSpPr>
          <a:xfrm>
            <a:off x="6754452" y="4093470"/>
            <a:ext cx="1738247" cy="1024077"/>
            <a:chOff x="1231490" y="4217300"/>
            <a:chExt cx="1738247" cy="1024077"/>
          </a:xfrm>
        </p:grpSpPr>
        <p:sp>
          <p:nvSpPr>
            <p:cNvPr id="40" name="TextBox 39"/>
            <p:cNvSpPr txBox="1"/>
            <p:nvPr/>
          </p:nvSpPr>
          <p:spPr>
            <a:xfrm>
              <a:off x="1459366" y="4217300"/>
              <a:ext cx="1286955" cy="338554"/>
            </a:xfrm>
            <a:prstGeom prst="rect">
              <a:avLst/>
            </a:prstGeom>
            <a:noFill/>
          </p:spPr>
          <p:txBody>
            <a:bodyPr wrap="none" rtlCol="0">
              <a:spAutoFit/>
            </a:bodyPr>
            <a:lstStyle/>
            <a:p>
              <a:pPr algn="ctr"/>
              <a:r>
                <a:rPr lang="en-US" sz="1600" dirty="0">
                  <a:solidFill>
                    <a:schemeClr val="tx1">
                      <a:lumMod val="65000"/>
                      <a:lumOff val="35000"/>
                    </a:schemeClr>
                  </a:solidFill>
                  <a:latin typeface="+mj-lt"/>
                </a:rPr>
                <a:t>Taylor </a:t>
              </a:r>
              <a:r>
                <a:rPr lang="en-US" sz="1600" dirty="0" err="1">
                  <a:solidFill>
                    <a:schemeClr val="tx1">
                      <a:lumMod val="65000"/>
                      <a:lumOff val="35000"/>
                    </a:schemeClr>
                  </a:solidFill>
                  <a:latin typeface="+mj-lt"/>
                </a:rPr>
                <a:t>Wilian</a:t>
              </a:r>
              <a:endParaRPr lang="id-ID" sz="1600" dirty="0">
                <a:solidFill>
                  <a:schemeClr val="tx1">
                    <a:lumMod val="65000"/>
                    <a:lumOff val="35000"/>
                  </a:schemeClr>
                </a:solidFill>
                <a:latin typeface="+mj-lt"/>
              </a:endParaRPr>
            </a:p>
          </p:txBody>
        </p:sp>
        <p:sp>
          <p:nvSpPr>
            <p:cNvPr id="41" name="Rectangle 40"/>
            <p:cNvSpPr/>
            <p:nvPr/>
          </p:nvSpPr>
          <p:spPr>
            <a:xfrm>
              <a:off x="1231490" y="4779712"/>
              <a:ext cx="1738247" cy="461665"/>
            </a:xfrm>
            <a:prstGeom prst="rect">
              <a:avLst/>
            </a:prstGeom>
          </p:spPr>
          <p:txBody>
            <a:bodyPr wrap="square">
              <a:spAutoFit/>
            </a:bodyPr>
            <a:lstStyle/>
            <a:p>
              <a:pPr algn="ctr"/>
              <a:r>
                <a:rPr lang="en-US" sz="1200" dirty="0">
                  <a:solidFill>
                    <a:schemeClr val="tx1">
                      <a:lumMod val="50000"/>
                      <a:lumOff val="50000"/>
                    </a:schemeClr>
                  </a:solidFill>
                </a:rPr>
                <a:t>C</a:t>
              </a:r>
              <a:r>
                <a:rPr lang="id-ID" sz="1200" dirty="0">
                  <a:solidFill>
                    <a:schemeClr val="tx1">
                      <a:lumMod val="50000"/>
                      <a:lumOff val="50000"/>
                    </a:schemeClr>
                  </a:solidFill>
                </a:rPr>
                <a:t>ategories business and personal presentation</a:t>
              </a:r>
            </a:p>
          </p:txBody>
        </p:sp>
        <p:sp>
          <p:nvSpPr>
            <p:cNvPr id="42" name="TextBox 41"/>
            <p:cNvSpPr txBox="1"/>
            <p:nvPr/>
          </p:nvSpPr>
          <p:spPr>
            <a:xfrm>
              <a:off x="1556737" y="4546818"/>
              <a:ext cx="1092222" cy="276999"/>
            </a:xfrm>
            <a:prstGeom prst="rect">
              <a:avLst/>
            </a:prstGeom>
            <a:noFill/>
          </p:spPr>
          <p:txBody>
            <a:bodyPr wrap="none" rtlCol="0">
              <a:spAutoFit/>
            </a:bodyPr>
            <a:lstStyle/>
            <a:p>
              <a:pPr algn="ctr"/>
              <a:r>
                <a:rPr lang="id-ID" sz="1200" dirty="0">
                  <a:solidFill>
                    <a:schemeClr val="tx1">
                      <a:lumMod val="50000"/>
                      <a:lumOff val="50000"/>
                    </a:schemeClr>
                  </a:solidFill>
                </a:rPr>
                <a:t>Administrative</a:t>
              </a:r>
            </a:p>
          </p:txBody>
        </p:sp>
      </p:grpSp>
      <p:grpSp>
        <p:nvGrpSpPr>
          <p:cNvPr id="43" name="Group 42"/>
          <p:cNvGrpSpPr/>
          <p:nvPr/>
        </p:nvGrpSpPr>
        <p:grpSpPr>
          <a:xfrm>
            <a:off x="7156151" y="5263181"/>
            <a:ext cx="938270" cy="194547"/>
            <a:chOff x="2307153" y="4961877"/>
            <a:chExt cx="872086" cy="180824"/>
          </a:xfrm>
          <a:solidFill>
            <a:schemeClr val="accent3"/>
          </a:solidFill>
        </p:grpSpPr>
        <p:sp>
          <p:nvSpPr>
            <p:cNvPr id="44" name="Freeform 5"/>
            <p:cNvSpPr>
              <a:spLocks noEditPoints="1"/>
            </p:cNvSpPr>
            <p:nvPr/>
          </p:nvSpPr>
          <p:spPr bwMode="auto">
            <a:xfrm>
              <a:off x="2998631" y="4961877"/>
              <a:ext cx="180608" cy="180819"/>
            </a:xfrm>
            <a:custGeom>
              <a:avLst/>
              <a:gdLst>
                <a:gd name="T0" fmla="*/ 345 w 360"/>
                <a:gd name="T1" fmla="*/ 206 h 360"/>
                <a:gd name="T2" fmla="*/ 347 w 360"/>
                <a:gd name="T3" fmla="*/ 180 h 360"/>
                <a:gd name="T4" fmla="*/ 180 w 360"/>
                <a:gd name="T5" fmla="*/ 13 h 360"/>
                <a:gd name="T6" fmla="*/ 154 w 360"/>
                <a:gd name="T7" fmla="*/ 15 h 360"/>
                <a:gd name="T8" fmla="*/ 101 w 360"/>
                <a:gd name="T9" fmla="*/ 0 h 360"/>
                <a:gd name="T10" fmla="*/ 0 w 360"/>
                <a:gd name="T11" fmla="*/ 101 h 360"/>
                <a:gd name="T12" fmla="*/ 15 w 360"/>
                <a:gd name="T13" fmla="*/ 154 h 360"/>
                <a:gd name="T14" fmla="*/ 13 w 360"/>
                <a:gd name="T15" fmla="*/ 180 h 360"/>
                <a:gd name="T16" fmla="*/ 180 w 360"/>
                <a:gd name="T17" fmla="*/ 347 h 360"/>
                <a:gd name="T18" fmla="*/ 206 w 360"/>
                <a:gd name="T19" fmla="*/ 345 h 360"/>
                <a:gd name="T20" fmla="*/ 259 w 360"/>
                <a:gd name="T21" fmla="*/ 360 h 360"/>
                <a:gd name="T22" fmla="*/ 360 w 360"/>
                <a:gd name="T23" fmla="*/ 259 h 360"/>
                <a:gd name="T24" fmla="*/ 345 w 360"/>
                <a:gd name="T25" fmla="*/ 206 h 360"/>
                <a:gd name="T26" fmla="*/ 259 w 360"/>
                <a:gd name="T27" fmla="*/ 256 h 360"/>
                <a:gd name="T28" fmla="*/ 228 w 360"/>
                <a:gd name="T29" fmla="*/ 280 h 360"/>
                <a:gd name="T30" fmla="*/ 180 w 360"/>
                <a:gd name="T31" fmla="*/ 288 h 360"/>
                <a:gd name="T32" fmla="*/ 125 w 360"/>
                <a:gd name="T33" fmla="*/ 277 h 360"/>
                <a:gd name="T34" fmla="*/ 100 w 360"/>
                <a:gd name="T35" fmla="*/ 254 h 360"/>
                <a:gd name="T36" fmla="*/ 90 w 360"/>
                <a:gd name="T37" fmla="*/ 227 h 360"/>
                <a:gd name="T38" fmla="*/ 96 w 360"/>
                <a:gd name="T39" fmla="*/ 213 h 360"/>
                <a:gd name="T40" fmla="*/ 111 w 360"/>
                <a:gd name="T41" fmla="*/ 207 h 360"/>
                <a:gd name="T42" fmla="*/ 124 w 360"/>
                <a:gd name="T43" fmla="*/ 212 h 360"/>
                <a:gd name="T44" fmla="*/ 133 w 360"/>
                <a:gd name="T45" fmla="*/ 225 h 360"/>
                <a:gd name="T46" fmla="*/ 142 w 360"/>
                <a:gd name="T47" fmla="*/ 241 h 360"/>
                <a:gd name="T48" fmla="*/ 155 w 360"/>
                <a:gd name="T49" fmla="*/ 252 h 360"/>
                <a:gd name="T50" fmla="*/ 179 w 360"/>
                <a:gd name="T51" fmla="*/ 256 h 360"/>
                <a:gd name="T52" fmla="*/ 211 w 360"/>
                <a:gd name="T53" fmla="*/ 247 h 360"/>
                <a:gd name="T54" fmla="*/ 224 w 360"/>
                <a:gd name="T55" fmla="*/ 226 h 360"/>
                <a:gd name="T56" fmla="*/ 217 w 360"/>
                <a:gd name="T57" fmla="*/ 210 h 360"/>
                <a:gd name="T58" fmla="*/ 200 w 360"/>
                <a:gd name="T59" fmla="*/ 200 h 360"/>
                <a:gd name="T60" fmla="*/ 171 w 360"/>
                <a:gd name="T61" fmla="*/ 193 h 360"/>
                <a:gd name="T62" fmla="*/ 130 w 360"/>
                <a:gd name="T63" fmla="*/ 181 h 360"/>
                <a:gd name="T64" fmla="*/ 104 w 360"/>
                <a:gd name="T65" fmla="*/ 161 h 360"/>
                <a:gd name="T66" fmla="*/ 94 w 360"/>
                <a:gd name="T67" fmla="*/ 131 h 360"/>
                <a:gd name="T68" fmla="*/ 105 w 360"/>
                <a:gd name="T69" fmla="*/ 100 h 360"/>
                <a:gd name="T70" fmla="*/ 134 w 360"/>
                <a:gd name="T71" fmla="*/ 79 h 360"/>
                <a:gd name="T72" fmla="*/ 179 w 360"/>
                <a:gd name="T73" fmla="*/ 72 h 360"/>
                <a:gd name="T74" fmla="*/ 215 w 360"/>
                <a:gd name="T75" fmla="*/ 77 h 360"/>
                <a:gd name="T76" fmla="*/ 241 w 360"/>
                <a:gd name="T77" fmla="*/ 89 h 360"/>
                <a:gd name="T78" fmla="*/ 255 w 360"/>
                <a:gd name="T79" fmla="*/ 106 h 360"/>
                <a:gd name="T80" fmla="*/ 260 w 360"/>
                <a:gd name="T81" fmla="*/ 123 h 360"/>
                <a:gd name="T82" fmla="*/ 254 w 360"/>
                <a:gd name="T83" fmla="*/ 137 h 360"/>
                <a:gd name="T84" fmla="*/ 239 w 360"/>
                <a:gd name="T85" fmla="*/ 144 h 360"/>
                <a:gd name="T86" fmla="*/ 227 w 360"/>
                <a:gd name="T87" fmla="*/ 140 h 360"/>
                <a:gd name="T88" fmla="*/ 218 w 360"/>
                <a:gd name="T89" fmla="*/ 128 h 360"/>
                <a:gd name="T90" fmla="*/ 203 w 360"/>
                <a:gd name="T91" fmla="*/ 110 h 360"/>
                <a:gd name="T92" fmla="*/ 176 w 360"/>
                <a:gd name="T93" fmla="*/ 103 h 360"/>
                <a:gd name="T94" fmla="*/ 148 w 360"/>
                <a:gd name="T95" fmla="*/ 110 h 360"/>
                <a:gd name="T96" fmla="*/ 138 w 360"/>
                <a:gd name="T97" fmla="*/ 127 h 360"/>
                <a:gd name="T98" fmla="*/ 141 w 360"/>
                <a:gd name="T99" fmla="*/ 137 h 360"/>
                <a:gd name="T100" fmla="*/ 151 w 360"/>
                <a:gd name="T101" fmla="*/ 145 h 360"/>
                <a:gd name="T102" fmla="*/ 164 w 360"/>
                <a:gd name="T103" fmla="*/ 150 h 360"/>
                <a:gd name="T104" fmla="*/ 186 w 360"/>
                <a:gd name="T105" fmla="*/ 155 h 360"/>
                <a:gd name="T106" fmla="*/ 220 w 360"/>
                <a:gd name="T107" fmla="*/ 164 h 360"/>
                <a:gd name="T108" fmla="*/ 247 w 360"/>
                <a:gd name="T109" fmla="*/ 176 h 360"/>
                <a:gd name="T110" fmla="*/ 264 w 360"/>
                <a:gd name="T111" fmla="*/ 195 h 360"/>
                <a:gd name="T112" fmla="*/ 270 w 360"/>
                <a:gd name="T113" fmla="*/ 222 h 360"/>
                <a:gd name="T114" fmla="*/ 259 w 360"/>
                <a:gd name="T115" fmla="*/ 2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0" h="360">
                  <a:moveTo>
                    <a:pt x="345" y="206"/>
                  </a:moveTo>
                  <a:cubicBezTo>
                    <a:pt x="346" y="198"/>
                    <a:pt x="347" y="189"/>
                    <a:pt x="347" y="180"/>
                  </a:cubicBezTo>
                  <a:cubicBezTo>
                    <a:pt x="347" y="88"/>
                    <a:pt x="272" y="13"/>
                    <a:pt x="180" y="13"/>
                  </a:cubicBezTo>
                  <a:cubicBezTo>
                    <a:pt x="171" y="13"/>
                    <a:pt x="162" y="14"/>
                    <a:pt x="154" y="15"/>
                  </a:cubicBezTo>
                  <a:cubicBezTo>
                    <a:pt x="139" y="6"/>
                    <a:pt x="120" y="0"/>
                    <a:pt x="101" y="0"/>
                  </a:cubicBezTo>
                  <a:cubicBezTo>
                    <a:pt x="45" y="0"/>
                    <a:pt x="0" y="45"/>
                    <a:pt x="0" y="101"/>
                  </a:cubicBezTo>
                  <a:cubicBezTo>
                    <a:pt x="0" y="120"/>
                    <a:pt x="6" y="139"/>
                    <a:pt x="15" y="154"/>
                  </a:cubicBezTo>
                  <a:cubicBezTo>
                    <a:pt x="14" y="163"/>
                    <a:pt x="13" y="171"/>
                    <a:pt x="13" y="180"/>
                  </a:cubicBezTo>
                  <a:cubicBezTo>
                    <a:pt x="13" y="272"/>
                    <a:pt x="88" y="347"/>
                    <a:pt x="180" y="347"/>
                  </a:cubicBezTo>
                  <a:cubicBezTo>
                    <a:pt x="189" y="347"/>
                    <a:pt x="198" y="346"/>
                    <a:pt x="206" y="345"/>
                  </a:cubicBezTo>
                  <a:cubicBezTo>
                    <a:pt x="221" y="355"/>
                    <a:pt x="240" y="360"/>
                    <a:pt x="259" y="360"/>
                  </a:cubicBezTo>
                  <a:cubicBezTo>
                    <a:pt x="315" y="360"/>
                    <a:pt x="360" y="315"/>
                    <a:pt x="360" y="259"/>
                  </a:cubicBezTo>
                  <a:cubicBezTo>
                    <a:pt x="360" y="240"/>
                    <a:pt x="355" y="222"/>
                    <a:pt x="345" y="206"/>
                  </a:cubicBezTo>
                  <a:close/>
                  <a:moveTo>
                    <a:pt x="259" y="256"/>
                  </a:moveTo>
                  <a:cubicBezTo>
                    <a:pt x="252" y="266"/>
                    <a:pt x="242" y="274"/>
                    <a:pt x="228" y="280"/>
                  </a:cubicBezTo>
                  <a:cubicBezTo>
                    <a:pt x="215" y="286"/>
                    <a:pt x="199" y="288"/>
                    <a:pt x="180" y="288"/>
                  </a:cubicBezTo>
                  <a:cubicBezTo>
                    <a:pt x="158" y="288"/>
                    <a:pt x="139" y="285"/>
                    <a:pt x="125" y="277"/>
                  </a:cubicBezTo>
                  <a:cubicBezTo>
                    <a:pt x="115" y="271"/>
                    <a:pt x="106" y="264"/>
                    <a:pt x="100" y="254"/>
                  </a:cubicBezTo>
                  <a:cubicBezTo>
                    <a:pt x="93" y="245"/>
                    <a:pt x="90" y="236"/>
                    <a:pt x="90" y="227"/>
                  </a:cubicBezTo>
                  <a:cubicBezTo>
                    <a:pt x="90" y="221"/>
                    <a:pt x="92" y="217"/>
                    <a:pt x="96" y="213"/>
                  </a:cubicBezTo>
                  <a:cubicBezTo>
                    <a:pt x="100" y="209"/>
                    <a:pt x="105" y="207"/>
                    <a:pt x="111" y="207"/>
                  </a:cubicBezTo>
                  <a:cubicBezTo>
                    <a:pt x="116" y="207"/>
                    <a:pt x="120" y="209"/>
                    <a:pt x="124" y="212"/>
                  </a:cubicBezTo>
                  <a:cubicBezTo>
                    <a:pt x="127" y="215"/>
                    <a:pt x="130" y="219"/>
                    <a:pt x="133" y="225"/>
                  </a:cubicBezTo>
                  <a:cubicBezTo>
                    <a:pt x="135" y="231"/>
                    <a:pt x="138" y="237"/>
                    <a:pt x="142" y="241"/>
                  </a:cubicBezTo>
                  <a:cubicBezTo>
                    <a:pt x="145" y="245"/>
                    <a:pt x="150" y="249"/>
                    <a:pt x="155" y="252"/>
                  </a:cubicBezTo>
                  <a:cubicBezTo>
                    <a:pt x="161" y="255"/>
                    <a:pt x="169" y="256"/>
                    <a:pt x="179" y="256"/>
                  </a:cubicBezTo>
                  <a:cubicBezTo>
                    <a:pt x="192" y="256"/>
                    <a:pt x="203" y="253"/>
                    <a:pt x="211" y="247"/>
                  </a:cubicBezTo>
                  <a:cubicBezTo>
                    <a:pt x="220" y="242"/>
                    <a:pt x="224" y="235"/>
                    <a:pt x="224" y="226"/>
                  </a:cubicBezTo>
                  <a:cubicBezTo>
                    <a:pt x="224" y="219"/>
                    <a:pt x="221" y="214"/>
                    <a:pt x="217" y="210"/>
                  </a:cubicBezTo>
                  <a:cubicBezTo>
                    <a:pt x="213" y="206"/>
                    <a:pt x="207" y="203"/>
                    <a:pt x="200" y="200"/>
                  </a:cubicBezTo>
                  <a:cubicBezTo>
                    <a:pt x="193" y="198"/>
                    <a:pt x="183" y="196"/>
                    <a:pt x="171" y="193"/>
                  </a:cubicBezTo>
                  <a:cubicBezTo>
                    <a:pt x="155" y="190"/>
                    <a:pt x="141" y="185"/>
                    <a:pt x="130" y="181"/>
                  </a:cubicBezTo>
                  <a:cubicBezTo>
                    <a:pt x="119" y="176"/>
                    <a:pt x="111" y="170"/>
                    <a:pt x="104" y="161"/>
                  </a:cubicBezTo>
                  <a:cubicBezTo>
                    <a:pt x="98" y="153"/>
                    <a:pt x="94" y="143"/>
                    <a:pt x="94" y="131"/>
                  </a:cubicBezTo>
                  <a:cubicBezTo>
                    <a:pt x="94" y="119"/>
                    <a:pt x="98" y="109"/>
                    <a:pt x="105" y="100"/>
                  </a:cubicBezTo>
                  <a:cubicBezTo>
                    <a:pt x="111" y="91"/>
                    <a:pt x="121" y="84"/>
                    <a:pt x="134" y="79"/>
                  </a:cubicBezTo>
                  <a:cubicBezTo>
                    <a:pt x="147" y="74"/>
                    <a:pt x="162" y="72"/>
                    <a:pt x="179" y="72"/>
                  </a:cubicBezTo>
                  <a:cubicBezTo>
                    <a:pt x="193" y="72"/>
                    <a:pt x="205" y="73"/>
                    <a:pt x="215" y="77"/>
                  </a:cubicBezTo>
                  <a:cubicBezTo>
                    <a:pt x="226" y="80"/>
                    <a:pt x="234" y="84"/>
                    <a:pt x="241" y="89"/>
                  </a:cubicBezTo>
                  <a:cubicBezTo>
                    <a:pt x="247" y="95"/>
                    <a:pt x="252" y="100"/>
                    <a:pt x="255" y="106"/>
                  </a:cubicBezTo>
                  <a:cubicBezTo>
                    <a:pt x="259" y="112"/>
                    <a:pt x="260" y="118"/>
                    <a:pt x="260" y="123"/>
                  </a:cubicBezTo>
                  <a:cubicBezTo>
                    <a:pt x="260" y="129"/>
                    <a:pt x="258" y="133"/>
                    <a:pt x="254" y="137"/>
                  </a:cubicBezTo>
                  <a:cubicBezTo>
                    <a:pt x="250" y="142"/>
                    <a:pt x="245" y="144"/>
                    <a:pt x="239" y="144"/>
                  </a:cubicBezTo>
                  <a:cubicBezTo>
                    <a:pt x="234" y="144"/>
                    <a:pt x="230" y="142"/>
                    <a:pt x="227" y="140"/>
                  </a:cubicBezTo>
                  <a:cubicBezTo>
                    <a:pt x="224" y="137"/>
                    <a:pt x="221" y="133"/>
                    <a:pt x="218" y="128"/>
                  </a:cubicBezTo>
                  <a:cubicBezTo>
                    <a:pt x="214" y="120"/>
                    <a:pt x="209" y="114"/>
                    <a:pt x="203" y="110"/>
                  </a:cubicBezTo>
                  <a:cubicBezTo>
                    <a:pt x="198" y="105"/>
                    <a:pt x="189" y="103"/>
                    <a:pt x="176" y="103"/>
                  </a:cubicBezTo>
                  <a:cubicBezTo>
                    <a:pt x="165" y="103"/>
                    <a:pt x="155" y="106"/>
                    <a:pt x="148" y="110"/>
                  </a:cubicBezTo>
                  <a:cubicBezTo>
                    <a:pt x="141" y="115"/>
                    <a:pt x="138" y="120"/>
                    <a:pt x="138" y="127"/>
                  </a:cubicBezTo>
                  <a:cubicBezTo>
                    <a:pt x="138" y="131"/>
                    <a:pt x="139" y="134"/>
                    <a:pt x="141" y="137"/>
                  </a:cubicBezTo>
                  <a:cubicBezTo>
                    <a:pt x="144" y="140"/>
                    <a:pt x="147" y="143"/>
                    <a:pt x="151" y="145"/>
                  </a:cubicBezTo>
                  <a:cubicBezTo>
                    <a:pt x="156" y="147"/>
                    <a:pt x="160" y="149"/>
                    <a:pt x="164" y="150"/>
                  </a:cubicBezTo>
                  <a:cubicBezTo>
                    <a:pt x="169" y="151"/>
                    <a:pt x="176" y="153"/>
                    <a:pt x="186" y="155"/>
                  </a:cubicBezTo>
                  <a:cubicBezTo>
                    <a:pt x="199" y="158"/>
                    <a:pt x="210" y="161"/>
                    <a:pt x="220" y="164"/>
                  </a:cubicBezTo>
                  <a:cubicBezTo>
                    <a:pt x="231" y="168"/>
                    <a:pt x="239" y="172"/>
                    <a:pt x="247" y="176"/>
                  </a:cubicBezTo>
                  <a:cubicBezTo>
                    <a:pt x="254" y="181"/>
                    <a:pt x="260" y="187"/>
                    <a:pt x="264" y="195"/>
                  </a:cubicBezTo>
                  <a:cubicBezTo>
                    <a:pt x="268" y="202"/>
                    <a:pt x="270" y="211"/>
                    <a:pt x="270" y="222"/>
                  </a:cubicBezTo>
                  <a:cubicBezTo>
                    <a:pt x="270" y="234"/>
                    <a:pt x="266" y="246"/>
                    <a:pt x="259" y="256"/>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2307153" y="4961882"/>
              <a:ext cx="180819" cy="180819"/>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13"/>
            <p:cNvSpPr>
              <a:spLocks/>
            </p:cNvSpPr>
            <p:nvPr/>
          </p:nvSpPr>
          <p:spPr bwMode="auto">
            <a:xfrm>
              <a:off x="2806102" y="4961878"/>
              <a:ext cx="134666" cy="180819"/>
            </a:xfrm>
            <a:custGeom>
              <a:avLst/>
              <a:gdLst>
                <a:gd name="T0" fmla="*/ 223 w 268"/>
                <a:gd name="T1" fmla="*/ 270 h 360"/>
                <a:gd name="T2" fmla="*/ 134 w 268"/>
                <a:gd name="T3" fmla="*/ 270 h 360"/>
                <a:gd name="T4" fmla="*/ 103 w 268"/>
                <a:gd name="T5" fmla="*/ 257 h 360"/>
                <a:gd name="T6" fmla="*/ 90 w 268"/>
                <a:gd name="T7" fmla="*/ 225 h 360"/>
                <a:gd name="T8" fmla="*/ 90 w 268"/>
                <a:gd name="T9" fmla="*/ 194 h 360"/>
                <a:gd name="T10" fmla="*/ 216 w 268"/>
                <a:gd name="T11" fmla="*/ 194 h 360"/>
                <a:gd name="T12" fmla="*/ 246 w 268"/>
                <a:gd name="T13" fmla="*/ 182 h 360"/>
                <a:gd name="T14" fmla="*/ 258 w 268"/>
                <a:gd name="T15" fmla="*/ 152 h 360"/>
                <a:gd name="T16" fmla="*/ 246 w 268"/>
                <a:gd name="T17" fmla="*/ 123 h 360"/>
                <a:gd name="T18" fmla="*/ 216 w 268"/>
                <a:gd name="T19" fmla="*/ 110 h 360"/>
                <a:gd name="T20" fmla="*/ 90 w 268"/>
                <a:gd name="T21" fmla="*/ 110 h 360"/>
                <a:gd name="T22" fmla="*/ 90 w 268"/>
                <a:gd name="T23" fmla="*/ 45 h 360"/>
                <a:gd name="T24" fmla="*/ 77 w 268"/>
                <a:gd name="T25" fmla="*/ 13 h 360"/>
                <a:gd name="T26" fmla="*/ 45 w 268"/>
                <a:gd name="T27" fmla="*/ 0 h 360"/>
                <a:gd name="T28" fmla="*/ 13 w 268"/>
                <a:gd name="T29" fmla="*/ 13 h 360"/>
                <a:gd name="T30" fmla="*/ 0 w 268"/>
                <a:gd name="T31" fmla="*/ 45 h 360"/>
                <a:gd name="T32" fmla="*/ 0 w 268"/>
                <a:gd name="T33" fmla="*/ 225 h 360"/>
                <a:gd name="T34" fmla="*/ 39 w 268"/>
                <a:gd name="T35" fmla="*/ 321 h 360"/>
                <a:gd name="T36" fmla="*/ 134 w 268"/>
                <a:gd name="T37" fmla="*/ 360 h 360"/>
                <a:gd name="T38" fmla="*/ 223 w 268"/>
                <a:gd name="T39" fmla="*/ 360 h 360"/>
                <a:gd name="T40" fmla="*/ 255 w 268"/>
                <a:gd name="T41" fmla="*/ 347 h 360"/>
                <a:gd name="T42" fmla="*/ 268 w 268"/>
                <a:gd name="T43" fmla="*/ 315 h 360"/>
                <a:gd name="T44" fmla="*/ 255 w 268"/>
                <a:gd name="T45" fmla="*/ 283 h 360"/>
                <a:gd name="T46" fmla="*/ 223 w 268"/>
                <a:gd name="T47" fmla="*/ 27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8" h="360">
                  <a:moveTo>
                    <a:pt x="223" y="270"/>
                  </a:moveTo>
                  <a:cubicBezTo>
                    <a:pt x="134" y="270"/>
                    <a:pt x="134" y="270"/>
                    <a:pt x="134" y="270"/>
                  </a:cubicBezTo>
                  <a:cubicBezTo>
                    <a:pt x="122" y="270"/>
                    <a:pt x="111" y="266"/>
                    <a:pt x="103" y="257"/>
                  </a:cubicBezTo>
                  <a:cubicBezTo>
                    <a:pt x="94" y="248"/>
                    <a:pt x="90" y="238"/>
                    <a:pt x="90" y="225"/>
                  </a:cubicBezTo>
                  <a:cubicBezTo>
                    <a:pt x="90" y="194"/>
                    <a:pt x="90" y="194"/>
                    <a:pt x="90" y="194"/>
                  </a:cubicBezTo>
                  <a:cubicBezTo>
                    <a:pt x="216" y="194"/>
                    <a:pt x="216" y="194"/>
                    <a:pt x="216" y="194"/>
                  </a:cubicBezTo>
                  <a:cubicBezTo>
                    <a:pt x="228" y="194"/>
                    <a:pt x="238" y="190"/>
                    <a:pt x="246" y="182"/>
                  </a:cubicBezTo>
                  <a:cubicBezTo>
                    <a:pt x="254" y="173"/>
                    <a:pt x="258" y="163"/>
                    <a:pt x="258" y="152"/>
                  </a:cubicBezTo>
                  <a:cubicBezTo>
                    <a:pt x="258" y="141"/>
                    <a:pt x="254" y="131"/>
                    <a:pt x="246" y="123"/>
                  </a:cubicBezTo>
                  <a:cubicBezTo>
                    <a:pt x="238" y="114"/>
                    <a:pt x="228" y="110"/>
                    <a:pt x="216" y="110"/>
                  </a:cubicBezTo>
                  <a:cubicBezTo>
                    <a:pt x="90" y="110"/>
                    <a:pt x="90" y="110"/>
                    <a:pt x="90" y="110"/>
                  </a:cubicBezTo>
                  <a:cubicBezTo>
                    <a:pt x="90" y="45"/>
                    <a:pt x="90" y="45"/>
                    <a:pt x="90" y="45"/>
                  </a:cubicBezTo>
                  <a:cubicBezTo>
                    <a:pt x="90" y="33"/>
                    <a:pt x="85" y="22"/>
                    <a:pt x="77" y="13"/>
                  </a:cubicBezTo>
                  <a:cubicBezTo>
                    <a:pt x="68" y="4"/>
                    <a:pt x="57" y="0"/>
                    <a:pt x="45" y="0"/>
                  </a:cubicBezTo>
                  <a:cubicBezTo>
                    <a:pt x="33" y="0"/>
                    <a:pt x="22" y="4"/>
                    <a:pt x="13" y="13"/>
                  </a:cubicBezTo>
                  <a:cubicBezTo>
                    <a:pt x="4" y="22"/>
                    <a:pt x="0" y="32"/>
                    <a:pt x="0" y="45"/>
                  </a:cubicBezTo>
                  <a:cubicBezTo>
                    <a:pt x="0" y="225"/>
                    <a:pt x="0" y="225"/>
                    <a:pt x="0" y="225"/>
                  </a:cubicBezTo>
                  <a:cubicBezTo>
                    <a:pt x="0" y="263"/>
                    <a:pt x="13" y="294"/>
                    <a:pt x="39" y="321"/>
                  </a:cubicBezTo>
                  <a:cubicBezTo>
                    <a:pt x="66" y="347"/>
                    <a:pt x="97" y="360"/>
                    <a:pt x="134" y="360"/>
                  </a:cubicBezTo>
                  <a:cubicBezTo>
                    <a:pt x="223" y="360"/>
                    <a:pt x="223" y="360"/>
                    <a:pt x="223" y="360"/>
                  </a:cubicBezTo>
                  <a:cubicBezTo>
                    <a:pt x="235" y="360"/>
                    <a:pt x="246" y="356"/>
                    <a:pt x="255" y="347"/>
                  </a:cubicBezTo>
                  <a:cubicBezTo>
                    <a:pt x="264" y="338"/>
                    <a:pt x="268" y="327"/>
                    <a:pt x="268" y="315"/>
                  </a:cubicBezTo>
                  <a:cubicBezTo>
                    <a:pt x="268" y="303"/>
                    <a:pt x="264" y="292"/>
                    <a:pt x="255" y="283"/>
                  </a:cubicBezTo>
                  <a:cubicBezTo>
                    <a:pt x="246" y="274"/>
                    <a:pt x="235" y="270"/>
                    <a:pt x="223" y="27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17"/>
            <p:cNvSpPr>
              <a:spLocks/>
            </p:cNvSpPr>
            <p:nvPr/>
          </p:nvSpPr>
          <p:spPr bwMode="auto">
            <a:xfrm>
              <a:off x="2560806" y="4985063"/>
              <a:ext cx="181873" cy="157637"/>
            </a:xfrm>
            <a:custGeom>
              <a:avLst/>
              <a:gdLst>
                <a:gd name="T0" fmla="*/ 307 w 362"/>
                <a:gd name="T1" fmla="*/ 2 h 314"/>
                <a:gd name="T2" fmla="*/ 205 w 362"/>
                <a:gd name="T3" fmla="*/ 86 h 314"/>
                <a:gd name="T4" fmla="*/ 232 w 362"/>
                <a:gd name="T5" fmla="*/ 81 h 314"/>
                <a:gd name="T6" fmla="*/ 256 w 362"/>
                <a:gd name="T7" fmla="*/ 111 h 314"/>
                <a:gd name="T8" fmla="*/ 232 w 362"/>
                <a:gd name="T9" fmla="*/ 166 h 314"/>
                <a:gd name="T10" fmla="*/ 198 w 362"/>
                <a:gd name="T11" fmla="*/ 201 h 314"/>
                <a:gd name="T12" fmla="*/ 172 w 362"/>
                <a:gd name="T13" fmla="*/ 146 h 314"/>
                <a:gd name="T14" fmla="*/ 157 w 362"/>
                <a:gd name="T15" fmla="*/ 64 h 314"/>
                <a:gd name="T16" fmla="*/ 105 w 362"/>
                <a:gd name="T17" fmla="*/ 6 h 314"/>
                <a:gd name="T18" fmla="*/ 52 w 362"/>
                <a:gd name="T19" fmla="*/ 39 h 314"/>
                <a:gd name="T20" fmla="*/ 0 w 362"/>
                <a:gd name="T21" fmla="*/ 86 h 314"/>
                <a:gd name="T22" fmla="*/ 17 w 362"/>
                <a:gd name="T23" fmla="*/ 107 h 314"/>
                <a:gd name="T24" fmla="*/ 45 w 362"/>
                <a:gd name="T25" fmla="*/ 90 h 314"/>
                <a:gd name="T26" fmla="*/ 80 w 362"/>
                <a:gd name="T27" fmla="*/ 149 h 314"/>
                <a:gd name="T28" fmla="*/ 109 w 362"/>
                <a:gd name="T29" fmla="*/ 256 h 314"/>
                <a:gd name="T30" fmla="*/ 162 w 362"/>
                <a:gd name="T31" fmla="*/ 314 h 314"/>
                <a:gd name="T32" fmla="*/ 286 w 362"/>
                <a:gd name="T33" fmla="*/ 218 h 314"/>
                <a:gd name="T34" fmla="*/ 360 w 362"/>
                <a:gd name="T35" fmla="*/ 74 h 314"/>
                <a:gd name="T36" fmla="*/ 307 w 362"/>
                <a:gd name="T37" fmla="*/ 2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2" h="314">
                  <a:moveTo>
                    <a:pt x="307" y="2"/>
                  </a:moveTo>
                  <a:cubicBezTo>
                    <a:pt x="257" y="0"/>
                    <a:pt x="223" y="29"/>
                    <a:pt x="205" y="86"/>
                  </a:cubicBezTo>
                  <a:cubicBezTo>
                    <a:pt x="215" y="83"/>
                    <a:pt x="223" y="81"/>
                    <a:pt x="232" y="81"/>
                  </a:cubicBezTo>
                  <a:cubicBezTo>
                    <a:pt x="250" y="81"/>
                    <a:pt x="258" y="91"/>
                    <a:pt x="256" y="111"/>
                  </a:cubicBezTo>
                  <a:cubicBezTo>
                    <a:pt x="255" y="124"/>
                    <a:pt x="247" y="142"/>
                    <a:pt x="232" y="166"/>
                  </a:cubicBezTo>
                  <a:cubicBezTo>
                    <a:pt x="217" y="190"/>
                    <a:pt x="206" y="201"/>
                    <a:pt x="198" y="201"/>
                  </a:cubicBezTo>
                  <a:cubicBezTo>
                    <a:pt x="188" y="201"/>
                    <a:pt x="180" y="183"/>
                    <a:pt x="172" y="146"/>
                  </a:cubicBezTo>
                  <a:cubicBezTo>
                    <a:pt x="169" y="135"/>
                    <a:pt x="164" y="108"/>
                    <a:pt x="157" y="64"/>
                  </a:cubicBezTo>
                  <a:cubicBezTo>
                    <a:pt x="151" y="23"/>
                    <a:pt x="133" y="3"/>
                    <a:pt x="105" y="6"/>
                  </a:cubicBezTo>
                  <a:cubicBezTo>
                    <a:pt x="94" y="7"/>
                    <a:pt x="76" y="18"/>
                    <a:pt x="52" y="39"/>
                  </a:cubicBezTo>
                  <a:cubicBezTo>
                    <a:pt x="35" y="54"/>
                    <a:pt x="17" y="70"/>
                    <a:pt x="0" y="86"/>
                  </a:cubicBezTo>
                  <a:cubicBezTo>
                    <a:pt x="17" y="107"/>
                    <a:pt x="17" y="107"/>
                    <a:pt x="17" y="107"/>
                  </a:cubicBezTo>
                  <a:cubicBezTo>
                    <a:pt x="33" y="96"/>
                    <a:pt x="42" y="90"/>
                    <a:pt x="45" y="90"/>
                  </a:cubicBezTo>
                  <a:cubicBezTo>
                    <a:pt x="57" y="90"/>
                    <a:pt x="69" y="110"/>
                    <a:pt x="80" y="149"/>
                  </a:cubicBezTo>
                  <a:cubicBezTo>
                    <a:pt x="89" y="184"/>
                    <a:pt x="99" y="220"/>
                    <a:pt x="109" y="256"/>
                  </a:cubicBezTo>
                  <a:cubicBezTo>
                    <a:pt x="123" y="295"/>
                    <a:pt x="141" y="314"/>
                    <a:pt x="162" y="314"/>
                  </a:cubicBezTo>
                  <a:cubicBezTo>
                    <a:pt x="196" y="314"/>
                    <a:pt x="237" y="282"/>
                    <a:pt x="286" y="218"/>
                  </a:cubicBezTo>
                  <a:cubicBezTo>
                    <a:pt x="333" y="157"/>
                    <a:pt x="358" y="109"/>
                    <a:pt x="360" y="74"/>
                  </a:cubicBezTo>
                  <a:cubicBezTo>
                    <a:pt x="362" y="27"/>
                    <a:pt x="344" y="3"/>
                    <a:pt x="307" y="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sp>
        <p:nvSpPr>
          <p:cNvPr id="26" name="Rectangle 25"/>
          <p:cNvSpPr/>
          <p:nvPr/>
        </p:nvSpPr>
        <p:spPr>
          <a:xfrm>
            <a:off x="3449771" y="122566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
        <p:nvSpPr>
          <p:cNvPr id="27" name="TextBox 26"/>
          <p:cNvSpPr txBox="1"/>
          <p:nvPr/>
        </p:nvSpPr>
        <p:spPr>
          <a:xfrm>
            <a:off x="1461487" y="5830080"/>
            <a:ext cx="9258077" cy="523220"/>
          </a:xfrm>
          <a:prstGeom prst="rect">
            <a:avLst/>
          </a:prstGeom>
          <a:noFill/>
        </p:spPr>
        <p:txBody>
          <a:bodyPr wrap="square" rtlCol="0">
            <a:spAutoFit/>
          </a:bodyPr>
          <a:lstStyle/>
          <a:p>
            <a:pPr algn="ctr"/>
            <a:r>
              <a:rPr lang="en-US" sz="1400" b="1" i="1" dirty="0">
                <a:solidFill>
                  <a:schemeClr val="tx1">
                    <a:lumMod val="50000"/>
                    <a:lumOff val="50000"/>
                  </a:schemeClr>
                </a:solidFill>
              </a:rPr>
              <a:t>Lorem ipsum dolor sit </a:t>
            </a:r>
            <a:r>
              <a:rPr lang="en-US" sz="1400" b="1" i="1" dirty="0" err="1">
                <a:solidFill>
                  <a:schemeClr val="tx1">
                    <a:lumMod val="50000"/>
                    <a:lumOff val="50000"/>
                  </a:schemeClr>
                </a:solidFill>
              </a:rPr>
              <a:t>amet</a:t>
            </a:r>
            <a:r>
              <a:rPr lang="en-US" sz="1400" b="1" i="1" dirty="0">
                <a:solidFill>
                  <a:schemeClr val="tx1">
                    <a:lumMod val="50000"/>
                    <a:lumOff val="50000"/>
                  </a:schemeClr>
                </a:solidFill>
              </a:rPr>
              <a:t>, </a:t>
            </a:r>
            <a:r>
              <a:rPr lang="en-US" sz="1400" b="1" i="1" dirty="0" err="1">
                <a:solidFill>
                  <a:schemeClr val="tx1">
                    <a:lumMod val="50000"/>
                    <a:lumOff val="50000"/>
                  </a:schemeClr>
                </a:solidFill>
              </a:rPr>
              <a:t>consectetur</a:t>
            </a:r>
            <a:r>
              <a:rPr lang="en-US" sz="1400" b="1" i="1" dirty="0">
                <a:solidFill>
                  <a:schemeClr val="tx1">
                    <a:lumMod val="50000"/>
                    <a:lumOff val="50000"/>
                  </a:schemeClr>
                </a:solidFill>
              </a:rPr>
              <a:t> </a:t>
            </a:r>
            <a:r>
              <a:rPr lang="en-US" sz="1400" b="1" i="1" dirty="0" err="1">
                <a:solidFill>
                  <a:schemeClr val="tx1">
                    <a:lumMod val="50000"/>
                    <a:lumOff val="50000"/>
                  </a:schemeClr>
                </a:solidFill>
              </a:rPr>
              <a:t>adipiscing</a:t>
            </a:r>
            <a:r>
              <a:rPr lang="en-US" sz="1400" b="1" i="1" dirty="0">
                <a:solidFill>
                  <a:schemeClr val="tx1">
                    <a:lumMod val="50000"/>
                    <a:lumOff val="50000"/>
                  </a:schemeClr>
                </a:solidFill>
              </a:rPr>
              <a:t> </a:t>
            </a:r>
            <a:r>
              <a:rPr lang="en-US" sz="1400" b="1" i="1" dirty="0" err="1">
                <a:solidFill>
                  <a:schemeClr val="tx1">
                    <a:lumMod val="50000"/>
                    <a:lumOff val="50000"/>
                  </a:schemeClr>
                </a:solidFill>
              </a:rPr>
              <a:t>elit</a:t>
            </a:r>
            <a:r>
              <a:rPr lang="en-US" sz="1400" b="1" i="1" dirty="0">
                <a:solidFill>
                  <a:schemeClr val="tx1">
                    <a:lumMod val="50000"/>
                    <a:lumOff val="50000"/>
                  </a:schemeClr>
                </a:solidFill>
              </a:rPr>
              <a:t>. </a:t>
            </a:r>
            <a:r>
              <a:rPr lang="en-US" sz="1400" b="1" i="1" dirty="0" err="1">
                <a:solidFill>
                  <a:schemeClr val="tx1">
                    <a:lumMod val="50000"/>
                    <a:lumOff val="50000"/>
                  </a:schemeClr>
                </a:solidFill>
              </a:rPr>
              <a:t>Vestibulum</a:t>
            </a:r>
            <a:r>
              <a:rPr lang="en-US" sz="1400" b="1" i="1" dirty="0">
                <a:solidFill>
                  <a:schemeClr val="tx1">
                    <a:lumMod val="50000"/>
                    <a:lumOff val="50000"/>
                  </a:schemeClr>
                </a:solidFill>
              </a:rPr>
              <a:t> </a:t>
            </a:r>
            <a:r>
              <a:rPr lang="en-US" sz="1400" b="1" i="1" dirty="0" err="1">
                <a:solidFill>
                  <a:schemeClr val="tx1">
                    <a:lumMod val="50000"/>
                    <a:lumOff val="50000"/>
                  </a:schemeClr>
                </a:solidFill>
              </a:rPr>
              <a:t>dignissim</a:t>
            </a:r>
            <a:r>
              <a:rPr lang="en-US" sz="1400" b="1" i="1" dirty="0">
                <a:solidFill>
                  <a:schemeClr val="tx1">
                    <a:lumMod val="50000"/>
                    <a:lumOff val="50000"/>
                  </a:schemeClr>
                </a:solidFill>
              </a:rPr>
              <a:t> </a:t>
            </a:r>
            <a:r>
              <a:rPr lang="en-US" sz="1400" b="1" i="1" dirty="0" err="1">
                <a:solidFill>
                  <a:schemeClr val="tx1">
                    <a:lumMod val="50000"/>
                    <a:lumOff val="50000"/>
                  </a:schemeClr>
                </a:solidFill>
              </a:rPr>
              <a:t>nunc</a:t>
            </a:r>
            <a:r>
              <a:rPr lang="en-US" sz="1400" b="1" i="1" dirty="0">
                <a:solidFill>
                  <a:schemeClr val="tx1">
                    <a:lumMod val="50000"/>
                    <a:lumOff val="50000"/>
                  </a:schemeClr>
                </a:solidFill>
              </a:rPr>
              <a:t> nisi, ac </a:t>
            </a:r>
            <a:r>
              <a:rPr lang="en-US" sz="1400" b="1" i="1" dirty="0" err="1">
                <a:solidFill>
                  <a:schemeClr val="tx1">
                    <a:lumMod val="50000"/>
                    <a:lumOff val="50000"/>
                  </a:schemeClr>
                </a:solidFill>
              </a:rPr>
              <a:t>scelerisque</a:t>
            </a:r>
            <a:r>
              <a:rPr lang="en-US" sz="1400" b="1" i="1" dirty="0">
                <a:solidFill>
                  <a:schemeClr val="tx1">
                    <a:lumMod val="50000"/>
                    <a:lumOff val="50000"/>
                  </a:schemeClr>
                </a:solidFill>
              </a:rPr>
              <a:t> </a:t>
            </a:r>
            <a:r>
              <a:rPr lang="en-US" sz="1400" b="1" i="1" dirty="0" err="1">
                <a:solidFill>
                  <a:schemeClr val="tx1">
                    <a:lumMod val="50000"/>
                    <a:lumOff val="50000"/>
                  </a:schemeClr>
                </a:solidFill>
              </a:rPr>
              <a:t>nulla</a:t>
            </a:r>
            <a:r>
              <a:rPr lang="en-US" sz="1400" b="1" i="1" dirty="0">
                <a:solidFill>
                  <a:schemeClr val="tx1">
                    <a:lumMod val="50000"/>
                    <a:lumOff val="50000"/>
                  </a:schemeClr>
                </a:solidFill>
              </a:rPr>
              <a:t> </a:t>
            </a:r>
            <a:r>
              <a:rPr lang="en-US" sz="1400" b="1" i="1" dirty="0" err="1">
                <a:solidFill>
                  <a:schemeClr val="tx1">
                    <a:lumMod val="50000"/>
                    <a:lumOff val="50000"/>
                  </a:schemeClr>
                </a:solidFill>
              </a:rPr>
              <a:t>malesuada</a:t>
            </a:r>
            <a:r>
              <a:rPr lang="en-US" sz="1400" b="1" i="1" dirty="0">
                <a:solidFill>
                  <a:schemeClr val="tx1">
                    <a:lumMod val="50000"/>
                    <a:lumOff val="50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r>
              <a:rPr lang="en-US" sz="1400" dirty="0">
                <a:solidFill>
                  <a:schemeClr val="tx1">
                    <a:lumMod val="50000"/>
                    <a:lumOff val="50000"/>
                  </a:schemeClr>
                </a:solidFill>
              </a:rPr>
              <a:t> a </a:t>
            </a:r>
            <a:r>
              <a:rPr lang="en-US" sz="1400" dirty="0" err="1">
                <a:solidFill>
                  <a:schemeClr val="tx1">
                    <a:lumMod val="50000"/>
                    <a:lumOff val="50000"/>
                  </a:schemeClr>
                </a:solidFill>
              </a:rPr>
              <a:t>urna</a:t>
            </a:r>
            <a:r>
              <a:rPr lang="en-US" sz="1400" dirty="0">
                <a:solidFill>
                  <a:schemeClr val="tx1">
                    <a:lumMod val="50000"/>
                    <a:lumOff val="50000"/>
                  </a:schemeClr>
                </a:solidFill>
              </a:rPr>
              <a:t>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r>
              <a:rPr lang="en-US" sz="1400" dirty="0" err="1">
                <a:solidFill>
                  <a:schemeClr val="tx1">
                    <a:lumMod val="50000"/>
                    <a:lumOff val="50000"/>
                  </a:schemeClr>
                </a:solidFill>
              </a:rPr>
              <a:t>Curabitur</a:t>
            </a:r>
            <a:r>
              <a:rPr lang="en-US" sz="1400" dirty="0">
                <a:solidFill>
                  <a:schemeClr val="tx1">
                    <a:lumMod val="50000"/>
                    <a:lumOff val="50000"/>
                  </a:schemeClr>
                </a:solidFill>
              </a:rPr>
              <a:t> a </a:t>
            </a:r>
            <a:r>
              <a:rPr lang="en-US" sz="1400" dirty="0" err="1">
                <a:solidFill>
                  <a:schemeClr val="tx1">
                    <a:lumMod val="50000"/>
                    <a:lumOff val="50000"/>
                  </a:schemeClr>
                </a:solidFill>
              </a:rPr>
              <a:t>est</a:t>
            </a:r>
            <a:r>
              <a:rPr lang="en-US" sz="1400" dirty="0">
                <a:solidFill>
                  <a:schemeClr val="tx1">
                    <a:lumMod val="50000"/>
                    <a:lumOff val="50000"/>
                  </a:schemeClr>
                </a:solidFill>
              </a:rPr>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r>
              <a:rPr lang="en-US" sz="1400" dirty="0" err="1">
                <a:solidFill>
                  <a:schemeClr val="tx1">
                    <a:lumMod val="50000"/>
                    <a:lumOff val="50000"/>
                  </a:schemeClr>
                </a:solidFill>
              </a:rPr>
              <a:t>bibendum</a:t>
            </a:r>
            <a:r>
              <a:rPr lang="en-US" sz="1400" dirty="0">
                <a:solidFill>
                  <a:schemeClr val="tx1">
                    <a:lumMod val="50000"/>
                    <a:lumOff val="50000"/>
                  </a:schemeClr>
                </a:solidFill>
              </a:rPr>
              <a:t> </a:t>
            </a:r>
            <a:r>
              <a:rPr lang="en-US" sz="1400" dirty="0" err="1">
                <a:solidFill>
                  <a:schemeClr val="tx1">
                    <a:lumMod val="50000"/>
                    <a:lumOff val="50000"/>
                  </a:schemeClr>
                </a:solidFill>
              </a:rPr>
              <a:t>eros</a:t>
            </a:r>
            <a:r>
              <a:rPr lang="en-US" sz="1400" dirty="0">
                <a:solidFill>
                  <a:schemeClr val="tx1">
                    <a:lumMod val="50000"/>
                    <a:lumOff val="50000"/>
                  </a:schemeClr>
                </a:solidFill>
              </a:rPr>
              <a:t> </a:t>
            </a:r>
            <a:r>
              <a:rPr lang="en-US" sz="1400" dirty="0" err="1">
                <a:solidFill>
                  <a:schemeClr val="tx1">
                    <a:lumMod val="50000"/>
                    <a:lumOff val="50000"/>
                  </a:schemeClr>
                </a:solidFill>
              </a:rPr>
              <a:t>quis</a:t>
            </a:r>
            <a:r>
              <a:rPr lang="en-US" sz="1400" dirty="0">
                <a:solidFill>
                  <a:schemeClr val="tx1">
                    <a:lumMod val="50000"/>
                    <a:lumOff val="50000"/>
                  </a:schemeClr>
                </a:solidFill>
              </a:rPr>
              <a:t>, </a:t>
            </a:r>
            <a:r>
              <a:rPr lang="en-US" sz="1400" dirty="0" err="1">
                <a:solidFill>
                  <a:schemeClr val="tx1">
                    <a:lumMod val="50000"/>
                    <a:lumOff val="50000"/>
                  </a:schemeClr>
                </a:solidFill>
              </a:rPr>
              <a:t>fringilla</a:t>
            </a:r>
            <a:r>
              <a:rPr lang="en-US" sz="1400" dirty="0">
                <a:solidFill>
                  <a:schemeClr val="tx1">
                    <a:lumMod val="50000"/>
                    <a:lumOff val="50000"/>
                  </a:schemeClr>
                </a:solidFill>
              </a:rPr>
              <a:t> lacus.</a:t>
            </a:r>
          </a:p>
        </p:txBody>
      </p:sp>
    </p:spTree>
    <p:extLst>
      <p:ext uri="{BB962C8B-B14F-4D97-AF65-F5344CB8AC3E}">
        <p14:creationId xmlns:p14="http://schemas.microsoft.com/office/powerpoint/2010/main" val="376037730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barn(outVertical)">
                                      <p:cBhvr>
                                        <p:cTn id="7" dur="500"/>
                                        <p:tgtEl>
                                          <p:spTgt spid="26"/>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wheel(1)">
                                      <p:cBhvr>
                                        <p:cTn id="11" dur="1000"/>
                                        <p:tgtEl>
                                          <p:spTgt spid="28"/>
                                        </p:tgtEl>
                                      </p:cBhvr>
                                    </p:animEffect>
                                  </p:childTnLst>
                                </p:cTn>
                              </p:par>
                            </p:childTnLst>
                          </p:cTn>
                        </p:par>
                        <p:par>
                          <p:cTn id="12" fill="hold">
                            <p:stCondLst>
                              <p:cond delay="1500"/>
                            </p:stCondLst>
                            <p:childTnLst>
                              <p:par>
                                <p:cTn id="13" presetID="42" presetClass="entr" presetSubtype="0"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fade">
                                      <p:cBhvr>
                                        <p:cTn id="15" dur="1000"/>
                                        <p:tgtEl>
                                          <p:spTgt spid="30"/>
                                        </p:tgtEl>
                                      </p:cBhvr>
                                    </p:animEffect>
                                    <p:anim calcmode="lin" valueType="num">
                                      <p:cBhvr>
                                        <p:cTn id="16" dur="1000" fill="hold"/>
                                        <p:tgtEl>
                                          <p:spTgt spid="30"/>
                                        </p:tgtEl>
                                        <p:attrNameLst>
                                          <p:attrName>ppt_x</p:attrName>
                                        </p:attrNameLst>
                                      </p:cBhvr>
                                      <p:tavLst>
                                        <p:tav tm="0">
                                          <p:val>
                                            <p:strVal val="#ppt_x"/>
                                          </p:val>
                                        </p:tav>
                                        <p:tav tm="100000">
                                          <p:val>
                                            <p:strVal val="#ppt_x"/>
                                          </p:val>
                                        </p:tav>
                                      </p:tavLst>
                                    </p:anim>
                                    <p:anim calcmode="lin" valueType="num">
                                      <p:cBhvr>
                                        <p:cTn id="17" dur="1000" fill="hold"/>
                                        <p:tgtEl>
                                          <p:spTgt spid="3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10" presetClass="entr" presetSubtype="0" fill="hold" nodeType="after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fade">
                                      <p:cBhvr>
                                        <p:cTn id="21" dur="500"/>
                                        <p:tgtEl>
                                          <p:spTgt spid="34"/>
                                        </p:tgtEl>
                                      </p:cBhvr>
                                    </p:animEffect>
                                  </p:childTnLst>
                                </p:cTn>
                              </p:par>
                            </p:childTnLst>
                          </p:cTn>
                        </p:par>
                        <p:par>
                          <p:cTn id="22" fill="hold">
                            <p:stCondLst>
                              <p:cond delay="3000"/>
                            </p:stCondLst>
                            <p:childTnLst>
                              <p:par>
                                <p:cTn id="23" presetID="42" presetClass="entr" presetSubtype="0" fill="hold" grpId="0" nodeType="afterEffect">
                                  <p:stCondLst>
                                    <p:cond delay="0"/>
                                  </p:stCondLst>
                                  <p:childTnLst>
                                    <p:set>
                                      <p:cBhvr>
                                        <p:cTn id="24" dur="1" fill="hold">
                                          <p:stCondLst>
                                            <p:cond delay="0"/>
                                          </p:stCondLst>
                                        </p:cTn>
                                        <p:tgtEl>
                                          <p:spTgt spid="4">
                                            <p:graphicEl>
                                              <a:chart seriesIdx="-3" categoryIdx="-3" bldStep="gridLegend"/>
                                            </p:graphicEl>
                                          </p:spTgt>
                                        </p:tgtEl>
                                        <p:attrNameLst>
                                          <p:attrName>style.visibility</p:attrName>
                                        </p:attrNameLst>
                                      </p:cBhvr>
                                      <p:to>
                                        <p:strVal val="visible"/>
                                      </p:to>
                                    </p:set>
                                    <p:animEffect transition="in" filter="fade">
                                      <p:cBhvr>
                                        <p:cTn id="25" dur="500"/>
                                        <p:tgtEl>
                                          <p:spTgt spid="4">
                                            <p:graphicEl>
                                              <a:chart seriesIdx="-3" categoryIdx="-3" bldStep="gridLegend"/>
                                            </p:graphicEl>
                                          </p:spTgt>
                                        </p:tgtEl>
                                      </p:cBhvr>
                                    </p:animEffect>
                                    <p:anim calcmode="lin" valueType="num">
                                      <p:cBhvr>
                                        <p:cTn id="26" dur="500" fill="hold"/>
                                        <p:tgtEl>
                                          <p:spTgt spid="4">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27" dur="500" fill="hold"/>
                                        <p:tgtEl>
                                          <p:spTgt spid="4">
                                            <p:graphicEl>
                                              <a:chart seriesIdx="-3" categoryIdx="-3" bldStep="gridLegend"/>
                                            </p:graphicEl>
                                          </p:spTgt>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42" presetClass="entr" presetSubtype="0" fill="hold" grpId="0" nodeType="afterEffect">
                                  <p:stCondLst>
                                    <p:cond delay="0"/>
                                  </p:stCondLst>
                                  <p:childTnLst>
                                    <p:set>
                                      <p:cBhvr>
                                        <p:cTn id="30" dur="1" fill="hold">
                                          <p:stCondLst>
                                            <p:cond delay="0"/>
                                          </p:stCondLst>
                                        </p:cTn>
                                        <p:tgtEl>
                                          <p:spTgt spid="4">
                                            <p:graphicEl>
                                              <a:chart seriesIdx="0" categoryIdx="-4" bldStep="series"/>
                                            </p:graphicEl>
                                          </p:spTgt>
                                        </p:tgtEl>
                                        <p:attrNameLst>
                                          <p:attrName>style.visibility</p:attrName>
                                        </p:attrNameLst>
                                      </p:cBhvr>
                                      <p:to>
                                        <p:strVal val="visible"/>
                                      </p:to>
                                    </p:set>
                                    <p:animEffect transition="in" filter="fade">
                                      <p:cBhvr>
                                        <p:cTn id="31" dur="500"/>
                                        <p:tgtEl>
                                          <p:spTgt spid="4">
                                            <p:graphicEl>
                                              <a:chart seriesIdx="0" categoryIdx="-4" bldStep="series"/>
                                            </p:graphicEl>
                                          </p:spTgt>
                                        </p:tgtEl>
                                      </p:cBhvr>
                                    </p:animEffect>
                                    <p:anim calcmode="lin" valueType="num">
                                      <p:cBhvr>
                                        <p:cTn id="32" dur="500" fill="hold"/>
                                        <p:tgtEl>
                                          <p:spTgt spid="4">
                                            <p:graphicEl>
                                              <a:chart seriesIdx="0" categoryIdx="-4" bldStep="series"/>
                                            </p:graphicEl>
                                          </p:spTgt>
                                        </p:tgtEl>
                                        <p:attrNameLst>
                                          <p:attrName>ppt_x</p:attrName>
                                        </p:attrNameLst>
                                      </p:cBhvr>
                                      <p:tavLst>
                                        <p:tav tm="0">
                                          <p:val>
                                            <p:strVal val="#ppt_x"/>
                                          </p:val>
                                        </p:tav>
                                        <p:tav tm="100000">
                                          <p:val>
                                            <p:strVal val="#ppt_x"/>
                                          </p:val>
                                        </p:tav>
                                      </p:tavLst>
                                    </p:anim>
                                    <p:anim calcmode="lin" valueType="num">
                                      <p:cBhvr>
                                        <p:cTn id="33" dur="500" fill="hold"/>
                                        <p:tgtEl>
                                          <p:spTgt spid="4">
                                            <p:graphicEl>
                                              <a:chart seriesIdx="0" categoryIdx="-4" bldStep="series"/>
                                            </p:graphicEl>
                                          </p:spTgt>
                                        </p:tgtEl>
                                        <p:attrNameLst>
                                          <p:attrName>ppt_y</p:attrName>
                                        </p:attrNameLst>
                                      </p:cBhvr>
                                      <p:tavLst>
                                        <p:tav tm="0">
                                          <p:val>
                                            <p:strVal val="#ppt_y+.1"/>
                                          </p:val>
                                        </p:tav>
                                        <p:tav tm="100000">
                                          <p:val>
                                            <p:strVal val="#ppt_y"/>
                                          </p:val>
                                        </p:tav>
                                      </p:tavLst>
                                    </p:anim>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4">
                                            <p:graphicEl>
                                              <a:chart seriesIdx="1" categoryIdx="-4" bldStep="series"/>
                                            </p:graphicEl>
                                          </p:spTgt>
                                        </p:tgtEl>
                                        <p:attrNameLst>
                                          <p:attrName>style.visibility</p:attrName>
                                        </p:attrNameLst>
                                      </p:cBhvr>
                                      <p:to>
                                        <p:strVal val="visible"/>
                                      </p:to>
                                    </p:set>
                                    <p:animEffect transition="in" filter="fade">
                                      <p:cBhvr>
                                        <p:cTn id="37" dur="500"/>
                                        <p:tgtEl>
                                          <p:spTgt spid="4">
                                            <p:graphicEl>
                                              <a:chart seriesIdx="1" categoryIdx="-4" bldStep="series"/>
                                            </p:graphicEl>
                                          </p:spTgt>
                                        </p:tgtEl>
                                      </p:cBhvr>
                                    </p:animEffect>
                                    <p:anim calcmode="lin" valueType="num">
                                      <p:cBhvr>
                                        <p:cTn id="38" dur="500" fill="hold"/>
                                        <p:tgtEl>
                                          <p:spTgt spid="4">
                                            <p:graphicEl>
                                              <a:chart seriesIdx="1" categoryIdx="-4" bldStep="series"/>
                                            </p:graphicEl>
                                          </p:spTgt>
                                        </p:tgtEl>
                                        <p:attrNameLst>
                                          <p:attrName>ppt_x</p:attrName>
                                        </p:attrNameLst>
                                      </p:cBhvr>
                                      <p:tavLst>
                                        <p:tav tm="0">
                                          <p:val>
                                            <p:strVal val="#ppt_x"/>
                                          </p:val>
                                        </p:tav>
                                        <p:tav tm="100000">
                                          <p:val>
                                            <p:strVal val="#ppt_x"/>
                                          </p:val>
                                        </p:tav>
                                      </p:tavLst>
                                    </p:anim>
                                    <p:anim calcmode="lin" valueType="num">
                                      <p:cBhvr>
                                        <p:cTn id="39" dur="500" fill="hold"/>
                                        <p:tgtEl>
                                          <p:spTgt spid="4">
                                            <p:graphicEl>
                                              <a:chart seriesIdx="1" categoryIdx="-4" bldStep="series"/>
                                            </p:graphicEl>
                                          </p:spTgt>
                                        </p:tgtEl>
                                        <p:attrNameLst>
                                          <p:attrName>ppt_y</p:attrName>
                                        </p:attrNameLst>
                                      </p:cBhvr>
                                      <p:tavLst>
                                        <p:tav tm="0">
                                          <p:val>
                                            <p:strVal val="#ppt_y+.1"/>
                                          </p:val>
                                        </p:tav>
                                        <p:tav tm="100000">
                                          <p:val>
                                            <p:strVal val="#ppt_y"/>
                                          </p:val>
                                        </p:tav>
                                      </p:tavLst>
                                    </p:anim>
                                  </p:childTnLst>
                                </p:cTn>
                              </p:par>
                            </p:childTnLst>
                          </p:cTn>
                        </p:par>
                        <p:par>
                          <p:cTn id="40" fill="hold">
                            <p:stCondLst>
                              <p:cond delay="4500"/>
                            </p:stCondLst>
                            <p:childTnLst>
                              <p:par>
                                <p:cTn id="41" presetID="42" presetClass="entr" presetSubtype="0" fill="hold" grpId="0" nodeType="afterEffect">
                                  <p:stCondLst>
                                    <p:cond delay="0"/>
                                  </p:stCondLst>
                                  <p:childTnLst>
                                    <p:set>
                                      <p:cBhvr>
                                        <p:cTn id="42" dur="1" fill="hold">
                                          <p:stCondLst>
                                            <p:cond delay="0"/>
                                          </p:stCondLst>
                                        </p:cTn>
                                        <p:tgtEl>
                                          <p:spTgt spid="4">
                                            <p:graphicEl>
                                              <a:chart seriesIdx="2" categoryIdx="-4" bldStep="series"/>
                                            </p:graphicEl>
                                          </p:spTgt>
                                        </p:tgtEl>
                                        <p:attrNameLst>
                                          <p:attrName>style.visibility</p:attrName>
                                        </p:attrNameLst>
                                      </p:cBhvr>
                                      <p:to>
                                        <p:strVal val="visible"/>
                                      </p:to>
                                    </p:set>
                                    <p:animEffect transition="in" filter="fade">
                                      <p:cBhvr>
                                        <p:cTn id="43" dur="500"/>
                                        <p:tgtEl>
                                          <p:spTgt spid="4">
                                            <p:graphicEl>
                                              <a:chart seriesIdx="2" categoryIdx="-4" bldStep="series"/>
                                            </p:graphicEl>
                                          </p:spTgt>
                                        </p:tgtEl>
                                      </p:cBhvr>
                                    </p:animEffect>
                                    <p:anim calcmode="lin" valueType="num">
                                      <p:cBhvr>
                                        <p:cTn id="44" dur="500" fill="hold"/>
                                        <p:tgtEl>
                                          <p:spTgt spid="4">
                                            <p:graphicEl>
                                              <a:chart seriesIdx="2" categoryIdx="-4" bldStep="series"/>
                                            </p:graphicEl>
                                          </p:spTgt>
                                        </p:tgtEl>
                                        <p:attrNameLst>
                                          <p:attrName>ppt_x</p:attrName>
                                        </p:attrNameLst>
                                      </p:cBhvr>
                                      <p:tavLst>
                                        <p:tav tm="0">
                                          <p:val>
                                            <p:strVal val="#ppt_x"/>
                                          </p:val>
                                        </p:tav>
                                        <p:tav tm="100000">
                                          <p:val>
                                            <p:strVal val="#ppt_x"/>
                                          </p:val>
                                        </p:tav>
                                      </p:tavLst>
                                    </p:anim>
                                    <p:anim calcmode="lin" valueType="num">
                                      <p:cBhvr>
                                        <p:cTn id="45" dur="500" fill="hold"/>
                                        <p:tgtEl>
                                          <p:spTgt spid="4">
                                            <p:graphicEl>
                                              <a:chart seriesIdx="2" categoryIdx="-4" bldStep="series"/>
                                            </p:graphicEl>
                                          </p:spTgt>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21" presetClass="entr" presetSubtype="1"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Effect transition="in" filter="wheel(1)">
                                      <p:cBhvr>
                                        <p:cTn id="49" dur="1000"/>
                                        <p:tgtEl>
                                          <p:spTgt spid="29"/>
                                        </p:tgtEl>
                                      </p:cBhvr>
                                    </p:animEffect>
                                  </p:childTnLst>
                                </p:cTn>
                              </p:par>
                            </p:childTnLst>
                          </p:cTn>
                        </p:par>
                        <p:par>
                          <p:cTn id="50" fill="hold">
                            <p:stCondLst>
                              <p:cond delay="6000"/>
                            </p:stCondLst>
                            <p:childTnLst>
                              <p:par>
                                <p:cTn id="51" presetID="42" presetClass="entr" presetSubtype="0" fill="hold" nodeType="afterEffect">
                                  <p:stCondLst>
                                    <p:cond delay="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1000"/>
                                        <p:tgtEl>
                                          <p:spTgt spid="39"/>
                                        </p:tgtEl>
                                      </p:cBhvr>
                                    </p:animEffect>
                                    <p:anim calcmode="lin" valueType="num">
                                      <p:cBhvr>
                                        <p:cTn id="54" dur="1000" fill="hold"/>
                                        <p:tgtEl>
                                          <p:spTgt spid="39"/>
                                        </p:tgtEl>
                                        <p:attrNameLst>
                                          <p:attrName>ppt_x</p:attrName>
                                        </p:attrNameLst>
                                      </p:cBhvr>
                                      <p:tavLst>
                                        <p:tav tm="0">
                                          <p:val>
                                            <p:strVal val="#ppt_x"/>
                                          </p:val>
                                        </p:tav>
                                        <p:tav tm="100000">
                                          <p:val>
                                            <p:strVal val="#ppt_x"/>
                                          </p:val>
                                        </p:tav>
                                      </p:tavLst>
                                    </p:anim>
                                    <p:anim calcmode="lin" valueType="num">
                                      <p:cBhvr>
                                        <p:cTn id="55" dur="1000" fill="hold"/>
                                        <p:tgtEl>
                                          <p:spTgt spid="39"/>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10" presetClass="entr" presetSubtype="0" fill="hold" nodeType="afterEffect">
                                  <p:stCondLst>
                                    <p:cond delay="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childTnLst>
                          </p:cTn>
                        </p:par>
                        <p:par>
                          <p:cTn id="60" fill="hold">
                            <p:stCondLst>
                              <p:cond delay="7500"/>
                            </p:stCondLst>
                            <p:childTnLst>
                              <p:par>
                                <p:cTn id="61" presetID="42" presetClass="entr" presetSubtype="0" fill="hold" grpId="0" nodeType="afterEffect">
                                  <p:stCondLst>
                                    <p:cond delay="0"/>
                                  </p:stCondLst>
                                  <p:childTnLst>
                                    <p:set>
                                      <p:cBhvr>
                                        <p:cTn id="62"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fade">
                                      <p:cBhvr>
                                        <p:cTn id="63" dur="500"/>
                                        <p:tgtEl>
                                          <p:spTgt spid="5">
                                            <p:graphicEl>
                                              <a:chart seriesIdx="-3" categoryIdx="-3" bldStep="gridLegend"/>
                                            </p:graphicEl>
                                          </p:spTgt>
                                        </p:tgtEl>
                                      </p:cBhvr>
                                    </p:animEffect>
                                    <p:anim calcmode="lin" valueType="num">
                                      <p:cBhvr>
                                        <p:cTn id="64" dur="500" fill="hold"/>
                                        <p:tgtEl>
                                          <p:spTgt spid="5">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65" dur="500" fill="hold"/>
                                        <p:tgtEl>
                                          <p:spTgt spid="5">
                                            <p:graphicEl>
                                              <a:chart seriesIdx="-3" categoryIdx="-3" bldStep="gridLegend"/>
                                            </p:graphicEl>
                                          </p:spTgt>
                                        </p:tgtEl>
                                        <p:attrNameLst>
                                          <p:attrName>ppt_y</p:attrName>
                                        </p:attrNameLst>
                                      </p:cBhvr>
                                      <p:tavLst>
                                        <p:tav tm="0">
                                          <p:val>
                                            <p:strVal val="#ppt_y+.1"/>
                                          </p:val>
                                        </p:tav>
                                        <p:tav tm="100000">
                                          <p:val>
                                            <p:strVal val="#ppt_y"/>
                                          </p:val>
                                        </p:tav>
                                      </p:tavLst>
                                    </p:anim>
                                  </p:childTnLst>
                                </p:cTn>
                              </p:par>
                            </p:childTnLst>
                          </p:cTn>
                        </p:par>
                        <p:par>
                          <p:cTn id="66" fill="hold">
                            <p:stCondLst>
                              <p:cond delay="8000"/>
                            </p:stCondLst>
                            <p:childTnLst>
                              <p:par>
                                <p:cTn id="67" presetID="42" presetClass="entr" presetSubtype="0" fill="hold" grpId="0" nodeType="afterEffect">
                                  <p:stCondLst>
                                    <p:cond delay="0"/>
                                  </p:stCondLst>
                                  <p:childTnLst>
                                    <p:set>
                                      <p:cBhvr>
                                        <p:cTn id="68"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fade">
                                      <p:cBhvr>
                                        <p:cTn id="69" dur="500"/>
                                        <p:tgtEl>
                                          <p:spTgt spid="5">
                                            <p:graphicEl>
                                              <a:chart seriesIdx="0" categoryIdx="-4" bldStep="series"/>
                                            </p:graphicEl>
                                          </p:spTgt>
                                        </p:tgtEl>
                                      </p:cBhvr>
                                    </p:animEffect>
                                    <p:anim calcmode="lin" valueType="num">
                                      <p:cBhvr>
                                        <p:cTn id="70" dur="500" fill="hold"/>
                                        <p:tgtEl>
                                          <p:spTgt spid="5">
                                            <p:graphicEl>
                                              <a:chart seriesIdx="0" categoryIdx="-4" bldStep="series"/>
                                            </p:graphicEl>
                                          </p:spTgt>
                                        </p:tgtEl>
                                        <p:attrNameLst>
                                          <p:attrName>ppt_x</p:attrName>
                                        </p:attrNameLst>
                                      </p:cBhvr>
                                      <p:tavLst>
                                        <p:tav tm="0">
                                          <p:val>
                                            <p:strVal val="#ppt_x"/>
                                          </p:val>
                                        </p:tav>
                                        <p:tav tm="100000">
                                          <p:val>
                                            <p:strVal val="#ppt_x"/>
                                          </p:val>
                                        </p:tav>
                                      </p:tavLst>
                                    </p:anim>
                                    <p:anim calcmode="lin" valueType="num">
                                      <p:cBhvr>
                                        <p:cTn id="71" dur="500" fill="hold"/>
                                        <p:tgtEl>
                                          <p:spTgt spid="5">
                                            <p:graphicEl>
                                              <a:chart seriesIdx="0" categoryIdx="-4" bldStep="series"/>
                                            </p:graphicEl>
                                          </p:spTgt>
                                        </p:tgtEl>
                                        <p:attrNameLst>
                                          <p:attrName>ppt_y</p:attrName>
                                        </p:attrNameLst>
                                      </p:cBhvr>
                                      <p:tavLst>
                                        <p:tav tm="0">
                                          <p:val>
                                            <p:strVal val="#ppt_y+.1"/>
                                          </p:val>
                                        </p:tav>
                                        <p:tav tm="100000">
                                          <p:val>
                                            <p:strVal val="#ppt_y"/>
                                          </p:val>
                                        </p:tav>
                                      </p:tavLst>
                                    </p:anim>
                                  </p:childTnLst>
                                </p:cTn>
                              </p:par>
                            </p:childTnLst>
                          </p:cTn>
                        </p:par>
                        <p:par>
                          <p:cTn id="72" fill="hold">
                            <p:stCondLst>
                              <p:cond delay="8500"/>
                            </p:stCondLst>
                            <p:childTnLst>
                              <p:par>
                                <p:cTn id="73" presetID="42" presetClass="entr" presetSubtype="0" fill="hold" grpId="0" nodeType="afterEffect">
                                  <p:stCondLst>
                                    <p:cond delay="0"/>
                                  </p:stCondLst>
                                  <p:childTnLst>
                                    <p:set>
                                      <p:cBhvr>
                                        <p:cTn id="74"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fade">
                                      <p:cBhvr>
                                        <p:cTn id="75" dur="500"/>
                                        <p:tgtEl>
                                          <p:spTgt spid="5">
                                            <p:graphicEl>
                                              <a:chart seriesIdx="1" categoryIdx="-4" bldStep="series"/>
                                            </p:graphicEl>
                                          </p:spTgt>
                                        </p:tgtEl>
                                      </p:cBhvr>
                                    </p:animEffect>
                                    <p:anim calcmode="lin" valueType="num">
                                      <p:cBhvr>
                                        <p:cTn id="76" dur="500" fill="hold"/>
                                        <p:tgtEl>
                                          <p:spTgt spid="5">
                                            <p:graphicEl>
                                              <a:chart seriesIdx="1" categoryIdx="-4" bldStep="series"/>
                                            </p:graphicEl>
                                          </p:spTgt>
                                        </p:tgtEl>
                                        <p:attrNameLst>
                                          <p:attrName>ppt_x</p:attrName>
                                        </p:attrNameLst>
                                      </p:cBhvr>
                                      <p:tavLst>
                                        <p:tav tm="0">
                                          <p:val>
                                            <p:strVal val="#ppt_x"/>
                                          </p:val>
                                        </p:tav>
                                        <p:tav tm="100000">
                                          <p:val>
                                            <p:strVal val="#ppt_x"/>
                                          </p:val>
                                        </p:tav>
                                      </p:tavLst>
                                    </p:anim>
                                    <p:anim calcmode="lin" valueType="num">
                                      <p:cBhvr>
                                        <p:cTn id="77" dur="500" fill="hold"/>
                                        <p:tgtEl>
                                          <p:spTgt spid="5">
                                            <p:graphicEl>
                                              <a:chart seriesIdx="1" categoryIdx="-4" bldStep="series"/>
                                            </p:graphicEl>
                                          </p:spTgt>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42" presetClass="entr" presetSubtype="0" fill="hold" grpId="0" nodeType="afterEffect">
                                  <p:stCondLst>
                                    <p:cond delay="0"/>
                                  </p:stCondLst>
                                  <p:childTnLst>
                                    <p:set>
                                      <p:cBhvr>
                                        <p:cTn id="80" dur="1" fill="hold">
                                          <p:stCondLst>
                                            <p:cond delay="0"/>
                                          </p:stCondLst>
                                        </p:cTn>
                                        <p:tgtEl>
                                          <p:spTgt spid="5">
                                            <p:graphicEl>
                                              <a:chart seriesIdx="2" categoryIdx="-4" bldStep="series"/>
                                            </p:graphicEl>
                                          </p:spTgt>
                                        </p:tgtEl>
                                        <p:attrNameLst>
                                          <p:attrName>style.visibility</p:attrName>
                                        </p:attrNameLst>
                                      </p:cBhvr>
                                      <p:to>
                                        <p:strVal val="visible"/>
                                      </p:to>
                                    </p:set>
                                    <p:animEffect transition="in" filter="fade">
                                      <p:cBhvr>
                                        <p:cTn id="81" dur="500"/>
                                        <p:tgtEl>
                                          <p:spTgt spid="5">
                                            <p:graphicEl>
                                              <a:chart seriesIdx="2" categoryIdx="-4" bldStep="series"/>
                                            </p:graphicEl>
                                          </p:spTgt>
                                        </p:tgtEl>
                                      </p:cBhvr>
                                    </p:animEffect>
                                    <p:anim calcmode="lin" valueType="num">
                                      <p:cBhvr>
                                        <p:cTn id="82" dur="500" fill="hold"/>
                                        <p:tgtEl>
                                          <p:spTgt spid="5">
                                            <p:graphicEl>
                                              <a:chart seriesIdx="2" categoryIdx="-4" bldStep="series"/>
                                            </p:graphicEl>
                                          </p:spTgt>
                                        </p:tgtEl>
                                        <p:attrNameLst>
                                          <p:attrName>ppt_x</p:attrName>
                                        </p:attrNameLst>
                                      </p:cBhvr>
                                      <p:tavLst>
                                        <p:tav tm="0">
                                          <p:val>
                                            <p:strVal val="#ppt_x"/>
                                          </p:val>
                                        </p:tav>
                                        <p:tav tm="100000">
                                          <p:val>
                                            <p:strVal val="#ppt_x"/>
                                          </p:val>
                                        </p:tav>
                                      </p:tavLst>
                                    </p:anim>
                                    <p:anim calcmode="lin" valueType="num">
                                      <p:cBhvr>
                                        <p:cTn id="83" dur="500" fill="hold"/>
                                        <p:tgtEl>
                                          <p:spTgt spid="5">
                                            <p:graphicEl>
                                              <a:chart seriesIdx="2" categoryIdx="-4" bldStep="series"/>
                                            </p:graphicEl>
                                          </p:spTgt>
                                        </p:tgtEl>
                                        <p:attrNameLst>
                                          <p:attrName>ppt_y</p:attrName>
                                        </p:attrNameLst>
                                      </p:cBhvr>
                                      <p:tavLst>
                                        <p:tav tm="0">
                                          <p:val>
                                            <p:strVal val="#ppt_y+.1"/>
                                          </p:val>
                                        </p:tav>
                                        <p:tav tm="100000">
                                          <p:val>
                                            <p:strVal val="#ppt_y"/>
                                          </p:val>
                                        </p:tav>
                                      </p:tavLst>
                                    </p:anim>
                                  </p:childTnLst>
                                </p:cTn>
                              </p:par>
                            </p:childTnLst>
                          </p:cTn>
                        </p:par>
                        <p:par>
                          <p:cTn id="84" fill="hold">
                            <p:stCondLst>
                              <p:cond delay="9500"/>
                            </p:stCondLst>
                            <p:childTnLst>
                              <p:par>
                                <p:cTn id="85" presetID="16" presetClass="entr" presetSubtype="37" fill="hold" grpId="0" nodeType="afterEffect">
                                  <p:stCondLst>
                                    <p:cond delay="0"/>
                                  </p:stCondLst>
                                  <p:childTnLst>
                                    <p:set>
                                      <p:cBhvr>
                                        <p:cTn id="86" dur="1" fill="hold">
                                          <p:stCondLst>
                                            <p:cond delay="0"/>
                                          </p:stCondLst>
                                        </p:cTn>
                                        <p:tgtEl>
                                          <p:spTgt spid="27"/>
                                        </p:tgtEl>
                                        <p:attrNameLst>
                                          <p:attrName>style.visibility</p:attrName>
                                        </p:attrNameLst>
                                      </p:cBhvr>
                                      <p:to>
                                        <p:strVal val="visible"/>
                                      </p:to>
                                    </p:set>
                                    <p:animEffect transition="in" filter="barn(outVertical)">
                                      <p:cBhvr>
                                        <p:cTn id="8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Chart bld="series"/>
        </p:bldSub>
      </p:bldGraphic>
      <p:bldGraphic spid="5" grpId="0">
        <p:bldSub>
          <a:bldChart bld="series"/>
        </p:bldSub>
      </p:bldGraphic>
      <p:bldP spid="28" grpId="0" animBg="1"/>
      <p:bldP spid="29" grpId="0" animBg="1"/>
      <p:bldP spid="26" grpId="0"/>
      <p:bldP spid="27"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Ability To Work By Team</a:t>
            </a:r>
          </a:p>
        </p:txBody>
      </p:sp>
      <p:sp>
        <p:nvSpPr>
          <p:cNvPr id="3" name="Slide Number Placeholder 2"/>
          <p:cNvSpPr>
            <a:spLocks noGrp="1"/>
          </p:cNvSpPr>
          <p:nvPr>
            <p:ph type="sldNum" sz="quarter" idx="12"/>
          </p:nvPr>
        </p:nvSpPr>
        <p:spPr/>
        <p:txBody>
          <a:bodyPr/>
          <a:lstStyle/>
          <a:p>
            <a:fld id="{5DE872C3-2ED1-43FB-B3C4-BA6F078D7CD3}" type="slidenum">
              <a:rPr lang="en-US" smtClean="0"/>
              <a:t>35</a:t>
            </a:fld>
            <a:endParaRPr lang="en-US"/>
          </a:p>
        </p:txBody>
      </p:sp>
      <p:graphicFrame>
        <p:nvGraphicFramePr>
          <p:cNvPr id="4" name="Chart 3"/>
          <p:cNvGraphicFramePr/>
          <p:nvPr>
            <p:extLst>
              <p:ext uri="{D42A27DB-BD31-4B8C-83A1-F6EECF244321}">
                <p14:modId xmlns:p14="http://schemas.microsoft.com/office/powerpoint/2010/main" val="1793793001"/>
              </p:ext>
            </p:extLst>
          </p:nvPr>
        </p:nvGraphicFramePr>
        <p:xfrm>
          <a:off x="3362867" y="2964493"/>
          <a:ext cx="2623291" cy="249323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p:cNvGraphicFramePr/>
          <p:nvPr>
            <p:extLst>
              <p:ext uri="{D42A27DB-BD31-4B8C-83A1-F6EECF244321}">
                <p14:modId xmlns:p14="http://schemas.microsoft.com/office/powerpoint/2010/main" val="3156057306"/>
              </p:ext>
            </p:extLst>
          </p:nvPr>
        </p:nvGraphicFramePr>
        <p:xfrm>
          <a:off x="9003559" y="2964493"/>
          <a:ext cx="2623291" cy="2493230"/>
        </p:xfrm>
        <a:graphic>
          <a:graphicData uri="http://schemas.openxmlformats.org/drawingml/2006/chart">
            <c:chart xmlns:c="http://schemas.openxmlformats.org/drawingml/2006/chart" xmlns:r="http://schemas.openxmlformats.org/officeDocument/2006/relationships" r:id="rId3"/>
          </a:graphicData>
        </a:graphic>
      </p:graphicFrame>
      <p:sp>
        <p:nvSpPr>
          <p:cNvPr id="28" name="Rectangle 27"/>
          <p:cNvSpPr/>
          <p:nvPr/>
        </p:nvSpPr>
        <p:spPr>
          <a:xfrm>
            <a:off x="1057896" y="1943099"/>
            <a:ext cx="1887159" cy="2047875"/>
          </a:xfrm>
          <a:prstGeom prst="rect">
            <a:avLst/>
          </a:prstGeom>
          <a:blipFill>
            <a:blip r:embed="rId4"/>
            <a:stretch>
              <a:fillRect/>
            </a:stretch>
          </a:blipFill>
          <a:ln w="19050">
            <a:solidFill>
              <a:schemeClr val="accent2"/>
            </a:solidFill>
          </a:ln>
          <a:effectLst>
            <a:outerShdw blurRad="50800" dist="25400" dir="2700000" algn="ctr" rotWithShape="0">
              <a:schemeClr val="accent3">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6681740" y="1943099"/>
            <a:ext cx="1887159" cy="2047875"/>
          </a:xfrm>
          <a:prstGeom prst="rect">
            <a:avLst/>
          </a:prstGeom>
          <a:blipFill>
            <a:blip r:embed="rId4"/>
            <a:stretch>
              <a:fillRect/>
            </a:stretch>
          </a:blipFill>
          <a:ln w="19050">
            <a:solidFill>
              <a:schemeClr val="accent5"/>
            </a:solidFill>
          </a:ln>
          <a:effectLst>
            <a:outerShdw blurRad="50800" dist="25400" dir="2700000" algn="ctr" rotWithShape="0">
              <a:schemeClr val="accent3">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p:cNvGrpSpPr/>
          <p:nvPr/>
        </p:nvGrpSpPr>
        <p:grpSpPr>
          <a:xfrm>
            <a:off x="1126715" y="4093475"/>
            <a:ext cx="1738247" cy="1024077"/>
            <a:chOff x="1231490" y="4217300"/>
            <a:chExt cx="1738247" cy="1024077"/>
          </a:xfrm>
        </p:grpSpPr>
        <p:sp>
          <p:nvSpPr>
            <p:cNvPr id="31" name="TextBox 30"/>
            <p:cNvSpPr txBox="1"/>
            <p:nvPr/>
          </p:nvSpPr>
          <p:spPr>
            <a:xfrm>
              <a:off x="1514829" y="4217300"/>
              <a:ext cx="1176028" cy="338554"/>
            </a:xfrm>
            <a:prstGeom prst="rect">
              <a:avLst/>
            </a:prstGeom>
            <a:noFill/>
          </p:spPr>
          <p:txBody>
            <a:bodyPr wrap="none" rtlCol="0">
              <a:spAutoFit/>
            </a:bodyPr>
            <a:lstStyle/>
            <a:p>
              <a:pPr algn="ctr"/>
              <a:r>
                <a:rPr lang="id-ID" sz="1600" dirty="0">
                  <a:solidFill>
                    <a:schemeClr val="tx1">
                      <a:lumMod val="65000"/>
                      <a:lumOff val="35000"/>
                    </a:schemeClr>
                  </a:solidFill>
                  <a:latin typeface="+mj-lt"/>
                </a:rPr>
                <a:t>Jo</a:t>
              </a:r>
              <a:r>
                <a:rPr lang="en-US" sz="1600" dirty="0">
                  <a:solidFill>
                    <a:schemeClr val="tx1">
                      <a:lumMod val="65000"/>
                      <a:lumOff val="35000"/>
                    </a:schemeClr>
                  </a:solidFill>
                  <a:latin typeface="+mj-lt"/>
                </a:rPr>
                <a:t>h</a:t>
              </a:r>
              <a:r>
                <a:rPr lang="id-ID" sz="1600" dirty="0">
                  <a:solidFill>
                    <a:schemeClr val="tx1">
                      <a:lumMod val="65000"/>
                      <a:lumOff val="35000"/>
                    </a:schemeClr>
                  </a:solidFill>
                  <a:latin typeface="+mj-lt"/>
                </a:rPr>
                <a:t>n </a:t>
              </a:r>
              <a:r>
                <a:rPr lang="en-US" sz="1600" dirty="0">
                  <a:solidFill>
                    <a:schemeClr val="tx1">
                      <a:lumMod val="65000"/>
                      <a:lumOff val="35000"/>
                    </a:schemeClr>
                  </a:solidFill>
                  <a:latin typeface="+mj-lt"/>
                </a:rPr>
                <a:t>Henry</a:t>
              </a:r>
              <a:endParaRPr lang="id-ID" sz="1600" dirty="0">
                <a:solidFill>
                  <a:schemeClr val="tx1">
                    <a:lumMod val="65000"/>
                    <a:lumOff val="35000"/>
                  </a:schemeClr>
                </a:solidFill>
                <a:latin typeface="+mj-lt"/>
              </a:endParaRPr>
            </a:p>
          </p:txBody>
        </p:sp>
        <p:sp>
          <p:nvSpPr>
            <p:cNvPr id="32" name="Rectangle 31"/>
            <p:cNvSpPr/>
            <p:nvPr/>
          </p:nvSpPr>
          <p:spPr>
            <a:xfrm>
              <a:off x="1231490" y="4779712"/>
              <a:ext cx="1738247" cy="461665"/>
            </a:xfrm>
            <a:prstGeom prst="rect">
              <a:avLst/>
            </a:prstGeom>
          </p:spPr>
          <p:txBody>
            <a:bodyPr wrap="square">
              <a:spAutoFit/>
            </a:bodyPr>
            <a:lstStyle/>
            <a:p>
              <a:pPr algn="ctr"/>
              <a:r>
                <a:rPr lang="en-US" sz="1200" dirty="0">
                  <a:solidFill>
                    <a:schemeClr val="tx1">
                      <a:lumMod val="50000"/>
                      <a:lumOff val="50000"/>
                    </a:schemeClr>
                  </a:solidFill>
                </a:rPr>
                <a:t>C</a:t>
              </a:r>
              <a:r>
                <a:rPr lang="id-ID" sz="1200" dirty="0">
                  <a:solidFill>
                    <a:schemeClr val="tx1">
                      <a:lumMod val="50000"/>
                      <a:lumOff val="50000"/>
                    </a:schemeClr>
                  </a:solidFill>
                </a:rPr>
                <a:t>ategories business and personal presentation</a:t>
              </a:r>
            </a:p>
          </p:txBody>
        </p:sp>
        <p:sp>
          <p:nvSpPr>
            <p:cNvPr id="33" name="TextBox 32"/>
            <p:cNvSpPr txBox="1"/>
            <p:nvPr/>
          </p:nvSpPr>
          <p:spPr>
            <a:xfrm>
              <a:off x="1556737" y="4546818"/>
              <a:ext cx="1092222" cy="276999"/>
            </a:xfrm>
            <a:prstGeom prst="rect">
              <a:avLst/>
            </a:prstGeom>
            <a:noFill/>
          </p:spPr>
          <p:txBody>
            <a:bodyPr wrap="none" rtlCol="0">
              <a:spAutoFit/>
            </a:bodyPr>
            <a:lstStyle/>
            <a:p>
              <a:pPr algn="ctr"/>
              <a:r>
                <a:rPr lang="id-ID" sz="1200" dirty="0">
                  <a:solidFill>
                    <a:schemeClr val="tx1">
                      <a:lumMod val="50000"/>
                      <a:lumOff val="50000"/>
                    </a:schemeClr>
                  </a:solidFill>
                </a:rPr>
                <a:t>Administrative</a:t>
              </a:r>
            </a:p>
          </p:txBody>
        </p:sp>
      </p:grpSp>
      <p:grpSp>
        <p:nvGrpSpPr>
          <p:cNvPr id="34" name="Group 33"/>
          <p:cNvGrpSpPr/>
          <p:nvPr/>
        </p:nvGrpSpPr>
        <p:grpSpPr>
          <a:xfrm>
            <a:off x="1528414" y="5263186"/>
            <a:ext cx="938270" cy="194547"/>
            <a:chOff x="2307153" y="4961877"/>
            <a:chExt cx="872086" cy="180824"/>
          </a:xfrm>
          <a:solidFill>
            <a:schemeClr val="accent3"/>
          </a:solidFill>
        </p:grpSpPr>
        <p:sp>
          <p:nvSpPr>
            <p:cNvPr id="35" name="Freeform 5"/>
            <p:cNvSpPr>
              <a:spLocks noEditPoints="1"/>
            </p:cNvSpPr>
            <p:nvPr/>
          </p:nvSpPr>
          <p:spPr bwMode="auto">
            <a:xfrm>
              <a:off x="2998631" y="4961877"/>
              <a:ext cx="180608" cy="180819"/>
            </a:xfrm>
            <a:custGeom>
              <a:avLst/>
              <a:gdLst>
                <a:gd name="T0" fmla="*/ 345 w 360"/>
                <a:gd name="T1" fmla="*/ 206 h 360"/>
                <a:gd name="T2" fmla="*/ 347 w 360"/>
                <a:gd name="T3" fmla="*/ 180 h 360"/>
                <a:gd name="T4" fmla="*/ 180 w 360"/>
                <a:gd name="T5" fmla="*/ 13 h 360"/>
                <a:gd name="T6" fmla="*/ 154 w 360"/>
                <a:gd name="T7" fmla="*/ 15 h 360"/>
                <a:gd name="T8" fmla="*/ 101 w 360"/>
                <a:gd name="T9" fmla="*/ 0 h 360"/>
                <a:gd name="T10" fmla="*/ 0 w 360"/>
                <a:gd name="T11" fmla="*/ 101 h 360"/>
                <a:gd name="T12" fmla="*/ 15 w 360"/>
                <a:gd name="T13" fmla="*/ 154 h 360"/>
                <a:gd name="T14" fmla="*/ 13 w 360"/>
                <a:gd name="T15" fmla="*/ 180 h 360"/>
                <a:gd name="T16" fmla="*/ 180 w 360"/>
                <a:gd name="T17" fmla="*/ 347 h 360"/>
                <a:gd name="T18" fmla="*/ 206 w 360"/>
                <a:gd name="T19" fmla="*/ 345 h 360"/>
                <a:gd name="T20" fmla="*/ 259 w 360"/>
                <a:gd name="T21" fmla="*/ 360 h 360"/>
                <a:gd name="T22" fmla="*/ 360 w 360"/>
                <a:gd name="T23" fmla="*/ 259 h 360"/>
                <a:gd name="T24" fmla="*/ 345 w 360"/>
                <a:gd name="T25" fmla="*/ 206 h 360"/>
                <a:gd name="T26" fmla="*/ 259 w 360"/>
                <a:gd name="T27" fmla="*/ 256 h 360"/>
                <a:gd name="T28" fmla="*/ 228 w 360"/>
                <a:gd name="T29" fmla="*/ 280 h 360"/>
                <a:gd name="T30" fmla="*/ 180 w 360"/>
                <a:gd name="T31" fmla="*/ 288 h 360"/>
                <a:gd name="T32" fmla="*/ 125 w 360"/>
                <a:gd name="T33" fmla="*/ 277 h 360"/>
                <a:gd name="T34" fmla="*/ 100 w 360"/>
                <a:gd name="T35" fmla="*/ 254 h 360"/>
                <a:gd name="T36" fmla="*/ 90 w 360"/>
                <a:gd name="T37" fmla="*/ 227 h 360"/>
                <a:gd name="T38" fmla="*/ 96 w 360"/>
                <a:gd name="T39" fmla="*/ 213 h 360"/>
                <a:gd name="T40" fmla="*/ 111 w 360"/>
                <a:gd name="T41" fmla="*/ 207 h 360"/>
                <a:gd name="T42" fmla="*/ 124 w 360"/>
                <a:gd name="T43" fmla="*/ 212 h 360"/>
                <a:gd name="T44" fmla="*/ 133 w 360"/>
                <a:gd name="T45" fmla="*/ 225 h 360"/>
                <a:gd name="T46" fmla="*/ 142 w 360"/>
                <a:gd name="T47" fmla="*/ 241 h 360"/>
                <a:gd name="T48" fmla="*/ 155 w 360"/>
                <a:gd name="T49" fmla="*/ 252 h 360"/>
                <a:gd name="T50" fmla="*/ 179 w 360"/>
                <a:gd name="T51" fmla="*/ 256 h 360"/>
                <a:gd name="T52" fmla="*/ 211 w 360"/>
                <a:gd name="T53" fmla="*/ 247 h 360"/>
                <a:gd name="T54" fmla="*/ 224 w 360"/>
                <a:gd name="T55" fmla="*/ 226 h 360"/>
                <a:gd name="T56" fmla="*/ 217 w 360"/>
                <a:gd name="T57" fmla="*/ 210 h 360"/>
                <a:gd name="T58" fmla="*/ 200 w 360"/>
                <a:gd name="T59" fmla="*/ 200 h 360"/>
                <a:gd name="T60" fmla="*/ 171 w 360"/>
                <a:gd name="T61" fmla="*/ 193 h 360"/>
                <a:gd name="T62" fmla="*/ 130 w 360"/>
                <a:gd name="T63" fmla="*/ 181 h 360"/>
                <a:gd name="T64" fmla="*/ 104 w 360"/>
                <a:gd name="T65" fmla="*/ 161 h 360"/>
                <a:gd name="T66" fmla="*/ 94 w 360"/>
                <a:gd name="T67" fmla="*/ 131 h 360"/>
                <a:gd name="T68" fmla="*/ 105 w 360"/>
                <a:gd name="T69" fmla="*/ 100 h 360"/>
                <a:gd name="T70" fmla="*/ 134 w 360"/>
                <a:gd name="T71" fmla="*/ 79 h 360"/>
                <a:gd name="T72" fmla="*/ 179 w 360"/>
                <a:gd name="T73" fmla="*/ 72 h 360"/>
                <a:gd name="T74" fmla="*/ 215 w 360"/>
                <a:gd name="T75" fmla="*/ 77 h 360"/>
                <a:gd name="T76" fmla="*/ 241 w 360"/>
                <a:gd name="T77" fmla="*/ 89 h 360"/>
                <a:gd name="T78" fmla="*/ 255 w 360"/>
                <a:gd name="T79" fmla="*/ 106 h 360"/>
                <a:gd name="T80" fmla="*/ 260 w 360"/>
                <a:gd name="T81" fmla="*/ 123 h 360"/>
                <a:gd name="T82" fmla="*/ 254 w 360"/>
                <a:gd name="T83" fmla="*/ 137 h 360"/>
                <a:gd name="T84" fmla="*/ 239 w 360"/>
                <a:gd name="T85" fmla="*/ 144 h 360"/>
                <a:gd name="T86" fmla="*/ 227 w 360"/>
                <a:gd name="T87" fmla="*/ 140 h 360"/>
                <a:gd name="T88" fmla="*/ 218 w 360"/>
                <a:gd name="T89" fmla="*/ 128 h 360"/>
                <a:gd name="T90" fmla="*/ 203 w 360"/>
                <a:gd name="T91" fmla="*/ 110 h 360"/>
                <a:gd name="T92" fmla="*/ 176 w 360"/>
                <a:gd name="T93" fmla="*/ 103 h 360"/>
                <a:gd name="T94" fmla="*/ 148 w 360"/>
                <a:gd name="T95" fmla="*/ 110 h 360"/>
                <a:gd name="T96" fmla="*/ 138 w 360"/>
                <a:gd name="T97" fmla="*/ 127 h 360"/>
                <a:gd name="T98" fmla="*/ 141 w 360"/>
                <a:gd name="T99" fmla="*/ 137 h 360"/>
                <a:gd name="T100" fmla="*/ 151 w 360"/>
                <a:gd name="T101" fmla="*/ 145 h 360"/>
                <a:gd name="T102" fmla="*/ 164 w 360"/>
                <a:gd name="T103" fmla="*/ 150 h 360"/>
                <a:gd name="T104" fmla="*/ 186 w 360"/>
                <a:gd name="T105" fmla="*/ 155 h 360"/>
                <a:gd name="T106" fmla="*/ 220 w 360"/>
                <a:gd name="T107" fmla="*/ 164 h 360"/>
                <a:gd name="T108" fmla="*/ 247 w 360"/>
                <a:gd name="T109" fmla="*/ 176 h 360"/>
                <a:gd name="T110" fmla="*/ 264 w 360"/>
                <a:gd name="T111" fmla="*/ 195 h 360"/>
                <a:gd name="T112" fmla="*/ 270 w 360"/>
                <a:gd name="T113" fmla="*/ 222 h 360"/>
                <a:gd name="T114" fmla="*/ 259 w 360"/>
                <a:gd name="T115" fmla="*/ 2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0" h="360">
                  <a:moveTo>
                    <a:pt x="345" y="206"/>
                  </a:moveTo>
                  <a:cubicBezTo>
                    <a:pt x="346" y="198"/>
                    <a:pt x="347" y="189"/>
                    <a:pt x="347" y="180"/>
                  </a:cubicBezTo>
                  <a:cubicBezTo>
                    <a:pt x="347" y="88"/>
                    <a:pt x="272" y="13"/>
                    <a:pt x="180" y="13"/>
                  </a:cubicBezTo>
                  <a:cubicBezTo>
                    <a:pt x="171" y="13"/>
                    <a:pt x="162" y="14"/>
                    <a:pt x="154" y="15"/>
                  </a:cubicBezTo>
                  <a:cubicBezTo>
                    <a:pt x="139" y="6"/>
                    <a:pt x="120" y="0"/>
                    <a:pt x="101" y="0"/>
                  </a:cubicBezTo>
                  <a:cubicBezTo>
                    <a:pt x="45" y="0"/>
                    <a:pt x="0" y="45"/>
                    <a:pt x="0" y="101"/>
                  </a:cubicBezTo>
                  <a:cubicBezTo>
                    <a:pt x="0" y="120"/>
                    <a:pt x="6" y="139"/>
                    <a:pt x="15" y="154"/>
                  </a:cubicBezTo>
                  <a:cubicBezTo>
                    <a:pt x="14" y="163"/>
                    <a:pt x="13" y="171"/>
                    <a:pt x="13" y="180"/>
                  </a:cubicBezTo>
                  <a:cubicBezTo>
                    <a:pt x="13" y="272"/>
                    <a:pt x="88" y="347"/>
                    <a:pt x="180" y="347"/>
                  </a:cubicBezTo>
                  <a:cubicBezTo>
                    <a:pt x="189" y="347"/>
                    <a:pt x="198" y="346"/>
                    <a:pt x="206" y="345"/>
                  </a:cubicBezTo>
                  <a:cubicBezTo>
                    <a:pt x="221" y="355"/>
                    <a:pt x="240" y="360"/>
                    <a:pt x="259" y="360"/>
                  </a:cubicBezTo>
                  <a:cubicBezTo>
                    <a:pt x="315" y="360"/>
                    <a:pt x="360" y="315"/>
                    <a:pt x="360" y="259"/>
                  </a:cubicBezTo>
                  <a:cubicBezTo>
                    <a:pt x="360" y="240"/>
                    <a:pt x="355" y="222"/>
                    <a:pt x="345" y="206"/>
                  </a:cubicBezTo>
                  <a:close/>
                  <a:moveTo>
                    <a:pt x="259" y="256"/>
                  </a:moveTo>
                  <a:cubicBezTo>
                    <a:pt x="252" y="266"/>
                    <a:pt x="242" y="274"/>
                    <a:pt x="228" y="280"/>
                  </a:cubicBezTo>
                  <a:cubicBezTo>
                    <a:pt x="215" y="286"/>
                    <a:pt x="199" y="288"/>
                    <a:pt x="180" y="288"/>
                  </a:cubicBezTo>
                  <a:cubicBezTo>
                    <a:pt x="158" y="288"/>
                    <a:pt x="139" y="285"/>
                    <a:pt x="125" y="277"/>
                  </a:cubicBezTo>
                  <a:cubicBezTo>
                    <a:pt x="115" y="271"/>
                    <a:pt x="106" y="264"/>
                    <a:pt x="100" y="254"/>
                  </a:cubicBezTo>
                  <a:cubicBezTo>
                    <a:pt x="93" y="245"/>
                    <a:pt x="90" y="236"/>
                    <a:pt x="90" y="227"/>
                  </a:cubicBezTo>
                  <a:cubicBezTo>
                    <a:pt x="90" y="221"/>
                    <a:pt x="92" y="217"/>
                    <a:pt x="96" y="213"/>
                  </a:cubicBezTo>
                  <a:cubicBezTo>
                    <a:pt x="100" y="209"/>
                    <a:pt x="105" y="207"/>
                    <a:pt x="111" y="207"/>
                  </a:cubicBezTo>
                  <a:cubicBezTo>
                    <a:pt x="116" y="207"/>
                    <a:pt x="120" y="209"/>
                    <a:pt x="124" y="212"/>
                  </a:cubicBezTo>
                  <a:cubicBezTo>
                    <a:pt x="127" y="215"/>
                    <a:pt x="130" y="219"/>
                    <a:pt x="133" y="225"/>
                  </a:cubicBezTo>
                  <a:cubicBezTo>
                    <a:pt x="135" y="231"/>
                    <a:pt x="138" y="237"/>
                    <a:pt x="142" y="241"/>
                  </a:cubicBezTo>
                  <a:cubicBezTo>
                    <a:pt x="145" y="245"/>
                    <a:pt x="150" y="249"/>
                    <a:pt x="155" y="252"/>
                  </a:cubicBezTo>
                  <a:cubicBezTo>
                    <a:pt x="161" y="255"/>
                    <a:pt x="169" y="256"/>
                    <a:pt x="179" y="256"/>
                  </a:cubicBezTo>
                  <a:cubicBezTo>
                    <a:pt x="192" y="256"/>
                    <a:pt x="203" y="253"/>
                    <a:pt x="211" y="247"/>
                  </a:cubicBezTo>
                  <a:cubicBezTo>
                    <a:pt x="220" y="242"/>
                    <a:pt x="224" y="235"/>
                    <a:pt x="224" y="226"/>
                  </a:cubicBezTo>
                  <a:cubicBezTo>
                    <a:pt x="224" y="219"/>
                    <a:pt x="221" y="214"/>
                    <a:pt x="217" y="210"/>
                  </a:cubicBezTo>
                  <a:cubicBezTo>
                    <a:pt x="213" y="206"/>
                    <a:pt x="207" y="203"/>
                    <a:pt x="200" y="200"/>
                  </a:cubicBezTo>
                  <a:cubicBezTo>
                    <a:pt x="193" y="198"/>
                    <a:pt x="183" y="196"/>
                    <a:pt x="171" y="193"/>
                  </a:cubicBezTo>
                  <a:cubicBezTo>
                    <a:pt x="155" y="190"/>
                    <a:pt x="141" y="185"/>
                    <a:pt x="130" y="181"/>
                  </a:cubicBezTo>
                  <a:cubicBezTo>
                    <a:pt x="119" y="176"/>
                    <a:pt x="111" y="170"/>
                    <a:pt x="104" y="161"/>
                  </a:cubicBezTo>
                  <a:cubicBezTo>
                    <a:pt x="98" y="153"/>
                    <a:pt x="94" y="143"/>
                    <a:pt x="94" y="131"/>
                  </a:cubicBezTo>
                  <a:cubicBezTo>
                    <a:pt x="94" y="119"/>
                    <a:pt x="98" y="109"/>
                    <a:pt x="105" y="100"/>
                  </a:cubicBezTo>
                  <a:cubicBezTo>
                    <a:pt x="111" y="91"/>
                    <a:pt x="121" y="84"/>
                    <a:pt x="134" y="79"/>
                  </a:cubicBezTo>
                  <a:cubicBezTo>
                    <a:pt x="147" y="74"/>
                    <a:pt x="162" y="72"/>
                    <a:pt x="179" y="72"/>
                  </a:cubicBezTo>
                  <a:cubicBezTo>
                    <a:pt x="193" y="72"/>
                    <a:pt x="205" y="73"/>
                    <a:pt x="215" y="77"/>
                  </a:cubicBezTo>
                  <a:cubicBezTo>
                    <a:pt x="226" y="80"/>
                    <a:pt x="234" y="84"/>
                    <a:pt x="241" y="89"/>
                  </a:cubicBezTo>
                  <a:cubicBezTo>
                    <a:pt x="247" y="95"/>
                    <a:pt x="252" y="100"/>
                    <a:pt x="255" y="106"/>
                  </a:cubicBezTo>
                  <a:cubicBezTo>
                    <a:pt x="259" y="112"/>
                    <a:pt x="260" y="118"/>
                    <a:pt x="260" y="123"/>
                  </a:cubicBezTo>
                  <a:cubicBezTo>
                    <a:pt x="260" y="129"/>
                    <a:pt x="258" y="133"/>
                    <a:pt x="254" y="137"/>
                  </a:cubicBezTo>
                  <a:cubicBezTo>
                    <a:pt x="250" y="142"/>
                    <a:pt x="245" y="144"/>
                    <a:pt x="239" y="144"/>
                  </a:cubicBezTo>
                  <a:cubicBezTo>
                    <a:pt x="234" y="144"/>
                    <a:pt x="230" y="142"/>
                    <a:pt x="227" y="140"/>
                  </a:cubicBezTo>
                  <a:cubicBezTo>
                    <a:pt x="224" y="137"/>
                    <a:pt x="221" y="133"/>
                    <a:pt x="218" y="128"/>
                  </a:cubicBezTo>
                  <a:cubicBezTo>
                    <a:pt x="214" y="120"/>
                    <a:pt x="209" y="114"/>
                    <a:pt x="203" y="110"/>
                  </a:cubicBezTo>
                  <a:cubicBezTo>
                    <a:pt x="198" y="105"/>
                    <a:pt x="189" y="103"/>
                    <a:pt x="176" y="103"/>
                  </a:cubicBezTo>
                  <a:cubicBezTo>
                    <a:pt x="165" y="103"/>
                    <a:pt x="155" y="106"/>
                    <a:pt x="148" y="110"/>
                  </a:cubicBezTo>
                  <a:cubicBezTo>
                    <a:pt x="141" y="115"/>
                    <a:pt x="138" y="120"/>
                    <a:pt x="138" y="127"/>
                  </a:cubicBezTo>
                  <a:cubicBezTo>
                    <a:pt x="138" y="131"/>
                    <a:pt x="139" y="134"/>
                    <a:pt x="141" y="137"/>
                  </a:cubicBezTo>
                  <a:cubicBezTo>
                    <a:pt x="144" y="140"/>
                    <a:pt x="147" y="143"/>
                    <a:pt x="151" y="145"/>
                  </a:cubicBezTo>
                  <a:cubicBezTo>
                    <a:pt x="156" y="147"/>
                    <a:pt x="160" y="149"/>
                    <a:pt x="164" y="150"/>
                  </a:cubicBezTo>
                  <a:cubicBezTo>
                    <a:pt x="169" y="151"/>
                    <a:pt x="176" y="153"/>
                    <a:pt x="186" y="155"/>
                  </a:cubicBezTo>
                  <a:cubicBezTo>
                    <a:pt x="199" y="158"/>
                    <a:pt x="210" y="161"/>
                    <a:pt x="220" y="164"/>
                  </a:cubicBezTo>
                  <a:cubicBezTo>
                    <a:pt x="231" y="168"/>
                    <a:pt x="239" y="172"/>
                    <a:pt x="247" y="176"/>
                  </a:cubicBezTo>
                  <a:cubicBezTo>
                    <a:pt x="254" y="181"/>
                    <a:pt x="260" y="187"/>
                    <a:pt x="264" y="195"/>
                  </a:cubicBezTo>
                  <a:cubicBezTo>
                    <a:pt x="268" y="202"/>
                    <a:pt x="270" y="211"/>
                    <a:pt x="270" y="222"/>
                  </a:cubicBezTo>
                  <a:cubicBezTo>
                    <a:pt x="270" y="234"/>
                    <a:pt x="266" y="246"/>
                    <a:pt x="259" y="256"/>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2307153" y="4961882"/>
              <a:ext cx="180819" cy="180819"/>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13"/>
            <p:cNvSpPr>
              <a:spLocks/>
            </p:cNvSpPr>
            <p:nvPr/>
          </p:nvSpPr>
          <p:spPr bwMode="auto">
            <a:xfrm>
              <a:off x="2806102" y="4961878"/>
              <a:ext cx="134666" cy="180819"/>
            </a:xfrm>
            <a:custGeom>
              <a:avLst/>
              <a:gdLst>
                <a:gd name="T0" fmla="*/ 223 w 268"/>
                <a:gd name="T1" fmla="*/ 270 h 360"/>
                <a:gd name="T2" fmla="*/ 134 w 268"/>
                <a:gd name="T3" fmla="*/ 270 h 360"/>
                <a:gd name="T4" fmla="*/ 103 w 268"/>
                <a:gd name="T5" fmla="*/ 257 h 360"/>
                <a:gd name="T6" fmla="*/ 90 w 268"/>
                <a:gd name="T7" fmla="*/ 225 h 360"/>
                <a:gd name="T8" fmla="*/ 90 w 268"/>
                <a:gd name="T9" fmla="*/ 194 h 360"/>
                <a:gd name="T10" fmla="*/ 216 w 268"/>
                <a:gd name="T11" fmla="*/ 194 h 360"/>
                <a:gd name="T12" fmla="*/ 246 w 268"/>
                <a:gd name="T13" fmla="*/ 182 h 360"/>
                <a:gd name="T14" fmla="*/ 258 w 268"/>
                <a:gd name="T15" fmla="*/ 152 h 360"/>
                <a:gd name="T16" fmla="*/ 246 w 268"/>
                <a:gd name="T17" fmla="*/ 123 h 360"/>
                <a:gd name="T18" fmla="*/ 216 w 268"/>
                <a:gd name="T19" fmla="*/ 110 h 360"/>
                <a:gd name="T20" fmla="*/ 90 w 268"/>
                <a:gd name="T21" fmla="*/ 110 h 360"/>
                <a:gd name="T22" fmla="*/ 90 w 268"/>
                <a:gd name="T23" fmla="*/ 45 h 360"/>
                <a:gd name="T24" fmla="*/ 77 w 268"/>
                <a:gd name="T25" fmla="*/ 13 h 360"/>
                <a:gd name="T26" fmla="*/ 45 w 268"/>
                <a:gd name="T27" fmla="*/ 0 h 360"/>
                <a:gd name="T28" fmla="*/ 13 w 268"/>
                <a:gd name="T29" fmla="*/ 13 h 360"/>
                <a:gd name="T30" fmla="*/ 0 w 268"/>
                <a:gd name="T31" fmla="*/ 45 h 360"/>
                <a:gd name="T32" fmla="*/ 0 w 268"/>
                <a:gd name="T33" fmla="*/ 225 h 360"/>
                <a:gd name="T34" fmla="*/ 39 w 268"/>
                <a:gd name="T35" fmla="*/ 321 h 360"/>
                <a:gd name="T36" fmla="*/ 134 w 268"/>
                <a:gd name="T37" fmla="*/ 360 h 360"/>
                <a:gd name="T38" fmla="*/ 223 w 268"/>
                <a:gd name="T39" fmla="*/ 360 h 360"/>
                <a:gd name="T40" fmla="*/ 255 w 268"/>
                <a:gd name="T41" fmla="*/ 347 h 360"/>
                <a:gd name="T42" fmla="*/ 268 w 268"/>
                <a:gd name="T43" fmla="*/ 315 h 360"/>
                <a:gd name="T44" fmla="*/ 255 w 268"/>
                <a:gd name="T45" fmla="*/ 283 h 360"/>
                <a:gd name="T46" fmla="*/ 223 w 268"/>
                <a:gd name="T47" fmla="*/ 27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8" h="360">
                  <a:moveTo>
                    <a:pt x="223" y="270"/>
                  </a:moveTo>
                  <a:cubicBezTo>
                    <a:pt x="134" y="270"/>
                    <a:pt x="134" y="270"/>
                    <a:pt x="134" y="270"/>
                  </a:cubicBezTo>
                  <a:cubicBezTo>
                    <a:pt x="122" y="270"/>
                    <a:pt x="111" y="266"/>
                    <a:pt x="103" y="257"/>
                  </a:cubicBezTo>
                  <a:cubicBezTo>
                    <a:pt x="94" y="248"/>
                    <a:pt x="90" y="238"/>
                    <a:pt x="90" y="225"/>
                  </a:cubicBezTo>
                  <a:cubicBezTo>
                    <a:pt x="90" y="194"/>
                    <a:pt x="90" y="194"/>
                    <a:pt x="90" y="194"/>
                  </a:cubicBezTo>
                  <a:cubicBezTo>
                    <a:pt x="216" y="194"/>
                    <a:pt x="216" y="194"/>
                    <a:pt x="216" y="194"/>
                  </a:cubicBezTo>
                  <a:cubicBezTo>
                    <a:pt x="228" y="194"/>
                    <a:pt x="238" y="190"/>
                    <a:pt x="246" y="182"/>
                  </a:cubicBezTo>
                  <a:cubicBezTo>
                    <a:pt x="254" y="173"/>
                    <a:pt x="258" y="163"/>
                    <a:pt x="258" y="152"/>
                  </a:cubicBezTo>
                  <a:cubicBezTo>
                    <a:pt x="258" y="141"/>
                    <a:pt x="254" y="131"/>
                    <a:pt x="246" y="123"/>
                  </a:cubicBezTo>
                  <a:cubicBezTo>
                    <a:pt x="238" y="114"/>
                    <a:pt x="228" y="110"/>
                    <a:pt x="216" y="110"/>
                  </a:cubicBezTo>
                  <a:cubicBezTo>
                    <a:pt x="90" y="110"/>
                    <a:pt x="90" y="110"/>
                    <a:pt x="90" y="110"/>
                  </a:cubicBezTo>
                  <a:cubicBezTo>
                    <a:pt x="90" y="45"/>
                    <a:pt x="90" y="45"/>
                    <a:pt x="90" y="45"/>
                  </a:cubicBezTo>
                  <a:cubicBezTo>
                    <a:pt x="90" y="33"/>
                    <a:pt x="85" y="22"/>
                    <a:pt x="77" y="13"/>
                  </a:cubicBezTo>
                  <a:cubicBezTo>
                    <a:pt x="68" y="4"/>
                    <a:pt x="57" y="0"/>
                    <a:pt x="45" y="0"/>
                  </a:cubicBezTo>
                  <a:cubicBezTo>
                    <a:pt x="33" y="0"/>
                    <a:pt x="22" y="4"/>
                    <a:pt x="13" y="13"/>
                  </a:cubicBezTo>
                  <a:cubicBezTo>
                    <a:pt x="4" y="22"/>
                    <a:pt x="0" y="32"/>
                    <a:pt x="0" y="45"/>
                  </a:cubicBezTo>
                  <a:cubicBezTo>
                    <a:pt x="0" y="225"/>
                    <a:pt x="0" y="225"/>
                    <a:pt x="0" y="225"/>
                  </a:cubicBezTo>
                  <a:cubicBezTo>
                    <a:pt x="0" y="263"/>
                    <a:pt x="13" y="294"/>
                    <a:pt x="39" y="321"/>
                  </a:cubicBezTo>
                  <a:cubicBezTo>
                    <a:pt x="66" y="347"/>
                    <a:pt x="97" y="360"/>
                    <a:pt x="134" y="360"/>
                  </a:cubicBezTo>
                  <a:cubicBezTo>
                    <a:pt x="223" y="360"/>
                    <a:pt x="223" y="360"/>
                    <a:pt x="223" y="360"/>
                  </a:cubicBezTo>
                  <a:cubicBezTo>
                    <a:pt x="235" y="360"/>
                    <a:pt x="246" y="356"/>
                    <a:pt x="255" y="347"/>
                  </a:cubicBezTo>
                  <a:cubicBezTo>
                    <a:pt x="264" y="338"/>
                    <a:pt x="268" y="327"/>
                    <a:pt x="268" y="315"/>
                  </a:cubicBezTo>
                  <a:cubicBezTo>
                    <a:pt x="268" y="303"/>
                    <a:pt x="264" y="292"/>
                    <a:pt x="255" y="283"/>
                  </a:cubicBezTo>
                  <a:cubicBezTo>
                    <a:pt x="246" y="274"/>
                    <a:pt x="235" y="270"/>
                    <a:pt x="223" y="27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17"/>
            <p:cNvSpPr>
              <a:spLocks/>
            </p:cNvSpPr>
            <p:nvPr/>
          </p:nvSpPr>
          <p:spPr bwMode="auto">
            <a:xfrm>
              <a:off x="2560806" y="4985063"/>
              <a:ext cx="181873" cy="157637"/>
            </a:xfrm>
            <a:custGeom>
              <a:avLst/>
              <a:gdLst>
                <a:gd name="T0" fmla="*/ 307 w 362"/>
                <a:gd name="T1" fmla="*/ 2 h 314"/>
                <a:gd name="T2" fmla="*/ 205 w 362"/>
                <a:gd name="T3" fmla="*/ 86 h 314"/>
                <a:gd name="T4" fmla="*/ 232 w 362"/>
                <a:gd name="T5" fmla="*/ 81 h 314"/>
                <a:gd name="T6" fmla="*/ 256 w 362"/>
                <a:gd name="T7" fmla="*/ 111 h 314"/>
                <a:gd name="T8" fmla="*/ 232 w 362"/>
                <a:gd name="T9" fmla="*/ 166 h 314"/>
                <a:gd name="T10" fmla="*/ 198 w 362"/>
                <a:gd name="T11" fmla="*/ 201 h 314"/>
                <a:gd name="T12" fmla="*/ 172 w 362"/>
                <a:gd name="T13" fmla="*/ 146 h 314"/>
                <a:gd name="T14" fmla="*/ 157 w 362"/>
                <a:gd name="T15" fmla="*/ 64 h 314"/>
                <a:gd name="T16" fmla="*/ 105 w 362"/>
                <a:gd name="T17" fmla="*/ 6 h 314"/>
                <a:gd name="T18" fmla="*/ 52 w 362"/>
                <a:gd name="T19" fmla="*/ 39 h 314"/>
                <a:gd name="T20" fmla="*/ 0 w 362"/>
                <a:gd name="T21" fmla="*/ 86 h 314"/>
                <a:gd name="T22" fmla="*/ 17 w 362"/>
                <a:gd name="T23" fmla="*/ 107 h 314"/>
                <a:gd name="T24" fmla="*/ 45 w 362"/>
                <a:gd name="T25" fmla="*/ 90 h 314"/>
                <a:gd name="T26" fmla="*/ 80 w 362"/>
                <a:gd name="T27" fmla="*/ 149 h 314"/>
                <a:gd name="T28" fmla="*/ 109 w 362"/>
                <a:gd name="T29" fmla="*/ 256 h 314"/>
                <a:gd name="T30" fmla="*/ 162 w 362"/>
                <a:gd name="T31" fmla="*/ 314 h 314"/>
                <a:gd name="T32" fmla="*/ 286 w 362"/>
                <a:gd name="T33" fmla="*/ 218 h 314"/>
                <a:gd name="T34" fmla="*/ 360 w 362"/>
                <a:gd name="T35" fmla="*/ 74 h 314"/>
                <a:gd name="T36" fmla="*/ 307 w 362"/>
                <a:gd name="T37" fmla="*/ 2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2" h="314">
                  <a:moveTo>
                    <a:pt x="307" y="2"/>
                  </a:moveTo>
                  <a:cubicBezTo>
                    <a:pt x="257" y="0"/>
                    <a:pt x="223" y="29"/>
                    <a:pt x="205" y="86"/>
                  </a:cubicBezTo>
                  <a:cubicBezTo>
                    <a:pt x="215" y="83"/>
                    <a:pt x="223" y="81"/>
                    <a:pt x="232" y="81"/>
                  </a:cubicBezTo>
                  <a:cubicBezTo>
                    <a:pt x="250" y="81"/>
                    <a:pt x="258" y="91"/>
                    <a:pt x="256" y="111"/>
                  </a:cubicBezTo>
                  <a:cubicBezTo>
                    <a:pt x="255" y="124"/>
                    <a:pt x="247" y="142"/>
                    <a:pt x="232" y="166"/>
                  </a:cubicBezTo>
                  <a:cubicBezTo>
                    <a:pt x="217" y="190"/>
                    <a:pt x="206" y="201"/>
                    <a:pt x="198" y="201"/>
                  </a:cubicBezTo>
                  <a:cubicBezTo>
                    <a:pt x="188" y="201"/>
                    <a:pt x="180" y="183"/>
                    <a:pt x="172" y="146"/>
                  </a:cubicBezTo>
                  <a:cubicBezTo>
                    <a:pt x="169" y="135"/>
                    <a:pt x="164" y="108"/>
                    <a:pt x="157" y="64"/>
                  </a:cubicBezTo>
                  <a:cubicBezTo>
                    <a:pt x="151" y="23"/>
                    <a:pt x="133" y="3"/>
                    <a:pt x="105" y="6"/>
                  </a:cubicBezTo>
                  <a:cubicBezTo>
                    <a:pt x="94" y="7"/>
                    <a:pt x="76" y="18"/>
                    <a:pt x="52" y="39"/>
                  </a:cubicBezTo>
                  <a:cubicBezTo>
                    <a:pt x="35" y="54"/>
                    <a:pt x="17" y="70"/>
                    <a:pt x="0" y="86"/>
                  </a:cubicBezTo>
                  <a:cubicBezTo>
                    <a:pt x="17" y="107"/>
                    <a:pt x="17" y="107"/>
                    <a:pt x="17" y="107"/>
                  </a:cubicBezTo>
                  <a:cubicBezTo>
                    <a:pt x="33" y="96"/>
                    <a:pt x="42" y="90"/>
                    <a:pt x="45" y="90"/>
                  </a:cubicBezTo>
                  <a:cubicBezTo>
                    <a:pt x="57" y="90"/>
                    <a:pt x="69" y="110"/>
                    <a:pt x="80" y="149"/>
                  </a:cubicBezTo>
                  <a:cubicBezTo>
                    <a:pt x="89" y="184"/>
                    <a:pt x="99" y="220"/>
                    <a:pt x="109" y="256"/>
                  </a:cubicBezTo>
                  <a:cubicBezTo>
                    <a:pt x="123" y="295"/>
                    <a:pt x="141" y="314"/>
                    <a:pt x="162" y="314"/>
                  </a:cubicBezTo>
                  <a:cubicBezTo>
                    <a:pt x="196" y="314"/>
                    <a:pt x="237" y="282"/>
                    <a:pt x="286" y="218"/>
                  </a:cubicBezTo>
                  <a:cubicBezTo>
                    <a:pt x="333" y="157"/>
                    <a:pt x="358" y="109"/>
                    <a:pt x="360" y="74"/>
                  </a:cubicBezTo>
                  <a:cubicBezTo>
                    <a:pt x="362" y="27"/>
                    <a:pt x="344" y="3"/>
                    <a:pt x="307" y="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9" name="Group 38"/>
          <p:cNvGrpSpPr/>
          <p:nvPr/>
        </p:nvGrpSpPr>
        <p:grpSpPr>
          <a:xfrm>
            <a:off x="6754452" y="4093470"/>
            <a:ext cx="1738247" cy="1024077"/>
            <a:chOff x="1231490" y="4217300"/>
            <a:chExt cx="1738247" cy="1024077"/>
          </a:xfrm>
        </p:grpSpPr>
        <p:sp>
          <p:nvSpPr>
            <p:cNvPr id="40" name="TextBox 39"/>
            <p:cNvSpPr txBox="1"/>
            <p:nvPr/>
          </p:nvSpPr>
          <p:spPr>
            <a:xfrm>
              <a:off x="1518388" y="4217300"/>
              <a:ext cx="1168910" cy="338554"/>
            </a:xfrm>
            <a:prstGeom prst="rect">
              <a:avLst/>
            </a:prstGeom>
            <a:noFill/>
          </p:spPr>
          <p:txBody>
            <a:bodyPr wrap="none" rtlCol="0">
              <a:spAutoFit/>
            </a:bodyPr>
            <a:lstStyle/>
            <a:p>
              <a:pPr algn="ctr"/>
              <a:r>
                <a:rPr lang="en-US" sz="1600" dirty="0">
                  <a:solidFill>
                    <a:schemeClr val="tx1">
                      <a:lumMod val="65000"/>
                      <a:lumOff val="35000"/>
                    </a:schemeClr>
                  </a:solidFill>
                  <a:latin typeface="+mj-lt"/>
                </a:rPr>
                <a:t>John Smith</a:t>
              </a:r>
              <a:endParaRPr lang="id-ID" sz="1600" dirty="0">
                <a:solidFill>
                  <a:schemeClr val="tx1">
                    <a:lumMod val="65000"/>
                    <a:lumOff val="35000"/>
                  </a:schemeClr>
                </a:solidFill>
                <a:latin typeface="+mj-lt"/>
              </a:endParaRPr>
            </a:p>
          </p:txBody>
        </p:sp>
        <p:sp>
          <p:nvSpPr>
            <p:cNvPr id="41" name="Rectangle 40"/>
            <p:cNvSpPr/>
            <p:nvPr/>
          </p:nvSpPr>
          <p:spPr>
            <a:xfrm>
              <a:off x="1231490" y="4779712"/>
              <a:ext cx="1738247" cy="461665"/>
            </a:xfrm>
            <a:prstGeom prst="rect">
              <a:avLst/>
            </a:prstGeom>
          </p:spPr>
          <p:txBody>
            <a:bodyPr wrap="square">
              <a:spAutoFit/>
            </a:bodyPr>
            <a:lstStyle/>
            <a:p>
              <a:pPr algn="ctr"/>
              <a:r>
                <a:rPr lang="en-US" sz="1200" dirty="0">
                  <a:solidFill>
                    <a:schemeClr val="tx1">
                      <a:lumMod val="50000"/>
                      <a:lumOff val="50000"/>
                    </a:schemeClr>
                  </a:solidFill>
                </a:rPr>
                <a:t>C</a:t>
              </a:r>
              <a:r>
                <a:rPr lang="id-ID" sz="1200" dirty="0">
                  <a:solidFill>
                    <a:schemeClr val="tx1">
                      <a:lumMod val="50000"/>
                      <a:lumOff val="50000"/>
                    </a:schemeClr>
                  </a:solidFill>
                </a:rPr>
                <a:t>ategories business and personal presentation</a:t>
              </a:r>
            </a:p>
          </p:txBody>
        </p:sp>
        <p:sp>
          <p:nvSpPr>
            <p:cNvPr id="42" name="TextBox 41"/>
            <p:cNvSpPr txBox="1"/>
            <p:nvPr/>
          </p:nvSpPr>
          <p:spPr>
            <a:xfrm>
              <a:off x="1556737" y="4546818"/>
              <a:ext cx="1092222" cy="276999"/>
            </a:xfrm>
            <a:prstGeom prst="rect">
              <a:avLst/>
            </a:prstGeom>
            <a:noFill/>
          </p:spPr>
          <p:txBody>
            <a:bodyPr wrap="none" rtlCol="0">
              <a:spAutoFit/>
            </a:bodyPr>
            <a:lstStyle/>
            <a:p>
              <a:pPr algn="ctr"/>
              <a:r>
                <a:rPr lang="id-ID" sz="1200" dirty="0">
                  <a:solidFill>
                    <a:schemeClr val="tx1">
                      <a:lumMod val="50000"/>
                      <a:lumOff val="50000"/>
                    </a:schemeClr>
                  </a:solidFill>
                </a:rPr>
                <a:t>Administrative</a:t>
              </a:r>
            </a:p>
          </p:txBody>
        </p:sp>
      </p:grpSp>
      <p:grpSp>
        <p:nvGrpSpPr>
          <p:cNvPr id="43" name="Group 42"/>
          <p:cNvGrpSpPr/>
          <p:nvPr/>
        </p:nvGrpSpPr>
        <p:grpSpPr>
          <a:xfrm>
            <a:off x="7156151" y="5263181"/>
            <a:ext cx="938270" cy="194547"/>
            <a:chOff x="2307153" y="4961877"/>
            <a:chExt cx="872086" cy="180824"/>
          </a:xfrm>
          <a:solidFill>
            <a:schemeClr val="accent3"/>
          </a:solidFill>
        </p:grpSpPr>
        <p:sp>
          <p:nvSpPr>
            <p:cNvPr id="44" name="Freeform 5"/>
            <p:cNvSpPr>
              <a:spLocks noEditPoints="1"/>
            </p:cNvSpPr>
            <p:nvPr/>
          </p:nvSpPr>
          <p:spPr bwMode="auto">
            <a:xfrm>
              <a:off x="2998631" y="4961877"/>
              <a:ext cx="180608" cy="180819"/>
            </a:xfrm>
            <a:custGeom>
              <a:avLst/>
              <a:gdLst>
                <a:gd name="T0" fmla="*/ 345 w 360"/>
                <a:gd name="T1" fmla="*/ 206 h 360"/>
                <a:gd name="T2" fmla="*/ 347 w 360"/>
                <a:gd name="T3" fmla="*/ 180 h 360"/>
                <a:gd name="T4" fmla="*/ 180 w 360"/>
                <a:gd name="T5" fmla="*/ 13 h 360"/>
                <a:gd name="T6" fmla="*/ 154 w 360"/>
                <a:gd name="T7" fmla="*/ 15 h 360"/>
                <a:gd name="T8" fmla="*/ 101 w 360"/>
                <a:gd name="T9" fmla="*/ 0 h 360"/>
                <a:gd name="T10" fmla="*/ 0 w 360"/>
                <a:gd name="T11" fmla="*/ 101 h 360"/>
                <a:gd name="T12" fmla="*/ 15 w 360"/>
                <a:gd name="T13" fmla="*/ 154 h 360"/>
                <a:gd name="T14" fmla="*/ 13 w 360"/>
                <a:gd name="T15" fmla="*/ 180 h 360"/>
                <a:gd name="T16" fmla="*/ 180 w 360"/>
                <a:gd name="T17" fmla="*/ 347 h 360"/>
                <a:gd name="T18" fmla="*/ 206 w 360"/>
                <a:gd name="T19" fmla="*/ 345 h 360"/>
                <a:gd name="T20" fmla="*/ 259 w 360"/>
                <a:gd name="T21" fmla="*/ 360 h 360"/>
                <a:gd name="T22" fmla="*/ 360 w 360"/>
                <a:gd name="T23" fmla="*/ 259 h 360"/>
                <a:gd name="T24" fmla="*/ 345 w 360"/>
                <a:gd name="T25" fmla="*/ 206 h 360"/>
                <a:gd name="T26" fmla="*/ 259 w 360"/>
                <a:gd name="T27" fmla="*/ 256 h 360"/>
                <a:gd name="T28" fmla="*/ 228 w 360"/>
                <a:gd name="T29" fmla="*/ 280 h 360"/>
                <a:gd name="T30" fmla="*/ 180 w 360"/>
                <a:gd name="T31" fmla="*/ 288 h 360"/>
                <a:gd name="T32" fmla="*/ 125 w 360"/>
                <a:gd name="T33" fmla="*/ 277 h 360"/>
                <a:gd name="T34" fmla="*/ 100 w 360"/>
                <a:gd name="T35" fmla="*/ 254 h 360"/>
                <a:gd name="T36" fmla="*/ 90 w 360"/>
                <a:gd name="T37" fmla="*/ 227 h 360"/>
                <a:gd name="T38" fmla="*/ 96 w 360"/>
                <a:gd name="T39" fmla="*/ 213 h 360"/>
                <a:gd name="T40" fmla="*/ 111 w 360"/>
                <a:gd name="T41" fmla="*/ 207 h 360"/>
                <a:gd name="T42" fmla="*/ 124 w 360"/>
                <a:gd name="T43" fmla="*/ 212 h 360"/>
                <a:gd name="T44" fmla="*/ 133 w 360"/>
                <a:gd name="T45" fmla="*/ 225 h 360"/>
                <a:gd name="T46" fmla="*/ 142 w 360"/>
                <a:gd name="T47" fmla="*/ 241 h 360"/>
                <a:gd name="T48" fmla="*/ 155 w 360"/>
                <a:gd name="T49" fmla="*/ 252 h 360"/>
                <a:gd name="T50" fmla="*/ 179 w 360"/>
                <a:gd name="T51" fmla="*/ 256 h 360"/>
                <a:gd name="T52" fmla="*/ 211 w 360"/>
                <a:gd name="T53" fmla="*/ 247 h 360"/>
                <a:gd name="T54" fmla="*/ 224 w 360"/>
                <a:gd name="T55" fmla="*/ 226 h 360"/>
                <a:gd name="T56" fmla="*/ 217 w 360"/>
                <a:gd name="T57" fmla="*/ 210 h 360"/>
                <a:gd name="T58" fmla="*/ 200 w 360"/>
                <a:gd name="T59" fmla="*/ 200 h 360"/>
                <a:gd name="T60" fmla="*/ 171 w 360"/>
                <a:gd name="T61" fmla="*/ 193 h 360"/>
                <a:gd name="T62" fmla="*/ 130 w 360"/>
                <a:gd name="T63" fmla="*/ 181 h 360"/>
                <a:gd name="T64" fmla="*/ 104 w 360"/>
                <a:gd name="T65" fmla="*/ 161 h 360"/>
                <a:gd name="T66" fmla="*/ 94 w 360"/>
                <a:gd name="T67" fmla="*/ 131 h 360"/>
                <a:gd name="T68" fmla="*/ 105 w 360"/>
                <a:gd name="T69" fmla="*/ 100 h 360"/>
                <a:gd name="T70" fmla="*/ 134 w 360"/>
                <a:gd name="T71" fmla="*/ 79 h 360"/>
                <a:gd name="T72" fmla="*/ 179 w 360"/>
                <a:gd name="T73" fmla="*/ 72 h 360"/>
                <a:gd name="T74" fmla="*/ 215 w 360"/>
                <a:gd name="T75" fmla="*/ 77 h 360"/>
                <a:gd name="T76" fmla="*/ 241 w 360"/>
                <a:gd name="T77" fmla="*/ 89 h 360"/>
                <a:gd name="T78" fmla="*/ 255 w 360"/>
                <a:gd name="T79" fmla="*/ 106 h 360"/>
                <a:gd name="T80" fmla="*/ 260 w 360"/>
                <a:gd name="T81" fmla="*/ 123 h 360"/>
                <a:gd name="T82" fmla="*/ 254 w 360"/>
                <a:gd name="T83" fmla="*/ 137 h 360"/>
                <a:gd name="T84" fmla="*/ 239 w 360"/>
                <a:gd name="T85" fmla="*/ 144 h 360"/>
                <a:gd name="T86" fmla="*/ 227 w 360"/>
                <a:gd name="T87" fmla="*/ 140 h 360"/>
                <a:gd name="T88" fmla="*/ 218 w 360"/>
                <a:gd name="T89" fmla="*/ 128 h 360"/>
                <a:gd name="T90" fmla="*/ 203 w 360"/>
                <a:gd name="T91" fmla="*/ 110 h 360"/>
                <a:gd name="T92" fmla="*/ 176 w 360"/>
                <a:gd name="T93" fmla="*/ 103 h 360"/>
                <a:gd name="T94" fmla="*/ 148 w 360"/>
                <a:gd name="T95" fmla="*/ 110 h 360"/>
                <a:gd name="T96" fmla="*/ 138 w 360"/>
                <a:gd name="T97" fmla="*/ 127 h 360"/>
                <a:gd name="T98" fmla="*/ 141 w 360"/>
                <a:gd name="T99" fmla="*/ 137 h 360"/>
                <a:gd name="T100" fmla="*/ 151 w 360"/>
                <a:gd name="T101" fmla="*/ 145 h 360"/>
                <a:gd name="T102" fmla="*/ 164 w 360"/>
                <a:gd name="T103" fmla="*/ 150 h 360"/>
                <a:gd name="T104" fmla="*/ 186 w 360"/>
                <a:gd name="T105" fmla="*/ 155 h 360"/>
                <a:gd name="T106" fmla="*/ 220 w 360"/>
                <a:gd name="T107" fmla="*/ 164 h 360"/>
                <a:gd name="T108" fmla="*/ 247 w 360"/>
                <a:gd name="T109" fmla="*/ 176 h 360"/>
                <a:gd name="T110" fmla="*/ 264 w 360"/>
                <a:gd name="T111" fmla="*/ 195 h 360"/>
                <a:gd name="T112" fmla="*/ 270 w 360"/>
                <a:gd name="T113" fmla="*/ 222 h 360"/>
                <a:gd name="T114" fmla="*/ 259 w 360"/>
                <a:gd name="T115" fmla="*/ 2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0" h="360">
                  <a:moveTo>
                    <a:pt x="345" y="206"/>
                  </a:moveTo>
                  <a:cubicBezTo>
                    <a:pt x="346" y="198"/>
                    <a:pt x="347" y="189"/>
                    <a:pt x="347" y="180"/>
                  </a:cubicBezTo>
                  <a:cubicBezTo>
                    <a:pt x="347" y="88"/>
                    <a:pt x="272" y="13"/>
                    <a:pt x="180" y="13"/>
                  </a:cubicBezTo>
                  <a:cubicBezTo>
                    <a:pt x="171" y="13"/>
                    <a:pt x="162" y="14"/>
                    <a:pt x="154" y="15"/>
                  </a:cubicBezTo>
                  <a:cubicBezTo>
                    <a:pt x="139" y="6"/>
                    <a:pt x="120" y="0"/>
                    <a:pt x="101" y="0"/>
                  </a:cubicBezTo>
                  <a:cubicBezTo>
                    <a:pt x="45" y="0"/>
                    <a:pt x="0" y="45"/>
                    <a:pt x="0" y="101"/>
                  </a:cubicBezTo>
                  <a:cubicBezTo>
                    <a:pt x="0" y="120"/>
                    <a:pt x="6" y="139"/>
                    <a:pt x="15" y="154"/>
                  </a:cubicBezTo>
                  <a:cubicBezTo>
                    <a:pt x="14" y="163"/>
                    <a:pt x="13" y="171"/>
                    <a:pt x="13" y="180"/>
                  </a:cubicBezTo>
                  <a:cubicBezTo>
                    <a:pt x="13" y="272"/>
                    <a:pt x="88" y="347"/>
                    <a:pt x="180" y="347"/>
                  </a:cubicBezTo>
                  <a:cubicBezTo>
                    <a:pt x="189" y="347"/>
                    <a:pt x="198" y="346"/>
                    <a:pt x="206" y="345"/>
                  </a:cubicBezTo>
                  <a:cubicBezTo>
                    <a:pt x="221" y="355"/>
                    <a:pt x="240" y="360"/>
                    <a:pt x="259" y="360"/>
                  </a:cubicBezTo>
                  <a:cubicBezTo>
                    <a:pt x="315" y="360"/>
                    <a:pt x="360" y="315"/>
                    <a:pt x="360" y="259"/>
                  </a:cubicBezTo>
                  <a:cubicBezTo>
                    <a:pt x="360" y="240"/>
                    <a:pt x="355" y="222"/>
                    <a:pt x="345" y="206"/>
                  </a:cubicBezTo>
                  <a:close/>
                  <a:moveTo>
                    <a:pt x="259" y="256"/>
                  </a:moveTo>
                  <a:cubicBezTo>
                    <a:pt x="252" y="266"/>
                    <a:pt x="242" y="274"/>
                    <a:pt x="228" y="280"/>
                  </a:cubicBezTo>
                  <a:cubicBezTo>
                    <a:pt x="215" y="286"/>
                    <a:pt x="199" y="288"/>
                    <a:pt x="180" y="288"/>
                  </a:cubicBezTo>
                  <a:cubicBezTo>
                    <a:pt x="158" y="288"/>
                    <a:pt x="139" y="285"/>
                    <a:pt x="125" y="277"/>
                  </a:cubicBezTo>
                  <a:cubicBezTo>
                    <a:pt x="115" y="271"/>
                    <a:pt x="106" y="264"/>
                    <a:pt x="100" y="254"/>
                  </a:cubicBezTo>
                  <a:cubicBezTo>
                    <a:pt x="93" y="245"/>
                    <a:pt x="90" y="236"/>
                    <a:pt x="90" y="227"/>
                  </a:cubicBezTo>
                  <a:cubicBezTo>
                    <a:pt x="90" y="221"/>
                    <a:pt x="92" y="217"/>
                    <a:pt x="96" y="213"/>
                  </a:cubicBezTo>
                  <a:cubicBezTo>
                    <a:pt x="100" y="209"/>
                    <a:pt x="105" y="207"/>
                    <a:pt x="111" y="207"/>
                  </a:cubicBezTo>
                  <a:cubicBezTo>
                    <a:pt x="116" y="207"/>
                    <a:pt x="120" y="209"/>
                    <a:pt x="124" y="212"/>
                  </a:cubicBezTo>
                  <a:cubicBezTo>
                    <a:pt x="127" y="215"/>
                    <a:pt x="130" y="219"/>
                    <a:pt x="133" y="225"/>
                  </a:cubicBezTo>
                  <a:cubicBezTo>
                    <a:pt x="135" y="231"/>
                    <a:pt x="138" y="237"/>
                    <a:pt x="142" y="241"/>
                  </a:cubicBezTo>
                  <a:cubicBezTo>
                    <a:pt x="145" y="245"/>
                    <a:pt x="150" y="249"/>
                    <a:pt x="155" y="252"/>
                  </a:cubicBezTo>
                  <a:cubicBezTo>
                    <a:pt x="161" y="255"/>
                    <a:pt x="169" y="256"/>
                    <a:pt x="179" y="256"/>
                  </a:cubicBezTo>
                  <a:cubicBezTo>
                    <a:pt x="192" y="256"/>
                    <a:pt x="203" y="253"/>
                    <a:pt x="211" y="247"/>
                  </a:cubicBezTo>
                  <a:cubicBezTo>
                    <a:pt x="220" y="242"/>
                    <a:pt x="224" y="235"/>
                    <a:pt x="224" y="226"/>
                  </a:cubicBezTo>
                  <a:cubicBezTo>
                    <a:pt x="224" y="219"/>
                    <a:pt x="221" y="214"/>
                    <a:pt x="217" y="210"/>
                  </a:cubicBezTo>
                  <a:cubicBezTo>
                    <a:pt x="213" y="206"/>
                    <a:pt x="207" y="203"/>
                    <a:pt x="200" y="200"/>
                  </a:cubicBezTo>
                  <a:cubicBezTo>
                    <a:pt x="193" y="198"/>
                    <a:pt x="183" y="196"/>
                    <a:pt x="171" y="193"/>
                  </a:cubicBezTo>
                  <a:cubicBezTo>
                    <a:pt x="155" y="190"/>
                    <a:pt x="141" y="185"/>
                    <a:pt x="130" y="181"/>
                  </a:cubicBezTo>
                  <a:cubicBezTo>
                    <a:pt x="119" y="176"/>
                    <a:pt x="111" y="170"/>
                    <a:pt x="104" y="161"/>
                  </a:cubicBezTo>
                  <a:cubicBezTo>
                    <a:pt x="98" y="153"/>
                    <a:pt x="94" y="143"/>
                    <a:pt x="94" y="131"/>
                  </a:cubicBezTo>
                  <a:cubicBezTo>
                    <a:pt x="94" y="119"/>
                    <a:pt x="98" y="109"/>
                    <a:pt x="105" y="100"/>
                  </a:cubicBezTo>
                  <a:cubicBezTo>
                    <a:pt x="111" y="91"/>
                    <a:pt x="121" y="84"/>
                    <a:pt x="134" y="79"/>
                  </a:cubicBezTo>
                  <a:cubicBezTo>
                    <a:pt x="147" y="74"/>
                    <a:pt x="162" y="72"/>
                    <a:pt x="179" y="72"/>
                  </a:cubicBezTo>
                  <a:cubicBezTo>
                    <a:pt x="193" y="72"/>
                    <a:pt x="205" y="73"/>
                    <a:pt x="215" y="77"/>
                  </a:cubicBezTo>
                  <a:cubicBezTo>
                    <a:pt x="226" y="80"/>
                    <a:pt x="234" y="84"/>
                    <a:pt x="241" y="89"/>
                  </a:cubicBezTo>
                  <a:cubicBezTo>
                    <a:pt x="247" y="95"/>
                    <a:pt x="252" y="100"/>
                    <a:pt x="255" y="106"/>
                  </a:cubicBezTo>
                  <a:cubicBezTo>
                    <a:pt x="259" y="112"/>
                    <a:pt x="260" y="118"/>
                    <a:pt x="260" y="123"/>
                  </a:cubicBezTo>
                  <a:cubicBezTo>
                    <a:pt x="260" y="129"/>
                    <a:pt x="258" y="133"/>
                    <a:pt x="254" y="137"/>
                  </a:cubicBezTo>
                  <a:cubicBezTo>
                    <a:pt x="250" y="142"/>
                    <a:pt x="245" y="144"/>
                    <a:pt x="239" y="144"/>
                  </a:cubicBezTo>
                  <a:cubicBezTo>
                    <a:pt x="234" y="144"/>
                    <a:pt x="230" y="142"/>
                    <a:pt x="227" y="140"/>
                  </a:cubicBezTo>
                  <a:cubicBezTo>
                    <a:pt x="224" y="137"/>
                    <a:pt x="221" y="133"/>
                    <a:pt x="218" y="128"/>
                  </a:cubicBezTo>
                  <a:cubicBezTo>
                    <a:pt x="214" y="120"/>
                    <a:pt x="209" y="114"/>
                    <a:pt x="203" y="110"/>
                  </a:cubicBezTo>
                  <a:cubicBezTo>
                    <a:pt x="198" y="105"/>
                    <a:pt x="189" y="103"/>
                    <a:pt x="176" y="103"/>
                  </a:cubicBezTo>
                  <a:cubicBezTo>
                    <a:pt x="165" y="103"/>
                    <a:pt x="155" y="106"/>
                    <a:pt x="148" y="110"/>
                  </a:cubicBezTo>
                  <a:cubicBezTo>
                    <a:pt x="141" y="115"/>
                    <a:pt x="138" y="120"/>
                    <a:pt x="138" y="127"/>
                  </a:cubicBezTo>
                  <a:cubicBezTo>
                    <a:pt x="138" y="131"/>
                    <a:pt x="139" y="134"/>
                    <a:pt x="141" y="137"/>
                  </a:cubicBezTo>
                  <a:cubicBezTo>
                    <a:pt x="144" y="140"/>
                    <a:pt x="147" y="143"/>
                    <a:pt x="151" y="145"/>
                  </a:cubicBezTo>
                  <a:cubicBezTo>
                    <a:pt x="156" y="147"/>
                    <a:pt x="160" y="149"/>
                    <a:pt x="164" y="150"/>
                  </a:cubicBezTo>
                  <a:cubicBezTo>
                    <a:pt x="169" y="151"/>
                    <a:pt x="176" y="153"/>
                    <a:pt x="186" y="155"/>
                  </a:cubicBezTo>
                  <a:cubicBezTo>
                    <a:pt x="199" y="158"/>
                    <a:pt x="210" y="161"/>
                    <a:pt x="220" y="164"/>
                  </a:cubicBezTo>
                  <a:cubicBezTo>
                    <a:pt x="231" y="168"/>
                    <a:pt x="239" y="172"/>
                    <a:pt x="247" y="176"/>
                  </a:cubicBezTo>
                  <a:cubicBezTo>
                    <a:pt x="254" y="181"/>
                    <a:pt x="260" y="187"/>
                    <a:pt x="264" y="195"/>
                  </a:cubicBezTo>
                  <a:cubicBezTo>
                    <a:pt x="268" y="202"/>
                    <a:pt x="270" y="211"/>
                    <a:pt x="270" y="222"/>
                  </a:cubicBezTo>
                  <a:cubicBezTo>
                    <a:pt x="270" y="234"/>
                    <a:pt x="266" y="246"/>
                    <a:pt x="259" y="256"/>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2307153" y="4961882"/>
              <a:ext cx="180819" cy="180819"/>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13"/>
            <p:cNvSpPr>
              <a:spLocks/>
            </p:cNvSpPr>
            <p:nvPr/>
          </p:nvSpPr>
          <p:spPr bwMode="auto">
            <a:xfrm>
              <a:off x="2806102" y="4961878"/>
              <a:ext cx="134666" cy="180819"/>
            </a:xfrm>
            <a:custGeom>
              <a:avLst/>
              <a:gdLst>
                <a:gd name="T0" fmla="*/ 223 w 268"/>
                <a:gd name="T1" fmla="*/ 270 h 360"/>
                <a:gd name="T2" fmla="*/ 134 w 268"/>
                <a:gd name="T3" fmla="*/ 270 h 360"/>
                <a:gd name="T4" fmla="*/ 103 w 268"/>
                <a:gd name="T5" fmla="*/ 257 h 360"/>
                <a:gd name="T6" fmla="*/ 90 w 268"/>
                <a:gd name="T7" fmla="*/ 225 h 360"/>
                <a:gd name="T8" fmla="*/ 90 w 268"/>
                <a:gd name="T9" fmla="*/ 194 h 360"/>
                <a:gd name="T10" fmla="*/ 216 w 268"/>
                <a:gd name="T11" fmla="*/ 194 h 360"/>
                <a:gd name="T12" fmla="*/ 246 w 268"/>
                <a:gd name="T13" fmla="*/ 182 h 360"/>
                <a:gd name="T14" fmla="*/ 258 w 268"/>
                <a:gd name="T15" fmla="*/ 152 h 360"/>
                <a:gd name="T16" fmla="*/ 246 w 268"/>
                <a:gd name="T17" fmla="*/ 123 h 360"/>
                <a:gd name="T18" fmla="*/ 216 w 268"/>
                <a:gd name="T19" fmla="*/ 110 h 360"/>
                <a:gd name="T20" fmla="*/ 90 w 268"/>
                <a:gd name="T21" fmla="*/ 110 h 360"/>
                <a:gd name="T22" fmla="*/ 90 w 268"/>
                <a:gd name="T23" fmla="*/ 45 h 360"/>
                <a:gd name="T24" fmla="*/ 77 w 268"/>
                <a:gd name="T25" fmla="*/ 13 h 360"/>
                <a:gd name="T26" fmla="*/ 45 w 268"/>
                <a:gd name="T27" fmla="*/ 0 h 360"/>
                <a:gd name="T28" fmla="*/ 13 w 268"/>
                <a:gd name="T29" fmla="*/ 13 h 360"/>
                <a:gd name="T30" fmla="*/ 0 w 268"/>
                <a:gd name="T31" fmla="*/ 45 h 360"/>
                <a:gd name="T32" fmla="*/ 0 w 268"/>
                <a:gd name="T33" fmla="*/ 225 h 360"/>
                <a:gd name="T34" fmla="*/ 39 w 268"/>
                <a:gd name="T35" fmla="*/ 321 h 360"/>
                <a:gd name="T36" fmla="*/ 134 w 268"/>
                <a:gd name="T37" fmla="*/ 360 h 360"/>
                <a:gd name="T38" fmla="*/ 223 w 268"/>
                <a:gd name="T39" fmla="*/ 360 h 360"/>
                <a:gd name="T40" fmla="*/ 255 w 268"/>
                <a:gd name="T41" fmla="*/ 347 h 360"/>
                <a:gd name="T42" fmla="*/ 268 w 268"/>
                <a:gd name="T43" fmla="*/ 315 h 360"/>
                <a:gd name="T44" fmla="*/ 255 w 268"/>
                <a:gd name="T45" fmla="*/ 283 h 360"/>
                <a:gd name="T46" fmla="*/ 223 w 268"/>
                <a:gd name="T47" fmla="*/ 27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8" h="360">
                  <a:moveTo>
                    <a:pt x="223" y="270"/>
                  </a:moveTo>
                  <a:cubicBezTo>
                    <a:pt x="134" y="270"/>
                    <a:pt x="134" y="270"/>
                    <a:pt x="134" y="270"/>
                  </a:cubicBezTo>
                  <a:cubicBezTo>
                    <a:pt x="122" y="270"/>
                    <a:pt x="111" y="266"/>
                    <a:pt x="103" y="257"/>
                  </a:cubicBezTo>
                  <a:cubicBezTo>
                    <a:pt x="94" y="248"/>
                    <a:pt x="90" y="238"/>
                    <a:pt x="90" y="225"/>
                  </a:cubicBezTo>
                  <a:cubicBezTo>
                    <a:pt x="90" y="194"/>
                    <a:pt x="90" y="194"/>
                    <a:pt x="90" y="194"/>
                  </a:cubicBezTo>
                  <a:cubicBezTo>
                    <a:pt x="216" y="194"/>
                    <a:pt x="216" y="194"/>
                    <a:pt x="216" y="194"/>
                  </a:cubicBezTo>
                  <a:cubicBezTo>
                    <a:pt x="228" y="194"/>
                    <a:pt x="238" y="190"/>
                    <a:pt x="246" y="182"/>
                  </a:cubicBezTo>
                  <a:cubicBezTo>
                    <a:pt x="254" y="173"/>
                    <a:pt x="258" y="163"/>
                    <a:pt x="258" y="152"/>
                  </a:cubicBezTo>
                  <a:cubicBezTo>
                    <a:pt x="258" y="141"/>
                    <a:pt x="254" y="131"/>
                    <a:pt x="246" y="123"/>
                  </a:cubicBezTo>
                  <a:cubicBezTo>
                    <a:pt x="238" y="114"/>
                    <a:pt x="228" y="110"/>
                    <a:pt x="216" y="110"/>
                  </a:cubicBezTo>
                  <a:cubicBezTo>
                    <a:pt x="90" y="110"/>
                    <a:pt x="90" y="110"/>
                    <a:pt x="90" y="110"/>
                  </a:cubicBezTo>
                  <a:cubicBezTo>
                    <a:pt x="90" y="45"/>
                    <a:pt x="90" y="45"/>
                    <a:pt x="90" y="45"/>
                  </a:cubicBezTo>
                  <a:cubicBezTo>
                    <a:pt x="90" y="33"/>
                    <a:pt x="85" y="22"/>
                    <a:pt x="77" y="13"/>
                  </a:cubicBezTo>
                  <a:cubicBezTo>
                    <a:pt x="68" y="4"/>
                    <a:pt x="57" y="0"/>
                    <a:pt x="45" y="0"/>
                  </a:cubicBezTo>
                  <a:cubicBezTo>
                    <a:pt x="33" y="0"/>
                    <a:pt x="22" y="4"/>
                    <a:pt x="13" y="13"/>
                  </a:cubicBezTo>
                  <a:cubicBezTo>
                    <a:pt x="4" y="22"/>
                    <a:pt x="0" y="32"/>
                    <a:pt x="0" y="45"/>
                  </a:cubicBezTo>
                  <a:cubicBezTo>
                    <a:pt x="0" y="225"/>
                    <a:pt x="0" y="225"/>
                    <a:pt x="0" y="225"/>
                  </a:cubicBezTo>
                  <a:cubicBezTo>
                    <a:pt x="0" y="263"/>
                    <a:pt x="13" y="294"/>
                    <a:pt x="39" y="321"/>
                  </a:cubicBezTo>
                  <a:cubicBezTo>
                    <a:pt x="66" y="347"/>
                    <a:pt x="97" y="360"/>
                    <a:pt x="134" y="360"/>
                  </a:cubicBezTo>
                  <a:cubicBezTo>
                    <a:pt x="223" y="360"/>
                    <a:pt x="223" y="360"/>
                    <a:pt x="223" y="360"/>
                  </a:cubicBezTo>
                  <a:cubicBezTo>
                    <a:pt x="235" y="360"/>
                    <a:pt x="246" y="356"/>
                    <a:pt x="255" y="347"/>
                  </a:cubicBezTo>
                  <a:cubicBezTo>
                    <a:pt x="264" y="338"/>
                    <a:pt x="268" y="327"/>
                    <a:pt x="268" y="315"/>
                  </a:cubicBezTo>
                  <a:cubicBezTo>
                    <a:pt x="268" y="303"/>
                    <a:pt x="264" y="292"/>
                    <a:pt x="255" y="283"/>
                  </a:cubicBezTo>
                  <a:cubicBezTo>
                    <a:pt x="246" y="274"/>
                    <a:pt x="235" y="270"/>
                    <a:pt x="223" y="27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17"/>
            <p:cNvSpPr>
              <a:spLocks/>
            </p:cNvSpPr>
            <p:nvPr/>
          </p:nvSpPr>
          <p:spPr bwMode="auto">
            <a:xfrm>
              <a:off x="2560806" y="4985063"/>
              <a:ext cx="181873" cy="157637"/>
            </a:xfrm>
            <a:custGeom>
              <a:avLst/>
              <a:gdLst>
                <a:gd name="T0" fmla="*/ 307 w 362"/>
                <a:gd name="T1" fmla="*/ 2 h 314"/>
                <a:gd name="T2" fmla="*/ 205 w 362"/>
                <a:gd name="T3" fmla="*/ 86 h 314"/>
                <a:gd name="T4" fmla="*/ 232 w 362"/>
                <a:gd name="T5" fmla="*/ 81 h 314"/>
                <a:gd name="T6" fmla="*/ 256 w 362"/>
                <a:gd name="T7" fmla="*/ 111 h 314"/>
                <a:gd name="T8" fmla="*/ 232 w 362"/>
                <a:gd name="T9" fmla="*/ 166 h 314"/>
                <a:gd name="T10" fmla="*/ 198 w 362"/>
                <a:gd name="T11" fmla="*/ 201 h 314"/>
                <a:gd name="T12" fmla="*/ 172 w 362"/>
                <a:gd name="T13" fmla="*/ 146 h 314"/>
                <a:gd name="T14" fmla="*/ 157 w 362"/>
                <a:gd name="T15" fmla="*/ 64 h 314"/>
                <a:gd name="T16" fmla="*/ 105 w 362"/>
                <a:gd name="T17" fmla="*/ 6 h 314"/>
                <a:gd name="T18" fmla="*/ 52 w 362"/>
                <a:gd name="T19" fmla="*/ 39 h 314"/>
                <a:gd name="T20" fmla="*/ 0 w 362"/>
                <a:gd name="T21" fmla="*/ 86 h 314"/>
                <a:gd name="T22" fmla="*/ 17 w 362"/>
                <a:gd name="T23" fmla="*/ 107 h 314"/>
                <a:gd name="T24" fmla="*/ 45 w 362"/>
                <a:gd name="T25" fmla="*/ 90 h 314"/>
                <a:gd name="T26" fmla="*/ 80 w 362"/>
                <a:gd name="T27" fmla="*/ 149 h 314"/>
                <a:gd name="T28" fmla="*/ 109 w 362"/>
                <a:gd name="T29" fmla="*/ 256 h 314"/>
                <a:gd name="T30" fmla="*/ 162 w 362"/>
                <a:gd name="T31" fmla="*/ 314 h 314"/>
                <a:gd name="T32" fmla="*/ 286 w 362"/>
                <a:gd name="T33" fmla="*/ 218 h 314"/>
                <a:gd name="T34" fmla="*/ 360 w 362"/>
                <a:gd name="T35" fmla="*/ 74 h 314"/>
                <a:gd name="T36" fmla="*/ 307 w 362"/>
                <a:gd name="T37" fmla="*/ 2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2" h="314">
                  <a:moveTo>
                    <a:pt x="307" y="2"/>
                  </a:moveTo>
                  <a:cubicBezTo>
                    <a:pt x="257" y="0"/>
                    <a:pt x="223" y="29"/>
                    <a:pt x="205" y="86"/>
                  </a:cubicBezTo>
                  <a:cubicBezTo>
                    <a:pt x="215" y="83"/>
                    <a:pt x="223" y="81"/>
                    <a:pt x="232" y="81"/>
                  </a:cubicBezTo>
                  <a:cubicBezTo>
                    <a:pt x="250" y="81"/>
                    <a:pt x="258" y="91"/>
                    <a:pt x="256" y="111"/>
                  </a:cubicBezTo>
                  <a:cubicBezTo>
                    <a:pt x="255" y="124"/>
                    <a:pt x="247" y="142"/>
                    <a:pt x="232" y="166"/>
                  </a:cubicBezTo>
                  <a:cubicBezTo>
                    <a:pt x="217" y="190"/>
                    <a:pt x="206" y="201"/>
                    <a:pt x="198" y="201"/>
                  </a:cubicBezTo>
                  <a:cubicBezTo>
                    <a:pt x="188" y="201"/>
                    <a:pt x="180" y="183"/>
                    <a:pt x="172" y="146"/>
                  </a:cubicBezTo>
                  <a:cubicBezTo>
                    <a:pt x="169" y="135"/>
                    <a:pt x="164" y="108"/>
                    <a:pt x="157" y="64"/>
                  </a:cubicBezTo>
                  <a:cubicBezTo>
                    <a:pt x="151" y="23"/>
                    <a:pt x="133" y="3"/>
                    <a:pt x="105" y="6"/>
                  </a:cubicBezTo>
                  <a:cubicBezTo>
                    <a:pt x="94" y="7"/>
                    <a:pt x="76" y="18"/>
                    <a:pt x="52" y="39"/>
                  </a:cubicBezTo>
                  <a:cubicBezTo>
                    <a:pt x="35" y="54"/>
                    <a:pt x="17" y="70"/>
                    <a:pt x="0" y="86"/>
                  </a:cubicBezTo>
                  <a:cubicBezTo>
                    <a:pt x="17" y="107"/>
                    <a:pt x="17" y="107"/>
                    <a:pt x="17" y="107"/>
                  </a:cubicBezTo>
                  <a:cubicBezTo>
                    <a:pt x="33" y="96"/>
                    <a:pt x="42" y="90"/>
                    <a:pt x="45" y="90"/>
                  </a:cubicBezTo>
                  <a:cubicBezTo>
                    <a:pt x="57" y="90"/>
                    <a:pt x="69" y="110"/>
                    <a:pt x="80" y="149"/>
                  </a:cubicBezTo>
                  <a:cubicBezTo>
                    <a:pt x="89" y="184"/>
                    <a:pt x="99" y="220"/>
                    <a:pt x="109" y="256"/>
                  </a:cubicBezTo>
                  <a:cubicBezTo>
                    <a:pt x="123" y="295"/>
                    <a:pt x="141" y="314"/>
                    <a:pt x="162" y="314"/>
                  </a:cubicBezTo>
                  <a:cubicBezTo>
                    <a:pt x="196" y="314"/>
                    <a:pt x="237" y="282"/>
                    <a:pt x="286" y="218"/>
                  </a:cubicBezTo>
                  <a:cubicBezTo>
                    <a:pt x="333" y="157"/>
                    <a:pt x="358" y="109"/>
                    <a:pt x="360" y="74"/>
                  </a:cubicBezTo>
                  <a:cubicBezTo>
                    <a:pt x="362" y="27"/>
                    <a:pt x="344" y="3"/>
                    <a:pt x="307" y="2"/>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sp>
        <p:nvSpPr>
          <p:cNvPr id="48" name="Rectangle 47"/>
          <p:cNvSpPr/>
          <p:nvPr/>
        </p:nvSpPr>
        <p:spPr>
          <a:xfrm>
            <a:off x="3449771" y="122566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
        <p:nvSpPr>
          <p:cNvPr id="49" name="TextBox 48"/>
          <p:cNvSpPr txBox="1"/>
          <p:nvPr/>
        </p:nvSpPr>
        <p:spPr>
          <a:xfrm>
            <a:off x="1461487" y="5830080"/>
            <a:ext cx="9258077" cy="523220"/>
          </a:xfrm>
          <a:prstGeom prst="rect">
            <a:avLst/>
          </a:prstGeom>
          <a:noFill/>
        </p:spPr>
        <p:txBody>
          <a:bodyPr wrap="square" rtlCol="0">
            <a:spAutoFit/>
          </a:bodyPr>
          <a:lstStyle/>
          <a:p>
            <a:pPr algn="ctr"/>
            <a:r>
              <a:rPr lang="en-US" sz="1400" b="1" i="1" dirty="0">
                <a:solidFill>
                  <a:schemeClr val="tx1">
                    <a:lumMod val="50000"/>
                    <a:lumOff val="50000"/>
                  </a:schemeClr>
                </a:solidFill>
              </a:rPr>
              <a:t>Lorem ipsum dolor sit </a:t>
            </a:r>
            <a:r>
              <a:rPr lang="en-US" sz="1400" b="1" i="1" dirty="0" err="1">
                <a:solidFill>
                  <a:schemeClr val="tx1">
                    <a:lumMod val="50000"/>
                    <a:lumOff val="50000"/>
                  </a:schemeClr>
                </a:solidFill>
              </a:rPr>
              <a:t>amet</a:t>
            </a:r>
            <a:r>
              <a:rPr lang="en-US" sz="1400" b="1" i="1" dirty="0">
                <a:solidFill>
                  <a:schemeClr val="tx1">
                    <a:lumMod val="50000"/>
                    <a:lumOff val="50000"/>
                  </a:schemeClr>
                </a:solidFill>
              </a:rPr>
              <a:t>, </a:t>
            </a:r>
            <a:r>
              <a:rPr lang="en-US" sz="1400" b="1" i="1" dirty="0" err="1">
                <a:solidFill>
                  <a:schemeClr val="tx1">
                    <a:lumMod val="50000"/>
                    <a:lumOff val="50000"/>
                  </a:schemeClr>
                </a:solidFill>
              </a:rPr>
              <a:t>consectetur</a:t>
            </a:r>
            <a:r>
              <a:rPr lang="en-US" sz="1400" b="1" i="1" dirty="0">
                <a:solidFill>
                  <a:schemeClr val="tx1">
                    <a:lumMod val="50000"/>
                    <a:lumOff val="50000"/>
                  </a:schemeClr>
                </a:solidFill>
              </a:rPr>
              <a:t> </a:t>
            </a:r>
            <a:r>
              <a:rPr lang="en-US" sz="1400" b="1" i="1" dirty="0" err="1">
                <a:solidFill>
                  <a:schemeClr val="tx1">
                    <a:lumMod val="50000"/>
                    <a:lumOff val="50000"/>
                  </a:schemeClr>
                </a:solidFill>
              </a:rPr>
              <a:t>adipiscing</a:t>
            </a:r>
            <a:r>
              <a:rPr lang="en-US" sz="1400" b="1" i="1" dirty="0">
                <a:solidFill>
                  <a:schemeClr val="tx1">
                    <a:lumMod val="50000"/>
                    <a:lumOff val="50000"/>
                  </a:schemeClr>
                </a:solidFill>
              </a:rPr>
              <a:t> </a:t>
            </a:r>
            <a:r>
              <a:rPr lang="en-US" sz="1400" b="1" i="1" dirty="0" err="1">
                <a:solidFill>
                  <a:schemeClr val="tx1">
                    <a:lumMod val="50000"/>
                    <a:lumOff val="50000"/>
                  </a:schemeClr>
                </a:solidFill>
              </a:rPr>
              <a:t>elit</a:t>
            </a:r>
            <a:r>
              <a:rPr lang="en-US" sz="1400" b="1" i="1" dirty="0">
                <a:solidFill>
                  <a:schemeClr val="tx1">
                    <a:lumMod val="50000"/>
                    <a:lumOff val="50000"/>
                  </a:schemeClr>
                </a:solidFill>
              </a:rPr>
              <a:t>. </a:t>
            </a:r>
            <a:r>
              <a:rPr lang="en-US" sz="1400" b="1" i="1" dirty="0" err="1">
                <a:solidFill>
                  <a:schemeClr val="tx1">
                    <a:lumMod val="50000"/>
                    <a:lumOff val="50000"/>
                  </a:schemeClr>
                </a:solidFill>
              </a:rPr>
              <a:t>Vestibulum</a:t>
            </a:r>
            <a:r>
              <a:rPr lang="en-US" sz="1400" b="1" i="1" dirty="0">
                <a:solidFill>
                  <a:schemeClr val="tx1">
                    <a:lumMod val="50000"/>
                    <a:lumOff val="50000"/>
                  </a:schemeClr>
                </a:solidFill>
              </a:rPr>
              <a:t> </a:t>
            </a:r>
            <a:r>
              <a:rPr lang="en-US" sz="1400" b="1" i="1" dirty="0" err="1">
                <a:solidFill>
                  <a:schemeClr val="tx1">
                    <a:lumMod val="50000"/>
                    <a:lumOff val="50000"/>
                  </a:schemeClr>
                </a:solidFill>
              </a:rPr>
              <a:t>dignissim</a:t>
            </a:r>
            <a:r>
              <a:rPr lang="en-US" sz="1400" b="1" i="1" dirty="0">
                <a:solidFill>
                  <a:schemeClr val="tx1">
                    <a:lumMod val="50000"/>
                    <a:lumOff val="50000"/>
                  </a:schemeClr>
                </a:solidFill>
              </a:rPr>
              <a:t> </a:t>
            </a:r>
            <a:r>
              <a:rPr lang="en-US" sz="1400" b="1" i="1" dirty="0" err="1">
                <a:solidFill>
                  <a:schemeClr val="tx1">
                    <a:lumMod val="50000"/>
                    <a:lumOff val="50000"/>
                  </a:schemeClr>
                </a:solidFill>
              </a:rPr>
              <a:t>nunc</a:t>
            </a:r>
            <a:r>
              <a:rPr lang="en-US" sz="1400" b="1" i="1" dirty="0">
                <a:solidFill>
                  <a:schemeClr val="tx1">
                    <a:lumMod val="50000"/>
                    <a:lumOff val="50000"/>
                  </a:schemeClr>
                </a:solidFill>
              </a:rPr>
              <a:t> nisi, ac </a:t>
            </a:r>
            <a:r>
              <a:rPr lang="en-US" sz="1400" b="1" i="1" dirty="0" err="1">
                <a:solidFill>
                  <a:schemeClr val="tx1">
                    <a:lumMod val="50000"/>
                    <a:lumOff val="50000"/>
                  </a:schemeClr>
                </a:solidFill>
              </a:rPr>
              <a:t>scelerisque</a:t>
            </a:r>
            <a:r>
              <a:rPr lang="en-US" sz="1400" b="1" i="1" dirty="0">
                <a:solidFill>
                  <a:schemeClr val="tx1">
                    <a:lumMod val="50000"/>
                    <a:lumOff val="50000"/>
                  </a:schemeClr>
                </a:solidFill>
              </a:rPr>
              <a:t> </a:t>
            </a:r>
            <a:r>
              <a:rPr lang="en-US" sz="1400" b="1" i="1" dirty="0" err="1">
                <a:solidFill>
                  <a:schemeClr val="tx1">
                    <a:lumMod val="50000"/>
                    <a:lumOff val="50000"/>
                  </a:schemeClr>
                </a:solidFill>
              </a:rPr>
              <a:t>nulla</a:t>
            </a:r>
            <a:r>
              <a:rPr lang="en-US" sz="1400" b="1" i="1" dirty="0">
                <a:solidFill>
                  <a:schemeClr val="tx1">
                    <a:lumMod val="50000"/>
                    <a:lumOff val="50000"/>
                  </a:schemeClr>
                </a:solidFill>
              </a:rPr>
              <a:t> </a:t>
            </a:r>
            <a:r>
              <a:rPr lang="en-US" sz="1400" b="1" i="1" dirty="0" err="1">
                <a:solidFill>
                  <a:schemeClr val="tx1">
                    <a:lumMod val="50000"/>
                    <a:lumOff val="50000"/>
                  </a:schemeClr>
                </a:solidFill>
              </a:rPr>
              <a:t>malesuada</a:t>
            </a:r>
            <a:r>
              <a:rPr lang="en-US" sz="1400" b="1" i="1" dirty="0">
                <a:solidFill>
                  <a:schemeClr val="tx1">
                    <a:lumMod val="50000"/>
                    <a:lumOff val="50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r>
              <a:rPr lang="en-US" sz="1400" dirty="0">
                <a:solidFill>
                  <a:schemeClr val="tx1">
                    <a:lumMod val="50000"/>
                    <a:lumOff val="50000"/>
                  </a:schemeClr>
                </a:solidFill>
              </a:rPr>
              <a:t> a </a:t>
            </a:r>
            <a:r>
              <a:rPr lang="en-US" sz="1400" dirty="0" err="1">
                <a:solidFill>
                  <a:schemeClr val="tx1">
                    <a:lumMod val="50000"/>
                    <a:lumOff val="50000"/>
                  </a:schemeClr>
                </a:solidFill>
              </a:rPr>
              <a:t>urna</a:t>
            </a:r>
            <a:r>
              <a:rPr lang="en-US" sz="1400" dirty="0">
                <a:solidFill>
                  <a:schemeClr val="tx1">
                    <a:lumMod val="50000"/>
                    <a:lumOff val="50000"/>
                  </a:schemeClr>
                </a:solidFill>
              </a:rPr>
              <a:t>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r>
              <a:rPr lang="en-US" sz="1400" dirty="0" err="1">
                <a:solidFill>
                  <a:schemeClr val="tx1">
                    <a:lumMod val="50000"/>
                    <a:lumOff val="50000"/>
                  </a:schemeClr>
                </a:solidFill>
              </a:rPr>
              <a:t>Curabitur</a:t>
            </a:r>
            <a:r>
              <a:rPr lang="en-US" sz="1400" dirty="0">
                <a:solidFill>
                  <a:schemeClr val="tx1">
                    <a:lumMod val="50000"/>
                    <a:lumOff val="50000"/>
                  </a:schemeClr>
                </a:solidFill>
              </a:rPr>
              <a:t> a </a:t>
            </a:r>
            <a:r>
              <a:rPr lang="en-US" sz="1400" dirty="0" err="1">
                <a:solidFill>
                  <a:schemeClr val="tx1">
                    <a:lumMod val="50000"/>
                    <a:lumOff val="50000"/>
                  </a:schemeClr>
                </a:solidFill>
              </a:rPr>
              <a:t>est</a:t>
            </a:r>
            <a:r>
              <a:rPr lang="en-US" sz="1400" dirty="0">
                <a:solidFill>
                  <a:schemeClr val="tx1">
                    <a:lumMod val="50000"/>
                    <a:lumOff val="50000"/>
                  </a:schemeClr>
                </a:solidFill>
              </a:rPr>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r>
              <a:rPr lang="en-US" sz="1400" dirty="0" err="1">
                <a:solidFill>
                  <a:schemeClr val="tx1">
                    <a:lumMod val="50000"/>
                    <a:lumOff val="50000"/>
                  </a:schemeClr>
                </a:solidFill>
              </a:rPr>
              <a:t>bibendum</a:t>
            </a:r>
            <a:r>
              <a:rPr lang="en-US" sz="1400" dirty="0">
                <a:solidFill>
                  <a:schemeClr val="tx1">
                    <a:lumMod val="50000"/>
                    <a:lumOff val="50000"/>
                  </a:schemeClr>
                </a:solidFill>
              </a:rPr>
              <a:t> </a:t>
            </a:r>
            <a:r>
              <a:rPr lang="en-US" sz="1400" dirty="0" err="1">
                <a:solidFill>
                  <a:schemeClr val="tx1">
                    <a:lumMod val="50000"/>
                    <a:lumOff val="50000"/>
                  </a:schemeClr>
                </a:solidFill>
              </a:rPr>
              <a:t>eros</a:t>
            </a:r>
            <a:r>
              <a:rPr lang="en-US" sz="1400" dirty="0">
                <a:solidFill>
                  <a:schemeClr val="tx1">
                    <a:lumMod val="50000"/>
                    <a:lumOff val="50000"/>
                  </a:schemeClr>
                </a:solidFill>
              </a:rPr>
              <a:t> </a:t>
            </a:r>
            <a:r>
              <a:rPr lang="en-US" sz="1400" dirty="0" err="1">
                <a:solidFill>
                  <a:schemeClr val="tx1">
                    <a:lumMod val="50000"/>
                    <a:lumOff val="50000"/>
                  </a:schemeClr>
                </a:solidFill>
              </a:rPr>
              <a:t>quis</a:t>
            </a:r>
            <a:r>
              <a:rPr lang="en-US" sz="1400" dirty="0">
                <a:solidFill>
                  <a:schemeClr val="tx1">
                    <a:lumMod val="50000"/>
                    <a:lumOff val="50000"/>
                  </a:schemeClr>
                </a:solidFill>
              </a:rPr>
              <a:t>, </a:t>
            </a:r>
            <a:r>
              <a:rPr lang="en-US" sz="1400" dirty="0" err="1">
                <a:solidFill>
                  <a:schemeClr val="tx1">
                    <a:lumMod val="50000"/>
                    <a:lumOff val="50000"/>
                  </a:schemeClr>
                </a:solidFill>
              </a:rPr>
              <a:t>fringilla</a:t>
            </a:r>
            <a:r>
              <a:rPr lang="en-US" sz="1400" dirty="0">
                <a:solidFill>
                  <a:schemeClr val="tx1">
                    <a:lumMod val="50000"/>
                    <a:lumOff val="50000"/>
                  </a:schemeClr>
                </a:solidFill>
              </a:rPr>
              <a:t> lacus.</a:t>
            </a:r>
          </a:p>
        </p:txBody>
      </p:sp>
    </p:spTree>
    <p:extLst>
      <p:ext uri="{BB962C8B-B14F-4D97-AF65-F5344CB8AC3E}">
        <p14:creationId xmlns:p14="http://schemas.microsoft.com/office/powerpoint/2010/main" val="175231112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barn(outVertical)">
                                      <p:cBhvr>
                                        <p:cTn id="7" dur="500"/>
                                        <p:tgtEl>
                                          <p:spTgt spid="48"/>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wheel(1)">
                                      <p:cBhvr>
                                        <p:cTn id="11" dur="1000"/>
                                        <p:tgtEl>
                                          <p:spTgt spid="28"/>
                                        </p:tgtEl>
                                      </p:cBhvr>
                                    </p:animEffect>
                                  </p:childTnLst>
                                </p:cTn>
                              </p:par>
                            </p:childTnLst>
                          </p:cTn>
                        </p:par>
                        <p:par>
                          <p:cTn id="12" fill="hold">
                            <p:stCondLst>
                              <p:cond delay="1500"/>
                            </p:stCondLst>
                            <p:childTnLst>
                              <p:par>
                                <p:cTn id="13" presetID="42" presetClass="entr" presetSubtype="0"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fade">
                                      <p:cBhvr>
                                        <p:cTn id="15" dur="1000"/>
                                        <p:tgtEl>
                                          <p:spTgt spid="30"/>
                                        </p:tgtEl>
                                      </p:cBhvr>
                                    </p:animEffect>
                                    <p:anim calcmode="lin" valueType="num">
                                      <p:cBhvr>
                                        <p:cTn id="16" dur="1000" fill="hold"/>
                                        <p:tgtEl>
                                          <p:spTgt spid="30"/>
                                        </p:tgtEl>
                                        <p:attrNameLst>
                                          <p:attrName>ppt_x</p:attrName>
                                        </p:attrNameLst>
                                      </p:cBhvr>
                                      <p:tavLst>
                                        <p:tav tm="0">
                                          <p:val>
                                            <p:strVal val="#ppt_x"/>
                                          </p:val>
                                        </p:tav>
                                        <p:tav tm="100000">
                                          <p:val>
                                            <p:strVal val="#ppt_x"/>
                                          </p:val>
                                        </p:tav>
                                      </p:tavLst>
                                    </p:anim>
                                    <p:anim calcmode="lin" valueType="num">
                                      <p:cBhvr>
                                        <p:cTn id="17" dur="1000" fill="hold"/>
                                        <p:tgtEl>
                                          <p:spTgt spid="3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10" presetClass="entr" presetSubtype="0" fill="hold" nodeType="after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fade">
                                      <p:cBhvr>
                                        <p:cTn id="21" dur="500"/>
                                        <p:tgtEl>
                                          <p:spTgt spid="34"/>
                                        </p:tgtEl>
                                      </p:cBhvr>
                                    </p:animEffect>
                                  </p:childTnLst>
                                </p:cTn>
                              </p:par>
                            </p:childTnLst>
                          </p:cTn>
                        </p:par>
                        <p:par>
                          <p:cTn id="22" fill="hold">
                            <p:stCondLst>
                              <p:cond delay="3000"/>
                            </p:stCondLst>
                            <p:childTnLst>
                              <p:par>
                                <p:cTn id="23" presetID="42" presetClass="entr" presetSubtype="0" fill="hold" grpId="0" nodeType="afterEffect">
                                  <p:stCondLst>
                                    <p:cond delay="0"/>
                                  </p:stCondLst>
                                  <p:childTnLst>
                                    <p:set>
                                      <p:cBhvr>
                                        <p:cTn id="24" dur="1" fill="hold">
                                          <p:stCondLst>
                                            <p:cond delay="0"/>
                                          </p:stCondLst>
                                        </p:cTn>
                                        <p:tgtEl>
                                          <p:spTgt spid="4">
                                            <p:graphicEl>
                                              <a:chart seriesIdx="-3" categoryIdx="-3" bldStep="gridLegend"/>
                                            </p:graphicEl>
                                          </p:spTgt>
                                        </p:tgtEl>
                                        <p:attrNameLst>
                                          <p:attrName>style.visibility</p:attrName>
                                        </p:attrNameLst>
                                      </p:cBhvr>
                                      <p:to>
                                        <p:strVal val="visible"/>
                                      </p:to>
                                    </p:set>
                                    <p:animEffect transition="in" filter="fade">
                                      <p:cBhvr>
                                        <p:cTn id="25" dur="500"/>
                                        <p:tgtEl>
                                          <p:spTgt spid="4">
                                            <p:graphicEl>
                                              <a:chart seriesIdx="-3" categoryIdx="-3" bldStep="gridLegend"/>
                                            </p:graphicEl>
                                          </p:spTgt>
                                        </p:tgtEl>
                                      </p:cBhvr>
                                    </p:animEffect>
                                    <p:anim calcmode="lin" valueType="num">
                                      <p:cBhvr>
                                        <p:cTn id="26" dur="500" fill="hold"/>
                                        <p:tgtEl>
                                          <p:spTgt spid="4">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27" dur="500" fill="hold"/>
                                        <p:tgtEl>
                                          <p:spTgt spid="4">
                                            <p:graphicEl>
                                              <a:chart seriesIdx="-3" categoryIdx="-3" bldStep="gridLegend"/>
                                            </p:graphicEl>
                                          </p:spTgt>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42" presetClass="entr" presetSubtype="0" fill="hold" grpId="0" nodeType="afterEffect">
                                  <p:stCondLst>
                                    <p:cond delay="0"/>
                                  </p:stCondLst>
                                  <p:childTnLst>
                                    <p:set>
                                      <p:cBhvr>
                                        <p:cTn id="30" dur="1" fill="hold">
                                          <p:stCondLst>
                                            <p:cond delay="0"/>
                                          </p:stCondLst>
                                        </p:cTn>
                                        <p:tgtEl>
                                          <p:spTgt spid="4">
                                            <p:graphicEl>
                                              <a:chart seriesIdx="0" categoryIdx="-4" bldStep="series"/>
                                            </p:graphicEl>
                                          </p:spTgt>
                                        </p:tgtEl>
                                        <p:attrNameLst>
                                          <p:attrName>style.visibility</p:attrName>
                                        </p:attrNameLst>
                                      </p:cBhvr>
                                      <p:to>
                                        <p:strVal val="visible"/>
                                      </p:to>
                                    </p:set>
                                    <p:animEffect transition="in" filter="fade">
                                      <p:cBhvr>
                                        <p:cTn id="31" dur="500"/>
                                        <p:tgtEl>
                                          <p:spTgt spid="4">
                                            <p:graphicEl>
                                              <a:chart seriesIdx="0" categoryIdx="-4" bldStep="series"/>
                                            </p:graphicEl>
                                          </p:spTgt>
                                        </p:tgtEl>
                                      </p:cBhvr>
                                    </p:animEffect>
                                    <p:anim calcmode="lin" valueType="num">
                                      <p:cBhvr>
                                        <p:cTn id="32" dur="500" fill="hold"/>
                                        <p:tgtEl>
                                          <p:spTgt spid="4">
                                            <p:graphicEl>
                                              <a:chart seriesIdx="0" categoryIdx="-4" bldStep="series"/>
                                            </p:graphicEl>
                                          </p:spTgt>
                                        </p:tgtEl>
                                        <p:attrNameLst>
                                          <p:attrName>ppt_x</p:attrName>
                                        </p:attrNameLst>
                                      </p:cBhvr>
                                      <p:tavLst>
                                        <p:tav tm="0">
                                          <p:val>
                                            <p:strVal val="#ppt_x"/>
                                          </p:val>
                                        </p:tav>
                                        <p:tav tm="100000">
                                          <p:val>
                                            <p:strVal val="#ppt_x"/>
                                          </p:val>
                                        </p:tav>
                                      </p:tavLst>
                                    </p:anim>
                                    <p:anim calcmode="lin" valueType="num">
                                      <p:cBhvr>
                                        <p:cTn id="33" dur="500" fill="hold"/>
                                        <p:tgtEl>
                                          <p:spTgt spid="4">
                                            <p:graphicEl>
                                              <a:chart seriesIdx="0" categoryIdx="-4" bldStep="series"/>
                                            </p:graphicEl>
                                          </p:spTgt>
                                        </p:tgtEl>
                                        <p:attrNameLst>
                                          <p:attrName>ppt_y</p:attrName>
                                        </p:attrNameLst>
                                      </p:cBhvr>
                                      <p:tavLst>
                                        <p:tav tm="0">
                                          <p:val>
                                            <p:strVal val="#ppt_y+.1"/>
                                          </p:val>
                                        </p:tav>
                                        <p:tav tm="100000">
                                          <p:val>
                                            <p:strVal val="#ppt_y"/>
                                          </p:val>
                                        </p:tav>
                                      </p:tavLst>
                                    </p:anim>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4">
                                            <p:graphicEl>
                                              <a:chart seriesIdx="1" categoryIdx="-4" bldStep="series"/>
                                            </p:graphicEl>
                                          </p:spTgt>
                                        </p:tgtEl>
                                        <p:attrNameLst>
                                          <p:attrName>style.visibility</p:attrName>
                                        </p:attrNameLst>
                                      </p:cBhvr>
                                      <p:to>
                                        <p:strVal val="visible"/>
                                      </p:to>
                                    </p:set>
                                    <p:animEffect transition="in" filter="fade">
                                      <p:cBhvr>
                                        <p:cTn id="37" dur="500"/>
                                        <p:tgtEl>
                                          <p:spTgt spid="4">
                                            <p:graphicEl>
                                              <a:chart seriesIdx="1" categoryIdx="-4" bldStep="series"/>
                                            </p:graphicEl>
                                          </p:spTgt>
                                        </p:tgtEl>
                                      </p:cBhvr>
                                    </p:animEffect>
                                    <p:anim calcmode="lin" valueType="num">
                                      <p:cBhvr>
                                        <p:cTn id="38" dur="500" fill="hold"/>
                                        <p:tgtEl>
                                          <p:spTgt spid="4">
                                            <p:graphicEl>
                                              <a:chart seriesIdx="1" categoryIdx="-4" bldStep="series"/>
                                            </p:graphicEl>
                                          </p:spTgt>
                                        </p:tgtEl>
                                        <p:attrNameLst>
                                          <p:attrName>ppt_x</p:attrName>
                                        </p:attrNameLst>
                                      </p:cBhvr>
                                      <p:tavLst>
                                        <p:tav tm="0">
                                          <p:val>
                                            <p:strVal val="#ppt_x"/>
                                          </p:val>
                                        </p:tav>
                                        <p:tav tm="100000">
                                          <p:val>
                                            <p:strVal val="#ppt_x"/>
                                          </p:val>
                                        </p:tav>
                                      </p:tavLst>
                                    </p:anim>
                                    <p:anim calcmode="lin" valueType="num">
                                      <p:cBhvr>
                                        <p:cTn id="39" dur="500" fill="hold"/>
                                        <p:tgtEl>
                                          <p:spTgt spid="4">
                                            <p:graphicEl>
                                              <a:chart seriesIdx="1" categoryIdx="-4" bldStep="series"/>
                                            </p:graphicEl>
                                          </p:spTgt>
                                        </p:tgtEl>
                                        <p:attrNameLst>
                                          <p:attrName>ppt_y</p:attrName>
                                        </p:attrNameLst>
                                      </p:cBhvr>
                                      <p:tavLst>
                                        <p:tav tm="0">
                                          <p:val>
                                            <p:strVal val="#ppt_y+.1"/>
                                          </p:val>
                                        </p:tav>
                                        <p:tav tm="100000">
                                          <p:val>
                                            <p:strVal val="#ppt_y"/>
                                          </p:val>
                                        </p:tav>
                                      </p:tavLst>
                                    </p:anim>
                                  </p:childTnLst>
                                </p:cTn>
                              </p:par>
                            </p:childTnLst>
                          </p:cTn>
                        </p:par>
                        <p:par>
                          <p:cTn id="40" fill="hold">
                            <p:stCondLst>
                              <p:cond delay="4500"/>
                            </p:stCondLst>
                            <p:childTnLst>
                              <p:par>
                                <p:cTn id="41" presetID="42" presetClass="entr" presetSubtype="0" fill="hold" grpId="0" nodeType="afterEffect">
                                  <p:stCondLst>
                                    <p:cond delay="0"/>
                                  </p:stCondLst>
                                  <p:childTnLst>
                                    <p:set>
                                      <p:cBhvr>
                                        <p:cTn id="42" dur="1" fill="hold">
                                          <p:stCondLst>
                                            <p:cond delay="0"/>
                                          </p:stCondLst>
                                        </p:cTn>
                                        <p:tgtEl>
                                          <p:spTgt spid="4">
                                            <p:graphicEl>
                                              <a:chart seriesIdx="2" categoryIdx="-4" bldStep="series"/>
                                            </p:graphicEl>
                                          </p:spTgt>
                                        </p:tgtEl>
                                        <p:attrNameLst>
                                          <p:attrName>style.visibility</p:attrName>
                                        </p:attrNameLst>
                                      </p:cBhvr>
                                      <p:to>
                                        <p:strVal val="visible"/>
                                      </p:to>
                                    </p:set>
                                    <p:animEffect transition="in" filter="fade">
                                      <p:cBhvr>
                                        <p:cTn id="43" dur="500"/>
                                        <p:tgtEl>
                                          <p:spTgt spid="4">
                                            <p:graphicEl>
                                              <a:chart seriesIdx="2" categoryIdx="-4" bldStep="series"/>
                                            </p:graphicEl>
                                          </p:spTgt>
                                        </p:tgtEl>
                                      </p:cBhvr>
                                    </p:animEffect>
                                    <p:anim calcmode="lin" valueType="num">
                                      <p:cBhvr>
                                        <p:cTn id="44" dur="500" fill="hold"/>
                                        <p:tgtEl>
                                          <p:spTgt spid="4">
                                            <p:graphicEl>
                                              <a:chart seriesIdx="2" categoryIdx="-4" bldStep="series"/>
                                            </p:graphicEl>
                                          </p:spTgt>
                                        </p:tgtEl>
                                        <p:attrNameLst>
                                          <p:attrName>ppt_x</p:attrName>
                                        </p:attrNameLst>
                                      </p:cBhvr>
                                      <p:tavLst>
                                        <p:tav tm="0">
                                          <p:val>
                                            <p:strVal val="#ppt_x"/>
                                          </p:val>
                                        </p:tav>
                                        <p:tav tm="100000">
                                          <p:val>
                                            <p:strVal val="#ppt_x"/>
                                          </p:val>
                                        </p:tav>
                                      </p:tavLst>
                                    </p:anim>
                                    <p:anim calcmode="lin" valueType="num">
                                      <p:cBhvr>
                                        <p:cTn id="45" dur="500" fill="hold"/>
                                        <p:tgtEl>
                                          <p:spTgt spid="4">
                                            <p:graphicEl>
                                              <a:chart seriesIdx="2" categoryIdx="-4" bldStep="series"/>
                                            </p:graphicEl>
                                          </p:spTgt>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21" presetClass="entr" presetSubtype="1"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Effect transition="in" filter="wheel(1)">
                                      <p:cBhvr>
                                        <p:cTn id="49" dur="1000"/>
                                        <p:tgtEl>
                                          <p:spTgt spid="29"/>
                                        </p:tgtEl>
                                      </p:cBhvr>
                                    </p:animEffect>
                                  </p:childTnLst>
                                </p:cTn>
                              </p:par>
                            </p:childTnLst>
                          </p:cTn>
                        </p:par>
                        <p:par>
                          <p:cTn id="50" fill="hold">
                            <p:stCondLst>
                              <p:cond delay="6000"/>
                            </p:stCondLst>
                            <p:childTnLst>
                              <p:par>
                                <p:cTn id="51" presetID="42" presetClass="entr" presetSubtype="0" fill="hold" nodeType="afterEffect">
                                  <p:stCondLst>
                                    <p:cond delay="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1000"/>
                                        <p:tgtEl>
                                          <p:spTgt spid="39"/>
                                        </p:tgtEl>
                                      </p:cBhvr>
                                    </p:animEffect>
                                    <p:anim calcmode="lin" valueType="num">
                                      <p:cBhvr>
                                        <p:cTn id="54" dur="1000" fill="hold"/>
                                        <p:tgtEl>
                                          <p:spTgt spid="39"/>
                                        </p:tgtEl>
                                        <p:attrNameLst>
                                          <p:attrName>ppt_x</p:attrName>
                                        </p:attrNameLst>
                                      </p:cBhvr>
                                      <p:tavLst>
                                        <p:tav tm="0">
                                          <p:val>
                                            <p:strVal val="#ppt_x"/>
                                          </p:val>
                                        </p:tav>
                                        <p:tav tm="100000">
                                          <p:val>
                                            <p:strVal val="#ppt_x"/>
                                          </p:val>
                                        </p:tav>
                                      </p:tavLst>
                                    </p:anim>
                                    <p:anim calcmode="lin" valueType="num">
                                      <p:cBhvr>
                                        <p:cTn id="55" dur="1000" fill="hold"/>
                                        <p:tgtEl>
                                          <p:spTgt spid="39"/>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10" presetClass="entr" presetSubtype="0" fill="hold" nodeType="afterEffect">
                                  <p:stCondLst>
                                    <p:cond delay="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childTnLst>
                          </p:cTn>
                        </p:par>
                        <p:par>
                          <p:cTn id="60" fill="hold">
                            <p:stCondLst>
                              <p:cond delay="7500"/>
                            </p:stCondLst>
                            <p:childTnLst>
                              <p:par>
                                <p:cTn id="61" presetID="42" presetClass="entr" presetSubtype="0" fill="hold" grpId="0" nodeType="afterEffect">
                                  <p:stCondLst>
                                    <p:cond delay="0"/>
                                  </p:stCondLst>
                                  <p:childTnLst>
                                    <p:set>
                                      <p:cBhvr>
                                        <p:cTn id="62"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fade">
                                      <p:cBhvr>
                                        <p:cTn id="63" dur="500"/>
                                        <p:tgtEl>
                                          <p:spTgt spid="5">
                                            <p:graphicEl>
                                              <a:chart seriesIdx="-3" categoryIdx="-3" bldStep="gridLegend"/>
                                            </p:graphicEl>
                                          </p:spTgt>
                                        </p:tgtEl>
                                      </p:cBhvr>
                                    </p:animEffect>
                                    <p:anim calcmode="lin" valueType="num">
                                      <p:cBhvr>
                                        <p:cTn id="64" dur="500" fill="hold"/>
                                        <p:tgtEl>
                                          <p:spTgt spid="5">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65" dur="500" fill="hold"/>
                                        <p:tgtEl>
                                          <p:spTgt spid="5">
                                            <p:graphicEl>
                                              <a:chart seriesIdx="-3" categoryIdx="-3" bldStep="gridLegend"/>
                                            </p:graphicEl>
                                          </p:spTgt>
                                        </p:tgtEl>
                                        <p:attrNameLst>
                                          <p:attrName>ppt_y</p:attrName>
                                        </p:attrNameLst>
                                      </p:cBhvr>
                                      <p:tavLst>
                                        <p:tav tm="0">
                                          <p:val>
                                            <p:strVal val="#ppt_y+.1"/>
                                          </p:val>
                                        </p:tav>
                                        <p:tav tm="100000">
                                          <p:val>
                                            <p:strVal val="#ppt_y"/>
                                          </p:val>
                                        </p:tav>
                                      </p:tavLst>
                                    </p:anim>
                                  </p:childTnLst>
                                </p:cTn>
                              </p:par>
                            </p:childTnLst>
                          </p:cTn>
                        </p:par>
                        <p:par>
                          <p:cTn id="66" fill="hold">
                            <p:stCondLst>
                              <p:cond delay="8000"/>
                            </p:stCondLst>
                            <p:childTnLst>
                              <p:par>
                                <p:cTn id="67" presetID="42" presetClass="entr" presetSubtype="0" fill="hold" grpId="0" nodeType="afterEffect">
                                  <p:stCondLst>
                                    <p:cond delay="0"/>
                                  </p:stCondLst>
                                  <p:childTnLst>
                                    <p:set>
                                      <p:cBhvr>
                                        <p:cTn id="68"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fade">
                                      <p:cBhvr>
                                        <p:cTn id="69" dur="500"/>
                                        <p:tgtEl>
                                          <p:spTgt spid="5">
                                            <p:graphicEl>
                                              <a:chart seriesIdx="0" categoryIdx="-4" bldStep="series"/>
                                            </p:graphicEl>
                                          </p:spTgt>
                                        </p:tgtEl>
                                      </p:cBhvr>
                                    </p:animEffect>
                                    <p:anim calcmode="lin" valueType="num">
                                      <p:cBhvr>
                                        <p:cTn id="70" dur="500" fill="hold"/>
                                        <p:tgtEl>
                                          <p:spTgt spid="5">
                                            <p:graphicEl>
                                              <a:chart seriesIdx="0" categoryIdx="-4" bldStep="series"/>
                                            </p:graphicEl>
                                          </p:spTgt>
                                        </p:tgtEl>
                                        <p:attrNameLst>
                                          <p:attrName>ppt_x</p:attrName>
                                        </p:attrNameLst>
                                      </p:cBhvr>
                                      <p:tavLst>
                                        <p:tav tm="0">
                                          <p:val>
                                            <p:strVal val="#ppt_x"/>
                                          </p:val>
                                        </p:tav>
                                        <p:tav tm="100000">
                                          <p:val>
                                            <p:strVal val="#ppt_x"/>
                                          </p:val>
                                        </p:tav>
                                      </p:tavLst>
                                    </p:anim>
                                    <p:anim calcmode="lin" valueType="num">
                                      <p:cBhvr>
                                        <p:cTn id="71" dur="500" fill="hold"/>
                                        <p:tgtEl>
                                          <p:spTgt spid="5">
                                            <p:graphicEl>
                                              <a:chart seriesIdx="0" categoryIdx="-4" bldStep="series"/>
                                            </p:graphicEl>
                                          </p:spTgt>
                                        </p:tgtEl>
                                        <p:attrNameLst>
                                          <p:attrName>ppt_y</p:attrName>
                                        </p:attrNameLst>
                                      </p:cBhvr>
                                      <p:tavLst>
                                        <p:tav tm="0">
                                          <p:val>
                                            <p:strVal val="#ppt_y+.1"/>
                                          </p:val>
                                        </p:tav>
                                        <p:tav tm="100000">
                                          <p:val>
                                            <p:strVal val="#ppt_y"/>
                                          </p:val>
                                        </p:tav>
                                      </p:tavLst>
                                    </p:anim>
                                  </p:childTnLst>
                                </p:cTn>
                              </p:par>
                            </p:childTnLst>
                          </p:cTn>
                        </p:par>
                        <p:par>
                          <p:cTn id="72" fill="hold">
                            <p:stCondLst>
                              <p:cond delay="8500"/>
                            </p:stCondLst>
                            <p:childTnLst>
                              <p:par>
                                <p:cTn id="73" presetID="42" presetClass="entr" presetSubtype="0" fill="hold" grpId="0" nodeType="afterEffect">
                                  <p:stCondLst>
                                    <p:cond delay="0"/>
                                  </p:stCondLst>
                                  <p:childTnLst>
                                    <p:set>
                                      <p:cBhvr>
                                        <p:cTn id="74"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fade">
                                      <p:cBhvr>
                                        <p:cTn id="75" dur="500"/>
                                        <p:tgtEl>
                                          <p:spTgt spid="5">
                                            <p:graphicEl>
                                              <a:chart seriesIdx="1" categoryIdx="-4" bldStep="series"/>
                                            </p:graphicEl>
                                          </p:spTgt>
                                        </p:tgtEl>
                                      </p:cBhvr>
                                    </p:animEffect>
                                    <p:anim calcmode="lin" valueType="num">
                                      <p:cBhvr>
                                        <p:cTn id="76" dur="500" fill="hold"/>
                                        <p:tgtEl>
                                          <p:spTgt spid="5">
                                            <p:graphicEl>
                                              <a:chart seriesIdx="1" categoryIdx="-4" bldStep="series"/>
                                            </p:graphicEl>
                                          </p:spTgt>
                                        </p:tgtEl>
                                        <p:attrNameLst>
                                          <p:attrName>ppt_x</p:attrName>
                                        </p:attrNameLst>
                                      </p:cBhvr>
                                      <p:tavLst>
                                        <p:tav tm="0">
                                          <p:val>
                                            <p:strVal val="#ppt_x"/>
                                          </p:val>
                                        </p:tav>
                                        <p:tav tm="100000">
                                          <p:val>
                                            <p:strVal val="#ppt_x"/>
                                          </p:val>
                                        </p:tav>
                                      </p:tavLst>
                                    </p:anim>
                                    <p:anim calcmode="lin" valueType="num">
                                      <p:cBhvr>
                                        <p:cTn id="77" dur="500" fill="hold"/>
                                        <p:tgtEl>
                                          <p:spTgt spid="5">
                                            <p:graphicEl>
                                              <a:chart seriesIdx="1" categoryIdx="-4" bldStep="series"/>
                                            </p:graphicEl>
                                          </p:spTgt>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42" presetClass="entr" presetSubtype="0" fill="hold" grpId="0" nodeType="afterEffect">
                                  <p:stCondLst>
                                    <p:cond delay="0"/>
                                  </p:stCondLst>
                                  <p:childTnLst>
                                    <p:set>
                                      <p:cBhvr>
                                        <p:cTn id="80" dur="1" fill="hold">
                                          <p:stCondLst>
                                            <p:cond delay="0"/>
                                          </p:stCondLst>
                                        </p:cTn>
                                        <p:tgtEl>
                                          <p:spTgt spid="5">
                                            <p:graphicEl>
                                              <a:chart seriesIdx="2" categoryIdx="-4" bldStep="series"/>
                                            </p:graphicEl>
                                          </p:spTgt>
                                        </p:tgtEl>
                                        <p:attrNameLst>
                                          <p:attrName>style.visibility</p:attrName>
                                        </p:attrNameLst>
                                      </p:cBhvr>
                                      <p:to>
                                        <p:strVal val="visible"/>
                                      </p:to>
                                    </p:set>
                                    <p:animEffect transition="in" filter="fade">
                                      <p:cBhvr>
                                        <p:cTn id="81" dur="500"/>
                                        <p:tgtEl>
                                          <p:spTgt spid="5">
                                            <p:graphicEl>
                                              <a:chart seriesIdx="2" categoryIdx="-4" bldStep="series"/>
                                            </p:graphicEl>
                                          </p:spTgt>
                                        </p:tgtEl>
                                      </p:cBhvr>
                                    </p:animEffect>
                                    <p:anim calcmode="lin" valueType="num">
                                      <p:cBhvr>
                                        <p:cTn id="82" dur="500" fill="hold"/>
                                        <p:tgtEl>
                                          <p:spTgt spid="5">
                                            <p:graphicEl>
                                              <a:chart seriesIdx="2" categoryIdx="-4" bldStep="series"/>
                                            </p:graphicEl>
                                          </p:spTgt>
                                        </p:tgtEl>
                                        <p:attrNameLst>
                                          <p:attrName>ppt_x</p:attrName>
                                        </p:attrNameLst>
                                      </p:cBhvr>
                                      <p:tavLst>
                                        <p:tav tm="0">
                                          <p:val>
                                            <p:strVal val="#ppt_x"/>
                                          </p:val>
                                        </p:tav>
                                        <p:tav tm="100000">
                                          <p:val>
                                            <p:strVal val="#ppt_x"/>
                                          </p:val>
                                        </p:tav>
                                      </p:tavLst>
                                    </p:anim>
                                    <p:anim calcmode="lin" valueType="num">
                                      <p:cBhvr>
                                        <p:cTn id="83" dur="500" fill="hold"/>
                                        <p:tgtEl>
                                          <p:spTgt spid="5">
                                            <p:graphicEl>
                                              <a:chart seriesIdx="2" categoryIdx="-4" bldStep="series"/>
                                            </p:graphicEl>
                                          </p:spTgt>
                                        </p:tgtEl>
                                        <p:attrNameLst>
                                          <p:attrName>ppt_y</p:attrName>
                                        </p:attrNameLst>
                                      </p:cBhvr>
                                      <p:tavLst>
                                        <p:tav tm="0">
                                          <p:val>
                                            <p:strVal val="#ppt_y+.1"/>
                                          </p:val>
                                        </p:tav>
                                        <p:tav tm="100000">
                                          <p:val>
                                            <p:strVal val="#ppt_y"/>
                                          </p:val>
                                        </p:tav>
                                      </p:tavLst>
                                    </p:anim>
                                  </p:childTnLst>
                                </p:cTn>
                              </p:par>
                            </p:childTnLst>
                          </p:cTn>
                        </p:par>
                        <p:par>
                          <p:cTn id="84" fill="hold">
                            <p:stCondLst>
                              <p:cond delay="9500"/>
                            </p:stCondLst>
                            <p:childTnLst>
                              <p:par>
                                <p:cTn id="85" presetID="16" presetClass="entr" presetSubtype="37" fill="hold" grpId="0" nodeType="afterEffect">
                                  <p:stCondLst>
                                    <p:cond delay="0"/>
                                  </p:stCondLst>
                                  <p:childTnLst>
                                    <p:set>
                                      <p:cBhvr>
                                        <p:cTn id="86" dur="1" fill="hold">
                                          <p:stCondLst>
                                            <p:cond delay="0"/>
                                          </p:stCondLst>
                                        </p:cTn>
                                        <p:tgtEl>
                                          <p:spTgt spid="49"/>
                                        </p:tgtEl>
                                        <p:attrNameLst>
                                          <p:attrName>style.visibility</p:attrName>
                                        </p:attrNameLst>
                                      </p:cBhvr>
                                      <p:to>
                                        <p:strVal val="visible"/>
                                      </p:to>
                                    </p:set>
                                    <p:animEffect transition="in" filter="barn(outVertical)">
                                      <p:cBhvr>
                                        <p:cTn id="87"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Chart bld="series"/>
        </p:bldSub>
      </p:bldGraphic>
      <p:bldGraphic spid="5" grpId="0">
        <p:bldSub>
          <a:bldChart bld="series"/>
        </p:bldSub>
      </p:bldGraphic>
      <p:bldP spid="28" grpId="0" animBg="1"/>
      <p:bldP spid="29" grpId="0" animBg="1"/>
      <p:bldP spid="48" grpId="0"/>
      <p:bldP spid="49"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Mission Of Team Work</a:t>
            </a:r>
          </a:p>
        </p:txBody>
      </p:sp>
      <p:sp>
        <p:nvSpPr>
          <p:cNvPr id="3" name="Slide Number Placeholder 2"/>
          <p:cNvSpPr>
            <a:spLocks noGrp="1"/>
          </p:cNvSpPr>
          <p:nvPr>
            <p:ph type="sldNum" sz="quarter" idx="12"/>
          </p:nvPr>
        </p:nvSpPr>
        <p:spPr/>
        <p:txBody>
          <a:bodyPr/>
          <a:lstStyle/>
          <a:p>
            <a:fld id="{5DE872C3-2ED1-43FB-B3C4-BA6F078D7CD3}" type="slidenum">
              <a:rPr lang="en-US" smtClean="0"/>
              <a:t>36</a:t>
            </a:fld>
            <a:endParaRPr lang="en-US"/>
          </a:p>
        </p:txBody>
      </p:sp>
      <p:sp>
        <p:nvSpPr>
          <p:cNvPr id="4" name="Rectangle 3"/>
          <p:cNvSpPr/>
          <p:nvPr/>
        </p:nvSpPr>
        <p:spPr>
          <a:xfrm>
            <a:off x="4593432" y="2276875"/>
            <a:ext cx="1363352" cy="230615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5" name="Rectangle 4"/>
          <p:cNvSpPr/>
          <p:nvPr/>
        </p:nvSpPr>
        <p:spPr>
          <a:xfrm>
            <a:off x="412168" y="4857613"/>
            <a:ext cx="5544616" cy="52324"/>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6" name="Rectangle 5"/>
          <p:cNvSpPr/>
          <p:nvPr/>
        </p:nvSpPr>
        <p:spPr>
          <a:xfrm>
            <a:off x="4619801" y="2551461"/>
            <a:ext cx="1408991" cy="2585323"/>
          </a:xfrm>
          <a:prstGeom prst="rect">
            <a:avLst/>
          </a:prstGeom>
        </p:spPr>
        <p:txBody>
          <a:bodyPr wrap="square">
            <a:spAutoFit/>
          </a:bodyPr>
          <a:lstStyle/>
          <a:p>
            <a:pPr marL="285750" indent="-285750">
              <a:buFont typeface="Wingdings" panose="05000000000000000000" pitchFamily="2" charset="2"/>
              <a:buChar char="v"/>
            </a:pPr>
            <a:r>
              <a:rPr lang="vi-VN" dirty="0">
                <a:solidFill>
                  <a:schemeClr val="bg1"/>
                </a:solidFill>
              </a:rPr>
              <a:t>Lorem ipsum dolor sit</a:t>
            </a:r>
          </a:p>
          <a:p>
            <a:pPr marL="285750" indent="-285750">
              <a:buFont typeface="Wingdings" panose="05000000000000000000" pitchFamily="2" charset="2"/>
              <a:buChar char="v"/>
            </a:pPr>
            <a:endParaRPr lang="vi-VN" dirty="0">
              <a:solidFill>
                <a:schemeClr val="bg1"/>
              </a:solidFill>
            </a:endParaRPr>
          </a:p>
          <a:p>
            <a:pPr marL="285750" indent="-285750">
              <a:buFont typeface="Wingdings" panose="05000000000000000000" pitchFamily="2" charset="2"/>
              <a:buChar char="v"/>
            </a:pPr>
            <a:r>
              <a:rPr lang="vi-VN" dirty="0">
                <a:solidFill>
                  <a:schemeClr val="bg1"/>
                </a:solidFill>
              </a:rPr>
              <a:t>Lorem ipsum dolor sit</a:t>
            </a:r>
          </a:p>
          <a:p>
            <a:endParaRPr lang="vi-VN" dirty="0">
              <a:solidFill>
                <a:schemeClr val="bg1"/>
              </a:solidFill>
            </a:endParaRPr>
          </a:p>
          <a:p>
            <a:pPr marL="285750" indent="-285750">
              <a:buFont typeface="Wingdings" panose="05000000000000000000" pitchFamily="2" charset="2"/>
              <a:buChar char="v"/>
            </a:pPr>
            <a:endParaRPr lang="vi-VN" dirty="0">
              <a:solidFill>
                <a:schemeClr val="bg1"/>
              </a:solidFill>
            </a:endParaRPr>
          </a:p>
        </p:txBody>
      </p:sp>
      <p:sp>
        <p:nvSpPr>
          <p:cNvPr id="8" name="Rectangle 7"/>
          <p:cNvSpPr/>
          <p:nvPr/>
        </p:nvSpPr>
        <p:spPr>
          <a:xfrm>
            <a:off x="6312024" y="4857613"/>
            <a:ext cx="5472608" cy="52324"/>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grpSp>
        <p:nvGrpSpPr>
          <p:cNvPr id="9" name="Group 8"/>
          <p:cNvGrpSpPr/>
          <p:nvPr/>
        </p:nvGrpSpPr>
        <p:grpSpPr>
          <a:xfrm>
            <a:off x="1055440" y="5341985"/>
            <a:ext cx="576064" cy="576064"/>
            <a:chOff x="1199456" y="5085184"/>
            <a:chExt cx="576064" cy="576064"/>
          </a:xfrm>
        </p:grpSpPr>
        <p:sp>
          <p:nvSpPr>
            <p:cNvPr id="10" name="Oval 9"/>
            <p:cNvSpPr/>
            <p:nvPr/>
          </p:nvSpPr>
          <p:spPr>
            <a:xfrm>
              <a:off x="1199456" y="5085184"/>
              <a:ext cx="576064" cy="5760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pic>
          <p:nvPicPr>
            <p:cNvPr id="11" name="Picture 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271464" y="5157192"/>
              <a:ext cx="432048" cy="432048"/>
            </a:xfrm>
            <a:prstGeom prst="rect">
              <a:avLst/>
            </a:prstGeom>
          </p:spPr>
        </p:pic>
      </p:grpSp>
      <p:grpSp>
        <p:nvGrpSpPr>
          <p:cNvPr id="12" name="Group 11"/>
          <p:cNvGrpSpPr/>
          <p:nvPr/>
        </p:nvGrpSpPr>
        <p:grpSpPr>
          <a:xfrm>
            <a:off x="8688288" y="5341984"/>
            <a:ext cx="576064" cy="576064"/>
            <a:chOff x="2855640" y="5085184"/>
            <a:chExt cx="576064" cy="576064"/>
          </a:xfrm>
        </p:grpSpPr>
        <p:sp>
          <p:nvSpPr>
            <p:cNvPr id="13" name="Oval 12"/>
            <p:cNvSpPr/>
            <p:nvPr/>
          </p:nvSpPr>
          <p:spPr>
            <a:xfrm>
              <a:off x="2855640" y="5085184"/>
              <a:ext cx="576064" cy="57606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pic>
          <p:nvPicPr>
            <p:cNvPr id="14" name="Picture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927648" y="5157192"/>
              <a:ext cx="432048" cy="432048"/>
            </a:xfrm>
            <a:prstGeom prst="rect">
              <a:avLst/>
            </a:prstGeom>
          </p:spPr>
        </p:pic>
      </p:grpSp>
      <p:grpSp>
        <p:nvGrpSpPr>
          <p:cNvPr id="15" name="Group 14"/>
          <p:cNvGrpSpPr/>
          <p:nvPr/>
        </p:nvGrpSpPr>
        <p:grpSpPr>
          <a:xfrm>
            <a:off x="4727848" y="5341985"/>
            <a:ext cx="576064" cy="576064"/>
            <a:chOff x="4627170" y="5013176"/>
            <a:chExt cx="576064" cy="576064"/>
          </a:xfrm>
        </p:grpSpPr>
        <p:sp>
          <p:nvSpPr>
            <p:cNvPr id="16" name="Oval 15"/>
            <p:cNvSpPr/>
            <p:nvPr/>
          </p:nvSpPr>
          <p:spPr>
            <a:xfrm>
              <a:off x="4627170" y="5013176"/>
              <a:ext cx="576064" cy="5760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11245" y="5097251"/>
              <a:ext cx="407913" cy="407913"/>
            </a:xfrm>
            <a:prstGeom prst="rect">
              <a:avLst/>
            </a:prstGeom>
          </p:spPr>
        </p:pic>
      </p:grpSp>
      <p:sp>
        <p:nvSpPr>
          <p:cNvPr id="18" name="Rectangle 17"/>
          <p:cNvSpPr/>
          <p:nvPr/>
        </p:nvSpPr>
        <p:spPr>
          <a:xfrm>
            <a:off x="1703512" y="5413992"/>
            <a:ext cx="2664296" cy="523220"/>
          </a:xfrm>
          <a:prstGeom prst="rect">
            <a:avLst/>
          </a:prstGeom>
        </p:spPr>
        <p:txBody>
          <a:bodyPr wrap="square">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endParaRPr lang="vi-VN" sz="1400" dirty="0"/>
          </a:p>
        </p:txBody>
      </p:sp>
      <p:sp>
        <p:nvSpPr>
          <p:cNvPr id="19" name="Rectangle 18"/>
          <p:cNvSpPr/>
          <p:nvPr/>
        </p:nvSpPr>
        <p:spPr>
          <a:xfrm>
            <a:off x="5428320" y="5426060"/>
            <a:ext cx="2664296" cy="523220"/>
          </a:xfrm>
          <a:prstGeom prst="rect">
            <a:avLst/>
          </a:prstGeom>
        </p:spPr>
        <p:txBody>
          <a:bodyPr wrap="square">
            <a:spAutoFit/>
          </a:bodyPr>
          <a:lstStyle/>
          <a:p>
            <a:r>
              <a:rPr lang="en-US" sz="1400">
                <a:solidFill>
                  <a:schemeClr val="tx1">
                    <a:lumMod val="50000"/>
                    <a:lumOff val="50000"/>
                  </a:schemeClr>
                </a:solidFill>
              </a:rPr>
              <a:t>Lorem ipsum dolor sit amet, consectetur adipiscing elit. </a:t>
            </a:r>
            <a:endParaRPr lang="vi-VN" sz="1400"/>
          </a:p>
        </p:txBody>
      </p:sp>
      <p:sp>
        <p:nvSpPr>
          <p:cNvPr id="20" name="Rectangle 19"/>
          <p:cNvSpPr/>
          <p:nvPr/>
        </p:nvSpPr>
        <p:spPr>
          <a:xfrm>
            <a:off x="9336360" y="5410853"/>
            <a:ext cx="2664296" cy="523220"/>
          </a:xfrm>
          <a:prstGeom prst="rect">
            <a:avLst/>
          </a:prstGeom>
        </p:spPr>
        <p:txBody>
          <a:bodyPr wrap="square">
            <a:spAutoFit/>
          </a:bodyPr>
          <a:lstStyle/>
          <a:p>
            <a:r>
              <a:rPr lang="en-US" sz="1400">
                <a:solidFill>
                  <a:schemeClr val="tx1">
                    <a:lumMod val="50000"/>
                    <a:lumOff val="50000"/>
                  </a:schemeClr>
                </a:solidFill>
              </a:rPr>
              <a:t>Lorem ipsum dolor sit amet, consectetur adipiscing elit. </a:t>
            </a:r>
            <a:endParaRPr lang="vi-VN" sz="1400"/>
          </a:p>
        </p:txBody>
      </p:sp>
      <p:graphicFrame>
        <p:nvGraphicFramePr>
          <p:cNvPr id="21" name="Chart 20"/>
          <p:cNvGraphicFramePr/>
          <p:nvPr>
            <p:extLst>
              <p:ext uri="{D42A27DB-BD31-4B8C-83A1-F6EECF244321}">
                <p14:modId xmlns:p14="http://schemas.microsoft.com/office/powerpoint/2010/main" val="1876639678"/>
              </p:ext>
            </p:extLst>
          </p:nvPr>
        </p:nvGraphicFramePr>
        <p:xfrm>
          <a:off x="6312024" y="2378565"/>
          <a:ext cx="5242188" cy="2412373"/>
        </p:xfrm>
        <a:graphic>
          <a:graphicData uri="http://schemas.openxmlformats.org/drawingml/2006/chart">
            <c:chart xmlns:c="http://schemas.openxmlformats.org/drawingml/2006/chart" xmlns:r="http://schemas.openxmlformats.org/officeDocument/2006/relationships" r:id="rId5"/>
          </a:graphicData>
        </a:graphic>
      </p:graphicFrame>
      <p:sp>
        <p:nvSpPr>
          <p:cNvPr id="22" name="TextBox 21"/>
          <p:cNvSpPr txBox="1"/>
          <p:nvPr/>
        </p:nvSpPr>
        <p:spPr>
          <a:xfrm>
            <a:off x="2842310" y="1389420"/>
            <a:ext cx="6431409" cy="523220"/>
          </a:xfrm>
          <a:prstGeom prst="rect">
            <a:avLst/>
          </a:prstGeom>
          <a:noFill/>
        </p:spPr>
        <p:txBody>
          <a:bodyPr wrap="square" rtlCol="0">
            <a:spAutoFit/>
          </a:bodyPr>
          <a:lstStyle/>
          <a:p>
            <a:pPr algn="ct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endParaRPr lang="en-US" sz="1400" dirty="0">
              <a:solidFill>
                <a:schemeClr val="tx1">
                  <a:lumMod val="50000"/>
                  <a:lumOff val="50000"/>
                </a:schemeClr>
              </a:solidFill>
            </a:endParaRPr>
          </a:p>
        </p:txBody>
      </p:sp>
      <p:grpSp>
        <p:nvGrpSpPr>
          <p:cNvPr id="24" name="Group 23"/>
          <p:cNvGrpSpPr/>
          <p:nvPr/>
        </p:nvGrpSpPr>
        <p:grpSpPr>
          <a:xfrm>
            <a:off x="407989" y="2276872"/>
            <a:ext cx="3928580" cy="2306151"/>
            <a:chOff x="407989" y="2276872"/>
            <a:chExt cx="3928580" cy="2306151"/>
          </a:xfrm>
        </p:grpSpPr>
        <p:sp>
          <p:nvSpPr>
            <p:cNvPr id="7" name="Rectangle 6"/>
            <p:cNvSpPr/>
            <p:nvPr/>
          </p:nvSpPr>
          <p:spPr>
            <a:xfrm>
              <a:off x="407989" y="2276872"/>
              <a:ext cx="3918980" cy="2306151"/>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23" name="Rectangle 22"/>
            <p:cNvSpPr/>
            <p:nvPr/>
          </p:nvSpPr>
          <p:spPr>
            <a:xfrm>
              <a:off x="417589" y="2276872"/>
              <a:ext cx="3918980" cy="2306151"/>
            </a:xfrm>
            <a:prstGeom prst="rect">
              <a:avLst/>
            </a:prstGeom>
            <a:solidFill>
              <a:schemeClr val="tx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62452822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anim calcmode="lin" valueType="num">
                                      <p:cBhvr>
                                        <p:cTn id="8" dur="500" fill="hold"/>
                                        <p:tgtEl>
                                          <p:spTgt spid="22"/>
                                        </p:tgtEl>
                                        <p:attrNameLst>
                                          <p:attrName>ppt_x</p:attrName>
                                        </p:attrNameLst>
                                      </p:cBhvr>
                                      <p:tavLst>
                                        <p:tav tm="0">
                                          <p:val>
                                            <p:strVal val="#ppt_x"/>
                                          </p:val>
                                        </p:tav>
                                        <p:tav tm="100000">
                                          <p:val>
                                            <p:strVal val="#ppt_x"/>
                                          </p:val>
                                        </p:tav>
                                      </p:tavLst>
                                    </p:anim>
                                    <p:anim calcmode="lin" valueType="num">
                                      <p:cBhvr>
                                        <p:cTn id="9" dur="500" fill="hold"/>
                                        <p:tgtEl>
                                          <p:spTgt spid="2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2" presetClass="entr" presetSubtype="8" fill="hold" nodeType="afterEffect">
                                  <p:stCondLst>
                                    <p:cond delay="0"/>
                                  </p:stCondLst>
                                  <p:childTnLst>
                                    <p:set>
                                      <p:cBhvr>
                                        <p:cTn id="12" dur="1" fill="hold">
                                          <p:stCondLst>
                                            <p:cond delay="0"/>
                                          </p:stCondLst>
                                        </p:cTn>
                                        <p:tgtEl>
                                          <p:spTgt spid="24"/>
                                        </p:tgtEl>
                                        <p:attrNameLst>
                                          <p:attrName>style.visibility</p:attrName>
                                        </p:attrNameLst>
                                      </p:cBhvr>
                                      <p:to>
                                        <p:strVal val="visible"/>
                                      </p:to>
                                    </p:set>
                                    <p:anim calcmode="lin" valueType="num">
                                      <p:cBhvr additive="base">
                                        <p:cTn id="13" dur="500"/>
                                        <p:tgtEl>
                                          <p:spTgt spid="24"/>
                                        </p:tgtEl>
                                        <p:attrNameLst>
                                          <p:attrName>ppt_x</p:attrName>
                                        </p:attrNameLst>
                                      </p:cBhvr>
                                      <p:tavLst>
                                        <p:tav tm="0">
                                          <p:val>
                                            <p:strVal val="#ppt_x-#ppt_w*1.125000"/>
                                          </p:val>
                                        </p:tav>
                                        <p:tav tm="100000">
                                          <p:val>
                                            <p:strVal val="#ppt_x"/>
                                          </p:val>
                                        </p:tav>
                                      </p:tavLst>
                                    </p:anim>
                                    <p:animEffect transition="in" filter="wipe(right)">
                                      <p:cBhvr>
                                        <p:cTn id="14" dur="500"/>
                                        <p:tgtEl>
                                          <p:spTgt spid="24"/>
                                        </p:tgtEl>
                                      </p:cBhvr>
                                    </p:animEffect>
                                  </p:childTnLst>
                                </p:cTn>
                              </p:par>
                            </p:childTnLst>
                          </p:cTn>
                        </p:par>
                        <p:par>
                          <p:cTn id="15" fill="hold">
                            <p:stCondLst>
                              <p:cond delay="1000"/>
                            </p:stCondLst>
                            <p:childTnLst>
                              <p:par>
                                <p:cTn id="16" presetID="14" presetClass="entr" presetSubtype="10" fill="hold" grpId="0"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randombar(horizontal)">
                                      <p:cBhvr>
                                        <p:cTn id="18" dur="500"/>
                                        <p:tgtEl>
                                          <p:spTgt spid="4"/>
                                        </p:tgtEl>
                                      </p:cBhvr>
                                    </p:animEffect>
                                  </p:childTnLst>
                                </p:cTn>
                              </p:par>
                              <p:par>
                                <p:cTn id="19" presetID="14" presetClass="entr" presetSubtype="1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randombar(horizontal)">
                                      <p:cBhvr>
                                        <p:cTn id="21" dur="500"/>
                                        <p:tgtEl>
                                          <p:spTgt spid="6"/>
                                        </p:tgtEl>
                                      </p:cBhvr>
                                    </p:animEffect>
                                  </p:childTnLst>
                                </p:cTn>
                              </p:par>
                            </p:childTnLst>
                          </p:cTn>
                        </p:par>
                        <p:par>
                          <p:cTn id="22" fill="hold">
                            <p:stCondLst>
                              <p:cond delay="1500"/>
                            </p:stCondLst>
                            <p:childTnLst>
                              <p:par>
                                <p:cTn id="23" presetID="2" presetClass="entr" presetSubtype="8" fill="hold" grpId="0" nodeType="after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0-#ppt_w/2"/>
                                          </p:val>
                                        </p:tav>
                                        <p:tav tm="100000">
                                          <p:val>
                                            <p:strVal val="#ppt_x"/>
                                          </p:val>
                                        </p:tav>
                                      </p:tavLst>
                                    </p:anim>
                                    <p:anim calcmode="lin" valueType="num">
                                      <p:cBhvr additive="base">
                                        <p:cTn id="26" dur="500" fill="hold"/>
                                        <p:tgtEl>
                                          <p:spTgt spid="5"/>
                                        </p:tgtEl>
                                        <p:attrNameLst>
                                          <p:attrName>ppt_y</p:attrName>
                                        </p:attrNameLst>
                                      </p:cBhvr>
                                      <p:tavLst>
                                        <p:tav tm="0">
                                          <p:val>
                                            <p:strVal val="#ppt_y"/>
                                          </p:val>
                                        </p:tav>
                                        <p:tav tm="100000">
                                          <p:val>
                                            <p:strVal val="#ppt_y"/>
                                          </p:val>
                                        </p:tav>
                                      </p:tavLst>
                                    </p:anim>
                                  </p:childTnLst>
                                </p:cTn>
                              </p:par>
                            </p:childTnLst>
                          </p:cTn>
                        </p:par>
                        <p:par>
                          <p:cTn id="27" fill="hold">
                            <p:stCondLst>
                              <p:cond delay="2000"/>
                            </p:stCondLst>
                            <p:childTnLst>
                              <p:par>
                                <p:cTn id="28" presetID="22" presetClass="entr" presetSubtype="8" fill="hold" grpId="0" nodeType="afterEffect">
                                  <p:stCondLst>
                                    <p:cond delay="0"/>
                                  </p:stCondLst>
                                  <p:childTnLst>
                                    <p:set>
                                      <p:cBhvr>
                                        <p:cTn id="29" dur="1" fill="hold">
                                          <p:stCondLst>
                                            <p:cond delay="0"/>
                                          </p:stCondLst>
                                        </p:cTn>
                                        <p:tgtEl>
                                          <p:spTgt spid="21">
                                            <p:graphicEl>
                                              <a:chart seriesIdx="-3" categoryIdx="-3" bldStep="gridLegend"/>
                                            </p:graphicEl>
                                          </p:spTgt>
                                        </p:tgtEl>
                                        <p:attrNameLst>
                                          <p:attrName>style.visibility</p:attrName>
                                        </p:attrNameLst>
                                      </p:cBhvr>
                                      <p:to>
                                        <p:strVal val="visible"/>
                                      </p:to>
                                    </p:set>
                                    <p:animEffect transition="in" filter="wipe(left)">
                                      <p:cBhvr>
                                        <p:cTn id="30" dur="500"/>
                                        <p:tgtEl>
                                          <p:spTgt spid="21">
                                            <p:graphicEl>
                                              <a:chart seriesIdx="-3" categoryIdx="-3" bldStep="gridLegend"/>
                                            </p:graphicEl>
                                          </p:spTgt>
                                        </p:tgtEl>
                                      </p:cBhvr>
                                    </p:animEffect>
                                  </p:childTnLst>
                                </p:cTn>
                              </p:par>
                            </p:childTnLst>
                          </p:cTn>
                        </p:par>
                        <p:par>
                          <p:cTn id="31" fill="hold">
                            <p:stCondLst>
                              <p:cond delay="2500"/>
                            </p:stCondLst>
                            <p:childTnLst>
                              <p:par>
                                <p:cTn id="32" presetID="22" presetClass="entr" presetSubtype="8" fill="hold" grpId="0" nodeType="afterEffect">
                                  <p:stCondLst>
                                    <p:cond delay="0"/>
                                  </p:stCondLst>
                                  <p:childTnLst>
                                    <p:set>
                                      <p:cBhvr>
                                        <p:cTn id="33" dur="1" fill="hold">
                                          <p:stCondLst>
                                            <p:cond delay="0"/>
                                          </p:stCondLst>
                                        </p:cTn>
                                        <p:tgtEl>
                                          <p:spTgt spid="21">
                                            <p:graphicEl>
                                              <a:chart seriesIdx="0" categoryIdx="-4" bldStep="series"/>
                                            </p:graphicEl>
                                          </p:spTgt>
                                        </p:tgtEl>
                                        <p:attrNameLst>
                                          <p:attrName>style.visibility</p:attrName>
                                        </p:attrNameLst>
                                      </p:cBhvr>
                                      <p:to>
                                        <p:strVal val="visible"/>
                                      </p:to>
                                    </p:set>
                                    <p:animEffect transition="in" filter="wipe(left)">
                                      <p:cBhvr>
                                        <p:cTn id="34" dur="500"/>
                                        <p:tgtEl>
                                          <p:spTgt spid="21">
                                            <p:graphicEl>
                                              <a:chart seriesIdx="0" categoryIdx="-4" bldStep="series"/>
                                            </p:graphicEl>
                                          </p:spTgt>
                                        </p:tgtEl>
                                      </p:cBhvr>
                                    </p:animEffect>
                                  </p:childTnLst>
                                </p:cTn>
                              </p:par>
                            </p:childTnLst>
                          </p:cTn>
                        </p:par>
                        <p:par>
                          <p:cTn id="35" fill="hold">
                            <p:stCondLst>
                              <p:cond delay="3000"/>
                            </p:stCondLst>
                            <p:childTnLst>
                              <p:par>
                                <p:cTn id="36" presetID="22" presetClass="entr" presetSubtype="8" fill="hold" grpId="0" nodeType="afterEffect">
                                  <p:stCondLst>
                                    <p:cond delay="0"/>
                                  </p:stCondLst>
                                  <p:childTnLst>
                                    <p:set>
                                      <p:cBhvr>
                                        <p:cTn id="37" dur="1" fill="hold">
                                          <p:stCondLst>
                                            <p:cond delay="0"/>
                                          </p:stCondLst>
                                        </p:cTn>
                                        <p:tgtEl>
                                          <p:spTgt spid="21">
                                            <p:graphicEl>
                                              <a:chart seriesIdx="1" categoryIdx="-4" bldStep="series"/>
                                            </p:graphicEl>
                                          </p:spTgt>
                                        </p:tgtEl>
                                        <p:attrNameLst>
                                          <p:attrName>style.visibility</p:attrName>
                                        </p:attrNameLst>
                                      </p:cBhvr>
                                      <p:to>
                                        <p:strVal val="visible"/>
                                      </p:to>
                                    </p:set>
                                    <p:animEffect transition="in" filter="wipe(left)">
                                      <p:cBhvr>
                                        <p:cTn id="38" dur="500"/>
                                        <p:tgtEl>
                                          <p:spTgt spid="21">
                                            <p:graphicEl>
                                              <a:chart seriesIdx="1" categoryIdx="-4" bldStep="series"/>
                                            </p:graphicEl>
                                          </p:spTgt>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graphicEl>
                                              <a:chart seriesIdx="2" categoryIdx="-4" bldStep="series"/>
                                            </p:graphicEl>
                                          </p:spTgt>
                                        </p:tgtEl>
                                        <p:attrNameLst>
                                          <p:attrName>style.visibility</p:attrName>
                                        </p:attrNameLst>
                                      </p:cBhvr>
                                      <p:to>
                                        <p:strVal val="visible"/>
                                      </p:to>
                                    </p:set>
                                    <p:animEffect transition="in" filter="wipe(left)">
                                      <p:cBhvr>
                                        <p:cTn id="42" dur="500"/>
                                        <p:tgtEl>
                                          <p:spTgt spid="21">
                                            <p:graphicEl>
                                              <a:chart seriesIdx="2" categoryIdx="-4" bldStep="series"/>
                                            </p:graphicEl>
                                          </p:spTgt>
                                        </p:tgtEl>
                                      </p:cBhvr>
                                    </p:animEffect>
                                  </p:childTnLst>
                                </p:cTn>
                              </p:par>
                            </p:childTnLst>
                          </p:cTn>
                        </p:par>
                        <p:par>
                          <p:cTn id="43" fill="hold">
                            <p:stCondLst>
                              <p:cond delay="4000"/>
                            </p:stCondLst>
                            <p:childTnLst>
                              <p:par>
                                <p:cTn id="44" presetID="2" presetClass="entr" presetSubtype="8"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0-#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4500"/>
                            </p:stCondLst>
                            <p:childTnLst>
                              <p:par>
                                <p:cTn id="49" presetID="53" presetClass="entr" presetSubtype="16"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childTnLst>
                                </p:cTn>
                              </p:par>
                            </p:childTnLst>
                          </p:cTn>
                        </p:par>
                        <p:par>
                          <p:cTn id="54" fill="hold">
                            <p:stCondLst>
                              <p:cond delay="5000"/>
                            </p:stCondLst>
                            <p:childTnLst>
                              <p:par>
                                <p:cTn id="55" presetID="53" presetClass="entr" presetSubtype="16" fill="hold" nodeType="after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p:cTn id="57" dur="500" fill="hold"/>
                                        <p:tgtEl>
                                          <p:spTgt spid="15"/>
                                        </p:tgtEl>
                                        <p:attrNameLst>
                                          <p:attrName>ppt_w</p:attrName>
                                        </p:attrNameLst>
                                      </p:cBhvr>
                                      <p:tavLst>
                                        <p:tav tm="0">
                                          <p:val>
                                            <p:fltVal val="0"/>
                                          </p:val>
                                        </p:tav>
                                        <p:tav tm="100000">
                                          <p:val>
                                            <p:strVal val="#ppt_w"/>
                                          </p:val>
                                        </p:tav>
                                      </p:tavLst>
                                    </p:anim>
                                    <p:anim calcmode="lin" valueType="num">
                                      <p:cBhvr>
                                        <p:cTn id="58" dur="500" fill="hold"/>
                                        <p:tgtEl>
                                          <p:spTgt spid="15"/>
                                        </p:tgtEl>
                                        <p:attrNameLst>
                                          <p:attrName>ppt_h</p:attrName>
                                        </p:attrNameLst>
                                      </p:cBhvr>
                                      <p:tavLst>
                                        <p:tav tm="0">
                                          <p:val>
                                            <p:fltVal val="0"/>
                                          </p:val>
                                        </p:tav>
                                        <p:tav tm="100000">
                                          <p:val>
                                            <p:strVal val="#ppt_h"/>
                                          </p:val>
                                        </p:tav>
                                      </p:tavLst>
                                    </p:anim>
                                    <p:animEffect transition="in" filter="fade">
                                      <p:cBhvr>
                                        <p:cTn id="59" dur="500"/>
                                        <p:tgtEl>
                                          <p:spTgt spid="15"/>
                                        </p:tgtEl>
                                      </p:cBhvr>
                                    </p:animEffect>
                                  </p:childTnLst>
                                </p:cTn>
                              </p:par>
                            </p:childTnLst>
                          </p:cTn>
                        </p:par>
                        <p:par>
                          <p:cTn id="60" fill="hold">
                            <p:stCondLst>
                              <p:cond delay="5500"/>
                            </p:stCondLst>
                            <p:childTnLst>
                              <p:par>
                                <p:cTn id="61" presetID="53" presetClass="entr" presetSubtype="16" fill="hold" nodeType="afterEffect">
                                  <p:stCondLst>
                                    <p:cond delay="0"/>
                                  </p:stCondLst>
                                  <p:childTnLst>
                                    <p:set>
                                      <p:cBhvr>
                                        <p:cTn id="62" dur="1" fill="hold">
                                          <p:stCondLst>
                                            <p:cond delay="0"/>
                                          </p:stCondLst>
                                        </p:cTn>
                                        <p:tgtEl>
                                          <p:spTgt spid="12"/>
                                        </p:tgtEl>
                                        <p:attrNameLst>
                                          <p:attrName>style.visibility</p:attrName>
                                        </p:attrNameLst>
                                      </p:cBhvr>
                                      <p:to>
                                        <p:strVal val="visible"/>
                                      </p:to>
                                    </p:set>
                                    <p:anim calcmode="lin" valueType="num">
                                      <p:cBhvr>
                                        <p:cTn id="63" dur="500" fill="hold"/>
                                        <p:tgtEl>
                                          <p:spTgt spid="12"/>
                                        </p:tgtEl>
                                        <p:attrNameLst>
                                          <p:attrName>ppt_w</p:attrName>
                                        </p:attrNameLst>
                                      </p:cBhvr>
                                      <p:tavLst>
                                        <p:tav tm="0">
                                          <p:val>
                                            <p:fltVal val="0"/>
                                          </p:val>
                                        </p:tav>
                                        <p:tav tm="100000">
                                          <p:val>
                                            <p:strVal val="#ppt_w"/>
                                          </p:val>
                                        </p:tav>
                                      </p:tavLst>
                                    </p:anim>
                                    <p:anim calcmode="lin" valueType="num">
                                      <p:cBhvr>
                                        <p:cTn id="64" dur="500" fill="hold"/>
                                        <p:tgtEl>
                                          <p:spTgt spid="12"/>
                                        </p:tgtEl>
                                        <p:attrNameLst>
                                          <p:attrName>ppt_h</p:attrName>
                                        </p:attrNameLst>
                                      </p:cBhvr>
                                      <p:tavLst>
                                        <p:tav tm="0">
                                          <p:val>
                                            <p:fltVal val="0"/>
                                          </p:val>
                                        </p:tav>
                                        <p:tav tm="100000">
                                          <p:val>
                                            <p:strVal val="#ppt_h"/>
                                          </p:val>
                                        </p:tav>
                                      </p:tavLst>
                                    </p:anim>
                                    <p:animEffect transition="in" filter="fade">
                                      <p:cBhvr>
                                        <p:cTn id="65" dur="500"/>
                                        <p:tgtEl>
                                          <p:spTgt spid="12"/>
                                        </p:tgtEl>
                                      </p:cBhvr>
                                    </p:animEffect>
                                  </p:childTnLst>
                                </p:cTn>
                              </p:par>
                            </p:childTnLst>
                          </p:cTn>
                        </p:par>
                        <p:par>
                          <p:cTn id="66" fill="hold">
                            <p:stCondLst>
                              <p:cond delay="6000"/>
                            </p:stCondLst>
                            <p:childTnLst>
                              <p:par>
                                <p:cTn id="67" presetID="14" presetClass="entr" presetSubtype="10" fill="hold" grpId="0" nodeType="afterEffect">
                                  <p:stCondLst>
                                    <p:cond delay="0"/>
                                  </p:stCondLst>
                                  <p:childTnLst>
                                    <p:set>
                                      <p:cBhvr>
                                        <p:cTn id="68" dur="1" fill="hold">
                                          <p:stCondLst>
                                            <p:cond delay="0"/>
                                          </p:stCondLst>
                                        </p:cTn>
                                        <p:tgtEl>
                                          <p:spTgt spid="18"/>
                                        </p:tgtEl>
                                        <p:attrNameLst>
                                          <p:attrName>style.visibility</p:attrName>
                                        </p:attrNameLst>
                                      </p:cBhvr>
                                      <p:to>
                                        <p:strVal val="visible"/>
                                      </p:to>
                                    </p:set>
                                    <p:animEffect transition="in" filter="randombar(horizontal)">
                                      <p:cBhvr>
                                        <p:cTn id="69" dur="500"/>
                                        <p:tgtEl>
                                          <p:spTgt spid="18"/>
                                        </p:tgtEl>
                                      </p:cBhvr>
                                    </p:animEffect>
                                  </p:childTnLst>
                                </p:cTn>
                              </p:par>
                            </p:childTnLst>
                          </p:cTn>
                        </p:par>
                        <p:par>
                          <p:cTn id="70" fill="hold">
                            <p:stCondLst>
                              <p:cond delay="6500"/>
                            </p:stCondLst>
                            <p:childTnLst>
                              <p:par>
                                <p:cTn id="71" presetID="14" presetClass="entr" presetSubtype="10" fill="hold" grpId="0" nodeType="afterEffect">
                                  <p:stCondLst>
                                    <p:cond delay="0"/>
                                  </p:stCondLst>
                                  <p:childTnLst>
                                    <p:set>
                                      <p:cBhvr>
                                        <p:cTn id="72" dur="1" fill="hold">
                                          <p:stCondLst>
                                            <p:cond delay="0"/>
                                          </p:stCondLst>
                                        </p:cTn>
                                        <p:tgtEl>
                                          <p:spTgt spid="19"/>
                                        </p:tgtEl>
                                        <p:attrNameLst>
                                          <p:attrName>style.visibility</p:attrName>
                                        </p:attrNameLst>
                                      </p:cBhvr>
                                      <p:to>
                                        <p:strVal val="visible"/>
                                      </p:to>
                                    </p:set>
                                    <p:animEffect transition="in" filter="randombar(horizontal)">
                                      <p:cBhvr>
                                        <p:cTn id="73" dur="500"/>
                                        <p:tgtEl>
                                          <p:spTgt spid="19"/>
                                        </p:tgtEl>
                                      </p:cBhvr>
                                    </p:animEffect>
                                  </p:childTnLst>
                                </p:cTn>
                              </p:par>
                            </p:childTnLst>
                          </p:cTn>
                        </p:par>
                        <p:par>
                          <p:cTn id="74" fill="hold">
                            <p:stCondLst>
                              <p:cond delay="7000"/>
                            </p:stCondLst>
                            <p:childTnLst>
                              <p:par>
                                <p:cTn id="75" presetID="14" presetClass="entr" presetSubtype="1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randombar(horizontal)">
                                      <p:cBhvr>
                                        <p:cTn id="7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8" grpId="0" animBg="1"/>
      <p:bldP spid="18" grpId="0"/>
      <p:bldP spid="19" grpId="0"/>
      <p:bldP spid="20" grpId="0"/>
      <p:bldGraphic spid="21" grpId="0">
        <p:bldSub>
          <a:bldChart bld="series"/>
        </p:bldSub>
      </p:bldGraphic>
      <p:bldP spid="22"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3" name="Elbow Connector 42"/>
          <p:cNvCxnSpPr/>
          <p:nvPr/>
        </p:nvCxnSpPr>
        <p:spPr>
          <a:xfrm rot="10800000" flipV="1">
            <a:off x="6026726" y="1658534"/>
            <a:ext cx="2108247" cy="422102"/>
          </a:xfrm>
          <a:prstGeom prst="bentConnector3">
            <a:avLst/>
          </a:prstGeom>
          <a:ln>
            <a:solidFill>
              <a:schemeClr val="tx1">
                <a:lumMod val="50000"/>
                <a:lumOff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Four Step To Success</a:t>
            </a:r>
          </a:p>
        </p:txBody>
      </p:sp>
      <p:sp>
        <p:nvSpPr>
          <p:cNvPr id="3" name="Slide Number Placeholder 2"/>
          <p:cNvSpPr>
            <a:spLocks noGrp="1"/>
          </p:cNvSpPr>
          <p:nvPr>
            <p:ph type="sldNum" sz="quarter" idx="12"/>
          </p:nvPr>
        </p:nvSpPr>
        <p:spPr/>
        <p:txBody>
          <a:bodyPr/>
          <a:lstStyle/>
          <a:p>
            <a:fld id="{5DE872C3-2ED1-43FB-B3C4-BA6F078D7CD3}" type="slidenum">
              <a:rPr lang="en-US" smtClean="0"/>
              <a:t>37</a:t>
            </a:fld>
            <a:endParaRPr lang="en-US"/>
          </a:p>
        </p:txBody>
      </p:sp>
      <p:grpSp>
        <p:nvGrpSpPr>
          <p:cNvPr id="20" name="Group 19"/>
          <p:cNvGrpSpPr/>
          <p:nvPr/>
        </p:nvGrpSpPr>
        <p:grpSpPr>
          <a:xfrm>
            <a:off x="164801" y="5957047"/>
            <a:ext cx="5681442" cy="801629"/>
            <a:chOff x="164801" y="5957047"/>
            <a:chExt cx="5681442" cy="801629"/>
          </a:xfrm>
        </p:grpSpPr>
        <p:sp>
          <p:nvSpPr>
            <p:cNvPr id="5" name="Oval 65"/>
            <p:cNvSpPr>
              <a:spLocks noChangeArrowheads="1"/>
            </p:cNvSpPr>
            <p:nvPr/>
          </p:nvSpPr>
          <p:spPr bwMode="auto">
            <a:xfrm>
              <a:off x="164801" y="6604498"/>
              <a:ext cx="4982297" cy="154178"/>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6" name="立方体 3"/>
            <p:cNvSpPr/>
            <p:nvPr/>
          </p:nvSpPr>
          <p:spPr>
            <a:xfrm>
              <a:off x="2677891" y="5957047"/>
              <a:ext cx="3168352" cy="722607"/>
            </a:xfrm>
            <a:prstGeom prst="cube">
              <a:avLst>
                <a:gd name="adj" fmla="val 42396"/>
              </a:avLst>
            </a:prstGeom>
            <a:gradFill flip="none" rotWithShape="1">
              <a:gsLst>
                <a:gs pos="0">
                  <a:schemeClr val="accent5">
                    <a:lumMod val="50000"/>
                  </a:schemeClr>
                </a:gs>
                <a:gs pos="50000">
                  <a:schemeClr val="accent5">
                    <a:lumMod val="75000"/>
                  </a:schemeClr>
                </a:gs>
                <a:gs pos="100000">
                  <a:schemeClr val="accent5"/>
                </a:gs>
              </a:gsLst>
              <a:lin ang="16200000" scaled="1"/>
              <a:tileRect/>
            </a:gradFill>
            <a:ln w="12700">
              <a:solidFill>
                <a:schemeClr val="bg2">
                  <a:lumMod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Oval 65"/>
          <p:cNvSpPr>
            <a:spLocks noChangeArrowheads="1"/>
          </p:cNvSpPr>
          <p:nvPr/>
        </p:nvSpPr>
        <p:spPr bwMode="auto">
          <a:xfrm>
            <a:off x="3098595" y="5969573"/>
            <a:ext cx="541260" cy="154178"/>
          </a:xfrm>
          <a:prstGeom prst="ellipse">
            <a:avLst/>
          </a:prstGeom>
          <a:gradFill rotWithShape="1">
            <a:gsLst>
              <a:gs pos="0">
                <a:schemeClr val="tx1">
                  <a:lumMod val="65000"/>
                  <a:lumOff val="35000"/>
                </a:scheme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8" name="Oval 65"/>
          <p:cNvSpPr>
            <a:spLocks noChangeArrowheads="1"/>
          </p:cNvSpPr>
          <p:nvPr/>
        </p:nvSpPr>
        <p:spPr bwMode="auto">
          <a:xfrm>
            <a:off x="4851239" y="6123751"/>
            <a:ext cx="541260" cy="154178"/>
          </a:xfrm>
          <a:prstGeom prst="ellipse">
            <a:avLst/>
          </a:prstGeom>
          <a:gradFill rotWithShape="1">
            <a:gsLst>
              <a:gs pos="0">
                <a:schemeClr val="tx1">
                  <a:lumMod val="65000"/>
                  <a:lumOff val="35000"/>
                </a:scheme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grpSp>
        <p:nvGrpSpPr>
          <p:cNvPr id="21" name="Group 20"/>
          <p:cNvGrpSpPr/>
          <p:nvPr/>
        </p:nvGrpSpPr>
        <p:grpSpPr>
          <a:xfrm>
            <a:off x="3469979" y="2374032"/>
            <a:ext cx="4982297" cy="856846"/>
            <a:chOff x="3469979" y="2374032"/>
            <a:chExt cx="4982297" cy="856846"/>
          </a:xfrm>
        </p:grpSpPr>
        <p:sp>
          <p:nvSpPr>
            <p:cNvPr id="4" name="Oval 65"/>
            <p:cNvSpPr>
              <a:spLocks noChangeArrowheads="1"/>
            </p:cNvSpPr>
            <p:nvPr/>
          </p:nvSpPr>
          <p:spPr bwMode="auto">
            <a:xfrm>
              <a:off x="3469979" y="3076700"/>
              <a:ext cx="4982297" cy="154178"/>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9" name="立方体 1"/>
            <p:cNvSpPr/>
            <p:nvPr/>
          </p:nvSpPr>
          <p:spPr>
            <a:xfrm>
              <a:off x="4537373" y="2374032"/>
              <a:ext cx="3168352" cy="722607"/>
            </a:xfrm>
            <a:prstGeom prst="cube">
              <a:avLst>
                <a:gd name="adj" fmla="val 42396"/>
              </a:avLst>
            </a:prstGeom>
            <a:gradFill flip="none" rotWithShape="1">
              <a:gsLst>
                <a:gs pos="0">
                  <a:schemeClr val="accent5">
                    <a:lumMod val="50000"/>
                  </a:schemeClr>
                </a:gs>
                <a:gs pos="50000">
                  <a:schemeClr val="accent5">
                    <a:lumMod val="75000"/>
                  </a:schemeClr>
                </a:gs>
                <a:gs pos="100000">
                  <a:schemeClr val="accent5"/>
                </a:gs>
              </a:gsLst>
              <a:lin ang="16200000" scaled="1"/>
              <a:tileRect/>
            </a:gradFill>
            <a:ln w="12700">
              <a:solidFill>
                <a:schemeClr val="bg2">
                  <a:lumMod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圆角矩形 5"/>
          <p:cNvSpPr/>
          <p:nvPr/>
        </p:nvSpPr>
        <p:spPr>
          <a:xfrm rot="1708938">
            <a:off x="4196030" y="2441361"/>
            <a:ext cx="132073" cy="3825986"/>
          </a:xfrm>
          <a:prstGeom prst="roundRect">
            <a:avLst>
              <a:gd name="adj" fmla="val 42760"/>
            </a:avLst>
          </a:prstGeom>
          <a:solidFill>
            <a:schemeClr val="bg1">
              <a:lumMod val="75000"/>
            </a:schemeClr>
          </a:solidFill>
          <a:ln>
            <a:noFill/>
          </a:ln>
          <a:effectLst>
            <a:outerShdw blurRad="50800" dist="38100" dir="5400000" algn="t" rotWithShape="0">
              <a:prstClr val="black">
                <a:alpha val="40000"/>
              </a:prst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圆角矩形 6"/>
          <p:cNvSpPr/>
          <p:nvPr/>
        </p:nvSpPr>
        <p:spPr>
          <a:xfrm rot="1412563">
            <a:off x="5799175" y="2519871"/>
            <a:ext cx="148677" cy="3814075"/>
          </a:xfrm>
          <a:prstGeom prst="roundRect">
            <a:avLst>
              <a:gd name="adj" fmla="val 42760"/>
            </a:avLst>
          </a:prstGeom>
          <a:solidFill>
            <a:schemeClr val="bg1">
              <a:lumMod val="75000"/>
            </a:schemeClr>
          </a:solidFill>
          <a:ln>
            <a:noFill/>
          </a:ln>
          <a:effectLst>
            <a:outerShdw blurRad="50800" dist="38100" dir="5400000" algn="t" rotWithShape="0">
              <a:prstClr val="black">
                <a:alpha val="40000"/>
              </a:prst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 name="Group 25"/>
          <p:cNvGrpSpPr/>
          <p:nvPr/>
        </p:nvGrpSpPr>
        <p:grpSpPr>
          <a:xfrm>
            <a:off x="5337686" y="914342"/>
            <a:ext cx="868598" cy="1727598"/>
            <a:chOff x="2847974" y="0"/>
            <a:chExt cx="3448051" cy="6858000"/>
          </a:xfrm>
        </p:grpSpPr>
        <p:sp>
          <p:nvSpPr>
            <p:cNvPr id="27" name="Freeform 6"/>
            <p:cNvSpPr>
              <a:spLocks/>
            </p:cNvSpPr>
            <p:nvPr/>
          </p:nvSpPr>
          <p:spPr bwMode="auto">
            <a:xfrm>
              <a:off x="5583238" y="1233488"/>
              <a:ext cx="382588" cy="565150"/>
            </a:xfrm>
            <a:custGeom>
              <a:avLst/>
              <a:gdLst>
                <a:gd name="T0" fmla="*/ 1054 w 1688"/>
                <a:gd name="T1" fmla="*/ 893 h 2493"/>
                <a:gd name="T2" fmla="*/ 1022 w 1688"/>
                <a:gd name="T3" fmla="*/ 841 h 2493"/>
                <a:gd name="T4" fmla="*/ 980 w 1688"/>
                <a:gd name="T5" fmla="*/ 785 h 2493"/>
                <a:gd name="T6" fmla="*/ 932 w 1688"/>
                <a:gd name="T7" fmla="*/ 728 h 2493"/>
                <a:gd name="T8" fmla="*/ 881 w 1688"/>
                <a:gd name="T9" fmla="*/ 674 h 2493"/>
                <a:gd name="T10" fmla="*/ 796 w 1688"/>
                <a:gd name="T11" fmla="*/ 588 h 2493"/>
                <a:gd name="T12" fmla="*/ 758 w 1688"/>
                <a:gd name="T13" fmla="*/ 553 h 2493"/>
                <a:gd name="T14" fmla="*/ 745 w 1688"/>
                <a:gd name="T15" fmla="*/ 556 h 2493"/>
                <a:gd name="T16" fmla="*/ 731 w 1688"/>
                <a:gd name="T17" fmla="*/ 554 h 2493"/>
                <a:gd name="T18" fmla="*/ 717 w 1688"/>
                <a:gd name="T19" fmla="*/ 547 h 2493"/>
                <a:gd name="T20" fmla="*/ 701 w 1688"/>
                <a:gd name="T21" fmla="*/ 536 h 2493"/>
                <a:gd name="T22" fmla="*/ 668 w 1688"/>
                <a:gd name="T23" fmla="*/ 501 h 2493"/>
                <a:gd name="T24" fmla="*/ 630 w 1688"/>
                <a:gd name="T25" fmla="*/ 459 h 2493"/>
                <a:gd name="T26" fmla="*/ 571 w 1688"/>
                <a:gd name="T27" fmla="*/ 388 h 2493"/>
                <a:gd name="T28" fmla="*/ 528 w 1688"/>
                <a:gd name="T29" fmla="*/ 341 h 2493"/>
                <a:gd name="T30" fmla="*/ 484 w 1688"/>
                <a:gd name="T31" fmla="*/ 305 h 2493"/>
                <a:gd name="T32" fmla="*/ 463 w 1688"/>
                <a:gd name="T33" fmla="*/ 290 h 2493"/>
                <a:gd name="T34" fmla="*/ 452 w 1688"/>
                <a:gd name="T35" fmla="*/ 285 h 2493"/>
                <a:gd name="T36" fmla="*/ 424 w 1688"/>
                <a:gd name="T37" fmla="*/ 263 h 2493"/>
                <a:gd name="T38" fmla="*/ 393 w 1688"/>
                <a:gd name="T39" fmla="*/ 230 h 2493"/>
                <a:gd name="T40" fmla="*/ 367 w 1688"/>
                <a:gd name="T41" fmla="*/ 192 h 2493"/>
                <a:gd name="T42" fmla="*/ 347 w 1688"/>
                <a:gd name="T43" fmla="*/ 154 h 2493"/>
                <a:gd name="T44" fmla="*/ 328 w 1688"/>
                <a:gd name="T45" fmla="*/ 149 h 2493"/>
                <a:gd name="T46" fmla="*/ 287 w 1688"/>
                <a:gd name="T47" fmla="*/ 136 h 2493"/>
                <a:gd name="T48" fmla="*/ 265 w 1688"/>
                <a:gd name="T49" fmla="*/ 126 h 2493"/>
                <a:gd name="T50" fmla="*/ 147 w 1688"/>
                <a:gd name="T51" fmla="*/ 67 h 2493"/>
                <a:gd name="T52" fmla="*/ 0 w 1688"/>
                <a:gd name="T53" fmla="*/ 0 h 2493"/>
                <a:gd name="T54" fmla="*/ 3 w 1688"/>
                <a:gd name="T55" fmla="*/ 28 h 2493"/>
                <a:gd name="T56" fmla="*/ 15 w 1688"/>
                <a:gd name="T57" fmla="*/ 86 h 2493"/>
                <a:gd name="T58" fmla="*/ 31 w 1688"/>
                <a:gd name="T59" fmla="*/ 143 h 2493"/>
                <a:gd name="T60" fmla="*/ 47 w 1688"/>
                <a:gd name="T61" fmla="*/ 182 h 2493"/>
                <a:gd name="T62" fmla="*/ 60 w 1688"/>
                <a:gd name="T63" fmla="*/ 204 h 2493"/>
                <a:gd name="T64" fmla="*/ 68 w 1688"/>
                <a:gd name="T65" fmla="*/ 214 h 2493"/>
                <a:gd name="T66" fmla="*/ 174 w 1688"/>
                <a:gd name="T67" fmla="*/ 345 h 2493"/>
                <a:gd name="T68" fmla="*/ 435 w 1688"/>
                <a:gd name="T69" fmla="*/ 656 h 2493"/>
                <a:gd name="T70" fmla="*/ 599 w 1688"/>
                <a:gd name="T71" fmla="*/ 848 h 2493"/>
                <a:gd name="T72" fmla="*/ 659 w 1688"/>
                <a:gd name="T73" fmla="*/ 915 h 2493"/>
                <a:gd name="T74" fmla="*/ 723 w 1688"/>
                <a:gd name="T75" fmla="*/ 986 h 2493"/>
                <a:gd name="T76" fmla="*/ 904 w 1688"/>
                <a:gd name="T77" fmla="*/ 1200 h 2493"/>
                <a:gd name="T78" fmla="*/ 1105 w 1688"/>
                <a:gd name="T79" fmla="*/ 1443 h 2493"/>
                <a:gd name="T80" fmla="*/ 1257 w 1688"/>
                <a:gd name="T81" fmla="*/ 1633 h 2493"/>
                <a:gd name="T82" fmla="*/ 1295 w 1688"/>
                <a:gd name="T83" fmla="*/ 1682 h 2493"/>
                <a:gd name="T84" fmla="*/ 1318 w 1688"/>
                <a:gd name="T85" fmla="*/ 1723 h 2493"/>
                <a:gd name="T86" fmla="*/ 1401 w 1688"/>
                <a:gd name="T87" fmla="*/ 1897 h 2493"/>
                <a:gd name="T88" fmla="*/ 1512 w 1688"/>
                <a:gd name="T89" fmla="*/ 2140 h 2493"/>
                <a:gd name="T90" fmla="*/ 1603 w 1688"/>
                <a:gd name="T91" fmla="*/ 2328 h 2493"/>
                <a:gd name="T92" fmla="*/ 1662 w 1688"/>
                <a:gd name="T93" fmla="*/ 2442 h 2493"/>
                <a:gd name="T94" fmla="*/ 1688 w 1688"/>
                <a:gd name="T95" fmla="*/ 2493 h 2493"/>
                <a:gd name="T96" fmla="*/ 1646 w 1688"/>
                <a:gd name="T97" fmla="*/ 2322 h 2493"/>
                <a:gd name="T98" fmla="*/ 1604 w 1688"/>
                <a:gd name="T99" fmla="*/ 2176 h 2493"/>
                <a:gd name="T100" fmla="*/ 1563 w 1688"/>
                <a:gd name="T101" fmla="*/ 2051 h 2493"/>
                <a:gd name="T102" fmla="*/ 1526 w 1688"/>
                <a:gd name="T103" fmla="*/ 1948 h 2493"/>
                <a:gd name="T104" fmla="*/ 1464 w 1688"/>
                <a:gd name="T105" fmla="*/ 1791 h 2493"/>
                <a:gd name="T106" fmla="*/ 1433 w 1688"/>
                <a:gd name="T107" fmla="*/ 1706 h 2493"/>
                <a:gd name="T108" fmla="*/ 1427 w 1688"/>
                <a:gd name="T109" fmla="*/ 1682 h 2493"/>
                <a:gd name="T110" fmla="*/ 1401 w 1688"/>
                <a:gd name="T111" fmla="*/ 1606 h 2493"/>
                <a:gd name="T112" fmla="*/ 1359 w 1688"/>
                <a:gd name="T113" fmla="*/ 1507 h 2493"/>
                <a:gd name="T114" fmla="*/ 1306 w 1688"/>
                <a:gd name="T115" fmla="*/ 1395 h 2493"/>
                <a:gd name="T116" fmla="*/ 1189 w 1688"/>
                <a:gd name="T117" fmla="*/ 1157 h 2493"/>
                <a:gd name="T118" fmla="*/ 1054 w 1688"/>
                <a:gd name="T119" fmla="*/ 893 h 2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8" h="2493">
                  <a:moveTo>
                    <a:pt x="1054" y="893"/>
                  </a:moveTo>
                  <a:lnTo>
                    <a:pt x="1054" y="893"/>
                  </a:lnTo>
                  <a:lnTo>
                    <a:pt x="1039" y="867"/>
                  </a:lnTo>
                  <a:lnTo>
                    <a:pt x="1022" y="841"/>
                  </a:lnTo>
                  <a:lnTo>
                    <a:pt x="1003" y="813"/>
                  </a:lnTo>
                  <a:lnTo>
                    <a:pt x="980" y="785"/>
                  </a:lnTo>
                  <a:lnTo>
                    <a:pt x="957" y="756"/>
                  </a:lnTo>
                  <a:lnTo>
                    <a:pt x="932" y="728"/>
                  </a:lnTo>
                  <a:lnTo>
                    <a:pt x="906" y="700"/>
                  </a:lnTo>
                  <a:lnTo>
                    <a:pt x="881" y="674"/>
                  </a:lnTo>
                  <a:lnTo>
                    <a:pt x="834" y="626"/>
                  </a:lnTo>
                  <a:lnTo>
                    <a:pt x="796" y="588"/>
                  </a:lnTo>
                  <a:lnTo>
                    <a:pt x="758" y="553"/>
                  </a:lnTo>
                  <a:lnTo>
                    <a:pt x="758" y="553"/>
                  </a:lnTo>
                  <a:lnTo>
                    <a:pt x="752" y="556"/>
                  </a:lnTo>
                  <a:lnTo>
                    <a:pt x="745" y="556"/>
                  </a:lnTo>
                  <a:lnTo>
                    <a:pt x="739" y="556"/>
                  </a:lnTo>
                  <a:lnTo>
                    <a:pt x="731" y="554"/>
                  </a:lnTo>
                  <a:lnTo>
                    <a:pt x="725" y="551"/>
                  </a:lnTo>
                  <a:lnTo>
                    <a:pt x="717" y="547"/>
                  </a:lnTo>
                  <a:lnTo>
                    <a:pt x="709" y="541"/>
                  </a:lnTo>
                  <a:lnTo>
                    <a:pt x="701" y="536"/>
                  </a:lnTo>
                  <a:lnTo>
                    <a:pt x="685" y="520"/>
                  </a:lnTo>
                  <a:lnTo>
                    <a:pt x="668" y="501"/>
                  </a:lnTo>
                  <a:lnTo>
                    <a:pt x="650" y="481"/>
                  </a:lnTo>
                  <a:lnTo>
                    <a:pt x="630" y="459"/>
                  </a:lnTo>
                  <a:lnTo>
                    <a:pt x="592" y="411"/>
                  </a:lnTo>
                  <a:lnTo>
                    <a:pt x="571" y="388"/>
                  </a:lnTo>
                  <a:lnTo>
                    <a:pt x="550" y="364"/>
                  </a:lnTo>
                  <a:lnTo>
                    <a:pt x="528" y="341"/>
                  </a:lnTo>
                  <a:lnTo>
                    <a:pt x="507" y="322"/>
                  </a:lnTo>
                  <a:lnTo>
                    <a:pt x="484" y="305"/>
                  </a:lnTo>
                  <a:lnTo>
                    <a:pt x="474" y="297"/>
                  </a:lnTo>
                  <a:lnTo>
                    <a:pt x="463" y="290"/>
                  </a:lnTo>
                  <a:lnTo>
                    <a:pt x="463" y="290"/>
                  </a:lnTo>
                  <a:lnTo>
                    <a:pt x="452" y="285"/>
                  </a:lnTo>
                  <a:lnTo>
                    <a:pt x="442" y="278"/>
                  </a:lnTo>
                  <a:lnTo>
                    <a:pt x="424" y="263"/>
                  </a:lnTo>
                  <a:lnTo>
                    <a:pt x="408" y="247"/>
                  </a:lnTo>
                  <a:lnTo>
                    <a:pt x="393" y="230"/>
                  </a:lnTo>
                  <a:lnTo>
                    <a:pt x="379" y="212"/>
                  </a:lnTo>
                  <a:lnTo>
                    <a:pt x="367" y="192"/>
                  </a:lnTo>
                  <a:lnTo>
                    <a:pt x="357" y="173"/>
                  </a:lnTo>
                  <a:lnTo>
                    <a:pt x="347" y="154"/>
                  </a:lnTo>
                  <a:lnTo>
                    <a:pt x="347" y="154"/>
                  </a:lnTo>
                  <a:lnTo>
                    <a:pt x="328" y="149"/>
                  </a:lnTo>
                  <a:lnTo>
                    <a:pt x="307" y="144"/>
                  </a:lnTo>
                  <a:lnTo>
                    <a:pt x="287" y="136"/>
                  </a:lnTo>
                  <a:lnTo>
                    <a:pt x="265" y="126"/>
                  </a:lnTo>
                  <a:lnTo>
                    <a:pt x="265" y="126"/>
                  </a:lnTo>
                  <a:lnTo>
                    <a:pt x="212" y="98"/>
                  </a:lnTo>
                  <a:lnTo>
                    <a:pt x="147" y="67"/>
                  </a:lnTo>
                  <a:lnTo>
                    <a:pt x="75" y="33"/>
                  </a:lnTo>
                  <a:lnTo>
                    <a:pt x="0" y="0"/>
                  </a:lnTo>
                  <a:lnTo>
                    <a:pt x="0" y="0"/>
                  </a:lnTo>
                  <a:lnTo>
                    <a:pt x="3" y="28"/>
                  </a:lnTo>
                  <a:lnTo>
                    <a:pt x="9" y="57"/>
                  </a:lnTo>
                  <a:lnTo>
                    <a:pt x="15" y="86"/>
                  </a:lnTo>
                  <a:lnTo>
                    <a:pt x="23" y="115"/>
                  </a:lnTo>
                  <a:lnTo>
                    <a:pt x="31" y="143"/>
                  </a:lnTo>
                  <a:lnTo>
                    <a:pt x="42" y="169"/>
                  </a:lnTo>
                  <a:lnTo>
                    <a:pt x="47" y="182"/>
                  </a:lnTo>
                  <a:lnTo>
                    <a:pt x="54" y="192"/>
                  </a:lnTo>
                  <a:lnTo>
                    <a:pt x="60" y="204"/>
                  </a:lnTo>
                  <a:lnTo>
                    <a:pt x="68" y="214"/>
                  </a:lnTo>
                  <a:lnTo>
                    <a:pt x="68" y="214"/>
                  </a:lnTo>
                  <a:lnTo>
                    <a:pt x="110" y="266"/>
                  </a:lnTo>
                  <a:lnTo>
                    <a:pt x="174" y="345"/>
                  </a:lnTo>
                  <a:lnTo>
                    <a:pt x="344" y="548"/>
                  </a:lnTo>
                  <a:lnTo>
                    <a:pt x="435" y="656"/>
                  </a:lnTo>
                  <a:lnTo>
                    <a:pt x="523" y="759"/>
                  </a:lnTo>
                  <a:lnTo>
                    <a:pt x="599" y="848"/>
                  </a:lnTo>
                  <a:lnTo>
                    <a:pt x="659" y="915"/>
                  </a:lnTo>
                  <a:lnTo>
                    <a:pt x="659" y="915"/>
                  </a:lnTo>
                  <a:lnTo>
                    <a:pt x="688" y="946"/>
                  </a:lnTo>
                  <a:lnTo>
                    <a:pt x="723" y="986"/>
                  </a:lnTo>
                  <a:lnTo>
                    <a:pt x="806" y="1084"/>
                  </a:lnTo>
                  <a:lnTo>
                    <a:pt x="904" y="1200"/>
                  </a:lnTo>
                  <a:lnTo>
                    <a:pt x="1006" y="1323"/>
                  </a:lnTo>
                  <a:lnTo>
                    <a:pt x="1105" y="1443"/>
                  </a:lnTo>
                  <a:lnTo>
                    <a:pt x="1190" y="1549"/>
                  </a:lnTo>
                  <a:lnTo>
                    <a:pt x="1257" y="1633"/>
                  </a:lnTo>
                  <a:lnTo>
                    <a:pt x="1295" y="1682"/>
                  </a:lnTo>
                  <a:lnTo>
                    <a:pt x="1295" y="1682"/>
                  </a:lnTo>
                  <a:lnTo>
                    <a:pt x="1304" y="1698"/>
                  </a:lnTo>
                  <a:lnTo>
                    <a:pt x="1318" y="1723"/>
                  </a:lnTo>
                  <a:lnTo>
                    <a:pt x="1355" y="1798"/>
                  </a:lnTo>
                  <a:lnTo>
                    <a:pt x="1401" y="1897"/>
                  </a:lnTo>
                  <a:lnTo>
                    <a:pt x="1455" y="2014"/>
                  </a:lnTo>
                  <a:lnTo>
                    <a:pt x="1512" y="2140"/>
                  </a:lnTo>
                  <a:lnTo>
                    <a:pt x="1574" y="2266"/>
                  </a:lnTo>
                  <a:lnTo>
                    <a:pt x="1603" y="2328"/>
                  </a:lnTo>
                  <a:lnTo>
                    <a:pt x="1633" y="2386"/>
                  </a:lnTo>
                  <a:lnTo>
                    <a:pt x="1662" y="2442"/>
                  </a:lnTo>
                  <a:lnTo>
                    <a:pt x="1688" y="2493"/>
                  </a:lnTo>
                  <a:lnTo>
                    <a:pt x="1688" y="2493"/>
                  </a:lnTo>
                  <a:lnTo>
                    <a:pt x="1667" y="2404"/>
                  </a:lnTo>
                  <a:lnTo>
                    <a:pt x="1646" y="2322"/>
                  </a:lnTo>
                  <a:lnTo>
                    <a:pt x="1624" y="2246"/>
                  </a:lnTo>
                  <a:lnTo>
                    <a:pt x="1604" y="2176"/>
                  </a:lnTo>
                  <a:lnTo>
                    <a:pt x="1583" y="2112"/>
                  </a:lnTo>
                  <a:lnTo>
                    <a:pt x="1563" y="2051"/>
                  </a:lnTo>
                  <a:lnTo>
                    <a:pt x="1545" y="1998"/>
                  </a:lnTo>
                  <a:lnTo>
                    <a:pt x="1526" y="1948"/>
                  </a:lnTo>
                  <a:lnTo>
                    <a:pt x="1493" y="1861"/>
                  </a:lnTo>
                  <a:lnTo>
                    <a:pt x="1464" y="1791"/>
                  </a:lnTo>
                  <a:lnTo>
                    <a:pt x="1442" y="1732"/>
                  </a:lnTo>
                  <a:lnTo>
                    <a:pt x="1433" y="1706"/>
                  </a:lnTo>
                  <a:lnTo>
                    <a:pt x="1427" y="1682"/>
                  </a:lnTo>
                  <a:lnTo>
                    <a:pt x="1427" y="1682"/>
                  </a:lnTo>
                  <a:lnTo>
                    <a:pt x="1416" y="1647"/>
                  </a:lnTo>
                  <a:lnTo>
                    <a:pt x="1401" y="1606"/>
                  </a:lnTo>
                  <a:lnTo>
                    <a:pt x="1382" y="1559"/>
                  </a:lnTo>
                  <a:lnTo>
                    <a:pt x="1359" y="1507"/>
                  </a:lnTo>
                  <a:lnTo>
                    <a:pt x="1333" y="1453"/>
                  </a:lnTo>
                  <a:lnTo>
                    <a:pt x="1306" y="1395"/>
                  </a:lnTo>
                  <a:lnTo>
                    <a:pt x="1248" y="1275"/>
                  </a:lnTo>
                  <a:lnTo>
                    <a:pt x="1189" y="1157"/>
                  </a:lnTo>
                  <a:lnTo>
                    <a:pt x="1134" y="1049"/>
                  </a:lnTo>
                  <a:lnTo>
                    <a:pt x="1054" y="893"/>
                  </a:lnTo>
                  <a:lnTo>
                    <a:pt x="1054" y="893"/>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p:cNvSpPr>
              <a:spLocks/>
            </p:cNvSpPr>
            <p:nvPr/>
          </p:nvSpPr>
          <p:spPr bwMode="auto">
            <a:xfrm>
              <a:off x="5111750" y="0"/>
              <a:ext cx="661988" cy="685800"/>
            </a:xfrm>
            <a:custGeom>
              <a:avLst/>
              <a:gdLst>
                <a:gd name="T0" fmla="*/ 404 w 2920"/>
                <a:gd name="T1" fmla="*/ 2504 h 3025"/>
                <a:gd name="T2" fmla="*/ 513 w 2920"/>
                <a:gd name="T3" fmla="*/ 2538 h 3025"/>
                <a:gd name="T4" fmla="*/ 685 w 2920"/>
                <a:gd name="T5" fmla="*/ 2640 h 3025"/>
                <a:gd name="T6" fmla="*/ 839 w 2920"/>
                <a:gd name="T7" fmla="*/ 2724 h 3025"/>
                <a:gd name="T8" fmla="*/ 932 w 2920"/>
                <a:gd name="T9" fmla="*/ 2758 h 3025"/>
                <a:gd name="T10" fmla="*/ 959 w 2920"/>
                <a:gd name="T11" fmla="*/ 2738 h 3025"/>
                <a:gd name="T12" fmla="*/ 926 w 2920"/>
                <a:gd name="T13" fmla="*/ 2491 h 3025"/>
                <a:gd name="T14" fmla="*/ 939 w 2920"/>
                <a:gd name="T15" fmla="*/ 2275 h 3025"/>
                <a:gd name="T16" fmla="*/ 1005 w 2920"/>
                <a:gd name="T17" fmla="*/ 2117 h 3025"/>
                <a:gd name="T18" fmla="*/ 1041 w 2920"/>
                <a:gd name="T19" fmla="*/ 1974 h 3025"/>
                <a:gd name="T20" fmla="*/ 1017 w 2920"/>
                <a:gd name="T21" fmla="*/ 1881 h 3025"/>
                <a:gd name="T22" fmla="*/ 909 w 2920"/>
                <a:gd name="T23" fmla="*/ 1775 h 3025"/>
                <a:gd name="T24" fmla="*/ 783 w 2920"/>
                <a:gd name="T25" fmla="*/ 1665 h 3025"/>
                <a:gd name="T26" fmla="*/ 772 w 2920"/>
                <a:gd name="T27" fmla="*/ 1610 h 3025"/>
                <a:gd name="T28" fmla="*/ 903 w 2920"/>
                <a:gd name="T29" fmla="*/ 1413 h 3025"/>
                <a:gd name="T30" fmla="*/ 1058 w 2920"/>
                <a:gd name="T31" fmla="*/ 1183 h 3025"/>
                <a:gd name="T32" fmla="*/ 1152 w 2920"/>
                <a:gd name="T33" fmla="*/ 1051 h 3025"/>
                <a:gd name="T34" fmla="*/ 1330 w 2920"/>
                <a:gd name="T35" fmla="*/ 904 h 3025"/>
                <a:gd name="T36" fmla="*/ 1449 w 2920"/>
                <a:gd name="T37" fmla="*/ 859 h 3025"/>
                <a:gd name="T38" fmla="*/ 2032 w 2920"/>
                <a:gd name="T39" fmla="*/ 865 h 3025"/>
                <a:gd name="T40" fmla="*/ 2247 w 2920"/>
                <a:gd name="T41" fmla="*/ 885 h 3025"/>
                <a:gd name="T42" fmla="*/ 2529 w 2920"/>
                <a:gd name="T43" fmla="*/ 958 h 3025"/>
                <a:gd name="T44" fmla="*/ 2828 w 2920"/>
                <a:gd name="T45" fmla="*/ 1129 h 3025"/>
                <a:gd name="T46" fmla="*/ 2907 w 2920"/>
                <a:gd name="T47" fmla="*/ 1050 h 3025"/>
                <a:gd name="T48" fmla="*/ 2909 w 2920"/>
                <a:gd name="T49" fmla="*/ 985 h 3025"/>
                <a:gd name="T50" fmla="*/ 2883 w 2920"/>
                <a:gd name="T51" fmla="*/ 907 h 3025"/>
                <a:gd name="T52" fmla="*/ 2836 w 2920"/>
                <a:gd name="T53" fmla="*/ 571 h 3025"/>
                <a:gd name="T54" fmla="*/ 2770 w 2920"/>
                <a:gd name="T55" fmla="*/ 379 h 3025"/>
                <a:gd name="T56" fmla="*/ 2666 w 2920"/>
                <a:gd name="T57" fmla="*/ 225 h 3025"/>
                <a:gd name="T58" fmla="*/ 2501 w 2920"/>
                <a:gd name="T59" fmla="*/ 105 h 3025"/>
                <a:gd name="T60" fmla="*/ 2271 w 2920"/>
                <a:gd name="T61" fmla="*/ 19 h 3025"/>
                <a:gd name="T62" fmla="*/ 2182 w 2920"/>
                <a:gd name="T63" fmla="*/ 13 h 3025"/>
                <a:gd name="T64" fmla="*/ 2192 w 2920"/>
                <a:gd name="T65" fmla="*/ 76 h 3025"/>
                <a:gd name="T66" fmla="*/ 2131 w 2920"/>
                <a:gd name="T67" fmla="*/ 108 h 3025"/>
                <a:gd name="T68" fmla="*/ 1922 w 2920"/>
                <a:gd name="T69" fmla="*/ 54 h 3025"/>
                <a:gd name="T70" fmla="*/ 1763 w 2920"/>
                <a:gd name="T71" fmla="*/ 119 h 3025"/>
                <a:gd name="T72" fmla="*/ 1600 w 2920"/>
                <a:gd name="T73" fmla="*/ 211 h 3025"/>
                <a:gd name="T74" fmla="*/ 1499 w 2920"/>
                <a:gd name="T75" fmla="*/ 221 h 3025"/>
                <a:gd name="T76" fmla="*/ 1304 w 2920"/>
                <a:gd name="T77" fmla="*/ 206 h 3025"/>
                <a:gd name="T78" fmla="*/ 1118 w 2920"/>
                <a:gd name="T79" fmla="*/ 326 h 3025"/>
                <a:gd name="T80" fmla="*/ 973 w 2920"/>
                <a:gd name="T81" fmla="*/ 401 h 3025"/>
                <a:gd name="T82" fmla="*/ 733 w 2920"/>
                <a:gd name="T83" fmla="*/ 542 h 3025"/>
                <a:gd name="T84" fmla="*/ 609 w 2920"/>
                <a:gd name="T85" fmla="*/ 642 h 3025"/>
                <a:gd name="T86" fmla="*/ 487 w 2920"/>
                <a:gd name="T87" fmla="*/ 687 h 3025"/>
                <a:gd name="T88" fmla="*/ 344 w 2920"/>
                <a:gd name="T89" fmla="*/ 785 h 3025"/>
                <a:gd name="T90" fmla="*/ 246 w 2920"/>
                <a:gd name="T91" fmla="*/ 879 h 3025"/>
                <a:gd name="T92" fmla="*/ 117 w 2920"/>
                <a:gd name="T93" fmla="*/ 1004 h 3025"/>
                <a:gd name="T94" fmla="*/ 23 w 2920"/>
                <a:gd name="T95" fmla="*/ 1165 h 3025"/>
                <a:gd name="T96" fmla="*/ 0 w 2920"/>
                <a:gd name="T97" fmla="*/ 1292 h 3025"/>
                <a:gd name="T98" fmla="*/ 30 w 2920"/>
                <a:gd name="T99" fmla="*/ 1558 h 3025"/>
                <a:gd name="T100" fmla="*/ 28 w 2920"/>
                <a:gd name="T101" fmla="*/ 1698 h 3025"/>
                <a:gd name="T102" fmla="*/ 16 w 2920"/>
                <a:gd name="T103" fmla="*/ 2195 h 3025"/>
                <a:gd name="T104" fmla="*/ 50 w 2920"/>
                <a:gd name="T105" fmla="*/ 2543 h 3025"/>
                <a:gd name="T106" fmla="*/ 129 w 2920"/>
                <a:gd name="T107" fmla="*/ 2871 h 3025"/>
                <a:gd name="T108" fmla="*/ 188 w 2920"/>
                <a:gd name="T109" fmla="*/ 2961 h 3025"/>
                <a:gd name="T110" fmla="*/ 186 w 2920"/>
                <a:gd name="T111" fmla="*/ 2779 h 3025"/>
                <a:gd name="T112" fmla="*/ 224 w 2920"/>
                <a:gd name="T113" fmla="*/ 2658 h 3025"/>
                <a:gd name="T114" fmla="*/ 309 w 2920"/>
                <a:gd name="T115" fmla="*/ 2556 h 3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0" h="3025">
                  <a:moveTo>
                    <a:pt x="357" y="2519"/>
                  </a:moveTo>
                  <a:lnTo>
                    <a:pt x="357" y="2519"/>
                  </a:lnTo>
                  <a:lnTo>
                    <a:pt x="366" y="2514"/>
                  </a:lnTo>
                  <a:lnTo>
                    <a:pt x="374" y="2510"/>
                  </a:lnTo>
                  <a:lnTo>
                    <a:pt x="384" y="2508"/>
                  </a:lnTo>
                  <a:lnTo>
                    <a:pt x="395" y="2505"/>
                  </a:lnTo>
                  <a:lnTo>
                    <a:pt x="404" y="2504"/>
                  </a:lnTo>
                  <a:lnTo>
                    <a:pt x="416" y="2505"/>
                  </a:lnTo>
                  <a:lnTo>
                    <a:pt x="427" y="2506"/>
                  </a:lnTo>
                  <a:lnTo>
                    <a:pt x="439" y="2509"/>
                  </a:lnTo>
                  <a:lnTo>
                    <a:pt x="450" y="2512"/>
                  </a:lnTo>
                  <a:lnTo>
                    <a:pt x="463" y="2516"/>
                  </a:lnTo>
                  <a:lnTo>
                    <a:pt x="488" y="2526"/>
                  </a:lnTo>
                  <a:lnTo>
                    <a:pt x="513" y="2538"/>
                  </a:lnTo>
                  <a:lnTo>
                    <a:pt x="537" y="2552"/>
                  </a:lnTo>
                  <a:lnTo>
                    <a:pt x="562" y="2566"/>
                  </a:lnTo>
                  <a:lnTo>
                    <a:pt x="586" y="2579"/>
                  </a:lnTo>
                  <a:lnTo>
                    <a:pt x="627" y="2607"/>
                  </a:lnTo>
                  <a:lnTo>
                    <a:pt x="662" y="2629"/>
                  </a:lnTo>
                  <a:lnTo>
                    <a:pt x="676" y="2636"/>
                  </a:lnTo>
                  <a:lnTo>
                    <a:pt x="685" y="2640"/>
                  </a:lnTo>
                  <a:lnTo>
                    <a:pt x="685" y="2640"/>
                  </a:lnTo>
                  <a:lnTo>
                    <a:pt x="694" y="2643"/>
                  </a:lnTo>
                  <a:lnTo>
                    <a:pt x="706" y="2647"/>
                  </a:lnTo>
                  <a:lnTo>
                    <a:pt x="732" y="2660"/>
                  </a:lnTo>
                  <a:lnTo>
                    <a:pt x="759" y="2676"/>
                  </a:lnTo>
                  <a:lnTo>
                    <a:pt x="790" y="2693"/>
                  </a:lnTo>
                  <a:lnTo>
                    <a:pt x="839" y="2724"/>
                  </a:lnTo>
                  <a:lnTo>
                    <a:pt x="860" y="2738"/>
                  </a:lnTo>
                  <a:lnTo>
                    <a:pt x="860" y="2738"/>
                  </a:lnTo>
                  <a:lnTo>
                    <a:pt x="878" y="2745"/>
                  </a:lnTo>
                  <a:lnTo>
                    <a:pt x="895" y="2750"/>
                  </a:lnTo>
                  <a:lnTo>
                    <a:pt x="914" y="2756"/>
                  </a:lnTo>
                  <a:lnTo>
                    <a:pt x="924" y="2757"/>
                  </a:lnTo>
                  <a:lnTo>
                    <a:pt x="932" y="2758"/>
                  </a:lnTo>
                  <a:lnTo>
                    <a:pt x="941" y="2758"/>
                  </a:lnTo>
                  <a:lnTo>
                    <a:pt x="948" y="2758"/>
                  </a:lnTo>
                  <a:lnTo>
                    <a:pt x="954" y="2754"/>
                  </a:lnTo>
                  <a:lnTo>
                    <a:pt x="958" y="2751"/>
                  </a:lnTo>
                  <a:lnTo>
                    <a:pt x="959" y="2749"/>
                  </a:lnTo>
                  <a:lnTo>
                    <a:pt x="960" y="2746"/>
                  </a:lnTo>
                  <a:lnTo>
                    <a:pt x="959" y="2738"/>
                  </a:lnTo>
                  <a:lnTo>
                    <a:pt x="959" y="2738"/>
                  </a:lnTo>
                  <a:lnTo>
                    <a:pt x="953" y="2710"/>
                  </a:lnTo>
                  <a:lnTo>
                    <a:pt x="945" y="2663"/>
                  </a:lnTo>
                  <a:lnTo>
                    <a:pt x="937" y="2601"/>
                  </a:lnTo>
                  <a:lnTo>
                    <a:pt x="932" y="2566"/>
                  </a:lnTo>
                  <a:lnTo>
                    <a:pt x="929" y="2529"/>
                  </a:lnTo>
                  <a:lnTo>
                    <a:pt x="926" y="2491"/>
                  </a:lnTo>
                  <a:lnTo>
                    <a:pt x="925" y="2453"/>
                  </a:lnTo>
                  <a:lnTo>
                    <a:pt x="924" y="2414"/>
                  </a:lnTo>
                  <a:lnTo>
                    <a:pt x="925" y="2377"/>
                  </a:lnTo>
                  <a:lnTo>
                    <a:pt x="928" y="2340"/>
                  </a:lnTo>
                  <a:lnTo>
                    <a:pt x="932" y="2306"/>
                  </a:lnTo>
                  <a:lnTo>
                    <a:pt x="935" y="2290"/>
                  </a:lnTo>
                  <a:lnTo>
                    <a:pt x="939" y="2275"/>
                  </a:lnTo>
                  <a:lnTo>
                    <a:pt x="943" y="2260"/>
                  </a:lnTo>
                  <a:lnTo>
                    <a:pt x="948" y="2246"/>
                  </a:lnTo>
                  <a:lnTo>
                    <a:pt x="948" y="2246"/>
                  </a:lnTo>
                  <a:lnTo>
                    <a:pt x="958" y="2220"/>
                  </a:lnTo>
                  <a:lnTo>
                    <a:pt x="969" y="2196"/>
                  </a:lnTo>
                  <a:lnTo>
                    <a:pt x="988" y="2154"/>
                  </a:lnTo>
                  <a:lnTo>
                    <a:pt x="1005" y="2117"/>
                  </a:lnTo>
                  <a:lnTo>
                    <a:pt x="1020" y="2082"/>
                  </a:lnTo>
                  <a:lnTo>
                    <a:pt x="1027" y="2065"/>
                  </a:lnTo>
                  <a:lnTo>
                    <a:pt x="1032" y="2049"/>
                  </a:lnTo>
                  <a:lnTo>
                    <a:pt x="1036" y="2031"/>
                  </a:lnTo>
                  <a:lnTo>
                    <a:pt x="1039" y="2013"/>
                  </a:lnTo>
                  <a:lnTo>
                    <a:pt x="1041" y="1993"/>
                  </a:lnTo>
                  <a:lnTo>
                    <a:pt x="1041" y="1974"/>
                  </a:lnTo>
                  <a:lnTo>
                    <a:pt x="1039" y="1952"/>
                  </a:lnTo>
                  <a:lnTo>
                    <a:pt x="1035" y="1928"/>
                  </a:lnTo>
                  <a:lnTo>
                    <a:pt x="1035" y="1928"/>
                  </a:lnTo>
                  <a:lnTo>
                    <a:pt x="1033" y="1916"/>
                  </a:lnTo>
                  <a:lnTo>
                    <a:pt x="1029" y="1904"/>
                  </a:lnTo>
                  <a:lnTo>
                    <a:pt x="1023" y="1892"/>
                  </a:lnTo>
                  <a:lnTo>
                    <a:pt x="1017" y="1881"/>
                  </a:lnTo>
                  <a:lnTo>
                    <a:pt x="1010" y="1869"/>
                  </a:lnTo>
                  <a:lnTo>
                    <a:pt x="1001" y="1858"/>
                  </a:lnTo>
                  <a:lnTo>
                    <a:pt x="991" y="1847"/>
                  </a:lnTo>
                  <a:lnTo>
                    <a:pt x="981" y="1837"/>
                  </a:lnTo>
                  <a:lnTo>
                    <a:pt x="958" y="1816"/>
                  </a:lnTo>
                  <a:lnTo>
                    <a:pt x="934" y="1796"/>
                  </a:lnTo>
                  <a:lnTo>
                    <a:pt x="909" y="1775"/>
                  </a:lnTo>
                  <a:lnTo>
                    <a:pt x="884" y="1757"/>
                  </a:lnTo>
                  <a:lnTo>
                    <a:pt x="859" y="1738"/>
                  </a:lnTo>
                  <a:lnTo>
                    <a:pt x="836" y="1720"/>
                  </a:lnTo>
                  <a:lnTo>
                    <a:pt x="815" y="1701"/>
                  </a:lnTo>
                  <a:lnTo>
                    <a:pt x="797" y="1683"/>
                  </a:lnTo>
                  <a:lnTo>
                    <a:pt x="790" y="1673"/>
                  </a:lnTo>
                  <a:lnTo>
                    <a:pt x="783" y="1665"/>
                  </a:lnTo>
                  <a:lnTo>
                    <a:pt x="778" y="1656"/>
                  </a:lnTo>
                  <a:lnTo>
                    <a:pt x="773" y="1647"/>
                  </a:lnTo>
                  <a:lnTo>
                    <a:pt x="771" y="1638"/>
                  </a:lnTo>
                  <a:lnTo>
                    <a:pt x="770" y="1628"/>
                  </a:lnTo>
                  <a:lnTo>
                    <a:pt x="770" y="1620"/>
                  </a:lnTo>
                  <a:lnTo>
                    <a:pt x="772" y="1610"/>
                  </a:lnTo>
                  <a:lnTo>
                    <a:pt x="772" y="1610"/>
                  </a:lnTo>
                  <a:lnTo>
                    <a:pt x="781" y="1591"/>
                  </a:lnTo>
                  <a:lnTo>
                    <a:pt x="792" y="1569"/>
                  </a:lnTo>
                  <a:lnTo>
                    <a:pt x="806" y="1547"/>
                  </a:lnTo>
                  <a:lnTo>
                    <a:pt x="822" y="1522"/>
                  </a:lnTo>
                  <a:lnTo>
                    <a:pt x="840" y="1496"/>
                  </a:lnTo>
                  <a:lnTo>
                    <a:pt x="860" y="1470"/>
                  </a:lnTo>
                  <a:lnTo>
                    <a:pt x="903" y="1413"/>
                  </a:lnTo>
                  <a:lnTo>
                    <a:pt x="947" y="1355"/>
                  </a:lnTo>
                  <a:lnTo>
                    <a:pt x="969" y="1326"/>
                  </a:lnTo>
                  <a:lnTo>
                    <a:pt x="990" y="1296"/>
                  </a:lnTo>
                  <a:lnTo>
                    <a:pt x="1010" y="1267"/>
                  </a:lnTo>
                  <a:lnTo>
                    <a:pt x="1028" y="1239"/>
                  </a:lnTo>
                  <a:lnTo>
                    <a:pt x="1044" y="1210"/>
                  </a:lnTo>
                  <a:lnTo>
                    <a:pt x="1058" y="1183"/>
                  </a:lnTo>
                  <a:lnTo>
                    <a:pt x="1058" y="1183"/>
                  </a:lnTo>
                  <a:lnTo>
                    <a:pt x="1064" y="1170"/>
                  </a:lnTo>
                  <a:lnTo>
                    <a:pt x="1072" y="1156"/>
                  </a:lnTo>
                  <a:lnTo>
                    <a:pt x="1088" y="1129"/>
                  </a:lnTo>
                  <a:lnTo>
                    <a:pt x="1108" y="1102"/>
                  </a:lnTo>
                  <a:lnTo>
                    <a:pt x="1130" y="1077"/>
                  </a:lnTo>
                  <a:lnTo>
                    <a:pt x="1152" y="1051"/>
                  </a:lnTo>
                  <a:lnTo>
                    <a:pt x="1177" y="1026"/>
                  </a:lnTo>
                  <a:lnTo>
                    <a:pt x="1203" y="1002"/>
                  </a:lnTo>
                  <a:lnTo>
                    <a:pt x="1228" y="979"/>
                  </a:lnTo>
                  <a:lnTo>
                    <a:pt x="1255" y="958"/>
                  </a:lnTo>
                  <a:lnTo>
                    <a:pt x="1281" y="938"/>
                  </a:lnTo>
                  <a:lnTo>
                    <a:pt x="1306" y="920"/>
                  </a:lnTo>
                  <a:lnTo>
                    <a:pt x="1330" y="904"/>
                  </a:lnTo>
                  <a:lnTo>
                    <a:pt x="1353" y="891"/>
                  </a:lnTo>
                  <a:lnTo>
                    <a:pt x="1373" y="879"/>
                  </a:lnTo>
                  <a:lnTo>
                    <a:pt x="1393" y="871"/>
                  </a:lnTo>
                  <a:lnTo>
                    <a:pt x="1408" y="865"/>
                  </a:lnTo>
                  <a:lnTo>
                    <a:pt x="1408" y="865"/>
                  </a:lnTo>
                  <a:lnTo>
                    <a:pt x="1426" y="862"/>
                  </a:lnTo>
                  <a:lnTo>
                    <a:pt x="1449" y="859"/>
                  </a:lnTo>
                  <a:lnTo>
                    <a:pt x="1476" y="858"/>
                  </a:lnTo>
                  <a:lnTo>
                    <a:pt x="1509" y="857"/>
                  </a:lnTo>
                  <a:lnTo>
                    <a:pt x="1585" y="856"/>
                  </a:lnTo>
                  <a:lnTo>
                    <a:pt x="1671" y="857"/>
                  </a:lnTo>
                  <a:lnTo>
                    <a:pt x="1857" y="862"/>
                  </a:lnTo>
                  <a:lnTo>
                    <a:pt x="1949" y="864"/>
                  </a:lnTo>
                  <a:lnTo>
                    <a:pt x="2032" y="865"/>
                  </a:lnTo>
                  <a:lnTo>
                    <a:pt x="2032" y="865"/>
                  </a:lnTo>
                  <a:lnTo>
                    <a:pt x="2071" y="866"/>
                  </a:lnTo>
                  <a:lnTo>
                    <a:pt x="2109" y="867"/>
                  </a:lnTo>
                  <a:lnTo>
                    <a:pt x="2145" y="871"/>
                  </a:lnTo>
                  <a:lnTo>
                    <a:pt x="2180" y="875"/>
                  </a:lnTo>
                  <a:lnTo>
                    <a:pt x="2215" y="879"/>
                  </a:lnTo>
                  <a:lnTo>
                    <a:pt x="2247" y="885"/>
                  </a:lnTo>
                  <a:lnTo>
                    <a:pt x="2279" y="890"/>
                  </a:lnTo>
                  <a:lnTo>
                    <a:pt x="2310" y="896"/>
                  </a:lnTo>
                  <a:lnTo>
                    <a:pt x="2368" y="910"/>
                  </a:lnTo>
                  <a:lnTo>
                    <a:pt x="2422" y="925"/>
                  </a:lnTo>
                  <a:lnTo>
                    <a:pt x="2514" y="953"/>
                  </a:lnTo>
                  <a:lnTo>
                    <a:pt x="2514" y="953"/>
                  </a:lnTo>
                  <a:lnTo>
                    <a:pt x="2529" y="958"/>
                  </a:lnTo>
                  <a:lnTo>
                    <a:pt x="2545" y="964"/>
                  </a:lnTo>
                  <a:lnTo>
                    <a:pt x="2581" y="981"/>
                  </a:lnTo>
                  <a:lnTo>
                    <a:pt x="2622" y="1003"/>
                  </a:lnTo>
                  <a:lnTo>
                    <a:pt x="2663" y="1026"/>
                  </a:lnTo>
                  <a:lnTo>
                    <a:pt x="2707" y="1052"/>
                  </a:lnTo>
                  <a:lnTo>
                    <a:pt x="2750" y="1079"/>
                  </a:lnTo>
                  <a:lnTo>
                    <a:pt x="2828" y="1129"/>
                  </a:lnTo>
                  <a:lnTo>
                    <a:pt x="2828" y="1129"/>
                  </a:lnTo>
                  <a:lnTo>
                    <a:pt x="2846" y="1114"/>
                  </a:lnTo>
                  <a:lnTo>
                    <a:pt x="2865" y="1098"/>
                  </a:lnTo>
                  <a:lnTo>
                    <a:pt x="2883" y="1079"/>
                  </a:lnTo>
                  <a:lnTo>
                    <a:pt x="2892" y="1069"/>
                  </a:lnTo>
                  <a:lnTo>
                    <a:pt x="2900" y="1059"/>
                  </a:lnTo>
                  <a:lnTo>
                    <a:pt x="2907" y="1050"/>
                  </a:lnTo>
                  <a:lnTo>
                    <a:pt x="2912" y="1039"/>
                  </a:lnTo>
                  <a:lnTo>
                    <a:pt x="2917" y="1029"/>
                  </a:lnTo>
                  <a:lnTo>
                    <a:pt x="2919" y="1020"/>
                  </a:lnTo>
                  <a:lnTo>
                    <a:pt x="2920" y="1011"/>
                  </a:lnTo>
                  <a:lnTo>
                    <a:pt x="2919" y="1002"/>
                  </a:lnTo>
                  <a:lnTo>
                    <a:pt x="2915" y="994"/>
                  </a:lnTo>
                  <a:lnTo>
                    <a:pt x="2909" y="985"/>
                  </a:lnTo>
                  <a:lnTo>
                    <a:pt x="2909" y="985"/>
                  </a:lnTo>
                  <a:lnTo>
                    <a:pt x="2904" y="980"/>
                  </a:lnTo>
                  <a:lnTo>
                    <a:pt x="2900" y="973"/>
                  </a:lnTo>
                  <a:lnTo>
                    <a:pt x="2896" y="965"/>
                  </a:lnTo>
                  <a:lnTo>
                    <a:pt x="2893" y="955"/>
                  </a:lnTo>
                  <a:lnTo>
                    <a:pt x="2888" y="933"/>
                  </a:lnTo>
                  <a:lnTo>
                    <a:pt x="2883" y="907"/>
                  </a:lnTo>
                  <a:lnTo>
                    <a:pt x="2880" y="876"/>
                  </a:lnTo>
                  <a:lnTo>
                    <a:pt x="2877" y="842"/>
                  </a:lnTo>
                  <a:lnTo>
                    <a:pt x="2870" y="762"/>
                  </a:lnTo>
                  <a:lnTo>
                    <a:pt x="2864" y="718"/>
                  </a:lnTo>
                  <a:lnTo>
                    <a:pt x="2857" y="672"/>
                  </a:lnTo>
                  <a:lnTo>
                    <a:pt x="2848" y="623"/>
                  </a:lnTo>
                  <a:lnTo>
                    <a:pt x="2836" y="571"/>
                  </a:lnTo>
                  <a:lnTo>
                    <a:pt x="2830" y="545"/>
                  </a:lnTo>
                  <a:lnTo>
                    <a:pt x="2822" y="518"/>
                  </a:lnTo>
                  <a:lnTo>
                    <a:pt x="2814" y="491"/>
                  </a:lnTo>
                  <a:lnTo>
                    <a:pt x="2804" y="464"/>
                  </a:lnTo>
                  <a:lnTo>
                    <a:pt x="2793" y="436"/>
                  </a:lnTo>
                  <a:lnTo>
                    <a:pt x="2782" y="408"/>
                  </a:lnTo>
                  <a:lnTo>
                    <a:pt x="2770" y="379"/>
                  </a:lnTo>
                  <a:lnTo>
                    <a:pt x="2756" y="350"/>
                  </a:lnTo>
                  <a:lnTo>
                    <a:pt x="2756" y="350"/>
                  </a:lnTo>
                  <a:lnTo>
                    <a:pt x="2741" y="322"/>
                  </a:lnTo>
                  <a:lnTo>
                    <a:pt x="2724" y="296"/>
                  </a:lnTo>
                  <a:lnTo>
                    <a:pt x="2705" y="271"/>
                  </a:lnTo>
                  <a:lnTo>
                    <a:pt x="2686" y="247"/>
                  </a:lnTo>
                  <a:lnTo>
                    <a:pt x="2666" y="225"/>
                  </a:lnTo>
                  <a:lnTo>
                    <a:pt x="2644" y="204"/>
                  </a:lnTo>
                  <a:lnTo>
                    <a:pt x="2622" y="185"/>
                  </a:lnTo>
                  <a:lnTo>
                    <a:pt x="2598" y="166"/>
                  </a:lnTo>
                  <a:lnTo>
                    <a:pt x="2574" y="149"/>
                  </a:lnTo>
                  <a:lnTo>
                    <a:pt x="2551" y="133"/>
                  </a:lnTo>
                  <a:lnTo>
                    <a:pt x="2526" y="118"/>
                  </a:lnTo>
                  <a:lnTo>
                    <a:pt x="2501" y="105"/>
                  </a:lnTo>
                  <a:lnTo>
                    <a:pt x="2476" y="92"/>
                  </a:lnTo>
                  <a:lnTo>
                    <a:pt x="2451" y="81"/>
                  </a:lnTo>
                  <a:lnTo>
                    <a:pt x="2426" y="70"/>
                  </a:lnTo>
                  <a:lnTo>
                    <a:pt x="2403" y="60"/>
                  </a:lnTo>
                  <a:lnTo>
                    <a:pt x="2355" y="43"/>
                  </a:lnTo>
                  <a:lnTo>
                    <a:pt x="2310" y="30"/>
                  </a:lnTo>
                  <a:lnTo>
                    <a:pt x="2271" y="19"/>
                  </a:lnTo>
                  <a:lnTo>
                    <a:pt x="2235" y="12"/>
                  </a:lnTo>
                  <a:lnTo>
                    <a:pt x="2205" y="6"/>
                  </a:lnTo>
                  <a:lnTo>
                    <a:pt x="2183" y="2"/>
                  </a:lnTo>
                  <a:lnTo>
                    <a:pt x="2164" y="0"/>
                  </a:lnTo>
                  <a:lnTo>
                    <a:pt x="2164" y="0"/>
                  </a:lnTo>
                  <a:lnTo>
                    <a:pt x="2176" y="9"/>
                  </a:lnTo>
                  <a:lnTo>
                    <a:pt x="2182" y="13"/>
                  </a:lnTo>
                  <a:lnTo>
                    <a:pt x="2186" y="17"/>
                  </a:lnTo>
                  <a:lnTo>
                    <a:pt x="2192" y="27"/>
                  </a:lnTo>
                  <a:lnTo>
                    <a:pt x="2197" y="38"/>
                  </a:lnTo>
                  <a:lnTo>
                    <a:pt x="2198" y="47"/>
                  </a:lnTo>
                  <a:lnTo>
                    <a:pt x="2198" y="57"/>
                  </a:lnTo>
                  <a:lnTo>
                    <a:pt x="2196" y="67"/>
                  </a:lnTo>
                  <a:lnTo>
                    <a:pt x="2192" y="76"/>
                  </a:lnTo>
                  <a:lnTo>
                    <a:pt x="2189" y="86"/>
                  </a:lnTo>
                  <a:lnTo>
                    <a:pt x="2184" y="93"/>
                  </a:lnTo>
                  <a:lnTo>
                    <a:pt x="2175" y="107"/>
                  </a:lnTo>
                  <a:lnTo>
                    <a:pt x="2168" y="117"/>
                  </a:lnTo>
                  <a:lnTo>
                    <a:pt x="2164" y="120"/>
                  </a:lnTo>
                  <a:lnTo>
                    <a:pt x="2164" y="120"/>
                  </a:lnTo>
                  <a:lnTo>
                    <a:pt x="2131" y="108"/>
                  </a:lnTo>
                  <a:lnTo>
                    <a:pt x="2096" y="97"/>
                  </a:lnTo>
                  <a:lnTo>
                    <a:pt x="2055" y="84"/>
                  </a:lnTo>
                  <a:lnTo>
                    <a:pt x="2011" y="71"/>
                  </a:lnTo>
                  <a:lnTo>
                    <a:pt x="1970" y="60"/>
                  </a:lnTo>
                  <a:lnTo>
                    <a:pt x="1952" y="57"/>
                  </a:lnTo>
                  <a:lnTo>
                    <a:pt x="1936" y="55"/>
                  </a:lnTo>
                  <a:lnTo>
                    <a:pt x="1922" y="54"/>
                  </a:lnTo>
                  <a:lnTo>
                    <a:pt x="1912" y="55"/>
                  </a:lnTo>
                  <a:lnTo>
                    <a:pt x="1912" y="55"/>
                  </a:lnTo>
                  <a:lnTo>
                    <a:pt x="1901" y="58"/>
                  </a:lnTo>
                  <a:lnTo>
                    <a:pt x="1889" y="62"/>
                  </a:lnTo>
                  <a:lnTo>
                    <a:pt x="1853" y="77"/>
                  </a:lnTo>
                  <a:lnTo>
                    <a:pt x="1810" y="97"/>
                  </a:lnTo>
                  <a:lnTo>
                    <a:pt x="1763" y="119"/>
                  </a:lnTo>
                  <a:lnTo>
                    <a:pt x="1715" y="143"/>
                  </a:lnTo>
                  <a:lnTo>
                    <a:pt x="1671" y="167"/>
                  </a:lnTo>
                  <a:lnTo>
                    <a:pt x="1632" y="189"/>
                  </a:lnTo>
                  <a:lnTo>
                    <a:pt x="1617" y="200"/>
                  </a:lnTo>
                  <a:lnTo>
                    <a:pt x="1605" y="208"/>
                  </a:lnTo>
                  <a:lnTo>
                    <a:pt x="1605" y="208"/>
                  </a:lnTo>
                  <a:lnTo>
                    <a:pt x="1600" y="211"/>
                  </a:lnTo>
                  <a:lnTo>
                    <a:pt x="1593" y="215"/>
                  </a:lnTo>
                  <a:lnTo>
                    <a:pt x="1586" y="218"/>
                  </a:lnTo>
                  <a:lnTo>
                    <a:pt x="1578" y="220"/>
                  </a:lnTo>
                  <a:lnTo>
                    <a:pt x="1561" y="222"/>
                  </a:lnTo>
                  <a:lnTo>
                    <a:pt x="1542" y="223"/>
                  </a:lnTo>
                  <a:lnTo>
                    <a:pt x="1520" y="223"/>
                  </a:lnTo>
                  <a:lnTo>
                    <a:pt x="1499" y="221"/>
                  </a:lnTo>
                  <a:lnTo>
                    <a:pt x="1452" y="216"/>
                  </a:lnTo>
                  <a:lnTo>
                    <a:pt x="1406" y="210"/>
                  </a:lnTo>
                  <a:lnTo>
                    <a:pt x="1362" y="205"/>
                  </a:lnTo>
                  <a:lnTo>
                    <a:pt x="1342" y="204"/>
                  </a:lnTo>
                  <a:lnTo>
                    <a:pt x="1325" y="204"/>
                  </a:lnTo>
                  <a:lnTo>
                    <a:pt x="1310" y="205"/>
                  </a:lnTo>
                  <a:lnTo>
                    <a:pt x="1304" y="206"/>
                  </a:lnTo>
                  <a:lnTo>
                    <a:pt x="1298" y="208"/>
                  </a:lnTo>
                  <a:lnTo>
                    <a:pt x="1298" y="208"/>
                  </a:lnTo>
                  <a:lnTo>
                    <a:pt x="1288" y="214"/>
                  </a:lnTo>
                  <a:lnTo>
                    <a:pt x="1274" y="221"/>
                  </a:lnTo>
                  <a:lnTo>
                    <a:pt x="1241" y="242"/>
                  </a:lnTo>
                  <a:lnTo>
                    <a:pt x="1162" y="297"/>
                  </a:lnTo>
                  <a:lnTo>
                    <a:pt x="1118" y="326"/>
                  </a:lnTo>
                  <a:lnTo>
                    <a:pt x="1074" y="354"/>
                  </a:lnTo>
                  <a:lnTo>
                    <a:pt x="1052" y="367"/>
                  </a:lnTo>
                  <a:lnTo>
                    <a:pt x="1031" y="378"/>
                  </a:lnTo>
                  <a:lnTo>
                    <a:pt x="1011" y="388"/>
                  </a:lnTo>
                  <a:lnTo>
                    <a:pt x="992" y="394"/>
                  </a:lnTo>
                  <a:lnTo>
                    <a:pt x="992" y="394"/>
                  </a:lnTo>
                  <a:lnTo>
                    <a:pt x="973" y="401"/>
                  </a:lnTo>
                  <a:lnTo>
                    <a:pt x="952" y="410"/>
                  </a:lnTo>
                  <a:lnTo>
                    <a:pt x="930" y="421"/>
                  </a:lnTo>
                  <a:lnTo>
                    <a:pt x="907" y="433"/>
                  </a:lnTo>
                  <a:lnTo>
                    <a:pt x="860" y="459"/>
                  </a:lnTo>
                  <a:lnTo>
                    <a:pt x="814" y="487"/>
                  </a:lnTo>
                  <a:lnTo>
                    <a:pt x="770" y="515"/>
                  </a:lnTo>
                  <a:lnTo>
                    <a:pt x="733" y="542"/>
                  </a:lnTo>
                  <a:lnTo>
                    <a:pt x="704" y="565"/>
                  </a:lnTo>
                  <a:lnTo>
                    <a:pt x="685" y="581"/>
                  </a:lnTo>
                  <a:lnTo>
                    <a:pt x="685" y="581"/>
                  </a:lnTo>
                  <a:lnTo>
                    <a:pt x="661" y="605"/>
                  </a:lnTo>
                  <a:lnTo>
                    <a:pt x="647" y="617"/>
                  </a:lnTo>
                  <a:lnTo>
                    <a:pt x="631" y="630"/>
                  </a:lnTo>
                  <a:lnTo>
                    <a:pt x="609" y="642"/>
                  </a:lnTo>
                  <a:lnTo>
                    <a:pt x="597" y="648"/>
                  </a:lnTo>
                  <a:lnTo>
                    <a:pt x="583" y="655"/>
                  </a:lnTo>
                  <a:lnTo>
                    <a:pt x="568" y="660"/>
                  </a:lnTo>
                  <a:lnTo>
                    <a:pt x="551" y="667"/>
                  </a:lnTo>
                  <a:lnTo>
                    <a:pt x="510" y="679"/>
                  </a:lnTo>
                  <a:lnTo>
                    <a:pt x="510" y="679"/>
                  </a:lnTo>
                  <a:lnTo>
                    <a:pt x="487" y="687"/>
                  </a:lnTo>
                  <a:lnTo>
                    <a:pt x="465" y="697"/>
                  </a:lnTo>
                  <a:lnTo>
                    <a:pt x="443" y="708"/>
                  </a:lnTo>
                  <a:lnTo>
                    <a:pt x="421" y="722"/>
                  </a:lnTo>
                  <a:lnTo>
                    <a:pt x="401" y="736"/>
                  </a:lnTo>
                  <a:lnTo>
                    <a:pt x="381" y="752"/>
                  </a:lnTo>
                  <a:lnTo>
                    <a:pt x="362" y="769"/>
                  </a:lnTo>
                  <a:lnTo>
                    <a:pt x="344" y="785"/>
                  </a:lnTo>
                  <a:lnTo>
                    <a:pt x="313" y="815"/>
                  </a:lnTo>
                  <a:lnTo>
                    <a:pt x="289" y="841"/>
                  </a:lnTo>
                  <a:lnTo>
                    <a:pt x="274" y="859"/>
                  </a:lnTo>
                  <a:lnTo>
                    <a:pt x="269" y="865"/>
                  </a:lnTo>
                  <a:lnTo>
                    <a:pt x="269" y="865"/>
                  </a:lnTo>
                  <a:lnTo>
                    <a:pt x="264" y="868"/>
                  </a:lnTo>
                  <a:lnTo>
                    <a:pt x="246" y="879"/>
                  </a:lnTo>
                  <a:lnTo>
                    <a:pt x="222" y="896"/>
                  </a:lnTo>
                  <a:lnTo>
                    <a:pt x="207" y="908"/>
                  </a:lnTo>
                  <a:lnTo>
                    <a:pt x="191" y="923"/>
                  </a:lnTo>
                  <a:lnTo>
                    <a:pt x="173" y="939"/>
                  </a:lnTo>
                  <a:lnTo>
                    <a:pt x="155" y="959"/>
                  </a:lnTo>
                  <a:lnTo>
                    <a:pt x="136" y="980"/>
                  </a:lnTo>
                  <a:lnTo>
                    <a:pt x="117" y="1004"/>
                  </a:lnTo>
                  <a:lnTo>
                    <a:pt x="97" y="1031"/>
                  </a:lnTo>
                  <a:lnTo>
                    <a:pt x="77" y="1061"/>
                  </a:lnTo>
                  <a:lnTo>
                    <a:pt x="58" y="1093"/>
                  </a:lnTo>
                  <a:lnTo>
                    <a:pt x="39" y="1128"/>
                  </a:lnTo>
                  <a:lnTo>
                    <a:pt x="39" y="1128"/>
                  </a:lnTo>
                  <a:lnTo>
                    <a:pt x="31" y="1146"/>
                  </a:lnTo>
                  <a:lnTo>
                    <a:pt x="23" y="1165"/>
                  </a:lnTo>
                  <a:lnTo>
                    <a:pt x="17" y="1183"/>
                  </a:lnTo>
                  <a:lnTo>
                    <a:pt x="11" y="1201"/>
                  </a:lnTo>
                  <a:lnTo>
                    <a:pt x="7" y="1219"/>
                  </a:lnTo>
                  <a:lnTo>
                    <a:pt x="4" y="1238"/>
                  </a:lnTo>
                  <a:lnTo>
                    <a:pt x="2" y="1256"/>
                  </a:lnTo>
                  <a:lnTo>
                    <a:pt x="1" y="1274"/>
                  </a:lnTo>
                  <a:lnTo>
                    <a:pt x="0" y="1292"/>
                  </a:lnTo>
                  <a:lnTo>
                    <a:pt x="0" y="1311"/>
                  </a:lnTo>
                  <a:lnTo>
                    <a:pt x="1" y="1346"/>
                  </a:lnTo>
                  <a:lnTo>
                    <a:pt x="4" y="1382"/>
                  </a:lnTo>
                  <a:lnTo>
                    <a:pt x="9" y="1417"/>
                  </a:lnTo>
                  <a:lnTo>
                    <a:pt x="20" y="1488"/>
                  </a:lnTo>
                  <a:lnTo>
                    <a:pt x="25" y="1523"/>
                  </a:lnTo>
                  <a:lnTo>
                    <a:pt x="30" y="1558"/>
                  </a:lnTo>
                  <a:lnTo>
                    <a:pt x="33" y="1593"/>
                  </a:lnTo>
                  <a:lnTo>
                    <a:pt x="34" y="1628"/>
                  </a:lnTo>
                  <a:lnTo>
                    <a:pt x="34" y="1646"/>
                  </a:lnTo>
                  <a:lnTo>
                    <a:pt x="33" y="1663"/>
                  </a:lnTo>
                  <a:lnTo>
                    <a:pt x="31" y="1680"/>
                  </a:lnTo>
                  <a:lnTo>
                    <a:pt x="28" y="1698"/>
                  </a:lnTo>
                  <a:lnTo>
                    <a:pt x="28" y="1698"/>
                  </a:lnTo>
                  <a:lnTo>
                    <a:pt x="22" y="1738"/>
                  </a:lnTo>
                  <a:lnTo>
                    <a:pt x="18" y="1792"/>
                  </a:lnTo>
                  <a:lnTo>
                    <a:pt x="14" y="1856"/>
                  </a:lnTo>
                  <a:lnTo>
                    <a:pt x="11" y="1930"/>
                  </a:lnTo>
                  <a:lnTo>
                    <a:pt x="10" y="2012"/>
                  </a:lnTo>
                  <a:lnTo>
                    <a:pt x="12" y="2101"/>
                  </a:lnTo>
                  <a:lnTo>
                    <a:pt x="16" y="2195"/>
                  </a:lnTo>
                  <a:lnTo>
                    <a:pt x="18" y="2243"/>
                  </a:lnTo>
                  <a:lnTo>
                    <a:pt x="22" y="2293"/>
                  </a:lnTo>
                  <a:lnTo>
                    <a:pt x="25" y="2342"/>
                  </a:lnTo>
                  <a:lnTo>
                    <a:pt x="31" y="2393"/>
                  </a:lnTo>
                  <a:lnTo>
                    <a:pt x="36" y="2443"/>
                  </a:lnTo>
                  <a:lnTo>
                    <a:pt x="43" y="2493"/>
                  </a:lnTo>
                  <a:lnTo>
                    <a:pt x="50" y="2543"/>
                  </a:lnTo>
                  <a:lnTo>
                    <a:pt x="59" y="2592"/>
                  </a:lnTo>
                  <a:lnTo>
                    <a:pt x="67" y="2642"/>
                  </a:lnTo>
                  <a:lnTo>
                    <a:pt x="78" y="2690"/>
                  </a:lnTo>
                  <a:lnTo>
                    <a:pt x="89" y="2737"/>
                  </a:lnTo>
                  <a:lnTo>
                    <a:pt x="102" y="2783"/>
                  </a:lnTo>
                  <a:lnTo>
                    <a:pt x="114" y="2827"/>
                  </a:lnTo>
                  <a:lnTo>
                    <a:pt x="129" y="2871"/>
                  </a:lnTo>
                  <a:lnTo>
                    <a:pt x="144" y="2912"/>
                  </a:lnTo>
                  <a:lnTo>
                    <a:pt x="162" y="2952"/>
                  </a:lnTo>
                  <a:lnTo>
                    <a:pt x="180" y="2990"/>
                  </a:lnTo>
                  <a:lnTo>
                    <a:pt x="199" y="3025"/>
                  </a:lnTo>
                  <a:lnTo>
                    <a:pt x="199" y="3025"/>
                  </a:lnTo>
                  <a:lnTo>
                    <a:pt x="193" y="2992"/>
                  </a:lnTo>
                  <a:lnTo>
                    <a:pt x="188" y="2961"/>
                  </a:lnTo>
                  <a:lnTo>
                    <a:pt x="185" y="2931"/>
                  </a:lnTo>
                  <a:lnTo>
                    <a:pt x="183" y="2902"/>
                  </a:lnTo>
                  <a:lnTo>
                    <a:pt x="182" y="2875"/>
                  </a:lnTo>
                  <a:lnTo>
                    <a:pt x="181" y="2849"/>
                  </a:lnTo>
                  <a:lnTo>
                    <a:pt x="182" y="2824"/>
                  </a:lnTo>
                  <a:lnTo>
                    <a:pt x="184" y="2802"/>
                  </a:lnTo>
                  <a:lnTo>
                    <a:pt x="186" y="2779"/>
                  </a:lnTo>
                  <a:lnTo>
                    <a:pt x="190" y="2759"/>
                  </a:lnTo>
                  <a:lnTo>
                    <a:pt x="194" y="2739"/>
                  </a:lnTo>
                  <a:lnTo>
                    <a:pt x="199" y="2721"/>
                  </a:lnTo>
                  <a:lnTo>
                    <a:pt x="205" y="2704"/>
                  </a:lnTo>
                  <a:lnTo>
                    <a:pt x="210" y="2688"/>
                  </a:lnTo>
                  <a:lnTo>
                    <a:pt x="216" y="2672"/>
                  </a:lnTo>
                  <a:lnTo>
                    <a:pt x="224" y="2658"/>
                  </a:lnTo>
                  <a:lnTo>
                    <a:pt x="231" y="2644"/>
                  </a:lnTo>
                  <a:lnTo>
                    <a:pt x="239" y="2632"/>
                  </a:lnTo>
                  <a:lnTo>
                    <a:pt x="248" y="2620"/>
                  </a:lnTo>
                  <a:lnTo>
                    <a:pt x="256" y="2608"/>
                  </a:lnTo>
                  <a:lnTo>
                    <a:pt x="273" y="2589"/>
                  </a:lnTo>
                  <a:lnTo>
                    <a:pt x="290" y="2571"/>
                  </a:lnTo>
                  <a:lnTo>
                    <a:pt x="309" y="2556"/>
                  </a:lnTo>
                  <a:lnTo>
                    <a:pt x="326" y="2543"/>
                  </a:lnTo>
                  <a:lnTo>
                    <a:pt x="357" y="2519"/>
                  </a:lnTo>
                  <a:lnTo>
                    <a:pt x="357" y="2519"/>
                  </a:lnTo>
                  <a:close/>
                </a:path>
              </a:pathLst>
            </a:custGeom>
            <a:solidFill>
              <a:srgbClr val="3F29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p:cNvSpPr>
              <a:spLocks/>
            </p:cNvSpPr>
            <p:nvPr/>
          </p:nvSpPr>
          <p:spPr bwMode="auto">
            <a:xfrm>
              <a:off x="5889625" y="1441450"/>
              <a:ext cx="233363" cy="560388"/>
            </a:xfrm>
            <a:custGeom>
              <a:avLst/>
              <a:gdLst>
                <a:gd name="T0" fmla="*/ 761 w 1030"/>
                <a:gd name="T1" fmla="*/ 2322 h 2474"/>
                <a:gd name="T2" fmla="*/ 768 w 1030"/>
                <a:gd name="T3" fmla="*/ 2395 h 2474"/>
                <a:gd name="T4" fmla="*/ 771 w 1030"/>
                <a:gd name="T5" fmla="*/ 2474 h 2474"/>
                <a:gd name="T6" fmla="*/ 815 w 1030"/>
                <a:gd name="T7" fmla="*/ 2379 h 2474"/>
                <a:gd name="T8" fmla="*/ 859 w 1030"/>
                <a:gd name="T9" fmla="*/ 2279 h 2474"/>
                <a:gd name="T10" fmla="*/ 898 w 1030"/>
                <a:gd name="T11" fmla="*/ 2183 h 2474"/>
                <a:gd name="T12" fmla="*/ 925 w 1030"/>
                <a:gd name="T13" fmla="*/ 2103 h 2474"/>
                <a:gd name="T14" fmla="*/ 934 w 1030"/>
                <a:gd name="T15" fmla="*/ 2067 h 2474"/>
                <a:gd name="T16" fmla="*/ 953 w 1030"/>
                <a:gd name="T17" fmla="*/ 1979 h 2474"/>
                <a:gd name="T18" fmla="*/ 973 w 1030"/>
                <a:gd name="T19" fmla="*/ 1871 h 2474"/>
                <a:gd name="T20" fmla="*/ 994 w 1030"/>
                <a:gd name="T21" fmla="*/ 1752 h 2474"/>
                <a:gd name="T22" fmla="*/ 1011 w 1030"/>
                <a:gd name="T23" fmla="*/ 1631 h 2474"/>
                <a:gd name="T24" fmla="*/ 1024 w 1030"/>
                <a:gd name="T25" fmla="*/ 1517 h 2474"/>
                <a:gd name="T26" fmla="*/ 1030 w 1030"/>
                <a:gd name="T27" fmla="*/ 1417 h 2474"/>
                <a:gd name="T28" fmla="*/ 1029 w 1030"/>
                <a:gd name="T29" fmla="*/ 1357 h 2474"/>
                <a:gd name="T30" fmla="*/ 1026 w 1030"/>
                <a:gd name="T31" fmla="*/ 1325 h 2474"/>
                <a:gd name="T32" fmla="*/ 1024 w 1030"/>
                <a:gd name="T33" fmla="*/ 1314 h 2474"/>
                <a:gd name="T34" fmla="*/ 1014 w 1030"/>
                <a:gd name="T35" fmla="*/ 1287 h 2474"/>
                <a:gd name="T36" fmla="*/ 976 w 1030"/>
                <a:gd name="T37" fmla="*/ 1211 h 2474"/>
                <a:gd name="T38" fmla="*/ 919 w 1030"/>
                <a:gd name="T39" fmla="*/ 1112 h 2474"/>
                <a:gd name="T40" fmla="*/ 849 w 1030"/>
                <a:gd name="T41" fmla="*/ 999 h 2474"/>
                <a:gd name="T42" fmla="*/ 773 w 1030"/>
                <a:gd name="T43" fmla="*/ 882 h 2474"/>
                <a:gd name="T44" fmla="*/ 695 w 1030"/>
                <a:gd name="T45" fmla="*/ 771 h 2474"/>
                <a:gd name="T46" fmla="*/ 623 w 1030"/>
                <a:gd name="T47" fmla="*/ 672 h 2474"/>
                <a:gd name="T48" fmla="*/ 564 w 1030"/>
                <a:gd name="T49" fmla="*/ 596 h 2474"/>
                <a:gd name="T50" fmla="*/ 542 w 1030"/>
                <a:gd name="T51" fmla="*/ 569 h 2474"/>
                <a:gd name="T52" fmla="*/ 311 w 1030"/>
                <a:gd name="T53" fmla="*/ 324 h 2474"/>
                <a:gd name="T54" fmla="*/ 0 w 1030"/>
                <a:gd name="T55" fmla="*/ 0 h 2474"/>
                <a:gd name="T56" fmla="*/ 97 w 1030"/>
                <a:gd name="T57" fmla="*/ 210 h 2474"/>
                <a:gd name="T58" fmla="*/ 256 w 1030"/>
                <a:gd name="T59" fmla="*/ 567 h 2474"/>
                <a:gd name="T60" fmla="*/ 366 w 1030"/>
                <a:gd name="T61" fmla="*/ 806 h 2474"/>
                <a:gd name="T62" fmla="*/ 421 w 1030"/>
                <a:gd name="T63" fmla="*/ 919 h 2474"/>
                <a:gd name="T64" fmla="*/ 460 w 1030"/>
                <a:gd name="T65" fmla="*/ 1003 h 2474"/>
                <a:gd name="T66" fmla="*/ 497 w 1030"/>
                <a:gd name="T67" fmla="*/ 1093 h 2474"/>
                <a:gd name="T68" fmla="*/ 530 w 1030"/>
                <a:gd name="T69" fmla="*/ 1185 h 2474"/>
                <a:gd name="T70" fmla="*/ 560 w 1030"/>
                <a:gd name="T71" fmla="*/ 1280 h 2474"/>
                <a:gd name="T72" fmla="*/ 588 w 1030"/>
                <a:gd name="T73" fmla="*/ 1377 h 2474"/>
                <a:gd name="T74" fmla="*/ 636 w 1030"/>
                <a:gd name="T75" fmla="*/ 1572 h 2474"/>
                <a:gd name="T76" fmla="*/ 675 w 1030"/>
                <a:gd name="T77" fmla="*/ 1766 h 2474"/>
                <a:gd name="T78" fmla="*/ 706 w 1030"/>
                <a:gd name="T79" fmla="*/ 1948 h 2474"/>
                <a:gd name="T80" fmla="*/ 742 w 1030"/>
                <a:gd name="T81" fmla="*/ 2191 h 2474"/>
                <a:gd name="T82" fmla="*/ 761 w 1030"/>
                <a:gd name="T83" fmla="*/ 2322 h 2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0" h="2474">
                  <a:moveTo>
                    <a:pt x="761" y="2322"/>
                  </a:moveTo>
                  <a:lnTo>
                    <a:pt x="761" y="2322"/>
                  </a:lnTo>
                  <a:lnTo>
                    <a:pt x="765" y="2357"/>
                  </a:lnTo>
                  <a:lnTo>
                    <a:pt x="768" y="2395"/>
                  </a:lnTo>
                  <a:lnTo>
                    <a:pt x="770" y="2433"/>
                  </a:lnTo>
                  <a:lnTo>
                    <a:pt x="771" y="2474"/>
                  </a:lnTo>
                  <a:lnTo>
                    <a:pt x="771" y="2474"/>
                  </a:lnTo>
                  <a:lnTo>
                    <a:pt x="815" y="2379"/>
                  </a:lnTo>
                  <a:lnTo>
                    <a:pt x="838" y="2329"/>
                  </a:lnTo>
                  <a:lnTo>
                    <a:pt x="859" y="2279"/>
                  </a:lnTo>
                  <a:lnTo>
                    <a:pt x="880" y="2230"/>
                  </a:lnTo>
                  <a:lnTo>
                    <a:pt x="898" y="2183"/>
                  </a:lnTo>
                  <a:lnTo>
                    <a:pt x="913" y="2140"/>
                  </a:lnTo>
                  <a:lnTo>
                    <a:pt x="925" y="2103"/>
                  </a:lnTo>
                  <a:lnTo>
                    <a:pt x="925" y="2103"/>
                  </a:lnTo>
                  <a:lnTo>
                    <a:pt x="934" y="2067"/>
                  </a:lnTo>
                  <a:lnTo>
                    <a:pt x="943" y="2026"/>
                  </a:lnTo>
                  <a:lnTo>
                    <a:pt x="953" y="1979"/>
                  </a:lnTo>
                  <a:lnTo>
                    <a:pt x="964" y="1927"/>
                  </a:lnTo>
                  <a:lnTo>
                    <a:pt x="973" y="1871"/>
                  </a:lnTo>
                  <a:lnTo>
                    <a:pt x="984" y="1812"/>
                  </a:lnTo>
                  <a:lnTo>
                    <a:pt x="994" y="1752"/>
                  </a:lnTo>
                  <a:lnTo>
                    <a:pt x="1002" y="1692"/>
                  </a:lnTo>
                  <a:lnTo>
                    <a:pt x="1011" y="1631"/>
                  </a:lnTo>
                  <a:lnTo>
                    <a:pt x="1018" y="1572"/>
                  </a:lnTo>
                  <a:lnTo>
                    <a:pt x="1024" y="1517"/>
                  </a:lnTo>
                  <a:lnTo>
                    <a:pt x="1028" y="1465"/>
                  </a:lnTo>
                  <a:lnTo>
                    <a:pt x="1030" y="1417"/>
                  </a:lnTo>
                  <a:lnTo>
                    <a:pt x="1030" y="1375"/>
                  </a:lnTo>
                  <a:lnTo>
                    <a:pt x="1029" y="1357"/>
                  </a:lnTo>
                  <a:lnTo>
                    <a:pt x="1028" y="1341"/>
                  </a:lnTo>
                  <a:lnTo>
                    <a:pt x="1026" y="1325"/>
                  </a:lnTo>
                  <a:lnTo>
                    <a:pt x="1024" y="1314"/>
                  </a:lnTo>
                  <a:lnTo>
                    <a:pt x="1024" y="1314"/>
                  </a:lnTo>
                  <a:lnTo>
                    <a:pt x="1019" y="1301"/>
                  </a:lnTo>
                  <a:lnTo>
                    <a:pt x="1014" y="1287"/>
                  </a:lnTo>
                  <a:lnTo>
                    <a:pt x="998" y="1251"/>
                  </a:lnTo>
                  <a:lnTo>
                    <a:pt x="976" y="1211"/>
                  </a:lnTo>
                  <a:lnTo>
                    <a:pt x="950" y="1163"/>
                  </a:lnTo>
                  <a:lnTo>
                    <a:pt x="919" y="1112"/>
                  </a:lnTo>
                  <a:lnTo>
                    <a:pt x="885" y="1057"/>
                  </a:lnTo>
                  <a:lnTo>
                    <a:pt x="849" y="999"/>
                  </a:lnTo>
                  <a:lnTo>
                    <a:pt x="811" y="941"/>
                  </a:lnTo>
                  <a:lnTo>
                    <a:pt x="773" y="882"/>
                  </a:lnTo>
                  <a:lnTo>
                    <a:pt x="733" y="825"/>
                  </a:lnTo>
                  <a:lnTo>
                    <a:pt x="695" y="771"/>
                  </a:lnTo>
                  <a:lnTo>
                    <a:pt x="658" y="719"/>
                  </a:lnTo>
                  <a:lnTo>
                    <a:pt x="623" y="672"/>
                  </a:lnTo>
                  <a:lnTo>
                    <a:pt x="592" y="630"/>
                  </a:lnTo>
                  <a:lnTo>
                    <a:pt x="564" y="596"/>
                  </a:lnTo>
                  <a:lnTo>
                    <a:pt x="542" y="569"/>
                  </a:lnTo>
                  <a:lnTo>
                    <a:pt x="542" y="569"/>
                  </a:lnTo>
                  <a:lnTo>
                    <a:pt x="451" y="471"/>
                  </a:lnTo>
                  <a:lnTo>
                    <a:pt x="311" y="324"/>
                  </a:lnTo>
                  <a:lnTo>
                    <a:pt x="0" y="0"/>
                  </a:lnTo>
                  <a:lnTo>
                    <a:pt x="0" y="0"/>
                  </a:lnTo>
                  <a:lnTo>
                    <a:pt x="47" y="101"/>
                  </a:lnTo>
                  <a:lnTo>
                    <a:pt x="97" y="210"/>
                  </a:lnTo>
                  <a:lnTo>
                    <a:pt x="202" y="445"/>
                  </a:lnTo>
                  <a:lnTo>
                    <a:pt x="256" y="567"/>
                  </a:lnTo>
                  <a:lnTo>
                    <a:pt x="311" y="688"/>
                  </a:lnTo>
                  <a:lnTo>
                    <a:pt x="366" y="806"/>
                  </a:lnTo>
                  <a:lnTo>
                    <a:pt x="421" y="919"/>
                  </a:lnTo>
                  <a:lnTo>
                    <a:pt x="421" y="919"/>
                  </a:lnTo>
                  <a:lnTo>
                    <a:pt x="441" y="961"/>
                  </a:lnTo>
                  <a:lnTo>
                    <a:pt x="460" y="1003"/>
                  </a:lnTo>
                  <a:lnTo>
                    <a:pt x="478" y="1047"/>
                  </a:lnTo>
                  <a:lnTo>
                    <a:pt x="497" y="1093"/>
                  </a:lnTo>
                  <a:lnTo>
                    <a:pt x="514" y="1139"/>
                  </a:lnTo>
                  <a:lnTo>
                    <a:pt x="530" y="1185"/>
                  </a:lnTo>
                  <a:lnTo>
                    <a:pt x="545" y="1232"/>
                  </a:lnTo>
                  <a:lnTo>
                    <a:pt x="560" y="1280"/>
                  </a:lnTo>
                  <a:lnTo>
                    <a:pt x="574" y="1329"/>
                  </a:lnTo>
                  <a:lnTo>
                    <a:pt x="588" y="1377"/>
                  </a:lnTo>
                  <a:lnTo>
                    <a:pt x="613" y="1475"/>
                  </a:lnTo>
                  <a:lnTo>
                    <a:pt x="636" y="1572"/>
                  </a:lnTo>
                  <a:lnTo>
                    <a:pt x="657" y="1670"/>
                  </a:lnTo>
                  <a:lnTo>
                    <a:pt x="675" y="1766"/>
                  </a:lnTo>
                  <a:lnTo>
                    <a:pt x="691" y="1859"/>
                  </a:lnTo>
                  <a:lnTo>
                    <a:pt x="706" y="1948"/>
                  </a:lnTo>
                  <a:lnTo>
                    <a:pt x="720" y="2035"/>
                  </a:lnTo>
                  <a:lnTo>
                    <a:pt x="742" y="2191"/>
                  </a:lnTo>
                  <a:lnTo>
                    <a:pt x="761" y="2322"/>
                  </a:lnTo>
                  <a:lnTo>
                    <a:pt x="761" y="2322"/>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p:cNvSpPr>
              <a:spLocks/>
            </p:cNvSpPr>
            <p:nvPr/>
          </p:nvSpPr>
          <p:spPr bwMode="auto">
            <a:xfrm>
              <a:off x="5661025" y="1235075"/>
              <a:ext cx="403225" cy="915988"/>
            </a:xfrm>
            <a:custGeom>
              <a:avLst/>
              <a:gdLst>
                <a:gd name="T0" fmla="*/ 420 w 1780"/>
                <a:gd name="T1" fmla="*/ 32 h 4042"/>
                <a:gd name="T2" fmla="*/ 291 w 1780"/>
                <a:gd name="T3" fmla="*/ 0 h 4042"/>
                <a:gd name="T4" fmla="*/ 255 w 1780"/>
                <a:gd name="T5" fmla="*/ 22 h 4042"/>
                <a:gd name="T6" fmla="*/ 213 w 1780"/>
                <a:gd name="T7" fmla="*/ 61 h 4042"/>
                <a:gd name="T8" fmla="*/ 198 w 1780"/>
                <a:gd name="T9" fmla="*/ 83 h 4042"/>
                <a:gd name="T10" fmla="*/ 169 w 1780"/>
                <a:gd name="T11" fmla="*/ 112 h 4042"/>
                <a:gd name="T12" fmla="*/ 120 w 1780"/>
                <a:gd name="T13" fmla="*/ 138 h 4042"/>
                <a:gd name="T14" fmla="*/ 57 w 1780"/>
                <a:gd name="T15" fmla="*/ 151 h 4042"/>
                <a:gd name="T16" fmla="*/ 0 w 1780"/>
                <a:gd name="T17" fmla="*/ 148 h 4042"/>
                <a:gd name="T18" fmla="*/ 46 w 1780"/>
                <a:gd name="T19" fmla="*/ 224 h 4042"/>
                <a:gd name="T20" fmla="*/ 105 w 1780"/>
                <a:gd name="T21" fmla="*/ 279 h 4042"/>
                <a:gd name="T22" fmla="*/ 137 w 1780"/>
                <a:gd name="T23" fmla="*/ 299 h 4042"/>
                <a:gd name="T24" fmla="*/ 224 w 1780"/>
                <a:gd name="T25" fmla="*/ 382 h 4042"/>
                <a:gd name="T26" fmla="*/ 321 w 1780"/>
                <a:gd name="T27" fmla="*/ 495 h 4042"/>
                <a:gd name="T28" fmla="*/ 370 w 1780"/>
                <a:gd name="T29" fmla="*/ 541 h 4042"/>
                <a:gd name="T30" fmla="*/ 398 w 1780"/>
                <a:gd name="T31" fmla="*/ 550 h 4042"/>
                <a:gd name="T32" fmla="*/ 449 w 1780"/>
                <a:gd name="T33" fmla="*/ 582 h 4042"/>
                <a:gd name="T34" fmla="*/ 585 w 1780"/>
                <a:gd name="T35" fmla="*/ 722 h 4042"/>
                <a:gd name="T36" fmla="*/ 675 w 1780"/>
                <a:gd name="T37" fmla="*/ 835 h 4042"/>
                <a:gd name="T38" fmla="*/ 787 w 1780"/>
                <a:gd name="T39" fmla="*/ 1043 h 4042"/>
                <a:gd name="T40" fmla="*/ 986 w 1780"/>
                <a:gd name="T41" fmla="*/ 1447 h 4042"/>
                <a:gd name="T42" fmla="*/ 1069 w 1780"/>
                <a:gd name="T43" fmla="*/ 1641 h 4042"/>
                <a:gd name="T44" fmla="*/ 1095 w 1780"/>
                <a:gd name="T45" fmla="*/ 1726 h 4042"/>
                <a:gd name="T46" fmla="*/ 1198 w 1780"/>
                <a:gd name="T47" fmla="*/ 1992 h 4042"/>
                <a:gd name="T48" fmla="*/ 1277 w 1780"/>
                <a:gd name="T49" fmla="*/ 2240 h 4042"/>
                <a:gd name="T50" fmla="*/ 1341 w 1780"/>
                <a:gd name="T51" fmla="*/ 2487 h 4042"/>
                <a:gd name="T52" fmla="*/ 1409 w 1780"/>
                <a:gd name="T53" fmla="*/ 2596 h 4042"/>
                <a:gd name="T54" fmla="*/ 1440 w 1780"/>
                <a:gd name="T55" fmla="*/ 2632 h 4042"/>
                <a:gd name="T56" fmla="*/ 1397 w 1780"/>
                <a:gd name="T57" fmla="*/ 2579 h 4042"/>
                <a:gd name="T58" fmla="*/ 1341 w 1780"/>
                <a:gd name="T59" fmla="*/ 2487 h 4042"/>
                <a:gd name="T60" fmla="*/ 1404 w 1780"/>
                <a:gd name="T61" fmla="*/ 2783 h 4042"/>
                <a:gd name="T62" fmla="*/ 1463 w 1780"/>
                <a:gd name="T63" fmla="*/ 3144 h 4042"/>
                <a:gd name="T64" fmla="*/ 1581 w 1780"/>
                <a:gd name="T65" fmla="*/ 3527 h 4042"/>
                <a:gd name="T66" fmla="*/ 1683 w 1780"/>
                <a:gd name="T67" fmla="*/ 3894 h 4042"/>
                <a:gd name="T68" fmla="*/ 1715 w 1780"/>
                <a:gd name="T69" fmla="*/ 4042 h 4042"/>
                <a:gd name="T70" fmla="*/ 1749 w 1780"/>
                <a:gd name="T71" fmla="*/ 3824 h 4042"/>
                <a:gd name="T72" fmla="*/ 1772 w 1780"/>
                <a:gd name="T73" fmla="*/ 3612 h 4042"/>
                <a:gd name="T74" fmla="*/ 1780 w 1780"/>
                <a:gd name="T75" fmla="*/ 3384 h 4042"/>
                <a:gd name="T76" fmla="*/ 1703 w 1780"/>
                <a:gd name="T77" fmla="*/ 3539 h 4042"/>
                <a:gd name="T78" fmla="*/ 1779 w 1780"/>
                <a:gd name="T79" fmla="*/ 3343 h 4042"/>
                <a:gd name="T80" fmla="*/ 1770 w 1780"/>
                <a:gd name="T81" fmla="*/ 3232 h 4042"/>
                <a:gd name="T82" fmla="*/ 1700 w 1780"/>
                <a:gd name="T83" fmla="*/ 2769 h 4042"/>
                <a:gd name="T84" fmla="*/ 1622 w 1780"/>
                <a:gd name="T85" fmla="*/ 2385 h 4042"/>
                <a:gd name="T86" fmla="*/ 1554 w 1780"/>
                <a:gd name="T87" fmla="*/ 2142 h 4042"/>
                <a:gd name="T88" fmla="*/ 1487 w 1780"/>
                <a:gd name="T89" fmla="*/ 1957 h 4042"/>
                <a:gd name="T90" fmla="*/ 1430 w 1780"/>
                <a:gd name="T91" fmla="*/ 1829 h 4042"/>
                <a:gd name="T92" fmla="*/ 1211 w 1780"/>
                <a:gd name="T93" fmla="*/ 1355 h 4042"/>
                <a:gd name="T94" fmla="*/ 1009 w 1780"/>
                <a:gd name="T95" fmla="*/ 910 h 4042"/>
                <a:gd name="T96" fmla="*/ 1009 w 1780"/>
                <a:gd name="T97" fmla="*/ 910 h 4042"/>
                <a:gd name="T98" fmla="*/ 922 w 1780"/>
                <a:gd name="T99" fmla="*/ 742 h 4042"/>
                <a:gd name="T100" fmla="*/ 849 w 1780"/>
                <a:gd name="T101" fmla="*/ 635 h 4042"/>
                <a:gd name="T102" fmla="*/ 778 w 1780"/>
                <a:gd name="T103" fmla="*/ 548 h 4042"/>
                <a:gd name="T104" fmla="*/ 679 w 1780"/>
                <a:gd name="T105" fmla="*/ 396 h 4042"/>
                <a:gd name="T106" fmla="*/ 679 w 1780"/>
                <a:gd name="T107" fmla="*/ 113 h 4042"/>
                <a:gd name="T108" fmla="*/ 603 w 1780"/>
                <a:gd name="T109" fmla="*/ 59 h 4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80" h="4042">
                  <a:moveTo>
                    <a:pt x="488" y="44"/>
                  </a:moveTo>
                  <a:lnTo>
                    <a:pt x="488" y="44"/>
                  </a:lnTo>
                  <a:lnTo>
                    <a:pt x="454" y="38"/>
                  </a:lnTo>
                  <a:lnTo>
                    <a:pt x="420" y="32"/>
                  </a:lnTo>
                  <a:lnTo>
                    <a:pt x="387" y="25"/>
                  </a:lnTo>
                  <a:lnTo>
                    <a:pt x="356" y="18"/>
                  </a:lnTo>
                  <a:lnTo>
                    <a:pt x="309" y="5"/>
                  </a:lnTo>
                  <a:lnTo>
                    <a:pt x="291" y="0"/>
                  </a:lnTo>
                  <a:lnTo>
                    <a:pt x="291" y="0"/>
                  </a:lnTo>
                  <a:lnTo>
                    <a:pt x="280" y="6"/>
                  </a:lnTo>
                  <a:lnTo>
                    <a:pt x="268" y="12"/>
                  </a:lnTo>
                  <a:lnTo>
                    <a:pt x="255" y="22"/>
                  </a:lnTo>
                  <a:lnTo>
                    <a:pt x="240" y="33"/>
                  </a:lnTo>
                  <a:lnTo>
                    <a:pt x="226" y="46"/>
                  </a:lnTo>
                  <a:lnTo>
                    <a:pt x="219" y="53"/>
                  </a:lnTo>
                  <a:lnTo>
                    <a:pt x="213" y="61"/>
                  </a:lnTo>
                  <a:lnTo>
                    <a:pt x="207" y="68"/>
                  </a:lnTo>
                  <a:lnTo>
                    <a:pt x="203" y="77"/>
                  </a:lnTo>
                  <a:lnTo>
                    <a:pt x="203" y="77"/>
                  </a:lnTo>
                  <a:lnTo>
                    <a:pt x="198" y="83"/>
                  </a:lnTo>
                  <a:lnTo>
                    <a:pt x="193" y="90"/>
                  </a:lnTo>
                  <a:lnTo>
                    <a:pt x="187" y="97"/>
                  </a:lnTo>
                  <a:lnTo>
                    <a:pt x="179" y="105"/>
                  </a:lnTo>
                  <a:lnTo>
                    <a:pt x="169" y="112"/>
                  </a:lnTo>
                  <a:lnTo>
                    <a:pt x="159" y="119"/>
                  </a:lnTo>
                  <a:lnTo>
                    <a:pt x="147" y="126"/>
                  </a:lnTo>
                  <a:lnTo>
                    <a:pt x="134" y="132"/>
                  </a:lnTo>
                  <a:lnTo>
                    <a:pt x="120" y="138"/>
                  </a:lnTo>
                  <a:lnTo>
                    <a:pt x="106" y="142"/>
                  </a:lnTo>
                  <a:lnTo>
                    <a:pt x="90" y="147"/>
                  </a:lnTo>
                  <a:lnTo>
                    <a:pt x="74" y="150"/>
                  </a:lnTo>
                  <a:lnTo>
                    <a:pt x="57" y="151"/>
                  </a:lnTo>
                  <a:lnTo>
                    <a:pt x="39" y="152"/>
                  </a:lnTo>
                  <a:lnTo>
                    <a:pt x="19" y="151"/>
                  </a:lnTo>
                  <a:lnTo>
                    <a:pt x="0" y="148"/>
                  </a:lnTo>
                  <a:lnTo>
                    <a:pt x="0" y="148"/>
                  </a:lnTo>
                  <a:lnTo>
                    <a:pt x="10" y="167"/>
                  </a:lnTo>
                  <a:lnTo>
                    <a:pt x="20" y="186"/>
                  </a:lnTo>
                  <a:lnTo>
                    <a:pt x="32" y="206"/>
                  </a:lnTo>
                  <a:lnTo>
                    <a:pt x="46" y="224"/>
                  </a:lnTo>
                  <a:lnTo>
                    <a:pt x="61" y="241"/>
                  </a:lnTo>
                  <a:lnTo>
                    <a:pt x="77" y="257"/>
                  </a:lnTo>
                  <a:lnTo>
                    <a:pt x="95" y="272"/>
                  </a:lnTo>
                  <a:lnTo>
                    <a:pt x="105" y="279"/>
                  </a:lnTo>
                  <a:lnTo>
                    <a:pt x="116" y="284"/>
                  </a:lnTo>
                  <a:lnTo>
                    <a:pt x="116" y="284"/>
                  </a:lnTo>
                  <a:lnTo>
                    <a:pt x="127" y="291"/>
                  </a:lnTo>
                  <a:lnTo>
                    <a:pt x="137" y="299"/>
                  </a:lnTo>
                  <a:lnTo>
                    <a:pt x="160" y="316"/>
                  </a:lnTo>
                  <a:lnTo>
                    <a:pt x="181" y="335"/>
                  </a:lnTo>
                  <a:lnTo>
                    <a:pt x="203" y="358"/>
                  </a:lnTo>
                  <a:lnTo>
                    <a:pt x="224" y="382"/>
                  </a:lnTo>
                  <a:lnTo>
                    <a:pt x="245" y="405"/>
                  </a:lnTo>
                  <a:lnTo>
                    <a:pt x="283" y="453"/>
                  </a:lnTo>
                  <a:lnTo>
                    <a:pt x="303" y="475"/>
                  </a:lnTo>
                  <a:lnTo>
                    <a:pt x="321" y="495"/>
                  </a:lnTo>
                  <a:lnTo>
                    <a:pt x="338" y="514"/>
                  </a:lnTo>
                  <a:lnTo>
                    <a:pt x="354" y="530"/>
                  </a:lnTo>
                  <a:lnTo>
                    <a:pt x="362" y="535"/>
                  </a:lnTo>
                  <a:lnTo>
                    <a:pt x="370" y="541"/>
                  </a:lnTo>
                  <a:lnTo>
                    <a:pt x="378" y="545"/>
                  </a:lnTo>
                  <a:lnTo>
                    <a:pt x="384" y="548"/>
                  </a:lnTo>
                  <a:lnTo>
                    <a:pt x="392" y="550"/>
                  </a:lnTo>
                  <a:lnTo>
                    <a:pt x="398" y="550"/>
                  </a:lnTo>
                  <a:lnTo>
                    <a:pt x="405" y="550"/>
                  </a:lnTo>
                  <a:lnTo>
                    <a:pt x="411" y="547"/>
                  </a:lnTo>
                  <a:lnTo>
                    <a:pt x="411" y="547"/>
                  </a:lnTo>
                  <a:lnTo>
                    <a:pt x="449" y="582"/>
                  </a:lnTo>
                  <a:lnTo>
                    <a:pt x="487" y="620"/>
                  </a:lnTo>
                  <a:lnTo>
                    <a:pt x="534" y="668"/>
                  </a:lnTo>
                  <a:lnTo>
                    <a:pt x="559" y="694"/>
                  </a:lnTo>
                  <a:lnTo>
                    <a:pt x="585" y="722"/>
                  </a:lnTo>
                  <a:lnTo>
                    <a:pt x="610" y="750"/>
                  </a:lnTo>
                  <a:lnTo>
                    <a:pt x="633" y="779"/>
                  </a:lnTo>
                  <a:lnTo>
                    <a:pt x="656" y="807"/>
                  </a:lnTo>
                  <a:lnTo>
                    <a:pt x="675" y="835"/>
                  </a:lnTo>
                  <a:lnTo>
                    <a:pt x="692" y="861"/>
                  </a:lnTo>
                  <a:lnTo>
                    <a:pt x="707" y="887"/>
                  </a:lnTo>
                  <a:lnTo>
                    <a:pt x="707" y="887"/>
                  </a:lnTo>
                  <a:lnTo>
                    <a:pt x="787" y="1043"/>
                  </a:lnTo>
                  <a:lnTo>
                    <a:pt x="842" y="1151"/>
                  </a:lnTo>
                  <a:lnTo>
                    <a:pt x="901" y="1269"/>
                  </a:lnTo>
                  <a:lnTo>
                    <a:pt x="959" y="1389"/>
                  </a:lnTo>
                  <a:lnTo>
                    <a:pt x="986" y="1447"/>
                  </a:lnTo>
                  <a:lnTo>
                    <a:pt x="1012" y="1501"/>
                  </a:lnTo>
                  <a:lnTo>
                    <a:pt x="1035" y="1553"/>
                  </a:lnTo>
                  <a:lnTo>
                    <a:pt x="1054" y="1600"/>
                  </a:lnTo>
                  <a:lnTo>
                    <a:pt x="1069" y="1641"/>
                  </a:lnTo>
                  <a:lnTo>
                    <a:pt x="1080" y="1676"/>
                  </a:lnTo>
                  <a:lnTo>
                    <a:pt x="1080" y="1676"/>
                  </a:lnTo>
                  <a:lnTo>
                    <a:pt x="1086" y="1700"/>
                  </a:lnTo>
                  <a:lnTo>
                    <a:pt x="1095" y="1726"/>
                  </a:lnTo>
                  <a:lnTo>
                    <a:pt x="1117" y="1785"/>
                  </a:lnTo>
                  <a:lnTo>
                    <a:pt x="1146" y="1855"/>
                  </a:lnTo>
                  <a:lnTo>
                    <a:pt x="1179" y="1942"/>
                  </a:lnTo>
                  <a:lnTo>
                    <a:pt x="1198" y="1992"/>
                  </a:lnTo>
                  <a:lnTo>
                    <a:pt x="1216" y="2045"/>
                  </a:lnTo>
                  <a:lnTo>
                    <a:pt x="1236" y="2106"/>
                  </a:lnTo>
                  <a:lnTo>
                    <a:pt x="1257" y="2170"/>
                  </a:lnTo>
                  <a:lnTo>
                    <a:pt x="1277" y="2240"/>
                  </a:lnTo>
                  <a:lnTo>
                    <a:pt x="1299" y="2316"/>
                  </a:lnTo>
                  <a:lnTo>
                    <a:pt x="1320" y="2398"/>
                  </a:lnTo>
                  <a:lnTo>
                    <a:pt x="1341" y="2487"/>
                  </a:lnTo>
                  <a:lnTo>
                    <a:pt x="1341" y="2487"/>
                  </a:lnTo>
                  <a:lnTo>
                    <a:pt x="1370" y="2537"/>
                  </a:lnTo>
                  <a:lnTo>
                    <a:pt x="1384" y="2560"/>
                  </a:lnTo>
                  <a:lnTo>
                    <a:pt x="1397" y="2579"/>
                  </a:lnTo>
                  <a:lnTo>
                    <a:pt x="1409" y="2596"/>
                  </a:lnTo>
                  <a:lnTo>
                    <a:pt x="1421" y="2611"/>
                  </a:lnTo>
                  <a:lnTo>
                    <a:pt x="1432" y="2623"/>
                  </a:lnTo>
                  <a:lnTo>
                    <a:pt x="1440" y="2632"/>
                  </a:lnTo>
                  <a:lnTo>
                    <a:pt x="1440" y="2632"/>
                  </a:lnTo>
                  <a:lnTo>
                    <a:pt x="1432" y="2623"/>
                  </a:lnTo>
                  <a:lnTo>
                    <a:pt x="1421" y="2611"/>
                  </a:lnTo>
                  <a:lnTo>
                    <a:pt x="1409" y="2596"/>
                  </a:lnTo>
                  <a:lnTo>
                    <a:pt x="1397" y="2579"/>
                  </a:lnTo>
                  <a:lnTo>
                    <a:pt x="1384" y="2560"/>
                  </a:lnTo>
                  <a:lnTo>
                    <a:pt x="1370" y="2537"/>
                  </a:lnTo>
                  <a:lnTo>
                    <a:pt x="1341" y="2487"/>
                  </a:lnTo>
                  <a:lnTo>
                    <a:pt x="1341" y="2487"/>
                  </a:lnTo>
                  <a:lnTo>
                    <a:pt x="1358" y="2555"/>
                  </a:lnTo>
                  <a:lnTo>
                    <a:pt x="1373" y="2627"/>
                  </a:lnTo>
                  <a:lnTo>
                    <a:pt x="1389" y="2702"/>
                  </a:lnTo>
                  <a:lnTo>
                    <a:pt x="1404" y="2783"/>
                  </a:lnTo>
                  <a:lnTo>
                    <a:pt x="1419" y="2867"/>
                  </a:lnTo>
                  <a:lnTo>
                    <a:pt x="1434" y="2955"/>
                  </a:lnTo>
                  <a:lnTo>
                    <a:pt x="1449" y="3047"/>
                  </a:lnTo>
                  <a:lnTo>
                    <a:pt x="1463" y="3144"/>
                  </a:lnTo>
                  <a:lnTo>
                    <a:pt x="1463" y="3144"/>
                  </a:lnTo>
                  <a:lnTo>
                    <a:pt x="1499" y="3260"/>
                  </a:lnTo>
                  <a:lnTo>
                    <a:pt x="1537" y="3382"/>
                  </a:lnTo>
                  <a:lnTo>
                    <a:pt x="1581" y="3527"/>
                  </a:lnTo>
                  <a:lnTo>
                    <a:pt x="1625" y="3680"/>
                  </a:lnTo>
                  <a:lnTo>
                    <a:pt x="1646" y="3757"/>
                  </a:lnTo>
                  <a:lnTo>
                    <a:pt x="1666" y="3827"/>
                  </a:lnTo>
                  <a:lnTo>
                    <a:pt x="1683" y="3894"/>
                  </a:lnTo>
                  <a:lnTo>
                    <a:pt x="1698" y="3953"/>
                  </a:lnTo>
                  <a:lnTo>
                    <a:pt x="1709" y="4003"/>
                  </a:lnTo>
                  <a:lnTo>
                    <a:pt x="1712" y="4024"/>
                  </a:lnTo>
                  <a:lnTo>
                    <a:pt x="1715" y="4042"/>
                  </a:lnTo>
                  <a:lnTo>
                    <a:pt x="1715" y="4042"/>
                  </a:lnTo>
                  <a:lnTo>
                    <a:pt x="1726" y="3981"/>
                  </a:lnTo>
                  <a:lnTo>
                    <a:pt x="1736" y="3912"/>
                  </a:lnTo>
                  <a:lnTo>
                    <a:pt x="1749" y="3824"/>
                  </a:lnTo>
                  <a:lnTo>
                    <a:pt x="1756" y="3775"/>
                  </a:lnTo>
                  <a:lnTo>
                    <a:pt x="1761" y="3722"/>
                  </a:lnTo>
                  <a:lnTo>
                    <a:pt x="1768" y="3667"/>
                  </a:lnTo>
                  <a:lnTo>
                    <a:pt x="1772" y="3612"/>
                  </a:lnTo>
                  <a:lnTo>
                    <a:pt x="1776" y="3555"/>
                  </a:lnTo>
                  <a:lnTo>
                    <a:pt x="1778" y="3497"/>
                  </a:lnTo>
                  <a:lnTo>
                    <a:pt x="1780" y="3440"/>
                  </a:lnTo>
                  <a:lnTo>
                    <a:pt x="1780" y="3384"/>
                  </a:lnTo>
                  <a:lnTo>
                    <a:pt x="1780" y="3384"/>
                  </a:lnTo>
                  <a:lnTo>
                    <a:pt x="1726" y="3494"/>
                  </a:lnTo>
                  <a:lnTo>
                    <a:pt x="1703" y="3539"/>
                  </a:lnTo>
                  <a:lnTo>
                    <a:pt x="1703" y="3539"/>
                  </a:lnTo>
                  <a:lnTo>
                    <a:pt x="1726" y="3494"/>
                  </a:lnTo>
                  <a:lnTo>
                    <a:pt x="1780" y="3384"/>
                  </a:lnTo>
                  <a:lnTo>
                    <a:pt x="1780" y="3384"/>
                  </a:lnTo>
                  <a:lnTo>
                    <a:pt x="1779" y="3343"/>
                  </a:lnTo>
                  <a:lnTo>
                    <a:pt x="1777" y="3305"/>
                  </a:lnTo>
                  <a:lnTo>
                    <a:pt x="1774" y="3267"/>
                  </a:lnTo>
                  <a:lnTo>
                    <a:pt x="1770" y="3232"/>
                  </a:lnTo>
                  <a:lnTo>
                    <a:pt x="1770" y="3232"/>
                  </a:lnTo>
                  <a:lnTo>
                    <a:pt x="1751" y="3101"/>
                  </a:lnTo>
                  <a:lnTo>
                    <a:pt x="1729" y="2945"/>
                  </a:lnTo>
                  <a:lnTo>
                    <a:pt x="1715" y="2858"/>
                  </a:lnTo>
                  <a:lnTo>
                    <a:pt x="1700" y="2769"/>
                  </a:lnTo>
                  <a:lnTo>
                    <a:pt x="1684" y="2676"/>
                  </a:lnTo>
                  <a:lnTo>
                    <a:pt x="1666" y="2580"/>
                  </a:lnTo>
                  <a:lnTo>
                    <a:pt x="1645" y="2482"/>
                  </a:lnTo>
                  <a:lnTo>
                    <a:pt x="1622" y="2385"/>
                  </a:lnTo>
                  <a:lnTo>
                    <a:pt x="1597" y="2287"/>
                  </a:lnTo>
                  <a:lnTo>
                    <a:pt x="1583" y="2239"/>
                  </a:lnTo>
                  <a:lnTo>
                    <a:pt x="1569" y="2190"/>
                  </a:lnTo>
                  <a:lnTo>
                    <a:pt x="1554" y="2142"/>
                  </a:lnTo>
                  <a:lnTo>
                    <a:pt x="1539" y="2095"/>
                  </a:lnTo>
                  <a:lnTo>
                    <a:pt x="1523" y="2049"/>
                  </a:lnTo>
                  <a:lnTo>
                    <a:pt x="1506" y="2003"/>
                  </a:lnTo>
                  <a:lnTo>
                    <a:pt x="1487" y="1957"/>
                  </a:lnTo>
                  <a:lnTo>
                    <a:pt x="1469" y="1913"/>
                  </a:lnTo>
                  <a:lnTo>
                    <a:pt x="1450" y="1871"/>
                  </a:lnTo>
                  <a:lnTo>
                    <a:pt x="1430" y="1829"/>
                  </a:lnTo>
                  <a:lnTo>
                    <a:pt x="1430" y="1829"/>
                  </a:lnTo>
                  <a:lnTo>
                    <a:pt x="1375" y="1716"/>
                  </a:lnTo>
                  <a:lnTo>
                    <a:pt x="1320" y="1598"/>
                  </a:lnTo>
                  <a:lnTo>
                    <a:pt x="1265" y="1477"/>
                  </a:lnTo>
                  <a:lnTo>
                    <a:pt x="1211" y="1355"/>
                  </a:lnTo>
                  <a:lnTo>
                    <a:pt x="1106" y="1120"/>
                  </a:lnTo>
                  <a:lnTo>
                    <a:pt x="1056" y="1011"/>
                  </a:lnTo>
                  <a:lnTo>
                    <a:pt x="1009" y="910"/>
                  </a:lnTo>
                  <a:lnTo>
                    <a:pt x="1009" y="910"/>
                  </a:lnTo>
                  <a:lnTo>
                    <a:pt x="849" y="744"/>
                  </a:lnTo>
                  <a:lnTo>
                    <a:pt x="849" y="744"/>
                  </a:lnTo>
                  <a:lnTo>
                    <a:pt x="1009" y="910"/>
                  </a:lnTo>
                  <a:lnTo>
                    <a:pt x="1009" y="910"/>
                  </a:lnTo>
                  <a:lnTo>
                    <a:pt x="986" y="863"/>
                  </a:lnTo>
                  <a:lnTo>
                    <a:pt x="964" y="820"/>
                  </a:lnTo>
                  <a:lnTo>
                    <a:pt x="943" y="779"/>
                  </a:lnTo>
                  <a:lnTo>
                    <a:pt x="922" y="742"/>
                  </a:lnTo>
                  <a:lnTo>
                    <a:pt x="903" y="709"/>
                  </a:lnTo>
                  <a:lnTo>
                    <a:pt x="884" y="680"/>
                  </a:lnTo>
                  <a:lnTo>
                    <a:pt x="866" y="655"/>
                  </a:lnTo>
                  <a:lnTo>
                    <a:pt x="849" y="635"/>
                  </a:lnTo>
                  <a:lnTo>
                    <a:pt x="849" y="635"/>
                  </a:lnTo>
                  <a:lnTo>
                    <a:pt x="825" y="607"/>
                  </a:lnTo>
                  <a:lnTo>
                    <a:pt x="802" y="578"/>
                  </a:lnTo>
                  <a:lnTo>
                    <a:pt x="778" y="548"/>
                  </a:lnTo>
                  <a:lnTo>
                    <a:pt x="757" y="517"/>
                  </a:lnTo>
                  <a:lnTo>
                    <a:pt x="735" y="486"/>
                  </a:lnTo>
                  <a:lnTo>
                    <a:pt x="715" y="455"/>
                  </a:lnTo>
                  <a:lnTo>
                    <a:pt x="679" y="396"/>
                  </a:lnTo>
                  <a:lnTo>
                    <a:pt x="650" y="343"/>
                  </a:lnTo>
                  <a:lnTo>
                    <a:pt x="628" y="301"/>
                  </a:lnTo>
                  <a:lnTo>
                    <a:pt x="608" y="263"/>
                  </a:lnTo>
                  <a:lnTo>
                    <a:pt x="679" y="113"/>
                  </a:lnTo>
                  <a:lnTo>
                    <a:pt x="679" y="113"/>
                  </a:lnTo>
                  <a:lnTo>
                    <a:pt x="652" y="65"/>
                  </a:lnTo>
                  <a:lnTo>
                    <a:pt x="652" y="65"/>
                  </a:lnTo>
                  <a:lnTo>
                    <a:pt x="603" y="59"/>
                  </a:lnTo>
                  <a:lnTo>
                    <a:pt x="488" y="44"/>
                  </a:lnTo>
                  <a:lnTo>
                    <a:pt x="488" y="44"/>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p:cNvSpPr>
              <a:spLocks/>
            </p:cNvSpPr>
            <p:nvPr/>
          </p:nvSpPr>
          <p:spPr bwMode="auto">
            <a:xfrm>
              <a:off x="5200650" y="757238"/>
              <a:ext cx="52388" cy="90488"/>
            </a:xfrm>
            <a:custGeom>
              <a:avLst/>
              <a:gdLst>
                <a:gd name="T0" fmla="*/ 187 w 228"/>
                <a:gd name="T1" fmla="*/ 98 h 395"/>
                <a:gd name="T2" fmla="*/ 187 w 228"/>
                <a:gd name="T3" fmla="*/ 98 h 395"/>
                <a:gd name="T4" fmla="*/ 178 w 228"/>
                <a:gd name="T5" fmla="*/ 97 h 395"/>
                <a:gd name="T6" fmla="*/ 170 w 228"/>
                <a:gd name="T7" fmla="*/ 95 h 395"/>
                <a:gd name="T8" fmla="*/ 149 w 228"/>
                <a:gd name="T9" fmla="*/ 88 h 395"/>
                <a:gd name="T10" fmla="*/ 128 w 228"/>
                <a:gd name="T11" fmla="*/ 78 h 395"/>
                <a:gd name="T12" fmla="*/ 103 w 228"/>
                <a:gd name="T13" fmla="*/ 65 h 395"/>
                <a:gd name="T14" fmla="*/ 79 w 228"/>
                <a:gd name="T15" fmla="*/ 50 h 395"/>
                <a:gd name="T16" fmla="*/ 53 w 228"/>
                <a:gd name="T17" fmla="*/ 34 h 395"/>
                <a:gd name="T18" fmla="*/ 0 w 228"/>
                <a:gd name="T19" fmla="*/ 0 h 395"/>
                <a:gd name="T20" fmla="*/ 0 w 228"/>
                <a:gd name="T21" fmla="*/ 0 h 395"/>
                <a:gd name="T22" fmla="*/ 31 w 228"/>
                <a:gd name="T23" fmla="*/ 62 h 395"/>
                <a:gd name="T24" fmla="*/ 60 w 228"/>
                <a:gd name="T25" fmla="*/ 121 h 395"/>
                <a:gd name="T26" fmla="*/ 85 w 228"/>
                <a:gd name="T27" fmla="*/ 178 h 395"/>
                <a:gd name="T28" fmla="*/ 108 w 228"/>
                <a:gd name="T29" fmla="*/ 231 h 395"/>
                <a:gd name="T30" fmla="*/ 128 w 228"/>
                <a:gd name="T31" fmla="*/ 280 h 395"/>
                <a:gd name="T32" fmla="*/ 144 w 228"/>
                <a:gd name="T33" fmla="*/ 324 h 395"/>
                <a:gd name="T34" fmla="*/ 170 w 228"/>
                <a:gd name="T35" fmla="*/ 395 h 395"/>
                <a:gd name="T36" fmla="*/ 170 w 228"/>
                <a:gd name="T37" fmla="*/ 395 h 395"/>
                <a:gd name="T38" fmla="*/ 183 w 228"/>
                <a:gd name="T39" fmla="*/ 374 h 395"/>
                <a:gd name="T40" fmla="*/ 193 w 228"/>
                <a:gd name="T41" fmla="*/ 353 h 395"/>
                <a:gd name="T42" fmla="*/ 204 w 228"/>
                <a:gd name="T43" fmla="*/ 330 h 395"/>
                <a:gd name="T44" fmla="*/ 212 w 228"/>
                <a:gd name="T45" fmla="*/ 307 h 395"/>
                <a:gd name="T46" fmla="*/ 218 w 228"/>
                <a:gd name="T47" fmla="*/ 283 h 395"/>
                <a:gd name="T48" fmla="*/ 224 w 228"/>
                <a:gd name="T49" fmla="*/ 258 h 395"/>
                <a:gd name="T50" fmla="*/ 227 w 228"/>
                <a:gd name="T51" fmla="*/ 235 h 395"/>
                <a:gd name="T52" fmla="*/ 228 w 228"/>
                <a:gd name="T53" fmla="*/ 211 h 395"/>
                <a:gd name="T54" fmla="*/ 228 w 228"/>
                <a:gd name="T55" fmla="*/ 190 h 395"/>
                <a:gd name="T56" fmla="*/ 227 w 228"/>
                <a:gd name="T57" fmla="*/ 169 h 395"/>
                <a:gd name="T58" fmla="*/ 224 w 228"/>
                <a:gd name="T59" fmla="*/ 150 h 395"/>
                <a:gd name="T60" fmla="*/ 219 w 228"/>
                <a:gd name="T61" fmla="*/ 134 h 395"/>
                <a:gd name="T62" fmla="*/ 214 w 228"/>
                <a:gd name="T63" fmla="*/ 120 h 395"/>
                <a:gd name="T64" fmla="*/ 210 w 228"/>
                <a:gd name="T65" fmla="*/ 114 h 395"/>
                <a:gd name="T66" fmla="*/ 206 w 228"/>
                <a:gd name="T67" fmla="*/ 109 h 395"/>
                <a:gd name="T68" fmla="*/ 202 w 228"/>
                <a:gd name="T69" fmla="*/ 106 h 395"/>
                <a:gd name="T70" fmla="*/ 198 w 228"/>
                <a:gd name="T71" fmla="*/ 103 h 395"/>
                <a:gd name="T72" fmla="*/ 192 w 228"/>
                <a:gd name="T73" fmla="*/ 100 h 395"/>
                <a:gd name="T74" fmla="*/ 187 w 228"/>
                <a:gd name="T75" fmla="*/ 98 h 395"/>
                <a:gd name="T76" fmla="*/ 187 w 228"/>
                <a:gd name="T77" fmla="*/ 9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8" h="395">
                  <a:moveTo>
                    <a:pt x="187" y="98"/>
                  </a:moveTo>
                  <a:lnTo>
                    <a:pt x="187" y="98"/>
                  </a:lnTo>
                  <a:lnTo>
                    <a:pt x="178" y="97"/>
                  </a:lnTo>
                  <a:lnTo>
                    <a:pt x="170" y="95"/>
                  </a:lnTo>
                  <a:lnTo>
                    <a:pt x="149" y="88"/>
                  </a:lnTo>
                  <a:lnTo>
                    <a:pt x="128" y="78"/>
                  </a:lnTo>
                  <a:lnTo>
                    <a:pt x="103" y="65"/>
                  </a:lnTo>
                  <a:lnTo>
                    <a:pt x="79" y="50"/>
                  </a:lnTo>
                  <a:lnTo>
                    <a:pt x="53" y="34"/>
                  </a:lnTo>
                  <a:lnTo>
                    <a:pt x="0" y="0"/>
                  </a:lnTo>
                  <a:lnTo>
                    <a:pt x="0" y="0"/>
                  </a:lnTo>
                  <a:lnTo>
                    <a:pt x="31" y="62"/>
                  </a:lnTo>
                  <a:lnTo>
                    <a:pt x="60" y="121"/>
                  </a:lnTo>
                  <a:lnTo>
                    <a:pt x="85" y="178"/>
                  </a:lnTo>
                  <a:lnTo>
                    <a:pt x="108" y="231"/>
                  </a:lnTo>
                  <a:lnTo>
                    <a:pt x="128" y="280"/>
                  </a:lnTo>
                  <a:lnTo>
                    <a:pt x="144" y="324"/>
                  </a:lnTo>
                  <a:lnTo>
                    <a:pt x="170" y="395"/>
                  </a:lnTo>
                  <a:lnTo>
                    <a:pt x="170" y="395"/>
                  </a:lnTo>
                  <a:lnTo>
                    <a:pt x="183" y="374"/>
                  </a:lnTo>
                  <a:lnTo>
                    <a:pt x="193" y="353"/>
                  </a:lnTo>
                  <a:lnTo>
                    <a:pt x="204" y="330"/>
                  </a:lnTo>
                  <a:lnTo>
                    <a:pt x="212" y="307"/>
                  </a:lnTo>
                  <a:lnTo>
                    <a:pt x="218" y="283"/>
                  </a:lnTo>
                  <a:lnTo>
                    <a:pt x="224" y="258"/>
                  </a:lnTo>
                  <a:lnTo>
                    <a:pt x="227" y="235"/>
                  </a:lnTo>
                  <a:lnTo>
                    <a:pt x="228" y="211"/>
                  </a:lnTo>
                  <a:lnTo>
                    <a:pt x="228" y="190"/>
                  </a:lnTo>
                  <a:lnTo>
                    <a:pt x="227" y="169"/>
                  </a:lnTo>
                  <a:lnTo>
                    <a:pt x="224" y="150"/>
                  </a:lnTo>
                  <a:lnTo>
                    <a:pt x="219" y="134"/>
                  </a:lnTo>
                  <a:lnTo>
                    <a:pt x="214" y="120"/>
                  </a:lnTo>
                  <a:lnTo>
                    <a:pt x="210" y="114"/>
                  </a:lnTo>
                  <a:lnTo>
                    <a:pt x="206" y="109"/>
                  </a:lnTo>
                  <a:lnTo>
                    <a:pt x="202" y="106"/>
                  </a:lnTo>
                  <a:lnTo>
                    <a:pt x="198" y="103"/>
                  </a:lnTo>
                  <a:lnTo>
                    <a:pt x="192" y="100"/>
                  </a:lnTo>
                  <a:lnTo>
                    <a:pt x="187" y="98"/>
                  </a:lnTo>
                  <a:lnTo>
                    <a:pt x="187"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p:cNvSpPr>
            <p:nvPr/>
          </p:nvSpPr>
          <p:spPr bwMode="auto">
            <a:xfrm>
              <a:off x="4733925" y="6122988"/>
              <a:ext cx="1562100" cy="735012"/>
            </a:xfrm>
            <a:custGeom>
              <a:avLst/>
              <a:gdLst>
                <a:gd name="connsiteX0" fmla="*/ 54024 w 1562100"/>
                <a:gd name="connsiteY0" fmla="*/ 290512 h 735012"/>
                <a:gd name="connsiteX1" fmla="*/ 67190 w 1562100"/>
                <a:gd name="connsiteY1" fmla="*/ 298664 h 735012"/>
                <a:gd name="connsiteX2" fmla="*/ 75588 w 1562100"/>
                <a:gd name="connsiteY2" fmla="*/ 303872 h 735012"/>
                <a:gd name="connsiteX3" fmla="*/ 85122 w 1562100"/>
                <a:gd name="connsiteY3" fmla="*/ 309307 h 735012"/>
                <a:gd name="connsiteX4" fmla="*/ 95790 w 1562100"/>
                <a:gd name="connsiteY4" fmla="*/ 315194 h 735012"/>
                <a:gd name="connsiteX5" fmla="*/ 107140 w 1562100"/>
                <a:gd name="connsiteY5" fmla="*/ 321308 h 735012"/>
                <a:gd name="connsiteX6" fmla="*/ 119851 w 1562100"/>
                <a:gd name="connsiteY6" fmla="*/ 327648 h 735012"/>
                <a:gd name="connsiteX7" fmla="*/ 133244 w 1562100"/>
                <a:gd name="connsiteY7" fmla="*/ 333989 h 735012"/>
                <a:gd name="connsiteX8" fmla="*/ 147317 w 1562100"/>
                <a:gd name="connsiteY8" fmla="*/ 340102 h 735012"/>
                <a:gd name="connsiteX9" fmla="*/ 162526 w 1562100"/>
                <a:gd name="connsiteY9" fmla="*/ 345990 h 735012"/>
                <a:gd name="connsiteX10" fmla="*/ 178188 w 1562100"/>
                <a:gd name="connsiteY10" fmla="*/ 352104 h 735012"/>
                <a:gd name="connsiteX11" fmla="*/ 194531 w 1562100"/>
                <a:gd name="connsiteY11" fmla="*/ 357538 h 735012"/>
                <a:gd name="connsiteX12" fmla="*/ 202930 w 1562100"/>
                <a:gd name="connsiteY12" fmla="*/ 360255 h 735012"/>
                <a:gd name="connsiteX13" fmla="*/ 211556 w 1562100"/>
                <a:gd name="connsiteY13" fmla="*/ 362520 h 735012"/>
                <a:gd name="connsiteX14" fmla="*/ 220181 w 1562100"/>
                <a:gd name="connsiteY14" fmla="*/ 365011 h 735012"/>
                <a:gd name="connsiteX15" fmla="*/ 229034 w 1562100"/>
                <a:gd name="connsiteY15" fmla="*/ 367275 h 735012"/>
                <a:gd name="connsiteX16" fmla="*/ 238114 w 1562100"/>
                <a:gd name="connsiteY16" fmla="*/ 369540 h 735012"/>
                <a:gd name="connsiteX17" fmla="*/ 246966 w 1562100"/>
                <a:gd name="connsiteY17" fmla="*/ 371351 h 735012"/>
                <a:gd name="connsiteX18" fmla="*/ 256273 w 1562100"/>
                <a:gd name="connsiteY18" fmla="*/ 373163 h 735012"/>
                <a:gd name="connsiteX19" fmla="*/ 265580 w 1562100"/>
                <a:gd name="connsiteY19" fmla="*/ 374521 h 735012"/>
                <a:gd name="connsiteX20" fmla="*/ 287598 w 1562100"/>
                <a:gd name="connsiteY20" fmla="*/ 377465 h 735012"/>
                <a:gd name="connsiteX21" fmla="*/ 308027 w 1562100"/>
                <a:gd name="connsiteY21" fmla="*/ 379956 h 735012"/>
                <a:gd name="connsiteX22" fmla="*/ 326413 w 1562100"/>
                <a:gd name="connsiteY22" fmla="*/ 381314 h 735012"/>
                <a:gd name="connsiteX23" fmla="*/ 343211 w 1562100"/>
                <a:gd name="connsiteY23" fmla="*/ 382220 h 735012"/>
                <a:gd name="connsiteX24" fmla="*/ 358192 w 1562100"/>
                <a:gd name="connsiteY24" fmla="*/ 382899 h 735012"/>
                <a:gd name="connsiteX25" fmla="*/ 371584 w 1562100"/>
                <a:gd name="connsiteY25" fmla="*/ 382673 h 735012"/>
                <a:gd name="connsiteX26" fmla="*/ 383388 w 1562100"/>
                <a:gd name="connsiteY26" fmla="*/ 382220 h 735012"/>
                <a:gd name="connsiteX27" fmla="*/ 393603 w 1562100"/>
                <a:gd name="connsiteY27" fmla="*/ 381314 h 735012"/>
                <a:gd name="connsiteX28" fmla="*/ 402682 w 1562100"/>
                <a:gd name="connsiteY28" fmla="*/ 380409 h 735012"/>
                <a:gd name="connsiteX29" fmla="*/ 410173 w 1562100"/>
                <a:gd name="connsiteY29" fmla="*/ 379503 h 735012"/>
                <a:gd name="connsiteX30" fmla="*/ 416302 w 1562100"/>
                <a:gd name="connsiteY30" fmla="*/ 378144 h 735012"/>
                <a:gd name="connsiteX31" fmla="*/ 421522 w 1562100"/>
                <a:gd name="connsiteY31" fmla="*/ 377238 h 735012"/>
                <a:gd name="connsiteX32" fmla="*/ 425154 w 1562100"/>
                <a:gd name="connsiteY32" fmla="*/ 376106 h 735012"/>
                <a:gd name="connsiteX33" fmla="*/ 427878 w 1562100"/>
                <a:gd name="connsiteY33" fmla="*/ 375200 h 735012"/>
                <a:gd name="connsiteX34" fmla="*/ 429694 w 1562100"/>
                <a:gd name="connsiteY34" fmla="*/ 374521 h 735012"/>
                <a:gd name="connsiteX35" fmla="*/ 429694 w 1562100"/>
                <a:gd name="connsiteY35" fmla="*/ 369992 h 735012"/>
                <a:gd name="connsiteX36" fmla="*/ 429921 w 1562100"/>
                <a:gd name="connsiteY36" fmla="*/ 365011 h 735012"/>
                <a:gd name="connsiteX37" fmla="*/ 430602 w 1562100"/>
                <a:gd name="connsiteY37" fmla="*/ 359123 h 735012"/>
                <a:gd name="connsiteX38" fmla="*/ 431510 w 1562100"/>
                <a:gd name="connsiteY38" fmla="*/ 355727 h 735012"/>
                <a:gd name="connsiteX39" fmla="*/ 432191 w 1562100"/>
                <a:gd name="connsiteY39" fmla="*/ 352330 h 735012"/>
                <a:gd name="connsiteX40" fmla="*/ 433099 w 1562100"/>
                <a:gd name="connsiteY40" fmla="*/ 348934 h 735012"/>
                <a:gd name="connsiteX41" fmla="*/ 434461 w 1562100"/>
                <a:gd name="connsiteY41" fmla="*/ 345537 h 735012"/>
                <a:gd name="connsiteX42" fmla="*/ 435823 w 1562100"/>
                <a:gd name="connsiteY42" fmla="*/ 342140 h 735012"/>
                <a:gd name="connsiteX43" fmla="*/ 437639 w 1562100"/>
                <a:gd name="connsiteY43" fmla="*/ 338970 h 735012"/>
                <a:gd name="connsiteX44" fmla="*/ 439682 w 1562100"/>
                <a:gd name="connsiteY44" fmla="*/ 335800 h 735012"/>
                <a:gd name="connsiteX45" fmla="*/ 442179 w 1562100"/>
                <a:gd name="connsiteY45" fmla="*/ 333083 h 735012"/>
                <a:gd name="connsiteX46" fmla="*/ 443087 w 1562100"/>
                <a:gd name="connsiteY46" fmla="*/ 331951 h 735012"/>
                <a:gd name="connsiteX47" fmla="*/ 444676 w 1562100"/>
                <a:gd name="connsiteY47" fmla="*/ 331045 h 735012"/>
                <a:gd name="connsiteX48" fmla="*/ 447853 w 1562100"/>
                <a:gd name="connsiteY48" fmla="*/ 329007 h 735012"/>
                <a:gd name="connsiteX49" fmla="*/ 451485 w 1562100"/>
                <a:gd name="connsiteY49" fmla="*/ 327422 h 735012"/>
                <a:gd name="connsiteX50" fmla="*/ 455798 w 1562100"/>
                <a:gd name="connsiteY50" fmla="*/ 325610 h 735012"/>
                <a:gd name="connsiteX51" fmla="*/ 460792 w 1562100"/>
                <a:gd name="connsiteY51" fmla="*/ 324252 h 735012"/>
                <a:gd name="connsiteX52" fmla="*/ 466013 w 1562100"/>
                <a:gd name="connsiteY52" fmla="*/ 322667 h 735012"/>
                <a:gd name="connsiteX53" fmla="*/ 471687 w 1562100"/>
                <a:gd name="connsiteY53" fmla="*/ 321534 h 735012"/>
                <a:gd name="connsiteX54" fmla="*/ 477589 w 1562100"/>
                <a:gd name="connsiteY54" fmla="*/ 320402 h 735012"/>
                <a:gd name="connsiteX55" fmla="*/ 489393 w 1562100"/>
                <a:gd name="connsiteY55" fmla="*/ 318138 h 735012"/>
                <a:gd name="connsiteX56" fmla="*/ 501423 w 1562100"/>
                <a:gd name="connsiteY56" fmla="*/ 316100 h 735012"/>
                <a:gd name="connsiteX57" fmla="*/ 512546 w 1562100"/>
                <a:gd name="connsiteY57" fmla="*/ 314515 h 735012"/>
                <a:gd name="connsiteX58" fmla="*/ 522533 w 1562100"/>
                <a:gd name="connsiteY58" fmla="*/ 312703 h 735012"/>
                <a:gd name="connsiteX59" fmla="*/ 530932 w 1562100"/>
                <a:gd name="connsiteY59" fmla="*/ 311118 h 735012"/>
                <a:gd name="connsiteX60" fmla="*/ 534110 w 1562100"/>
                <a:gd name="connsiteY60" fmla="*/ 310212 h 735012"/>
                <a:gd name="connsiteX61" fmla="*/ 535926 w 1562100"/>
                <a:gd name="connsiteY61" fmla="*/ 309307 h 735012"/>
                <a:gd name="connsiteX62" fmla="*/ 536834 w 1562100"/>
                <a:gd name="connsiteY62" fmla="*/ 308854 h 735012"/>
                <a:gd name="connsiteX63" fmla="*/ 538196 w 1562100"/>
                <a:gd name="connsiteY63" fmla="*/ 308854 h 735012"/>
                <a:gd name="connsiteX64" fmla="*/ 539331 w 1562100"/>
                <a:gd name="connsiteY64" fmla="*/ 308854 h 735012"/>
                <a:gd name="connsiteX65" fmla="*/ 541147 w 1562100"/>
                <a:gd name="connsiteY65" fmla="*/ 309307 h 735012"/>
                <a:gd name="connsiteX66" fmla="*/ 544552 w 1562100"/>
                <a:gd name="connsiteY66" fmla="*/ 310892 h 735012"/>
                <a:gd name="connsiteX67" fmla="*/ 548637 w 1562100"/>
                <a:gd name="connsiteY67" fmla="*/ 313156 h 735012"/>
                <a:gd name="connsiteX68" fmla="*/ 553404 w 1562100"/>
                <a:gd name="connsiteY68" fmla="*/ 315873 h 735012"/>
                <a:gd name="connsiteX69" fmla="*/ 558625 w 1562100"/>
                <a:gd name="connsiteY69" fmla="*/ 319270 h 735012"/>
                <a:gd name="connsiteX70" fmla="*/ 570655 w 1562100"/>
                <a:gd name="connsiteY70" fmla="*/ 327648 h 735012"/>
                <a:gd name="connsiteX71" fmla="*/ 568386 w 1562100"/>
                <a:gd name="connsiteY71" fmla="*/ 327422 h 735012"/>
                <a:gd name="connsiteX72" fmla="*/ 574741 w 1562100"/>
                <a:gd name="connsiteY72" fmla="*/ 333536 h 735012"/>
                <a:gd name="connsiteX73" fmla="*/ 591766 w 1562100"/>
                <a:gd name="connsiteY73" fmla="*/ 349613 h 735012"/>
                <a:gd name="connsiteX74" fmla="*/ 616735 w 1562100"/>
                <a:gd name="connsiteY74" fmla="*/ 372483 h 735012"/>
                <a:gd name="connsiteX75" fmla="*/ 631489 w 1562100"/>
                <a:gd name="connsiteY75" fmla="*/ 386070 h 735012"/>
                <a:gd name="connsiteX76" fmla="*/ 647378 w 1562100"/>
                <a:gd name="connsiteY76" fmla="*/ 399882 h 735012"/>
                <a:gd name="connsiteX77" fmla="*/ 663722 w 1562100"/>
                <a:gd name="connsiteY77" fmla="*/ 414148 h 735012"/>
                <a:gd name="connsiteX78" fmla="*/ 680292 w 1562100"/>
                <a:gd name="connsiteY78" fmla="*/ 428187 h 735012"/>
                <a:gd name="connsiteX79" fmla="*/ 696862 w 1562100"/>
                <a:gd name="connsiteY79" fmla="*/ 442000 h 735012"/>
                <a:gd name="connsiteX80" fmla="*/ 712979 w 1562100"/>
                <a:gd name="connsiteY80" fmla="*/ 454907 h 735012"/>
                <a:gd name="connsiteX81" fmla="*/ 728414 w 1562100"/>
                <a:gd name="connsiteY81" fmla="*/ 466682 h 735012"/>
                <a:gd name="connsiteX82" fmla="*/ 735905 w 1562100"/>
                <a:gd name="connsiteY82" fmla="*/ 472116 h 735012"/>
                <a:gd name="connsiteX83" fmla="*/ 742942 w 1562100"/>
                <a:gd name="connsiteY83" fmla="*/ 476872 h 735012"/>
                <a:gd name="connsiteX84" fmla="*/ 749524 w 1562100"/>
                <a:gd name="connsiteY84" fmla="*/ 481174 h 735012"/>
                <a:gd name="connsiteX85" fmla="*/ 755880 w 1562100"/>
                <a:gd name="connsiteY85" fmla="*/ 485023 h 735012"/>
                <a:gd name="connsiteX86" fmla="*/ 761782 w 1562100"/>
                <a:gd name="connsiteY86" fmla="*/ 488194 h 735012"/>
                <a:gd name="connsiteX87" fmla="*/ 767230 w 1562100"/>
                <a:gd name="connsiteY87" fmla="*/ 490911 h 735012"/>
                <a:gd name="connsiteX88" fmla="*/ 777671 w 1562100"/>
                <a:gd name="connsiteY88" fmla="*/ 495666 h 735012"/>
                <a:gd name="connsiteX89" fmla="*/ 788567 w 1562100"/>
                <a:gd name="connsiteY89" fmla="*/ 499968 h 735012"/>
                <a:gd name="connsiteX90" fmla="*/ 800143 w 1562100"/>
                <a:gd name="connsiteY90" fmla="*/ 504271 h 735012"/>
                <a:gd name="connsiteX91" fmla="*/ 811493 w 1562100"/>
                <a:gd name="connsiteY91" fmla="*/ 508120 h 735012"/>
                <a:gd name="connsiteX92" fmla="*/ 823296 w 1562100"/>
                <a:gd name="connsiteY92" fmla="*/ 512196 h 735012"/>
                <a:gd name="connsiteX93" fmla="*/ 835100 w 1562100"/>
                <a:gd name="connsiteY93" fmla="*/ 515819 h 735012"/>
                <a:gd name="connsiteX94" fmla="*/ 846903 w 1562100"/>
                <a:gd name="connsiteY94" fmla="*/ 519442 h 735012"/>
                <a:gd name="connsiteX95" fmla="*/ 858480 w 1562100"/>
                <a:gd name="connsiteY95" fmla="*/ 522839 h 735012"/>
                <a:gd name="connsiteX96" fmla="*/ 881406 w 1562100"/>
                <a:gd name="connsiteY96" fmla="*/ 528953 h 735012"/>
                <a:gd name="connsiteX97" fmla="*/ 902970 w 1562100"/>
                <a:gd name="connsiteY97" fmla="*/ 534161 h 735012"/>
                <a:gd name="connsiteX98" fmla="*/ 938608 w 1562100"/>
                <a:gd name="connsiteY98" fmla="*/ 543218 h 735012"/>
                <a:gd name="connsiteX99" fmla="*/ 945872 w 1562100"/>
                <a:gd name="connsiteY99" fmla="*/ 545256 h 735012"/>
                <a:gd name="connsiteX100" fmla="*/ 952454 w 1562100"/>
                <a:gd name="connsiteY100" fmla="*/ 547068 h 735012"/>
                <a:gd name="connsiteX101" fmla="*/ 958810 w 1562100"/>
                <a:gd name="connsiteY101" fmla="*/ 549332 h 735012"/>
                <a:gd name="connsiteX102" fmla="*/ 964485 w 1562100"/>
                <a:gd name="connsiteY102" fmla="*/ 551823 h 735012"/>
                <a:gd name="connsiteX103" fmla="*/ 969706 w 1562100"/>
                <a:gd name="connsiteY103" fmla="*/ 554314 h 735012"/>
                <a:gd name="connsiteX104" fmla="*/ 974245 w 1562100"/>
                <a:gd name="connsiteY104" fmla="*/ 557258 h 735012"/>
                <a:gd name="connsiteX105" fmla="*/ 976515 w 1562100"/>
                <a:gd name="connsiteY105" fmla="*/ 559069 h 735012"/>
                <a:gd name="connsiteX106" fmla="*/ 978558 w 1562100"/>
                <a:gd name="connsiteY106" fmla="*/ 560654 h 735012"/>
                <a:gd name="connsiteX107" fmla="*/ 980601 w 1562100"/>
                <a:gd name="connsiteY107" fmla="*/ 562692 h 735012"/>
                <a:gd name="connsiteX108" fmla="*/ 982190 w 1562100"/>
                <a:gd name="connsiteY108" fmla="*/ 564730 h 735012"/>
                <a:gd name="connsiteX109" fmla="*/ 984006 w 1562100"/>
                <a:gd name="connsiteY109" fmla="*/ 566542 h 735012"/>
                <a:gd name="connsiteX110" fmla="*/ 985368 w 1562100"/>
                <a:gd name="connsiteY110" fmla="*/ 569032 h 735012"/>
                <a:gd name="connsiteX111" fmla="*/ 986957 w 1562100"/>
                <a:gd name="connsiteY111" fmla="*/ 571070 h 735012"/>
                <a:gd name="connsiteX112" fmla="*/ 988319 w 1562100"/>
                <a:gd name="connsiteY112" fmla="*/ 573788 h 735012"/>
                <a:gd name="connsiteX113" fmla="*/ 989681 w 1562100"/>
                <a:gd name="connsiteY113" fmla="*/ 576505 h 735012"/>
                <a:gd name="connsiteX114" fmla="*/ 990816 w 1562100"/>
                <a:gd name="connsiteY114" fmla="*/ 579222 h 735012"/>
                <a:gd name="connsiteX115" fmla="*/ 991724 w 1562100"/>
                <a:gd name="connsiteY115" fmla="*/ 582166 h 735012"/>
                <a:gd name="connsiteX116" fmla="*/ 992405 w 1562100"/>
                <a:gd name="connsiteY116" fmla="*/ 585336 h 735012"/>
                <a:gd name="connsiteX117" fmla="*/ 993994 w 1562100"/>
                <a:gd name="connsiteY117" fmla="*/ 592356 h 735012"/>
                <a:gd name="connsiteX118" fmla="*/ 995129 w 1562100"/>
                <a:gd name="connsiteY118" fmla="*/ 599828 h 735012"/>
                <a:gd name="connsiteX119" fmla="*/ 995583 w 1562100"/>
                <a:gd name="connsiteY119" fmla="*/ 608433 h 735012"/>
                <a:gd name="connsiteX120" fmla="*/ 995810 w 1562100"/>
                <a:gd name="connsiteY120" fmla="*/ 617717 h 735012"/>
                <a:gd name="connsiteX121" fmla="*/ 997852 w 1562100"/>
                <a:gd name="connsiteY121" fmla="*/ 619981 h 735012"/>
                <a:gd name="connsiteX122" fmla="*/ 999668 w 1562100"/>
                <a:gd name="connsiteY122" fmla="*/ 623151 h 735012"/>
                <a:gd name="connsiteX123" fmla="*/ 1001257 w 1562100"/>
                <a:gd name="connsiteY123" fmla="*/ 626774 h 735012"/>
                <a:gd name="connsiteX124" fmla="*/ 1001938 w 1562100"/>
                <a:gd name="connsiteY124" fmla="*/ 629039 h 735012"/>
                <a:gd name="connsiteX125" fmla="*/ 1002392 w 1562100"/>
                <a:gd name="connsiteY125" fmla="*/ 631530 h 735012"/>
                <a:gd name="connsiteX126" fmla="*/ 1003073 w 1562100"/>
                <a:gd name="connsiteY126" fmla="*/ 633794 h 735012"/>
                <a:gd name="connsiteX127" fmla="*/ 1003300 w 1562100"/>
                <a:gd name="connsiteY127" fmla="*/ 636285 h 735012"/>
                <a:gd name="connsiteX128" fmla="*/ 1003300 w 1562100"/>
                <a:gd name="connsiteY128" fmla="*/ 639002 h 735012"/>
                <a:gd name="connsiteX129" fmla="*/ 1002846 w 1562100"/>
                <a:gd name="connsiteY129" fmla="*/ 641946 h 735012"/>
                <a:gd name="connsiteX130" fmla="*/ 1001938 w 1562100"/>
                <a:gd name="connsiteY130" fmla="*/ 644663 h 735012"/>
                <a:gd name="connsiteX131" fmla="*/ 1000803 w 1562100"/>
                <a:gd name="connsiteY131" fmla="*/ 647154 h 735012"/>
                <a:gd name="connsiteX132" fmla="*/ 999895 w 1562100"/>
                <a:gd name="connsiteY132" fmla="*/ 648965 h 735012"/>
                <a:gd name="connsiteX133" fmla="*/ 998079 w 1562100"/>
                <a:gd name="connsiteY133" fmla="*/ 651003 h 735012"/>
                <a:gd name="connsiteX134" fmla="*/ 995583 w 1562100"/>
                <a:gd name="connsiteY134" fmla="*/ 653041 h 735012"/>
                <a:gd name="connsiteX135" fmla="*/ 992178 w 1562100"/>
                <a:gd name="connsiteY135" fmla="*/ 655759 h 735012"/>
                <a:gd name="connsiteX136" fmla="*/ 988319 w 1562100"/>
                <a:gd name="connsiteY136" fmla="*/ 658702 h 735012"/>
                <a:gd name="connsiteX137" fmla="*/ 983779 w 1562100"/>
                <a:gd name="connsiteY137" fmla="*/ 661872 h 735012"/>
                <a:gd name="connsiteX138" fmla="*/ 978558 w 1562100"/>
                <a:gd name="connsiteY138" fmla="*/ 665043 h 735012"/>
                <a:gd name="connsiteX139" fmla="*/ 972429 w 1562100"/>
                <a:gd name="connsiteY139" fmla="*/ 668666 h 735012"/>
                <a:gd name="connsiteX140" fmla="*/ 965847 w 1562100"/>
                <a:gd name="connsiteY140" fmla="*/ 672289 h 735012"/>
                <a:gd name="connsiteX141" fmla="*/ 958583 w 1562100"/>
                <a:gd name="connsiteY141" fmla="*/ 676138 h 735012"/>
                <a:gd name="connsiteX142" fmla="*/ 950638 w 1562100"/>
                <a:gd name="connsiteY142" fmla="*/ 679988 h 735012"/>
                <a:gd name="connsiteX143" fmla="*/ 942013 w 1562100"/>
                <a:gd name="connsiteY143" fmla="*/ 684063 h 735012"/>
                <a:gd name="connsiteX144" fmla="*/ 932933 w 1562100"/>
                <a:gd name="connsiteY144" fmla="*/ 688139 h 735012"/>
                <a:gd name="connsiteX145" fmla="*/ 922945 w 1562100"/>
                <a:gd name="connsiteY145" fmla="*/ 691989 h 735012"/>
                <a:gd name="connsiteX146" fmla="*/ 912277 w 1562100"/>
                <a:gd name="connsiteY146" fmla="*/ 696065 h 735012"/>
                <a:gd name="connsiteX147" fmla="*/ 901154 w 1562100"/>
                <a:gd name="connsiteY147" fmla="*/ 699914 h 735012"/>
                <a:gd name="connsiteX148" fmla="*/ 889351 w 1562100"/>
                <a:gd name="connsiteY148" fmla="*/ 703990 h 735012"/>
                <a:gd name="connsiteX149" fmla="*/ 877093 w 1562100"/>
                <a:gd name="connsiteY149" fmla="*/ 707840 h 735012"/>
                <a:gd name="connsiteX150" fmla="*/ 863928 w 1562100"/>
                <a:gd name="connsiteY150" fmla="*/ 711463 h 735012"/>
                <a:gd name="connsiteX151" fmla="*/ 850308 w 1562100"/>
                <a:gd name="connsiteY151" fmla="*/ 715086 h 735012"/>
                <a:gd name="connsiteX152" fmla="*/ 836008 w 1562100"/>
                <a:gd name="connsiteY152" fmla="*/ 718256 h 735012"/>
                <a:gd name="connsiteX153" fmla="*/ 821480 w 1562100"/>
                <a:gd name="connsiteY153" fmla="*/ 721426 h 735012"/>
                <a:gd name="connsiteX154" fmla="*/ 805818 w 1562100"/>
                <a:gd name="connsiteY154" fmla="*/ 724370 h 735012"/>
                <a:gd name="connsiteX155" fmla="*/ 790156 w 1562100"/>
                <a:gd name="connsiteY155" fmla="*/ 727087 h 735012"/>
                <a:gd name="connsiteX156" fmla="*/ 773585 w 1562100"/>
                <a:gd name="connsiteY156" fmla="*/ 729125 h 735012"/>
                <a:gd name="connsiteX157" fmla="*/ 756334 w 1562100"/>
                <a:gd name="connsiteY157" fmla="*/ 731163 h 735012"/>
                <a:gd name="connsiteX158" fmla="*/ 738856 w 1562100"/>
                <a:gd name="connsiteY158" fmla="*/ 732748 h 735012"/>
                <a:gd name="connsiteX159" fmla="*/ 720923 w 1562100"/>
                <a:gd name="connsiteY159" fmla="*/ 733880 h 735012"/>
                <a:gd name="connsiteX160" fmla="*/ 702083 w 1562100"/>
                <a:gd name="connsiteY160" fmla="*/ 734786 h 735012"/>
                <a:gd name="connsiteX161" fmla="*/ 682789 w 1562100"/>
                <a:gd name="connsiteY161" fmla="*/ 735012 h 735012"/>
                <a:gd name="connsiteX162" fmla="*/ 663041 w 1562100"/>
                <a:gd name="connsiteY162" fmla="*/ 734786 h 735012"/>
                <a:gd name="connsiteX163" fmla="*/ 642839 w 1562100"/>
                <a:gd name="connsiteY163" fmla="*/ 734333 h 735012"/>
                <a:gd name="connsiteX164" fmla="*/ 622409 w 1562100"/>
                <a:gd name="connsiteY164" fmla="*/ 732974 h 735012"/>
                <a:gd name="connsiteX165" fmla="*/ 602434 w 1562100"/>
                <a:gd name="connsiteY165" fmla="*/ 731389 h 735012"/>
                <a:gd name="connsiteX166" fmla="*/ 582686 w 1562100"/>
                <a:gd name="connsiteY166" fmla="*/ 729125 h 735012"/>
                <a:gd name="connsiteX167" fmla="*/ 563392 w 1562100"/>
                <a:gd name="connsiteY167" fmla="*/ 726408 h 735012"/>
                <a:gd name="connsiteX168" fmla="*/ 544552 w 1562100"/>
                <a:gd name="connsiteY168" fmla="*/ 723237 h 735012"/>
                <a:gd name="connsiteX169" fmla="*/ 525938 w 1562100"/>
                <a:gd name="connsiteY169" fmla="*/ 719841 h 735012"/>
                <a:gd name="connsiteX170" fmla="*/ 508006 w 1562100"/>
                <a:gd name="connsiteY170" fmla="*/ 715991 h 735012"/>
                <a:gd name="connsiteX171" fmla="*/ 490074 w 1562100"/>
                <a:gd name="connsiteY171" fmla="*/ 712142 h 735012"/>
                <a:gd name="connsiteX172" fmla="*/ 472822 w 1562100"/>
                <a:gd name="connsiteY172" fmla="*/ 707840 h 735012"/>
                <a:gd name="connsiteX173" fmla="*/ 456252 w 1562100"/>
                <a:gd name="connsiteY173" fmla="*/ 703084 h 735012"/>
                <a:gd name="connsiteX174" fmla="*/ 439909 w 1562100"/>
                <a:gd name="connsiteY174" fmla="*/ 698329 h 735012"/>
                <a:gd name="connsiteX175" fmla="*/ 424473 w 1562100"/>
                <a:gd name="connsiteY175" fmla="*/ 693347 h 735012"/>
                <a:gd name="connsiteX176" fmla="*/ 409038 w 1562100"/>
                <a:gd name="connsiteY176" fmla="*/ 688366 h 735012"/>
                <a:gd name="connsiteX177" fmla="*/ 394511 w 1562100"/>
                <a:gd name="connsiteY177" fmla="*/ 683158 h 735012"/>
                <a:gd name="connsiteX178" fmla="*/ 380210 w 1562100"/>
                <a:gd name="connsiteY178" fmla="*/ 678176 h 735012"/>
                <a:gd name="connsiteX179" fmla="*/ 366818 w 1562100"/>
                <a:gd name="connsiteY179" fmla="*/ 672741 h 735012"/>
                <a:gd name="connsiteX180" fmla="*/ 353879 w 1562100"/>
                <a:gd name="connsiteY180" fmla="*/ 667760 h 735012"/>
                <a:gd name="connsiteX181" fmla="*/ 341849 w 1562100"/>
                <a:gd name="connsiteY181" fmla="*/ 662325 h 735012"/>
                <a:gd name="connsiteX182" fmla="*/ 330272 w 1562100"/>
                <a:gd name="connsiteY182" fmla="*/ 657117 h 735012"/>
                <a:gd name="connsiteX183" fmla="*/ 319377 w 1562100"/>
                <a:gd name="connsiteY183" fmla="*/ 652362 h 735012"/>
                <a:gd name="connsiteX184" fmla="*/ 299628 w 1562100"/>
                <a:gd name="connsiteY184" fmla="*/ 642852 h 735012"/>
                <a:gd name="connsiteX185" fmla="*/ 282831 w 1562100"/>
                <a:gd name="connsiteY185" fmla="*/ 634473 h 735012"/>
                <a:gd name="connsiteX186" fmla="*/ 268985 w 1562100"/>
                <a:gd name="connsiteY186" fmla="*/ 627001 h 735012"/>
                <a:gd name="connsiteX187" fmla="*/ 258543 w 1562100"/>
                <a:gd name="connsiteY187" fmla="*/ 621340 h 735012"/>
                <a:gd name="connsiteX188" fmla="*/ 247420 w 1562100"/>
                <a:gd name="connsiteY188" fmla="*/ 615226 h 735012"/>
                <a:gd name="connsiteX189" fmla="*/ 246512 w 1562100"/>
                <a:gd name="connsiteY189" fmla="*/ 614773 h 735012"/>
                <a:gd name="connsiteX190" fmla="*/ 245604 w 1562100"/>
                <a:gd name="connsiteY190" fmla="*/ 614547 h 735012"/>
                <a:gd name="connsiteX191" fmla="*/ 244243 w 1562100"/>
                <a:gd name="connsiteY191" fmla="*/ 614773 h 735012"/>
                <a:gd name="connsiteX192" fmla="*/ 243108 w 1562100"/>
                <a:gd name="connsiteY192" fmla="*/ 614773 h 735012"/>
                <a:gd name="connsiteX193" fmla="*/ 240611 w 1562100"/>
                <a:gd name="connsiteY193" fmla="*/ 615679 h 735012"/>
                <a:gd name="connsiteX194" fmla="*/ 238114 w 1562100"/>
                <a:gd name="connsiteY194" fmla="*/ 616811 h 735012"/>
                <a:gd name="connsiteX195" fmla="*/ 235163 w 1562100"/>
                <a:gd name="connsiteY195" fmla="*/ 618623 h 735012"/>
                <a:gd name="connsiteX196" fmla="*/ 232212 w 1562100"/>
                <a:gd name="connsiteY196" fmla="*/ 620660 h 735012"/>
                <a:gd name="connsiteX197" fmla="*/ 229261 w 1562100"/>
                <a:gd name="connsiteY197" fmla="*/ 623151 h 735012"/>
                <a:gd name="connsiteX198" fmla="*/ 226310 w 1562100"/>
                <a:gd name="connsiteY198" fmla="*/ 625642 h 735012"/>
                <a:gd name="connsiteX199" fmla="*/ 221089 w 1562100"/>
                <a:gd name="connsiteY199" fmla="*/ 630624 h 735012"/>
                <a:gd name="connsiteX200" fmla="*/ 216777 w 1562100"/>
                <a:gd name="connsiteY200" fmla="*/ 635379 h 735012"/>
                <a:gd name="connsiteX201" fmla="*/ 212691 w 1562100"/>
                <a:gd name="connsiteY201" fmla="*/ 639908 h 735012"/>
                <a:gd name="connsiteX202" fmla="*/ 204065 w 1562100"/>
                <a:gd name="connsiteY202" fmla="*/ 638323 h 735012"/>
                <a:gd name="connsiteX203" fmla="*/ 181593 w 1562100"/>
                <a:gd name="connsiteY203" fmla="*/ 633568 h 735012"/>
                <a:gd name="connsiteX204" fmla="*/ 166385 w 1562100"/>
                <a:gd name="connsiteY204" fmla="*/ 630397 h 735012"/>
                <a:gd name="connsiteX205" fmla="*/ 149360 w 1562100"/>
                <a:gd name="connsiteY205" fmla="*/ 626548 h 735012"/>
                <a:gd name="connsiteX206" fmla="*/ 130974 w 1562100"/>
                <a:gd name="connsiteY206" fmla="*/ 622246 h 735012"/>
                <a:gd name="connsiteX207" fmla="*/ 112134 w 1562100"/>
                <a:gd name="connsiteY207" fmla="*/ 617717 h 735012"/>
                <a:gd name="connsiteX208" fmla="*/ 93067 w 1562100"/>
                <a:gd name="connsiteY208" fmla="*/ 612509 h 735012"/>
                <a:gd name="connsiteX209" fmla="*/ 74226 w 1562100"/>
                <a:gd name="connsiteY209" fmla="*/ 607074 h 735012"/>
                <a:gd name="connsiteX210" fmla="*/ 65374 w 1562100"/>
                <a:gd name="connsiteY210" fmla="*/ 604583 h 735012"/>
                <a:gd name="connsiteX211" fmla="*/ 56748 w 1562100"/>
                <a:gd name="connsiteY211" fmla="*/ 601640 h 735012"/>
                <a:gd name="connsiteX212" fmla="*/ 48576 w 1562100"/>
                <a:gd name="connsiteY212" fmla="*/ 598922 h 735012"/>
                <a:gd name="connsiteX213" fmla="*/ 40632 w 1562100"/>
                <a:gd name="connsiteY213" fmla="*/ 595979 h 735012"/>
                <a:gd name="connsiteX214" fmla="*/ 33368 w 1562100"/>
                <a:gd name="connsiteY214" fmla="*/ 593035 h 735012"/>
                <a:gd name="connsiteX215" fmla="*/ 26785 w 1562100"/>
                <a:gd name="connsiteY215" fmla="*/ 590091 h 735012"/>
                <a:gd name="connsiteX216" fmla="*/ 20883 w 1562100"/>
                <a:gd name="connsiteY216" fmla="*/ 587147 h 735012"/>
                <a:gd name="connsiteX217" fmla="*/ 15890 w 1562100"/>
                <a:gd name="connsiteY217" fmla="*/ 584204 h 735012"/>
                <a:gd name="connsiteX218" fmla="*/ 11350 w 1562100"/>
                <a:gd name="connsiteY218" fmla="*/ 581487 h 735012"/>
                <a:gd name="connsiteX219" fmla="*/ 7718 w 1562100"/>
                <a:gd name="connsiteY219" fmla="*/ 578543 h 735012"/>
                <a:gd name="connsiteX220" fmla="*/ 6583 w 1562100"/>
                <a:gd name="connsiteY220" fmla="*/ 577184 h 735012"/>
                <a:gd name="connsiteX221" fmla="*/ 5448 w 1562100"/>
                <a:gd name="connsiteY221" fmla="*/ 575826 h 735012"/>
                <a:gd name="connsiteX222" fmla="*/ 4313 w 1562100"/>
                <a:gd name="connsiteY222" fmla="*/ 574240 h 735012"/>
                <a:gd name="connsiteX223" fmla="*/ 3859 w 1562100"/>
                <a:gd name="connsiteY223" fmla="*/ 572882 h 735012"/>
                <a:gd name="connsiteX224" fmla="*/ 2951 w 1562100"/>
                <a:gd name="connsiteY224" fmla="*/ 569712 h 735012"/>
                <a:gd name="connsiteX225" fmla="*/ 2270 w 1562100"/>
                <a:gd name="connsiteY225" fmla="*/ 566089 h 735012"/>
                <a:gd name="connsiteX226" fmla="*/ 1589 w 1562100"/>
                <a:gd name="connsiteY226" fmla="*/ 561786 h 735012"/>
                <a:gd name="connsiteX227" fmla="*/ 908 w 1562100"/>
                <a:gd name="connsiteY227" fmla="*/ 556578 h 735012"/>
                <a:gd name="connsiteX228" fmla="*/ 227 w 1562100"/>
                <a:gd name="connsiteY228" fmla="*/ 545256 h 735012"/>
                <a:gd name="connsiteX229" fmla="*/ 0 w 1562100"/>
                <a:gd name="connsiteY229" fmla="*/ 532123 h 735012"/>
                <a:gd name="connsiteX230" fmla="*/ 0 w 1562100"/>
                <a:gd name="connsiteY230" fmla="*/ 517404 h 735012"/>
                <a:gd name="connsiteX231" fmla="*/ 454 w 1562100"/>
                <a:gd name="connsiteY231" fmla="*/ 501554 h 735012"/>
                <a:gd name="connsiteX232" fmla="*/ 1135 w 1562100"/>
                <a:gd name="connsiteY232" fmla="*/ 485476 h 735012"/>
                <a:gd name="connsiteX233" fmla="*/ 2497 w 1562100"/>
                <a:gd name="connsiteY233" fmla="*/ 468946 h 735012"/>
                <a:gd name="connsiteX234" fmla="*/ 3859 w 1562100"/>
                <a:gd name="connsiteY234" fmla="*/ 452190 h 735012"/>
                <a:gd name="connsiteX235" fmla="*/ 5675 w 1562100"/>
                <a:gd name="connsiteY235" fmla="*/ 435886 h 735012"/>
                <a:gd name="connsiteX236" fmla="*/ 7491 w 1562100"/>
                <a:gd name="connsiteY236" fmla="*/ 420035 h 735012"/>
                <a:gd name="connsiteX237" fmla="*/ 9761 w 1562100"/>
                <a:gd name="connsiteY237" fmla="*/ 405317 h 735012"/>
                <a:gd name="connsiteX238" fmla="*/ 12485 w 1562100"/>
                <a:gd name="connsiteY238" fmla="*/ 392183 h 735012"/>
                <a:gd name="connsiteX239" fmla="*/ 13620 w 1562100"/>
                <a:gd name="connsiteY239" fmla="*/ 386296 h 735012"/>
                <a:gd name="connsiteX240" fmla="*/ 14982 w 1562100"/>
                <a:gd name="connsiteY240" fmla="*/ 380861 h 735012"/>
                <a:gd name="connsiteX241" fmla="*/ 16571 w 1562100"/>
                <a:gd name="connsiteY241" fmla="*/ 375653 h 735012"/>
                <a:gd name="connsiteX242" fmla="*/ 17933 w 1562100"/>
                <a:gd name="connsiteY242" fmla="*/ 371351 h 735012"/>
                <a:gd name="connsiteX243" fmla="*/ 19748 w 1562100"/>
                <a:gd name="connsiteY243" fmla="*/ 367728 h 735012"/>
                <a:gd name="connsiteX244" fmla="*/ 21110 w 1562100"/>
                <a:gd name="connsiteY244" fmla="*/ 364558 h 735012"/>
                <a:gd name="connsiteX245" fmla="*/ 26785 w 1562100"/>
                <a:gd name="connsiteY245" fmla="*/ 355047 h 735012"/>
                <a:gd name="connsiteX246" fmla="*/ 32006 w 1562100"/>
                <a:gd name="connsiteY246" fmla="*/ 345537 h 735012"/>
                <a:gd name="connsiteX247" fmla="*/ 36773 w 1562100"/>
                <a:gd name="connsiteY247" fmla="*/ 335800 h 735012"/>
                <a:gd name="connsiteX248" fmla="*/ 41313 w 1562100"/>
                <a:gd name="connsiteY248" fmla="*/ 326516 h 735012"/>
                <a:gd name="connsiteX249" fmla="*/ 45625 w 1562100"/>
                <a:gd name="connsiteY249" fmla="*/ 317006 h 735012"/>
                <a:gd name="connsiteX250" fmla="*/ 49257 w 1562100"/>
                <a:gd name="connsiteY250" fmla="*/ 307722 h 735012"/>
                <a:gd name="connsiteX251" fmla="*/ 51981 w 1562100"/>
                <a:gd name="connsiteY251" fmla="*/ 298664 h 735012"/>
                <a:gd name="connsiteX252" fmla="*/ 53116 w 1562100"/>
                <a:gd name="connsiteY252" fmla="*/ 294588 h 735012"/>
                <a:gd name="connsiteX253" fmla="*/ 1053530 w 1562100"/>
                <a:gd name="connsiteY253" fmla="*/ 0 h 735012"/>
                <a:gd name="connsiteX254" fmla="*/ 1055344 w 1562100"/>
                <a:gd name="connsiteY254" fmla="*/ 4303 h 735012"/>
                <a:gd name="connsiteX255" fmla="*/ 1057384 w 1562100"/>
                <a:gd name="connsiteY255" fmla="*/ 5209 h 735012"/>
                <a:gd name="connsiteX256" fmla="*/ 1062146 w 1562100"/>
                <a:gd name="connsiteY256" fmla="*/ 7475 h 735012"/>
                <a:gd name="connsiteX257" fmla="*/ 1069628 w 1562100"/>
                <a:gd name="connsiteY257" fmla="*/ 11552 h 735012"/>
                <a:gd name="connsiteX258" fmla="*/ 1073936 w 1562100"/>
                <a:gd name="connsiteY258" fmla="*/ 13817 h 735012"/>
                <a:gd name="connsiteX259" fmla="*/ 1078244 w 1562100"/>
                <a:gd name="connsiteY259" fmla="*/ 16535 h 735012"/>
                <a:gd name="connsiteX260" fmla="*/ 1083232 w 1562100"/>
                <a:gd name="connsiteY260" fmla="*/ 19480 h 735012"/>
                <a:gd name="connsiteX261" fmla="*/ 1087994 w 1562100"/>
                <a:gd name="connsiteY261" fmla="*/ 22877 h 735012"/>
                <a:gd name="connsiteX262" fmla="*/ 1092755 w 1562100"/>
                <a:gd name="connsiteY262" fmla="*/ 26501 h 735012"/>
                <a:gd name="connsiteX263" fmla="*/ 1097290 w 1562100"/>
                <a:gd name="connsiteY263" fmla="*/ 30579 h 735012"/>
                <a:gd name="connsiteX264" fmla="*/ 1101598 w 1562100"/>
                <a:gd name="connsiteY264" fmla="*/ 34882 h 735012"/>
                <a:gd name="connsiteX265" fmla="*/ 1105906 w 1562100"/>
                <a:gd name="connsiteY265" fmla="*/ 39413 h 735012"/>
                <a:gd name="connsiteX266" fmla="*/ 1109534 w 1562100"/>
                <a:gd name="connsiteY266" fmla="*/ 43943 h 735012"/>
                <a:gd name="connsiteX267" fmla="*/ 1111121 w 1562100"/>
                <a:gd name="connsiteY267" fmla="*/ 46434 h 735012"/>
                <a:gd name="connsiteX268" fmla="*/ 1112708 w 1562100"/>
                <a:gd name="connsiteY268" fmla="*/ 49153 h 735012"/>
                <a:gd name="connsiteX269" fmla="*/ 1115882 w 1562100"/>
                <a:gd name="connsiteY269" fmla="*/ 54815 h 735012"/>
                <a:gd name="connsiteX270" fmla="*/ 1119510 w 1562100"/>
                <a:gd name="connsiteY270" fmla="*/ 60705 h 735012"/>
                <a:gd name="connsiteX271" fmla="*/ 1129033 w 1562100"/>
                <a:gd name="connsiteY271" fmla="*/ 75201 h 735012"/>
                <a:gd name="connsiteX272" fmla="*/ 1139690 w 1562100"/>
                <a:gd name="connsiteY272" fmla="*/ 91284 h 735012"/>
                <a:gd name="connsiteX273" fmla="*/ 1151253 w 1562100"/>
                <a:gd name="connsiteY273" fmla="*/ 107819 h 735012"/>
                <a:gd name="connsiteX274" fmla="*/ 1163270 w 1562100"/>
                <a:gd name="connsiteY274" fmla="*/ 123675 h 735012"/>
                <a:gd name="connsiteX275" fmla="*/ 1174380 w 1562100"/>
                <a:gd name="connsiteY275" fmla="*/ 138851 h 735012"/>
                <a:gd name="connsiteX276" fmla="*/ 1184130 w 1562100"/>
                <a:gd name="connsiteY276" fmla="*/ 151309 h 735012"/>
                <a:gd name="connsiteX277" fmla="*/ 1192066 w 1562100"/>
                <a:gd name="connsiteY277" fmla="*/ 160822 h 735012"/>
                <a:gd name="connsiteX278" fmla="*/ 1193880 w 1562100"/>
                <a:gd name="connsiteY278" fmla="*/ 162408 h 735012"/>
                <a:gd name="connsiteX279" fmla="*/ 1196147 w 1562100"/>
                <a:gd name="connsiteY279" fmla="*/ 164220 h 735012"/>
                <a:gd name="connsiteX280" fmla="*/ 1198868 w 1562100"/>
                <a:gd name="connsiteY280" fmla="*/ 165579 h 735012"/>
                <a:gd name="connsiteX281" fmla="*/ 1201589 w 1562100"/>
                <a:gd name="connsiteY281" fmla="*/ 166712 h 735012"/>
                <a:gd name="connsiteX282" fmla="*/ 1205217 w 1562100"/>
                <a:gd name="connsiteY282" fmla="*/ 168071 h 735012"/>
                <a:gd name="connsiteX283" fmla="*/ 1208844 w 1562100"/>
                <a:gd name="connsiteY283" fmla="*/ 168977 h 735012"/>
                <a:gd name="connsiteX284" fmla="*/ 1212926 w 1562100"/>
                <a:gd name="connsiteY284" fmla="*/ 169883 h 735012"/>
                <a:gd name="connsiteX285" fmla="*/ 1217007 w 1562100"/>
                <a:gd name="connsiteY285" fmla="*/ 170789 h 735012"/>
                <a:gd name="connsiteX286" fmla="*/ 1226530 w 1562100"/>
                <a:gd name="connsiteY286" fmla="*/ 172148 h 735012"/>
                <a:gd name="connsiteX287" fmla="*/ 1237186 w 1562100"/>
                <a:gd name="connsiteY287" fmla="*/ 172827 h 735012"/>
                <a:gd name="connsiteX288" fmla="*/ 1248523 w 1562100"/>
                <a:gd name="connsiteY288" fmla="*/ 173507 h 735012"/>
                <a:gd name="connsiteX289" fmla="*/ 1260540 w 1562100"/>
                <a:gd name="connsiteY289" fmla="*/ 174186 h 735012"/>
                <a:gd name="connsiteX290" fmla="*/ 1286615 w 1562100"/>
                <a:gd name="connsiteY290" fmla="*/ 174639 h 735012"/>
                <a:gd name="connsiteX291" fmla="*/ 1313823 w 1562100"/>
                <a:gd name="connsiteY291" fmla="*/ 175092 h 735012"/>
                <a:gd name="connsiteX292" fmla="*/ 1327654 w 1562100"/>
                <a:gd name="connsiteY292" fmla="*/ 175545 h 735012"/>
                <a:gd name="connsiteX293" fmla="*/ 1341712 w 1562100"/>
                <a:gd name="connsiteY293" fmla="*/ 175999 h 735012"/>
                <a:gd name="connsiteX294" fmla="*/ 1355090 w 1562100"/>
                <a:gd name="connsiteY294" fmla="*/ 177131 h 735012"/>
                <a:gd name="connsiteX295" fmla="*/ 1368467 w 1562100"/>
                <a:gd name="connsiteY295" fmla="*/ 178037 h 735012"/>
                <a:gd name="connsiteX296" fmla="*/ 1381618 w 1562100"/>
                <a:gd name="connsiteY296" fmla="*/ 179623 h 735012"/>
                <a:gd name="connsiteX297" fmla="*/ 1394768 w 1562100"/>
                <a:gd name="connsiteY297" fmla="*/ 181435 h 735012"/>
                <a:gd name="connsiteX298" fmla="*/ 1407466 w 1562100"/>
                <a:gd name="connsiteY298" fmla="*/ 183247 h 735012"/>
                <a:gd name="connsiteX299" fmla="*/ 1420390 w 1562100"/>
                <a:gd name="connsiteY299" fmla="*/ 185512 h 735012"/>
                <a:gd name="connsiteX300" fmla="*/ 1433087 w 1562100"/>
                <a:gd name="connsiteY300" fmla="*/ 187777 h 735012"/>
                <a:gd name="connsiteX301" fmla="*/ 1445558 w 1562100"/>
                <a:gd name="connsiteY301" fmla="*/ 190495 h 735012"/>
                <a:gd name="connsiteX302" fmla="*/ 1457348 w 1562100"/>
                <a:gd name="connsiteY302" fmla="*/ 192987 h 735012"/>
                <a:gd name="connsiteX303" fmla="*/ 1468911 w 1562100"/>
                <a:gd name="connsiteY303" fmla="*/ 195705 h 735012"/>
                <a:gd name="connsiteX304" fmla="*/ 1479795 w 1562100"/>
                <a:gd name="connsiteY304" fmla="*/ 198650 h 735012"/>
                <a:gd name="connsiteX305" fmla="*/ 1489998 w 1562100"/>
                <a:gd name="connsiteY305" fmla="*/ 201821 h 735012"/>
                <a:gd name="connsiteX306" fmla="*/ 1499521 w 1562100"/>
                <a:gd name="connsiteY306" fmla="*/ 205218 h 735012"/>
                <a:gd name="connsiteX307" fmla="*/ 1508137 w 1562100"/>
                <a:gd name="connsiteY307" fmla="*/ 208390 h 735012"/>
                <a:gd name="connsiteX308" fmla="*/ 1515846 w 1562100"/>
                <a:gd name="connsiteY308" fmla="*/ 212014 h 735012"/>
                <a:gd name="connsiteX309" fmla="*/ 1522421 w 1562100"/>
                <a:gd name="connsiteY309" fmla="*/ 215411 h 735012"/>
                <a:gd name="connsiteX310" fmla="*/ 1525369 w 1562100"/>
                <a:gd name="connsiteY310" fmla="*/ 217450 h 735012"/>
                <a:gd name="connsiteX311" fmla="*/ 1528090 w 1562100"/>
                <a:gd name="connsiteY311" fmla="*/ 219036 h 735012"/>
                <a:gd name="connsiteX312" fmla="*/ 1530130 w 1562100"/>
                <a:gd name="connsiteY312" fmla="*/ 221074 h 735012"/>
                <a:gd name="connsiteX313" fmla="*/ 1532171 w 1562100"/>
                <a:gd name="connsiteY313" fmla="*/ 222660 h 735012"/>
                <a:gd name="connsiteX314" fmla="*/ 1535799 w 1562100"/>
                <a:gd name="connsiteY314" fmla="*/ 226963 h 735012"/>
                <a:gd name="connsiteX315" fmla="*/ 1539200 w 1562100"/>
                <a:gd name="connsiteY315" fmla="*/ 231267 h 735012"/>
                <a:gd name="connsiteX316" fmla="*/ 1542374 w 1562100"/>
                <a:gd name="connsiteY316" fmla="*/ 235797 h 735012"/>
                <a:gd name="connsiteX317" fmla="*/ 1545322 w 1562100"/>
                <a:gd name="connsiteY317" fmla="*/ 241007 h 735012"/>
                <a:gd name="connsiteX318" fmla="*/ 1548043 w 1562100"/>
                <a:gd name="connsiteY318" fmla="*/ 246217 h 735012"/>
                <a:gd name="connsiteX319" fmla="*/ 1550310 w 1562100"/>
                <a:gd name="connsiteY319" fmla="*/ 251653 h 735012"/>
                <a:gd name="connsiteX320" fmla="*/ 1552577 w 1562100"/>
                <a:gd name="connsiteY320" fmla="*/ 257089 h 735012"/>
                <a:gd name="connsiteX321" fmla="*/ 1554618 w 1562100"/>
                <a:gd name="connsiteY321" fmla="*/ 262299 h 735012"/>
                <a:gd name="connsiteX322" fmla="*/ 1556432 w 1562100"/>
                <a:gd name="connsiteY322" fmla="*/ 267735 h 735012"/>
                <a:gd name="connsiteX323" fmla="*/ 1558019 w 1562100"/>
                <a:gd name="connsiteY323" fmla="*/ 272719 h 735012"/>
                <a:gd name="connsiteX324" fmla="*/ 1560060 w 1562100"/>
                <a:gd name="connsiteY324" fmla="*/ 282005 h 735012"/>
                <a:gd name="connsiteX325" fmla="*/ 1561647 w 1562100"/>
                <a:gd name="connsiteY325" fmla="*/ 289707 h 735012"/>
                <a:gd name="connsiteX326" fmla="*/ 1561873 w 1562100"/>
                <a:gd name="connsiteY326" fmla="*/ 292425 h 735012"/>
                <a:gd name="connsiteX327" fmla="*/ 1562100 w 1562100"/>
                <a:gd name="connsiteY327" fmla="*/ 294691 h 735012"/>
                <a:gd name="connsiteX328" fmla="*/ 1562100 w 1562100"/>
                <a:gd name="connsiteY328" fmla="*/ 295144 h 735012"/>
                <a:gd name="connsiteX329" fmla="*/ 1561647 w 1562100"/>
                <a:gd name="connsiteY329" fmla="*/ 295823 h 735012"/>
                <a:gd name="connsiteX330" fmla="*/ 1560286 w 1562100"/>
                <a:gd name="connsiteY330" fmla="*/ 297409 h 735012"/>
                <a:gd name="connsiteX331" fmla="*/ 1558246 w 1562100"/>
                <a:gd name="connsiteY331" fmla="*/ 299221 h 735012"/>
                <a:gd name="connsiteX332" fmla="*/ 1555525 w 1562100"/>
                <a:gd name="connsiteY332" fmla="*/ 301486 h 735012"/>
                <a:gd name="connsiteX333" fmla="*/ 1551670 w 1562100"/>
                <a:gd name="connsiteY333" fmla="*/ 303977 h 735012"/>
                <a:gd name="connsiteX334" fmla="*/ 1547362 w 1562100"/>
                <a:gd name="connsiteY334" fmla="*/ 306696 h 735012"/>
                <a:gd name="connsiteX335" fmla="*/ 1542147 w 1562100"/>
                <a:gd name="connsiteY335" fmla="*/ 309640 h 735012"/>
                <a:gd name="connsiteX336" fmla="*/ 1536025 w 1562100"/>
                <a:gd name="connsiteY336" fmla="*/ 312811 h 735012"/>
                <a:gd name="connsiteX337" fmla="*/ 1529450 w 1562100"/>
                <a:gd name="connsiteY337" fmla="*/ 316209 h 735012"/>
                <a:gd name="connsiteX338" fmla="*/ 1521968 w 1562100"/>
                <a:gd name="connsiteY338" fmla="*/ 319607 h 735012"/>
                <a:gd name="connsiteX339" fmla="*/ 1513805 w 1562100"/>
                <a:gd name="connsiteY339" fmla="*/ 323231 h 735012"/>
                <a:gd name="connsiteX340" fmla="*/ 1505189 w 1562100"/>
                <a:gd name="connsiteY340" fmla="*/ 326855 h 735012"/>
                <a:gd name="connsiteX341" fmla="*/ 1495893 w 1562100"/>
                <a:gd name="connsiteY341" fmla="*/ 330479 h 735012"/>
                <a:gd name="connsiteX342" fmla="*/ 1485917 w 1562100"/>
                <a:gd name="connsiteY342" fmla="*/ 334103 h 735012"/>
                <a:gd name="connsiteX343" fmla="*/ 1475260 w 1562100"/>
                <a:gd name="connsiteY343" fmla="*/ 337954 h 735012"/>
                <a:gd name="connsiteX344" fmla="*/ 1463923 w 1562100"/>
                <a:gd name="connsiteY344" fmla="*/ 341578 h 735012"/>
                <a:gd name="connsiteX345" fmla="*/ 1452133 w 1562100"/>
                <a:gd name="connsiteY345" fmla="*/ 345202 h 735012"/>
                <a:gd name="connsiteX346" fmla="*/ 1439662 w 1562100"/>
                <a:gd name="connsiteY346" fmla="*/ 348600 h 735012"/>
                <a:gd name="connsiteX347" fmla="*/ 1426738 w 1562100"/>
                <a:gd name="connsiteY347" fmla="*/ 351998 h 735012"/>
                <a:gd name="connsiteX348" fmla="*/ 1413361 w 1562100"/>
                <a:gd name="connsiteY348" fmla="*/ 355395 h 735012"/>
                <a:gd name="connsiteX349" fmla="*/ 1399530 w 1562100"/>
                <a:gd name="connsiteY349" fmla="*/ 358340 h 735012"/>
                <a:gd name="connsiteX350" fmla="*/ 1385019 w 1562100"/>
                <a:gd name="connsiteY350" fmla="*/ 361285 h 735012"/>
                <a:gd name="connsiteX351" fmla="*/ 1370054 w 1562100"/>
                <a:gd name="connsiteY351" fmla="*/ 364003 h 735012"/>
                <a:gd name="connsiteX352" fmla="*/ 1354409 w 1562100"/>
                <a:gd name="connsiteY352" fmla="*/ 366268 h 735012"/>
                <a:gd name="connsiteX353" fmla="*/ 1338764 w 1562100"/>
                <a:gd name="connsiteY353" fmla="*/ 368307 h 735012"/>
                <a:gd name="connsiteX354" fmla="*/ 1322439 w 1562100"/>
                <a:gd name="connsiteY354" fmla="*/ 370119 h 735012"/>
                <a:gd name="connsiteX355" fmla="*/ 1305888 w 1562100"/>
                <a:gd name="connsiteY355" fmla="*/ 371251 h 735012"/>
                <a:gd name="connsiteX356" fmla="*/ 1288882 w 1562100"/>
                <a:gd name="connsiteY356" fmla="*/ 372157 h 735012"/>
                <a:gd name="connsiteX357" fmla="*/ 1271197 w 1562100"/>
                <a:gd name="connsiteY357" fmla="*/ 372837 h 735012"/>
                <a:gd name="connsiteX358" fmla="*/ 1253511 w 1562100"/>
                <a:gd name="connsiteY358" fmla="*/ 373063 h 735012"/>
                <a:gd name="connsiteX359" fmla="*/ 1235373 w 1562100"/>
                <a:gd name="connsiteY359" fmla="*/ 372610 h 735012"/>
                <a:gd name="connsiteX360" fmla="*/ 1216780 w 1562100"/>
                <a:gd name="connsiteY360" fmla="*/ 371704 h 735012"/>
                <a:gd name="connsiteX361" fmla="*/ 1198641 w 1562100"/>
                <a:gd name="connsiteY361" fmla="*/ 370345 h 735012"/>
                <a:gd name="connsiteX362" fmla="*/ 1180275 w 1562100"/>
                <a:gd name="connsiteY362" fmla="*/ 368533 h 735012"/>
                <a:gd name="connsiteX363" fmla="*/ 1162590 w 1562100"/>
                <a:gd name="connsiteY363" fmla="*/ 366947 h 735012"/>
                <a:gd name="connsiteX364" fmla="*/ 1145131 w 1562100"/>
                <a:gd name="connsiteY364" fmla="*/ 364682 h 735012"/>
                <a:gd name="connsiteX365" fmla="*/ 1128126 w 1562100"/>
                <a:gd name="connsiteY365" fmla="*/ 362191 h 735012"/>
                <a:gd name="connsiteX366" fmla="*/ 1111574 w 1562100"/>
                <a:gd name="connsiteY366" fmla="*/ 359699 h 735012"/>
                <a:gd name="connsiteX367" fmla="*/ 1095249 w 1562100"/>
                <a:gd name="connsiteY367" fmla="*/ 356981 h 735012"/>
                <a:gd name="connsiteX368" fmla="*/ 1079604 w 1562100"/>
                <a:gd name="connsiteY368" fmla="*/ 354036 h 735012"/>
                <a:gd name="connsiteX369" fmla="*/ 1063960 w 1562100"/>
                <a:gd name="connsiteY369" fmla="*/ 350865 h 735012"/>
                <a:gd name="connsiteX370" fmla="*/ 1048541 w 1562100"/>
                <a:gd name="connsiteY370" fmla="*/ 347694 h 735012"/>
                <a:gd name="connsiteX371" fmla="*/ 1033804 w 1562100"/>
                <a:gd name="connsiteY371" fmla="*/ 344523 h 735012"/>
                <a:gd name="connsiteX372" fmla="*/ 1019292 w 1562100"/>
                <a:gd name="connsiteY372" fmla="*/ 341125 h 735012"/>
                <a:gd name="connsiteX373" fmla="*/ 991404 w 1562100"/>
                <a:gd name="connsiteY373" fmla="*/ 334330 h 735012"/>
                <a:gd name="connsiteX374" fmla="*/ 964649 w 1562100"/>
                <a:gd name="connsiteY374" fmla="*/ 327308 h 735012"/>
                <a:gd name="connsiteX375" fmla="*/ 915900 w 1562100"/>
                <a:gd name="connsiteY375" fmla="*/ 314170 h 735012"/>
                <a:gd name="connsiteX376" fmla="*/ 893680 w 1562100"/>
                <a:gd name="connsiteY376" fmla="*/ 308055 h 735012"/>
                <a:gd name="connsiteX377" fmla="*/ 872367 w 1562100"/>
                <a:gd name="connsiteY377" fmla="*/ 303071 h 735012"/>
                <a:gd name="connsiteX378" fmla="*/ 862391 w 1562100"/>
                <a:gd name="connsiteY378" fmla="*/ 300580 h 735012"/>
                <a:gd name="connsiteX379" fmla="*/ 852868 w 1562100"/>
                <a:gd name="connsiteY379" fmla="*/ 298541 h 735012"/>
                <a:gd name="connsiteX380" fmla="*/ 843571 w 1562100"/>
                <a:gd name="connsiteY380" fmla="*/ 296729 h 735012"/>
                <a:gd name="connsiteX381" fmla="*/ 834729 w 1562100"/>
                <a:gd name="connsiteY381" fmla="*/ 295144 h 735012"/>
                <a:gd name="connsiteX382" fmla="*/ 825886 w 1562100"/>
                <a:gd name="connsiteY382" fmla="*/ 294011 h 735012"/>
                <a:gd name="connsiteX383" fmla="*/ 817723 w 1562100"/>
                <a:gd name="connsiteY383" fmla="*/ 293105 h 735012"/>
                <a:gd name="connsiteX384" fmla="*/ 809561 w 1562100"/>
                <a:gd name="connsiteY384" fmla="*/ 292425 h 735012"/>
                <a:gd name="connsiteX385" fmla="*/ 802079 w 1562100"/>
                <a:gd name="connsiteY385" fmla="*/ 292199 h 735012"/>
                <a:gd name="connsiteX386" fmla="*/ 797317 w 1562100"/>
                <a:gd name="connsiteY386" fmla="*/ 339540 h 735012"/>
                <a:gd name="connsiteX387" fmla="*/ 775097 w 1562100"/>
                <a:gd name="connsiteY387" fmla="*/ 338407 h 735012"/>
                <a:gd name="connsiteX388" fmla="*/ 719320 w 1562100"/>
                <a:gd name="connsiteY388" fmla="*/ 336142 h 735012"/>
                <a:gd name="connsiteX389" fmla="*/ 683949 w 1562100"/>
                <a:gd name="connsiteY389" fmla="*/ 334330 h 735012"/>
                <a:gd name="connsiteX390" fmla="*/ 645857 w 1562100"/>
                <a:gd name="connsiteY390" fmla="*/ 332065 h 735012"/>
                <a:gd name="connsiteX391" fmla="*/ 607765 w 1562100"/>
                <a:gd name="connsiteY391" fmla="*/ 329800 h 735012"/>
                <a:gd name="connsiteX392" fmla="*/ 571034 w 1562100"/>
                <a:gd name="connsiteY392" fmla="*/ 327308 h 735012"/>
                <a:gd name="connsiteX393" fmla="*/ 559017 w 1562100"/>
                <a:gd name="connsiteY393" fmla="*/ 318927 h 735012"/>
                <a:gd name="connsiteX394" fmla="*/ 553802 w 1562100"/>
                <a:gd name="connsiteY394" fmla="*/ 315530 h 735012"/>
                <a:gd name="connsiteX395" fmla="*/ 549040 w 1562100"/>
                <a:gd name="connsiteY395" fmla="*/ 312811 h 735012"/>
                <a:gd name="connsiteX396" fmla="*/ 544959 w 1562100"/>
                <a:gd name="connsiteY396" fmla="*/ 310546 h 735012"/>
                <a:gd name="connsiteX397" fmla="*/ 541558 w 1562100"/>
                <a:gd name="connsiteY397" fmla="*/ 308961 h 735012"/>
                <a:gd name="connsiteX398" fmla="*/ 539744 w 1562100"/>
                <a:gd name="connsiteY398" fmla="*/ 308508 h 735012"/>
                <a:gd name="connsiteX399" fmla="*/ 538610 w 1562100"/>
                <a:gd name="connsiteY399" fmla="*/ 308508 h 735012"/>
                <a:gd name="connsiteX400" fmla="*/ 537250 w 1562100"/>
                <a:gd name="connsiteY400" fmla="*/ 308508 h 735012"/>
                <a:gd name="connsiteX401" fmla="*/ 536343 w 1562100"/>
                <a:gd name="connsiteY401" fmla="*/ 308961 h 735012"/>
                <a:gd name="connsiteX402" fmla="*/ 534529 w 1562100"/>
                <a:gd name="connsiteY402" fmla="*/ 309867 h 735012"/>
                <a:gd name="connsiteX403" fmla="*/ 531355 w 1562100"/>
                <a:gd name="connsiteY403" fmla="*/ 310773 h 735012"/>
                <a:gd name="connsiteX404" fmla="*/ 522966 w 1562100"/>
                <a:gd name="connsiteY404" fmla="*/ 312358 h 735012"/>
                <a:gd name="connsiteX405" fmla="*/ 520018 w 1562100"/>
                <a:gd name="connsiteY405" fmla="*/ 285630 h 735012"/>
                <a:gd name="connsiteX406" fmla="*/ 516844 w 1562100"/>
                <a:gd name="connsiteY406" fmla="*/ 252106 h 735012"/>
                <a:gd name="connsiteX407" fmla="*/ 513669 w 1562100"/>
                <a:gd name="connsiteY407" fmla="*/ 215411 h 735012"/>
                <a:gd name="connsiteX408" fmla="*/ 512309 w 1562100"/>
                <a:gd name="connsiteY408" fmla="*/ 197064 h 735012"/>
                <a:gd name="connsiteX409" fmla="*/ 511175 w 1562100"/>
                <a:gd name="connsiteY409" fmla="*/ 178717 h 735012"/>
                <a:gd name="connsiteX410" fmla="*/ 515937 w 1562100"/>
                <a:gd name="connsiteY410" fmla="*/ 152668 h 735012"/>
                <a:gd name="connsiteX411" fmla="*/ 519111 w 1562100"/>
                <a:gd name="connsiteY411" fmla="*/ 135906 h 735012"/>
                <a:gd name="connsiteX412" fmla="*/ 522512 w 1562100"/>
                <a:gd name="connsiteY412" fmla="*/ 118691 h 735012"/>
                <a:gd name="connsiteX413" fmla="*/ 526140 w 1562100"/>
                <a:gd name="connsiteY413" fmla="*/ 101703 h 735012"/>
                <a:gd name="connsiteX414" fmla="*/ 529768 w 1562100"/>
                <a:gd name="connsiteY414" fmla="*/ 86300 h 735012"/>
                <a:gd name="connsiteX415" fmla="*/ 531582 w 1562100"/>
                <a:gd name="connsiteY415" fmla="*/ 79731 h 735012"/>
                <a:gd name="connsiteX416" fmla="*/ 533169 w 1562100"/>
                <a:gd name="connsiteY416" fmla="*/ 73842 h 735012"/>
                <a:gd name="connsiteX417" fmla="*/ 534983 w 1562100"/>
                <a:gd name="connsiteY417" fmla="*/ 69085 h 735012"/>
                <a:gd name="connsiteX418" fmla="*/ 536343 w 1562100"/>
                <a:gd name="connsiteY418" fmla="*/ 65235 h 735012"/>
                <a:gd name="connsiteX419" fmla="*/ 537250 w 1562100"/>
                <a:gd name="connsiteY419" fmla="*/ 62970 h 735012"/>
                <a:gd name="connsiteX420" fmla="*/ 538157 w 1562100"/>
                <a:gd name="connsiteY420" fmla="*/ 60252 h 735012"/>
                <a:gd name="connsiteX421" fmla="*/ 538837 w 1562100"/>
                <a:gd name="connsiteY421" fmla="*/ 57080 h 735012"/>
                <a:gd name="connsiteX422" fmla="*/ 539291 w 1562100"/>
                <a:gd name="connsiteY422" fmla="*/ 53909 h 735012"/>
                <a:gd name="connsiteX423" fmla="*/ 544506 w 1562100"/>
                <a:gd name="connsiteY423" fmla="*/ 57307 h 735012"/>
                <a:gd name="connsiteX424" fmla="*/ 549494 w 1562100"/>
                <a:gd name="connsiteY424" fmla="*/ 60705 h 735012"/>
                <a:gd name="connsiteX425" fmla="*/ 555162 w 1562100"/>
                <a:gd name="connsiteY425" fmla="*/ 63876 h 735012"/>
                <a:gd name="connsiteX426" fmla="*/ 561057 w 1562100"/>
                <a:gd name="connsiteY426" fmla="*/ 66820 h 735012"/>
                <a:gd name="connsiteX427" fmla="*/ 566726 w 1562100"/>
                <a:gd name="connsiteY427" fmla="*/ 69765 h 735012"/>
                <a:gd name="connsiteX428" fmla="*/ 572848 w 1562100"/>
                <a:gd name="connsiteY428" fmla="*/ 72483 h 735012"/>
                <a:gd name="connsiteX429" fmla="*/ 579196 w 1562100"/>
                <a:gd name="connsiteY429" fmla="*/ 75201 h 735012"/>
                <a:gd name="connsiteX430" fmla="*/ 585772 w 1562100"/>
                <a:gd name="connsiteY430" fmla="*/ 77466 h 735012"/>
                <a:gd name="connsiteX431" fmla="*/ 592574 w 1562100"/>
                <a:gd name="connsiteY431" fmla="*/ 79731 h 735012"/>
                <a:gd name="connsiteX432" fmla="*/ 599376 w 1562100"/>
                <a:gd name="connsiteY432" fmla="*/ 81770 h 735012"/>
                <a:gd name="connsiteX433" fmla="*/ 606405 w 1562100"/>
                <a:gd name="connsiteY433" fmla="*/ 83582 h 735012"/>
                <a:gd name="connsiteX434" fmla="*/ 613434 w 1562100"/>
                <a:gd name="connsiteY434" fmla="*/ 85621 h 735012"/>
                <a:gd name="connsiteX435" fmla="*/ 620916 w 1562100"/>
                <a:gd name="connsiteY435" fmla="*/ 87206 h 735012"/>
                <a:gd name="connsiteX436" fmla="*/ 628171 w 1562100"/>
                <a:gd name="connsiteY436" fmla="*/ 88792 h 735012"/>
                <a:gd name="connsiteX437" fmla="*/ 643136 w 1562100"/>
                <a:gd name="connsiteY437" fmla="*/ 91510 h 735012"/>
                <a:gd name="connsiteX438" fmla="*/ 658781 w 1562100"/>
                <a:gd name="connsiteY438" fmla="*/ 93549 h 735012"/>
                <a:gd name="connsiteX439" fmla="*/ 674652 w 1562100"/>
                <a:gd name="connsiteY439" fmla="*/ 95587 h 735012"/>
                <a:gd name="connsiteX440" fmla="*/ 690524 w 1562100"/>
                <a:gd name="connsiteY440" fmla="*/ 96946 h 735012"/>
                <a:gd name="connsiteX441" fmla="*/ 706396 w 1562100"/>
                <a:gd name="connsiteY441" fmla="*/ 98079 h 735012"/>
                <a:gd name="connsiteX442" fmla="*/ 722494 w 1562100"/>
                <a:gd name="connsiteY442" fmla="*/ 98532 h 735012"/>
                <a:gd name="connsiteX443" fmla="*/ 738366 w 1562100"/>
                <a:gd name="connsiteY443" fmla="*/ 98985 h 735012"/>
                <a:gd name="connsiteX444" fmla="*/ 754464 w 1562100"/>
                <a:gd name="connsiteY444" fmla="*/ 98985 h 735012"/>
                <a:gd name="connsiteX445" fmla="*/ 769882 w 1562100"/>
                <a:gd name="connsiteY445" fmla="*/ 98758 h 735012"/>
                <a:gd name="connsiteX446" fmla="*/ 785300 w 1562100"/>
                <a:gd name="connsiteY446" fmla="*/ 98305 h 735012"/>
                <a:gd name="connsiteX447" fmla="*/ 800265 w 1562100"/>
                <a:gd name="connsiteY447" fmla="*/ 97852 h 735012"/>
                <a:gd name="connsiteX448" fmla="*/ 814549 w 1562100"/>
                <a:gd name="connsiteY448" fmla="*/ 96946 h 735012"/>
                <a:gd name="connsiteX449" fmla="*/ 828380 w 1562100"/>
                <a:gd name="connsiteY449" fmla="*/ 96040 h 735012"/>
                <a:gd name="connsiteX450" fmla="*/ 854455 w 1562100"/>
                <a:gd name="connsiteY450" fmla="*/ 93775 h 735012"/>
                <a:gd name="connsiteX451" fmla="*/ 876902 w 1562100"/>
                <a:gd name="connsiteY451" fmla="*/ 91737 h 735012"/>
                <a:gd name="connsiteX452" fmla="*/ 895494 w 1562100"/>
                <a:gd name="connsiteY452" fmla="*/ 89471 h 735012"/>
                <a:gd name="connsiteX453" fmla="*/ 910005 w 1562100"/>
                <a:gd name="connsiteY453" fmla="*/ 87433 h 735012"/>
                <a:gd name="connsiteX454" fmla="*/ 921796 w 1562100"/>
                <a:gd name="connsiteY454" fmla="*/ 85621 h 735012"/>
                <a:gd name="connsiteX455" fmla="*/ 921342 w 1562100"/>
                <a:gd name="connsiteY455" fmla="*/ 84715 h 735012"/>
                <a:gd name="connsiteX456" fmla="*/ 919755 w 1562100"/>
                <a:gd name="connsiteY456" fmla="*/ 81997 h 735012"/>
                <a:gd name="connsiteX457" fmla="*/ 917488 w 1562100"/>
                <a:gd name="connsiteY457" fmla="*/ 77919 h 735012"/>
                <a:gd name="connsiteX458" fmla="*/ 916581 w 1562100"/>
                <a:gd name="connsiteY458" fmla="*/ 75654 h 735012"/>
                <a:gd name="connsiteX459" fmla="*/ 915674 w 1562100"/>
                <a:gd name="connsiteY459" fmla="*/ 73163 h 735012"/>
                <a:gd name="connsiteX460" fmla="*/ 914993 w 1562100"/>
                <a:gd name="connsiteY460" fmla="*/ 70671 h 735012"/>
                <a:gd name="connsiteX461" fmla="*/ 914540 w 1562100"/>
                <a:gd name="connsiteY461" fmla="*/ 68406 h 735012"/>
                <a:gd name="connsiteX462" fmla="*/ 914540 w 1562100"/>
                <a:gd name="connsiteY462" fmla="*/ 65914 h 735012"/>
                <a:gd name="connsiteX463" fmla="*/ 914767 w 1562100"/>
                <a:gd name="connsiteY463" fmla="*/ 63649 h 735012"/>
                <a:gd name="connsiteX464" fmla="*/ 915220 w 1562100"/>
                <a:gd name="connsiteY464" fmla="*/ 62743 h 735012"/>
                <a:gd name="connsiteX465" fmla="*/ 915674 w 1562100"/>
                <a:gd name="connsiteY465" fmla="*/ 61837 h 735012"/>
                <a:gd name="connsiteX466" fmla="*/ 916354 w 1562100"/>
                <a:gd name="connsiteY466" fmla="*/ 60705 h 735012"/>
                <a:gd name="connsiteX467" fmla="*/ 917261 w 1562100"/>
                <a:gd name="connsiteY467" fmla="*/ 60025 h 735012"/>
                <a:gd name="connsiteX468" fmla="*/ 918168 w 1562100"/>
                <a:gd name="connsiteY468" fmla="*/ 59346 h 735012"/>
                <a:gd name="connsiteX469" fmla="*/ 919075 w 1562100"/>
                <a:gd name="connsiteY469" fmla="*/ 58666 h 735012"/>
                <a:gd name="connsiteX470" fmla="*/ 920435 w 1562100"/>
                <a:gd name="connsiteY470" fmla="*/ 58213 h 735012"/>
                <a:gd name="connsiteX471" fmla="*/ 921796 w 1562100"/>
                <a:gd name="connsiteY471" fmla="*/ 57986 h 735012"/>
                <a:gd name="connsiteX472" fmla="*/ 925650 w 1562100"/>
                <a:gd name="connsiteY472" fmla="*/ 56627 h 735012"/>
                <a:gd name="connsiteX473" fmla="*/ 930412 w 1562100"/>
                <a:gd name="connsiteY473" fmla="*/ 55268 h 735012"/>
                <a:gd name="connsiteX474" fmla="*/ 935626 w 1562100"/>
                <a:gd name="connsiteY474" fmla="*/ 53003 h 735012"/>
                <a:gd name="connsiteX475" fmla="*/ 941748 w 1562100"/>
                <a:gd name="connsiteY475" fmla="*/ 50512 h 735012"/>
                <a:gd name="connsiteX476" fmla="*/ 955579 w 1562100"/>
                <a:gd name="connsiteY476" fmla="*/ 44169 h 735012"/>
                <a:gd name="connsiteX477" fmla="*/ 970771 w 1562100"/>
                <a:gd name="connsiteY477" fmla="*/ 36921 h 735012"/>
                <a:gd name="connsiteX478" fmla="*/ 986189 w 1562100"/>
                <a:gd name="connsiteY478" fmla="*/ 29446 h 735012"/>
                <a:gd name="connsiteX479" fmla="*/ 1000473 w 1562100"/>
                <a:gd name="connsiteY479" fmla="*/ 21971 h 735012"/>
                <a:gd name="connsiteX480" fmla="*/ 1013170 w 1562100"/>
                <a:gd name="connsiteY480" fmla="*/ 15176 h 735012"/>
                <a:gd name="connsiteX481" fmla="*/ 1022693 w 1562100"/>
                <a:gd name="connsiteY481" fmla="*/ 9513 h 735012"/>
                <a:gd name="connsiteX482" fmla="*/ 1025868 w 1562100"/>
                <a:gd name="connsiteY482" fmla="*/ 7475 h 735012"/>
                <a:gd name="connsiteX483" fmla="*/ 1029269 w 1562100"/>
                <a:gd name="connsiteY483" fmla="*/ 5889 h 735012"/>
                <a:gd name="connsiteX484" fmla="*/ 1033123 w 1562100"/>
                <a:gd name="connsiteY484" fmla="*/ 4303 h 735012"/>
                <a:gd name="connsiteX485" fmla="*/ 1036978 w 1562100"/>
                <a:gd name="connsiteY485" fmla="*/ 3171 h 735012"/>
                <a:gd name="connsiteX486" fmla="*/ 1040832 w 1562100"/>
                <a:gd name="connsiteY486" fmla="*/ 2265 h 735012"/>
                <a:gd name="connsiteX487" fmla="*/ 1044914 w 1562100"/>
                <a:gd name="connsiteY487" fmla="*/ 1132 h 7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Lst>
              <a:rect l="l" t="t" r="r" b="b"/>
              <a:pathLst>
                <a:path w="1562100" h="735012">
                  <a:moveTo>
                    <a:pt x="54024" y="290512"/>
                  </a:moveTo>
                  <a:lnTo>
                    <a:pt x="67190" y="298664"/>
                  </a:lnTo>
                  <a:lnTo>
                    <a:pt x="75588" y="303872"/>
                  </a:lnTo>
                  <a:lnTo>
                    <a:pt x="85122" y="309307"/>
                  </a:lnTo>
                  <a:lnTo>
                    <a:pt x="95790" y="315194"/>
                  </a:lnTo>
                  <a:lnTo>
                    <a:pt x="107140" y="321308"/>
                  </a:lnTo>
                  <a:lnTo>
                    <a:pt x="119851" y="327648"/>
                  </a:lnTo>
                  <a:lnTo>
                    <a:pt x="133244" y="333989"/>
                  </a:lnTo>
                  <a:lnTo>
                    <a:pt x="147317" y="340102"/>
                  </a:lnTo>
                  <a:lnTo>
                    <a:pt x="162526" y="345990"/>
                  </a:lnTo>
                  <a:lnTo>
                    <a:pt x="178188" y="352104"/>
                  </a:lnTo>
                  <a:lnTo>
                    <a:pt x="194531" y="357538"/>
                  </a:lnTo>
                  <a:lnTo>
                    <a:pt x="202930" y="360255"/>
                  </a:lnTo>
                  <a:lnTo>
                    <a:pt x="211556" y="362520"/>
                  </a:lnTo>
                  <a:lnTo>
                    <a:pt x="220181" y="365011"/>
                  </a:lnTo>
                  <a:lnTo>
                    <a:pt x="229034" y="367275"/>
                  </a:lnTo>
                  <a:lnTo>
                    <a:pt x="238114" y="369540"/>
                  </a:lnTo>
                  <a:lnTo>
                    <a:pt x="246966" y="371351"/>
                  </a:lnTo>
                  <a:lnTo>
                    <a:pt x="256273" y="373163"/>
                  </a:lnTo>
                  <a:lnTo>
                    <a:pt x="265580" y="374521"/>
                  </a:lnTo>
                  <a:lnTo>
                    <a:pt x="287598" y="377465"/>
                  </a:lnTo>
                  <a:lnTo>
                    <a:pt x="308027" y="379956"/>
                  </a:lnTo>
                  <a:lnTo>
                    <a:pt x="326413" y="381314"/>
                  </a:lnTo>
                  <a:lnTo>
                    <a:pt x="343211" y="382220"/>
                  </a:lnTo>
                  <a:lnTo>
                    <a:pt x="358192" y="382899"/>
                  </a:lnTo>
                  <a:lnTo>
                    <a:pt x="371584" y="382673"/>
                  </a:lnTo>
                  <a:lnTo>
                    <a:pt x="383388" y="382220"/>
                  </a:lnTo>
                  <a:lnTo>
                    <a:pt x="393603" y="381314"/>
                  </a:lnTo>
                  <a:lnTo>
                    <a:pt x="402682" y="380409"/>
                  </a:lnTo>
                  <a:lnTo>
                    <a:pt x="410173" y="379503"/>
                  </a:lnTo>
                  <a:lnTo>
                    <a:pt x="416302" y="378144"/>
                  </a:lnTo>
                  <a:lnTo>
                    <a:pt x="421522" y="377238"/>
                  </a:lnTo>
                  <a:lnTo>
                    <a:pt x="425154" y="376106"/>
                  </a:lnTo>
                  <a:lnTo>
                    <a:pt x="427878" y="375200"/>
                  </a:lnTo>
                  <a:lnTo>
                    <a:pt x="429694" y="374521"/>
                  </a:lnTo>
                  <a:lnTo>
                    <a:pt x="429694" y="369992"/>
                  </a:lnTo>
                  <a:lnTo>
                    <a:pt x="429921" y="365011"/>
                  </a:lnTo>
                  <a:lnTo>
                    <a:pt x="430602" y="359123"/>
                  </a:lnTo>
                  <a:lnTo>
                    <a:pt x="431510" y="355727"/>
                  </a:lnTo>
                  <a:lnTo>
                    <a:pt x="432191" y="352330"/>
                  </a:lnTo>
                  <a:lnTo>
                    <a:pt x="433099" y="348934"/>
                  </a:lnTo>
                  <a:lnTo>
                    <a:pt x="434461" y="345537"/>
                  </a:lnTo>
                  <a:lnTo>
                    <a:pt x="435823" y="342140"/>
                  </a:lnTo>
                  <a:lnTo>
                    <a:pt x="437639" y="338970"/>
                  </a:lnTo>
                  <a:lnTo>
                    <a:pt x="439682" y="335800"/>
                  </a:lnTo>
                  <a:lnTo>
                    <a:pt x="442179" y="333083"/>
                  </a:lnTo>
                  <a:lnTo>
                    <a:pt x="443087" y="331951"/>
                  </a:lnTo>
                  <a:lnTo>
                    <a:pt x="444676" y="331045"/>
                  </a:lnTo>
                  <a:lnTo>
                    <a:pt x="447853" y="329007"/>
                  </a:lnTo>
                  <a:lnTo>
                    <a:pt x="451485" y="327422"/>
                  </a:lnTo>
                  <a:lnTo>
                    <a:pt x="455798" y="325610"/>
                  </a:lnTo>
                  <a:lnTo>
                    <a:pt x="460792" y="324252"/>
                  </a:lnTo>
                  <a:lnTo>
                    <a:pt x="466013" y="322667"/>
                  </a:lnTo>
                  <a:lnTo>
                    <a:pt x="471687" y="321534"/>
                  </a:lnTo>
                  <a:lnTo>
                    <a:pt x="477589" y="320402"/>
                  </a:lnTo>
                  <a:lnTo>
                    <a:pt x="489393" y="318138"/>
                  </a:lnTo>
                  <a:lnTo>
                    <a:pt x="501423" y="316100"/>
                  </a:lnTo>
                  <a:lnTo>
                    <a:pt x="512546" y="314515"/>
                  </a:lnTo>
                  <a:lnTo>
                    <a:pt x="522533" y="312703"/>
                  </a:lnTo>
                  <a:lnTo>
                    <a:pt x="530932" y="311118"/>
                  </a:lnTo>
                  <a:lnTo>
                    <a:pt x="534110" y="310212"/>
                  </a:lnTo>
                  <a:lnTo>
                    <a:pt x="535926" y="309307"/>
                  </a:lnTo>
                  <a:lnTo>
                    <a:pt x="536834" y="308854"/>
                  </a:lnTo>
                  <a:lnTo>
                    <a:pt x="538196" y="308854"/>
                  </a:lnTo>
                  <a:lnTo>
                    <a:pt x="539331" y="308854"/>
                  </a:lnTo>
                  <a:lnTo>
                    <a:pt x="541147" y="309307"/>
                  </a:lnTo>
                  <a:lnTo>
                    <a:pt x="544552" y="310892"/>
                  </a:lnTo>
                  <a:lnTo>
                    <a:pt x="548637" y="313156"/>
                  </a:lnTo>
                  <a:lnTo>
                    <a:pt x="553404" y="315873"/>
                  </a:lnTo>
                  <a:lnTo>
                    <a:pt x="558625" y="319270"/>
                  </a:lnTo>
                  <a:lnTo>
                    <a:pt x="570655" y="327648"/>
                  </a:lnTo>
                  <a:lnTo>
                    <a:pt x="568386" y="327422"/>
                  </a:lnTo>
                  <a:lnTo>
                    <a:pt x="574741" y="333536"/>
                  </a:lnTo>
                  <a:lnTo>
                    <a:pt x="591766" y="349613"/>
                  </a:lnTo>
                  <a:lnTo>
                    <a:pt x="616735" y="372483"/>
                  </a:lnTo>
                  <a:lnTo>
                    <a:pt x="631489" y="386070"/>
                  </a:lnTo>
                  <a:lnTo>
                    <a:pt x="647378" y="399882"/>
                  </a:lnTo>
                  <a:lnTo>
                    <a:pt x="663722" y="414148"/>
                  </a:lnTo>
                  <a:lnTo>
                    <a:pt x="680292" y="428187"/>
                  </a:lnTo>
                  <a:lnTo>
                    <a:pt x="696862" y="442000"/>
                  </a:lnTo>
                  <a:lnTo>
                    <a:pt x="712979" y="454907"/>
                  </a:lnTo>
                  <a:lnTo>
                    <a:pt x="728414" y="466682"/>
                  </a:lnTo>
                  <a:lnTo>
                    <a:pt x="735905" y="472116"/>
                  </a:lnTo>
                  <a:lnTo>
                    <a:pt x="742942" y="476872"/>
                  </a:lnTo>
                  <a:lnTo>
                    <a:pt x="749524" y="481174"/>
                  </a:lnTo>
                  <a:lnTo>
                    <a:pt x="755880" y="485023"/>
                  </a:lnTo>
                  <a:lnTo>
                    <a:pt x="761782" y="488194"/>
                  </a:lnTo>
                  <a:lnTo>
                    <a:pt x="767230" y="490911"/>
                  </a:lnTo>
                  <a:lnTo>
                    <a:pt x="777671" y="495666"/>
                  </a:lnTo>
                  <a:lnTo>
                    <a:pt x="788567" y="499968"/>
                  </a:lnTo>
                  <a:lnTo>
                    <a:pt x="800143" y="504271"/>
                  </a:lnTo>
                  <a:lnTo>
                    <a:pt x="811493" y="508120"/>
                  </a:lnTo>
                  <a:lnTo>
                    <a:pt x="823296" y="512196"/>
                  </a:lnTo>
                  <a:lnTo>
                    <a:pt x="835100" y="515819"/>
                  </a:lnTo>
                  <a:lnTo>
                    <a:pt x="846903" y="519442"/>
                  </a:lnTo>
                  <a:lnTo>
                    <a:pt x="858480" y="522839"/>
                  </a:lnTo>
                  <a:lnTo>
                    <a:pt x="881406" y="528953"/>
                  </a:lnTo>
                  <a:lnTo>
                    <a:pt x="902970" y="534161"/>
                  </a:lnTo>
                  <a:lnTo>
                    <a:pt x="938608" y="543218"/>
                  </a:lnTo>
                  <a:lnTo>
                    <a:pt x="945872" y="545256"/>
                  </a:lnTo>
                  <a:lnTo>
                    <a:pt x="952454" y="547068"/>
                  </a:lnTo>
                  <a:lnTo>
                    <a:pt x="958810" y="549332"/>
                  </a:lnTo>
                  <a:lnTo>
                    <a:pt x="964485" y="551823"/>
                  </a:lnTo>
                  <a:lnTo>
                    <a:pt x="969706" y="554314"/>
                  </a:lnTo>
                  <a:lnTo>
                    <a:pt x="974245" y="557258"/>
                  </a:lnTo>
                  <a:lnTo>
                    <a:pt x="976515" y="559069"/>
                  </a:lnTo>
                  <a:lnTo>
                    <a:pt x="978558" y="560654"/>
                  </a:lnTo>
                  <a:lnTo>
                    <a:pt x="980601" y="562692"/>
                  </a:lnTo>
                  <a:lnTo>
                    <a:pt x="982190" y="564730"/>
                  </a:lnTo>
                  <a:lnTo>
                    <a:pt x="984006" y="566542"/>
                  </a:lnTo>
                  <a:lnTo>
                    <a:pt x="985368" y="569032"/>
                  </a:lnTo>
                  <a:lnTo>
                    <a:pt x="986957" y="571070"/>
                  </a:lnTo>
                  <a:lnTo>
                    <a:pt x="988319" y="573788"/>
                  </a:lnTo>
                  <a:lnTo>
                    <a:pt x="989681" y="576505"/>
                  </a:lnTo>
                  <a:lnTo>
                    <a:pt x="990816" y="579222"/>
                  </a:lnTo>
                  <a:lnTo>
                    <a:pt x="991724" y="582166"/>
                  </a:lnTo>
                  <a:lnTo>
                    <a:pt x="992405" y="585336"/>
                  </a:lnTo>
                  <a:lnTo>
                    <a:pt x="993994" y="592356"/>
                  </a:lnTo>
                  <a:lnTo>
                    <a:pt x="995129" y="599828"/>
                  </a:lnTo>
                  <a:lnTo>
                    <a:pt x="995583" y="608433"/>
                  </a:lnTo>
                  <a:lnTo>
                    <a:pt x="995810" y="617717"/>
                  </a:lnTo>
                  <a:lnTo>
                    <a:pt x="997852" y="619981"/>
                  </a:lnTo>
                  <a:lnTo>
                    <a:pt x="999668" y="623151"/>
                  </a:lnTo>
                  <a:lnTo>
                    <a:pt x="1001257" y="626774"/>
                  </a:lnTo>
                  <a:lnTo>
                    <a:pt x="1001938" y="629039"/>
                  </a:lnTo>
                  <a:lnTo>
                    <a:pt x="1002392" y="631530"/>
                  </a:lnTo>
                  <a:lnTo>
                    <a:pt x="1003073" y="633794"/>
                  </a:lnTo>
                  <a:lnTo>
                    <a:pt x="1003300" y="636285"/>
                  </a:lnTo>
                  <a:lnTo>
                    <a:pt x="1003300" y="639002"/>
                  </a:lnTo>
                  <a:lnTo>
                    <a:pt x="1002846" y="641946"/>
                  </a:lnTo>
                  <a:lnTo>
                    <a:pt x="1001938" y="644663"/>
                  </a:lnTo>
                  <a:lnTo>
                    <a:pt x="1000803" y="647154"/>
                  </a:lnTo>
                  <a:lnTo>
                    <a:pt x="999895" y="648965"/>
                  </a:lnTo>
                  <a:lnTo>
                    <a:pt x="998079" y="651003"/>
                  </a:lnTo>
                  <a:lnTo>
                    <a:pt x="995583" y="653041"/>
                  </a:lnTo>
                  <a:lnTo>
                    <a:pt x="992178" y="655759"/>
                  </a:lnTo>
                  <a:lnTo>
                    <a:pt x="988319" y="658702"/>
                  </a:lnTo>
                  <a:lnTo>
                    <a:pt x="983779" y="661872"/>
                  </a:lnTo>
                  <a:lnTo>
                    <a:pt x="978558" y="665043"/>
                  </a:lnTo>
                  <a:lnTo>
                    <a:pt x="972429" y="668666"/>
                  </a:lnTo>
                  <a:lnTo>
                    <a:pt x="965847" y="672289"/>
                  </a:lnTo>
                  <a:lnTo>
                    <a:pt x="958583" y="676138"/>
                  </a:lnTo>
                  <a:lnTo>
                    <a:pt x="950638" y="679988"/>
                  </a:lnTo>
                  <a:lnTo>
                    <a:pt x="942013" y="684063"/>
                  </a:lnTo>
                  <a:lnTo>
                    <a:pt x="932933" y="688139"/>
                  </a:lnTo>
                  <a:lnTo>
                    <a:pt x="922945" y="691989"/>
                  </a:lnTo>
                  <a:lnTo>
                    <a:pt x="912277" y="696065"/>
                  </a:lnTo>
                  <a:lnTo>
                    <a:pt x="901154" y="699914"/>
                  </a:lnTo>
                  <a:lnTo>
                    <a:pt x="889351" y="703990"/>
                  </a:lnTo>
                  <a:lnTo>
                    <a:pt x="877093" y="707840"/>
                  </a:lnTo>
                  <a:lnTo>
                    <a:pt x="863928" y="711463"/>
                  </a:lnTo>
                  <a:lnTo>
                    <a:pt x="850308" y="715086"/>
                  </a:lnTo>
                  <a:lnTo>
                    <a:pt x="836008" y="718256"/>
                  </a:lnTo>
                  <a:lnTo>
                    <a:pt x="821480" y="721426"/>
                  </a:lnTo>
                  <a:lnTo>
                    <a:pt x="805818" y="724370"/>
                  </a:lnTo>
                  <a:lnTo>
                    <a:pt x="790156" y="727087"/>
                  </a:lnTo>
                  <a:lnTo>
                    <a:pt x="773585" y="729125"/>
                  </a:lnTo>
                  <a:lnTo>
                    <a:pt x="756334" y="731163"/>
                  </a:lnTo>
                  <a:lnTo>
                    <a:pt x="738856" y="732748"/>
                  </a:lnTo>
                  <a:lnTo>
                    <a:pt x="720923" y="733880"/>
                  </a:lnTo>
                  <a:lnTo>
                    <a:pt x="702083" y="734786"/>
                  </a:lnTo>
                  <a:lnTo>
                    <a:pt x="682789" y="735012"/>
                  </a:lnTo>
                  <a:lnTo>
                    <a:pt x="663041" y="734786"/>
                  </a:lnTo>
                  <a:lnTo>
                    <a:pt x="642839" y="734333"/>
                  </a:lnTo>
                  <a:lnTo>
                    <a:pt x="622409" y="732974"/>
                  </a:lnTo>
                  <a:lnTo>
                    <a:pt x="602434" y="731389"/>
                  </a:lnTo>
                  <a:lnTo>
                    <a:pt x="582686" y="729125"/>
                  </a:lnTo>
                  <a:lnTo>
                    <a:pt x="563392" y="726408"/>
                  </a:lnTo>
                  <a:lnTo>
                    <a:pt x="544552" y="723237"/>
                  </a:lnTo>
                  <a:lnTo>
                    <a:pt x="525938" y="719841"/>
                  </a:lnTo>
                  <a:lnTo>
                    <a:pt x="508006" y="715991"/>
                  </a:lnTo>
                  <a:lnTo>
                    <a:pt x="490074" y="712142"/>
                  </a:lnTo>
                  <a:lnTo>
                    <a:pt x="472822" y="707840"/>
                  </a:lnTo>
                  <a:lnTo>
                    <a:pt x="456252" y="703084"/>
                  </a:lnTo>
                  <a:lnTo>
                    <a:pt x="439909" y="698329"/>
                  </a:lnTo>
                  <a:lnTo>
                    <a:pt x="424473" y="693347"/>
                  </a:lnTo>
                  <a:lnTo>
                    <a:pt x="409038" y="688366"/>
                  </a:lnTo>
                  <a:lnTo>
                    <a:pt x="394511" y="683158"/>
                  </a:lnTo>
                  <a:lnTo>
                    <a:pt x="380210" y="678176"/>
                  </a:lnTo>
                  <a:lnTo>
                    <a:pt x="366818" y="672741"/>
                  </a:lnTo>
                  <a:lnTo>
                    <a:pt x="353879" y="667760"/>
                  </a:lnTo>
                  <a:lnTo>
                    <a:pt x="341849" y="662325"/>
                  </a:lnTo>
                  <a:lnTo>
                    <a:pt x="330272" y="657117"/>
                  </a:lnTo>
                  <a:lnTo>
                    <a:pt x="319377" y="652362"/>
                  </a:lnTo>
                  <a:lnTo>
                    <a:pt x="299628" y="642852"/>
                  </a:lnTo>
                  <a:lnTo>
                    <a:pt x="282831" y="634473"/>
                  </a:lnTo>
                  <a:lnTo>
                    <a:pt x="268985" y="627001"/>
                  </a:lnTo>
                  <a:lnTo>
                    <a:pt x="258543" y="621340"/>
                  </a:lnTo>
                  <a:lnTo>
                    <a:pt x="247420" y="615226"/>
                  </a:lnTo>
                  <a:lnTo>
                    <a:pt x="246512" y="614773"/>
                  </a:lnTo>
                  <a:lnTo>
                    <a:pt x="245604" y="614547"/>
                  </a:lnTo>
                  <a:lnTo>
                    <a:pt x="244243" y="614773"/>
                  </a:lnTo>
                  <a:lnTo>
                    <a:pt x="243108" y="614773"/>
                  </a:lnTo>
                  <a:lnTo>
                    <a:pt x="240611" y="615679"/>
                  </a:lnTo>
                  <a:lnTo>
                    <a:pt x="238114" y="616811"/>
                  </a:lnTo>
                  <a:lnTo>
                    <a:pt x="235163" y="618623"/>
                  </a:lnTo>
                  <a:lnTo>
                    <a:pt x="232212" y="620660"/>
                  </a:lnTo>
                  <a:lnTo>
                    <a:pt x="229261" y="623151"/>
                  </a:lnTo>
                  <a:lnTo>
                    <a:pt x="226310" y="625642"/>
                  </a:lnTo>
                  <a:lnTo>
                    <a:pt x="221089" y="630624"/>
                  </a:lnTo>
                  <a:lnTo>
                    <a:pt x="216777" y="635379"/>
                  </a:lnTo>
                  <a:lnTo>
                    <a:pt x="212691" y="639908"/>
                  </a:lnTo>
                  <a:lnTo>
                    <a:pt x="204065" y="638323"/>
                  </a:lnTo>
                  <a:lnTo>
                    <a:pt x="181593" y="633568"/>
                  </a:lnTo>
                  <a:lnTo>
                    <a:pt x="166385" y="630397"/>
                  </a:lnTo>
                  <a:lnTo>
                    <a:pt x="149360" y="626548"/>
                  </a:lnTo>
                  <a:lnTo>
                    <a:pt x="130974" y="622246"/>
                  </a:lnTo>
                  <a:lnTo>
                    <a:pt x="112134" y="617717"/>
                  </a:lnTo>
                  <a:lnTo>
                    <a:pt x="93067" y="612509"/>
                  </a:lnTo>
                  <a:lnTo>
                    <a:pt x="74226" y="607074"/>
                  </a:lnTo>
                  <a:lnTo>
                    <a:pt x="65374" y="604583"/>
                  </a:lnTo>
                  <a:lnTo>
                    <a:pt x="56748" y="601640"/>
                  </a:lnTo>
                  <a:lnTo>
                    <a:pt x="48576" y="598922"/>
                  </a:lnTo>
                  <a:lnTo>
                    <a:pt x="40632" y="595979"/>
                  </a:lnTo>
                  <a:lnTo>
                    <a:pt x="33368" y="593035"/>
                  </a:lnTo>
                  <a:lnTo>
                    <a:pt x="26785" y="590091"/>
                  </a:lnTo>
                  <a:lnTo>
                    <a:pt x="20883" y="587147"/>
                  </a:lnTo>
                  <a:lnTo>
                    <a:pt x="15890" y="584204"/>
                  </a:lnTo>
                  <a:lnTo>
                    <a:pt x="11350" y="581487"/>
                  </a:lnTo>
                  <a:lnTo>
                    <a:pt x="7718" y="578543"/>
                  </a:lnTo>
                  <a:lnTo>
                    <a:pt x="6583" y="577184"/>
                  </a:lnTo>
                  <a:lnTo>
                    <a:pt x="5448" y="575826"/>
                  </a:lnTo>
                  <a:lnTo>
                    <a:pt x="4313" y="574240"/>
                  </a:lnTo>
                  <a:lnTo>
                    <a:pt x="3859" y="572882"/>
                  </a:lnTo>
                  <a:lnTo>
                    <a:pt x="2951" y="569712"/>
                  </a:lnTo>
                  <a:lnTo>
                    <a:pt x="2270" y="566089"/>
                  </a:lnTo>
                  <a:lnTo>
                    <a:pt x="1589" y="561786"/>
                  </a:lnTo>
                  <a:lnTo>
                    <a:pt x="908" y="556578"/>
                  </a:lnTo>
                  <a:lnTo>
                    <a:pt x="227" y="545256"/>
                  </a:lnTo>
                  <a:lnTo>
                    <a:pt x="0" y="532123"/>
                  </a:lnTo>
                  <a:lnTo>
                    <a:pt x="0" y="517404"/>
                  </a:lnTo>
                  <a:lnTo>
                    <a:pt x="454" y="501554"/>
                  </a:lnTo>
                  <a:lnTo>
                    <a:pt x="1135" y="485476"/>
                  </a:lnTo>
                  <a:lnTo>
                    <a:pt x="2497" y="468946"/>
                  </a:lnTo>
                  <a:lnTo>
                    <a:pt x="3859" y="452190"/>
                  </a:lnTo>
                  <a:lnTo>
                    <a:pt x="5675" y="435886"/>
                  </a:lnTo>
                  <a:lnTo>
                    <a:pt x="7491" y="420035"/>
                  </a:lnTo>
                  <a:lnTo>
                    <a:pt x="9761" y="405317"/>
                  </a:lnTo>
                  <a:lnTo>
                    <a:pt x="12485" y="392183"/>
                  </a:lnTo>
                  <a:lnTo>
                    <a:pt x="13620" y="386296"/>
                  </a:lnTo>
                  <a:lnTo>
                    <a:pt x="14982" y="380861"/>
                  </a:lnTo>
                  <a:lnTo>
                    <a:pt x="16571" y="375653"/>
                  </a:lnTo>
                  <a:lnTo>
                    <a:pt x="17933" y="371351"/>
                  </a:lnTo>
                  <a:lnTo>
                    <a:pt x="19748" y="367728"/>
                  </a:lnTo>
                  <a:lnTo>
                    <a:pt x="21110" y="364558"/>
                  </a:lnTo>
                  <a:lnTo>
                    <a:pt x="26785" y="355047"/>
                  </a:lnTo>
                  <a:lnTo>
                    <a:pt x="32006" y="345537"/>
                  </a:lnTo>
                  <a:lnTo>
                    <a:pt x="36773" y="335800"/>
                  </a:lnTo>
                  <a:lnTo>
                    <a:pt x="41313" y="326516"/>
                  </a:lnTo>
                  <a:lnTo>
                    <a:pt x="45625" y="317006"/>
                  </a:lnTo>
                  <a:lnTo>
                    <a:pt x="49257" y="307722"/>
                  </a:lnTo>
                  <a:lnTo>
                    <a:pt x="51981" y="298664"/>
                  </a:lnTo>
                  <a:lnTo>
                    <a:pt x="53116" y="294588"/>
                  </a:lnTo>
                  <a:close/>
                  <a:moveTo>
                    <a:pt x="1053530" y="0"/>
                  </a:moveTo>
                  <a:lnTo>
                    <a:pt x="1055344" y="4303"/>
                  </a:lnTo>
                  <a:lnTo>
                    <a:pt x="1057384" y="5209"/>
                  </a:lnTo>
                  <a:lnTo>
                    <a:pt x="1062146" y="7475"/>
                  </a:lnTo>
                  <a:lnTo>
                    <a:pt x="1069628" y="11552"/>
                  </a:lnTo>
                  <a:lnTo>
                    <a:pt x="1073936" y="13817"/>
                  </a:lnTo>
                  <a:lnTo>
                    <a:pt x="1078244" y="16535"/>
                  </a:lnTo>
                  <a:lnTo>
                    <a:pt x="1083232" y="19480"/>
                  </a:lnTo>
                  <a:lnTo>
                    <a:pt x="1087994" y="22877"/>
                  </a:lnTo>
                  <a:lnTo>
                    <a:pt x="1092755" y="26501"/>
                  </a:lnTo>
                  <a:lnTo>
                    <a:pt x="1097290" y="30579"/>
                  </a:lnTo>
                  <a:lnTo>
                    <a:pt x="1101598" y="34882"/>
                  </a:lnTo>
                  <a:lnTo>
                    <a:pt x="1105906" y="39413"/>
                  </a:lnTo>
                  <a:lnTo>
                    <a:pt x="1109534" y="43943"/>
                  </a:lnTo>
                  <a:lnTo>
                    <a:pt x="1111121" y="46434"/>
                  </a:lnTo>
                  <a:lnTo>
                    <a:pt x="1112708" y="49153"/>
                  </a:lnTo>
                  <a:lnTo>
                    <a:pt x="1115882" y="54815"/>
                  </a:lnTo>
                  <a:lnTo>
                    <a:pt x="1119510" y="60705"/>
                  </a:lnTo>
                  <a:lnTo>
                    <a:pt x="1129033" y="75201"/>
                  </a:lnTo>
                  <a:lnTo>
                    <a:pt x="1139690" y="91284"/>
                  </a:lnTo>
                  <a:lnTo>
                    <a:pt x="1151253" y="107819"/>
                  </a:lnTo>
                  <a:lnTo>
                    <a:pt x="1163270" y="123675"/>
                  </a:lnTo>
                  <a:lnTo>
                    <a:pt x="1174380" y="138851"/>
                  </a:lnTo>
                  <a:lnTo>
                    <a:pt x="1184130" y="151309"/>
                  </a:lnTo>
                  <a:lnTo>
                    <a:pt x="1192066" y="160822"/>
                  </a:lnTo>
                  <a:lnTo>
                    <a:pt x="1193880" y="162408"/>
                  </a:lnTo>
                  <a:lnTo>
                    <a:pt x="1196147" y="164220"/>
                  </a:lnTo>
                  <a:lnTo>
                    <a:pt x="1198868" y="165579"/>
                  </a:lnTo>
                  <a:lnTo>
                    <a:pt x="1201589" y="166712"/>
                  </a:lnTo>
                  <a:lnTo>
                    <a:pt x="1205217" y="168071"/>
                  </a:lnTo>
                  <a:lnTo>
                    <a:pt x="1208844" y="168977"/>
                  </a:lnTo>
                  <a:lnTo>
                    <a:pt x="1212926" y="169883"/>
                  </a:lnTo>
                  <a:lnTo>
                    <a:pt x="1217007" y="170789"/>
                  </a:lnTo>
                  <a:lnTo>
                    <a:pt x="1226530" y="172148"/>
                  </a:lnTo>
                  <a:lnTo>
                    <a:pt x="1237186" y="172827"/>
                  </a:lnTo>
                  <a:lnTo>
                    <a:pt x="1248523" y="173507"/>
                  </a:lnTo>
                  <a:lnTo>
                    <a:pt x="1260540" y="174186"/>
                  </a:lnTo>
                  <a:lnTo>
                    <a:pt x="1286615" y="174639"/>
                  </a:lnTo>
                  <a:lnTo>
                    <a:pt x="1313823" y="175092"/>
                  </a:lnTo>
                  <a:lnTo>
                    <a:pt x="1327654" y="175545"/>
                  </a:lnTo>
                  <a:lnTo>
                    <a:pt x="1341712" y="175999"/>
                  </a:lnTo>
                  <a:lnTo>
                    <a:pt x="1355090" y="177131"/>
                  </a:lnTo>
                  <a:lnTo>
                    <a:pt x="1368467" y="178037"/>
                  </a:lnTo>
                  <a:lnTo>
                    <a:pt x="1381618" y="179623"/>
                  </a:lnTo>
                  <a:lnTo>
                    <a:pt x="1394768" y="181435"/>
                  </a:lnTo>
                  <a:lnTo>
                    <a:pt x="1407466" y="183247"/>
                  </a:lnTo>
                  <a:lnTo>
                    <a:pt x="1420390" y="185512"/>
                  </a:lnTo>
                  <a:lnTo>
                    <a:pt x="1433087" y="187777"/>
                  </a:lnTo>
                  <a:lnTo>
                    <a:pt x="1445558" y="190495"/>
                  </a:lnTo>
                  <a:lnTo>
                    <a:pt x="1457348" y="192987"/>
                  </a:lnTo>
                  <a:lnTo>
                    <a:pt x="1468911" y="195705"/>
                  </a:lnTo>
                  <a:lnTo>
                    <a:pt x="1479795" y="198650"/>
                  </a:lnTo>
                  <a:lnTo>
                    <a:pt x="1489998" y="201821"/>
                  </a:lnTo>
                  <a:lnTo>
                    <a:pt x="1499521" y="205218"/>
                  </a:lnTo>
                  <a:lnTo>
                    <a:pt x="1508137" y="208390"/>
                  </a:lnTo>
                  <a:lnTo>
                    <a:pt x="1515846" y="212014"/>
                  </a:lnTo>
                  <a:lnTo>
                    <a:pt x="1522421" y="215411"/>
                  </a:lnTo>
                  <a:lnTo>
                    <a:pt x="1525369" y="217450"/>
                  </a:lnTo>
                  <a:lnTo>
                    <a:pt x="1528090" y="219036"/>
                  </a:lnTo>
                  <a:lnTo>
                    <a:pt x="1530130" y="221074"/>
                  </a:lnTo>
                  <a:lnTo>
                    <a:pt x="1532171" y="222660"/>
                  </a:lnTo>
                  <a:lnTo>
                    <a:pt x="1535799" y="226963"/>
                  </a:lnTo>
                  <a:lnTo>
                    <a:pt x="1539200" y="231267"/>
                  </a:lnTo>
                  <a:lnTo>
                    <a:pt x="1542374" y="235797"/>
                  </a:lnTo>
                  <a:lnTo>
                    <a:pt x="1545322" y="241007"/>
                  </a:lnTo>
                  <a:lnTo>
                    <a:pt x="1548043" y="246217"/>
                  </a:lnTo>
                  <a:lnTo>
                    <a:pt x="1550310" y="251653"/>
                  </a:lnTo>
                  <a:lnTo>
                    <a:pt x="1552577" y="257089"/>
                  </a:lnTo>
                  <a:lnTo>
                    <a:pt x="1554618" y="262299"/>
                  </a:lnTo>
                  <a:lnTo>
                    <a:pt x="1556432" y="267735"/>
                  </a:lnTo>
                  <a:lnTo>
                    <a:pt x="1558019" y="272719"/>
                  </a:lnTo>
                  <a:lnTo>
                    <a:pt x="1560060" y="282005"/>
                  </a:lnTo>
                  <a:lnTo>
                    <a:pt x="1561647" y="289707"/>
                  </a:lnTo>
                  <a:lnTo>
                    <a:pt x="1561873" y="292425"/>
                  </a:lnTo>
                  <a:lnTo>
                    <a:pt x="1562100" y="294691"/>
                  </a:lnTo>
                  <a:lnTo>
                    <a:pt x="1562100" y="295144"/>
                  </a:lnTo>
                  <a:lnTo>
                    <a:pt x="1561647" y="295823"/>
                  </a:lnTo>
                  <a:lnTo>
                    <a:pt x="1560286" y="297409"/>
                  </a:lnTo>
                  <a:lnTo>
                    <a:pt x="1558246" y="299221"/>
                  </a:lnTo>
                  <a:lnTo>
                    <a:pt x="1555525" y="301486"/>
                  </a:lnTo>
                  <a:lnTo>
                    <a:pt x="1551670" y="303977"/>
                  </a:lnTo>
                  <a:lnTo>
                    <a:pt x="1547362" y="306696"/>
                  </a:lnTo>
                  <a:lnTo>
                    <a:pt x="1542147" y="309640"/>
                  </a:lnTo>
                  <a:lnTo>
                    <a:pt x="1536025" y="312811"/>
                  </a:lnTo>
                  <a:lnTo>
                    <a:pt x="1529450" y="316209"/>
                  </a:lnTo>
                  <a:lnTo>
                    <a:pt x="1521968" y="319607"/>
                  </a:lnTo>
                  <a:lnTo>
                    <a:pt x="1513805" y="323231"/>
                  </a:lnTo>
                  <a:lnTo>
                    <a:pt x="1505189" y="326855"/>
                  </a:lnTo>
                  <a:lnTo>
                    <a:pt x="1495893" y="330479"/>
                  </a:lnTo>
                  <a:lnTo>
                    <a:pt x="1485917" y="334103"/>
                  </a:lnTo>
                  <a:lnTo>
                    <a:pt x="1475260" y="337954"/>
                  </a:lnTo>
                  <a:lnTo>
                    <a:pt x="1463923" y="341578"/>
                  </a:lnTo>
                  <a:lnTo>
                    <a:pt x="1452133" y="345202"/>
                  </a:lnTo>
                  <a:lnTo>
                    <a:pt x="1439662" y="348600"/>
                  </a:lnTo>
                  <a:lnTo>
                    <a:pt x="1426738" y="351998"/>
                  </a:lnTo>
                  <a:lnTo>
                    <a:pt x="1413361" y="355395"/>
                  </a:lnTo>
                  <a:lnTo>
                    <a:pt x="1399530" y="358340"/>
                  </a:lnTo>
                  <a:lnTo>
                    <a:pt x="1385019" y="361285"/>
                  </a:lnTo>
                  <a:lnTo>
                    <a:pt x="1370054" y="364003"/>
                  </a:lnTo>
                  <a:lnTo>
                    <a:pt x="1354409" y="366268"/>
                  </a:lnTo>
                  <a:lnTo>
                    <a:pt x="1338764" y="368307"/>
                  </a:lnTo>
                  <a:lnTo>
                    <a:pt x="1322439" y="370119"/>
                  </a:lnTo>
                  <a:lnTo>
                    <a:pt x="1305888" y="371251"/>
                  </a:lnTo>
                  <a:lnTo>
                    <a:pt x="1288882" y="372157"/>
                  </a:lnTo>
                  <a:lnTo>
                    <a:pt x="1271197" y="372837"/>
                  </a:lnTo>
                  <a:lnTo>
                    <a:pt x="1253511" y="373063"/>
                  </a:lnTo>
                  <a:lnTo>
                    <a:pt x="1235373" y="372610"/>
                  </a:lnTo>
                  <a:lnTo>
                    <a:pt x="1216780" y="371704"/>
                  </a:lnTo>
                  <a:lnTo>
                    <a:pt x="1198641" y="370345"/>
                  </a:lnTo>
                  <a:lnTo>
                    <a:pt x="1180275" y="368533"/>
                  </a:lnTo>
                  <a:lnTo>
                    <a:pt x="1162590" y="366947"/>
                  </a:lnTo>
                  <a:lnTo>
                    <a:pt x="1145131" y="364682"/>
                  </a:lnTo>
                  <a:lnTo>
                    <a:pt x="1128126" y="362191"/>
                  </a:lnTo>
                  <a:lnTo>
                    <a:pt x="1111574" y="359699"/>
                  </a:lnTo>
                  <a:lnTo>
                    <a:pt x="1095249" y="356981"/>
                  </a:lnTo>
                  <a:lnTo>
                    <a:pt x="1079604" y="354036"/>
                  </a:lnTo>
                  <a:lnTo>
                    <a:pt x="1063960" y="350865"/>
                  </a:lnTo>
                  <a:lnTo>
                    <a:pt x="1048541" y="347694"/>
                  </a:lnTo>
                  <a:lnTo>
                    <a:pt x="1033804" y="344523"/>
                  </a:lnTo>
                  <a:lnTo>
                    <a:pt x="1019292" y="341125"/>
                  </a:lnTo>
                  <a:lnTo>
                    <a:pt x="991404" y="334330"/>
                  </a:lnTo>
                  <a:lnTo>
                    <a:pt x="964649" y="327308"/>
                  </a:lnTo>
                  <a:lnTo>
                    <a:pt x="915900" y="314170"/>
                  </a:lnTo>
                  <a:lnTo>
                    <a:pt x="893680" y="308055"/>
                  </a:lnTo>
                  <a:lnTo>
                    <a:pt x="872367" y="303071"/>
                  </a:lnTo>
                  <a:lnTo>
                    <a:pt x="862391" y="300580"/>
                  </a:lnTo>
                  <a:lnTo>
                    <a:pt x="852868" y="298541"/>
                  </a:lnTo>
                  <a:lnTo>
                    <a:pt x="843571" y="296729"/>
                  </a:lnTo>
                  <a:lnTo>
                    <a:pt x="834729" y="295144"/>
                  </a:lnTo>
                  <a:lnTo>
                    <a:pt x="825886" y="294011"/>
                  </a:lnTo>
                  <a:lnTo>
                    <a:pt x="817723" y="293105"/>
                  </a:lnTo>
                  <a:lnTo>
                    <a:pt x="809561" y="292425"/>
                  </a:lnTo>
                  <a:lnTo>
                    <a:pt x="802079" y="292199"/>
                  </a:lnTo>
                  <a:lnTo>
                    <a:pt x="797317" y="339540"/>
                  </a:lnTo>
                  <a:lnTo>
                    <a:pt x="775097" y="338407"/>
                  </a:lnTo>
                  <a:lnTo>
                    <a:pt x="719320" y="336142"/>
                  </a:lnTo>
                  <a:lnTo>
                    <a:pt x="683949" y="334330"/>
                  </a:lnTo>
                  <a:lnTo>
                    <a:pt x="645857" y="332065"/>
                  </a:lnTo>
                  <a:lnTo>
                    <a:pt x="607765" y="329800"/>
                  </a:lnTo>
                  <a:lnTo>
                    <a:pt x="571034" y="327308"/>
                  </a:lnTo>
                  <a:lnTo>
                    <a:pt x="559017" y="318927"/>
                  </a:lnTo>
                  <a:lnTo>
                    <a:pt x="553802" y="315530"/>
                  </a:lnTo>
                  <a:lnTo>
                    <a:pt x="549040" y="312811"/>
                  </a:lnTo>
                  <a:lnTo>
                    <a:pt x="544959" y="310546"/>
                  </a:lnTo>
                  <a:lnTo>
                    <a:pt x="541558" y="308961"/>
                  </a:lnTo>
                  <a:lnTo>
                    <a:pt x="539744" y="308508"/>
                  </a:lnTo>
                  <a:lnTo>
                    <a:pt x="538610" y="308508"/>
                  </a:lnTo>
                  <a:lnTo>
                    <a:pt x="537250" y="308508"/>
                  </a:lnTo>
                  <a:lnTo>
                    <a:pt x="536343" y="308961"/>
                  </a:lnTo>
                  <a:lnTo>
                    <a:pt x="534529" y="309867"/>
                  </a:lnTo>
                  <a:lnTo>
                    <a:pt x="531355" y="310773"/>
                  </a:lnTo>
                  <a:lnTo>
                    <a:pt x="522966" y="312358"/>
                  </a:lnTo>
                  <a:lnTo>
                    <a:pt x="520018" y="285630"/>
                  </a:lnTo>
                  <a:lnTo>
                    <a:pt x="516844" y="252106"/>
                  </a:lnTo>
                  <a:lnTo>
                    <a:pt x="513669" y="215411"/>
                  </a:lnTo>
                  <a:lnTo>
                    <a:pt x="512309" y="197064"/>
                  </a:lnTo>
                  <a:lnTo>
                    <a:pt x="511175" y="178717"/>
                  </a:lnTo>
                  <a:lnTo>
                    <a:pt x="515937" y="152668"/>
                  </a:lnTo>
                  <a:lnTo>
                    <a:pt x="519111" y="135906"/>
                  </a:lnTo>
                  <a:lnTo>
                    <a:pt x="522512" y="118691"/>
                  </a:lnTo>
                  <a:lnTo>
                    <a:pt x="526140" y="101703"/>
                  </a:lnTo>
                  <a:lnTo>
                    <a:pt x="529768" y="86300"/>
                  </a:lnTo>
                  <a:lnTo>
                    <a:pt x="531582" y="79731"/>
                  </a:lnTo>
                  <a:lnTo>
                    <a:pt x="533169" y="73842"/>
                  </a:lnTo>
                  <a:lnTo>
                    <a:pt x="534983" y="69085"/>
                  </a:lnTo>
                  <a:lnTo>
                    <a:pt x="536343" y="65235"/>
                  </a:lnTo>
                  <a:lnTo>
                    <a:pt x="537250" y="62970"/>
                  </a:lnTo>
                  <a:lnTo>
                    <a:pt x="538157" y="60252"/>
                  </a:lnTo>
                  <a:lnTo>
                    <a:pt x="538837" y="57080"/>
                  </a:lnTo>
                  <a:lnTo>
                    <a:pt x="539291" y="53909"/>
                  </a:lnTo>
                  <a:lnTo>
                    <a:pt x="544506" y="57307"/>
                  </a:lnTo>
                  <a:lnTo>
                    <a:pt x="549494" y="60705"/>
                  </a:lnTo>
                  <a:lnTo>
                    <a:pt x="555162" y="63876"/>
                  </a:lnTo>
                  <a:lnTo>
                    <a:pt x="561057" y="66820"/>
                  </a:lnTo>
                  <a:lnTo>
                    <a:pt x="566726" y="69765"/>
                  </a:lnTo>
                  <a:lnTo>
                    <a:pt x="572848" y="72483"/>
                  </a:lnTo>
                  <a:lnTo>
                    <a:pt x="579196" y="75201"/>
                  </a:lnTo>
                  <a:lnTo>
                    <a:pt x="585772" y="77466"/>
                  </a:lnTo>
                  <a:lnTo>
                    <a:pt x="592574" y="79731"/>
                  </a:lnTo>
                  <a:lnTo>
                    <a:pt x="599376" y="81770"/>
                  </a:lnTo>
                  <a:lnTo>
                    <a:pt x="606405" y="83582"/>
                  </a:lnTo>
                  <a:lnTo>
                    <a:pt x="613434" y="85621"/>
                  </a:lnTo>
                  <a:lnTo>
                    <a:pt x="620916" y="87206"/>
                  </a:lnTo>
                  <a:lnTo>
                    <a:pt x="628171" y="88792"/>
                  </a:lnTo>
                  <a:lnTo>
                    <a:pt x="643136" y="91510"/>
                  </a:lnTo>
                  <a:lnTo>
                    <a:pt x="658781" y="93549"/>
                  </a:lnTo>
                  <a:lnTo>
                    <a:pt x="674652" y="95587"/>
                  </a:lnTo>
                  <a:lnTo>
                    <a:pt x="690524" y="96946"/>
                  </a:lnTo>
                  <a:lnTo>
                    <a:pt x="706396" y="98079"/>
                  </a:lnTo>
                  <a:lnTo>
                    <a:pt x="722494" y="98532"/>
                  </a:lnTo>
                  <a:lnTo>
                    <a:pt x="738366" y="98985"/>
                  </a:lnTo>
                  <a:lnTo>
                    <a:pt x="754464" y="98985"/>
                  </a:lnTo>
                  <a:lnTo>
                    <a:pt x="769882" y="98758"/>
                  </a:lnTo>
                  <a:lnTo>
                    <a:pt x="785300" y="98305"/>
                  </a:lnTo>
                  <a:lnTo>
                    <a:pt x="800265" y="97852"/>
                  </a:lnTo>
                  <a:lnTo>
                    <a:pt x="814549" y="96946"/>
                  </a:lnTo>
                  <a:lnTo>
                    <a:pt x="828380" y="96040"/>
                  </a:lnTo>
                  <a:lnTo>
                    <a:pt x="854455" y="93775"/>
                  </a:lnTo>
                  <a:lnTo>
                    <a:pt x="876902" y="91737"/>
                  </a:lnTo>
                  <a:lnTo>
                    <a:pt x="895494" y="89471"/>
                  </a:lnTo>
                  <a:lnTo>
                    <a:pt x="910005" y="87433"/>
                  </a:lnTo>
                  <a:lnTo>
                    <a:pt x="921796" y="85621"/>
                  </a:lnTo>
                  <a:lnTo>
                    <a:pt x="921342" y="84715"/>
                  </a:lnTo>
                  <a:lnTo>
                    <a:pt x="919755" y="81997"/>
                  </a:lnTo>
                  <a:lnTo>
                    <a:pt x="917488" y="77919"/>
                  </a:lnTo>
                  <a:lnTo>
                    <a:pt x="916581" y="75654"/>
                  </a:lnTo>
                  <a:lnTo>
                    <a:pt x="915674" y="73163"/>
                  </a:lnTo>
                  <a:lnTo>
                    <a:pt x="914993" y="70671"/>
                  </a:lnTo>
                  <a:lnTo>
                    <a:pt x="914540" y="68406"/>
                  </a:lnTo>
                  <a:lnTo>
                    <a:pt x="914540" y="65914"/>
                  </a:lnTo>
                  <a:lnTo>
                    <a:pt x="914767" y="63649"/>
                  </a:lnTo>
                  <a:lnTo>
                    <a:pt x="915220" y="62743"/>
                  </a:lnTo>
                  <a:lnTo>
                    <a:pt x="915674" y="61837"/>
                  </a:lnTo>
                  <a:lnTo>
                    <a:pt x="916354" y="60705"/>
                  </a:lnTo>
                  <a:lnTo>
                    <a:pt x="917261" y="60025"/>
                  </a:lnTo>
                  <a:lnTo>
                    <a:pt x="918168" y="59346"/>
                  </a:lnTo>
                  <a:lnTo>
                    <a:pt x="919075" y="58666"/>
                  </a:lnTo>
                  <a:lnTo>
                    <a:pt x="920435" y="58213"/>
                  </a:lnTo>
                  <a:lnTo>
                    <a:pt x="921796" y="57986"/>
                  </a:lnTo>
                  <a:lnTo>
                    <a:pt x="925650" y="56627"/>
                  </a:lnTo>
                  <a:lnTo>
                    <a:pt x="930412" y="55268"/>
                  </a:lnTo>
                  <a:lnTo>
                    <a:pt x="935626" y="53003"/>
                  </a:lnTo>
                  <a:lnTo>
                    <a:pt x="941748" y="50512"/>
                  </a:lnTo>
                  <a:lnTo>
                    <a:pt x="955579" y="44169"/>
                  </a:lnTo>
                  <a:lnTo>
                    <a:pt x="970771" y="36921"/>
                  </a:lnTo>
                  <a:lnTo>
                    <a:pt x="986189" y="29446"/>
                  </a:lnTo>
                  <a:lnTo>
                    <a:pt x="1000473" y="21971"/>
                  </a:lnTo>
                  <a:lnTo>
                    <a:pt x="1013170" y="15176"/>
                  </a:lnTo>
                  <a:lnTo>
                    <a:pt x="1022693" y="9513"/>
                  </a:lnTo>
                  <a:lnTo>
                    <a:pt x="1025868" y="7475"/>
                  </a:lnTo>
                  <a:lnTo>
                    <a:pt x="1029269" y="5889"/>
                  </a:lnTo>
                  <a:lnTo>
                    <a:pt x="1033123" y="4303"/>
                  </a:lnTo>
                  <a:lnTo>
                    <a:pt x="1036978" y="3171"/>
                  </a:lnTo>
                  <a:lnTo>
                    <a:pt x="1040832" y="2265"/>
                  </a:lnTo>
                  <a:lnTo>
                    <a:pt x="1044914" y="113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sp>
          <p:nvSpPr>
            <p:cNvPr id="33" name="Freeform 12"/>
            <p:cNvSpPr>
              <a:spLocks noEditPoints="1"/>
            </p:cNvSpPr>
            <p:nvPr/>
          </p:nvSpPr>
          <p:spPr bwMode="auto">
            <a:xfrm>
              <a:off x="4270375" y="1206500"/>
              <a:ext cx="1936750" cy="5299075"/>
            </a:xfrm>
            <a:custGeom>
              <a:avLst/>
              <a:gdLst>
                <a:gd name="T0" fmla="*/ 4297 w 8543"/>
                <a:gd name="T1" fmla="*/ 22465 h 23365"/>
                <a:gd name="T2" fmla="*/ 4015 w 8543"/>
                <a:gd name="T3" fmla="*/ 21292 h 23365"/>
                <a:gd name="T4" fmla="*/ 4226 w 8543"/>
                <a:gd name="T5" fmla="*/ 20098 h 23365"/>
                <a:gd name="T6" fmla="*/ 4488 w 8543"/>
                <a:gd name="T7" fmla="*/ 20191 h 23365"/>
                <a:gd name="T8" fmla="*/ 4383 w 8543"/>
                <a:gd name="T9" fmla="*/ 20737 h 23365"/>
                <a:gd name="T10" fmla="*/ 4597 w 8543"/>
                <a:gd name="T11" fmla="*/ 22008 h 23365"/>
                <a:gd name="T12" fmla="*/ 6076 w 8543"/>
                <a:gd name="T13" fmla="*/ 21967 h 23365"/>
                <a:gd name="T14" fmla="*/ 6649 w 8543"/>
                <a:gd name="T15" fmla="*/ 21554 h 23365"/>
                <a:gd name="T16" fmla="*/ 6184 w 8543"/>
                <a:gd name="T17" fmla="*/ 20489 h 23365"/>
                <a:gd name="T18" fmla="*/ 6467 w 8543"/>
                <a:gd name="T19" fmla="*/ 19845 h 23365"/>
                <a:gd name="T20" fmla="*/ 6310 w 8543"/>
                <a:gd name="T21" fmla="*/ 17977 h 23365"/>
                <a:gd name="T22" fmla="*/ 7015 w 8543"/>
                <a:gd name="T23" fmla="*/ 14378 h 23365"/>
                <a:gd name="T24" fmla="*/ 7527 w 8543"/>
                <a:gd name="T25" fmla="*/ 10074 h 23365"/>
                <a:gd name="T26" fmla="*/ 7876 w 8543"/>
                <a:gd name="T27" fmla="*/ 9483 h 23365"/>
                <a:gd name="T28" fmla="*/ 8303 w 8543"/>
                <a:gd name="T29" fmla="*/ 7043 h 23365"/>
                <a:gd name="T30" fmla="*/ 8154 w 8543"/>
                <a:gd name="T31" fmla="*/ 4832 h 23365"/>
                <a:gd name="T32" fmla="*/ 8326 w 8543"/>
                <a:gd name="T33" fmla="*/ 3975 h 23365"/>
                <a:gd name="T34" fmla="*/ 8542 w 8543"/>
                <a:gd name="T35" fmla="*/ 2236 h 23365"/>
                <a:gd name="T36" fmla="*/ 7579 w 8543"/>
                <a:gd name="T37" fmla="*/ 1041 h 23365"/>
                <a:gd name="T38" fmla="*/ 6868 w 8543"/>
                <a:gd name="T39" fmla="*/ 611 h 23365"/>
                <a:gd name="T40" fmla="*/ 8156 w 8543"/>
                <a:gd name="T41" fmla="*/ 2322 h 23365"/>
                <a:gd name="T42" fmla="*/ 7905 w 8543"/>
                <a:gd name="T43" fmla="*/ 3737 h 23365"/>
                <a:gd name="T44" fmla="*/ 7298 w 8543"/>
                <a:gd name="T45" fmla="*/ 2259 h 23365"/>
                <a:gd name="T46" fmla="*/ 5789 w 8543"/>
                <a:gd name="T47" fmla="*/ 147 h 23365"/>
                <a:gd name="T48" fmla="*/ 4287 w 8543"/>
                <a:gd name="T49" fmla="*/ 90 h 23365"/>
                <a:gd name="T50" fmla="*/ 3560 w 8543"/>
                <a:gd name="T51" fmla="*/ 203 h 23365"/>
                <a:gd name="T52" fmla="*/ 3263 w 8543"/>
                <a:gd name="T53" fmla="*/ 500 h 23365"/>
                <a:gd name="T54" fmla="*/ 2666 w 8543"/>
                <a:gd name="T55" fmla="*/ 880 h 23365"/>
                <a:gd name="T56" fmla="*/ 2123 w 8543"/>
                <a:gd name="T57" fmla="*/ 1366 h 23365"/>
                <a:gd name="T58" fmla="*/ 815 w 8543"/>
                <a:gd name="T59" fmla="*/ 2732 h 23365"/>
                <a:gd name="T60" fmla="*/ 8 w 8543"/>
                <a:gd name="T61" fmla="*/ 4366 h 23365"/>
                <a:gd name="T62" fmla="*/ 483 w 8543"/>
                <a:gd name="T63" fmla="*/ 5261 h 23365"/>
                <a:gd name="T64" fmla="*/ 1688 w 8543"/>
                <a:gd name="T65" fmla="*/ 6876 h 23365"/>
                <a:gd name="T66" fmla="*/ 2792 w 8543"/>
                <a:gd name="T67" fmla="*/ 8135 h 23365"/>
                <a:gd name="T68" fmla="*/ 2469 w 8543"/>
                <a:gd name="T69" fmla="*/ 9003 h 23365"/>
                <a:gd name="T70" fmla="*/ 2788 w 8543"/>
                <a:gd name="T71" fmla="*/ 10335 h 23365"/>
                <a:gd name="T72" fmla="*/ 2885 w 8543"/>
                <a:gd name="T73" fmla="*/ 11825 h 23365"/>
                <a:gd name="T74" fmla="*/ 2892 w 8543"/>
                <a:gd name="T75" fmla="*/ 12929 h 23365"/>
                <a:gd name="T76" fmla="*/ 2874 w 8543"/>
                <a:gd name="T77" fmla="*/ 15024 h 23365"/>
                <a:gd name="T78" fmla="*/ 2507 w 8543"/>
                <a:gd name="T79" fmla="*/ 16241 h 23365"/>
                <a:gd name="T80" fmla="*/ 2265 w 8543"/>
                <a:gd name="T81" fmla="*/ 18938 h 23365"/>
                <a:gd name="T82" fmla="*/ 2285 w 8543"/>
                <a:gd name="T83" fmla="*/ 22957 h 23365"/>
                <a:gd name="T84" fmla="*/ 3920 w 8543"/>
                <a:gd name="T85" fmla="*/ 23335 h 23365"/>
                <a:gd name="T86" fmla="*/ 3772 w 8543"/>
                <a:gd name="T87" fmla="*/ 6451 h 23365"/>
                <a:gd name="T88" fmla="*/ 3951 w 8543"/>
                <a:gd name="T89" fmla="*/ 6179 h 23365"/>
                <a:gd name="T90" fmla="*/ 4834 w 8543"/>
                <a:gd name="T91" fmla="*/ 6407 h 23365"/>
                <a:gd name="T92" fmla="*/ 5944 w 8543"/>
                <a:gd name="T93" fmla="*/ 6168 h 23365"/>
                <a:gd name="T94" fmla="*/ 6495 w 8543"/>
                <a:gd name="T95" fmla="*/ 6495 h 23365"/>
                <a:gd name="T96" fmla="*/ 5949 w 8543"/>
                <a:gd name="T97" fmla="*/ 6513 h 23365"/>
                <a:gd name="T98" fmla="*/ 6290 w 8543"/>
                <a:gd name="T99" fmla="*/ 6859 h 23365"/>
                <a:gd name="T100" fmla="*/ 6605 w 8543"/>
                <a:gd name="T101" fmla="*/ 7243 h 23365"/>
                <a:gd name="T102" fmla="*/ 6091 w 8543"/>
                <a:gd name="T103" fmla="*/ 7073 h 23365"/>
                <a:gd name="T104" fmla="*/ 6329 w 8543"/>
                <a:gd name="T105" fmla="*/ 7538 h 23365"/>
                <a:gd name="T106" fmla="*/ 6114 w 8543"/>
                <a:gd name="T107" fmla="*/ 7658 h 23365"/>
                <a:gd name="T108" fmla="*/ 5723 w 8543"/>
                <a:gd name="T109" fmla="*/ 7650 h 23365"/>
                <a:gd name="T110" fmla="*/ 5677 w 8543"/>
                <a:gd name="T111" fmla="*/ 8065 h 23365"/>
                <a:gd name="T112" fmla="*/ 4883 w 8543"/>
                <a:gd name="T113" fmla="*/ 7790 h 23365"/>
                <a:gd name="T114" fmla="*/ 3576 w 8543"/>
                <a:gd name="T115" fmla="*/ 7633 h 23365"/>
                <a:gd name="T116" fmla="*/ 2655 w 8543"/>
                <a:gd name="T117" fmla="*/ 4737 h 23365"/>
                <a:gd name="T118" fmla="*/ 2481 w 8543"/>
                <a:gd name="T119" fmla="*/ 4310 h 23365"/>
                <a:gd name="T120" fmla="*/ 3072 w 8543"/>
                <a:gd name="T121" fmla="*/ 4310 h 23365"/>
                <a:gd name="T122" fmla="*/ 3615 w 8543"/>
                <a:gd name="T123" fmla="*/ 5785 h 23365"/>
                <a:gd name="T124" fmla="*/ 3181 w 8543"/>
                <a:gd name="T125" fmla="*/ 5749 h 23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43" h="23365">
                  <a:moveTo>
                    <a:pt x="3940" y="23328"/>
                  </a:moveTo>
                  <a:lnTo>
                    <a:pt x="3940" y="23328"/>
                  </a:lnTo>
                  <a:lnTo>
                    <a:pt x="3940" y="23308"/>
                  </a:lnTo>
                  <a:lnTo>
                    <a:pt x="3941" y="23286"/>
                  </a:lnTo>
                  <a:lnTo>
                    <a:pt x="3944" y="23260"/>
                  </a:lnTo>
                  <a:lnTo>
                    <a:pt x="3948" y="23245"/>
                  </a:lnTo>
                  <a:lnTo>
                    <a:pt x="3951" y="23230"/>
                  </a:lnTo>
                  <a:lnTo>
                    <a:pt x="3955" y="23215"/>
                  </a:lnTo>
                  <a:lnTo>
                    <a:pt x="3961" y="23200"/>
                  </a:lnTo>
                  <a:lnTo>
                    <a:pt x="3967" y="23185"/>
                  </a:lnTo>
                  <a:lnTo>
                    <a:pt x="3975" y="23171"/>
                  </a:lnTo>
                  <a:lnTo>
                    <a:pt x="3984" y="23157"/>
                  </a:lnTo>
                  <a:lnTo>
                    <a:pt x="3995" y="23145"/>
                  </a:lnTo>
                  <a:lnTo>
                    <a:pt x="3995" y="23145"/>
                  </a:lnTo>
                  <a:lnTo>
                    <a:pt x="3999" y="23140"/>
                  </a:lnTo>
                  <a:lnTo>
                    <a:pt x="4006" y="23136"/>
                  </a:lnTo>
                  <a:lnTo>
                    <a:pt x="4020" y="23127"/>
                  </a:lnTo>
                  <a:lnTo>
                    <a:pt x="4036" y="23120"/>
                  </a:lnTo>
                  <a:lnTo>
                    <a:pt x="4055" y="23112"/>
                  </a:lnTo>
                  <a:lnTo>
                    <a:pt x="4077" y="23106"/>
                  </a:lnTo>
                  <a:lnTo>
                    <a:pt x="4100" y="23099"/>
                  </a:lnTo>
                  <a:lnTo>
                    <a:pt x="4125" y="23094"/>
                  </a:lnTo>
                  <a:lnTo>
                    <a:pt x="4151" y="23089"/>
                  </a:lnTo>
                  <a:lnTo>
                    <a:pt x="4203" y="23079"/>
                  </a:lnTo>
                  <a:lnTo>
                    <a:pt x="4256" y="23070"/>
                  </a:lnTo>
                  <a:lnTo>
                    <a:pt x="4305" y="23063"/>
                  </a:lnTo>
                  <a:lnTo>
                    <a:pt x="4349" y="23055"/>
                  </a:lnTo>
                  <a:lnTo>
                    <a:pt x="4349" y="23055"/>
                  </a:lnTo>
                  <a:lnTo>
                    <a:pt x="4336" y="22937"/>
                  </a:lnTo>
                  <a:lnTo>
                    <a:pt x="4322" y="22789"/>
                  </a:lnTo>
                  <a:lnTo>
                    <a:pt x="4308" y="22627"/>
                  </a:lnTo>
                  <a:lnTo>
                    <a:pt x="4302" y="22546"/>
                  </a:lnTo>
                  <a:lnTo>
                    <a:pt x="4297" y="22465"/>
                  </a:lnTo>
                  <a:lnTo>
                    <a:pt x="4297" y="22465"/>
                  </a:lnTo>
                  <a:lnTo>
                    <a:pt x="4289" y="22506"/>
                  </a:lnTo>
                  <a:lnTo>
                    <a:pt x="4289" y="22506"/>
                  </a:lnTo>
                  <a:lnTo>
                    <a:pt x="4284" y="22469"/>
                  </a:lnTo>
                  <a:lnTo>
                    <a:pt x="4275" y="22410"/>
                  </a:lnTo>
                  <a:lnTo>
                    <a:pt x="4263" y="22335"/>
                  </a:lnTo>
                  <a:lnTo>
                    <a:pt x="4250" y="22250"/>
                  </a:lnTo>
                  <a:lnTo>
                    <a:pt x="4234" y="22160"/>
                  </a:lnTo>
                  <a:lnTo>
                    <a:pt x="4225" y="22115"/>
                  </a:lnTo>
                  <a:lnTo>
                    <a:pt x="4216" y="22071"/>
                  </a:lnTo>
                  <a:lnTo>
                    <a:pt x="4205" y="22028"/>
                  </a:lnTo>
                  <a:lnTo>
                    <a:pt x="4196" y="21987"/>
                  </a:lnTo>
                  <a:lnTo>
                    <a:pt x="4184" y="21949"/>
                  </a:lnTo>
                  <a:lnTo>
                    <a:pt x="4173" y="21914"/>
                  </a:lnTo>
                  <a:lnTo>
                    <a:pt x="4173" y="21914"/>
                  </a:lnTo>
                  <a:lnTo>
                    <a:pt x="4160" y="21882"/>
                  </a:lnTo>
                  <a:lnTo>
                    <a:pt x="4147" y="21851"/>
                  </a:lnTo>
                  <a:lnTo>
                    <a:pt x="4134" y="21821"/>
                  </a:lnTo>
                  <a:lnTo>
                    <a:pt x="4121" y="21792"/>
                  </a:lnTo>
                  <a:lnTo>
                    <a:pt x="4094" y="21736"/>
                  </a:lnTo>
                  <a:lnTo>
                    <a:pt x="4068" y="21684"/>
                  </a:lnTo>
                  <a:lnTo>
                    <a:pt x="4043" y="21635"/>
                  </a:lnTo>
                  <a:lnTo>
                    <a:pt x="4023" y="21592"/>
                  </a:lnTo>
                  <a:lnTo>
                    <a:pt x="4014" y="21572"/>
                  </a:lnTo>
                  <a:lnTo>
                    <a:pt x="4007" y="21554"/>
                  </a:lnTo>
                  <a:lnTo>
                    <a:pt x="4001" y="21537"/>
                  </a:lnTo>
                  <a:lnTo>
                    <a:pt x="3997" y="21520"/>
                  </a:lnTo>
                  <a:lnTo>
                    <a:pt x="3997" y="21520"/>
                  </a:lnTo>
                  <a:lnTo>
                    <a:pt x="3995" y="21503"/>
                  </a:lnTo>
                  <a:lnTo>
                    <a:pt x="3995" y="21482"/>
                  </a:lnTo>
                  <a:lnTo>
                    <a:pt x="3995" y="21457"/>
                  </a:lnTo>
                  <a:lnTo>
                    <a:pt x="3997" y="21428"/>
                  </a:lnTo>
                  <a:lnTo>
                    <a:pt x="4000" y="21398"/>
                  </a:lnTo>
                  <a:lnTo>
                    <a:pt x="4005" y="21365"/>
                  </a:lnTo>
                  <a:lnTo>
                    <a:pt x="4015" y="21292"/>
                  </a:lnTo>
                  <a:lnTo>
                    <a:pt x="4040" y="21134"/>
                  </a:lnTo>
                  <a:lnTo>
                    <a:pt x="4053" y="21055"/>
                  </a:lnTo>
                  <a:lnTo>
                    <a:pt x="4064" y="20978"/>
                  </a:lnTo>
                  <a:lnTo>
                    <a:pt x="4064" y="20978"/>
                  </a:lnTo>
                  <a:lnTo>
                    <a:pt x="4084" y="20809"/>
                  </a:lnTo>
                  <a:lnTo>
                    <a:pt x="4107" y="20621"/>
                  </a:lnTo>
                  <a:lnTo>
                    <a:pt x="4126" y="20451"/>
                  </a:lnTo>
                  <a:lnTo>
                    <a:pt x="4132" y="20385"/>
                  </a:lnTo>
                  <a:lnTo>
                    <a:pt x="4137" y="20337"/>
                  </a:lnTo>
                  <a:lnTo>
                    <a:pt x="4137" y="20337"/>
                  </a:lnTo>
                  <a:lnTo>
                    <a:pt x="4140" y="20319"/>
                  </a:lnTo>
                  <a:lnTo>
                    <a:pt x="4144" y="20303"/>
                  </a:lnTo>
                  <a:lnTo>
                    <a:pt x="4151" y="20287"/>
                  </a:lnTo>
                  <a:lnTo>
                    <a:pt x="4158" y="20273"/>
                  </a:lnTo>
                  <a:lnTo>
                    <a:pt x="4167" y="20260"/>
                  </a:lnTo>
                  <a:lnTo>
                    <a:pt x="4176" y="20247"/>
                  </a:lnTo>
                  <a:lnTo>
                    <a:pt x="4186" y="20235"/>
                  </a:lnTo>
                  <a:lnTo>
                    <a:pt x="4197" y="20225"/>
                  </a:lnTo>
                  <a:lnTo>
                    <a:pt x="4219" y="20205"/>
                  </a:lnTo>
                  <a:lnTo>
                    <a:pt x="4241" y="20188"/>
                  </a:lnTo>
                  <a:lnTo>
                    <a:pt x="4259" y="20172"/>
                  </a:lnTo>
                  <a:lnTo>
                    <a:pt x="4266" y="20164"/>
                  </a:lnTo>
                  <a:lnTo>
                    <a:pt x="4273" y="20156"/>
                  </a:lnTo>
                  <a:lnTo>
                    <a:pt x="4273" y="20156"/>
                  </a:lnTo>
                  <a:lnTo>
                    <a:pt x="4276" y="20150"/>
                  </a:lnTo>
                  <a:lnTo>
                    <a:pt x="4277" y="20146"/>
                  </a:lnTo>
                  <a:lnTo>
                    <a:pt x="4276" y="20143"/>
                  </a:lnTo>
                  <a:lnTo>
                    <a:pt x="4275" y="20141"/>
                  </a:lnTo>
                  <a:lnTo>
                    <a:pt x="4274" y="20138"/>
                  </a:lnTo>
                  <a:lnTo>
                    <a:pt x="4269" y="20134"/>
                  </a:lnTo>
                  <a:lnTo>
                    <a:pt x="4254" y="20123"/>
                  </a:lnTo>
                  <a:lnTo>
                    <a:pt x="4245" y="20116"/>
                  </a:lnTo>
                  <a:lnTo>
                    <a:pt x="4235" y="20108"/>
                  </a:lnTo>
                  <a:lnTo>
                    <a:pt x="4226" y="20098"/>
                  </a:lnTo>
                  <a:lnTo>
                    <a:pt x="4216" y="20086"/>
                  </a:lnTo>
                  <a:lnTo>
                    <a:pt x="4207" y="20071"/>
                  </a:lnTo>
                  <a:lnTo>
                    <a:pt x="4204" y="20063"/>
                  </a:lnTo>
                  <a:lnTo>
                    <a:pt x="4200" y="20053"/>
                  </a:lnTo>
                  <a:lnTo>
                    <a:pt x="4198" y="20043"/>
                  </a:lnTo>
                  <a:lnTo>
                    <a:pt x="4195" y="20032"/>
                  </a:lnTo>
                  <a:lnTo>
                    <a:pt x="4193" y="20020"/>
                  </a:lnTo>
                  <a:lnTo>
                    <a:pt x="4192" y="20007"/>
                  </a:lnTo>
                  <a:lnTo>
                    <a:pt x="4191" y="19993"/>
                  </a:lnTo>
                  <a:lnTo>
                    <a:pt x="4191" y="19977"/>
                  </a:lnTo>
                  <a:lnTo>
                    <a:pt x="4192" y="19961"/>
                  </a:lnTo>
                  <a:lnTo>
                    <a:pt x="4195" y="19942"/>
                  </a:lnTo>
                  <a:lnTo>
                    <a:pt x="4195" y="19942"/>
                  </a:lnTo>
                  <a:lnTo>
                    <a:pt x="4200" y="19903"/>
                  </a:lnTo>
                  <a:lnTo>
                    <a:pt x="4209" y="19857"/>
                  </a:lnTo>
                  <a:lnTo>
                    <a:pt x="4218" y="19806"/>
                  </a:lnTo>
                  <a:lnTo>
                    <a:pt x="4229" y="19752"/>
                  </a:lnTo>
                  <a:lnTo>
                    <a:pt x="4255" y="19640"/>
                  </a:lnTo>
                  <a:lnTo>
                    <a:pt x="4282" y="19528"/>
                  </a:lnTo>
                  <a:lnTo>
                    <a:pt x="4307" y="19424"/>
                  </a:lnTo>
                  <a:lnTo>
                    <a:pt x="4330" y="19339"/>
                  </a:lnTo>
                  <a:lnTo>
                    <a:pt x="4350" y="19261"/>
                  </a:lnTo>
                  <a:lnTo>
                    <a:pt x="4350" y="19261"/>
                  </a:lnTo>
                  <a:lnTo>
                    <a:pt x="4351" y="19280"/>
                  </a:lnTo>
                  <a:lnTo>
                    <a:pt x="4352" y="19302"/>
                  </a:lnTo>
                  <a:lnTo>
                    <a:pt x="4357" y="19351"/>
                  </a:lnTo>
                  <a:lnTo>
                    <a:pt x="4363" y="19408"/>
                  </a:lnTo>
                  <a:lnTo>
                    <a:pt x="4372" y="19472"/>
                  </a:lnTo>
                  <a:lnTo>
                    <a:pt x="4381" y="19541"/>
                  </a:lnTo>
                  <a:lnTo>
                    <a:pt x="4393" y="19613"/>
                  </a:lnTo>
                  <a:lnTo>
                    <a:pt x="4418" y="19763"/>
                  </a:lnTo>
                  <a:lnTo>
                    <a:pt x="4465" y="20043"/>
                  </a:lnTo>
                  <a:lnTo>
                    <a:pt x="4482" y="20151"/>
                  </a:lnTo>
                  <a:lnTo>
                    <a:pt x="4488" y="20191"/>
                  </a:lnTo>
                  <a:lnTo>
                    <a:pt x="4491" y="20222"/>
                  </a:lnTo>
                  <a:lnTo>
                    <a:pt x="4491" y="20222"/>
                  </a:lnTo>
                  <a:lnTo>
                    <a:pt x="4493" y="20274"/>
                  </a:lnTo>
                  <a:lnTo>
                    <a:pt x="4494" y="20329"/>
                  </a:lnTo>
                  <a:lnTo>
                    <a:pt x="4494" y="20357"/>
                  </a:lnTo>
                  <a:lnTo>
                    <a:pt x="4493" y="20385"/>
                  </a:lnTo>
                  <a:lnTo>
                    <a:pt x="4491" y="20412"/>
                  </a:lnTo>
                  <a:lnTo>
                    <a:pt x="4489" y="20437"/>
                  </a:lnTo>
                  <a:lnTo>
                    <a:pt x="4485" y="20462"/>
                  </a:lnTo>
                  <a:lnTo>
                    <a:pt x="4481" y="20486"/>
                  </a:lnTo>
                  <a:lnTo>
                    <a:pt x="4476" y="20506"/>
                  </a:lnTo>
                  <a:lnTo>
                    <a:pt x="4469" y="20524"/>
                  </a:lnTo>
                  <a:lnTo>
                    <a:pt x="4461" y="20540"/>
                  </a:lnTo>
                  <a:lnTo>
                    <a:pt x="4456" y="20547"/>
                  </a:lnTo>
                  <a:lnTo>
                    <a:pt x="4451" y="20553"/>
                  </a:lnTo>
                  <a:lnTo>
                    <a:pt x="4447" y="20558"/>
                  </a:lnTo>
                  <a:lnTo>
                    <a:pt x="4440" y="20562"/>
                  </a:lnTo>
                  <a:lnTo>
                    <a:pt x="4435" y="20565"/>
                  </a:lnTo>
                  <a:lnTo>
                    <a:pt x="4429" y="20567"/>
                  </a:lnTo>
                  <a:lnTo>
                    <a:pt x="4429" y="20567"/>
                  </a:lnTo>
                  <a:lnTo>
                    <a:pt x="4422" y="20569"/>
                  </a:lnTo>
                  <a:lnTo>
                    <a:pt x="4417" y="20571"/>
                  </a:lnTo>
                  <a:lnTo>
                    <a:pt x="4411" y="20575"/>
                  </a:lnTo>
                  <a:lnTo>
                    <a:pt x="4407" y="20578"/>
                  </a:lnTo>
                  <a:lnTo>
                    <a:pt x="4403" y="20581"/>
                  </a:lnTo>
                  <a:lnTo>
                    <a:pt x="4400" y="20585"/>
                  </a:lnTo>
                  <a:lnTo>
                    <a:pt x="4394" y="20596"/>
                  </a:lnTo>
                  <a:lnTo>
                    <a:pt x="4390" y="20608"/>
                  </a:lnTo>
                  <a:lnTo>
                    <a:pt x="4388" y="20621"/>
                  </a:lnTo>
                  <a:lnTo>
                    <a:pt x="4386" y="20635"/>
                  </a:lnTo>
                  <a:lnTo>
                    <a:pt x="4385" y="20650"/>
                  </a:lnTo>
                  <a:lnTo>
                    <a:pt x="4385" y="20683"/>
                  </a:lnTo>
                  <a:lnTo>
                    <a:pt x="4385" y="20719"/>
                  </a:lnTo>
                  <a:lnTo>
                    <a:pt x="4383" y="20737"/>
                  </a:lnTo>
                  <a:lnTo>
                    <a:pt x="4381" y="20754"/>
                  </a:lnTo>
                  <a:lnTo>
                    <a:pt x="4379" y="20772"/>
                  </a:lnTo>
                  <a:lnTo>
                    <a:pt x="4375" y="20789"/>
                  </a:lnTo>
                  <a:lnTo>
                    <a:pt x="4375" y="20789"/>
                  </a:lnTo>
                  <a:lnTo>
                    <a:pt x="4373" y="20798"/>
                  </a:lnTo>
                  <a:lnTo>
                    <a:pt x="4372" y="20810"/>
                  </a:lnTo>
                  <a:lnTo>
                    <a:pt x="4370" y="20837"/>
                  </a:lnTo>
                  <a:lnTo>
                    <a:pt x="4368" y="20870"/>
                  </a:lnTo>
                  <a:lnTo>
                    <a:pt x="4368" y="20907"/>
                  </a:lnTo>
                  <a:lnTo>
                    <a:pt x="4371" y="20949"/>
                  </a:lnTo>
                  <a:lnTo>
                    <a:pt x="4373" y="20994"/>
                  </a:lnTo>
                  <a:lnTo>
                    <a:pt x="4379" y="21090"/>
                  </a:lnTo>
                  <a:lnTo>
                    <a:pt x="4388" y="21188"/>
                  </a:lnTo>
                  <a:lnTo>
                    <a:pt x="4396" y="21280"/>
                  </a:lnTo>
                  <a:lnTo>
                    <a:pt x="4404" y="21360"/>
                  </a:lnTo>
                  <a:lnTo>
                    <a:pt x="4408" y="21422"/>
                  </a:lnTo>
                  <a:lnTo>
                    <a:pt x="4408" y="21422"/>
                  </a:lnTo>
                  <a:lnTo>
                    <a:pt x="4416" y="21529"/>
                  </a:lnTo>
                  <a:lnTo>
                    <a:pt x="4420" y="21594"/>
                  </a:lnTo>
                  <a:lnTo>
                    <a:pt x="4424" y="21663"/>
                  </a:lnTo>
                  <a:lnTo>
                    <a:pt x="4427" y="21733"/>
                  </a:lnTo>
                  <a:lnTo>
                    <a:pt x="4429" y="21799"/>
                  </a:lnTo>
                  <a:lnTo>
                    <a:pt x="4427" y="21832"/>
                  </a:lnTo>
                  <a:lnTo>
                    <a:pt x="4426" y="21862"/>
                  </a:lnTo>
                  <a:lnTo>
                    <a:pt x="4424" y="21889"/>
                  </a:lnTo>
                  <a:lnTo>
                    <a:pt x="4421" y="21914"/>
                  </a:lnTo>
                  <a:lnTo>
                    <a:pt x="4421" y="21914"/>
                  </a:lnTo>
                  <a:lnTo>
                    <a:pt x="4444" y="21929"/>
                  </a:lnTo>
                  <a:lnTo>
                    <a:pt x="4466" y="21944"/>
                  </a:lnTo>
                  <a:lnTo>
                    <a:pt x="4491" y="21958"/>
                  </a:lnTo>
                  <a:lnTo>
                    <a:pt x="4517" y="21971"/>
                  </a:lnTo>
                  <a:lnTo>
                    <a:pt x="4542" y="21984"/>
                  </a:lnTo>
                  <a:lnTo>
                    <a:pt x="4569" y="21996"/>
                  </a:lnTo>
                  <a:lnTo>
                    <a:pt x="4597" y="22008"/>
                  </a:lnTo>
                  <a:lnTo>
                    <a:pt x="4626" y="22018"/>
                  </a:lnTo>
                  <a:lnTo>
                    <a:pt x="4656" y="22028"/>
                  </a:lnTo>
                  <a:lnTo>
                    <a:pt x="4686" y="22037"/>
                  </a:lnTo>
                  <a:lnTo>
                    <a:pt x="4717" y="22045"/>
                  </a:lnTo>
                  <a:lnTo>
                    <a:pt x="4748" y="22054"/>
                  </a:lnTo>
                  <a:lnTo>
                    <a:pt x="4781" y="22061"/>
                  </a:lnTo>
                  <a:lnTo>
                    <a:pt x="4813" y="22068"/>
                  </a:lnTo>
                  <a:lnTo>
                    <a:pt x="4879" y="22080"/>
                  </a:lnTo>
                  <a:lnTo>
                    <a:pt x="4948" y="22089"/>
                  </a:lnTo>
                  <a:lnTo>
                    <a:pt x="5018" y="22098"/>
                  </a:lnTo>
                  <a:lnTo>
                    <a:pt x="5088" y="22104"/>
                  </a:lnTo>
                  <a:lnTo>
                    <a:pt x="5158" y="22109"/>
                  </a:lnTo>
                  <a:lnTo>
                    <a:pt x="5229" y="22111"/>
                  </a:lnTo>
                  <a:lnTo>
                    <a:pt x="5299" y="22113"/>
                  </a:lnTo>
                  <a:lnTo>
                    <a:pt x="5370" y="22113"/>
                  </a:lnTo>
                  <a:lnTo>
                    <a:pt x="5438" y="22112"/>
                  </a:lnTo>
                  <a:lnTo>
                    <a:pt x="5506" y="22110"/>
                  </a:lnTo>
                  <a:lnTo>
                    <a:pt x="5572" y="22108"/>
                  </a:lnTo>
                  <a:lnTo>
                    <a:pt x="5635" y="22104"/>
                  </a:lnTo>
                  <a:lnTo>
                    <a:pt x="5696" y="22100"/>
                  </a:lnTo>
                  <a:lnTo>
                    <a:pt x="5811" y="22090"/>
                  </a:lnTo>
                  <a:lnTo>
                    <a:pt x="5910" y="22081"/>
                  </a:lnTo>
                  <a:lnTo>
                    <a:pt x="5992" y="22071"/>
                  </a:lnTo>
                  <a:lnTo>
                    <a:pt x="6056" y="22062"/>
                  </a:lnTo>
                  <a:lnTo>
                    <a:pt x="6108" y="22054"/>
                  </a:lnTo>
                  <a:lnTo>
                    <a:pt x="6108" y="22054"/>
                  </a:lnTo>
                  <a:lnTo>
                    <a:pt x="6106" y="22050"/>
                  </a:lnTo>
                  <a:lnTo>
                    <a:pt x="6099" y="22038"/>
                  </a:lnTo>
                  <a:lnTo>
                    <a:pt x="6089" y="22020"/>
                  </a:lnTo>
                  <a:lnTo>
                    <a:pt x="6085" y="22010"/>
                  </a:lnTo>
                  <a:lnTo>
                    <a:pt x="6081" y="21999"/>
                  </a:lnTo>
                  <a:lnTo>
                    <a:pt x="6078" y="21988"/>
                  </a:lnTo>
                  <a:lnTo>
                    <a:pt x="6076" y="21978"/>
                  </a:lnTo>
                  <a:lnTo>
                    <a:pt x="6076" y="21967"/>
                  </a:lnTo>
                  <a:lnTo>
                    <a:pt x="6077" y="21957"/>
                  </a:lnTo>
                  <a:lnTo>
                    <a:pt x="6079" y="21953"/>
                  </a:lnTo>
                  <a:lnTo>
                    <a:pt x="6081" y="21949"/>
                  </a:lnTo>
                  <a:lnTo>
                    <a:pt x="6084" y="21944"/>
                  </a:lnTo>
                  <a:lnTo>
                    <a:pt x="6088" y="21941"/>
                  </a:lnTo>
                  <a:lnTo>
                    <a:pt x="6092" y="21938"/>
                  </a:lnTo>
                  <a:lnTo>
                    <a:pt x="6096" y="21935"/>
                  </a:lnTo>
                  <a:lnTo>
                    <a:pt x="6102" y="21933"/>
                  </a:lnTo>
                  <a:lnTo>
                    <a:pt x="6108" y="21932"/>
                  </a:lnTo>
                  <a:lnTo>
                    <a:pt x="6108" y="21932"/>
                  </a:lnTo>
                  <a:lnTo>
                    <a:pt x="6125" y="21926"/>
                  </a:lnTo>
                  <a:lnTo>
                    <a:pt x="6146" y="21920"/>
                  </a:lnTo>
                  <a:lnTo>
                    <a:pt x="6169" y="21910"/>
                  </a:lnTo>
                  <a:lnTo>
                    <a:pt x="6196" y="21899"/>
                  </a:lnTo>
                  <a:lnTo>
                    <a:pt x="6257" y="21871"/>
                  </a:lnTo>
                  <a:lnTo>
                    <a:pt x="6324" y="21839"/>
                  </a:lnTo>
                  <a:lnTo>
                    <a:pt x="6392" y="21806"/>
                  </a:lnTo>
                  <a:lnTo>
                    <a:pt x="6455" y="21773"/>
                  </a:lnTo>
                  <a:lnTo>
                    <a:pt x="6511" y="21743"/>
                  </a:lnTo>
                  <a:lnTo>
                    <a:pt x="6553" y="21718"/>
                  </a:lnTo>
                  <a:lnTo>
                    <a:pt x="6553" y="21718"/>
                  </a:lnTo>
                  <a:lnTo>
                    <a:pt x="6567" y="21709"/>
                  </a:lnTo>
                  <a:lnTo>
                    <a:pt x="6582" y="21702"/>
                  </a:lnTo>
                  <a:lnTo>
                    <a:pt x="6599" y="21695"/>
                  </a:lnTo>
                  <a:lnTo>
                    <a:pt x="6616" y="21690"/>
                  </a:lnTo>
                  <a:lnTo>
                    <a:pt x="6633" y="21686"/>
                  </a:lnTo>
                  <a:lnTo>
                    <a:pt x="6651" y="21681"/>
                  </a:lnTo>
                  <a:lnTo>
                    <a:pt x="6689" y="21676"/>
                  </a:lnTo>
                  <a:lnTo>
                    <a:pt x="6689" y="21676"/>
                  </a:lnTo>
                  <a:lnTo>
                    <a:pt x="6681" y="21659"/>
                  </a:lnTo>
                  <a:lnTo>
                    <a:pt x="6674" y="21638"/>
                  </a:lnTo>
                  <a:lnTo>
                    <a:pt x="6665" y="21614"/>
                  </a:lnTo>
                  <a:lnTo>
                    <a:pt x="6657" y="21585"/>
                  </a:lnTo>
                  <a:lnTo>
                    <a:pt x="6649" y="21554"/>
                  </a:lnTo>
                  <a:lnTo>
                    <a:pt x="6642" y="21519"/>
                  </a:lnTo>
                  <a:lnTo>
                    <a:pt x="6636" y="21483"/>
                  </a:lnTo>
                  <a:lnTo>
                    <a:pt x="6632" y="21443"/>
                  </a:lnTo>
                  <a:lnTo>
                    <a:pt x="6632" y="21443"/>
                  </a:lnTo>
                  <a:lnTo>
                    <a:pt x="6630" y="21429"/>
                  </a:lnTo>
                  <a:lnTo>
                    <a:pt x="6628" y="21412"/>
                  </a:lnTo>
                  <a:lnTo>
                    <a:pt x="6620" y="21373"/>
                  </a:lnTo>
                  <a:lnTo>
                    <a:pt x="6611" y="21328"/>
                  </a:lnTo>
                  <a:lnTo>
                    <a:pt x="6598" y="21277"/>
                  </a:lnTo>
                  <a:lnTo>
                    <a:pt x="6583" y="21221"/>
                  </a:lnTo>
                  <a:lnTo>
                    <a:pt x="6567" y="21162"/>
                  </a:lnTo>
                  <a:lnTo>
                    <a:pt x="6532" y="21038"/>
                  </a:lnTo>
                  <a:lnTo>
                    <a:pt x="6496" y="20914"/>
                  </a:lnTo>
                  <a:lnTo>
                    <a:pt x="6463" y="20799"/>
                  </a:lnTo>
                  <a:lnTo>
                    <a:pt x="6450" y="20749"/>
                  </a:lnTo>
                  <a:lnTo>
                    <a:pt x="6439" y="20702"/>
                  </a:lnTo>
                  <a:lnTo>
                    <a:pt x="6429" y="20664"/>
                  </a:lnTo>
                  <a:lnTo>
                    <a:pt x="6424" y="20633"/>
                  </a:lnTo>
                  <a:lnTo>
                    <a:pt x="6424" y="20633"/>
                  </a:lnTo>
                  <a:lnTo>
                    <a:pt x="6421" y="20620"/>
                  </a:lnTo>
                  <a:lnTo>
                    <a:pt x="6416" y="20608"/>
                  </a:lnTo>
                  <a:lnTo>
                    <a:pt x="6411" y="20596"/>
                  </a:lnTo>
                  <a:lnTo>
                    <a:pt x="6403" y="20587"/>
                  </a:lnTo>
                  <a:lnTo>
                    <a:pt x="6395" y="20577"/>
                  </a:lnTo>
                  <a:lnTo>
                    <a:pt x="6385" y="20567"/>
                  </a:lnTo>
                  <a:lnTo>
                    <a:pt x="6375" y="20560"/>
                  </a:lnTo>
                  <a:lnTo>
                    <a:pt x="6364" y="20551"/>
                  </a:lnTo>
                  <a:lnTo>
                    <a:pt x="6352" y="20545"/>
                  </a:lnTo>
                  <a:lnTo>
                    <a:pt x="6339" y="20538"/>
                  </a:lnTo>
                  <a:lnTo>
                    <a:pt x="6313" y="20526"/>
                  </a:lnTo>
                  <a:lnTo>
                    <a:pt x="6285" y="20517"/>
                  </a:lnTo>
                  <a:lnTo>
                    <a:pt x="6258" y="20508"/>
                  </a:lnTo>
                  <a:lnTo>
                    <a:pt x="6207" y="20494"/>
                  </a:lnTo>
                  <a:lnTo>
                    <a:pt x="6184" y="20489"/>
                  </a:lnTo>
                  <a:lnTo>
                    <a:pt x="6166" y="20483"/>
                  </a:lnTo>
                  <a:lnTo>
                    <a:pt x="6153" y="20478"/>
                  </a:lnTo>
                  <a:lnTo>
                    <a:pt x="6148" y="20475"/>
                  </a:lnTo>
                  <a:lnTo>
                    <a:pt x="6145" y="20472"/>
                  </a:lnTo>
                  <a:lnTo>
                    <a:pt x="6144" y="20468"/>
                  </a:lnTo>
                  <a:lnTo>
                    <a:pt x="6144" y="20465"/>
                  </a:lnTo>
                  <a:lnTo>
                    <a:pt x="6146" y="20462"/>
                  </a:lnTo>
                  <a:lnTo>
                    <a:pt x="6150" y="20458"/>
                  </a:lnTo>
                  <a:lnTo>
                    <a:pt x="6150" y="20458"/>
                  </a:lnTo>
                  <a:lnTo>
                    <a:pt x="6162" y="20447"/>
                  </a:lnTo>
                  <a:lnTo>
                    <a:pt x="6177" y="20433"/>
                  </a:lnTo>
                  <a:lnTo>
                    <a:pt x="6195" y="20416"/>
                  </a:lnTo>
                  <a:lnTo>
                    <a:pt x="6217" y="20395"/>
                  </a:lnTo>
                  <a:lnTo>
                    <a:pt x="6238" y="20372"/>
                  </a:lnTo>
                  <a:lnTo>
                    <a:pt x="6262" y="20346"/>
                  </a:lnTo>
                  <a:lnTo>
                    <a:pt x="6286" y="20318"/>
                  </a:lnTo>
                  <a:lnTo>
                    <a:pt x="6311" y="20288"/>
                  </a:lnTo>
                  <a:lnTo>
                    <a:pt x="6336" y="20256"/>
                  </a:lnTo>
                  <a:lnTo>
                    <a:pt x="6359" y="20224"/>
                  </a:lnTo>
                  <a:lnTo>
                    <a:pt x="6382" y="20189"/>
                  </a:lnTo>
                  <a:lnTo>
                    <a:pt x="6402" y="20156"/>
                  </a:lnTo>
                  <a:lnTo>
                    <a:pt x="6421" y="20121"/>
                  </a:lnTo>
                  <a:lnTo>
                    <a:pt x="6429" y="20103"/>
                  </a:lnTo>
                  <a:lnTo>
                    <a:pt x="6437" y="20086"/>
                  </a:lnTo>
                  <a:lnTo>
                    <a:pt x="6443" y="20069"/>
                  </a:lnTo>
                  <a:lnTo>
                    <a:pt x="6448" y="20053"/>
                  </a:lnTo>
                  <a:lnTo>
                    <a:pt x="6453" y="20036"/>
                  </a:lnTo>
                  <a:lnTo>
                    <a:pt x="6456" y="20020"/>
                  </a:lnTo>
                  <a:lnTo>
                    <a:pt x="6456" y="20020"/>
                  </a:lnTo>
                  <a:lnTo>
                    <a:pt x="6459" y="20003"/>
                  </a:lnTo>
                  <a:lnTo>
                    <a:pt x="6461" y="19983"/>
                  </a:lnTo>
                  <a:lnTo>
                    <a:pt x="6465" y="19941"/>
                  </a:lnTo>
                  <a:lnTo>
                    <a:pt x="6467" y="19895"/>
                  </a:lnTo>
                  <a:lnTo>
                    <a:pt x="6467" y="19845"/>
                  </a:lnTo>
                  <a:lnTo>
                    <a:pt x="6465" y="19791"/>
                  </a:lnTo>
                  <a:lnTo>
                    <a:pt x="6462" y="19735"/>
                  </a:lnTo>
                  <a:lnTo>
                    <a:pt x="6458" y="19678"/>
                  </a:lnTo>
                  <a:lnTo>
                    <a:pt x="6454" y="19619"/>
                  </a:lnTo>
                  <a:lnTo>
                    <a:pt x="6448" y="19561"/>
                  </a:lnTo>
                  <a:lnTo>
                    <a:pt x="6442" y="19503"/>
                  </a:lnTo>
                  <a:lnTo>
                    <a:pt x="6429" y="19394"/>
                  </a:lnTo>
                  <a:lnTo>
                    <a:pt x="6415" y="19297"/>
                  </a:lnTo>
                  <a:lnTo>
                    <a:pt x="6401" y="19220"/>
                  </a:lnTo>
                  <a:lnTo>
                    <a:pt x="6401" y="19220"/>
                  </a:lnTo>
                  <a:lnTo>
                    <a:pt x="6386" y="19138"/>
                  </a:lnTo>
                  <a:lnTo>
                    <a:pt x="6364" y="19034"/>
                  </a:lnTo>
                  <a:lnTo>
                    <a:pt x="6311" y="18788"/>
                  </a:lnTo>
                  <a:lnTo>
                    <a:pt x="6285" y="18665"/>
                  </a:lnTo>
                  <a:lnTo>
                    <a:pt x="6263" y="18552"/>
                  </a:lnTo>
                  <a:lnTo>
                    <a:pt x="6247" y="18461"/>
                  </a:lnTo>
                  <a:lnTo>
                    <a:pt x="6240" y="18425"/>
                  </a:lnTo>
                  <a:lnTo>
                    <a:pt x="6237" y="18398"/>
                  </a:lnTo>
                  <a:lnTo>
                    <a:pt x="6237" y="18398"/>
                  </a:lnTo>
                  <a:lnTo>
                    <a:pt x="6236" y="18375"/>
                  </a:lnTo>
                  <a:lnTo>
                    <a:pt x="6235" y="18352"/>
                  </a:lnTo>
                  <a:lnTo>
                    <a:pt x="6236" y="18327"/>
                  </a:lnTo>
                  <a:lnTo>
                    <a:pt x="6237" y="18302"/>
                  </a:lnTo>
                  <a:lnTo>
                    <a:pt x="6239" y="18278"/>
                  </a:lnTo>
                  <a:lnTo>
                    <a:pt x="6241" y="18252"/>
                  </a:lnTo>
                  <a:lnTo>
                    <a:pt x="6246" y="18226"/>
                  </a:lnTo>
                  <a:lnTo>
                    <a:pt x="6250" y="18200"/>
                  </a:lnTo>
                  <a:lnTo>
                    <a:pt x="6261" y="18150"/>
                  </a:lnTo>
                  <a:lnTo>
                    <a:pt x="6272" y="18099"/>
                  </a:lnTo>
                  <a:lnTo>
                    <a:pt x="6287" y="18050"/>
                  </a:lnTo>
                  <a:lnTo>
                    <a:pt x="6304" y="18004"/>
                  </a:lnTo>
                  <a:lnTo>
                    <a:pt x="6304" y="18004"/>
                  </a:lnTo>
                  <a:lnTo>
                    <a:pt x="6307" y="17991"/>
                  </a:lnTo>
                  <a:lnTo>
                    <a:pt x="6310" y="17977"/>
                  </a:lnTo>
                  <a:lnTo>
                    <a:pt x="6313" y="17961"/>
                  </a:lnTo>
                  <a:lnTo>
                    <a:pt x="6316" y="17944"/>
                  </a:lnTo>
                  <a:lnTo>
                    <a:pt x="6321" y="17904"/>
                  </a:lnTo>
                  <a:lnTo>
                    <a:pt x="6324" y="17860"/>
                  </a:lnTo>
                  <a:lnTo>
                    <a:pt x="6326" y="17811"/>
                  </a:lnTo>
                  <a:lnTo>
                    <a:pt x="6328" y="17759"/>
                  </a:lnTo>
                  <a:lnTo>
                    <a:pt x="6330" y="17648"/>
                  </a:lnTo>
                  <a:lnTo>
                    <a:pt x="6333" y="17538"/>
                  </a:lnTo>
                  <a:lnTo>
                    <a:pt x="6335" y="17483"/>
                  </a:lnTo>
                  <a:lnTo>
                    <a:pt x="6337" y="17432"/>
                  </a:lnTo>
                  <a:lnTo>
                    <a:pt x="6340" y="17384"/>
                  </a:lnTo>
                  <a:lnTo>
                    <a:pt x="6344" y="17340"/>
                  </a:lnTo>
                  <a:lnTo>
                    <a:pt x="6351" y="17302"/>
                  </a:lnTo>
                  <a:lnTo>
                    <a:pt x="6354" y="17285"/>
                  </a:lnTo>
                  <a:lnTo>
                    <a:pt x="6358" y="17270"/>
                  </a:lnTo>
                  <a:lnTo>
                    <a:pt x="6358" y="17270"/>
                  </a:lnTo>
                  <a:lnTo>
                    <a:pt x="6385" y="17179"/>
                  </a:lnTo>
                  <a:lnTo>
                    <a:pt x="6431" y="17034"/>
                  </a:lnTo>
                  <a:lnTo>
                    <a:pt x="6557" y="16643"/>
                  </a:lnTo>
                  <a:lnTo>
                    <a:pt x="6796" y="15900"/>
                  </a:lnTo>
                  <a:lnTo>
                    <a:pt x="6796" y="15900"/>
                  </a:lnTo>
                  <a:lnTo>
                    <a:pt x="6813" y="15842"/>
                  </a:lnTo>
                  <a:lnTo>
                    <a:pt x="6831" y="15780"/>
                  </a:lnTo>
                  <a:lnTo>
                    <a:pt x="6846" y="15715"/>
                  </a:lnTo>
                  <a:lnTo>
                    <a:pt x="6860" y="15647"/>
                  </a:lnTo>
                  <a:lnTo>
                    <a:pt x="6872" y="15575"/>
                  </a:lnTo>
                  <a:lnTo>
                    <a:pt x="6885" y="15497"/>
                  </a:lnTo>
                  <a:lnTo>
                    <a:pt x="6898" y="15416"/>
                  </a:lnTo>
                  <a:lnTo>
                    <a:pt x="6910" y="15328"/>
                  </a:lnTo>
                  <a:lnTo>
                    <a:pt x="6922" y="15234"/>
                  </a:lnTo>
                  <a:lnTo>
                    <a:pt x="6934" y="15134"/>
                  </a:lnTo>
                  <a:lnTo>
                    <a:pt x="6958" y="14914"/>
                  </a:lnTo>
                  <a:lnTo>
                    <a:pt x="7015" y="14378"/>
                  </a:lnTo>
                  <a:lnTo>
                    <a:pt x="7015" y="14378"/>
                  </a:lnTo>
                  <a:lnTo>
                    <a:pt x="7049" y="14064"/>
                  </a:lnTo>
                  <a:lnTo>
                    <a:pt x="7087" y="13737"/>
                  </a:lnTo>
                  <a:lnTo>
                    <a:pt x="7163" y="13075"/>
                  </a:lnTo>
                  <a:lnTo>
                    <a:pt x="7199" y="12756"/>
                  </a:lnTo>
                  <a:lnTo>
                    <a:pt x="7231" y="12456"/>
                  </a:lnTo>
                  <a:lnTo>
                    <a:pt x="7245" y="12316"/>
                  </a:lnTo>
                  <a:lnTo>
                    <a:pt x="7258" y="12184"/>
                  </a:lnTo>
                  <a:lnTo>
                    <a:pt x="7268" y="12059"/>
                  </a:lnTo>
                  <a:lnTo>
                    <a:pt x="7278" y="11945"/>
                  </a:lnTo>
                  <a:lnTo>
                    <a:pt x="7278" y="11945"/>
                  </a:lnTo>
                  <a:lnTo>
                    <a:pt x="7295" y="11720"/>
                  </a:lnTo>
                  <a:lnTo>
                    <a:pt x="7316" y="11487"/>
                  </a:lnTo>
                  <a:lnTo>
                    <a:pt x="7336" y="11255"/>
                  </a:lnTo>
                  <a:lnTo>
                    <a:pt x="7358" y="11033"/>
                  </a:lnTo>
                  <a:lnTo>
                    <a:pt x="7377" y="10831"/>
                  </a:lnTo>
                  <a:lnTo>
                    <a:pt x="7395" y="10657"/>
                  </a:lnTo>
                  <a:lnTo>
                    <a:pt x="7410" y="10522"/>
                  </a:lnTo>
                  <a:lnTo>
                    <a:pt x="7421" y="10434"/>
                  </a:lnTo>
                  <a:lnTo>
                    <a:pt x="7421" y="10434"/>
                  </a:lnTo>
                  <a:lnTo>
                    <a:pt x="7428" y="10371"/>
                  </a:lnTo>
                  <a:lnTo>
                    <a:pt x="7438" y="10307"/>
                  </a:lnTo>
                  <a:lnTo>
                    <a:pt x="7448" y="10247"/>
                  </a:lnTo>
                  <a:lnTo>
                    <a:pt x="7454" y="10218"/>
                  </a:lnTo>
                  <a:lnTo>
                    <a:pt x="7461" y="10191"/>
                  </a:lnTo>
                  <a:lnTo>
                    <a:pt x="7467" y="10166"/>
                  </a:lnTo>
                  <a:lnTo>
                    <a:pt x="7474" y="10143"/>
                  </a:lnTo>
                  <a:lnTo>
                    <a:pt x="7483" y="10123"/>
                  </a:lnTo>
                  <a:lnTo>
                    <a:pt x="7493" y="10105"/>
                  </a:lnTo>
                  <a:lnTo>
                    <a:pt x="7498" y="10098"/>
                  </a:lnTo>
                  <a:lnTo>
                    <a:pt x="7503" y="10091"/>
                  </a:lnTo>
                  <a:lnTo>
                    <a:pt x="7509" y="10086"/>
                  </a:lnTo>
                  <a:lnTo>
                    <a:pt x="7514" y="10081"/>
                  </a:lnTo>
                  <a:lnTo>
                    <a:pt x="7521" y="10077"/>
                  </a:lnTo>
                  <a:lnTo>
                    <a:pt x="7527" y="10074"/>
                  </a:lnTo>
                  <a:lnTo>
                    <a:pt x="7534" y="10072"/>
                  </a:lnTo>
                  <a:lnTo>
                    <a:pt x="7541" y="10072"/>
                  </a:lnTo>
                  <a:lnTo>
                    <a:pt x="7541" y="10072"/>
                  </a:lnTo>
                  <a:lnTo>
                    <a:pt x="7547" y="10072"/>
                  </a:lnTo>
                  <a:lnTo>
                    <a:pt x="7555" y="10073"/>
                  </a:lnTo>
                  <a:lnTo>
                    <a:pt x="7561" y="10075"/>
                  </a:lnTo>
                  <a:lnTo>
                    <a:pt x="7568" y="10079"/>
                  </a:lnTo>
                  <a:lnTo>
                    <a:pt x="7580" y="10085"/>
                  </a:lnTo>
                  <a:lnTo>
                    <a:pt x="7590" y="10095"/>
                  </a:lnTo>
                  <a:lnTo>
                    <a:pt x="7600" y="10105"/>
                  </a:lnTo>
                  <a:lnTo>
                    <a:pt x="7610" y="10117"/>
                  </a:lnTo>
                  <a:lnTo>
                    <a:pt x="7617" y="10130"/>
                  </a:lnTo>
                  <a:lnTo>
                    <a:pt x="7625" y="10143"/>
                  </a:lnTo>
                  <a:lnTo>
                    <a:pt x="7630" y="10157"/>
                  </a:lnTo>
                  <a:lnTo>
                    <a:pt x="7635" y="10170"/>
                  </a:lnTo>
                  <a:lnTo>
                    <a:pt x="7644" y="10192"/>
                  </a:lnTo>
                  <a:lnTo>
                    <a:pt x="7648" y="10208"/>
                  </a:lnTo>
                  <a:lnTo>
                    <a:pt x="7651" y="10215"/>
                  </a:lnTo>
                  <a:lnTo>
                    <a:pt x="7651" y="10215"/>
                  </a:lnTo>
                  <a:lnTo>
                    <a:pt x="7672" y="10160"/>
                  </a:lnTo>
                  <a:lnTo>
                    <a:pt x="7695" y="10099"/>
                  </a:lnTo>
                  <a:lnTo>
                    <a:pt x="7721" y="10023"/>
                  </a:lnTo>
                  <a:lnTo>
                    <a:pt x="7751" y="9936"/>
                  </a:lnTo>
                  <a:lnTo>
                    <a:pt x="7765" y="9891"/>
                  </a:lnTo>
                  <a:lnTo>
                    <a:pt x="7779" y="9845"/>
                  </a:lnTo>
                  <a:lnTo>
                    <a:pt x="7793" y="9798"/>
                  </a:lnTo>
                  <a:lnTo>
                    <a:pt x="7805" y="9753"/>
                  </a:lnTo>
                  <a:lnTo>
                    <a:pt x="7817" y="9709"/>
                  </a:lnTo>
                  <a:lnTo>
                    <a:pt x="7825" y="9666"/>
                  </a:lnTo>
                  <a:lnTo>
                    <a:pt x="7825" y="9666"/>
                  </a:lnTo>
                  <a:lnTo>
                    <a:pt x="7831" y="9644"/>
                  </a:lnTo>
                  <a:lnTo>
                    <a:pt x="7837" y="9618"/>
                  </a:lnTo>
                  <a:lnTo>
                    <a:pt x="7854" y="9556"/>
                  </a:lnTo>
                  <a:lnTo>
                    <a:pt x="7876" y="9483"/>
                  </a:lnTo>
                  <a:lnTo>
                    <a:pt x="7902" y="9400"/>
                  </a:lnTo>
                  <a:lnTo>
                    <a:pt x="7932" y="9309"/>
                  </a:lnTo>
                  <a:lnTo>
                    <a:pt x="7963" y="9213"/>
                  </a:lnTo>
                  <a:lnTo>
                    <a:pt x="8033" y="9012"/>
                  </a:lnTo>
                  <a:lnTo>
                    <a:pt x="8103" y="8812"/>
                  </a:lnTo>
                  <a:lnTo>
                    <a:pt x="8169" y="8628"/>
                  </a:lnTo>
                  <a:lnTo>
                    <a:pt x="8225" y="8477"/>
                  </a:lnTo>
                  <a:lnTo>
                    <a:pt x="8263" y="8374"/>
                  </a:lnTo>
                  <a:lnTo>
                    <a:pt x="8263" y="8374"/>
                  </a:lnTo>
                  <a:lnTo>
                    <a:pt x="8271" y="8355"/>
                  </a:lnTo>
                  <a:lnTo>
                    <a:pt x="8277" y="8332"/>
                  </a:lnTo>
                  <a:lnTo>
                    <a:pt x="8283" y="8307"/>
                  </a:lnTo>
                  <a:lnTo>
                    <a:pt x="8287" y="8282"/>
                  </a:lnTo>
                  <a:lnTo>
                    <a:pt x="8291" y="8254"/>
                  </a:lnTo>
                  <a:lnTo>
                    <a:pt x="8296" y="8224"/>
                  </a:lnTo>
                  <a:lnTo>
                    <a:pt x="8299" y="8193"/>
                  </a:lnTo>
                  <a:lnTo>
                    <a:pt x="8301" y="8159"/>
                  </a:lnTo>
                  <a:lnTo>
                    <a:pt x="8305" y="8089"/>
                  </a:lnTo>
                  <a:lnTo>
                    <a:pt x="8307" y="8016"/>
                  </a:lnTo>
                  <a:lnTo>
                    <a:pt x="8308" y="7941"/>
                  </a:lnTo>
                  <a:lnTo>
                    <a:pt x="8307" y="7864"/>
                  </a:lnTo>
                  <a:lnTo>
                    <a:pt x="8306" y="7788"/>
                  </a:lnTo>
                  <a:lnTo>
                    <a:pt x="8304" y="7712"/>
                  </a:lnTo>
                  <a:lnTo>
                    <a:pt x="8298" y="7570"/>
                  </a:lnTo>
                  <a:lnTo>
                    <a:pt x="8291" y="7448"/>
                  </a:lnTo>
                  <a:lnTo>
                    <a:pt x="8286" y="7355"/>
                  </a:lnTo>
                  <a:lnTo>
                    <a:pt x="8286" y="7355"/>
                  </a:lnTo>
                  <a:lnTo>
                    <a:pt x="8284" y="7319"/>
                  </a:lnTo>
                  <a:lnTo>
                    <a:pt x="8284" y="7284"/>
                  </a:lnTo>
                  <a:lnTo>
                    <a:pt x="8285" y="7252"/>
                  </a:lnTo>
                  <a:lnTo>
                    <a:pt x="8286" y="7221"/>
                  </a:lnTo>
                  <a:lnTo>
                    <a:pt x="8290" y="7160"/>
                  </a:lnTo>
                  <a:lnTo>
                    <a:pt x="8297" y="7102"/>
                  </a:lnTo>
                  <a:lnTo>
                    <a:pt x="8303" y="7043"/>
                  </a:lnTo>
                  <a:lnTo>
                    <a:pt x="8307" y="6981"/>
                  </a:lnTo>
                  <a:lnTo>
                    <a:pt x="8308" y="6948"/>
                  </a:lnTo>
                  <a:lnTo>
                    <a:pt x="8310" y="6914"/>
                  </a:lnTo>
                  <a:lnTo>
                    <a:pt x="8310" y="6879"/>
                  </a:lnTo>
                  <a:lnTo>
                    <a:pt x="8307" y="6840"/>
                  </a:lnTo>
                  <a:lnTo>
                    <a:pt x="8307" y="6840"/>
                  </a:lnTo>
                  <a:lnTo>
                    <a:pt x="8300" y="6664"/>
                  </a:lnTo>
                  <a:lnTo>
                    <a:pt x="8292" y="6460"/>
                  </a:lnTo>
                  <a:lnTo>
                    <a:pt x="8290" y="6352"/>
                  </a:lnTo>
                  <a:lnTo>
                    <a:pt x="8288" y="6242"/>
                  </a:lnTo>
                  <a:lnTo>
                    <a:pt x="8286" y="6135"/>
                  </a:lnTo>
                  <a:lnTo>
                    <a:pt x="8286" y="6030"/>
                  </a:lnTo>
                  <a:lnTo>
                    <a:pt x="8286" y="6030"/>
                  </a:lnTo>
                  <a:lnTo>
                    <a:pt x="8286" y="6004"/>
                  </a:lnTo>
                  <a:lnTo>
                    <a:pt x="8285" y="5977"/>
                  </a:lnTo>
                  <a:lnTo>
                    <a:pt x="8281" y="5920"/>
                  </a:lnTo>
                  <a:lnTo>
                    <a:pt x="8274" y="5862"/>
                  </a:lnTo>
                  <a:lnTo>
                    <a:pt x="8267" y="5802"/>
                  </a:lnTo>
                  <a:lnTo>
                    <a:pt x="8257" y="5741"/>
                  </a:lnTo>
                  <a:lnTo>
                    <a:pt x="8247" y="5679"/>
                  </a:lnTo>
                  <a:lnTo>
                    <a:pt x="8235" y="5617"/>
                  </a:lnTo>
                  <a:lnTo>
                    <a:pt x="8224" y="5556"/>
                  </a:lnTo>
                  <a:lnTo>
                    <a:pt x="8201" y="5438"/>
                  </a:lnTo>
                  <a:lnTo>
                    <a:pt x="8180" y="5330"/>
                  </a:lnTo>
                  <a:lnTo>
                    <a:pt x="8170" y="5281"/>
                  </a:lnTo>
                  <a:lnTo>
                    <a:pt x="8164" y="5237"/>
                  </a:lnTo>
                  <a:lnTo>
                    <a:pt x="8157" y="5198"/>
                  </a:lnTo>
                  <a:lnTo>
                    <a:pt x="8154" y="5164"/>
                  </a:lnTo>
                  <a:lnTo>
                    <a:pt x="8154" y="5164"/>
                  </a:lnTo>
                  <a:lnTo>
                    <a:pt x="8153" y="5131"/>
                  </a:lnTo>
                  <a:lnTo>
                    <a:pt x="8151" y="5095"/>
                  </a:lnTo>
                  <a:lnTo>
                    <a:pt x="8151" y="5014"/>
                  </a:lnTo>
                  <a:lnTo>
                    <a:pt x="8151" y="4924"/>
                  </a:lnTo>
                  <a:lnTo>
                    <a:pt x="8154" y="4832"/>
                  </a:lnTo>
                  <a:lnTo>
                    <a:pt x="8159" y="4739"/>
                  </a:lnTo>
                  <a:lnTo>
                    <a:pt x="8162" y="4694"/>
                  </a:lnTo>
                  <a:lnTo>
                    <a:pt x="8167" y="4651"/>
                  </a:lnTo>
                  <a:lnTo>
                    <a:pt x="8171" y="4610"/>
                  </a:lnTo>
                  <a:lnTo>
                    <a:pt x="8175" y="4572"/>
                  </a:lnTo>
                  <a:lnTo>
                    <a:pt x="8181" y="4537"/>
                  </a:lnTo>
                  <a:lnTo>
                    <a:pt x="8187" y="4506"/>
                  </a:lnTo>
                  <a:lnTo>
                    <a:pt x="8187" y="4506"/>
                  </a:lnTo>
                  <a:lnTo>
                    <a:pt x="8193" y="4477"/>
                  </a:lnTo>
                  <a:lnTo>
                    <a:pt x="8196" y="4448"/>
                  </a:lnTo>
                  <a:lnTo>
                    <a:pt x="8197" y="4418"/>
                  </a:lnTo>
                  <a:lnTo>
                    <a:pt x="8198" y="4389"/>
                  </a:lnTo>
                  <a:lnTo>
                    <a:pt x="8197" y="4329"/>
                  </a:lnTo>
                  <a:lnTo>
                    <a:pt x="8197" y="4271"/>
                  </a:lnTo>
                  <a:lnTo>
                    <a:pt x="8198" y="4242"/>
                  </a:lnTo>
                  <a:lnTo>
                    <a:pt x="8200" y="4214"/>
                  </a:lnTo>
                  <a:lnTo>
                    <a:pt x="8204" y="4187"/>
                  </a:lnTo>
                  <a:lnTo>
                    <a:pt x="8211" y="4162"/>
                  </a:lnTo>
                  <a:lnTo>
                    <a:pt x="8214" y="4149"/>
                  </a:lnTo>
                  <a:lnTo>
                    <a:pt x="8219" y="4136"/>
                  </a:lnTo>
                  <a:lnTo>
                    <a:pt x="8225" y="4124"/>
                  </a:lnTo>
                  <a:lnTo>
                    <a:pt x="8230" y="4112"/>
                  </a:lnTo>
                  <a:lnTo>
                    <a:pt x="8238" y="4101"/>
                  </a:lnTo>
                  <a:lnTo>
                    <a:pt x="8245" y="4090"/>
                  </a:lnTo>
                  <a:lnTo>
                    <a:pt x="8254" y="4079"/>
                  </a:lnTo>
                  <a:lnTo>
                    <a:pt x="8263" y="4068"/>
                  </a:lnTo>
                  <a:lnTo>
                    <a:pt x="8263" y="4068"/>
                  </a:lnTo>
                  <a:lnTo>
                    <a:pt x="8274" y="4058"/>
                  </a:lnTo>
                  <a:lnTo>
                    <a:pt x="8284" y="4046"/>
                  </a:lnTo>
                  <a:lnTo>
                    <a:pt x="8292" y="4034"/>
                  </a:lnTo>
                  <a:lnTo>
                    <a:pt x="8302" y="4020"/>
                  </a:lnTo>
                  <a:lnTo>
                    <a:pt x="8311" y="4006"/>
                  </a:lnTo>
                  <a:lnTo>
                    <a:pt x="8318" y="3991"/>
                  </a:lnTo>
                  <a:lnTo>
                    <a:pt x="8326" y="3975"/>
                  </a:lnTo>
                  <a:lnTo>
                    <a:pt x="8333" y="3959"/>
                  </a:lnTo>
                  <a:lnTo>
                    <a:pt x="8347" y="3925"/>
                  </a:lnTo>
                  <a:lnTo>
                    <a:pt x="8359" y="3888"/>
                  </a:lnTo>
                  <a:lnTo>
                    <a:pt x="8369" y="3848"/>
                  </a:lnTo>
                  <a:lnTo>
                    <a:pt x="8377" y="3809"/>
                  </a:lnTo>
                  <a:lnTo>
                    <a:pt x="8385" y="3767"/>
                  </a:lnTo>
                  <a:lnTo>
                    <a:pt x="8390" y="3724"/>
                  </a:lnTo>
                  <a:lnTo>
                    <a:pt x="8393" y="3681"/>
                  </a:lnTo>
                  <a:lnTo>
                    <a:pt x="8394" y="3637"/>
                  </a:lnTo>
                  <a:lnTo>
                    <a:pt x="8394" y="3594"/>
                  </a:lnTo>
                  <a:lnTo>
                    <a:pt x="8393" y="3550"/>
                  </a:lnTo>
                  <a:lnTo>
                    <a:pt x="8390" y="3508"/>
                  </a:lnTo>
                  <a:lnTo>
                    <a:pt x="8385" y="3466"/>
                  </a:lnTo>
                  <a:lnTo>
                    <a:pt x="8385" y="3466"/>
                  </a:lnTo>
                  <a:lnTo>
                    <a:pt x="8381" y="3445"/>
                  </a:lnTo>
                  <a:lnTo>
                    <a:pt x="8379" y="3422"/>
                  </a:lnTo>
                  <a:lnTo>
                    <a:pt x="8378" y="3397"/>
                  </a:lnTo>
                  <a:lnTo>
                    <a:pt x="8378" y="3372"/>
                  </a:lnTo>
                  <a:lnTo>
                    <a:pt x="8379" y="3317"/>
                  </a:lnTo>
                  <a:lnTo>
                    <a:pt x="8384" y="3257"/>
                  </a:lnTo>
                  <a:lnTo>
                    <a:pt x="8389" y="3193"/>
                  </a:lnTo>
                  <a:lnTo>
                    <a:pt x="8398" y="3128"/>
                  </a:lnTo>
                  <a:lnTo>
                    <a:pt x="8406" y="3058"/>
                  </a:lnTo>
                  <a:lnTo>
                    <a:pt x="8417" y="2988"/>
                  </a:lnTo>
                  <a:lnTo>
                    <a:pt x="8429" y="2917"/>
                  </a:lnTo>
                  <a:lnTo>
                    <a:pt x="8442" y="2844"/>
                  </a:lnTo>
                  <a:lnTo>
                    <a:pt x="8467" y="2701"/>
                  </a:lnTo>
                  <a:lnTo>
                    <a:pt x="8493" y="2562"/>
                  </a:lnTo>
                  <a:lnTo>
                    <a:pt x="8516" y="2436"/>
                  </a:lnTo>
                  <a:lnTo>
                    <a:pt x="8516" y="2436"/>
                  </a:lnTo>
                  <a:lnTo>
                    <a:pt x="8525" y="2380"/>
                  </a:lnTo>
                  <a:lnTo>
                    <a:pt x="8533" y="2327"/>
                  </a:lnTo>
                  <a:lnTo>
                    <a:pt x="8538" y="2280"/>
                  </a:lnTo>
                  <a:lnTo>
                    <a:pt x="8542" y="2236"/>
                  </a:lnTo>
                  <a:lnTo>
                    <a:pt x="8543" y="2195"/>
                  </a:lnTo>
                  <a:lnTo>
                    <a:pt x="8542" y="2176"/>
                  </a:lnTo>
                  <a:lnTo>
                    <a:pt x="8541" y="2158"/>
                  </a:lnTo>
                  <a:lnTo>
                    <a:pt x="8539" y="2139"/>
                  </a:lnTo>
                  <a:lnTo>
                    <a:pt x="8537" y="2121"/>
                  </a:lnTo>
                  <a:lnTo>
                    <a:pt x="8534" y="2103"/>
                  </a:lnTo>
                  <a:lnTo>
                    <a:pt x="8530" y="2086"/>
                  </a:lnTo>
                  <a:lnTo>
                    <a:pt x="8524" y="2069"/>
                  </a:lnTo>
                  <a:lnTo>
                    <a:pt x="8519" y="2051"/>
                  </a:lnTo>
                  <a:lnTo>
                    <a:pt x="8511" y="2033"/>
                  </a:lnTo>
                  <a:lnTo>
                    <a:pt x="8504" y="2016"/>
                  </a:lnTo>
                  <a:lnTo>
                    <a:pt x="8495" y="1999"/>
                  </a:lnTo>
                  <a:lnTo>
                    <a:pt x="8486" y="1980"/>
                  </a:lnTo>
                  <a:lnTo>
                    <a:pt x="8475" y="1962"/>
                  </a:lnTo>
                  <a:lnTo>
                    <a:pt x="8463" y="1943"/>
                  </a:lnTo>
                  <a:lnTo>
                    <a:pt x="8437" y="1904"/>
                  </a:lnTo>
                  <a:lnTo>
                    <a:pt x="8406" y="1862"/>
                  </a:lnTo>
                  <a:lnTo>
                    <a:pt x="8370" y="1817"/>
                  </a:lnTo>
                  <a:lnTo>
                    <a:pt x="8330" y="1768"/>
                  </a:lnTo>
                  <a:lnTo>
                    <a:pt x="8330" y="1768"/>
                  </a:lnTo>
                  <a:lnTo>
                    <a:pt x="8284" y="1714"/>
                  </a:lnTo>
                  <a:lnTo>
                    <a:pt x="8233" y="1656"/>
                  </a:lnTo>
                  <a:lnTo>
                    <a:pt x="8122" y="1531"/>
                  </a:lnTo>
                  <a:lnTo>
                    <a:pt x="8004" y="1402"/>
                  </a:lnTo>
                  <a:lnTo>
                    <a:pt x="7888" y="1276"/>
                  </a:lnTo>
                  <a:lnTo>
                    <a:pt x="7783" y="1164"/>
                  </a:lnTo>
                  <a:lnTo>
                    <a:pt x="7697" y="1073"/>
                  </a:lnTo>
                  <a:lnTo>
                    <a:pt x="7617" y="990"/>
                  </a:lnTo>
                  <a:lnTo>
                    <a:pt x="7617" y="990"/>
                  </a:lnTo>
                  <a:lnTo>
                    <a:pt x="7620" y="970"/>
                  </a:lnTo>
                  <a:lnTo>
                    <a:pt x="7620" y="970"/>
                  </a:lnTo>
                  <a:lnTo>
                    <a:pt x="7604" y="994"/>
                  </a:lnTo>
                  <a:lnTo>
                    <a:pt x="7590" y="1019"/>
                  </a:lnTo>
                  <a:lnTo>
                    <a:pt x="7579" y="1041"/>
                  </a:lnTo>
                  <a:lnTo>
                    <a:pt x="7569" y="1064"/>
                  </a:lnTo>
                  <a:lnTo>
                    <a:pt x="7561" y="1082"/>
                  </a:lnTo>
                  <a:lnTo>
                    <a:pt x="7556" y="1097"/>
                  </a:lnTo>
                  <a:lnTo>
                    <a:pt x="7552" y="1111"/>
                  </a:lnTo>
                  <a:lnTo>
                    <a:pt x="7552" y="1111"/>
                  </a:lnTo>
                  <a:lnTo>
                    <a:pt x="7522" y="1093"/>
                  </a:lnTo>
                  <a:lnTo>
                    <a:pt x="7492" y="1073"/>
                  </a:lnTo>
                  <a:lnTo>
                    <a:pt x="7462" y="1051"/>
                  </a:lnTo>
                  <a:lnTo>
                    <a:pt x="7432" y="1028"/>
                  </a:lnTo>
                  <a:lnTo>
                    <a:pt x="7403" y="1004"/>
                  </a:lnTo>
                  <a:lnTo>
                    <a:pt x="7373" y="977"/>
                  </a:lnTo>
                  <a:lnTo>
                    <a:pt x="7344" y="950"/>
                  </a:lnTo>
                  <a:lnTo>
                    <a:pt x="7315" y="921"/>
                  </a:lnTo>
                  <a:lnTo>
                    <a:pt x="7286" y="891"/>
                  </a:lnTo>
                  <a:lnTo>
                    <a:pt x="7257" y="861"/>
                  </a:lnTo>
                  <a:lnTo>
                    <a:pt x="7229" y="830"/>
                  </a:lnTo>
                  <a:lnTo>
                    <a:pt x="7202" y="798"/>
                  </a:lnTo>
                  <a:lnTo>
                    <a:pt x="7175" y="765"/>
                  </a:lnTo>
                  <a:lnTo>
                    <a:pt x="7148" y="733"/>
                  </a:lnTo>
                  <a:lnTo>
                    <a:pt x="7097" y="668"/>
                  </a:lnTo>
                  <a:lnTo>
                    <a:pt x="7048" y="601"/>
                  </a:lnTo>
                  <a:lnTo>
                    <a:pt x="7003" y="538"/>
                  </a:lnTo>
                  <a:lnTo>
                    <a:pt x="6960" y="476"/>
                  </a:lnTo>
                  <a:lnTo>
                    <a:pt x="6922" y="416"/>
                  </a:lnTo>
                  <a:lnTo>
                    <a:pt x="6887" y="363"/>
                  </a:lnTo>
                  <a:lnTo>
                    <a:pt x="6857" y="315"/>
                  </a:lnTo>
                  <a:lnTo>
                    <a:pt x="6812" y="238"/>
                  </a:lnTo>
                  <a:lnTo>
                    <a:pt x="6741" y="388"/>
                  </a:lnTo>
                  <a:lnTo>
                    <a:pt x="6741" y="388"/>
                  </a:lnTo>
                  <a:lnTo>
                    <a:pt x="6761" y="426"/>
                  </a:lnTo>
                  <a:lnTo>
                    <a:pt x="6783" y="468"/>
                  </a:lnTo>
                  <a:lnTo>
                    <a:pt x="6812" y="521"/>
                  </a:lnTo>
                  <a:lnTo>
                    <a:pt x="6848" y="580"/>
                  </a:lnTo>
                  <a:lnTo>
                    <a:pt x="6868" y="611"/>
                  </a:lnTo>
                  <a:lnTo>
                    <a:pt x="6890" y="642"/>
                  </a:lnTo>
                  <a:lnTo>
                    <a:pt x="6911" y="673"/>
                  </a:lnTo>
                  <a:lnTo>
                    <a:pt x="6935" y="703"/>
                  </a:lnTo>
                  <a:lnTo>
                    <a:pt x="6958" y="732"/>
                  </a:lnTo>
                  <a:lnTo>
                    <a:pt x="6982" y="760"/>
                  </a:lnTo>
                  <a:lnTo>
                    <a:pt x="6982" y="760"/>
                  </a:lnTo>
                  <a:lnTo>
                    <a:pt x="6999" y="780"/>
                  </a:lnTo>
                  <a:lnTo>
                    <a:pt x="7017" y="805"/>
                  </a:lnTo>
                  <a:lnTo>
                    <a:pt x="7036" y="834"/>
                  </a:lnTo>
                  <a:lnTo>
                    <a:pt x="7055" y="867"/>
                  </a:lnTo>
                  <a:lnTo>
                    <a:pt x="7076" y="904"/>
                  </a:lnTo>
                  <a:lnTo>
                    <a:pt x="7097" y="945"/>
                  </a:lnTo>
                  <a:lnTo>
                    <a:pt x="7119" y="988"/>
                  </a:lnTo>
                  <a:lnTo>
                    <a:pt x="7142" y="1035"/>
                  </a:lnTo>
                  <a:lnTo>
                    <a:pt x="7142" y="1035"/>
                  </a:lnTo>
                  <a:lnTo>
                    <a:pt x="7453" y="1359"/>
                  </a:lnTo>
                  <a:lnTo>
                    <a:pt x="7593" y="1506"/>
                  </a:lnTo>
                  <a:lnTo>
                    <a:pt x="7684" y="1604"/>
                  </a:lnTo>
                  <a:lnTo>
                    <a:pt x="7684" y="1604"/>
                  </a:lnTo>
                  <a:lnTo>
                    <a:pt x="7706" y="1631"/>
                  </a:lnTo>
                  <a:lnTo>
                    <a:pt x="7734" y="1665"/>
                  </a:lnTo>
                  <a:lnTo>
                    <a:pt x="7765" y="1707"/>
                  </a:lnTo>
                  <a:lnTo>
                    <a:pt x="7800" y="1754"/>
                  </a:lnTo>
                  <a:lnTo>
                    <a:pt x="7837" y="1806"/>
                  </a:lnTo>
                  <a:lnTo>
                    <a:pt x="7875" y="1860"/>
                  </a:lnTo>
                  <a:lnTo>
                    <a:pt x="7915" y="1917"/>
                  </a:lnTo>
                  <a:lnTo>
                    <a:pt x="7953" y="1976"/>
                  </a:lnTo>
                  <a:lnTo>
                    <a:pt x="7991" y="2034"/>
                  </a:lnTo>
                  <a:lnTo>
                    <a:pt x="8027" y="2092"/>
                  </a:lnTo>
                  <a:lnTo>
                    <a:pt x="8061" y="2147"/>
                  </a:lnTo>
                  <a:lnTo>
                    <a:pt x="8092" y="2198"/>
                  </a:lnTo>
                  <a:lnTo>
                    <a:pt x="8118" y="2246"/>
                  </a:lnTo>
                  <a:lnTo>
                    <a:pt x="8140" y="2286"/>
                  </a:lnTo>
                  <a:lnTo>
                    <a:pt x="8156" y="2322"/>
                  </a:lnTo>
                  <a:lnTo>
                    <a:pt x="8161" y="2336"/>
                  </a:lnTo>
                  <a:lnTo>
                    <a:pt x="8166" y="2349"/>
                  </a:lnTo>
                  <a:lnTo>
                    <a:pt x="8166" y="2349"/>
                  </a:lnTo>
                  <a:lnTo>
                    <a:pt x="8168" y="2360"/>
                  </a:lnTo>
                  <a:lnTo>
                    <a:pt x="8170" y="2376"/>
                  </a:lnTo>
                  <a:lnTo>
                    <a:pt x="8171" y="2392"/>
                  </a:lnTo>
                  <a:lnTo>
                    <a:pt x="8172" y="2410"/>
                  </a:lnTo>
                  <a:lnTo>
                    <a:pt x="8172" y="2452"/>
                  </a:lnTo>
                  <a:lnTo>
                    <a:pt x="8170" y="2500"/>
                  </a:lnTo>
                  <a:lnTo>
                    <a:pt x="8166" y="2552"/>
                  </a:lnTo>
                  <a:lnTo>
                    <a:pt x="8160" y="2607"/>
                  </a:lnTo>
                  <a:lnTo>
                    <a:pt x="8153" y="2666"/>
                  </a:lnTo>
                  <a:lnTo>
                    <a:pt x="8144" y="2727"/>
                  </a:lnTo>
                  <a:lnTo>
                    <a:pt x="8136" y="2787"/>
                  </a:lnTo>
                  <a:lnTo>
                    <a:pt x="8126" y="2847"/>
                  </a:lnTo>
                  <a:lnTo>
                    <a:pt x="8115" y="2906"/>
                  </a:lnTo>
                  <a:lnTo>
                    <a:pt x="8106" y="2962"/>
                  </a:lnTo>
                  <a:lnTo>
                    <a:pt x="8095" y="3014"/>
                  </a:lnTo>
                  <a:lnTo>
                    <a:pt x="8085" y="3061"/>
                  </a:lnTo>
                  <a:lnTo>
                    <a:pt x="8076" y="3102"/>
                  </a:lnTo>
                  <a:lnTo>
                    <a:pt x="8067" y="3138"/>
                  </a:lnTo>
                  <a:lnTo>
                    <a:pt x="8067" y="3138"/>
                  </a:lnTo>
                  <a:lnTo>
                    <a:pt x="8055" y="3175"/>
                  </a:lnTo>
                  <a:lnTo>
                    <a:pt x="8040" y="3218"/>
                  </a:lnTo>
                  <a:lnTo>
                    <a:pt x="8022" y="3265"/>
                  </a:lnTo>
                  <a:lnTo>
                    <a:pt x="8001" y="3314"/>
                  </a:lnTo>
                  <a:lnTo>
                    <a:pt x="7980" y="3364"/>
                  </a:lnTo>
                  <a:lnTo>
                    <a:pt x="7957" y="3414"/>
                  </a:lnTo>
                  <a:lnTo>
                    <a:pt x="7913" y="3509"/>
                  </a:lnTo>
                  <a:lnTo>
                    <a:pt x="7913" y="3509"/>
                  </a:lnTo>
                  <a:lnTo>
                    <a:pt x="7913" y="3565"/>
                  </a:lnTo>
                  <a:lnTo>
                    <a:pt x="7911" y="3622"/>
                  </a:lnTo>
                  <a:lnTo>
                    <a:pt x="7909" y="3680"/>
                  </a:lnTo>
                  <a:lnTo>
                    <a:pt x="7905" y="3737"/>
                  </a:lnTo>
                  <a:lnTo>
                    <a:pt x="7901" y="3792"/>
                  </a:lnTo>
                  <a:lnTo>
                    <a:pt x="7894" y="3847"/>
                  </a:lnTo>
                  <a:lnTo>
                    <a:pt x="7889" y="3900"/>
                  </a:lnTo>
                  <a:lnTo>
                    <a:pt x="7882" y="3949"/>
                  </a:lnTo>
                  <a:lnTo>
                    <a:pt x="7869" y="4037"/>
                  </a:lnTo>
                  <a:lnTo>
                    <a:pt x="7859" y="4106"/>
                  </a:lnTo>
                  <a:lnTo>
                    <a:pt x="7848" y="4167"/>
                  </a:lnTo>
                  <a:lnTo>
                    <a:pt x="7848" y="4167"/>
                  </a:lnTo>
                  <a:lnTo>
                    <a:pt x="7845" y="4149"/>
                  </a:lnTo>
                  <a:lnTo>
                    <a:pt x="7842" y="4128"/>
                  </a:lnTo>
                  <a:lnTo>
                    <a:pt x="7831" y="4078"/>
                  </a:lnTo>
                  <a:lnTo>
                    <a:pt x="7816" y="4019"/>
                  </a:lnTo>
                  <a:lnTo>
                    <a:pt x="7799" y="3952"/>
                  </a:lnTo>
                  <a:lnTo>
                    <a:pt x="7779" y="3882"/>
                  </a:lnTo>
                  <a:lnTo>
                    <a:pt x="7758" y="3805"/>
                  </a:lnTo>
                  <a:lnTo>
                    <a:pt x="7714" y="3652"/>
                  </a:lnTo>
                  <a:lnTo>
                    <a:pt x="7670" y="3507"/>
                  </a:lnTo>
                  <a:lnTo>
                    <a:pt x="7632" y="3385"/>
                  </a:lnTo>
                  <a:lnTo>
                    <a:pt x="7596" y="3269"/>
                  </a:lnTo>
                  <a:lnTo>
                    <a:pt x="7596" y="3269"/>
                  </a:lnTo>
                  <a:lnTo>
                    <a:pt x="7582" y="3172"/>
                  </a:lnTo>
                  <a:lnTo>
                    <a:pt x="7567" y="3080"/>
                  </a:lnTo>
                  <a:lnTo>
                    <a:pt x="7552" y="2992"/>
                  </a:lnTo>
                  <a:lnTo>
                    <a:pt x="7537" y="2908"/>
                  </a:lnTo>
                  <a:lnTo>
                    <a:pt x="7522" y="2827"/>
                  </a:lnTo>
                  <a:lnTo>
                    <a:pt x="7506" y="2752"/>
                  </a:lnTo>
                  <a:lnTo>
                    <a:pt x="7491" y="2680"/>
                  </a:lnTo>
                  <a:lnTo>
                    <a:pt x="7474" y="2612"/>
                  </a:lnTo>
                  <a:lnTo>
                    <a:pt x="7474" y="2612"/>
                  </a:lnTo>
                  <a:lnTo>
                    <a:pt x="7448" y="2561"/>
                  </a:lnTo>
                  <a:lnTo>
                    <a:pt x="7419" y="2505"/>
                  </a:lnTo>
                  <a:lnTo>
                    <a:pt x="7389" y="2447"/>
                  </a:lnTo>
                  <a:lnTo>
                    <a:pt x="7360" y="2385"/>
                  </a:lnTo>
                  <a:lnTo>
                    <a:pt x="7298" y="2259"/>
                  </a:lnTo>
                  <a:lnTo>
                    <a:pt x="7241" y="2133"/>
                  </a:lnTo>
                  <a:lnTo>
                    <a:pt x="7187" y="2016"/>
                  </a:lnTo>
                  <a:lnTo>
                    <a:pt x="7141" y="1917"/>
                  </a:lnTo>
                  <a:lnTo>
                    <a:pt x="7104" y="1842"/>
                  </a:lnTo>
                  <a:lnTo>
                    <a:pt x="7090" y="1817"/>
                  </a:lnTo>
                  <a:lnTo>
                    <a:pt x="7081" y="1801"/>
                  </a:lnTo>
                  <a:lnTo>
                    <a:pt x="7081" y="1801"/>
                  </a:lnTo>
                  <a:lnTo>
                    <a:pt x="7043" y="1752"/>
                  </a:lnTo>
                  <a:lnTo>
                    <a:pt x="6976" y="1668"/>
                  </a:lnTo>
                  <a:lnTo>
                    <a:pt x="6891" y="1562"/>
                  </a:lnTo>
                  <a:lnTo>
                    <a:pt x="6792" y="1442"/>
                  </a:lnTo>
                  <a:lnTo>
                    <a:pt x="6690" y="1319"/>
                  </a:lnTo>
                  <a:lnTo>
                    <a:pt x="6592" y="1203"/>
                  </a:lnTo>
                  <a:lnTo>
                    <a:pt x="6509" y="1105"/>
                  </a:lnTo>
                  <a:lnTo>
                    <a:pt x="6474" y="1065"/>
                  </a:lnTo>
                  <a:lnTo>
                    <a:pt x="6445" y="1034"/>
                  </a:lnTo>
                  <a:lnTo>
                    <a:pt x="6445" y="1034"/>
                  </a:lnTo>
                  <a:lnTo>
                    <a:pt x="6385" y="967"/>
                  </a:lnTo>
                  <a:lnTo>
                    <a:pt x="6309" y="878"/>
                  </a:lnTo>
                  <a:lnTo>
                    <a:pt x="6221" y="775"/>
                  </a:lnTo>
                  <a:lnTo>
                    <a:pt x="6130" y="667"/>
                  </a:lnTo>
                  <a:lnTo>
                    <a:pt x="5960" y="464"/>
                  </a:lnTo>
                  <a:lnTo>
                    <a:pt x="5896" y="385"/>
                  </a:lnTo>
                  <a:lnTo>
                    <a:pt x="5854" y="333"/>
                  </a:lnTo>
                  <a:lnTo>
                    <a:pt x="5854" y="333"/>
                  </a:lnTo>
                  <a:lnTo>
                    <a:pt x="5846" y="323"/>
                  </a:lnTo>
                  <a:lnTo>
                    <a:pt x="5840" y="311"/>
                  </a:lnTo>
                  <a:lnTo>
                    <a:pt x="5833" y="301"/>
                  </a:lnTo>
                  <a:lnTo>
                    <a:pt x="5828" y="288"/>
                  </a:lnTo>
                  <a:lnTo>
                    <a:pt x="5817" y="262"/>
                  </a:lnTo>
                  <a:lnTo>
                    <a:pt x="5809" y="234"/>
                  </a:lnTo>
                  <a:lnTo>
                    <a:pt x="5801" y="205"/>
                  </a:lnTo>
                  <a:lnTo>
                    <a:pt x="5795" y="176"/>
                  </a:lnTo>
                  <a:lnTo>
                    <a:pt x="5789" y="147"/>
                  </a:lnTo>
                  <a:lnTo>
                    <a:pt x="5786" y="119"/>
                  </a:lnTo>
                  <a:lnTo>
                    <a:pt x="5786" y="119"/>
                  </a:lnTo>
                  <a:lnTo>
                    <a:pt x="5738" y="100"/>
                  </a:lnTo>
                  <a:lnTo>
                    <a:pt x="5691" y="80"/>
                  </a:lnTo>
                  <a:lnTo>
                    <a:pt x="5645" y="62"/>
                  </a:lnTo>
                  <a:lnTo>
                    <a:pt x="5599" y="45"/>
                  </a:lnTo>
                  <a:lnTo>
                    <a:pt x="5557" y="31"/>
                  </a:lnTo>
                  <a:lnTo>
                    <a:pt x="5517" y="19"/>
                  </a:lnTo>
                  <a:lnTo>
                    <a:pt x="5480" y="10"/>
                  </a:lnTo>
                  <a:lnTo>
                    <a:pt x="5449" y="3"/>
                  </a:lnTo>
                  <a:lnTo>
                    <a:pt x="5449" y="3"/>
                  </a:lnTo>
                  <a:lnTo>
                    <a:pt x="5434" y="1"/>
                  </a:lnTo>
                  <a:lnTo>
                    <a:pt x="5418" y="0"/>
                  </a:lnTo>
                  <a:lnTo>
                    <a:pt x="5400" y="0"/>
                  </a:lnTo>
                  <a:lnTo>
                    <a:pt x="5381" y="0"/>
                  </a:lnTo>
                  <a:lnTo>
                    <a:pt x="5338" y="2"/>
                  </a:lnTo>
                  <a:lnTo>
                    <a:pt x="5288" y="8"/>
                  </a:lnTo>
                  <a:lnTo>
                    <a:pt x="5236" y="13"/>
                  </a:lnTo>
                  <a:lnTo>
                    <a:pt x="5181" y="20"/>
                  </a:lnTo>
                  <a:lnTo>
                    <a:pt x="5064" y="39"/>
                  </a:lnTo>
                  <a:lnTo>
                    <a:pt x="4947" y="58"/>
                  </a:lnTo>
                  <a:lnTo>
                    <a:pt x="4837" y="75"/>
                  </a:lnTo>
                  <a:lnTo>
                    <a:pt x="4788" y="82"/>
                  </a:lnTo>
                  <a:lnTo>
                    <a:pt x="4743" y="87"/>
                  </a:lnTo>
                  <a:lnTo>
                    <a:pt x="4703" y="90"/>
                  </a:lnTo>
                  <a:lnTo>
                    <a:pt x="4671" y="91"/>
                  </a:lnTo>
                  <a:lnTo>
                    <a:pt x="4671" y="91"/>
                  </a:lnTo>
                  <a:lnTo>
                    <a:pt x="4612" y="92"/>
                  </a:lnTo>
                  <a:lnTo>
                    <a:pt x="4550" y="93"/>
                  </a:lnTo>
                  <a:lnTo>
                    <a:pt x="4488" y="94"/>
                  </a:lnTo>
                  <a:lnTo>
                    <a:pt x="4426" y="94"/>
                  </a:lnTo>
                  <a:lnTo>
                    <a:pt x="4367" y="93"/>
                  </a:lnTo>
                  <a:lnTo>
                    <a:pt x="4313" y="91"/>
                  </a:lnTo>
                  <a:lnTo>
                    <a:pt x="4287" y="90"/>
                  </a:lnTo>
                  <a:lnTo>
                    <a:pt x="4263" y="88"/>
                  </a:lnTo>
                  <a:lnTo>
                    <a:pt x="4242" y="85"/>
                  </a:lnTo>
                  <a:lnTo>
                    <a:pt x="4222" y="80"/>
                  </a:lnTo>
                  <a:lnTo>
                    <a:pt x="4222" y="80"/>
                  </a:lnTo>
                  <a:lnTo>
                    <a:pt x="4182" y="71"/>
                  </a:lnTo>
                  <a:lnTo>
                    <a:pt x="4137" y="58"/>
                  </a:lnTo>
                  <a:lnTo>
                    <a:pt x="4087" y="44"/>
                  </a:lnTo>
                  <a:lnTo>
                    <a:pt x="4033" y="30"/>
                  </a:lnTo>
                  <a:lnTo>
                    <a:pt x="4005" y="24"/>
                  </a:lnTo>
                  <a:lnTo>
                    <a:pt x="3976" y="18"/>
                  </a:lnTo>
                  <a:lnTo>
                    <a:pt x="3947" y="13"/>
                  </a:lnTo>
                  <a:lnTo>
                    <a:pt x="3917" y="9"/>
                  </a:lnTo>
                  <a:lnTo>
                    <a:pt x="3887" y="5"/>
                  </a:lnTo>
                  <a:lnTo>
                    <a:pt x="3856" y="3"/>
                  </a:lnTo>
                  <a:lnTo>
                    <a:pt x="3825" y="3"/>
                  </a:lnTo>
                  <a:lnTo>
                    <a:pt x="3794" y="4"/>
                  </a:lnTo>
                  <a:lnTo>
                    <a:pt x="3794" y="4"/>
                  </a:lnTo>
                  <a:lnTo>
                    <a:pt x="3779" y="5"/>
                  </a:lnTo>
                  <a:lnTo>
                    <a:pt x="3765" y="9"/>
                  </a:lnTo>
                  <a:lnTo>
                    <a:pt x="3750" y="12"/>
                  </a:lnTo>
                  <a:lnTo>
                    <a:pt x="3736" y="17"/>
                  </a:lnTo>
                  <a:lnTo>
                    <a:pt x="3722" y="23"/>
                  </a:lnTo>
                  <a:lnTo>
                    <a:pt x="3709" y="29"/>
                  </a:lnTo>
                  <a:lnTo>
                    <a:pt x="3697" y="36"/>
                  </a:lnTo>
                  <a:lnTo>
                    <a:pt x="3685" y="44"/>
                  </a:lnTo>
                  <a:lnTo>
                    <a:pt x="3673" y="53"/>
                  </a:lnTo>
                  <a:lnTo>
                    <a:pt x="3661" y="62"/>
                  </a:lnTo>
                  <a:lnTo>
                    <a:pt x="3650" y="72"/>
                  </a:lnTo>
                  <a:lnTo>
                    <a:pt x="3640" y="83"/>
                  </a:lnTo>
                  <a:lnTo>
                    <a:pt x="3619" y="105"/>
                  </a:lnTo>
                  <a:lnTo>
                    <a:pt x="3602" y="129"/>
                  </a:lnTo>
                  <a:lnTo>
                    <a:pt x="3586" y="153"/>
                  </a:lnTo>
                  <a:lnTo>
                    <a:pt x="3572" y="178"/>
                  </a:lnTo>
                  <a:lnTo>
                    <a:pt x="3560" y="203"/>
                  </a:lnTo>
                  <a:lnTo>
                    <a:pt x="3550" y="228"/>
                  </a:lnTo>
                  <a:lnTo>
                    <a:pt x="3542" y="251"/>
                  </a:lnTo>
                  <a:lnTo>
                    <a:pt x="3537" y="273"/>
                  </a:lnTo>
                  <a:lnTo>
                    <a:pt x="3533" y="293"/>
                  </a:lnTo>
                  <a:lnTo>
                    <a:pt x="3532" y="311"/>
                  </a:lnTo>
                  <a:lnTo>
                    <a:pt x="3532" y="311"/>
                  </a:lnTo>
                  <a:lnTo>
                    <a:pt x="3531" y="319"/>
                  </a:lnTo>
                  <a:lnTo>
                    <a:pt x="3529" y="325"/>
                  </a:lnTo>
                  <a:lnTo>
                    <a:pt x="3526" y="331"/>
                  </a:lnTo>
                  <a:lnTo>
                    <a:pt x="3522" y="336"/>
                  </a:lnTo>
                  <a:lnTo>
                    <a:pt x="3516" y="339"/>
                  </a:lnTo>
                  <a:lnTo>
                    <a:pt x="3511" y="342"/>
                  </a:lnTo>
                  <a:lnTo>
                    <a:pt x="3503" y="346"/>
                  </a:lnTo>
                  <a:lnTo>
                    <a:pt x="3496" y="347"/>
                  </a:lnTo>
                  <a:lnTo>
                    <a:pt x="3479" y="349"/>
                  </a:lnTo>
                  <a:lnTo>
                    <a:pt x="3458" y="349"/>
                  </a:lnTo>
                  <a:lnTo>
                    <a:pt x="3438" y="348"/>
                  </a:lnTo>
                  <a:lnTo>
                    <a:pt x="3415" y="347"/>
                  </a:lnTo>
                  <a:lnTo>
                    <a:pt x="3372" y="342"/>
                  </a:lnTo>
                  <a:lnTo>
                    <a:pt x="3352" y="341"/>
                  </a:lnTo>
                  <a:lnTo>
                    <a:pt x="3333" y="341"/>
                  </a:lnTo>
                  <a:lnTo>
                    <a:pt x="3318" y="343"/>
                  </a:lnTo>
                  <a:lnTo>
                    <a:pt x="3310" y="346"/>
                  </a:lnTo>
                  <a:lnTo>
                    <a:pt x="3305" y="348"/>
                  </a:lnTo>
                  <a:lnTo>
                    <a:pt x="3299" y="351"/>
                  </a:lnTo>
                  <a:lnTo>
                    <a:pt x="3295" y="355"/>
                  </a:lnTo>
                  <a:lnTo>
                    <a:pt x="3293" y="360"/>
                  </a:lnTo>
                  <a:lnTo>
                    <a:pt x="3291" y="366"/>
                  </a:lnTo>
                  <a:lnTo>
                    <a:pt x="3291" y="366"/>
                  </a:lnTo>
                  <a:lnTo>
                    <a:pt x="3282" y="425"/>
                  </a:lnTo>
                  <a:lnTo>
                    <a:pt x="3276" y="457"/>
                  </a:lnTo>
                  <a:lnTo>
                    <a:pt x="3272" y="473"/>
                  </a:lnTo>
                  <a:lnTo>
                    <a:pt x="3267" y="487"/>
                  </a:lnTo>
                  <a:lnTo>
                    <a:pt x="3263" y="500"/>
                  </a:lnTo>
                  <a:lnTo>
                    <a:pt x="3257" y="512"/>
                  </a:lnTo>
                  <a:lnTo>
                    <a:pt x="3250" y="521"/>
                  </a:lnTo>
                  <a:lnTo>
                    <a:pt x="3247" y="525"/>
                  </a:lnTo>
                  <a:lnTo>
                    <a:pt x="3244" y="527"/>
                  </a:lnTo>
                  <a:lnTo>
                    <a:pt x="3239" y="529"/>
                  </a:lnTo>
                  <a:lnTo>
                    <a:pt x="3235" y="531"/>
                  </a:lnTo>
                  <a:lnTo>
                    <a:pt x="3231" y="531"/>
                  </a:lnTo>
                  <a:lnTo>
                    <a:pt x="3225" y="531"/>
                  </a:lnTo>
                  <a:lnTo>
                    <a:pt x="3220" y="529"/>
                  </a:lnTo>
                  <a:lnTo>
                    <a:pt x="3215" y="527"/>
                  </a:lnTo>
                  <a:lnTo>
                    <a:pt x="3209" y="524"/>
                  </a:lnTo>
                  <a:lnTo>
                    <a:pt x="3203" y="520"/>
                  </a:lnTo>
                  <a:lnTo>
                    <a:pt x="3203" y="520"/>
                  </a:lnTo>
                  <a:lnTo>
                    <a:pt x="3191" y="510"/>
                  </a:lnTo>
                  <a:lnTo>
                    <a:pt x="3181" y="503"/>
                  </a:lnTo>
                  <a:lnTo>
                    <a:pt x="3172" y="499"/>
                  </a:lnTo>
                  <a:lnTo>
                    <a:pt x="3162" y="497"/>
                  </a:lnTo>
                  <a:lnTo>
                    <a:pt x="3153" y="497"/>
                  </a:lnTo>
                  <a:lnTo>
                    <a:pt x="3146" y="498"/>
                  </a:lnTo>
                  <a:lnTo>
                    <a:pt x="3138" y="501"/>
                  </a:lnTo>
                  <a:lnTo>
                    <a:pt x="3130" y="507"/>
                  </a:lnTo>
                  <a:lnTo>
                    <a:pt x="3122" y="513"/>
                  </a:lnTo>
                  <a:lnTo>
                    <a:pt x="3114" y="521"/>
                  </a:lnTo>
                  <a:lnTo>
                    <a:pt x="3096" y="539"/>
                  </a:lnTo>
                  <a:lnTo>
                    <a:pt x="3074" y="560"/>
                  </a:lnTo>
                  <a:lnTo>
                    <a:pt x="3061" y="572"/>
                  </a:lnTo>
                  <a:lnTo>
                    <a:pt x="3047" y="585"/>
                  </a:lnTo>
                  <a:lnTo>
                    <a:pt x="3047" y="585"/>
                  </a:lnTo>
                  <a:lnTo>
                    <a:pt x="2971" y="646"/>
                  </a:lnTo>
                  <a:lnTo>
                    <a:pt x="2872" y="725"/>
                  </a:lnTo>
                  <a:lnTo>
                    <a:pt x="2766" y="806"/>
                  </a:lnTo>
                  <a:lnTo>
                    <a:pt x="2715" y="846"/>
                  </a:lnTo>
                  <a:lnTo>
                    <a:pt x="2666" y="880"/>
                  </a:lnTo>
                  <a:lnTo>
                    <a:pt x="2666" y="880"/>
                  </a:lnTo>
                  <a:lnTo>
                    <a:pt x="2643" y="898"/>
                  </a:lnTo>
                  <a:lnTo>
                    <a:pt x="2617" y="921"/>
                  </a:lnTo>
                  <a:lnTo>
                    <a:pt x="2588" y="946"/>
                  </a:lnTo>
                  <a:lnTo>
                    <a:pt x="2559" y="974"/>
                  </a:lnTo>
                  <a:lnTo>
                    <a:pt x="2529" y="1003"/>
                  </a:lnTo>
                  <a:lnTo>
                    <a:pt x="2499" y="1033"/>
                  </a:lnTo>
                  <a:lnTo>
                    <a:pt x="2469" y="1064"/>
                  </a:lnTo>
                  <a:lnTo>
                    <a:pt x="2440" y="1096"/>
                  </a:lnTo>
                  <a:lnTo>
                    <a:pt x="2411" y="1126"/>
                  </a:lnTo>
                  <a:lnTo>
                    <a:pt x="2385" y="1157"/>
                  </a:lnTo>
                  <a:lnTo>
                    <a:pt x="2361" y="1185"/>
                  </a:lnTo>
                  <a:lnTo>
                    <a:pt x="2340" y="1212"/>
                  </a:lnTo>
                  <a:lnTo>
                    <a:pt x="2323" y="1236"/>
                  </a:lnTo>
                  <a:lnTo>
                    <a:pt x="2309" y="1256"/>
                  </a:lnTo>
                  <a:lnTo>
                    <a:pt x="2299" y="1273"/>
                  </a:lnTo>
                  <a:lnTo>
                    <a:pt x="2296" y="1281"/>
                  </a:lnTo>
                  <a:lnTo>
                    <a:pt x="2294" y="1286"/>
                  </a:lnTo>
                  <a:lnTo>
                    <a:pt x="2294" y="1286"/>
                  </a:lnTo>
                  <a:lnTo>
                    <a:pt x="2291" y="1296"/>
                  </a:lnTo>
                  <a:lnTo>
                    <a:pt x="2286" y="1303"/>
                  </a:lnTo>
                  <a:lnTo>
                    <a:pt x="2280" y="1311"/>
                  </a:lnTo>
                  <a:lnTo>
                    <a:pt x="2271" y="1316"/>
                  </a:lnTo>
                  <a:lnTo>
                    <a:pt x="2263" y="1321"/>
                  </a:lnTo>
                  <a:lnTo>
                    <a:pt x="2252" y="1326"/>
                  </a:lnTo>
                  <a:lnTo>
                    <a:pt x="2240" y="1329"/>
                  </a:lnTo>
                  <a:lnTo>
                    <a:pt x="2228" y="1332"/>
                  </a:lnTo>
                  <a:lnTo>
                    <a:pt x="2203" y="1339"/>
                  </a:lnTo>
                  <a:lnTo>
                    <a:pt x="2177" y="1344"/>
                  </a:lnTo>
                  <a:lnTo>
                    <a:pt x="2164" y="1348"/>
                  </a:lnTo>
                  <a:lnTo>
                    <a:pt x="2152" y="1353"/>
                  </a:lnTo>
                  <a:lnTo>
                    <a:pt x="2140" y="1357"/>
                  </a:lnTo>
                  <a:lnTo>
                    <a:pt x="2130" y="1362"/>
                  </a:lnTo>
                  <a:lnTo>
                    <a:pt x="2130" y="1362"/>
                  </a:lnTo>
                  <a:lnTo>
                    <a:pt x="2123" y="1366"/>
                  </a:lnTo>
                  <a:lnTo>
                    <a:pt x="2116" y="1374"/>
                  </a:lnTo>
                  <a:lnTo>
                    <a:pt x="2093" y="1394"/>
                  </a:lnTo>
                  <a:lnTo>
                    <a:pt x="2063" y="1423"/>
                  </a:lnTo>
                  <a:lnTo>
                    <a:pt x="2027" y="1459"/>
                  </a:lnTo>
                  <a:lnTo>
                    <a:pt x="1941" y="1548"/>
                  </a:lnTo>
                  <a:lnTo>
                    <a:pt x="1841" y="1650"/>
                  </a:lnTo>
                  <a:lnTo>
                    <a:pt x="1736" y="1758"/>
                  </a:lnTo>
                  <a:lnTo>
                    <a:pt x="1633" y="1861"/>
                  </a:lnTo>
                  <a:lnTo>
                    <a:pt x="1584" y="1910"/>
                  </a:lnTo>
                  <a:lnTo>
                    <a:pt x="1539" y="1953"/>
                  </a:lnTo>
                  <a:lnTo>
                    <a:pt x="1499" y="1989"/>
                  </a:lnTo>
                  <a:lnTo>
                    <a:pt x="1463" y="2020"/>
                  </a:lnTo>
                  <a:lnTo>
                    <a:pt x="1463" y="2020"/>
                  </a:lnTo>
                  <a:lnTo>
                    <a:pt x="1446" y="2034"/>
                  </a:lnTo>
                  <a:lnTo>
                    <a:pt x="1429" y="2050"/>
                  </a:lnTo>
                  <a:lnTo>
                    <a:pt x="1390" y="2087"/>
                  </a:lnTo>
                  <a:lnTo>
                    <a:pt x="1349" y="2130"/>
                  </a:lnTo>
                  <a:lnTo>
                    <a:pt x="1307" y="2176"/>
                  </a:lnTo>
                  <a:lnTo>
                    <a:pt x="1263" y="2225"/>
                  </a:lnTo>
                  <a:lnTo>
                    <a:pt x="1219" y="2277"/>
                  </a:lnTo>
                  <a:lnTo>
                    <a:pt x="1177" y="2328"/>
                  </a:lnTo>
                  <a:lnTo>
                    <a:pt x="1135" y="2380"/>
                  </a:lnTo>
                  <a:lnTo>
                    <a:pt x="1056" y="2476"/>
                  </a:lnTo>
                  <a:lnTo>
                    <a:pt x="994" y="2558"/>
                  </a:lnTo>
                  <a:lnTo>
                    <a:pt x="936" y="2633"/>
                  </a:lnTo>
                  <a:lnTo>
                    <a:pt x="936" y="2633"/>
                  </a:lnTo>
                  <a:lnTo>
                    <a:pt x="924" y="2647"/>
                  </a:lnTo>
                  <a:lnTo>
                    <a:pt x="910" y="2662"/>
                  </a:lnTo>
                  <a:lnTo>
                    <a:pt x="892" y="2680"/>
                  </a:lnTo>
                  <a:lnTo>
                    <a:pt x="870" y="2699"/>
                  </a:lnTo>
                  <a:lnTo>
                    <a:pt x="857" y="2708"/>
                  </a:lnTo>
                  <a:lnTo>
                    <a:pt x="844" y="2717"/>
                  </a:lnTo>
                  <a:lnTo>
                    <a:pt x="829" y="2724"/>
                  </a:lnTo>
                  <a:lnTo>
                    <a:pt x="815" y="2732"/>
                  </a:lnTo>
                  <a:lnTo>
                    <a:pt x="799" y="2738"/>
                  </a:lnTo>
                  <a:lnTo>
                    <a:pt x="783" y="2743"/>
                  </a:lnTo>
                  <a:lnTo>
                    <a:pt x="783" y="2743"/>
                  </a:lnTo>
                  <a:lnTo>
                    <a:pt x="728" y="2813"/>
                  </a:lnTo>
                  <a:lnTo>
                    <a:pt x="675" y="2882"/>
                  </a:lnTo>
                  <a:lnTo>
                    <a:pt x="625" y="2950"/>
                  </a:lnTo>
                  <a:lnTo>
                    <a:pt x="578" y="3016"/>
                  </a:lnTo>
                  <a:lnTo>
                    <a:pt x="534" y="3082"/>
                  </a:lnTo>
                  <a:lnTo>
                    <a:pt x="491" y="3145"/>
                  </a:lnTo>
                  <a:lnTo>
                    <a:pt x="451" y="3206"/>
                  </a:lnTo>
                  <a:lnTo>
                    <a:pt x="413" y="3268"/>
                  </a:lnTo>
                  <a:lnTo>
                    <a:pt x="378" y="3326"/>
                  </a:lnTo>
                  <a:lnTo>
                    <a:pt x="346" y="3382"/>
                  </a:lnTo>
                  <a:lnTo>
                    <a:pt x="315" y="3438"/>
                  </a:lnTo>
                  <a:lnTo>
                    <a:pt x="286" y="3491"/>
                  </a:lnTo>
                  <a:lnTo>
                    <a:pt x="259" y="3542"/>
                  </a:lnTo>
                  <a:lnTo>
                    <a:pt x="234" y="3592"/>
                  </a:lnTo>
                  <a:lnTo>
                    <a:pt x="211" y="3639"/>
                  </a:lnTo>
                  <a:lnTo>
                    <a:pt x="190" y="3684"/>
                  </a:lnTo>
                  <a:lnTo>
                    <a:pt x="170" y="3727"/>
                  </a:lnTo>
                  <a:lnTo>
                    <a:pt x="153" y="3767"/>
                  </a:lnTo>
                  <a:lnTo>
                    <a:pt x="123" y="3841"/>
                  </a:lnTo>
                  <a:lnTo>
                    <a:pt x="98" y="3905"/>
                  </a:lnTo>
                  <a:lnTo>
                    <a:pt x="79" y="3959"/>
                  </a:lnTo>
                  <a:lnTo>
                    <a:pt x="65" y="4001"/>
                  </a:lnTo>
                  <a:lnTo>
                    <a:pt x="56" y="4032"/>
                  </a:lnTo>
                  <a:lnTo>
                    <a:pt x="49" y="4058"/>
                  </a:lnTo>
                  <a:lnTo>
                    <a:pt x="49" y="4058"/>
                  </a:lnTo>
                  <a:lnTo>
                    <a:pt x="47" y="4081"/>
                  </a:lnTo>
                  <a:lnTo>
                    <a:pt x="44" y="4110"/>
                  </a:lnTo>
                  <a:lnTo>
                    <a:pt x="33" y="4182"/>
                  </a:lnTo>
                  <a:lnTo>
                    <a:pt x="20" y="4269"/>
                  </a:lnTo>
                  <a:lnTo>
                    <a:pt x="13" y="4316"/>
                  </a:lnTo>
                  <a:lnTo>
                    <a:pt x="8" y="4366"/>
                  </a:lnTo>
                  <a:lnTo>
                    <a:pt x="3" y="4416"/>
                  </a:lnTo>
                  <a:lnTo>
                    <a:pt x="0" y="4467"/>
                  </a:lnTo>
                  <a:lnTo>
                    <a:pt x="0" y="4517"/>
                  </a:lnTo>
                  <a:lnTo>
                    <a:pt x="1" y="4543"/>
                  </a:lnTo>
                  <a:lnTo>
                    <a:pt x="2" y="4567"/>
                  </a:lnTo>
                  <a:lnTo>
                    <a:pt x="5" y="4592"/>
                  </a:lnTo>
                  <a:lnTo>
                    <a:pt x="8" y="4616"/>
                  </a:lnTo>
                  <a:lnTo>
                    <a:pt x="12" y="4639"/>
                  </a:lnTo>
                  <a:lnTo>
                    <a:pt x="17" y="4663"/>
                  </a:lnTo>
                  <a:lnTo>
                    <a:pt x="24" y="4686"/>
                  </a:lnTo>
                  <a:lnTo>
                    <a:pt x="30" y="4707"/>
                  </a:lnTo>
                  <a:lnTo>
                    <a:pt x="39" y="4727"/>
                  </a:lnTo>
                  <a:lnTo>
                    <a:pt x="49" y="4748"/>
                  </a:lnTo>
                  <a:lnTo>
                    <a:pt x="49" y="4748"/>
                  </a:lnTo>
                  <a:lnTo>
                    <a:pt x="59" y="4767"/>
                  </a:lnTo>
                  <a:lnTo>
                    <a:pt x="70" y="4785"/>
                  </a:lnTo>
                  <a:lnTo>
                    <a:pt x="82" y="4804"/>
                  </a:lnTo>
                  <a:lnTo>
                    <a:pt x="95" y="4822"/>
                  </a:lnTo>
                  <a:lnTo>
                    <a:pt x="120" y="4856"/>
                  </a:lnTo>
                  <a:lnTo>
                    <a:pt x="147" y="4890"/>
                  </a:lnTo>
                  <a:lnTo>
                    <a:pt x="176" y="4921"/>
                  </a:lnTo>
                  <a:lnTo>
                    <a:pt x="205" y="4952"/>
                  </a:lnTo>
                  <a:lnTo>
                    <a:pt x="235" y="4981"/>
                  </a:lnTo>
                  <a:lnTo>
                    <a:pt x="265" y="5010"/>
                  </a:lnTo>
                  <a:lnTo>
                    <a:pt x="323" y="5065"/>
                  </a:lnTo>
                  <a:lnTo>
                    <a:pt x="351" y="5092"/>
                  </a:lnTo>
                  <a:lnTo>
                    <a:pt x="378" y="5119"/>
                  </a:lnTo>
                  <a:lnTo>
                    <a:pt x="404" y="5146"/>
                  </a:lnTo>
                  <a:lnTo>
                    <a:pt x="426" y="5174"/>
                  </a:lnTo>
                  <a:lnTo>
                    <a:pt x="447" y="5201"/>
                  </a:lnTo>
                  <a:lnTo>
                    <a:pt x="456" y="5216"/>
                  </a:lnTo>
                  <a:lnTo>
                    <a:pt x="465" y="5230"/>
                  </a:lnTo>
                  <a:lnTo>
                    <a:pt x="465" y="5230"/>
                  </a:lnTo>
                  <a:lnTo>
                    <a:pt x="483" y="5261"/>
                  </a:lnTo>
                  <a:lnTo>
                    <a:pt x="507" y="5295"/>
                  </a:lnTo>
                  <a:lnTo>
                    <a:pt x="533" y="5334"/>
                  </a:lnTo>
                  <a:lnTo>
                    <a:pt x="563" y="5376"/>
                  </a:lnTo>
                  <a:lnTo>
                    <a:pt x="629" y="5466"/>
                  </a:lnTo>
                  <a:lnTo>
                    <a:pt x="702" y="5563"/>
                  </a:lnTo>
                  <a:lnTo>
                    <a:pt x="777" y="5660"/>
                  </a:lnTo>
                  <a:lnTo>
                    <a:pt x="851" y="5755"/>
                  </a:lnTo>
                  <a:lnTo>
                    <a:pt x="920" y="5843"/>
                  </a:lnTo>
                  <a:lnTo>
                    <a:pt x="980" y="5920"/>
                  </a:lnTo>
                  <a:lnTo>
                    <a:pt x="980" y="5920"/>
                  </a:lnTo>
                  <a:lnTo>
                    <a:pt x="1008" y="5955"/>
                  </a:lnTo>
                  <a:lnTo>
                    <a:pt x="1038" y="5990"/>
                  </a:lnTo>
                  <a:lnTo>
                    <a:pt x="1069" y="6025"/>
                  </a:lnTo>
                  <a:lnTo>
                    <a:pt x="1102" y="6061"/>
                  </a:lnTo>
                  <a:lnTo>
                    <a:pt x="1171" y="6132"/>
                  </a:lnTo>
                  <a:lnTo>
                    <a:pt x="1240" y="6202"/>
                  </a:lnTo>
                  <a:lnTo>
                    <a:pt x="1273" y="6237"/>
                  </a:lnTo>
                  <a:lnTo>
                    <a:pt x="1305" y="6271"/>
                  </a:lnTo>
                  <a:lnTo>
                    <a:pt x="1336" y="6305"/>
                  </a:lnTo>
                  <a:lnTo>
                    <a:pt x="1364" y="6339"/>
                  </a:lnTo>
                  <a:lnTo>
                    <a:pt x="1391" y="6372"/>
                  </a:lnTo>
                  <a:lnTo>
                    <a:pt x="1415" y="6404"/>
                  </a:lnTo>
                  <a:lnTo>
                    <a:pt x="1424" y="6420"/>
                  </a:lnTo>
                  <a:lnTo>
                    <a:pt x="1434" y="6436"/>
                  </a:lnTo>
                  <a:lnTo>
                    <a:pt x="1443" y="6452"/>
                  </a:lnTo>
                  <a:lnTo>
                    <a:pt x="1450" y="6467"/>
                  </a:lnTo>
                  <a:lnTo>
                    <a:pt x="1450" y="6467"/>
                  </a:lnTo>
                  <a:lnTo>
                    <a:pt x="1466" y="6501"/>
                  </a:lnTo>
                  <a:lnTo>
                    <a:pt x="1486" y="6537"/>
                  </a:lnTo>
                  <a:lnTo>
                    <a:pt x="1508" y="6577"/>
                  </a:lnTo>
                  <a:lnTo>
                    <a:pt x="1532" y="6619"/>
                  </a:lnTo>
                  <a:lnTo>
                    <a:pt x="1583" y="6706"/>
                  </a:lnTo>
                  <a:lnTo>
                    <a:pt x="1637" y="6794"/>
                  </a:lnTo>
                  <a:lnTo>
                    <a:pt x="1688" y="6876"/>
                  </a:lnTo>
                  <a:lnTo>
                    <a:pt x="1735" y="6948"/>
                  </a:lnTo>
                  <a:lnTo>
                    <a:pt x="1790" y="7037"/>
                  </a:lnTo>
                  <a:lnTo>
                    <a:pt x="1790" y="7037"/>
                  </a:lnTo>
                  <a:lnTo>
                    <a:pt x="1820" y="7085"/>
                  </a:lnTo>
                  <a:lnTo>
                    <a:pt x="1881" y="7175"/>
                  </a:lnTo>
                  <a:lnTo>
                    <a:pt x="2054" y="7435"/>
                  </a:lnTo>
                  <a:lnTo>
                    <a:pt x="2238" y="7706"/>
                  </a:lnTo>
                  <a:lnTo>
                    <a:pt x="2312" y="7813"/>
                  </a:lnTo>
                  <a:lnTo>
                    <a:pt x="2360" y="7881"/>
                  </a:lnTo>
                  <a:lnTo>
                    <a:pt x="2360" y="7881"/>
                  </a:lnTo>
                  <a:lnTo>
                    <a:pt x="2376" y="7905"/>
                  </a:lnTo>
                  <a:lnTo>
                    <a:pt x="2395" y="7932"/>
                  </a:lnTo>
                  <a:lnTo>
                    <a:pt x="2431" y="7989"/>
                  </a:lnTo>
                  <a:lnTo>
                    <a:pt x="2468" y="8051"/>
                  </a:lnTo>
                  <a:lnTo>
                    <a:pt x="2502" y="8112"/>
                  </a:lnTo>
                  <a:lnTo>
                    <a:pt x="2533" y="8171"/>
                  </a:lnTo>
                  <a:lnTo>
                    <a:pt x="2557" y="8222"/>
                  </a:lnTo>
                  <a:lnTo>
                    <a:pt x="2566" y="8243"/>
                  </a:lnTo>
                  <a:lnTo>
                    <a:pt x="2573" y="8261"/>
                  </a:lnTo>
                  <a:lnTo>
                    <a:pt x="2577" y="8276"/>
                  </a:lnTo>
                  <a:lnTo>
                    <a:pt x="2579" y="8286"/>
                  </a:lnTo>
                  <a:lnTo>
                    <a:pt x="2579" y="8286"/>
                  </a:lnTo>
                  <a:lnTo>
                    <a:pt x="2579" y="8289"/>
                  </a:lnTo>
                  <a:lnTo>
                    <a:pt x="2583" y="8291"/>
                  </a:lnTo>
                  <a:lnTo>
                    <a:pt x="2587" y="8291"/>
                  </a:lnTo>
                  <a:lnTo>
                    <a:pt x="2592" y="8289"/>
                  </a:lnTo>
                  <a:lnTo>
                    <a:pt x="2599" y="8286"/>
                  </a:lnTo>
                  <a:lnTo>
                    <a:pt x="2606" y="8282"/>
                  </a:lnTo>
                  <a:lnTo>
                    <a:pt x="2625" y="8270"/>
                  </a:lnTo>
                  <a:lnTo>
                    <a:pt x="2649" y="8254"/>
                  </a:lnTo>
                  <a:lnTo>
                    <a:pt x="2675" y="8233"/>
                  </a:lnTo>
                  <a:lnTo>
                    <a:pt x="2703" y="8211"/>
                  </a:lnTo>
                  <a:lnTo>
                    <a:pt x="2733" y="8186"/>
                  </a:lnTo>
                  <a:lnTo>
                    <a:pt x="2792" y="8135"/>
                  </a:lnTo>
                  <a:lnTo>
                    <a:pt x="2847" y="8084"/>
                  </a:lnTo>
                  <a:lnTo>
                    <a:pt x="2892" y="8041"/>
                  </a:lnTo>
                  <a:lnTo>
                    <a:pt x="2908" y="8025"/>
                  </a:lnTo>
                  <a:lnTo>
                    <a:pt x="2918" y="8012"/>
                  </a:lnTo>
                  <a:lnTo>
                    <a:pt x="2918" y="8012"/>
                  </a:lnTo>
                  <a:lnTo>
                    <a:pt x="2922" y="8009"/>
                  </a:lnTo>
                  <a:lnTo>
                    <a:pt x="2925" y="8007"/>
                  </a:lnTo>
                  <a:lnTo>
                    <a:pt x="2926" y="8007"/>
                  </a:lnTo>
                  <a:lnTo>
                    <a:pt x="2926" y="8010"/>
                  </a:lnTo>
                  <a:lnTo>
                    <a:pt x="2924" y="8022"/>
                  </a:lnTo>
                  <a:lnTo>
                    <a:pt x="2916" y="8041"/>
                  </a:lnTo>
                  <a:lnTo>
                    <a:pt x="2906" y="8068"/>
                  </a:lnTo>
                  <a:lnTo>
                    <a:pt x="2891" y="8100"/>
                  </a:lnTo>
                  <a:lnTo>
                    <a:pt x="2872" y="8140"/>
                  </a:lnTo>
                  <a:lnTo>
                    <a:pt x="2851" y="8184"/>
                  </a:lnTo>
                  <a:lnTo>
                    <a:pt x="2825" y="8233"/>
                  </a:lnTo>
                  <a:lnTo>
                    <a:pt x="2796" y="8287"/>
                  </a:lnTo>
                  <a:lnTo>
                    <a:pt x="2765" y="8344"/>
                  </a:lnTo>
                  <a:lnTo>
                    <a:pt x="2730" y="8404"/>
                  </a:lnTo>
                  <a:lnTo>
                    <a:pt x="2692" y="8467"/>
                  </a:lnTo>
                  <a:lnTo>
                    <a:pt x="2652" y="8532"/>
                  </a:lnTo>
                  <a:lnTo>
                    <a:pt x="2609" y="8597"/>
                  </a:lnTo>
                  <a:lnTo>
                    <a:pt x="2564" y="8664"/>
                  </a:lnTo>
                  <a:lnTo>
                    <a:pt x="2564" y="8664"/>
                  </a:lnTo>
                  <a:lnTo>
                    <a:pt x="2564" y="8664"/>
                  </a:lnTo>
                  <a:lnTo>
                    <a:pt x="2601" y="8637"/>
                  </a:lnTo>
                  <a:lnTo>
                    <a:pt x="2601" y="8637"/>
                  </a:lnTo>
                  <a:lnTo>
                    <a:pt x="2585" y="8690"/>
                  </a:lnTo>
                  <a:lnTo>
                    <a:pt x="2567" y="8742"/>
                  </a:lnTo>
                  <a:lnTo>
                    <a:pt x="2549" y="8795"/>
                  </a:lnTo>
                  <a:lnTo>
                    <a:pt x="2531" y="8847"/>
                  </a:lnTo>
                  <a:lnTo>
                    <a:pt x="2511" y="8900"/>
                  </a:lnTo>
                  <a:lnTo>
                    <a:pt x="2490" y="8951"/>
                  </a:lnTo>
                  <a:lnTo>
                    <a:pt x="2469" y="9003"/>
                  </a:lnTo>
                  <a:lnTo>
                    <a:pt x="2447" y="9054"/>
                  </a:lnTo>
                  <a:lnTo>
                    <a:pt x="2403" y="9154"/>
                  </a:lnTo>
                  <a:lnTo>
                    <a:pt x="2359" y="9250"/>
                  </a:lnTo>
                  <a:lnTo>
                    <a:pt x="2314" y="9342"/>
                  </a:lnTo>
                  <a:lnTo>
                    <a:pt x="2271" y="9428"/>
                  </a:lnTo>
                  <a:lnTo>
                    <a:pt x="2229" y="9507"/>
                  </a:lnTo>
                  <a:lnTo>
                    <a:pt x="2191" y="9579"/>
                  </a:lnTo>
                  <a:lnTo>
                    <a:pt x="2155" y="9643"/>
                  </a:lnTo>
                  <a:lnTo>
                    <a:pt x="2125" y="9696"/>
                  </a:lnTo>
                  <a:lnTo>
                    <a:pt x="2080" y="9773"/>
                  </a:lnTo>
                  <a:lnTo>
                    <a:pt x="2064" y="9799"/>
                  </a:lnTo>
                  <a:lnTo>
                    <a:pt x="2064" y="9799"/>
                  </a:lnTo>
                  <a:lnTo>
                    <a:pt x="2090" y="9795"/>
                  </a:lnTo>
                  <a:lnTo>
                    <a:pt x="2120" y="9789"/>
                  </a:lnTo>
                  <a:lnTo>
                    <a:pt x="2191" y="9770"/>
                  </a:lnTo>
                  <a:lnTo>
                    <a:pt x="2269" y="9749"/>
                  </a:lnTo>
                  <a:lnTo>
                    <a:pt x="2351" y="9725"/>
                  </a:lnTo>
                  <a:lnTo>
                    <a:pt x="2488" y="9685"/>
                  </a:lnTo>
                  <a:lnTo>
                    <a:pt x="2546" y="9666"/>
                  </a:lnTo>
                  <a:lnTo>
                    <a:pt x="2535" y="9864"/>
                  </a:lnTo>
                  <a:lnTo>
                    <a:pt x="2666" y="9952"/>
                  </a:lnTo>
                  <a:lnTo>
                    <a:pt x="2666" y="9952"/>
                  </a:lnTo>
                  <a:lnTo>
                    <a:pt x="2683" y="9989"/>
                  </a:lnTo>
                  <a:lnTo>
                    <a:pt x="2702" y="10032"/>
                  </a:lnTo>
                  <a:lnTo>
                    <a:pt x="2723" y="10086"/>
                  </a:lnTo>
                  <a:lnTo>
                    <a:pt x="2734" y="10115"/>
                  </a:lnTo>
                  <a:lnTo>
                    <a:pt x="2745" y="10146"/>
                  </a:lnTo>
                  <a:lnTo>
                    <a:pt x="2754" y="10178"/>
                  </a:lnTo>
                  <a:lnTo>
                    <a:pt x="2764" y="10211"/>
                  </a:lnTo>
                  <a:lnTo>
                    <a:pt x="2771" y="10243"/>
                  </a:lnTo>
                  <a:lnTo>
                    <a:pt x="2779" y="10274"/>
                  </a:lnTo>
                  <a:lnTo>
                    <a:pt x="2784" y="10305"/>
                  </a:lnTo>
                  <a:lnTo>
                    <a:pt x="2788" y="10335"/>
                  </a:lnTo>
                  <a:lnTo>
                    <a:pt x="2788" y="10335"/>
                  </a:lnTo>
                  <a:lnTo>
                    <a:pt x="2791" y="10395"/>
                  </a:lnTo>
                  <a:lnTo>
                    <a:pt x="2793" y="10459"/>
                  </a:lnTo>
                  <a:lnTo>
                    <a:pt x="2795" y="10524"/>
                  </a:lnTo>
                  <a:lnTo>
                    <a:pt x="2797" y="10591"/>
                  </a:lnTo>
                  <a:lnTo>
                    <a:pt x="2798" y="10722"/>
                  </a:lnTo>
                  <a:lnTo>
                    <a:pt x="2798" y="10839"/>
                  </a:lnTo>
                  <a:lnTo>
                    <a:pt x="2798" y="10839"/>
                  </a:lnTo>
                  <a:lnTo>
                    <a:pt x="2799" y="10868"/>
                  </a:lnTo>
                  <a:lnTo>
                    <a:pt x="2804" y="10899"/>
                  </a:lnTo>
                  <a:lnTo>
                    <a:pt x="2809" y="10933"/>
                  </a:lnTo>
                  <a:lnTo>
                    <a:pt x="2818" y="10971"/>
                  </a:lnTo>
                  <a:lnTo>
                    <a:pt x="2827" y="11009"/>
                  </a:lnTo>
                  <a:lnTo>
                    <a:pt x="2838" y="11049"/>
                  </a:lnTo>
                  <a:lnTo>
                    <a:pt x="2864" y="11134"/>
                  </a:lnTo>
                  <a:lnTo>
                    <a:pt x="2891" y="11219"/>
                  </a:lnTo>
                  <a:lnTo>
                    <a:pt x="2918" y="11302"/>
                  </a:lnTo>
                  <a:lnTo>
                    <a:pt x="2943" y="11382"/>
                  </a:lnTo>
                  <a:lnTo>
                    <a:pt x="2953" y="11418"/>
                  </a:lnTo>
                  <a:lnTo>
                    <a:pt x="2962" y="11453"/>
                  </a:lnTo>
                  <a:lnTo>
                    <a:pt x="2962" y="11453"/>
                  </a:lnTo>
                  <a:lnTo>
                    <a:pt x="2969" y="11484"/>
                  </a:lnTo>
                  <a:lnTo>
                    <a:pt x="2973" y="11514"/>
                  </a:lnTo>
                  <a:lnTo>
                    <a:pt x="2975" y="11542"/>
                  </a:lnTo>
                  <a:lnTo>
                    <a:pt x="2975" y="11567"/>
                  </a:lnTo>
                  <a:lnTo>
                    <a:pt x="2973" y="11592"/>
                  </a:lnTo>
                  <a:lnTo>
                    <a:pt x="2969" y="11616"/>
                  </a:lnTo>
                  <a:lnTo>
                    <a:pt x="2964" y="11637"/>
                  </a:lnTo>
                  <a:lnTo>
                    <a:pt x="2957" y="11659"/>
                  </a:lnTo>
                  <a:lnTo>
                    <a:pt x="2950" y="11680"/>
                  </a:lnTo>
                  <a:lnTo>
                    <a:pt x="2941" y="11701"/>
                  </a:lnTo>
                  <a:lnTo>
                    <a:pt x="2923" y="11740"/>
                  </a:lnTo>
                  <a:lnTo>
                    <a:pt x="2903" y="11781"/>
                  </a:lnTo>
                  <a:lnTo>
                    <a:pt x="2894" y="11803"/>
                  </a:lnTo>
                  <a:lnTo>
                    <a:pt x="2885" y="11825"/>
                  </a:lnTo>
                  <a:lnTo>
                    <a:pt x="2885" y="11825"/>
                  </a:lnTo>
                  <a:lnTo>
                    <a:pt x="2882" y="11837"/>
                  </a:lnTo>
                  <a:lnTo>
                    <a:pt x="2879" y="11849"/>
                  </a:lnTo>
                  <a:lnTo>
                    <a:pt x="2877" y="11862"/>
                  </a:lnTo>
                  <a:lnTo>
                    <a:pt x="2874" y="11874"/>
                  </a:lnTo>
                  <a:lnTo>
                    <a:pt x="2872" y="11902"/>
                  </a:lnTo>
                  <a:lnTo>
                    <a:pt x="2872" y="11931"/>
                  </a:lnTo>
                  <a:lnTo>
                    <a:pt x="2874" y="11961"/>
                  </a:lnTo>
                  <a:lnTo>
                    <a:pt x="2878" y="11994"/>
                  </a:lnTo>
                  <a:lnTo>
                    <a:pt x="2883" y="12026"/>
                  </a:lnTo>
                  <a:lnTo>
                    <a:pt x="2888" y="12059"/>
                  </a:lnTo>
                  <a:lnTo>
                    <a:pt x="2902" y="12127"/>
                  </a:lnTo>
                  <a:lnTo>
                    <a:pt x="2916" y="12193"/>
                  </a:lnTo>
                  <a:lnTo>
                    <a:pt x="2930" y="12258"/>
                  </a:lnTo>
                  <a:lnTo>
                    <a:pt x="2936" y="12289"/>
                  </a:lnTo>
                  <a:lnTo>
                    <a:pt x="2940" y="12318"/>
                  </a:lnTo>
                  <a:lnTo>
                    <a:pt x="2940" y="12318"/>
                  </a:lnTo>
                  <a:lnTo>
                    <a:pt x="2943" y="12346"/>
                  </a:lnTo>
                  <a:lnTo>
                    <a:pt x="2945" y="12373"/>
                  </a:lnTo>
                  <a:lnTo>
                    <a:pt x="2945" y="12397"/>
                  </a:lnTo>
                  <a:lnTo>
                    <a:pt x="2944" y="12422"/>
                  </a:lnTo>
                  <a:lnTo>
                    <a:pt x="2942" y="12444"/>
                  </a:lnTo>
                  <a:lnTo>
                    <a:pt x="2939" y="12468"/>
                  </a:lnTo>
                  <a:lnTo>
                    <a:pt x="2931" y="12513"/>
                  </a:lnTo>
                  <a:lnTo>
                    <a:pt x="2921" y="12561"/>
                  </a:lnTo>
                  <a:lnTo>
                    <a:pt x="2911" y="12612"/>
                  </a:lnTo>
                  <a:lnTo>
                    <a:pt x="2907" y="12640"/>
                  </a:lnTo>
                  <a:lnTo>
                    <a:pt x="2902" y="12669"/>
                  </a:lnTo>
                  <a:lnTo>
                    <a:pt x="2899" y="12700"/>
                  </a:lnTo>
                  <a:lnTo>
                    <a:pt x="2897" y="12734"/>
                  </a:lnTo>
                  <a:lnTo>
                    <a:pt x="2897" y="12734"/>
                  </a:lnTo>
                  <a:lnTo>
                    <a:pt x="2895" y="12773"/>
                  </a:lnTo>
                  <a:lnTo>
                    <a:pt x="2894" y="12819"/>
                  </a:lnTo>
                  <a:lnTo>
                    <a:pt x="2892" y="12929"/>
                  </a:lnTo>
                  <a:lnTo>
                    <a:pt x="2893" y="13055"/>
                  </a:lnTo>
                  <a:lnTo>
                    <a:pt x="2894" y="13192"/>
                  </a:lnTo>
                  <a:lnTo>
                    <a:pt x="2896" y="13328"/>
                  </a:lnTo>
                  <a:lnTo>
                    <a:pt x="2900" y="13458"/>
                  </a:lnTo>
                  <a:lnTo>
                    <a:pt x="2903" y="13573"/>
                  </a:lnTo>
                  <a:lnTo>
                    <a:pt x="2908" y="13665"/>
                  </a:lnTo>
                  <a:lnTo>
                    <a:pt x="2908" y="13665"/>
                  </a:lnTo>
                  <a:lnTo>
                    <a:pt x="2940" y="14290"/>
                  </a:lnTo>
                  <a:lnTo>
                    <a:pt x="2940" y="14290"/>
                  </a:lnTo>
                  <a:lnTo>
                    <a:pt x="2895" y="14417"/>
                  </a:lnTo>
                  <a:lnTo>
                    <a:pt x="2853" y="14534"/>
                  </a:lnTo>
                  <a:lnTo>
                    <a:pt x="2809" y="14651"/>
                  </a:lnTo>
                  <a:lnTo>
                    <a:pt x="2809" y="14651"/>
                  </a:lnTo>
                  <a:lnTo>
                    <a:pt x="2805" y="14664"/>
                  </a:lnTo>
                  <a:lnTo>
                    <a:pt x="2800" y="14677"/>
                  </a:lnTo>
                  <a:lnTo>
                    <a:pt x="2798" y="14689"/>
                  </a:lnTo>
                  <a:lnTo>
                    <a:pt x="2796" y="14701"/>
                  </a:lnTo>
                  <a:lnTo>
                    <a:pt x="2795" y="14713"/>
                  </a:lnTo>
                  <a:lnTo>
                    <a:pt x="2795" y="14723"/>
                  </a:lnTo>
                  <a:lnTo>
                    <a:pt x="2795" y="14734"/>
                  </a:lnTo>
                  <a:lnTo>
                    <a:pt x="2796" y="14745"/>
                  </a:lnTo>
                  <a:lnTo>
                    <a:pt x="2800" y="14765"/>
                  </a:lnTo>
                  <a:lnTo>
                    <a:pt x="2806" y="14786"/>
                  </a:lnTo>
                  <a:lnTo>
                    <a:pt x="2813" y="14805"/>
                  </a:lnTo>
                  <a:lnTo>
                    <a:pt x="2821" y="14825"/>
                  </a:lnTo>
                  <a:lnTo>
                    <a:pt x="2839" y="14866"/>
                  </a:lnTo>
                  <a:lnTo>
                    <a:pt x="2849" y="14889"/>
                  </a:lnTo>
                  <a:lnTo>
                    <a:pt x="2856" y="14911"/>
                  </a:lnTo>
                  <a:lnTo>
                    <a:pt x="2864" y="14937"/>
                  </a:lnTo>
                  <a:lnTo>
                    <a:pt x="2869" y="14963"/>
                  </a:lnTo>
                  <a:lnTo>
                    <a:pt x="2873" y="14992"/>
                  </a:lnTo>
                  <a:lnTo>
                    <a:pt x="2874" y="15008"/>
                  </a:lnTo>
                  <a:lnTo>
                    <a:pt x="2874" y="15024"/>
                  </a:lnTo>
                  <a:lnTo>
                    <a:pt x="2874" y="15024"/>
                  </a:lnTo>
                  <a:lnTo>
                    <a:pt x="2873" y="15058"/>
                  </a:lnTo>
                  <a:lnTo>
                    <a:pt x="2870" y="15095"/>
                  </a:lnTo>
                  <a:lnTo>
                    <a:pt x="2866" y="15133"/>
                  </a:lnTo>
                  <a:lnTo>
                    <a:pt x="2858" y="15174"/>
                  </a:lnTo>
                  <a:lnTo>
                    <a:pt x="2850" y="15216"/>
                  </a:lnTo>
                  <a:lnTo>
                    <a:pt x="2839" y="15260"/>
                  </a:lnTo>
                  <a:lnTo>
                    <a:pt x="2827" y="15304"/>
                  </a:lnTo>
                  <a:lnTo>
                    <a:pt x="2813" y="15348"/>
                  </a:lnTo>
                  <a:lnTo>
                    <a:pt x="2797" y="15393"/>
                  </a:lnTo>
                  <a:lnTo>
                    <a:pt x="2780" y="15437"/>
                  </a:lnTo>
                  <a:lnTo>
                    <a:pt x="2761" y="15481"/>
                  </a:lnTo>
                  <a:lnTo>
                    <a:pt x="2740" y="15524"/>
                  </a:lnTo>
                  <a:lnTo>
                    <a:pt x="2719" y="15566"/>
                  </a:lnTo>
                  <a:lnTo>
                    <a:pt x="2695" y="15607"/>
                  </a:lnTo>
                  <a:lnTo>
                    <a:pt x="2671" y="15645"/>
                  </a:lnTo>
                  <a:lnTo>
                    <a:pt x="2645" y="15681"/>
                  </a:lnTo>
                  <a:lnTo>
                    <a:pt x="2645" y="15681"/>
                  </a:lnTo>
                  <a:lnTo>
                    <a:pt x="2632" y="15698"/>
                  </a:lnTo>
                  <a:lnTo>
                    <a:pt x="2620" y="15716"/>
                  </a:lnTo>
                  <a:lnTo>
                    <a:pt x="2609" y="15733"/>
                  </a:lnTo>
                  <a:lnTo>
                    <a:pt x="2599" y="15751"/>
                  </a:lnTo>
                  <a:lnTo>
                    <a:pt x="2590" y="15769"/>
                  </a:lnTo>
                  <a:lnTo>
                    <a:pt x="2581" y="15786"/>
                  </a:lnTo>
                  <a:lnTo>
                    <a:pt x="2574" y="15803"/>
                  </a:lnTo>
                  <a:lnTo>
                    <a:pt x="2567" y="15821"/>
                  </a:lnTo>
                  <a:lnTo>
                    <a:pt x="2556" y="15857"/>
                  </a:lnTo>
                  <a:lnTo>
                    <a:pt x="2546" y="15893"/>
                  </a:lnTo>
                  <a:lnTo>
                    <a:pt x="2539" y="15929"/>
                  </a:lnTo>
                  <a:lnTo>
                    <a:pt x="2532" y="15966"/>
                  </a:lnTo>
                  <a:lnTo>
                    <a:pt x="2528" y="16003"/>
                  </a:lnTo>
                  <a:lnTo>
                    <a:pt x="2525" y="16040"/>
                  </a:lnTo>
                  <a:lnTo>
                    <a:pt x="2518" y="16119"/>
                  </a:lnTo>
                  <a:lnTo>
                    <a:pt x="2512" y="16199"/>
                  </a:lnTo>
                  <a:lnTo>
                    <a:pt x="2507" y="16241"/>
                  </a:lnTo>
                  <a:lnTo>
                    <a:pt x="2502" y="16283"/>
                  </a:lnTo>
                  <a:lnTo>
                    <a:pt x="2502" y="16283"/>
                  </a:lnTo>
                  <a:lnTo>
                    <a:pt x="2495" y="16328"/>
                  </a:lnTo>
                  <a:lnTo>
                    <a:pt x="2486" y="16378"/>
                  </a:lnTo>
                  <a:lnTo>
                    <a:pt x="2474" y="16429"/>
                  </a:lnTo>
                  <a:lnTo>
                    <a:pt x="2461" y="16485"/>
                  </a:lnTo>
                  <a:lnTo>
                    <a:pt x="2432" y="16604"/>
                  </a:lnTo>
                  <a:lnTo>
                    <a:pt x="2400" y="16734"/>
                  </a:lnTo>
                  <a:lnTo>
                    <a:pt x="2366" y="16872"/>
                  </a:lnTo>
                  <a:lnTo>
                    <a:pt x="2349" y="16944"/>
                  </a:lnTo>
                  <a:lnTo>
                    <a:pt x="2331" y="17018"/>
                  </a:lnTo>
                  <a:lnTo>
                    <a:pt x="2315" y="17094"/>
                  </a:lnTo>
                  <a:lnTo>
                    <a:pt x="2299" y="17170"/>
                  </a:lnTo>
                  <a:lnTo>
                    <a:pt x="2285" y="17247"/>
                  </a:lnTo>
                  <a:lnTo>
                    <a:pt x="2272" y="17324"/>
                  </a:lnTo>
                  <a:lnTo>
                    <a:pt x="2272" y="17324"/>
                  </a:lnTo>
                  <a:lnTo>
                    <a:pt x="2266" y="17364"/>
                  </a:lnTo>
                  <a:lnTo>
                    <a:pt x="2261" y="17407"/>
                  </a:lnTo>
                  <a:lnTo>
                    <a:pt x="2256" y="17451"/>
                  </a:lnTo>
                  <a:lnTo>
                    <a:pt x="2252" y="17497"/>
                  </a:lnTo>
                  <a:lnTo>
                    <a:pt x="2244" y="17595"/>
                  </a:lnTo>
                  <a:lnTo>
                    <a:pt x="2240" y="17698"/>
                  </a:lnTo>
                  <a:lnTo>
                    <a:pt x="2236" y="17805"/>
                  </a:lnTo>
                  <a:lnTo>
                    <a:pt x="2234" y="17915"/>
                  </a:lnTo>
                  <a:lnTo>
                    <a:pt x="2234" y="18026"/>
                  </a:lnTo>
                  <a:lnTo>
                    <a:pt x="2234" y="18138"/>
                  </a:lnTo>
                  <a:lnTo>
                    <a:pt x="2236" y="18247"/>
                  </a:lnTo>
                  <a:lnTo>
                    <a:pt x="2238" y="18355"/>
                  </a:lnTo>
                  <a:lnTo>
                    <a:pt x="2241" y="18459"/>
                  </a:lnTo>
                  <a:lnTo>
                    <a:pt x="2244" y="18557"/>
                  </a:lnTo>
                  <a:lnTo>
                    <a:pt x="2253" y="18732"/>
                  </a:lnTo>
                  <a:lnTo>
                    <a:pt x="2262" y="18869"/>
                  </a:lnTo>
                  <a:lnTo>
                    <a:pt x="2262" y="18869"/>
                  </a:lnTo>
                  <a:lnTo>
                    <a:pt x="2265" y="18938"/>
                  </a:lnTo>
                  <a:lnTo>
                    <a:pt x="2267" y="19025"/>
                  </a:lnTo>
                  <a:lnTo>
                    <a:pt x="2268" y="19130"/>
                  </a:lnTo>
                  <a:lnTo>
                    <a:pt x="2269" y="19249"/>
                  </a:lnTo>
                  <a:lnTo>
                    <a:pt x="2268" y="19521"/>
                  </a:lnTo>
                  <a:lnTo>
                    <a:pt x="2266" y="19819"/>
                  </a:lnTo>
                  <a:lnTo>
                    <a:pt x="2263" y="20126"/>
                  </a:lnTo>
                  <a:lnTo>
                    <a:pt x="2259" y="20419"/>
                  </a:lnTo>
                  <a:lnTo>
                    <a:pt x="2259" y="20679"/>
                  </a:lnTo>
                  <a:lnTo>
                    <a:pt x="2259" y="20789"/>
                  </a:lnTo>
                  <a:lnTo>
                    <a:pt x="2262" y="20885"/>
                  </a:lnTo>
                  <a:lnTo>
                    <a:pt x="2262" y="20885"/>
                  </a:lnTo>
                  <a:lnTo>
                    <a:pt x="2263" y="20979"/>
                  </a:lnTo>
                  <a:lnTo>
                    <a:pt x="2264" y="21090"/>
                  </a:lnTo>
                  <a:lnTo>
                    <a:pt x="2264" y="21213"/>
                  </a:lnTo>
                  <a:lnTo>
                    <a:pt x="2263" y="21345"/>
                  </a:lnTo>
                  <a:lnTo>
                    <a:pt x="2259" y="21628"/>
                  </a:lnTo>
                  <a:lnTo>
                    <a:pt x="2254" y="21912"/>
                  </a:lnTo>
                  <a:lnTo>
                    <a:pt x="2249" y="22174"/>
                  </a:lnTo>
                  <a:lnTo>
                    <a:pt x="2244" y="22391"/>
                  </a:lnTo>
                  <a:lnTo>
                    <a:pt x="2239" y="22594"/>
                  </a:lnTo>
                  <a:lnTo>
                    <a:pt x="2239" y="22594"/>
                  </a:lnTo>
                  <a:lnTo>
                    <a:pt x="2248" y="22628"/>
                  </a:lnTo>
                  <a:lnTo>
                    <a:pt x="2256" y="22665"/>
                  </a:lnTo>
                  <a:lnTo>
                    <a:pt x="2267" y="22710"/>
                  </a:lnTo>
                  <a:lnTo>
                    <a:pt x="2277" y="22760"/>
                  </a:lnTo>
                  <a:lnTo>
                    <a:pt x="2285" y="22811"/>
                  </a:lnTo>
                  <a:lnTo>
                    <a:pt x="2290" y="22835"/>
                  </a:lnTo>
                  <a:lnTo>
                    <a:pt x="2292" y="22859"/>
                  </a:lnTo>
                  <a:lnTo>
                    <a:pt x="2294" y="22880"/>
                  </a:lnTo>
                  <a:lnTo>
                    <a:pt x="2294" y="22901"/>
                  </a:lnTo>
                  <a:lnTo>
                    <a:pt x="2294" y="22901"/>
                  </a:lnTo>
                  <a:lnTo>
                    <a:pt x="2294" y="22914"/>
                  </a:lnTo>
                  <a:lnTo>
                    <a:pt x="2292" y="22928"/>
                  </a:lnTo>
                  <a:lnTo>
                    <a:pt x="2285" y="22957"/>
                  </a:lnTo>
                  <a:lnTo>
                    <a:pt x="2285" y="22957"/>
                  </a:lnTo>
                  <a:lnTo>
                    <a:pt x="2343" y="22993"/>
                  </a:lnTo>
                  <a:lnTo>
                    <a:pt x="2380" y="23016"/>
                  </a:lnTo>
                  <a:lnTo>
                    <a:pt x="2422" y="23040"/>
                  </a:lnTo>
                  <a:lnTo>
                    <a:pt x="2469" y="23066"/>
                  </a:lnTo>
                  <a:lnTo>
                    <a:pt x="2519" y="23093"/>
                  </a:lnTo>
                  <a:lnTo>
                    <a:pt x="2575" y="23121"/>
                  </a:lnTo>
                  <a:lnTo>
                    <a:pt x="2634" y="23149"/>
                  </a:lnTo>
                  <a:lnTo>
                    <a:pt x="2696" y="23176"/>
                  </a:lnTo>
                  <a:lnTo>
                    <a:pt x="2763" y="23202"/>
                  </a:lnTo>
                  <a:lnTo>
                    <a:pt x="2832" y="23229"/>
                  </a:lnTo>
                  <a:lnTo>
                    <a:pt x="2904" y="23253"/>
                  </a:lnTo>
                  <a:lnTo>
                    <a:pt x="2941" y="23265"/>
                  </a:lnTo>
                  <a:lnTo>
                    <a:pt x="2979" y="23275"/>
                  </a:lnTo>
                  <a:lnTo>
                    <a:pt x="3017" y="23286"/>
                  </a:lnTo>
                  <a:lnTo>
                    <a:pt x="3056" y="23296"/>
                  </a:lnTo>
                  <a:lnTo>
                    <a:pt x="3096" y="23306"/>
                  </a:lnTo>
                  <a:lnTo>
                    <a:pt x="3135" y="23314"/>
                  </a:lnTo>
                  <a:lnTo>
                    <a:pt x="3176" y="23322"/>
                  </a:lnTo>
                  <a:lnTo>
                    <a:pt x="3217" y="23328"/>
                  </a:lnTo>
                  <a:lnTo>
                    <a:pt x="3217" y="23328"/>
                  </a:lnTo>
                  <a:lnTo>
                    <a:pt x="3314" y="23341"/>
                  </a:lnTo>
                  <a:lnTo>
                    <a:pt x="3404" y="23352"/>
                  </a:lnTo>
                  <a:lnTo>
                    <a:pt x="3485" y="23358"/>
                  </a:lnTo>
                  <a:lnTo>
                    <a:pt x="3559" y="23362"/>
                  </a:lnTo>
                  <a:lnTo>
                    <a:pt x="3625" y="23365"/>
                  </a:lnTo>
                  <a:lnTo>
                    <a:pt x="3684" y="23364"/>
                  </a:lnTo>
                  <a:lnTo>
                    <a:pt x="3736" y="23362"/>
                  </a:lnTo>
                  <a:lnTo>
                    <a:pt x="3781" y="23358"/>
                  </a:lnTo>
                  <a:lnTo>
                    <a:pt x="3821" y="23354"/>
                  </a:lnTo>
                  <a:lnTo>
                    <a:pt x="3854" y="23350"/>
                  </a:lnTo>
                  <a:lnTo>
                    <a:pt x="3881" y="23344"/>
                  </a:lnTo>
                  <a:lnTo>
                    <a:pt x="3904" y="23340"/>
                  </a:lnTo>
                  <a:lnTo>
                    <a:pt x="3920" y="23335"/>
                  </a:lnTo>
                  <a:lnTo>
                    <a:pt x="3932" y="23331"/>
                  </a:lnTo>
                  <a:lnTo>
                    <a:pt x="3940" y="23328"/>
                  </a:lnTo>
                  <a:lnTo>
                    <a:pt x="3940" y="23328"/>
                  </a:lnTo>
                  <a:close/>
                  <a:moveTo>
                    <a:pt x="4071" y="7010"/>
                  </a:moveTo>
                  <a:lnTo>
                    <a:pt x="4071" y="7010"/>
                  </a:lnTo>
                  <a:lnTo>
                    <a:pt x="4074" y="6995"/>
                  </a:lnTo>
                  <a:lnTo>
                    <a:pt x="4077" y="6980"/>
                  </a:lnTo>
                  <a:lnTo>
                    <a:pt x="4078" y="6964"/>
                  </a:lnTo>
                  <a:lnTo>
                    <a:pt x="4078" y="6949"/>
                  </a:lnTo>
                  <a:lnTo>
                    <a:pt x="4077" y="6920"/>
                  </a:lnTo>
                  <a:lnTo>
                    <a:pt x="4073" y="6893"/>
                  </a:lnTo>
                  <a:lnTo>
                    <a:pt x="4068" y="6865"/>
                  </a:lnTo>
                  <a:lnTo>
                    <a:pt x="4061" y="6838"/>
                  </a:lnTo>
                  <a:lnTo>
                    <a:pt x="4052" y="6812"/>
                  </a:lnTo>
                  <a:lnTo>
                    <a:pt x="4041" y="6788"/>
                  </a:lnTo>
                  <a:lnTo>
                    <a:pt x="4029" y="6765"/>
                  </a:lnTo>
                  <a:lnTo>
                    <a:pt x="4017" y="6742"/>
                  </a:lnTo>
                  <a:lnTo>
                    <a:pt x="4004" y="6722"/>
                  </a:lnTo>
                  <a:lnTo>
                    <a:pt x="3990" y="6703"/>
                  </a:lnTo>
                  <a:lnTo>
                    <a:pt x="3975" y="6684"/>
                  </a:lnTo>
                  <a:lnTo>
                    <a:pt x="3961" y="6668"/>
                  </a:lnTo>
                  <a:lnTo>
                    <a:pt x="3946" y="6653"/>
                  </a:lnTo>
                  <a:lnTo>
                    <a:pt x="3932" y="6640"/>
                  </a:lnTo>
                  <a:lnTo>
                    <a:pt x="3932" y="6640"/>
                  </a:lnTo>
                  <a:lnTo>
                    <a:pt x="3904" y="6615"/>
                  </a:lnTo>
                  <a:lnTo>
                    <a:pt x="3875" y="6588"/>
                  </a:lnTo>
                  <a:lnTo>
                    <a:pt x="3847" y="6560"/>
                  </a:lnTo>
                  <a:lnTo>
                    <a:pt x="3834" y="6545"/>
                  </a:lnTo>
                  <a:lnTo>
                    <a:pt x="3821" y="6531"/>
                  </a:lnTo>
                  <a:lnTo>
                    <a:pt x="3809" y="6515"/>
                  </a:lnTo>
                  <a:lnTo>
                    <a:pt x="3797" y="6500"/>
                  </a:lnTo>
                  <a:lnTo>
                    <a:pt x="3788" y="6484"/>
                  </a:lnTo>
                  <a:lnTo>
                    <a:pt x="3779" y="6469"/>
                  </a:lnTo>
                  <a:lnTo>
                    <a:pt x="3772" y="6451"/>
                  </a:lnTo>
                  <a:lnTo>
                    <a:pt x="3766" y="6435"/>
                  </a:lnTo>
                  <a:lnTo>
                    <a:pt x="3762" y="6419"/>
                  </a:lnTo>
                  <a:lnTo>
                    <a:pt x="3759" y="6402"/>
                  </a:lnTo>
                  <a:lnTo>
                    <a:pt x="3759" y="6402"/>
                  </a:lnTo>
                  <a:lnTo>
                    <a:pt x="3758" y="6384"/>
                  </a:lnTo>
                  <a:lnTo>
                    <a:pt x="3759" y="6362"/>
                  </a:lnTo>
                  <a:lnTo>
                    <a:pt x="3760" y="6340"/>
                  </a:lnTo>
                  <a:lnTo>
                    <a:pt x="3762" y="6315"/>
                  </a:lnTo>
                  <a:lnTo>
                    <a:pt x="3766" y="6290"/>
                  </a:lnTo>
                  <a:lnTo>
                    <a:pt x="3771" y="6265"/>
                  </a:lnTo>
                  <a:lnTo>
                    <a:pt x="3777" y="6240"/>
                  </a:lnTo>
                  <a:lnTo>
                    <a:pt x="3784" y="6215"/>
                  </a:lnTo>
                  <a:lnTo>
                    <a:pt x="3792" y="6192"/>
                  </a:lnTo>
                  <a:lnTo>
                    <a:pt x="3802" y="6171"/>
                  </a:lnTo>
                  <a:lnTo>
                    <a:pt x="3812" y="6152"/>
                  </a:lnTo>
                  <a:lnTo>
                    <a:pt x="3818" y="6143"/>
                  </a:lnTo>
                  <a:lnTo>
                    <a:pt x="3824" y="6136"/>
                  </a:lnTo>
                  <a:lnTo>
                    <a:pt x="3830" y="6129"/>
                  </a:lnTo>
                  <a:lnTo>
                    <a:pt x="3837" y="6124"/>
                  </a:lnTo>
                  <a:lnTo>
                    <a:pt x="3844" y="6120"/>
                  </a:lnTo>
                  <a:lnTo>
                    <a:pt x="3851" y="6116"/>
                  </a:lnTo>
                  <a:lnTo>
                    <a:pt x="3859" y="6113"/>
                  </a:lnTo>
                  <a:lnTo>
                    <a:pt x="3866" y="6112"/>
                  </a:lnTo>
                  <a:lnTo>
                    <a:pt x="3874" y="6113"/>
                  </a:lnTo>
                  <a:lnTo>
                    <a:pt x="3882" y="6114"/>
                  </a:lnTo>
                  <a:lnTo>
                    <a:pt x="3882" y="6114"/>
                  </a:lnTo>
                  <a:lnTo>
                    <a:pt x="3891" y="6118"/>
                  </a:lnTo>
                  <a:lnTo>
                    <a:pt x="3898" y="6121"/>
                  </a:lnTo>
                  <a:lnTo>
                    <a:pt x="3906" y="6126"/>
                  </a:lnTo>
                  <a:lnTo>
                    <a:pt x="3913" y="6132"/>
                  </a:lnTo>
                  <a:lnTo>
                    <a:pt x="3920" y="6138"/>
                  </a:lnTo>
                  <a:lnTo>
                    <a:pt x="3927" y="6144"/>
                  </a:lnTo>
                  <a:lnTo>
                    <a:pt x="3939" y="6160"/>
                  </a:lnTo>
                  <a:lnTo>
                    <a:pt x="3951" y="6179"/>
                  </a:lnTo>
                  <a:lnTo>
                    <a:pt x="3962" y="6199"/>
                  </a:lnTo>
                  <a:lnTo>
                    <a:pt x="3972" y="6221"/>
                  </a:lnTo>
                  <a:lnTo>
                    <a:pt x="3982" y="6243"/>
                  </a:lnTo>
                  <a:lnTo>
                    <a:pt x="4002" y="6288"/>
                  </a:lnTo>
                  <a:lnTo>
                    <a:pt x="4013" y="6311"/>
                  </a:lnTo>
                  <a:lnTo>
                    <a:pt x="4025" y="6332"/>
                  </a:lnTo>
                  <a:lnTo>
                    <a:pt x="4037" y="6353"/>
                  </a:lnTo>
                  <a:lnTo>
                    <a:pt x="4049" y="6372"/>
                  </a:lnTo>
                  <a:lnTo>
                    <a:pt x="4063" y="6388"/>
                  </a:lnTo>
                  <a:lnTo>
                    <a:pt x="4070" y="6396"/>
                  </a:lnTo>
                  <a:lnTo>
                    <a:pt x="4078" y="6402"/>
                  </a:lnTo>
                  <a:lnTo>
                    <a:pt x="4078" y="6402"/>
                  </a:lnTo>
                  <a:lnTo>
                    <a:pt x="4095" y="6414"/>
                  </a:lnTo>
                  <a:lnTo>
                    <a:pt x="4112" y="6425"/>
                  </a:lnTo>
                  <a:lnTo>
                    <a:pt x="4130" y="6434"/>
                  </a:lnTo>
                  <a:lnTo>
                    <a:pt x="4151" y="6443"/>
                  </a:lnTo>
                  <a:lnTo>
                    <a:pt x="4172" y="6449"/>
                  </a:lnTo>
                  <a:lnTo>
                    <a:pt x="4193" y="6456"/>
                  </a:lnTo>
                  <a:lnTo>
                    <a:pt x="4217" y="6461"/>
                  </a:lnTo>
                  <a:lnTo>
                    <a:pt x="4241" y="6465"/>
                  </a:lnTo>
                  <a:lnTo>
                    <a:pt x="4265" y="6469"/>
                  </a:lnTo>
                  <a:lnTo>
                    <a:pt x="4291" y="6472"/>
                  </a:lnTo>
                  <a:lnTo>
                    <a:pt x="4317" y="6473"/>
                  </a:lnTo>
                  <a:lnTo>
                    <a:pt x="4344" y="6474"/>
                  </a:lnTo>
                  <a:lnTo>
                    <a:pt x="4372" y="6473"/>
                  </a:lnTo>
                  <a:lnTo>
                    <a:pt x="4400" y="6472"/>
                  </a:lnTo>
                  <a:lnTo>
                    <a:pt x="4429" y="6471"/>
                  </a:lnTo>
                  <a:lnTo>
                    <a:pt x="4458" y="6467"/>
                  </a:lnTo>
                  <a:lnTo>
                    <a:pt x="4458" y="6467"/>
                  </a:lnTo>
                  <a:lnTo>
                    <a:pt x="4523" y="6460"/>
                  </a:lnTo>
                  <a:lnTo>
                    <a:pt x="4597" y="6448"/>
                  </a:lnTo>
                  <a:lnTo>
                    <a:pt x="4678" y="6434"/>
                  </a:lnTo>
                  <a:lnTo>
                    <a:pt x="4758" y="6420"/>
                  </a:lnTo>
                  <a:lnTo>
                    <a:pt x="4834" y="6407"/>
                  </a:lnTo>
                  <a:lnTo>
                    <a:pt x="4902" y="6396"/>
                  </a:lnTo>
                  <a:lnTo>
                    <a:pt x="4956" y="6388"/>
                  </a:lnTo>
                  <a:lnTo>
                    <a:pt x="4976" y="6386"/>
                  </a:lnTo>
                  <a:lnTo>
                    <a:pt x="4991" y="6386"/>
                  </a:lnTo>
                  <a:lnTo>
                    <a:pt x="4991" y="6386"/>
                  </a:lnTo>
                  <a:lnTo>
                    <a:pt x="5007" y="6384"/>
                  </a:lnTo>
                  <a:lnTo>
                    <a:pt x="5029" y="6381"/>
                  </a:lnTo>
                  <a:lnTo>
                    <a:pt x="5054" y="6374"/>
                  </a:lnTo>
                  <a:lnTo>
                    <a:pt x="5084" y="6366"/>
                  </a:lnTo>
                  <a:lnTo>
                    <a:pt x="5154" y="6344"/>
                  </a:lnTo>
                  <a:lnTo>
                    <a:pt x="5229" y="6318"/>
                  </a:lnTo>
                  <a:lnTo>
                    <a:pt x="5305" y="6291"/>
                  </a:lnTo>
                  <a:lnTo>
                    <a:pt x="5375" y="6265"/>
                  </a:lnTo>
                  <a:lnTo>
                    <a:pt x="5405" y="6252"/>
                  </a:lnTo>
                  <a:lnTo>
                    <a:pt x="5431" y="6240"/>
                  </a:lnTo>
                  <a:lnTo>
                    <a:pt x="5452" y="6230"/>
                  </a:lnTo>
                  <a:lnTo>
                    <a:pt x="5467" y="6222"/>
                  </a:lnTo>
                  <a:lnTo>
                    <a:pt x="5467" y="6222"/>
                  </a:lnTo>
                  <a:lnTo>
                    <a:pt x="5482" y="6213"/>
                  </a:lnTo>
                  <a:lnTo>
                    <a:pt x="5501" y="6206"/>
                  </a:lnTo>
                  <a:lnTo>
                    <a:pt x="5523" y="6197"/>
                  </a:lnTo>
                  <a:lnTo>
                    <a:pt x="5548" y="6189"/>
                  </a:lnTo>
                  <a:lnTo>
                    <a:pt x="5577" y="6182"/>
                  </a:lnTo>
                  <a:lnTo>
                    <a:pt x="5607" y="6174"/>
                  </a:lnTo>
                  <a:lnTo>
                    <a:pt x="5640" y="6168"/>
                  </a:lnTo>
                  <a:lnTo>
                    <a:pt x="5675" y="6163"/>
                  </a:lnTo>
                  <a:lnTo>
                    <a:pt x="5710" y="6158"/>
                  </a:lnTo>
                  <a:lnTo>
                    <a:pt x="5747" y="6155"/>
                  </a:lnTo>
                  <a:lnTo>
                    <a:pt x="5783" y="6153"/>
                  </a:lnTo>
                  <a:lnTo>
                    <a:pt x="5821" y="6153"/>
                  </a:lnTo>
                  <a:lnTo>
                    <a:pt x="5857" y="6155"/>
                  </a:lnTo>
                  <a:lnTo>
                    <a:pt x="5892" y="6158"/>
                  </a:lnTo>
                  <a:lnTo>
                    <a:pt x="5928" y="6164"/>
                  </a:lnTo>
                  <a:lnTo>
                    <a:pt x="5944" y="6168"/>
                  </a:lnTo>
                  <a:lnTo>
                    <a:pt x="5961" y="6172"/>
                  </a:lnTo>
                  <a:lnTo>
                    <a:pt x="5961" y="6172"/>
                  </a:lnTo>
                  <a:lnTo>
                    <a:pt x="5994" y="6181"/>
                  </a:lnTo>
                  <a:lnTo>
                    <a:pt x="6031" y="6189"/>
                  </a:lnTo>
                  <a:lnTo>
                    <a:pt x="6069" y="6197"/>
                  </a:lnTo>
                  <a:lnTo>
                    <a:pt x="6107" y="6203"/>
                  </a:lnTo>
                  <a:lnTo>
                    <a:pt x="6187" y="6217"/>
                  </a:lnTo>
                  <a:lnTo>
                    <a:pt x="6264" y="6230"/>
                  </a:lnTo>
                  <a:lnTo>
                    <a:pt x="6300" y="6237"/>
                  </a:lnTo>
                  <a:lnTo>
                    <a:pt x="6335" y="6244"/>
                  </a:lnTo>
                  <a:lnTo>
                    <a:pt x="6366" y="6251"/>
                  </a:lnTo>
                  <a:lnTo>
                    <a:pt x="6394" y="6258"/>
                  </a:lnTo>
                  <a:lnTo>
                    <a:pt x="6418" y="6267"/>
                  </a:lnTo>
                  <a:lnTo>
                    <a:pt x="6429" y="6271"/>
                  </a:lnTo>
                  <a:lnTo>
                    <a:pt x="6438" y="6275"/>
                  </a:lnTo>
                  <a:lnTo>
                    <a:pt x="6446" y="6280"/>
                  </a:lnTo>
                  <a:lnTo>
                    <a:pt x="6453" y="6285"/>
                  </a:lnTo>
                  <a:lnTo>
                    <a:pt x="6458" y="6290"/>
                  </a:lnTo>
                  <a:lnTo>
                    <a:pt x="6462" y="6295"/>
                  </a:lnTo>
                  <a:lnTo>
                    <a:pt x="6462" y="6295"/>
                  </a:lnTo>
                  <a:lnTo>
                    <a:pt x="6475" y="6319"/>
                  </a:lnTo>
                  <a:lnTo>
                    <a:pt x="6488" y="6349"/>
                  </a:lnTo>
                  <a:lnTo>
                    <a:pt x="6495" y="6366"/>
                  </a:lnTo>
                  <a:lnTo>
                    <a:pt x="6500" y="6382"/>
                  </a:lnTo>
                  <a:lnTo>
                    <a:pt x="6504" y="6399"/>
                  </a:lnTo>
                  <a:lnTo>
                    <a:pt x="6509" y="6415"/>
                  </a:lnTo>
                  <a:lnTo>
                    <a:pt x="6510" y="6432"/>
                  </a:lnTo>
                  <a:lnTo>
                    <a:pt x="6511" y="6447"/>
                  </a:lnTo>
                  <a:lnTo>
                    <a:pt x="6509" y="6462"/>
                  </a:lnTo>
                  <a:lnTo>
                    <a:pt x="6507" y="6470"/>
                  </a:lnTo>
                  <a:lnTo>
                    <a:pt x="6504" y="6476"/>
                  </a:lnTo>
                  <a:lnTo>
                    <a:pt x="6502" y="6484"/>
                  </a:lnTo>
                  <a:lnTo>
                    <a:pt x="6498" y="6489"/>
                  </a:lnTo>
                  <a:lnTo>
                    <a:pt x="6495" y="6495"/>
                  </a:lnTo>
                  <a:lnTo>
                    <a:pt x="6489" y="6501"/>
                  </a:lnTo>
                  <a:lnTo>
                    <a:pt x="6484" y="6505"/>
                  </a:lnTo>
                  <a:lnTo>
                    <a:pt x="6477" y="6509"/>
                  </a:lnTo>
                  <a:lnTo>
                    <a:pt x="6470" y="6514"/>
                  </a:lnTo>
                  <a:lnTo>
                    <a:pt x="6462" y="6517"/>
                  </a:lnTo>
                  <a:lnTo>
                    <a:pt x="6462" y="6517"/>
                  </a:lnTo>
                  <a:lnTo>
                    <a:pt x="6443" y="6523"/>
                  </a:lnTo>
                  <a:lnTo>
                    <a:pt x="6421" y="6528"/>
                  </a:lnTo>
                  <a:lnTo>
                    <a:pt x="6396" y="6533"/>
                  </a:lnTo>
                  <a:lnTo>
                    <a:pt x="6368" y="6537"/>
                  </a:lnTo>
                  <a:lnTo>
                    <a:pt x="6339" y="6540"/>
                  </a:lnTo>
                  <a:lnTo>
                    <a:pt x="6309" y="6543"/>
                  </a:lnTo>
                  <a:lnTo>
                    <a:pt x="6279" y="6545"/>
                  </a:lnTo>
                  <a:lnTo>
                    <a:pt x="6249" y="6546"/>
                  </a:lnTo>
                  <a:lnTo>
                    <a:pt x="6220" y="6546"/>
                  </a:lnTo>
                  <a:lnTo>
                    <a:pt x="6192" y="6546"/>
                  </a:lnTo>
                  <a:lnTo>
                    <a:pt x="6167" y="6545"/>
                  </a:lnTo>
                  <a:lnTo>
                    <a:pt x="6145" y="6543"/>
                  </a:lnTo>
                  <a:lnTo>
                    <a:pt x="6125" y="6539"/>
                  </a:lnTo>
                  <a:lnTo>
                    <a:pt x="6110" y="6535"/>
                  </a:lnTo>
                  <a:lnTo>
                    <a:pt x="6104" y="6533"/>
                  </a:lnTo>
                  <a:lnTo>
                    <a:pt x="6100" y="6531"/>
                  </a:lnTo>
                  <a:lnTo>
                    <a:pt x="6096" y="6529"/>
                  </a:lnTo>
                  <a:lnTo>
                    <a:pt x="6095" y="6525"/>
                  </a:lnTo>
                  <a:lnTo>
                    <a:pt x="6095" y="6525"/>
                  </a:lnTo>
                  <a:lnTo>
                    <a:pt x="6093" y="6522"/>
                  </a:lnTo>
                  <a:lnTo>
                    <a:pt x="6090" y="6520"/>
                  </a:lnTo>
                  <a:lnTo>
                    <a:pt x="6086" y="6518"/>
                  </a:lnTo>
                  <a:lnTo>
                    <a:pt x="6080" y="6516"/>
                  </a:lnTo>
                  <a:lnTo>
                    <a:pt x="6065" y="6513"/>
                  </a:lnTo>
                  <a:lnTo>
                    <a:pt x="6047" y="6512"/>
                  </a:lnTo>
                  <a:lnTo>
                    <a:pt x="6026" y="6510"/>
                  </a:lnTo>
                  <a:lnTo>
                    <a:pt x="6002" y="6510"/>
                  </a:lnTo>
                  <a:lnTo>
                    <a:pt x="5949" y="6513"/>
                  </a:lnTo>
                  <a:lnTo>
                    <a:pt x="5896" y="6517"/>
                  </a:lnTo>
                  <a:lnTo>
                    <a:pt x="5845" y="6520"/>
                  </a:lnTo>
                  <a:lnTo>
                    <a:pt x="5803" y="6524"/>
                  </a:lnTo>
                  <a:lnTo>
                    <a:pt x="5778" y="6525"/>
                  </a:lnTo>
                  <a:lnTo>
                    <a:pt x="5778" y="6525"/>
                  </a:lnTo>
                  <a:lnTo>
                    <a:pt x="5767" y="6527"/>
                  </a:lnTo>
                  <a:lnTo>
                    <a:pt x="5752" y="6531"/>
                  </a:lnTo>
                  <a:lnTo>
                    <a:pt x="5734" y="6538"/>
                  </a:lnTo>
                  <a:lnTo>
                    <a:pt x="5713" y="6547"/>
                  </a:lnTo>
                  <a:lnTo>
                    <a:pt x="5667" y="6569"/>
                  </a:lnTo>
                  <a:lnTo>
                    <a:pt x="5618" y="6595"/>
                  </a:lnTo>
                  <a:lnTo>
                    <a:pt x="5571" y="6621"/>
                  </a:lnTo>
                  <a:lnTo>
                    <a:pt x="5531" y="6644"/>
                  </a:lnTo>
                  <a:lnTo>
                    <a:pt x="5492" y="6665"/>
                  </a:lnTo>
                  <a:lnTo>
                    <a:pt x="5492" y="6665"/>
                  </a:lnTo>
                  <a:lnTo>
                    <a:pt x="5569" y="6666"/>
                  </a:lnTo>
                  <a:lnTo>
                    <a:pt x="5650" y="6669"/>
                  </a:lnTo>
                  <a:lnTo>
                    <a:pt x="5744" y="6673"/>
                  </a:lnTo>
                  <a:lnTo>
                    <a:pt x="5842" y="6677"/>
                  </a:lnTo>
                  <a:lnTo>
                    <a:pt x="5932" y="6682"/>
                  </a:lnTo>
                  <a:lnTo>
                    <a:pt x="5972" y="6685"/>
                  </a:lnTo>
                  <a:lnTo>
                    <a:pt x="6006" y="6690"/>
                  </a:lnTo>
                  <a:lnTo>
                    <a:pt x="6033" y="6693"/>
                  </a:lnTo>
                  <a:lnTo>
                    <a:pt x="6051" y="6698"/>
                  </a:lnTo>
                  <a:lnTo>
                    <a:pt x="6051" y="6698"/>
                  </a:lnTo>
                  <a:lnTo>
                    <a:pt x="6065" y="6703"/>
                  </a:lnTo>
                  <a:lnTo>
                    <a:pt x="6079" y="6710"/>
                  </a:lnTo>
                  <a:lnTo>
                    <a:pt x="6093" y="6718"/>
                  </a:lnTo>
                  <a:lnTo>
                    <a:pt x="6108" y="6726"/>
                  </a:lnTo>
                  <a:lnTo>
                    <a:pt x="6137" y="6747"/>
                  </a:lnTo>
                  <a:lnTo>
                    <a:pt x="6167" y="6769"/>
                  </a:lnTo>
                  <a:lnTo>
                    <a:pt x="6228" y="6816"/>
                  </a:lnTo>
                  <a:lnTo>
                    <a:pt x="6258" y="6839"/>
                  </a:lnTo>
                  <a:lnTo>
                    <a:pt x="6290" y="6859"/>
                  </a:lnTo>
                  <a:lnTo>
                    <a:pt x="6290" y="6859"/>
                  </a:lnTo>
                  <a:lnTo>
                    <a:pt x="6307" y="6870"/>
                  </a:lnTo>
                  <a:lnTo>
                    <a:pt x="6327" y="6881"/>
                  </a:lnTo>
                  <a:lnTo>
                    <a:pt x="6377" y="6903"/>
                  </a:lnTo>
                  <a:lnTo>
                    <a:pt x="6432" y="6928"/>
                  </a:lnTo>
                  <a:lnTo>
                    <a:pt x="6491" y="6953"/>
                  </a:lnTo>
                  <a:lnTo>
                    <a:pt x="6549" y="6978"/>
                  </a:lnTo>
                  <a:lnTo>
                    <a:pt x="6577" y="6991"/>
                  </a:lnTo>
                  <a:lnTo>
                    <a:pt x="6603" y="7004"/>
                  </a:lnTo>
                  <a:lnTo>
                    <a:pt x="6626" y="7016"/>
                  </a:lnTo>
                  <a:lnTo>
                    <a:pt x="6646" y="7029"/>
                  </a:lnTo>
                  <a:lnTo>
                    <a:pt x="6663" y="7040"/>
                  </a:lnTo>
                  <a:lnTo>
                    <a:pt x="6676" y="7051"/>
                  </a:lnTo>
                  <a:lnTo>
                    <a:pt x="6676" y="7051"/>
                  </a:lnTo>
                  <a:lnTo>
                    <a:pt x="6680" y="7057"/>
                  </a:lnTo>
                  <a:lnTo>
                    <a:pt x="6685" y="7063"/>
                  </a:lnTo>
                  <a:lnTo>
                    <a:pt x="6689" y="7070"/>
                  </a:lnTo>
                  <a:lnTo>
                    <a:pt x="6692" y="7076"/>
                  </a:lnTo>
                  <a:lnTo>
                    <a:pt x="6694" y="7084"/>
                  </a:lnTo>
                  <a:lnTo>
                    <a:pt x="6696" y="7091"/>
                  </a:lnTo>
                  <a:lnTo>
                    <a:pt x="6697" y="7100"/>
                  </a:lnTo>
                  <a:lnTo>
                    <a:pt x="6697" y="7107"/>
                  </a:lnTo>
                  <a:lnTo>
                    <a:pt x="6696" y="7124"/>
                  </a:lnTo>
                  <a:lnTo>
                    <a:pt x="6693" y="7142"/>
                  </a:lnTo>
                  <a:lnTo>
                    <a:pt x="6688" y="7159"/>
                  </a:lnTo>
                  <a:lnTo>
                    <a:pt x="6679" y="7175"/>
                  </a:lnTo>
                  <a:lnTo>
                    <a:pt x="6670" y="7191"/>
                  </a:lnTo>
                  <a:lnTo>
                    <a:pt x="6657" y="7207"/>
                  </a:lnTo>
                  <a:lnTo>
                    <a:pt x="6649" y="7214"/>
                  </a:lnTo>
                  <a:lnTo>
                    <a:pt x="6642" y="7220"/>
                  </a:lnTo>
                  <a:lnTo>
                    <a:pt x="6633" y="7226"/>
                  </a:lnTo>
                  <a:lnTo>
                    <a:pt x="6624" y="7233"/>
                  </a:lnTo>
                  <a:lnTo>
                    <a:pt x="6616" y="7238"/>
                  </a:lnTo>
                  <a:lnTo>
                    <a:pt x="6605" y="7243"/>
                  </a:lnTo>
                  <a:lnTo>
                    <a:pt x="6595" y="7247"/>
                  </a:lnTo>
                  <a:lnTo>
                    <a:pt x="6585" y="7250"/>
                  </a:lnTo>
                  <a:lnTo>
                    <a:pt x="6573" y="7253"/>
                  </a:lnTo>
                  <a:lnTo>
                    <a:pt x="6561" y="7254"/>
                  </a:lnTo>
                  <a:lnTo>
                    <a:pt x="6548" y="7256"/>
                  </a:lnTo>
                  <a:lnTo>
                    <a:pt x="6535" y="7256"/>
                  </a:lnTo>
                  <a:lnTo>
                    <a:pt x="6535" y="7256"/>
                  </a:lnTo>
                  <a:lnTo>
                    <a:pt x="6510" y="7255"/>
                  </a:lnTo>
                  <a:lnTo>
                    <a:pt x="6482" y="7252"/>
                  </a:lnTo>
                  <a:lnTo>
                    <a:pt x="6454" y="7247"/>
                  </a:lnTo>
                  <a:lnTo>
                    <a:pt x="6425" y="7240"/>
                  </a:lnTo>
                  <a:lnTo>
                    <a:pt x="6397" y="7233"/>
                  </a:lnTo>
                  <a:lnTo>
                    <a:pt x="6370" y="7223"/>
                  </a:lnTo>
                  <a:lnTo>
                    <a:pt x="6343" y="7212"/>
                  </a:lnTo>
                  <a:lnTo>
                    <a:pt x="6318" y="7202"/>
                  </a:lnTo>
                  <a:lnTo>
                    <a:pt x="6293" y="7191"/>
                  </a:lnTo>
                  <a:lnTo>
                    <a:pt x="6270" y="7179"/>
                  </a:lnTo>
                  <a:lnTo>
                    <a:pt x="6250" y="7167"/>
                  </a:lnTo>
                  <a:lnTo>
                    <a:pt x="6232" y="7156"/>
                  </a:lnTo>
                  <a:lnTo>
                    <a:pt x="6217" y="7145"/>
                  </a:lnTo>
                  <a:lnTo>
                    <a:pt x="6205" y="7134"/>
                  </a:lnTo>
                  <a:lnTo>
                    <a:pt x="6196" y="7126"/>
                  </a:lnTo>
                  <a:lnTo>
                    <a:pt x="6193" y="7121"/>
                  </a:lnTo>
                  <a:lnTo>
                    <a:pt x="6191" y="7117"/>
                  </a:lnTo>
                  <a:lnTo>
                    <a:pt x="6191" y="7117"/>
                  </a:lnTo>
                  <a:lnTo>
                    <a:pt x="6189" y="7113"/>
                  </a:lnTo>
                  <a:lnTo>
                    <a:pt x="6185" y="7109"/>
                  </a:lnTo>
                  <a:lnTo>
                    <a:pt x="6181" y="7106"/>
                  </a:lnTo>
                  <a:lnTo>
                    <a:pt x="6177" y="7102"/>
                  </a:lnTo>
                  <a:lnTo>
                    <a:pt x="6164" y="7095"/>
                  </a:lnTo>
                  <a:lnTo>
                    <a:pt x="6149" y="7089"/>
                  </a:lnTo>
                  <a:lnTo>
                    <a:pt x="6132" y="7084"/>
                  </a:lnTo>
                  <a:lnTo>
                    <a:pt x="6113" y="7078"/>
                  </a:lnTo>
                  <a:lnTo>
                    <a:pt x="6091" y="7073"/>
                  </a:lnTo>
                  <a:lnTo>
                    <a:pt x="6069" y="7069"/>
                  </a:lnTo>
                  <a:lnTo>
                    <a:pt x="6022" y="7061"/>
                  </a:lnTo>
                  <a:lnTo>
                    <a:pt x="5977" y="7056"/>
                  </a:lnTo>
                  <a:lnTo>
                    <a:pt x="5936" y="7053"/>
                  </a:lnTo>
                  <a:lnTo>
                    <a:pt x="5903" y="7051"/>
                  </a:lnTo>
                  <a:lnTo>
                    <a:pt x="5903" y="7051"/>
                  </a:lnTo>
                  <a:lnTo>
                    <a:pt x="5867" y="7050"/>
                  </a:lnTo>
                  <a:lnTo>
                    <a:pt x="5814" y="7048"/>
                  </a:lnTo>
                  <a:lnTo>
                    <a:pt x="5691" y="7043"/>
                  </a:lnTo>
                  <a:lnTo>
                    <a:pt x="5534" y="7034"/>
                  </a:lnTo>
                  <a:lnTo>
                    <a:pt x="5534" y="7034"/>
                  </a:lnTo>
                  <a:lnTo>
                    <a:pt x="5582" y="7046"/>
                  </a:lnTo>
                  <a:lnTo>
                    <a:pt x="5633" y="7059"/>
                  </a:lnTo>
                  <a:lnTo>
                    <a:pt x="5694" y="7075"/>
                  </a:lnTo>
                  <a:lnTo>
                    <a:pt x="5757" y="7093"/>
                  </a:lnTo>
                  <a:lnTo>
                    <a:pt x="5788" y="7104"/>
                  </a:lnTo>
                  <a:lnTo>
                    <a:pt x="5817" y="7115"/>
                  </a:lnTo>
                  <a:lnTo>
                    <a:pt x="5845" y="7126"/>
                  </a:lnTo>
                  <a:lnTo>
                    <a:pt x="5869" y="7136"/>
                  </a:lnTo>
                  <a:lnTo>
                    <a:pt x="5888" y="7147"/>
                  </a:lnTo>
                  <a:lnTo>
                    <a:pt x="5897" y="7152"/>
                  </a:lnTo>
                  <a:lnTo>
                    <a:pt x="5903" y="7158"/>
                  </a:lnTo>
                  <a:lnTo>
                    <a:pt x="5903" y="7158"/>
                  </a:lnTo>
                  <a:lnTo>
                    <a:pt x="5930" y="7182"/>
                  </a:lnTo>
                  <a:lnTo>
                    <a:pt x="5959" y="7210"/>
                  </a:lnTo>
                  <a:lnTo>
                    <a:pt x="6022" y="7273"/>
                  </a:lnTo>
                  <a:lnTo>
                    <a:pt x="6086" y="7336"/>
                  </a:lnTo>
                  <a:lnTo>
                    <a:pt x="6115" y="7364"/>
                  </a:lnTo>
                  <a:lnTo>
                    <a:pt x="6141" y="7387"/>
                  </a:lnTo>
                  <a:lnTo>
                    <a:pt x="6141" y="7387"/>
                  </a:lnTo>
                  <a:lnTo>
                    <a:pt x="6172" y="7412"/>
                  </a:lnTo>
                  <a:lnTo>
                    <a:pt x="6208" y="7441"/>
                  </a:lnTo>
                  <a:lnTo>
                    <a:pt x="6291" y="7506"/>
                  </a:lnTo>
                  <a:lnTo>
                    <a:pt x="6329" y="7538"/>
                  </a:lnTo>
                  <a:lnTo>
                    <a:pt x="6363" y="7566"/>
                  </a:lnTo>
                  <a:lnTo>
                    <a:pt x="6375" y="7579"/>
                  </a:lnTo>
                  <a:lnTo>
                    <a:pt x="6385" y="7589"/>
                  </a:lnTo>
                  <a:lnTo>
                    <a:pt x="6393" y="7599"/>
                  </a:lnTo>
                  <a:lnTo>
                    <a:pt x="6395" y="7603"/>
                  </a:lnTo>
                  <a:lnTo>
                    <a:pt x="6396" y="7607"/>
                  </a:lnTo>
                  <a:lnTo>
                    <a:pt x="6396" y="7607"/>
                  </a:lnTo>
                  <a:lnTo>
                    <a:pt x="6397" y="7615"/>
                  </a:lnTo>
                  <a:lnTo>
                    <a:pt x="6396" y="7624"/>
                  </a:lnTo>
                  <a:lnTo>
                    <a:pt x="6394" y="7634"/>
                  </a:lnTo>
                  <a:lnTo>
                    <a:pt x="6389" y="7646"/>
                  </a:lnTo>
                  <a:lnTo>
                    <a:pt x="6384" y="7659"/>
                  </a:lnTo>
                  <a:lnTo>
                    <a:pt x="6377" y="7671"/>
                  </a:lnTo>
                  <a:lnTo>
                    <a:pt x="6368" y="7684"/>
                  </a:lnTo>
                  <a:lnTo>
                    <a:pt x="6358" y="7696"/>
                  </a:lnTo>
                  <a:lnTo>
                    <a:pt x="6348" y="7707"/>
                  </a:lnTo>
                  <a:lnTo>
                    <a:pt x="6335" y="7717"/>
                  </a:lnTo>
                  <a:lnTo>
                    <a:pt x="6322" y="7726"/>
                  </a:lnTo>
                  <a:lnTo>
                    <a:pt x="6307" y="7732"/>
                  </a:lnTo>
                  <a:lnTo>
                    <a:pt x="6299" y="7735"/>
                  </a:lnTo>
                  <a:lnTo>
                    <a:pt x="6292" y="7736"/>
                  </a:lnTo>
                  <a:lnTo>
                    <a:pt x="6284" y="7738"/>
                  </a:lnTo>
                  <a:lnTo>
                    <a:pt x="6276" y="7738"/>
                  </a:lnTo>
                  <a:lnTo>
                    <a:pt x="6267" y="7738"/>
                  </a:lnTo>
                  <a:lnTo>
                    <a:pt x="6258" y="7737"/>
                  </a:lnTo>
                  <a:lnTo>
                    <a:pt x="6249" y="7735"/>
                  </a:lnTo>
                  <a:lnTo>
                    <a:pt x="6240" y="7733"/>
                  </a:lnTo>
                  <a:lnTo>
                    <a:pt x="6240" y="7733"/>
                  </a:lnTo>
                  <a:lnTo>
                    <a:pt x="6221" y="7726"/>
                  </a:lnTo>
                  <a:lnTo>
                    <a:pt x="6201" y="7716"/>
                  </a:lnTo>
                  <a:lnTo>
                    <a:pt x="6180" y="7703"/>
                  </a:lnTo>
                  <a:lnTo>
                    <a:pt x="6158" y="7689"/>
                  </a:lnTo>
                  <a:lnTo>
                    <a:pt x="6136" y="7674"/>
                  </a:lnTo>
                  <a:lnTo>
                    <a:pt x="6114" y="7658"/>
                  </a:lnTo>
                  <a:lnTo>
                    <a:pt x="6069" y="7625"/>
                  </a:lnTo>
                  <a:lnTo>
                    <a:pt x="6026" y="7594"/>
                  </a:lnTo>
                  <a:lnTo>
                    <a:pt x="5987" y="7566"/>
                  </a:lnTo>
                  <a:lnTo>
                    <a:pt x="5970" y="7554"/>
                  </a:lnTo>
                  <a:lnTo>
                    <a:pt x="5954" y="7545"/>
                  </a:lnTo>
                  <a:lnTo>
                    <a:pt x="5940" y="7539"/>
                  </a:lnTo>
                  <a:lnTo>
                    <a:pt x="5933" y="7537"/>
                  </a:lnTo>
                  <a:lnTo>
                    <a:pt x="5928" y="7536"/>
                  </a:lnTo>
                  <a:lnTo>
                    <a:pt x="5928" y="7536"/>
                  </a:lnTo>
                  <a:lnTo>
                    <a:pt x="5903" y="7531"/>
                  </a:lnTo>
                  <a:lnTo>
                    <a:pt x="5873" y="7524"/>
                  </a:lnTo>
                  <a:lnTo>
                    <a:pt x="5840" y="7515"/>
                  </a:lnTo>
                  <a:lnTo>
                    <a:pt x="5803" y="7506"/>
                  </a:lnTo>
                  <a:lnTo>
                    <a:pt x="5733" y="7483"/>
                  </a:lnTo>
                  <a:lnTo>
                    <a:pt x="5674" y="7462"/>
                  </a:lnTo>
                  <a:lnTo>
                    <a:pt x="5674" y="7462"/>
                  </a:lnTo>
                  <a:lnTo>
                    <a:pt x="5660" y="7457"/>
                  </a:lnTo>
                  <a:lnTo>
                    <a:pt x="5645" y="7453"/>
                  </a:lnTo>
                  <a:lnTo>
                    <a:pt x="5608" y="7445"/>
                  </a:lnTo>
                  <a:lnTo>
                    <a:pt x="5569" y="7438"/>
                  </a:lnTo>
                  <a:lnTo>
                    <a:pt x="5530" y="7433"/>
                  </a:lnTo>
                  <a:lnTo>
                    <a:pt x="5463" y="7424"/>
                  </a:lnTo>
                  <a:lnTo>
                    <a:pt x="5435" y="7421"/>
                  </a:lnTo>
                  <a:lnTo>
                    <a:pt x="5435" y="7421"/>
                  </a:lnTo>
                  <a:lnTo>
                    <a:pt x="5474" y="7448"/>
                  </a:lnTo>
                  <a:lnTo>
                    <a:pt x="5515" y="7477"/>
                  </a:lnTo>
                  <a:lnTo>
                    <a:pt x="5563" y="7511"/>
                  </a:lnTo>
                  <a:lnTo>
                    <a:pt x="5613" y="7550"/>
                  </a:lnTo>
                  <a:lnTo>
                    <a:pt x="5638" y="7569"/>
                  </a:lnTo>
                  <a:lnTo>
                    <a:pt x="5661" y="7587"/>
                  </a:lnTo>
                  <a:lnTo>
                    <a:pt x="5681" y="7605"/>
                  </a:lnTo>
                  <a:lnTo>
                    <a:pt x="5698" y="7623"/>
                  </a:lnTo>
                  <a:lnTo>
                    <a:pt x="5712" y="7638"/>
                  </a:lnTo>
                  <a:lnTo>
                    <a:pt x="5723" y="7650"/>
                  </a:lnTo>
                  <a:lnTo>
                    <a:pt x="5723" y="7650"/>
                  </a:lnTo>
                  <a:lnTo>
                    <a:pt x="5738" y="7678"/>
                  </a:lnTo>
                  <a:lnTo>
                    <a:pt x="5754" y="7712"/>
                  </a:lnTo>
                  <a:lnTo>
                    <a:pt x="5771" y="7748"/>
                  </a:lnTo>
                  <a:lnTo>
                    <a:pt x="5787" y="7788"/>
                  </a:lnTo>
                  <a:lnTo>
                    <a:pt x="5818" y="7865"/>
                  </a:lnTo>
                  <a:lnTo>
                    <a:pt x="5832" y="7899"/>
                  </a:lnTo>
                  <a:lnTo>
                    <a:pt x="5846" y="7931"/>
                  </a:lnTo>
                  <a:lnTo>
                    <a:pt x="5846" y="7931"/>
                  </a:lnTo>
                  <a:lnTo>
                    <a:pt x="5874" y="7992"/>
                  </a:lnTo>
                  <a:lnTo>
                    <a:pt x="5889" y="8025"/>
                  </a:lnTo>
                  <a:lnTo>
                    <a:pt x="5901" y="8056"/>
                  </a:lnTo>
                  <a:lnTo>
                    <a:pt x="5906" y="8071"/>
                  </a:lnTo>
                  <a:lnTo>
                    <a:pt x="5910" y="8084"/>
                  </a:lnTo>
                  <a:lnTo>
                    <a:pt x="5912" y="8097"/>
                  </a:lnTo>
                  <a:lnTo>
                    <a:pt x="5913" y="8107"/>
                  </a:lnTo>
                  <a:lnTo>
                    <a:pt x="5912" y="8115"/>
                  </a:lnTo>
                  <a:lnTo>
                    <a:pt x="5911" y="8120"/>
                  </a:lnTo>
                  <a:lnTo>
                    <a:pt x="5909" y="8122"/>
                  </a:lnTo>
                  <a:lnTo>
                    <a:pt x="5906" y="8124"/>
                  </a:lnTo>
                  <a:lnTo>
                    <a:pt x="5903" y="8126"/>
                  </a:lnTo>
                  <a:lnTo>
                    <a:pt x="5899" y="8127"/>
                  </a:lnTo>
                  <a:lnTo>
                    <a:pt x="5895" y="8127"/>
                  </a:lnTo>
                  <a:lnTo>
                    <a:pt x="5895" y="8127"/>
                  </a:lnTo>
                  <a:lnTo>
                    <a:pt x="5872" y="8127"/>
                  </a:lnTo>
                  <a:lnTo>
                    <a:pt x="5842" y="8125"/>
                  </a:lnTo>
                  <a:lnTo>
                    <a:pt x="5824" y="8123"/>
                  </a:lnTo>
                  <a:lnTo>
                    <a:pt x="5806" y="8120"/>
                  </a:lnTo>
                  <a:lnTo>
                    <a:pt x="5785" y="8115"/>
                  </a:lnTo>
                  <a:lnTo>
                    <a:pt x="5765" y="8109"/>
                  </a:lnTo>
                  <a:lnTo>
                    <a:pt x="5743" y="8101"/>
                  </a:lnTo>
                  <a:lnTo>
                    <a:pt x="5721" y="8092"/>
                  </a:lnTo>
                  <a:lnTo>
                    <a:pt x="5699" y="8080"/>
                  </a:lnTo>
                  <a:lnTo>
                    <a:pt x="5677" y="8065"/>
                  </a:lnTo>
                  <a:lnTo>
                    <a:pt x="5654" y="8048"/>
                  </a:lnTo>
                  <a:lnTo>
                    <a:pt x="5633" y="8028"/>
                  </a:lnTo>
                  <a:lnTo>
                    <a:pt x="5622" y="8018"/>
                  </a:lnTo>
                  <a:lnTo>
                    <a:pt x="5611" y="8006"/>
                  </a:lnTo>
                  <a:lnTo>
                    <a:pt x="5602" y="7993"/>
                  </a:lnTo>
                  <a:lnTo>
                    <a:pt x="5591" y="7980"/>
                  </a:lnTo>
                  <a:lnTo>
                    <a:pt x="5591" y="7980"/>
                  </a:lnTo>
                  <a:lnTo>
                    <a:pt x="5553" y="7928"/>
                  </a:lnTo>
                  <a:lnTo>
                    <a:pt x="5520" y="7887"/>
                  </a:lnTo>
                  <a:lnTo>
                    <a:pt x="5505" y="7867"/>
                  </a:lnTo>
                  <a:lnTo>
                    <a:pt x="5490" y="7851"/>
                  </a:lnTo>
                  <a:lnTo>
                    <a:pt x="5476" y="7836"/>
                  </a:lnTo>
                  <a:lnTo>
                    <a:pt x="5463" y="7823"/>
                  </a:lnTo>
                  <a:lnTo>
                    <a:pt x="5449" y="7811"/>
                  </a:lnTo>
                  <a:lnTo>
                    <a:pt x="5436" y="7802"/>
                  </a:lnTo>
                  <a:lnTo>
                    <a:pt x="5423" y="7793"/>
                  </a:lnTo>
                  <a:lnTo>
                    <a:pt x="5410" y="7786"/>
                  </a:lnTo>
                  <a:lnTo>
                    <a:pt x="5397" y="7779"/>
                  </a:lnTo>
                  <a:lnTo>
                    <a:pt x="5383" y="7774"/>
                  </a:lnTo>
                  <a:lnTo>
                    <a:pt x="5368" y="7770"/>
                  </a:lnTo>
                  <a:lnTo>
                    <a:pt x="5353" y="7766"/>
                  </a:lnTo>
                  <a:lnTo>
                    <a:pt x="5353" y="7766"/>
                  </a:lnTo>
                  <a:lnTo>
                    <a:pt x="5337" y="7763"/>
                  </a:lnTo>
                  <a:lnTo>
                    <a:pt x="5318" y="7761"/>
                  </a:lnTo>
                  <a:lnTo>
                    <a:pt x="5275" y="7757"/>
                  </a:lnTo>
                  <a:lnTo>
                    <a:pt x="5227" y="7756"/>
                  </a:lnTo>
                  <a:lnTo>
                    <a:pt x="5172" y="7756"/>
                  </a:lnTo>
                  <a:lnTo>
                    <a:pt x="5113" y="7759"/>
                  </a:lnTo>
                  <a:lnTo>
                    <a:pt x="5050" y="7763"/>
                  </a:lnTo>
                  <a:lnTo>
                    <a:pt x="4984" y="7772"/>
                  </a:lnTo>
                  <a:lnTo>
                    <a:pt x="4951" y="7776"/>
                  </a:lnTo>
                  <a:lnTo>
                    <a:pt x="4918" y="7782"/>
                  </a:lnTo>
                  <a:lnTo>
                    <a:pt x="4918" y="7782"/>
                  </a:lnTo>
                  <a:lnTo>
                    <a:pt x="4883" y="7790"/>
                  </a:lnTo>
                  <a:lnTo>
                    <a:pt x="4844" y="7800"/>
                  </a:lnTo>
                  <a:lnTo>
                    <a:pt x="4804" y="7811"/>
                  </a:lnTo>
                  <a:lnTo>
                    <a:pt x="4762" y="7825"/>
                  </a:lnTo>
                  <a:lnTo>
                    <a:pt x="4675" y="7854"/>
                  </a:lnTo>
                  <a:lnTo>
                    <a:pt x="4586" y="7884"/>
                  </a:lnTo>
                  <a:lnTo>
                    <a:pt x="4542" y="7897"/>
                  </a:lnTo>
                  <a:lnTo>
                    <a:pt x="4500" y="7910"/>
                  </a:lnTo>
                  <a:lnTo>
                    <a:pt x="4459" y="7921"/>
                  </a:lnTo>
                  <a:lnTo>
                    <a:pt x="4419" y="7930"/>
                  </a:lnTo>
                  <a:lnTo>
                    <a:pt x="4401" y="7933"/>
                  </a:lnTo>
                  <a:lnTo>
                    <a:pt x="4382" y="7935"/>
                  </a:lnTo>
                  <a:lnTo>
                    <a:pt x="4364" y="7936"/>
                  </a:lnTo>
                  <a:lnTo>
                    <a:pt x="4348" y="7937"/>
                  </a:lnTo>
                  <a:lnTo>
                    <a:pt x="4332" y="7937"/>
                  </a:lnTo>
                  <a:lnTo>
                    <a:pt x="4317" y="7936"/>
                  </a:lnTo>
                  <a:lnTo>
                    <a:pt x="4302" y="7934"/>
                  </a:lnTo>
                  <a:lnTo>
                    <a:pt x="4289" y="7931"/>
                  </a:lnTo>
                  <a:lnTo>
                    <a:pt x="4289" y="7931"/>
                  </a:lnTo>
                  <a:lnTo>
                    <a:pt x="4222" y="7910"/>
                  </a:lnTo>
                  <a:lnTo>
                    <a:pt x="4131" y="7881"/>
                  </a:lnTo>
                  <a:lnTo>
                    <a:pt x="4079" y="7865"/>
                  </a:lnTo>
                  <a:lnTo>
                    <a:pt x="4023" y="7846"/>
                  </a:lnTo>
                  <a:lnTo>
                    <a:pt x="3966" y="7826"/>
                  </a:lnTo>
                  <a:lnTo>
                    <a:pt x="3908" y="7805"/>
                  </a:lnTo>
                  <a:lnTo>
                    <a:pt x="3850" y="7782"/>
                  </a:lnTo>
                  <a:lnTo>
                    <a:pt x="3794" y="7759"/>
                  </a:lnTo>
                  <a:lnTo>
                    <a:pt x="3741" y="7734"/>
                  </a:lnTo>
                  <a:lnTo>
                    <a:pt x="3691" y="7709"/>
                  </a:lnTo>
                  <a:lnTo>
                    <a:pt x="3669" y="7697"/>
                  </a:lnTo>
                  <a:lnTo>
                    <a:pt x="3646" y="7684"/>
                  </a:lnTo>
                  <a:lnTo>
                    <a:pt x="3627" y="7672"/>
                  </a:lnTo>
                  <a:lnTo>
                    <a:pt x="3609" y="7659"/>
                  </a:lnTo>
                  <a:lnTo>
                    <a:pt x="3591" y="7646"/>
                  </a:lnTo>
                  <a:lnTo>
                    <a:pt x="3576" y="7633"/>
                  </a:lnTo>
                  <a:lnTo>
                    <a:pt x="3565" y="7620"/>
                  </a:lnTo>
                  <a:lnTo>
                    <a:pt x="3554" y="7607"/>
                  </a:lnTo>
                  <a:lnTo>
                    <a:pt x="3554" y="7607"/>
                  </a:lnTo>
                  <a:lnTo>
                    <a:pt x="3574" y="7588"/>
                  </a:lnTo>
                  <a:lnTo>
                    <a:pt x="3630" y="7537"/>
                  </a:lnTo>
                  <a:lnTo>
                    <a:pt x="3708" y="7462"/>
                  </a:lnTo>
                  <a:lnTo>
                    <a:pt x="3753" y="7417"/>
                  </a:lnTo>
                  <a:lnTo>
                    <a:pt x="3801" y="7370"/>
                  </a:lnTo>
                  <a:lnTo>
                    <a:pt x="3847" y="7321"/>
                  </a:lnTo>
                  <a:lnTo>
                    <a:pt x="3893" y="7272"/>
                  </a:lnTo>
                  <a:lnTo>
                    <a:pt x="3937" y="7221"/>
                  </a:lnTo>
                  <a:lnTo>
                    <a:pt x="3977" y="7173"/>
                  </a:lnTo>
                  <a:lnTo>
                    <a:pt x="3995" y="7149"/>
                  </a:lnTo>
                  <a:lnTo>
                    <a:pt x="4011" y="7127"/>
                  </a:lnTo>
                  <a:lnTo>
                    <a:pt x="4026" y="7104"/>
                  </a:lnTo>
                  <a:lnTo>
                    <a:pt x="4040" y="7083"/>
                  </a:lnTo>
                  <a:lnTo>
                    <a:pt x="4051" y="7062"/>
                  </a:lnTo>
                  <a:lnTo>
                    <a:pt x="4060" y="7044"/>
                  </a:lnTo>
                  <a:lnTo>
                    <a:pt x="4067" y="7026"/>
                  </a:lnTo>
                  <a:lnTo>
                    <a:pt x="4071" y="7010"/>
                  </a:lnTo>
                  <a:lnTo>
                    <a:pt x="4071" y="7010"/>
                  </a:lnTo>
                  <a:close/>
                  <a:moveTo>
                    <a:pt x="2926" y="5285"/>
                  </a:moveTo>
                  <a:lnTo>
                    <a:pt x="2926" y="5285"/>
                  </a:lnTo>
                  <a:lnTo>
                    <a:pt x="2915" y="5252"/>
                  </a:lnTo>
                  <a:lnTo>
                    <a:pt x="2902" y="5217"/>
                  </a:lnTo>
                  <a:lnTo>
                    <a:pt x="2886" y="5180"/>
                  </a:lnTo>
                  <a:lnTo>
                    <a:pt x="2868" y="5142"/>
                  </a:lnTo>
                  <a:lnTo>
                    <a:pt x="2849" y="5102"/>
                  </a:lnTo>
                  <a:lnTo>
                    <a:pt x="2828" y="5062"/>
                  </a:lnTo>
                  <a:lnTo>
                    <a:pt x="2785" y="4982"/>
                  </a:lnTo>
                  <a:lnTo>
                    <a:pt x="2705" y="4836"/>
                  </a:lnTo>
                  <a:lnTo>
                    <a:pt x="2675" y="4779"/>
                  </a:lnTo>
                  <a:lnTo>
                    <a:pt x="2664" y="4755"/>
                  </a:lnTo>
                  <a:lnTo>
                    <a:pt x="2655" y="4737"/>
                  </a:lnTo>
                  <a:lnTo>
                    <a:pt x="2655" y="4737"/>
                  </a:lnTo>
                  <a:lnTo>
                    <a:pt x="2649" y="4720"/>
                  </a:lnTo>
                  <a:lnTo>
                    <a:pt x="2640" y="4703"/>
                  </a:lnTo>
                  <a:lnTo>
                    <a:pt x="2623" y="4666"/>
                  </a:lnTo>
                  <a:lnTo>
                    <a:pt x="2583" y="4593"/>
                  </a:lnTo>
                  <a:lnTo>
                    <a:pt x="2564" y="4558"/>
                  </a:lnTo>
                  <a:lnTo>
                    <a:pt x="2549" y="4526"/>
                  </a:lnTo>
                  <a:lnTo>
                    <a:pt x="2544" y="4511"/>
                  </a:lnTo>
                  <a:lnTo>
                    <a:pt x="2539" y="4498"/>
                  </a:lnTo>
                  <a:lnTo>
                    <a:pt x="2536" y="4485"/>
                  </a:lnTo>
                  <a:lnTo>
                    <a:pt x="2535" y="4474"/>
                  </a:lnTo>
                  <a:lnTo>
                    <a:pt x="2535" y="4474"/>
                  </a:lnTo>
                  <a:lnTo>
                    <a:pt x="2534" y="4464"/>
                  </a:lnTo>
                  <a:lnTo>
                    <a:pt x="2533" y="4455"/>
                  </a:lnTo>
                  <a:lnTo>
                    <a:pt x="2530" y="4447"/>
                  </a:lnTo>
                  <a:lnTo>
                    <a:pt x="2527" y="4441"/>
                  </a:lnTo>
                  <a:lnTo>
                    <a:pt x="2522" y="4434"/>
                  </a:lnTo>
                  <a:lnTo>
                    <a:pt x="2518" y="4429"/>
                  </a:lnTo>
                  <a:lnTo>
                    <a:pt x="2513" y="4425"/>
                  </a:lnTo>
                  <a:lnTo>
                    <a:pt x="2507" y="4420"/>
                  </a:lnTo>
                  <a:lnTo>
                    <a:pt x="2498" y="4414"/>
                  </a:lnTo>
                  <a:lnTo>
                    <a:pt x="2489" y="4411"/>
                  </a:lnTo>
                  <a:lnTo>
                    <a:pt x="2481" y="4409"/>
                  </a:lnTo>
                  <a:lnTo>
                    <a:pt x="2481" y="4409"/>
                  </a:lnTo>
                  <a:lnTo>
                    <a:pt x="2476" y="4397"/>
                  </a:lnTo>
                  <a:lnTo>
                    <a:pt x="2472" y="4386"/>
                  </a:lnTo>
                  <a:lnTo>
                    <a:pt x="2468" y="4371"/>
                  </a:lnTo>
                  <a:lnTo>
                    <a:pt x="2466" y="4355"/>
                  </a:lnTo>
                  <a:lnTo>
                    <a:pt x="2466" y="4347"/>
                  </a:lnTo>
                  <a:lnTo>
                    <a:pt x="2467" y="4339"/>
                  </a:lnTo>
                  <a:lnTo>
                    <a:pt x="2468" y="4331"/>
                  </a:lnTo>
                  <a:lnTo>
                    <a:pt x="2471" y="4323"/>
                  </a:lnTo>
                  <a:lnTo>
                    <a:pt x="2475" y="4316"/>
                  </a:lnTo>
                  <a:lnTo>
                    <a:pt x="2481" y="4310"/>
                  </a:lnTo>
                  <a:lnTo>
                    <a:pt x="2481" y="4310"/>
                  </a:lnTo>
                  <a:lnTo>
                    <a:pt x="2487" y="4303"/>
                  </a:lnTo>
                  <a:lnTo>
                    <a:pt x="2495" y="4298"/>
                  </a:lnTo>
                  <a:lnTo>
                    <a:pt x="2503" y="4294"/>
                  </a:lnTo>
                  <a:lnTo>
                    <a:pt x="2513" y="4289"/>
                  </a:lnTo>
                  <a:lnTo>
                    <a:pt x="2534" y="4282"/>
                  </a:lnTo>
                  <a:lnTo>
                    <a:pt x="2559" y="4274"/>
                  </a:lnTo>
                  <a:lnTo>
                    <a:pt x="2586" y="4265"/>
                  </a:lnTo>
                  <a:lnTo>
                    <a:pt x="2615" y="4254"/>
                  </a:lnTo>
                  <a:lnTo>
                    <a:pt x="2630" y="4248"/>
                  </a:lnTo>
                  <a:lnTo>
                    <a:pt x="2645" y="4240"/>
                  </a:lnTo>
                  <a:lnTo>
                    <a:pt x="2661" y="4232"/>
                  </a:lnTo>
                  <a:lnTo>
                    <a:pt x="2678" y="4222"/>
                  </a:lnTo>
                  <a:lnTo>
                    <a:pt x="2678" y="4222"/>
                  </a:lnTo>
                  <a:lnTo>
                    <a:pt x="2695" y="4210"/>
                  </a:lnTo>
                  <a:lnTo>
                    <a:pt x="2713" y="4196"/>
                  </a:lnTo>
                  <a:lnTo>
                    <a:pt x="2733" y="4180"/>
                  </a:lnTo>
                  <a:lnTo>
                    <a:pt x="2753" y="4163"/>
                  </a:lnTo>
                  <a:lnTo>
                    <a:pt x="2795" y="4125"/>
                  </a:lnTo>
                  <a:lnTo>
                    <a:pt x="2835" y="4087"/>
                  </a:lnTo>
                  <a:lnTo>
                    <a:pt x="2870" y="4050"/>
                  </a:lnTo>
                  <a:lnTo>
                    <a:pt x="2899" y="4020"/>
                  </a:lnTo>
                  <a:lnTo>
                    <a:pt x="2926" y="3992"/>
                  </a:lnTo>
                  <a:lnTo>
                    <a:pt x="2926" y="3992"/>
                  </a:lnTo>
                  <a:lnTo>
                    <a:pt x="2947" y="4032"/>
                  </a:lnTo>
                  <a:lnTo>
                    <a:pt x="2969" y="4075"/>
                  </a:lnTo>
                  <a:lnTo>
                    <a:pt x="2995" y="4126"/>
                  </a:lnTo>
                  <a:lnTo>
                    <a:pt x="3020" y="4180"/>
                  </a:lnTo>
                  <a:lnTo>
                    <a:pt x="3044" y="4233"/>
                  </a:lnTo>
                  <a:lnTo>
                    <a:pt x="3055" y="4256"/>
                  </a:lnTo>
                  <a:lnTo>
                    <a:pt x="3062" y="4277"/>
                  </a:lnTo>
                  <a:lnTo>
                    <a:pt x="3069" y="4295"/>
                  </a:lnTo>
                  <a:lnTo>
                    <a:pt x="3072" y="4310"/>
                  </a:lnTo>
                  <a:lnTo>
                    <a:pt x="3072" y="4310"/>
                  </a:lnTo>
                  <a:lnTo>
                    <a:pt x="3079" y="4345"/>
                  </a:lnTo>
                  <a:lnTo>
                    <a:pt x="3092" y="4400"/>
                  </a:lnTo>
                  <a:lnTo>
                    <a:pt x="3132" y="4550"/>
                  </a:lnTo>
                  <a:lnTo>
                    <a:pt x="3179" y="4725"/>
                  </a:lnTo>
                  <a:lnTo>
                    <a:pt x="3225" y="4891"/>
                  </a:lnTo>
                  <a:lnTo>
                    <a:pt x="3225" y="4891"/>
                  </a:lnTo>
                  <a:lnTo>
                    <a:pt x="3231" y="4909"/>
                  </a:lnTo>
                  <a:lnTo>
                    <a:pt x="3238" y="4929"/>
                  </a:lnTo>
                  <a:lnTo>
                    <a:pt x="3246" y="4950"/>
                  </a:lnTo>
                  <a:lnTo>
                    <a:pt x="3255" y="4970"/>
                  </a:lnTo>
                  <a:lnTo>
                    <a:pt x="3277" y="5015"/>
                  </a:lnTo>
                  <a:lnTo>
                    <a:pt x="3302" y="5060"/>
                  </a:lnTo>
                  <a:lnTo>
                    <a:pt x="3330" y="5107"/>
                  </a:lnTo>
                  <a:lnTo>
                    <a:pt x="3358" y="5156"/>
                  </a:lnTo>
                  <a:lnTo>
                    <a:pt x="3390" y="5204"/>
                  </a:lnTo>
                  <a:lnTo>
                    <a:pt x="3421" y="5251"/>
                  </a:lnTo>
                  <a:lnTo>
                    <a:pt x="3482" y="5344"/>
                  </a:lnTo>
                  <a:lnTo>
                    <a:pt x="3538" y="5426"/>
                  </a:lnTo>
                  <a:lnTo>
                    <a:pt x="3561" y="5463"/>
                  </a:lnTo>
                  <a:lnTo>
                    <a:pt x="3582" y="5496"/>
                  </a:lnTo>
                  <a:lnTo>
                    <a:pt x="3598" y="5524"/>
                  </a:lnTo>
                  <a:lnTo>
                    <a:pt x="3604" y="5537"/>
                  </a:lnTo>
                  <a:lnTo>
                    <a:pt x="3609" y="5548"/>
                  </a:lnTo>
                  <a:lnTo>
                    <a:pt x="3609" y="5548"/>
                  </a:lnTo>
                  <a:lnTo>
                    <a:pt x="3616" y="5568"/>
                  </a:lnTo>
                  <a:lnTo>
                    <a:pt x="3621" y="5590"/>
                  </a:lnTo>
                  <a:lnTo>
                    <a:pt x="3625" y="5612"/>
                  </a:lnTo>
                  <a:lnTo>
                    <a:pt x="3627" y="5634"/>
                  </a:lnTo>
                  <a:lnTo>
                    <a:pt x="3628" y="5657"/>
                  </a:lnTo>
                  <a:lnTo>
                    <a:pt x="3628" y="5679"/>
                  </a:lnTo>
                  <a:lnTo>
                    <a:pt x="3627" y="5700"/>
                  </a:lnTo>
                  <a:lnTo>
                    <a:pt x="3625" y="5720"/>
                  </a:lnTo>
                  <a:lnTo>
                    <a:pt x="3620" y="5756"/>
                  </a:lnTo>
                  <a:lnTo>
                    <a:pt x="3615" y="5785"/>
                  </a:lnTo>
                  <a:lnTo>
                    <a:pt x="3609" y="5811"/>
                  </a:lnTo>
                  <a:lnTo>
                    <a:pt x="3609" y="5811"/>
                  </a:lnTo>
                  <a:lnTo>
                    <a:pt x="3590" y="5837"/>
                  </a:lnTo>
                  <a:lnTo>
                    <a:pt x="3573" y="5866"/>
                  </a:lnTo>
                  <a:lnTo>
                    <a:pt x="3557" y="5896"/>
                  </a:lnTo>
                  <a:lnTo>
                    <a:pt x="3541" y="5926"/>
                  </a:lnTo>
                  <a:lnTo>
                    <a:pt x="3527" y="5958"/>
                  </a:lnTo>
                  <a:lnTo>
                    <a:pt x="3513" y="5988"/>
                  </a:lnTo>
                  <a:lnTo>
                    <a:pt x="3489" y="6045"/>
                  </a:lnTo>
                  <a:lnTo>
                    <a:pt x="3470" y="6095"/>
                  </a:lnTo>
                  <a:lnTo>
                    <a:pt x="3456" y="6136"/>
                  </a:lnTo>
                  <a:lnTo>
                    <a:pt x="3444" y="6172"/>
                  </a:lnTo>
                  <a:lnTo>
                    <a:pt x="3444" y="6172"/>
                  </a:lnTo>
                  <a:lnTo>
                    <a:pt x="3443" y="6153"/>
                  </a:lnTo>
                  <a:lnTo>
                    <a:pt x="3441" y="6134"/>
                  </a:lnTo>
                  <a:lnTo>
                    <a:pt x="3437" y="6114"/>
                  </a:lnTo>
                  <a:lnTo>
                    <a:pt x="3431" y="6095"/>
                  </a:lnTo>
                  <a:lnTo>
                    <a:pt x="3425" y="6076"/>
                  </a:lnTo>
                  <a:lnTo>
                    <a:pt x="3419" y="6056"/>
                  </a:lnTo>
                  <a:lnTo>
                    <a:pt x="3410" y="6037"/>
                  </a:lnTo>
                  <a:lnTo>
                    <a:pt x="3401" y="6019"/>
                  </a:lnTo>
                  <a:lnTo>
                    <a:pt x="3384" y="5982"/>
                  </a:lnTo>
                  <a:lnTo>
                    <a:pt x="3366" y="5950"/>
                  </a:lnTo>
                  <a:lnTo>
                    <a:pt x="3335" y="5897"/>
                  </a:lnTo>
                  <a:lnTo>
                    <a:pt x="3335" y="5897"/>
                  </a:lnTo>
                  <a:lnTo>
                    <a:pt x="3321" y="5877"/>
                  </a:lnTo>
                  <a:lnTo>
                    <a:pt x="3303" y="5855"/>
                  </a:lnTo>
                  <a:lnTo>
                    <a:pt x="3282" y="5831"/>
                  </a:lnTo>
                  <a:lnTo>
                    <a:pt x="3261" y="5809"/>
                  </a:lnTo>
                  <a:lnTo>
                    <a:pt x="3238" y="5788"/>
                  </a:lnTo>
                  <a:lnTo>
                    <a:pt x="3215" y="5770"/>
                  </a:lnTo>
                  <a:lnTo>
                    <a:pt x="3203" y="5762"/>
                  </a:lnTo>
                  <a:lnTo>
                    <a:pt x="3192" y="5756"/>
                  </a:lnTo>
                  <a:lnTo>
                    <a:pt x="3181" y="5749"/>
                  </a:lnTo>
                  <a:lnTo>
                    <a:pt x="3171" y="5745"/>
                  </a:lnTo>
                  <a:lnTo>
                    <a:pt x="3171" y="5745"/>
                  </a:lnTo>
                  <a:lnTo>
                    <a:pt x="3165" y="5742"/>
                  </a:lnTo>
                  <a:lnTo>
                    <a:pt x="3159" y="5738"/>
                  </a:lnTo>
                  <a:lnTo>
                    <a:pt x="3152" y="5732"/>
                  </a:lnTo>
                  <a:lnTo>
                    <a:pt x="3146" y="5726"/>
                  </a:lnTo>
                  <a:lnTo>
                    <a:pt x="3132" y="5709"/>
                  </a:lnTo>
                  <a:lnTo>
                    <a:pt x="3116" y="5687"/>
                  </a:lnTo>
                  <a:lnTo>
                    <a:pt x="3099" y="5661"/>
                  </a:lnTo>
                  <a:lnTo>
                    <a:pt x="3082" y="5632"/>
                  </a:lnTo>
                  <a:lnTo>
                    <a:pt x="3063" y="5601"/>
                  </a:lnTo>
                  <a:lnTo>
                    <a:pt x="3045" y="5568"/>
                  </a:lnTo>
                  <a:lnTo>
                    <a:pt x="3027" y="5533"/>
                  </a:lnTo>
                  <a:lnTo>
                    <a:pt x="3010" y="5496"/>
                  </a:lnTo>
                  <a:lnTo>
                    <a:pt x="2993" y="5460"/>
                  </a:lnTo>
                  <a:lnTo>
                    <a:pt x="2976" y="5423"/>
                  </a:lnTo>
                  <a:lnTo>
                    <a:pt x="2961" y="5387"/>
                  </a:lnTo>
                  <a:lnTo>
                    <a:pt x="2947" y="5351"/>
                  </a:lnTo>
                  <a:lnTo>
                    <a:pt x="2936" y="5317"/>
                  </a:lnTo>
                  <a:lnTo>
                    <a:pt x="2926" y="5285"/>
                  </a:lnTo>
                  <a:lnTo>
                    <a:pt x="2926" y="5285"/>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p:cNvSpPr>
            <p:nvPr/>
          </p:nvSpPr>
          <p:spPr bwMode="auto">
            <a:xfrm>
              <a:off x="2847974" y="858838"/>
              <a:ext cx="3170238" cy="2867025"/>
            </a:xfrm>
            <a:custGeom>
              <a:avLst/>
              <a:gdLst>
                <a:gd name="connsiteX0" fmla="*/ 1433513 w 3170238"/>
                <a:gd name="connsiteY0" fmla="*/ 1268412 h 2867025"/>
                <a:gd name="connsiteX1" fmla="*/ 1433059 w 3170238"/>
                <a:gd name="connsiteY1" fmla="*/ 1273629 h 2867025"/>
                <a:gd name="connsiteX2" fmla="*/ 1432379 w 3170238"/>
                <a:gd name="connsiteY2" fmla="*/ 1280207 h 2867025"/>
                <a:gd name="connsiteX3" fmla="*/ 1429884 w 3170238"/>
                <a:gd name="connsiteY3" fmla="*/ 1296538 h 2867025"/>
                <a:gd name="connsiteX4" fmla="*/ 1426936 w 3170238"/>
                <a:gd name="connsiteY4" fmla="*/ 1316271 h 2867025"/>
                <a:gd name="connsiteX5" fmla="*/ 1425348 w 3170238"/>
                <a:gd name="connsiteY5" fmla="*/ 1326931 h 2867025"/>
                <a:gd name="connsiteX6" fmla="*/ 1424214 w 3170238"/>
                <a:gd name="connsiteY6" fmla="*/ 1338272 h 2867025"/>
                <a:gd name="connsiteX7" fmla="*/ 1423081 w 3170238"/>
                <a:gd name="connsiteY7" fmla="*/ 1349613 h 2867025"/>
                <a:gd name="connsiteX8" fmla="*/ 1422400 w 3170238"/>
                <a:gd name="connsiteY8" fmla="*/ 1361181 h 2867025"/>
                <a:gd name="connsiteX9" fmla="*/ 1422400 w 3170238"/>
                <a:gd name="connsiteY9" fmla="*/ 1372522 h 2867025"/>
                <a:gd name="connsiteX10" fmla="*/ 1422627 w 3170238"/>
                <a:gd name="connsiteY10" fmla="*/ 1378419 h 2867025"/>
                <a:gd name="connsiteX11" fmla="*/ 1422854 w 3170238"/>
                <a:gd name="connsiteY11" fmla="*/ 1383862 h 2867025"/>
                <a:gd name="connsiteX12" fmla="*/ 1423534 w 3170238"/>
                <a:gd name="connsiteY12" fmla="*/ 1389533 h 2867025"/>
                <a:gd name="connsiteX13" fmla="*/ 1424214 w 3170238"/>
                <a:gd name="connsiteY13" fmla="*/ 1394977 h 2867025"/>
                <a:gd name="connsiteX14" fmla="*/ 1425122 w 3170238"/>
                <a:gd name="connsiteY14" fmla="*/ 1400193 h 2867025"/>
                <a:gd name="connsiteX15" fmla="*/ 1426256 w 3170238"/>
                <a:gd name="connsiteY15" fmla="*/ 1405637 h 2867025"/>
                <a:gd name="connsiteX16" fmla="*/ 1427843 w 3170238"/>
                <a:gd name="connsiteY16" fmla="*/ 1410854 h 2867025"/>
                <a:gd name="connsiteX17" fmla="*/ 1429204 w 3170238"/>
                <a:gd name="connsiteY17" fmla="*/ 1415617 h 2867025"/>
                <a:gd name="connsiteX18" fmla="*/ 1431245 w 3170238"/>
                <a:gd name="connsiteY18" fmla="*/ 1420153 h 2867025"/>
                <a:gd name="connsiteX19" fmla="*/ 1433513 w 3170238"/>
                <a:gd name="connsiteY19" fmla="*/ 1424917 h 2867025"/>
                <a:gd name="connsiteX20" fmla="*/ 1435781 w 3170238"/>
                <a:gd name="connsiteY20" fmla="*/ 1429226 h 2867025"/>
                <a:gd name="connsiteX21" fmla="*/ 1438275 w 3170238"/>
                <a:gd name="connsiteY21" fmla="*/ 1433309 h 2867025"/>
                <a:gd name="connsiteX22" fmla="*/ 1440997 w 3170238"/>
                <a:gd name="connsiteY22" fmla="*/ 1437618 h 2867025"/>
                <a:gd name="connsiteX23" fmla="*/ 1443945 w 3170238"/>
                <a:gd name="connsiteY23" fmla="*/ 1441701 h 2867025"/>
                <a:gd name="connsiteX24" fmla="*/ 1449614 w 3170238"/>
                <a:gd name="connsiteY24" fmla="*/ 1449413 h 2867025"/>
                <a:gd name="connsiteX25" fmla="*/ 1455738 w 3170238"/>
                <a:gd name="connsiteY25" fmla="*/ 1457125 h 2867025"/>
                <a:gd name="connsiteX26" fmla="*/ 1462314 w 3170238"/>
                <a:gd name="connsiteY26" fmla="*/ 1464156 h 2867025"/>
                <a:gd name="connsiteX27" fmla="*/ 1468891 w 3170238"/>
                <a:gd name="connsiteY27" fmla="*/ 1471187 h 2867025"/>
                <a:gd name="connsiteX28" fmla="*/ 1475695 w 3170238"/>
                <a:gd name="connsiteY28" fmla="*/ 1477765 h 2867025"/>
                <a:gd name="connsiteX29" fmla="*/ 1482498 w 3170238"/>
                <a:gd name="connsiteY29" fmla="*/ 1484343 h 2867025"/>
                <a:gd name="connsiteX30" fmla="*/ 1495652 w 3170238"/>
                <a:gd name="connsiteY30" fmla="*/ 1496818 h 2867025"/>
                <a:gd name="connsiteX31" fmla="*/ 1502002 w 3170238"/>
                <a:gd name="connsiteY31" fmla="*/ 1502942 h 2867025"/>
                <a:gd name="connsiteX32" fmla="*/ 1508125 w 3170238"/>
                <a:gd name="connsiteY32" fmla="*/ 1509066 h 2867025"/>
                <a:gd name="connsiteX33" fmla="*/ 1514022 w 3170238"/>
                <a:gd name="connsiteY33" fmla="*/ 1515190 h 2867025"/>
                <a:gd name="connsiteX34" fmla="*/ 1519011 w 3170238"/>
                <a:gd name="connsiteY34" fmla="*/ 1521541 h 2867025"/>
                <a:gd name="connsiteX35" fmla="*/ 1523773 w 3170238"/>
                <a:gd name="connsiteY35" fmla="*/ 1527665 h 2867025"/>
                <a:gd name="connsiteX36" fmla="*/ 1525814 w 3170238"/>
                <a:gd name="connsiteY36" fmla="*/ 1531067 h 2867025"/>
                <a:gd name="connsiteX37" fmla="*/ 1527856 w 3170238"/>
                <a:gd name="connsiteY37" fmla="*/ 1534243 h 2867025"/>
                <a:gd name="connsiteX38" fmla="*/ 1531938 w 3170238"/>
                <a:gd name="connsiteY38" fmla="*/ 1541274 h 2867025"/>
                <a:gd name="connsiteX39" fmla="*/ 1537381 w 3170238"/>
                <a:gd name="connsiteY39" fmla="*/ 1548986 h 2867025"/>
                <a:gd name="connsiteX40" fmla="*/ 1543277 w 3170238"/>
                <a:gd name="connsiteY40" fmla="*/ 1557832 h 2867025"/>
                <a:gd name="connsiteX41" fmla="*/ 1550081 w 3170238"/>
                <a:gd name="connsiteY41" fmla="*/ 1567358 h 2867025"/>
                <a:gd name="connsiteX42" fmla="*/ 1565048 w 3170238"/>
                <a:gd name="connsiteY42" fmla="*/ 1587772 h 2867025"/>
                <a:gd name="connsiteX43" fmla="*/ 1581604 w 3170238"/>
                <a:gd name="connsiteY43" fmla="*/ 1609773 h 2867025"/>
                <a:gd name="connsiteX44" fmla="*/ 1598613 w 3170238"/>
                <a:gd name="connsiteY44" fmla="*/ 1631775 h 2867025"/>
                <a:gd name="connsiteX45" fmla="*/ 1615395 w 3170238"/>
                <a:gd name="connsiteY45" fmla="*/ 1653322 h 2867025"/>
                <a:gd name="connsiteX46" fmla="*/ 1631043 w 3170238"/>
                <a:gd name="connsiteY46" fmla="*/ 1673282 h 2867025"/>
                <a:gd name="connsiteX47" fmla="*/ 1644650 w 3170238"/>
                <a:gd name="connsiteY47" fmla="*/ 1690747 h 2867025"/>
                <a:gd name="connsiteX48" fmla="*/ 1651000 w 3170238"/>
                <a:gd name="connsiteY48" fmla="*/ 1698686 h 2867025"/>
                <a:gd name="connsiteX49" fmla="*/ 1657804 w 3170238"/>
                <a:gd name="connsiteY49" fmla="*/ 1706624 h 2867025"/>
                <a:gd name="connsiteX50" fmla="*/ 1664834 w 3170238"/>
                <a:gd name="connsiteY50" fmla="*/ 1714563 h 2867025"/>
                <a:gd name="connsiteX51" fmla="*/ 1672318 w 3170238"/>
                <a:gd name="connsiteY51" fmla="*/ 1722729 h 2867025"/>
                <a:gd name="connsiteX52" fmla="*/ 1687966 w 3170238"/>
                <a:gd name="connsiteY52" fmla="*/ 1738833 h 2867025"/>
                <a:gd name="connsiteX53" fmla="*/ 1703614 w 3170238"/>
                <a:gd name="connsiteY53" fmla="*/ 1754710 h 2867025"/>
                <a:gd name="connsiteX54" fmla="*/ 1711098 w 3170238"/>
                <a:gd name="connsiteY54" fmla="*/ 1762648 h 2867025"/>
                <a:gd name="connsiteX55" fmla="*/ 1718356 w 3170238"/>
                <a:gd name="connsiteY55" fmla="*/ 1770360 h 2867025"/>
                <a:gd name="connsiteX56" fmla="*/ 1725386 w 3170238"/>
                <a:gd name="connsiteY56" fmla="*/ 1778072 h 2867025"/>
                <a:gd name="connsiteX57" fmla="*/ 1731736 w 3170238"/>
                <a:gd name="connsiteY57" fmla="*/ 1785784 h 2867025"/>
                <a:gd name="connsiteX58" fmla="*/ 1737859 w 3170238"/>
                <a:gd name="connsiteY58" fmla="*/ 1793269 h 2867025"/>
                <a:gd name="connsiteX59" fmla="*/ 1743302 w 3170238"/>
                <a:gd name="connsiteY59" fmla="*/ 1800527 h 2867025"/>
                <a:gd name="connsiteX60" fmla="*/ 1745343 w 3170238"/>
                <a:gd name="connsiteY60" fmla="*/ 1804156 h 2867025"/>
                <a:gd name="connsiteX61" fmla="*/ 1747611 w 3170238"/>
                <a:gd name="connsiteY61" fmla="*/ 1807785 h 2867025"/>
                <a:gd name="connsiteX62" fmla="*/ 1749652 w 3170238"/>
                <a:gd name="connsiteY62" fmla="*/ 1811414 h 2867025"/>
                <a:gd name="connsiteX63" fmla="*/ 1751239 w 3170238"/>
                <a:gd name="connsiteY63" fmla="*/ 1814817 h 2867025"/>
                <a:gd name="connsiteX64" fmla="*/ 1754868 w 3170238"/>
                <a:gd name="connsiteY64" fmla="*/ 1822528 h 2867025"/>
                <a:gd name="connsiteX65" fmla="*/ 1759404 w 3170238"/>
                <a:gd name="connsiteY65" fmla="*/ 1830694 h 2867025"/>
                <a:gd name="connsiteX66" fmla="*/ 1764393 w 3170238"/>
                <a:gd name="connsiteY66" fmla="*/ 1839767 h 2867025"/>
                <a:gd name="connsiteX67" fmla="*/ 1769836 w 3170238"/>
                <a:gd name="connsiteY67" fmla="*/ 1849293 h 2867025"/>
                <a:gd name="connsiteX68" fmla="*/ 1781402 w 3170238"/>
                <a:gd name="connsiteY68" fmla="*/ 1869026 h 2867025"/>
                <a:gd name="connsiteX69" fmla="*/ 1793648 w 3170238"/>
                <a:gd name="connsiteY69" fmla="*/ 1888986 h 2867025"/>
                <a:gd name="connsiteX70" fmla="*/ 1805214 w 3170238"/>
                <a:gd name="connsiteY70" fmla="*/ 1907585 h 2867025"/>
                <a:gd name="connsiteX71" fmla="*/ 1815873 w 3170238"/>
                <a:gd name="connsiteY71" fmla="*/ 1923916 h 2867025"/>
                <a:gd name="connsiteX72" fmla="*/ 1828347 w 3170238"/>
                <a:gd name="connsiteY72" fmla="*/ 1944103 h 2867025"/>
                <a:gd name="connsiteX73" fmla="*/ 1835150 w 3170238"/>
                <a:gd name="connsiteY73" fmla="*/ 1954990 h 2867025"/>
                <a:gd name="connsiteX74" fmla="*/ 1848984 w 3170238"/>
                <a:gd name="connsiteY74" fmla="*/ 1975404 h 2867025"/>
                <a:gd name="connsiteX75" fmla="*/ 1888218 w 3170238"/>
                <a:gd name="connsiteY75" fmla="*/ 2034376 h 2867025"/>
                <a:gd name="connsiteX76" fmla="*/ 1929947 w 3170238"/>
                <a:gd name="connsiteY76" fmla="*/ 2095844 h 2867025"/>
                <a:gd name="connsiteX77" fmla="*/ 1946729 w 3170238"/>
                <a:gd name="connsiteY77" fmla="*/ 2120114 h 2867025"/>
                <a:gd name="connsiteX78" fmla="*/ 1957614 w 3170238"/>
                <a:gd name="connsiteY78" fmla="*/ 2135537 h 2867025"/>
                <a:gd name="connsiteX79" fmla="*/ 1961243 w 3170238"/>
                <a:gd name="connsiteY79" fmla="*/ 2140981 h 2867025"/>
                <a:gd name="connsiteX80" fmla="*/ 1965552 w 3170238"/>
                <a:gd name="connsiteY80" fmla="*/ 2147105 h 2867025"/>
                <a:gd name="connsiteX81" fmla="*/ 1973716 w 3170238"/>
                <a:gd name="connsiteY81" fmla="*/ 2160034 h 2867025"/>
                <a:gd name="connsiteX82" fmla="*/ 1982107 w 3170238"/>
                <a:gd name="connsiteY82" fmla="*/ 2174096 h 2867025"/>
                <a:gd name="connsiteX83" fmla="*/ 1989818 w 3170238"/>
                <a:gd name="connsiteY83" fmla="*/ 2187932 h 2867025"/>
                <a:gd name="connsiteX84" fmla="*/ 1996848 w 3170238"/>
                <a:gd name="connsiteY84" fmla="*/ 2201314 h 2867025"/>
                <a:gd name="connsiteX85" fmla="*/ 2002291 w 3170238"/>
                <a:gd name="connsiteY85" fmla="*/ 2212882 h 2867025"/>
                <a:gd name="connsiteX86" fmla="*/ 2004332 w 3170238"/>
                <a:gd name="connsiteY86" fmla="*/ 2217645 h 2867025"/>
                <a:gd name="connsiteX87" fmla="*/ 2005920 w 3170238"/>
                <a:gd name="connsiteY87" fmla="*/ 2221728 h 2867025"/>
                <a:gd name="connsiteX88" fmla="*/ 2006827 w 3170238"/>
                <a:gd name="connsiteY88" fmla="*/ 2225130 h 2867025"/>
                <a:gd name="connsiteX89" fmla="*/ 2007281 w 3170238"/>
                <a:gd name="connsiteY89" fmla="*/ 2227399 h 2867025"/>
                <a:gd name="connsiteX90" fmla="*/ 2007281 w 3170238"/>
                <a:gd name="connsiteY90" fmla="*/ 2228079 h 2867025"/>
                <a:gd name="connsiteX91" fmla="*/ 2008188 w 3170238"/>
                <a:gd name="connsiteY91" fmla="*/ 2228533 h 2867025"/>
                <a:gd name="connsiteX92" fmla="*/ 2009095 w 3170238"/>
                <a:gd name="connsiteY92" fmla="*/ 2228533 h 2867025"/>
                <a:gd name="connsiteX93" fmla="*/ 2010229 w 3170238"/>
                <a:gd name="connsiteY93" fmla="*/ 2228079 h 2867025"/>
                <a:gd name="connsiteX94" fmla="*/ 2011816 w 3170238"/>
                <a:gd name="connsiteY94" fmla="*/ 2227399 h 2867025"/>
                <a:gd name="connsiteX95" fmla="*/ 2013404 w 3170238"/>
                <a:gd name="connsiteY95" fmla="*/ 2226491 h 2867025"/>
                <a:gd name="connsiteX96" fmla="*/ 2017713 w 3170238"/>
                <a:gd name="connsiteY96" fmla="*/ 2223769 h 2867025"/>
                <a:gd name="connsiteX97" fmla="*/ 2023156 w 3170238"/>
                <a:gd name="connsiteY97" fmla="*/ 2220140 h 2867025"/>
                <a:gd name="connsiteX98" fmla="*/ 2029052 w 3170238"/>
                <a:gd name="connsiteY98" fmla="*/ 2215377 h 2867025"/>
                <a:gd name="connsiteX99" fmla="*/ 2035402 w 3170238"/>
                <a:gd name="connsiteY99" fmla="*/ 2210387 h 2867025"/>
                <a:gd name="connsiteX100" fmla="*/ 2042206 w 3170238"/>
                <a:gd name="connsiteY100" fmla="*/ 2204717 h 2867025"/>
                <a:gd name="connsiteX101" fmla="*/ 2055586 w 3170238"/>
                <a:gd name="connsiteY101" fmla="*/ 2193149 h 2867025"/>
                <a:gd name="connsiteX102" fmla="*/ 2068059 w 3170238"/>
                <a:gd name="connsiteY102" fmla="*/ 2181581 h 2867025"/>
                <a:gd name="connsiteX103" fmla="*/ 2078264 w 3170238"/>
                <a:gd name="connsiteY103" fmla="*/ 2171828 h 2867025"/>
                <a:gd name="connsiteX104" fmla="*/ 2081893 w 3170238"/>
                <a:gd name="connsiteY104" fmla="*/ 2168199 h 2867025"/>
                <a:gd name="connsiteX105" fmla="*/ 2084161 w 3170238"/>
                <a:gd name="connsiteY105" fmla="*/ 2165250 h 2867025"/>
                <a:gd name="connsiteX106" fmla="*/ 2085068 w 3170238"/>
                <a:gd name="connsiteY106" fmla="*/ 2164570 h 2867025"/>
                <a:gd name="connsiteX107" fmla="*/ 2085748 w 3170238"/>
                <a:gd name="connsiteY107" fmla="*/ 2164116 h 2867025"/>
                <a:gd name="connsiteX108" fmla="*/ 2085975 w 3170238"/>
                <a:gd name="connsiteY108" fmla="*/ 2164116 h 2867025"/>
                <a:gd name="connsiteX109" fmla="*/ 2085975 w 3170238"/>
                <a:gd name="connsiteY109" fmla="*/ 2164797 h 2867025"/>
                <a:gd name="connsiteX110" fmla="*/ 2085522 w 3170238"/>
                <a:gd name="connsiteY110" fmla="*/ 2167519 h 2867025"/>
                <a:gd name="connsiteX111" fmla="*/ 2083707 w 3170238"/>
                <a:gd name="connsiteY111" fmla="*/ 2171828 h 2867025"/>
                <a:gd name="connsiteX112" fmla="*/ 2081439 w 3170238"/>
                <a:gd name="connsiteY112" fmla="*/ 2177952 h 2867025"/>
                <a:gd name="connsiteX113" fmla="*/ 2078038 w 3170238"/>
                <a:gd name="connsiteY113" fmla="*/ 2185210 h 2867025"/>
                <a:gd name="connsiteX114" fmla="*/ 2073729 w 3170238"/>
                <a:gd name="connsiteY114" fmla="*/ 2194283 h 2867025"/>
                <a:gd name="connsiteX115" fmla="*/ 2068966 w 3170238"/>
                <a:gd name="connsiteY115" fmla="*/ 2204263 h 2867025"/>
                <a:gd name="connsiteX116" fmla="*/ 2063070 w 3170238"/>
                <a:gd name="connsiteY116" fmla="*/ 2215377 h 2867025"/>
                <a:gd name="connsiteX117" fmla="*/ 2056493 w 3170238"/>
                <a:gd name="connsiteY117" fmla="*/ 2227625 h 2867025"/>
                <a:gd name="connsiteX118" fmla="*/ 2049463 w 3170238"/>
                <a:gd name="connsiteY118" fmla="*/ 2240554 h 2867025"/>
                <a:gd name="connsiteX119" fmla="*/ 2041525 w 3170238"/>
                <a:gd name="connsiteY119" fmla="*/ 2254163 h 2867025"/>
                <a:gd name="connsiteX120" fmla="*/ 2032907 w 3170238"/>
                <a:gd name="connsiteY120" fmla="*/ 2268453 h 2867025"/>
                <a:gd name="connsiteX121" fmla="*/ 2023836 w 3170238"/>
                <a:gd name="connsiteY121" fmla="*/ 2283196 h 2867025"/>
                <a:gd name="connsiteX122" fmla="*/ 2014084 w 3170238"/>
                <a:gd name="connsiteY122" fmla="*/ 2297939 h 2867025"/>
                <a:gd name="connsiteX123" fmla="*/ 2003879 w 3170238"/>
                <a:gd name="connsiteY123" fmla="*/ 2313136 h 2867025"/>
                <a:gd name="connsiteX124" fmla="*/ 1979839 w 3170238"/>
                <a:gd name="connsiteY124" fmla="*/ 2330828 h 2867025"/>
                <a:gd name="connsiteX125" fmla="*/ 1946275 w 3170238"/>
                <a:gd name="connsiteY125" fmla="*/ 2354870 h 2867025"/>
                <a:gd name="connsiteX126" fmla="*/ 1927679 w 3170238"/>
                <a:gd name="connsiteY126" fmla="*/ 2368026 h 2867025"/>
                <a:gd name="connsiteX127" fmla="*/ 1909536 w 3170238"/>
                <a:gd name="connsiteY127" fmla="*/ 2380954 h 2867025"/>
                <a:gd name="connsiteX128" fmla="*/ 1891620 w 3170238"/>
                <a:gd name="connsiteY128" fmla="*/ 2393202 h 2867025"/>
                <a:gd name="connsiteX129" fmla="*/ 1875745 w 3170238"/>
                <a:gd name="connsiteY129" fmla="*/ 2403863 h 2867025"/>
                <a:gd name="connsiteX130" fmla="*/ 1870529 w 3170238"/>
                <a:gd name="connsiteY130" fmla="*/ 2407038 h 2867025"/>
                <a:gd name="connsiteX131" fmla="*/ 1864632 w 3170238"/>
                <a:gd name="connsiteY131" fmla="*/ 2410214 h 2867025"/>
                <a:gd name="connsiteX132" fmla="*/ 1858282 w 3170238"/>
                <a:gd name="connsiteY132" fmla="*/ 2413616 h 2867025"/>
                <a:gd name="connsiteX133" fmla="*/ 1851252 w 3170238"/>
                <a:gd name="connsiteY133" fmla="*/ 2417018 h 2867025"/>
                <a:gd name="connsiteX134" fmla="*/ 1835604 w 3170238"/>
                <a:gd name="connsiteY134" fmla="*/ 2424277 h 2867025"/>
                <a:gd name="connsiteX135" fmla="*/ 1817688 w 3170238"/>
                <a:gd name="connsiteY135" fmla="*/ 2432215 h 2867025"/>
                <a:gd name="connsiteX136" fmla="*/ 1798638 w 3170238"/>
                <a:gd name="connsiteY136" fmla="*/ 2440154 h 2867025"/>
                <a:gd name="connsiteX137" fmla="*/ 1778227 w 3170238"/>
                <a:gd name="connsiteY137" fmla="*/ 2448546 h 2867025"/>
                <a:gd name="connsiteX138" fmla="*/ 1736045 w 3170238"/>
                <a:gd name="connsiteY138" fmla="*/ 2465784 h 2867025"/>
                <a:gd name="connsiteX139" fmla="*/ 1714500 w 3170238"/>
                <a:gd name="connsiteY139" fmla="*/ 2474403 h 2867025"/>
                <a:gd name="connsiteX140" fmla="*/ 1693636 w 3170238"/>
                <a:gd name="connsiteY140" fmla="*/ 2483249 h 2867025"/>
                <a:gd name="connsiteX141" fmla="*/ 1673679 w 3170238"/>
                <a:gd name="connsiteY141" fmla="*/ 2492095 h 2867025"/>
                <a:gd name="connsiteX142" fmla="*/ 1654856 w 3170238"/>
                <a:gd name="connsiteY142" fmla="*/ 2500487 h 2867025"/>
                <a:gd name="connsiteX143" fmla="*/ 1646238 w 3170238"/>
                <a:gd name="connsiteY143" fmla="*/ 2505024 h 2867025"/>
                <a:gd name="connsiteX144" fmla="*/ 1637620 w 3170238"/>
                <a:gd name="connsiteY144" fmla="*/ 2509106 h 2867025"/>
                <a:gd name="connsiteX145" fmla="*/ 1629909 w 3170238"/>
                <a:gd name="connsiteY145" fmla="*/ 2513416 h 2867025"/>
                <a:gd name="connsiteX146" fmla="*/ 1622425 w 3170238"/>
                <a:gd name="connsiteY146" fmla="*/ 2517272 h 2867025"/>
                <a:gd name="connsiteX147" fmla="*/ 1615622 w 3170238"/>
                <a:gd name="connsiteY147" fmla="*/ 2521581 h 2867025"/>
                <a:gd name="connsiteX148" fmla="*/ 1609952 w 3170238"/>
                <a:gd name="connsiteY148" fmla="*/ 2525437 h 2867025"/>
                <a:gd name="connsiteX149" fmla="*/ 1604509 w 3170238"/>
                <a:gd name="connsiteY149" fmla="*/ 2529293 h 2867025"/>
                <a:gd name="connsiteX150" fmla="*/ 1599973 w 3170238"/>
                <a:gd name="connsiteY150" fmla="*/ 2533149 h 2867025"/>
                <a:gd name="connsiteX151" fmla="*/ 1588181 w 3170238"/>
                <a:gd name="connsiteY151" fmla="*/ 2542902 h 2867025"/>
                <a:gd name="connsiteX152" fmla="*/ 1570945 w 3170238"/>
                <a:gd name="connsiteY152" fmla="*/ 2556965 h 2867025"/>
                <a:gd name="connsiteX153" fmla="*/ 1548039 w 3170238"/>
                <a:gd name="connsiteY153" fmla="*/ 2575110 h 2867025"/>
                <a:gd name="connsiteX154" fmla="*/ 1520825 w 3170238"/>
                <a:gd name="connsiteY154" fmla="*/ 2595978 h 2867025"/>
                <a:gd name="connsiteX155" fmla="*/ 1489529 w 3170238"/>
                <a:gd name="connsiteY155" fmla="*/ 2619340 h 2867025"/>
                <a:gd name="connsiteX156" fmla="*/ 1472747 w 3170238"/>
                <a:gd name="connsiteY156" fmla="*/ 2631815 h 2867025"/>
                <a:gd name="connsiteX157" fmla="*/ 1455057 w 3170238"/>
                <a:gd name="connsiteY157" fmla="*/ 2644517 h 2867025"/>
                <a:gd name="connsiteX158" fmla="*/ 1436914 w 3170238"/>
                <a:gd name="connsiteY158" fmla="*/ 2657445 h 2867025"/>
                <a:gd name="connsiteX159" fmla="*/ 1418091 w 3170238"/>
                <a:gd name="connsiteY159" fmla="*/ 2670601 h 2867025"/>
                <a:gd name="connsiteX160" fmla="*/ 1398814 w 3170238"/>
                <a:gd name="connsiteY160" fmla="*/ 2683983 h 2867025"/>
                <a:gd name="connsiteX161" fmla="*/ 1379084 w 3170238"/>
                <a:gd name="connsiteY161" fmla="*/ 2697139 h 2867025"/>
                <a:gd name="connsiteX162" fmla="*/ 1359127 w 3170238"/>
                <a:gd name="connsiteY162" fmla="*/ 2710521 h 2867025"/>
                <a:gd name="connsiteX163" fmla="*/ 1338943 w 3170238"/>
                <a:gd name="connsiteY163" fmla="*/ 2723449 h 2867025"/>
                <a:gd name="connsiteX164" fmla="*/ 1318532 w 3170238"/>
                <a:gd name="connsiteY164" fmla="*/ 2736151 h 2867025"/>
                <a:gd name="connsiteX165" fmla="*/ 1298122 w 3170238"/>
                <a:gd name="connsiteY165" fmla="*/ 2748853 h 2867025"/>
                <a:gd name="connsiteX166" fmla="*/ 1277711 w 3170238"/>
                <a:gd name="connsiteY166" fmla="*/ 2761101 h 2867025"/>
                <a:gd name="connsiteX167" fmla="*/ 1257527 w 3170238"/>
                <a:gd name="connsiteY167" fmla="*/ 2772669 h 2867025"/>
                <a:gd name="connsiteX168" fmla="*/ 1237116 w 3170238"/>
                <a:gd name="connsiteY168" fmla="*/ 2784010 h 2867025"/>
                <a:gd name="connsiteX169" fmla="*/ 1217159 w 3170238"/>
                <a:gd name="connsiteY169" fmla="*/ 2794443 h 2867025"/>
                <a:gd name="connsiteX170" fmla="*/ 1197882 w 3170238"/>
                <a:gd name="connsiteY170" fmla="*/ 2804197 h 2867025"/>
                <a:gd name="connsiteX171" fmla="*/ 1178832 w 3170238"/>
                <a:gd name="connsiteY171" fmla="*/ 2813496 h 2867025"/>
                <a:gd name="connsiteX172" fmla="*/ 1169534 w 3170238"/>
                <a:gd name="connsiteY172" fmla="*/ 2817579 h 2867025"/>
                <a:gd name="connsiteX173" fmla="*/ 1160236 w 3170238"/>
                <a:gd name="connsiteY173" fmla="*/ 2821435 h 2867025"/>
                <a:gd name="connsiteX174" fmla="*/ 1151391 w 3170238"/>
                <a:gd name="connsiteY174" fmla="*/ 2825064 h 2867025"/>
                <a:gd name="connsiteX175" fmla="*/ 1142320 w 3170238"/>
                <a:gd name="connsiteY175" fmla="*/ 2828693 h 2867025"/>
                <a:gd name="connsiteX176" fmla="*/ 1133475 w 3170238"/>
                <a:gd name="connsiteY176" fmla="*/ 2831868 h 2867025"/>
                <a:gd name="connsiteX177" fmla="*/ 1125084 w 3170238"/>
                <a:gd name="connsiteY177" fmla="*/ 2834817 h 2867025"/>
                <a:gd name="connsiteX178" fmla="*/ 1116693 w 3170238"/>
                <a:gd name="connsiteY178" fmla="*/ 2837539 h 2867025"/>
                <a:gd name="connsiteX179" fmla="*/ 1108529 w 3170238"/>
                <a:gd name="connsiteY179" fmla="*/ 2839807 h 2867025"/>
                <a:gd name="connsiteX180" fmla="*/ 1100591 w 3170238"/>
                <a:gd name="connsiteY180" fmla="*/ 2841848 h 2867025"/>
                <a:gd name="connsiteX181" fmla="*/ 1092881 w 3170238"/>
                <a:gd name="connsiteY181" fmla="*/ 2843663 h 2867025"/>
                <a:gd name="connsiteX182" fmla="*/ 1085397 w 3170238"/>
                <a:gd name="connsiteY182" fmla="*/ 2845024 h 2867025"/>
                <a:gd name="connsiteX183" fmla="*/ 1078366 w 3170238"/>
                <a:gd name="connsiteY183" fmla="*/ 2846385 h 2867025"/>
                <a:gd name="connsiteX184" fmla="*/ 1048657 w 3170238"/>
                <a:gd name="connsiteY184" fmla="*/ 2849787 h 2867025"/>
                <a:gd name="connsiteX185" fmla="*/ 1016907 w 3170238"/>
                <a:gd name="connsiteY185" fmla="*/ 2853189 h 2867025"/>
                <a:gd name="connsiteX186" fmla="*/ 983570 w 3170238"/>
                <a:gd name="connsiteY186" fmla="*/ 2856365 h 2867025"/>
                <a:gd name="connsiteX187" fmla="*/ 949325 w 3170238"/>
                <a:gd name="connsiteY187" fmla="*/ 2859087 h 2867025"/>
                <a:gd name="connsiteX188" fmla="*/ 914173 w 3170238"/>
                <a:gd name="connsiteY188" fmla="*/ 2861582 h 2867025"/>
                <a:gd name="connsiteX189" fmla="*/ 879248 w 3170238"/>
                <a:gd name="connsiteY189" fmla="*/ 2863623 h 2867025"/>
                <a:gd name="connsiteX190" fmla="*/ 844097 w 3170238"/>
                <a:gd name="connsiteY190" fmla="*/ 2865211 h 2867025"/>
                <a:gd name="connsiteX191" fmla="*/ 810306 w 3170238"/>
                <a:gd name="connsiteY191" fmla="*/ 2866345 h 2867025"/>
                <a:gd name="connsiteX192" fmla="*/ 777648 w 3170238"/>
                <a:gd name="connsiteY192" fmla="*/ 2867025 h 2867025"/>
                <a:gd name="connsiteX193" fmla="*/ 761773 w 3170238"/>
                <a:gd name="connsiteY193" fmla="*/ 2867025 h 2867025"/>
                <a:gd name="connsiteX194" fmla="*/ 746806 w 3170238"/>
                <a:gd name="connsiteY194" fmla="*/ 2866798 h 2867025"/>
                <a:gd name="connsiteX195" fmla="*/ 732064 w 3170238"/>
                <a:gd name="connsiteY195" fmla="*/ 2866572 h 2867025"/>
                <a:gd name="connsiteX196" fmla="*/ 718004 w 3170238"/>
                <a:gd name="connsiteY196" fmla="*/ 2866118 h 2867025"/>
                <a:gd name="connsiteX197" fmla="*/ 704623 w 3170238"/>
                <a:gd name="connsiteY197" fmla="*/ 2865437 h 2867025"/>
                <a:gd name="connsiteX198" fmla="*/ 692150 w 3170238"/>
                <a:gd name="connsiteY198" fmla="*/ 2864757 h 2867025"/>
                <a:gd name="connsiteX199" fmla="*/ 680584 w 3170238"/>
                <a:gd name="connsiteY199" fmla="*/ 2863850 h 2867025"/>
                <a:gd name="connsiteX200" fmla="*/ 669698 w 3170238"/>
                <a:gd name="connsiteY200" fmla="*/ 2862716 h 2867025"/>
                <a:gd name="connsiteX201" fmla="*/ 659720 w 3170238"/>
                <a:gd name="connsiteY201" fmla="*/ 2861128 h 2867025"/>
                <a:gd name="connsiteX202" fmla="*/ 650648 w 3170238"/>
                <a:gd name="connsiteY202" fmla="*/ 2859767 h 2867025"/>
                <a:gd name="connsiteX203" fmla="*/ 642938 w 3170238"/>
                <a:gd name="connsiteY203" fmla="*/ 2857726 h 2867025"/>
                <a:gd name="connsiteX204" fmla="*/ 635907 w 3170238"/>
                <a:gd name="connsiteY204" fmla="*/ 2855684 h 2867025"/>
                <a:gd name="connsiteX205" fmla="*/ 633186 w 3170238"/>
                <a:gd name="connsiteY205" fmla="*/ 2854777 h 2867025"/>
                <a:gd name="connsiteX206" fmla="*/ 630464 w 3170238"/>
                <a:gd name="connsiteY206" fmla="*/ 2853643 h 2867025"/>
                <a:gd name="connsiteX207" fmla="*/ 628197 w 3170238"/>
                <a:gd name="connsiteY207" fmla="*/ 2852282 h 2867025"/>
                <a:gd name="connsiteX208" fmla="*/ 625929 w 3170238"/>
                <a:gd name="connsiteY208" fmla="*/ 2851148 h 2867025"/>
                <a:gd name="connsiteX209" fmla="*/ 622300 w 3170238"/>
                <a:gd name="connsiteY209" fmla="*/ 2848426 h 2867025"/>
                <a:gd name="connsiteX210" fmla="*/ 618445 w 3170238"/>
                <a:gd name="connsiteY210" fmla="*/ 2845251 h 2867025"/>
                <a:gd name="connsiteX211" fmla="*/ 610281 w 3170238"/>
                <a:gd name="connsiteY211" fmla="*/ 2838446 h 2867025"/>
                <a:gd name="connsiteX212" fmla="*/ 601663 w 3170238"/>
                <a:gd name="connsiteY212" fmla="*/ 2830734 h 2867025"/>
                <a:gd name="connsiteX213" fmla="*/ 592818 w 3170238"/>
                <a:gd name="connsiteY213" fmla="*/ 2821888 h 2867025"/>
                <a:gd name="connsiteX214" fmla="*/ 583747 w 3170238"/>
                <a:gd name="connsiteY214" fmla="*/ 2812135 h 2867025"/>
                <a:gd name="connsiteX215" fmla="*/ 574448 w 3170238"/>
                <a:gd name="connsiteY215" fmla="*/ 2801928 h 2867025"/>
                <a:gd name="connsiteX216" fmla="*/ 564923 w 3170238"/>
                <a:gd name="connsiteY216" fmla="*/ 2791041 h 2867025"/>
                <a:gd name="connsiteX217" fmla="*/ 555625 w 3170238"/>
                <a:gd name="connsiteY217" fmla="*/ 2779247 h 2867025"/>
                <a:gd name="connsiteX218" fmla="*/ 546100 w 3170238"/>
                <a:gd name="connsiteY218" fmla="*/ 2767452 h 2867025"/>
                <a:gd name="connsiteX219" fmla="*/ 537029 w 3170238"/>
                <a:gd name="connsiteY219" fmla="*/ 2755204 h 2867025"/>
                <a:gd name="connsiteX220" fmla="*/ 527731 w 3170238"/>
                <a:gd name="connsiteY220" fmla="*/ 2742502 h 2867025"/>
                <a:gd name="connsiteX221" fmla="*/ 518886 w 3170238"/>
                <a:gd name="connsiteY221" fmla="*/ 2729800 h 2867025"/>
                <a:gd name="connsiteX222" fmla="*/ 510268 w 3170238"/>
                <a:gd name="connsiteY222" fmla="*/ 2717325 h 2867025"/>
                <a:gd name="connsiteX223" fmla="*/ 502104 w 3170238"/>
                <a:gd name="connsiteY223" fmla="*/ 2704624 h 2867025"/>
                <a:gd name="connsiteX224" fmla="*/ 494393 w 3170238"/>
                <a:gd name="connsiteY224" fmla="*/ 2691922 h 2867025"/>
                <a:gd name="connsiteX225" fmla="*/ 487136 w 3170238"/>
                <a:gd name="connsiteY225" fmla="*/ 2679674 h 2867025"/>
                <a:gd name="connsiteX226" fmla="*/ 472168 w 3170238"/>
                <a:gd name="connsiteY226" fmla="*/ 2654497 h 2867025"/>
                <a:gd name="connsiteX227" fmla="*/ 455839 w 3170238"/>
                <a:gd name="connsiteY227" fmla="*/ 2627279 h 2867025"/>
                <a:gd name="connsiteX228" fmla="*/ 438830 w 3170238"/>
                <a:gd name="connsiteY228" fmla="*/ 2599380 h 2867025"/>
                <a:gd name="connsiteX229" fmla="*/ 422048 w 3170238"/>
                <a:gd name="connsiteY229" fmla="*/ 2571481 h 2867025"/>
                <a:gd name="connsiteX230" fmla="*/ 405947 w 3170238"/>
                <a:gd name="connsiteY230" fmla="*/ 2544036 h 2867025"/>
                <a:gd name="connsiteX231" fmla="*/ 398689 w 3170238"/>
                <a:gd name="connsiteY231" fmla="*/ 2530881 h 2867025"/>
                <a:gd name="connsiteX232" fmla="*/ 391659 w 3170238"/>
                <a:gd name="connsiteY232" fmla="*/ 2518633 h 2867025"/>
                <a:gd name="connsiteX233" fmla="*/ 385309 w 3170238"/>
                <a:gd name="connsiteY233" fmla="*/ 2506611 h 2867025"/>
                <a:gd name="connsiteX234" fmla="*/ 379413 w 3170238"/>
                <a:gd name="connsiteY234" fmla="*/ 2495724 h 2867025"/>
                <a:gd name="connsiteX235" fmla="*/ 374423 w 3170238"/>
                <a:gd name="connsiteY235" fmla="*/ 2485291 h 2867025"/>
                <a:gd name="connsiteX236" fmla="*/ 370114 w 3170238"/>
                <a:gd name="connsiteY236" fmla="*/ 2475991 h 2867025"/>
                <a:gd name="connsiteX237" fmla="*/ 365805 w 3170238"/>
                <a:gd name="connsiteY237" fmla="*/ 2466238 h 2867025"/>
                <a:gd name="connsiteX238" fmla="*/ 360136 w 3170238"/>
                <a:gd name="connsiteY238" fmla="*/ 2454897 h 2867025"/>
                <a:gd name="connsiteX239" fmla="*/ 353332 w 3170238"/>
                <a:gd name="connsiteY239" fmla="*/ 2442195 h 2867025"/>
                <a:gd name="connsiteX240" fmla="*/ 345622 w 3170238"/>
                <a:gd name="connsiteY240" fmla="*/ 2428132 h 2867025"/>
                <a:gd name="connsiteX241" fmla="*/ 328386 w 3170238"/>
                <a:gd name="connsiteY241" fmla="*/ 2397285 h 2867025"/>
                <a:gd name="connsiteX242" fmla="*/ 309336 w 3170238"/>
                <a:gd name="connsiteY242" fmla="*/ 2364170 h 2867025"/>
                <a:gd name="connsiteX243" fmla="*/ 299811 w 3170238"/>
                <a:gd name="connsiteY243" fmla="*/ 2346932 h 2867025"/>
                <a:gd name="connsiteX244" fmla="*/ 290513 w 3170238"/>
                <a:gd name="connsiteY244" fmla="*/ 2329920 h 2867025"/>
                <a:gd name="connsiteX245" fmla="*/ 281668 w 3170238"/>
                <a:gd name="connsiteY245" fmla="*/ 2312909 h 2867025"/>
                <a:gd name="connsiteX246" fmla="*/ 273050 w 3170238"/>
                <a:gd name="connsiteY246" fmla="*/ 2296351 h 2867025"/>
                <a:gd name="connsiteX247" fmla="*/ 265566 w 3170238"/>
                <a:gd name="connsiteY247" fmla="*/ 2280247 h 2867025"/>
                <a:gd name="connsiteX248" fmla="*/ 261938 w 3170238"/>
                <a:gd name="connsiteY248" fmla="*/ 2272308 h 2867025"/>
                <a:gd name="connsiteX249" fmla="*/ 258763 w 3170238"/>
                <a:gd name="connsiteY249" fmla="*/ 2264823 h 2867025"/>
                <a:gd name="connsiteX250" fmla="*/ 255588 w 3170238"/>
                <a:gd name="connsiteY250" fmla="*/ 2257565 h 2867025"/>
                <a:gd name="connsiteX251" fmla="*/ 252866 w 3170238"/>
                <a:gd name="connsiteY251" fmla="*/ 2250534 h 2867025"/>
                <a:gd name="connsiteX252" fmla="*/ 250372 w 3170238"/>
                <a:gd name="connsiteY252" fmla="*/ 2243956 h 2867025"/>
                <a:gd name="connsiteX253" fmla="*/ 248557 w 3170238"/>
                <a:gd name="connsiteY253" fmla="*/ 2237378 h 2867025"/>
                <a:gd name="connsiteX254" fmla="*/ 246516 w 3170238"/>
                <a:gd name="connsiteY254" fmla="*/ 2230801 h 2867025"/>
                <a:gd name="connsiteX255" fmla="*/ 243795 w 3170238"/>
                <a:gd name="connsiteY255" fmla="*/ 2223996 h 2867025"/>
                <a:gd name="connsiteX256" fmla="*/ 241073 w 3170238"/>
                <a:gd name="connsiteY256" fmla="*/ 2216511 h 2867025"/>
                <a:gd name="connsiteX257" fmla="*/ 237898 w 3170238"/>
                <a:gd name="connsiteY257" fmla="*/ 2208573 h 2867025"/>
                <a:gd name="connsiteX258" fmla="*/ 234497 w 3170238"/>
                <a:gd name="connsiteY258" fmla="*/ 2200634 h 2867025"/>
                <a:gd name="connsiteX259" fmla="*/ 230414 w 3170238"/>
                <a:gd name="connsiteY259" fmla="*/ 2192015 h 2867025"/>
                <a:gd name="connsiteX260" fmla="*/ 222023 w 3170238"/>
                <a:gd name="connsiteY260" fmla="*/ 2174323 h 2867025"/>
                <a:gd name="connsiteX261" fmla="*/ 212498 w 3170238"/>
                <a:gd name="connsiteY261" fmla="*/ 2155724 h 2867025"/>
                <a:gd name="connsiteX262" fmla="*/ 202520 w 3170238"/>
                <a:gd name="connsiteY262" fmla="*/ 2136671 h 2867025"/>
                <a:gd name="connsiteX263" fmla="*/ 191861 w 3170238"/>
                <a:gd name="connsiteY263" fmla="*/ 2117392 h 2867025"/>
                <a:gd name="connsiteX264" fmla="*/ 181202 w 3170238"/>
                <a:gd name="connsiteY264" fmla="*/ 2097885 h 2867025"/>
                <a:gd name="connsiteX265" fmla="*/ 170316 w 3170238"/>
                <a:gd name="connsiteY265" fmla="*/ 2078833 h 2867025"/>
                <a:gd name="connsiteX266" fmla="*/ 159657 w 3170238"/>
                <a:gd name="connsiteY266" fmla="*/ 2060687 h 2867025"/>
                <a:gd name="connsiteX267" fmla="*/ 139927 w 3170238"/>
                <a:gd name="connsiteY267" fmla="*/ 2026665 h 2867025"/>
                <a:gd name="connsiteX268" fmla="*/ 123372 w 3170238"/>
                <a:gd name="connsiteY268" fmla="*/ 1998766 h 2867025"/>
                <a:gd name="connsiteX269" fmla="*/ 112032 w 3170238"/>
                <a:gd name="connsiteY269" fmla="*/ 1979033 h 2867025"/>
                <a:gd name="connsiteX270" fmla="*/ 102054 w 3170238"/>
                <a:gd name="connsiteY270" fmla="*/ 1961341 h 2867025"/>
                <a:gd name="connsiteX271" fmla="*/ 89807 w 3170238"/>
                <a:gd name="connsiteY271" fmla="*/ 1938659 h 2867025"/>
                <a:gd name="connsiteX272" fmla="*/ 75973 w 3170238"/>
                <a:gd name="connsiteY272" fmla="*/ 1912122 h 2867025"/>
                <a:gd name="connsiteX273" fmla="*/ 60552 w 3170238"/>
                <a:gd name="connsiteY273" fmla="*/ 1882182 h 2867025"/>
                <a:gd name="connsiteX274" fmla="*/ 52841 w 3170238"/>
                <a:gd name="connsiteY274" fmla="*/ 1866304 h 2867025"/>
                <a:gd name="connsiteX275" fmla="*/ 44677 w 3170238"/>
                <a:gd name="connsiteY275" fmla="*/ 1849747 h 2867025"/>
                <a:gd name="connsiteX276" fmla="*/ 36966 w 3170238"/>
                <a:gd name="connsiteY276" fmla="*/ 1833189 h 2867025"/>
                <a:gd name="connsiteX277" fmla="*/ 29255 w 3170238"/>
                <a:gd name="connsiteY277" fmla="*/ 1816178 h 2867025"/>
                <a:gd name="connsiteX278" fmla="*/ 21318 w 3170238"/>
                <a:gd name="connsiteY278" fmla="*/ 1799166 h 2867025"/>
                <a:gd name="connsiteX279" fmla="*/ 13834 w 3170238"/>
                <a:gd name="connsiteY279" fmla="*/ 1781928 h 2867025"/>
                <a:gd name="connsiteX280" fmla="*/ 6804 w 3170238"/>
                <a:gd name="connsiteY280" fmla="*/ 1764690 h 2867025"/>
                <a:gd name="connsiteX281" fmla="*/ 0 w 3170238"/>
                <a:gd name="connsiteY281" fmla="*/ 1747905 h 2867025"/>
                <a:gd name="connsiteX282" fmla="*/ 3855 w 3170238"/>
                <a:gd name="connsiteY282" fmla="*/ 1749493 h 2867025"/>
                <a:gd name="connsiteX283" fmla="*/ 14514 w 3170238"/>
                <a:gd name="connsiteY283" fmla="*/ 1753122 h 2867025"/>
                <a:gd name="connsiteX284" fmla="*/ 30843 w 3170238"/>
                <a:gd name="connsiteY284" fmla="*/ 1758339 h 2867025"/>
                <a:gd name="connsiteX285" fmla="*/ 40822 w 3170238"/>
                <a:gd name="connsiteY285" fmla="*/ 1761514 h 2867025"/>
                <a:gd name="connsiteX286" fmla="*/ 51934 w 3170238"/>
                <a:gd name="connsiteY286" fmla="*/ 1764690 h 2867025"/>
                <a:gd name="connsiteX287" fmla="*/ 63500 w 3170238"/>
                <a:gd name="connsiteY287" fmla="*/ 1767638 h 2867025"/>
                <a:gd name="connsiteX288" fmla="*/ 75973 w 3170238"/>
                <a:gd name="connsiteY288" fmla="*/ 1770814 h 2867025"/>
                <a:gd name="connsiteX289" fmla="*/ 88900 w 3170238"/>
                <a:gd name="connsiteY289" fmla="*/ 1773536 h 2867025"/>
                <a:gd name="connsiteX290" fmla="*/ 102280 w 3170238"/>
                <a:gd name="connsiteY290" fmla="*/ 1776258 h 2867025"/>
                <a:gd name="connsiteX291" fmla="*/ 115888 w 3170238"/>
                <a:gd name="connsiteY291" fmla="*/ 1778299 h 2867025"/>
                <a:gd name="connsiteX292" fmla="*/ 129495 w 3170238"/>
                <a:gd name="connsiteY292" fmla="*/ 1779887 h 2867025"/>
                <a:gd name="connsiteX293" fmla="*/ 136298 w 3170238"/>
                <a:gd name="connsiteY293" fmla="*/ 1780567 h 2867025"/>
                <a:gd name="connsiteX294" fmla="*/ 143102 w 3170238"/>
                <a:gd name="connsiteY294" fmla="*/ 1781021 h 2867025"/>
                <a:gd name="connsiteX295" fmla="*/ 149905 w 3170238"/>
                <a:gd name="connsiteY295" fmla="*/ 1781248 h 2867025"/>
                <a:gd name="connsiteX296" fmla="*/ 156482 w 3170238"/>
                <a:gd name="connsiteY296" fmla="*/ 1781248 h 2867025"/>
                <a:gd name="connsiteX297" fmla="*/ 159884 w 3170238"/>
                <a:gd name="connsiteY297" fmla="*/ 1781248 h 2867025"/>
                <a:gd name="connsiteX298" fmla="*/ 162832 w 3170238"/>
                <a:gd name="connsiteY298" fmla="*/ 1781021 h 2867025"/>
                <a:gd name="connsiteX299" fmla="*/ 165780 w 3170238"/>
                <a:gd name="connsiteY299" fmla="*/ 1780794 h 2867025"/>
                <a:gd name="connsiteX300" fmla="*/ 168729 w 3170238"/>
                <a:gd name="connsiteY300" fmla="*/ 1780113 h 2867025"/>
                <a:gd name="connsiteX301" fmla="*/ 171450 w 3170238"/>
                <a:gd name="connsiteY301" fmla="*/ 1779660 h 2867025"/>
                <a:gd name="connsiteX302" fmla="*/ 173718 w 3170238"/>
                <a:gd name="connsiteY302" fmla="*/ 1778753 h 2867025"/>
                <a:gd name="connsiteX303" fmla="*/ 176213 w 3170238"/>
                <a:gd name="connsiteY303" fmla="*/ 1777618 h 2867025"/>
                <a:gd name="connsiteX304" fmla="*/ 178480 w 3170238"/>
                <a:gd name="connsiteY304" fmla="*/ 1776711 h 2867025"/>
                <a:gd name="connsiteX305" fmla="*/ 180522 w 3170238"/>
                <a:gd name="connsiteY305" fmla="*/ 1775577 h 2867025"/>
                <a:gd name="connsiteX306" fmla="*/ 182789 w 3170238"/>
                <a:gd name="connsiteY306" fmla="*/ 1774216 h 2867025"/>
                <a:gd name="connsiteX307" fmla="*/ 186418 w 3170238"/>
                <a:gd name="connsiteY307" fmla="*/ 1771268 h 2867025"/>
                <a:gd name="connsiteX308" fmla="*/ 190047 w 3170238"/>
                <a:gd name="connsiteY308" fmla="*/ 1767865 h 2867025"/>
                <a:gd name="connsiteX309" fmla="*/ 192995 w 3170238"/>
                <a:gd name="connsiteY309" fmla="*/ 1764463 h 2867025"/>
                <a:gd name="connsiteX310" fmla="*/ 195943 w 3170238"/>
                <a:gd name="connsiteY310" fmla="*/ 1760380 h 2867025"/>
                <a:gd name="connsiteX311" fmla="*/ 198664 w 3170238"/>
                <a:gd name="connsiteY311" fmla="*/ 1756298 h 2867025"/>
                <a:gd name="connsiteX312" fmla="*/ 201159 w 3170238"/>
                <a:gd name="connsiteY312" fmla="*/ 1751761 h 2867025"/>
                <a:gd name="connsiteX313" fmla="*/ 203200 w 3170238"/>
                <a:gd name="connsiteY313" fmla="*/ 1747225 h 2867025"/>
                <a:gd name="connsiteX314" fmla="*/ 207736 w 3170238"/>
                <a:gd name="connsiteY314" fmla="*/ 1737925 h 2867025"/>
                <a:gd name="connsiteX315" fmla="*/ 212045 w 3170238"/>
                <a:gd name="connsiteY315" fmla="*/ 1728172 h 2867025"/>
                <a:gd name="connsiteX316" fmla="*/ 214539 w 3170238"/>
                <a:gd name="connsiteY316" fmla="*/ 1723636 h 2867025"/>
                <a:gd name="connsiteX317" fmla="*/ 216807 w 3170238"/>
                <a:gd name="connsiteY317" fmla="*/ 1719099 h 2867025"/>
                <a:gd name="connsiteX318" fmla="*/ 219302 w 3170238"/>
                <a:gd name="connsiteY318" fmla="*/ 1714336 h 2867025"/>
                <a:gd name="connsiteX319" fmla="*/ 222250 w 3170238"/>
                <a:gd name="connsiteY319" fmla="*/ 1710027 h 2867025"/>
                <a:gd name="connsiteX320" fmla="*/ 225425 w 3170238"/>
                <a:gd name="connsiteY320" fmla="*/ 1706171 h 2867025"/>
                <a:gd name="connsiteX321" fmla="*/ 228827 w 3170238"/>
                <a:gd name="connsiteY321" fmla="*/ 1702088 h 2867025"/>
                <a:gd name="connsiteX322" fmla="*/ 232455 w 3170238"/>
                <a:gd name="connsiteY322" fmla="*/ 1698459 h 2867025"/>
                <a:gd name="connsiteX323" fmla="*/ 236764 w 3170238"/>
                <a:gd name="connsiteY323" fmla="*/ 1695284 h 2867025"/>
                <a:gd name="connsiteX324" fmla="*/ 239032 w 3170238"/>
                <a:gd name="connsiteY324" fmla="*/ 1693923 h 2867025"/>
                <a:gd name="connsiteX325" fmla="*/ 241527 w 3170238"/>
                <a:gd name="connsiteY325" fmla="*/ 1692789 h 2867025"/>
                <a:gd name="connsiteX326" fmla="*/ 243795 w 3170238"/>
                <a:gd name="connsiteY326" fmla="*/ 1691428 h 2867025"/>
                <a:gd name="connsiteX327" fmla="*/ 246516 w 3170238"/>
                <a:gd name="connsiteY327" fmla="*/ 1690294 h 2867025"/>
                <a:gd name="connsiteX328" fmla="*/ 249464 w 3170238"/>
                <a:gd name="connsiteY328" fmla="*/ 1689386 h 2867025"/>
                <a:gd name="connsiteX329" fmla="*/ 252413 w 3170238"/>
                <a:gd name="connsiteY329" fmla="*/ 1688479 h 2867025"/>
                <a:gd name="connsiteX330" fmla="*/ 255361 w 3170238"/>
                <a:gd name="connsiteY330" fmla="*/ 1687799 h 2867025"/>
                <a:gd name="connsiteX331" fmla="*/ 258763 w 3170238"/>
                <a:gd name="connsiteY331" fmla="*/ 1687345 h 2867025"/>
                <a:gd name="connsiteX332" fmla="*/ 262164 w 3170238"/>
                <a:gd name="connsiteY332" fmla="*/ 1686891 h 2867025"/>
                <a:gd name="connsiteX333" fmla="*/ 265566 w 3170238"/>
                <a:gd name="connsiteY333" fmla="*/ 1686664 h 2867025"/>
                <a:gd name="connsiteX334" fmla="*/ 269422 w 3170238"/>
                <a:gd name="connsiteY334" fmla="*/ 1686438 h 2867025"/>
                <a:gd name="connsiteX335" fmla="*/ 273277 w 3170238"/>
                <a:gd name="connsiteY335" fmla="*/ 1686438 h 2867025"/>
                <a:gd name="connsiteX336" fmla="*/ 277132 w 3170238"/>
                <a:gd name="connsiteY336" fmla="*/ 1686664 h 2867025"/>
                <a:gd name="connsiteX337" fmla="*/ 281668 w 3170238"/>
                <a:gd name="connsiteY337" fmla="*/ 1687118 h 2867025"/>
                <a:gd name="connsiteX338" fmla="*/ 285977 w 3170238"/>
                <a:gd name="connsiteY338" fmla="*/ 1687572 h 2867025"/>
                <a:gd name="connsiteX339" fmla="*/ 290966 w 3170238"/>
                <a:gd name="connsiteY339" fmla="*/ 1688252 h 2867025"/>
                <a:gd name="connsiteX340" fmla="*/ 300038 w 3170238"/>
                <a:gd name="connsiteY340" fmla="*/ 1690067 h 2867025"/>
                <a:gd name="connsiteX341" fmla="*/ 309109 w 3170238"/>
                <a:gd name="connsiteY341" fmla="*/ 1691654 h 2867025"/>
                <a:gd name="connsiteX342" fmla="*/ 317727 w 3170238"/>
                <a:gd name="connsiteY342" fmla="*/ 1693696 h 2867025"/>
                <a:gd name="connsiteX343" fmla="*/ 325891 w 3170238"/>
                <a:gd name="connsiteY343" fmla="*/ 1695964 h 2867025"/>
                <a:gd name="connsiteX344" fmla="*/ 341766 w 3170238"/>
                <a:gd name="connsiteY344" fmla="*/ 1700047 h 2867025"/>
                <a:gd name="connsiteX345" fmla="*/ 356507 w 3170238"/>
                <a:gd name="connsiteY345" fmla="*/ 1704583 h 2867025"/>
                <a:gd name="connsiteX346" fmla="*/ 370795 w 3170238"/>
                <a:gd name="connsiteY346" fmla="*/ 1709346 h 2867025"/>
                <a:gd name="connsiteX347" fmla="*/ 384402 w 3170238"/>
                <a:gd name="connsiteY347" fmla="*/ 1713883 h 2867025"/>
                <a:gd name="connsiteX348" fmla="*/ 397555 w 3170238"/>
                <a:gd name="connsiteY348" fmla="*/ 1718192 h 2867025"/>
                <a:gd name="connsiteX349" fmla="*/ 410936 w 3170238"/>
                <a:gd name="connsiteY349" fmla="*/ 1722729 h 2867025"/>
                <a:gd name="connsiteX350" fmla="*/ 424543 w 3170238"/>
                <a:gd name="connsiteY350" fmla="*/ 1726584 h 2867025"/>
                <a:gd name="connsiteX351" fmla="*/ 431347 w 3170238"/>
                <a:gd name="connsiteY351" fmla="*/ 1728172 h 2867025"/>
                <a:gd name="connsiteX352" fmla="*/ 438377 w 3170238"/>
                <a:gd name="connsiteY352" fmla="*/ 1729987 h 2867025"/>
                <a:gd name="connsiteX353" fmla="*/ 445634 w 3170238"/>
                <a:gd name="connsiteY353" fmla="*/ 1731348 h 2867025"/>
                <a:gd name="connsiteX354" fmla="*/ 452891 w 3170238"/>
                <a:gd name="connsiteY354" fmla="*/ 1732709 h 2867025"/>
                <a:gd name="connsiteX355" fmla="*/ 460829 w 3170238"/>
                <a:gd name="connsiteY355" fmla="*/ 1733843 h 2867025"/>
                <a:gd name="connsiteX356" fmla="*/ 468539 w 3170238"/>
                <a:gd name="connsiteY356" fmla="*/ 1734750 h 2867025"/>
                <a:gd name="connsiteX357" fmla="*/ 476930 w 3170238"/>
                <a:gd name="connsiteY357" fmla="*/ 1735657 h 2867025"/>
                <a:gd name="connsiteX358" fmla="*/ 485095 w 3170238"/>
                <a:gd name="connsiteY358" fmla="*/ 1736111 h 2867025"/>
                <a:gd name="connsiteX359" fmla="*/ 494166 w 3170238"/>
                <a:gd name="connsiteY359" fmla="*/ 1736564 h 2867025"/>
                <a:gd name="connsiteX360" fmla="*/ 503011 w 3170238"/>
                <a:gd name="connsiteY360" fmla="*/ 1736564 h 2867025"/>
                <a:gd name="connsiteX361" fmla="*/ 512763 w 3170238"/>
                <a:gd name="connsiteY361" fmla="*/ 1736338 h 2867025"/>
                <a:gd name="connsiteX362" fmla="*/ 522741 w 3170238"/>
                <a:gd name="connsiteY362" fmla="*/ 1735884 h 2867025"/>
                <a:gd name="connsiteX363" fmla="*/ 533400 w 3170238"/>
                <a:gd name="connsiteY363" fmla="*/ 1734977 h 2867025"/>
                <a:gd name="connsiteX364" fmla="*/ 544286 w 3170238"/>
                <a:gd name="connsiteY364" fmla="*/ 1733843 h 2867025"/>
                <a:gd name="connsiteX365" fmla="*/ 566511 w 3170238"/>
                <a:gd name="connsiteY365" fmla="*/ 1731121 h 2867025"/>
                <a:gd name="connsiteX366" fmla="*/ 588736 w 3170238"/>
                <a:gd name="connsiteY366" fmla="*/ 1727945 h 2867025"/>
                <a:gd name="connsiteX367" fmla="*/ 610734 w 3170238"/>
                <a:gd name="connsiteY367" fmla="*/ 1724316 h 2867025"/>
                <a:gd name="connsiteX368" fmla="*/ 632506 w 3170238"/>
                <a:gd name="connsiteY368" fmla="*/ 1720687 h 2867025"/>
                <a:gd name="connsiteX369" fmla="*/ 654277 w 3170238"/>
                <a:gd name="connsiteY369" fmla="*/ 1716604 h 2867025"/>
                <a:gd name="connsiteX370" fmla="*/ 675595 w 3170238"/>
                <a:gd name="connsiteY370" fmla="*/ 1712522 h 2867025"/>
                <a:gd name="connsiteX371" fmla="*/ 717777 w 3170238"/>
                <a:gd name="connsiteY371" fmla="*/ 1704356 h 2867025"/>
                <a:gd name="connsiteX372" fmla="*/ 738188 w 3170238"/>
                <a:gd name="connsiteY372" fmla="*/ 1700727 h 2867025"/>
                <a:gd name="connsiteX373" fmla="*/ 758145 w 3170238"/>
                <a:gd name="connsiteY373" fmla="*/ 1697098 h 2867025"/>
                <a:gd name="connsiteX374" fmla="*/ 777648 w 3170238"/>
                <a:gd name="connsiteY374" fmla="*/ 1693923 h 2867025"/>
                <a:gd name="connsiteX375" fmla="*/ 796698 w 3170238"/>
                <a:gd name="connsiteY375" fmla="*/ 1691201 h 2867025"/>
                <a:gd name="connsiteX376" fmla="*/ 815068 w 3170238"/>
                <a:gd name="connsiteY376" fmla="*/ 1689159 h 2867025"/>
                <a:gd name="connsiteX377" fmla="*/ 824139 w 3170238"/>
                <a:gd name="connsiteY377" fmla="*/ 1688025 h 2867025"/>
                <a:gd name="connsiteX378" fmla="*/ 833211 w 3170238"/>
                <a:gd name="connsiteY378" fmla="*/ 1687345 h 2867025"/>
                <a:gd name="connsiteX379" fmla="*/ 841829 w 3170238"/>
                <a:gd name="connsiteY379" fmla="*/ 1686891 h 2867025"/>
                <a:gd name="connsiteX380" fmla="*/ 850447 w 3170238"/>
                <a:gd name="connsiteY380" fmla="*/ 1686438 h 2867025"/>
                <a:gd name="connsiteX381" fmla="*/ 858838 w 3170238"/>
                <a:gd name="connsiteY381" fmla="*/ 1686438 h 2867025"/>
                <a:gd name="connsiteX382" fmla="*/ 867002 w 3170238"/>
                <a:gd name="connsiteY382" fmla="*/ 1686438 h 2867025"/>
                <a:gd name="connsiteX383" fmla="*/ 875166 w 3170238"/>
                <a:gd name="connsiteY383" fmla="*/ 1686438 h 2867025"/>
                <a:gd name="connsiteX384" fmla="*/ 884011 w 3170238"/>
                <a:gd name="connsiteY384" fmla="*/ 1686211 h 2867025"/>
                <a:gd name="connsiteX385" fmla="*/ 893082 w 3170238"/>
                <a:gd name="connsiteY385" fmla="*/ 1685530 h 2867025"/>
                <a:gd name="connsiteX386" fmla="*/ 902381 w 3170238"/>
                <a:gd name="connsiteY386" fmla="*/ 1684850 h 2867025"/>
                <a:gd name="connsiteX387" fmla="*/ 911679 w 3170238"/>
                <a:gd name="connsiteY387" fmla="*/ 1683943 h 2867025"/>
                <a:gd name="connsiteX388" fmla="*/ 921204 w 3170238"/>
                <a:gd name="connsiteY388" fmla="*/ 1682582 h 2867025"/>
                <a:gd name="connsiteX389" fmla="*/ 931182 w 3170238"/>
                <a:gd name="connsiteY389" fmla="*/ 1680994 h 2867025"/>
                <a:gd name="connsiteX390" fmla="*/ 941161 w 3170238"/>
                <a:gd name="connsiteY390" fmla="*/ 1679406 h 2867025"/>
                <a:gd name="connsiteX391" fmla="*/ 951820 w 3170238"/>
                <a:gd name="connsiteY391" fmla="*/ 1677138 h 2867025"/>
                <a:gd name="connsiteX392" fmla="*/ 962025 w 3170238"/>
                <a:gd name="connsiteY392" fmla="*/ 1674870 h 2867025"/>
                <a:gd name="connsiteX393" fmla="*/ 972457 w 3170238"/>
                <a:gd name="connsiteY393" fmla="*/ 1672602 h 2867025"/>
                <a:gd name="connsiteX394" fmla="*/ 982889 w 3170238"/>
                <a:gd name="connsiteY394" fmla="*/ 1669880 h 2867025"/>
                <a:gd name="connsiteX395" fmla="*/ 993548 w 3170238"/>
                <a:gd name="connsiteY395" fmla="*/ 1666931 h 2867025"/>
                <a:gd name="connsiteX396" fmla="*/ 1004207 w 3170238"/>
                <a:gd name="connsiteY396" fmla="*/ 1663983 h 2867025"/>
                <a:gd name="connsiteX397" fmla="*/ 1014639 w 3170238"/>
                <a:gd name="connsiteY397" fmla="*/ 1660807 h 2867025"/>
                <a:gd name="connsiteX398" fmla="*/ 1025525 w 3170238"/>
                <a:gd name="connsiteY398" fmla="*/ 1657178 h 2867025"/>
                <a:gd name="connsiteX399" fmla="*/ 1035957 w 3170238"/>
                <a:gd name="connsiteY399" fmla="*/ 1653776 h 2867025"/>
                <a:gd name="connsiteX400" fmla="*/ 1046389 w 3170238"/>
                <a:gd name="connsiteY400" fmla="*/ 1649920 h 2867025"/>
                <a:gd name="connsiteX401" fmla="*/ 1056822 w 3170238"/>
                <a:gd name="connsiteY401" fmla="*/ 1646064 h 2867025"/>
                <a:gd name="connsiteX402" fmla="*/ 1067027 w 3170238"/>
                <a:gd name="connsiteY402" fmla="*/ 1641755 h 2867025"/>
                <a:gd name="connsiteX403" fmla="*/ 1077232 w 3170238"/>
                <a:gd name="connsiteY403" fmla="*/ 1637672 h 2867025"/>
                <a:gd name="connsiteX404" fmla="*/ 1087211 w 3170238"/>
                <a:gd name="connsiteY404" fmla="*/ 1633362 h 2867025"/>
                <a:gd name="connsiteX405" fmla="*/ 1096963 w 3170238"/>
                <a:gd name="connsiteY405" fmla="*/ 1628826 h 2867025"/>
                <a:gd name="connsiteX406" fmla="*/ 1106714 w 3170238"/>
                <a:gd name="connsiteY406" fmla="*/ 1624290 h 2867025"/>
                <a:gd name="connsiteX407" fmla="*/ 1116013 w 3170238"/>
                <a:gd name="connsiteY407" fmla="*/ 1619753 h 2867025"/>
                <a:gd name="connsiteX408" fmla="*/ 1125084 w 3170238"/>
                <a:gd name="connsiteY408" fmla="*/ 1614763 h 2867025"/>
                <a:gd name="connsiteX409" fmla="*/ 1133702 w 3170238"/>
                <a:gd name="connsiteY409" fmla="*/ 1609773 h 2867025"/>
                <a:gd name="connsiteX410" fmla="*/ 1142320 w 3170238"/>
                <a:gd name="connsiteY410" fmla="*/ 1604783 h 2867025"/>
                <a:gd name="connsiteX411" fmla="*/ 1150484 w 3170238"/>
                <a:gd name="connsiteY411" fmla="*/ 1599793 h 2867025"/>
                <a:gd name="connsiteX412" fmla="*/ 1158422 w 3170238"/>
                <a:gd name="connsiteY412" fmla="*/ 1594576 h 2867025"/>
                <a:gd name="connsiteX413" fmla="*/ 1165679 w 3170238"/>
                <a:gd name="connsiteY413" fmla="*/ 1589133 h 2867025"/>
                <a:gd name="connsiteX414" fmla="*/ 1172709 w 3170238"/>
                <a:gd name="connsiteY414" fmla="*/ 1583916 h 2867025"/>
                <a:gd name="connsiteX415" fmla="*/ 1179286 w 3170238"/>
                <a:gd name="connsiteY415" fmla="*/ 1578472 h 2867025"/>
                <a:gd name="connsiteX416" fmla="*/ 1185863 w 3170238"/>
                <a:gd name="connsiteY416" fmla="*/ 1572575 h 2867025"/>
                <a:gd name="connsiteX417" fmla="*/ 1192213 w 3170238"/>
                <a:gd name="connsiteY417" fmla="*/ 1566905 h 2867025"/>
                <a:gd name="connsiteX418" fmla="*/ 1198563 w 3170238"/>
                <a:gd name="connsiteY418" fmla="*/ 1560780 h 2867025"/>
                <a:gd name="connsiteX419" fmla="*/ 1204913 w 3170238"/>
                <a:gd name="connsiteY419" fmla="*/ 1554656 h 2867025"/>
                <a:gd name="connsiteX420" fmla="*/ 1211036 w 3170238"/>
                <a:gd name="connsiteY420" fmla="*/ 1548306 h 2867025"/>
                <a:gd name="connsiteX421" fmla="*/ 1222829 w 3170238"/>
                <a:gd name="connsiteY421" fmla="*/ 1535377 h 2867025"/>
                <a:gd name="connsiteX422" fmla="*/ 1234622 w 3170238"/>
                <a:gd name="connsiteY422" fmla="*/ 1522448 h 2867025"/>
                <a:gd name="connsiteX423" fmla="*/ 1245961 w 3170238"/>
                <a:gd name="connsiteY423" fmla="*/ 1509293 h 2867025"/>
                <a:gd name="connsiteX424" fmla="*/ 1267959 w 3170238"/>
                <a:gd name="connsiteY424" fmla="*/ 1483889 h 2867025"/>
                <a:gd name="connsiteX425" fmla="*/ 1278618 w 3170238"/>
                <a:gd name="connsiteY425" fmla="*/ 1471868 h 2867025"/>
                <a:gd name="connsiteX426" fmla="*/ 1289277 w 3170238"/>
                <a:gd name="connsiteY426" fmla="*/ 1460527 h 2867025"/>
                <a:gd name="connsiteX427" fmla="*/ 1294720 w 3170238"/>
                <a:gd name="connsiteY427" fmla="*/ 1455083 h 2867025"/>
                <a:gd name="connsiteX428" fmla="*/ 1299936 w 3170238"/>
                <a:gd name="connsiteY428" fmla="*/ 1449867 h 2867025"/>
                <a:gd name="connsiteX429" fmla="*/ 1305379 w 3170238"/>
                <a:gd name="connsiteY429" fmla="*/ 1445103 h 2867025"/>
                <a:gd name="connsiteX430" fmla="*/ 1310595 w 3170238"/>
                <a:gd name="connsiteY430" fmla="*/ 1440794 h 2867025"/>
                <a:gd name="connsiteX431" fmla="*/ 1315811 w 3170238"/>
                <a:gd name="connsiteY431" fmla="*/ 1436257 h 2867025"/>
                <a:gd name="connsiteX432" fmla="*/ 1321254 w 3170238"/>
                <a:gd name="connsiteY432" fmla="*/ 1432402 h 2867025"/>
                <a:gd name="connsiteX433" fmla="*/ 1326470 w 3170238"/>
                <a:gd name="connsiteY433" fmla="*/ 1428999 h 2867025"/>
                <a:gd name="connsiteX434" fmla="*/ 1331913 w 3170238"/>
                <a:gd name="connsiteY434" fmla="*/ 1425824 h 2867025"/>
                <a:gd name="connsiteX435" fmla="*/ 1337582 w 3170238"/>
                <a:gd name="connsiteY435" fmla="*/ 1422875 h 2867025"/>
                <a:gd name="connsiteX436" fmla="*/ 1342798 w 3170238"/>
                <a:gd name="connsiteY436" fmla="*/ 1420834 h 2867025"/>
                <a:gd name="connsiteX437" fmla="*/ 1348468 w 3170238"/>
                <a:gd name="connsiteY437" fmla="*/ 1418792 h 2867025"/>
                <a:gd name="connsiteX438" fmla="*/ 1354138 w 3170238"/>
                <a:gd name="connsiteY438" fmla="*/ 1417432 h 2867025"/>
                <a:gd name="connsiteX439" fmla="*/ 1355498 w 3170238"/>
                <a:gd name="connsiteY439" fmla="*/ 1413349 h 2867025"/>
                <a:gd name="connsiteX440" fmla="*/ 1360034 w 3170238"/>
                <a:gd name="connsiteY440" fmla="*/ 1402688 h 2867025"/>
                <a:gd name="connsiteX441" fmla="*/ 1367291 w 3170238"/>
                <a:gd name="connsiteY441" fmla="*/ 1386584 h 2867025"/>
                <a:gd name="connsiteX442" fmla="*/ 1377043 w 3170238"/>
                <a:gd name="connsiteY442" fmla="*/ 1366171 h 2867025"/>
                <a:gd name="connsiteX443" fmla="*/ 1382486 w 3170238"/>
                <a:gd name="connsiteY443" fmla="*/ 1354830 h 2867025"/>
                <a:gd name="connsiteX444" fmla="*/ 1388609 w 3170238"/>
                <a:gd name="connsiteY444" fmla="*/ 1342808 h 2867025"/>
                <a:gd name="connsiteX445" fmla="*/ 1395186 w 3170238"/>
                <a:gd name="connsiteY445" fmla="*/ 1330333 h 2867025"/>
                <a:gd name="connsiteX446" fmla="*/ 1402216 w 3170238"/>
                <a:gd name="connsiteY446" fmla="*/ 1317858 h 2867025"/>
                <a:gd name="connsiteX447" fmla="*/ 1409473 w 3170238"/>
                <a:gd name="connsiteY447" fmla="*/ 1305157 h 2867025"/>
                <a:gd name="connsiteX448" fmla="*/ 1417184 w 3170238"/>
                <a:gd name="connsiteY448" fmla="*/ 1292682 h 2867025"/>
                <a:gd name="connsiteX449" fmla="*/ 1425122 w 3170238"/>
                <a:gd name="connsiteY449" fmla="*/ 1280207 h 2867025"/>
                <a:gd name="connsiteX450" fmla="*/ 2085522 w 3170238"/>
                <a:gd name="connsiteY450" fmla="*/ 1252537 h 2867025"/>
                <a:gd name="connsiteX451" fmla="*/ 2090284 w 3170238"/>
                <a:gd name="connsiteY451" fmla="*/ 1261625 h 2867025"/>
                <a:gd name="connsiteX452" fmla="*/ 2095273 w 3170238"/>
                <a:gd name="connsiteY452" fmla="*/ 1271395 h 2867025"/>
                <a:gd name="connsiteX453" fmla="*/ 2101170 w 3170238"/>
                <a:gd name="connsiteY453" fmla="*/ 1282982 h 2867025"/>
                <a:gd name="connsiteX454" fmla="*/ 2106840 w 3170238"/>
                <a:gd name="connsiteY454" fmla="*/ 1295251 h 2867025"/>
                <a:gd name="connsiteX455" fmla="*/ 2112282 w 3170238"/>
                <a:gd name="connsiteY455" fmla="*/ 1307293 h 2867025"/>
                <a:gd name="connsiteX456" fmla="*/ 2114777 w 3170238"/>
                <a:gd name="connsiteY456" fmla="*/ 1312518 h 2867025"/>
                <a:gd name="connsiteX457" fmla="*/ 2116365 w 3170238"/>
                <a:gd name="connsiteY457" fmla="*/ 1317290 h 2867025"/>
                <a:gd name="connsiteX458" fmla="*/ 2117952 w 3170238"/>
                <a:gd name="connsiteY458" fmla="*/ 1321379 h 2867025"/>
                <a:gd name="connsiteX459" fmla="*/ 2118632 w 3170238"/>
                <a:gd name="connsiteY459" fmla="*/ 1324787 h 2867025"/>
                <a:gd name="connsiteX460" fmla="*/ 2120220 w 3170238"/>
                <a:gd name="connsiteY460" fmla="*/ 1332739 h 2867025"/>
                <a:gd name="connsiteX461" fmla="*/ 2123168 w 3170238"/>
                <a:gd name="connsiteY461" fmla="*/ 1345235 h 2867025"/>
                <a:gd name="connsiteX462" fmla="*/ 2132240 w 3170238"/>
                <a:gd name="connsiteY462" fmla="*/ 1379316 h 2867025"/>
                <a:gd name="connsiteX463" fmla="*/ 2142898 w 3170238"/>
                <a:gd name="connsiteY463" fmla="*/ 1419076 h 2867025"/>
                <a:gd name="connsiteX464" fmla="*/ 2153331 w 3170238"/>
                <a:gd name="connsiteY464" fmla="*/ 1456792 h 2867025"/>
                <a:gd name="connsiteX465" fmla="*/ 2154691 w 3170238"/>
                <a:gd name="connsiteY465" fmla="*/ 1460881 h 2867025"/>
                <a:gd name="connsiteX466" fmla="*/ 2156279 w 3170238"/>
                <a:gd name="connsiteY466" fmla="*/ 1465425 h 2867025"/>
                <a:gd name="connsiteX467" fmla="*/ 2158093 w 3170238"/>
                <a:gd name="connsiteY467" fmla="*/ 1470196 h 2867025"/>
                <a:gd name="connsiteX468" fmla="*/ 2160134 w 3170238"/>
                <a:gd name="connsiteY468" fmla="*/ 1474741 h 2867025"/>
                <a:gd name="connsiteX469" fmla="*/ 2165123 w 3170238"/>
                <a:gd name="connsiteY469" fmla="*/ 1484965 h 2867025"/>
                <a:gd name="connsiteX470" fmla="*/ 2170793 w 3170238"/>
                <a:gd name="connsiteY470" fmla="*/ 1495189 h 2867025"/>
                <a:gd name="connsiteX471" fmla="*/ 2177143 w 3170238"/>
                <a:gd name="connsiteY471" fmla="*/ 1505867 h 2867025"/>
                <a:gd name="connsiteX472" fmla="*/ 2183493 w 3170238"/>
                <a:gd name="connsiteY472" fmla="*/ 1517000 h 2867025"/>
                <a:gd name="connsiteX473" fmla="*/ 2190750 w 3170238"/>
                <a:gd name="connsiteY473" fmla="*/ 1527906 h 2867025"/>
                <a:gd name="connsiteX474" fmla="*/ 2197781 w 3170238"/>
                <a:gd name="connsiteY474" fmla="*/ 1538584 h 2867025"/>
                <a:gd name="connsiteX475" fmla="*/ 2211615 w 3170238"/>
                <a:gd name="connsiteY475" fmla="*/ 1559714 h 2867025"/>
                <a:gd name="connsiteX476" fmla="*/ 2224315 w 3170238"/>
                <a:gd name="connsiteY476" fmla="*/ 1578345 h 2867025"/>
                <a:gd name="connsiteX477" fmla="*/ 2229531 w 3170238"/>
                <a:gd name="connsiteY477" fmla="*/ 1586751 h 2867025"/>
                <a:gd name="connsiteX478" fmla="*/ 2234293 w 3170238"/>
                <a:gd name="connsiteY478" fmla="*/ 1594249 h 2867025"/>
                <a:gd name="connsiteX479" fmla="*/ 2237922 w 3170238"/>
                <a:gd name="connsiteY479" fmla="*/ 1600610 h 2867025"/>
                <a:gd name="connsiteX480" fmla="*/ 2239282 w 3170238"/>
                <a:gd name="connsiteY480" fmla="*/ 1603564 h 2867025"/>
                <a:gd name="connsiteX481" fmla="*/ 2240416 w 3170238"/>
                <a:gd name="connsiteY481" fmla="*/ 1606063 h 2867025"/>
                <a:gd name="connsiteX482" fmla="*/ 2242004 w 3170238"/>
                <a:gd name="connsiteY482" fmla="*/ 1610607 h 2867025"/>
                <a:gd name="connsiteX483" fmla="*/ 2243138 w 3170238"/>
                <a:gd name="connsiteY483" fmla="*/ 1615606 h 2867025"/>
                <a:gd name="connsiteX484" fmla="*/ 2244045 w 3170238"/>
                <a:gd name="connsiteY484" fmla="*/ 1620604 h 2867025"/>
                <a:gd name="connsiteX485" fmla="*/ 2244498 w 3170238"/>
                <a:gd name="connsiteY485" fmla="*/ 1625603 h 2867025"/>
                <a:gd name="connsiteX486" fmla="*/ 2244725 w 3170238"/>
                <a:gd name="connsiteY486" fmla="*/ 1630828 h 2867025"/>
                <a:gd name="connsiteX487" fmla="*/ 2244725 w 3170238"/>
                <a:gd name="connsiteY487" fmla="*/ 1635827 h 2867025"/>
                <a:gd name="connsiteX488" fmla="*/ 2244498 w 3170238"/>
                <a:gd name="connsiteY488" fmla="*/ 1640598 h 2867025"/>
                <a:gd name="connsiteX489" fmla="*/ 2244045 w 3170238"/>
                <a:gd name="connsiteY489" fmla="*/ 1645142 h 2867025"/>
                <a:gd name="connsiteX490" fmla="*/ 2242911 w 3170238"/>
                <a:gd name="connsiteY490" fmla="*/ 1653321 h 2867025"/>
                <a:gd name="connsiteX491" fmla="*/ 2241777 w 3170238"/>
                <a:gd name="connsiteY491" fmla="*/ 1659910 h 2867025"/>
                <a:gd name="connsiteX492" fmla="*/ 2240416 w 3170238"/>
                <a:gd name="connsiteY492" fmla="*/ 1665817 h 2867025"/>
                <a:gd name="connsiteX493" fmla="*/ 2236107 w 3170238"/>
                <a:gd name="connsiteY493" fmla="*/ 1671725 h 2867025"/>
                <a:gd name="connsiteX494" fmla="*/ 2232252 w 3170238"/>
                <a:gd name="connsiteY494" fmla="*/ 1678313 h 2867025"/>
                <a:gd name="connsiteX495" fmla="*/ 2228623 w 3170238"/>
                <a:gd name="connsiteY495" fmla="*/ 1685129 h 2867025"/>
                <a:gd name="connsiteX496" fmla="*/ 2224995 w 3170238"/>
                <a:gd name="connsiteY496" fmla="*/ 1691945 h 2867025"/>
                <a:gd name="connsiteX497" fmla="*/ 2221820 w 3170238"/>
                <a:gd name="connsiteY497" fmla="*/ 1699216 h 2867025"/>
                <a:gd name="connsiteX498" fmla="*/ 2218645 w 3170238"/>
                <a:gd name="connsiteY498" fmla="*/ 1706032 h 2867025"/>
                <a:gd name="connsiteX499" fmla="*/ 2213202 w 3170238"/>
                <a:gd name="connsiteY499" fmla="*/ 1718983 h 2867025"/>
                <a:gd name="connsiteX500" fmla="*/ 2208893 w 3170238"/>
                <a:gd name="connsiteY500" fmla="*/ 1730343 h 2867025"/>
                <a:gd name="connsiteX501" fmla="*/ 2205718 w 3170238"/>
                <a:gd name="connsiteY501" fmla="*/ 1739658 h 2867025"/>
                <a:gd name="connsiteX502" fmla="*/ 2202997 w 3170238"/>
                <a:gd name="connsiteY502" fmla="*/ 1747837 h 2867025"/>
                <a:gd name="connsiteX503" fmla="*/ 2202770 w 3170238"/>
                <a:gd name="connsiteY503" fmla="*/ 1743520 h 2867025"/>
                <a:gd name="connsiteX504" fmla="*/ 2202316 w 3170238"/>
                <a:gd name="connsiteY504" fmla="*/ 1739203 h 2867025"/>
                <a:gd name="connsiteX505" fmla="*/ 2201409 w 3170238"/>
                <a:gd name="connsiteY505" fmla="*/ 1734659 h 2867025"/>
                <a:gd name="connsiteX506" fmla="*/ 2200048 w 3170238"/>
                <a:gd name="connsiteY506" fmla="*/ 1730343 h 2867025"/>
                <a:gd name="connsiteX507" fmla="*/ 2198688 w 3170238"/>
                <a:gd name="connsiteY507" fmla="*/ 1726026 h 2867025"/>
                <a:gd name="connsiteX508" fmla="*/ 2197327 w 3170238"/>
                <a:gd name="connsiteY508" fmla="*/ 1721482 h 2867025"/>
                <a:gd name="connsiteX509" fmla="*/ 2195286 w 3170238"/>
                <a:gd name="connsiteY509" fmla="*/ 1717165 h 2867025"/>
                <a:gd name="connsiteX510" fmla="*/ 2193245 w 3170238"/>
                <a:gd name="connsiteY510" fmla="*/ 1713075 h 2867025"/>
                <a:gd name="connsiteX511" fmla="*/ 2189390 w 3170238"/>
                <a:gd name="connsiteY511" fmla="*/ 1704669 h 2867025"/>
                <a:gd name="connsiteX512" fmla="*/ 2185307 w 3170238"/>
                <a:gd name="connsiteY512" fmla="*/ 1697398 h 2867025"/>
                <a:gd name="connsiteX513" fmla="*/ 2178277 w 3170238"/>
                <a:gd name="connsiteY513" fmla="*/ 1685357 h 2867025"/>
                <a:gd name="connsiteX514" fmla="*/ 2175102 w 3170238"/>
                <a:gd name="connsiteY514" fmla="*/ 1680813 h 2867025"/>
                <a:gd name="connsiteX515" fmla="*/ 2171020 w 3170238"/>
                <a:gd name="connsiteY515" fmla="*/ 1675814 h 2867025"/>
                <a:gd name="connsiteX516" fmla="*/ 2166257 w 3170238"/>
                <a:gd name="connsiteY516" fmla="*/ 1670361 h 2867025"/>
                <a:gd name="connsiteX517" fmla="*/ 2161495 w 3170238"/>
                <a:gd name="connsiteY517" fmla="*/ 1665363 h 2867025"/>
                <a:gd name="connsiteX518" fmla="*/ 2156279 w 3170238"/>
                <a:gd name="connsiteY518" fmla="*/ 1660592 h 2867025"/>
                <a:gd name="connsiteX519" fmla="*/ 2151063 w 3170238"/>
                <a:gd name="connsiteY519" fmla="*/ 1656502 h 2867025"/>
                <a:gd name="connsiteX520" fmla="*/ 2148341 w 3170238"/>
                <a:gd name="connsiteY520" fmla="*/ 1654684 h 2867025"/>
                <a:gd name="connsiteX521" fmla="*/ 2145847 w 3170238"/>
                <a:gd name="connsiteY521" fmla="*/ 1653321 h 2867025"/>
                <a:gd name="connsiteX522" fmla="*/ 2143352 w 3170238"/>
                <a:gd name="connsiteY522" fmla="*/ 1651731 h 2867025"/>
                <a:gd name="connsiteX523" fmla="*/ 2141084 w 3170238"/>
                <a:gd name="connsiteY523" fmla="*/ 1650822 h 2867025"/>
                <a:gd name="connsiteX524" fmla="*/ 2139723 w 3170238"/>
                <a:gd name="connsiteY524" fmla="*/ 1650140 h 2867025"/>
                <a:gd name="connsiteX525" fmla="*/ 2138363 w 3170238"/>
                <a:gd name="connsiteY525" fmla="*/ 1649232 h 2867025"/>
                <a:gd name="connsiteX526" fmla="*/ 2136775 w 3170238"/>
                <a:gd name="connsiteY526" fmla="*/ 1647868 h 2867025"/>
                <a:gd name="connsiteX527" fmla="*/ 2135415 w 3170238"/>
                <a:gd name="connsiteY527" fmla="*/ 1646505 h 2867025"/>
                <a:gd name="connsiteX528" fmla="*/ 2132240 w 3170238"/>
                <a:gd name="connsiteY528" fmla="*/ 1642643 h 2867025"/>
                <a:gd name="connsiteX529" fmla="*/ 2128611 w 3170238"/>
                <a:gd name="connsiteY529" fmla="*/ 1637644 h 2867025"/>
                <a:gd name="connsiteX530" fmla="*/ 2124756 w 3170238"/>
                <a:gd name="connsiteY530" fmla="*/ 1631737 h 2867025"/>
                <a:gd name="connsiteX531" fmla="*/ 2120900 w 3170238"/>
                <a:gd name="connsiteY531" fmla="*/ 1625148 h 2867025"/>
                <a:gd name="connsiteX532" fmla="*/ 2116591 w 3170238"/>
                <a:gd name="connsiteY532" fmla="*/ 1618105 h 2867025"/>
                <a:gd name="connsiteX533" fmla="*/ 2112509 w 3170238"/>
                <a:gd name="connsiteY533" fmla="*/ 1610607 h 2867025"/>
                <a:gd name="connsiteX534" fmla="*/ 2108427 w 3170238"/>
                <a:gd name="connsiteY534" fmla="*/ 1602655 h 2867025"/>
                <a:gd name="connsiteX535" fmla="*/ 2104572 w 3170238"/>
                <a:gd name="connsiteY535" fmla="*/ 1594249 h 2867025"/>
                <a:gd name="connsiteX536" fmla="*/ 2100716 w 3170238"/>
                <a:gd name="connsiteY536" fmla="*/ 1586069 h 2867025"/>
                <a:gd name="connsiteX537" fmla="*/ 2096861 w 3170238"/>
                <a:gd name="connsiteY537" fmla="*/ 1577663 h 2867025"/>
                <a:gd name="connsiteX538" fmla="*/ 2093459 w 3170238"/>
                <a:gd name="connsiteY538" fmla="*/ 1569484 h 2867025"/>
                <a:gd name="connsiteX539" fmla="*/ 2090284 w 3170238"/>
                <a:gd name="connsiteY539" fmla="*/ 1561304 h 2867025"/>
                <a:gd name="connsiteX540" fmla="*/ 2087790 w 3170238"/>
                <a:gd name="connsiteY540" fmla="*/ 1553580 h 2867025"/>
                <a:gd name="connsiteX541" fmla="*/ 2085522 w 3170238"/>
                <a:gd name="connsiteY541" fmla="*/ 1546309 h 2867025"/>
                <a:gd name="connsiteX542" fmla="*/ 2083027 w 3170238"/>
                <a:gd name="connsiteY542" fmla="*/ 1538811 h 2867025"/>
                <a:gd name="connsiteX543" fmla="*/ 2080079 w 3170238"/>
                <a:gd name="connsiteY543" fmla="*/ 1530859 h 2867025"/>
                <a:gd name="connsiteX544" fmla="*/ 2076450 w 3170238"/>
                <a:gd name="connsiteY544" fmla="*/ 1522453 h 2867025"/>
                <a:gd name="connsiteX545" fmla="*/ 2072368 w 3170238"/>
                <a:gd name="connsiteY545" fmla="*/ 1513819 h 2867025"/>
                <a:gd name="connsiteX546" fmla="*/ 2068059 w 3170238"/>
                <a:gd name="connsiteY546" fmla="*/ 1504731 h 2867025"/>
                <a:gd name="connsiteX547" fmla="*/ 2063297 w 3170238"/>
                <a:gd name="connsiteY547" fmla="*/ 1495643 h 2867025"/>
                <a:gd name="connsiteX548" fmla="*/ 2053545 w 3170238"/>
                <a:gd name="connsiteY548" fmla="*/ 1477467 h 2867025"/>
                <a:gd name="connsiteX549" fmla="*/ 2035402 w 3170238"/>
                <a:gd name="connsiteY549" fmla="*/ 1444295 h 2867025"/>
                <a:gd name="connsiteX550" fmla="*/ 2028598 w 3170238"/>
                <a:gd name="connsiteY550" fmla="*/ 1431345 h 2867025"/>
                <a:gd name="connsiteX551" fmla="*/ 2026104 w 3170238"/>
                <a:gd name="connsiteY551" fmla="*/ 1425892 h 2867025"/>
                <a:gd name="connsiteX552" fmla="*/ 2024063 w 3170238"/>
                <a:gd name="connsiteY552" fmla="*/ 1421802 h 2867025"/>
                <a:gd name="connsiteX553" fmla="*/ 2022702 w 3170238"/>
                <a:gd name="connsiteY553" fmla="*/ 1417940 h 2867025"/>
                <a:gd name="connsiteX554" fmla="*/ 2020661 w 3170238"/>
                <a:gd name="connsiteY554" fmla="*/ 1414078 h 2867025"/>
                <a:gd name="connsiteX555" fmla="*/ 2016806 w 3170238"/>
                <a:gd name="connsiteY555" fmla="*/ 1405671 h 2867025"/>
                <a:gd name="connsiteX556" fmla="*/ 2007734 w 3170238"/>
                <a:gd name="connsiteY556" fmla="*/ 1389085 h 2867025"/>
                <a:gd name="connsiteX557" fmla="*/ 2003425 w 3170238"/>
                <a:gd name="connsiteY557" fmla="*/ 1381133 h 2867025"/>
                <a:gd name="connsiteX558" fmla="*/ 2000023 w 3170238"/>
                <a:gd name="connsiteY558" fmla="*/ 1373863 h 2867025"/>
                <a:gd name="connsiteX559" fmla="*/ 1998890 w 3170238"/>
                <a:gd name="connsiteY559" fmla="*/ 1370455 h 2867025"/>
                <a:gd name="connsiteX560" fmla="*/ 1997756 w 3170238"/>
                <a:gd name="connsiteY560" fmla="*/ 1367501 h 2867025"/>
                <a:gd name="connsiteX561" fmla="*/ 1997075 w 3170238"/>
                <a:gd name="connsiteY561" fmla="*/ 1364548 h 2867025"/>
                <a:gd name="connsiteX562" fmla="*/ 1996848 w 3170238"/>
                <a:gd name="connsiteY562" fmla="*/ 1362048 h 2867025"/>
                <a:gd name="connsiteX563" fmla="*/ 1996622 w 3170238"/>
                <a:gd name="connsiteY563" fmla="*/ 1359776 h 2867025"/>
                <a:gd name="connsiteX564" fmla="*/ 1996395 w 3170238"/>
                <a:gd name="connsiteY564" fmla="*/ 1357732 h 2867025"/>
                <a:gd name="connsiteX565" fmla="*/ 1995715 w 3170238"/>
                <a:gd name="connsiteY565" fmla="*/ 1355914 h 2867025"/>
                <a:gd name="connsiteX566" fmla="*/ 1995034 w 3170238"/>
                <a:gd name="connsiteY566" fmla="*/ 1354551 h 2867025"/>
                <a:gd name="connsiteX567" fmla="*/ 1993900 w 3170238"/>
                <a:gd name="connsiteY567" fmla="*/ 1352960 h 2867025"/>
                <a:gd name="connsiteX568" fmla="*/ 1992993 w 3170238"/>
                <a:gd name="connsiteY568" fmla="*/ 1351824 h 2867025"/>
                <a:gd name="connsiteX569" fmla="*/ 1991859 w 3170238"/>
                <a:gd name="connsiteY569" fmla="*/ 1350916 h 2867025"/>
                <a:gd name="connsiteX570" fmla="*/ 1990498 w 3170238"/>
                <a:gd name="connsiteY570" fmla="*/ 1349780 h 2867025"/>
                <a:gd name="connsiteX571" fmla="*/ 1988457 w 3170238"/>
                <a:gd name="connsiteY571" fmla="*/ 1348416 h 2867025"/>
                <a:gd name="connsiteX572" fmla="*/ 1986416 w 3170238"/>
                <a:gd name="connsiteY572" fmla="*/ 1347735 h 2867025"/>
                <a:gd name="connsiteX573" fmla="*/ 1984602 w 3170238"/>
                <a:gd name="connsiteY573" fmla="*/ 1347280 h 2867025"/>
                <a:gd name="connsiteX574" fmla="*/ 1983468 w 3170238"/>
                <a:gd name="connsiteY574" fmla="*/ 1344554 h 2867025"/>
                <a:gd name="connsiteX575" fmla="*/ 1982561 w 3170238"/>
                <a:gd name="connsiteY575" fmla="*/ 1342055 h 2867025"/>
                <a:gd name="connsiteX576" fmla="*/ 1981654 w 3170238"/>
                <a:gd name="connsiteY576" fmla="*/ 1338647 h 2867025"/>
                <a:gd name="connsiteX577" fmla="*/ 1981200 w 3170238"/>
                <a:gd name="connsiteY577" fmla="*/ 1335011 h 2867025"/>
                <a:gd name="connsiteX578" fmla="*/ 1981200 w 3170238"/>
                <a:gd name="connsiteY578" fmla="*/ 1333194 h 2867025"/>
                <a:gd name="connsiteX579" fmla="*/ 1981427 w 3170238"/>
                <a:gd name="connsiteY579" fmla="*/ 1331376 h 2867025"/>
                <a:gd name="connsiteX580" fmla="*/ 1981654 w 3170238"/>
                <a:gd name="connsiteY580" fmla="*/ 1329559 h 2867025"/>
                <a:gd name="connsiteX581" fmla="*/ 1982334 w 3170238"/>
                <a:gd name="connsiteY581" fmla="*/ 1327741 h 2867025"/>
                <a:gd name="connsiteX582" fmla="*/ 1983241 w 3170238"/>
                <a:gd name="connsiteY582" fmla="*/ 1326151 h 2867025"/>
                <a:gd name="connsiteX583" fmla="*/ 1984602 w 3170238"/>
                <a:gd name="connsiteY583" fmla="*/ 1324787 h 2867025"/>
                <a:gd name="connsiteX584" fmla="*/ 1985963 w 3170238"/>
                <a:gd name="connsiteY584" fmla="*/ 1323197 h 2867025"/>
                <a:gd name="connsiteX585" fmla="*/ 1987777 w 3170238"/>
                <a:gd name="connsiteY585" fmla="*/ 1322061 h 2867025"/>
                <a:gd name="connsiteX586" fmla="*/ 1989591 w 3170238"/>
                <a:gd name="connsiteY586" fmla="*/ 1321152 h 2867025"/>
                <a:gd name="connsiteX587" fmla="*/ 1991859 w 3170238"/>
                <a:gd name="connsiteY587" fmla="*/ 1320016 h 2867025"/>
                <a:gd name="connsiteX588" fmla="*/ 1996622 w 3170238"/>
                <a:gd name="connsiteY588" fmla="*/ 1318426 h 2867025"/>
                <a:gd name="connsiteX589" fmla="*/ 2002291 w 3170238"/>
                <a:gd name="connsiteY589" fmla="*/ 1316608 h 2867025"/>
                <a:gd name="connsiteX590" fmla="*/ 2008415 w 3170238"/>
                <a:gd name="connsiteY590" fmla="*/ 1314563 h 2867025"/>
                <a:gd name="connsiteX591" fmla="*/ 2014991 w 3170238"/>
                <a:gd name="connsiteY591" fmla="*/ 1312064 h 2867025"/>
                <a:gd name="connsiteX592" fmla="*/ 2018393 w 3170238"/>
                <a:gd name="connsiteY592" fmla="*/ 1310701 h 2867025"/>
                <a:gd name="connsiteX593" fmla="*/ 2021795 w 3170238"/>
                <a:gd name="connsiteY593" fmla="*/ 1308883 h 2867025"/>
                <a:gd name="connsiteX594" fmla="*/ 2025423 w 3170238"/>
                <a:gd name="connsiteY594" fmla="*/ 1307066 h 2867025"/>
                <a:gd name="connsiteX595" fmla="*/ 2029279 w 3170238"/>
                <a:gd name="connsiteY595" fmla="*/ 1304794 h 2867025"/>
                <a:gd name="connsiteX596" fmla="*/ 2033134 w 3170238"/>
                <a:gd name="connsiteY596" fmla="*/ 1302067 h 2867025"/>
                <a:gd name="connsiteX597" fmla="*/ 2037216 w 3170238"/>
                <a:gd name="connsiteY597" fmla="*/ 1298886 h 2867025"/>
                <a:gd name="connsiteX598" fmla="*/ 2041752 w 3170238"/>
                <a:gd name="connsiteY598" fmla="*/ 1295251 h 2867025"/>
                <a:gd name="connsiteX599" fmla="*/ 2046288 w 3170238"/>
                <a:gd name="connsiteY599" fmla="*/ 1291389 h 2867025"/>
                <a:gd name="connsiteX600" fmla="*/ 2055813 w 3170238"/>
                <a:gd name="connsiteY600" fmla="*/ 1282755 h 2867025"/>
                <a:gd name="connsiteX601" fmla="*/ 2064884 w 3170238"/>
                <a:gd name="connsiteY601" fmla="*/ 1274121 h 2867025"/>
                <a:gd name="connsiteX602" fmla="*/ 2072822 w 3170238"/>
                <a:gd name="connsiteY602" fmla="*/ 1265715 h 2867025"/>
                <a:gd name="connsiteX603" fmla="*/ 2079398 w 3170238"/>
                <a:gd name="connsiteY603" fmla="*/ 1258899 h 2867025"/>
                <a:gd name="connsiteX604" fmla="*/ 2340309 w 3170238"/>
                <a:gd name="connsiteY604" fmla="*/ 0 h 2867025"/>
                <a:gd name="connsiteX605" fmla="*/ 2355279 w 3170238"/>
                <a:gd name="connsiteY605" fmla="*/ 0 h 2867025"/>
                <a:gd name="connsiteX606" fmla="*/ 2374786 w 3170238"/>
                <a:gd name="connsiteY606" fmla="*/ 0 h 2867025"/>
                <a:gd name="connsiteX607" fmla="*/ 2395199 w 3170238"/>
                <a:gd name="connsiteY607" fmla="*/ 0 h 2867025"/>
                <a:gd name="connsiteX608" fmla="*/ 2401550 w 3170238"/>
                <a:gd name="connsiteY608" fmla="*/ 4313 h 2867025"/>
                <a:gd name="connsiteX609" fmla="*/ 2408355 w 3170238"/>
                <a:gd name="connsiteY609" fmla="*/ 8172 h 2867025"/>
                <a:gd name="connsiteX610" fmla="*/ 2415159 w 3170238"/>
                <a:gd name="connsiteY610" fmla="*/ 11804 h 2867025"/>
                <a:gd name="connsiteX611" fmla="*/ 2422417 w 3170238"/>
                <a:gd name="connsiteY611" fmla="*/ 14982 h 2867025"/>
                <a:gd name="connsiteX612" fmla="*/ 2428542 w 3170238"/>
                <a:gd name="connsiteY612" fmla="*/ 17479 h 2867025"/>
                <a:gd name="connsiteX613" fmla="*/ 2435573 w 3170238"/>
                <a:gd name="connsiteY613" fmla="*/ 19522 h 2867025"/>
                <a:gd name="connsiteX614" fmla="*/ 2443285 w 3170238"/>
                <a:gd name="connsiteY614" fmla="*/ 22019 h 2867025"/>
                <a:gd name="connsiteX615" fmla="*/ 2451904 w 3170238"/>
                <a:gd name="connsiteY615" fmla="*/ 24516 h 2867025"/>
                <a:gd name="connsiteX616" fmla="*/ 2470276 w 3170238"/>
                <a:gd name="connsiteY616" fmla="*/ 29056 h 2867025"/>
                <a:gd name="connsiteX617" fmla="*/ 2488875 w 3170238"/>
                <a:gd name="connsiteY617" fmla="*/ 34050 h 2867025"/>
                <a:gd name="connsiteX618" fmla="*/ 2507021 w 3170238"/>
                <a:gd name="connsiteY618" fmla="*/ 38817 h 2867025"/>
                <a:gd name="connsiteX619" fmla="*/ 2515413 w 3170238"/>
                <a:gd name="connsiteY619" fmla="*/ 41541 h 2867025"/>
                <a:gd name="connsiteX620" fmla="*/ 2522898 w 3170238"/>
                <a:gd name="connsiteY620" fmla="*/ 44038 h 2867025"/>
                <a:gd name="connsiteX621" fmla="*/ 2530156 w 3170238"/>
                <a:gd name="connsiteY621" fmla="*/ 46535 h 2867025"/>
                <a:gd name="connsiteX622" fmla="*/ 2535827 w 3170238"/>
                <a:gd name="connsiteY622" fmla="*/ 49259 h 2867025"/>
                <a:gd name="connsiteX623" fmla="*/ 2538549 w 3170238"/>
                <a:gd name="connsiteY623" fmla="*/ 50848 h 2867025"/>
                <a:gd name="connsiteX624" fmla="*/ 2540817 w 3170238"/>
                <a:gd name="connsiteY624" fmla="*/ 51983 h 2867025"/>
                <a:gd name="connsiteX625" fmla="*/ 2542631 w 3170238"/>
                <a:gd name="connsiteY625" fmla="*/ 53345 h 2867025"/>
                <a:gd name="connsiteX626" fmla="*/ 2544219 w 3170238"/>
                <a:gd name="connsiteY626" fmla="*/ 54934 h 2867025"/>
                <a:gd name="connsiteX627" fmla="*/ 2546941 w 3170238"/>
                <a:gd name="connsiteY627" fmla="*/ 57657 h 2867025"/>
                <a:gd name="connsiteX628" fmla="*/ 2549209 w 3170238"/>
                <a:gd name="connsiteY628" fmla="*/ 60835 h 2867025"/>
                <a:gd name="connsiteX629" fmla="*/ 2551704 w 3170238"/>
                <a:gd name="connsiteY629" fmla="*/ 64013 h 2867025"/>
                <a:gd name="connsiteX630" fmla="*/ 2553972 w 3170238"/>
                <a:gd name="connsiteY630" fmla="*/ 67191 h 2867025"/>
                <a:gd name="connsiteX631" fmla="*/ 2557828 w 3170238"/>
                <a:gd name="connsiteY631" fmla="*/ 74228 h 2867025"/>
                <a:gd name="connsiteX632" fmla="*/ 2561684 w 3170238"/>
                <a:gd name="connsiteY632" fmla="*/ 81265 h 2867025"/>
                <a:gd name="connsiteX633" fmla="*/ 2565313 w 3170238"/>
                <a:gd name="connsiteY633" fmla="*/ 88529 h 2867025"/>
                <a:gd name="connsiteX634" fmla="*/ 2569169 w 3170238"/>
                <a:gd name="connsiteY634" fmla="*/ 95566 h 2867025"/>
                <a:gd name="connsiteX635" fmla="*/ 2571437 w 3170238"/>
                <a:gd name="connsiteY635" fmla="*/ 99198 h 2867025"/>
                <a:gd name="connsiteX636" fmla="*/ 2573932 w 3170238"/>
                <a:gd name="connsiteY636" fmla="*/ 102603 h 2867025"/>
                <a:gd name="connsiteX637" fmla="*/ 2576200 w 3170238"/>
                <a:gd name="connsiteY637" fmla="*/ 106008 h 2867025"/>
                <a:gd name="connsiteX638" fmla="*/ 2578922 w 3170238"/>
                <a:gd name="connsiteY638" fmla="*/ 109413 h 2867025"/>
                <a:gd name="connsiteX639" fmla="*/ 2580510 w 3170238"/>
                <a:gd name="connsiteY639" fmla="*/ 111229 h 2867025"/>
                <a:gd name="connsiteX640" fmla="*/ 2582325 w 3170238"/>
                <a:gd name="connsiteY640" fmla="*/ 112818 h 2867025"/>
                <a:gd name="connsiteX641" fmla="*/ 2586861 w 3170238"/>
                <a:gd name="connsiteY641" fmla="*/ 116450 h 2867025"/>
                <a:gd name="connsiteX642" fmla="*/ 2592305 w 3170238"/>
                <a:gd name="connsiteY642" fmla="*/ 120309 h 2867025"/>
                <a:gd name="connsiteX643" fmla="*/ 2598655 w 3170238"/>
                <a:gd name="connsiteY643" fmla="*/ 124168 h 2867025"/>
                <a:gd name="connsiteX644" fmla="*/ 2605687 w 3170238"/>
                <a:gd name="connsiteY644" fmla="*/ 128027 h 2867025"/>
                <a:gd name="connsiteX645" fmla="*/ 2613399 w 3170238"/>
                <a:gd name="connsiteY645" fmla="*/ 131886 h 2867025"/>
                <a:gd name="connsiteX646" fmla="*/ 2621337 w 3170238"/>
                <a:gd name="connsiteY646" fmla="*/ 135745 h 2867025"/>
                <a:gd name="connsiteX647" fmla="*/ 2629956 w 3170238"/>
                <a:gd name="connsiteY647" fmla="*/ 139604 h 2867025"/>
                <a:gd name="connsiteX648" fmla="*/ 2638576 w 3170238"/>
                <a:gd name="connsiteY648" fmla="*/ 143463 h 2867025"/>
                <a:gd name="connsiteX649" fmla="*/ 2647421 w 3170238"/>
                <a:gd name="connsiteY649" fmla="*/ 147095 h 2867025"/>
                <a:gd name="connsiteX650" fmla="*/ 2664886 w 3170238"/>
                <a:gd name="connsiteY650" fmla="*/ 153905 h 2867025"/>
                <a:gd name="connsiteX651" fmla="*/ 2681444 w 3170238"/>
                <a:gd name="connsiteY651" fmla="*/ 159580 h 2867025"/>
                <a:gd name="connsiteX652" fmla="*/ 2688702 w 3170238"/>
                <a:gd name="connsiteY652" fmla="*/ 162077 h 2867025"/>
                <a:gd name="connsiteX653" fmla="*/ 2695734 w 3170238"/>
                <a:gd name="connsiteY653" fmla="*/ 164347 h 2867025"/>
                <a:gd name="connsiteX654" fmla="*/ 2703446 w 3170238"/>
                <a:gd name="connsiteY654" fmla="*/ 166390 h 2867025"/>
                <a:gd name="connsiteX655" fmla="*/ 2712972 w 3170238"/>
                <a:gd name="connsiteY655" fmla="*/ 169568 h 2867025"/>
                <a:gd name="connsiteX656" fmla="*/ 2736788 w 3170238"/>
                <a:gd name="connsiteY656" fmla="*/ 177739 h 2867025"/>
                <a:gd name="connsiteX657" fmla="*/ 2764460 w 3170238"/>
                <a:gd name="connsiteY657" fmla="*/ 187500 h 2867025"/>
                <a:gd name="connsiteX658" fmla="*/ 2793266 w 3170238"/>
                <a:gd name="connsiteY658" fmla="*/ 197715 h 2867025"/>
                <a:gd name="connsiteX659" fmla="*/ 2843166 w 3170238"/>
                <a:gd name="connsiteY659" fmla="*/ 215875 h 2867025"/>
                <a:gd name="connsiteX660" fmla="*/ 2864714 w 3170238"/>
                <a:gd name="connsiteY660" fmla="*/ 224047 h 2867025"/>
                <a:gd name="connsiteX661" fmla="*/ 2864940 w 3170238"/>
                <a:gd name="connsiteY661" fmla="*/ 220642 h 2867025"/>
                <a:gd name="connsiteX662" fmla="*/ 2866075 w 3170238"/>
                <a:gd name="connsiteY662" fmla="*/ 212016 h 2867025"/>
                <a:gd name="connsiteX663" fmla="*/ 2867662 w 3170238"/>
                <a:gd name="connsiteY663" fmla="*/ 200212 h 2867025"/>
                <a:gd name="connsiteX664" fmla="*/ 2868570 w 3170238"/>
                <a:gd name="connsiteY664" fmla="*/ 192948 h 2867025"/>
                <a:gd name="connsiteX665" fmla="*/ 2870157 w 3170238"/>
                <a:gd name="connsiteY665" fmla="*/ 185911 h 2867025"/>
                <a:gd name="connsiteX666" fmla="*/ 2871745 w 3170238"/>
                <a:gd name="connsiteY666" fmla="*/ 178874 h 2867025"/>
                <a:gd name="connsiteX667" fmla="*/ 2873786 w 3170238"/>
                <a:gd name="connsiteY667" fmla="*/ 171838 h 2867025"/>
                <a:gd name="connsiteX668" fmla="*/ 2876055 w 3170238"/>
                <a:gd name="connsiteY668" fmla="*/ 165255 h 2867025"/>
                <a:gd name="connsiteX669" fmla="*/ 2878550 w 3170238"/>
                <a:gd name="connsiteY669" fmla="*/ 159126 h 2867025"/>
                <a:gd name="connsiteX670" fmla="*/ 2880137 w 3170238"/>
                <a:gd name="connsiteY670" fmla="*/ 156402 h 2867025"/>
                <a:gd name="connsiteX671" fmla="*/ 2881498 w 3170238"/>
                <a:gd name="connsiteY671" fmla="*/ 154132 h 2867025"/>
                <a:gd name="connsiteX672" fmla="*/ 2883086 w 3170238"/>
                <a:gd name="connsiteY672" fmla="*/ 151635 h 2867025"/>
                <a:gd name="connsiteX673" fmla="*/ 2884674 w 3170238"/>
                <a:gd name="connsiteY673" fmla="*/ 150046 h 2867025"/>
                <a:gd name="connsiteX674" fmla="*/ 2886488 w 3170238"/>
                <a:gd name="connsiteY674" fmla="*/ 148230 h 2867025"/>
                <a:gd name="connsiteX675" fmla="*/ 2888303 w 3170238"/>
                <a:gd name="connsiteY675" fmla="*/ 146868 h 2867025"/>
                <a:gd name="connsiteX676" fmla="*/ 2890344 w 3170238"/>
                <a:gd name="connsiteY676" fmla="*/ 145960 h 2867025"/>
                <a:gd name="connsiteX677" fmla="*/ 2892385 w 3170238"/>
                <a:gd name="connsiteY677" fmla="*/ 145279 h 2867025"/>
                <a:gd name="connsiteX678" fmla="*/ 2897829 w 3170238"/>
                <a:gd name="connsiteY678" fmla="*/ 157083 h 2867025"/>
                <a:gd name="connsiteX679" fmla="*/ 2904407 w 3170238"/>
                <a:gd name="connsiteY679" fmla="*/ 169114 h 2867025"/>
                <a:gd name="connsiteX680" fmla="*/ 2910758 w 3170238"/>
                <a:gd name="connsiteY680" fmla="*/ 181371 h 2867025"/>
                <a:gd name="connsiteX681" fmla="*/ 2913933 w 3170238"/>
                <a:gd name="connsiteY681" fmla="*/ 186819 h 2867025"/>
                <a:gd name="connsiteX682" fmla="*/ 2916882 w 3170238"/>
                <a:gd name="connsiteY682" fmla="*/ 191586 h 2867025"/>
                <a:gd name="connsiteX683" fmla="*/ 2919377 w 3170238"/>
                <a:gd name="connsiteY683" fmla="*/ 194991 h 2867025"/>
                <a:gd name="connsiteX684" fmla="*/ 2921645 w 3170238"/>
                <a:gd name="connsiteY684" fmla="*/ 198169 h 2867025"/>
                <a:gd name="connsiteX685" fmla="*/ 2924594 w 3170238"/>
                <a:gd name="connsiteY685" fmla="*/ 201120 h 2867025"/>
                <a:gd name="connsiteX686" fmla="*/ 2927316 w 3170238"/>
                <a:gd name="connsiteY686" fmla="*/ 203390 h 2867025"/>
                <a:gd name="connsiteX687" fmla="*/ 2930491 w 3170238"/>
                <a:gd name="connsiteY687" fmla="*/ 205433 h 2867025"/>
                <a:gd name="connsiteX688" fmla="*/ 2933440 w 3170238"/>
                <a:gd name="connsiteY688" fmla="*/ 207249 h 2867025"/>
                <a:gd name="connsiteX689" fmla="*/ 2936615 w 3170238"/>
                <a:gd name="connsiteY689" fmla="*/ 208384 h 2867025"/>
                <a:gd name="connsiteX690" fmla="*/ 2939791 w 3170238"/>
                <a:gd name="connsiteY690" fmla="*/ 209519 h 2867025"/>
                <a:gd name="connsiteX691" fmla="*/ 2943193 w 3170238"/>
                <a:gd name="connsiteY691" fmla="*/ 210427 h 2867025"/>
                <a:gd name="connsiteX692" fmla="*/ 2946595 w 3170238"/>
                <a:gd name="connsiteY692" fmla="*/ 210881 h 2867025"/>
                <a:gd name="connsiteX693" fmla="*/ 2949771 w 3170238"/>
                <a:gd name="connsiteY693" fmla="*/ 211108 h 2867025"/>
                <a:gd name="connsiteX694" fmla="*/ 2953173 w 3170238"/>
                <a:gd name="connsiteY694" fmla="*/ 211108 h 2867025"/>
                <a:gd name="connsiteX695" fmla="*/ 2956575 w 3170238"/>
                <a:gd name="connsiteY695" fmla="*/ 210881 h 2867025"/>
                <a:gd name="connsiteX696" fmla="*/ 2959977 w 3170238"/>
                <a:gd name="connsiteY696" fmla="*/ 210427 h 2867025"/>
                <a:gd name="connsiteX697" fmla="*/ 2963380 w 3170238"/>
                <a:gd name="connsiteY697" fmla="*/ 209973 h 2867025"/>
                <a:gd name="connsiteX698" fmla="*/ 2966555 w 3170238"/>
                <a:gd name="connsiteY698" fmla="*/ 208838 h 2867025"/>
                <a:gd name="connsiteX699" fmla="*/ 2969731 w 3170238"/>
                <a:gd name="connsiteY699" fmla="*/ 207703 h 2867025"/>
                <a:gd name="connsiteX700" fmla="*/ 2972906 w 3170238"/>
                <a:gd name="connsiteY700" fmla="*/ 206114 h 2867025"/>
                <a:gd name="connsiteX701" fmla="*/ 2976082 w 3170238"/>
                <a:gd name="connsiteY701" fmla="*/ 204071 h 2867025"/>
                <a:gd name="connsiteX702" fmla="*/ 2979257 w 3170238"/>
                <a:gd name="connsiteY702" fmla="*/ 201801 h 2867025"/>
                <a:gd name="connsiteX703" fmla="*/ 2985608 w 3170238"/>
                <a:gd name="connsiteY703" fmla="*/ 197261 h 2867025"/>
                <a:gd name="connsiteX704" fmla="*/ 2988783 w 3170238"/>
                <a:gd name="connsiteY704" fmla="*/ 194764 h 2867025"/>
                <a:gd name="connsiteX705" fmla="*/ 2991505 w 3170238"/>
                <a:gd name="connsiteY705" fmla="*/ 192721 h 2867025"/>
                <a:gd name="connsiteX706" fmla="*/ 2994681 w 3170238"/>
                <a:gd name="connsiteY706" fmla="*/ 191132 h 2867025"/>
                <a:gd name="connsiteX707" fmla="*/ 2998083 w 3170238"/>
                <a:gd name="connsiteY707" fmla="*/ 189997 h 2867025"/>
                <a:gd name="connsiteX708" fmla="*/ 2999671 w 3170238"/>
                <a:gd name="connsiteY708" fmla="*/ 189543 h 2867025"/>
                <a:gd name="connsiteX709" fmla="*/ 3001258 w 3170238"/>
                <a:gd name="connsiteY709" fmla="*/ 189316 h 2867025"/>
                <a:gd name="connsiteX710" fmla="*/ 3003073 w 3170238"/>
                <a:gd name="connsiteY710" fmla="*/ 189089 h 2867025"/>
                <a:gd name="connsiteX711" fmla="*/ 3004434 w 3170238"/>
                <a:gd name="connsiteY711" fmla="*/ 189316 h 2867025"/>
                <a:gd name="connsiteX712" fmla="*/ 3006248 w 3170238"/>
                <a:gd name="connsiteY712" fmla="*/ 189543 h 2867025"/>
                <a:gd name="connsiteX713" fmla="*/ 3007836 w 3170238"/>
                <a:gd name="connsiteY713" fmla="*/ 190451 h 2867025"/>
                <a:gd name="connsiteX714" fmla="*/ 3009651 w 3170238"/>
                <a:gd name="connsiteY714" fmla="*/ 191132 h 2867025"/>
                <a:gd name="connsiteX715" fmla="*/ 3011465 w 3170238"/>
                <a:gd name="connsiteY715" fmla="*/ 192040 h 2867025"/>
                <a:gd name="connsiteX716" fmla="*/ 3013280 w 3170238"/>
                <a:gd name="connsiteY716" fmla="*/ 193402 h 2867025"/>
                <a:gd name="connsiteX717" fmla="*/ 3014867 w 3170238"/>
                <a:gd name="connsiteY717" fmla="*/ 194991 h 2867025"/>
                <a:gd name="connsiteX718" fmla="*/ 3016909 w 3170238"/>
                <a:gd name="connsiteY718" fmla="*/ 197034 h 2867025"/>
                <a:gd name="connsiteX719" fmla="*/ 3018723 w 3170238"/>
                <a:gd name="connsiteY719" fmla="*/ 198850 h 2867025"/>
                <a:gd name="connsiteX720" fmla="*/ 3020538 w 3170238"/>
                <a:gd name="connsiteY720" fmla="*/ 201347 h 2867025"/>
                <a:gd name="connsiteX721" fmla="*/ 3022126 w 3170238"/>
                <a:gd name="connsiteY721" fmla="*/ 203844 h 2867025"/>
                <a:gd name="connsiteX722" fmla="*/ 3024621 w 3170238"/>
                <a:gd name="connsiteY722" fmla="*/ 208384 h 2867025"/>
                <a:gd name="connsiteX723" fmla="*/ 3026889 w 3170238"/>
                <a:gd name="connsiteY723" fmla="*/ 213151 h 2867025"/>
                <a:gd name="connsiteX724" fmla="*/ 3028703 w 3170238"/>
                <a:gd name="connsiteY724" fmla="*/ 217691 h 2867025"/>
                <a:gd name="connsiteX725" fmla="*/ 3029838 w 3170238"/>
                <a:gd name="connsiteY725" fmla="*/ 222231 h 2867025"/>
                <a:gd name="connsiteX726" fmla="*/ 3030745 w 3170238"/>
                <a:gd name="connsiteY726" fmla="*/ 226771 h 2867025"/>
                <a:gd name="connsiteX727" fmla="*/ 3032106 w 3170238"/>
                <a:gd name="connsiteY727" fmla="*/ 234943 h 2867025"/>
                <a:gd name="connsiteX728" fmla="*/ 3033240 w 3170238"/>
                <a:gd name="connsiteY728" fmla="*/ 242434 h 2867025"/>
                <a:gd name="connsiteX729" fmla="*/ 3034147 w 3170238"/>
                <a:gd name="connsiteY729" fmla="*/ 245612 h 2867025"/>
                <a:gd name="connsiteX730" fmla="*/ 3035281 w 3170238"/>
                <a:gd name="connsiteY730" fmla="*/ 248563 h 2867025"/>
                <a:gd name="connsiteX731" fmla="*/ 3036415 w 3170238"/>
                <a:gd name="connsiteY731" fmla="*/ 251287 h 2867025"/>
                <a:gd name="connsiteX732" fmla="*/ 3037323 w 3170238"/>
                <a:gd name="connsiteY732" fmla="*/ 252195 h 2867025"/>
                <a:gd name="connsiteX733" fmla="*/ 3038457 w 3170238"/>
                <a:gd name="connsiteY733" fmla="*/ 253330 h 2867025"/>
                <a:gd name="connsiteX734" fmla="*/ 3039364 w 3170238"/>
                <a:gd name="connsiteY734" fmla="*/ 254238 h 2867025"/>
                <a:gd name="connsiteX735" fmla="*/ 3040498 w 3170238"/>
                <a:gd name="connsiteY735" fmla="*/ 254919 h 2867025"/>
                <a:gd name="connsiteX736" fmla="*/ 3042086 w 3170238"/>
                <a:gd name="connsiteY736" fmla="*/ 255600 h 2867025"/>
                <a:gd name="connsiteX737" fmla="*/ 3043447 w 3170238"/>
                <a:gd name="connsiteY737" fmla="*/ 256281 h 2867025"/>
                <a:gd name="connsiteX738" fmla="*/ 3046622 w 3170238"/>
                <a:gd name="connsiteY738" fmla="*/ 257189 h 2867025"/>
                <a:gd name="connsiteX739" fmla="*/ 3049344 w 3170238"/>
                <a:gd name="connsiteY739" fmla="*/ 258324 h 2867025"/>
                <a:gd name="connsiteX740" fmla="*/ 3052066 w 3170238"/>
                <a:gd name="connsiteY740" fmla="*/ 259686 h 2867025"/>
                <a:gd name="connsiteX741" fmla="*/ 3053880 w 3170238"/>
                <a:gd name="connsiteY741" fmla="*/ 261048 h 2867025"/>
                <a:gd name="connsiteX742" fmla="*/ 3055922 w 3170238"/>
                <a:gd name="connsiteY742" fmla="*/ 262410 h 2867025"/>
                <a:gd name="connsiteX743" fmla="*/ 3057509 w 3170238"/>
                <a:gd name="connsiteY743" fmla="*/ 264226 h 2867025"/>
                <a:gd name="connsiteX744" fmla="*/ 3059097 w 3170238"/>
                <a:gd name="connsiteY744" fmla="*/ 265815 h 2867025"/>
                <a:gd name="connsiteX745" fmla="*/ 3060231 w 3170238"/>
                <a:gd name="connsiteY745" fmla="*/ 268085 h 2867025"/>
                <a:gd name="connsiteX746" fmla="*/ 3061365 w 3170238"/>
                <a:gd name="connsiteY746" fmla="*/ 270355 h 2867025"/>
                <a:gd name="connsiteX747" fmla="*/ 3062499 w 3170238"/>
                <a:gd name="connsiteY747" fmla="*/ 272398 h 2867025"/>
                <a:gd name="connsiteX748" fmla="*/ 3063180 w 3170238"/>
                <a:gd name="connsiteY748" fmla="*/ 275122 h 2867025"/>
                <a:gd name="connsiteX749" fmla="*/ 3063860 w 3170238"/>
                <a:gd name="connsiteY749" fmla="*/ 277846 h 2867025"/>
                <a:gd name="connsiteX750" fmla="*/ 3064994 w 3170238"/>
                <a:gd name="connsiteY750" fmla="*/ 283975 h 2867025"/>
                <a:gd name="connsiteX751" fmla="*/ 3065902 w 3170238"/>
                <a:gd name="connsiteY751" fmla="*/ 291012 h 2867025"/>
                <a:gd name="connsiteX752" fmla="*/ 3067489 w 3170238"/>
                <a:gd name="connsiteY752" fmla="*/ 306220 h 2867025"/>
                <a:gd name="connsiteX753" fmla="*/ 3068623 w 3170238"/>
                <a:gd name="connsiteY753" fmla="*/ 313938 h 2867025"/>
                <a:gd name="connsiteX754" fmla="*/ 3069984 w 3170238"/>
                <a:gd name="connsiteY754" fmla="*/ 321202 h 2867025"/>
                <a:gd name="connsiteX755" fmla="*/ 3070892 w 3170238"/>
                <a:gd name="connsiteY755" fmla="*/ 324607 h 2867025"/>
                <a:gd name="connsiteX756" fmla="*/ 3072026 w 3170238"/>
                <a:gd name="connsiteY756" fmla="*/ 328239 h 2867025"/>
                <a:gd name="connsiteX757" fmla="*/ 3073160 w 3170238"/>
                <a:gd name="connsiteY757" fmla="*/ 331417 h 2867025"/>
                <a:gd name="connsiteX758" fmla="*/ 3074521 w 3170238"/>
                <a:gd name="connsiteY758" fmla="*/ 334822 h 2867025"/>
                <a:gd name="connsiteX759" fmla="*/ 3076335 w 3170238"/>
                <a:gd name="connsiteY759" fmla="*/ 337773 h 2867025"/>
                <a:gd name="connsiteX760" fmla="*/ 3078377 w 3170238"/>
                <a:gd name="connsiteY760" fmla="*/ 340724 h 2867025"/>
                <a:gd name="connsiteX761" fmla="*/ 3080645 w 3170238"/>
                <a:gd name="connsiteY761" fmla="*/ 343448 h 2867025"/>
                <a:gd name="connsiteX762" fmla="*/ 3083367 w 3170238"/>
                <a:gd name="connsiteY762" fmla="*/ 345945 h 2867025"/>
                <a:gd name="connsiteX763" fmla="*/ 3086315 w 3170238"/>
                <a:gd name="connsiteY763" fmla="*/ 347988 h 2867025"/>
                <a:gd name="connsiteX764" fmla="*/ 3089718 w 3170238"/>
                <a:gd name="connsiteY764" fmla="*/ 350485 h 2867025"/>
                <a:gd name="connsiteX765" fmla="*/ 3097203 w 3170238"/>
                <a:gd name="connsiteY765" fmla="*/ 355025 h 2867025"/>
                <a:gd name="connsiteX766" fmla="*/ 3113987 w 3170238"/>
                <a:gd name="connsiteY766" fmla="*/ 365013 h 2867025"/>
                <a:gd name="connsiteX767" fmla="*/ 3122606 w 3170238"/>
                <a:gd name="connsiteY767" fmla="*/ 370234 h 2867025"/>
                <a:gd name="connsiteX768" fmla="*/ 3126689 w 3170238"/>
                <a:gd name="connsiteY768" fmla="*/ 373185 h 2867025"/>
                <a:gd name="connsiteX769" fmla="*/ 3130318 w 3170238"/>
                <a:gd name="connsiteY769" fmla="*/ 375909 h 2867025"/>
                <a:gd name="connsiteX770" fmla="*/ 3133947 w 3170238"/>
                <a:gd name="connsiteY770" fmla="*/ 378633 h 2867025"/>
                <a:gd name="connsiteX771" fmla="*/ 3137349 w 3170238"/>
                <a:gd name="connsiteY771" fmla="*/ 381584 h 2867025"/>
                <a:gd name="connsiteX772" fmla="*/ 3140298 w 3170238"/>
                <a:gd name="connsiteY772" fmla="*/ 384762 h 2867025"/>
                <a:gd name="connsiteX773" fmla="*/ 3143020 w 3170238"/>
                <a:gd name="connsiteY773" fmla="*/ 387940 h 2867025"/>
                <a:gd name="connsiteX774" fmla="*/ 3145515 w 3170238"/>
                <a:gd name="connsiteY774" fmla="*/ 391572 h 2867025"/>
                <a:gd name="connsiteX775" fmla="*/ 3148010 w 3170238"/>
                <a:gd name="connsiteY775" fmla="*/ 395885 h 2867025"/>
                <a:gd name="connsiteX776" fmla="*/ 3150732 w 3170238"/>
                <a:gd name="connsiteY776" fmla="*/ 400425 h 2867025"/>
                <a:gd name="connsiteX777" fmla="*/ 3153454 w 3170238"/>
                <a:gd name="connsiteY777" fmla="*/ 405646 h 2867025"/>
                <a:gd name="connsiteX778" fmla="*/ 3156175 w 3170238"/>
                <a:gd name="connsiteY778" fmla="*/ 411094 h 2867025"/>
                <a:gd name="connsiteX779" fmla="*/ 3158897 w 3170238"/>
                <a:gd name="connsiteY779" fmla="*/ 416995 h 2867025"/>
                <a:gd name="connsiteX780" fmla="*/ 3161619 w 3170238"/>
                <a:gd name="connsiteY780" fmla="*/ 423351 h 2867025"/>
                <a:gd name="connsiteX781" fmla="*/ 3163660 w 3170238"/>
                <a:gd name="connsiteY781" fmla="*/ 429707 h 2867025"/>
                <a:gd name="connsiteX782" fmla="*/ 3165929 w 3170238"/>
                <a:gd name="connsiteY782" fmla="*/ 436290 h 2867025"/>
                <a:gd name="connsiteX783" fmla="*/ 3167516 w 3170238"/>
                <a:gd name="connsiteY783" fmla="*/ 443100 h 2867025"/>
                <a:gd name="connsiteX784" fmla="*/ 3168877 w 3170238"/>
                <a:gd name="connsiteY784" fmla="*/ 449910 h 2867025"/>
                <a:gd name="connsiteX785" fmla="*/ 3169785 w 3170238"/>
                <a:gd name="connsiteY785" fmla="*/ 456493 h 2867025"/>
                <a:gd name="connsiteX786" fmla="*/ 3170238 w 3170238"/>
                <a:gd name="connsiteY786" fmla="*/ 463303 h 2867025"/>
                <a:gd name="connsiteX787" fmla="*/ 3170238 w 3170238"/>
                <a:gd name="connsiteY787" fmla="*/ 466708 h 2867025"/>
                <a:gd name="connsiteX788" fmla="*/ 3170011 w 3170238"/>
                <a:gd name="connsiteY788" fmla="*/ 469886 h 2867025"/>
                <a:gd name="connsiteX789" fmla="*/ 3169785 w 3170238"/>
                <a:gd name="connsiteY789" fmla="*/ 473064 h 2867025"/>
                <a:gd name="connsiteX790" fmla="*/ 3169331 w 3170238"/>
                <a:gd name="connsiteY790" fmla="*/ 476469 h 2867025"/>
                <a:gd name="connsiteX791" fmla="*/ 3168650 w 3170238"/>
                <a:gd name="connsiteY791" fmla="*/ 479420 h 2867025"/>
                <a:gd name="connsiteX792" fmla="*/ 3167970 w 3170238"/>
                <a:gd name="connsiteY792" fmla="*/ 482598 h 2867025"/>
                <a:gd name="connsiteX793" fmla="*/ 3164795 w 3170238"/>
                <a:gd name="connsiteY793" fmla="*/ 493494 h 2867025"/>
                <a:gd name="connsiteX794" fmla="*/ 3162073 w 3170238"/>
                <a:gd name="connsiteY794" fmla="*/ 505525 h 2867025"/>
                <a:gd name="connsiteX795" fmla="*/ 3159351 w 3170238"/>
                <a:gd name="connsiteY795" fmla="*/ 517783 h 2867025"/>
                <a:gd name="connsiteX796" fmla="*/ 3156856 w 3170238"/>
                <a:gd name="connsiteY796" fmla="*/ 530268 h 2867025"/>
                <a:gd name="connsiteX797" fmla="*/ 3155041 w 3170238"/>
                <a:gd name="connsiteY797" fmla="*/ 542071 h 2867025"/>
                <a:gd name="connsiteX798" fmla="*/ 3153227 w 3170238"/>
                <a:gd name="connsiteY798" fmla="*/ 552513 h 2867025"/>
                <a:gd name="connsiteX799" fmla="*/ 3150959 w 3170238"/>
                <a:gd name="connsiteY799" fmla="*/ 567495 h 2867025"/>
                <a:gd name="connsiteX800" fmla="*/ 3147330 w 3170238"/>
                <a:gd name="connsiteY800" fmla="*/ 572943 h 2867025"/>
                <a:gd name="connsiteX801" fmla="*/ 3144154 w 3170238"/>
                <a:gd name="connsiteY801" fmla="*/ 578618 h 2867025"/>
                <a:gd name="connsiteX802" fmla="*/ 3141659 w 3170238"/>
                <a:gd name="connsiteY802" fmla="*/ 583612 h 2867025"/>
                <a:gd name="connsiteX803" fmla="*/ 3139391 w 3170238"/>
                <a:gd name="connsiteY803" fmla="*/ 588833 h 2867025"/>
                <a:gd name="connsiteX804" fmla="*/ 3137576 w 3170238"/>
                <a:gd name="connsiteY804" fmla="*/ 592919 h 2867025"/>
                <a:gd name="connsiteX805" fmla="*/ 3136442 w 3170238"/>
                <a:gd name="connsiteY805" fmla="*/ 596324 h 2867025"/>
                <a:gd name="connsiteX806" fmla="*/ 3135535 w 3170238"/>
                <a:gd name="connsiteY806" fmla="*/ 599502 h 2867025"/>
                <a:gd name="connsiteX807" fmla="*/ 3128730 w 3170238"/>
                <a:gd name="connsiteY807" fmla="*/ 595416 h 2867025"/>
                <a:gd name="connsiteX808" fmla="*/ 3121926 w 3170238"/>
                <a:gd name="connsiteY808" fmla="*/ 590876 h 2867025"/>
                <a:gd name="connsiteX809" fmla="*/ 3115121 w 3170238"/>
                <a:gd name="connsiteY809" fmla="*/ 585882 h 2867025"/>
                <a:gd name="connsiteX810" fmla="*/ 3108317 w 3170238"/>
                <a:gd name="connsiteY810" fmla="*/ 580661 h 2867025"/>
                <a:gd name="connsiteX811" fmla="*/ 3101739 w 3170238"/>
                <a:gd name="connsiteY811" fmla="*/ 575213 h 2867025"/>
                <a:gd name="connsiteX812" fmla="*/ 3094934 w 3170238"/>
                <a:gd name="connsiteY812" fmla="*/ 569084 h 2867025"/>
                <a:gd name="connsiteX813" fmla="*/ 3088357 w 3170238"/>
                <a:gd name="connsiteY813" fmla="*/ 562955 h 2867025"/>
                <a:gd name="connsiteX814" fmla="*/ 3081779 w 3170238"/>
                <a:gd name="connsiteY814" fmla="*/ 556372 h 2867025"/>
                <a:gd name="connsiteX815" fmla="*/ 3075201 w 3170238"/>
                <a:gd name="connsiteY815" fmla="*/ 549562 h 2867025"/>
                <a:gd name="connsiteX816" fmla="*/ 3068623 w 3170238"/>
                <a:gd name="connsiteY816" fmla="*/ 542752 h 2867025"/>
                <a:gd name="connsiteX817" fmla="*/ 3062273 w 3170238"/>
                <a:gd name="connsiteY817" fmla="*/ 535715 h 2867025"/>
                <a:gd name="connsiteX818" fmla="*/ 3056148 w 3170238"/>
                <a:gd name="connsiteY818" fmla="*/ 528452 h 2867025"/>
                <a:gd name="connsiteX819" fmla="*/ 3050024 w 3170238"/>
                <a:gd name="connsiteY819" fmla="*/ 520961 h 2867025"/>
                <a:gd name="connsiteX820" fmla="*/ 3043900 w 3170238"/>
                <a:gd name="connsiteY820" fmla="*/ 513697 h 2867025"/>
                <a:gd name="connsiteX821" fmla="*/ 3032333 w 3170238"/>
                <a:gd name="connsiteY821" fmla="*/ 498942 h 2867025"/>
                <a:gd name="connsiteX822" fmla="*/ 3021218 w 3170238"/>
                <a:gd name="connsiteY822" fmla="*/ 483733 h 2867025"/>
                <a:gd name="connsiteX823" fmla="*/ 3011012 w 3170238"/>
                <a:gd name="connsiteY823" fmla="*/ 469432 h 2867025"/>
                <a:gd name="connsiteX824" fmla="*/ 3001258 w 3170238"/>
                <a:gd name="connsiteY824" fmla="*/ 455358 h 2867025"/>
                <a:gd name="connsiteX825" fmla="*/ 2992639 w 3170238"/>
                <a:gd name="connsiteY825" fmla="*/ 441738 h 2867025"/>
                <a:gd name="connsiteX826" fmla="*/ 2984701 w 3170238"/>
                <a:gd name="connsiteY826" fmla="*/ 429707 h 2867025"/>
                <a:gd name="connsiteX827" fmla="*/ 2977896 w 3170238"/>
                <a:gd name="connsiteY827" fmla="*/ 418811 h 2867025"/>
                <a:gd name="connsiteX828" fmla="*/ 2967689 w 3170238"/>
                <a:gd name="connsiteY828" fmla="*/ 401333 h 2867025"/>
                <a:gd name="connsiteX829" fmla="*/ 2961565 w 3170238"/>
                <a:gd name="connsiteY829" fmla="*/ 390437 h 2867025"/>
                <a:gd name="connsiteX830" fmla="*/ 2950451 w 3170238"/>
                <a:gd name="connsiteY830" fmla="*/ 389075 h 2867025"/>
                <a:gd name="connsiteX831" fmla="*/ 2924367 w 3170238"/>
                <a:gd name="connsiteY831" fmla="*/ 385670 h 2867025"/>
                <a:gd name="connsiteX832" fmla="*/ 2916655 w 3170238"/>
                <a:gd name="connsiteY832" fmla="*/ 384308 h 2867025"/>
                <a:gd name="connsiteX833" fmla="*/ 2908943 w 3170238"/>
                <a:gd name="connsiteY833" fmla="*/ 382946 h 2867025"/>
                <a:gd name="connsiteX834" fmla="*/ 2901458 w 3170238"/>
                <a:gd name="connsiteY834" fmla="*/ 381357 h 2867025"/>
                <a:gd name="connsiteX835" fmla="*/ 2894427 w 3170238"/>
                <a:gd name="connsiteY835" fmla="*/ 379768 h 2867025"/>
                <a:gd name="connsiteX836" fmla="*/ 2883766 w 3170238"/>
                <a:gd name="connsiteY836" fmla="*/ 376817 h 2867025"/>
                <a:gd name="connsiteX837" fmla="*/ 2879684 w 3170238"/>
                <a:gd name="connsiteY837" fmla="*/ 375682 h 2867025"/>
                <a:gd name="connsiteX838" fmla="*/ 2877189 w 3170238"/>
                <a:gd name="connsiteY838" fmla="*/ 377044 h 2867025"/>
                <a:gd name="connsiteX839" fmla="*/ 2874467 w 3170238"/>
                <a:gd name="connsiteY839" fmla="*/ 378406 h 2867025"/>
                <a:gd name="connsiteX840" fmla="*/ 2871518 w 3170238"/>
                <a:gd name="connsiteY840" fmla="*/ 380676 h 2867025"/>
                <a:gd name="connsiteX841" fmla="*/ 2868116 w 3170238"/>
                <a:gd name="connsiteY841" fmla="*/ 383173 h 2867025"/>
                <a:gd name="connsiteX842" fmla="*/ 2864940 w 3170238"/>
                <a:gd name="connsiteY842" fmla="*/ 386124 h 2867025"/>
                <a:gd name="connsiteX843" fmla="*/ 2863353 w 3170238"/>
                <a:gd name="connsiteY843" fmla="*/ 387713 h 2867025"/>
                <a:gd name="connsiteX844" fmla="*/ 2861992 w 3170238"/>
                <a:gd name="connsiteY844" fmla="*/ 389529 h 2867025"/>
                <a:gd name="connsiteX845" fmla="*/ 2860631 w 3170238"/>
                <a:gd name="connsiteY845" fmla="*/ 391118 h 2867025"/>
                <a:gd name="connsiteX846" fmla="*/ 2859724 w 3170238"/>
                <a:gd name="connsiteY846" fmla="*/ 393161 h 2867025"/>
                <a:gd name="connsiteX847" fmla="*/ 2858590 w 3170238"/>
                <a:gd name="connsiteY847" fmla="*/ 394523 h 2867025"/>
                <a:gd name="connsiteX848" fmla="*/ 2857455 w 3170238"/>
                <a:gd name="connsiteY848" fmla="*/ 396112 h 2867025"/>
                <a:gd name="connsiteX849" fmla="*/ 2856094 w 3170238"/>
                <a:gd name="connsiteY849" fmla="*/ 397701 h 2867025"/>
                <a:gd name="connsiteX850" fmla="*/ 2854280 w 3170238"/>
                <a:gd name="connsiteY850" fmla="*/ 399517 h 2867025"/>
                <a:gd name="connsiteX851" fmla="*/ 2852012 w 3170238"/>
                <a:gd name="connsiteY851" fmla="*/ 401106 h 2867025"/>
                <a:gd name="connsiteX852" fmla="*/ 2849744 w 3170238"/>
                <a:gd name="connsiteY852" fmla="*/ 402695 h 2867025"/>
                <a:gd name="connsiteX853" fmla="*/ 2847022 w 3170238"/>
                <a:gd name="connsiteY853" fmla="*/ 404284 h 2867025"/>
                <a:gd name="connsiteX854" fmla="*/ 2844073 w 3170238"/>
                <a:gd name="connsiteY854" fmla="*/ 405646 h 2867025"/>
                <a:gd name="connsiteX855" fmla="*/ 2840898 w 3170238"/>
                <a:gd name="connsiteY855" fmla="*/ 407008 h 2867025"/>
                <a:gd name="connsiteX856" fmla="*/ 2837722 w 3170238"/>
                <a:gd name="connsiteY856" fmla="*/ 407916 h 2867025"/>
                <a:gd name="connsiteX857" fmla="*/ 2834093 w 3170238"/>
                <a:gd name="connsiteY857" fmla="*/ 409051 h 2867025"/>
                <a:gd name="connsiteX858" fmla="*/ 2830464 w 3170238"/>
                <a:gd name="connsiteY858" fmla="*/ 409732 h 2867025"/>
                <a:gd name="connsiteX859" fmla="*/ 2826608 w 3170238"/>
                <a:gd name="connsiteY859" fmla="*/ 409959 h 2867025"/>
                <a:gd name="connsiteX860" fmla="*/ 2822525 w 3170238"/>
                <a:gd name="connsiteY860" fmla="*/ 410186 h 2867025"/>
                <a:gd name="connsiteX861" fmla="*/ 2817989 w 3170238"/>
                <a:gd name="connsiteY861" fmla="*/ 409959 h 2867025"/>
                <a:gd name="connsiteX862" fmla="*/ 2813679 w 3170238"/>
                <a:gd name="connsiteY862" fmla="*/ 409278 h 2867025"/>
                <a:gd name="connsiteX863" fmla="*/ 2809370 w 3170238"/>
                <a:gd name="connsiteY863" fmla="*/ 408143 h 2867025"/>
                <a:gd name="connsiteX864" fmla="*/ 2804607 w 3170238"/>
                <a:gd name="connsiteY864" fmla="*/ 407008 h 2867025"/>
                <a:gd name="connsiteX865" fmla="*/ 2800070 w 3170238"/>
                <a:gd name="connsiteY865" fmla="*/ 405192 h 2867025"/>
                <a:gd name="connsiteX866" fmla="*/ 2795080 w 3170238"/>
                <a:gd name="connsiteY866" fmla="*/ 402922 h 2867025"/>
                <a:gd name="connsiteX867" fmla="*/ 2783059 w 3170238"/>
                <a:gd name="connsiteY867" fmla="*/ 396566 h 2867025"/>
                <a:gd name="connsiteX868" fmla="*/ 2768316 w 3170238"/>
                <a:gd name="connsiteY868" fmla="*/ 389529 h 2867025"/>
                <a:gd name="connsiteX869" fmla="*/ 2751985 w 3170238"/>
                <a:gd name="connsiteY869" fmla="*/ 381811 h 2867025"/>
                <a:gd name="connsiteX870" fmla="*/ 2734973 w 3170238"/>
                <a:gd name="connsiteY870" fmla="*/ 374320 h 2867025"/>
                <a:gd name="connsiteX871" fmla="*/ 2724086 w 3170238"/>
                <a:gd name="connsiteY871" fmla="*/ 370007 h 2867025"/>
                <a:gd name="connsiteX872" fmla="*/ 2713426 w 3170238"/>
                <a:gd name="connsiteY872" fmla="*/ 365467 h 2867025"/>
                <a:gd name="connsiteX873" fmla="*/ 2702992 w 3170238"/>
                <a:gd name="connsiteY873" fmla="*/ 361381 h 2867025"/>
                <a:gd name="connsiteX874" fmla="*/ 2692558 w 3170238"/>
                <a:gd name="connsiteY874" fmla="*/ 357522 h 2867025"/>
                <a:gd name="connsiteX875" fmla="*/ 2683032 w 3170238"/>
                <a:gd name="connsiteY875" fmla="*/ 354344 h 2867025"/>
                <a:gd name="connsiteX876" fmla="*/ 2673959 w 3170238"/>
                <a:gd name="connsiteY876" fmla="*/ 351620 h 2867025"/>
                <a:gd name="connsiteX877" fmla="*/ 2665567 w 3170238"/>
                <a:gd name="connsiteY877" fmla="*/ 349577 h 2867025"/>
                <a:gd name="connsiteX878" fmla="*/ 2658536 w 3170238"/>
                <a:gd name="connsiteY878" fmla="*/ 347988 h 2867025"/>
                <a:gd name="connsiteX879" fmla="*/ 2655133 w 3170238"/>
                <a:gd name="connsiteY879" fmla="*/ 347534 h 2867025"/>
                <a:gd name="connsiteX880" fmla="*/ 2651504 w 3170238"/>
                <a:gd name="connsiteY880" fmla="*/ 347307 h 2867025"/>
                <a:gd name="connsiteX881" fmla="*/ 2647421 w 3170238"/>
                <a:gd name="connsiteY881" fmla="*/ 347307 h 2867025"/>
                <a:gd name="connsiteX882" fmla="*/ 2643112 w 3170238"/>
                <a:gd name="connsiteY882" fmla="*/ 347307 h 2867025"/>
                <a:gd name="connsiteX883" fmla="*/ 2633359 w 3170238"/>
                <a:gd name="connsiteY883" fmla="*/ 347761 h 2867025"/>
                <a:gd name="connsiteX884" fmla="*/ 2622018 w 3170238"/>
                <a:gd name="connsiteY884" fmla="*/ 349123 h 2867025"/>
                <a:gd name="connsiteX885" fmla="*/ 2610223 w 3170238"/>
                <a:gd name="connsiteY885" fmla="*/ 350258 h 2867025"/>
                <a:gd name="connsiteX886" fmla="*/ 2597748 w 3170238"/>
                <a:gd name="connsiteY886" fmla="*/ 351847 h 2867025"/>
                <a:gd name="connsiteX887" fmla="*/ 2571210 w 3170238"/>
                <a:gd name="connsiteY887" fmla="*/ 356160 h 2867025"/>
                <a:gd name="connsiteX888" fmla="*/ 2544673 w 3170238"/>
                <a:gd name="connsiteY888" fmla="*/ 360473 h 2867025"/>
                <a:gd name="connsiteX889" fmla="*/ 2519723 w 3170238"/>
                <a:gd name="connsiteY889" fmla="*/ 364332 h 2867025"/>
                <a:gd name="connsiteX890" fmla="*/ 2508609 w 3170238"/>
                <a:gd name="connsiteY890" fmla="*/ 365921 h 2867025"/>
                <a:gd name="connsiteX891" fmla="*/ 2498402 w 3170238"/>
                <a:gd name="connsiteY891" fmla="*/ 367056 h 2867025"/>
                <a:gd name="connsiteX892" fmla="*/ 2489329 w 3170238"/>
                <a:gd name="connsiteY892" fmla="*/ 367737 h 2867025"/>
                <a:gd name="connsiteX893" fmla="*/ 2482071 w 3170238"/>
                <a:gd name="connsiteY893" fmla="*/ 367964 h 2867025"/>
                <a:gd name="connsiteX894" fmla="*/ 2468688 w 3170238"/>
                <a:gd name="connsiteY894" fmla="*/ 368191 h 2867025"/>
                <a:gd name="connsiteX895" fmla="*/ 2454626 w 3170238"/>
                <a:gd name="connsiteY895" fmla="*/ 368418 h 2867025"/>
                <a:gd name="connsiteX896" fmla="*/ 2440563 w 3170238"/>
                <a:gd name="connsiteY896" fmla="*/ 368645 h 2867025"/>
                <a:gd name="connsiteX897" fmla="*/ 2426500 w 3170238"/>
                <a:gd name="connsiteY897" fmla="*/ 368645 h 2867025"/>
                <a:gd name="connsiteX898" fmla="*/ 2413118 w 3170238"/>
                <a:gd name="connsiteY898" fmla="*/ 368418 h 2867025"/>
                <a:gd name="connsiteX899" fmla="*/ 2400870 w 3170238"/>
                <a:gd name="connsiteY899" fmla="*/ 367964 h 2867025"/>
                <a:gd name="connsiteX900" fmla="*/ 2394972 w 3170238"/>
                <a:gd name="connsiteY900" fmla="*/ 367737 h 2867025"/>
                <a:gd name="connsiteX901" fmla="*/ 2389529 w 3170238"/>
                <a:gd name="connsiteY901" fmla="*/ 367283 h 2867025"/>
                <a:gd name="connsiteX902" fmla="*/ 2384766 w 3170238"/>
                <a:gd name="connsiteY902" fmla="*/ 366602 h 2867025"/>
                <a:gd name="connsiteX903" fmla="*/ 2380229 w 3170238"/>
                <a:gd name="connsiteY903" fmla="*/ 365467 h 2867025"/>
                <a:gd name="connsiteX904" fmla="*/ 2371156 w 3170238"/>
                <a:gd name="connsiteY904" fmla="*/ 363424 h 2867025"/>
                <a:gd name="connsiteX905" fmla="*/ 2360950 w 3170238"/>
                <a:gd name="connsiteY905" fmla="*/ 360473 h 2867025"/>
                <a:gd name="connsiteX906" fmla="*/ 2349609 w 3170238"/>
                <a:gd name="connsiteY906" fmla="*/ 357295 h 2867025"/>
                <a:gd name="connsiteX907" fmla="*/ 2337361 w 3170238"/>
                <a:gd name="connsiteY907" fmla="*/ 354117 h 2867025"/>
                <a:gd name="connsiteX908" fmla="*/ 2331010 w 3170238"/>
                <a:gd name="connsiteY908" fmla="*/ 352755 h 2867025"/>
                <a:gd name="connsiteX909" fmla="*/ 2324432 w 3170238"/>
                <a:gd name="connsiteY909" fmla="*/ 351393 h 2867025"/>
                <a:gd name="connsiteX910" fmla="*/ 2317854 w 3170238"/>
                <a:gd name="connsiteY910" fmla="*/ 350258 h 2867025"/>
                <a:gd name="connsiteX911" fmla="*/ 2311050 w 3170238"/>
                <a:gd name="connsiteY911" fmla="*/ 349350 h 2867025"/>
                <a:gd name="connsiteX912" fmla="*/ 2304245 w 3170238"/>
                <a:gd name="connsiteY912" fmla="*/ 348442 h 2867025"/>
                <a:gd name="connsiteX913" fmla="*/ 2297214 w 3170238"/>
                <a:gd name="connsiteY913" fmla="*/ 347988 h 2867025"/>
                <a:gd name="connsiteX914" fmla="*/ 2290182 w 3170238"/>
                <a:gd name="connsiteY914" fmla="*/ 347988 h 2867025"/>
                <a:gd name="connsiteX915" fmla="*/ 2283151 w 3170238"/>
                <a:gd name="connsiteY915" fmla="*/ 348215 h 2867025"/>
                <a:gd name="connsiteX916" fmla="*/ 2279749 w 3170238"/>
                <a:gd name="connsiteY916" fmla="*/ 348442 h 2867025"/>
                <a:gd name="connsiteX917" fmla="*/ 2276573 w 3170238"/>
                <a:gd name="connsiteY917" fmla="*/ 349350 h 2867025"/>
                <a:gd name="connsiteX918" fmla="*/ 2273171 w 3170238"/>
                <a:gd name="connsiteY918" fmla="*/ 350031 h 2867025"/>
                <a:gd name="connsiteX919" fmla="*/ 2269995 w 3170238"/>
                <a:gd name="connsiteY919" fmla="*/ 351166 h 2867025"/>
                <a:gd name="connsiteX920" fmla="*/ 2266820 w 3170238"/>
                <a:gd name="connsiteY920" fmla="*/ 352528 h 2867025"/>
                <a:gd name="connsiteX921" fmla="*/ 2263871 w 3170238"/>
                <a:gd name="connsiteY921" fmla="*/ 353890 h 2867025"/>
                <a:gd name="connsiteX922" fmla="*/ 2261149 w 3170238"/>
                <a:gd name="connsiteY922" fmla="*/ 355479 h 2867025"/>
                <a:gd name="connsiteX923" fmla="*/ 2258428 w 3170238"/>
                <a:gd name="connsiteY923" fmla="*/ 357295 h 2867025"/>
                <a:gd name="connsiteX924" fmla="*/ 2255706 w 3170238"/>
                <a:gd name="connsiteY924" fmla="*/ 359338 h 2867025"/>
                <a:gd name="connsiteX925" fmla="*/ 2252984 w 3170238"/>
                <a:gd name="connsiteY925" fmla="*/ 361381 h 2867025"/>
                <a:gd name="connsiteX926" fmla="*/ 2250489 w 3170238"/>
                <a:gd name="connsiteY926" fmla="*/ 363651 h 2867025"/>
                <a:gd name="connsiteX927" fmla="*/ 2248221 w 3170238"/>
                <a:gd name="connsiteY927" fmla="*/ 366148 h 2867025"/>
                <a:gd name="connsiteX928" fmla="*/ 2243458 w 3170238"/>
                <a:gd name="connsiteY928" fmla="*/ 371142 h 2867025"/>
                <a:gd name="connsiteX929" fmla="*/ 2239602 w 3170238"/>
                <a:gd name="connsiteY929" fmla="*/ 376590 h 2867025"/>
                <a:gd name="connsiteX930" fmla="*/ 2235973 w 3170238"/>
                <a:gd name="connsiteY930" fmla="*/ 382038 h 2867025"/>
                <a:gd name="connsiteX931" fmla="*/ 2232797 w 3170238"/>
                <a:gd name="connsiteY931" fmla="*/ 387713 h 2867025"/>
                <a:gd name="connsiteX932" fmla="*/ 2230075 w 3170238"/>
                <a:gd name="connsiteY932" fmla="*/ 393388 h 2867025"/>
                <a:gd name="connsiteX933" fmla="*/ 2227807 w 3170238"/>
                <a:gd name="connsiteY933" fmla="*/ 399063 h 2867025"/>
                <a:gd name="connsiteX934" fmla="*/ 2225993 w 3170238"/>
                <a:gd name="connsiteY934" fmla="*/ 404284 h 2867025"/>
                <a:gd name="connsiteX935" fmla="*/ 2224859 w 3170238"/>
                <a:gd name="connsiteY935" fmla="*/ 409278 h 2867025"/>
                <a:gd name="connsiteX936" fmla="*/ 2223951 w 3170238"/>
                <a:gd name="connsiteY936" fmla="*/ 413818 h 2867025"/>
                <a:gd name="connsiteX937" fmla="*/ 2223724 w 3170238"/>
                <a:gd name="connsiteY937" fmla="*/ 417903 h 2867025"/>
                <a:gd name="connsiteX938" fmla="*/ 2223498 w 3170238"/>
                <a:gd name="connsiteY938" fmla="*/ 419719 h 2867025"/>
                <a:gd name="connsiteX939" fmla="*/ 2223044 w 3170238"/>
                <a:gd name="connsiteY939" fmla="*/ 421081 h 2867025"/>
                <a:gd name="connsiteX940" fmla="*/ 2222364 w 3170238"/>
                <a:gd name="connsiteY940" fmla="*/ 422443 h 2867025"/>
                <a:gd name="connsiteX941" fmla="*/ 2221456 w 3170238"/>
                <a:gd name="connsiteY941" fmla="*/ 423578 h 2867025"/>
                <a:gd name="connsiteX942" fmla="*/ 2220095 w 3170238"/>
                <a:gd name="connsiteY942" fmla="*/ 424259 h 2867025"/>
                <a:gd name="connsiteX943" fmla="*/ 2218961 w 3170238"/>
                <a:gd name="connsiteY943" fmla="*/ 424940 h 2867025"/>
                <a:gd name="connsiteX944" fmla="*/ 2217147 w 3170238"/>
                <a:gd name="connsiteY944" fmla="*/ 425848 h 2867025"/>
                <a:gd name="connsiteX945" fmla="*/ 2215559 w 3170238"/>
                <a:gd name="connsiteY945" fmla="*/ 426075 h 2867025"/>
                <a:gd name="connsiteX946" fmla="*/ 2211703 w 3170238"/>
                <a:gd name="connsiteY946" fmla="*/ 426529 h 2867025"/>
                <a:gd name="connsiteX947" fmla="*/ 2206940 w 3170238"/>
                <a:gd name="connsiteY947" fmla="*/ 426529 h 2867025"/>
                <a:gd name="connsiteX948" fmla="*/ 2202403 w 3170238"/>
                <a:gd name="connsiteY948" fmla="*/ 426302 h 2867025"/>
                <a:gd name="connsiteX949" fmla="*/ 2197187 w 3170238"/>
                <a:gd name="connsiteY949" fmla="*/ 426075 h 2867025"/>
                <a:gd name="connsiteX950" fmla="*/ 2187433 w 3170238"/>
                <a:gd name="connsiteY950" fmla="*/ 424940 h 2867025"/>
                <a:gd name="connsiteX951" fmla="*/ 2182897 w 3170238"/>
                <a:gd name="connsiteY951" fmla="*/ 424713 h 2867025"/>
                <a:gd name="connsiteX952" fmla="*/ 2178588 w 3170238"/>
                <a:gd name="connsiteY952" fmla="*/ 424713 h 2867025"/>
                <a:gd name="connsiteX953" fmla="*/ 2175185 w 3170238"/>
                <a:gd name="connsiteY953" fmla="*/ 425167 h 2867025"/>
                <a:gd name="connsiteX954" fmla="*/ 2173371 w 3170238"/>
                <a:gd name="connsiteY954" fmla="*/ 425848 h 2867025"/>
                <a:gd name="connsiteX955" fmla="*/ 2172237 w 3170238"/>
                <a:gd name="connsiteY955" fmla="*/ 426302 h 2867025"/>
                <a:gd name="connsiteX956" fmla="*/ 2170876 w 3170238"/>
                <a:gd name="connsiteY956" fmla="*/ 426983 h 2867025"/>
                <a:gd name="connsiteX957" fmla="*/ 2169968 w 3170238"/>
                <a:gd name="connsiteY957" fmla="*/ 427891 h 2867025"/>
                <a:gd name="connsiteX958" fmla="*/ 2169515 w 3170238"/>
                <a:gd name="connsiteY958" fmla="*/ 429026 h 2867025"/>
                <a:gd name="connsiteX959" fmla="*/ 2169061 w 3170238"/>
                <a:gd name="connsiteY959" fmla="*/ 430388 h 2867025"/>
                <a:gd name="connsiteX960" fmla="*/ 2167020 w 3170238"/>
                <a:gd name="connsiteY960" fmla="*/ 443781 h 2867025"/>
                <a:gd name="connsiteX961" fmla="*/ 2165659 w 3170238"/>
                <a:gd name="connsiteY961" fmla="*/ 451045 h 2867025"/>
                <a:gd name="connsiteX962" fmla="*/ 2164752 w 3170238"/>
                <a:gd name="connsiteY962" fmla="*/ 454677 h 2867025"/>
                <a:gd name="connsiteX963" fmla="*/ 2163617 w 3170238"/>
                <a:gd name="connsiteY963" fmla="*/ 457855 h 2867025"/>
                <a:gd name="connsiteX964" fmla="*/ 2162710 w 3170238"/>
                <a:gd name="connsiteY964" fmla="*/ 460806 h 2867025"/>
                <a:gd name="connsiteX965" fmla="*/ 2161349 w 3170238"/>
                <a:gd name="connsiteY965" fmla="*/ 463530 h 2867025"/>
                <a:gd name="connsiteX966" fmla="*/ 2159762 w 3170238"/>
                <a:gd name="connsiteY966" fmla="*/ 465573 h 2867025"/>
                <a:gd name="connsiteX967" fmla="*/ 2159081 w 3170238"/>
                <a:gd name="connsiteY967" fmla="*/ 466481 h 2867025"/>
                <a:gd name="connsiteX968" fmla="*/ 2158401 w 3170238"/>
                <a:gd name="connsiteY968" fmla="*/ 466935 h 2867025"/>
                <a:gd name="connsiteX969" fmla="*/ 2157267 w 3170238"/>
                <a:gd name="connsiteY969" fmla="*/ 467389 h 2867025"/>
                <a:gd name="connsiteX970" fmla="*/ 2156359 w 3170238"/>
                <a:gd name="connsiteY970" fmla="*/ 467843 h 2867025"/>
                <a:gd name="connsiteX971" fmla="*/ 2155452 w 3170238"/>
                <a:gd name="connsiteY971" fmla="*/ 467843 h 2867025"/>
                <a:gd name="connsiteX972" fmla="*/ 2154091 w 3170238"/>
                <a:gd name="connsiteY972" fmla="*/ 467843 h 2867025"/>
                <a:gd name="connsiteX973" fmla="*/ 2152957 w 3170238"/>
                <a:gd name="connsiteY973" fmla="*/ 467389 h 2867025"/>
                <a:gd name="connsiteX974" fmla="*/ 2151823 w 3170238"/>
                <a:gd name="connsiteY974" fmla="*/ 466935 h 2867025"/>
                <a:gd name="connsiteX975" fmla="*/ 2150462 w 3170238"/>
                <a:gd name="connsiteY975" fmla="*/ 466254 h 2867025"/>
                <a:gd name="connsiteX976" fmla="*/ 2149101 w 3170238"/>
                <a:gd name="connsiteY976" fmla="*/ 465346 h 2867025"/>
                <a:gd name="connsiteX977" fmla="*/ 2146379 w 3170238"/>
                <a:gd name="connsiteY977" fmla="*/ 463076 h 2867025"/>
                <a:gd name="connsiteX978" fmla="*/ 2144111 w 3170238"/>
                <a:gd name="connsiteY978" fmla="*/ 461487 h 2867025"/>
                <a:gd name="connsiteX979" fmla="*/ 2142070 w 3170238"/>
                <a:gd name="connsiteY979" fmla="*/ 460579 h 2867025"/>
                <a:gd name="connsiteX980" fmla="*/ 2139802 w 3170238"/>
                <a:gd name="connsiteY980" fmla="*/ 460125 h 2867025"/>
                <a:gd name="connsiteX981" fmla="*/ 2137760 w 3170238"/>
                <a:gd name="connsiteY981" fmla="*/ 460125 h 2867025"/>
                <a:gd name="connsiteX982" fmla="*/ 2136172 w 3170238"/>
                <a:gd name="connsiteY982" fmla="*/ 460352 h 2867025"/>
                <a:gd name="connsiteX983" fmla="*/ 2134358 w 3170238"/>
                <a:gd name="connsiteY983" fmla="*/ 461033 h 2867025"/>
                <a:gd name="connsiteX984" fmla="*/ 2132543 w 3170238"/>
                <a:gd name="connsiteY984" fmla="*/ 462395 h 2867025"/>
                <a:gd name="connsiteX985" fmla="*/ 2130729 w 3170238"/>
                <a:gd name="connsiteY985" fmla="*/ 463757 h 2867025"/>
                <a:gd name="connsiteX986" fmla="*/ 2128914 w 3170238"/>
                <a:gd name="connsiteY986" fmla="*/ 465573 h 2867025"/>
                <a:gd name="connsiteX987" fmla="*/ 2124832 w 3170238"/>
                <a:gd name="connsiteY987" fmla="*/ 469659 h 2867025"/>
                <a:gd name="connsiteX988" fmla="*/ 2119842 w 3170238"/>
                <a:gd name="connsiteY988" fmla="*/ 474426 h 2867025"/>
                <a:gd name="connsiteX989" fmla="*/ 2116893 w 3170238"/>
                <a:gd name="connsiteY989" fmla="*/ 477150 h 2867025"/>
                <a:gd name="connsiteX990" fmla="*/ 2113717 w 3170238"/>
                <a:gd name="connsiteY990" fmla="*/ 480101 h 2867025"/>
                <a:gd name="connsiteX991" fmla="*/ 2096479 w 3170238"/>
                <a:gd name="connsiteY991" fmla="*/ 493948 h 2867025"/>
                <a:gd name="connsiteX992" fmla="*/ 2074024 w 3170238"/>
                <a:gd name="connsiteY992" fmla="*/ 511881 h 2867025"/>
                <a:gd name="connsiteX993" fmla="*/ 2049981 w 3170238"/>
                <a:gd name="connsiteY993" fmla="*/ 530268 h 2867025"/>
                <a:gd name="connsiteX994" fmla="*/ 2038414 w 3170238"/>
                <a:gd name="connsiteY994" fmla="*/ 539347 h 2867025"/>
                <a:gd name="connsiteX995" fmla="*/ 2027300 w 3170238"/>
                <a:gd name="connsiteY995" fmla="*/ 547065 h 2867025"/>
                <a:gd name="connsiteX996" fmla="*/ 2022083 w 3170238"/>
                <a:gd name="connsiteY996" fmla="*/ 551151 h 2867025"/>
                <a:gd name="connsiteX997" fmla="*/ 2016185 w 3170238"/>
                <a:gd name="connsiteY997" fmla="*/ 556372 h 2867025"/>
                <a:gd name="connsiteX998" fmla="*/ 2009608 w 3170238"/>
                <a:gd name="connsiteY998" fmla="*/ 562047 h 2867025"/>
                <a:gd name="connsiteX999" fmla="*/ 2003030 w 3170238"/>
                <a:gd name="connsiteY999" fmla="*/ 568403 h 2867025"/>
                <a:gd name="connsiteX1000" fmla="*/ 1996225 w 3170238"/>
                <a:gd name="connsiteY1000" fmla="*/ 574986 h 2867025"/>
                <a:gd name="connsiteX1001" fmla="*/ 1989421 w 3170238"/>
                <a:gd name="connsiteY1001" fmla="*/ 581796 h 2867025"/>
                <a:gd name="connsiteX1002" fmla="*/ 1982616 w 3170238"/>
                <a:gd name="connsiteY1002" fmla="*/ 588833 h 2867025"/>
                <a:gd name="connsiteX1003" fmla="*/ 1976039 w 3170238"/>
                <a:gd name="connsiteY1003" fmla="*/ 596097 h 2867025"/>
                <a:gd name="connsiteX1004" fmla="*/ 1969461 w 3170238"/>
                <a:gd name="connsiteY1004" fmla="*/ 602907 h 2867025"/>
                <a:gd name="connsiteX1005" fmla="*/ 1963564 w 3170238"/>
                <a:gd name="connsiteY1005" fmla="*/ 609944 h 2867025"/>
                <a:gd name="connsiteX1006" fmla="*/ 1958120 w 3170238"/>
                <a:gd name="connsiteY1006" fmla="*/ 616300 h 2867025"/>
                <a:gd name="connsiteX1007" fmla="*/ 1953357 w 3170238"/>
                <a:gd name="connsiteY1007" fmla="*/ 622429 h 2867025"/>
                <a:gd name="connsiteX1008" fmla="*/ 1949501 w 3170238"/>
                <a:gd name="connsiteY1008" fmla="*/ 627877 h 2867025"/>
                <a:gd name="connsiteX1009" fmla="*/ 1946325 w 3170238"/>
                <a:gd name="connsiteY1009" fmla="*/ 632417 h 2867025"/>
                <a:gd name="connsiteX1010" fmla="*/ 1944057 w 3170238"/>
                <a:gd name="connsiteY1010" fmla="*/ 636276 h 2867025"/>
                <a:gd name="connsiteX1011" fmla="*/ 1943377 w 3170238"/>
                <a:gd name="connsiteY1011" fmla="*/ 638092 h 2867025"/>
                <a:gd name="connsiteX1012" fmla="*/ 1942923 w 3170238"/>
                <a:gd name="connsiteY1012" fmla="*/ 639227 h 2867025"/>
                <a:gd name="connsiteX1013" fmla="*/ 1942243 w 3170238"/>
                <a:gd name="connsiteY1013" fmla="*/ 641497 h 2867025"/>
                <a:gd name="connsiteX1014" fmla="*/ 1941109 w 3170238"/>
                <a:gd name="connsiteY1014" fmla="*/ 643086 h 2867025"/>
                <a:gd name="connsiteX1015" fmla="*/ 1939748 w 3170238"/>
                <a:gd name="connsiteY1015" fmla="*/ 644902 h 2867025"/>
                <a:gd name="connsiteX1016" fmla="*/ 1937706 w 3170238"/>
                <a:gd name="connsiteY1016" fmla="*/ 646037 h 2867025"/>
                <a:gd name="connsiteX1017" fmla="*/ 1935892 w 3170238"/>
                <a:gd name="connsiteY1017" fmla="*/ 647172 h 2867025"/>
                <a:gd name="connsiteX1018" fmla="*/ 1933397 w 3170238"/>
                <a:gd name="connsiteY1018" fmla="*/ 648307 h 2867025"/>
                <a:gd name="connsiteX1019" fmla="*/ 1930675 w 3170238"/>
                <a:gd name="connsiteY1019" fmla="*/ 648988 h 2867025"/>
                <a:gd name="connsiteX1020" fmla="*/ 1927953 w 3170238"/>
                <a:gd name="connsiteY1020" fmla="*/ 649669 h 2867025"/>
                <a:gd name="connsiteX1021" fmla="*/ 1922283 w 3170238"/>
                <a:gd name="connsiteY1021" fmla="*/ 651258 h 2867025"/>
                <a:gd name="connsiteX1022" fmla="*/ 1916385 w 3170238"/>
                <a:gd name="connsiteY1022" fmla="*/ 652393 h 2867025"/>
                <a:gd name="connsiteX1023" fmla="*/ 1913437 w 3170238"/>
                <a:gd name="connsiteY1023" fmla="*/ 653301 h 2867025"/>
                <a:gd name="connsiteX1024" fmla="*/ 1910715 w 3170238"/>
                <a:gd name="connsiteY1024" fmla="*/ 654436 h 2867025"/>
                <a:gd name="connsiteX1025" fmla="*/ 1907993 w 3170238"/>
                <a:gd name="connsiteY1025" fmla="*/ 655344 h 2867025"/>
                <a:gd name="connsiteX1026" fmla="*/ 1905725 w 3170238"/>
                <a:gd name="connsiteY1026" fmla="*/ 656478 h 2867025"/>
                <a:gd name="connsiteX1027" fmla="*/ 1904137 w 3170238"/>
                <a:gd name="connsiteY1027" fmla="*/ 657386 h 2867025"/>
                <a:gd name="connsiteX1028" fmla="*/ 1902549 w 3170238"/>
                <a:gd name="connsiteY1028" fmla="*/ 659202 h 2867025"/>
                <a:gd name="connsiteX1029" fmla="*/ 1897333 w 3170238"/>
                <a:gd name="connsiteY1029" fmla="*/ 663742 h 2867025"/>
                <a:gd name="connsiteX1030" fmla="*/ 1890528 w 3170238"/>
                <a:gd name="connsiteY1030" fmla="*/ 670325 h 2867025"/>
                <a:gd name="connsiteX1031" fmla="*/ 1882363 w 3170238"/>
                <a:gd name="connsiteY1031" fmla="*/ 678497 h 2867025"/>
                <a:gd name="connsiteX1032" fmla="*/ 1862856 w 3170238"/>
                <a:gd name="connsiteY1032" fmla="*/ 698700 h 2867025"/>
                <a:gd name="connsiteX1033" fmla="*/ 1840174 w 3170238"/>
                <a:gd name="connsiteY1033" fmla="*/ 721854 h 2867025"/>
                <a:gd name="connsiteX1034" fmla="*/ 1816358 w 3170238"/>
                <a:gd name="connsiteY1034" fmla="*/ 746370 h 2867025"/>
                <a:gd name="connsiteX1035" fmla="*/ 1792996 w 3170238"/>
                <a:gd name="connsiteY1035" fmla="*/ 769751 h 2867025"/>
                <a:gd name="connsiteX1036" fmla="*/ 1781882 w 3170238"/>
                <a:gd name="connsiteY1036" fmla="*/ 780873 h 2867025"/>
                <a:gd name="connsiteX1037" fmla="*/ 1771675 w 3170238"/>
                <a:gd name="connsiteY1037" fmla="*/ 790634 h 2867025"/>
                <a:gd name="connsiteX1038" fmla="*/ 1762602 w 3170238"/>
                <a:gd name="connsiteY1038" fmla="*/ 798806 h 2867025"/>
                <a:gd name="connsiteX1039" fmla="*/ 1754437 w 3170238"/>
                <a:gd name="connsiteY1039" fmla="*/ 805843 h 2867025"/>
                <a:gd name="connsiteX1040" fmla="*/ 1750581 w 3170238"/>
                <a:gd name="connsiteY1040" fmla="*/ 809021 h 2867025"/>
                <a:gd name="connsiteX1041" fmla="*/ 1746725 w 3170238"/>
                <a:gd name="connsiteY1041" fmla="*/ 812653 h 2867025"/>
                <a:gd name="connsiteX1042" fmla="*/ 1737879 w 3170238"/>
                <a:gd name="connsiteY1042" fmla="*/ 821052 h 2867025"/>
                <a:gd name="connsiteX1043" fmla="*/ 1728580 w 3170238"/>
                <a:gd name="connsiteY1043" fmla="*/ 830813 h 2867025"/>
                <a:gd name="connsiteX1044" fmla="*/ 1719053 w 3170238"/>
                <a:gd name="connsiteY1044" fmla="*/ 841255 h 2867025"/>
                <a:gd name="connsiteX1045" fmla="*/ 1709073 w 3170238"/>
                <a:gd name="connsiteY1045" fmla="*/ 852378 h 2867025"/>
                <a:gd name="connsiteX1046" fmla="*/ 1699093 w 3170238"/>
                <a:gd name="connsiteY1046" fmla="*/ 864182 h 2867025"/>
                <a:gd name="connsiteX1047" fmla="*/ 1689567 w 3170238"/>
                <a:gd name="connsiteY1047" fmla="*/ 875759 h 2867025"/>
                <a:gd name="connsiteX1048" fmla="*/ 1680040 w 3170238"/>
                <a:gd name="connsiteY1048" fmla="*/ 887563 h 2867025"/>
                <a:gd name="connsiteX1049" fmla="*/ 1662122 w 3170238"/>
                <a:gd name="connsiteY1049" fmla="*/ 909354 h 2867025"/>
                <a:gd name="connsiteX1050" fmla="*/ 1648059 w 3170238"/>
                <a:gd name="connsiteY1050" fmla="*/ 927968 h 2867025"/>
                <a:gd name="connsiteX1051" fmla="*/ 1634903 w 3170238"/>
                <a:gd name="connsiteY1051" fmla="*/ 944993 h 2867025"/>
                <a:gd name="connsiteX1052" fmla="*/ 1632182 w 3170238"/>
                <a:gd name="connsiteY1052" fmla="*/ 948171 h 2867025"/>
                <a:gd name="connsiteX1053" fmla="*/ 1629006 w 3170238"/>
                <a:gd name="connsiteY1053" fmla="*/ 951576 h 2867025"/>
                <a:gd name="connsiteX1054" fmla="*/ 1624923 w 3170238"/>
                <a:gd name="connsiteY1054" fmla="*/ 955662 h 2867025"/>
                <a:gd name="connsiteX1055" fmla="*/ 1619933 w 3170238"/>
                <a:gd name="connsiteY1055" fmla="*/ 959975 h 2867025"/>
                <a:gd name="connsiteX1056" fmla="*/ 1616985 w 3170238"/>
                <a:gd name="connsiteY1056" fmla="*/ 962018 h 2867025"/>
                <a:gd name="connsiteX1057" fmla="*/ 1614036 w 3170238"/>
                <a:gd name="connsiteY1057" fmla="*/ 964061 h 2867025"/>
                <a:gd name="connsiteX1058" fmla="*/ 1610634 w 3170238"/>
                <a:gd name="connsiteY1058" fmla="*/ 965650 h 2867025"/>
                <a:gd name="connsiteX1059" fmla="*/ 1607458 w 3170238"/>
                <a:gd name="connsiteY1059" fmla="*/ 967466 h 2867025"/>
                <a:gd name="connsiteX1060" fmla="*/ 1603829 w 3170238"/>
                <a:gd name="connsiteY1060" fmla="*/ 968828 h 2867025"/>
                <a:gd name="connsiteX1061" fmla="*/ 1600200 w 3170238"/>
                <a:gd name="connsiteY1061" fmla="*/ 969963 h 2867025"/>
                <a:gd name="connsiteX1062" fmla="*/ 1614943 w 3170238"/>
                <a:gd name="connsiteY1062" fmla="*/ 939772 h 2867025"/>
                <a:gd name="connsiteX1063" fmla="*/ 1631274 w 3170238"/>
                <a:gd name="connsiteY1063" fmla="*/ 907538 h 2867025"/>
                <a:gd name="connsiteX1064" fmla="*/ 1651008 w 3170238"/>
                <a:gd name="connsiteY1064" fmla="*/ 869176 h 2867025"/>
                <a:gd name="connsiteX1065" fmla="*/ 1661668 w 3170238"/>
                <a:gd name="connsiteY1065" fmla="*/ 848973 h 2867025"/>
                <a:gd name="connsiteX1066" fmla="*/ 1672555 w 3170238"/>
                <a:gd name="connsiteY1066" fmla="*/ 828543 h 2867025"/>
                <a:gd name="connsiteX1067" fmla="*/ 1683669 w 3170238"/>
                <a:gd name="connsiteY1067" fmla="*/ 808567 h 2867025"/>
                <a:gd name="connsiteX1068" fmla="*/ 1694330 w 3170238"/>
                <a:gd name="connsiteY1068" fmla="*/ 789499 h 2867025"/>
                <a:gd name="connsiteX1069" fmla="*/ 1704764 w 3170238"/>
                <a:gd name="connsiteY1069" fmla="*/ 771794 h 2867025"/>
                <a:gd name="connsiteX1070" fmla="*/ 1714744 w 3170238"/>
                <a:gd name="connsiteY1070" fmla="*/ 755677 h 2867025"/>
                <a:gd name="connsiteX1071" fmla="*/ 1719507 w 3170238"/>
                <a:gd name="connsiteY1071" fmla="*/ 748640 h 2867025"/>
                <a:gd name="connsiteX1072" fmla="*/ 1723816 w 3170238"/>
                <a:gd name="connsiteY1072" fmla="*/ 742057 h 2867025"/>
                <a:gd name="connsiteX1073" fmla="*/ 1727899 w 3170238"/>
                <a:gd name="connsiteY1073" fmla="*/ 736155 h 2867025"/>
                <a:gd name="connsiteX1074" fmla="*/ 1731755 w 3170238"/>
                <a:gd name="connsiteY1074" fmla="*/ 731388 h 2867025"/>
                <a:gd name="connsiteX1075" fmla="*/ 1739920 w 3170238"/>
                <a:gd name="connsiteY1075" fmla="*/ 720946 h 2867025"/>
                <a:gd name="connsiteX1076" fmla="*/ 1748766 w 3170238"/>
                <a:gd name="connsiteY1076" fmla="*/ 708688 h 2867025"/>
                <a:gd name="connsiteX1077" fmla="*/ 1758746 w 3170238"/>
                <a:gd name="connsiteY1077" fmla="*/ 695068 h 2867025"/>
                <a:gd name="connsiteX1078" fmla="*/ 1769634 w 3170238"/>
                <a:gd name="connsiteY1078" fmla="*/ 680086 h 2867025"/>
                <a:gd name="connsiteX1079" fmla="*/ 1791862 w 3170238"/>
                <a:gd name="connsiteY1079" fmla="*/ 647853 h 2867025"/>
                <a:gd name="connsiteX1080" fmla="*/ 1814997 w 3170238"/>
                <a:gd name="connsiteY1080" fmla="*/ 614030 h 2867025"/>
                <a:gd name="connsiteX1081" fmla="*/ 1837226 w 3170238"/>
                <a:gd name="connsiteY1081" fmla="*/ 580888 h 2867025"/>
                <a:gd name="connsiteX1082" fmla="*/ 1856959 w 3170238"/>
                <a:gd name="connsiteY1082" fmla="*/ 550924 h 2867025"/>
                <a:gd name="connsiteX1083" fmla="*/ 1872836 w 3170238"/>
                <a:gd name="connsiteY1083" fmla="*/ 526636 h 2867025"/>
                <a:gd name="connsiteX1084" fmla="*/ 1883270 w 3170238"/>
                <a:gd name="connsiteY1084" fmla="*/ 509838 h 2867025"/>
                <a:gd name="connsiteX1085" fmla="*/ 1887353 w 3170238"/>
                <a:gd name="connsiteY1085" fmla="*/ 503709 h 2867025"/>
                <a:gd name="connsiteX1086" fmla="*/ 1891662 w 3170238"/>
                <a:gd name="connsiteY1086" fmla="*/ 497353 h 2867025"/>
                <a:gd name="connsiteX1087" fmla="*/ 1896425 w 3170238"/>
                <a:gd name="connsiteY1087" fmla="*/ 490770 h 2867025"/>
                <a:gd name="connsiteX1088" fmla="*/ 1901188 w 3170238"/>
                <a:gd name="connsiteY1088" fmla="*/ 484187 h 2867025"/>
                <a:gd name="connsiteX1089" fmla="*/ 1911395 w 3170238"/>
                <a:gd name="connsiteY1089" fmla="*/ 471248 h 2867025"/>
                <a:gd name="connsiteX1090" fmla="*/ 1921148 w 3170238"/>
                <a:gd name="connsiteY1090" fmla="*/ 458763 h 2867025"/>
                <a:gd name="connsiteX1091" fmla="*/ 1925685 w 3170238"/>
                <a:gd name="connsiteY1091" fmla="*/ 452634 h 2867025"/>
                <a:gd name="connsiteX1092" fmla="*/ 1929768 w 3170238"/>
                <a:gd name="connsiteY1092" fmla="*/ 446732 h 2867025"/>
                <a:gd name="connsiteX1093" fmla="*/ 1933397 w 3170238"/>
                <a:gd name="connsiteY1093" fmla="*/ 441057 h 2867025"/>
                <a:gd name="connsiteX1094" fmla="*/ 1936572 w 3170238"/>
                <a:gd name="connsiteY1094" fmla="*/ 436063 h 2867025"/>
                <a:gd name="connsiteX1095" fmla="*/ 1938840 w 3170238"/>
                <a:gd name="connsiteY1095" fmla="*/ 431296 h 2867025"/>
                <a:gd name="connsiteX1096" fmla="*/ 1939748 w 3170238"/>
                <a:gd name="connsiteY1096" fmla="*/ 429253 h 2867025"/>
                <a:gd name="connsiteX1097" fmla="*/ 1940201 w 3170238"/>
                <a:gd name="connsiteY1097" fmla="*/ 427210 h 2867025"/>
                <a:gd name="connsiteX1098" fmla="*/ 1940655 w 3170238"/>
                <a:gd name="connsiteY1098" fmla="*/ 425167 h 2867025"/>
                <a:gd name="connsiteX1099" fmla="*/ 1940882 w 3170238"/>
                <a:gd name="connsiteY1099" fmla="*/ 423578 h 2867025"/>
                <a:gd name="connsiteX1100" fmla="*/ 1940655 w 3170238"/>
                <a:gd name="connsiteY1100" fmla="*/ 421762 h 2867025"/>
                <a:gd name="connsiteX1101" fmla="*/ 1940428 w 3170238"/>
                <a:gd name="connsiteY1101" fmla="*/ 420400 h 2867025"/>
                <a:gd name="connsiteX1102" fmla="*/ 1940201 w 3170238"/>
                <a:gd name="connsiteY1102" fmla="*/ 418811 h 2867025"/>
                <a:gd name="connsiteX1103" fmla="*/ 1940428 w 3170238"/>
                <a:gd name="connsiteY1103" fmla="*/ 416768 h 2867025"/>
                <a:gd name="connsiteX1104" fmla="*/ 1941109 w 3170238"/>
                <a:gd name="connsiteY1104" fmla="*/ 414499 h 2867025"/>
                <a:gd name="connsiteX1105" fmla="*/ 1942243 w 3170238"/>
                <a:gd name="connsiteY1105" fmla="*/ 411775 h 2867025"/>
                <a:gd name="connsiteX1106" fmla="*/ 1943604 w 3170238"/>
                <a:gd name="connsiteY1106" fmla="*/ 409051 h 2867025"/>
                <a:gd name="connsiteX1107" fmla="*/ 1945418 w 3170238"/>
                <a:gd name="connsiteY1107" fmla="*/ 405646 h 2867025"/>
                <a:gd name="connsiteX1108" fmla="*/ 1949954 w 3170238"/>
                <a:gd name="connsiteY1108" fmla="*/ 398382 h 2867025"/>
                <a:gd name="connsiteX1109" fmla="*/ 1955625 w 3170238"/>
                <a:gd name="connsiteY1109" fmla="*/ 390210 h 2867025"/>
                <a:gd name="connsiteX1110" fmla="*/ 1962429 w 3170238"/>
                <a:gd name="connsiteY1110" fmla="*/ 381130 h 2867025"/>
                <a:gd name="connsiteX1111" fmla="*/ 1969914 w 3170238"/>
                <a:gd name="connsiteY1111" fmla="*/ 371823 h 2867025"/>
                <a:gd name="connsiteX1112" fmla="*/ 1977853 w 3170238"/>
                <a:gd name="connsiteY1112" fmla="*/ 361835 h 2867025"/>
                <a:gd name="connsiteX1113" fmla="*/ 1986699 w 3170238"/>
                <a:gd name="connsiteY1113" fmla="*/ 351620 h 2867025"/>
                <a:gd name="connsiteX1114" fmla="*/ 1995772 w 3170238"/>
                <a:gd name="connsiteY1114" fmla="*/ 341632 h 2867025"/>
                <a:gd name="connsiteX1115" fmla="*/ 2004845 w 3170238"/>
                <a:gd name="connsiteY1115" fmla="*/ 331417 h 2867025"/>
                <a:gd name="connsiteX1116" fmla="*/ 2014144 w 3170238"/>
                <a:gd name="connsiteY1116" fmla="*/ 321656 h 2867025"/>
                <a:gd name="connsiteX1117" fmla="*/ 2023217 w 3170238"/>
                <a:gd name="connsiteY1117" fmla="*/ 312349 h 2867025"/>
                <a:gd name="connsiteX1118" fmla="*/ 2031836 w 3170238"/>
                <a:gd name="connsiteY1118" fmla="*/ 303723 h 2867025"/>
                <a:gd name="connsiteX1119" fmla="*/ 2040001 w 3170238"/>
                <a:gd name="connsiteY1119" fmla="*/ 295551 h 2867025"/>
                <a:gd name="connsiteX1120" fmla="*/ 2047260 w 3170238"/>
                <a:gd name="connsiteY1120" fmla="*/ 288515 h 2867025"/>
                <a:gd name="connsiteX1121" fmla="*/ 2064044 w 3170238"/>
                <a:gd name="connsiteY1121" fmla="*/ 272852 h 2867025"/>
                <a:gd name="connsiteX1122" fmla="*/ 2085819 w 3170238"/>
                <a:gd name="connsiteY1122" fmla="*/ 252195 h 2867025"/>
                <a:gd name="connsiteX1123" fmla="*/ 2098294 w 3170238"/>
                <a:gd name="connsiteY1123" fmla="*/ 241072 h 2867025"/>
                <a:gd name="connsiteX1124" fmla="*/ 2111449 w 3170238"/>
                <a:gd name="connsiteY1124" fmla="*/ 229268 h 2867025"/>
                <a:gd name="connsiteX1125" fmla="*/ 2125058 w 3170238"/>
                <a:gd name="connsiteY1125" fmla="*/ 217691 h 2867025"/>
                <a:gd name="connsiteX1126" fmla="*/ 2139348 w 3170238"/>
                <a:gd name="connsiteY1126" fmla="*/ 205887 h 2867025"/>
                <a:gd name="connsiteX1127" fmla="*/ 2153864 w 3170238"/>
                <a:gd name="connsiteY1127" fmla="*/ 194310 h 2867025"/>
                <a:gd name="connsiteX1128" fmla="*/ 2161349 w 3170238"/>
                <a:gd name="connsiteY1128" fmla="*/ 188862 h 2867025"/>
                <a:gd name="connsiteX1129" fmla="*/ 2168608 w 3170238"/>
                <a:gd name="connsiteY1129" fmla="*/ 183641 h 2867025"/>
                <a:gd name="connsiteX1130" fmla="*/ 2176093 w 3170238"/>
                <a:gd name="connsiteY1130" fmla="*/ 178193 h 2867025"/>
                <a:gd name="connsiteX1131" fmla="*/ 2183351 w 3170238"/>
                <a:gd name="connsiteY1131" fmla="*/ 173427 h 2867025"/>
                <a:gd name="connsiteX1132" fmla="*/ 2190836 w 3170238"/>
                <a:gd name="connsiteY1132" fmla="*/ 168433 h 2867025"/>
                <a:gd name="connsiteX1133" fmla="*/ 2198321 w 3170238"/>
                <a:gd name="connsiteY1133" fmla="*/ 164120 h 2867025"/>
                <a:gd name="connsiteX1134" fmla="*/ 2205579 w 3170238"/>
                <a:gd name="connsiteY1134" fmla="*/ 160034 h 2867025"/>
                <a:gd name="connsiteX1135" fmla="*/ 2212837 w 3170238"/>
                <a:gd name="connsiteY1135" fmla="*/ 155948 h 2867025"/>
                <a:gd name="connsiteX1136" fmla="*/ 2219868 w 3170238"/>
                <a:gd name="connsiteY1136" fmla="*/ 152543 h 2867025"/>
                <a:gd name="connsiteX1137" fmla="*/ 2226900 w 3170238"/>
                <a:gd name="connsiteY1137" fmla="*/ 149592 h 2867025"/>
                <a:gd name="connsiteX1138" fmla="*/ 2233704 w 3170238"/>
                <a:gd name="connsiteY1138" fmla="*/ 147095 h 2867025"/>
                <a:gd name="connsiteX1139" fmla="*/ 2240509 w 3170238"/>
                <a:gd name="connsiteY1139" fmla="*/ 144825 h 2867025"/>
                <a:gd name="connsiteX1140" fmla="*/ 2247087 w 3170238"/>
                <a:gd name="connsiteY1140" fmla="*/ 143009 h 2867025"/>
                <a:gd name="connsiteX1141" fmla="*/ 2253438 w 3170238"/>
                <a:gd name="connsiteY1141" fmla="*/ 141874 h 2867025"/>
                <a:gd name="connsiteX1142" fmla="*/ 2253438 w 3170238"/>
                <a:gd name="connsiteY1142" fmla="*/ 101922 h 2867025"/>
                <a:gd name="connsiteX1143" fmla="*/ 2264779 w 3170238"/>
                <a:gd name="connsiteY1143" fmla="*/ 94658 h 2867025"/>
                <a:gd name="connsiteX1144" fmla="*/ 2276346 w 3170238"/>
                <a:gd name="connsiteY1144" fmla="*/ 87167 h 2867025"/>
                <a:gd name="connsiteX1145" fmla="*/ 2290409 w 3170238"/>
                <a:gd name="connsiteY1145" fmla="*/ 78087 h 2867025"/>
                <a:gd name="connsiteX1146" fmla="*/ 2305379 w 3170238"/>
                <a:gd name="connsiteY1146" fmla="*/ 69007 h 2867025"/>
                <a:gd name="connsiteX1147" fmla="*/ 2312637 w 3170238"/>
                <a:gd name="connsiteY1147" fmla="*/ 64921 h 2867025"/>
                <a:gd name="connsiteX1148" fmla="*/ 2319442 w 3170238"/>
                <a:gd name="connsiteY1148" fmla="*/ 61289 h 2867025"/>
                <a:gd name="connsiteX1149" fmla="*/ 2326020 w 3170238"/>
                <a:gd name="connsiteY1149" fmla="*/ 57884 h 2867025"/>
                <a:gd name="connsiteX1150" fmla="*/ 2331690 w 3170238"/>
                <a:gd name="connsiteY1150" fmla="*/ 55161 h 2867025"/>
                <a:gd name="connsiteX1151" fmla="*/ 2336453 w 3170238"/>
                <a:gd name="connsiteY1151" fmla="*/ 53118 h 2867025"/>
                <a:gd name="connsiteX1152" fmla="*/ 2338721 w 3170238"/>
                <a:gd name="connsiteY1152" fmla="*/ 52663 h 2867025"/>
                <a:gd name="connsiteX1153" fmla="*/ 2340309 w 3170238"/>
                <a:gd name="connsiteY1153" fmla="*/ 52210 h 286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Lst>
              <a:rect l="l" t="t" r="r" b="b"/>
              <a:pathLst>
                <a:path w="3170238" h="2867025">
                  <a:moveTo>
                    <a:pt x="1433513" y="1268412"/>
                  </a:moveTo>
                  <a:lnTo>
                    <a:pt x="1433059" y="1273629"/>
                  </a:lnTo>
                  <a:lnTo>
                    <a:pt x="1432379" y="1280207"/>
                  </a:lnTo>
                  <a:lnTo>
                    <a:pt x="1429884" y="1296538"/>
                  </a:lnTo>
                  <a:lnTo>
                    <a:pt x="1426936" y="1316271"/>
                  </a:lnTo>
                  <a:lnTo>
                    <a:pt x="1425348" y="1326931"/>
                  </a:lnTo>
                  <a:lnTo>
                    <a:pt x="1424214" y="1338272"/>
                  </a:lnTo>
                  <a:lnTo>
                    <a:pt x="1423081" y="1349613"/>
                  </a:lnTo>
                  <a:lnTo>
                    <a:pt x="1422400" y="1361181"/>
                  </a:lnTo>
                  <a:lnTo>
                    <a:pt x="1422400" y="1372522"/>
                  </a:lnTo>
                  <a:lnTo>
                    <a:pt x="1422627" y="1378419"/>
                  </a:lnTo>
                  <a:lnTo>
                    <a:pt x="1422854" y="1383862"/>
                  </a:lnTo>
                  <a:lnTo>
                    <a:pt x="1423534" y="1389533"/>
                  </a:lnTo>
                  <a:lnTo>
                    <a:pt x="1424214" y="1394977"/>
                  </a:lnTo>
                  <a:lnTo>
                    <a:pt x="1425122" y="1400193"/>
                  </a:lnTo>
                  <a:lnTo>
                    <a:pt x="1426256" y="1405637"/>
                  </a:lnTo>
                  <a:lnTo>
                    <a:pt x="1427843" y="1410854"/>
                  </a:lnTo>
                  <a:lnTo>
                    <a:pt x="1429204" y="1415617"/>
                  </a:lnTo>
                  <a:lnTo>
                    <a:pt x="1431245" y="1420153"/>
                  </a:lnTo>
                  <a:lnTo>
                    <a:pt x="1433513" y="1424917"/>
                  </a:lnTo>
                  <a:lnTo>
                    <a:pt x="1435781" y="1429226"/>
                  </a:lnTo>
                  <a:lnTo>
                    <a:pt x="1438275" y="1433309"/>
                  </a:lnTo>
                  <a:lnTo>
                    <a:pt x="1440997" y="1437618"/>
                  </a:lnTo>
                  <a:lnTo>
                    <a:pt x="1443945" y="1441701"/>
                  </a:lnTo>
                  <a:lnTo>
                    <a:pt x="1449614" y="1449413"/>
                  </a:lnTo>
                  <a:lnTo>
                    <a:pt x="1455738" y="1457125"/>
                  </a:lnTo>
                  <a:lnTo>
                    <a:pt x="1462314" y="1464156"/>
                  </a:lnTo>
                  <a:lnTo>
                    <a:pt x="1468891" y="1471187"/>
                  </a:lnTo>
                  <a:lnTo>
                    <a:pt x="1475695" y="1477765"/>
                  </a:lnTo>
                  <a:lnTo>
                    <a:pt x="1482498" y="1484343"/>
                  </a:lnTo>
                  <a:lnTo>
                    <a:pt x="1495652" y="1496818"/>
                  </a:lnTo>
                  <a:lnTo>
                    <a:pt x="1502002" y="1502942"/>
                  </a:lnTo>
                  <a:lnTo>
                    <a:pt x="1508125" y="1509066"/>
                  </a:lnTo>
                  <a:lnTo>
                    <a:pt x="1514022" y="1515190"/>
                  </a:lnTo>
                  <a:lnTo>
                    <a:pt x="1519011" y="1521541"/>
                  </a:lnTo>
                  <a:lnTo>
                    <a:pt x="1523773" y="1527665"/>
                  </a:lnTo>
                  <a:lnTo>
                    <a:pt x="1525814" y="1531067"/>
                  </a:lnTo>
                  <a:lnTo>
                    <a:pt x="1527856" y="1534243"/>
                  </a:lnTo>
                  <a:lnTo>
                    <a:pt x="1531938" y="1541274"/>
                  </a:lnTo>
                  <a:lnTo>
                    <a:pt x="1537381" y="1548986"/>
                  </a:lnTo>
                  <a:lnTo>
                    <a:pt x="1543277" y="1557832"/>
                  </a:lnTo>
                  <a:lnTo>
                    <a:pt x="1550081" y="1567358"/>
                  </a:lnTo>
                  <a:lnTo>
                    <a:pt x="1565048" y="1587772"/>
                  </a:lnTo>
                  <a:lnTo>
                    <a:pt x="1581604" y="1609773"/>
                  </a:lnTo>
                  <a:lnTo>
                    <a:pt x="1598613" y="1631775"/>
                  </a:lnTo>
                  <a:lnTo>
                    <a:pt x="1615395" y="1653322"/>
                  </a:lnTo>
                  <a:lnTo>
                    <a:pt x="1631043" y="1673282"/>
                  </a:lnTo>
                  <a:lnTo>
                    <a:pt x="1644650" y="1690747"/>
                  </a:lnTo>
                  <a:lnTo>
                    <a:pt x="1651000" y="1698686"/>
                  </a:lnTo>
                  <a:lnTo>
                    <a:pt x="1657804" y="1706624"/>
                  </a:lnTo>
                  <a:lnTo>
                    <a:pt x="1664834" y="1714563"/>
                  </a:lnTo>
                  <a:lnTo>
                    <a:pt x="1672318" y="1722729"/>
                  </a:lnTo>
                  <a:lnTo>
                    <a:pt x="1687966" y="1738833"/>
                  </a:lnTo>
                  <a:lnTo>
                    <a:pt x="1703614" y="1754710"/>
                  </a:lnTo>
                  <a:lnTo>
                    <a:pt x="1711098" y="1762648"/>
                  </a:lnTo>
                  <a:lnTo>
                    <a:pt x="1718356" y="1770360"/>
                  </a:lnTo>
                  <a:lnTo>
                    <a:pt x="1725386" y="1778072"/>
                  </a:lnTo>
                  <a:lnTo>
                    <a:pt x="1731736" y="1785784"/>
                  </a:lnTo>
                  <a:lnTo>
                    <a:pt x="1737859" y="1793269"/>
                  </a:lnTo>
                  <a:lnTo>
                    <a:pt x="1743302" y="1800527"/>
                  </a:lnTo>
                  <a:lnTo>
                    <a:pt x="1745343" y="1804156"/>
                  </a:lnTo>
                  <a:lnTo>
                    <a:pt x="1747611" y="1807785"/>
                  </a:lnTo>
                  <a:lnTo>
                    <a:pt x="1749652" y="1811414"/>
                  </a:lnTo>
                  <a:lnTo>
                    <a:pt x="1751239" y="1814817"/>
                  </a:lnTo>
                  <a:lnTo>
                    <a:pt x="1754868" y="1822528"/>
                  </a:lnTo>
                  <a:lnTo>
                    <a:pt x="1759404" y="1830694"/>
                  </a:lnTo>
                  <a:lnTo>
                    <a:pt x="1764393" y="1839767"/>
                  </a:lnTo>
                  <a:lnTo>
                    <a:pt x="1769836" y="1849293"/>
                  </a:lnTo>
                  <a:lnTo>
                    <a:pt x="1781402" y="1869026"/>
                  </a:lnTo>
                  <a:lnTo>
                    <a:pt x="1793648" y="1888986"/>
                  </a:lnTo>
                  <a:lnTo>
                    <a:pt x="1805214" y="1907585"/>
                  </a:lnTo>
                  <a:lnTo>
                    <a:pt x="1815873" y="1923916"/>
                  </a:lnTo>
                  <a:lnTo>
                    <a:pt x="1828347" y="1944103"/>
                  </a:lnTo>
                  <a:lnTo>
                    <a:pt x="1835150" y="1954990"/>
                  </a:lnTo>
                  <a:lnTo>
                    <a:pt x="1848984" y="1975404"/>
                  </a:lnTo>
                  <a:lnTo>
                    <a:pt x="1888218" y="2034376"/>
                  </a:lnTo>
                  <a:lnTo>
                    <a:pt x="1929947" y="2095844"/>
                  </a:lnTo>
                  <a:lnTo>
                    <a:pt x="1946729" y="2120114"/>
                  </a:lnTo>
                  <a:lnTo>
                    <a:pt x="1957614" y="2135537"/>
                  </a:lnTo>
                  <a:lnTo>
                    <a:pt x="1961243" y="2140981"/>
                  </a:lnTo>
                  <a:lnTo>
                    <a:pt x="1965552" y="2147105"/>
                  </a:lnTo>
                  <a:lnTo>
                    <a:pt x="1973716" y="2160034"/>
                  </a:lnTo>
                  <a:lnTo>
                    <a:pt x="1982107" y="2174096"/>
                  </a:lnTo>
                  <a:lnTo>
                    <a:pt x="1989818" y="2187932"/>
                  </a:lnTo>
                  <a:lnTo>
                    <a:pt x="1996848" y="2201314"/>
                  </a:lnTo>
                  <a:lnTo>
                    <a:pt x="2002291" y="2212882"/>
                  </a:lnTo>
                  <a:lnTo>
                    <a:pt x="2004332" y="2217645"/>
                  </a:lnTo>
                  <a:lnTo>
                    <a:pt x="2005920" y="2221728"/>
                  </a:lnTo>
                  <a:lnTo>
                    <a:pt x="2006827" y="2225130"/>
                  </a:lnTo>
                  <a:lnTo>
                    <a:pt x="2007281" y="2227399"/>
                  </a:lnTo>
                  <a:lnTo>
                    <a:pt x="2007281" y="2228079"/>
                  </a:lnTo>
                  <a:lnTo>
                    <a:pt x="2008188" y="2228533"/>
                  </a:lnTo>
                  <a:lnTo>
                    <a:pt x="2009095" y="2228533"/>
                  </a:lnTo>
                  <a:lnTo>
                    <a:pt x="2010229" y="2228079"/>
                  </a:lnTo>
                  <a:lnTo>
                    <a:pt x="2011816" y="2227399"/>
                  </a:lnTo>
                  <a:lnTo>
                    <a:pt x="2013404" y="2226491"/>
                  </a:lnTo>
                  <a:lnTo>
                    <a:pt x="2017713" y="2223769"/>
                  </a:lnTo>
                  <a:lnTo>
                    <a:pt x="2023156" y="2220140"/>
                  </a:lnTo>
                  <a:lnTo>
                    <a:pt x="2029052" y="2215377"/>
                  </a:lnTo>
                  <a:lnTo>
                    <a:pt x="2035402" y="2210387"/>
                  </a:lnTo>
                  <a:lnTo>
                    <a:pt x="2042206" y="2204717"/>
                  </a:lnTo>
                  <a:lnTo>
                    <a:pt x="2055586" y="2193149"/>
                  </a:lnTo>
                  <a:lnTo>
                    <a:pt x="2068059" y="2181581"/>
                  </a:lnTo>
                  <a:lnTo>
                    <a:pt x="2078264" y="2171828"/>
                  </a:lnTo>
                  <a:lnTo>
                    <a:pt x="2081893" y="2168199"/>
                  </a:lnTo>
                  <a:lnTo>
                    <a:pt x="2084161" y="2165250"/>
                  </a:lnTo>
                  <a:lnTo>
                    <a:pt x="2085068" y="2164570"/>
                  </a:lnTo>
                  <a:lnTo>
                    <a:pt x="2085748" y="2164116"/>
                  </a:lnTo>
                  <a:lnTo>
                    <a:pt x="2085975" y="2164116"/>
                  </a:lnTo>
                  <a:lnTo>
                    <a:pt x="2085975" y="2164797"/>
                  </a:lnTo>
                  <a:lnTo>
                    <a:pt x="2085522" y="2167519"/>
                  </a:lnTo>
                  <a:lnTo>
                    <a:pt x="2083707" y="2171828"/>
                  </a:lnTo>
                  <a:lnTo>
                    <a:pt x="2081439" y="2177952"/>
                  </a:lnTo>
                  <a:lnTo>
                    <a:pt x="2078038" y="2185210"/>
                  </a:lnTo>
                  <a:lnTo>
                    <a:pt x="2073729" y="2194283"/>
                  </a:lnTo>
                  <a:lnTo>
                    <a:pt x="2068966" y="2204263"/>
                  </a:lnTo>
                  <a:lnTo>
                    <a:pt x="2063070" y="2215377"/>
                  </a:lnTo>
                  <a:lnTo>
                    <a:pt x="2056493" y="2227625"/>
                  </a:lnTo>
                  <a:lnTo>
                    <a:pt x="2049463" y="2240554"/>
                  </a:lnTo>
                  <a:lnTo>
                    <a:pt x="2041525" y="2254163"/>
                  </a:lnTo>
                  <a:lnTo>
                    <a:pt x="2032907" y="2268453"/>
                  </a:lnTo>
                  <a:lnTo>
                    <a:pt x="2023836" y="2283196"/>
                  </a:lnTo>
                  <a:lnTo>
                    <a:pt x="2014084" y="2297939"/>
                  </a:lnTo>
                  <a:lnTo>
                    <a:pt x="2003879" y="2313136"/>
                  </a:lnTo>
                  <a:lnTo>
                    <a:pt x="1979839" y="2330828"/>
                  </a:lnTo>
                  <a:lnTo>
                    <a:pt x="1946275" y="2354870"/>
                  </a:lnTo>
                  <a:lnTo>
                    <a:pt x="1927679" y="2368026"/>
                  </a:lnTo>
                  <a:lnTo>
                    <a:pt x="1909536" y="2380954"/>
                  </a:lnTo>
                  <a:lnTo>
                    <a:pt x="1891620" y="2393202"/>
                  </a:lnTo>
                  <a:lnTo>
                    <a:pt x="1875745" y="2403863"/>
                  </a:lnTo>
                  <a:lnTo>
                    <a:pt x="1870529" y="2407038"/>
                  </a:lnTo>
                  <a:lnTo>
                    <a:pt x="1864632" y="2410214"/>
                  </a:lnTo>
                  <a:lnTo>
                    <a:pt x="1858282" y="2413616"/>
                  </a:lnTo>
                  <a:lnTo>
                    <a:pt x="1851252" y="2417018"/>
                  </a:lnTo>
                  <a:lnTo>
                    <a:pt x="1835604" y="2424277"/>
                  </a:lnTo>
                  <a:lnTo>
                    <a:pt x="1817688" y="2432215"/>
                  </a:lnTo>
                  <a:lnTo>
                    <a:pt x="1798638" y="2440154"/>
                  </a:lnTo>
                  <a:lnTo>
                    <a:pt x="1778227" y="2448546"/>
                  </a:lnTo>
                  <a:lnTo>
                    <a:pt x="1736045" y="2465784"/>
                  </a:lnTo>
                  <a:lnTo>
                    <a:pt x="1714500" y="2474403"/>
                  </a:lnTo>
                  <a:lnTo>
                    <a:pt x="1693636" y="2483249"/>
                  </a:lnTo>
                  <a:lnTo>
                    <a:pt x="1673679" y="2492095"/>
                  </a:lnTo>
                  <a:lnTo>
                    <a:pt x="1654856" y="2500487"/>
                  </a:lnTo>
                  <a:lnTo>
                    <a:pt x="1646238" y="2505024"/>
                  </a:lnTo>
                  <a:lnTo>
                    <a:pt x="1637620" y="2509106"/>
                  </a:lnTo>
                  <a:lnTo>
                    <a:pt x="1629909" y="2513416"/>
                  </a:lnTo>
                  <a:lnTo>
                    <a:pt x="1622425" y="2517272"/>
                  </a:lnTo>
                  <a:lnTo>
                    <a:pt x="1615622" y="2521581"/>
                  </a:lnTo>
                  <a:lnTo>
                    <a:pt x="1609952" y="2525437"/>
                  </a:lnTo>
                  <a:lnTo>
                    <a:pt x="1604509" y="2529293"/>
                  </a:lnTo>
                  <a:lnTo>
                    <a:pt x="1599973" y="2533149"/>
                  </a:lnTo>
                  <a:lnTo>
                    <a:pt x="1588181" y="2542902"/>
                  </a:lnTo>
                  <a:lnTo>
                    <a:pt x="1570945" y="2556965"/>
                  </a:lnTo>
                  <a:lnTo>
                    <a:pt x="1548039" y="2575110"/>
                  </a:lnTo>
                  <a:lnTo>
                    <a:pt x="1520825" y="2595978"/>
                  </a:lnTo>
                  <a:lnTo>
                    <a:pt x="1489529" y="2619340"/>
                  </a:lnTo>
                  <a:lnTo>
                    <a:pt x="1472747" y="2631815"/>
                  </a:lnTo>
                  <a:lnTo>
                    <a:pt x="1455057" y="2644517"/>
                  </a:lnTo>
                  <a:lnTo>
                    <a:pt x="1436914" y="2657445"/>
                  </a:lnTo>
                  <a:lnTo>
                    <a:pt x="1418091" y="2670601"/>
                  </a:lnTo>
                  <a:lnTo>
                    <a:pt x="1398814" y="2683983"/>
                  </a:lnTo>
                  <a:lnTo>
                    <a:pt x="1379084" y="2697139"/>
                  </a:lnTo>
                  <a:lnTo>
                    <a:pt x="1359127" y="2710521"/>
                  </a:lnTo>
                  <a:lnTo>
                    <a:pt x="1338943" y="2723449"/>
                  </a:lnTo>
                  <a:lnTo>
                    <a:pt x="1318532" y="2736151"/>
                  </a:lnTo>
                  <a:lnTo>
                    <a:pt x="1298122" y="2748853"/>
                  </a:lnTo>
                  <a:lnTo>
                    <a:pt x="1277711" y="2761101"/>
                  </a:lnTo>
                  <a:lnTo>
                    <a:pt x="1257527" y="2772669"/>
                  </a:lnTo>
                  <a:lnTo>
                    <a:pt x="1237116" y="2784010"/>
                  </a:lnTo>
                  <a:lnTo>
                    <a:pt x="1217159" y="2794443"/>
                  </a:lnTo>
                  <a:lnTo>
                    <a:pt x="1197882" y="2804197"/>
                  </a:lnTo>
                  <a:lnTo>
                    <a:pt x="1178832" y="2813496"/>
                  </a:lnTo>
                  <a:lnTo>
                    <a:pt x="1169534" y="2817579"/>
                  </a:lnTo>
                  <a:lnTo>
                    <a:pt x="1160236" y="2821435"/>
                  </a:lnTo>
                  <a:lnTo>
                    <a:pt x="1151391" y="2825064"/>
                  </a:lnTo>
                  <a:lnTo>
                    <a:pt x="1142320" y="2828693"/>
                  </a:lnTo>
                  <a:lnTo>
                    <a:pt x="1133475" y="2831868"/>
                  </a:lnTo>
                  <a:lnTo>
                    <a:pt x="1125084" y="2834817"/>
                  </a:lnTo>
                  <a:lnTo>
                    <a:pt x="1116693" y="2837539"/>
                  </a:lnTo>
                  <a:lnTo>
                    <a:pt x="1108529" y="2839807"/>
                  </a:lnTo>
                  <a:lnTo>
                    <a:pt x="1100591" y="2841848"/>
                  </a:lnTo>
                  <a:lnTo>
                    <a:pt x="1092881" y="2843663"/>
                  </a:lnTo>
                  <a:lnTo>
                    <a:pt x="1085397" y="2845024"/>
                  </a:lnTo>
                  <a:lnTo>
                    <a:pt x="1078366" y="2846385"/>
                  </a:lnTo>
                  <a:lnTo>
                    <a:pt x="1048657" y="2849787"/>
                  </a:lnTo>
                  <a:lnTo>
                    <a:pt x="1016907" y="2853189"/>
                  </a:lnTo>
                  <a:lnTo>
                    <a:pt x="983570" y="2856365"/>
                  </a:lnTo>
                  <a:lnTo>
                    <a:pt x="949325" y="2859087"/>
                  </a:lnTo>
                  <a:lnTo>
                    <a:pt x="914173" y="2861582"/>
                  </a:lnTo>
                  <a:lnTo>
                    <a:pt x="879248" y="2863623"/>
                  </a:lnTo>
                  <a:lnTo>
                    <a:pt x="844097" y="2865211"/>
                  </a:lnTo>
                  <a:lnTo>
                    <a:pt x="810306" y="2866345"/>
                  </a:lnTo>
                  <a:lnTo>
                    <a:pt x="777648" y="2867025"/>
                  </a:lnTo>
                  <a:lnTo>
                    <a:pt x="761773" y="2867025"/>
                  </a:lnTo>
                  <a:lnTo>
                    <a:pt x="746806" y="2866798"/>
                  </a:lnTo>
                  <a:lnTo>
                    <a:pt x="732064" y="2866572"/>
                  </a:lnTo>
                  <a:lnTo>
                    <a:pt x="718004" y="2866118"/>
                  </a:lnTo>
                  <a:lnTo>
                    <a:pt x="704623" y="2865437"/>
                  </a:lnTo>
                  <a:lnTo>
                    <a:pt x="692150" y="2864757"/>
                  </a:lnTo>
                  <a:lnTo>
                    <a:pt x="680584" y="2863850"/>
                  </a:lnTo>
                  <a:lnTo>
                    <a:pt x="669698" y="2862716"/>
                  </a:lnTo>
                  <a:lnTo>
                    <a:pt x="659720" y="2861128"/>
                  </a:lnTo>
                  <a:lnTo>
                    <a:pt x="650648" y="2859767"/>
                  </a:lnTo>
                  <a:lnTo>
                    <a:pt x="642938" y="2857726"/>
                  </a:lnTo>
                  <a:lnTo>
                    <a:pt x="635907" y="2855684"/>
                  </a:lnTo>
                  <a:lnTo>
                    <a:pt x="633186" y="2854777"/>
                  </a:lnTo>
                  <a:lnTo>
                    <a:pt x="630464" y="2853643"/>
                  </a:lnTo>
                  <a:lnTo>
                    <a:pt x="628197" y="2852282"/>
                  </a:lnTo>
                  <a:lnTo>
                    <a:pt x="625929" y="2851148"/>
                  </a:lnTo>
                  <a:lnTo>
                    <a:pt x="622300" y="2848426"/>
                  </a:lnTo>
                  <a:lnTo>
                    <a:pt x="618445" y="2845251"/>
                  </a:lnTo>
                  <a:lnTo>
                    <a:pt x="610281" y="2838446"/>
                  </a:lnTo>
                  <a:lnTo>
                    <a:pt x="601663" y="2830734"/>
                  </a:lnTo>
                  <a:lnTo>
                    <a:pt x="592818" y="2821888"/>
                  </a:lnTo>
                  <a:lnTo>
                    <a:pt x="583747" y="2812135"/>
                  </a:lnTo>
                  <a:lnTo>
                    <a:pt x="574448" y="2801928"/>
                  </a:lnTo>
                  <a:lnTo>
                    <a:pt x="564923" y="2791041"/>
                  </a:lnTo>
                  <a:lnTo>
                    <a:pt x="555625" y="2779247"/>
                  </a:lnTo>
                  <a:lnTo>
                    <a:pt x="546100" y="2767452"/>
                  </a:lnTo>
                  <a:lnTo>
                    <a:pt x="537029" y="2755204"/>
                  </a:lnTo>
                  <a:lnTo>
                    <a:pt x="527731" y="2742502"/>
                  </a:lnTo>
                  <a:lnTo>
                    <a:pt x="518886" y="2729800"/>
                  </a:lnTo>
                  <a:lnTo>
                    <a:pt x="510268" y="2717325"/>
                  </a:lnTo>
                  <a:lnTo>
                    <a:pt x="502104" y="2704624"/>
                  </a:lnTo>
                  <a:lnTo>
                    <a:pt x="494393" y="2691922"/>
                  </a:lnTo>
                  <a:lnTo>
                    <a:pt x="487136" y="2679674"/>
                  </a:lnTo>
                  <a:lnTo>
                    <a:pt x="472168" y="2654497"/>
                  </a:lnTo>
                  <a:lnTo>
                    <a:pt x="455839" y="2627279"/>
                  </a:lnTo>
                  <a:lnTo>
                    <a:pt x="438830" y="2599380"/>
                  </a:lnTo>
                  <a:lnTo>
                    <a:pt x="422048" y="2571481"/>
                  </a:lnTo>
                  <a:lnTo>
                    <a:pt x="405947" y="2544036"/>
                  </a:lnTo>
                  <a:lnTo>
                    <a:pt x="398689" y="2530881"/>
                  </a:lnTo>
                  <a:lnTo>
                    <a:pt x="391659" y="2518633"/>
                  </a:lnTo>
                  <a:lnTo>
                    <a:pt x="385309" y="2506611"/>
                  </a:lnTo>
                  <a:lnTo>
                    <a:pt x="379413" y="2495724"/>
                  </a:lnTo>
                  <a:lnTo>
                    <a:pt x="374423" y="2485291"/>
                  </a:lnTo>
                  <a:lnTo>
                    <a:pt x="370114" y="2475991"/>
                  </a:lnTo>
                  <a:lnTo>
                    <a:pt x="365805" y="2466238"/>
                  </a:lnTo>
                  <a:lnTo>
                    <a:pt x="360136" y="2454897"/>
                  </a:lnTo>
                  <a:lnTo>
                    <a:pt x="353332" y="2442195"/>
                  </a:lnTo>
                  <a:lnTo>
                    <a:pt x="345622" y="2428132"/>
                  </a:lnTo>
                  <a:lnTo>
                    <a:pt x="328386" y="2397285"/>
                  </a:lnTo>
                  <a:lnTo>
                    <a:pt x="309336" y="2364170"/>
                  </a:lnTo>
                  <a:lnTo>
                    <a:pt x="299811" y="2346932"/>
                  </a:lnTo>
                  <a:lnTo>
                    <a:pt x="290513" y="2329920"/>
                  </a:lnTo>
                  <a:lnTo>
                    <a:pt x="281668" y="2312909"/>
                  </a:lnTo>
                  <a:lnTo>
                    <a:pt x="273050" y="2296351"/>
                  </a:lnTo>
                  <a:lnTo>
                    <a:pt x="265566" y="2280247"/>
                  </a:lnTo>
                  <a:lnTo>
                    <a:pt x="261938" y="2272308"/>
                  </a:lnTo>
                  <a:lnTo>
                    <a:pt x="258763" y="2264823"/>
                  </a:lnTo>
                  <a:lnTo>
                    <a:pt x="255588" y="2257565"/>
                  </a:lnTo>
                  <a:lnTo>
                    <a:pt x="252866" y="2250534"/>
                  </a:lnTo>
                  <a:lnTo>
                    <a:pt x="250372" y="2243956"/>
                  </a:lnTo>
                  <a:lnTo>
                    <a:pt x="248557" y="2237378"/>
                  </a:lnTo>
                  <a:lnTo>
                    <a:pt x="246516" y="2230801"/>
                  </a:lnTo>
                  <a:lnTo>
                    <a:pt x="243795" y="2223996"/>
                  </a:lnTo>
                  <a:lnTo>
                    <a:pt x="241073" y="2216511"/>
                  </a:lnTo>
                  <a:lnTo>
                    <a:pt x="237898" y="2208573"/>
                  </a:lnTo>
                  <a:lnTo>
                    <a:pt x="234497" y="2200634"/>
                  </a:lnTo>
                  <a:lnTo>
                    <a:pt x="230414" y="2192015"/>
                  </a:lnTo>
                  <a:lnTo>
                    <a:pt x="222023" y="2174323"/>
                  </a:lnTo>
                  <a:lnTo>
                    <a:pt x="212498" y="2155724"/>
                  </a:lnTo>
                  <a:lnTo>
                    <a:pt x="202520" y="2136671"/>
                  </a:lnTo>
                  <a:lnTo>
                    <a:pt x="191861" y="2117392"/>
                  </a:lnTo>
                  <a:lnTo>
                    <a:pt x="181202" y="2097885"/>
                  </a:lnTo>
                  <a:lnTo>
                    <a:pt x="170316" y="2078833"/>
                  </a:lnTo>
                  <a:lnTo>
                    <a:pt x="159657" y="2060687"/>
                  </a:lnTo>
                  <a:lnTo>
                    <a:pt x="139927" y="2026665"/>
                  </a:lnTo>
                  <a:lnTo>
                    <a:pt x="123372" y="1998766"/>
                  </a:lnTo>
                  <a:lnTo>
                    <a:pt x="112032" y="1979033"/>
                  </a:lnTo>
                  <a:lnTo>
                    <a:pt x="102054" y="1961341"/>
                  </a:lnTo>
                  <a:lnTo>
                    <a:pt x="89807" y="1938659"/>
                  </a:lnTo>
                  <a:lnTo>
                    <a:pt x="75973" y="1912122"/>
                  </a:lnTo>
                  <a:lnTo>
                    <a:pt x="60552" y="1882182"/>
                  </a:lnTo>
                  <a:lnTo>
                    <a:pt x="52841" y="1866304"/>
                  </a:lnTo>
                  <a:lnTo>
                    <a:pt x="44677" y="1849747"/>
                  </a:lnTo>
                  <a:lnTo>
                    <a:pt x="36966" y="1833189"/>
                  </a:lnTo>
                  <a:lnTo>
                    <a:pt x="29255" y="1816178"/>
                  </a:lnTo>
                  <a:lnTo>
                    <a:pt x="21318" y="1799166"/>
                  </a:lnTo>
                  <a:lnTo>
                    <a:pt x="13834" y="1781928"/>
                  </a:lnTo>
                  <a:lnTo>
                    <a:pt x="6804" y="1764690"/>
                  </a:lnTo>
                  <a:lnTo>
                    <a:pt x="0" y="1747905"/>
                  </a:lnTo>
                  <a:lnTo>
                    <a:pt x="3855" y="1749493"/>
                  </a:lnTo>
                  <a:lnTo>
                    <a:pt x="14514" y="1753122"/>
                  </a:lnTo>
                  <a:lnTo>
                    <a:pt x="30843" y="1758339"/>
                  </a:lnTo>
                  <a:lnTo>
                    <a:pt x="40822" y="1761514"/>
                  </a:lnTo>
                  <a:lnTo>
                    <a:pt x="51934" y="1764690"/>
                  </a:lnTo>
                  <a:lnTo>
                    <a:pt x="63500" y="1767638"/>
                  </a:lnTo>
                  <a:lnTo>
                    <a:pt x="75973" y="1770814"/>
                  </a:lnTo>
                  <a:lnTo>
                    <a:pt x="88900" y="1773536"/>
                  </a:lnTo>
                  <a:lnTo>
                    <a:pt x="102280" y="1776258"/>
                  </a:lnTo>
                  <a:lnTo>
                    <a:pt x="115888" y="1778299"/>
                  </a:lnTo>
                  <a:lnTo>
                    <a:pt x="129495" y="1779887"/>
                  </a:lnTo>
                  <a:lnTo>
                    <a:pt x="136298" y="1780567"/>
                  </a:lnTo>
                  <a:lnTo>
                    <a:pt x="143102" y="1781021"/>
                  </a:lnTo>
                  <a:lnTo>
                    <a:pt x="149905" y="1781248"/>
                  </a:lnTo>
                  <a:lnTo>
                    <a:pt x="156482" y="1781248"/>
                  </a:lnTo>
                  <a:lnTo>
                    <a:pt x="159884" y="1781248"/>
                  </a:lnTo>
                  <a:lnTo>
                    <a:pt x="162832" y="1781021"/>
                  </a:lnTo>
                  <a:lnTo>
                    <a:pt x="165780" y="1780794"/>
                  </a:lnTo>
                  <a:lnTo>
                    <a:pt x="168729" y="1780113"/>
                  </a:lnTo>
                  <a:lnTo>
                    <a:pt x="171450" y="1779660"/>
                  </a:lnTo>
                  <a:lnTo>
                    <a:pt x="173718" y="1778753"/>
                  </a:lnTo>
                  <a:lnTo>
                    <a:pt x="176213" y="1777618"/>
                  </a:lnTo>
                  <a:lnTo>
                    <a:pt x="178480" y="1776711"/>
                  </a:lnTo>
                  <a:lnTo>
                    <a:pt x="180522" y="1775577"/>
                  </a:lnTo>
                  <a:lnTo>
                    <a:pt x="182789" y="1774216"/>
                  </a:lnTo>
                  <a:lnTo>
                    <a:pt x="186418" y="1771268"/>
                  </a:lnTo>
                  <a:lnTo>
                    <a:pt x="190047" y="1767865"/>
                  </a:lnTo>
                  <a:lnTo>
                    <a:pt x="192995" y="1764463"/>
                  </a:lnTo>
                  <a:lnTo>
                    <a:pt x="195943" y="1760380"/>
                  </a:lnTo>
                  <a:lnTo>
                    <a:pt x="198664" y="1756298"/>
                  </a:lnTo>
                  <a:lnTo>
                    <a:pt x="201159" y="1751761"/>
                  </a:lnTo>
                  <a:lnTo>
                    <a:pt x="203200" y="1747225"/>
                  </a:lnTo>
                  <a:lnTo>
                    <a:pt x="207736" y="1737925"/>
                  </a:lnTo>
                  <a:lnTo>
                    <a:pt x="212045" y="1728172"/>
                  </a:lnTo>
                  <a:lnTo>
                    <a:pt x="214539" y="1723636"/>
                  </a:lnTo>
                  <a:lnTo>
                    <a:pt x="216807" y="1719099"/>
                  </a:lnTo>
                  <a:lnTo>
                    <a:pt x="219302" y="1714336"/>
                  </a:lnTo>
                  <a:lnTo>
                    <a:pt x="222250" y="1710027"/>
                  </a:lnTo>
                  <a:lnTo>
                    <a:pt x="225425" y="1706171"/>
                  </a:lnTo>
                  <a:lnTo>
                    <a:pt x="228827" y="1702088"/>
                  </a:lnTo>
                  <a:lnTo>
                    <a:pt x="232455" y="1698459"/>
                  </a:lnTo>
                  <a:lnTo>
                    <a:pt x="236764" y="1695284"/>
                  </a:lnTo>
                  <a:lnTo>
                    <a:pt x="239032" y="1693923"/>
                  </a:lnTo>
                  <a:lnTo>
                    <a:pt x="241527" y="1692789"/>
                  </a:lnTo>
                  <a:lnTo>
                    <a:pt x="243795" y="1691428"/>
                  </a:lnTo>
                  <a:lnTo>
                    <a:pt x="246516" y="1690294"/>
                  </a:lnTo>
                  <a:lnTo>
                    <a:pt x="249464" y="1689386"/>
                  </a:lnTo>
                  <a:lnTo>
                    <a:pt x="252413" y="1688479"/>
                  </a:lnTo>
                  <a:lnTo>
                    <a:pt x="255361" y="1687799"/>
                  </a:lnTo>
                  <a:lnTo>
                    <a:pt x="258763" y="1687345"/>
                  </a:lnTo>
                  <a:lnTo>
                    <a:pt x="262164" y="1686891"/>
                  </a:lnTo>
                  <a:lnTo>
                    <a:pt x="265566" y="1686664"/>
                  </a:lnTo>
                  <a:lnTo>
                    <a:pt x="269422" y="1686438"/>
                  </a:lnTo>
                  <a:lnTo>
                    <a:pt x="273277" y="1686438"/>
                  </a:lnTo>
                  <a:lnTo>
                    <a:pt x="277132" y="1686664"/>
                  </a:lnTo>
                  <a:lnTo>
                    <a:pt x="281668" y="1687118"/>
                  </a:lnTo>
                  <a:lnTo>
                    <a:pt x="285977" y="1687572"/>
                  </a:lnTo>
                  <a:lnTo>
                    <a:pt x="290966" y="1688252"/>
                  </a:lnTo>
                  <a:lnTo>
                    <a:pt x="300038" y="1690067"/>
                  </a:lnTo>
                  <a:lnTo>
                    <a:pt x="309109" y="1691654"/>
                  </a:lnTo>
                  <a:lnTo>
                    <a:pt x="317727" y="1693696"/>
                  </a:lnTo>
                  <a:lnTo>
                    <a:pt x="325891" y="1695964"/>
                  </a:lnTo>
                  <a:lnTo>
                    <a:pt x="341766" y="1700047"/>
                  </a:lnTo>
                  <a:lnTo>
                    <a:pt x="356507" y="1704583"/>
                  </a:lnTo>
                  <a:lnTo>
                    <a:pt x="370795" y="1709346"/>
                  </a:lnTo>
                  <a:lnTo>
                    <a:pt x="384402" y="1713883"/>
                  </a:lnTo>
                  <a:lnTo>
                    <a:pt x="397555" y="1718192"/>
                  </a:lnTo>
                  <a:lnTo>
                    <a:pt x="410936" y="1722729"/>
                  </a:lnTo>
                  <a:lnTo>
                    <a:pt x="424543" y="1726584"/>
                  </a:lnTo>
                  <a:lnTo>
                    <a:pt x="431347" y="1728172"/>
                  </a:lnTo>
                  <a:lnTo>
                    <a:pt x="438377" y="1729987"/>
                  </a:lnTo>
                  <a:lnTo>
                    <a:pt x="445634" y="1731348"/>
                  </a:lnTo>
                  <a:lnTo>
                    <a:pt x="452891" y="1732709"/>
                  </a:lnTo>
                  <a:lnTo>
                    <a:pt x="460829" y="1733843"/>
                  </a:lnTo>
                  <a:lnTo>
                    <a:pt x="468539" y="1734750"/>
                  </a:lnTo>
                  <a:lnTo>
                    <a:pt x="476930" y="1735657"/>
                  </a:lnTo>
                  <a:lnTo>
                    <a:pt x="485095" y="1736111"/>
                  </a:lnTo>
                  <a:lnTo>
                    <a:pt x="494166" y="1736564"/>
                  </a:lnTo>
                  <a:lnTo>
                    <a:pt x="503011" y="1736564"/>
                  </a:lnTo>
                  <a:lnTo>
                    <a:pt x="512763" y="1736338"/>
                  </a:lnTo>
                  <a:lnTo>
                    <a:pt x="522741" y="1735884"/>
                  </a:lnTo>
                  <a:lnTo>
                    <a:pt x="533400" y="1734977"/>
                  </a:lnTo>
                  <a:lnTo>
                    <a:pt x="544286" y="1733843"/>
                  </a:lnTo>
                  <a:lnTo>
                    <a:pt x="566511" y="1731121"/>
                  </a:lnTo>
                  <a:lnTo>
                    <a:pt x="588736" y="1727945"/>
                  </a:lnTo>
                  <a:lnTo>
                    <a:pt x="610734" y="1724316"/>
                  </a:lnTo>
                  <a:lnTo>
                    <a:pt x="632506" y="1720687"/>
                  </a:lnTo>
                  <a:lnTo>
                    <a:pt x="654277" y="1716604"/>
                  </a:lnTo>
                  <a:lnTo>
                    <a:pt x="675595" y="1712522"/>
                  </a:lnTo>
                  <a:lnTo>
                    <a:pt x="717777" y="1704356"/>
                  </a:lnTo>
                  <a:lnTo>
                    <a:pt x="738188" y="1700727"/>
                  </a:lnTo>
                  <a:lnTo>
                    <a:pt x="758145" y="1697098"/>
                  </a:lnTo>
                  <a:lnTo>
                    <a:pt x="777648" y="1693923"/>
                  </a:lnTo>
                  <a:lnTo>
                    <a:pt x="796698" y="1691201"/>
                  </a:lnTo>
                  <a:lnTo>
                    <a:pt x="815068" y="1689159"/>
                  </a:lnTo>
                  <a:lnTo>
                    <a:pt x="824139" y="1688025"/>
                  </a:lnTo>
                  <a:lnTo>
                    <a:pt x="833211" y="1687345"/>
                  </a:lnTo>
                  <a:lnTo>
                    <a:pt x="841829" y="1686891"/>
                  </a:lnTo>
                  <a:lnTo>
                    <a:pt x="850447" y="1686438"/>
                  </a:lnTo>
                  <a:lnTo>
                    <a:pt x="858838" y="1686438"/>
                  </a:lnTo>
                  <a:lnTo>
                    <a:pt x="867002" y="1686438"/>
                  </a:lnTo>
                  <a:lnTo>
                    <a:pt x="875166" y="1686438"/>
                  </a:lnTo>
                  <a:lnTo>
                    <a:pt x="884011" y="1686211"/>
                  </a:lnTo>
                  <a:lnTo>
                    <a:pt x="893082" y="1685530"/>
                  </a:lnTo>
                  <a:lnTo>
                    <a:pt x="902381" y="1684850"/>
                  </a:lnTo>
                  <a:lnTo>
                    <a:pt x="911679" y="1683943"/>
                  </a:lnTo>
                  <a:lnTo>
                    <a:pt x="921204" y="1682582"/>
                  </a:lnTo>
                  <a:lnTo>
                    <a:pt x="931182" y="1680994"/>
                  </a:lnTo>
                  <a:lnTo>
                    <a:pt x="941161" y="1679406"/>
                  </a:lnTo>
                  <a:lnTo>
                    <a:pt x="951820" y="1677138"/>
                  </a:lnTo>
                  <a:lnTo>
                    <a:pt x="962025" y="1674870"/>
                  </a:lnTo>
                  <a:lnTo>
                    <a:pt x="972457" y="1672602"/>
                  </a:lnTo>
                  <a:lnTo>
                    <a:pt x="982889" y="1669880"/>
                  </a:lnTo>
                  <a:lnTo>
                    <a:pt x="993548" y="1666931"/>
                  </a:lnTo>
                  <a:lnTo>
                    <a:pt x="1004207" y="1663983"/>
                  </a:lnTo>
                  <a:lnTo>
                    <a:pt x="1014639" y="1660807"/>
                  </a:lnTo>
                  <a:lnTo>
                    <a:pt x="1025525" y="1657178"/>
                  </a:lnTo>
                  <a:lnTo>
                    <a:pt x="1035957" y="1653776"/>
                  </a:lnTo>
                  <a:lnTo>
                    <a:pt x="1046389" y="1649920"/>
                  </a:lnTo>
                  <a:lnTo>
                    <a:pt x="1056822" y="1646064"/>
                  </a:lnTo>
                  <a:lnTo>
                    <a:pt x="1067027" y="1641755"/>
                  </a:lnTo>
                  <a:lnTo>
                    <a:pt x="1077232" y="1637672"/>
                  </a:lnTo>
                  <a:lnTo>
                    <a:pt x="1087211" y="1633362"/>
                  </a:lnTo>
                  <a:lnTo>
                    <a:pt x="1096963" y="1628826"/>
                  </a:lnTo>
                  <a:lnTo>
                    <a:pt x="1106714" y="1624290"/>
                  </a:lnTo>
                  <a:lnTo>
                    <a:pt x="1116013" y="1619753"/>
                  </a:lnTo>
                  <a:lnTo>
                    <a:pt x="1125084" y="1614763"/>
                  </a:lnTo>
                  <a:lnTo>
                    <a:pt x="1133702" y="1609773"/>
                  </a:lnTo>
                  <a:lnTo>
                    <a:pt x="1142320" y="1604783"/>
                  </a:lnTo>
                  <a:lnTo>
                    <a:pt x="1150484" y="1599793"/>
                  </a:lnTo>
                  <a:lnTo>
                    <a:pt x="1158422" y="1594576"/>
                  </a:lnTo>
                  <a:lnTo>
                    <a:pt x="1165679" y="1589133"/>
                  </a:lnTo>
                  <a:lnTo>
                    <a:pt x="1172709" y="1583916"/>
                  </a:lnTo>
                  <a:lnTo>
                    <a:pt x="1179286" y="1578472"/>
                  </a:lnTo>
                  <a:lnTo>
                    <a:pt x="1185863" y="1572575"/>
                  </a:lnTo>
                  <a:lnTo>
                    <a:pt x="1192213" y="1566905"/>
                  </a:lnTo>
                  <a:lnTo>
                    <a:pt x="1198563" y="1560780"/>
                  </a:lnTo>
                  <a:lnTo>
                    <a:pt x="1204913" y="1554656"/>
                  </a:lnTo>
                  <a:lnTo>
                    <a:pt x="1211036" y="1548306"/>
                  </a:lnTo>
                  <a:lnTo>
                    <a:pt x="1222829" y="1535377"/>
                  </a:lnTo>
                  <a:lnTo>
                    <a:pt x="1234622" y="1522448"/>
                  </a:lnTo>
                  <a:lnTo>
                    <a:pt x="1245961" y="1509293"/>
                  </a:lnTo>
                  <a:lnTo>
                    <a:pt x="1267959" y="1483889"/>
                  </a:lnTo>
                  <a:lnTo>
                    <a:pt x="1278618" y="1471868"/>
                  </a:lnTo>
                  <a:lnTo>
                    <a:pt x="1289277" y="1460527"/>
                  </a:lnTo>
                  <a:lnTo>
                    <a:pt x="1294720" y="1455083"/>
                  </a:lnTo>
                  <a:lnTo>
                    <a:pt x="1299936" y="1449867"/>
                  </a:lnTo>
                  <a:lnTo>
                    <a:pt x="1305379" y="1445103"/>
                  </a:lnTo>
                  <a:lnTo>
                    <a:pt x="1310595" y="1440794"/>
                  </a:lnTo>
                  <a:lnTo>
                    <a:pt x="1315811" y="1436257"/>
                  </a:lnTo>
                  <a:lnTo>
                    <a:pt x="1321254" y="1432402"/>
                  </a:lnTo>
                  <a:lnTo>
                    <a:pt x="1326470" y="1428999"/>
                  </a:lnTo>
                  <a:lnTo>
                    <a:pt x="1331913" y="1425824"/>
                  </a:lnTo>
                  <a:lnTo>
                    <a:pt x="1337582" y="1422875"/>
                  </a:lnTo>
                  <a:lnTo>
                    <a:pt x="1342798" y="1420834"/>
                  </a:lnTo>
                  <a:lnTo>
                    <a:pt x="1348468" y="1418792"/>
                  </a:lnTo>
                  <a:lnTo>
                    <a:pt x="1354138" y="1417432"/>
                  </a:lnTo>
                  <a:lnTo>
                    <a:pt x="1355498" y="1413349"/>
                  </a:lnTo>
                  <a:lnTo>
                    <a:pt x="1360034" y="1402688"/>
                  </a:lnTo>
                  <a:lnTo>
                    <a:pt x="1367291" y="1386584"/>
                  </a:lnTo>
                  <a:lnTo>
                    <a:pt x="1377043" y="1366171"/>
                  </a:lnTo>
                  <a:lnTo>
                    <a:pt x="1382486" y="1354830"/>
                  </a:lnTo>
                  <a:lnTo>
                    <a:pt x="1388609" y="1342808"/>
                  </a:lnTo>
                  <a:lnTo>
                    <a:pt x="1395186" y="1330333"/>
                  </a:lnTo>
                  <a:lnTo>
                    <a:pt x="1402216" y="1317858"/>
                  </a:lnTo>
                  <a:lnTo>
                    <a:pt x="1409473" y="1305157"/>
                  </a:lnTo>
                  <a:lnTo>
                    <a:pt x="1417184" y="1292682"/>
                  </a:lnTo>
                  <a:lnTo>
                    <a:pt x="1425122" y="1280207"/>
                  </a:lnTo>
                  <a:close/>
                  <a:moveTo>
                    <a:pt x="2085522" y="1252537"/>
                  </a:moveTo>
                  <a:lnTo>
                    <a:pt x="2090284" y="1261625"/>
                  </a:lnTo>
                  <a:lnTo>
                    <a:pt x="2095273" y="1271395"/>
                  </a:lnTo>
                  <a:lnTo>
                    <a:pt x="2101170" y="1282982"/>
                  </a:lnTo>
                  <a:lnTo>
                    <a:pt x="2106840" y="1295251"/>
                  </a:lnTo>
                  <a:lnTo>
                    <a:pt x="2112282" y="1307293"/>
                  </a:lnTo>
                  <a:lnTo>
                    <a:pt x="2114777" y="1312518"/>
                  </a:lnTo>
                  <a:lnTo>
                    <a:pt x="2116365" y="1317290"/>
                  </a:lnTo>
                  <a:lnTo>
                    <a:pt x="2117952" y="1321379"/>
                  </a:lnTo>
                  <a:lnTo>
                    <a:pt x="2118632" y="1324787"/>
                  </a:lnTo>
                  <a:lnTo>
                    <a:pt x="2120220" y="1332739"/>
                  </a:lnTo>
                  <a:lnTo>
                    <a:pt x="2123168" y="1345235"/>
                  </a:lnTo>
                  <a:lnTo>
                    <a:pt x="2132240" y="1379316"/>
                  </a:lnTo>
                  <a:lnTo>
                    <a:pt x="2142898" y="1419076"/>
                  </a:lnTo>
                  <a:lnTo>
                    <a:pt x="2153331" y="1456792"/>
                  </a:lnTo>
                  <a:lnTo>
                    <a:pt x="2154691" y="1460881"/>
                  </a:lnTo>
                  <a:lnTo>
                    <a:pt x="2156279" y="1465425"/>
                  </a:lnTo>
                  <a:lnTo>
                    <a:pt x="2158093" y="1470196"/>
                  </a:lnTo>
                  <a:lnTo>
                    <a:pt x="2160134" y="1474741"/>
                  </a:lnTo>
                  <a:lnTo>
                    <a:pt x="2165123" y="1484965"/>
                  </a:lnTo>
                  <a:lnTo>
                    <a:pt x="2170793" y="1495189"/>
                  </a:lnTo>
                  <a:lnTo>
                    <a:pt x="2177143" y="1505867"/>
                  </a:lnTo>
                  <a:lnTo>
                    <a:pt x="2183493" y="1517000"/>
                  </a:lnTo>
                  <a:lnTo>
                    <a:pt x="2190750" y="1527906"/>
                  </a:lnTo>
                  <a:lnTo>
                    <a:pt x="2197781" y="1538584"/>
                  </a:lnTo>
                  <a:lnTo>
                    <a:pt x="2211615" y="1559714"/>
                  </a:lnTo>
                  <a:lnTo>
                    <a:pt x="2224315" y="1578345"/>
                  </a:lnTo>
                  <a:lnTo>
                    <a:pt x="2229531" y="1586751"/>
                  </a:lnTo>
                  <a:lnTo>
                    <a:pt x="2234293" y="1594249"/>
                  </a:lnTo>
                  <a:lnTo>
                    <a:pt x="2237922" y="1600610"/>
                  </a:lnTo>
                  <a:lnTo>
                    <a:pt x="2239282" y="1603564"/>
                  </a:lnTo>
                  <a:lnTo>
                    <a:pt x="2240416" y="1606063"/>
                  </a:lnTo>
                  <a:lnTo>
                    <a:pt x="2242004" y="1610607"/>
                  </a:lnTo>
                  <a:lnTo>
                    <a:pt x="2243138" y="1615606"/>
                  </a:lnTo>
                  <a:lnTo>
                    <a:pt x="2244045" y="1620604"/>
                  </a:lnTo>
                  <a:lnTo>
                    <a:pt x="2244498" y="1625603"/>
                  </a:lnTo>
                  <a:lnTo>
                    <a:pt x="2244725" y="1630828"/>
                  </a:lnTo>
                  <a:lnTo>
                    <a:pt x="2244725" y="1635827"/>
                  </a:lnTo>
                  <a:lnTo>
                    <a:pt x="2244498" y="1640598"/>
                  </a:lnTo>
                  <a:lnTo>
                    <a:pt x="2244045" y="1645142"/>
                  </a:lnTo>
                  <a:lnTo>
                    <a:pt x="2242911" y="1653321"/>
                  </a:lnTo>
                  <a:lnTo>
                    <a:pt x="2241777" y="1659910"/>
                  </a:lnTo>
                  <a:lnTo>
                    <a:pt x="2240416" y="1665817"/>
                  </a:lnTo>
                  <a:lnTo>
                    <a:pt x="2236107" y="1671725"/>
                  </a:lnTo>
                  <a:lnTo>
                    <a:pt x="2232252" y="1678313"/>
                  </a:lnTo>
                  <a:lnTo>
                    <a:pt x="2228623" y="1685129"/>
                  </a:lnTo>
                  <a:lnTo>
                    <a:pt x="2224995" y="1691945"/>
                  </a:lnTo>
                  <a:lnTo>
                    <a:pt x="2221820" y="1699216"/>
                  </a:lnTo>
                  <a:lnTo>
                    <a:pt x="2218645" y="1706032"/>
                  </a:lnTo>
                  <a:lnTo>
                    <a:pt x="2213202" y="1718983"/>
                  </a:lnTo>
                  <a:lnTo>
                    <a:pt x="2208893" y="1730343"/>
                  </a:lnTo>
                  <a:lnTo>
                    <a:pt x="2205718" y="1739658"/>
                  </a:lnTo>
                  <a:lnTo>
                    <a:pt x="2202997" y="1747837"/>
                  </a:lnTo>
                  <a:lnTo>
                    <a:pt x="2202770" y="1743520"/>
                  </a:lnTo>
                  <a:lnTo>
                    <a:pt x="2202316" y="1739203"/>
                  </a:lnTo>
                  <a:lnTo>
                    <a:pt x="2201409" y="1734659"/>
                  </a:lnTo>
                  <a:lnTo>
                    <a:pt x="2200048" y="1730343"/>
                  </a:lnTo>
                  <a:lnTo>
                    <a:pt x="2198688" y="1726026"/>
                  </a:lnTo>
                  <a:lnTo>
                    <a:pt x="2197327" y="1721482"/>
                  </a:lnTo>
                  <a:lnTo>
                    <a:pt x="2195286" y="1717165"/>
                  </a:lnTo>
                  <a:lnTo>
                    <a:pt x="2193245" y="1713075"/>
                  </a:lnTo>
                  <a:lnTo>
                    <a:pt x="2189390" y="1704669"/>
                  </a:lnTo>
                  <a:lnTo>
                    <a:pt x="2185307" y="1697398"/>
                  </a:lnTo>
                  <a:lnTo>
                    <a:pt x="2178277" y="1685357"/>
                  </a:lnTo>
                  <a:lnTo>
                    <a:pt x="2175102" y="1680813"/>
                  </a:lnTo>
                  <a:lnTo>
                    <a:pt x="2171020" y="1675814"/>
                  </a:lnTo>
                  <a:lnTo>
                    <a:pt x="2166257" y="1670361"/>
                  </a:lnTo>
                  <a:lnTo>
                    <a:pt x="2161495" y="1665363"/>
                  </a:lnTo>
                  <a:lnTo>
                    <a:pt x="2156279" y="1660592"/>
                  </a:lnTo>
                  <a:lnTo>
                    <a:pt x="2151063" y="1656502"/>
                  </a:lnTo>
                  <a:lnTo>
                    <a:pt x="2148341" y="1654684"/>
                  </a:lnTo>
                  <a:lnTo>
                    <a:pt x="2145847" y="1653321"/>
                  </a:lnTo>
                  <a:lnTo>
                    <a:pt x="2143352" y="1651731"/>
                  </a:lnTo>
                  <a:lnTo>
                    <a:pt x="2141084" y="1650822"/>
                  </a:lnTo>
                  <a:lnTo>
                    <a:pt x="2139723" y="1650140"/>
                  </a:lnTo>
                  <a:lnTo>
                    <a:pt x="2138363" y="1649232"/>
                  </a:lnTo>
                  <a:lnTo>
                    <a:pt x="2136775" y="1647868"/>
                  </a:lnTo>
                  <a:lnTo>
                    <a:pt x="2135415" y="1646505"/>
                  </a:lnTo>
                  <a:lnTo>
                    <a:pt x="2132240" y="1642643"/>
                  </a:lnTo>
                  <a:lnTo>
                    <a:pt x="2128611" y="1637644"/>
                  </a:lnTo>
                  <a:lnTo>
                    <a:pt x="2124756" y="1631737"/>
                  </a:lnTo>
                  <a:lnTo>
                    <a:pt x="2120900" y="1625148"/>
                  </a:lnTo>
                  <a:lnTo>
                    <a:pt x="2116591" y="1618105"/>
                  </a:lnTo>
                  <a:lnTo>
                    <a:pt x="2112509" y="1610607"/>
                  </a:lnTo>
                  <a:lnTo>
                    <a:pt x="2108427" y="1602655"/>
                  </a:lnTo>
                  <a:lnTo>
                    <a:pt x="2104572" y="1594249"/>
                  </a:lnTo>
                  <a:lnTo>
                    <a:pt x="2100716" y="1586069"/>
                  </a:lnTo>
                  <a:lnTo>
                    <a:pt x="2096861" y="1577663"/>
                  </a:lnTo>
                  <a:lnTo>
                    <a:pt x="2093459" y="1569484"/>
                  </a:lnTo>
                  <a:lnTo>
                    <a:pt x="2090284" y="1561304"/>
                  </a:lnTo>
                  <a:lnTo>
                    <a:pt x="2087790" y="1553580"/>
                  </a:lnTo>
                  <a:lnTo>
                    <a:pt x="2085522" y="1546309"/>
                  </a:lnTo>
                  <a:lnTo>
                    <a:pt x="2083027" y="1538811"/>
                  </a:lnTo>
                  <a:lnTo>
                    <a:pt x="2080079" y="1530859"/>
                  </a:lnTo>
                  <a:lnTo>
                    <a:pt x="2076450" y="1522453"/>
                  </a:lnTo>
                  <a:lnTo>
                    <a:pt x="2072368" y="1513819"/>
                  </a:lnTo>
                  <a:lnTo>
                    <a:pt x="2068059" y="1504731"/>
                  </a:lnTo>
                  <a:lnTo>
                    <a:pt x="2063297" y="1495643"/>
                  </a:lnTo>
                  <a:lnTo>
                    <a:pt x="2053545" y="1477467"/>
                  </a:lnTo>
                  <a:lnTo>
                    <a:pt x="2035402" y="1444295"/>
                  </a:lnTo>
                  <a:lnTo>
                    <a:pt x="2028598" y="1431345"/>
                  </a:lnTo>
                  <a:lnTo>
                    <a:pt x="2026104" y="1425892"/>
                  </a:lnTo>
                  <a:lnTo>
                    <a:pt x="2024063" y="1421802"/>
                  </a:lnTo>
                  <a:lnTo>
                    <a:pt x="2022702" y="1417940"/>
                  </a:lnTo>
                  <a:lnTo>
                    <a:pt x="2020661" y="1414078"/>
                  </a:lnTo>
                  <a:lnTo>
                    <a:pt x="2016806" y="1405671"/>
                  </a:lnTo>
                  <a:lnTo>
                    <a:pt x="2007734" y="1389085"/>
                  </a:lnTo>
                  <a:lnTo>
                    <a:pt x="2003425" y="1381133"/>
                  </a:lnTo>
                  <a:lnTo>
                    <a:pt x="2000023" y="1373863"/>
                  </a:lnTo>
                  <a:lnTo>
                    <a:pt x="1998890" y="1370455"/>
                  </a:lnTo>
                  <a:lnTo>
                    <a:pt x="1997756" y="1367501"/>
                  </a:lnTo>
                  <a:lnTo>
                    <a:pt x="1997075" y="1364548"/>
                  </a:lnTo>
                  <a:lnTo>
                    <a:pt x="1996848" y="1362048"/>
                  </a:lnTo>
                  <a:lnTo>
                    <a:pt x="1996622" y="1359776"/>
                  </a:lnTo>
                  <a:lnTo>
                    <a:pt x="1996395" y="1357732"/>
                  </a:lnTo>
                  <a:lnTo>
                    <a:pt x="1995715" y="1355914"/>
                  </a:lnTo>
                  <a:lnTo>
                    <a:pt x="1995034" y="1354551"/>
                  </a:lnTo>
                  <a:lnTo>
                    <a:pt x="1993900" y="1352960"/>
                  </a:lnTo>
                  <a:lnTo>
                    <a:pt x="1992993" y="1351824"/>
                  </a:lnTo>
                  <a:lnTo>
                    <a:pt x="1991859" y="1350916"/>
                  </a:lnTo>
                  <a:lnTo>
                    <a:pt x="1990498" y="1349780"/>
                  </a:lnTo>
                  <a:lnTo>
                    <a:pt x="1988457" y="1348416"/>
                  </a:lnTo>
                  <a:lnTo>
                    <a:pt x="1986416" y="1347735"/>
                  </a:lnTo>
                  <a:lnTo>
                    <a:pt x="1984602" y="1347280"/>
                  </a:lnTo>
                  <a:lnTo>
                    <a:pt x="1983468" y="1344554"/>
                  </a:lnTo>
                  <a:lnTo>
                    <a:pt x="1982561" y="1342055"/>
                  </a:lnTo>
                  <a:lnTo>
                    <a:pt x="1981654" y="1338647"/>
                  </a:lnTo>
                  <a:lnTo>
                    <a:pt x="1981200" y="1335011"/>
                  </a:lnTo>
                  <a:lnTo>
                    <a:pt x="1981200" y="1333194"/>
                  </a:lnTo>
                  <a:lnTo>
                    <a:pt x="1981427" y="1331376"/>
                  </a:lnTo>
                  <a:lnTo>
                    <a:pt x="1981654" y="1329559"/>
                  </a:lnTo>
                  <a:lnTo>
                    <a:pt x="1982334" y="1327741"/>
                  </a:lnTo>
                  <a:lnTo>
                    <a:pt x="1983241" y="1326151"/>
                  </a:lnTo>
                  <a:lnTo>
                    <a:pt x="1984602" y="1324787"/>
                  </a:lnTo>
                  <a:lnTo>
                    <a:pt x="1985963" y="1323197"/>
                  </a:lnTo>
                  <a:lnTo>
                    <a:pt x="1987777" y="1322061"/>
                  </a:lnTo>
                  <a:lnTo>
                    <a:pt x="1989591" y="1321152"/>
                  </a:lnTo>
                  <a:lnTo>
                    <a:pt x="1991859" y="1320016"/>
                  </a:lnTo>
                  <a:lnTo>
                    <a:pt x="1996622" y="1318426"/>
                  </a:lnTo>
                  <a:lnTo>
                    <a:pt x="2002291" y="1316608"/>
                  </a:lnTo>
                  <a:lnTo>
                    <a:pt x="2008415" y="1314563"/>
                  </a:lnTo>
                  <a:lnTo>
                    <a:pt x="2014991" y="1312064"/>
                  </a:lnTo>
                  <a:lnTo>
                    <a:pt x="2018393" y="1310701"/>
                  </a:lnTo>
                  <a:lnTo>
                    <a:pt x="2021795" y="1308883"/>
                  </a:lnTo>
                  <a:lnTo>
                    <a:pt x="2025423" y="1307066"/>
                  </a:lnTo>
                  <a:lnTo>
                    <a:pt x="2029279" y="1304794"/>
                  </a:lnTo>
                  <a:lnTo>
                    <a:pt x="2033134" y="1302067"/>
                  </a:lnTo>
                  <a:lnTo>
                    <a:pt x="2037216" y="1298886"/>
                  </a:lnTo>
                  <a:lnTo>
                    <a:pt x="2041752" y="1295251"/>
                  </a:lnTo>
                  <a:lnTo>
                    <a:pt x="2046288" y="1291389"/>
                  </a:lnTo>
                  <a:lnTo>
                    <a:pt x="2055813" y="1282755"/>
                  </a:lnTo>
                  <a:lnTo>
                    <a:pt x="2064884" y="1274121"/>
                  </a:lnTo>
                  <a:lnTo>
                    <a:pt x="2072822" y="1265715"/>
                  </a:lnTo>
                  <a:lnTo>
                    <a:pt x="2079398" y="1258899"/>
                  </a:lnTo>
                  <a:close/>
                  <a:moveTo>
                    <a:pt x="2340309" y="0"/>
                  </a:moveTo>
                  <a:lnTo>
                    <a:pt x="2355279" y="0"/>
                  </a:lnTo>
                  <a:lnTo>
                    <a:pt x="2374786" y="0"/>
                  </a:lnTo>
                  <a:lnTo>
                    <a:pt x="2395199" y="0"/>
                  </a:lnTo>
                  <a:lnTo>
                    <a:pt x="2401550" y="4313"/>
                  </a:lnTo>
                  <a:lnTo>
                    <a:pt x="2408355" y="8172"/>
                  </a:lnTo>
                  <a:lnTo>
                    <a:pt x="2415159" y="11804"/>
                  </a:lnTo>
                  <a:lnTo>
                    <a:pt x="2422417" y="14982"/>
                  </a:lnTo>
                  <a:lnTo>
                    <a:pt x="2428542" y="17479"/>
                  </a:lnTo>
                  <a:lnTo>
                    <a:pt x="2435573" y="19522"/>
                  </a:lnTo>
                  <a:lnTo>
                    <a:pt x="2443285" y="22019"/>
                  </a:lnTo>
                  <a:lnTo>
                    <a:pt x="2451904" y="24516"/>
                  </a:lnTo>
                  <a:lnTo>
                    <a:pt x="2470276" y="29056"/>
                  </a:lnTo>
                  <a:lnTo>
                    <a:pt x="2488875" y="34050"/>
                  </a:lnTo>
                  <a:lnTo>
                    <a:pt x="2507021" y="38817"/>
                  </a:lnTo>
                  <a:lnTo>
                    <a:pt x="2515413" y="41541"/>
                  </a:lnTo>
                  <a:lnTo>
                    <a:pt x="2522898" y="44038"/>
                  </a:lnTo>
                  <a:lnTo>
                    <a:pt x="2530156" y="46535"/>
                  </a:lnTo>
                  <a:lnTo>
                    <a:pt x="2535827" y="49259"/>
                  </a:lnTo>
                  <a:lnTo>
                    <a:pt x="2538549" y="50848"/>
                  </a:lnTo>
                  <a:lnTo>
                    <a:pt x="2540817" y="51983"/>
                  </a:lnTo>
                  <a:lnTo>
                    <a:pt x="2542631" y="53345"/>
                  </a:lnTo>
                  <a:lnTo>
                    <a:pt x="2544219" y="54934"/>
                  </a:lnTo>
                  <a:lnTo>
                    <a:pt x="2546941" y="57657"/>
                  </a:lnTo>
                  <a:lnTo>
                    <a:pt x="2549209" y="60835"/>
                  </a:lnTo>
                  <a:lnTo>
                    <a:pt x="2551704" y="64013"/>
                  </a:lnTo>
                  <a:lnTo>
                    <a:pt x="2553972" y="67191"/>
                  </a:lnTo>
                  <a:lnTo>
                    <a:pt x="2557828" y="74228"/>
                  </a:lnTo>
                  <a:lnTo>
                    <a:pt x="2561684" y="81265"/>
                  </a:lnTo>
                  <a:lnTo>
                    <a:pt x="2565313" y="88529"/>
                  </a:lnTo>
                  <a:lnTo>
                    <a:pt x="2569169" y="95566"/>
                  </a:lnTo>
                  <a:lnTo>
                    <a:pt x="2571437" y="99198"/>
                  </a:lnTo>
                  <a:lnTo>
                    <a:pt x="2573932" y="102603"/>
                  </a:lnTo>
                  <a:lnTo>
                    <a:pt x="2576200" y="106008"/>
                  </a:lnTo>
                  <a:lnTo>
                    <a:pt x="2578922" y="109413"/>
                  </a:lnTo>
                  <a:lnTo>
                    <a:pt x="2580510" y="111229"/>
                  </a:lnTo>
                  <a:lnTo>
                    <a:pt x="2582325" y="112818"/>
                  </a:lnTo>
                  <a:lnTo>
                    <a:pt x="2586861" y="116450"/>
                  </a:lnTo>
                  <a:lnTo>
                    <a:pt x="2592305" y="120309"/>
                  </a:lnTo>
                  <a:lnTo>
                    <a:pt x="2598655" y="124168"/>
                  </a:lnTo>
                  <a:lnTo>
                    <a:pt x="2605687" y="128027"/>
                  </a:lnTo>
                  <a:lnTo>
                    <a:pt x="2613399" y="131886"/>
                  </a:lnTo>
                  <a:lnTo>
                    <a:pt x="2621337" y="135745"/>
                  </a:lnTo>
                  <a:lnTo>
                    <a:pt x="2629956" y="139604"/>
                  </a:lnTo>
                  <a:lnTo>
                    <a:pt x="2638576" y="143463"/>
                  </a:lnTo>
                  <a:lnTo>
                    <a:pt x="2647421" y="147095"/>
                  </a:lnTo>
                  <a:lnTo>
                    <a:pt x="2664886" y="153905"/>
                  </a:lnTo>
                  <a:lnTo>
                    <a:pt x="2681444" y="159580"/>
                  </a:lnTo>
                  <a:lnTo>
                    <a:pt x="2688702" y="162077"/>
                  </a:lnTo>
                  <a:lnTo>
                    <a:pt x="2695734" y="164347"/>
                  </a:lnTo>
                  <a:lnTo>
                    <a:pt x="2703446" y="166390"/>
                  </a:lnTo>
                  <a:lnTo>
                    <a:pt x="2712972" y="169568"/>
                  </a:lnTo>
                  <a:lnTo>
                    <a:pt x="2736788" y="177739"/>
                  </a:lnTo>
                  <a:lnTo>
                    <a:pt x="2764460" y="187500"/>
                  </a:lnTo>
                  <a:lnTo>
                    <a:pt x="2793266" y="197715"/>
                  </a:lnTo>
                  <a:lnTo>
                    <a:pt x="2843166" y="215875"/>
                  </a:lnTo>
                  <a:lnTo>
                    <a:pt x="2864714" y="224047"/>
                  </a:lnTo>
                  <a:lnTo>
                    <a:pt x="2864940" y="220642"/>
                  </a:lnTo>
                  <a:lnTo>
                    <a:pt x="2866075" y="212016"/>
                  </a:lnTo>
                  <a:lnTo>
                    <a:pt x="2867662" y="200212"/>
                  </a:lnTo>
                  <a:lnTo>
                    <a:pt x="2868570" y="192948"/>
                  </a:lnTo>
                  <a:lnTo>
                    <a:pt x="2870157" y="185911"/>
                  </a:lnTo>
                  <a:lnTo>
                    <a:pt x="2871745" y="178874"/>
                  </a:lnTo>
                  <a:lnTo>
                    <a:pt x="2873786" y="171838"/>
                  </a:lnTo>
                  <a:lnTo>
                    <a:pt x="2876055" y="165255"/>
                  </a:lnTo>
                  <a:lnTo>
                    <a:pt x="2878550" y="159126"/>
                  </a:lnTo>
                  <a:lnTo>
                    <a:pt x="2880137" y="156402"/>
                  </a:lnTo>
                  <a:lnTo>
                    <a:pt x="2881498" y="154132"/>
                  </a:lnTo>
                  <a:lnTo>
                    <a:pt x="2883086" y="151635"/>
                  </a:lnTo>
                  <a:lnTo>
                    <a:pt x="2884674" y="150046"/>
                  </a:lnTo>
                  <a:lnTo>
                    <a:pt x="2886488" y="148230"/>
                  </a:lnTo>
                  <a:lnTo>
                    <a:pt x="2888303" y="146868"/>
                  </a:lnTo>
                  <a:lnTo>
                    <a:pt x="2890344" y="145960"/>
                  </a:lnTo>
                  <a:lnTo>
                    <a:pt x="2892385" y="145279"/>
                  </a:lnTo>
                  <a:lnTo>
                    <a:pt x="2897829" y="157083"/>
                  </a:lnTo>
                  <a:lnTo>
                    <a:pt x="2904407" y="169114"/>
                  </a:lnTo>
                  <a:lnTo>
                    <a:pt x="2910758" y="181371"/>
                  </a:lnTo>
                  <a:lnTo>
                    <a:pt x="2913933" y="186819"/>
                  </a:lnTo>
                  <a:lnTo>
                    <a:pt x="2916882" y="191586"/>
                  </a:lnTo>
                  <a:lnTo>
                    <a:pt x="2919377" y="194991"/>
                  </a:lnTo>
                  <a:lnTo>
                    <a:pt x="2921645" y="198169"/>
                  </a:lnTo>
                  <a:lnTo>
                    <a:pt x="2924594" y="201120"/>
                  </a:lnTo>
                  <a:lnTo>
                    <a:pt x="2927316" y="203390"/>
                  </a:lnTo>
                  <a:lnTo>
                    <a:pt x="2930491" y="205433"/>
                  </a:lnTo>
                  <a:lnTo>
                    <a:pt x="2933440" y="207249"/>
                  </a:lnTo>
                  <a:lnTo>
                    <a:pt x="2936615" y="208384"/>
                  </a:lnTo>
                  <a:lnTo>
                    <a:pt x="2939791" y="209519"/>
                  </a:lnTo>
                  <a:lnTo>
                    <a:pt x="2943193" y="210427"/>
                  </a:lnTo>
                  <a:lnTo>
                    <a:pt x="2946595" y="210881"/>
                  </a:lnTo>
                  <a:lnTo>
                    <a:pt x="2949771" y="211108"/>
                  </a:lnTo>
                  <a:lnTo>
                    <a:pt x="2953173" y="211108"/>
                  </a:lnTo>
                  <a:lnTo>
                    <a:pt x="2956575" y="210881"/>
                  </a:lnTo>
                  <a:lnTo>
                    <a:pt x="2959977" y="210427"/>
                  </a:lnTo>
                  <a:lnTo>
                    <a:pt x="2963380" y="209973"/>
                  </a:lnTo>
                  <a:lnTo>
                    <a:pt x="2966555" y="208838"/>
                  </a:lnTo>
                  <a:lnTo>
                    <a:pt x="2969731" y="207703"/>
                  </a:lnTo>
                  <a:lnTo>
                    <a:pt x="2972906" y="206114"/>
                  </a:lnTo>
                  <a:lnTo>
                    <a:pt x="2976082" y="204071"/>
                  </a:lnTo>
                  <a:lnTo>
                    <a:pt x="2979257" y="201801"/>
                  </a:lnTo>
                  <a:lnTo>
                    <a:pt x="2985608" y="197261"/>
                  </a:lnTo>
                  <a:lnTo>
                    <a:pt x="2988783" y="194764"/>
                  </a:lnTo>
                  <a:lnTo>
                    <a:pt x="2991505" y="192721"/>
                  </a:lnTo>
                  <a:lnTo>
                    <a:pt x="2994681" y="191132"/>
                  </a:lnTo>
                  <a:lnTo>
                    <a:pt x="2998083" y="189997"/>
                  </a:lnTo>
                  <a:lnTo>
                    <a:pt x="2999671" y="189543"/>
                  </a:lnTo>
                  <a:lnTo>
                    <a:pt x="3001258" y="189316"/>
                  </a:lnTo>
                  <a:lnTo>
                    <a:pt x="3003073" y="189089"/>
                  </a:lnTo>
                  <a:lnTo>
                    <a:pt x="3004434" y="189316"/>
                  </a:lnTo>
                  <a:lnTo>
                    <a:pt x="3006248" y="189543"/>
                  </a:lnTo>
                  <a:lnTo>
                    <a:pt x="3007836" y="190451"/>
                  </a:lnTo>
                  <a:lnTo>
                    <a:pt x="3009651" y="191132"/>
                  </a:lnTo>
                  <a:lnTo>
                    <a:pt x="3011465" y="192040"/>
                  </a:lnTo>
                  <a:lnTo>
                    <a:pt x="3013280" y="193402"/>
                  </a:lnTo>
                  <a:lnTo>
                    <a:pt x="3014867" y="194991"/>
                  </a:lnTo>
                  <a:lnTo>
                    <a:pt x="3016909" y="197034"/>
                  </a:lnTo>
                  <a:lnTo>
                    <a:pt x="3018723" y="198850"/>
                  </a:lnTo>
                  <a:lnTo>
                    <a:pt x="3020538" y="201347"/>
                  </a:lnTo>
                  <a:lnTo>
                    <a:pt x="3022126" y="203844"/>
                  </a:lnTo>
                  <a:lnTo>
                    <a:pt x="3024621" y="208384"/>
                  </a:lnTo>
                  <a:lnTo>
                    <a:pt x="3026889" y="213151"/>
                  </a:lnTo>
                  <a:lnTo>
                    <a:pt x="3028703" y="217691"/>
                  </a:lnTo>
                  <a:lnTo>
                    <a:pt x="3029838" y="222231"/>
                  </a:lnTo>
                  <a:lnTo>
                    <a:pt x="3030745" y="226771"/>
                  </a:lnTo>
                  <a:lnTo>
                    <a:pt x="3032106" y="234943"/>
                  </a:lnTo>
                  <a:lnTo>
                    <a:pt x="3033240" y="242434"/>
                  </a:lnTo>
                  <a:lnTo>
                    <a:pt x="3034147" y="245612"/>
                  </a:lnTo>
                  <a:lnTo>
                    <a:pt x="3035281" y="248563"/>
                  </a:lnTo>
                  <a:lnTo>
                    <a:pt x="3036415" y="251287"/>
                  </a:lnTo>
                  <a:lnTo>
                    <a:pt x="3037323" y="252195"/>
                  </a:lnTo>
                  <a:lnTo>
                    <a:pt x="3038457" y="253330"/>
                  </a:lnTo>
                  <a:lnTo>
                    <a:pt x="3039364" y="254238"/>
                  </a:lnTo>
                  <a:lnTo>
                    <a:pt x="3040498" y="254919"/>
                  </a:lnTo>
                  <a:lnTo>
                    <a:pt x="3042086" y="255600"/>
                  </a:lnTo>
                  <a:lnTo>
                    <a:pt x="3043447" y="256281"/>
                  </a:lnTo>
                  <a:lnTo>
                    <a:pt x="3046622" y="257189"/>
                  </a:lnTo>
                  <a:lnTo>
                    <a:pt x="3049344" y="258324"/>
                  </a:lnTo>
                  <a:lnTo>
                    <a:pt x="3052066" y="259686"/>
                  </a:lnTo>
                  <a:lnTo>
                    <a:pt x="3053880" y="261048"/>
                  </a:lnTo>
                  <a:lnTo>
                    <a:pt x="3055922" y="262410"/>
                  </a:lnTo>
                  <a:lnTo>
                    <a:pt x="3057509" y="264226"/>
                  </a:lnTo>
                  <a:lnTo>
                    <a:pt x="3059097" y="265815"/>
                  </a:lnTo>
                  <a:lnTo>
                    <a:pt x="3060231" y="268085"/>
                  </a:lnTo>
                  <a:lnTo>
                    <a:pt x="3061365" y="270355"/>
                  </a:lnTo>
                  <a:lnTo>
                    <a:pt x="3062499" y="272398"/>
                  </a:lnTo>
                  <a:lnTo>
                    <a:pt x="3063180" y="275122"/>
                  </a:lnTo>
                  <a:lnTo>
                    <a:pt x="3063860" y="277846"/>
                  </a:lnTo>
                  <a:lnTo>
                    <a:pt x="3064994" y="283975"/>
                  </a:lnTo>
                  <a:lnTo>
                    <a:pt x="3065902" y="291012"/>
                  </a:lnTo>
                  <a:lnTo>
                    <a:pt x="3067489" y="306220"/>
                  </a:lnTo>
                  <a:lnTo>
                    <a:pt x="3068623" y="313938"/>
                  </a:lnTo>
                  <a:lnTo>
                    <a:pt x="3069984" y="321202"/>
                  </a:lnTo>
                  <a:lnTo>
                    <a:pt x="3070892" y="324607"/>
                  </a:lnTo>
                  <a:lnTo>
                    <a:pt x="3072026" y="328239"/>
                  </a:lnTo>
                  <a:lnTo>
                    <a:pt x="3073160" y="331417"/>
                  </a:lnTo>
                  <a:lnTo>
                    <a:pt x="3074521" y="334822"/>
                  </a:lnTo>
                  <a:lnTo>
                    <a:pt x="3076335" y="337773"/>
                  </a:lnTo>
                  <a:lnTo>
                    <a:pt x="3078377" y="340724"/>
                  </a:lnTo>
                  <a:lnTo>
                    <a:pt x="3080645" y="343448"/>
                  </a:lnTo>
                  <a:lnTo>
                    <a:pt x="3083367" y="345945"/>
                  </a:lnTo>
                  <a:lnTo>
                    <a:pt x="3086315" y="347988"/>
                  </a:lnTo>
                  <a:lnTo>
                    <a:pt x="3089718" y="350485"/>
                  </a:lnTo>
                  <a:lnTo>
                    <a:pt x="3097203" y="355025"/>
                  </a:lnTo>
                  <a:lnTo>
                    <a:pt x="3113987" y="365013"/>
                  </a:lnTo>
                  <a:lnTo>
                    <a:pt x="3122606" y="370234"/>
                  </a:lnTo>
                  <a:lnTo>
                    <a:pt x="3126689" y="373185"/>
                  </a:lnTo>
                  <a:lnTo>
                    <a:pt x="3130318" y="375909"/>
                  </a:lnTo>
                  <a:lnTo>
                    <a:pt x="3133947" y="378633"/>
                  </a:lnTo>
                  <a:lnTo>
                    <a:pt x="3137349" y="381584"/>
                  </a:lnTo>
                  <a:lnTo>
                    <a:pt x="3140298" y="384762"/>
                  </a:lnTo>
                  <a:lnTo>
                    <a:pt x="3143020" y="387940"/>
                  </a:lnTo>
                  <a:lnTo>
                    <a:pt x="3145515" y="391572"/>
                  </a:lnTo>
                  <a:lnTo>
                    <a:pt x="3148010" y="395885"/>
                  </a:lnTo>
                  <a:lnTo>
                    <a:pt x="3150732" y="400425"/>
                  </a:lnTo>
                  <a:lnTo>
                    <a:pt x="3153454" y="405646"/>
                  </a:lnTo>
                  <a:lnTo>
                    <a:pt x="3156175" y="411094"/>
                  </a:lnTo>
                  <a:lnTo>
                    <a:pt x="3158897" y="416995"/>
                  </a:lnTo>
                  <a:lnTo>
                    <a:pt x="3161619" y="423351"/>
                  </a:lnTo>
                  <a:lnTo>
                    <a:pt x="3163660" y="429707"/>
                  </a:lnTo>
                  <a:lnTo>
                    <a:pt x="3165929" y="436290"/>
                  </a:lnTo>
                  <a:lnTo>
                    <a:pt x="3167516" y="443100"/>
                  </a:lnTo>
                  <a:lnTo>
                    <a:pt x="3168877" y="449910"/>
                  </a:lnTo>
                  <a:lnTo>
                    <a:pt x="3169785" y="456493"/>
                  </a:lnTo>
                  <a:lnTo>
                    <a:pt x="3170238" y="463303"/>
                  </a:lnTo>
                  <a:lnTo>
                    <a:pt x="3170238" y="466708"/>
                  </a:lnTo>
                  <a:lnTo>
                    <a:pt x="3170011" y="469886"/>
                  </a:lnTo>
                  <a:lnTo>
                    <a:pt x="3169785" y="473064"/>
                  </a:lnTo>
                  <a:lnTo>
                    <a:pt x="3169331" y="476469"/>
                  </a:lnTo>
                  <a:lnTo>
                    <a:pt x="3168650" y="479420"/>
                  </a:lnTo>
                  <a:lnTo>
                    <a:pt x="3167970" y="482598"/>
                  </a:lnTo>
                  <a:lnTo>
                    <a:pt x="3164795" y="493494"/>
                  </a:lnTo>
                  <a:lnTo>
                    <a:pt x="3162073" y="505525"/>
                  </a:lnTo>
                  <a:lnTo>
                    <a:pt x="3159351" y="517783"/>
                  </a:lnTo>
                  <a:lnTo>
                    <a:pt x="3156856" y="530268"/>
                  </a:lnTo>
                  <a:lnTo>
                    <a:pt x="3155041" y="542071"/>
                  </a:lnTo>
                  <a:lnTo>
                    <a:pt x="3153227" y="552513"/>
                  </a:lnTo>
                  <a:lnTo>
                    <a:pt x="3150959" y="567495"/>
                  </a:lnTo>
                  <a:lnTo>
                    <a:pt x="3147330" y="572943"/>
                  </a:lnTo>
                  <a:lnTo>
                    <a:pt x="3144154" y="578618"/>
                  </a:lnTo>
                  <a:lnTo>
                    <a:pt x="3141659" y="583612"/>
                  </a:lnTo>
                  <a:lnTo>
                    <a:pt x="3139391" y="588833"/>
                  </a:lnTo>
                  <a:lnTo>
                    <a:pt x="3137576" y="592919"/>
                  </a:lnTo>
                  <a:lnTo>
                    <a:pt x="3136442" y="596324"/>
                  </a:lnTo>
                  <a:lnTo>
                    <a:pt x="3135535" y="599502"/>
                  </a:lnTo>
                  <a:lnTo>
                    <a:pt x="3128730" y="595416"/>
                  </a:lnTo>
                  <a:lnTo>
                    <a:pt x="3121926" y="590876"/>
                  </a:lnTo>
                  <a:lnTo>
                    <a:pt x="3115121" y="585882"/>
                  </a:lnTo>
                  <a:lnTo>
                    <a:pt x="3108317" y="580661"/>
                  </a:lnTo>
                  <a:lnTo>
                    <a:pt x="3101739" y="575213"/>
                  </a:lnTo>
                  <a:lnTo>
                    <a:pt x="3094934" y="569084"/>
                  </a:lnTo>
                  <a:lnTo>
                    <a:pt x="3088357" y="562955"/>
                  </a:lnTo>
                  <a:lnTo>
                    <a:pt x="3081779" y="556372"/>
                  </a:lnTo>
                  <a:lnTo>
                    <a:pt x="3075201" y="549562"/>
                  </a:lnTo>
                  <a:lnTo>
                    <a:pt x="3068623" y="542752"/>
                  </a:lnTo>
                  <a:lnTo>
                    <a:pt x="3062273" y="535715"/>
                  </a:lnTo>
                  <a:lnTo>
                    <a:pt x="3056148" y="528452"/>
                  </a:lnTo>
                  <a:lnTo>
                    <a:pt x="3050024" y="520961"/>
                  </a:lnTo>
                  <a:lnTo>
                    <a:pt x="3043900" y="513697"/>
                  </a:lnTo>
                  <a:lnTo>
                    <a:pt x="3032333" y="498942"/>
                  </a:lnTo>
                  <a:lnTo>
                    <a:pt x="3021218" y="483733"/>
                  </a:lnTo>
                  <a:lnTo>
                    <a:pt x="3011012" y="469432"/>
                  </a:lnTo>
                  <a:lnTo>
                    <a:pt x="3001258" y="455358"/>
                  </a:lnTo>
                  <a:lnTo>
                    <a:pt x="2992639" y="441738"/>
                  </a:lnTo>
                  <a:lnTo>
                    <a:pt x="2984701" y="429707"/>
                  </a:lnTo>
                  <a:lnTo>
                    <a:pt x="2977896" y="418811"/>
                  </a:lnTo>
                  <a:lnTo>
                    <a:pt x="2967689" y="401333"/>
                  </a:lnTo>
                  <a:lnTo>
                    <a:pt x="2961565" y="390437"/>
                  </a:lnTo>
                  <a:lnTo>
                    <a:pt x="2950451" y="389075"/>
                  </a:lnTo>
                  <a:lnTo>
                    <a:pt x="2924367" y="385670"/>
                  </a:lnTo>
                  <a:lnTo>
                    <a:pt x="2916655" y="384308"/>
                  </a:lnTo>
                  <a:lnTo>
                    <a:pt x="2908943" y="382946"/>
                  </a:lnTo>
                  <a:lnTo>
                    <a:pt x="2901458" y="381357"/>
                  </a:lnTo>
                  <a:lnTo>
                    <a:pt x="2894427" y="379768"/>
                  </a:lnTo>
                  <a:lnTo>
                    <a:pt x="2883766" y="376817"/>
                  </a:lnTo>
                  <a:lnTo>
                    <a:pt x="2879684" y="375682"/>
                  </a:lnTo>
                  <a:lnTo>
                    <a:pt x="2877189" y="377044"/>
                  </a:lnTo>
                  <a:lnTo>
                    <a:pt x="2874467" y="378406"/>
                  </a:lnTo>
                  <a:lnTo>
                    <a:pt x="2871518" y="380676"/>
                  </a:lnTo>
                  <a:lnTo>
                    <a:pt x="2868116" y="383173"/>
                  </a:lnTo>
                  <a:lnTo>
                    <a:pt x="2864940" y="386124"/>
                  </a:lnTo>
                  <a:lnTo>
                    <a:pt x="2863353" y="387713"/>
                  </a:lnTo>
                  <a:lnTo>
                    <a:pt x="2861992" y="389529"/>
                  </a:lnTo>
                  <a:lnTo>
                    <a:pt x="2860631" y="391118"/>
                  </a:lnTo>
                  <a:lnTo>
                    <a:pt x="2859724" y="393161"/>
                  </a:lnTo>
                  <a:lnTo>
                    <a:pt x="2858590" y="394523"/>
                  </a:lnTo>
                  <a:lnTo>
                    <a:pt x="2857455" y="396112"/>
                  </a:lnTo>
                  <a:lnTo>
                    <a:pt x="2856094" y="397701"/>
                  </a:lnTo>
                  <a:lnTo>
                    <a:pt x="2854280" y="399517"/>
                  </a:lnTo>
                  <a:lnTo>
                    <a:pt x="2852012" y="401106"/>
                  </a:lnTo>
                  <a:lnTo>
                    <a:pt x="2849744" y="402695"/>
                  </a:lnTo>
                  <a:lnTo>
                    <a:pt x="2847022" y="404284"/>
                  </a:lnTo>
                  <a:lnTo>
                    <a:pt x="2844073" y="405646"/>
                  </a:lnTo>
                  <a:lnTo>
                    <a:pt x="2840898" y="407008"/>
                  </a:lnTo>
                  <a:lnTo>
                    <a:pt x="2837722" y="407916"/>
                  </a:lnTo>
                  <a:lnTo>
                    <a:pt x="2834093" y="409051"/>
                  </a:lnTo>
                  <a:lnTo>
                    <a:pt x="2830464" y="409732"/>
                  </a:lnTo>
                  <a:lnTo>
                    <a:pt x="2826608" y="409959"/>
                  </a:lnTo>
                  <a:lnTo>
                    <a:pt x="2822525" y="410186"/>
                  </a:lnTo>
                  <a:lnTo>
                    <a:pt x="2817989" y="409959"/>
                  </a:lnTo>
                  <a:lnTo>
                    <a:pt x="2813679" y="409278"/>
                  </a:lnTo>
                  <a:lnTo>
                    <a:pt x="2809370" y="408143"/>
                  </a:lnTo>
                  <a:lnTo>
                    <a:pt x="2804607" y="407008"/>
                  </a:lnTo>
                  <a:lnTo>
                    <a:pt x="2800070" y="405192"/>
                  </a:lnTo>
                  <a:lnTo>
                    <a:pt x="2795080" y="402922"/>
                  </a:lnTo>
                  <a:lnTo>
                    <a:pt x="2783059" y="396566"/>
                  </a:lnTo>
                  <a:lnTo>
                    <a:pt x="2768316" y="389529"/>
                  </a:lnTo>
                  <a:lnTo>
                    <a:pt x="2751985" y="381811"/>
                  </a:lnTo>
                  <a:lnTo>
                    <a:pt x="2734973" y="374320"/>
                  </a:lnTo>
                  <a:lnTo>
                    <a:pt x="2724086" y="370007"/>
                  </a:lnTo>
                  <a:lnTo>
                    <a:pt x="2713426" y="365467"/>
                  </a:lnTo>
                  <a:lnTo>
                    <a:pt x="2702992" y="361381"/>
                  </a:lnTo>
                  <a:lnTo>
                    <a:pt x="2692558" y="357522"/>
                  </a:lnTo>
                  <a:lnTo>
                    <a:pt x="2683032" y="354344"/>
                  </a:lnTo>
                  <a:lnTo>
                    <a:pt x="2673959" y="351620"/>
                  </a:lnTo>
                  <a:lnTo>
                    <a:pt x="2665567" y="349577"/>
                  </a:lnTo>
                  <a:lnTo>
                    <a:pt x="2658536" y="347988"/>
                  </a:lnTo>
                  <a:lnTo>
                    <a:pt x="2655133" y="347534"/>
                  </a:lnTo>
                  <a:lnTo>
                    <a:pt x="2651504" y="347307"/>
                  </a:lnTo>
                  <a:lnTo>
                    <a:pt x="2647421" y="347307"/>
                  </a:lnTo>
                  <a:lnTo>
                    <a:pt x="2643112" y="347307"/>
                  </a:lnTo>
                  <a:lnTo>
                    <a:pt x="2633359" y="347761"/>
                  </a:lnTo>
                  <a:lnTo>
                    <a:pt x="2622018" y="349123"/>
                  </a:lnTo>
                  <a:lnTo>
                    <a:pt x="2610223" y="350258"/>
                  </a:lnTo>
                  <a:lnTo>
                    <a:pt x="2597748" y="351847"/>
                  </a:lnTo>
                  <a:lnTo>
                    <a:pt x="2571210" y="356160"/>
                  </a:lnTo>
                  <a:lnTo>
                    <a:pt x="2544673" y="360473"/>
                  </a:lnTo>
                  <a:lnTo>
                    <a:pt x="2519723" y="364332"/>
                  </a:lnTo>
                  <a:lnTo>
                    <a:pt x="2508609" y="365921"/>
                  </a:lnTo>
                  <a:lnTo>
                    <a:pt x="2498402" y="367056"/>
                  </a:lnTo>
                  <a:lnTo>
                    <a:pt x="2489329" y="367737"/>
                  </a:lnTo>
                  <a:lnTo>
                    <a:pt x="2482071" y="367964"/>
                  </a:lnTo>
                  <a:lnTo>
                    <a:pt x="2468688" y="368191"/>
                  </a:lnTo>
                  <a:lnTo>
                    <a:pt x="2454626" y="368418"/>
                  </a:lnTo>
                  <a:lnTo>
                    <a:pt x="2440563" y="368645"/>
                  </a:lnTo>
                  <a:lnTo>
                    <a:pt x="2426500" y="368645"/>
                  </a:lnTo>
                  <a:lnTo>
                    <a:pt x="2413118" y="368418"/>
                  </a:lnTo>
                  <a:lnTo>
                    <a:pt x="2400870" y="367964"/>
                  </a:lnTo>
                  <a:lnTo>
                    <a:pt x="2394972" y="367737"/>
                  </a:lnTo>
                  <a:lnTo>
                    <a:pt x="2389529" y="367283"/>
                  </a:lnTo>
                  <a:lnTo>
                    <a:pt x="2384766" y="366602"/>
                  </a:lnTo>
                  <a:lnTo>
                    <a:pt x="2380229" y="365467"/>
                  </a:lnTo>
                  <a:lnTo>
                    <a:pt x="2371156" y="363424"/>
                  </a:lnTo>
                  <a:lnTo>
                    <a:pt x="2360950" y="360473"/>
                  </a:lnTo>
                  <a:lnTo>
                    <a:pt x="2349609" y="357295"/>
                  </a:lnTo>
                  <a:lnTo>
                    <a:pt x="2337361" y="354117"/>
                  </a:lnTo>
                  <a:lnTo>
                    <a:pt x="2331010" y="352755"/>
                  </a:lnTo>
                  <a:lnTo>
                    <a:pt x="2324432" y="351393"/>
                  </a:lnTo>
                  <a:lnTo>
                    <a:pt x="2317854" y="350258"/>
                  </a:lnTo>
                  <a:lnTo>
                    <a:pt x="2311050" y="349350"/>
                  </a:lnTo>
                  <a:lnTo>
                    <a:pt x="2304245" y="348442"/>
                  </a:lnTo>
                  <a:lnTo>
                    <a:pt x="2297214" y="347988"/>
                  </a:lnTo>
                  <a:lnTo>
                    <a:pt x="2290182" y="347988"/>
                  </a:lnTo>
                  <a:lnTo>
                    <a:pt x="2283151" y="348215"/>
                  </a:lnTo>
                  <a:lnTo>
                    <a:pt x="2279749" y="348442"/>
                  </a:lnTo>
                  <a:lnTo>
                    <a:pt x="2276573" y="349350"/>
                  </a:lnTo>
                  <a:lnTo>
                    <a:pt x="2273171" y="350031"/>
                  </a:lnTo>
                  <a:lnTo>
                    <a:pt x="2269995" y="351166"/>
                  </a:lnTo>
                  <a:lnTo>
                    <a:pt x="2266820" y="352528"/>
                  </a:lnTo>
                  <a:lnTo>
                    <a:pt x="2263871" y="353890"/>
                  </a:lnTo>
                  <a:lnTo>
                    <a:pt x="2261149" y="355479"/>
                  </a:lnTo>
                  <a:lnTo>
                    <a:pt x="2258428" y="357295"/>
                  </a:lnTo>
                  <a:lnTo>
                    <a:pt x="2255706" y="359338"/>
                  </a:lnTo>
                  <a:lnTo>
                    <a:pt x="2252984" y="361381"/>
                  </a:lnTo>
                  <a:lnTo>
                    <a:pt x="2250489" y="363651"/>
                  </a:lnTo>
                  <a:lnTo>
                    <a:pt x="2248221" y="366148"/>
                  </a:lnTo>
                  <a:lnTo>
                    <a:pt x="2243458" y="371142"/>
                  </a:lnTo>
                  <a:lnTo>
                    <a:pt x="2239602" y="376590"/>
                  </a:lnTo>
                  <a:lnTo>
                    <a:pt x="2235973" y="382038"/>
                  </a:lnTo>
                  <a:lnTo>
                    <a:pt x="2232797" y="387713"/>
                  </a:lnTo>
                  <a:lnTo>
                    <a:pt x="2230075" y="393388"/>
                  </a:lnTo>
                  <a:lnTo>
                    <a:pt x="2227807" y="399063"/>
                  </a:lnTo>
                  <a:lnTo>
                    <a:pt x="2225993" y="404284"/>
                  </a:lnTo>
                  <a:lnTo>
                    <a:pt x="2224859" y="409278"/>
                  </a:lnTo>
                  <a:lnTo>
                    <a:pt x="2223951" y="413818"/>
                  </a:lnTo>
                  <a:lnTo>
                    <a:pt x="2223724" y="417903"/>
                  </a:lnTo>
                  <a:lnTo>
                    <a:pt x="2223498" y="419719"/>
                  </a:lnTo>
                  <a:lnTo>
                    <a:pt x="2223044" y="421081"/>
                  </a:lnTo>
                  <a:lnTo>
                    <a:pt x="2222364" y="422443"/>
                  </a:lnTo>
                  <a:lnTo>
                    <a:pt x="2221456" y="423578"/>
                  </a:lnTo>
                  <a:lnTo>
                    <a:pt x="2220095" y="424259"/>
                  </a:lnTo>
                  <a:lnTo>
                    <a:pt x="2218961" y="424940"/>
                  </a:lnTo>
                  <a:lnTo>
                    <a:pt x="2217147" y="425848"/>
                  </a:lnTo>
                  <a:lnTo>
                    <a:pt x="2215559" y="426075"/>
                  </a:lnTo>
                  <a:lnTo>
                    <a:pt x="2211703" y="426529"/>
                  </a:lnTo>
                  <a:lnTo>
                    <a:pt x="2206940" y="426529"/>
                  </a:lnTo>
                  <a:lnTo>
                    <a:pt x="2202403" y="426302"/>
                  </a:lnTo>
                  <a:lnTo>
                    <a:pt x="2197187" y="426075"/>
                  </a:lnTo>
                  <a:lnTo>
                    <a:pt x="2187433" y="424940"/>
                  </a:lnTo>
                  <a:lnTo>
                    <a:pt x="2182897" y="424713"/>
                  </a:lnTo>
                  <a:lnTo>
                    <a:pt x="2178588" y="424713"/>
                  </a:lnTo>
                  <a:lnTo>
                    <a:pt x="2175185" y="425167"/>
                  </a:lnTo>
                  <a:lnTo>
                    <a:pt x="2173371" y="425848"/>
                  </a:lnTo>
                  <a:lnTo>
                    <a:pt x="2172237" y="426302"/>
                  </a:lnTo>
                  <a:lnTo>
                    <a:pt x="2170876" y="426983"/>
                  </a:lnTo>
                  <a:lnTo>
                    <a:pt x="2169968" y="427891"/>
                  </a:lnTo>
                  <a:lnTo>
                    <a:pt x="2169515" y="429026"/>
                  </a:lnTo>
                  <a:lnTo>
                    <a:pt x="2169061" y="430388"/>
                  </a:lnTo>
                  <a:lnTo>
                    <a:pt x="2167020" y="443781"/>
                  </a:lnTo>
                  <a:lnTo>
                    <a:pt x="2165659" y="451045"/>
                  </a:lnTo>
                  <a:lnTo>
                    <a:pt x="2164752" y="454677"/>
                  </a:lnTo>
                  <a:lnTo>
                    <a:pt x="2163617" y="457855"/>
                  </a:lnTo>
                  <a:lnTo>
                    <a:pt x="2162710" y="460806"/>
                  </a:lnTo>
                  <a:lnTo>
                    <a:pt x="2161349" y="463530"/>
                  </a:lnTo>
                  <a:lnTo>
                    <a:pt x="2159762" y="465573"/>
                  </a:lnTo>
                  <a:lnTo>
                    <a:pt x="2159081" y="466481"/>
                  </a:lnTo>
                  <a:lnTo>
                    <a:pt x="2158401" y="466935"/>
                  </a:lnTo>
                  <a:lnTo>
                    <a:pt x="2157267" y="467389"/>
                  </a:lnTo>
                  <a:lnTo>
                    <a:pt x="2156359" y="467843"/>
                  </a:lnTo>
                  <a:lnTo>
                    <a:pt x="2155452" y="467843"/>
                  </a:lnTo>
                  <a:lnTo>
                    <a:pt x="2154091" y="467843"/>
                  </a:lnTo>
                  <a:lnTo>
                    <a:pt x="2152957" y="467389"/>
                  </a:lnTo>
                  <a:lnTo>
                    <a:pt x="2151823" y="466935"/>
                  </a:lnTo>
                  <a:lnTo>
                    <a:pt x="2150462" y="466254"/>
                  </a:lnTo>
                  <a:lnTo>
                    <a:pt x="2149101" y="465346"/>
                  </a:lnTo>
                  <a:lnTo>
                    <a:pt x="2146379" y="463076"/>
                  </a:lnTo>
                  <a:lnTo>
                    <a:pt x="2144111" y="461487"/>
                  </a:lnTo>
                  <a:lnTo>
                    <a:pt x="2142070" y="460579"/>
                  </a:lnTo>
                  <a:lnTo>
                    <a:pt x="2139802" y="460125"/>
                  </a:lnTo>
                  <a:lnTo>
                    <a:pt x="2137760" y="460125"/>
                  </a:lnTo>
                  <a:lnTo>
                    <a:pt x="2136172" y="460352"/>
                  </a:lnTo>
                  <a:lnTo>
                    <a:pt x="2134358" y="461033"/>
                  </a:lnTo>
                  <a:lnTo>
                    <a:pt x="2132543" y="462395"/>
                  </a:lnTo>
                  <a:lnTo>
                    <a:pt x="2130729" y="463757"/>
                  </a:lnTo>
                  <a:lnTo>
                    <a:pt x="2128914" y="465573"/>
                  </a:lnTo>
                  <a:lnTo>
                    <a:pt x="2124832" y="469659"/>
                  </a:lnTo>
                  <a:lnTo>
                    <a:pt x="2119842" y="474426"/>
                  </a:lnTo>
                  <a:lnTo>
                    <a:pt x="2116893" y="477150"/>
                  </a:lnTo>
                  <a:lnTo>
                    <a:pt x="2113717" y="480101"/>
                  </a:lnTo>
                  <a:lnTo>
                    <a:pt x="2096479" y="493948"/>
                  </a:lnTo>
                  <a:lnTo>
                    <a:pt x="2074024" y="511881"/>
                  </a:lnTo>
                  <a:lnTo>
                    <a:pt x="2049981" y="530268"/>
                  </a:lnTo>
                  <a:lnTo>
                    <a:pt x="2038414" y="539347"/>
                  </a:lnTo>
                  <a:lnTo>
                    <a:pt x="2027300" y="547065"/>
                  </a:lnTo>
                  <a:lnTo>
                    <a:pt x="2022083" y="551151"/>
                  </a:lnTo>
                  <a:lnTo>
                    <a:pt x="2016185" y="556372"/>
                  </a:lnTo>
                  <a:lnTo>
                    <a:pt x="2009608" y="562047"/>
                  </a:lnTo>
                  <a:lnTo>
                    <a:pt x="2003030" y="568403"/>
                  </a:lnTo>
                  <a:lnTo>
                    <a:pt x="1996225" y="574986"/>
                  </a:lnTo>
                  <a:lnTo>
                    <a:pt x="1989421" y="581796"/>
                  </a:lnTo>
                  <a:lnTo>
                    <a:pt x="1982616" y="588833"/>
                  </a:lnTo>
                  <a:lnTo>
                    <a:pt x="1976039" y="596097"/>
                  </a:lnTo>
                  <a:lnTo>
                    <a:pt x="1969461" y="602907"/>
                  </a:lnTo>
                  <a:lnTo>
                    <a:pt x="1963564" y="609944"/>
                  </a:lnTo>
                  <a:lnTo>
                    <a:pt x="1958120" y="616300"/>
                  </a:lnTo>
                  <a:lnTo>
                    <a:pt x="1953357" y="622429"/>
                  </a:lnTo>
                  <a:lnTo>
                    <a:pt x="1949501" y="627877"/>
                  </a:lnTo>
                  <a:lnTo>
                    <a:pt x="1946325" y="632417"/>
                  </a:lnTo>
                  <a:lnTo>
                    <a:pt x="1944057" y="636276"/>
                  </a:lnTo>
                  <a:lnTo>
                    <a:pt x="1943377" y="638092"/>
                  </a:lnTo>
                  <a:lnTo>
                    <a:pt x="1942923" y="639227"/>
                  </a:lnTo>
                  <a:lnTo>
                    <a:pt x="1942243" y="641497"/>
                  </a:lnTo>
                  <a:lnTo>
                    <a:pt x="1941109" y="643086"/>
                  </a:lnTo>
                  <a:lnTo>
                    <a:pt x="1939748" y="644902"/>
                  </a:lnTo>
                  <a:lnTo>
                    <a:pt x="1937706" y="646037"/>
                  </a:lnTo>
                  <a:lnTo>
                    <a:pt x="1935892" y="647172"/>
                  </a:lnTo>
                  <a:lnTo>
                    <a:pt x="1933397" y="648307"/>
                  </a:lnTo>
                  <a:lnTo>
                    <a:pt x="1930675" y="648988"/>
                  </a:lnTo>
                  <a:lnTo>
                    <a:pt x="1927953" y="649669"/>
                  </a:lnTo>
                  <a:lnTo>
                    <a:pt x="1922283" y="651258"/>
                  </a:lnTo>
                  <a:lnTo>
                    <a:pt x="1916385" y="652393"/>
                  </a:lnTo>
                  <a:lnTo>
                    <a:pt x="1913437" y="653301"/>
                  </a:lnTo>
                  <a:lnTo>
                    <a:pt x="1910715" y="654436"/>
                  </a:lnTo>
                  <a:lnTo>
                    <a:pt x="1907993" y="655344"/>
                  </a:lnTo>
                  <a:lnTo>
                    <a:pt x="1905725" y="656478"/>
                  </a:lnTo>
                  <a:lnTo>
                    <a:pt x="1904137" y="657386"/>
                  </a:lnTo>
                  <a:lnTo>
                    <a:pt x="1902549" y="659202"/>
                  </a:lnTo>
                  <a:lnTo>
                    <a:pt x="1897333" y="663742"/>
                  </a:lnTo>
                  <a:lnTo>
                    <a:pt x="1890528" y="670325"/>
                  </a:lnTo>
                  <a:lnTo>
                    <a:pt x="1882363" y="678497"/>
                  </a:lnTo>
                  <a:lnTo>
                    <a:pt x="1862856" y="698700"/>
                  </a:lnTo>
                  <a:lnTo>
                    <a:pt x="1840174" y="721854"/>
                  </a:lnTo>
                  <a:lnTo>
                    <a:pt x="1816358" y="746370"/>
                  </a:lnTo>
                  <a:lnTo>
                    <a:pt x="1792996" y="769751"/>
                  </a:lnTo>
                  <a:lnTo>
                    <a:pt x="1781882" y="780873"/>
                  </a:lnTo>
                  <a:lnTo>
                    <a:pt x="1771675" y="790634"/>
                  </a:lnTo>
                  <a:lnTo>
                    <a:pt x="1762602" y="798806"/>
                  </a:lnTo>
                  <a:lnTo>
                    <a:pt x="1754437" y="805843"/>
                  </a:lnTo>
                  <a:lnTo>
                    <a:pt x="1750581" y="809021"/>
                  </a:lnTo>
                  <a:lnTo>
                    <a:pt x="1746725" y="812653"/>
                  </a:lnTo>
                  <a:lnTo>
                    <a:pt x="1737879" y="821052"/>
                  </a:lnTo>
                  <a:lnTo>
                    <a:pt x="1728580" y="830813"/>
                  </a:lnTo>
                  <a:lnTo>
                    <a:pt x="1719053" y="841255"/>
                  </a:lnTo>
                  <a:lnTo>
                    <a:pt x="1709073" y="852378"/>
                  </a:lnTo>
                  <a:lnTo>
                    <a:pt x="1699093" y="864182"/>
                  </a:lnTo>
                  <a:lnTo>
                    <a:pt x="1689567" y="875759"/>
                  </a:lnTo>
                  <a:lnTo>
                    <a:pt x="1680040" y="887563"/>
                  </a:lnTo>
                  <a:lnTo>
                    <a:pt x="1662122" y="909354"/>
                  </a:lnTo>
                  <a:lnTo>
                    <a:pt x="1648059" y="927968"/>
                  </a:lnTo>
                  <a:lnTo>
                    <a:pt x="1634903" y="944993"/>
                  </a:lnTo>
                  <a:lnTo>
                    <a:pt x="1632182" y="948171"/>
                  </a:lnTo>
                  <a:lnTo>
                    <a:pt x="1629006" y="951576"/>
                  </a:lnTo>
                  <a:lnTo>
                    <a:pt x="1624923" y="955662"/>
                  </a:lnTo>
                  <a:lnTo>
                    <a:pt x="1619933" y="959975"/>
                  </a:lnTo>
                  <a:lnTo>
                    <a:pt x="1616985" y="962018"/>
                  </a:lnTo>
                  <a:lnTo>
                    <a:pt x="1614036" y="964061"/>
                  </a:lnTo>
                  <a:lnTo>
                    <a:pt x="1610634" y="965650"/>
                  </a:lnTo>
                  <a:lnTo>
                    <a:pt x="1607458" y="967466"/>
                  </a:lnTo>
                  <a:lnTo>
                    <a:pt x="1603829" y="968828"/>
                  </a:lnTo>
                  <a:lnTo>
                    <a:pt x="1600200" y="969963"/>
                  </a:lnTo>
                  <a:lnTo>
                    <a:pt x="1614943" y="939772"/>
                  </a:lnTo>
                  <a:lnTo>
                    <a:pt x="1631274" y="907538"/>
                  </a:lnTo>
                  <a:lnTo>
                    <a:pt x="1651008" y="869176"/>
                  </a:lnTo>
                  <a:lnTo>
                    <a:pt x="1661668" y="848973"/>
                  </a:lnTo>
                  <a:lnTo>
                    <a:pt x="1672555" y="828543"/>
                  </a:lnTo>
                  <a:lnTo>
                    <a:pt x="1683669" y="808567"/>
                  </a:lnTo>
                  <a:lnTo>
                    <a:pt x="1694330" y="789499"/>
                  </a:lnTo>
                  <a:lnTo>
                    <a:pt x="1704764" y="771794"/>
                  </a:lnTo>
                  <a:lnTo>
                    <a:pt x="1714744" y="755677"/>
                  </a:lnTo>
                  <a:lnTo>
                    <a:pt x="1719507" y="748640"/>
                  </a:lnTo>
                  <a:lnTo>
                    <a:pt x="1723816" y="742057"/>
                  </a:lnTo>
                  <a:lnTo>
                    <a:pt x="1727899" y="736155"/>
                  </a:lnTo>
                  <a:lnTo>
                    <a:pt x="1731755" y="731388"/>
                  </a:lnTo>
                  <a:lnTo>
                    <a:pt x="1739920" y="720946"/>
                  </a:lnTo>
                  <a:lnTo>
                    <a:pt x="1748766" y="708688"/>
                  </a:lnTo>
                  <a:lnTo>
                    <a:pt x="1758746" y="695068"/>
                  </a:lnTo>
                  <a:lnTo>
                    <a:pt x="1769634" y="680086"/>
                  </a:lnTo>
                  <a:lnTo>
                    <a:pt x="1791862" y="647853"/>
                  </a:lnTo>
                  <a:lnTo>
                    <a:pt x="1814997" y="614030"/>
                  </a:lnTo>
                  <a:lnTo>
                    <a:pt x="1837226" y="580888"/>
                  </a:lnTo>
                  <a:lnTo>
                    <a:pt x="1856959" y="550924"/>
                  </a:lnTo>
                  <a:lnTo>
                    <a:pt x="1872836" y="526636"/>
                  </a:lnTo>
                  <a:lnTo>
                    <a:pt x="1883270" y="509838"/>
                  </a:lnTo>
                  <a:lnTo>
                    <a:pt x="1887353" y="503709"/>
                  </a:lnTo>
                  <a:lnTo>
                    <a:pt x="1891662" y="497353"/>
                  </a:lnTo>
                  <a:lnTo>
                    <a:pt x="1896425" y="490770"/>
                  </a:lnTo>
                  <a:lnTo>
                    <a:pt x="1901188" y="484187"/>
                  </a:lnTo>
                  <a:lnTo>
                    <a:pt x="1911395" y="471248"/>
                  </a:lnTo>
                  <a:lnTo>
                    <a:pt x="1921148" y="458763"/>
                  </a:lnTo>
                  <a:lnTo>
                    <a:pt x="1925685" y="452634"/>
                  </a:lnTo>
                  <a:lnTo>
                    <a:pt x="1929768" y="446732"/>
                  </a:lnTo>
                  <a:lnTo>
                    <a:pt x="1933397" y="441057"/>
                  </a:lnTo>
                  <a:lnTo>
                    <a:pt x="1936572" y="436063"/>
                  </a:lnTo>
                  <a:lnTo>
                    <a:pt x="1938840" y="431296"/>
                  </a:lnTo>
                  <a:lnTo>
                    <a:pt x="1939748" y="429253"/>
                  </a:lnTo>
                  <a:lnTo>
                    <a:pt x="1940201" y="427210"/>
                  </a:lnTo>
                  <a:lnTo>
                    <a:pt x="1940655" y="425167"/>
                  </a:lnTo>
                  <a:lnTo>
                    <a:pt x="1940882" y="423578"/>
                  </a:lnTo>
                  <a:lnTo>
                    <a:pt x="1940655" y="421762"/>
                  </a:lnTo>
                  <a:lnTo>
                    <a:pt x="1940428" y="420400"/>
                  </a:lnTo>
                  <a:lnTo>
                    <a:pt x="1940201" y="418811"/>
                  </a:lnTo>
                  <a:lnTo>
                    <a:pt x="1940428" y="416768"/>
                  </a:lnTo>
                  <a:lnTo>
                    <a:pt x="1941109" y="414499"/>
                  </a:lnTo>
                  <a:lnTo>
                    <a:pt x="1942243" y="411775"/>
                  </a:lnTo>
                  <a:lnTo>
                    <a:pt x="1943604" y="409051"/>
                  </a:lnTo>
                  <a:lnTo>
                    <a:pt x="1945418" y="405646"/>
                  </a:lnTo>
                  <a:lnTo>
                    <a:pt x="1949954" y="398382"/>
                  </a:lnTo>
                  <a:lnTo>
                    <a:pt x="1955625" y="390210"/>
                  </a:lnTo>
                  <a:lnTo>
                    <a:pt x="1962429" y="381130"/>
                  </a:lnTo>
                  <a:lnTo>
                    <a:pt x="1969914" y="371823"/>
                  </a:lnTo>
                  <a:lnTo>
                    <a:pt x="1977853" y="361835"/>
                  </a:lnTo>
                  <a:lnTo>
                    <a:pt x="1986699" y="351620"/>
                  </a:lnTo>
                  <a:lnTo>
                    <a:pt x="1995772" y="341632"/>
                  </a:lnTo>
                  <a:lnTo>
                    <a:pt x="2004845" y="331417"/>
                  </a:lnTo>
                  <a:lnTo>
                    <a:pt x="2014144" y="321656"/>
                  </a:lnTo>
                  <a:lnTo>
                    <a:pt x="2023217" y="312349"/>
                  </a:lnTo>
                  <a:lnTo>
                    <a:pt x="2031836" y="303723"/>
                  </a:lnTo>
                  <a:lnTo>
                    <a:pt x="2040001" y="295551"/>
                  </a:lnTo>
                  <a:lnTo>
                    <a:pt x="2047260" y="288515"/>
                  </a:lnTo>
                  <a:lnTo>
                    <a:pt x="2064044" y="272852"/>
                  </a:lnTo>
                  <a:lnTo>
                    <a:pt x="2085819" y="252195"/>
                  </a:lnTo>
                  <a:lnTo>
                    <a:pt x="2098294" y="241072"/>
                  </a:lnTo>
                  <a:lnTo>
                    <a:pt x="2111449" y="229268"/>
                  </a:lnTo>
                  <a:lnTo>
                    <a:pt x="2125058" y="217691"/>
                  </a:lnTo>
                  <a:lnTo>
                    <a:pt x="2139348" y="205887"/>
                  </a:lnTo>
                  <a:lnTo>
                    <a:pt x="2153864" y="194310"/>
                  </a:lnTo>
                  <a:lnTo>
                    <a:pt x="2161349" y="188862"/>
                  </a:lnTo>
                  <a:lnTo>
                    <a:pt x="2168608" y="183641"/>
                  </a:lnTo>
                  <a:lnTo>
                    <a:pt x="2176093" y="178193"/>
                  </a:lnTo>
                  <a:lnTo>
                    <a:pt x="2183351" y="173427"/>
                  </a:lnTo>
                  <a:lnTo>
                    <a:pt x="2190836" y="168433"/>
                  </a:lnTo>
                  <a:lnTo>
                    <a:pt x="2198321" y="164120"/>
                  </a:lnTo>
                  <a:lnTo>
                    <a:pt x="2205579" y="160034"/>
                  </a:lnTo>
                  <a:lnTo>
                    <a:pt x="2212837" y="155948"/>
                  </a:lnTo>
                  <a:lnTo>
                    <a:pt x="2219868" y="152543"/>
                  </a:lnTo>
                  <a:lnTo>
                    <a:pt x="2226900" y="149592"/>
                  </a:lnTo>
                  <a:lnTo>
                    <a:pt x="2233704" y="147095"/>
                  </a:lnTo>
                  <a:lnTo>
                    <a:pt x="2240509" y="144825"/>
                  </a:lnTo>
                  <a:lnTo>
                    <a:pt x="2247087" y="143009"/>
                  </a:lnTo>
                  <a:lnTo>
                    <a:pt x="2253438" y="141874"/>
                  </a:lnTo>
                  <a:lnTo>
                    <a:pt x="2253438" y="101922"/>
                  </a:lnTo>
                  <a:lnTo>
                    <a:pt x="2264779" y="94658"/>
                  </a:lnTo>
                  <a:lnTo>
                    <a:pt x="2276346" y="87167"/>
                  </a:lnTo>
                  <a:lnTo>
                    <a:pt x="2290409" y="78087"/>
                  </a:lnTo>
                  <a:lnTo>
                    <a:pt x="2305379" y="69007"/>
                  </a:lnTo>
                  <a:lnTo>
                    <a:pt x="2312637" y="64921"/>
                  </a:lnTo>
                  <a:lnTo>
                    <a:pt x="2319442" y="61289"/>
                  </a:lnTo>
                  <a:lnTo>
                    <a:pt x="2326020" y="57884"/>
                  </a:lnTo>
                  <a:lnTo>
                    <a:pt x="2331690" y="55161"/>
                  </a:lnTo>
                  <a:lnTo>
                    <a:pt x="2336453" y="53118"/>
                  </a:lnTo>
                  <a:lnTo>
                    <a:pt x="2338721" y="52663"/>
                  </a:lnTo>
                  <a:lnTo>
                    <a:pt x="2340309" y="52210"/>
                  </a:lnTo>
                  <a:close/>
                </a:path>
              </a:pathLst>
            </a:custGeom>
            <a:solidFill>
              <a:srgbClr val="BE1E2D"/>
            </a:solidFill>
            <a:ln w="19050">
              <a:solidFill>
                <a:srgbClr val="BE1E2D"/>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p:cNvSpPr>
            <p:nvPr/>
          </p:nvSpPr>
          <p:spPr bwMode="auto">
            <a:xfrm>
              <a:off x="5076825" y="193675"/>
              <a:ext cx="766763" cy="2855913"/>
            </a:xfrm>
            <a:custGeom>
              <a:avLst/>
              <a:gdLst>
                <a:gd name="connsiteX0" fmla="*/ 70757 w 766763"/>
                <a:gd name="connsiteY0" fmla="*/ 2398713 h 2855913"/>
                <a:gd name="connsiteX1" fmla="*/ 72572 w 766763"/>
                <a:gd name="connsiteY1" fmla="*/ 2398940 h 2855913"/>
                <a:gd name="connsiteX2" fmla="*/ 74386 w 766763"/>
                <a:gd name="connsiteY2" fmla="*/ 2399167 h 2855913"/>
                <a:gd name="connsiteX3" fmla="*/ 76427 w 766763"/>
                <a:gd name="connsiteY3" fmla="*/ 2400075 h 2855913"/>
                <a:gd name="connsiteX4" fmla="*/ 78015 w 766763"/>
                <a:gd name="connsiteY4" fmla="*/ 2400755 h 2855913"/>
                <a:gd name="connsiteX5" fmla="*/ 79829 w 766763"/>
                <a:gd name="connsiteY5" fmla="*/ 2401890 h 2855913"/>
                <a:gd name="connsiteX6" fmla="*/ 81416 w 766763"/>
                <a:gd name="connsiteY6" fmla="*/ 2403251 h 2855913"/>
                <a:gd name="connsiteX7" fmla="*/ 83004 w 766763"/>
                <a:gd name="connsiteY7" fmla="*/ 2404612 h 2855913"/>
                <a:gd name="connsiteX8" fmla="*/ 84591 w 766763"/>
                <a:gd name="connsiteY8" fmla="*/ 2405974 h 2855913"/>
                <a:gd name="connsiteX9" fmla="*/ 87313 w 766763"/>
                <a:gd name="connsiteY9" fmla="*/ 2409604 h 2855913"/>
                <a:gd name="connsiteX10" fmla="*/ 90034 w 766763"/>
                <a:gd name="connsiteY10" fmla="*/ 2413915 h 2855913"/>
                <a:gd name="connsiteX11" fmla="*/ 92529 w 766763"/>
                <a:gd name="connsiteY11" fmla="*/ 2418453 h 2855913"/>
                <a:gd name="connsiteX12" fmla="*/ 94797 w 766763"/>
                <a:gd name="connsiteY12" fmla="*/ 2423445 h 2855913"/>
                <a:gd name="connsiteX13" fmla="*/ 97065 w 766763"/>
                <a:gd name="connsiteY13" fmla="*/ 2428437 h 2855913"/>
                <a:gd name="connsiteX14" fmla="*/ 101600 w 766763"/>
                <a:gd name="connsiteY14" fmla="*/ 2438647 h 2855913"/>
                <a:gd name="connsiteX15" fmla="*/ 104095 w 766763"/>
                <a:gd name="connsiteY15" fmla="*/ 2443866 h 2855913"/>
                <a:gd name="connsiteX16" fmla="*/ 106816 w 766763"/>
                <a:gd name="connsiteY16" fmla="*/ 2448631 h 2855913"/>
                <a:gd name="connsiteX17" fmla="*/ 109538 w 766763"/>
                <a:gd name="connsiteY17" fmla="*/ 2453396 h 2855913"/>
                <a:gd name="connsiteX18" fmla="*/ 112259 w 766763"/>
                <a:gd name="connsiteY18" fmla="*/ 2457707 h 2855913"/>
                <a:gd name="connsiteX19" fmla="*/ 115434 w 766763"/>
                <a:gd name="connsiteY19" fmla="*/ 2461337 h 2855913"/>
                <a:gd name="connsiteX20" fmla="*/ 117022 w 766763"/>
                <a:gd name="connsiteY20" fmla="*/ 2463152 h 2855913"/>
                <a:gd name="connsiteX21" fmla="*/ 118836 w 766763"/>
                <a:gd name="connsiteY21" fmla="*/ 2464514 h 2855913"/>
                <a:gd name="connsiteX22" fmla="*/ 122691 w 766763"/>
                <a:gd name="connsiteY22" fmla="*/ 2467236 h 2855913"/>
                <a:gd name="connsiteX23" fmla="*/ 126547 w 766763"/>
                <a:gd name="connsiteY23" fmla="*/ 2469732 h 2855913"/>
                <a:gd name="connsiteX24" fmla="*/ 130629 w 766763"/>
                <a:gd name="connsiteY24" fmla="*/ 2471774 h 2855913"/>
                <a:gd name="connsiteX25" fmla="*/ 135391 w 766763"/>
                <a:gd name="connsiteY25" fmla="*/ 2473816 h 2855913"/>
                <a:gd name="connsiteX26" fmla="*/ 140154 w 766763"/>
                <a:gd name="connsiteY26" fmla="*/ 2475178 h 2855913"/>
                <a:gd name="connsiteX27" fmla="*/ 144916 w 766763"/>
                <a:gd name="connsiteY27" fmla="*/ 2476766 h 2855913"/>
                <a:gd name="connsiteX28" fmla="*/ 150359 w 766763"/>
                <a:gd name="connsiteY28" fmla="*/ 2477901 h 2855913"/>
                <a:gd name="connsiteX29" fmla="*/ 155802 w 766763"/>
                <a:gd name="connsiteY29" fmla="*/ 2478808 h 2855913"/>
                <a:gd name="connsiteX30" fmla="*/ 161245 w 766763"/>
                <a:gd name="connsiteY30" fmla="*/ 2479716 h 2855913"/>
                <a:gd name="connsiteX31" fmla="*/ 167141 w 766763"/>
                <a:gd name="connsiteY31" fmla="*/ 2480397 h 2855913"/>
                <a:gd name="connsiteX32" fmla="*/ 173038 w 766763"/>
                <a:gd name="connsiteY32" fmla="*/ 2480623 h 2855913"/>
                <a:gd name="connsiteX33" fmla="*/ 179161 w 766763"/>
                <a:gd name="connsiteY33" fmla="*/ 2480850 h 2855913"/>
                <a:gd name="connsiteX34" fmla="*/ 185511 w 766763"/>
                <a:gd name="connsiteY34" fmla="*/ 2480623 h 2855913"/>
                <a:gd name="connsiteX35" fmla="*/ 191861 w 766763"/>
                <a:gd name="connsiteY35" fmla="*/ 2480397 h 2855913"/>
                <a:gd name="connsiteX36" fmla="*/ 198438 w 766763"/>
                <a:gd name="connsiteY36" fmla="*/ 2480170 h 2855913"/>
                <a:gd name="connsiteX37" fmla="*/ 205015 w 766763"/>
                <a:gd name="connsiteY37" fmla="*/ 2479262 h 2855913"/>
                <a:gd name="connsiteX38" fmla="*/ 219756 w 766763"/>
                <a:gd name="connsiteY38" fmla="*/ 2477674 h 2855913"/>
                <a:gd name="connsiteX39" fmla="*/ 236538 w 766763"/>
                <a:gd name="connsiteY39" fmla="*/ 2474951 h 2855913"/>
                <a:gd name="connsiteX40" fmla="*/ 254908 w 766763"/>
                <a:gd name="connsiteY40" fmla="*/ 2471774 h 2855913"/>
                <a:gd name="connsiteX41" fmla="*/ 273050 w 766763"/>
                <a:gd name="connsiteY41" fmla="*/ 2468598 h 2855913"/>
                <a:gd name="connsiteX42" fmla="*/ 290286 w 766763"/>
                <a:gd name="connsiteY42" fmla="*/ 2465648 h 2855913"/>
                <a:gd name="connsiteX43" fmla="*/ 305708 w 766763"/>
                <a:gd name="connsiteY43" fmla="*/ 2463152 h 2855913"/>
                <a:gd name="connsiteX44" fmla="*/ 317954 w 766763"/>
                <a:gd name="connsiteY44" fmla="*/ 2461337 h 2855913"/>
                <a:gd name="connsiteX45" fmla="*/ 322490 w 766763"/>
                <a:gd name="connsiteY45" fmla="*/ 2460883 h 2855913"/>
                <a:gd name="connsiteX46" fmla="*/ 325892 w 766763"/>
                <a:gd name="connsiteY46" fmla="*/ 2460883 h 2855913"/>
                <a:gd name="connsiteX47" fmla="*/ 329520 w 766763"/>
                <a:gd name="connsiteY47" fmla="*/ 2460429 h 2855913"/>
                <a:gd name="connsiteX48" fmla="*/ 334509 w 766763"/>
                <a:gd name="connsiteY48" fmla="*/ 2459749 h 2855913"/>
                <a:gd name="connsiteX49" fmla="*/ 340179 w 766763"/>
                <a:gd name="connsiteY49" fmla="*/ 2458160 h 2855913"/>
                <a:gd name="connsiteX50" fmla="*/ 346983 w 766763"/>
                <a:gd name="connsiteY50" fmla="*/ 2456345 h 2855913"/>
                <a:gd name="connsiteX51" fmla="*/ 362858 w 766763"/>
                <a:gd name="connsiteY51" fmla="*/ 2451354 h 2855913"/>
                <a:gd name="connsiteX52" fmla="*/ 379867 w 766763"/>
                <a:gd name="connsiteY52" fmla="*/ 2445454 h 2855913"/>
                <a:gd name="connsiteX53" fmla="*/ 397102 w 766763"/>
                <a:gd name="connsiteY53" fmla="*/ 2439328 h 2855913"/>
                <a:gd name="connsiteX54" fmla="*/ 412977 w 766763"/>
                <a:gd name="connsiteY54" fmla="*/ 2433429 h 2855913"/>
                <a:gd name="connsiteX55" fmla="*/ 419781 w 766763"/>
                <a:gd name="connsiteY55" fmla="*/ 2430479 h 2855913"/>
                <a:gd name="connsiteX56" fmla="*/ 425677 w 766763"/>
                <a:gd name="connsiteY56" fmla="*/ 2427756 h 2855913"/>
                <a:gd name="connsiteX57" fmla="*/ 430440 w 766763"/>
                <a:gd name="connsiteY57" fmla="*/ 2425487 h 2855913"/>
                <a:gd name="connsiteX58" fmla="*/ 433842 w 766763"/>
                <a:gd name="connsiteY58" fmla="*/ 2423672 h 2855913"/>
                <a:gd name="connsiteX59" fmla="*/ 437243 w 766763"/>
                <a:gd name="connsiteY59" fmla="*/ 2421630 h 2855913"/>
                <a:gd name="connsiteX60" fmla="*/ 441552 w 766763"/>
                <a:gd name="connsiteY60" fmla="*/ 2420042 h 2855913"/>
                <a:gd name="connsiteX61" fmla="*/ 446542 w 766763"/>
                <a:gd name="connsiteY61" fmla="*/ 2417999 h 2855913"/>
                <a:gd name="connsiteX62" fmla="*/ 452211 w 766763"/>
                <a:gd name="connsiteY62" fmla="*/ 2416184 h 2855913"/>
                <a:gd name="connsiteX63" fmla="*/ 458788 w 766763"/>
                <a:gd name="connsiteY63" fmla="*/ 2414596 h 2855913"/>
                <a:gd name="connsiteX64" fmla="*/ 465592 w 766763"/>
                <a:gd name="connsiteY64" fmla="*/ 2412781 h 2855913"/>
                <a:gd name="connsiteX65" fmla="*/ 473076 w 766763"/>
                <a:gd name="connsiteY65" fmla="*/ 2411419 h 2855913"/>
                <a:gd name="connsiteX66" fmla="*/ 481013 w 766763"/>
                <a:gd name="connsiteY66" fmla="*/ 2410285 h 2855913"/>
                <a:gd name="connsiteX67" fmla="*/ 488951 w 766763"/>
                <a:gd name="connsiteY67" fmla="*/ 2409150 h 2855913"/>
                <a:gd name="connsiteX68" fmla="*/ 497342 w 766763"/>
                <a:gd name="connsiteY68" fmla="*/ 2408470 h 2855913"/>
                <a:gd name="connsiteX69" fmla="*/ 505506 w 766763"/>
                <a:gd name="connsiteY69" fmla="*/ 2408016 h 2855913"/>
                <a:gd name="connsiteX70" fmla="*/ 514124 w 766763"/>
                <a:gd name="connsiteY70" fmla="*/ 2408016 h 2855913"/>
                <a:gd name="connsiteX71" fmla="*/ 522288 w 766763"/>
                <a:gd name="connsiteY71" fmla="*/ 2408470 h 2855913"/>
                <a:gd name="connsiteX72" fmla="*/ 530226 w 766763"/>
                <a:gd name="connsiteY72" fmla="*/ 2409150 h 2855913"/>
                <a:gd name="connsiteX73" fmla="*/ 538390 w 766763"/>
                <a:gd name="connsiteY73" fmla="*/ 2410512 h 2855913"/>
                <a:gd name="connsiteX74" fmla="*/ 542018 w 766763"/>
                <a:gd name="connsiteY74" fmla="*/ 2411419 h 2855913"/>
                <a:gd name="connsiteX75" fmla="*/ 545874 w 766763"/>
                <a:gd name="connsiteY75" fmla="*/ 2412327 h 2855913"/>
                <a:gd name="connsiteX76" fmla="*/ 553358 w 766763"/>
                <a:gd name="connsiteY76" fmla="*/ 2414369 h 2855913"/>
                <a:gd name="connsiteX77" fmla="*/ 561749 w 766763"/>
                <a:gd name="connsiteY77" fmla="*/ 2416184 h 2855913"/>
                <a:gd name="connsiteX78" fmla="*/ 570367 w 766763"/>
                <a:gd name="connsiteY78" fmla="*/ 2417999 h 2855913"/>
                <a:gd name="connsiteX79" fmla="*/ 578985 w 766763"/>
                <a:gd name="connsiteY79" fmla="*/ 2419361 h 2855913"/>
                <a:gd name="connsiteX80" fmla="*/ 597127 w 766763"/>
                <a:gd name="connsiteY80" fmla="*/ 2422537 h 2855913"/>
                <a:gd name="connsiteX81" fmla="*/ 614590 w 766763"/>
                <a:gd name="connsiteY81" fmla="*/ 2425487 h 2855913"/>
                <a:gd name="connsiteX82" fmla="*/ 622754 w 766763"/>
                <a:gd name="connsiteY82" fmla="*/ 2427075 h 2855913"/>
                <a:gd name="connsiteX83" fmla="*/ 630692 w 766763"/>
                <a:gd name="connsiteY83" fmla="*/ 2428664 h 2855913"/>
                <a:gd name="connsiteX84" fmla="*/ 637722 w 766763"/>
                <a:gd name="connsiteY84" fmla="*/ 2430252 h 2855913"/>
                <a:gd name="connsiteX85" fmla="*/ 644072 w 766763"/>
                <a:gd name="connsiteY85" fmla="*/ 2431840 h 2855913"/>
                <a:gd name="connsiteX86" fmla="*/ 649515 w 766763"/>
                <a:gd name="connsiteY86" fmla="*/ 2433882 h 2855913"/>
                <a:gd name="connsiteX87" fmla="*/ 652010 w 766763"/>
                <a:gd name="connsiteY87" fmla="*/ 2434790 h 2855913"/>
                <a:gd name="connsiteX88" fmla="*/ 654051 w 766763"/>
                <a:gd name="connsiteY88" fmla="*/ 2435698 h 2855913"/>
                <a:gd name="connsiteX89" fmla="*/ 655865 w 766763"/>
                <a:gd name="connsiteY89" fmla="*/ 2436832 h 2855913"/>
                <a:gd name="connsiteX90" fmla="*/ 657452 w 766763"/>
                <a:gd name="connsiteY90" fmla="*/ 2437967 h 2855913"/>
                <a:gd name="connsiteX91" fmla="*/ 658586 w 766763"/>
                <a:gd name="connsiteY91" fmla="*/ 2439101 h 2855913"/>
                <a:gd name="connsiteX92" fmla="*/ 659494 w 766763"/>
                <a:gd name="connsiteY92" fmla="*/ 2440236 h 2855913"/>
                <a:gd name="connsiteX93" fmla="*/ 662442 w 766763"/>
                <a:gd name="connsiteY93" fmla="*/ 2445681 h 2855913"/>
                <a:gd name="connsiteX94" fmla="*/ 665390 w 766763"/>
                <a:gd name="connsiteY94" fmla="*/ 2452488 h 2855913"/>
                <a:gd name="connsiteX95" fmla="*/ 666977 w 766763"/>
                <a:gd name="connsiteY95" fmla="*/ 2456345 h 2855913"/>
                <a:gd name="connsiteX96" fmla="*/ 668111 w 766763"/>
                <a:gd name="connsiteY96" fmla="*/ 2459976 h 2855913"/>
                <a:gd name="connsiteX97" fmla="*/ 669019 w 766763"/>
                <a:gd name="connsiteY97" fmla="*/ 2463833 h 2855913"/>
                <a:gd name="connsiteX98" fmla="*/ 670152 w 766763"/>
                <a:gd name="connsiteY98" fmla="*/ 2467463 h 2855913"/>
                <a:gd name="connsiteX99" fmla="*/ 670379 w 766763"/>
                <a:gd name="connsiteY99" fmla="*/ 2471321 h 2855913"/>
                <a:gd name="connsiteX100" fmla="*/ 670606 w 766763"/>
                <a:gd name="connsiteY100" fmla="*/ 2474724 h 2855913"/>
                <a:gd name="connsiteX101" fmla="*/ 670152 w 766763"/>
                <a:gd name="connsiteY101" fmla="*/ 2478128 h 2855913"/>
                <a:gd name="connsiteX102" fmla="*/ 669699 w 766763"/>
                <a:gd name="connsiteY102" fmla="*/ 2479943 h 2855913"/>
                <a:gd name="connsiteX103" fmla="*/ 669019 w 766763"/>
                <a:gd name="connsiteY103" fmla="*/ 2481304 h 2855913"/>
                <a:gd name="connsiteX104" fmla="*/ 668565 w 766763"/>
                <a:gd name="connsiteY104" fmla="*/ 2483119 h 2855913"/>
                <a:gd name="connsiteX105" fmla="*/ 667658 w 766763"/>
                <a:gd name="connsiteY105" fmla="*/ 2484254 h 2855913"/>
                <a:gd name="connsiteX106" fmla="*/ 666977 w 766763"/>
                <a:gd name="connsiteY106" fmla="*/ 2485615 h 2855913"/>
                <a:gd name="connsiteX107" fmla="*/ 665617 w 766763"/>
                <a:gd name="connsiteY107" fmla="*/ 2486977 h 2855913"/>
                <a:gd name="connsiteX108" fmla="*/ 664483 w 766763"/>
                <a:gd name="connsiteY108" fmla="*/ 2487884 h 2855913"/>
                <a:gd name="connsiteX109" fmla="*/ 662895 w 766763"/>
                <a:gd name="connsiteY109" fmla="*/ 2488792 h 2855913"/>
                <a:gd name="connsiteX110" fmla="*/ 661308 w 766763"/>
                <a:gd name="connsiteY110" fmla="*/ 2489926 h 2855913"/>
                <a:gd name="connsiteX111" fmla="*/ 659494 w 766763"/>
                <a:gd name="connsiteY111" fmla="*/ 2490607 h 2855913"/>
                <a:gd name="connsiteX112" fmla="*/ 655185 w 766763"/>
                <a:gd name="connsiteY112" fmla="*/ 2491968 h 2855913"/>
                <a:gd name="connsiteX113" fmla="*/ 650195 w 766763"/>
                <a:gd name="connsiteY113" fmla="*/ 2493103 h 2855913"/>
                <a:gd name="connsiteX114" fmla="*/ 644526 w 766763"/>
                <a:gd name="connsiteY114" fmla="*/ 2494237 h 2855913"/>
                <a:gd name="connsiteX115" fmla="*/ 638176 w 766763"/>
                <a:gd name="connsiteY115" fmla="*/ 2495145 h 2855913"/>
                <a:gd name="connsiteX116" fmla="*/ 631599 w 766763"/>
                <a:gd name="connsiteY116" fmla="*/ 2495826 h 2855913"/>
                <a:gd name="connsiteX117" fmla="*/ 624795 w 766763"/>
                <a:gd name="connsiteY117" fmla="*/ 2496506 h 2855913"/>
                <a:gd name="connsiteX118" fmla="*/ 617992 w 766763"/>
                <a:gd name="connsiteY118" fmla="*/ 2496960 h 2855913"/>
                <a:gd name="connsiteX119" fmla="*/ 611188 w 766763"/>
                <a:gd name="connsiteY119" fmla="*/ 2497187 h 2855913"/>
                <a:gd name="connsiteX120" fmla="*/ 604611 w 766763"/>
                <a:gd name="connsiteY120" fmla="*/ 2497187 h 2855913"/>
                <a:gd name="connsiteX121" fmla="*/ 598261 w 766763"/>
                <a:gd name="connsiteY121" fmla="*/ 2497187 h 2855913"/>
                <a:gd name="connsiteX122" fmla="*/ 592592 w 766763"/>
                <a:gd name="connsiteY122" fmla="*/ 2496960 h 2855913"/>
                <a:gd name="connsiteX123" fmla="*/ 587602 w 766763"/>
                <a:gd name="connsiteY123" fmla="*/ 2496506 h 2855913"/>
                <a:gd name="connsiteX124" fmla="*/ 583067 w 766763"/>
                <a:gd name="connsiteY124" fmla="*/ 2495599 h 2855913"/>
                <a:gd name="connsiteX125" fmla="*/ 579665 w 766763"/>
                <a:gd name="connsiteY125" fmla="*/ 2494691 h 2855913"/>
                <a:gd name="connsiteX126" fmla="*/ 578304 w 766763"/>
                <a:gd name="connsiteY126" fmla="*/ 2494237 h 2855913"/>
                <a:gd name="connsiteX127" fmla="*/ 577397 w 766763"/>
                <a:gd name="connsiteY127" fmla="*/ 2493784 h 2855913"/>
                <a:gd name="connsiteX128" fmla="*/ 576490 w 766763"/>
                <a:gd name="connsiteY128" fmla="*/ 2493330 h 2855913"/>
                <a:gd name="connsiteX129" fmla="*/ 576263 w 766763"/>
                <a:gd name="connsiteY129" fmla="*/ 2492422 h 2855913"/>
                <a:gd name="connsiteX130" fmla="*/ 575810 w 766763"/>
                <a:gd name="connsiteY130" fmla="*/ 2491741 h 2855913"/>
                <a:gd name="connsiteX131" fmla="*/ 575129 w 766763"/>
                <a:gd name="connsiteY131" fmla="*/ 2491288 h 2855913"/>
                <a:gd name="connsiteX132" fmla="*/ 574222 w 766763"/>
                <a:gd name="connsiteY132" fmla="*/ 2490834 h 2855913"/>
                <a:gd name="connsiteX133" fmla="*/ 572861 w 766763"/>
                <a:gd name="connsiteY133" fmla="*/ 2490380 h 2855913"/>
                <a:gd name="connsiteX134" fmla="*/ 569460 w 766763"/>
                <a:gd name="connsiteY134" fmla="*/ 2489699 h 2855913"/>
                <a:gd name="connsiteX135" fmla="*/ 565377 w 766763"/>
                <a:gd name="connsiteY135" fmla="*/ 2489472 h 2855913"/>
                <a:gd name="connsiteX136" fmla="*/ 560615 w 766763"/>
                <a:gd name="connsiteY136" fmla="*/ 2489019 h 2855913"/>
                <a:gd name="connsiteX137" fmla="*/ 555172 w 766763"/>
                <a:gd name="connsiteY137" fmla="*/ 2489019 h 2855913"/>
                <a:gd name="connsiteX138" fmla="*/ 543152 w 766763"/>
                <a:gd name="connsiteY138" fmla="*/ 2489699 h 2855913"/>
                <a:gd name="connsiteX139" fmla="*/ 531133 w 766763"/>
                <a:gd name="connsiteY139" fmla="*/ 2490607 h 2855913"/>
                <a:gd name="connsiteX140" fmla="*/ 519567 w 766763"/>
                <a:gd name="connsiteY140" fmla="*/ 2491288 h 2855913"/>
                <a:gd name="connsiteX141" fmla="*/ 510042 w 766763"/>
                <a:gd name="connsiteY141" fmla="*/ 2492195 h 2855913"/>
                <a:gd name="connsiteX142" fmla="*/ 504372 w 766763"/>
                <a:gd name="connsiteY142" fmla="*/ 2492422 h 2855913"/>
                <a:gd name="connsiteX143" fmla="*/ 501877 w 766763"/>
                <a:gd name="connsiteY143" fmla="*/ 2492876 h 2855913"/>
                <a:gd name="connsiteX144" fmla="*/ 498476 w 766763"/>
                <a:gd name="connsiteY144" fmla="*/ 2493784 h 2855913"/>
                <a:gd name="connsiteX145" fmla="*/ 494393 w 766763"/>
                <a:gd name="connsiteY145" fmla="*/ 2495372 h 2855913"/>
                <a:gd name="connsiteX146" fmla="*/ 489631 w 766763"/>
                <a:gd name="connsiteY146" fmla="*/ 2497414 h 2855913"/>
                <a:gd name="connsiteX147" fmla="*/ 479199 w 766763"/>
                <a:gd name="connsiteY147" fmla="*/ 2502406 h 2855913"/>
                <a:gd name="connsiteX148" fmla="*/ 468086 w 766763"/>
                <a:gd name="connsiteY148" fmla="*/ 2508305 h 2855913"/>
                <a:gd name="connsiteX149" fmla="*/ 457427 w 766763"/>
                <a:gd name="connsiteY149" fmla="*/ 2514204 h 2855913"/>
                <a:gd name="connsiteX150" fmla="*/ 448356 w 766763"/>
                <a:gd name="connsiteY150" fmla="*/ 2519423 h 2855913"/>
                <a:gd name="connsiteX151" fmla="*/ 439511 w 766763"/>
                <a:gd name="connsiteY151" fmla="*/ 2524188 h 2855913"/>
                <a:gd name="connsiteX152" fmla="*/ 456974 w 766763"/>
                <a:gd name="connsiteY152" fmla="*/ 2524415 h 2855913"/>
                <a:gd name="connsiteX153" fmla="*/ 475343 w 766763"/>
                <a:gd name="connsiteY153" fmla="*/ 2525095 h 2855913"/>
                <a:gd name="connsiteX154" fmla="*/ 496661 w 766763"/>
                <a:gd name="connsiteY154" fmla="*/ 2526003 h 2855913"/>
                <a:gd name="connsiteX155" fmla="*/ 518886 w 766763"/>
                <a:gd name="connsiteY155" fmla="*/ 2526911 h 2855913"/>
                <a:gd name="connsiteX156" fmla="*/ 539297 w 766763"/>
                <a:gd name="connsiteY156" fmla="*/ 2528045 h 2855913"/>
                <a:gd name="connsiteX157" fmla="*/ 548368 w 766763"/>
                <a:gd name="connsiteY157" fmla="*/ 2528726 h 2855913"/>
                <a:gd name="connsiteX158" fmla="*/ 556079 w 766763"/>
                <a:gd name="connsiteY158" fmla="*/ 2529860 h 2855913"/>
                <a:gd name="connsiteX159" fmla="*/ 562202 w 766763"/>
                <a:gd name="connsiteY159" fmla="*/ 2530541 h 2855913"/>
                <a:gd name="connsiteX160" fmla="*/ 566285 w 766763"/>
                <a:gd name="connsiteY160" fmla="*/ 2531676 h 2855913"/>
                <a:gd name="connsiteX161" fmla="*/ 569460 w 766763"/>
                <a:gd name="connsiteY161" fmla="*/ 2532810 h 2855913"/>
                <a:gd name="connsiteX162" fmla="*/ 572635 w 766763"/>
                <a:gd name="connsiteY162" fmla="*/ 2534398 h 2855913"/>
                <a:gd name="connsiteX163" fmla="*/ 575810 w 766763"/>
                <a:gd name="connsiteY163" fmla="*/ 2536213 h 2855913"/>
                <a:gd name="connsiteX164" fmla="*/ 579211 w 766763"/>
                <a:gd name="connsiteY164" fmla="*/ 2538029 h 2855913"/>
                <a:gd name="connsiteX165" fmla="*/ 585788 w 766763"/>
                <a:gd name="connsiteY165" fmla="*/ 2542794 h 2855913"/>
                <a:gd name="connsiteX166" fmla="*/ 592592 w 766763"/>
                <a:gd name="connsiteY166" fmla="*/ 2547785 h 2855913"/>
                <a:gd name="connsiteX167" fmla="*/ 606426 w 766763"/>
                <a:gd name="connsiteY167" fmla="*/ 2558450 h 2855913"/>
                <a:gd name="connsiteX168" fmla="*/ 613229 w 766763"/>
                <a:gd name="connsiteY168" fmla="*/ 2563668 h 2855913"/>
                <a:gd name="connsiteX169" fmla="*/ 620486 w 766763"/>
                <a:gd name="connsiteY169" fmla="*/ 2568206 h 2855913"/>
                <a:gd name="connsiteX170" fmla="*/ 624342 w 766763"/>
                <a:gd name="connsiteY170" fmla="*/ 2570702 h 2855913"/>
                <a:gd name="connsiteX171" fmla="*/ 628877 w 766763"/>
                <a:gd name="connsiteY171" fmla="*/ 2573198 h 2855913"/>
                <a:gd name="connsiteX172" fmla="*/ 640217 w 766763"/>
                <a:gd name="connsiteY172" fmla="*/ 2578190 h 2855913"/>
                <a:gd name="connsiteX173" fmla="*/ 652690 w 766763"/>
                <a:gd name="connsiteY173" fmla="*/ 2583862 h 2855913"/>
                <a:gd name="connsiteX174" fmla="*/ 666070 w 766763"/>
                <a:gd name="connsiteY174" fmla="*/ 2589535 h 2855913"/>
                <a:gd name="connsiteX175" fmla="*/ 679224 w 766763"/>
                <a:gd name="connsiteY175" fmla="*/ 2595207 h 2855913"/>
                <a:gd name="connsiteX176" fmla="*/ 685574 w 766763"/>
                <a:gd name="connsiteY176" fmla="*/ 2598157 h 2855913"/>
                <a:gd name="connsiteX177" fmla="*/ 691470 w 766763"/>
                <a:gd name="connsiteY177" fmla="*/ 2601106 h 2855913"/>
                <a:gd name="connsiteX178" fmla="*/ 696686 w 766763"/>
                <a:gd name="connsiteY178" fmla="*/ 2603829 h 2855913"/>
                <a:gd name="connsiteX179" fmla="*/ 701222 w 766763"/>
                <a:gd name="connsiteY179" fmla="*/ 2606779 h 2855913"/>
                <a:gd name="connsiteX180" fmla="*/ 705077 w 766763"/>
                <a:gd name="connsiteY180" fmla="*/ 2609275 h 2855913"/>
                <a:gd name="connsiteX181" fmla="*/ 708026 w 766763"/>
                <a:gd name="connsiteY181" fmla="*/ 2611771 h 2855913"/>
                <a:gd name="connsiteX182" fmla="*/ 708933 w 766763"/>
                <a:gd name="connsiteY182" fmla="*/ 2613132 h 2855913"/>
                <a:gd name="connsiteX183" fmla="*/ 710067 w 766763"/>
                <a:gd name="connsiteY183" fmla="*/ 2614493 h 2855913"/>
                <a:gd name="connsiteX184" fmla="*/ 710974 w 766763"/>
                <a:gd name="connsiteY184" fmla="*/ 2616082 h 2855913"/>
                <a:gd name="connsiteX185" fmla="*/ 711654 w 766763"/>
                <a:gd name="connsiteY185" fmla="*/ 2617443 h 2855913"/>
                <a:gd name="connsiteX186" fmla="*/ 712108 w 766763"/>
                <a:gd name="connsiteY186" fmla="*/ 2619258 h 2855913"/>
                <a:gd name="connsiteX187" fmla="*/ 712561 w 766763"/>
                <a:gd name="connsiteY187" fmla="*/ 2620847 h 2855913"/>
                <a:gd name="connsiteX188" fmla="*/ 712788 w 766763"/>
                <a:gd name="connsiteY188" fmla="*/ 2622889 h 2855913"/>
                <a:gd name="connsiteX189" fmla="*/ 712788 w 766763"/>
                <a:gd name="connsiteY189" fmla="*/ 2624477 h 2855913"/>
                <a:gd name="connsiteX190" fmla="*/ 712561 w 766763"/>
                <a:gd name="connsiteY190" fmla="*/ 2628334 h 2855913"/>
                <a:gd name="connsiteX191" fmla="*/ 711881 w 766763"/>
                <a:gd name="connsiteY191" fmla="*/ 2632418 h 2855913"/>
                <a:gd name="connsiteX192" fmla="*/ 710747 w 766763"/>
                <a:gd name="connsiteY192" fmla="*/ 2636276 h 2855913"/>
                <a:gd name="connsiteX193" fmla="*/ 708706 w 766763"/>
                <a:gd name="connsiteY193" fmla="*/ 2639906 h 2855913"/>
                <a:gd name="connsiteX194" fmla="*/ 706665 w 766763"/>
                <a:gd name="connsiteY194" fmla="*/ 2643536 h 2855913"/>
                <a:gd name="connsiteX195" fmla="*/ 703717 w 766763"/>
                <a:gd name="connsiteY195" fmla="*/ 2647167 h 2855913"/>
                <a:gd name="connsiteX196" fmla="*/ 701902 w 766763"/>
                <a:gd name="connsiteY196" fmla="*/ 2648755 h 2855913"/>
                <a:gd name="connsiteX197" fmla="*/ 700315 w 766763"/>
                <a:gd name="connsiteY197" fmla="*/ 2650116 h 2855913"/>
                <a:gd name="connsiteX198" fmla="*/ 698274 w 766763"/>
                <a:gd name="connsiteY198" fmla="*/ 2651478 h 2855913"/>
                <a:gd name="connsiteX199" fmla="*/ 696233 w 766763"/>
                <a:gd name="connsiteY199" fmla="*/ 2653066 h 2855913"/>
                <a:gd name="connsiteX200" fmla="*/ 694419 w 766763"/>
                <a:gd name="connsiteY200" fmla="*/ 2654201 h 2855913"/>
                <a:gd name="connsiteX201" fmla="*/ 691924 w 766763"/>
                <a:gd name="connsiteY201" fmla="*/ 2655335 h 2855913"/>
                <a:gd name="connsiteX202" fmla="*/ 689656 w 766763"/>
                <a:gd name="connsiteY202" fmla="*/ 2656243 h 2855913"/>
                <a:gd name="connsiteX203" fmla="*/ 687388 w 766763"/>
                <a:gd name="connsiteY203" fmla="*/ 2656923 h 2855913"/>
                <a:gd name="connsiteX204" fmla="*/ 684667 w 766763"/>
                <a:gd name="connsiteY204" fmla="*/ 2657604 h 2855913"/>
                <a:gd name="connsiteX205" fmla="*/ 681945 w 766763"/>
                <a:gd name="connsiteY205" fmla="*/ 2657831 h 2855913"/>
                <a:gd name="connsiteX206" fmla="*/ 678997 w 766763"/>
                <a:gd name="connsiteY206" fmla="*/ 2658285 h 2855913"/>
                <a:gd name="connsiteX207" fmla="*/ 676049 w 766763"/>
                <a:gd name="connsiteY207" fmla="*/ 2658285 h 2855913"/>
                <a:gd name="connsiteX208" fmla="*/ 670379 w 766763"/>
                <a:gd name="connsiteY208" fmla="*/ 2658058 h 2855913"/>
                <a:gd name="connsiteX209" fmla="*/ 664029 w 766763"/>
                <a:gd name="connsiteY209" fmla="*/ 2657377 h 2855913"/>
                <a:gd name="connsiteX210" fmla="*/ 657679 w 766763"/>
                <a:gd name="connsiteY210" fmla="*/ 2656243 h 2855913"/>
                <a:gd name="connsiteX211" fmla="*/ 651102 w 766763"/>
                <a:gd name="connsiteY211" fmla="*/ 2654654 h 2855913"/>
                <a:gd name="connsiteX212" fmla="*/ 644752 w 766763"/>
                <a:gd name="connsiteY212" fmla="*/ 2653066 h 2855913"/>
                <a:gd name="connsiteX213" fmla="*/ 638629 w 766763"/>
                <a:gd name="connsiteY213" fmla="*/ 2650797 h 2855913"/>
                <a:gd name="connsiteX214" fmla="*/ 632506 w 766763"/>
                <a:gd name="connsiteY214" fmla="*/ 2648301 h 2855913"/>
                <a:gd name="connsiteX215" fmla="*/ 626836 w 766763"/>
                <a:gd name="connsiteY215" fmla="*/ 2646032 h 2855913"/>
                <a:gd name="connsiteX216" fmla="*/ 621167 w 766763"/>
                <a:gd name="connsiteY216" fmla="*/ 2643536 h 2855913"/>
                <a:gd name="connsiteX217" fmla="*/ 615951 w 766763"/>
                <a:gd name="connsiteY217" fmla="*/ 2640814 h 2855913"/>
                <a:gd name="connsiteX218" fmla="*/ 611415 w 766763"/>
                <a:gd name="connsiteY218" fmla="*/ 2638091 h 2855913"/>
                <a:gd name="connsiteX219" fmla="*/ 607333 w 766763"/>
                <a:gd name="connsiteY219" fmla="*/ 2635595 h 2855913"/>
                <a:gd name="connsiteX220" fmla="*/ 603931 w 766763"/>
                <a:gd name="connsiteY220" fmla="*/ 2633099 h 2855913"/>
                <a:gd name="connsiteX221" fmla="*/ 601210 w 766763"/>
                <a:gd name="connsiteY221" fmla="*/ 2630603 h 2855913"/>
                <a:gd name="connsiteX222" fmla="*/ 599168 w 766763"/>
                <a:gd name="connsiteY222" fmla="*/ 2628788 h 2855913"/>
                <a:gd name="connsiteX223" fmla="*/ 598488 w 766763"/>
                <a:gd name="connsiteY223" fmla="*/ 2627653 h 2855913"/>
                <a:gd name="connsiteX224" fmla="*/ 598035 w 766763"/>
                <a:gd name="connsiteY224" fmla="*/ 2626746 h 2855913"/>
                <a:gd name="connsiteX225" fmla="*/ 597581 w 766763"/>
                <a:gd name="connsiteY225" fmla="*/ 2625838 h 2855913"/>
                <a:gd name="connsiteX226" fmla="*/ 596674 w 766763"/>
                <a:gd name="connsiteY226" fmla="*/ 2624931 h 2855913"/>
                <a:gd name="connsiteX227" fmla="*/ 595767 w 766763"/>
                <a:gd name="connsiteY227" fmla="*/ 2624250 h 2855913"/>
                <a:gd name="connsiteX228" fmla="*/ 594860 w 766763"/>
                <a:gd name="connsiteY228" fmla="*/ 2623342 h 2855913"/>
                <a:gd name="connsiteX229" fmla="*/ 591911 w 766763"/>
                <a:gd name="connsiteY229" fmla="*/ 2621754 h 2855913"/>
                <a:gd name="connsiteX230" fmla="*/ 588510 w 766763"/>
                <a:gd name="connsiteY230" fmla="*/ 2620393 h 2855913"/>
                <a:gd name="connsiteX231" fmla="*/ 584654 w 766763"/>
                <a:gd name="connsiteY231" fmla="*/ 2619258 h 2855913"/>
                <a:gd name="connsiteX232" fmla="*/ 580345 w 766763"/>
                <a:gd name="connsiteY232" fmla="*/ 2617897 h 2855913"/>
                <a:gd name="connsiteX233" fmla="*/ 575356 w 766763"/>
                <a:gd name="connsiteY233" fmla="*/ 2616762 h 2855913"/>
                <a:gd name="connsiteX234" fmla="*/ 570367 w 766763"/>
                <a:gd name="connsiteY234" fmla="*/ 2615855 h 2855913"/>
                <a:gd name="connsiteX235" fmla="*/ 559708 w 766763"/>
                <a:gd name="connsiteY235" fmla="*/ 2614040 h 2855913"/>
                <a:gd name="connsiteX236" fmla="*/ 549502 w 766763"/>
                <a:gd name="connsiteY236" fmla="*/ 2612905 h 2855913"/>
                <a:gd name="connsiteX237" fmla="*/ 540204 w 766763"/>
                <a:gd name="connsiteY237" fmla="*/ 2612224 h 2855913"/>
                <a:gd name="connsiteX238" fmla="*/ 532720 w 766763"/>
                <a:gd name="connsiteY238" fmla="*/ 2611771 h 2855913"/>
                <a:gd name="connsiteX239" fmla="*/ 524556 w 766763"/>
                <a:gd name="connsiteY239" fmla="*/ 2611544 h 2855913"/>
                <a:gd name="connsiteX240" fmla="*/ 512536 w 766763"/>
                <a:gd name="connsiteY240" fmla="*/ 2611090 h 2855913"/>
                <a:gd name="connsiteX241" fmla="*/ 484642 w 766763"/>
                <a:gd name="connsiteY241" fmla="*/ 2609955 h 2855913"/>
                <a:gd name="connsiteX242" fmla="*/ 449036 w 766763"/>
                <a:gd name="connsiteY242" fmla="*/ 2607913 h 2855913"/>
                <a:gd name="connsiteX243" fmla="*/ 459922 w 766763"/>
                <a:gd name="connsiteY243" fmla="*/ 2610636 h 2855913"/>
                <a:gd name="connsiteX244" fmla="*/ 471488 w 766763"/>
                <a:gd name="connsiteY244" fmla="*/ 2613586 h 2855913"/>
                <a:gd name="connsiteX245" fmla="*/ 485322 w 766763"/>
                <a:gd name="connsiteY245" fmla="*/ 2617216 h 2855913"/>
                <a:gd name="connsiteX246" fmla="*/ 499610 w 766763"/>
                <a:gd name="connsiteY246" fmla="*/ 2621300 h 2855913"/>
                <a:gd name="connsiteX247" fmla="*/ 506640 w 766763"/>
                <a:gd name="connsiteY247" fmla="*/ 2623796 h 2855913"/>
                <a:gd name="connsiteX248" fmla="*/ 513217 w 766763"/>
                <a:gd name="connsiteY248" fmla="*/ 2626292 h 2855913"/>
                <a:gd name="connsiteX249" fmla="*/ 519567 w 766763"/>
                <a:gd name="connsiteY249" fmla="*/ 2628788 h 2855913"/>
                <a:gd name="connsiteX250" fmla="*/ 525010 w 766763"/>
                <a:gd name="connsiteY250" fmla="*/ 2631057 h 2855913"/>
                <a:gd name="connsiteX251" fmla="*/ 529318 w 766763"/>
                <a:gd name="connsiteY251" fmla="*/ 2633553 h 2855913"/>
                <a:gd name="connsiteX252" fmla="*/ 531360 w 766763"/>
                <a:gd name="connsiteY252" fmla="*/ 2634687 h 2855913"/>
                <a:gd name="connsiteX253" fmla="*/ 532720 w 766763"/>
                <a:gd name="connsiteY253" fmla="*/ 2636049 h 2855913"/>
                <a:gd name="connsiteX254" fmla="*/ 538843 w 766763"/>
                <a:gd name="connsiteY254" fmla="*/ 2641494 h 2855913"/>
                <a:gd name="connsiteX255" fmla="*/ 545420 w 766763"/>
                <a:gd name="connsiteY255" fmla="*/ 2647847 h 2855913"/>
                <a:gd name="connsiteX256" fmla="*/ 559708 w 766763"/>
                <a:gd name="connsiteY256" fmla="*/ 2662142 h 2855913"/>
                <a:gd name="connsiteX257" fmla="*/ 574222 w 766763"/>
                <a:gd name="connsiteY257" fmla="*/ 2676437 h 2855913"/>
                <a:gd name="connsiteX258" fmla="*/ 580799 w 766763"/>
                <a:gd name="connsiteY258" fmla="*/ 2682790 h 2855913"/>
                <a:gd name="connsiteX259" fmla="*/ 586695 w 766763"/>
                <a:gd name="connsiteY259" fmla="*/ 2688008 h 2855913"/>
                <a:gd name="connsiteX260" fmla="*/ 593726 w 766763"/>
                <a:gd name="connsiteY260" fmla="*/ 2693681 h 2855913"/>
                <a:gd name="connsiteX261" fmla="*/ 601890 w 766763"/>
                <a:gd name="connsiteY261" fmla="*/ 2700261 h 2855913"/>
                <a:gd name="connsiteX262" fmla="*/ 620713 w 766763"/>
                <a:gd name="connsiteY262" fmla="*/ 2715009 h 2855913"/>
                <a:gd name="connsiteX263" fmla="*/ 629331 w 766763"/>
                <a:gd name="connsiteY263" fmla="*/ 2722270 h 2855913"/>
                <a:gd name="connsiteX264" fmla="*/ 637042 w 766763"/>
                <a:gd name="connsiteY264" fmla="*/ 2728623 h 2855913"/>
                <a:gd name="connsiteX265" fmla="*/ 639763 w 766763"/>
                <a:gd name="connsiteY265" fmla="*/ 2731573 h 2855913"/>
                <a:gd name="connsiteX266" fmla="*/ 642031 w 766763"/>
                <a:gd name="connsiteY266" fmla="*/ 2733842 h 2855913"/>
                <a:gd name="connsiteX267" fmla="*/ 643845 w 766763"/>
                <a:gd name="connsiteY267" fmla="*/ 2736111 h 2855913"/>
                <a:gd name="connsiteX268" fmla="*/ 644299 w 766763"/>
                <a:gd name="connsiteY268" fmla="*/ 2737018 h 2855913"/>
                <a:gd name="connsiteX269" fmla="*/ 644526 w 766763"/>
                <a:gd name="connsiteY269" fmla="*/ 2737926 h 2855913"/>
                <a:gd name="connsiteX270" fmla="*/ 644752 w 766763"/>
                <a:gd name="connsiteY270" fmla="*/ 2739741 h 2855913"/>
                <a:gd name="connsiteX271" fmla="*/ 644526 w 766763"/>
                <a:gd name="connsiteY271" fmla="*/ 2741783 h 2855913"/>
                <a:gd name="connsiteX272" fmla="*/ 644072 w 766763"/>
                <a:gd name="connsiteY272" fmla="*/ 2744052 h 2855913"/>
                <a:gd name="connsiteX273" fmla="*/ 642938 w 766763"/>
                <a:gd name="connsiteY273" fmla="*/ 2746775 h 2855913"/>
                <a:gd name="connsiteX274" fmla="*/ 641804 w 766763"/>
                <a:gd name="connsiteY274" fmla="*/ 2749725 h 2855913"/>
                <a:gd name="connsiteX275" fmla="*/ 640217 w 766763"/>
                <a:gd name="connsiteY275" fmla="*/ 2752448 h 2855913"/>
                <a:gd name="connsiteX276" fmla="*/ 638176 w 766763"/>
                <a:gd name="connsiteY276" fmla="*/ 2755397 h 2855913"/>
                <a:gd name="connsiteX277" fmla="*/ 635908 w 766763"/>
                <a:gd name="connsiteY277" fmla="*/ 2758120 h 2855913"/>
                <a:gd name="connsiteX278" fmla="*/ 633640 w 766763"/>
                <a:gd name="connsiteY278" fmla="*/ 2760616 h 2855913"/>
                <a:gd name="connsiteX279" fmla="*/ 630692 w 766763"/>
                <a:gd name="connsiteY279" fmla="*/ 2762885 h 2855913"/>
                <a:gd name="connsiteX280" fmla="*/ 627744 w 766763"/>
                <a:gd name="connsiteY280" fmla="*/ 2764927 h 2855913"/>
                <a:gd name="connsiteX281" fmla="*/ 624342 w 766763"/>
                <a:gd name="connsiteY281" fmla="*/ 2766288 h 2855913"/>
                <a:gd name="connsiteX282" fmla="*/ 622527 w 766763"/>
                <a:gd name="connsiteY282" fmla="*/ 2766969 h 2855913"/>
                <a:gd name="connsiteX283" fmla="*/ 620940 w 766763"/>
                <a:gd name="connsiteY283" fmla="*/ 2767196 h 2855913"/>
                <a:gd name="connsiteX284" fmla="*/ 619126 w 766763"/>
                <a:gd name="connsiteY284" fmla="*/ 2767650 h 2855913"/>
                <a:gd name="connsiteX285" fmla="*/ 617311 w 766763"/>
                <a:gd name="connsiteY285" fmla="*/ 2767650 h 2855913"/>
                <a:gd name="connsiteX286" fmla="*/ 615270 w 766763"/>
                <a:gd name="connsiteY286" fmla="*/ 2767650 h 2855913"/>
                <a:gd name="connsiteX287" fmla="*/ 613229 w 766763"/>
                <a:gd name="connsiteY287" fmla="*/ 2767423 h 2855913"/>
                <a:gd name="connsiteX288" fmla="*/ 611188 w 766763"/>
                <a:gd name="connsiteY288" fmla="*/ 2766969 h 2855913"/>
                <a:gd name="connsiteX289" fmla="*/ 609147 w 766763"/>
                <a:gd name="connsiteY289" fmla="*/ 2766515 h 2855913"/>
                <a:gd name="connsiteX290" fmla="*/ 604838 w 766763"/>
                <a:gd name="connsiteY290" fmla="*/ 2764927 h 2855913"/>
                <a:gd name="connsiteX291" fmla="*/ 600302 w 766763"/>
                <a:gd name="connsiteY291" fmla="*/ 2762658 h 2855913"/>
                <a:gd name="connsiteX292" fmla="*/ 595540 w 766763"/>
                <a:gd name="connsiteY292" fmla="*/ 2759708 h 2855913"/>
                <a:gd name="connsiteX293" fmla="*/ 590551 w 766763"/>
                <a:gd name="connsiteY293" fmla="*/ 2756532 h 2855913"/>
                <a:gd name="connsiteX294" fmla="*/ 585561 w 766763"/>
                <a:gd name="connsiteY294" fmla="*/ 2753128 h 2855913"/>
                <a:gd name="connsiteX295" fmla="*/ 580572 w 766763"/>
                <a:gd name="connsiteY295" fmla="*/ 2749498 h 2855913"/>
                <a:gd name="connsiteX296" fmla="*/ 570367 w 766763"/>
                <a:gd name="connsiteY296" fmla="*/ 2742010 h 2855913"/>
                <a:gd name="connsiteX297" fmla="*/ 560615 w 766763"/>
                <a:gd name="connsiteY297" fmla="*/ 2734976 h 2855913"/>
                <a:gd name="connsiteX298" fmla="*/ 551770 w 766763"/>
                <a:gd name="connsiteY298" fmla="*/ 2728623 h 2855913"/>
                <a:gd name="connsiteX299" fmla="*/ 547915 w 766763"/>
                <a:gd name="connsiteY299" fmla="*/ 2725900 h 2855913"/>
                <a:gd name="connsiteX300" fmla="*/ 544286 w 766763"/>
                <a:gd name="connsiteY300" fmla="*/ 2723858 h 2855913"/>
                <a:gd name="connsiteX301" fmla="*/ 541111 w 766763"/>
                <a:gd name="connsiteY301" fmla="*/ 2722497 h 2855913"/>
                <a:gd name="connsiteX302" fmla="*/ 539524 w 766763"/>
                <a:gd name="connsiteY302" fmla="*/ 2722043 h 2855913"/>
                <a:gd name="connsiteX303" fmla="*/ 538390 w 766763"/>
                <a:gd name="connsiteY303" fmla="*/ 2721816 h 2855913"/>
                <a:gd name="connsiteX304" fmla="*/ 532720 w 766763"/>
                <a:gd name="connsiteY304" fmla="*/ 2720682 h 2855913"/>
                <a:gd name="connsiteX305" fmla="*/ 525917 w 766763"/>
                <a:gd name="connsiteY305" fmla="*/ 2719093 h 2855913"/>
                <a:gd name="connsiteX306" fmla="*/ 518433 w 766763"/>
                <a:gd name="connsiteY306" fmla="*/ 2717051 h 2855913"/>
                <a:gd name="connsiteX307" fmla="*/ 510042 w 766763"/>
                <a:gd name="connsiteY307" fmla="*/ 2715009 h 2855913"/>
                <a:gd name="connsiteX308" fmla="*/ 494167 w 766763"/>
                <a:gd name="connsiteY308" fmla="*/ 2709791 h 2855913"/>
                <a:gd name="connsiteX309" fmla="*/ 480786 w 766763"/>
                <a:gd name="connsiteY309" fmla="*/ 2705026 h 2855913"/>
                <a:gd name="connsiteX310" fmla="*/ 477611 w 766763"/>
                <a:gd name="connsiteY310" fmla="*/ 2703891 h 2855913"/>
                <a:gd name="connsiteX311" fmla="*/ 474209 w 766763"/>
                <a:gd name="connsiteY311" fmla="*/ 2702984 h 2855913"/>
                <a:gd name="connsiteX312" fmla="*/ 465818 w 766763"/>
                <a:gd name="connsiteY312" fmla="*/ 2701169 h 2855913"/>
                <a:gd name="connsiteX313" fmla="*/ 456974 w 766763"/>
                <a:gd name="connsiteY313" fmla="*/ 2699580 h 2855913"/>
                <a:gd name="connsiteX314" fmla="*/ 448129 w 766763"/>
                <a:gd name="connsiteY314" fmla="*/ 2698446 h 2855913"/>
                <a:gd name="connsiteX315" fmla="*/ 432934 w 766763"/>
                <a:gd name="connsiteY315" fmla="*/ 2696404 h 2855913"/>
                <a:gd name="connsiteX316" fmla="*/ 426584 w 766763"/>
                <a:gd name="connsiteY316" fmla="*/ 2695723 h 2855913"/>
                <a:gd name="connsiteX317" fmla="*/ 435429 w 766763"/>
                <a:gd name="connsiteY317" fmla="*/ 2701849 h 2855913"/>
                <a:gd name="connsiteX318" fmla="*/ 444727 w 766763"/>
                <a:gd name="connsiteY318" fmla="*/ 2708429 h 2855913"/>
                <a:gd name="connsiteX319" fmla="*/ 455613 w 766763"/>
                <a:gd name="connsiteY319" fmla="*/ 2716144 h 2855913"/>
                <a:gd name="connsiteX320" fmla="*/ 466952 w 766763"/>
                <a:gd name="connsiteY320" fmla="*/ 2724993 h 2855913"/>
                <a:gd name="connsiteX321" fmla="*/ 472622 w 766763"/>
                <a:gd name="connsiteY321" fmla="*/ 2729304 h 2855913"/>
                <a:gd name="connsiteX322" fmla="*/ 477838 w 766763"/>
                <a:gd name="connsiteY322" fmla="*/ 2733388 h 2855913"/>
                <a:gd name="connsiteX323" fmla="*/ 482374 w 766763"/>
                <a:gd name="connsiteY323" fmla="*/ 2737472 h 2855913"/>
                <a:gd name="connsiteX324" fmla="*/ 486229 w 766763"/>
                <a:gd name="connsiteY324" fmla="*/ 2741556 h 2855913"/>
                <a:gd name="connsiteX325" fmla="*/ 489404 w 766763"/>
                <a:gd name="connsiteY325" fmla="*/ 2744960 h 2855913"/>
                <a:gd name="connsiteX326" fmla="*/ 491899 w 766763"/>
                <a:gd name="connsiteY326" fmla="*/ 2747683 h 2855913"/>
                <a:gd name="connsiteX327" fmla="*/ 495301 w 766763"/>
                <a:gd name="connsiteY327" fmla="*/ 2754036 h 2855913"/>
                <a:gd name="connsiteX328" fmla="*/ 498929 w 766763"/>
                <a:gd name="connsiteY328" fmla="*/ 2761750 h 2855913"/>
                <a:gd name="connsiteX329" fmla="*/ 502785 w 766763"/>
                <a:gd name="connsiteY329" fmla="*/ 2769919 h 2855913"/>
                <a:gd name="connsiteX330" fmla="*/ 506413 w 766763"/>
                <a:gd name="connsiteY330" fmla="*/ 2778995 h 2855913"/>
                <a:gd name="connsiteX331" fmla="*/ 513443 w 766763"/>
                <a:gd name="connsiteY331" fmla="*/ 2796466 h 2855913"/>
                <a:gd name="connsiteX332" fmla="*/ 516618 w 766763"/>
                <a:gd name="connsiteY332" fmla="*/ 2804180 h 2855913"/>
                <a:gd name="connsiteX333" fmla="*/ 519793 w 766763"/>
                <a:gd name="connsiteY333" fmla="*/ 2811441 h 2855913"/>
                <a:gd name="connsiteX334" fmla="*/ 526143 w 766763"/>
                <a:gd name="connsiteY334" fmla="*/ 2825282 h 2855913"/>
                <a:gd name="connsiteX335" fmla="*/ 529545 w 766763"/>
                <a:gd name="connsiteY335" fmla="*/ 2832770 h 2855913"/>
                <a:gd name="connsiteX336" fmla="*/ 532267 w 766763"/>
                <a:gd name="connsiteY336" fmla="*/ 2839803 h 2855913"/>
                <a:gd name="connsiteX337" fmla="*/ 533401 w 766763"/>
                <a:gd name="connsiteY337" fmla="*/ 2843207 h 2855913"/>
                <a:gd name="connsiteX338" fmla="*/ 534308 w 766763"/>
                <a:gd name="connsiteY338" fmla="*/ 2846157 h 2855913"/>
                <a:gd name="connsiteX339" fmla="*/ 534761 w 766763"/>
                <a:gd name="connsiteY339" fmla="*/ 2849106 h 2855913"/>
                <a:gd name="connsiteX340" fmla="*/ 534988 w 766763"/>
                <a:gd name="connsiteY340" fmla="*/ 2851375 h 2855913"/>
                <a:gd name="connsiteX341" fmla="*/ 534761 w 766763"/>
                <a:gd name="connsiteY341" fmla="*/ 2853190 h 2855913"/>
                <a:gd name="connsiteX342" fmla="*/ 534535 w 766763"/>
                <a:gd name="connsiteY342" fmla="*/ 2854325 h 2855913"/>
                <a:gd name="connsiteX343" fmla="*/ 534081 w 766763"/>
                <a:gd name="connsiteY343" fmla="*/ 2854779 h 2855913"/>
                <a:gd name="connsiteX344" fmla="*/ 533401 w 766763"/>
                <a:gd name="connsiteY344" fmla="*/ 2855232 h 2855913"/>
                <a:gd name="connsiteX345" fmla="*/ 532720 w 766763"/>
                <a:gd name="connsiteY345" fmla="*/ 2855686 h 2855913"/>
                <a:gd name="connsiteX346" fmla="*/ 531813 w 766763"/>
                <a:gd name="connsiteY346" fmla="*/ 2855913 h 2855913"/>
                <a:gd name="connsiteX347" fmla="*/ 530906 w 766763"/>
                <a:gd name="connsiteY347" fmla="*/ 2855913 h 2855913"/>
                <a:gd name="connsiteX348" fmla="*/ 525690 w 766763"/>
                <a:gd name="connsiteY348" fmla="*/ 2855913 h 2855913"/>
                <a:gd name="connsiteX349" fmla="*/ 518886 w 766763"/>
                <a:gd name="connsiteY349" fmla="*/ 2855459 h 2855913"/>
                <a:gd name="connsiteX350" fmla="*/ 514804 w 766763"/>
                <a:gd name="connsiteY350" fmla="*/ 2855006 h 2855913"/>
                <a:gd name="connsiteX351" fmla="*/ 510722 w 766763"/>
                <a:gd name="connsiteY351" fmla="*/ 2854325 h 2855913"/>
                <a:gd name="connsiteX352" fmla="*/ 505960 w 766763"/>
                <a:gd name="connsiteY352" fmla="*/ 2853190 h 2855913"/>
                <a:gd name="connsiteX353" fmla="*/ 501424 w 766763"/>
                <a:gd name="connsiteY353" fmla="*/ 2851829 h 2855913"/>
                <a:gd name="connsiteX354" fmla="*/ 496435 w 766763"/>
                <a:gd name="connsiteY354" fmla="*/ 2850014 h 2855913"/>
                <a:gd name="connsiteX355" fmla="*/ 491445 w 766763"/>
                <a:gd name="connsiteY355" fmla="*/ 2847972 h 2855913"/>
                <a:gd name="connsiteX356" fmla="*/ 486456 w 766763"/>
                <a:gd name="connsiteY356" fmla="*/ 2845249 h 2855913"/>
                <a:gd name="connsiteX357" fmla="*/ 481467 w 766763"/>
                <a:gd name="connsiteY357" fmla="*/ 2841845 h 2855913"/>
                <a:gd name="connsiteX358" fmla="*/ 476251 w 766763"/>
                <a:gd name="connsiteY358" fmla="*/ 2837988 h 2855913"/>
                <a:gd name="connsiteX359" fmla="*/ 471488 w 766763"/>
                <a:gd name="connsiteY359" fmla="*/ 2833450 h 2855913"/>
                <a:gd name="connsiteX360" fmla="*/ 468993 w 766763"/>
                <a:gd name="connsiteY360" fmla="*/ 2831181 h 2855913"/>
                <a:gd name="connsiteX361" fmla="*/ 466499 w 766763"/>
                <a:gd name="connsiteY361" fmla="*/ 2828458 h 2855913"/>
                <a:gd name="connsiteX362" fmla="*/ 464458 w 766763"/>
                <a:gd name="connsiteY362" fmla="*/ 2825509 h 2855913"/>
                <a:gd name="connsiteX363" fmla="*/ 461963 w 766763"/>
                <a:gd name="connsiteY363" fmla="*/ 2822559 h 2855913"/>
                <a:gd name="connsiteX364" fmla="*/ 453345 w 766763"/>
                <a:gd name="connsiteY364" fmla="*/ 2810760 h 2855913"/>
                <a:gd name="connsiteX365" fmla="*/ 445861 w 766763"/>
                <a:gd name="connsiteY365" fmla="*/ 2801458 h 2855913"/>
                <a:gd name="connsiteX366" fmla="*/ 442459 w 766763"/>
                <a:gd name="connsiteY366" fmla="*/ 2796920 h 2855913"/>
                <a:gd name="connsiteX367" fmla="*/ 439058 w 766763"/>
                <a:gd name="connsiteY367" fmla="*/ 2793289 h 2855913"/>
                <a:gd name="connsiteX368" fmla="*/ 435883 w 766763"/>
                <a:gd name="connsiteY368" fmla="*/ 2789886 h 2855913"/>
                <a:gd name="connsiteX369" fmla="*/ 432934 w 766763"/>
                <a:gd name="connsiteY369" fmla="*/ 2786936 h 2855913"/>
                <a:gd name="connsiteX370" fmla="*/ 429759 w 766763"/>
                <a:gd name="connsiteY370" fmla="*/ 2784213 h 2855913"/>
                <a:gd name="connsiteX371" fmla="*/ 426811 w 766763"/>
                <a:gd name="connsiteY371" fmla="*/ 2782171 h 2855913"/>
                <a:gd name="connsiteX372" fmla="*/ 423863 w 766763"/>
                <a:gd name="connsiteY372" fmla="*/ 2780129 h 2855913"/>
                <a:gd name="connsiteX373" fmla="*/ 420915 w 766763"/>
                <a:gd name="connsiteY373" fmla="*/ 2778541 h 2855913"/>
                <a:gd name="connsiteX374" fmla="*/ 417967 w 766763"/>
                <a:gd name="connsiteY374" fmla="*/ 2776953 h 2855913"/>
                <a:gd name="connsiteX375" fmla="*/ 414792 w 766763"/>
                <a:gd name="connsiteY375" fmla="*/ 2775818 h 2855913"/>
                <a:gd name="connsiteX376" fmla="*/ 411390 w 766763"/>
                <a:gd name="connsiteY376" fmla="*/ 2774910 h 2855913"/>
                <a:gd name="connsiteX377" fmla="*/ 407988 w 766763"/>
                <a:gd name="connsiteY377" fmla="*/ 2774003 h 2855913"/>
                <a:gd name="connsiteX378" fmla="*/ 404359 w 766763"/>
                <a:gd name="connsiteY378" fmla="*/ 2773322 h 2855913"/>
                <a:gd name="connsiteX379" fmla="*/ 400051 w 766763"/>
                <a:gd name="connsiteY379" fmla="*/ 2772868 h 2855913"/>
                <a:gd name="connsiteX380" fmla="*/ 390299 w 766763"/>
                <a:gd name="connsiteY380" fmla="*/ 2771961 h 2855913"/>
                <a:gd name="connsiteX381" fmla="*/ 379413 w 766763"/>
                <a:gd name="connsiteY381" fmla="*/ 2771734 h 2855913"/>
                <a:gd name="connsiteX382" fmla="*/ 366940 w 766763"/>
                <a:gd name="connsiteY382" fmla="*/ 2771734 h 2855913"/>
                <a:gd name="connsiteX383" fmla="*/ 353559 w 766763"/>
                <a:gd name="connsiteY383" fmla="*/ 2772415 h 2855913"/>
                <a:gd name="connsiteX384" fmla="*/ 339272 w 766763"/>
                <a:gd name="connsiteY384" fmla="*/ 2773322 h 2855913"/>
                <a:gd name="connsiteX385" fmla="*/ 324304 w 766763"/>
                <a:gd name="connsiteY385" fmla="*/ 2775364 h 2855913"/>
                <a:gd name="connsiteX386" fmla="*/ 316820 w 766763"/>
                <a:gd name="connsiteY386" fmla="*/ 2776272 h 2855913"/>
                <a:gd name="connsiteX387" fmla="*/ 309336 w 766763"/>
                <a:gd name="connsiteY387" fmla="*/ 2777633 h 2855913"/>
                <a:gd name="connsiteX388" fmla="*/ 301399 w 766763"/>
                <a:gd name="connsiteY388" fmla="*/ 2779448 h 2855913"/>
                <a:gd name="connsiteX389" fmla="*/ 292554 w 766763"/>
                <a:gd name="connsiteY389" fmla="*/ 2781717 h 2855913"/>
                <a:gd name="connsiteX390" fmla="*/ 283483 w 766763"/>
                <a:gd name="connsiteY390" fmla="*/ 2784213 h 2855913"/>
                <a:gd name="connsiteX391" fmla="*/ 273958 w 766763"/>
                <a:gd name="connsiteY391" fmla="*/ 2787390 h 2855913"/>
                <a:gd name="connsiteX392" fmla="*/ 254227 w 766763"/>
                <a:gd name="connsiteY392" fmla="*/ 2793970 h 2855913"/>
                <a:gd name="connsiteX393" fmla="*/ 234043 w 766763"/>
                <a:gd name="connsiteY393" fmla="*/ 2800777 h 2855913"/>
                <a:gd name="connsiteX394" fmla="*/ 224065 w 766763"/>
                <a:gd name="connsiteY394" fmla="*/ 2803727 h 2855913"/>
                <a:gd name="connsiteX395" fmla="*/ 214540 w 766763"/>
                <a:gd name="connsiteY395" fmla="*/ 2806676 h 2855913"/>
                <a:gd name="connsiteX396" fmla="*/ 205241 w 766763"/>
                <a:gd name="connsiteY396" fmla="*/ 2809172 h 2855913"/>
                <a:gd name="connsiteX397" fmla="*/ 196170 w 766763"/>
                <a:gd name="connsiteY397" fmla="*/ 2811214 h 2855913"/>
                <a:gd name="connsiteX398" fmla="*/ 192088 w 766763"/>
                <a:gd name="connsiteY398" fmla="*/ 2811895 h 2855913"/>
                <a:gd name="connsiteX399" fmla="*/ 187779 w 766763"/>
                <a:gd name="connsiteY399" fmla="*/ 2812349 h 2855913"/>
                <a:gd name="connsiteX400" fmla="*/ 183697 w 766763"/>
                <a:gd name="connsiteY400" fmla="*/ 2812576 h 2855913"/>
                <a:gd name="connsiteX401" fmla="*/ 180068 w 766763"/>
                <a:gd name="connsiteY401" fmla="*/ 2812802 h 2855913"/>
                <a:gd name="connsiteX402" fmla="*/ 176440 w 766763"/>
                <a:gd name="connsiteY402" fmla="*/ 2812802 h 2855913"/>
                <a:gd name="connsiteX403" fmla="*/ 173038 w 766763"/>
                <a:gd name="connsiteY403" fmla="*/ 2812576 h 2855913"/>
                <a:gd name="connsiteX404" fmla="*/ 169636 w 766763"/>
                <a:gd name="connsiteY404" fmla="*/ 2812122 h 2855913"/>
                <a:gd name="connsiteX405" fmla="*/ 166688 w 766763"/>
                <a:gd name="connsiteY405" fmla="*/ 2811441 h 2855913"/>
                <a:gd name="connsiteX406" fmla="*/ 151493 w 766763"/>
                <a:gd name="connsiteY406" fmla="*/ 2806676 h 2855913"/>
                <a:gd name="connsiteX407" fmla="*/ 130856 w 766763"/>
                <a:gd name="connsiteY407" fmla="*/ 2800096 h 2855913"/>
                <a:gd name="connsiteX408" fmla="*/ 119063 w 766763"/>
                <a:gd name="connsiteY408" fmla="*/ 2796466 h 2855913"/>
                <a:gd name="connsiteX409" fmla="*/ 106363 w 766763"/>
                <a:gd name="connsiteY409" fmla="*/ 2792155 h 2855913"/>
                <a:gd name="connsiteX410" fmla="*/ 93436 w 766763"/>
                <a:gd name="connsiteY410" fmla="*/ 2787617 h 2855913"/>
                <a:gd name="connsiteX411" fmla="*/ 80282 w 766763"/>
                <a:gd name="connsiteY411" fmla="*/ 2782852 h 2855913"/>
                <a:gd name="connsiteX412" fmla="*/ 67129 w 766763"/>
                <a:gd name="connsiteY412" fmla="*/ 2777633 h 2855913"/>
                <a:gd name="connsiteX413" fmla="*/ 54429 w 766763"/>
                <a:gd name="connsiteY413" fmla="*/ 2772415 h 2855913"/>
                <a:gd name="connsiteX414" fmla="*/ 42409 w 766763"/>
                <a:gd name="connsiteY414" fmla="*/ 2766742 h 2855913"/>
                <a:gd name="connsiteX415" fmla="*/ 31070 w 766763"/>
                <a:gd name="connsiteY415" fmla="*/ 2761070 h 2855913"/>
                <a:gd name="connsiteX416" fmla="*/ 26081 w 766763"/>
                <a:gd name="connsiteY416" fmla="*/ 2758347 h 2855913"/>
                <a:gd name="connsiteX417" fmla="*/ 20865 w 766763"/>
                <a:gd name="connsiteY417" fmla="*/ 2755397 h 2855913"/>
                <a:gd name="connsiteX418" fmla="*/ 16556 w 766763"/>
                <a:gd name="connsiteY418" fmla="*/ 2752674 h 2855913"/>
                <a:gd name="connsiteX419" fmla="*/ 12473 w 766763"/>
                <a:gd name="connsiteY419" fmla="*/ 2749725 h 2855913"/>
                <a:gd name="connsiteX420" fmla="*/ 8391 w 766763"/>
                <a:gd name="connsiteY420" fmla="*/ 2746775 h 2855913"/>
                <a:gd name="connsiteX421" fmla="*/ 4990 w 766763"/>
                <a:gd name="connsiteY421" fmla="*/ 2743825 h 2855913"/>
                <a:gd name="connsiteX422" fmla="*/ 2495 w 766763"/>
                <a:gd name="connsiteY422" fmla="*/ 2740876 h 2855913"/>
                <a:gd name="connsiteX423" fmla="*/ 0 w 766763"/>
                <a:gd name="connsiteY423" fmla="*/ 2737926 h 2855913"/>
                <a:gd name="connsiteX424" fmla="*/ 4536 w 766763"/>
                <a:gd name="connsiteY424" fmla="*/ 2733615 h 2855913"/>
                <a:gd name="connsiteX425" fmla="*/ 17236 w 766763"/>
                <a:gd name="connsiteY425" fmla="*/ 2722043 h 2855913"/>
                <a:gd name="connsiteX426" fmla="*/ 34925 w 766763"/>
                <a:gd name="connsiteY426" fmla="*/ 2705026 h 2855913"/>
                <a:gd name="connsiteX427" fmla="*/ 45131 w 766763"/>
                <a:gd name="connsiteY427" fmla="*/ 2694815 h 2855913"/>
                <a:gd name="connsiteX428" fmla="*/ 56016 w 766763"/>
                <a:gd name="connsiteY428" fmla="*/ 2684151 h 2855913"/>
                <a:gd name="connsiteX429" fmla="*/ 66449 w 766763"/>
                <a:gd name="connsiteY429" fmla="*/ 2673033 h 2855913"/>
                <a:gd name="connsiteX430" fmla="*/ 76881 w 766763"/>
                <a:gd name="connsiteY430" fmla="*/ 2661915 h 2855913"/>
                <a:gd name="connsiteX431" fmla="*/ 86859 w 766763"/>
                <a:gd name="connsiteY431" fmla="*/ 2650343 h 2855913"/>
                <a:gd name="connsiteX432" fmla="*/ 95931 w 766763"/>
                <a:gd name="connsiteY432" fmla="*/ 2639452 h 2855913"/>
                <a:gd name="connsiteX433" fmla="*/ 100013 w 766763"/>
                <a:gd name="connsiteY433" fmla="*/ 2634007 h 2855913"/>
                <a:gd name="connsiteX434" fmla="*/ 103641 w 766763"/>
                <a:gd name="connsiteY434" fmla="*/ 2629015 h 2855913"/>
                <a:gd name="connsiteX435" fmla="*/ 107043 w 766763"/>
                <a:gd name="connsiteY435" fmla="*/ 2623796 h 2855913"/>
                <a:gd name="connsiteX436" fmla="*/ 110218 w 766763"/>
                <a:gd name="connsiteY436" fmla="*/ 2619031 h 2855913"/>
                <a:gd name="connsiteX437" fmla="*/ 112713 w 766763"/>
                <a:gd name="connsiteY437" fmla="*/ 2614266 h 2855913"/>
                <a:gd name="connsiteX438" fmla="*/ 114754 w 766763"/>
                <a:gd name="connsiteY438" fmla="*/ 2610182 h 2855913"/>
                <a:gd name="connsiteX439" fmla="*/ 116341 w 766763"/>
                <a:gd name="connsiteY439" fmla="*/ 2606098 h 2855913"/>
                <a:gd name="connsiteX440" fmla="*/ 117249 w 766763"/>
                <a:gd name="connsiteY440" fmla="*/ 2602468 h 2855913"/>
                <a:gd name="connsiteX441" fmla="*/ 117929 w 766763"/>
                <a:gd name="connsiteY441" fmla="*/ 2599064 h 2855913"/>
                <a:gd name="connsiteX442" fmla="*/ 118609 w 766763"/>
                <a:gd name="connsiteY442" fmla="*/ 2595661 h 2855913"/>
                <a:gd name="connsiteX443" fmla="*/ 118836 w 766763"/>
                <a:gd name="connsiteY443" fmla="*/ 2592030 h 2855913"/>
                <a:gd name="connsiteX444" fmla="*/ 118836 w 766763"/>
                <a:gd name="connsiteY444" fmla="*/ 2588627 h 2855913"/>
                <a:gd name="connsiteX445" fmla="*/ 118609 w 766763"/>
                <a:gd name="connsiteY445" fmla="*/ 2582047 h 2855913"/>
                <a:gd name="connsiteX446" fmla="*/ 117702 w 766763"/>
                <a:gd name="connsiteY446" fmla="*/ 2575921 h 2855913"/>
                <a:gd name="connsiteX447" fmla="*/ 116568 w 766763"/>
                <a:gd name="connsiteY447" fmla="*/ 2569568 h 2855913"/>
                <a:gd name="connsiteX448" fmla="*/ 114981 w 766763"/>
                <a:gd name="connsiteY448" fmla="*/ 2563441 h 2855913"/>
                <a:gd name="connsiteX449" fmla="*/ 112940 w 766763"/>
                <a:gd name="connsiteY449" fmla="*/ 2557542 h 2855913"/>
                <a:gd name="connsiteX450" fmla="*/ 110445 w 766763"/>
                <a:gd name="connsiteY450" fmla="*/ 2552096 h 2855913"/>
                <a:gd name="connsiteX451" fmla="*/ 107724 w 766763"/>
                <a:gd name="connsiteY451" fmla="*/ 2546878 h 2855913"/>
                <a:gd name="connsiteX452" fmla="*/ 105002 w 766763"/>
                <a:gd name="connsiteY452" fmla="*/ 2541659 h 2855913"/>
                <a:gd name="connsiteX453" fmla="*/ 102054 w 766763"/>
                <a:gd name="connsiteY453" fmla="*/ 2537121 h 2855913"/>
                <a:gd name="connsiteX454" fmla="*/ 98879 w 766763"/>
                <a:gd name="connsiteY454" fmla="*/ 2532810 h 2855913"/>
                <a:gd name="connsiteX455" fmla="*/ 95477 w 766763"/>
                <a:gd name="connsiteY455" fmla="*/ 2528499 h 2855913"/>
                <a:gd name="connsiteX456" fmla="*/ 92302 w 766763"/>
                <a:gd name="connsiteY456" fmla="*/ 2524869 h 2855913"/>
                <a:gd name="connsiteX457" fmla="*/ 88900 w 766763"/>
                <a:gd name="connsiteY457" fmla="*/ 2521465 h 2855913"/>
                <a:gd name="connsiteX458" fmla="*/ 85725 w 766763"/>
                <a:gd name="connsiteY458" fmla="*/ 2518515 h 2855913"/>
                <a:gd name="connsiteX459" fmla="*/ 79375 w 766763"/>
                <a:gd name="connsiteY459" fmla="*/ 2512843 h 2855913"/>
                <a:gd name="connsiteX460" fmla="*/ 72799 w 766763"/>
                <a:gd name="connsiteY460" fmla="*/ 2506717 h 2855913"/>
                <a:gd name="connsiteX461" fmla="*/ 66449 w 766763"/>
                <a:gd name="connsiteY461" fmla="*/ 2500364 h 2855913"/>
                <a:gd name="connsiteX462" fmla="*/ 63500 w 766763"/>
                <a:gd name="connsiteY462" fmla="*/ 2496960 h 2855913"/>
                <a:gd name="connsiteX463" fmla="*/ 60552 w 766763"/>
                <a:gd name="connsiteY463" fmla="*/ 2493784 h 2855913"/>
                <a:gd name="connsiteX464" fmla="*/ 57831 w 766763"/>
                <a:gd name="connsiteY464" fmla="*/ 2490153 h 2855913"/>
                <a:gd name="connsiteX465" fmla="*/ 55109 w 766763"/>
                <a:gd name="connsiteY465" fmla="*/ 2486750 h 2855913"/>
                <a:gd name="connsiteX466" fmla="*/ 53068 w 766763"/>
                <a:gd name="connsiteY466" fmla="*/ 2483119 h 2855913"/>
                <a:gd name="connsiteX467" fmla="*/ 51027 w 766763"/>
                <a:gd name="connsiteY467" fmla="*/ 2479716 h 2855913"/>
                <a:gd name="connsiteX468" fmla="*/ 49440 w 766763"/>
                <a:gd name="connsiteY468" fmla="*/ 2475632 h 2855913"/>
                <a:gd name="connsiteX469" fmla="*/ 48079 w 766763"/>
                <a:gd name="connsiteY469" fmla="*/ 2472001 h 2855913"/>
                <a:gd name="connsiteX470" fmla="*/ 47172 w 766763"/>
                <a:gd name="connsiteY470" fmla="*/ 2468371 h 2855913"/>
                <a:gd name="connsiteX471" fmla="*/ 46491 w 766763"/>
                <a:gd name="connsiteY471" fmla="*/ 2464514 h 2855913"/>
                <a:gd name="connsiteX472" fmla="*/ 46265 w 766763"/>
                <a:gd name="connsiteY472" fmla="*/ 2460429 h 2855913"/>
                <a:gd name="connsiteX473" fmla="*/ 46491 w 766763"/>
                <a:gd name="connsiteY473" fmla="*/ 2455438 h 2855913"/>
                <a:gd name="connsiteX474" fmla="*/ 46718 w 766763"/>
                <a:gd name="connsiteY474" fmla="*/ 2450446 h 2855913"/>
                <a:gd name="connsiteX475" fmla="*/ 47172 w 766763"/>
                <a:gd name="connsiteY475" fmla="*/ 2444773 h 2855913"/>
                <a:gd name="connsiteX476" fmla="*/ 48079 w 766763"/>
                <a:gd name="connsiteY476" fmla="*/ 2439101 h 2855913"/>
                <a:gd name="connsiteX477" fmla="*/ 49213 w 766763"/>
                <a:gd name="connsiteY477" fmla="*/ 2433429 h 2855913"/>
                <a:gd name="connsiteX478" fmla="*/ 50573 w 766763"/>
                <a:gd name="connsiteY478" fmla="*/ 2427756 h 2855913"/>
                <a:gd name="connsiteX479" fmla="*/ 52161 w 766763"/>
                <a:gd name="connsiteY479" fmla="*/ 2422084 h 2855913"/>
                <a:gd name="connsiteX480" fmla="*/ 53975 w 766763"/>
                <a:gd name="connsiteY480" fmla="*/ 2416865 h 2855913"/>
                <a:gd name="connsiteX481" fmla="*/ 56243 w 766763"/>
                <a:gd name="connsiteY481" fmla="*/ 2412100 h 2855913"/>
                <a:gd name="connsiteX482" fmla="*/ 58511 w 766763"/>
                <a:gd name="connsiteY482" fmla="*/ 2407789 h 2855913"/>
                <a:gd name="connsiteX483" fmla="*/ 59872 w 766763"/>
                <a:gd name="connsiteY483" fmla="*/ 2405747 h 2855913"/>
                <a:gd name="connsiteX484" fmla="*/ 61232 w 766763"/>
                <a:gd name="connsiteY484" fmla="*/ 2404159 h 2855913"/>
                <a:gd name="connsiteX485" fmla="*/ 62593 w 766763"/>
                <a:gd name="connsiteY485" fmla="*/ 2402570 h 2855913"/>
                <a:gd name="connsiteX486" fmla="*/ 64181 w 766763"/>
                <a:gd name="connsiteY486" fmla="*/ 2401436 h 2855913"/>
                <a:gd name="connsiteX487" fmla="*/ 65768 w 766763"/>
                <a:gd name="connsiteY487" fmla="*/ 2400528 h 2855913"/>
                <a:gd name="connsiteX488" fmla="*/ 67356 w 766763"/>
                <a:gd name="connsiteY488" fmla="*/ 2399621 h 2855913"/>
                <a:gd name="connsiteX489" fmla="*/ 69170 w 766763"/>
                <a:gd name="connsiteY489" fmla="*/ 2398940 h 2855913"/>
                <a:gd name="connsiteX490" fmla="*/ 394399 w 766763"/>
                <a:gd name="connsiteY490" fmla="*/ 0 h 2855913"/>
                <a:gd name="connsiteX491" fmla="*/ 413889 w 766763"/>
                <a:gd name="connsiteY491" fmla="*/ 227 h 2855913"/>
                <a:gd name="connsiteX492" fmla="*/ 456044 w 766763"/>
                <a:gd name="connsiteY492" fmla="*/ 1360 h 2855913"/>
                <a:gd name="connsiteX493" fmla="*/ 476894 w 766763"/>
                <a:gd name="connsiteY493" fmla="*/ 1814 h 2855913"/>
                <a:gd name="connsiteX494" fmla="*/ 495705 w 766763"/>
                <a:gd name="connsiteY494" fmla="*/ 2040 h 2855913"/>
                <a:gd name="connsiteX495" fmla="*/ 504544 w 766763"/>
                <a:gd name="connsiteY495" fmla="*/ 2267 h 2855913"/>
                <a:gd name="connsiteX496" fmla="*/ 513156 w 766763"/>
                <a:gd name="connsiteY496" fmla="*/ 2494 h 2855913"/>
                <a:gd name="connsiteX497" fmla="*/ 521315 w 766763"/>
                <a:gd name="connsiteY497" fmla="*/ 3401 h 2855913"/>
                <a:gd name="connsiteX498" fmla="*/ 529248 w 766763"/>
                <a:gd name="connsiteY498" fmla="*/ 4308 h 2855913"/>
                <a:gd name="connsiteX499" fmla="*/ 537180 w 766763"/>
                <a:gd name="connsiteY499" fmla="*/ 5215 h 2855913"/>
                <a:gd name="connsiteX500" fmla="*/ 544432 w 766763"/>
                <a:gd name="connsiteY500" fmla="*/ 6575 h 2855913"/>
                <a:gd name="connsiteX501" fmla="*/ 551685 w 766763"/>
                <a:gd name="connsiteY501" fmla="*/ 7709 h 2855913"/>
                <a:gd name="connsiteX502" fmla="*/ 558710 w 766763"/>
                <a:gd name="connsiteY502" fmla="*/ 9069 h 2855913"/>
                <a:gd name="connsiteX503" fmla="*/ 571855 w 766763"/>
                <a:gd name="connsiteY503" fmla="*/ 12243 h 2855913"/>
                <a:gd name="connsiteX504" fmla="*/ 584094 w 766763"/>
                <a:gd name="connsiteY504" fmla="*/ 15644 h 2855913"/>
                <a:gd name="connsiteX505" fmla="*/ 604944 w 766763"/>
                <a:gd name="connsiteY505" fmla="*/ 21993 h 2855913"/>
                <a:gd name="connsiteX506" fmla="*/ 608344 w 766763"/>
                <a:gd name="connsiteY506" fmla="*/ 23126 h 2855913"/>
                <a:gd name="connsiteX507" fmla="*/ 611970 w 766763"/>
                <a:gd name="connsiteY507" fmla="*/ 24487 h 2855913"/>
                <a:gd name="connsiteX508" fmla="*/ 620129 w 766763"/>
                <a:gd name="connsiteY508" fmla="*/ 28341 h 2855913"/>
                <a:gd name="connsiteX509" fmla="*/ 629421 w 766763"/>
                <a:gd name="connsiteY509" fmla="*/ 33329 h 2855913"/>
                <a:gd name="connsiteX510" fmla="*/ 638713 w 766763"/>
                <a:gd name="connsiteY510" fmla="*/ 38544 h 2855913"/>
                <a:gd name="connsiteX511" fmla="*/ 648685 w 766763"/>
                <a:gd name="connsiteY511" fmla="*/ 44439 h 2855913"/>
                <a:gd name="connsiteX512" fmla="*/ 658431 w 766763"/>
                <a:gd name="connsiteY512" fmla="*/ 50560 h 2855913"/>
                <a:gd name="connsiteX513" fmla="*/ 676108 w 766763"/>
                <a:gd name="connsiteY513" fmla="*/ 61897 h 2855913"/>
                <a:gd name="connsiteX514" fmla="*/ 671349 w 766763"/>
                <a:gd name="connsiteY514" fmla="*/ 65298 h 2855913"/>
                <a:gd name="connsiteX515" fmla="*/ 669763 w 766763"/>
                <a:gd name="connsiteY515" fmla="*/ 66658 h 2855913"/>
                <a:gd name="connsiteX516" fmla="*/ 694466 w 766763"/>
                <a:gd name="connsiteY516" fmla="*/ 104295 h 2855913"/>
                <a:gd name="connsiteX517" fmla="*/ 715770 w 766763"/>
                <a:gd name="connsiteY517" fmla="*/ 136944 h 2855913"/>
                <a:gd name="connsiteX518" fmla="*/ 725742 w 766763"/>
                <a:gd name="connsiteY518" fmla="*/ 152588 h 2855913"/>
                <a:gd name="connsiteX519" fmla="*/ 734127 w 766763"/>
                <a:gd name="connsiteY519" fmla="*/ 166191 h 2855913"/>
                <a:gd name="connsiteX520" fmla="*/ 737754 w 766763"/>
                <a:gd name="connsiteY520" fmla="*/ 172540 h 2855913"/>
                <a:gd name="connsiteX521" fmla="*/ 741380 w 766763"/>
                <a:gd name="connsiteY521" fmla="*/ 179342 h 2855913"/>
                <a:gd name="connsiteX522" fmla="*/ 744779 w 766763"/>
                <a:gd name="connsiteY522" fmla="*/ 186370 h 2855913"/>
                <a:gd name="connsiteX523" fmla="*/ 748179 w 766763"/>
                <a:gd name="connsiteY523" fmla="*/ 193852 h 2855913"/>
                <a:gd name="connsiteX524" fmla="*/ 751125 w 766763"/>
                <a:gd name="connsiteY524" fmla="*/ 201561 h 2855913"/>
                <a:gd name="connsiteX525" fmla="*/ 754072 w 766763"/>
                <a:gd name="connsiteY525" fmla="*/ 209496 h 2855913"/>
                <a:gd name="connsiteX526" fmla="*/ 756791 w 766763"/>
                <a:gd name="connsiteY526" fmla="*/ 217205 h 2855913"/>
                <a:gd name="connsiteX527" fmla="*/ 759058 w 766763"/>
                <a:gd name="connsiteY527" fmla="*/ 224914 h 2855913"/>
                <a:gd name="connsiteX528" fmla="*/ 760871 w 766763"/>
                <a:gd name="connsiteY528" fmla="*/ 232623 h 2855913"/>
                <a:gd name="connsiteX529" fmla="*/ 762457 w 766763"/>
                <a:gd name="connsiteY529" fmla="*/ 239878 h 2855913"/>
                <a:gd name="connsiteX530" fmla="*/ 763590 w 766763"/>
                <a:gd name="connsiteY530" fmla="*/ 246907 h 2855913"/>
                <a:gd name="connsiteX531" fmla="*/ 764044 w 766763"/>
                <a:gd name="connsiteY531" fmla="*/ 253255 h 2855913"/>
                <a:gd name="connsiteX532" fmla="*/ 764270 w 766763"/>
                <a:gd name="connsiteY532" fmla="*/ 259377 h 2855913"/>
                <a:gd name="connsiteX533" fmla="*/ 764044 w 766763"/>
                <a:gd name="connsiteY533" fmla="*/ 262097 h 2855913"/>
                <a:gd name="connsiteX534" fmla="*/ 763817 w 766763"/>
                <a:gd name="connsiteY534" fmla="*/ 264591 h 2855913"/>
                <a:gd name="connsiteX535" fmla="*/ 763590 w 766763"/>
                <a:gd name="connsiteY535" fmla="*/ 266859 h 2855913"/>
                <a:gd name="connsiteX536" fmla="*/ 762910 w 766763"/>
                <a:gd name="connsiteY536" fmla="*/ 269126 h 2855913"/>
                <a:gd name="connsiteX537" fmla="*/ 762457 w 766763"/>
                <a:gd name="connsiteY537" fmla="*/ 270940 h 2855913"/>
                <a:gd name="connsiteX538" fmla="*/ 761324 w 766763"/>
                <a:gd name="connsiteY538" fmla="*/ 272980 h 2855913"/>
                <a:gd name="connsiteX539" fmla="*/ 757698 w 766763"/>
                <a:gd name="connsiteY539" fmla="*/ 279782 h 2855913"/>
                <a:gd name="connsiteX540" fmla="*/ 754072 w 766763"/>
                <a:gd name="connsiteY540" fmla="*/ 287264 h 2855913"/>
                <a:gd name="connsiteX541" fmla="*/ 750672 w 766763"/>
                <a:gd name="connsiteY541" fmla="*/ 295200 h 2855913"/>
                <a:gd name="connsiteX542" fmla="*/ 747726 w 766763"/>
                <a:gd name="connsiteY542" fmla="*/ 302908 h 2855913"/>
                <a:gd name="connsiteX543" fmla="*/ 745459 w 766763"/>
                <a:gd name="connsiteY543" fmla="*/ 310390 h 2855913"/>
                <a:gd name="connsiteX544" fmla="*/ 743193 w 766763"/>
                <a:gd name="connsiteY544" fmla="*/ 317192 h 2855913"/>
                <a:gd name="connsiteX545" fmla="*/ 742060 w 766763"/>
                <a:gd name="connsiteY545" fmla="*/ 323087 h 2855913"/>
                <a:gd name="connsiteX546" fmla="*/ 741607 w 766763"/>
                <a:gd name="connsiteY546" fmla="*/ 325581 h 2855913"/>
                <a:gd name="connsiteX547" fmla="*/ 741380 w 766763"/>
                <a:gd name="connsiteY547" fmla="*/ 327395 h 2855913"/>
                <a:gd name="connsiteX548" fmla="*/ 742060 w 766763"/>
                <a:gd name="connsiteY548" fmla="*/ 329662 h 2855913"/>
                <a:gd name="connsiteX549" fmla="*/ 742740 w 766763"/>
                <a:gd name="connsiteY549" fmla="*/ 332383 h 2855913"/>
                <a:gd name="connsiteX550" fmla="*/ 743646 w 766763"/>
                <a:gd name="connsiteY550" fmla="*/ 335557 h 2855913"/>
                <a:gd name="connsiteX551" fmla="*/ 745006 w 766763"/>
                <a:gd name="connsiteY551" fmla="*/ 339185 h 2855913"/>
                <a:gd name="connsiteX552" fmla="*/ 748859 w 766763"/>
                <a:gd name="connsiteY552" fmla="*/ 348027 h 2855913"/>
                <a:gd name="connsiteX553" fmla="*/ 753165 w 766763"/>
                <a:gd name="connsiteY553" fmla="*/ 358910 h 2855913"/>
                <a:gd name="connsiteX554" fmla="*/ 755431 w 766763"/>
                <a:gd name="connsiteY554" fmla="*/ 365032 h 2855913"/>
                <a:gd name="connsiteX555" fmla="*/ 757244 w 766763"/>
                <a:gd name="connsiteY555" fmla="*/ 371834 h 2855913"/>
                <a:gd name="connsiteX556" fmla="*/ 759284 w 766763"/>
                <a:gd name="connsiteY556" fmla="*/ 378862 h 2855913"/>
                <a:gd name="connsiteX557" fmla="*/ 760871 w 766763"/>
                <a:gd name="connsiteY557" fmla="*/ 386571 h 2855913"/>
                <a:gd name="connsiteX558" fmla="*/ 762457 w 766763"/>
                <a:gd name="connsiteY558" fmla="*/ 394733 h 2855913"/>
                <a:gd name="connsiteX559" fmla="*/ 763364 w 766763"/>
                <a:gd name="connsiteY559" fmla="*/ 403122 h 2855913"/>
                <a:gd name="connsiteX560" fmla="*/ 764044 w 766763"/>
                <a:gd name="connsiteY560" fmla="*/ 412418 h 2855913"/>
                <a:gd name="connsiteX561" fmla="*/ 764270 w 766763"/>
                <a:gd name="connsiteY561" fmla="*/ 421941 h 2855913"/>
                <a:gd name="connsiteX562" fmla="*/ 763817 w 766763"/>
                <a:gd name="connsiteY562" fmla="*/ 461845 h 2855913"/>
                <a:gd name="connsiteX563" fmla="*/ 763364 w 766763"/>
                <a:gd name="connsiteY563" fmla="*/ 501975 h 2855913"/>
                <a:gd name="connsiteX564" fmla="*/ 763364 w 766763"/>
                <a:gd name="connsiteY564" fmla="*/ 521247 h 2855913"/>
                <a:gd name="connsiteX565" fmla="*/ 763364 w 766763"/>
                <a:gd name="connsiteY565" fmla="*/ 539159 h 2855913"/>
                <a:gd name="connsiteX566" fmla="*/ 763590 w 766763"/>
                <a:gd name="connsiteY566" fmla="*/ 555937 h 2855913"/>
                <a:gd name="connsiteX567" fmla="*/ 764270 w 766763"/>
                <a:gd name="connsiteY567" fmla="*/ 570901 h 2855913"/>
                <a:gd name="connsiteX568" fmla="*/ 765630 w 766763"/>
                <a:gd name="connsiteY568" fmla="*/ 589266 h 2855913"/>
                <a:gd name="connsiteX569" fmla="*/ 766083 w 766763"/>
                <a:gd name="connsiteY569" fmla="*/ 601282 h 2855913"/>
                <a:gd name="connsiteX570" fmla="*/ 766537 w 766763"/>
                <a:gd name="connsiteY570" fmla="*/ 614659 h 2855913"/>
                <a:gd name="connsiteX571" fmla="*/ 766763 w 766763"/>
                <a:gd name="connsiteY571" fmla="*/ 629170 h 2855913"/>
                <a:gd name="connsiteX572" fmla="*/ 766763 w 766763"/>
                <a:gd name="connsiteY572" fmla="*/ 644587 h 2855913"/>
                <a:gd name="connsiteX573" fmla="*/ 766310 w 766763"/>
                <a:gd name="connsiteY573" fmla="*/ 660458 h 2855913"/>
                <a:gd name="connsiteX574" fmla="*/ 765857 w 766763"/>
                <a:gd name="connsiteY574" fmla="*/ 668394 h 2855913"/>
                <a:gd name="connsiteX575" fmla="*/ 765403 w 766763"/>
                <a:gd name="connsiteY575" fmla="*/ 676556 h 2855913"/>
                <a:gd name="connsiteX576" fmla="*/ 764270 w 766763"/>
                <a:gd name="connsiteY576" fmla="*/ 684491 h 2855913"/>
                <a:gd name="connsiteX577" fmla="*/ 763364 w 766763"/>
                <a:gd name="connsiteY577" fmla="*/ 692654 h 2855913"/>
                <a:gd name="connsiteX578" fmla="*/ 762230 w 766763"/>
                <a:gd name="connsiteY578" fmla="*/ 700362 h 2855913"/>
                <a:gd name="connsiteX579" fmla="*/ 760871 w 766763"/>
                <a:gd name="connsiteY579" fmla="*/ 707844 h 2855913"/>
                <a:gd name="connsiteX580" fmla="*/ 759284 w 766763"/>
                <a:gd name="connsiteY580" fmla="*/ 715326 h 2855913"/>
                <a:gd name="connsiteX581" fmla="*/ 757244 w 766763"/>
                <a:gd name="connsiteY581" fmla="*/ 722808 h 2855913"/>
                <a:gd name="connsiteX582" fmla="*/ 754978 w 766763"/>
                <a:gd name="connsiteY582" fmla="*/ 729837 h 2855913"/>
                <a:gd name="connsiteX583" fmla="*/ 752712 w 766763"/>
                <a:gd name="connsiteY583" fmla="*/ 736412 h 2855913"/>
                <a:gd name="connsiteX584" fmla="*/ 749992 w 766763"/>
                <a:gd name="connsiteY584" fmla="*/ 742987 h 2855913"/>
                <a:gd name="connsiteX585" fmla="*/ 747046 w 766763"/>
                <a:gd name="connsiteY585" fmla="*/ 748882 h 2855913"/>
                <a:gd name="connsiteX586" fmla="*/ 743646 w 766763"/>
                <a:gd name="connsiteY586" fmla="*/ 754324 h 2855913"/>
                <a:gd name="connsiteX587" fmla="*/ 740020 w 766763"/>
                <a:gd name="connsiteY587" fmla="*/ 759538 h 2855913"/>
                <a:gd name="connsiteX588" fmla="*/ 737980 w 766763"/>
                <a:gd name="connsiteY588" fmla="*/ 761806 h 2855913"/>
                <a:gd name="connsiteX589" fmla="*/ 736167 w 766763"/>
                <a:gd name="connsiteY589" fmla="*/ 764073 h 2855913"/>
                <a:gd name="connsiteX590" fmla="*/ 733901 w 766763"/>
                <a:gd name="connsiteY590" fmla="*/ 766340 h 2855913"/>
                <a:gd name="connsiteX591" fmla="*/ 731634 w 766763"/>
                <a:gd name="connsiteY591" fmla="*/ 768154 h 2855913"/>
                <a:gd name="connsiteX592" fmla="*/ 729368 w 766763"/>
                <a:gd name="connsiteY592" fmla="*/ 769968 h 2855913"/>
                <a:gd name="connsiteX593" fmla="*/ 726875 w 766763"/>
                <a:gd name="connsiteY593" fmla="*/ 771555 h 2855913"/>
                <a:gd name="connsiteX594" fmla="*/ 724382 w 766763"/>
                <a:gd name="connsiteY594" fmla="*/ 773142 h 2855913"/>
                <a:gd name="connsiteX595" fmla="*/ 721662 w 766763"/>
                <a:gd name="connsiteY595" fmla="*/ 774502 h 2855913"/>
                <a:gd name="connsiteX596" fmla="*/ 711464 w 766763"/>
                <a:gd name="connsiteY596" fmla="*/ 779490 h 2855913"/>
                <a:gd name="connsiteX597" fmla="*/ 702625 w 766763"/>
                <a:gd name="connsiteY597" fmla="*/ 783345 h 2855913"/>
                <a:gd name="connsiteX598" fmla="*/ 694239 w 766763"/>
                <a:gd name="connsiteY598" fmla="*/ 786519 h 2855913"/>
                <a:gd name="connsiteX599" fmla="*/ 687214 w 766763"/>
                <a:gd name="connsiteY599" fmla="*/ 789240 h 2855913"/>
                <a:gd name="connsiteX600" fmla="*/ 680868 w 766763"/>
                <a:gd name="connsiteY600" fmla="*/ 791280 h 2855913"/>
                <a:gd name="connsiteX601" fmla="*/ 675202 w 766763"/>
                <a:gd name="connsiteY601" fmla="*/ 792867 h 2855913"/>
                <a:gd name="connsiteX602" fmla="*/ 670669 w 766763"/>
                <a:gd name="connsiteY602" fmla="*/ 794001 h 2855913"/>
                <a:gd name="connsiteX603" fmla="*/ 666816 w 766763"/>
                <a:gd name="connsiteY603" fmla="*/ 794681 h 2855913"/>
                <a:gd name="connsiteX604" fmla="*/ 663643 w 766763"/>
                <a:gd name="connsiteY604" fmla="*/ 795361 h 2855913"/>
                <a:gd name="connsiteX605" fmla="*/ 660924 w 766763"/>
                <a:gd name="connsiteY605" fmla="*/ 795588 h 2855913"/>
                <a:gd name="connsiteX606" fmla="*/ 658657 w 766763"/>
                <a:gd name="connsiteY606" fmla="*/ 795361 h 2855913"/>
                <a:gd name="connsiteX607" fmla="*/ 657071 w 766763"/>
                <a:gd name="connsiteY607" fmla="*/ 795361 h 2855913"/>
                <a:gd name="connsiteX608" fmla="*/ 655031 w 766763"/>
                <a:gd name="connsiteY608" fmla="*/ 794681 h 2855913"/>
                <a:gd name="connsiteX609" fmla="*/ 654578 w 766763"/>
                <a:gd name="connsiteY609" fmla="*/ 794454 h 2855913"/>
                <a:gd name="connsiteX610" fmla="*/ 662510 w 766763"/>
                <a:gd name="connsiteY610" fmla="*/ 810325 h 2855913"/>
                <a:gd name="connsiteX611" fmla="*/ 660470 w 766763"/>
                <a:gd name="connsiteY611" fmla="*/ 811006 h 2855913"/>
                <a:gd name="connsiteX612" fmla="*/ 658431 w 766763"/>
                <a:gd name="connsiteY612" fmla="*/ 811912 h 2855913"/>
                <a:gd name="connsiteX613" fmla="*/ 656618 w 766763"/>
                <a:gd name="connsiteY613" fmla="*/ 813273 h 2855913"/>
                <a:gd name="connsiteX614" fmla="*/ 654805 w 766763"/>
                <a:gd name="connsiteY614" fmla="*/ 815087 h 2855913"/>
                <a:gd name="connsiteX615" fmla="*/ 653218 w 766763"/>
                <a:gd name="connsiteY615" fmla="*/ 816674 h 2855913"/>
                <a:gd name="connsiteX616" fmla="*/ 651632 w 766763"/>
                <a:gd name="connsiteY616" fmla="*/ 819168 h 2855913"/>
                <a:gd name="connsiteX617" fmla="*/ 650272 w 766763"/>
                <a:gd name="connsiteY617" fmla="*/ 821435 h 2855913"/>
                <a:gd name="connsiteX618" fmla="*/ 648685 w 766763"/>
                <a:gd name="connsiteY618" fmla="*/ 824156 h 2855913"/>
                <a:gd name="connsiteX619" fmla="*/ 646192 w 766763"/>
                <a:gd name="connsiteY619" fmla="*/ 830277 h 2855913"/>
                <a:gd name="connsiteX620" fmla="*/ 643926 w 766763"/>
                <a:gd name="connsiteY620" fmla="*/ 836853 h 2855913"/>
                <a:gd name="connsiteX621" fmla="*/ 641886 w 766763"/>
                <a:gd name="connsiteY621" fmla="*/ 843881 h 2855913"/>
                <a:gd name="connsiteX622" fmla="*/ 640300 w 766763"/>
                <a:gd name="connsiteY622" fmla="*/ 850910 h 2855913"/>
                <a:gd name="connsiteX623" fmla="*/ 638713 w 766763"/>
                <a:gd name="connsiteY623" fmla="*/ 857938 h 2855913"/>
                <a:gd name="connsiteX624" fmla="*/ 637807 w 766763"/>
                <a:gd name="connsiteY624" fmla="*/ 865193 h 2855913"/>
                <a:gd name="connsiteX625" fmla="*/ 636220 w 766763"/>
                <a:gd name="connsiteY625" fmla="*/ 876983 h 2855913"/>
                <a:gd name="connsiteX626" fmla="*/ 635087 w 766763"/>
                <a:gd name="connsiteY626" fmla="*/ 885599 h 2855913"/>
                <a:gd name="connsiteX627" fmla="*/ 634860 w 766763"/>
                <a:gd name="connsiteY627" fmla="*/ 889000 h 2855913"/>
                <a:gd name="connsiteX628" fmla="*/ 613330 w 766763"/>
                <a:gd name="connsiteY628" fmla="*/ 880838 h 2855913"/>
                <a:gd name="connsiteX629" fmla="*/ 563470 w 766763"/>
                <a:gd name="connsiteY629" fmla="*/ 862699 h 2855913"/>
                <a:gd name="connsiteX630" fmla="*/ 534687 w 766763"/>
                <a:gd name="connsiteY630" fmla="*/ 852497 h 2855913"/>
                <a:gd name="connsiteX631" fmla="*/ 507037 w 766763"/>
                <a:gd name="connsiteY631" fmla="*/ 842747 h 2855913"/>
                <a:gd name="connsiteX632" fmla="*/ 483240 w 766763"/>
                <a:gd name="connsiteY632" fmla="*/ 834585 h 2855913"/>
                <a:gd name="connsiteX633" fmla="*/ 473722 w 766763"/>
                <a:gd name="connsiteY633" fmla="*/ 831411 h 2855913"/>
                <a:gd name="connsiteX634" fmla="*/ 466016 w 766763"/>
                <a:gd name="connsiteY634" fmla="*/ 829371 h 2855913"/>
                <a:gd name="connsiteX635" fmla="*/ 458990 w 766763"/>
                <a:gd name="connsiteY635" fmla="*/ 827103 h 2855913"/>
                <a:gd name="connsiteX636" fmla="*/ 451738 w 766763"/>
                <a:gd name="connsiteY636" fmla="*/ 824609 h 2855913"/>
                <a:gd name="connsiteX637" fmla="*/ 435193 w 766763"/>
                <a:gd name="connsiteY637" fmla="*/ 818941 h 2855913"/>
                <a:gd name="connsiteX638" fmla="*/ 417742 w 766763"/>
                <a:gd name="connsiteY638" fmla="*/ 812139 h 2855913"/>
                <a:gd name="connsiteX639" fmla="*/ 408903 w 766763"/>
                <a:gd name="connsiteY639" fmla="*/ 808512 h 2855913"/>
                <a:gd name="connsiteX640" fmla="*/ 400291 w 766763"/>
                <a:gd name="connsiteY640" fmla="*/ 804657 h 2855913"/>
                <a:gd name="connsiteX641" fmla="*/ 391679 w 766763"/>
                <a:gd name="connsiteY641" fmla="*/ 800803 h 2855913"/>
                <a:gd name="connsiteX642" fmla="*/ 383747 w 766763"/>
                <a:gd name="connsiteY642" fmla="*/ 796948 h 2855913"/>
                <a:gd name="connsiteX643" fmla="*/ 376041 w 766763"/>
                <a:gd name="connsiteY643" fmla="*/ 793094 h 2855913"/>
                <a:gd name="connsiteX644" fmla="*/ 369015 w 766763"/>
                <a:gd name="connsiteY644" fmla="*/ 789240 h 2855913"/>
                <a:gd name="connsiteX645" fmla="*/ 362669 w 766763"/>
                <a:gd name="connsiteY645" fmla="*/ 785385 h 2855913"/>
                <a:gd name="connsiteX646" fmla="*/ 357230 w 766763"/>
                <a:gd name="connsiteY646" fmla="*/ 781531 h 2855913"/>
                <a:gd name="connsiteX647" fmla="*/ 352697 w 766763"/>
                <a:gd name="connsiteY647" fmla="*/ 777903 h 2855913"/>
                <a:gd name="connsiteX648" fmla="*/ 350884 w 766763"/>
                <a:gd name="connsiteY648" fmla="*/ 776316 h 2855913"/>
                <a:gd name="connsiteX649" fmla="*/ 349298 w 766763"/>
                <a:gd name="connsiteY649" fmla="*/ 774502 h 2855913"/>
                <a:gd name="connsiteX650" fmla="*/ 346578 w 766763"/>
                <a:gd name="connsiteY650" fmla="*/ 771101 h 2855913"/>
                <a:gd name="connsiteX651" fmla="*/ 344312 w 766763"/>
                <a:gd name="connsiteY651" fmla="*/ 767701 h 2855913"/>
                <a:gd name="connsiteX652" fmla="*/ 341819 w 766763"/>
                <a:gd name="connsiteY652" fmla="*/ 764300 h 2855913"/>
                <a:gd name="connsiteX653" fmla="*/ 339552 w 766763"/>
                <a:gd name="connsiteY653" fmla="*/ 760672 h 2855913"/>
                <a:gd name="connsiteX654" fmla="*/ 335700 w 766763"/>
                <a:gd name="connsiteY654" fmla="*/ 753643 h 2855913"/>
                <a:gd name="connsiteX655" fmla="*/ 332073 w 766763"/>
                <a:gd name="connsiteY655" fmla="*/ 746388 h 2855913"/>
                <a:gd name="connsiteX656" fmla="*/ 328221 w 766763"/>
                <a:gd name="connsiteY656" fmla="*/ 739360 h 2855913"/>
                <a:gd name="connsiteX657" fmla="*/ 324368 w 766763"/>
                <a:gd name="connsiteY657" fmla="*/ 732331 h 2855913"/>
                <a:gd name="connsiteX658" fmla="*/ 322101 w 766763"/>
                <a:gd name="connsiteY658" fmla="*/ 729157 h 2855913"/>
                <a:gd name="connsiteX659" fmla="*/ 319608 w 766763"/>
                <a:gd name="connsiteY659" fmla="*/ 725983 h 2855913"/>
                <a:gd name="connsiteX660" fmla="*/ 317342 w 766763"/>
                <a:gd name="connsiteY660" fmla="*/ 722808 h 2855913"/>
                <a:gd name="connsiteX661" fmla="*/ 314622 w 766763"/>
                <a:gd name="connsiteY661" fmla="*/ 720088 h 2855913"/>
                <a:gd name="connsiteX662" fmla="*/ 313036 w 766763"/>
                <a:gd name="connsiteY662" fmla="*/ 718501 h 2855913"/>
                <a:gd name="connsiteX663" fmla="*/ 311223 w 766763"/>
                <a:gd name="connsiteY663" fmla="*/ 717140 h 2855913"/>
                <a:gd name="connsiteX664" fmla="*/ 308956 w 766763"/>
                <a:gd name="connsiteY664" fmla="*/ 716007 h 2855913"/>
                <a:gd name="connsiteX665" fmla="*/ 306237 w 766763"/>
                <a:gd name="connsiteY665" fmla="*/ 714419 h 2855913"/>
                <a:gd name="connsiteX666" fmla="*/ 300571 w 766763"/>
                <a:gd name="connsiteY666" fmla="*/ 711699 h 2855913"/>
                <a:gd name="connsiteX667" fmla="*/ 293319 w 766763"/>
                <a:gd name="connsiteY667" fmla="*/ 709205 h 2855913"/>
                <a:gd name="connsiteX668" fmla="*/ 285839 w 766763"/>
                <a:gd name="connsiteY668" fmla="*/ 706711 h 2855913"/>
                <a:gd name="connsiteX669" fmla="*/ 277454 w 766763"/>
                <a:gd name="connsiteY669" fmla="*/ 703990 h 2855913"/>
                <a:gd name="connsiteX670" fmla="*/ 259323 w 766763"/>
                <a:gd name="connsiteY670" fmla="*/ 699229 h 2855913"/>
                <a:gd name="connsiteX671" fmla="*/ 240739 w 766763"/>
                <a:gd name="connsiteY671" fmla="*/ 694241 h 2855913"/>
                <a:gd name="connsiteX672" fmla="*/ 222381 w 766763"/>
                <a:gd name="connsiteY672" fmla="*/ 689706 h 2855913"/>
                <a:gd name="connsiteX673" fmla="*/ 213769 w 766763"/>
                <a:gd name="connsiteY673" fmla="*/ 687212 h 2855913"/>
                <a:gd name="connsiteX674" fmla="*/ 206063 w 766763"/>
                <a:gd name="connsiteY674" fmla="*/ 684718 h 2855913"/>
                <a:gd name="connsiteX675" fmla="*/ 199038 w 766763"/>
                <a:gd name="connsiteY675" fmla="*/ 682678 h 2855913"/>
                <a:gd name="connsiteX676" fmla="*/ 192918 w 766763"/>
                <a:gd name="connsiteY676" fmla="*/ 680184 h 2855913"/>
                <a:gd name="connsiteX677" fmla="*/ 185666 w 766763"/>
                <a:gd name="connsiteY677" fmla="*/ 677009 h 2855913"/>
                <a:gd name="connsiteX678" fmla="*/ 178867 w 766763"/>
                <a:gd name="connsiteY678" fmla="*/ 673382 h 2855913"/>
                <a:gd name="connsiteX679" fmla="*/ 172068 w 766763"/>
                <a:gd name="connsiteY679" fmla="*/ 669527 h 2855913"/>
                <a:gd name="connsiteX680" fmla="*/ 165722 w 766763"/>
                <a:gd name="connsiteY680" fmla="*/ 665220 h 2855913"/>
                <a:gd name="connsiteX681" fmla="*/ 165949 w 766763"/>
                <a:gd name="connsiteY681" fmla="*/ 665220 h 2855913"/>
                <a:gd name="connsiteX682" fmla="*/ 165042 w 766763"/>
                <a:gd name="connsiteY682" fmla="*/ 661819 h 2855913"/>
                <a:gd name="connsiteX683" fmla="*/ 162096 w 766763"/>
                <a:gd name="connsiteY683" fmla="*/ 652976 h 2855913"/>
                <a:gd name="connsiteX684" fmla="*/ 165042 w 766763"/>
                <a:gd name="connsiteY684" fmla="*/ 648215 h 2855913"/>
                <a:gd name="connsiteX685" fmla="*/ 167308 w 766763"/>
                <a:gd name="connsiteY685" fmla="*/ 643454 h 2855913"/>
                <a:gd name="connsiteX686" fmla="*/ 169801 w 766763"/>
                <a:gd name="connsiteY686" fmla="*/ 638239 h 2855913"/>
                <a:gd name="connsiteX687" fmla="*/ 171614 w 766763"/>
                <a:gd name="connsiteY687" fmla="*/ 633024 h 2855913"/>
                <a:gd name="connsiteX688" fmla="*/ 172974 w 766763"/>
                <a:gd name="connsiteY688" fmla="*/ 627583 h 2855913"/>
                <a:gd name="connsiteX689" fmla="*/ 174334 w 766763"/>
                <a:gd name="connsiteY689" fmla="*/ 621915 h 2855913"/>
                <a:gd name="connsiteX690" fmla="*/ 175014 w 766763"/>
                <a:gd name="connsiteY690" fmla="*/ 616700 h 2855913"/>
                <a:gd name="connsiteX691" fmla="*/ 175241 w 766763"/>
                <a:gd name="connsiteY691" fmla="*/ 611258 h 2855913"/>
                <a:gd name="connsiteX692" fmla="*/ 175241 w 766763"/>
                <a:gd name="connsiteY692" fmla="*/ 606497 h 2855913"/>
                <a:gd name="connsiteX693" fmla="*/ 175014 w 766763"/>
                <a:gd name="connsiteY693" fmla="*/ 601736 h 2855913"/>
                <a:gd name="connsiteX694" fmla="*/ 174334 w 766763"/>
                <a:gd name="connsiteY694" fmla="*/ 597428 h 2855913"/>
                <a:gd name="connsiteX695" fmla="*/ 173201 w 766763"/>
                <a:gd name="connsiteY695" fmla="*/ 593800 h 2855913"/>
                <a:gd name="connsiteX696" fmla="*/ 172068 w 766763"/>
                <a:gd name="connsiteY696" fmla="*/ 590626 h 2855913"/>
                <a:gd name="connsiteX697" fmla="*/ 171161 w 766763"/>
                <a:gd name="connsiteY697" fmla="*/ 589266 h 2855913"/>
                <a:gd name="connsiteX698" fmla="*/ 170255 w 766763"/>
                <a:gd name="connsiteY698" fmla="*/ 588132 h 2855913"/>
                <a:gd name="connsiteX699" fmla="*/ 169348 w 766763"/>
                <a:gd name="connsiteY699" fmla="*/ 587452 h 2855913"/>
                <a:gd name="connsiteX700" fmla="*/ 168442 w 766763"/>
                <a:gd name="connsiteY700" fmla="*/ 586772 h 2855913"/>
                <a:gd name="connsiteX701" fmla="*/ 167082 w 766763"/>
                <a:gd name="connsiteY701" fmla="*/ 586092 h 2855913"/>
                <a:gd name="connsiteX702" fmla="*/ 165949 w 766763"/>
                <a:gd name="connsiteY702" fmla="*/ 585638 h 2855913"/>
                <a:gd name="connsiteX703" fmla="*/ 163909 w 766763"/>
                <a:gd name="connsiteY703" fmla="*/ 585411 h 2855913"/>
                <a:gd name="connsiteX704" fmla="*/ 162096 w 766763"/>
                <a:gd name="connsiteY704" fmla="*/ 584958 h 2855913"/>
                <a:gd name="connsiteX705" fmla="*/ 157336 w 766763"/>
                <a:gd name="connsiteY705" fmla="*/ 583371 h 2855913"/>
                <a:gd name="connsiteX706" fmla="*/ 152577 w 766763"/>
                <a:gd name="connsiteY706" fmla="*/ 581104 h 2855913"/>
                <a:gd name="connsiteX707" fmla="*/ 146911 w 766763"/>
                <a:gd name="connsiteY707" fmla="*/ 578156 h 2855913"/>
                <a:gd name="connsiteX708" fmla="*/ 141472 w 766763"/>
                <a:gd name="connsiteY708" fmla="*/ 574755 h 2855913"/>
                <a:gd name="connsiteX709" fmla="*/ 135579 w 766763"/>
                <a:gd name="connsiteY709" fmla="*/ 571127 h 2855913"/>
                <a:gd name="connsiteX710" fmla="*/ 123567 w 766763"/>
                <a:gd name="connsiteY710" fmla="*/ 563419 h 2855913"/>
                <a:gd name="connsiteX711" fmla="*/ 115408 w 766763"/>
                <a:gd name="connsiteY711" fmla="*/ 548001 h 2855913"/>
                <a:gd name="connsiteX712" fmla="*/ 110876 w 766763"/>
                <a:gd name="connsiteY712" fmla="*/ 540292 h 2855913"/>
                <a:gd name="connsiteX713" fmla="*/ 106570 w 766763"/>
                <a:gd name="connsiteY713" fmla="*/ 532357 h 2855913"/>
                <a:gd name="connsiteX714" fmla="*/ 101810 w 766763"/>
                <a:gd name="connsiteY714" fmla="*/ 524648 h 2855913"/>
                <a:gd name="connsiteX715" fmla="*/ 96824 w 766763"/>
                <a:gd name="connsiteY715" fmla="*/ 516939 h 2855913"/>
                <a:gd name="connsiteX716" fmla="*/ 91612 w 766763"/>
                <a:gd name="connsiteY716" fmla="*/ 509004 h 2855913"/>
                <a:gd name="connsiteX717" fmla="*/ 86172 w 766763"/>
                <a:gd name="connsiteY717" fmla="*/ 501295 h 2855913"/>
                <a:gd name="connsiteX718" fmla="*/ 83226 w 766763"/>
                <a:gd name="connsiteY718" fmla="*/ 496534 h 2855913"/>
                <a:gd name="connsiteX719" fmla="*/ 80280 w 766763"/>
                <a:gd name="connsiteY719" fmla="*/ 491773 h 2855913"/>
                <a:gd name="connsiteX720" fmla="*/ 78920 w 766763"/>
                <a:gd name="connsiteY720" fmla="*/ 484291 h 2855913"/>
                <a:gd name="connsiteX721" fmla="*/ 77787 w 766763"/>
                <a:gd name="connsiteY721" fmla="*/ 477262 h 2855913"/>
                <a:gd name="connsiteX722" fmla="*/ 77107 w 766763"/>
                <a:gd name="connsiteY722" fmla="*/ 470460 h 2855913"/>
                <a:gd name="connsiteX723" fmla="*/ 76654 w 766763"/>
                <a:gd name="connsiteY723" fmla="*/ 463885 h 2855913"/>
                <a:gd name="connsiteX724" fmla="*/ 76427 w 766763"/>
                <a:gd name="connsiteY724" fmla="*/ 457764 h 2855913"/>
                <a:gd name="connsiteX725" fmla="*/ 76200 w 766763"/>
                <a:gd name="connsiteY725" fmla="*/ 451869 h 2855913"/>
                <a:gd name="connsiteX726" fmla="*/ 76427 w 766763"/>
                <a:gd name="connsiteY726" fmla="*/ 446200 h 2855913"/>
                <a:gd name="connsiteX727" fmla="*/ 76880 w 766763"/>
                <a:gd name="connsiteY727" fmla="*/ 441212 h 2855913"/>
                <a:gd name="connsiteX728" fmla="*/ 77333 w 766763"/>
                <a:gd name="connsiteY728" fmla="*/ 435998 h 2855913"/>
                <a:gd name="connsiteX729" fmla="*/ 78240 w 766763"/>
                <a:gd name="connsiteY729" fmla="*/ 431463 h 2855913"/>
                <a:gd name="connsiteX730" fmla="*/ 79147 w 766763"/>
                <a:gd name="connsiteY730" fmla="*/ 426929 h 2855913"/>
                <a:gd name="connsiteX731" fmla="*/ 80280 w 766763"/>
                <a:gd name="connsiteY731" fmla="*/ 422847 h 2855913"/>
                <a:gd name="connsiteX732" fmla="*/ 81640 w 766763"/>
                <a:gd name="connsiteY732" fmla="*/ 418993 h 2855913"/>
                <a:gd name="connsiteX733" fmla="*/ 82773 w 766763"/>
                <a:gd name="connsiteY733" fmla="*/ 415365 h 2855913"/>
                <a:gd name="connsiteX734" fmla="*/ 84133 w 766763"/>
                <a:gd name="connsiteY734" fmla="*/ 411738 h 2855913"/>
                <a:gd name="connsiteX735" fmla="*/ 85946 w 766763"/>
                <a:gd name="connsiteY735" fmla="*/ 408564 h 2855913"/>
                <a:gd name="connsiteX736" fmla="*/ 87532 w 766763"/>
                <a:gd name="connsiteY736" fmla="*/ 405389 h 2855913"/>
                <a:gd name="connsiteX737" fmla="*/ 89345 w 766763"/>
                <a:gd name="connsiteY737" fmla="*/ 402669 h 2855913"/>
                <a:gd name="connsiteX738" fmla="*/ 91385 w 766763"/>
                <a:gd name="connsiteY738" fmla="*/ 399948 h 2855913"/>
                <a:gd name="connsiteX739" fmla="*/ 93198 w 766763"/>
                <a:gd name="connsiteY739" fmla="*/ 397227 h 2855913"/>
                <a:gd name="connsiteX740" fmla="*/ 97051 w 766763"/>
                <a:gd name="connsiteY740" fmla="*/ 392919 h 2855913"/>
                <a:gd name="connsiteX741" fmla="*/ 100904 w 766763"/>
                <a:gd name="connsiteY741" fmla="*/ 388838 h 2855913"/>
                <a:gd name="connsiteX742" fmla="*/ 105210 w 766763"/>
                <a:gd name="connsiteY742" fmla="*/ 385437 h 2855913"/>
                <a:gd name="connsiteX743" fmla="*/ 109063 w 766763"/>
                <a:gd name="connsiteY743" fmla="*/ 382490 h 2855913"/>
                <a:gd name="connsiteX744" fmla="*/ 116088 w 766763"/>
                <a:gd name="connsiteY744" fmla="*/ 377048 h 2855913"/>
                <a:gd name="connsiteX745" fmla="*/ 118128 w 766763"/>
                <a:gd name="connsiteY745" fmla="*/ 375915 h 2855913"/>
                <a:gd name="connsiteX746" fmla="*/ 119941 w 766763"/>
                <a:gd name="connsiteY746" fmla="*/ 375008 h 2855913"/>
                <a:gd name="connsiteX747" fmla="*/ 122208 w 766763"/>
                <a:gd name="connsiteY747" fmla="*/ 374554 h 2855913"/>
                <a:gd name="connsiteX748" fmla="*/ 124701 w 766763"/>
                <a:gd name="connsiteY748" fmla="*/ 373874 h 2855913"/>
                <a:gd name="connsiteX749" fmla="*/ 126740 w 766763"/>
                <a:gd name="connsiteY749" fmla="*/ 373647 h 2855913"/>
                <a:gd name="connsiteX750" fmla="*/ 129460 w 766763"/>
                <a:gd name="connsiteY750" fmla="*/ 373874 h 2855913"/>
                <a:gd name="connsiteX751" fmla="*/ 131953 w 766763"/>
                <a:gd name="connsiteY751" fmla="*/ 374101 h 2855913"/>
                <a:gd name="connsiteX752" fmla="*/ 134673 w 766763"/>
                <a:gd name="connsiteY752" fmla="*/ 374781 h 2855913"/>
                <a:gd name="connsiteX753" fmla="*/ 137166 w 766763"/>
                <a:gd name="connsiteY753" fmla="*/ 375461 h 2855913"/>
                <a:gd name="connsiteX754" fmla="*/ 140112 w 766763"/>
                <a:gd name="connsiteY754" fmla="*/ 376368 h 2855913"/>
                <a:gd name="connsiteX755" fmla="*/ 145778 w 766763"/>
                <a:gd name="connsiteY755" fmla="*/ 378636 h 2855913"/>
                <a:gd name="connsiteX756" fmla="*/ 151444 w 766763"/>
                <a:gd name="connsiteY756" fmla="*/ 381356 h 2855913"/>
                <a:gd name="connsiteX757" fmla="*/ 156883 w 766763"/>
                <a:gd name="connsiteY757" fmla="*/ 384530 h 2855913"/>
                <a:gd name="connsiteX758" fmla="*/ 162549 w 766763"/>
                <a:gd name="connsiteY758" fmla="*/ 387705 h 2855913"/>
                <a:gd name="connsiteX759" fmla="*/ 167988 w 766763"/>
                <a:gd name="connsiteY759" fmla="*/ 390652 h 2855913"/>
                <a:gd name="connsiteX760" fmla="*/ 177280 w 766763"/>
                <a:gd name="connsiteY760" fmla="*/ 397000 h 2855913"/>
                <a:gd name="connsiteX761" fmla="*/ 185213 w 766763"/>
                <a:gd name="connsiteY761" fmla="*/ 401988 h 2855913"/>
                <a:gd name="connsiteX762" fmla="*/ 188386 w 766763"/>
                <a:gd name="connsiteY762" fmla="*/ 403576 h 2855913"/>
                <a:gd name="connsiteX763" fmla="*/ 190425 w 766763"/>
                <a:gd name="connsiteY763" fmla="*/ 404482 h 2855913"/>
                <a:gd name="connsiteX764" fmla="*/ 192465 w 766763"/>
                <a:gd name="connsiteY764" fmla="*/ 405163 h 2855913"/>
                <a:gd name="connsiteX765" fmla="*/ 195185 w 766763"/>
                <a:gd name="connsiteY765" fmla="*/ 406070 h 2855913"/>
                <a:gd name="connsiteX766" fmla="*/ 201077 w 766763"/>
                <a:gd name="connsiteY766" fmla="*/ 409017 h 2855913"/>
                <a:gd name="connsiteX767" fmla="*/ 207196 w 766763"/>
                <a:gd name="connsiteY767" fmla="*/ 412645 h 2855913"/>
                <a:gd name="connsiteX768" fmla="*/ 214222 w 766763"/>
                <a:gd name="connsiteY768" fmla="*/ 416499 h 2855913"/>
                <a:gd name="connsiteX769" fmla="*/ 225327 w 766763"/>
                <a:gd name="connsiteY769" fmla="*/ 423528 h 2855913"/>
                <a:gd name="connsiteX770" fmla="*/ 230087 w 766763"/>
                <a:gd name="connsiteY770" fmla="*/ 426702 h 2855913"/>
                <a:gd name="connsiteX771" fmla="*/ 234166 w 766763"/>
                <a:gd name="connsiteY771" fmla="*/ 428289 h 2855913"/>
                <a:gd name="connsiteX772" fmla="*/ 238019 w 766763"/>
                <a:gd name="connsiteY772" fmla="*/ 429423 h 2855913"/>
                <a:gd name="connsiteX773" fmla="*/ 242325 w 766763"/>
                <a:gd name="connsiteY773" fmla="*/ 430783 h 2855913"/>
                <a:gd name="connsiteX774" fmla="*/ 244592 w 766763"/>
                <a:gd name="connsiteY774" fmla="*/ 431010 h 2855913"/>
                <a:gd name="connsiteX775" fmla="*/ 246405 w 766763"/>
                <a:gd name="connsiteY775" fmla="*/ 431236 h 2855913"/>
                <a:gd name="connsiteX776" fmla="*/ 248444 w 766763"/>
                <a:gd name="connsiteY776" fmla="*/ 431236 h 2855913"/>
                <a:gd name="connsiteX777" fmla="*/ 250031 w 766763"/>
                <a:gd name="connsiteY777" fmla="*/ 431236 h 2855913"/>
                <a:gd name="connsiteX778" fmla="*/ 251391 w 766763"/>
                <a:gd name="connsiteY778" fmla="*/ 430329 h 2855913"/>
                <a:gd name="connsiteX779" fmla="*/ 252297 w 766763"/>
                <a:gd name="connsiteY779" fmla="*/ 429649 h 2855913"/>
                <a:gd name="connsiteX780" fmla="*/ 252524 w 766763"/>
                <a:gd name="connsiteY780" fmla="*/ 429196 h 2855913"/>
                <a:gd name="connsiteX781" fmla="*/ 252750 w 766763"/>
                <a:gd name="connsiteY781" fmla="*/ 428516 h 2855913"/>
                <a:gd name="connsiteX782" fmla="*/ 252524 w 766763"/>
                <a:gd name="connsiteY782" fmla="*/ 426702 h 2855913"/>
                <a:gd name="connsiteX783" fmla="*/ 251164 w 766763"/>
                <a:gd name="connsiteY783" fmla="*/ 420353 h 2855913"/>
                <a:gd name="connsiteX784" fmla="*/ 249351 w 766763"/>
                <a:gd name="connsiteY784" fmla="*/ 409697 h 2855913"/>
                <a:gd name="connsiteX785" fmla="*/ 247538 w 766763"/>
                <a:gd name="connsiteY785" fmla="*/ 395640 h 2855913"/>
                <a:gd name="connsiteX786" fmla="*/ 246405 w 766763"/>
                <a:gd name="connsiteY786" fmla="*/ 387705 h 2855913"/>
                <a:gd name="connsiteX787" fmla="*/ 245725 w 766763"/>
                <a:gd name="connsiteY787" fmla="*/ 379316 h 2855913"/>
                <a:gd name="connsiteX788" fmla="*/ 245045 w 766763"/>
                <a:gd name="connsiteY788" fmla="*/ 370700 h 2855913"/>
                <a:gd name="connsiteX789" fmla="*/ 244818 w 766763"/>
                <a:gd name="connsiteY789" fmla="*/ 362084 h 2855913"/>
                <a:gd name="connsiteX790" fmla="*/ 244592 w 766763"/>
                <a:gd name="connsiteY790" fmla="*/ 353242 h 2855913"/>
                <a:gd name="connsiteX791" fmla="*/ 244818 w 766763"/>
                <a:gd name="connsiteY791" fmla="*/ 344853 h 2855913"/>
                <a:gd name="connsiteX792" fmla="*/ 245498 w 766763"/>
                <a:gd name="connsiteY792" fmla="*/ 336464 h 2855913"/>
                <a:gd name="connsiteX793" fmla="*/ 246405 w 766763"/>
                <a:gd name="connsiteY793" fmla="*/ 328755 h 2855913"/>
                <a:gd name="connsiteX794" fmla="*/ 247085 w 766763"/>
                <a:gd name="connsiteY794" fmla="*/ 325128 h 2855913"/>
                <a:gd name="connsiteX795" fmla="*/ 247991 w 766763"/>
                <a:gd name="connsiteY795" fmla="*/ 321727 h 2855913"/>
                <a:gd name="connsiteX796" fmla="*/ 248898 w 766763"/>
                <a:gd name="connsiteY796" fmla="*/ 318326 h 2855913"/>
                <a:gd name="connsiteX797" fmla="*/ 250031 w 766763"/>
                <a:gd name="connsiteY797" fmla="*/ 315152 h 2855913"/>
                <a:gd name="connsiteX798" fmla="*/ 252297 w 766763"/>
                <a:gd name="connsiteY798" fmla="*/ 309257 h 2855913"/>
                <a:gd name="connsiteX799" fmla="*/ 254790 w 766763"/>
                <a:gd name="connsiteY799" fmla="*/ 303815 h 2855913"/>
                <a:gd name="connsiteX800" fmla="*/ 259096 w 766763"/>
                <a:gd name="connsiteY800" fmla="*/ 294293 h 2855913"/>
                <a:gd name="connsiteX801" fmla="*/ 262949 w 766763"/>
                <a:gd name="connsiteY801" fmla="*/ 285904 h 2855913"/>
                <a:gd name="connsiteX802" fmla="*/ 266349 w 766763"/>
                <a:gd name="connsiteY802" fmla="*/ 277968 h 2855913"/>
                <a:gd name="connsiteX803" fmla="*/ 267935 w 766763"/>
                <a:gd name="connsiteY803" fmla="*/ 274114 h 2855913"/>
                <a:gd name="connsiteX804" fmla="*/ 269068 w 766763"/>
                <a:gd name="connsiteY804" fmla="*/ 270486 h 2855913"/>
                <a:gd name="connsiteX805" fmla="*/ 269975 w 766763"/>
                <a:gd name="connsiteY805" fmla="*/ 266405 h 2855913"/>
                <a:gd name="connsiteX806" fmla="*/ 270655 w 766763"/>
                <a:gd name="connsiteY806" fmla="*/ 262324 h 2855913"/>
                <a:gd name="connsiteX807" fmla="*/ 271108 w 766763"/>
                <a:gd name="connsiteY807" fmla="*/ 257789 h 2855913"/>
                <a:gd name="connsiteX808" fmla="*/ 271108 w 766763"/>
                <a:gd name="connsiteY808" fmla="*/ 253482 h 2855913"/>
                <a:gd name="connsiteX809" fmla="*/ 270655 w 766763"/>
                <a:gd name="connsiteY809" fmla="*/ 248494 h 2855913"/>
                <a:gd name="connsiteX810" fmla="*/ 269748 w 766763"/>
                <a:gd name="connsiteY810" fmla="*/ 243052 h 2855913"/>
                <a:gd name="connsiteX811" fmla="*/ 269295 w 766763"/>
                <a:gd name="connsiteY811" fmla="*/ 240331 h 2855913"/>
                <a:gd name="connsiteX812" fmla="*/ 268388 w 766763"/>
                <a:gd name="connsiteY812" fmla="*/ 237611 h 2855913"/>
                <a:gd name="connsiteX813" fmla="*/ 267029 w 766763"/>
                <a:gd name="connsiteY813" fmla="*/ 234890 h 2855913"/>
                <a:gd name="connsiteX814" fmla="*/ 265669 w 766763"/>
                <a:gd name="connsiteY814" fmla="*/ 232396 h 2855913"/>
                <a:gd name="connsiteX815" fmla="*/ 264082 w 766763"/>
                <a:gd name="connsiteY815" fmla="*/ 229675 h 2855913"/>
                <a:gd name="connsiteX816" fmla="*/ 262043 w 766763"/>
                <a:gd name="connsiteY816" fmla="*/ 227181 h 2855913"/>
                <a:gd name="connsiteX817" fmla="*/ 259776 w 766763"/>
                <a:gd name="connsiteY817" fmla="*/ 224687 h 2855913"/>
                <a:gd name="connsiteX818" fmla="*/ 257510 w 766763"/>
                <a:gd name="connsiteY818" fmla="*/ 222420 h 2855913"/>
                <a:gd name="connsiteX819" fmla="*/ 252297 w 766763"/>
                <a:gd name="connsiteY819" fmla="*/ 217659 h 2855913"/>
                <a:gd name="connsiteX820" fmla="*/ 246858 w 766763"/>
                <a:gd name="connsiteY820" fmla="*/ 213124 h 2855913"/>
                <a:gd name="connsiteX821" fmla="*/ 241192 w 766763"/>
                <a:gd name="connsiteY821" fmla="*/ 208363 h 2855913"/>
                <a:gd name="connsiteX822" fmla="*/ 235526 w 766763"/>
                <a:gd name="connsiteY822" fmla="*/ 204282 h 2855913"/>
                <a:gd name="connsiteX823" fmla="*/ 229860 w 766763"/>
                <a:gd name="connsiteY823" fmla="*/ 199974 h 2855913"/>
                <a:gd name="connsiteX824" fmla="*/ 224647 w 766763"/>
                <a:gd name="connsiteY824" fmla="*/ 195893 h 2855913"/>
                <a:gd name="connsiteX825" fmla="*/ 219888 w 766763"/>
                <a:gd name="connsiteY825" fmla="*/ 191585 h 2855913"/>
                <a:gd name="connsiteX826" fmla="*/ 215809 w 766763"/>
                <a:gd name="connsiteY826" fmla="*/ 187504 h 2855913"/>
                <a:gd name="connsiteX827" fmla="*/ 214222 w 766763"/>
                <a:gd name="connsiteY827" fmla="*/ 185237 h 2855913"/>
                <a:gd name="connsiteX828" fmla="*/ 212636 w 766763"/>
                <a:gd name="connsiteY828" fmla="*/ 183423 h 2855913"/>
                <a:gd name="connsiteX829" fmla="*/ 211503 w 766763"/>
                <a:gd name="connsiteY829" fmla="*/ 181382 h 2855913"/>
                <a:gd name="connsiteX830" fmla="*/ 210369 w 766763"/>
                <a:gd name="connsiteY830" fmla="*/ 179342 h 2855913"/>
                <a:gd name="connsiteX831" fmla="*/ 209916 w 766763"/>
                <a:gd name="connsiteY831" fmla="*/ 177301 h 2855913"/>
                <a:gd name="connsiteX832" fmla="*/ 209689 w 766763"/>
                <a:gd name="connsiteY832" fmla="*/ 175034 h 2855913"/>
                <a:gd name="connsiteX833" fmla="*/ 209689 w 766763"/>
                <a:gd name="connsiteY833" fmla="*/ 173220 h 2855913"/>
                <a:gd name="connsiteX834" fmla="*/ 210143 w 766763"/>
                <a:gd name="connsiteY834" fmla="*/ 170953 h 2855913"/>
                <a:gd name="connsiteX835" fmla="*/ 212182 w 766763"/>
                <a:gd name="connsiteY835" fmla="*/ 166645 h 2855913"/>
                <a:gd name="connsiteX836" fmla="*/ 214675 w 766763"/>
                <a:gd name="connsiteY836" fmla="*/ 161657 h 2855913"/>
                <a:gd name="connsiteX837" fmla="*/ 217848 w 766763"/>
                <a:gd name="connsiteY837" fmla="*/ 156669 h 2855913"/>
                <a:gd name="connsiteX838" fmla="*/ 221475 w 766763"/>
                <a:gd name="connsiteY838" fmla="*/ 151001 h 2855913"/>
                <a:gd name="connsiteX839" fmla="*/ 225554 w 766763"/>
                <a:gd name="connsiteY839" fmla="*/ 145106 h 2855913"/>
                <a:gd name="connsiteX840" fmla="*/ 230087 w 766763"/>
                <a:gd name="connsiteY840" fmla="*/ 139211 h 2855913"/>
                <a:gd name="connsiteX841" fmla="*/ 239832 w 766763"/>
                <a:gd name="connsiteY841" fmla="*/ 126287 h 2855913"/>
                <a:gd name="connsiteX842" fmla="*/ 249804 w 766763"/>
                <a:gd name="connsiteY842" fmla="*/ 113137 h 2855913"/>
                <a:gd name="connsiteX843" fmla="*/ 254790 w 766763"/>
                <a:gd name="connsiteY843" fmla="*/ 106562 h 2855913"/>
                <a:gd name="connsiteX844" fmla="*/ 259550 w 766763"/>
                <a:gd name="connsiteY844" fmla="*/ 99760 h 2855913"/>
                <a:gd name="connsiteX845" fmla="*/ 264082 w 766763"/>
                <a:gd name="connsiteY845" fmla="*/ 93185 h 2855913"/>
                <a:gd name="connsiteX846" fmla="*/ 268162 w 766763"/>
                <a:gd name="connsiteY846" fmla="*/ 86837 h 2855913"/>
                <a:gd name="connsiteX847" fmla="*/ 271788 w 766763"/>
                <a:gd name="connsiteY847" fmla="*/ 80262 h 2855913"/>
                <a:gd name="connsiteX848" fmla="*/ 274961 w 766763"/>
                <a:gd name="connsiteY848" fmla="*/ 74140 h 2855913"/>
                <a:gd name="connsiteX849" fmla="*/ 276321 w 766763"/>
                <a:gd name="connsiteY849" fmla="*/ 71192 h 2855913"/>
                <a:gd name="connsiteX850" fmla="*/ 278134 w 766763"/>
                <a:gd name="connsiteY850" fmla="*/ 68018 h 2855913"/>
                <a:gd name="connsiteX851" fmla="*/ 281760 w 766763"/>
                <a:gd name="connsiteY851" fmla="*/ 61897 h 2855913"/>
                <a:gd name="connsiteX852" fmla="*/ 286293 w 766763"/>
                <a:gd name="connsiteY852" fmla="*/ 55775 h 2855913"/>
                <a:gd name="connsiteX853" fmla="*/ 291279 w 766763"/>
                <a:gd name="connsiteY853" fmla="*/ 50107 h 2855913"/>
                <a:gd name="connsiteX854" fmla="*/ 296265 w 766763"/>
                <a:gd name="connsiteY854" fmla="*/ 44212 h 2855913"/>
                <a:gd name="connsiteX855" fmla="*/ 301931 w 766763"/>
                <a:gd name="connsiteY855" fmla="*/ 38544 h 2855913"/>
                <a:gd name="connsiteX856" fmla="*/ 307823 w 766763"/>
                <a:gd name="connsiteY856" fmla="*/ 33102 h 2855913"/>
                <a:gd name="connsiteX857" fmla="*/ 313489 w 766763"/>
                <a:gd name="connsiteY857" fmla="*/ 27887 h 2855913"/>
                <a:gd name="connsiteX858" fmla="*/ 319608 w 766763"/>
                <a:gd name="connsiteY858" fmla="*/ 23126 h 2855913"/>
                <a:gd name="connsiteX859" fmla="*/ 325501 w 766763"/>
                <a:gd name="connsiteY859" fmla="*/ 18592 h 2855913"/>
                <a:gd name="connsiteX860" fmla="*/ 331167 w 766763"/>
                <a:gd name="connsiteY860" fmla="*/ 14510 h 2855913"/>
                <a:gd name="connsiteX861" fmla="*/ 336606 w 766763"/>
                <a:gd name="connsiteY861" fmla="*/ 10883 h 2855913"/>
                <a:gd name="connsiteX862" fmla="*/ 341819 w 766763"/>
                <a:gd name="connsiteY862" fmla="*/ 7935 h 2855913"/>
                <a:gd name="connsiteX863" fmla="*/ 346352 w 766763"/>
                <a:gd name="connsiteY863" fmla="*/ 5215 h 2855913"/>
                <a:gd name="connsiteX864" fmla="*/ 350884 w 766763"/>
                <a:gd name="connsiteY864" fmla="*/ 3401 h 2855913"/>
                <a:gd name="connsiteX865" fmla="*/ 354284 w 766763"/>
                <a:gd name="connsiteY865" fmla="*/ 2040 h 2855913"/>
                <a:gd name="connsiteX866" fmla="*/ 358363 w 766763"/>
                <a:gd name="connsiteY866" fmla="*/ 1360 h 2855913"/>
                <a:gd name="connsiteX867" fmla="*/ 363576 w 766763"/>
                <a:gd name="connsiteY867" fmla="*/ 680 h 2855913"/>
                <a:gd name="connsiteX868" fmla="*/ 369695 w 766763"/>
                <a:gd name="connsiteY868" fmla="*/ 453 h 2855913"/>
                <a:gd name="connsiteX869" fmla="*/ 377174 w 766763"/>
                <a:gd name="connsiteY869" fmla="*/ 227 h 28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Lst>
              <a:rect l="l" t="t" r="r" b="b"/>
              <a:pathLst>
                <a:path w="766763" h="2855913">
                  <a:moveTo>
                    <a:pt x="70757" y="2398713"/>
                  </a:moveTo>
                  <a:lnTo>
                    <a:pt x="72572" y="2398940"/>
                  </a:lnTo>
                  <a:lnTo>
                    <a:pt x="74386" y="2399167"/>
                  </a:lnTo>
                  <a:lnTo>
                    <a:pt x="76427" y="2400075"/>
                  </a:lnTo>
                  <a:lnTo>
                    <a:pt x="78015" y="2400755"/>
                  </a:lnTo>
                  <a:lnTo>
                    <a:pt x="79829" y="2401890"/>
                  </a:lnTo>
                  <a:lnTo>
                    <a:pt x="81416" y="2403251"/>
                  </a:lnTo>
                  <a:lnTo>
                    <a:pt x="83004" y="2404612"/>
                  </a:lnTo>
                  <a:lnTo>
                    <a:pt x="84591" y="2405974"/>
                  </a:lnTo>
                  <a:lnTo>
                    <a:pt x="87313" y="2409604"/>
                  </a:lnTo>
                  <a:lnTo>
                    <a:pt x="90034" y="2413915"/>
                  </a:lnTo>
                  <a:lnTo>
                    <a:pt x="92529" y="2418453"/>
                  </a:lnTo>
                  <a:lnTo>
                    <a:pt x="94797" y="2423445"/>
                  </a:lnTo>
                  <a:lnTo>
                    <a:pt x="97065" y="2428437"/>
                  </a:lnTo>
                  <a:lnTo>
                    <a:pt x="101600" y="2438647"/>
                  </a:lnTo>
                  <a:lnTo>
                    <a:pt x="104095" y="2443866"/>
                  </a:lnTo>
                  <a:lnTo>
                    <a:pt x="106816" y="2448631"/>
                  </a:lnTo>
                  <a:lnTo>
                    <a:pt x="109538" y="2453396"/>
                  </a:lnTo>
                  <a:lnTo>
                    <a:pt x="112259" y="2457707"/>
                  </a:lnTo>
                  <a:lnTo>
                    <a:pt x="115434" y="2461337"/>
                  </a:lnTo>
                  <a:lnTo>
                    <a:pt x="117022" y="2463152"/>
                  </a:lnTo>
                  <a:lnTo>
                    <a:pt x="118836" y="2464514"/>
                  </a:lnTo>
                  <a:lnTo>
                    <a:pt x="122691" y="2467236"/>
                  </a:lnTo>
                  <a:lnTo>
                    <a:pt x="126547" y="2469732"/>
                  </a:lnTo>
                  <a:lnTo>
                    <a:pt x="130629" y="2471774"/>
                  </a:lnTo>
                  <a:lnTo>
                    <a:pt x="135391" y="2473816"/>
                  </a:lnTo>
                  <a:lnTo>
                    <a:pt x="140154" y="2475178"/>
                  </a:lnTo>
                  <a:lnTo>
                    <a:pt x="144916" y="2476766"/>
                  </a:lnTo>
                  <a:lnTo>
                    <a:pt x="150359" y="2477901"/>
                  </a:lnTo>
                  <a:lnTo>
                    <a:pt x="155802" y="2478808"/>
                  </a:lnTo>
                  <a:lnTo>
                    <a:pt x="161245" y="2479716"/>
                  </a:lnTo>
                  <a:lnTo>
                    <a:pt x="167141" y="2480397"/>
                  </a:lnTo>
                  <a:lnTo>
                    <a:pt x="173038" y="2480623"/>
                  </a:lnTo>
                  <a:lnTo>
                    <a:pt x="179161" y="2480850"/>
                  </a:lnTo>
                  <a:lnTo>
                    <a:pt x="185511" y="2480623"/>
                  </a:lnTo>
                  <a:lnTo>
                    <a:pt x="191861" y="2480397"/>
                  </a:lnTo>
                  <a:lnTo>
                    <a:pt x="198438" y="2480170"/>
                  </a:lnTo>
                  <a:lnTo>
                    <a:pt x="205015" y="2479262"/>
                  </a:lnTo>
                  <a:lnTo>
                    <a:pt x="219756" y="2477674"/>
                  </a:lnTo>
                  <a:lnTo>
                    <a:pt x="236538" y="2474951"/>
                  </a:lnTo>
                  <a:lnTo>
                    <a:pt x="254908" y="2471774"/>
                  </a:lnTo>
                  <a:lnTo>
                    <a:pt x="273050" y="2468598"/>
                  </a:lnTo>
                  <a:lnTo>
                    <a:pt x="290286" y="2465648"/>
                  </a:lnTo>
                  <a:lnTo>
                    <a:pt x="305708" y="2463152"/>
                  </a:lnTo>
                  <a:lnTo>
                    <a:pt x="317954" y="2461337"/>
                  </a:lnTo>
                  <a:lnTo>
                    <a:pt x="322490" y="2460883"/>
                  </a:lnTo>
                  <a:lnTo>
                    <a:pt x="325892" y="2460883"/>
                  </a:lnTo>
                  <a:lnTo>
                    <a:pt x="329520" y="2460429"/>
                  </a:lnTo>
                  <a:lnTo>
                    <a:pt x="334509" y="2459749"/>
                  </a:lnTo>
                  <a:lnTo>
                    <a:pt x="340179" y="2458160"/>
                  </a:lnTo>
                  <a:lnTo>
                    <a:pt x="346983" y="2456345"/>
                  </a:lnTo>
                  <a:lnTo>
                    <a:pt x="362858" y="2451354"/>
                  </a:lnTo>
                  <a:lnTo>
                    <a:pt x="379867" y="2445454"/>
                  </a:lnTo>
                  <a:lnTo>
                    <a:pt x="397102" y="2439328"/>
                  </a:lnTo>
                  <a:lnTo>
                    <a:pt x="412977" y="2433429"/>
                  </a:lnTo>
                  <a:lnTo>
                    <a:pt x="419781" y="2430479"/>
                  </a:lnTo>
                  <a:lnTo>
                    <a:pt x="425677" y="2427756"/>
                  </a:lnTo>
                  <a:lnTo>
                    <a:pt x="430440" y="2425487"/>
                  </a:lnTo>
                  <a:lnTo>
                    <a:pt x="433842" y="2423672"/>
                  </a:lnTo>
                  <a:lnTo>
                    <a:pt x="437243" y="2421630"/>
                  </a:lnTo>
                  <a:lnTo>
                    <a:pt x="441552" y="2420042"/>
                  </a:lnTo>
                  <a:lnTo>
                    <a:pt x="446542" y="2417999"/>
                  </a:lnTo>
                  <a:lnTo>
                    <a:pt x="452211" y="2416184"/>
                  </a:lnTo>
                  <a:lnTo>
                    <a:pt x="458788" y="2414596"/>
                  </a:lnTo>
                  <a:lnTo>
                    <a:pt x="465592" y="2412781"/>
                  </a:lnTo>
                  <a:lnTo>
                    <a:pt x="473076" y="2411419"/>
                  </a:lnTo>
                  <a:lnTo>
                    <a:pt x="481013" y="2410285"/>
                  </a:lnTo>
                  <a:lnTo>
                    <a:pt x="488951" y="2409150"/>
                  </a:lnTo>
                  <a:lnTo>
                    <a:pt x="497342" y="2408470"/>
                  </a:lnTo>
                  <a:lnTo>
                    <a:pt x="505506" y="2408016"/>
                  </a:lnTo>
                  <a:lnTo>
                    <a:pt x="514124" y="2408016"/>
                  </a:lnTo>
                  <a:lnTo>
                    <a:pt x="522288" y="2408470"/>
                  </a:lnTo>
                  <a:lnTo>
                    <a:pt x="530226" y="2409150"/>
                  </a:lnTo>
                  <a:lnTo>
                    <a:pt x="538390" y="2410512"/>
                  </a:lnTo>
                  <a:lnTo>
                    <a:pt x="542018" y="2411419"/>
                  </a:lnTo>
                  <a:lnTo>
                    <a:pt x="545874" y="2412327"/>
                  </a:lnTo>
                  <a:lnTo>
                    <a:pt x="553358" y="2414369"/>
                  </a:lnTo>
                  <a:lnTo>
                    <a:pt x="561749" y="2416184"/>
                  </a:lnTo>
                  <a:lnTo>
                    <a:pt x="570367" y="2417999"/>
                  </a:lnTo>
                  <a:lnTo>
                    <a:pt x="578985" y="2419361"/>
                  </a:lnTo>
                  <a:lnTo>
                    <a:pt x="597127" y="2422537"/>
                  </a:lnTo>
                  <a:lnTo>
                    <a:pt x="614590" y="2425487"/>
                  </a:lnTo>
                  <a:lnTo>
                    <a:pt x="622754" y="2427075"/>
                  </a:lnTo>
                  <a:lnTo>
                    <a:pt x="630692" y="2428664"/>
                  </a:lnTo>
                  <a:lnTo>
                    <a:pt x="637722" y="2430252"/>
                  </a:lnTo>
                  <a:lnTo>
                    <a:pt x="644072" y="2431840"/>
                  </a:lnTo>
                  <a:lnTo>
                    <a:pt x="649515" y="2433882"/>
                  </a:lnTo>
                  <a:lnTo>
                    <a:pt x="652010" y="2434790"/>
                  </a:lnTo>
                  <a:lnTo>
                    <a:pt x="654051" y="2435698"/>
                  </a:lnTo>
                  <a:lnTo>
                    <a:pt x="655865" y="2436832"/>
                  </a:lnTo>
                  <a:lnTo>
                    <a:pt x="657452" y="2437967"/>
                  </a:lnTo>
                  <a:lnTo>
                    <a:pt x="658586" y="2439101"/>
                  </a:lnTo>
                  <a:lnTo>
                    <a:pt x="659494" y="2440236"/>
                  </a:lnTo>
                  <a:lnTo>
                    <a:pt x="662442" y="2445681"/>
                  </a:lnTo>
                  <a:lnTo>
                    <a:pt x="665390" y="2452488"/>
                  </a:lnTo>
                  <a:lnTo>
                    <a:pt x="666977" y="2456345"/>
                  </a:lnTo>
                  <a:lnTo>
                    <a:pt x="668111" y="2459976"/>
                  </a:lnTo>
                  <a:lnTo>
                    <a:pt x="669019" y="2463833"/>
                  </a:lnTo>
                  <a:lnTo>
                    <a:pt x="670152" y="2467463"/>
                  </a:lnTo>
                  <a:lnTo>
                    <a:pt x="670379" y="2471321"/>
                  </a:lnTo>
                  <a:lnTo>
                    <a:pt x="670606" y="2474724"/>
                  </a:lnTo>
                  <a:lnTo>
                    <a:pt x="670152" y="2478128"/>
                  </a:lnTo>
                  <a:lnTo>
                    <a:pt x="669699" y="2479943"/>
                  </a:lnTo>
                  <a:lnTo>
                    <a:pt x="669019" y="2481304"/>
                  </a:lnTo>
                  <a:lnTo>
                    <a:pt x="668565" y="2483119"/>
                  </a:lnTo>
                  <a:lnTo>
                    <a:pt x="667658" y="2484254"/>
                  </a:lnTo>
                  <a:lnTo>
                    <a:pt x="666977" y="2485615"/>
                  </a:lnTo>
                  <a:lnTo>
                    <a:pt x="665617" y="2486977"/>
                  </a:lnTo>
                  <a:lnTo>
                    <a:pt x="664483" y="2487884"/>
                  </a:lnTo>
                  <a:lnTo>
                    <a:pt x="662895" y="2488792"/>
                  </a:lnTo>
                  <a:lnTo>
                    <a:pt x="661308" y="2489926"/>
                  </a:lnTo>
                  <a:lnTo>
                    <a:pt x="659494" y="2490607"/>
                  </a:lnTo>
                  <a:lnTo>
                    <a:pt x="655185" y="2491968"/>
                  </a:lnTo>
                  <a:lnTo>
                    <a:pt x="650195" y="2493103"/>
                  </a:lnTo>
                  <a:lnTo>
                    <a:pt x="644526" y="2494237"/>
                  </a:lnTo>
                  <a:lnTo>
                    <a:pt x="638176" y="2495145"/>
                  </a:lnTo>
                  <a:lnTo>
                    <a:pt x="631599" y="2495826"/>
                  </a:lnTo>
                  <a:lnTo>
                    <a:pt x="624795" y="2496506"/>
                  </a:lnTo>
                  <a:lnTo>
                    <a:pt x="617992" y="2496960"/>
                  </a:lnTo>
                  <a:lnTo>
                    <a:pt x="611188" y="2497187"/>
                  </a:lnTo>
                  <a:lnTo>
                    <a:pt x="604611" y="2497187"/>
                  </a:lnTo>
                  <a:lnTo>
                    <a:pt x="598261" y="2497187"/>
                  </a:lnTo>
                  <a:lnTo>
                    <a:pt x="592592" y="2496960"/>
                  </a:lnTo>
                  <a:lnTo>
                    <a:pt x="587602" y="2496506"/>
                  </a:lnTo>
                  <a:lnTo>
                    <a:pt x="583067" y="2495599"/>
                  </a:lnTo>
                  <a:lnTo>
                    <a:pt x="579665" y="2494691"/>
                  </a:lnTo>
                  <a:lnTo>
                    <a:pt x="578304" y="2494237"/>
                  </a:lnTo>
                  <a:lnTo>
                    <a:pt x="577397" y="2493784"/>
                  </a:lnTo>
                  <a:lnTo>
                    <a:pt x="576490" y="2493330"/>
                  </a:lnTo>
                  <a:lnTo>
                    <a:pt x="576263" y="2492422"/>
                  </a:lnTo>
                  <a:lnTo>
                    <a:pt x="575810" y="2491741"/>
                  </a:lnTo>
                  <a:lnTo>
                    <a:pt x="575129" y="2491288"/>
                  </a:lnTo>
                  <a:lnTo>
                    <a:pt x="574222" y="2490834"/>
                  </a:lnTo>
                  <a:lnTo>
                    <a:pt x="572861" y="2490380"/>
                  </a:lnTo>
                  <a:lnTo>
                    <a:pt x="569460" y="2489699"/>
                  </a:lnTo>
                  <a:lnTo>
                    <a:pt x="565377" y="2489472"/>
                  </a:lnTo>
                  <a:lnTo>
                    <a:pt x="560615" y="2489019"/>
                  </a:lnTo>
                  <a:lnTo>
                    <a:pt x="555172" y="2489019"/>
                  </a:lnTo>
                  <a:lnTo>
                    <a:pt x="543152" y="2489699"/>
                  </a:lnTo>
                  <a:lnTo>
                    <a:pt x="531133" y="2490607"/>
                  </a:lnTo>
                  <a:lnTo>
                    <a:pt x="519567" y="2491288"/>
                  </a:lnTo>
                  <a:lnTo>
                    <a:pt x="510042" y="2492195"/>
                  </a:lnTo>
                  <a:lnTo>
                    <a:pt x="504372" y="2492422"/>
                  </a:lnTo>
                  <a:lnTo>
                    <a:pt x="501877" y="2492876"/>
                  </a:lnTo>
                  <a:lnTo>
                    <a:pt x="498476" y="2493784"/>
                  </a:lnTo>
                  <a:lnTo>
                    <a:pt x="494393" y="2495372"/>
                  </a:lnTo>
                  <a:lnTo>
                    <a:pt x="489631" y="2497414"/>
                  </a:lnTo>
                  <a:lnTo>
                    <a:pt x="479199" y="2502406"/>
                  </a:lnTo>
                  <a:lnTo>
                    <a:pt x="468086" y="2508305"/>
                  </a:lnTo>
                  <a:lnTo>
                    <a:pt x="457427" y="2514204"/>
                  </a:lnTo>
                  <a:lnTo>
                    <a:pt x="448356" y="2519423"/>
                  </a:lnTo>
                  <a:lnTo>
                    <a:pt x="439511" y="2524188"/>
                  </a:lnTo>
                  <a:lnTo>
                    <a:pt x="456974" y="2524415"/>
                  </a:lnTo>
                  <a:lnTo>
                    <a:pt x="475343" y="2525095"/>
                  </a:lnTo>
                  <a:lnTo>
                    <a:pt x="496661" y="2526003"/>
                  </a:lnTo>
                  <a:lnTo>
                    <a:pt x="518886" y="2526911"/>
                  </a:lnTo>
                  <a:lnTo>
                    <a:pt x="539297" y="2528045"/>
                  </a:lnTo>
                  <a:lnTo>
                    <a:pt x="548368" y="2528726"/>
                  </a:lnTo>
                  <a:lnTo>
                    <a:pt x="556079" y="2529860"/>
                  </a:lnTo>
                  <a:lnTo>
                    <a:pt x="562202" y="2530541"/>
                  </a:lnTo>
                  <a:lnTo>
                    <a:pt x="566285" y="2531676"/>
                  </a:lnTo>
                  <a:lnTo>
                    <a:pt x="569460" y="2532810"/>
                  </a:lnTo>
                  <a:lnTo>
                    <a:pt x="572635" y="2534398"/>
                  </a:lnTo>
                  <a:lnTo>
                    <a:pt x="575810" y="2536213"/>
                  </a:lnTo>
                  <a:lnTo>
                    <a:pt x="579211" y="2538029"/>
                  </a:lnTo>
                  <a:lnTo>
                    <a:pt x="585788" y="2542794"/>
                  </a:lnTo>
                  <a:lnTo>
                    <a:pt x="592592" y="2547785"/>
                  </a:lnTo>
                  <a:lnTo>
                    <a:pt x="606426" y="2558450"/>
                  </a:lnTo>
                  <a:lnTo>
                    <a:pt x="613229" y="2563668"/>
                  </a:lnTo>
                  <a:lnTo>
                    <a:pt x="620486" y="2568206"/>
                  </a:lnTo>
                  <a:lnTo>
                    <a:pt x="624342" y="2570702"/>
                  </a:lnTo>
                  <a:lnTo>
                    <a:pt x="628877" y="2573198"/>
                  </a:lnTo>
                  <a:lnTo>
                    <a:pt x="640217" y="2578190"/>
                  </a:lnTo>
                  <a:lnTo>
                    <a:pt x="652690" y="2583862"/>
                  </a:lnTo>
                  <a:lnTo>
                    <a:pt x="666070" y="2589535"/>
                  </a:lnTo>
                  <a:lnTo>
                    <a:pt x="679224" y="2595207"/>
                  </a:lnTo>
                  <a:lnTo>
                    <a:pt x="685574" y="2598157"/>
                  </a:lnTo>
                  <a:lnTo>
                    <a:pt x="691470" y="2601106"/>
                  </a:lnTo>
                  <a:lnTo>
                    <a:pt x="696686" y="2603829"/>
                  </a:lnTo>
                  <a:lnTo>
                    <a:pt x="701222" y="2606779"/>
                  </a:lnTo>
                  <a:lnTo>
                    <a:pt x="705077" y="2609275"/>
                  </a:lnTo>
                  <a:lnTo>
                    <a:pt x="708026" y="2611771"/>
                  </a:lnTo>
                  <a:lnTo>
                    <a:pt x="708933" y="2613132"/>
                  </a:lnTo>
                  <a:lnTo>
                    <a:pt x="710067" y="2614493"/>
                  </a:lnTo>
                  <a:lnTo>
                    <a:pt x="710974" y="2616082"/>
                  </a:lnTo>
                  <a:lnTo>
                    <a:pt x="711654" y="2617443"/>
                  </a:lnTo>
                  <a:lnTo>
                    <a:pt x="712108" y="2619258"/>
                  </a:lnTo>
                  <a:lnTo>
                    <a:pt x="712561" y="2620847"/>
                  </a:lnTo>
                  <a:lnTo>
                    <a:pt x="712788" y="2622889"/>
                  </a:lnTo>
                  <a:lnTo>
                    <a:pt x="712788" y="2624477"/>
                  </a:lnTo>
                  <a:lnTo>
                    <a:pt x="712561" y="2628334"/>
                  </a:lnTo>
                  <a:lnTo>
                    <a:pt x="711881" y="2632418"/>
                  </a:lnTo>
                  <a:lnTo>
                    <a:pt x="710747" y="2636276"/>
                  </a:lnTo>
                  <a:lnTo>
                    <a:pt x="708706" y="2639906"/>
                  </a:lnTo>
                  <a:lnTo>
                    <a:pt x="706665" y="2643536"/>
                  </a:lnTo>
                  <a:lnTo>
                    <a:pt x="703717" y="2647167"/>
                  </a:lnTo>
                  <a:lnTo>
                    <a:pt x="701902" y="2648755"/>
                  </a:lnTo>
                  <a:lnTo>
                    <a:pt x="700315" y="2650116"/>
                  </a:lnTo>
                  <a:lnTo>
                    <a:pt x="698274" y="2651478"/>
                  </a:lnTo>
                  <a:lnTo>
                    <a:pt x="696233" y="2653066"/>
                  </a:lnTo>
                  <a:lnTo>
                    <a:pt x="694419" y="2654201"/>
                  </a:lnTo>
                  <a:lnTo>
                    <a:pt x="691924" y="2655335"/>
                  </a:lnTo>
                  <a:lnTo>
                    <a:pt x="689656" y="2656243"/>
                  </a:lnTo>
                  <a:lnTo>
                    <a:pt x="687388" y="2656923"/>
                  </a:lnTo>
                  <a:lnTo>
                    <a:pt x="684667" y="2657604"/>
                  </a:lnTo>
                  <a:lnTo>
                    <a:pt x="681945" y="2657831"/>
                  </a:lnTo>
                  <a:lnTo>
                    <a:pt x="678997" y="2658285"/>
                  </a:lnTo>
                  <a:lnTo>
                    <a:pt x="676049" y="2658285"/>
                  </a:lnTo>
                  <a:lnTo>
                    <a:pt x="670379" y="2658058"/>
                  </a:lnTo>
                  <a:lnTo>
                    <a:pt x="664029" y="2657377"/>
                  </a:lnTo>
                  <a:lnTo>
                    <a:pt x="657679" y="2656243"/>
                  </a:lnTo>
                  <a:lnTo>
                    <a:pt x="651102" y="2654654"/>
                  </a:lnTo>
                  <a:lnTo>
                    <a:pt x="644752" y="2653066"/>
                  </a:lnTo>
                  <a:lnTo>
                    <a:pt x="638629" y="2650797"/>
                  </a:lnTo>
                  <a:lnTo>
                    <a:pt x="632506" y="2648301"/>
                  </a:lnTo>
                  <a:lnTo>
                    <a:pt x="626836" y="2646032"/>
                  </a:lnTo>
                  <a:lnTo>
                    <a:pt x="621167" y="2643536"/>
                  </a:lnTo>
                  <a:lnTo>
                    <a:pt x="615951" y="2640814"/>
                  </a:lnTo>
                  <a:lnTo>
                    <a:pt x="611415" y="2638091"/>
                  </a:lnTo>
                  <a:lnTo>
                    <a:pt x="607333" y="2635595"/>
                  </a:lnTo>
                  <a:lnTo>
                    <a:pt x="603931" y="2633099"/>
                  </a:lnTo>
                  <a:lnTo>
                    <a:pt x="601210" y="2630603"/>
                  </a:lnTo>
                  <a:lnTo>
                    <a:pt x="599168" y="2628788"/>
                  </a:lnTo>
                  <a:lnTo>
                    <a:pt x="598488" y="2627653"/>
                  </a:lnTo>
                  <a:lnTo>
                    <a:pt x="598035" y="2626746"/>
                  </a:lnTo>
                  <a:lnTo>
                    <a:pt x="597581" y="2625838"/>
                  </a:lnTo>
                  <a:lnTo>
                    <a:pt x="596674" y="2624931"/>
                  </a:lnTo>
                  <a:lnTo>
                    <a:pt x="595767" y="2624250"/>
                  </a:lnTo>
                  <a:lnTo>
                    <a:pt x="594860" y="2623342"/>
                  </a:lnTo>
                  <a:lnTo>
                    <a:pt x="591911" y="2621754"/>
                  </a:lnTo>
                  <a:lnTo>
                    <a:pt x="588510" y="2620393"/>
                  </a:lnTo>
                  <a:lnTo>
                    <a:pt x="584654" y="2619258"/>
                  </a:lnTo>
                  <a:lnTo>
                    <a:pt x="580345" y="2617897"/>
                  </a:lnTo>
                  <a:lnTo>
                    <a:pt x="575356" y="2616762"/>
                  </a:lnTo>
                  <a:lnTo>
                    <a:pt x="570367" y="2615855"/>
                  </a:lnTo>
                  <a:lnTo>
                    <a:pt x="559708" y="2614040"/>
                  </a:lnTo>
                  <a:lnTo>
                    <a:pt x="549502" y="2612905"/>
                  </a:lnTo>
                  <a:lnTo>
                    <a:pt x="540204" y="2612224"/>
                  </a:lnTo>
                  <a:lnTo>
                    <a:pt x="532720" y="2611771"/>
                  </a:lnTo>
                  <a:lnTo>
                    <a:pt x="524556" y="2611544"/>
                  </a:lnTo>
                  <a:lnTo>
                    <a:pt x="512536" y="2611090"/>
                  </a:lnTo>
                  <a:lnTo>
                    <a:pt x="484642" y="2609955"/>
                  </a:lnTo>
                  <a:lnTo>
                    <a:pt x="449036" y="2607913"/>
                  </a:lnTo>
                  <a:lnTo>
                    <a:pt x="459922" y="2610636"/>
                  </a:lnTo>
                  <a:lnTo>
                    <a:pt x="471488" y="2613586"/>
                  </a:lnTo>
                  <a:lnTo>
                    <a:pt x="485322" y="2617216"/>
                  </a:lnTo>
                  <a:lnTo>
                    <a:pt x="499610" y="2621300"/>
                  </a:lnTo>
                  <a:lnTo>
                    <a:pt x="506640" y="2623796"/>
                  </a:lnTo>
                  <a:lnTo>
                    <a:pt x="513217" y="2626292"/>
                  </a:lnTo>
                  <a:lnTo>
                    <a:pt x="519567" y="2628788"/>
                  </a:lnTo>
                  <a:lnTo>
                    <a:pt x="525010" y="2631057"/>
                  </a:lnTo>
                  <a:lnTo>
                    <a:pt x="529318" y="2633553"/>
                  </a:lnTo>
                  <a:lnTo>
                    <a:pt x="531360" y="2634687"/>
                  </a:lnTo>
                  <a:lnTo>
                    <a:pt x="532720" y="2636049"/>
                  </a:lnTo>
                  <a:lnTo>
                    <a:pt x="538843" y="2641494"/>
                  </a:lnTo>
                  <a:lnTo>
                    <a:pt x="545420" y="2647847"/>
                  </a:lnTo>
                  <a:lnTo>
                    <a:pt x="559708" y="2662142"/>
                  </a:lnTo>
                  <a:lnTo>
                    <a:pt x="574222" y="2676437"/>
                  </a:lnTo>
                  <a:lnTo>
                    <a:pt x="580799" y="2682790"/>
                  </a:lnTo>
                  <a:lnTo>
                    <a:pt x="586695" y="2688008"/>
                  </a:lnTo>
                  <a:lnTo>
                    <a:pt x="593726" y="2693681"/>
                  </a:lnTo>
                  <a:lnTo>
                    <a:pt x="601890" y="2700261"/>
                  </a:lnTo>
                  <a:lnTo>
                    <a:pt x="620713" y="2715009"/>
                  </a:lnTo>
                  <a:lnTo>
                    <a:pt x="629331" y="2722270"/>
                  </a:lnTo>
                  <a:lnTo>
                    <a:pt x="637042" y="2728623"/>
                  </a:lnTo>
                  <a:lnTo>
                    <a:pt x="639763" y="2731573"/>
                  </a:lnTo>
                  <a:lnTo>
                    <a:pt x="642031" y="2733842"/>
                  </a:lnTo>
                  <a:lnTo>
                    <a:pt x="643845" y="2736111"/>
                  </a:lnTo>
                  <a:lnTo>
                    <a:pt x="644299" y="2737018"/>
                  </a:lnTo>
                  <a:lnTo>
                    <a:pt x="644526" y="2737926"/>
                  </a:lnTo>
                  <a:lnTo>
                    <a:pt x="644752" y="2739741"/>
                  </a:lnTo>
                  <a:lnTo>
                    <a:pt x="644526" y="2741783"/>
                  </a:lnTo>
                  <a:lnTo>
                    <a:pt x="644072" y="2744052"/>
                  </a:lnTo>
                  <a:lnTo>
                    <a:pt x="642938" y="2746775"/>
                  </a:lnTo>
                  <a:lnTo>
                    <a:pt x="641804" y="2749725"/>
                  </a:lnTo>
                  <a:lnTo>
                    <a:pt x="640217" y="2752448"/>
                  </a:lnTo>
                  <a:lnTo>
                    <a:pt x="638176" y="2755397"/>
                  </a:lnTo>
                  <a:lnTo>
                    <a:pt x="635908" y="2758120"/>
                  </a:lnTo>
                  <a:lnTo>
                    <a:pt x="633640" y="2760616"/>
                  </a:lnTo>
                  <a:lnTo>
                    <a:pt x="630692" y="2762885"/>
                  </a:lnTo>
                  <a:lnTo>
                    <a:pt x="627744" y="2764927"/>
                  </a:lnTo>
                  <a:lnTo>
                    <a:pt x="624342" y="2766288"/>
                  </a:lnTo>
                  <a:lnTo>
                    <a:pt x="622527" y="2766969"/>
                  </a:lnTo>
                  <a:lnTo>
                    <a:pt x="620940" y="2767196"/>
                  </a:lnTo>
                  <a:lnTo>
                    <a:pt x="619126" y="2767650"/>
                  </a:lnTo>
                  <a:lnTo>
                    <a:pt x="617311" y="2767650"/>
                  </a:lnTo>
                  <a:lnTo>
                    <a:pt x="615270" y="2767650"/>
                  </a:lnTo>
                  <a:lnTo>
                    <a:pt x="613229" y="2767423"/>
                  </a:lnTo>
                  <a:lnTo>
                    <a:pt x="611188" y="2766969"/>
                  </a:lnTo>
                  <a:lnTo>
                    <a:pt x="609147" y="2766515"/>
                  </a:lnTo>
                  <a:lnTo>
                    <a:pt x="604838" y="2764927"/>
                  </a:lnTo>
                  <a:lnTo>
                    <a:pt x="600302" y="2762658"/>
                  </a:lnTo>
                  <a:lnTo>
                    <a:pt x="595540" y="2759708"/>
                  </a:lnTo>
                  <a:lnTo>
                    <a:pt x="590551" y="2756532"/>
                  </a:lnTo>
                  <a:lnTo>
                    <a:pt x="585561" y="2753128"/>
                  </a:lnTo>
                  <a:lnTo>
                    <a:pt x="580572" y="2749498"/>
                  </a:lnTo>
                  <a:lnTo>
                    <a:pt x="570367" y="2742010"/>
                  </a:lnTo>
                  <a:lnTo>
                    <a:pt x="560615" y="2734976"/>
                  </a:lnTo>
                  <a:lnTo>
                    <a:pt x="551770" y="2728623"/>
                  </a:lnTo>
                  <a:lnTo>
                    <a:pt x="547915" y="2725900"/>
                  </a:lnTo>
                  <a:lnTo>
                    <a:pt x="544286" y="2723858"/>
                  </a:lnTo>
                  <a:lnTo>
                    <a:pt x="541111" y="2722497"/>
                  </a:lnTo>
                  <a:lnTo>
                    <a:pt x="539524" y="2722043"/>
                  </a:lnTo>
                  <a:lnTo>
                    <a:pt x="538390" y="2721816"/>
                  </a:lnTo>
                  <a:lnTo>
                    <a:pt x="532720" y="2720682"/>
                  </a:lnTo>
                  <a:lnTo>
                    <a:pt x="525917" y="2719093"/>
                  </a:lnTo>
                  <a:lnTo>
                    <a:pt x="518433" y="2717051"/>
                  </a:lnTo>
                  <a:lnTo>
                    <a:pt x="510042" y="2715009"/>
                  </a:lnTo>
                  <a:lnTo>
                    <a:pt x="494167" y="2709791"/>
                  </a:lnTo>
                  <a:lnTo>
                    <a:pt x="480786" y="2705026"/>
                  </a:lnTo>
                  <a:lnTo>
                    <a:pt x="477611" y="2703891"/>
                  </a:lnTo>
                  <a:lnTo>
                    <a:pt x="474209" y="2702984"/>
                  </a:lnTo>
                  <a:lnTo>
                    <a:pt x="465818" y="2701169"/>
                  </a:lnTo>
                  <a:lnTo>
                    <a:pt x="456974" y="2699580"/>
                  </a:lnTo>
                  <a:lnTo>
                    <a:pt x="448129" y="2698446"/>
                  </a:lnTo>
                  <a:lnTo>
                    <a:pt x="432934" y="2696404"/>
                  </a:lnTo>
                  <a:lnTo>
                    <a:pt x="426584" y="2695723"/>
                  </a:lnTo>
                  <a:lnTo>
                    <a:pt x="435429" y="2701849"/>
                  </a:lnTo>
                  <a:lnTo>
                    <a:pt x="444727" y="2708429"/>
                  </a:lnTo>
                  <a:lnTo>
                    <a:pt x="455613" y="2716144"/>
                  </a:lnTo>
                  <a:lnTo>
                    <a:pt x="466952" y="2724993"/>
                  </a:lnTo>
                  <a:lnTo>
                    <a:pt x="472622" y="2729304"/>
                  </a:lnTo>
                  <a:lnTo>
                    <a:pt x="477838" y="2733388"/>
                  </a:lnTo>
                  <a:lnTo>
                    <a:pt x="482374" y="2737472"/>
                  </a:lnTo>
                  <a:lnTo>
                    <a:pt x="486229" y="2741556"/>
                  </a:lnTo>
                  <a:lnTo>
                    <a:pt x="489404" y="2744960"/>
                  </a:lnTo>
                  <a:lnTo>
                    <a:pt x="491899" y="2747683"/>
                  </a:lnTo>
                  <a:lnTo>
                    <a:pt x="495301" y="2754036"/>
                  </a:lnTo>
                  <a:lnTo>
                    <a:pt x="498929" y="2761750"/>
                  </a:lnTo>
                  <a:lnTo>
                    <a:pt x="502785" y="2769919"/>
                  </a:lnTo>
                  <a:lnTo>
                    <a:pt x="506413" y="2778995"/>
                  </a:lnTo>
                  <a:lnTo>
                    <a:pt x="513443" y="2796466"/>
                  </a:lnTo>
                  <a:lnTo>
                    <a:pt x="516618" y="2804180"/>
                  </a:lnTo>
                  <a:lnTo>
                    <a:pt x="519793" y="2811441"/>
                  </a:lnTo>
                  <a:lnTo>
                    <a:pt x="526143" y="2825282"/>
                  </a:lnTo>
                  <a:lnTo>
                    <a:pt x="529545" y="2832770"/>
                  </a:lnTo>
                  <a:lnTo>
                    <a:pt x="532267" y="2839803"/>
                  </a:lnTo>
                  <a:lnTo>
                    <a:pt x="533401" y="2843207"/>
                  </a:lnTo>
                  <a:lnTo>
                    <a:pt x="534308" y="2846157"/>
                  </a:lnTo>
                  <a:lnTo>
                    <a:pt x="534761" y="2849106"/>
                  </a:lnTo>
                  <a:lnTo>
                    <a:pt x="534988" y="2851375"/>
                  </a:lnTo>
                  <a:lnTo>
                    <a:pt x="534761" y="2853190"/>
                  </a:lnTo>
                  <a:lnTo>
                    <a:pt x="534535" y="2854325"/>
                  </a:lnTo>
                  <a:lnTo>
                    <a:pt x="534081" y="2854779"/>
                  </a:lnTo>
                  <a:lnTo>
                    <a:pt x="533401" y="2855232"/>
                  </a:lnTo>
                  <a:lnTo>
                    <a:pt x="532720" y="2855686"/>
                  </a:lnTo>
                  <a:lnTo>
                    <a:pt x="531813" y="2855913"/>
                  </a:lnTo>
                  <a:lnTo>
                    <a:pt x="530906" y="2855913"/>
                  </a:lnTo>
                  <a:lnTo>
                    <a:pt x="525690" y="2855913"/>
                  </a:lnTo>
                  <a:lnTo>
                    <a:pt x="518886" y="2855459"/>
                  </a:lnTo>
                  <a:lnTo>
                    <a:pt x="514804" y="2855006"/>
                  </a:lnTo>
                  <a:lnTo>
                    <a:pt x="510722" y="2854325"/>
                  </a:lnTo>
                  <a:lnTo>
                    <a:pt x="505960" y="2853190"/>
                  </a:lnTo>
                  <a:lnTo>
                    <a:pt x="501424" y="2851829"/>
                  </a:lnTo>
                  <a:lnTo>
                    <a:pt x="496435" y="2850014"/>
                  </a:lnTo>
                  <a:lnTo>
                    <a:pt x="491445" y="2847972"/>
                  </a:lnTo>
                  <a:lnTo>
                    <a:pt x="486456" y="2845249"/>
                  </a:lnTo>
                  <a:lnTo>
                    <a:pt x="481467" y="2841845"/>
                  </a:lnTo>
                  <a:lnTo>
                    <a:pt x="476251" y="2837988"/>
                  </a:lnTo>
                  <a:lnTo>
                    <a:pt x="471488" y="2833450"/>
                  </a:lnTo>
                  <a:lnTo>
                    <a:pt x="468993" y="2831181"/>
                  </a:lnTo>
                  <a:lnTo>
                    <a:pt x="466499" y="2828458"/>
                  </a:lnTo>
                  <a:lnTo>
                    <a:pt x="464458" y="2825509"/>
                  </a:lnTo>
                  <a:lnTo>
                    <a:pt x="461963" y="2822559"/>
                  </a:lnTo>
                  <a:lnTo>
                    <a:pt x="453345" y="2810760"/>
                  </a:lnTo>
                  <a:lnTo>
                    <a:pt x="445861" y="2801458"/>
                  </a:lnTo>
                  <a:lnTo>
                    <a:pt x="442459" y="2796920"/>
                  </a:lnTo>
                  <a:lnTo>
                    <a:pt x="439058" y="2793289"/>
                  </a:lnTo>
                  <a:lnTo>
                    <a:pt x="435883" y="2789886"/>
                  </a:lnTo>
                  <a:lnTo>
                    <a:pt x="432934" y="2786936"/>
                  </a:lnTo>
                  <a:lnTo>
                    <a:pt x="429759" y="2784213"/>
                  </a:lnTo>
                  <a:lnTo>
                    <a:pt x="426811" y="2782171"/>
                  </a:lnTo>
                  <a:lnTo>
                    <a:pt x="423863" y="2780129"/>
                  </a:lnTo>
                  <a:lnTo>
                    <a:pt x="420915" y="2778541"/>
                  </a:lnTo>
                  <a:lnTo>
                    <a:pt x="417967" y="2776953"/>
                  </a:lnTo>
                  <a:lnTo>
                    <a:pt x="414792" y="2775818"/>
                  </a:lnTo>
                  <a:lnTo>
                    <a:pt x="411390" y="2774910"/>
                  </a:lnTo>
                  <a:lnTo>
                    <a:pt x="407988" y="2774003"/>
                  </a:lnTo>
                  <a:lnTo>
                    <a:pt x="404359" y="2773322"/>
                  </a:lnTo>
                  <a:lnTo>
                    <a:pt x="400051" y="2772868"/>
                  </a:lnTo>
                  <a:lnTo>
                    <a:pt x="390299" y="2771961"/>
                  </a:lnTo>
                  <a:lnTo>
                    <a:pt x="379413" y="2771734"/>
                  </a:lnTo>
                  <a:lnTo>
                    <a:pt x="366940" y="2771734"/>
                  </a:lnTo>
                  <a:lnTo>
                    <a:pt x="353559" y="2772415"/>
                  </a:lnTo>
                  <a:lnTo>
                    <a:pt x="339272" y="2773322"/>
                  </a:lnTo>
                  <a:lnTo>
                    <a:pt x="324304" y="2775364"/>
                  </a:lnTo>
                  <a:lnTo>
                    <a:pt x="316820" y="2776272"/>
                  </a:lnTo>
                  <a:lnTo>
                    <a:pt x="309336" y="2777633"/>
                  </a:lnTo>
                  <a:lnTo>
                    <a:pt x="301399" y="2779448"/>
                  </a:lnTo>
                  <a:lnTo>
                    <a:pt x="292554" y="2781717"/>
                  </a:lnTo>
                  <a:lnTo>
                    <a:pt x="283483" y="2784213"/>
                  </a:lnTo>
                  <a:lnTo>
                    <a:pt x="273958" y="2787390"/>
                  </a:lnTo>
                  <a:lnTo>
                    <a:pt x="254227" y="2793970"/>
                  </a:lnTo>
                  <a:lnTo>
                    <a:pt x="234043" y="2800777"/>
                  </a:lnTo>
                  <a:lnTo>
                    <a:pt x="224065" y="2803727"/>
                  </a:lnTo>
                  <a:lnTo>
                    <a:pt x="214540" y="2806676"/>
                  </a:lnTo>
                  <a:lnTo>
                    <a:pt x="205241" y="2809172"/>
                  </a:lnTo>
                  <a:lnTo>
                    <a:pt x="196170" y="2811214"/>
                  </a:lnTo>
                  <a:lnTo>
                    <a:pt x="192088" y="2811895"/>
                  </a:lnTo>
                  <a:lnTo>
                    <a:pt x="187779" y="2812349"/>
                  </a:lnTo>
                  <a:lnTo>
                    <a:pt x="183697" y="2812576"/>
                  </a:lnTo>
                  <a:lnTo>
                    <a:pt x="180068" y="2812802"/>
                  </a:lnTo>
                  <a:lnTo>
                    <a:pt x="176440" y="2812802"/>
                  </a:lnTo>
                  <a:lnTo>
                    <a:pt x="173038" y="2812576"/>
                  </a:lnTo>
                  <a:lnTo>
                    <a:pt x="169636" y="2812122"/>
                  </a:lnTo>
                  <a:lnTo>
                    <a:pt x="166688" y="2811441"/>
                  </a:lnTo>
                  <a:lnTo>
                    <a:pt x="151493" y="2806676"/>
                  </a:lnTo>
                  <a:lnTo>
                    <a:pt x="130856" y="2800096"/>
                  </a:lnTo>
                  <a:lnTo>
                    <a:pt x="119063" y="2796466"/>
                  </a:lnTo>
                  <a:lnTo>
                    <a:pt x="106363" y="2792155"/>
                  </a:lnTo>
                  <a:lnTo>
                    <a:pt x="93436" y="2787617"/>
                  </a:lnTo>
                  <a:lnTo>
                    <a:pt x="80282" y="2782852"/>
                  </a:lnTo>
                  <a:lnTo>
                    <a:pt x="67129" y="2777633"/>
                  </a:lnTo>
                  <a:lnTo>
                    <a:pt x="54429" y="2772415"/>
                  </a:lnTo>
                  <a:lnTo>
                    <a:pt x="42409" y="2766742"/>
                  </a:lnTo>
                  <a:lnTo>
                    <a:pt x="31070" y="2761070"/>
                  </a:lnTo>
                  <a:lnTo>
                    <a:pt x="26081" y="2758347"/>
                  </a:lnTo>
                  <a:lnTo>
                    <a:pt x="20865" y="2755397"/>
                  </a:lnTo>
                  <a:lnTo>
                    <a:pt x="16556" y="2752674"/>
                  </a:lnTo>
                  <a:lnTo>
                    <a:pt x="12473" y="2749725"/>
                  </a:lnTo>
                  <a:lnTo>
                    <a:pt x="8391" y="2746775"/>
                  </a:lnTo>
                  <a:lnTo>
                    <a:pt x="4990" y="2743825"/>
                  </a:lnTo>
                  <a:lnTo>
                    <a:pt x="2495" y="2740876"/>
                  </a:lnTo>
                  <a:lnTo>
                    <a:pt x="0" y="2737926"/>
                  </a:lnTo>
                  <a:lnTo>
                    <a:pt x="4536" y="2733615"/>
                  </a:lnTo>
                  <a:lnTo>
                    <a:pt x="17236" y="2722043"/>
                  </a:lnTo>
                  <a:lnTo>
                    <a:pt x="34925" y="2705026"/>
                  </a:lnTo>
                  <a:lnTo>
                    <a:pt x="45131" y="2694815"/>
                  </a:lnTo>
                  <a:lnTo>
                    <a:pt x="56016" y="2684151"/>
                  </a:lnTo>
                  <a:lnTo>
                    <a:pt x="66449" y="2673033"/>
                  </a:lnTo>
                  <a:lnTo>
                    <a:pt x="76881" y="2661915"/>
                  </a:lnTo>
                  <a:lnTo>
                    <a:pt x="86859" y="2650343"/>
                  </a:lnTo>
                  <a:lnTo>
                    <a:pt x="95931" y="2639452"/>
                  </a:lnTo>
                  <a:lnTo>
                    <a:pt x="100013" y="2634007"/>
                  </a:lnTo>
                  <a:lnTo>
                    <a:pt x="103641" y="2629015"/>
                  </a:lnTo>
                  <a:lnTo>
                    <a:pt x="107043" y="2623796"/>
                  </a:lnTo>
                  <a:lnTo>
                    <a:pt x="110218" y="2619031"/>
                  </a:lnTo>
                  <a:lnTo>
                    <a:pt x="112713" y="2614266"/>
                  </a:lnTo>
                  <a:lnTo>
                    <a:pt x="114754" y="2610182"/>
                  </a:lnTo>
                  <a:lnTo>
                    <a:pt x="116341" y="2606098"/>
                  </a:lnTo>
                  <a:lnTo>
                    <a:pt x="117249" y="2602468"/>
                  </a:lnTo>
                  <a:lnTo>
                    <a:pt x="117929" y="2599064"/>
                  </a:lnTo>
                  <a:lnTo>
                    <a:pt x="118609" y="2595661"/>
                  </a:lnTo>
                  <a:lnTo>
                    <a:pt x="118836" y="2592030"/>
                  </a:lnTo>
                  <a:lnTo>
                    <a:pt x="118836" y="2588627"/>
                  </a:lnTo>
                  <a:lnTo>
                    <a:pt x="118609" y="2582047"/>
                  </a:lnTo>
                  <a:lnTo>
                    <a:pt x="117702" y="2575921"/>
                  </a:lnTo>
                  <a:lnTo>
                    <a:pt x="116568" y="2569568"/>
                  </a:lnTo>
                  <a:lnTo>
                    <a:pt x="114981" y="2563441"/>
                  </a:lnTo>
                  <a:lnTo>
                    <a:pt x="112940" y="2557542"/>
                  </a:lnTo>
                  <a:lnTo>
                    <a:pt x="110445" y="2552096"/>
                  </a:lnTo>
                  <a:lnTo>
                    <a:pt x="107724" y="2546878"/>
                  </a:lnTo>
                  <a:lnTo>
                    <a:pt x="105002" y="2541659"/>
                  </a:lnTo>
                  <a:lnTo>
                    <a:pt x="102054" y="2537121"/>
                  </a:lnTo>
                  <a:lnTo>
                    <a:pt x="98879" y="2532810"/>
                  </a:lnTo>
                  <a:lnTo>
                    <a:pt x="95477" y="2528499"/>
                  </a:lnTo>
                  <a:lnTo>
                    <a:pt x="92302" y="2524869"/>
                  </a:lnTo>
                  <a:lnTo>
                    <a:pt x="88900" y="2521465"/>
                  </a:lnTo>
                  <a:lnTo>
                    <a:pt x="85725" y="2518515"/>
                  </a:lnTo>
                  <a:lnTo>
                    <a:pt x="79375" y="2512843"/>
                  </a:lnTo>
                  <a:lnTo>
                    <a:pt x="72799" y="2506717"/>
                  </a:lnTo>
                  <a:lnTo>
                    <a:pt x="66449" y="2500364"/>
                  </a:lnTo>
                  <a:lnTo>
                    <a:pt x="63500" y="2496960"/>
                  </a:lnTo>
                  <a:lnTo>
                    <a:pt x="60552" y="2493784"/>
                  </a:lnTo>
                  <a:lnTo>
                    <a:pt x="57831" y="2490153"/>
                  </a:lnTo>
                  <a:lnTo>
                    <a:pt x="55109" y="2486750"/>
                  </a:lnTo>
                  <a:lnTo>
                    <a:pt x="53068" y="2483119"/>
                  </a:lnTo>
                  <a:lnTo>
                    <a:pt x="51027" y="2479716"/>
                  </a:lnTo>
                  <a:lnTo>
                    <a:pt x="49440" y="2475632"/>
                  </a:lnTo>
                  <a:lnTo>
                    <a:pt x="48079" y="2472001"/>
                  </a:lnTo>
                  <a:lnTo>
                    <a:pt x="47172" y="2468371"/>
                  </a:lnTo>
                  <a:lnTo>
                    <a:pt x="46491" y="2464514"/>
                  </a:lnTo>
                  <a:lnTo>
                    <a:pt x="46265" y="2460429"/>
                  </a:lnTo>
                  <a:lnTo>
                    <a:pt x="46491" y="2455438"/>
                  </a:lnTo>
                  <a:lnTo>
                    <a:pt x="46718" y="2450446"/>
                  </a:lnTo>
                  <a:lnTo>
                    <a:pt x="47172" y="2444773"/>
                  </a:lnTo>
                  <a:lnTo>
                    <a:pt x="48079" y="2439101"/>
                  </a:lnTo>
                  <a:lnTo>
                    <a:pt x="49213" y="2433429"/>
                  </a:lnTo>
                  <a:lnTo>
                    <a:pt x="50573" y="2427756"/>
                  </a:lnTo>
                  <a:lnTo>
                    <a:pt x="52161" y="2422084"/>
                  </a:lnTo>
                  <a:lnTo>
                    <a:pt x="53975" y="2416865"/>
                  </a:lnTo>
                  <a:lnTo>
                    <a:pt x="56243" y="2412100"/>
                  </a:lnTo>
                  <a:lnTo>
                    <a:pt x="58511" y="2407789"/>
                  </a:lnTo>
                  <a:lnTo>
                    <a:pt x="59872" y="2405747"/>
                  </a:lnTo>
                  <a:lnTo>
                    <a:pt x="61232" y="2404159"/>
                  </a:lnTo>
                  <a:lnTo>
                    <a:pt x="62593" y="2402570"/>
                  </a:lnTo>
                  <a:lnTo>
                    <a:pt x="64181" y="2401436"/>
                  </a:lnTo>
                  <a:lnTo>
                    <a:pt x="65768" y="2400528"/>
                  </a:lnTo>
                  <a:lnTo>
                    <a:pt x="67356" y="2399621"/>
                  </a:lnTo>
                  <a:lnTo>
                    <a:pt x="69170" y="2398940"/>
                  </a:lnTo>
                  <a:close/>
                  <a:moveTo>
                    <a:pt x="394399" y="0"/>
                  </a:moveTo>
                  <a:lnTo>
                    <a:pt x="413889" y="227"/>
                  </a:lnTo>
                  <a:lnTo>
                    <a:pt x="456044" y="1360"/>
                  </a:lnTo>
                  <a:lnTo>
                    <a:pt x="476894" y="1814"/>
                  </a:lnTo>
                  <a:lnTo>
                    <a:pt x="495705" y="2040"/>
                  </a:lnTo>
                  <a:lnTo>
                    <a:pt x="504544" y="2267"/>
                  </a:lnTo>
                  <a:lnTo>
                    <a:pt x="513156" y="2494"/>
                  </a:lnTo>
                  <a:lnTo>
                    <a:pt x="521315" y="3401"/>
                  </a:lnTo>
                  <a:lnTo>
                    <a:pt x="529248" y="4308"/>
                  </a:lnTo>
                  <a:lnTo>
                    <a:pt x="537180" y="5215"/>
                  </a:lnTo>
                  <a:lnTo>
                    <a:pt x="544432" y="6575"/>
                  </a:lnTo>
                  <a:lnTo>
                    <a:pt x="551685" y="7709"/>
                  </a:lnTo>
                  <a:lnTo>
                    <a:pt x="558710" y="9069"/>
                  </a:lnTo>
                  <a:lnTo>
                    <a:pt x="571855" y="12243"/>
                  </a:lnTo>
                  <a:lnTo>
                    <a:pt x="584094" y="15644"/>
                  </a:lnTo>
                  <a:lnTo>
                    <a:pt x="604944" y="21993"/>
                  </a:lnTo>
                  <a:lnTo>
                    <a:pt x="608344" y="23126"/>
                  </a:lnTo>
                  <a:lnTo>
                    <a:pt x="611970" y="24487"/>
                  </a:lnTo>
                  <a:lnTo>
                    <a:pt x="620129" y="28341"/>
                  </a:lnTo>
                  <a:lnTo>
                    <a:pt x="629421" y="33329"/>
                  </a:lnTo>
                  <a:lnTo>
                    <a:pt x="638713" y="38544"/>
                  </a:lnTo>
                  <a:lnTo>
                    <a:pt x="648685" y="44439"/>
                  </a:lnTo>
                  <a:lnTo>
                    <a:pt x="658431" y="50560"/>
                  </a:lnTo>
                  <a:lnTo>
                    <a:pt x="676108" y="61897"/>
                  </a:lnTo>
                  <a:lnTo>
                    <a:pt x="671349" y="65298"/>
                  </a:lnTo>
                  <a:lnTo>
                    <a:pt x="669763" y="66658"/>
                  </a:lnTo>
                  <a:lnTo>
                    <a:pt x="694466" y="104295"/>
                  </a:lnTo>
                  <a:lnTo>
                    <a:pt x="715770" y="136944"/>
                  </a:lnTo>
                  <a:lnTo>
                    <a:pt x="725742" y="152588"/>
                  </a:lnTo>
                  <a:lnTo>
                    <a:pt x="734127" y="166191"/>
                  </a:lnTo>
                  <a:lnTo>
                    <a:pt x="737754" y="172540"/>
                  </a:lnTo>
                  <a:lnTo>
                    <a:pt x="741380" y="179342"/>
                  </a:lnTo>
                  <a:lnTo>
                    <a:pt x="744779" y="186370"/>
                  </a:lnTo>
                  <a:lnTo>
                    <a:pt x="748179" y="193852"/>
                  </a:lnTo>
                  <a:lnTo>
                    <a:pt x="751125" y="201561"/>
                  </a:lnTo>
                  <a:lnTo>
                    <a:pt x="754072" y="209496"/>
                  </a:lnTo>
                  <a:lnTo>
                    <a:pt x="756791" y="217205"/>
                  </a:lnTo>
                  <a:lnTo>
                    <a:pt x="759058" y="224914"/>
                  </a:lnTo>
                  <a:lnTo>
                    <a:pt x="760871" y="232623"/>
                  </a:lnTo>
                  <a:lnTo>
                    <a:pt x="762457" y="239878"/>
                  </a:lnTo>
                  <a:lnTo>
                    <a:pt x="763590" y="246907"/>
                  </a:lnTo>
                  <a:lnTo>
                    <a:pt x="764044" y="253255"/>
                  </a:lnTo>
                  <a:lnTo>
                    <a:pt x="764270" y="259377"/>
                  </a:lnTo>
                  <a:lnTo>
                    <a:pt x="764044" y="262097"/>
                  </a:lnTo>
                  <a:lnTo>
                    <a:pt x="763817" y="264591"/>
                  </a:lnTo>
                  <a:lnTo>
                    <a:pt x="763590" y="266859"/>
                  </a:lnTo>
                  <a:lnTo>
                    <a:pt x="762910" y="269126"/>
                  </a:lnTo>
                  <a:lnTo>
                    <a:pt x="762457" y="270940"/>
                  </a:lnTo>
                  <a:lnTo>
                    <a:pt x="761324" y="272980"/>
                  </a:lnTo>
                  <a:lnTo>
                    <a:pt x="757698" y="279782"/>
                  </a:lnTo>
                  <a:lnTo>
                    <a:pt x="754072" y="287264"/>
                  </a:lnTo>
                  <a:lnTo>
                    <a:pt x="750672" y="295200"/>
                  </a:lnTo>
                  <a:lnTo>
                    <a:pt x="747726" y="302908"/>
                  </a:lnTo>
                  <a:lnTo>
                    <a:pt x="745459" y="310390"/>
                  </a:lnTo>
                  <a:lnTo>
                    <a:pt x="743193" y="317192"/>
                  </a:lnTo>
                  <a:lnTo>
                    <a:pt x="742060" y="323087"/>
                  </a:lnTo>
                  <a:lnTo>
                    <a:pt x="741607" y="325581"/>
                  </a:lnTo>
                  <a:lnTo>
                    <a:pt x="741380" y="327395"/>
                  </a:lnTo>
                  <a:lnTo>
                    <a:pt x="742060" y="329662"/>
                  </a:lnTo>
                  <a:lnTo>
                    <a:pt x="742740" y="332383"/>
                  </a:lnTo>
                  <a:lnTo>
                    <a:pt x="743646" y="335557"/>
                  </a:lnTo>
                  <a:lnTo>
                    <a:pt x="745006" y="339185"/>
                  </a:lnTo>
                  <a:lnTo>
                    <a:pt x="748859" y="348027"/>
                  </a:lnTo>
                  <a:lnTo>
                    <a:pt x="753165" y="358910"/>
                  </a:lnTo>
                  <a:lnTo>
                    <a:pt x="755431" y="365032"/>
                  </a:lnTo>
                  <a:lnTo>
                    <a:pt x="757244" y="371834"/>
                  </a:lnTo>
                  <a:lnTo>
                    <a:pt x="759284" y="378862"/>
                  </a:lnTo>
                  <a:lnTo>
                    <a:pt x="760871" y="386571"/>
                  </a:lnTo>
                  <a:lnTo>
                    <a:pt x="762457" y="394733"/>
                  </a:lnTo>
                  <a:lnTo>
                    <a:pt x="763364" y="403122"/>
                  </a:lnTo>
                  <a:lnTo>
                    <a:pt x="764044" y="412418"/>
                  </a:lnTo>
                  <a:lnTo>
                    <a:pt x="764270" y="421941"/>
                  </a:lnTo>
                  <a:lnTo>
                    <a:pt x="763817" y="461845"/>
                  </a:lnTo>
                  <a:lnTo>
                    <a:pt x="763364" y="501975"/>
                  </a:lnTo>
                  <a:lnTo>
                    <a:pt x="763364" y="521247"/>
                  </a:lnTo>
                  <a:lnTo>
                    <a:pt x="763364" y="539159"/>
                  </a:lnTo>
                  <a:lnTo>
                    <a:pt x="763590" y="555937"/>
                  </a:lnTo>
                  <a:lnTo>
                    <a:pt x="764270" y="570901"/>
                  </a:lnTo>
                  <a:lnTo>
                    <a:pt x="765630" y="589266"/>
                  </a:lnTo>
                  <a:lnTo>
                    <a:pt x="766083" y="601282"/>
                  </a:lnTo>
                  <a:lnTo>
                    <a:pt x="766537" y="614659"/>
                  </a:lnTo>
                  <a:lnTo>
                    <a:pt x="766763" y="629170"/>
                  </a:lnTo>
                  <a:lnTo>
                    <a:pt x="766763" y="644587"/>
                  </a:lnTo>
                  <a:lnTo>
                    <a:pt x="766310" y="660458"/>
                  </a:lnTo>
                  <a:lnTo>
                    <a:pt x="765857" y="668394"/>
                  </a:lnTo>
                  <a:lnTo>
                    <a:pt x="765403" y="676556"/>
                  </a:lnTo>
                  <a:lnTo>
                    <a:pt x="764270" y="684491"/>
                  </a:lnTo>
                  <a:lnTo>
                    <a:pt x="763364" y="692654"/>
                  </a:lnTo>
                  <a:lnTo>
                    <a:pt x="762230" y="700362"/>
                  </a:lnTo>
                  <a:lnTo>
                    <a:pt x="760871" y="707844"/>
                  </a:lnTo>
                  <a:lnTo>
                    <a:pt x="759284" y="715326"/>
                  </a:lnTo>
                  <a:lnTo>
                    <a:pt x="757244" y="722808"/>
                  </a:lnTo>
                  <a:lnTo>
                    <a:pt x="754978" y="729837"/>
                  </a:lnTo>
                  <a:lnTo>
                    <a:pt x="752712" y="736412"/>
                  </a:lnTo>
                  <a:lnTo>
                    <a:pt x="749992" y="742987"/>
                  </a:lnTo>
                  <a:lnTo>
                    <a:pt x="747046" y="748882"/>
                  </a:lnTo>
                  <a:lnTo>
                    <a:pt x="743646" y="754324"/>
                  </a:lnTo>
                  <a:lnTo>
                    <a:pt x="740020" y="759538"/>
                  </a:lnTo>
                  <a:lnTo>
                    <a:pt x="737980" y="761806"/>
                  </a:lnTo>
                  <a:lnTo>
                    <a:pt x="736167" y="764073"/>
                  </a:lnTo>
                  <a:lnTo>
                    <a:pt x="733901" y="766340"/>
                  </a:lnTo>
                  <a:lnTo>
                    <a:pt x="731634" y="768154"/>
                  </a:lnTo>
                  <a:lnTo>
                    <a:pt x="729368" y="769968"/>
                  </a:lnTo>
                  <a:lnTo>
                    <a:pt x="726875" y="771555"/>
                  </a:lnTo>
                  <a:lnTo>
                    <a:pt x="724382" y="773142"/>
                  </a:lnTo>
                  <a:lnTo>
                    <a:pt x="721662" y="774502"/>
                  </a:lnTo>
                  <a:lnTo>
                    <a:pt x="711464" y="779490"/>
                  </a:lnTo>
                  <a:lnTo>
                    <a:pt x="702625" y="783345"/>
                  </a:lnTo>
                  <a:lnTo>
                    <a:pt x="694239" y="786519"/>
                  </a:lnTo>
                  <a:lnTo>
                    <a:pt x="687214" y="789240"/>
                  </a:lnTo>
                  <a:lnTo>
                    <a:pt x="680868" y="791280"/>
                  </a:lnTo>
                  <a:lnTo>
                    <a:pt x="675202" y="792867"/>
                  </a:lnTo>
                  <a:lnTo>
                    <a:pt x="670669" y="794001"/>
                  </a:lnTo>
                  <a:lnTo>
                    <a:pt x="666816" y="794681"/>
                  </a:lnTo>
                  <a:lnTo>
                    <a:pt x="663643" y="795361"/>
                  </a:lnTo>
                  <a:lnTo>
                    <a:pt x="660924" y="795588"/>
                  </a:lnTo>
                  <a:lnTo>
                    <a:pt x="658657" y="795361"/>
                  </a:lnTo>
                  <a:lnTo>
                    <a:pt x="657071" y="795361"/>
                  </a:lnTo>
                  <a:lnTo>
                    <a:pt x="655031" y="794681"/>
                  </a:lnTo>
                  <a:lnTo>
                    <a:pt x="654578" y="794454"/>
                  </a:lnTo>
                  <a:lnTo>
                    <a:pt x="662510" y="810325"/>
                  </a:lnTo>
                  <a:lnTo>
                    <a:pt x="660470" y="811006"/>
                  </a:lnTo>
                  <a:lnTo>
                    <a:pt x="658431" y="811912"/>
                  </a:lnTo>
                  <a:lnTo>
                    <a:pt x="656618" y="813273"/>
                  </a:lnTo>
                  <a:lnTo>
                    <a:pt x="654805" y="815087"/>
                  </a:lnTo>
                  <a:lnTo>
                    <a:pt x="653218" y="816674"/>
                  </a:lnTo>
                  <a:lnTo>
                    <a:pt x="651632" y="819168"/>
                  </a:lnTo>
                  <a:lnTo>
                    <a:pt x="650272" y="821435"/>
                  </a:lnTo>
                  <a:lnTo>
                    <a:pt x="648685" y="824156"/>
                  </a:lnTo>
                  <a:lnTo>
                    <a:pt x="646192" y="830277"/>
                  </a:lnTo>
                  <a:lnTo>
                    <a:pt x="643926" y="836853"/>
                  </a:lnTo>
                  <a:lnTo>
                    <a:pt x="641886" y="843881"/>
                  </a:lnTo>
                  <a:lnTo>
                    <a:pt x="640300" y="850910"/>
                  </a:lnTo>
                  <a:lnTo>
                    <a:pt x="638713" y="857938"/>
                  </a:lnTo>
                  <a:lnTo>
                    <a:pt x="637807" y="865193"/>
                  </a:lnTo>
                  <a:lnTo>
                    <a:pt x="636220" y="876983"/>
                  </a:lnTo>
                  <a:lnTo>
                    <a:pt x="635087" y="885599"/>
                  </a:lnTo>
                  <a:lnTo>
                    <a:pt x="634860" y="889000"/>
                  </a:lnTo>
                  <a:lnTo>
                    <a:pt x="613330" y="880838"/>
                  </a:lnTo>
                  <a:lnTo>
                    <a:pt x="563470" y="862699"/>
                  </a:lnTo>
                  <a:lnTo>
                    <a:pt x="534687" y="852497"/>
                  </a:lnTo>
                  <a:lnTo>
                    <a:pt x="507037" y="842747"/>
                  </a:lnTo>
                  <a:lnTo>
                    <a:pt x="483240" y="834585"/>
                  </a:lnTo>
                  <a:lnTo>
                    <a:pt x="473722" y="831411"/>
                  </a:lnTo>
                  <a:lnTo>
                    <a:pt x="466016" y="829371"/>
                  </a:lnTo>
                  <a:lnTo>
                    <a:pt x="458990" y="827103"/>
                  </a:lnTo>
                  <a:lnTo>
                    <a:pt x="451738" y="824609"/>
                  </a:lnTo>
                  <a:lnTo>
                    <a:pt x="435193" y="818941"/>
                  </a:lnTo>
                  <a:lnTo>
                    <a:pt x="417742" y="812139"/>
                  </a:lnTo>
                  <a:lnTo>
                    <a:pt x="408903" y="808512"/>
                  </a:lnTo>
                  <a:lnTo>
                    <a:pt x="400291" y="804657"/>
                  </a:lnTo>
                  <a:lnTo>
                    <a:pt x="391679" y="800803"/>
                  </a:lnTo>
                  <a:lnTo>
                    <a:pt x="383747" y="796948"/>
                  </a:lnTo>
                  <a:lnTo>
                    <a:pt x="376041" y="793094"/>
                  </a:lnTo>
                  <a:lnTo>
                    <a:pt x="369015" y="789240"/>
                  </a:lnTo>
                  <a:lnTo>
                    <a:pt x="362669" y="785385"/>
                  </a:lnTo>
                  <a:lnTo>
                    <a:pt x="357230" y="781531"/>
                  </a:lnTo>
                  <a:lnTo>
                    <a:pt x="352697" y="777903"/>
                  </a:lnTo>
                  <a:lnTo>
                    <a:pt x="350884" y="776316"/>
                  </a:lnTo>
                  <a:lnTo>
                    <a:pt x="349298" y="774502"/>
                  </a:lnTo>
                  <a:lnTo>
                    <a:pt x="346578" y="771101"/>
                  </a:lnTo>
                  <a:lnTo>
                    <a:pt x="344312" y="767701"/>
                  </a:lnTo>
                  <a:lnTo>
                    <a:pt x="341819" y="764300"/>
                  </a:lnTo>
                  <a:lnTo>
                    <a:pt x="339552" y="760672"/>
                  </a:lnTo>
                  <a:lnTo>
                    <a:pt x="335700" y="753643"/>
                  </a:lnTo>
                  <a:lnTo>
                    <a:pt x="332073" y="746388"/>
                  </a:lnTo>
                  <a:lnTo>
                    <a:pt x="328221" y="739360"/>
                  </a:lnTo>
                  <a:lnTo>
                    <a:pt x="324368" y="732331"/>
                  </a:lnTo>
                  <a:lnTo>
                    <a:pt x="322101" y="729157"/>
                  </a:lnTo>
                  <a:lnTo>
                    <a:pt x="319608" y="725983"/>
                  </a:lnTo>
                  <a:lnTo>
                    <a:pt x="317342" y="722808"/>
                  </a:lnTo>
                  <a:lnTo>
                    <a:pt x="314622" y="720088"/>
                  </a:lnTo>
                  <a:lnTo>
                    <a:pt x="313036" y="718501"/>
                  </a:lnTo>
                  <a:lnTo>
                    <a:pt x="311223" y="717140"/>
                  </a:lnTo>
                  <a:lnTo>
                    <a:pt x="308956" y="716007"/>
                  </a:lnTo>
                  <a:lnTo>
                    <a:pt x="306237" y="714419"/>
                  </a:lnTo>
                  <a:lnTo>
                    <a:pt x="300571" y="711699"/>
                  </a:lnTo>
                  <a:lnTo>
                    <a:pt x="293319" y="709205"/>
                  </a:lnTo>
                  <a:lnTo>
                    <a:pt x="285839" y="706711"/>
                  </a:lnTo>
                  <a:lnTo>
                    <a:pt x="277454" y="703990"/>
                  </a:lnTo>
                  <a:lnTo>
                    <a:pt x="259323" y="699229"/>
                  </a:lnTo>
                  <a:lnTo>
                    <a:pt x="240739" y="694241"/>
                  </a:lnTo>
                  <a:lnTo>
                    <a:pt x="222381" y="689706"/>
                  </a:lnTo>
                  <a:lnTo>
                    <a:pt x="213769" y="687212"/>
                  </a:lnTo>
                  <a:lnTo>
                    <a:pt x="206063" y="684718"/>
                  </a:lnTo>
                  <a:lnTo>
                    <a:pt x="199038" y="682678"/>
                  </a:lnTo>
                  <a:lnTo>
                    <a:pt x="192918" y="680184"/>
                  </a:lnTo>
                  <a:lnTo>
                    <a:pt x="185666" y="677009"/>
                  </a:lnTo>
                  <a:lnTo>
                    <a:pt x="178867" y="673382"/>
                  </a:lnTo>
                  <a:lnTo>
                    <a:pt x="172068" y="669527"/>
                  </a:lnTo>
                  <a:lnTo>
                    <a:pt x="165722" y="665220"/>
                  </a:lnTo>
                  <a:lnTo>
                    <a:pt x="165949" y="665220"/>
                  </a:lnTo>
                  <a:lnTo>
                    <a:pt x="165042" y="661819"/>
                  </a:lnTo>
                  <a:lnTo>
                    <a:pt x="162096" y="652976"/>
                  </a:lnTo>
                  <a:lnTo>
                    <a:pt x="165042" y="648215"/>
                  </a:lnTo>
                  <a:lnTo>
                    <a:pt x="167308" y="643454"/>
                  </a:lnTo>
                  <a:lnTo>
                    <a:pt x="169801" y="638239"/>
                  </a:lnTo>
                  <a:lnTo>
                    <a:pt x="171614" y="633024"/>
                  </a:lnTo>
                  <a:lnTo>
                    <a:pt x="172974" y="627583"/>
                  </a:lnTo>
                  <a:lnTo>
                    <a:pt x="174334" y="621915"/>
                  </a:lnTo>
                  <a:lnTo>
                    <a:pt x="175014" y="616700"/>
                  </a:lnTo>
                  <a:lnTo>
                    <a:pt x="175241" y="611258"/>
                  </a:lnTo>
                  <a:lnTo>
                    <a:pt x="175241" y="606497"/>
                  </a:lnTo>
                  <a:lnTo>
                    <a:pt x="175014" y="601736"/>
                  </a:lnTo>
                  <a:lnTo>
                    <a:pt x="174334" y="597428"/>
                  </a:lnTo>
                  <a:lnTo>
                    <a:pt x="173201" y="593800"/>
                  </a:lnTo>
                  <a:lnTo>
                    <a:pt x="172068" y="590626"/>
                  </a:lnTo>
                  <a:lnTo>
                    <a:pt x="171161" y="589266"/>
                  </a:lnTo>
                  <a:lnTo>
                    <a:pt x="170255" y="588132"/>
                  </a:lnTo>
                  <a:lnTo>
                    <a:pt x="169348" y="587452"/>
                  </a:lnTo>
                  <a:lnTo>
                    <a:pt x="168442" y="586772"/>
                  </a:lnTo>
                  <a:lnTo>
                    <a:pt x="167082" y="586092"/>
                  </a:lnTo>
                  <a:lnTo>
                    <a:pt x="165949" y="585638"/>
                  </a:lnTo>
                  <a:lnTo>
                    <a:pt x="163909" y="585411"/>
                  </a:lnTo>
                  <a:lnTo>
                    <a:pt x="162096" y="584958"/>
                  </a:lnTo>
                  <a:lnTo>
                    <a:pt x="157336" y="583371"/>
                  </a:lnTo>
                  <a:lnTo>
                    <a:pt x="152577" y="581104"/>
                  </a:lnTo>
                  <a:lnTo>
                    <a:pt x="146911" y="578156"/>
                  </a:lnTo>
                  <a:lnTo>
                    <a:pt x="141472" y="574755"/>
                  </a:lnTo>
                  <a:lnTo>
                    <a:pt x="135579" y="571127"/>
                  </a:lnTo>
                  <a:lnTo>
                    <a:pt x="123567" y="563419"/>
                  </a:lnTo>
                  <a:lnTo>
                    <a:pt x="115408" y="548001"/>
                  </a:lnTo>
                  <a:lnTo>
                    <a:pt x="110876" y="540292"/>
                  </a:lnTo>
                  <a:lnTo>
                    <a:pt x="106570" y="532357"/>
                  </a:lnTo>
                  <a:lnTo>
                    <a:pt x="101810" y="524648"/>
                  </a:lnTo>
                  <a:lnTo>
                    <a:pt x="96824" y="516939"/>
                  </a:lnTo>
                  <a:lnTo>
                    <a:pt x="91612" y="509004"/>
                  </a:lnTo>
                  <a:lnTo>
                    <a:pt x="86172" y="501295"/>
                  </a:lnTo>
                  <a:lnTo>
                    <a:pt x="83226" y="496534"/>
                  </a:lnTo>
                  <a:lnTo>
                    <a:pt x="80280" y="491773"/>
                  </a:lnTo>
                  <a:lnTo>
                    <a:pt x="78920" y="484291"/>
                  </a:lnTo>
                  <a:lnTo>
                    <a:pt x="77787" y="477262"/>
                  </a:lnTo>
                  <a:lnTo>
                    <a:pt x="77107" y="470460"/>
                  </a:lnTo>
                  <a:lnTo>
                    <a:pt x="76654" y="463885"/>
                  </a:lnTo>
                  <a:lnTo>
                    <a:pt x="76427" y="457764"/>
                  </a:lnTo>
                  <a:lnTo>
                    <a:pt x="76200" y="451869"/>
                  </a:lnTo>
                  <a:lnTo>
                    <a:pt x="76427" y="446200"/>
                  </a:lnTo>
                  <a:lnTo>
                    <a:pt x="76880" y="441212"/>
                  </a:lnTo>
                  <a:lnTo>
                    <a:pt x="77333" y="435998"/>
                  </a:lnTo>
                  <a:lnTo>
                    <a:pt x="78240" y="431463"/>
                  </a:lnTo>
                  <a:lnTo>
                    <a:pt x="79147" y="426929"/>
                  </a:lnTo>
                  <a:lnTo>
                    <a:pt x="80280" y="422847"/>
                  </a:lnTo>
                  <a:lnTo>
                    <a:pt x="81640" y="418993"/>
                  </a:lnTo>
                  <a:lnTo>
                    <a:pt x="82773" y="415365"/>
                  </a:lnTo>
                  <a:lnTo>
                    <a:pt x="84133" y="411738"/>
                  </a:lnTo>
                  <a:lnTo>
                    <a:pt x="85946" y="408564"/>
                  </a:lnTo>
                  <a:lnTo>
                    <a:pt x="87532" y="405389"/>
                  </a:lnTo>
                  <a:lnTo>
                    <a:pt x="89345" y="402669"/>
                  </a:lnTo>
                  <a:lnTo>
                    <a:pt x="91385" y="399948"/>
                  </a:lnTo>
                  <a:lnTo>
                    <a:pt x="93198" y="397227"/>
                  </a:lnTo>
                  <a:lnTo>
                    <a:pt x="97051" y="392919"/>
                  </a:lnTo>
                  <a:lnTo>
                    <a:pt x="100904" y="388838"/>
                  </a:lnTo>
                  <a:lnTo>
                    <a:pt x="105210" y="385437"/>
                  </a:lnTo>
                  <a:lnTo>
                    <a:pt x="109063" y="382490"/>
                  </a:lnTo>
                  <a:lnTo>
                    <a:pt x="116088" y="377048"/>
                  </a:lnTo>
                  <a:lnTo>
                    <a:pt x="118128" y="375915"/>
                  </a:lnTo>
                  <a:lnTo>
                    <a:pt x="119941" y="375008"/>
                  </a:lnTo>
                  <a:lnTo>
                    <a:pt x="122208" y="374554"/>
                  </a:lnTo>
                  <a:lnTo>
                    <a:pt x="124701" y="373874"/>
                  </a:lnTo>
                  <a:lnTo>
                    <a:pt x="126740" y="373647"/>
                  </a:lnTo>
                  <a:lnTo>
                    <a:pt x="129460" y="373874"/>
                  </a:lnTo>
                  <a:lnTo>
                    <a:pt x="131953" y="374101"/>
                  </a:lnTo>
                  <a:lnTo>
                    <a:pt x="134673" y="374781"/>
                  </a:lnTo>
                  <a:lnTo>
                    <a:pt x="137166" y="375461"/>
                  </a:lnTo>
                  <a:lnTo>
                    <a:pt x="140112" y="376368"/>
                  </a:lnTo>
                  <a:lnTo>
                    <a:pt x="145778" y="378636"/>
                  </a:lnTo>
                  <a:lnTo>
                    <a:pt x="151444" y="381356"/>
                  </a:lnTo>
                  <a:lnTo>
                    <a:pt x="156883" y="384530"/>
                  </a:lnTo>
                  <a:lnTo>
                    <a:pt x="162549" y="387705"/>
                  </a:lnTo>
                  <a:lnTo>
                    <a:pt x="167988" y="390652"/>
                  </a:lnTo>
                  <a:lnTo>
                    <a:pt x="177280" y="397000"/>
                  </a:lnTo>
                  <a:lnTo>
                    <a:pt x="185213" y="401988"/>
                  </a:lnTo>
                  <a:lnTo>
                    <a:pt x="188386" y="403576"/>
                  </a:lnTo>
                  <a:lnTo>
                    <a:pt x="190425" y="404482"/>
                  </a:lnTo>
                  <a:lnTo>
                    <a:pt x="192465" y="405163"/>
                  </a:lnTo>
                  <a:lnTo>
                    <a:pt x="195185" y="406070"/>
                  </a:lnTo>
                  <a:lnTo>
                    <a:pt x="201077" y="409017"/>
                  </a:lnTo>
                  <a:lnTo>
                    <a:pt x="207196" y="412645"/>
                  </a:lnTo>
                  <a:lnTo>
                    <a:pt x="214222" y="416499"/>
                  </a:lnTo>
                  <a:lnTo>
                    <a:pt x="225327" y="423528"/>
                  </a:lnTo>
                  <a:lnTo>
                    <a:pt x="230087" y="426702"/>
                  </a:lnTo>
                  <a:lnTo>
                    <a:pt x="234166" y="428289"/>
                  </a:lnTo>
                  <a:lnTo>
                    <a:pt x="238019" y="429423"/>
                  </a:lnTo>
                  <a:lnTo>
                    <a:pt x="242325" y="430783"/>
                  </a:lnTo>
                  <a:lnTo>
                    <a:pt x="244592" y="431010"/>
                  </a:lnTo>
                  <a:lnTo>
                    <a:pt x="246405" y="431236"/>
                  </a:lnTo>
                  <a:lnTo>
                    <a:pt x="248444" y="431236"/>
                  </a:lnTo>
                  <a:lnTo>
                    <a:pt x="250031" y="431236"/>
                  </a:lnTo>
                  <a:lnTo>
                    <a:pt x="251391" y="430329"/>
                  </a:lnTo>
                  <a:lnTo>
                    <a:pt x="252297" y="429649"/>
                  </a:lnTo>
                  <a:lnTo>
                    <a:pt x="252524" y="429196"/>
                  </a:lnTo>
                  <a:lnTo>
                    <a:pt x="252750" y="428516"/>
                  </a:lnTo>
                  <a:lnTo>
                    <a:pt x="252524" y="426702"/>
                  </a:lnTo>
                  <a:lnTo>
                    <a:pt x="251164" y="420353"/>
                  </a:lnTo>
                  <a:lnTo>
                    <a:pt x="249351" y="409697"/>
                  </a:lnTo>
                  <a:lnTo>
                    <a:pt x="247538" y="395640"/>
                  </a:lnTo>
                  <a:lnTo>
                    <a:pt x="246405" y="387705"/>
                  </a:lnTo>
                  <a:lnTo>
                    <a:pt x="245725" y="379316"/>
                  </a:lnTo>
                  <a:lnTo>
                    <a:pt x="245045" y="370700"/>
                  </a:lnTo>
                  <a:lnTo>
                    <a:pt x="244818" y="362084"/>
                  </a:lnTo>
                  <a:lnTo>
                    <a:pt x="244592" y="353242"/>
                  </a:lnTo>
                  <a:lnTo>
                    <a:pt x="244818" y="344853"/>
                  </a:lnTo>
                  <a:lnTo>
                    <a:pt x="245498" y="336464"/>
                  </a:lnTo>
                  <a:lnTo>
                    <a:pt x="246405" y="328755"/>
                  </a:lnTo>
                  <a:lnTo>
                    <a:pt x="247085" y="325128"/>
                  </a:lnTo>
                  <a:lnTo>
                    <a:pt x="247991" y="321727"/>
                  </a:lnTo>
                  <a:lnTo>
                    <a:pt x="248898" y="318326"/>
                  </a:lnTo>
                  <a:lnTo>
                    <a:pt x="250031" y="315152"/>
                  </a:lnTo>
                  <a:lnTo>
                    <a:pt x="252297" y="309257"/>
                  </a:lnTo>
                  <a:lnTo>
                    <a:pt x="254790" y="303815"/>
                  </a:lnTo>
                  <a:lnTo>
                    <a:pt x="259096" y="294293"/>
                  </a:lnTo>
                  <a:lnTo>
                    <a:pt x="262949" y="285904"/>
                  </a:lnTo>
                  <a:lnTo>
                    <a:pt x="266349" y="277968"/>
                  </a:lnTo>
                  <a:lnTo>
                    <a:pt x="267935" y="274114"/>
                  </a:lnTo>
                  <a:lnTo>
                    <a:pt x="269068" y="270486"/>
                  </a:lnTo>
                  <a:lnTo>
                    <a:pt x="269975" y="266405"/>
                  </a:lnTo>
                  <a:lnTo>
                    <a:pt x="270655" y="262324"/>
                  </a:lnTo>
                  <a:lnTo>
                    <a:pt x="271108" y="257789"/>
                  </a:lnTo>
                  <a:lnTo>
                    <a:pt x="271108" y="253482"/>
                  </a:lnTo>
                  <a:lnTo>
                    <a:pt x="270655" y="248494"/>
                  </a:lnTo>
                  <a:lnTo>
                    <a:pt x="269748" y="243052"/>
                  </a:lnTo>
                  <a:lnTo>
                    <a:pt x="269295" y="240331"/>
                  </a:lnTo>
                  <a:lnTo>
                    <a:pt x="268388" y="237611"/>
                  </a:lnTo>
                  <a:lnTo>
                    <a:pt x="267029" y="234890"/>
                  </a:lnTo>
                  <a:lnTo>
                    <a:pt x="265669" y="232396"/>
                  </a:lnTo>
                  <a:lnTo>
                    <a:pt x="264082" y="229675"/>
                  </a:lnTo>
                  <a:lnTo>
                    <a:pt x="262043" y="227181"/>
                  </a:lnTo>
                  <a:lnTo>
                    <a:pt x="259776" y="224687"/>
                  </a:lnTo>
                  <a:lnTo>
                    <a:pt x="257510" y="222420"/>
                  </a:lnTo>
                  <a:lnTo>
                    <a:pt x="252297" y="217659"/>
                  </a:lnTo>
                  <a:lnTo>
                    <a:pt x="246858" y="213124"/>
                  </a:lnTo>
                  <a:lnTo>
                    <a:pt x="241192" y="208363"/>
                  </a:lnTo>
                  <a:lnTo>
                    <a:pt x="235526" y="204282"/>
                  </a:lnTo>
                  <a:lnTo>
                    <a:pt x="229860" y="199974"/>
                  </a:lnTo>
                  <a:lnTo>
                    <a:pt x="224647" y="195893"/>
                  </a:lnTo>
                  <a:lnTo>
                    <a:pt x="219888" y="191585"/>
                  </a:lnTo>
                  <a:lnTo>
                    <a:pt x="215809" y="187504"/>
                  </a:lnTo>
                  <a:lnTo>
                    <a:pt x="214222" y="185237"/>
                  </a:lnTo>
                  <a:lnTo>
                    <a:pt x="212636" y="183423"/>
                  </a:lnTo>
                  <a:lnTo>
                    <a:pt x="211503" y="181382"/>
                  </a:lnTo>
                  <a:lnTo>
                    <a:pt x="210369" y="179342"/>
                  </a:lnTo>
                  <a:lnTo>
                    <a:pt x="209916" y="177301"/>
                  </a:lnTo>
                  <a:lnTo>
                    <a:pt x="209689" y="175034"/>
                  </a:lnTo>
                  <a:lnTo>
                    <a:pt x="209689" y="173220"/>
                  </a:lnTo>
                  <a:lnTo>
                    <a:pt x="210143" y="170953"/>
                  </a:lnTo>
                  <a:lnTo>
                    <a:pt x="212182" y="166645"/>
                  </a:lnTo>
                  <a:lnTo>
                    <a:pt x="214675" y="161657"/>
                  </a:lnTo>
                  <a:lnTo>
                    <a:pt x="217848" y="156669"/>
                  </a:lnTo>
                  <a:lnTo>
                    <a:pt x="221475" y="151001"/>
                  </a:lnTo>
                  <a:lnTo>
                    <a:pt x="225554" y="145106"/>
                  </a:lnTo>
                  <a:lnTo>
                    <a:pt x="230087" y="139211"/>
                  </a:lnTo>
                  <a:lnTo>
                    <a:pt x="239832" y="126287"/>
                  </a:lnTo>
                  <a:lnTo>
                    <a:pt x="249804" y="113137"/>
                  </a:lnTo>
                  <a:lnTo>
                    <a:pt x="254790" y="106562"/>
                  </a:lnTo>
                  <a:lnTo>
                    <a:pt x="259550" y="99760"/>
                  </a:lnTo>
                  <a:lnTo>
                    <a:pt x="264082" y="93185"/>
                  </a:lnTo>
                  <a:lnTo>
                    <a:pt x="268162" y="86837"/>
                  </a:lnTo>
                  <a:lnTo>
                    <a:pt x="271788" y="80262"/>
                  </a:lnTo>
                  <a:lnTo>
                    <a:pt x="274961" y="74140"/>
                  </a:lnTo>
                  <a:lnTo>
                    <a:pt x="276321" y="71192"/>
                  </a:lnTo>
                  <a:lnTo>
                    <a:pt x="278134" y="68018"/>
                  </a:lnTo>
                  <a:lnTo>
                    <a:pt x="281760" y="61897"/>
                  </a:lnTo>
                  <a:lnTo>
                    <a:pt x="286293" y="55775"/>
                  </a:lnTo>
                  <a:lnTo>
                    <a:pt x="291279" y="50107"/>
                  </a:lnTo>
                  <a:lnTo>
                    <a:pt x="296265" y="44212"/>
                  </a:lnTo>
                  <a:lnTo>
                    <a:pt x="301931" y="38544"/>
                  </a:lnTo>
                  <a:lnTo>
                    <a:pt x="307823" y="33102"/>
                  </a:lnTo>
                  <a:lnTo>
                    <a:pt x="313489" y="27887"/>
                  </a:lnTo>
                  <a:lnTo>
                    <a:pt x="319608" y="23126"/>
                  </a:lnTo>
                  <a:lnTo>
                    <a:pt x="325501" y="18592"/>
                  </a:lnTo>
                  <a:lnTo>
                    <a:pt x="331167" y="14510"/>
                  </a:lnTo>
                  <a:lnTo>
                    <a:pt x="336606" y="10883"/>
                  </a:lnTo>
                  <a:lnTo>
                    <a:pt x="341819" y="7935"/>
                  </a:lnTo>
                  <a:lnTo>
                    <a:pt x="346352" y="5215"/>
                  </a:lnTo>
                  <a:lnTo>
                    <a:pt x="350884" y="3401"/>
                  </a:lnTo>
                  <a:lnTo>
                    <a:pt x="354284" y="2040"/>
                  </a:lnTo>
                  <a:lnTo>
                    <a:pt x="358363" y="1360"/>
                  </a:lnTo>
                  <a:lnTo>
                    <a:pt x="363576" y="680"/>
                  </a:lnTo>
                  <a:lnTo>
                    <a:pt x="369695" y="453"/>
                  </a:lnTo>
                  <a:lnTo>
                    <a:pt x="377174" y="227"/>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en-US"/>
            </a:p>
          </p:txBody>
        </p:sp>
      </p:grpSp>
      <p:grpSp>
        <p:nvGrpSpPr>
          <p:cNvPr id="17" name="Group 16"/>
          <p:cNvGrpSpPr/>
          <p:nvPr/>
        </p:nvGrpSpPr>
        <p:grpSpPr>
          <a:xfrm>
            <a:off x="3955687" y="4614654"/>
            <a:ext cx="1728192" cy="321294"/>
            <a:chOff x="3955687" y="4614654"/>
            <a:chExt cx="1728192" cy="321294"/>
          </a:xfrm>
        </p:grpSpPr>
        <p:sp>
          <p:nvSpPr>
            <p:cNvPr id="13" name="圆角矩形 8"/>
            <p:cNvSpPr/>
            <p:nvPr/>
          </p:nvSpPr>
          <p:spPr>
            <a:xfrm>
              <a:off x="3955687" y="4614654"/>
              <a:ext cx="1728192" cy="315763"/>
            </a:xfrm>
            <a:prstGeom prst="roundRect">
              <a:avLst>
                <a:gd name="adj" fmla="val 50000"/>
              </a:avLst>
            </a:prstGeom>
            <a:gradFill flip="none" rotWithShape="1">
              <a:gsLst>
                <a:gs pos="0">
                  <a:schemeClr val="accent3">
                    <a:lumMod val="50000"/>
                  </a:schemeClr>
                </a:gs>
                <a:gs pos="51000">
                  <a:schemeClr val="accent3"/>
                </a:gs>
                <a:gs pos="100000">
                  <a:schemeClr val="accent3">
                    <a:lumMod val="60000"/>
                    <a:lumOff val="40000"/>
                  </a:schemeClr>
                </a:gs>
              </a:gsLst>
              <a:lin ang="16200000" scaled="1"/>
              <a:tileRect/>
            </a:gradFill>
            <a:ln>
              <a:solidFill>
                <a:schemeClr val="accent3">
                  <a:lumMod val="50000"/>
                </a:schemeClr>
              </a:solidFill>
            </a:ln>
            <a:effectLst>
              <a:outerShdw blurRad="76200" dist="25400" dir="5400000" algn="t" rotWithShape="0">
                <a:prstClr val="black">
                  <a:alpha val="6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TextBox 35"/>
            <p:cNvSpPr txBox="1"/>
            <p:nvPr/>
          </p:nvSpPr>
          <p:spPr>
            <a:xfrm>
              <a:off x="4342053" y="4628171"/>
              <a:ext cx="966569" cy="307777"/>
            </a:xfrm>
            <a:prstGeom prst="rect">
              <a:avLst/>
            </a:prstGeom>
            <a:noFill/>
          </p:spPr>
          <p:txBody>
            <a:bodyPr wrap="square" rtlCol="0">
              <a:spAutoFit/>
            </a:bodyPr>
            <a:lstStyle/>
            <a:p>
              <a:pPr algn="ctr"/>
              <a:r>
                <a:rPr lang="id-ID" sz="1400" dirty="0">
                  <a:solidFill>
                    <a:schemeClr val="bg1"/>
                  </a:solidFill>
                  <a:latin typeface="+mj-lt"/>
                </a:rPr>
                <a:t>TARGET</a:t>
              </a:r>
            </a:p>
          </p:txBody>
        </p:sp>
      </p:grpSp>
      <p:grpSp>
        <p:nvGrpSpPr>
          <p:cNvPr id="18" name="Group 17"/>
          <p:cNvGrpSpPr/>
          <p:nvPr/>
        </p:nvGrpSpPr>
        <p:grpSpPr>
          <a:xfrm>
            <a:off x="4331857" y="3987627"/>
            <a:ext cx="1611446" cy="320621"/>
            <a:chOff x="4331857" y="3987627"/>
            <a:chExt cx="1611446" cy="320621"/>
          </a:xfrm>
        </p:grpSpPr>
        <p:sp>
          <p:nvSpPr>
            <p:cNvPr id="14" name="圆角矩形 9"/>
            <p:cNvSpPr/>
            <p:nvPr/>
          </p:nvSpPr>
          <p:spPr>
            <a:xfrm>
              <a:off x="4331857" y="3987627"/>
              <a:ext cx="1611446" cy="315763"/>
            </a:xfrm>
            <a:prstGeom prst="roundRect">
              <a:avLst>
                <a:gd name="adj" fmla="val 50000"/>
              </a:avLst>
            </a:prstGeom>
            <a:gradFill flip="none" rotWithShape="1">
              <a:gsLst>
                <a:gs pos="0">
                  <a:schemeClr val="accent2">
                    <a:lumMod val="50000"/>
                  </a:schemeClr>
                </a:gs>
                <a:gs pos="50000">
                  <a:schemeClr val="accent2"/>
                </a:gs>
                <a:gs pos="100000">
                  <a:schemeClr val="accent2">
                    <a:lumMod val="60000"/>
                    <a:lumOff val="40000"/>
                  </a:schemeClr>
                </a:gs>
              </a:gsLst>
              <a:lin ang="16200000" scaled="1"/>
              <a:tileRect/>
            </a:gradFill>
            <a:ln>
              <a:solidFill>
                <a:schemeClr val="accent2">
                  <a:lumMod val="50000"/>
                </a:schemeClr>
              </a:solidFill>
            </a:ln>
            <a:effectLst>
              <a:outerShdw blurRad="76200" dist="25400" dir="5400000" algn="t" rotWithShape="0">
                <a:prstClr val="black">
                  <a:alpha val="6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TextBox 36"/>
            <p:cNvSpPr txBox="1"/>
            <p:nvPr/>
          </p:nvSpPr>
          <p:spPr>
            <a:xfrm>
              <a:off x="4548464" y="4000471"/>
              <a:ext cx="1190365" cy="307777"/>
            </a:xfrm>
            <a:prstGeom prst="rect">
              <a:avLst/>
            </a:prstGeom>
            <a:noFill/>
          </p:spPr>
          <p:txBody>
            <a:bodyPr wrap="square" rtlCol="0">
              <a:spAutoFit/>
            </a:bodyPr>
            <a:lstStyle/>
            <a:p>
              <a:pPr algn="ctr"/>
              <a:r>
                <a:rPr lang="id-ID" sz="1400" dirty="0">
                  <a:solidFill>
                    <a:schemeClr val="bg1"/>
                  </a:solidFill>
                  <a:latin typeface="+mj-lt"/>
                </a:rPr>
                <a:t>BUSINESS</a:t>
              </a:r>
            </a:p>
          </p:txBody>
        </p:sp>
      </p:grpSp>
      <p:grpSp>
        <p:nvGrpSpPr>
          <p:cNvPr id="19" name="Group 18"/>
          <p:cNvGrpSpPr/>
          <p:nvPr/>
        </p:nvGrpSpPr>
        <p:grpSpPr>
          <a:xfrm>
            <a:off x="4681589" y="3339555"/>
            <a:ext cx="1559124" cy="315763"/>
            <a:chOff x="4681589" y="3339555"/>
            <a:chExt cx="1559124" cy="315763"/>
          </a:xfrm>
        </p:grpSpPr>
        <p:sp>
          <p:nvSpPr>
            <p:cNvPr id="15" name="圆角矩形 10"/>
            <p:cNvSpPr/>
            <p:nvPr/>
          </p:nvSpPr>
          <p:spPr>
            <a:xfrm>
              <a:off x="4681589" y="3339555"/>
              <a:ext cx="1559124" cy="315763"/>
            </a:xfrm>
            <a:prstGeom prst="roundRect">
              <a:avLst>
                <a:gd name="adj" fmla="val 50000"/>
              </a:avLst>
            </a:prstGeom>
            <a:gradFill flip="none" rotWithShape="1">
              <a:gsLst>
                <a:gs pos="0">
                  <a:schemeClr val="accent1">
                    <a:lumMod val="50000"/>
                  </a:schemeClr>
                </a:gs>
                <a:gs pos="50000">
                  <a:schemeClr val="accent1"/>
                </a:gs>
                <a:gs pos="100000">
                  <a:schemeClr val="accent1">
                    <a:lumMod val="60000"/>
                    <a:lumOff val="40000"/>
                  </a:schemeClr>
                </a:gs>
              </a:gsLst>
              <a:lin ang="16200000" scaled="1"/>
              <a:tileRect/>
            </a:gradFill>
            <a:ln>
              <a:solidFill>
                <a:schemeClr val="accent1">
                  <a:lumMod val="50000"/>
                </a:schemeClr>
              </a:solidFill>
            </a:ln>
            <a:effectLst>
              <a:outerShdw blurRad="76200" dist="25400" dir="5400000" algn="t" rotWithShape="0">
                <a:prstClr val="black">
                  <a:alpha val="6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TextBox 37"/>
            <p:cNvSpPr txBox="1"/>
            <p:nvPr/>
          </p:nvSpPr>
          <p:spPr>
            <a:xfrm>
              <a:off x="4816668" y="3343547"/>
              <a:ext cx="1361835" cy="307777"/>
            </a:xfrm>
            <a:prstGeom prst="rect">
              <a:avLst/>
            </a:prstGeom>
            <a:noFill/>
          </p:spPr>
          <p:txBody>
            <a:bodyPr wrap="square" rtlCol="0">
              <a:spAutoFit/>
            </a:bodyPr>
            <a:lstStyle/>
            <a:p>
              <a:pPr algn="ctr"/>
              <a:r>
                <a:rPr lang="id-ID" sz="1400" dirty="0">
                  <a:solidFill>
                    <a:schemeClr val="bg1"/>
                  </a:solidFill>
                  <a:latin typeface="+mj-lt"/>
                </a:rPr>
                <a:t>EDUCATION</a:t>
              </a:r>
            </a:p>
          </p:txBody>
        </p:sp>
      </p:grpSp>
      <p:grpSp>
        <p:nvGrpSpPr>
          <p:cNvPr id="16" name="Group 15"/>
          <p:cNvGrpSpPr/>
          <p:nvPr/>
        </p:nvGrpSpPr>
        <p:grpSpPr>
          <a:xfrm>
            <a:off x="3664307" y="5261867"/>
            <a:ext cx="1728192" cy="315763"/>
            <a:chOff x="3664307" y="5261867"/>
            <a:chExt cx="1728192" cy="315763"/>
          </a:xfrm>
        </p:grpSpPr>
        <p:sp>
          <p:nvSpPr>
            <p:cNvPr id="12" name="圆角矩形 7"/>
            <p:cNvSpPr/>
            <p:nvPr/>
          </p:nvSpPr>
          <p:spPr>
            <a:xfrm>
              <a:off x="3664307" y="5261867"/>
              <a:ext cx="1728192" cy="315763"/>
            </a:xfrm>
            <a:prstGeom prst="roundRect">
              <a:avLst>
                <a:gd name="adj" fmla="val 50000"/>
              </a:avLst>
            </a:prstGeom>
            <a:gradFill flip="none" rotWithShape="1">
              <a:gsLst>
                <a:gs pos="0">
                  <a:schemeClr val="accent4">
                    <a:lumMod val="50000"/>
                  </a:schemeClr>
                </a:gs>
                <a:gs pos="50000">
                  <a:schemeClr val="accent4"/>
                </a:gs>
                <a:gs pos="100000">
                  <a:schemeClr val="accent4">
                    <a:lumMod val="60000"/>
                    <a:lumOff val="40000"/>
                  </a:schemeClr>
                </a:gs>
              </a:gsLst>
              <a:lin ang="16200000" scaled="1"/>
              <a:tileRect/>
            </a:gradFill>
            <a:ln>
              <a:solidFill>
                <a:schemeClr val="accent4">
                  <a:lumMod val="50000"/>
                </a:schemeClr>
              </a:solidFill>
            </a:ln>
            <a:effectLst>
              <a:outerShdw blurRad="76200" dist="25400" dir="5400000" algn="t" rotWithShape="0">
                <a:prstClr val="black">
                  <a:alpha val="6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TextBox 39"/>
            <p:cNvSpPr txBox="1"/>
            <p:nvPr/>
          </p:nvSpPr>
          <p:spPr>
            <a:xfrm>
              <a:off x="4055546" y="5265859"/>
              <a:ext cx="944671" cy="307777"/>
            </a:xfrm>
            <a:prstGeom prst="rect">
              <a:avLst/>
            </a:prstGeom>
            <a:noFill/>
          </p:spPr>
          <p:txBody>
            <a:bodyPr wrap="square" rtlCol="0">
              <a:spAutoFit/>
            </a:bodyPr>
            <a:lstStyle/>
            <a:p>
              <a:pPr algn="ctr"/>
              <a:r>
                <a:rPr lang="id-ID" sz="1400" dirty="0">
                  <a:solidFill>
                    <a:schemeClr val="bg1"/>
                  </a:solidFill>
                  <a:latin typeface="+mj-lt"/>
                </a:rPr>
                <a:t>DESIGN</a:t>
              </a:r>
            </a:p>
          </p:txBody>
        </p:sp>
      </p:grpSp>
      <p:sp>
        <p:nvSpPr>
          <p:cNvPr id="41" name="TextBox 40"/>
          <p:cNvSpPr txBox="1"/>
          <p:nvPr/>
        </p:nvSpPr>
        <p:spPr>
          <a:xfrm>
            <a:off x="5323468" y="2726309"/>
            <a:ext cx="1100090" cy="369332"/>
          </a:xfrm>
          <a:prstGeom prst="rect">
            <a:avLst/>
          </a:prstGeom>
          <a:noFill/>
        </p:spPr>
        <p:txBody>
          <a:bodyPr wrap="square" rtlCol="0">
            <a:spAutoFit/>
          </a:bodyPr>
          <a:lstStyle/>
          <a:p>
            <a:pPr algn="ctr"/>
            <a:r>
              <a:rPr lang="en-US" dirty="0">
                <a:solidFill>
                  <a:schemeClr val="bg1"/>
                </a:solidFill>
                <a:latin typeface="+mj-lt"/>
              </a:rPr>
              <a:t>SUCCESS</a:t>
            </a:r>
            <a:endParaRPr lang="id-ID" dirty="0">
              <a:solidFill>
                <a:schemeClr val="bg1"/>
              </a:solidFill>
              <a:latin typeface="+mj-lt"/>
            </a:endParaRPr>
          </a:p>
        </p:txBody>
      </p:sp>
      <p:sp>
        <p:nvSpPr>
          <p:cNvPr id="42" name="Text Box 10"/>
          <p:cNvSpPr txBox="1">
            <a:spLocks noChangeArrowheads="1"/>
          </p:cNvSpPr>
          <p:nvPr/>
        </p:nvSpPr>
        <p:spPr bwMode="auto">
          <a:xfrm>
            <a:off x="7571788" y="1267458"/>
            <a:ext cx="2447925" cy="1154162"/>
          </a:xfrm>
          <a:prstGeom prst="rect">
            <a:avLst/>
          </a:prstGeom>
          <a:noFill/>
          <a:ln w="9525">
            <a:noFill/>
            <a:miter lim="800000"/>
            <a:headEnd/>
            <a:tailEnd/>
          </a:ln>
        </p:spPr>
        <p:txBody>
          <a:bodyPr lIns="45720" tIns="22860" rIns="45720" bIns="22860">
            <a:spAutoFit/>
          </a:bodyPr>
          <a:lstStyle/>
          <a:p>
            <a:pPr algn="r" defTabSz="1088232" eaLnBrk="1" fontAlgn="auto" hangingPunct="1">
              <a:lnSpc>
                <a:spcPct val="200000"/>
              </a:lnSpc>
              <a:spcBef>
                <a:spcPts val="0"/>
              </a:spcBef>
              <a:spcAft>
                <a:spcPts val="0"/>
              </a:spcAft>
              <a:defRPr/>
            </a:pPr>
            <a:r>
              <a:rPr lang="en-US" dirty="0">
                <a:solidFill>
                  <a:schemeClr val="tx1">
                    <a:lumMod val="65000"/>
                    <a:lumOff val="35000"/>
                  </a:schemeClr>
                </a:solidFill>
                <a:latin typeface="+mj-lt"/>
                <a:ea typeface="Open Sans" pitchFamily="34" charset="0"/>
                <a:cs typeface="Open Sans" pitchFamily="34" charset="0"/>
              </a:rPr>
              <a:t>Top Performance</a:t>
            </a:r>
          </a:p>
          <a:p>
            <a:pPr algn="r" defTabSz="1088232" eaLnBrk="1" fontAlgn="auto" hangingPunct="1">
              <a:spcBef>
                <a:spcPts val="0"/>
              </a:spcBef>
              <a:spcAft>
                <a:spcPts val="0"/>
              </a:spcAft>
              <a:defRPr/>
            </a:pPr>
            <a:r>
              <a:rPr lang="en-US" sz="1200" dirty="0" err="1">
                <a:solidFill>
                  <a:schemeClr val="tx1">
                    <a:lumMod val="50000"/>
                    <a:lumOff val="50000"/>
                  </a:schemeClr>
                </a:solidFill>
                <a:ea typeface="Open Sans" pitchFamily="34" charset="0"/>
                <a:cs typeface="Open Sans" pitchFamily="34" charset="0"/>
              </a:rPr>
              <a:t>Mauris</a:t>
            </a:r>
            <a:r>
              <a:rPr lang="en-US" sz="1200" dirty="0">
                <a:solidFill>
                  <a:schemeClr val="tx1">
                    <a:lumMod val="50000"/>
                    <a:lumOff val="50000"/>
                  </a:schemeClr>
                </a:solidFill>
                <a:ea typeface="Open Sans" pitchFamily="34" charset="0"/>
                <a:cs typeface="Open Sans" pitchFamily="34" charset="0"/>
              </a:rPr>
              <a:t> quam dolor, </a:t>
            </a:r>
            <a:r>
              <a:rPr lang="en-US" sz="1200" dirty="0" err="1">
                <a:solidFill>
                  <a:schemeClr val="tx1">
                    <a:lumMod val="50000"/>
                    <a:lumOff val="50000"/>
                  </a:schemeClr>
                </a:solidFill>
                <a:ea typeface="Open Sans" pitchFamily="34" charset="0"/>
                <a:cs typeface="Open Sans" pitchFamily="34" charset="0"/>
              </a:rPr>
              <a:t>cursus</a:t>
            </a:r>
            <a:r>
              <a:rPr lang="en-US" sz="1200" dirty="0">
                <a:solidFill>
                  <a:schemeClr val="tx1">
                    <a:lumMod val="50000"/>
                    <a:lumOff val="50000"/>
                  </a:schemeClr>
                </a:solidFill>
                <a:ea typeface="Open Sans" pitchFamily="34" charset="0"/>
                <a:cs typeface="Open Sans" pitchFamily="34" charset="0"/>
              </a:rPr>
              <a:t> at </a:t>
            </a:r>
            <a:r>
              <a:rPr lang="en-US" sz="1200" dirty="0" err="1">
                <a:solidFill>
                  <a:schemeClr val="tx1">
                    <a:lumMod val="50000"/>
                    <a:lumOff val="50000"/>
                  </a:schemeClr>
                </a:solidFill>
                <a:ea typeface="Open Sans" pitchFamily="34" charset="0"/>
                <a:cs typeface="Open Sans" pitchFamily="34" charset="0"/>
              </a:rPr>
              <a:t>porta</a:t>
            </a:r>
            <a:r>
              <a:rPr lang="en-US" sz="1200" dirty="0">
                <a:solidFill>
                  <a:schemeClr val="tx1">
                    <a:lumMod val="50000"/>
                    <a:lumOff val="50000"/>
                  </a:schemeClr>
                </a:solidFill>
                <a:ea typeface="Open Sans" pitchFamily="34" charset="0"/>
                <a:cs typeface="Open Sans" pitchFamily="34" charset="0"/>
              </a:rPr>
              <a:t> et, </a:t>
            </a:r>
            <a:r>
              <a:rPr lang="en-US" sz="1200" dirty="0" err="1">
                <a:solidFill>
                  <a:schemeClr val="tx1">
                    <a:lumMod val="50000"/>
                    <a:lumOff val="50000"/>
                  </a:schemeClr>
                </a:solidFill>
                <a:ea typeface="Open Sans" pitchFamily="34" charset="0"/>
                <a:cs typeface="Open Sans" pitchFamily="34" charset="0"/>
              </a:rPr>
              <a:t>luctus</a:t>
            </a:r>
            <a:r>
              <a:rPr lang="en-US" sz="1200" dirty="0">
                <a:solidFill>
                  <a:schemeClr val="tx1">
                    <a:lumMod val="50000"/>
                    <a:lumOff val="50000"/>
                  </a:schemeClr>
                </a:solidFill>
                <a:ea typeface="Open Sans" pitchFamily="34" charset="0"/>
                <a:cs typeface="Open Sans" pitchFamily="34" charset="0"/>
              </a:rPr>
              <a:t> </a:t>
            </a:r>
            <a:r>
              <a:rPr lang="en-US" sz="1200" dirty="0" err="1">
                <a:solidFill>
                  <a:schemeClr val="tx1">
                    <a:lumMod val="50000"/>
                    <a:lumOff val="50000"/>
                  </a:schemeClr>
                </a:solidFill>
                <a:ea typeface="Open Sans" pitchFamily="34" charset="0"/>
                <a:cs typeface="Open Sans" pitchFamily="34" charset="0"/>
              </a:rPr>
              <a:t>eget</a:t>
            </a:r>
            <a:r>
              <a:rPr lang="en-US" sz="1200" dirty="0">
                <a:solidFill>
                  <a:schemeClr val="tx1">
                    <a:lumMod val="50000"/>
                    <a:lumOff val="50000"/>
                  </a:schemeClr>
                </a:solidFill>
                <a:ea typeface="Open Sans" pitchFamily="34" charset="0"/>
                <a:cs typeface="Open Sans" pitchFamily="34" charset="0"/>
              </a:rPr>
              <a:t> </a:t>
            </a:r>
            <a:r>
              <a:rPr lang="en-US" sz="1200" dirty="0" err="1">
                <a:solidFill>
                  <a:schemeClr val="tx1">
                    <a:lumMod val="50000"/>
                    <a:lumOff val="50000"/>
                  </a:schemeClr>
                </a:solidFill>
                <a:ea typeface="Open Sans" pitchFamily="34" charset="0"/>
                <a:cs typeface="Open Sans" pitchFamily="34" charset="0"/>
              </a:rPr>
              <a:t>purus</a:t>
            </a:r>
            <a:r>
              <a:rPr lang="en-US" sz="1200" dirty="0">
                <a:solidFill>
                  <a:schemeClr val="tx1">
                    <a:lumMod val="50000"/>
                    <a:lumOff val="50000"/>
                  </a:schemeClr>
                </a:solidFill>
                <a:ea typeface="Open Sans" pitchFamily="34" charset="0"/>
                <a:cs typeface="Open Sans" pitchFamily="34" charset="0"/>
              </a:rPr>
              <a:t>. </a:t>
            </a:r>
            <a:r>
              <a:rPr lang="en-US" sz="1200" dirty="0" err="1">
                <a:solidFill>
                  <a:schemeClr val="tx1">
                    <a:lumMod val="50000"/>
                    <a:lumOff val="50000"/>
                  </a:schemeClr>
                </a:solidFill>
                <a:ea typeface="Open Sans" pitchFamily="34" charset="0"/>
                <a:cs typeface="Open Sans" pitchFamily="34" charset="0"/>
              </a:rPr>
              <a:t>Nunc</a:t>
            </a:r>
            <a:r>
              <a:rPr lang="en-US" sz="1200" dirty="0">
                <a:solidFill>
                  <a:schemeClr val="tx1">
                    <a:lumMod val="50000"/>
                    <a:lumOff val="50000"/>
                  </a:schemeClr>
                </a:solidFill>
                <a:ea typeface="Open Sans" pitchFamily="34" charset="0"/>
                <a:cs typeface="Open Sans" pitchFamily="34" charset="0"/>
              </a:rPr>
              <a:t> </a:t>
            </a:r>
            <a:r>
              <a:rPr lang="en-US" sz="1200" dirty="0" err="1">
                <a:solidFill>
                  <a:schemeClr val="tx1">
                    <a:lumMod val="50000"/>
                    <a:lumOff val="50000"/>
                  </a:schemeClr>
                </a:solidFill>
                <a:ea typeface="Open Sans" pitchFamily="34" charset="0"/>
                <a:cs typeface="Open Sans" pitchFamily="34" charset="0"/>
              </a:rPr>
              <a:t>tempor</a:t>
            </a:r>
            <a:r>
              <a:rPr lang="en-US" sz="1200" dirty="0">
                <a:solidFill>
                  <a:schemeClr val="tx1">
                    <a:lumMod val="50000"/>
                    <a:lumOff val="50000"/>
                  </a:schemeClr>
                </a:solidFill>
                <a:ea typeface="Open Sans" pitchFamily="34" charset="0"/>
                <a:cs typeface="Open Sans" pitchFamily="34" charset="0"/>
              </a:rPr>
              <a:t> </a:t>
            </a:r>
            <a:r>
              <a:rPr lang="en-US" sz="1200" dirty="0" err="1">
                <a:solidFill>
                  <a:schemeClr val="tx1">
                    <a:lumMod val="50000"/>
                    <a:lumOff val="50000"/>
                  </a:schemeClr>
                </a:solidFill>
                <a:ea typeface="Open Sans" pitchFamily="34" charset="0"/>
                <a:cs typeface="Open Sans" pitchFamily="34" charset="0"/>
              </a:rPr>
              <a:t>luctus</a:t>
            </a:r>
            <a:r>
              <a:rPr lang="en-US" sz="1200" dirty="0">
                <a:solidFill>
                  <a:schemeClr val="tx1">
                    <a:lumMod val="50000"/>
                    <a:lumOff val="50000"/>
                  </a:schemeClr>
                </a:solidFill>
                <a:ea typeface="Open Sans" pitchFamily="34" charset="0"/>
                <a:cs typeface="Open Sans" pitchFamily="34" charset="0"/>
              </a:rPr>
              <a:t> </a:t>
            </a:r>
            <a:r>
              <a:rPr lang="en-US" sz="1200" dirty="0" err="1">
                <a:solidFill>
                  <a:schemeClr val="tx1">
                    <a:lumMod val="50000"/>
                    <a:lumOff val="50000"/>
                  </a:schemeClr>
                </a:solidFill>
                <a:ea typeface="Open Sans" pitchFamily="34" charset="0"/>
                <a:cs typeface="Open Sans" pitchFamily="34" charset="0"/>
              </a:rPr>
              <a:t>interdum</a:t>
            </a:r>
            <a:r>
              <a:rPr lang="en-US" sz="1200" dirty="0">
                <a:solidFill>
                  <a:schemeClr val="tx1">
                    <a:lumMod val="50000"/>
                    <a:lumOff val="50000"/>
                  </a:schemeClr>
                </a:solidFill>
                <a:ea typeface="Open Sans" pitchFamily="34" charset="0"/>
                <a:cs typeface="Open Sans" pitchFamily="34" charset="0"/>
              </a:rPr>
              <a:t>. </a:t>
            </a:r>
          </a:p>
        </p:txBody>
      </p:sp>
      <p:sp>
        <p:nvSpPr>
          <p:cNvPr id="47" name="TextBox 46"/>
          <p:cNvSpPr txBox="1"/>
          <p:nvPr/>
        </p:nvSpPr>
        <p:spPr>
          <a:xfrm>
            <a:off x="6343147" y="5078758"/>
            <a:ext cx="3961950" cy="400110"/>
          </a:xfrm>
          <a:prstGeom prst="rect">
            <a:avLst/>
          </a:prstGeom>
          <a:noFill/>
        </p:spPr>
        <p:txBody>
          <a:bodyPr wrap="square" rtlCol="0">
            <a:spAutoFit/>
          </a:bodyPr>
          <a:lstStyle/>
          <a:p>
            <a:r>
              <a:rPr lang="id-ID" sz="2000" dirty="0">
                <a:solidFill>
                  <a:schemeClr val="tx1">
                    <a:lumMod val="65000"/>
                    <a:lumOff val="35000"/>
                  </a:schemeClr>
                </a:solidFill>
                <a:latin typeface="+mj-lt"/>
              </a:rPr>
              <a:t>About Project</a:t>
            </a:r>
          </a:p>
        </p:txBody>
      </p:sp>
      <p:sp>
        <p:nvSpPr>
          <p:cNvPr id="48" name="TextBox 47"/>
          <p:cNvSpPr txBox="1"/>
          <p:nvPr/>
        </p:nvSpPr>
        <p:spPr>
          <a:xfrm>
            <a:off x="6343147" y="5502066"/>
            <a:ext cx="3785444" cy="1015663"/>
          </a:xfrm>
          <a:prstGeom prst="rect">
            <a:avLst/>
          </a:prstGeom>
          <a:noFill/>
        </p:spPr>
        <p:txBody>
          <a:bodyPr wrap="square" rtlCol="0">
            <a:spAutoFit/>
          </a:bodyPr>
          <a:lstStyle/>
          <a:p>
            <a:pPr algn="just"/>
            <a:r>
              <a:rPr lang="id-ID" sz="1200" dirty="0">
                <a:solidFill>
                  <a:schemeClr val="tx1">
                    <a:lumMod val="50000"/>
                    <a:lumOff val="50000"/>
                  </a:schemeClr>
                </a:solidFill>
              </a:rPr>
              <a:t>Suitable for all categories business and personal presentation,Suitable for all categories business and personal presentation, </a:t>
            </a: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a:t>
            </a:r>
            <a:r>
              <a:rPr lang="id-ID" sz="1200" dirty="0">
                <a:solidFill>
                  <a:schemeClr val="tx1">
                    <a:lumMod val="50000"/>
                    <a:lumOff val="50000"/>
                  </a:schemeClr>
                </a:solidFill>
              </a:rPr>
              <a:t> Suitable for all categories business and personal presentation,Suitable for all</a:t>
            </a:r>
            <a:endParaRPr lang="en-US" sz="1200" dirty="0">
              <a:solidFill>
                <a:schemeClr val="tx1">
                  <a:lumMod val="50000"/>
                  <a:lumOff val="50000"/>
                </a:schemeClr>
              </a:solidFill>
            </a:endParaRPr>
          </a:p>
        </p:txBody>
      </p:sp>
      <p:sp>
        <p:nvSpPr>
          <p:cNvPr id="39" name="Rectangle 38"/>
          <p:cNvSpPr/>
          <p:nvPr/>
        </p:nvSpPr>
        <p:spPr>
          <a:xfrm>
            <a:off x="860395" y="1253476"/>
            <a:ext cx="5287992" cy="369332"/>
          </a:xfrm>
          <a:prstGeom prst="rect">
            <a:avLst/>
          </a:prstGeom>
          <a:noFill/>
        </p:spPr>
        <p:txBody>
          <a:bodyPr wrap="square">
            <a:spAutoFit/>
          </a:bodyPr>
          <a:lstStyle/>
          <a:p>
            <a:r>
              <a:rPr lang="en-US" dirty="0">
                <a:solidFill>
                  <a:schemeClr val="tx1">
                    <a:lumMod val="50000"/>
                    <a:lumOff val="50000"/>
                  </a:schemeClr>
                </a:solidFill>
                <a:latin typeface="+mj-lt"/>
              </a:rPr>
              <a:t>Subtitle in this line about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72170411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arn(outVertical)">
                                      <p:cBhvr>
                                        <p:cTn id="7" dur="500"/>
                                        <p:tgtEl>
                                          <p:spTgt spid="39"/>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p:tgtEl>
                                          <p:spTgt spid="20"/>
                                        </p:tgtEl>
                                        <p:attrNameLst>
                                          <p:attrName>ppt_y</p:attrName>
                                        </p:attrNameLst>
                                      </p:cBhvr>
                                      <p:tavLst>
                                        <p:tav tm="0">
                                          <p:val>
                                            <p:strVal val="#ppt_y+#ppt_h*1.125000"/>
                                          </p:val>
                                        </p:tav>
                                        <p:tav tm="100000">
                                          <p:val>
                                            <p:strVal val="#ppt_y"/>
                                          </p:val>
                                        </p:tav>
                                      </p:tavLst>
                                    </p:anim>
                                    <p:animEffect transition="in" filter="wipe(up)">
                                      <p:cBhvr>
                                        <p:cTn id="12" dur="500"/>
                                        <p:tgtEl>
                                          <p:spTgt spid="20"/>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down)">
                                      <p:cBhvr>
                                        <p:cTn id="20" dur="500"/>
                                        <p:tgtEl>
                                          <p:spTgt spid="10"/>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500"/>
                                        <p:tgtEl>
                                          <p:spTgt spid="8"/>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down)">
                                      <p:cBhvr>
                                        <p:cTn id="28" dur="500"/>
                                        <p:tgtEl>
                                          <p:spTgt spid="11"/>
                                        </p:tgtEl>
                                      </p:cBhvr>
                                    </p:animEffect>
                                  </p:childTnLst>
                                </p:cTn>
                              </p:par>
                            </p:childTnLst>
                          </p:cTn>
                        </p:par>
                        <p:par>
                          <p:cTn id="29" fill="hold">
                            <p:stCondLst>
                              <p:cond delay="3000"/>
                            </p:stCondLst>
                            <p:childTnLst>
                              <p:par>
                                <p:cTn id="30" presetID="12" presetClass="entr" presetSubtype="4" fill="hold"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500"/>
                                        <p:tgtEl>
                                          <p:spTgt spid="21"/>
                                        </p:tgtEl>
                                        <p:attrNameLst>
                                          <p:attrName>ppt_y</p:attrName>
                                        </p:attrNameLst>
                                      </p:cBhvr>
                                      <p:tavLst>
                                        <p:tav tm="0">
                                          <p:val>
                                            <p:strVal val="#ppt_y+#ppt_h*1.125000"/>
                                          </p:val>
                                        </p:tav>
                                        <p:tav tm="100000">
                                          <p:val>
                                            <p:strVal val="#ppt_y"/>
                                          </p:val>
                                        </p:tav>
                                      </p:tavLst>
                                    </p:anim>
                                    <p:animEffect transition="in" filter="wipe(up)">
                                      <p:cBhvr>
                                        <p:cTn id="33" dur="500"/>
                                        <p:tgtEl>
                                          <p:spTgt spid="21"/>
                                        </p:tgtEl>
                                      </p:cBhvr>
                                    </p:animEffect>
                                  </p:childTnLst>
                                </p:cTn>
                              </p:par>
                            </p:childTnLst>
                          </p:cTn>
                        </p:par>
                        <p:par>
                          <p:cTn id="34" fill="hold">
                            <p:stCondLst>
                              <p:cond delay="3500"/>
                            </p:stCondLst>
                            <p:childTnLst>
                              <p:par>
                                <p:cTn id="35" presetID="37" presetClass="entr" presetSubtype="0" fill="hold" nodeType="after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1000"/>
                                        <p:tgtEl>
                                          <p:spTgt spid="16"/>
                                        </p:tgtEl>
                                      </p:cBhvr>
                                    </p:animEffect>
                                    <p:anim calcmode="lin" valueType="num">
                                      <p:cBhvr>
                                        <p:cTn id="38" dur="1000" fill="hold"/>
                                        <p:tgtEl>
                                          <p:spTgt spid="16"/>
                                        </p:tgtEl>
                                        <p:attrNameLst>
                                          <p:attrName>ppt_x</p:attrName>
                                        </p:attrNameLst>
                                      </p:cBhvr>
                                      <p:tavLst>
                                        <p:tav tm="0">
                                          <p:val>
                                            <p:strVal val="#ppt_x"/>
                                          </p:val>
                                        </p:tav>
                                        <p:tav tm="100000">
                                          <p:val>
                                            <p:strVal val="#ppt_x"/>
                                          </p:val>
                                        </p:tav>
                                      </p:tavLst>
                                    </p:anim>
                                    <p:anim calcmode="lin" valueType="num">
                                      <p:cBhvr>
                                        <p:cTn id="39" dur="900" decel="100000" fill="hold"/>
                                        <p:tgtEl>
                                          <p:spTgt spid="16"/>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41" fill="hold">
                            <p:stCondLst>
                              <p:cond delay="4500"/>
                            </p:stCondLst>
                            <p:childTnLst>
                              <p:par>
                                <p:cTn id="42" presetID="37" presetClass="entr" presetSubtype="0" fill="hold" nodeType="after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900" decel="100000" fill="hold"/>
                                        <p:tgtEl>
                                          <p:spTgt spid="17"/>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48" fill="hold">
                            <p:stCondLst>
                              <p:cond delay="5500"/>
                            </p:stCondLst>
                            <p:childTnLst>
                              <p:par>
                                <p:cTn id="49" presetID="37" presetClass="entr" presetSubtype="0"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1000"/>
                                        <p:tgtEl>
                                          <p:spTgt spid="18"/>
                                        </p:tgtEl>
                                      </p:cBhvr>
                                    </p:animEffect>
                                    <p:anim calcmode="lin" valueType="num">
                                      <p:cBhvr>
                                        <p:cTn id="52" dur="1000" fill="hold"/>
                                        <p:tgtEl>
                                          <p:spTgt spid="18"/>
                                        </p:tgtEl>
                                        <p:attrNameLst>
                                          <p:attrName>ppt_x</p:attrName>
                                        </p:attrNameLst>
                                      </p:cBhvr>
                                      <p:tavLst>
                                        <p:tav tm="0">
                                          <p:val>
                                            <p:strVal val="#ppt_x"/>
                                          </p:val>
                                        </p:tav>
                                        <p:tav tm="100000">
                                          <p:val>
                                            <p:strVal val="#ppt_x"/>
                                          </p:val>
                                        </p:tav>
                                      </p:tavLst>
                                    </p:anim>
                                    <p:anim calcmode="lin" valueType="num">
                                      <p:cBhvr>
                                        <p:cTn id="53" dur="900" decel="100000" fill="hold"/>
                                        <p:tgtEl>
                                          <p:spTgt spid="18"/>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55" fill="hold">
                            <p:stCondLst>
                              <p:cond delay="6500"/>
                            </p:stCondLst>
                            <p:childTnLst>
                              <p:par>
                                <p:cTn id="56" presetID="37" presetClass="entr" presetSubtype="0" fill="hold" nodeType="afterEffect">
                                  <p:stCondLst>
                                    <p:cond delay="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1000"/>
                                        <p:tgtEl>
                                          <p:spTgt spid="19"/>
                                        </p:tgtEl>
                                      </p:cBhvr>
                                    </p:animEffect>
                                    <p:anim calcmode="lin" valueType="num">
                                      <p:cBhvr>
                                        <p:cTn id="59" dur="1000" fill="hold"/>
                                        <p:tgtEl>
                                          <p:spTgt spid="19"/>
                                        </p:tgtEl>
                                        <p:attrNameLst>
                                          <p:attrName>ppt_x</p:attrName>
                                        </p:attrNameLst>
                                      </p:cBhvr>
                                      <p:tavLst>
                                        <p:tav tm="0">
                                          <p:val>
                                            <p:strVal val="#ppt_x"/>
                                          </p:val>
                                        </p:tav>
                                        <p:tav tm="100000">
                                          <p:val>
                                            <p:strVal val="#ppt_x"/>
                                          </p:val>
                                        </p:tav>
                                      </p:tavLst>
                                    </p:anim>
                                    <p:anim calcmode="lin" valueType="num">
                                      <p:cBhvr>
                                        <p:cTn id="60" dur="900" decel="100000" fill="hold"/>
                                        <p:tgtEl>
                                          <p:spTgt spid="19"/>
                                        </p:tgtEl>
                                        <p:attrNameLst>
                                          <p:attrName>ppt_y</p:attrName>
                                        </p:attrNameLst>
                                      </p:cBhvr>
                                      <p:tavLst>
                                        <p:tav tm="0">
                                          <p:val>
                                            <p:strVal val="#ppt_y+1"/>
                                          </p:val>
                                        </p:tav>
                                        <p:tav tm="100000">
                                          <p:val>
                                            <p:strVal val="#ppt_y-.03"/>
                                          </p:val>
                                        </p:tav>
                                      </p:tavLst>
                                    </p:anim>
                                    <p:anim calcmode="lin" valueType="num">
                                      <p:cBhvr>
                                        <p:cTn id="61"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62" fill="hold">
                            <p:stCondLst>
                              <p:cond delay="7500"/>
                            </p:stCondLst>
                            <p:childTnLst>
                              <p:par>
                                <p:cTn id="63" presetID="18" presetClass="entr" presetSubtype="6" fill="hold" nodeType="afterEffect">
                                  <p:stCondLst>
                                    <p:cond delay="0"/>
                                  </p:stCondLst>
                                  <p:childTnLst>
                                    <p:set>
                                      <p:cBhvr>
                                        <p:cTn id="64" dur="1" fill="hold">
                                          <p:stCondLst>
                                            <p:cond delay="0"/>
                                          </p:stCondLst>
                                        </p:cTn>
                                        <p:tgtEl>
                                          <p:spTgt spid="26"/>
                                        </p:tgtEl>
                                        <p:attrNameLst>
                                          <p:attrName>style.visibility</p:attrName>
                                        </p:attrNameLst>
                                      </p:cBhvr>
                                      <p:to>
                                        <p:strVal val="visible"/>
                                      </p:to>
                                    </p:set>
                                    <p:animEffect transition="in" filter="strips(downRight)">
                                      <p:cBhvr>
                                        <p:cTn id="65" dur="500"/>
                                        <p:tgtEl>
                                          <p:spTgt spid="26"/>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41"/>
                                        </p:tgtEl>
                                        <p:attrNameLst>
                                          <p:attrName>style.visibility</p:attrName>
                                        </p:attrNameLst>
                                      </p:cBhvr>
                                      <p:to>
                                        <p:strVal val="visible"/>
                                      </p:to>
                                    </p:set>
                                    <p:anim calcmode="lin" valueType="num">
                                      <p:cBhvr>
                                        <p:cTn id="68" dur="500" fill="hold"/>
                                        <p:tgtEl>
                                          <p:spTgt spid="41"/>
                                        </p:tgtEl>
                                        <p:attrNameLst>
                                          <p:attrName>ppt_w</p:attrName>
                                        </p:attrNameLst>
                                      </p:cBhvr>
                                      <p:tavLst>
                                        <p:tav tm="0">
                                          <p:val>
                                            <p:fltVal val="0"/>
                                          </p:val>
                                        </p:tav>
                                        <p:tav tm="100000">
                                          <p:val>
                                            <p:strVal val="#ppt_w"/>
                                          </p:val>
                                        </p:tav>
                                      </p:tavLst>
                                    </p:anim>
                                    <p:anim calcmode="lin" valueType="num">
                                      <p:cBhvr>
                                        <p:cTn id="69" dur="500" fill="hold"/>
                                        <p:tgtEl>
                                          <p:spTgt spid="41"/>
                                        </p:tgtEl>
                                        <p:attrNameLst>
                                          <p:attrName>ppt_h</p:attrName>
                                        </p:attrNameLst>
                                      </p:cBhvr>
                                      <p:tavLst>
                                        <p:tav tm="0">
                                          <p:val>
                                            <p:fltVal val="0"/>
                                          </p:val>
                                        </p:tav>
                                        <p:tav tm="100000">
                                          <p:val>
                                            <p:strVal val="#ppt_h"/>
                                          </p:val>
                                        </p:tav>
                                      </p:tavLst>
                                    </p:anim>
                                    <p:animEffect transition="in" filter="fade">
                                      <p:cBhvr>
                                        <p:cTn id="70" dur="500"/>
                                        <p:tgtEl>
                                          <p:spTgt spid="41"/>
                                        </p:tgtEl>
                                      </p:cBhvr>
                                    </p:animEffect>
                                  </p:childTnLst>
                                </p:cTn>
                              </p:par>
                            </p:childTnLst>
                          </p:cTn>
                        </p:par>
                        <p:par>
                          <p:cTn id="71" fill="hold">
                            <p:stCondLst>
                              <p:cond delay="8000"/>
                            </p:stCondLst>
                            <p:childTnLst>
                              <p:par>
                                <p:cTn id="72" presetID="2" presetClass="entr" presetSubtype="4" fill="hold" nodeType="after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additive="base">
                                        <p:cTn id="74" dur="500" fill="hold"/>
                                        <p:tgtEl>
                                          <p:spTgt spid="43"/>
                                        </p:tgtEl>
                                        <p:attrNameLst>
                                          <p:attrName>ppt_x</p:attrName>
                                        </p:attrNameLst>
                                      </p:cBhvr>
                                      <p:tavLst>
                                        <p:tav tm="0">
                                          <p:val>
                                            <p:strVal val="#ppt_x"/>
                                          </p:val>
                                        </p:tav>
                                        <p:tav tm="100000">
                                          <p:val>
                                            <p:strVal val="#ppt_x"/>
                                          </p:val>
                                        </p:tav>
                                      </p:tavLst>
                                    </p:anim>
                                    <p:anim calcmode="lin" valueType="num">
                                      <p:cBhvr additive="base">
                                        <p:cTn id="75" dur="500" fill="hold"/>
                                        <p:tgtEl>
                                          <p:spTgt spid="43"/>
                                        </p:tgtEl>
                                        <p:attrNameLst>
                                          <p:attrName>ppt_y</p:attrName>
                                        </p:attrNameLst>
                                      </p:cBhvr>
                                      <p:tavLst>
                                        <p:tav tm="0">
                                          <p:val>
                                            <p:strVal val="1+#ppt_h/2"/>
                                          </p:val>
                                        </p:tav>
                                        <p:tav tm="100000">
                                          <p:val>
                                            <p:strVal val="#ppt_y"/>
                                          </p:val>
                                        </p:tav>
                                      </p:tavLst>
                                    </p:anim>
                                  </p:childTnLst>
                                </p:cTn>
                              </p:par>
                            </p:childTnLst>
                          </p:cTn>
                        </p:par>
                        <p:par>
                          <p:cTn id="76" fill="hold">
                            <p:stCondLst>
                              <p:cond delay="8500"/>
                            </p:stCondLst>
                            <p:childTnLst>
                              <p:par>
                                <p:cTn id="77" presetID="2" presetClass="entr" presetSubtype="4"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 calcmode="lin" valueType="num">
                                      <p:cBhvr additive="base">
                                        <p:cTn id="79" dur="500" fill="hold"/>
                                        <p:tgtEl>
                                          <p:spTgt spid="42"/>
                                        </p:tgtEl>
                                        <p:attrNameLst>
                                          <p:attrName>ppt_x</p:attrName>
                                        </p:attrNameLst>
                                      </p:cBhvr>
                                      <p:tavLst>
                                        <p:tav tm="0">
                                          <p:val>
                                            <p:strVal val="#ppt_x"/>
                                          </p:val>
                                        </p:tav>
                                        <p:tav tm="100000">
                                          <p:val>
                                            <p:strVal val="#ppt_x"/>
                                          </p:val>
                                        </p:tav>
                                      </p:tavLst>
                                    </p:anim>
                                    <p:anim calcmode="lin" valueType="num">
                                      <p:cBhvr additive="base">
                                        <p:cTn id="80" dur="500" fill="hold"/>
                                        <p:tgtEl>
                                          <p:spTgt spid="42"/>
                                        </p:tgtEl>
                                        <p:attrNameLst>
                                          <p:attrName>ppt_y</p:attrName>
                                        </p:attrNameLst>
                                      </p:cBhvr>
                                      <p:tavLst>
                                        <p:tav tm="0">
                                          <p:val>
                                            <p:strVal val="1+#ppt_h/2"/>
                                          </p:val>
                                        </p:tav>
                                        <p:tav tm="100000">
                                          <p:val>
                                            <p:strVal val="#ppt_y"/>
                                          </p:val>
                                        </p:tav>
                                      </p:tavLst>
                                    </p:anim>
                                  </p:childTnLst>
                                </p:cTn>
                              </p:par>
                            </p:childTnLst>
                          </p:cTn>
                        </p:par>
                        <p:par>
                          <p:cTn id="81" fill="hold">
                            <p:stCondLst>
                              <p:cond delay="9000"/>
                            </p:stCondLst>
                            <p:childTnLst>
                              <p:par>
                                <p:cTn id="82" presetID="10" presetClass="entr" presetSubtype="0" fill="hold" grpId="0" nodeType="afterEffect">
                                  <p:stCondLst>
                                    <p:cond delay="0"/>
                                  </p:stCondLst>
                                  <p:childTnLst>
                                    <p:set>
                                      <p:cBhvr>
                                        <p:cTn id="83" dur="1" fill="hold">
                                          <p:stCondLst>
                                            <p:cond delay="0"/>
                                          </p:stCondLst>
                                        </p:cTn>
                                        <p:tgtEl>
                                          <p:spTgt spid="47"/>
                                        </p:tgtEl>
                                        <p:attrNameLst>
                                          <p:attrName>style.visibility</p:attrName>
                                        </p:attrNameLst>
                                      </p:cBhvr>
                                      <p:to>
                                        <p:strVal val="visible"/>
                                      </p:to>
                                    </p:set>
                                    <p:animEffect transition="in" filter="fade">
                                      <p:cBhvr>
                                        <p:cTn id="84" dur="500"/>
                                        <p:tgtEl>
                                          <p:spTgt spid="47"/>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48"/>
                                        </p:tgtEl>
                                        <p:attrNameLst>
                                          <p:attrName>style.visibility</p:attrName>
                                        </p:attrNameLst>
                                      </p:cBhvr>
                                      <p:to>
                                        <p:strVal val="visible"/>
                                      </p:to>
                                    </p:set>
                                    <p:animEffect transition="in" filter="fade">
                                      <p:cBhvr>
                                        <p:cTn id="8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P spid="11" grpId="0" animBg="1"/>
      <p:bldP spid="41" grpId="0"/>
      <p:bldP spid="42" grpId="0"/>
      <p:bldP spid="47" grpId="0"/>
      <p:bldP spid="48" grpId="0"/>
      <p:bldP spid="39"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100294" y="1783727"/>
            <a:ext cx="7982268" cy="4421723"/>
            <a:chOff x="2100294" y="1783727"/>
            <a:chExt cx="7982268" cy="4421723"/>
          </a:xfrm>
        </p:grpSpPr>
        <p:sp>
          <p:nvSpPr>
            <p:cNvPr id="8" name="Rectangle 145"/>
            <p:cNvSpPr>
              <a:spLocks noChangeArrowheads="1"/>
            </p:cNvSpPr>
            <p:nvPr/>
          </p:nvSpPr>
          <p:spPr bwMode="auto">
            <a:xfrm>
              <a:off x="4194686" y="4961894"/>
              <a:ext cx="4294419" cy="827650"/>
            </a:xfrm>
            <a:prstGeom prst="rect">
              <a:avLst/>
            </a:prstGeom>
            <a:gradFill rotWithShape="0">
              <a:gsLst>
                <a:gs pos="0">
                  <a:srgbClr val="A1B1B8"/>
                </a:gs>
                <a:gs pos="50000">
                  <a:srgbClr val="F5F5F5"/>
                </a:gs>
                <a:gs pos="100000">
                  <a:srgbClr val="949FA3"/>
                </a:gs>
              </a:gsLst>
              <a:lin ang="0"/>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en-US"/>
            </a:p>
          </p:txBody>
        </p:sp>
        <p:sp>
          <p:nvSpPr>
            <p:cNvPr id="49" name="Rectangle 497"/>
            <p:cNvSpPr>
              <a:spLocks noChangeArrowheads="1"/>
            </p:cNvSpPr>
            <p:nvPr/>
          </p:nvSpPr>
          <p:spPr bwMode="auto">
            <a:xfrm>
              <a:off x="8221374" y="5068616"/>
              <a:ext cx="1033355" cy="1136834"/>
            </a:xfrm>
            <a:prstGeom prst="rect">
              <a:avLst/>
            </a:prstGeom>
            <a:gradFill>
              <a:gsLst>
                <a:gs pos="100000">
                  <a:srgbClr val="A1B1B8"/>
                </a:gs>
                <a:gs pos="0">
                  <a:schemeClr val="bg1"/>
                </a:gs>
              </a:gsLst>
              <a:lin ang="0" scaled="0"/>
            </a:gradFill>
            <a:ln w="7938" cap="rnd">
              <a:solidFill>
                <a:srgbClr val="FAFEFF"/>
              </a:solidFill>
              <a:prstDash val="solid"/>
              <a:round/>
              <a:headEnd/>
              <a:tailEnd/>
            </a:ln>
          </p:spPr>
          <p:txBody>
            <a:bodyPr/>
            <a:lstStyle/>
            <a:p>
              <a:pPr eaLnBrk="1" fontAlgn="auto" hangingPunct="1">
                <a:spcBef>
                  <a:spcPts val="0"/>
                </a:spcBef>
                <a:spcAft>
                  <a:spcPts val="0"/>
                </a:spcAft>
                <a:defRPr/>
              </a:pPr>
              <a:endParaRPr lang="zh-CN" altLang="en-US">
                <a:latin typeface="+mn-lt"/>
                <a:ea typeface="+mn-ea"/>
              </a:endParaRPr>
            </a:p>
          </p:txBody>
        </p:sp>
        <p:grpSp>
          <p:nvGrpSpPr>
            <p:cNvPr id="124" name="Group 123"/>
            <p:cNvGrpSpPr/>
            <p:nvPr/>
          </p:nvGrpSpPr>
          <p:grpSpPr>
            <a:xfrm>
              <a:off x="8550886" y="5667130"/>
              <a:ext cx="382957" cy="358777"/>
              <a:chOff x="5368132" y="3540125"/>
              <a:chExt cx="465138" cy="435769"/>
            </a:xfrm>
            <a:solidFill>
              <a:schemeClr val="accent2">
                <a:lumMod val="75000"/>
              </a:schemeClr>
            </a:solidFill>
          </p:grpSpPr>
          <p:sp>
            <p:nvSpPr>
              <p:cNvPr id="125" name="AutoShape 110"/>
              <p:cNvSpPr>
                <a:spLocks/>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26" name="AutoShape 111"/>
              <p:cNvSpPr>
                <a:spLocks/>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 name="Rectangle 145"/>
            <p:cNvSpPr>
              <a:spLocks noChangeArrowheads="1"/>
            </p:cNvSpPr>
            <p:nvPr/>
          </p:nvSpPr>
          <p:spPr bwMode="auto">
            <a:xfrm>
              <a:off x="4194686" y="2502042"/>
              <a:ext cx="4294419" cy="827650"/>
            </a:xfrm>
            <a:prstGeom prst="rect">
              <a:avLst/>
            </a:prstGeom>
            <a:gradFill rotWithShape="0">
              <a:gsLst>
                <a:gs pos="0">
                  <a:srgbClr val="A1B1B8"/>
                </a:gs>
                <a:gs pos="50000">
                  <a:srgbClr val="F5F5F5"/>
                </a:gs>
                <a:gs pos="100000">
                  <a:srgbClr val="949FA3"/>
                </a:gs>
              </a:gsLst>
              <a:lin ang="0"/>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en-US"/>
            </a:p>
          </p:txBody>
        </p:sp>
        <p:sp>
          <p:nvSpPr>
            <p:cNvPr id="6" name="Rectangle 145"/>
            <p:cNvSpPr>
              <a:spLocks noChangeArrowheads="1"/>
            </p:cNvSpPr>
            <p:nvPr/>
          </p:nvSpPr>
          <p:spPr bwMode="auto">
            <a:xfrm>
              <a:off x="4194686" y="3330514"/>
              <a:ext cx="4294419" cy="827650"/>
            </a:xfrm>
            <a:prstGeom prst="rect">
              <a:avLst/>
            </a:prstGeom>
            <a:gradFill rotWithShape="0">
              <a:gsLst>
                <a:gs pos="0">
                  <a:srgbClr val="A1B1B8"/>
                </a:gs>
                <a:gs pos="50000">
                  <a:srgbClr val="F5F5F5"/>
                </a:gs>
                <a:gs pos="100000">
                  <a:srgbClr val="949FA3"/>
                </a:gs>
              </a:gsLst>
              <a:lin ang="0"/>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en-US"/>
            </a:p>
          </p:txBody>
        </p:sp>
        <p:sp>
          <p:nvSpPr>
            <p:cNvPr id="7" name="Rectangle 145"/>
            <p:cNvSpPr>
              <a:spLocks noChangeArrowheads="1"/>
            </p:cNvSpPr>
            <p:nvPr/>
          </p:nvSpPr>
          <p:spPr bwMode="auto">
            <a:xfrm>
              <a:off x="4194686" y="4152360"/>
              <a:ext cx="4294419" cy="827650"/>
            </a:xfrm>
            <a:prstGeom prst="rect">
              <a:avLst/>
            </a:prstGeom>
            <a:gradFill rotWithShape="0">
              <a:gsLst>
                <a:gs pos="0">
                  <a:srgbClr val="A1B1B8"/>
                </a:gs>
                <a:gs pos="50000">
                  <a:srgbClr val="F5F5F5"/>
                </a:gs>
                <a:gs pos="100000">
                  <a:srgbClr val="949FA3"/>
                </a:gs>
              </a:gsLst>
              <a:lin ang="0"/>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en-US"/>
            </a:p>
          </p:txBody>
        </p:sp>
        <p:sp>
          <p:nvSpPr>
            <p:cNvPr id="9" name="3"/>
            <p:cNvSpPr>
              <a:spLocks/>
            </p:cNvSpPr>
            <p:nvPr/>
          </p:nvSpPr>
          <p:spPr bwMode="auto">
            <a:xfrm>
              <a:off x="2310791" y="1814948"/>
              <a:ext cx="1288668" cy="1290312"/>
            </a:xfrm>
            <a:custGeom>
              <a:avLst/>
              <a:gdLst>
                <a:gd name="T0" fmla="*/ 0 w 634"/>
                <a:gd name="T1" fmla="*/ 1420750 h 634"/>
                <a:gd name="T2" fmla="*/ 1418862 w 634"/>
                <a:gd name="T3" fmla="*/ 1414006 h 634"/>
                <a:gd name="T4" fmla="*/ 1412127 w 634"/>
                <a:gd name="T5" fmla="*/ 1420750 h 634"/>
                <a:gd name="T6" fmla="*/ 1418862 w 634"/>
                <a:gd name="T7" fmla="*/ 0 h 634"/>
                <a:gd name="T8" fmla="*/ 1423352 w 634"/>
                <a:gd name="T9" fmla="*/ 1420750 h 634"/>
                <a:gd name="T10" fmla="*/ 1418862 w 634"/>
                <a:gd name="T11" fmla="*/ 1425246 h 634"/>
                <a:gd name="T12" fmla="*/ 1418862 w 634"/>
                <a:gd name="T13" fmla="*/ 1425246 h 634"/>
                <a:gd name="T14" fmla="*/ 0 w 634"/>
                <a:gd name="T15" fmla="*/ 1420750 h 6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34" h="634">
                  <a:moveTo>
                    <a:pt x="0" y="632"/>
                  </a:moveTo>
                  <a:cubicBezTo>
                    <a:pt x="211" y="629"/>
                    <a:pt x="421" y="630"/>
                    <a:pt x="632" y="629"/>
                  </a:cubicBezTo>
                  <a:cubicBezTo>
                    <a:pt x="629" y="632"/>
                    <a:pt x="629" y="632"/>
                    <a:pt x="629" y="632"/>
                  </a:cubicBezTo>
                  <a:cubicBezTo>
                    <a:pt x="630" y="421"/>
                    <a:pt x="630" y="210"/>
                    <a:pt x="632" y="0"/>
                  </a:cubicBezTo>
                  <a:cubicBezTo>
                    <a:pt x="634" y="210"/>
                    <a:pt x="633" y="421"/>
                    <a:pt x="634" y="632"/>
                  </a:cubicBezTo>
                  <a:cubicBezTo>
                    <a:pt x="634" y="633"/>
                    <a:pt x="633" y="634"/>
                    <a:pt x="632" y="634"/>
                  </a:cubicBezTo>
                  <a:cubicBezTo>
                    <a:pt x="632" y="634"/>
                    <a:pt x="632" y="634"/>
                    <a:pt x="632" y="634"/>
                  </a:cubicBezTo>
                  <a:cubicBezTo>
                    <a:pt x="421" y="633"/>
                    <a:pt x="211" y="634"/>
                    <a:pt x="0" y="632"/>
                  </a:cubicBez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0" name="Group 9"/>
            <p:cNvGrpSpPr/>
            <p:nvPr/>
          </p:nvGrpSpPr>
          <p:grpSpPr>
            <a:xfrm>
              <a:off x="2302827" y="1812679"/>
              <a:ext cx="2043458" cy="1507934"/>
              <a:chOff x="1728344" y="1368186"/>
              <a:chExt cx="2257143" cy="1665619"/>
            </a:xfrm>
          </p:grpSpPr>
          <p:sp>
            <p:nvSpPr>
              <p:cNvPr id="104" name="1"/>
              <p:cNvSpPr>
                <a:spLocks noChangeArrowheads="1"/>
              </p:cNvSpPr>
              <p:nvPr/>
            </p:nvSpPr>
            <p:spPr bwMode="auto">
              <a:xfrm>
                <a:off x="1728344" y="1373531"/>
                <a:ext cx="1419640" cy="1416722"/>
              </a:xfrm>
              <a:prstGeom prst="rect">
                <a:avLst/>
              </a:prstGeom>
              <a:gradFill flip="none" rotWithShape="1">
                <a:gsLst>
                  <a:gs pos="0">
                    <a:schemeClr val="bg1"/>
                  </a:gs>
                  <a:gs pos="100000">
                    <a:srgbClr val="A1B1B8"/>
                  </a:gs>
                </a:gsLst>
                <a:path path="circle">
                  <a:fillToRect r="100000" b="100000"/>
                </a:path>
                <a:tileRect l="-100000" t="-100000"/>
              </a:gradFill>
              <a:ln w="6350" cap="rnd">
                <a:solidFill>
                  <a:srgbClr val="FAFEFF"/>
                </a:solidFill>
                <a:prstDash val="solid"/>
                <a:round/>
                <a:headEnd/>
                <a:tailEnd/>
              </a:ln>
            </p:spPr>
            <p:txBody>
              <a:bodyPr/>
              <a:lstStyle/>
              <a:p>
                <a:pPr eaLnBrk="1" fontAlgn="auto" hangingPunct="1">
                  <a:spcBef>
                    <a:spcPts val="0"/>
                  </a:spcBef>
                  <a:spcAft>
                    <a:spcPts val="0"/>
                  </a:spcAft>
                  <a:defRPr/>
                </a:pPr>
                <a:endParaRPr lang="zh-CN" altLang="en-US">
                  <a:latin typeface="+mn-lt"/>
                  <a:ea typeface="+mn-ea"/>
                </a:endParaRPr>
              </a:p>
            </p:txBody>
          </p:sp>
          <p:grpSp>
            <p:nvGrpSpPr>
              <p:cNvPr id="105" name="2"/>
              <p:cNvGrpSpPr>
                <a:grpSpLocks/>
              </p:cNvGrpSpPr>
              <p:nvPr/>
            </p:nvGrpSpPr>
            <p:grpSpPr bwMode="auto">
              <a:xfrm>
                <a:off x="2130854" y="1735518"/>
                <a:ext cx="773230" cy="687067"/>
                <a:chOff x="7618413" y="3063876"/>
                <a:chExt cx="1296987" cy="1152525"/>
              </a:xfrm>
            </p:grpSpPr>
            <p:sp>
              <p:nvSpPr>
                <p:cNvPr id="107" name="Freeform 9"/>
                <p:cNvSpPr>
                  <a:spLocks noEditPoints="1"/>
                </p:cNvSpPr>
                <p:nvPr/>
              </p:nvSpPr>
              <p:spPr bwMode="auto">
                <a:xfrm>
                  <a:off x="7618413" y="3063876"/>
                  <a:ext cx="714375" cy="1152525"/>
                </a:xfrm>
                <a:custGeom>
                  <a:avLst/>
                  <a:gdLst>
                    <a:gd name="T0" fmla="*/ 351518 w 189"/>
                    <a:gd name="T1" fmla="*/ 0 h 304"/>
                    <a:gd name="T2" fmla="*/ 544286 w 189"/>
                    <a:gd name="T3" fmla="*/ 56868 h 304"/>
                    <a:gd name="T4" fmla="*/ 669018 w 189"/>
                    <a:gd name="T5" fmla="*/ 238846 h 304"/>
                    <a:gd name="T6" fmla="*/ 714375 w 189"/>
                    <a:gd name="T7" fmla="*/ 576263 h 304"/>
                    <a:gd name="T8" fmla="*/ 669018 w 189"/>
                    <a:gd name="T9" fmla="*/ 917471 h 304"/>
                    <a:gd name="T10" fmla="*/ 548065 w 189"/>
                    <a:gd name="T11" fmla="*/ 1095657 h 304"/>
                    <a:gd name="T12" fmla="*/ 359077 w 189"/>
                    <a:gd name="T13" fmla="*/ 1152525 h 304"/>
                    <a:gd name="T14" fmla="*/ 166310 w 189"/>
                    <a:gd name="T15" fmla="*/ 1095657 h 304"/>
                    <a:gd name="T16" fmla="*/ 41577 w 189"/>
                    <a:gd name="T17" fmla="*/ 921262 h 304"/>
                    <a:gd name="T18" fmla="*/ 0 w 189"/>
                    <a:gd name="T19" fmla="*/ 587636 h 304"/>
                    <a:gd name="T20" fmla="*/ 86935 w 189"/>
                    <a:gd name="T21" fmla="*/ 147857 h 304"/>
                    <a:gd name="T22" fmla="*/ 351518 w 189"/>
                    <a:gd name="T23" fmla="*/ 0 h 304"/>
                    <a:gd name="T24" fmla="*/ 359077 w 189"/>
                    <a:gd name="T25" fmla="*/ 197142 h 304"/>
                    <a:gd name="T26" fmla="*/ 272143 w 189"/>
                    <a:gd name="T27" fmla="*/ 231263 h 304"/>
                    <a:gd name="T28" fmla="*/ 211667 w 189"/>
                    <a:gd name="T29" fmla="*/ 348790 h 304"/>
                    <a:gd name="T30" fmla="*/ 192768 w 189"/>
                    <a:gd name="T31" fmla="*/ 591427 h 304"/>
                    <a:gd name="T32" fmla="*/ 238125 w 189"/>
                    <a:gd name="T33" fmla="*/ 879559 h 304"/>
                    <a:gd name="T34" fmla="*/ 359077 w 189"/>
                    <a:gd name="T35" fmla="*/ 959174 h 304"/>
                    <a:gd name="T36" fmla="*/ 468690 w 189"/>
                    <a:gd name="T37" fmla="*/ 883350 h 304"/>
                    <a:gd name="T38" fmla="*/ 517827 w 189"/>
                    <a:gd name="T39" fmla="*/ 576263 h 304"/>
                    <a:gd name="T40" fmla="*/ 472470 w 189"/>
                    <a:gd name="T41" fmla="*/ 280549 h 304"/>
                    <a:gd name="T42" fmla="*/ 359077 w 189"/>
                    <a:gd name="T43" fmla="*/ 197142 h 3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9" h="304">
                      <a:moveTo>
                        <a:pt x="93" y="0"/>
                      </a:moveTo>
                      <a:cubicBezTo>
                        <a:pt x="113" y="0"/>
                        <a:pt x="130" y="5"/>
                        <a:pt x="144" y="15"/>
                      </a:cubicBezTo>
                      <a:cubicBezTo>
                        <a:pt x="158" y="26"/>
                        <a:pt x="169" y="42"/>
                        <a:pt x="177" y="63"/>
                      </a:cubicBezTo>
                      <a:cubicBezTo>
                        <a:pt x="185" y="84"/>
                        <a:pt x="189" y="114"/>
                        <a:pt x="189" y="152"/>
                      </a:cubicBezTo>
                      <a:cubicBezTo>
                        <a:pt x="189" y="190"/>
                        <a:pt x="185" y="220"/>
                        <a:pt x="177" y="242"/>
                      </a:cubicBezTo>
                      <a:cubicBezTo>
                        <a:pt x="169" y="263"/>
                        <a:pt x="158" y="279"/>
                        <a:pt x="145" y="289"/>
                      </a:cubicBezTo>
                      <a:cubicBezTo>
                        <a:pt x="132" y="299"/>
                        <a:pt x="115" y="304"/>
                        <a:pt x="95" y="304"/>
                      </a:cubicBezTo>
                      <a:cubicBezTo>
                        <a:pt x="75" y="304"/>
                        <a:pt x="58" y="299"/>
                        <a:pt x="44" y="289"/>
                      </a:cubicBezTo>
                      <a:cubicBezTo>
                        <a:pt x="30" y="279"/>
                        <a:pt x="19" y="263"/>
                        <a:pt x="11" y="243"/>
                      </a:cubicBezTo>
                      <a:cubicBezTo>
                        <a:pt x="4" y="222"/>
                        <a:pt x="0" y="193"/>
                        <a:pt x="0" y="155"/>
                      </a:cubicBezTo>
                      <a:cubicBezTo>
                        <a:pt x="0" y="102"/>
                        <a:pt x="7" y="63"/>
                        <a:pt x="23" y="39"/>
                      </a:cubicBezTo>
                      <a:cubicBezTo>
                        <a:pt x="40" y="13"/>
                        <a:pt x="63" y="0"/>
                        <a:pt x="93" y="0"/>
                      </a:cubicBezTo>
                      <a:close/>
                      <a:moveTo>
                        <a:pt x="95" y="52"/>
                      </a:moveTo>
                      <a:cubicBezTo>
                        <a:pt x="86" y="52"/>
                        <a:pt x="78" y="55"/>
                        <a:pt x="72" y="61"/>
                      </a:cubicBezTo>
                      <a:cubicBezTo>
                        <a:pt x="65" y="67"/>
                        <a:pt x="60" y="77"/>
                        <a:pt x="56" y="92"/>
                      </a:cubicBezTo>
                      <a:cubicBezTo>
                        <a:pt x="53" y="106"/>
                        <a:pt x="51" y="128"/>
                        <a:pt x="51" y="156"/>
                      </a:cubicBezTo>
                      <a:cubicBezTo>
                        <a:pt x="51" y="192"/>
                        <a:pt x="55" y="218"/>
                        <a:pt x="63" y="232"/>
                      </a:cubicBezTo>
                      <a:cubicBezTo>
                        <a:pt x="71" y="246"/>
                        <a:pt x="82" y="253"/>
                        <a:pt x="95" y="253"/>
                      </a:cubicBezTo>
                      <a:cubicBezTo>
                        <a:pt x="107" y="253"/>
                        <a:pt x="117" y="246"/>
                        <a:pt x="124" y="233"/>
                      </a:cubicBezTo>
                      <a:cubicBezTo>
                        <a:pt x="133" y="217"/>
                        <a:pt x="137" y="190"/>
                        <a:pt x="137" y="152"/>
                      </a:cubicBezTo>
                      <a:cubicBezTo>
                        <a:pt x="137" y="114"/>
                        <a:pt x="133" y="88"/>
                        <a:pt x="125" y="74"/>
                      </a:cubicBezTo>
                      <a:cubicBezTo>
                        <a:pt x="118" y="59"/>
                        <a:pt x="107" y="52"/>
                        <a:pt x="95" y="52"/>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8" name="Freeform 10"/>
                <p:cNvSpPr>
                  <a:spLocks/>
                </p:cNvSpPr>
                <p:nvPr/>
              </p:nvSpPr>
              <p:spPr bwMode="auto">
                <a:xfrm>
                  <a:off x="8515350" y="3063876"/>
                  <a:ext cx="400050" cy="1095375"/>
                </a:xfrm>
                <a:custGeom>
                  <a:avLst/>
                  <a:gdLst>
                    <a:gd name="T0" fmla="*/ 112713 w 252"/>
                    <a:gd name="T1" fmla="*/ 0 h 690"/>
                    <a:gd name="T2" fmla="*/ 400050 w 252"/>
                    <a:gd name="T3" fmla="*/ 0 h 690"/>
                    <a:gd name="T4" fmla="*/ 400050 w 252"/>
                    <a:gd name="T5" fmla="*/ 1095375 h 690"/>
                    <a:gd name="T6" fmla="*/ 207963 w 252"/>
                    <a:gd name="T7" fmla="*/ 1095375 h 690"/>
                    <a:gd name="T8" fmla="*/ 207963 w 252"/>
                    <a:gd name="T9" fmla="*/ 196850 h 690"/>
                    <a:gd name="T10" fmla="*/ 0 w 252"/>
                    <a:gd name="T11" fmla="*/ 196850 h 690"/>
                    <a:gd name="T12" fmla="*/ 112713 w 252"/>
                    <a:gd name="T13" fmla="*/ 0 h 69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2" h="690">
                      <a:moveTo>
                        <a:pt x="71" y="0"/>
                      </a:moveTo>
                      <a:lnTo>
                        <a:pt x="252" y="0"/>
                      </a:lnTo>
                      <a:lnTo>
                        <a:pt x="252" y="690"/>
                      </a:lnTo>
                      <a:lnTo>
                        <a:pt x="131" y="690"/>
                      </a:lnTo>
                      <a:lnTo>
                        <a:pt x="131" y="124"/>
                      </a:lnTo>
                      <a:lnTo>
                        <a:pt x="0" y="124"/>
                      </a:lnTo>
                      <a:lnTo>
                        <a:pt x="71" y="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106" name="4"/>
              <p:cNvSpPr>
                <a:spLocks/>
              </p:cNvSpPr>
              <p:nvPr/>
            </p:nvSpPr>
            <p:spPr bwMode="auto">
              <a:xfrm>
                <a:off x="3140328" y="1368186"/>
                <a:ext cx="845159" cy="1665619"/>
              </a:xfrm>
              <a:custGeom>
                <a:avLst/>
                <a:gdLst>
                  <a:gd name="T0" fmla="*/ 0 w 893"/>
                  <a:gd name="T1" fmla="*/ 0 h 1760"/>
                  <a:gd name="T2" fmla="*/ 845116 w 893"/>
                  <a:gd name="T3" fmla="*/ 765620 h 1760"/>
                  <a:gd name="T4" fmla="*/ 845116 w 893"/>
                  <a:gd name="T5" fmla="*/ 1665626 h 1760"/>
                  <a:gd name="T6" fmla="*/ 0 w 893"/>
                  <a:gd name="T7" fmla="*/ 1418621 h 1760"/>
                  <a:gd name="T8" fmla="*/ 0 w 893"/>
                  <a:gd name="T9" fmla="*/ 0 h 17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3" h="1760">
                    <a:moveTo>
                      <a:pt x="0" y="0"/>
                    </a:moveTo>
                    <a:lnTo>
                      <a:pt x="893" y="809"/>
                    </a:lnTo>
                    <a:lnTo>
                      <a:pt x="893" y="1760"/>
                    </a:lnTo>
                    <a:lnTo>
                      <a:pt x="0" y="1499"/>
                    </a:lnTo>
                    <a:lnTo>
                      <a:pt x="0" y="0"/>
                    </a:lnTo>
                    <a:close/>
                  </a:path>
                </a:pathLst>
              </a:custGeom>
              <a:gradFill rotWithShape="1">
                <a:gsLst>
                  <a:gs pos="0">
                    <a:srgbClr val="A3ACB0"/>
                  </a:gs>
                  <a:gs pos="100000">
                    <a:srgbClr val="5D6366"/>
                  </a:gs>
                </a:gsLst>
                <a:lin ang="0"/>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11" name="13"/>
            <p:cNvSpPr>
              <a:spLocks noChangeArrowheads="1"/>
            </p:cNvSpPr>
            <p:nvPr/>
          </p:nvSpPr>
          <p:spPr bwMode="auto">
            <a:xfrm>
              <a:off x="2784406" y="3149940"/>
              <a:ext cx="994550" cy="1031917"/>
            </a:xfrm>
            <a:prstGeom prst="rect">
              <a:avLst/>
            </a:prstGeom>
            <a:gradFill>
              <a:gsLst>
                <a:gs pos="100000">
                  <a:srgbClr val="A1B1B8"/>
                </a:gs>
                <a:gs pos="0">
                  <a:schemeClr val="bg1"/>
                </a:gs>
              </a:gsLst>
              <a:lin ang="0" scaled="0"/>
            </a:gradFill>
            <a:ln w="6350" cap="rnd">
              <a:noFill/>
              <a:prstDash val="solid"/>
              <a:round/>
              <a:headEnd/>
              <a:tailEnd/>
            </a:ln>
          </p:spPr>
          <p:txBody>
            <a:bodyPr/>
            <a:lstStyle/>
            <a:p>
              <a:pPr eaLnBrk="1" fontAlgn="auto" hangingPunct="1">
                <a:spcBef>
                  <a:spcPts val="0"/>
                </a:spcBef>
                <a:spcAft>
                  <a:spcPts val="0"/>
                </a:spcAft>
                <a:defRPr/>
              </a:pPr>
              <a:endParaRPr lang="zh-CN" altLang="en-US">
                <a:latin typeface="+mn-lt"/>
                <a:ea typeface="+mn-ea"/>
              </a:endParaRPr>
            </a:p>
          </p:txBody>
        </p:sp>
        <p:grpSp>
          <p:nvGrpSpPr>
            <p:cNvPr id="12" name="14"/>
            <p:cNvGrpSpPr>
              <a:grpSpLocks/>
            </p:cNvGrpSpPr>
            <p:nvPr/>
          </p:nvGrpSpPr>
          <p:grpSpPr bwMode="auto">
            <a:xfrm>
              <a:off x="2944391" y="3456539"/>
              <a:ext cx="541515" cy="418966"/>
              <a:chOff x="5595938" y="3352801"/>
              <a:chExt cx="1003300" cy="776288"/>
            </a:xfrm>
            <a:solidFill>
              <a:schemeClr val="accent3">
                <a:lumMod val="75000"/>
              </a:schemeClr>
            </a:solidFill>
          </p:grpSpPr>
          <p:sp>
            <p:nvSpPr>
              <p:cNvPr id="102" name="Freeform 58"/>
              <p:cNvSpPr>
                <a:spLocks noEditPoints="1"/>
              </p:cNvSpPr>
              <p:nvPr/>
            </p:nvSpPr>
            <p:spPr bwMode="auto">
              <a:xfrm>
                <a:off x="5595938" y="3352801"/>
                <a:ext cx="481013" cy="776288"/>
              </a:xfrm>
              <a:custGeom>
                <a:avLst/>
                <a:gdLst>
                  <a:gd name="T0" fmla="*/ 238613 w 127"/>
                  <a:gd name="T1" fmla="*/ 0 h 205"/>
                  <a:gd name="T2" fmla="*/ 367388 w 127"/>
                  <a:gd name="T3" fmla="*/ 41654 h 205"/>
                  <a:gd name="T4" fmla="*/ 454500 w 127"/>
                  <a:gd name="T5" fmla="*/ 162831 h 205"/>
                  <a:gd name="T6" fmla="*/ 481013 w 127"/>
                  <a:gd name="T7" fmla="*/ 390037 h 205"/>
                  <a:gd name="T8" fmla="*/ 450713 w 127"/>
                  <a:gd name="T9" fmla="*/ 617244 h 205"/>
                  <a:gd name="T10" fmla="*/ 371175 w 127"/>
                  <a:gd name="T11" fmla="*/ 738420 h 205"/>
                  <a:gd name="T12" fmla="*/ 242400 w 127"/>
                  <a:gd name="T13" fmla="*/ 776288 h 205"/>
                  <a:gd name="T14" fmla="*/ 113625 w 127"/>
                  <a:gd name="T15" fmla="*/ 738420 h 205"/>
                  <a:gd name="T16" fmla="*/ 30300 w 127"/>
                  <a:gd name="T17" fmla="*/ 621030 h 205"/>
                  <a:gd name="T18" fmla="*/ 0 w 127"/>
                  <a:gd name="T19" fmla="*/ 393824 h 205"/>
                  <a:gd name="T20" fmla="*/ 60600 w 127"/>
                  <a:gd name="T21" fmla="*/ 102243 h 205"/>
                  <a:gd name="T22" fmla="*/ 238613 w 127"/>
                  <a:gd name="T23" fmla="*/ 0 h 205"/>
                  <a:gd name="T24" fmla="*/ 242400 w 127"/>
                  <a:gd name="T25" fmla="*/ 132537 h 205"/>
                  <a:gd name="T26" fmla="*/ 185588 w 127"/>
                  <a:gd name="T27" fmla="*/ 155258 h 205"/>
                  <a:gd name="T28" fmla="*/ 143925 w 127"/>
                  <a:gd name="T29" fmla="*/ 234780 h 205"/>
                  <a:gd name="T30" fmla="*/ 132563 w 127"/>
                  <a:gd name="T31" fmla="*/ 397611 h 205"/>
                  <a:gd name="T32" fmla="*/ 162863 w 127"/>
                  <a:gd name="T33" fmla="*/ 590736 h 205"/>
                  <a:gd name="T34" fmla="*/ 242400 w 127"/>
                  <a:gd name="T35" fmla="*/ 643751 h 205"/>
                  <a:gd name="T36" fmla="*/ 318150 w 127"/>
                  <a:gd name="T37" fmla="*/ 594523 h 205"/>
                  <a:gd name="T38" fmla="*/ 352238 w 127"/>
                  <a:gd name="T39" fmla="*/ 390037 h 205"/>
                  <a:gd name="T40" fmla="*/ 321938 w 127"/>
                  <a:gd name="T41" fmla="*/ 189339 h 205"/>
                  <a:gd name="T42" fmla="*/ 242400 w 127"/>
                  <a:gd name="T43" fmla="*/ 132537 h 20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7" h="205">
                    <a:moveTo>
                      <a:pt x="63" y="0"/>
                    </a:moveTo>
                    <a:cubicBezTo>
                      <a:pt x="76" y="0"/>
                      <a:pt x="88" y="4"/>
                      <a:pt x="97" y="11"/>
                    </a:cubicBezTo>
                    <a:cubicBezTo>
                      <a:pt x="107" y="18"/>
                      <a:pt x="114" y="28"/>
                      <a:pt x="120" y="43"/>
                    </a:cubicBezTo>
                    <a:cubicBezTo>
                      <a:pt x="125" y="57"/>
                      <a:pt x="127" y="77"/>
                      <a:pt x="127" y="103"/>
                    </a:cubicBezTo>
                    <a:cubicBezTo>
                      <a:pt x="127" y="128"/>
                      <a:pt x="125" y="149"/>
                      <a:pt x="119" y="163"/>
                    </a:cubicBezTo>
                    <a:cubicBezTo>
                      <a:pt x="114" y="177"/>
                      <a:pt x="107" y="188"/>
                      <a:pt x="98" y="195"/>
                    </a:cubicBezTo>
                    <a:cubicBezTo>
                      <a:pt x="89" y="201"/>
                      <a:pt x="78" y="205"/>
                      <a:pt x="64" y="205"/>
                    </a:cubicBezTo>
                    <a:cubicBezTo>
                      <a:pt x="51" y="205"/>
                      <a:pt x="39" y="201"/>
                      <a:pt x="30" y="195"/>
                    </a:cubicBezTo>
                    <a:cubicBezTo>
                      <a:pt x="21" y="188"/>
                      <a:pt x="13" y="177"/>
                      <a:pt x="8" y="164"/>
                    </a:cubicBezTo>
                    <a:cubicBezTo>
                      <a:pt x="3" y="150"/>
                      <a:pt x="0" y="130"/>
                      <a:pt x="0" y="104"/>
                    </a:cubicBezTo>
                    <a:cubicBezTo>
                      <a:pt x="0" y="69"/>
                      <a:pt x="5" y="43"/>
                      <a:pt x="16" y="27"/>
                    </a:cubicBezTo>
                    <a:cubicBezTo>
                      <a:pt x="27" y="9"/>
                      <a:pt x="43" y="0"/>
                      <a:pt x="63" y="0"/>
                    </a:cubicBezTo>
                    <a:close/>
                    <a:moveTo>
                      <a:pt x="64" y="35"/>
                    </a:moveTo>
                    <a:cubicBezTo>
                      <a:pt x="58" y="35"/>
                      <a:pt x="53" y="37"/>
                      <a:pt x="49" y="41"/>
                    </a:cubicBezTo>
                    <a:cubicBezTo>
                      <a:pt x="44" y="46"/>
                      <a:pt x="41" y="52"/>
                      <a:pt x="38" y="62"/>
                    </a:cubicBezTo>
                    <a:cubicBezTo>
                      <a:pt x="36" y="72"/>
                      <a:pt x="35" y="86"/>
                      <a:pt x="35" y="105"/>
                    </a:cubicBezTo>
                    <a:cubicBezTo>
                      <a:pt x="35" y="130"/>
                      <a:pt x="37" y="147"/>
                      <a:pt x="43" y="156"/>
                    </a:cubicBezTo>
                    <a:cubicBezTo>
                      <a:pt x="48" y="166"/>
                      <a:pt x="55" y="170"/>
                      <a:pt x="64" y="170"/>
                    </a:cubicBezTo>
                    <a:cubicBezTo>
                      <a:pt x="72" y="170"/>
                      <a:pt x="79" y="166"/>
                      <a:pt x="84" y="157"/>
                    </a:cubicBezTo>
                    <a:cubicBezTo>
                      <a:pt x="90" y="146"/>
                      <a:pt x="93" y="128"/>
                      <a:pt x="93" y="103"/>
                    </a:cubicBezTo>
                    <a:cubicBezTo>
                      <a:pt x="93" y="77"/>
                      <a:pt x="90" y="60"/>
                      <a:pt x="85" y="50"/>
                    </a:cubicBezTo>
                    <a:cubicBezTo>
                      <a:pt x="79" y="40"/>
                      <a:pt x="73" y="35"/>
                      <a:pt x="6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3" name="Freeform 59"/>
              <p:cNvSpPr>
                <a:spLocks/>
              </p:cNvSpPr>
              <p:nvPr/>
            </p:nvSpPr>
            <p:spPr bwMode="auto">
              <a:xfrm>
                <a:off x="6126163" y="3352801"/>
                <a:ext cx="473075" cy="757238"/>
              </a:xfrm>
              <a:custGeom>
                <a:avLst/>
                <a:gdLst>
                  <a:gd name="T0" fmla="*/ 143815 w 125"/>
                  <a:gd name="T1" fmla="*/ 257461 h 200"/>
                  <a:gd name="T2" fmla="*/ 18923 w 125"/>
                  <a:gd name="T3" fmla="*/ 257461 h 200"/>
                  <a:gd name="T4" fmla="*/ 87046 w 125"/>
                  <a:gd name="T5" fmla="*/ 68151 h 200"/>
                  <a:gd name="T6" fmla="*/ 253568 w 125"/>
                  <a:gd name="T7" fmla="*/ 0 h 200"/>
                  <a:gd name="T8" fmla="*/ 363322 w 125"/>
                  <a:gd name="T9" fmla="*/ 30290 h 200"/>
                  <a:gd name="T10" fmla="*/ 439014 w 125"/>
                  <a:gd name="T11" fmla="*/ 109800 h 200"/>
                  <a:gd name="T12" fmla="*/ 469290 w 125"/>
                  <a:gd name="T13" fmla="*/ 219599 h 200"/>
                  <a:gd name="T14" fmla="*/ 431444 w 125"/>
                  <a:gd name="T15" fmla="*/ 359688 h 200"/>
                  <a:gd name="T16" fmla="*/ 306553 w 125"/>
                  <a:gd name="T17" fmla="*/ 541425 h 200"/>
                  <a:gd name="T18" fmla="*/ 230861 w 125"/>
                  <a:gd name="T19" fmla="*/ 628508 h 200"/>
                  <a:gd name="T20" fmla="*/ 473075 w 125"/>
                  <a:gd name="T21" fmla="*/ 628508 h 200"/>
                  <a:gd name="T22" fmla="*/ 473075 w 125"/>
                  <a:gd name="T23" fmla="*/ 757238 h 200"/>
                  <a:gd name="T24" fmla="*/ 0 w 125"/>
                  <a:gd name="T25" fmla="*/ 757238 h 200"/>
                  <a:gd name="T26" fmla="*/ 0 w 125"/>
                  <a:gd name="T27" fmla="*/ 689087 h 200"/>
                  <a:gd name="T28" fmla="*/ 211938 w 125"/>
                  <a:gd name="T29" fmla="*/ 458129 h 200"/>
                  <a:gd name="T30" fmla="*/ 314122 w 125"/>
                  <a:gd name="T31" fmla="*/ 321826 h 200"/>
                  <a:gd name="T32" fmla="*/ 336829 w 125"/>
                  <a:gd name="T33" fmla="*/ 230958 h 200"/>
                  <a:gd name="T34" fmla="*/ 310337 w 125"/>
                  <a:gd name="T35" fmla="*/ 159020 h 200"/>
                  <a:gd name="T36" fmla="*/ 245999 w 125"/>
                  <a:gd name="T37" fmla="*/ 132517 h 200"/>
                  <a:gd name="T38" fmla="*/ 174092 w 125"/>
                  <a:gd name="T39" fmla="*/ 166592 h 200"/>
                  <a:gd name="T40" fmla="*/ 143815 w 125"/>
                  <a:gd name="T41" fmla="*/ 257461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5" h="200">
                    <a:moveTo>
                      <a:pt x="38" y="68"/>
                    </a:moveTo>
                    <a:cubicBezTo>
                      <a:pt x="5" y="68"/>
                      <a:pt x="5" y="68"/>
                      <a:pt x="5" y="68"/>
                    </a:cubicBezTo>
                    <a:cubicBezTo>
                      <a:pt x="6" y="47"/>
                      <a:pt x="12" y="30"/>
                      <a:pt x="23" y="18"/>
                    </a:cubicBezTo>
                    <a:cubicBezTo>
                      <a:pt x="34" y="6"/>
                      <a:pt x="49" y="0"/>
                      <a:pt x="67" y="0"/>
                    </a:cubicBezTo>
                    <a:cubicBezTo>
                      <a:pt x="78" y="0"/>
                      <a:pt x="87" y="3"/>
                      <a:pt x="96" y="8"/>
                    </a:cubicBezTo>
                    <a:cubicBezTo>
                      <a:pt x="104" y="13"/>
                      <a:pt x="111" y="20"/>
                      <a:pt x="116" y="29"/>
                    </a:cubicBezTo>
                    <a:cubicBezTo>
                      <a:pt x="121" y="39"/>
                      <a:pt x="124" y="48"/>
                      <a:pt x="124" y="58"/>
                    </a:cubicBezTo>
                    <a:cubicBezTo>
                      <a:pt x="124" y="70"/>
                      <a:pt x="121" y="82"/>
                      <a:pt x="114" y="95"/>
                    </a:cubicBezTo>
                    <a:cubicBezTo>
                      <a:pt x="108" y="109"/>
                      <a:pt x="97" y="124"/>
                      <a:pt x="81" y="143"/>
                    </a:cubicBezTo>
                    <a:cubicBezTo>
                      <a:pt x="61" y="166"/>
                      <a:pt x="61" y="166"/>
                      <a:pt x="61" y="166"/>
                    </a:cubicBezTo>
                    <a:cubicBezTo>
                      <a:pt x="125" y="166"/>
                      <a:pt x="125" y="166"/>
                      <a:pt x="125" y="166"/>
                    </a:cubicBezTo>
                    <a:cubicBezTo>
                      <a:pt x="125" y="200"/>
                      <a:pt x="125" y="200"/>
                      <a:pt x="125" y="200"/>
                    </a:cubicBezTo>
                    <a:cubicBezTo>
                      <a:pt x="0" y="200"/>
                      <a:pt x="0" y="200"/>
                      <a:pt x="0" y="200"/>
                    </a:cubicBezTo>
                    <a:cubicBezTo>
                      <a:pt x="0" y="182"/>
                      <a:pt x="0" y="182"/>
                      <a:pt x="0" y="182"/>
                    </a:cubicBezTo>
                    <a:cubicBezTo>
                      <a:pt x="56" y="121"/>
                      <a:pt x="56" y="121"/>
                      <a:pt x="56" y="121"/>
                    </a:cubicBezTo>
                    <a:cubicBezTo>
                      <a:pt x="69" y="106"/>
                      <a:pt x="78" y="94"/>
                      <a:pt x="83" y="85"/>
                    </a:cubicBezTo>
                    <a:cubicBezTo>
                      <a:pt x="87" y="76"/>
                      <a:pt x="89" y="68"/>
                      <a:pt x="89" y="61"/>
                    </a:cubicBezTo>
                    <a:cubicBezTo>
                      <a:pt x="89" y="53"/>
                      <a:pt x="87" y="47"/>
                      <a:pt x="82" y="42"/>
                    </a:cubicBezTo>
                    <a:cubicBezTo>
                      <a:pt x="78" y="37"/>
                      <a:pt x="72" y="35"/>
                      <a:pt x="65" y="35"/>
                    </a:cubicBezTo>
                    <a:cubicBezTo>
                      <a:pt x="57" y="35"/>
                      <a:pt x="51" y="38"/>
                      <a:pt x="46" y="44"/>
                    </a:cubicBezTo>
                    <a:cubicBezTo>
                      <a:pt x="41" y="50"/>
                      <a:pt x="39" y="58"/>
                      <a:pt x="38"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13" name="5"/>
            <p:cNvSpPr>
              <a:spLocks/>
            </p:cNvSpPr>
            <p:nvPr/>
          </p:nvSpPr>
          <p:spPr bwMode="auto">
            <a:xfrm>
              <a:off x="2310791" y="3094977"/>
              <a:ext cx="2044390" cy="226190"/>
            </a:xfrm>
            <a:custGeom>
              <a:avLst/>
              <a:gdLst>
                <a:gd name="T0" fmla="*/ 2258058 w 2386"/>
                <a:gd name="T1" fmla="*/ 249844 h 264"/>
                <a:gd name="T2" fmla="*/ 1416728 w 2386"/>
                <a:gd name="T3" fmla="*/ 0 h 264"/>
                <a:gd name="T4" fmla="*/ 0 w 2386"/>
                <a:gd name="T5" fmla="*/ 0 h 264"/>
                <a:gd name="T6" fmla="*/ 1811368 w 2386"/>
                <a:gd name="T7" fmla="*/ 231863 h 264"/>
                <a:gd name="T8" fmla="*/ 2258058 w 2386"/>
                <a:gd name="T9" fmla="*/ 249844 h 2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86" h="264">
                  <a:moveTo>
                    <a:pt x="2386" y="264"/>
                  </a:moveTo>
                  <a:lnTo>
                    <a:pt x="1497" y="0"/>
                  </a:lnTo>
                  <a:lnTo>
                    <a:pt x="0" y="0"/>
                  </a:lnTo>
                  <a:lnTo>
                    <a:pt x="1914" y="245"/>
                  </a:lnTo>
                  <a:lnTo>
                    <a:pt x="2386" y="264"/>
                  </a:lnTo>
                  <a:close/>
                </a:path>
              </a:pathLst>
            </a:custGeom>
            <a:gradFill rotWithShape="0">
              <a:gsLst>
                <a:gs pos="0">
                  <a:srgbClr val="A3ACB0"/>
                </a:gs>
                <a:gs pos="50000">
                  <a:srgbClr val="80888B"/>
                </a:gs>
                <a:gs pos="100000">
                  <a:srgbClr val="5D6366"/>
                </a:gs>
              </a:gsLst>
              <a:lin ang="0"/>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4" name="12"/>
            <p:cNvSpPr>
              <a:spLocks/>
            </p:cNvSpPr>
            <p:nvPr/>
          </p:nvSpPr>
          <p:spPr bwMode="auto">
            <a:xfrm>
              <a:off x="2795304" y="3145098"/>
              <a:ext cx="983638" cy="1016142"/>
            </a:xfrm>
            <a:custGeom>
              <a:avLst/>
              <a:gdLst>
                <a:gd name="T0" fmla="*/ 0 w 1148"/>
                <a:gd name="T1" fmla="*/ 12 h 1186"/>
                <a:gd name="T2" fmla="*/ 1148 w 1148"/>
                <a:gd name="T3" fmla="*/ 1186 h 1186"/>
                <a:gd name="T4" fmla="*/ 1148 w 1148"/>
                <a:gd name="T5" fmla="*/ 0 h 1186"/>
                <a:gd name="T6" fmla="*/ 0 w 1148"/>
                <a:gd name="T7" fmla="*/ 12 h 1186"/>
              </a:gdLst>
              <a:ahLst/>
              <a:cxnLst>
                <a:cxn ang="0">
                  <a:pos x="T0" y="T1"/>
                </a:cxn>
                <a:cxn ang="0">
                  <a:pos x="T2" y="T3"/>
                </a:cxn>
                <a:cxn ang="0">
                  <a:pos x="T4" y="T5"/>
                </a:cxn>
                <a:cxn ang="0">
                  <a:pos x="T6" y="T7"/>
                </a:cxn>
              </a:cxnLst>
              <a:rect l="0" t="0" r="r" b="b"/>
              <a:pathLst>
                <a:path w="1148" h="1186">
                  <a:moveTo>
                    <a:pt x="0" y="12"/>
                  </a:moveTo>
                  <a:lnTo>
                    <a:pt x="1148" y="1186"/>
                  </a:lnTo>
                  <a:lnTo>
                    <a:pt x="1148" y="0"/>
                  </a:lnTo>
                  <a:lnTo>
                    <a:pt x="0" y="12"/>
                  </a:lnTo>
                  <a:close/>
                </a:path>
              </a:pathLst>
            </a:custGeom>
            <a:gradFill flip="none" rotWithShape="1">
              <a:gsLst>
                <a:gs pos="100000">
                  <a:srgbClr val="A3ACB0">
                    <a:alpha val="27000"/>
                  </a:srgbClr>
                </a:gs>
                <a:gs pos="1000">
                  <a:srgbClr val="5D6366"/>
                </a:gs>
              </a:gsLst>
              <a:lin ang="5400000" scaled="1"/>
              <a:tileRect/>
            </a:gra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15" name="11"/>
            <p:cNvSpPr>
              <a:spLocks/>
            </p:cNvSpPr>
            <p:nvPr/>
          </p:nvSpPr>
          <p:spPr bwMode="auto">
            <a:xfrm>
              <a:off x="3772613" y="3144670"/>
              <a:ext cx="574074" cy="1032421"/>
            </a:xfrm>
            <a:custGeom>
              <a:avLst/>
              <a:gdLst>
                <a:gd name="T0" fmla="*/ 634073 w 670"/>
                <a:gd name="T1" fmla="*/ 177919 h 1205"/>
                <a:gd name="T2" fmla="*/ 634073 w 670"/>
                <a:gd name="T3" fmla="*/ 1093067 h 1205"/>
                <a:gd name="T4" fmla="*/ 0 w 670"/>
                <a:gd name="T5" fmla="*/ 1140386 h 1205"/>
                <a:gd name="T6" fmla="*/ 0 w 670"/>
                <a:gd name="T7" fmla="*/ 0 h 1205"/>
                <a:gd name="T8" fmla="*/ 634073 w 670"/>
                <a:gd name="T9" fmla="*/ 177919 h 120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0" h="1205">
                  <a:moveTo>
                    <a:pt x="670" y="188"/>
                  </a:moveTo>
                  <a:lnTo>
                    <a:pt x="670" y="1155"/>
                  </a:lnTo>
                  <a:lnTo>
                    <a:pt x="0" y="1205"/>
                  </a:lnTo>
                  <a:lnTo>
                    <a:pt x="0" y="0"/>
                  </a:lnTo>
                  <a:lnTo>
                    <a:pt x="670" y="188"/>
                  </a:lnTo>
                  <a:close/>
                </a:path>
              </a:pathLst>
            </a:custGeom>
            <a:gradFill rotWithShape="1">
              <a:gsLst>
                <a:gs pos="0">
                  <a:srgbClr val="868E91"/>
                </a:gs>
                <a:gs pos="100000">
                  <a:srgbClr val="5D6366"/>
                </a:gs>
              </a:gsLst>
              <a:lin ang="0"/>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6" name="13"/>
            <p:cNvSpPr>
              <a:spLocks noChangeArrowheads="1"/>
            </p:cNvSpPr>
            <p:nvPr/>
          </p:nvSpPr>
          <p:spPr bwMode="auto">
            <a:xfrm>
              <a:off x="2972680" y="5128979"/>
              <a:ext cx="994550" cy="1031917"/>
            </a:xfrm>
            <a:prstGeom prst="rect">
              <a:avLst/>
            </a:prstGeom>
            <a:gradFill>
              <a:gsLst>
                <a:gs pos="100000">
                  <a:srgbClr val="A1B1B8"/>
                </a:gs>
                <a:gs pos="0">
                  <a:schemeClr val="bg1"/>
                </a:gs>
              </a:gsLst>
              <a:lin ang="0" scaled="0"/>
            </a:gradFill>
            <a:ln w="6350" cap="rnd">
              <a:noFill/>
              <a:prstDash val="solid"/>
              <a:round/>
              <a:headEnd/>
              <a:tailEnd/>
            </a:ln>
          </p:spPr>
          <p:txBody>
            <a:bodyPr/>
            <a:lstStyle/>
            <a:p>
              <a:pPr eaLnBrk="1" fontAlgn="auto" hangingPunct="1">
                <a:spcBef>
                  <a:spcPts val="0"/>
                </a:spcBef>
                <a:spcAft>
                  <a:spcPts val="0"/>
                </a:spcAft>
                <a:defRPr/>
              </a:pPr>
              <a:endParaRPr lang="zh-CN" altLang="en-US">
                <a:latin typeface="+mn-lt"/>
                <a:ea typeface="+mn-ea"/>
              </a:endParaRPr>
            </a:p>
          </p:txBody>
        </p:sp>
        <p:grpSp>
          <p:nvGrpSpPr>
            <p:cNvPr id="17" name="组合 1030"/>
            <p:cNvGrpSpPr>
              <a:grpSpLocks/>
            </p:cNvGrpSpPr>
            <p:nvPr/>
          </p:nvGrpSpPr>
          <p:grpSpPr bwMode="auto">
            <a:xfrm>
              <a:off x="3220749" y="5548159"/>
              <a:ext cx="500387" cy="381267"/>
              <a:chOff x="9500274" y="4709745"/>
              <a:chExt cx="927100" cy="706438"/>
            </a:xfrm>
            <a:solidFill>
              <a:schemeClr val="accent2">
                <a:lumMod val="75000"/>
              </a:schemeClr>
            </a:solidFill>
          </p:grpSpPr>
          <p:sp>
            <p:nvSpPr>
              <p:cNvPr id="100" name="Freeform 114"/>
              <p:cNvSpPr>
                <a:spLocks noEditPoints="1"/>
              </p:cNvSpPr>
              <p:nvPr/>
            </p:nvSpPr>
            <p:spPr bwMode="auto">
              <a:xfrm>
                <a:off x="9500274" y="4709745"/>
                <a:ext cx="439738" cy="706438"/>
              </a:xfrm>
              <a:custGeom>
                <a:avLst/>
                <a:gdLst>
                  <a:gd name="T0" fmla="*/ 216078 w 116"/>
                  <a:gd name="T1" fmla="*/ 0 h 186"/>
                  <a:gd name="T2" fmla="*/ 333594 w 116"/>
                  <a:gd name="T3" fmla="*/ 37981 h 186"/>
                  <a:gd name="T4" fmla="*/ 409411 w 116"/>
                  <a:gd name="T5" fmla="*/ 148124 h 186"/>
                  <a:gd name="T6" fmla="*/ 439738 w 116"/>
                  <a:gd name="T7" fmla="*/ 353219 h 186"/>
                  <a:gd name="T8" fmla="*/ 409411 w 116"/>
                  <a:gd name="T9" fmla="*/ 562112 h 186"/>
                  <a:gd name="T10" fmla="*/ 337385 w 116"/>
                  <a:gd name="T11" fmla="*/ 672256 h 186"/>
                  <a:gd name="T12" fmla="*/ 219869 w 116"/>
                  <a:gd name="T13" fmla="*/ 706438 h 186"/>
                  <a:gd name="T14" fmla="*/ 102353 w 116"/>
                  <a:gd name="T15" fmla="*/ 672256 h 186"/>
                  <a:gd name="T16" fmla="*/ 26536 w 116"/>
                  <a:gd name="T17" fmla="*/ 565910 h 186"/>
                  <a:gd name="T18" fmla="*/ 0 w 116"/>
                  <a:gd name="T19" fmla="*/ 360815 h 186"/>
                  <a:gd name="T20" fmla="*/ 53072 w 116"/>
                  <a:gd name="T21" fmla="*/ 91153 h 186"/>
                  <a:gd name="T22" fmla="*/ 216078 w 116"/>
                  <a:gd name="T23" fmla="*/ 0 h 186"/>
                  <a:gd name="T24" fmla="*/ 219869 w 116"/>
                  <a:gd name="T25" fmla="*/ 121538 h 186"/>
                  <a:gd name="T26" fmla="*/ 166797 w 116"/>
                  <a:gd name="T27" fmla="*/ 144326 h 186"/>
                  <a:gd name="T28" fmla="*/ 128889 w 116"/>
                  <a:gd name="T29" fmla="*/ 212691 h 186"/>
                  <a:gd name="T30" fmla="*/ 117516 w 116"/>
                  <a:gd name="T31" fmla="*/ 364613 h 186"/>
                  <a:gd name="T32" fmla="*/ 147843 w 116"/>
                  <a:gd name="T33" fmla="*/ 539324 h 186"/>
                  <a:gd name="T34" fmla="*/ 219869 w 116"/>
                  <a:gd name="T35" fmla="*/ 588698 h 186"/>
                  <a:gd name="T36" fmla="*/ 288104 w 116"/>
                  <a:gd name="T37" fmla="*/ 543122 h 186"/>
                  <a:gd name="T38" fmla="*/ 318431 w 116"/>
                  <a:gd name="T39" fmla="*/ 357017 h 186"/>
                  <a:gd name="T40" fmla="*/ 291895 w 116"/>
                  <a:gd name="T41" fmla="*/ 170912 h 186"/>
                  <a:gd name="T42" fmla="*/ 219869 w 116"/>
                  <a:gd name="T43" fmla="*/ 121538 h 18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6" h="186">
                    <a:moveTo>
                      <a:pt x="57" y="0"/>
                    </a:moveTo>
                    <a:cubicBezTo>
                      <a:pt x="69" y="0"/>
                      <a:pt x="80" y="3"/>
                      <a:pt x="88" y="10"/>
                    </a:cubicBezTo>
                    <a:cubicBezTo>
                      <a:pt x="97" y="16"/>
                      <a:pt x="104" y="26"/>
                      <a:pt x="108" y="39"/>
                    </a:cubicBezTo>
                    <a:cubicBezTo>
                      <a:pt x="113" y="52"/>
                      <a:pt x="116" y="70"/>
                      <a:pt x="116" y="93"/>
                    </a:cubicBezTo>
                    <a:cubicBezTo>
                      <a:pt x="116" y="117"/>
                      <a:pt x="113" y="135"/>
                      <a:pt x="108" y="148"/>
                    </a:cubicBezTo>
                    <a:cubicBezTo>
                      <a:pt x="103" y="161"/>
                      <a:pt x="97" y="171"/>
                      <a:pt x="89" y="177"/>
                    </a:cubicBezTo>
                    <a:cubicBezTo>
                      <a:pt x="81" y="183"/>
                      <a:pt x="70" y="186"/>
                      <a:pt x="58" y="186"/>
                    </a:cubicBezTo>
                    <a:cubicBezTo>
                      <a:pt x="46" y="186"/>
                      <a:pt x="35" y="183"/>
                      <a:pt x="27" y="177"/>
                    </a:cubicBezTo>
                    <a:cubicBezTo>
                      <a:pt x="18" y="171"/>
                      <a:pt x="12" y="161"/>
                      <a:pt x="7" y="149"/>
                    </a:cubicBezTo>
                    <a:cubicBezTo>
                      <a:pt x="2" y="136"/>
                      <a:pt x="0" y="118"/>
                      <a:pt x="0" y="95"/>
                    </a:cubicBezTo>
                    <a:cubicBezTo>
                      <a:pt x="0" y="62"/>
                      <a:pt x="4" y="39"/>
                      <a:pt x="14" y="24"/>
                    </a:cubicBezTo>
                    <a:cubicBezTo>
                      <a:pt x="24" y="8"/>
                      <a:pt x="39" y="0"/>
                      <a:pt x="57" y="0"/>
                    </a:cubicBezTo>
                    <a:close/>
                    <a:moveTo>
                      <a:pt x="58" y="32"/>
                    </a:moveTo>
                    <a:cubicBezTo>
                      <a:pt x="53" y="32"/>
                      <a:pt x="48" y="34"/>
                      <a:pt x="44" y="38"/>
                    </a:cubicBezTo>
                    <a:cubicBezTo>
                      <a:pt x="40" y="41"/>
                      <a:pt x="37" y="48"/>
                      <a:pt x="34" y="56"/>
                    </a:cubicBezTo>
                    <a:cubicBezTo>
                      <a:pt x="32" y="65"/>
                      <a:pt x="31" y="78"/>
                      <a:pt x="31" y="96"/>
                    </a:cubicBezTo>
                    <a:cubicBezTo>
                      <a:pt x="31" y="118"/>
                      <a:pt x="34" y="134"/>
                      <a:pt x="39" y="142"/>
                    </a:cubicBezTo>
                    <a:cubicBezTo>
                      <a:pt x="44" y="151"/>
                      <a:pt x="50" y="155"/>
                      <a:pt x="58" y="155"/>
                    </a:cubicBezTo>
                    <a:cubicBezTo>
                      <a:pt x="65" y="155"/>
                      <a:pt x="72" y="151"/>
                      <a:pt x="76" y="143"/>
                    </a:cubicBezTo>
                    <a:cubicBezTo>
                      <a:pt x="81" y="133"/>
                      <a:pt x="84" y="117"/>
                      <a:pt x="84" y="94"/>
                    </a:cubicBezTo>
                    <a:cubicBezTo>
                      <a:pt x="84" y="70"/>
                      <a:pt x="82" y="54"/>
                      <a:pt x="77" y="45"/>
                    </a:cubicBezTo>
                    <a:cubicBezTo>
                      <a:pt x="72" y="37"/>
                      <a:pt x="66" y="32"/>
                      <a:pt x="58"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1" name="Freeform 115"/>
              <p:cNvSpPr>
                <a:spLocks noEditPoints="1"/>
              </p:cNvSpPr>
              <p:nvPr/>
            </p:nvSpPr>
            <p:spPr bwMode="auto">
              <a:xfrm>
                <a:off x="9982874" y="4709745"/>
                <a:ext cx="444500" cy="692151"/>
              </a:xfrm>
              <a:custGeom>
                <a:avLst/>
                <a:gdLst>
                  <a:gd name="T0" fmla="*/ 269875 w 280"/>
                  <a:gd name="T1" fmla="*/ 0 h 436"/>
                  <a:gd name="T2" fmla="*/ 387350 w 280"/>
                  <a:gd name="T3" fmla="*/ 0 h 436"/>
                  <a:gd name="T4" fmla="*/ 387350 w 280"/>
                  <a:gd name="T5" fmla="*/ 433388 h 436"/>
                  <a:gd name="T6" fmla="*/ 444500 w 280"/>
                  <a:gd name="T7" fmla="*/ 433388 h 436"/>
                  <a:gd name="T8" fmla="*/ 444500 w 280"/>
                  <a:gd name="T9" fmla="*/ 550863 h 436"/>
                  <a:gd name="T10" fmla="*/ 387350 w 280"/>
                  <a:gd name="T11" fmla="*/ 550863 h 436"/>
                  <a:gd name="T12" fmla="*/ 387350 w 280"/>
                  <a:gd name="T13" fmla="*/ 692151 h 436"/>
                  <a:gd name="T14" fmla="*/ 273050 w 280"/>
                  <a:gd name="T15" fmla="*/ 692151 h 436"/>
                  <a:gd name="T16" fmla="*/ 273050 w 280"/>
                  <a:gd name="T17" fmla="*/ 550863 h 436"/>
                  <a:gd name="T18" fmla="*/ 0 w 280"/>
                  <a:gd name="T19" fmla="*/ 550863 h 436"/>
                  <a:gd name="T20" fmla="*/ 0 w 280"/>
                  <a:gd name="T21" fmla="*/ 433388 h 436"/>
                  <a:gd name="T22" fmla="*/ 269875 w 280"/>
                  <a:gd name="T23" fmla="*/ 0 h 436"/>
                  <a:gd name="T24" fmla="*/ 273050 w 280"/>
                  <a:gd name="T25" fmla="*/ 433388 h 436"/>
                  <a:gd name="T26" fmla="*/ 273050 w 280"/>
                  <a:gd name="T27" fmla="*/ 207963 h 436"/>
                  <a:gd name="T28" fmla="*/ 128588 w 280"/>
                  <a:gd name="T29" fmla="*/ 433388 h 436"/>
                  <a:gd name="T30" fmla="*/ 273050 w 280"/>
                  <a:gd name="T31" fmla="*/ 433388 h 4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0" h="436">
                    <a:moveTo>
                      <a:pt x="170" y="0"/>
                    </a:moveTo>
                    <a:lnTo>
                      <a:pt x="244" y="0"/>
                    </a:lnTo>
                    <a:lnTo>
                      <a:pt x="244" y="273"/>
                    </a:lnTo>
                    <a:lnTo>
                      <a:pt x="280" y="273"/>
                    </a:lnTo>
                    <a:lnTo>
                      <a:pt x="280" y="347"/>
                    </a:lnTo>
                    <a:lnTo>
                      <a:pt x="244" y="347"/>
                    </a:lnTo>
                    <a:lnTo>
                      <a:pt x="244" y="436"/>
                    </a:lnTo>
                    <a:lnTo>
                      <a:pt x="172" y="436"/>
                    </a:lnTo>
                    <a:lnTo>
                      <a:pt x="172" y="347"/>
                    </a:lnTo>
                    <a:lnTo>
                      <a:pt x="0" y="347"/>
                    </a:lnTo>
                    <a:lnTo>
                      <a:pt x="0" y="273"/>
                    </a:lnTo>
                    <a:lnTo>
                      <a:pt x="170" y="0"/>
                    </a:lnTo>
                    <a:close/>
                    <a:moveTo>
                      <a:pt x="172" y="273"/>
                    </a:moveTo>
                    <a:lnTo>
                      <a:pt x="172" y="131"/>
                    </a:lnTo>
                    <a:lnTo>
                      <a:pt x="81" y="273"/>
                    </a:lnTo>
                    <a:lnTo>
                      <a:pt x="172" y="2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18" name="Freeform 119"/>
            <p:cNvSpPr>
              <a:spLocks/>
            </p:cNvSpPr>
            <p:nvPr/>
          </p:nvSpPr>
          <p:spPr bwMode="auto">
            <a:xfrm>
              <a:off x="3963195" y="4946064"/>
              <a:ext cx="384715" cy="1221769"/>
            </a:xfrm>
            <a:custGeom>
              <a:avLst/>
              <a:gdLst>
                <a:gd name="T0" fmla="*/ 0 w 449"/>
                <a:gd name="T1" fmla="*/ 211042 h 1426"/>
                <a:gd name="T2" fmla="*/ 424924 w 449"/>
                <a:gd name="T3" fmla="*/ 0 h 1426"/>
                <a:gd name="T4" fmla="*/ 424924 w 449"/>
                <a:gd name="T5" fmla="*/ 912309 h 1426"/>
                <a:gd name="T6" fmla="*/ 0 w 449"/>
                <a:gd name="T7" fmla="*/ 1349536 h 1426"/>
                <a:gd name="T8" fmla="*/ 0 w 449"/>
                <a:gd name="T9" fmla="*/ 211042 h 14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9" h="1426">
                  <a:moveTo>
                    <a:pt x="0" y="223"/>
                  </a:moveTo>
                  <a:lnTo>
                    <a:pt x="449" y="0"/>
                  </a:lnTo>
                  <a:lnTo>
                    <a:pt x="449" y="964"/>
                  </a:lnTo>
                  <a:lnTo>
                    <a:pt x="0" y="1426"/>
                  </a:lnTo>
                  <a:lnTo>
                    <a:pt x="0" y="223"/>
                  </a:lnTo>
                  <a:close/>
                </a:path>
              </a:pathLst>
            </a:custGeom>
            <a:gradFill rotWithShape="0">
              <a:gsLst>
                <a:gs pos="0">
                  <a:srgbClr val="767D80"/>
                </a:gs>
                <a:gs pos="100000">
                  <a:srgbClr val="5D6366"/>
                </a:gs>
              </a:gsLst>
              <a:lin ang="0"/>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9" name="12"/>
            <p:cNvSpPr>
              <a:spLocks/>
            </p:cNvSpPr>
            <p:nvPr/>
          </p:nvSpPr>
          <p:spPr bwMode="auto">
            <a:xfrm>
              <a:off x="2985614" y="5143565"/>
              <a:ext cx="983638" cy="1016142"/>
            </a:xfrm>
            <a:custGeom>
              <a:avLst/>
              <a:gdLst>
                <a:gd name="T0" fmla="*/ 0 w 1148"/>
                <a:gd name="T1" fmla="*/ 12 h 1186"/>
                <a:gd name="T2" fmla="*/ 1148 w 1148"/>
                <a:gd name="T3" fmla="*/ 1186 h 1186"/>
                <a:gd name="T4" fmla="*/ 1148 w 1148"/>
                <a:gd name="T5" fmla="*/ 0 h 1186"/>
                <a:gd name="T6" fmla="*/ 0 w 1148"/>
                <a:gd name="T7" fmla="*/ 12 h 1186"/>
              </a:gdLst>
              <a:ahLst/>
              <a:cxnLst>
                <a:cxn ang="0">
                  <a:pos x="T0" y="T1"/>
                </a:cxn>
                <a:cxn ang="0">
                  <a:pos x="T2" y="T3"/>
                </a:cxn>
                <a:cxn ang="0">
                  <a:pos x="T4" y="T5"/>
                </a:cxn>
                <a:cxn ang="0">
                  <a:pos x="T6" y="T7"/>
                </a:cxn>
              </a:cxnLst>
              <a:rect l="0" t="0" r="r" b="b"/>
              <a:pathLst>
                <a:path w="1148" h="1186">
                  <a:moveTo>
                    <a:pt x="0" y="12"/>
                  </a:moveTo>
                  <a:lnTo>
                    <a:pt x="1148" y="1186"/>
                  </a:lnTo>
                  <a:lnTo>
                    <a:pt x="1148" y="0"/>
                  </a:lnTo>
                  <a:lnTo>
                    <a:pt x="0" y="12"/>
                  </a:lnTo>
                  <a:close/>
                </a:path>
              </a:pathLst>
            </a:custGeom>
            <a:gradFill flip="none" rotWithShape="1">
              <a:gsLst>
                <a:gs pos="100000">
                  <a:srgbClr val="A3ACB0">
                    <a:alpha val="12000"/>
                  </a:srgbClr>
                </a:gs>
                <a:gs pos="0">
                  <a:srgbClr val="5D6366">
                    <a:alpha val="74000"/>
                  </a:srgbClr>
                </a:gs>
              </a:gsLst>
              <a:lin ang="5400000" scaled="1"/>
              <a:tileRect/>
            </a:gradFill>
            <a:ln>
              <a:noFill/>
            </a:ln>
          </p:spPr>
          <p:txBody>
            <a:bodyPr/>
            <a:lstStyle/>
            <a:p>
              <a:pPr eaLnBrk="1" fontAlgn="auto" hangingPunct="1">
                <a:spcBef>
                  <a:spcPts val="0"/>
                </a:spcBef>
                <a:spcAft>
                  <a:spcPts val="0"/>
                </a:spcAft>
                <a:defRPr/>
              </a:pPr>
              <a:endParaRPr lang="zh-CN" altLang="en-US">
                <a:latin typeface="+mn-lt"/>
                <a:ea typeface="+mn-ea"/>
              </a:endParaRPr>
            </a:p>
          </p:txBody>
        </p:sp>
        <p:grpSp>
          <p:nvGrpSpPr>
            <p:cNvPr id="20" name="组合 23"/>
            <p:cNvGrpSpPr>
              <a:grpSpLocks/>
            </p:cNvGrpSpPr>
            <p:nvPr/>
          </p:nvGrpSpPr>
          <p:grpSpPr bwMode="auto">
            <a:xfrm>
              <a:off x="2100294" y="4168622"/>
              <a:ext cx="1285242" cy="1285171"/>
              <a:chOff x="6003902" y="4554776"/>
              <a:chExt cx="2381250" cy="2381250"/>
            </a:xfrm>
          </p:grpSpPr>
          <p:sp>
            <p:nvSpPr>
              <p:cNvPr id="96" name="Rectangle 5"/>
              <p:cNvSpPr>
                <a:spLocks noChangeArrowheads="1"/>
              </p:cNvSpPr>
              <p:nvPr/>
            </p:nvSpPr>
            <p:spPr bwMode="auto">
              <a:xfrm>
                <a:off x="6003902" y="4555331"/>
                <a:ext cx="2380554" cy="2380685"/>
              </a:xfrm>
              <a:prstGeom prst="rect">
                <a:avLst/>
              </a:prstGeom>
              <a:gradFill flip="none" rotWithShape="1">
                <a:gsLst>
                  <a:gs pos="100000">
                    <a:srgbClr val="A1B1B8"/>
                  </a:gs>
                  <a:gs pos="0">
                    <a:schemeClr val="bg1"/>
                  </a:gs>
                </a:gsLst>
                <a:lin ang="2700000" scaled="1"/>
                <a:tileRect/>
              </a:gradFill>
              <a:ln w="6350" cap="rnd">
                <a:solidFill>
                  <a:srgbClr val="FAFEFF"/>
                </a:solidFill>
                <a:prstDash val="solid"/>
                <a:round/>
                <a:headEnd/>
                <a:tailEnd/>
              </a:ln>
            </p:spPr>
            <p:txBody>
              <a:bodyPr/>
              <a:lstStyle/>
              <a:p>
                <a:pPr eaLnBrk="1" fontAlgn="auto" hangingPunct="1">
                  <a:spcBef>
                    <a:spcPts val="0"/>
                  </a:spcBef>
                  <a:spcAft>
                    <a:spcPts val="0"/>
                  </a:spcAft>
                  <a:defRPr/>
                </a:pPr>
                <a:endParaRPr lang="zh-CN" altLang="en-US">
                  <a:latin typeface="+mn-lt"/>
                  <a:ea typeface="+mn-ea"/>
                </a:endParaRPr>
              </a:p>
            </p:txBody>
          </p:sp>
          <p:grpSp>
            <p:nvGrpSpPr>
              <p:cNvPr id="97" name="组合 16"/>
              <p:cNvGrpSpPr>
                <a:grpSpLocks/>
              </p:cNvGrpSpPr>
              <p:nvPr/>
            </p:nvGrpSpPr>
            <p:grpSpPr bwMode="auto">
              <a:xfrm>
                <a:off x="6372201" y="5111988"/>
                <a:ext cx="1644651" cy="1266825"/>
                <a:chOff x="5272088" y="2795588"/>
                <a:chExt cx="1644651" cy="1266825"/>
              </a:xfrm>
            </p:grpSpPr>
            <p:sp>
              <p:nvSpPr>
                <p:cNvPr id="98" name="Freeform 9"/>
                <p:cNvSpPr>
                  <a:spLocks noEditPoints="1"/>
                </p:cNvSpPr>
                <p:nvPr/>
              </p:nvSpPr>
              <p:spPr bwMode="auto">
                <a:xfrm>
                  <a:off x="5272088" y="2795588"/>
                  <a:ext cx="784225" cy="1266825"/>
                </a:xfrm>
                <a:custGeom>
                  <a:avLst/>
                  <a:gdLst>
                    <a:gd name="T0" fmla="*/ 388342 w 208"/>
                    <a:gd name="T1" fmla="*/ 0 h 335"/>
                    <a:gd name="T2" fmla="*/ 599480 w 208"/>
                    <a:gd name="T3" fmla="*/ 64287 h 335"/>
                    <a:gd name="T4" fmla="*/ 735211 w 208"/>
                    <a:gd name="T5" fmla="*/ 260928 h 335"/>
                    <a:gd name="T6" fmla="*/ 784225 w 208"/>
                    <a:gd name="T7" fmla="*/ 635303 h 335"/>
                    <a:gd name="T8" fmla="*/ 735211 w 208"/>
                    <a:gd name="T9" fmla="*/ 1009678 h 335"/>
                    <a:gd name="T10" fmla="*/ 603250 w 208"/>
                    <a:gd name="T11" fmla="*/ 1202538 h 335"/>
                    <a:gd name="T12" fmla="*/ 392113 w 208"/>
                    <a:gd name="T13" fmla="*/ 1266825 h 335"/>
                    <a:gd name="T14" fmla="*/ 180975 w 208"/>
                    <a:gd name="T15" fmla="*/ 1202538 h 335"/>
                    <a:gd name="T16" fmla="*/ 49014 w 208"/>
                    <a:gd name="T17" fmla="*/ 1013460 h 335"/>
                    <a:gd name="T18" fmla="*/ 0 w 208"/>
                    <a:gd name="T19" fmla="*/ 646648 h 335"/>
                    <a:gd name="T20" fmla="*/ 94258 w 208"/>
                    <a:gd name="T21" fmla="*/ 162607 h 335"/>
                    <a:gd name="T22" fmla="*/ 388342 w 208"/>
                    <a:gd name="T23" fmla="*/ 0 h 335"/>
                    <a:gd name="T24" fmla="*/ 392113 w 208"/>
                    <a:gd name="T25" fmla="*/ 219331 h 335"/>
                    <a:gd name="T26" fmla="*/ 297855 w 208"/>
                    <a:gd name="T27" fmla="*/ 257147 h 335"/>
                    <a:gd name="T28" fmla="*/ 233759 w 208"/>
                    <a:gd name="T29" fmla="*/ 381938 h 335"/>
                    <a:gd name="T30" fmla="*/ 211138 w 208"/>
                    <a:gd name="T31" fmla="*/ 650430 h 335"/>
                    <a:gd name="T32" fmla="*/ 260152 w 208"/>
                    <a:gd name="T33" fmla="*/ 968081 h 335"/>
                    <a:gd name="T34" fmla="*/ 392113 w 208"/>
                    <a:gd name="T35" fmla="*/ 1055057 h 335"/>
                    <a:gd name="T36" fmla="*/ 516533 w 208"/>
                    <a:gd name="T37" fmla="*/ 971863 h 335"/>
                    <a:gd name="T38" fmla="*/ 569317 w 208"/>
                    <a:gd name="T39" fmla="*/ 635303 h 335"/>
                    <a:gd name="T40" fmla="*/ 520303 w 208"/>
                    <a:gd name="T41" fmla="*/ 310089 h 335"/>
                    <a:gd name="T42" fmla="*/ 392113 w 208"/>
                    <a:gd name="T43" fmla="*/ 219331 h 3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8" h="335">
                      <a:moveTo>
                        <a:pt x="103" y="0"/>
                      </a:moveTo>
                      <a:cubicBezTo>
                        <a:pt x="125" y="0"/>
                        <a:pt x="143" y="6"/>
                        <a:pt x="159" y="17"/>
                      </a:cubicBezTo>
                      <a:cubicBezTo>
                        <a:pt x="174" y="29"/>
                        <a:pt x="187" y="46"/>
                        <a:pt x="195" y="69"/>
                      </a:cubicBezTo>
                      <a:cubicBezTo>
                        <a:pt x="204" y="93"/>
                        <a:pt x="208" y="126"/>
                        <a:pt x="208" y="168"/>
                      </a:cubicBezTo>
                      <a:cubicBezTo>
                        <a:pt x="208" y="210"/>
                        <a:pt x="204" y="243"/>
                        <a:pt x="195" y="267"/>
                      </a:cubicBezTo>
                      <a:cubicBezTo>
                        <a:pt x="186" y="290"/>
                        <a:pt x="175" y="307"/>
                        <a:pt x="160" y="318"/>
                      </a:cubicBezTo>
                      <a:cubicBezTo>
                        <a:pt x="145" y="330"/>
                        <a:pt x="127" y="335"/>
                        <a:pt x="104" y="335"/>
                      </a:cubicBezTo>
                      <a:cubicBezTo>
                        <a:pt x="82" y="335"/>
                        <a:pt x="63" y="330"/>
                        <a:pt x="48" y="318"/>
                      </a:cubicBezTo>
                      <a:cubicBezTo>
                        <a:pt x="33" y="307"/>
                        <a:pt x="21" y="290"/>
                        <a:pt x="13" y="268"/>
                      </a:cubicBezTo>
                      <a:cubicBezTo>
                        <a:pt x="4" y="245"/>
                        <a:pt x="0" y="213"/>
                        <a:pt x="0" y="171"/>
                      </a:cubicBezTo>
                      <a:cubicBezTo>
                        <a:pt x="0" y="112"/>
                        <a:pt x="8" y="70"/>
                        <a:pt x="25" y="43"/>
                      </a:cubicBezTo>
                      <a:cubicBezTo>
                        <a:pt x="44" y="14"/>
                        <a:pt x="70" y="0"/>
                        <a:pt x="103" y="0"/>
                      </a:cubicBezTo>
                      <a:close/>
                      <a:moveTo>
                        <a:pt x="104" y="58"/>
                      </a:moveTo>
                      <a:cubicBezTo>
                        <a:pt x="95" y="58"/>
                        <a:pt x="86" y="61"/>
                        <a:pt x="79" y="68"/>
                      </a:cubicBezTo>
                      <a:cubicBezTo>
                        <a:pt x="71" y="74"/>
                        <a:pt x="66" y="85"/>
                        <a:pt x="62" y="101"/>
                      </a:cubicBezTo>
                      <a:cubicBezTo>
                        <a:pt x="58" y="118"/>
                        <a:pt x="56" y="141"/>
                        <a:pt x="56" y="172"/>
                      </a:cubicBezTo>
                      <a:cubicBezTo>
                        <a:pt x="56" y="212"/>
                        <a:pt x="61" y="240"/>
                        <a:pt x="69" y="256"/>
                      </a:cubicBezTo>
                      <a:cubicBezTo>
                        <a:pt x="78" y="271"/>
                        <a:pt x="90" y="279"/>
                        <a:pt x="104" y="279"/>
                      </a:cubicBezTo>
                      <a:cubicBezTo>
                        <a:pt x="118" y="279"/>
                        <a:pt x="129" y="271"/>
                        <a:pt x="137" y="257"/>
                      </a:cubicBezTo>
                      <a:cubicBezTo>
                        <a:pt x="147" y="239"/>
                        <a:pt x="151" y="210"/>
                        <a:pt x="151" y="168"/>
                      </a:cubicBezTo>
                      <a:cubicBezTo>
                        <a:pt x="151" y="126"/>
                        <a:pt x="147" y="97"/>
                        <a:pt x="138" y="82"/>
                      </a:cubicBezTo>
                      <a:cubicBezTo>
                        <a:pt x="130" y="66"/>
                        <a:pt x="118" y="58"/>
                        <a:pt x="104" y="58"/>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9" name="Freeform 10"/>
                <p:cNvSpPr>
                  <a:spLocks/>
                </p:cNvSpPr>
                <p:nvPr/>
              </p:nvSpPr>
              <p:spPr bwMode="auto">
                <a:xfrm>
                  <a:off x="6146801" y="2795588"/>
                  <a:ext cx="769938" cy="1266825"/>
                </a:xfrm>
                <a:custGeom>
                  <a:avLst/>
                  <a:gdLst>
                    <a:gd name="T0" fmla="*/ 249098 w 204"/>
                    <a:gd name="T1" fmla="*/ 328996 h 335"/>
                    <a:gd name="T2" fmla="*/ 45290 w 204"/>
                    <a:gd name="T3" fmla="*/ 328996 h 335"/>
                    <a:gd name="T4" fmla="*/ 132097 w 204"/>
                    <a:gd name="T5" fmla="*/ 113447 h 335"/>
                    <a:gd name="T6" fmla="*/ 388743 w 204"/>
                    <a:gd name="T7" fmla="*/ 0 h 335"/>
                    <a:gd name="T8" fmla="*/ 618970 w 204"/>
                    <a:gd name="T9" fmla="*/ 94539 h 335"/>
                    <a:gd name="T10" fmla="*/ 713325 w 204"/>
                    <a:gd name="T11" fmla="*/ 317652 h 335"/>
                    <a:gd name="T12" fmla="*/ 671809 w 204"/>
                    <a:gd name="T13" fmla="*/ 465133 h 335"/>
                    <a:gd name="T14" fmla="*/ 554808 w 204"/>
                    <a:gd name="T15" fmla="*/ 571017 h 335"/>
                    <a:gd name="T16" fmla="*/ 713325 w 204"/>
                    <a:gd name="T17" fmla="*/ 688245 h 335"/>
                    <a:gd name="T18" fmla="*/ 769938 w 204"/>
                    <a:gd name="T19" fmla="*/ 877324 h 335"/>
                    <a:gd name="T20" fmla="*/ 660486 w 204"/>
                    <a:gd name="T21" fmla="*/ 1153378 h 335"/>
                    <a:gd name="T22" fmla="*/ 377421 w 204"/>
                    <a:gd name="T23" fmla="*/ 1266825 h 335"/>
                    <a:gd name="T24" fmla="*/ 113226 w 204"/>
                    <a:gd name="T25" fmla="*/ 1160941 h 335"/>
                    <a:gd name="T26" fmla="*/ 0 w 204"/>
                    <a:gd name="T27" fmla="*/ 873542 h 335"/>
                    <a:gd name="T28" fmla="*/ 211356 w 204"/>
                    <a:gd name="T29" fmla="*/ 873542 h 335"/>
                    <a:gd name="T30" fmla="*/ 271743 w 204"/>
                    <a:gd name="T31" fmla="*/ 1009678 h 335"/>
                    <a:gd name="T32" fmla="*/ 388743 w 204"/>
                    <a:gd name="T33" fmla="*/ 1055057 h 335"/>
                    <a:gd name="T34" fmla="*/ 513292 w 204"/>
                    <a:gd name="T35" fmla="*/ 1005897 h 335"/>
                    <a:gd name="T36" fmla="*/ 562357 w 204"/>
                    <a:gd name="T37" fmla="*/ 877324 h 335"/>
                    <a:gd name="T38" fmla="*/ 494421 w 204"/>
                    <a:gd name="T39" fmla="*/ 741187 h 335"/>
                    <a:gd name="T40" fmla="*/ 305711 w 204"/>
                    <a:gd name="T41" fmla="*/ 680682 h 335"/>
                    <a:gd name="T42" fmla="*/ 305711 w 204"/>
                    <a:gd name="T43" fmla="*/ 484041 h 335"/>
                    <a:gd name="T44" fmla="*/ 418937 w 204"/>
                    <a:gd name="T45" fmla="*/ 457570 h 335"/>
                    <a:gd name="T46" fmla="*/ 475550 w 204"/>
                    <a:gd name="T47" fmla="*/ 404628 h 335"/>
                    <a:gd name="T48" fmla="*/ 498195 w 204"/>
                    <a:gd name="T49" fmla="*/ 332778 h 335"/>
                    <a:gd name="T50" fmla="*/ 468002 w 204"/>
                    <a:gd name="T51" fmla="*/ 253365 h 335"/>
                    <a:gd name="T52" fmla="*/ 381195 w 204"/>
                    <a:gd name="T53" fmla="*/ 219331 h 335"/>
                    <a:gd name="T54" fmla="*/ 298162 w 204"/>
                    <a:gd name="T55" fmla="*/ 249583 h 335"/>
                    <a:gd name="T56" fmla="*/ 249098 w 204"/>
                    <a:gd name="T57" fmla="*/ 328996 h 33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4" h="335">
                      <a:moveTo>
                        <a:pt x="66" y="87"/>
                      </a:moveTo>
                      <a:cubicBezTo>
                        <a:pt x="12" y="87"/>
                        <a:pt x="12" y="87"/>
                        <a:pt x="12" y="87"/>
                      </a:cubicBezTo>
                      <a:cubicBezTo>
                        <a:pt x="14" y="63"/>
                        <a:pt x="22" y="44"/>
                        <a:pt x="35" y="30"/>
                      </a:cubicBezTo>
                      <a:cubicBezTo>
                        <a:pt x="53" y="10"/>
                        <a:pt x="76" y="0"/>
                        <a:pt x="103" y="0"/>
                      </a:cubicBezTo>
                      <a:cubicBezTo>
                        <a:pt x="127" y="0"/>
                        <a:pt x="148" y="8"/>
                        <a:pt x="164" y="25"/>
                      </a:cubicBezTo>
                      <a:cubicBezTo>
                        <a:pt x="181" y="42"/>
                        <a:pt x="189" y="61"/>
                        <a:pt x="189" y="84"/>
                      </a:cubicBezTo>
                      <a:cubicBezTo>
                        <a:pt x="189" y="98"/>
                        <a:pt x="185" y="111"/>
                        <a:pt x="178" y="123"/>
                      </a:cubicBezTo>
                      <a:cubicBezTo>
                        <a:pt x="171" y="135"/>
                        <a:pt x="161" y="144"/>
                        <a:pt x="147" y="151"/>
                      </a:cubicBezTo>
                      <a:cubicBezTo>
                        <a:pt x="165" y="157"/>
                        <a:pt x="179" y="167"/>
                        <a:pt x="189" y="182"/>
                      </a:cubicBezTo>
                      <a:cubicBezTo>
                        <a:pt x="199" y="196"/>
                        <a:pt x="204" y="213"/>
                        <a:pt x="204" y="232"/>
                      </a:cubicBezTo>
                      <a:cubicBezTo>
                        <a:pt x="204" y="261"/>
                        <a:pt x="195" y="285"/>
                        <a:pt x="175" y="305"/>
                      </a:cubicBezTo>
                      <a:cubicBezTo>
                        <a:pt x="155" y="325"/>
                        <a:pt x="130" y="335"/>
                        <a:pt x="100" y="335"/>
                      </a:cubicBezTo>
                      <a:cubicBezTo>
                        <a:pt x="71" y="335"/>
                        <a:pt x="48" y="326"/>
                        <a:pt x="30" y="307"/>
                      </a:cubicBezTo>
                      <a:cubicBezTo>
                        <a:pt x="11" y="288"/>
                        <a:pt x="1" y="263"/>
                        <a:pt x="0" y="231"/>
                      </a:cubicBezTo>
                      <a:cubicBezTo>
                        <a:pt x="56" y="231"/>
                        <a:pt x="56" y="231"/>
                        <a:pt x="56" y="231"/>
                      </a:cubicBezTo>
                      <a:cubicBezTo>
                        <a:pt x="58" y="247"/>
                        <a:pt x="63" y="259"/>
                        <a:pt x="72" y="267"/>
                      </a:cubicBezTo>
                      <a:cubicBezTo>
                        <a:pt x="80" y="275"/>
                        <a:pt x="90" y="279"/>
                        <a:pt x="103" y="279"/>
                      </a:cubicBezTo>
                      <a:cubicBezTo>
                        <a:pt x="116" y="279"/>
                        <a:pt x="127" y="275"/>
                        <a:pt x="136" y="266"/>
                      </a:cubicBezTo>
                      <a:cubicBezTo>
                        <a:pt x="144" y="257"/>
                        <a:pt x="149" y="245"/>
                        <a:pt x="149" y="232"/>
                      </a:cubicBezTo>
                      <a:cubicBezTo>
                        <a:pt x="149" y="218"/>
                        <a:pt x="143" y="206"/>
                        <a:pt x="131" y="196"/>
                      </a:cubicBezTo>
                      <a:cubicBezTo>
                        <a:pt x="119" y="186"/>
                        <a:pt x="103" y="181"/>
                        <a:pt x="81" y="180"/>
                      </a:cubicBezTo>
                      <a:cubicBezTo>
                        <a:pt x="81" y="128"/>
                        <a:pt x="81" y="128"/>
                        <a:pt x="81" y="128"/>
                      </a:cubicBezTo>
                      <a:cubicBezTo>
                        <a:pt x="94" y="127"/>
                        <a:pt x="104" y="125"/>
                        <a:pt x="111" y="121"/>
                      </a:cubicBezTo>
                      <a:cubicBezTo>
                        <a:pt x="118" y="118"/>
                        <a:pt x="123" y="113"/>
                        <a:pt x="126" y="107"/>
                      </a:cubicBezTo>
                      <a:cubicBezTo>
                        <a:pt x="130" y="101"/>
                        <a:pt x="132" y="95"/>
                        <a:pt x="132" y="88"/>
                      </a:cubicBezTo>
                      <a:cubicBezTo>
                        <a:pt x="132" y="80"/>
                        <a:pt x="129" y="73"/>
                        <a:pt x="124" y="67"/>
                      </a:cubicBezTo>
                      <a:cubicBezTo>
                        <a:pt x="118" y="61"/>
                        <a:pt x="110" y="58"/>
                        <a:pt x="101" y="58"/>
                      </a:cubicBezTo>
                      <a:cubicBezTo>
                        <a:pt x="93" y="58"/>
                        <a:pt x="86" y="61"/>
                        <a:pt x="79" y="66"/>
                      </a:cubicBezTo>
                      <a:cubicBezTo>
                        <a:pt x="73" y="71"/>
                        <a:pt x="68" y="78"/>
                        <a:pt x="66" y="87"/>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sp>
          <p:nvSpPr>
            <p:cNvPr id="21" name="Freeform 14"/>
            <p:cNvSpPr>
              <a:spLocks/>
            </p:cNvSpPr>
            <p:nvPr/>
          </p:nvSpPr>
          <p:spPr bwMode="auto">
            <a:xfrm>
              <a:off x="3388510" y="4128435"/>
              <a:ext cx="959646" cy="1325440"/>
            </a:xfrm>
            <a:custGeom>
              <a:avLst/>
              <a:gdLst>
                <a:gd name="T0" fmla="*/ 0 w 1120"/>
                <a:gd name="T1" fmla="*/ 1464048 h 1547"/>
                <a:gd name="T2" fmla="*/ 1059943 w 1120"/>
                <a:gd name="T3" fmla="*/ 912309 h 1547"/>
                <a:gd name="T4" fmla="*/ 1059943 w 1120"/>
                <a:gd name="T5" fmla="*/ 0 h 1547"/>
                <a:gd name="T6" fmla="*/ 0 w 1120"/>
                <a:gd name="T7" fmla="*/ 45426 h 1547"/>
                <a:gd name="T8" fmla="*/ 0 w 1120"/>
                <a:gd name="T9" fmla="*/ 1464048 h 15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20" h="1547">
                  <a:moveTo>
                    <a:pt x="0" y="1547"/>
                  </a:moveTo>
                  <a:lnTo>
                    <a:pt x="1120" y="964"/>
                  </a:lnTo>
                  <a:lnTo>
                    <a:pt x="1120" y="0"/>
                  </a:lnTo>
                  <a:lnTo>
                    <a:pt x="0" y="48"/>
                  </a:lnTo>
                  <a:lnTo>
                    <a:pt x="0" y="1547"/>
                  </a:lnTo>
                  <a:close/>
                </a:path>
              </a:pathLst>
            </a:custGeom>
            <a:gradFill rotWithShape="0">
              <a:gsLst>
                <a:gs pos="0">
                  <a:srgbClr val="97A0A3"/>
                </a:gs>
                <a:gs pos="100000">
                  <a:srgbClr val="5D6366"/>
                </a:gs>
              </a:gsLst>
              <a:lin ang="0"/>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2" name="Freeform 149"/>
            <p:cNvSpPr>
              <a:spLocks/>
            </p:cNvSpPr>
            <p:nvPr/>
          </p:nvSpPr>
          <p:spPr bwMode="auto">
            <a:xfrm>
              <a:off x="4329476" y="2488972"/>
              <a:ext cx="3744336" cy="15422"/>
            </a:xfrm>
            <a:custGeom>
              <a:avLst/>
              <a:gdLst>
                <a:gd name="T0" fmla="*/ 0 w 1847"/>
                <a:gd name="T1" fmla="*/ 10221 h 5"/>
                <a:gd name="T2" fmla="*/ 647109 w 1847"/>
                <a:gd name="T3" fmla="*/ 3407 h 5"/>
                <a:gd name="T4" fmla="*/ 2068956 w 1847"/>
                <a:gd name="T5" fmla="*/ 0 h 5"/>
                <a:gd name="T6" fmla="*/ 3490804 w 1847"/>
                <a:gd name="T7" fmla="*/ 3407 h 5"/>
                <a:gd name="T8" fmla="*/ 4135673 w 1847"/>
                <a:gd name="T9" fmla="*/ 10221 h 5"/>
                <a:gd name="T10" fmla="*/ 3490804 w 1847"/>
                <a:gd name="T11" fmla="*/ 13628 h 5"/>
                <a:gd name="T12" fmla="*/ 2068956 w 1847"/>
                <a:gd name="T13" fmla="*/ 17035 h 5"/>
                <a:gd name="T14" fmla="*/ 647109 w 1847"/>
                <a:gd name="T15" fmla="*/ 13628 h 5"/>
                <a:gd name="T16" fmla="*/ 0 w 1847"/>
                <a:gd name="T17" fmla="*/ 10221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47" h="5">
                  <a:moveTo>
                    <a:pt x="0" y="3"/>
                  </a:moveTo>
                  <a:cubicBezTo>
                    <a:pt x="0" y="3"/>
                    <a:pt x="116" y="2"/>
                    <a:pt x="289" y="1"/>
                  </a:cubicBezTo>
                  <a:cubicBezTo>
                    <a:pt x="462" y="1"/>
                    <a:pt x="693" y="0"/>
                    <a:pt x="924" y="0"/>
                  </a:cubicBezTo>
                  <a:cubicBezTo>
                    <a:pt x="1155" y="0"/>
                    <a:pt x="1385" y="1"/>
                    <a:pt x="1559" y="1"/>
                  </a:cubicBezTo>
                  <a:cubicBezTo>
                    <a:pt x="1732" y="2"/>
                    <a:pt x="1847" y="3"/>
                    <a:pt x="1847" y="3"/>
                  </a:cubicBezTo>
                  <a:cubicBezTo>
                    <a:pt x="1847" y="3"/>
                    <a:pt x="1732" y="3"/>
                    <a:pt x="1559" y="4"/>
                  </a:cubicBezTo>
                  <a:cubicBezTo>
                    <a:pt x="1385" y="4"/>
                    <a:pt x="1155" y="5"/>
                    <a:pt x="924" y="5"/>
                  </a:cubicBezTo>
                  <a:cubicBezTo>
                    <a:pt x="693" y="5"/>
                    <a:pt x="462" y="4"/>
                    <a:pt x="289" y="4"/>
                  </a:cubicBezTo>
                  <a:cubicBezTo>
                    <a:pt x="116" y="3"/>
                    <a:pt x="0"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3" name="Freeform 386"/>
            <p:cNvSpPr>
              <a:spLocks/>
            </p:cNvSpPr>
            <p:nvPr/>
          </p:nvSpPr>
          <p:spPr bwMode="auto">
            <a:xfrm>
              <a:off x="4675425" y="2654924"/>
              <a:ext cx="3098288" cy="533774"/>
            </a:xfrm>
            <a:custGeom>
              <a:avLst/>
              <a:gdLst>
                <a:gd name="T0" fmla="*/ 3422104 w 3616"/>
                <a:gd name="T1" fmla="*/ 589594 h 623"/>
                <a:gd name="T2" fmla="*/ 1142279 w 3616"/>
                <a:gd name="T3" fmla="*/ 589594 h 623"/>
                <a:gd name="T4" fmla="*/ 916094 w 3616"/>
                <a:gd name="T5" fmla="*/ 0 h 623"/>
                <a:gd name="T6" fmla="*/ 0 w 3616"/>
                <a:gd name="T7" fmla="*/ 0 h 6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6" h="623">
                  <a:moveTo>
                    <a:pt x="3616" y="623"/>
                  </a:moveTo>
                  <a:lnTo>
                    <a:pt x="1207" y="623"/>
                  </a:lnTo>
                  <a:lnTo>
                    <a:pt x="968" y="0"/>
                  </a:lnTo>
                  <a:lnTo>
                    <a:pt x="0" y="0"/>
                  </a:lnTo>
                </a:path>
              </a:pathLst>
            </a:custGeom>
            <a:noFill/>
            <a:ln w="3175"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4" name="Freeform 390"/>
            <p:cNvSpPr>
              <a:spLocks/>
            </p:cNvSpPr>
            <p:nvPr/>
          </p:nvSpPr>
          <p:spPr bwMode="auto">
            <a:xfrm>
              <a:off x="4325352" y="3289268"/>
              <a:ext cx="3744336" cy="15422"/>
            </a:xfrm>
            <a:custGeom>
              <a:avLst/>
              <a:gdLst>
                <a:gd name="T0" fmla="*/ 0 w 1847"/>
                <a:gd name="T1" fmla="*/ 6814 h 5"/>
                <a:gd name="T2" fmla="*/ 644869 w 1847"/>
                <a:gd name="T3" fmla="*/ 3407 h 5"/>
                <a:gd name="T4" fmla="*/ 2066717 w 1847"/>
                <a:gd name="T5" fmla="*/ 0 h 5"/>
                <a:gd name="T6" fmla="*/ 3488564 w 1847"/>
                <a:gd name="T7" fmla="*/ 3407 h 5"/>
                <a:gd name="T8" fmla="*/ 4135673 w 1847"/>
                <a:gd name="T9" fmla="*/ 6814 h 5"/>
                <a:gd name="T10" fmla="*/ 3488564 w 1847"/>
                <a:gd name="T11" fmla="*/ 13628 h 5"/>
                <a:gd name="T12" fmla="*/ 2066717 w 1847"/>
                <a:gd name="T13" fmla="*/ 17035 h 5"/>
                <a:gd name="T14" fmla="*/ 644869 w 1847"/>
                <a:gd name="T15" fmla="*/ 13628 h 5"/>
                <a:gd name="T16" fmla="*/ 0 w 1847"/>
                <a:gd name="T17" fmla="*/ 6814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47" h="5">
                  <a:moveTo>
                    <a:pt x="0" y="2"/>
                  </a:moveTo>
                  <a:cubicBezTo>
                    <a:pt x="0" y="2"/>
                    <a:pt x="115" y="2"/>
                    <a:pt x="288" y="1"/>
                  </a:cubicBezTo>
                  <a:cubicBezTo>
                    <a:pt x="461" y="1"/>
                    <a:pt x="692" y="0"/>
                    <a:pt x="923" y="0"/>
                  </a:cubicBezTo>
                  <a:cubicBezTo>
                    <a:pt x="1154" y="0"/>
                    <a:pt x="1385" y="1"/>
                    <a:pt x="1558" y="1"/>
                  </a:cubicBezTo>
                  <a:cubicBezTo>
                    <a:pt x="1731" y="2"/>
                    <a:pt x="1847" y="2"/>
                    <a:pt x="1847" y="2"/>
                  </a:cubicBezTo>
                  <a:cubicBezTo>
                    <a:pt x="1847" y="2"/>
                    <a:pt x="1731" y="3"/>
                    <a:pt x="1558" y="4"/>
                  </a:cubicBezTo>
                  <a:cubicBezTo>
                    <a:pt x="1385" y="4"/>
                    <a:pt x="1154" y="5"/>
                    <a:pt x="923" y="5"/>
                  </a:cubicBezTo>
                  <a:cubicBezTo>
                    <a:pt x="692" y="5"/>
                    <a:pt x="461" y="4"/>
                    <a:pt x="288" y="4"/>
                  </a:cubicBezTo>
                  <a:cubicBezTo>
                    <a:pt x="115" y="3"/>
                    <a:pt x="0" y="2"/>
                    <a:pt x="0" y="2"/>
                  </a:cubicBezTo>
                  <a:close/>
                </a:path>
              </a:pathLst>
            </a:custGeom>
            <a:solidFill>
              <a:srgbClr val="C7C7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5" name="矩形 1266"/>
            <p:cNvSpPr/>
            <p:nvPr/>
          </p:nvSpPr>
          <p:spPr bwMode="auto">
            <a:xfrm>
              <a:off x="4357548" y="3265177"/>
              <a:ext cx="3717038" cy="99000"/>
            </a:xfrm>
            <a:prstGeom prst="rect">
              <a:avLst/>
            </a:prstGeom>
            <a:gradFill flip="none" rotWithShape="1">
              <a:gsLst>
                <a:gs pos="100000">
                  <a:srgbClr val="949FA3">
                    <a:alpha val="67000"/>
                  </a:srgbClr>
                </a:gs>
                <a:gs pos="0">
                  <a:srgbClr val="B1BDC1">
                    <a:alpha val="49000"/>
                  </a:srgbClr>
                </a:gs>
              </a:gsLst>
              <a:lin ang="16200000" scaled="1"/>
              <a:tileRect/>
            </a:gra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cxnSp>
          <p:nvCxnSpPr>
            <p:cNvPr id="26" name="直接连接符 1268"/>
            <p:cNvCxnSpPr/>
            <p:nvPr/>
          </p:nvCxnSpPr>
          <p:spPr bwMode="auto">
            <a:xfrm flipH="1" flipV="1">
              <a:off x="4352403" y="3283600"/>
              <a:ext cx="3716627" cy="7187"/>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7" name="Freeform 386"/>
            <p:cNvSpPr>
              <a:spLocks/>
            </p:cNvSpPr>
            <p:nvPr/>
          </p:nvSpPr>
          <p:spPr bwMode="auto">
            <a:xfrm>
              <a:off x="4675425" y="3440316"/>
              <a:ext cx="3098288" cy="533774"/>
            </a:xfrm>
            <a:custGeom>
              <a:avLst/>
              <a:gdLst>
                <a:gd name="T0" fmla="*/ 3422104 w 3616"/>
                <a:gd name="T1" fmla="*/ 589594 h 623"/>
                <a:gd name="T2" fmla="*/ 1142279 w 3616"/>
                <a:gd name="T3" fmla="*/ 589594 h 623"/>
                <a:gd name="T4" fmla="*/ 916094 w 3616"/>
                <a:gd name="T5" fmla="*/ 0 h 623"/>
                <a:gd name="T6" fmla="*/ 0 w 3616"/>
                <a:gd name="T7" fmla="*/ 0 h 6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6" h="623">
                  <a:moveTo>
                    <a:pt x="3616" y="623"/>
                  </a:moveTo>
                  <a:lnTo>
                    <a:pt x="1207" y="623"/>
                  </a:lnTo>
                  <a:lnTo>
                    <a:pt x="968" y="0"/>
                  </a:lnTo>
                  <a:lnTo>
                    <a:pt x="0" y="0"/>
                  </a:lnTo>
                </a:path>
              </a:pathLst>
            </a:custGeom>
            <a:noFill/>
            <a:ln w="3175"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8" name="矩形 675"/>
            <p:cNvSpPr/>
            <p:nvPr/>
          </p:nvSpPr>
          <p:spPr bwMode="auto">
            <a:xfrm>
              <a:off x="4357548" y="4074994"/>
              <a:ext cx="3717038" cy="99000"/>
            </a:xfrm>
            <a:prstGeom prst="rect">
              <a:avLst/>
            </a:prstGeom>
            <a:gradFill flip="none" rotWithShape="1">
              <a:gsLst>
                <a:gs pos="100000">
                  <a:srgbClr val="949FA3">
                    <a:alpha val="67000"/>
                  </a:srgbClr>
                </a:gs>
                <a:gs pos="0">
                  <a:srgbClr val="B1BDC1">
                    <a:alpha val="49000"/>
                  </a:srgbClr>
                </a:gs>
              </a:gsLst>
              <a:lin ang="16200000" scaled="1"/>
              <a:tileRect/>
            </a:gra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cxnSp>
          <p:nvCxnSpPr>
            <p:cNvPr id="29" name="直接连接符 676"/>
            <p:cNvCxnSpPr/>
            <p:nvPr/>
          </p:nvCxnSpPr>
          <p:spPr bwMode="auto">
            <a:xfrm flipH="1" flipV="1">
              <a:off x="4352403" y="4094186"/>
              <a:ext cx="3716627" cy="5749"/>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0" name="Freeform 386"/>
            <p:cNvSpPr>
              <a:spLocks/>
            </p:cNvSpPr>
            <p:nvPr/>
          </p:nvSpPr>
          <p:spPr bwMode="auto">
            <a:xfrm>
              <a:off x="4675425" y="4348958"/>
              <a:ext cx="3098288" cy="533774"/>
            </a:xfrm>
            <a:custGeom>
              <a:avLst/>
              <a:gdLst>
                <a:gd name="T0" fmla="*/ 3422104 w 3616"/>
                <a:gd name="T1" fmla="*/ 589594 h 623"/>
                <a:gd name="T2" fmla="*/ 1142279 w 3616"/>
                <a:gd name="T3" fmla="*/ 589594 h 623"/>
                <a:gd name="T4" fmla="*/ 916094 w 3616"/>
                <a:gd name="T5" fmla="*/ 0 h 623"/>
                <a:gd name="T6" fmla="*/ 0 w 3616"/>
                <a:gd name="T7" fmla="*/ 0 h 6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6" h="623">
                  <a:moveTo>
                    <a:pt x="3616" y="623"/>
                  </a:moveTo>
                  <a:lnTo>
                    <a:pt x="1207" y="623"/>
                  </a:lnTo>
                  <a:lnTo>
                    <a:pt x="968" y="0"/>
                  </a:lnTo>
                  <a:lnTo>
                    <a:pt x="0" y="0"/>
                  </a:lnTo>
                </a:path>
              </a:pathLst>
            </a:custGeom>
            <a:noFill/>
            <a:ln w="3175"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1" name="矩形 912"/>
            <p:cNvSpPr/>
            <p:nvPr/>
          </p:nvSpPr>
          <p:spPr bwMode="auto">
            <a:xfrm>
              <a:off x="4357548" y="4959211"/>
              <a:ext cx="3717038" cy="99000"/>
            </a:xfrm>
            <a:prstGeom prst="rect">
              <a:avLst/>
            </a:prstGeom>
            <a:gradFill flip="none" rotWithShape="1">
              <a:gsLst>
                <a:gs pos="100000">
                  <a:srgbClr val="949FA3">
                    <a:alpha val="67000"/>
                  </a:srgbClr>
                </a:gs>
                <a:gs pos="0">
                  <a:srgbClr val="B1BDC1">
                    <a:alpha val="49000"/>
                  </a:srgbClr>
                </a:gs>
              </a:gsLst>
              <a:lin ang="16200000" scaled="1"/>
              <a:tileRect/>
            </a:gradFill>
            <a:ln>
              <a:noFill/>
            </a:ln>
            <a:effectLst>
              <a:softEdge rad="762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cxnSp>
          <p:nvCxnSpPr>
            <p:cNvPr id="32" name="直接连接符 913"/>
            <p:cNvCxnSpPr/>
            <p:nvPr/>
          </p:nvCxnSpPr>
          <p:spPr bwMode="auto">
            <a:xfrm flipH="1" flipV="1">
              <a:off x="4352403" y="4978072"/>
              <a:ext cx="3716627" cy="5749"/>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3" name="Freeform 386"/>
            <p:cNvSpPr>
              <a:spLocks/>
            </p:cNvSpPr>
            <p:nvPr/>
          </p:nvSpPr>
          <p:spPr bwMode="auto">
            <a:xfrm>
              <a:off x="4675425" y="5146886"/>
              <a:ext cx="3098288" cy="533774"/>
            </a:xfrm>
            <a:custGeom>
              <a:avLst/>
              <a:gdLst>
                <a:gd name="T0" fmla="*/ 3422104 w 3616"/>
                <a:gd name="T1" fmla="*/ 589594 h 623"/>
                <a:gd name="T2" fmla="*/ 1142279 w 3616"/>
                <a:gd name="T3" fmla="*/ 589594 h 623"/>
                <a:gd name="T4" fmla="*/ 916094 w 3616"/>
                <a:gd name="T5" fmla="*/ 0 h 623"/>
                <a:gd name="T6" fmla="*/ 0 w 3616"/>
                <a:gd name="T7" fmla="*/ 0 h 6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6" h="623">
                  <a:moveTo>
                    <a:pt x="3616" y="623"/>
                  </a:moveTo>
                  <a:lnTo>
                    <a:pt x="1207" y="623"/>
                  </a:lnTo>
                  <a:lnTo>
                    <a:pt x="968" y="0"/>
                  </a:lnTo>
                  <a:lnTo>
                    <a:pt x="0" y="0"/>
                  </a:lnTo>
                </a:path>
              </a:pathLst>
            </a:custGeom>
            <a:noFill/>
            <a:ln w="3175" cap="rnd">
              <a:solidFill>
                <a:schemeClr val="tx1">
                  <a:lumMod val="75000"/>
                  <a:lumOff val="2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4" name="Rectangle 412"/>
            <p:cNvSpPr>
              <a:spLocks noChangeArrowheads="1"/>
            </p:cNvSpPr>
            <p:nvPr/>
          </p:nvSpPr>
          <p:spPr bwMode="auto">
            <a:xfrm>
              <a:off x="8596813" y="1783727"/>
              <a:ext cx="1284385" cy="1286028"/>
            </a:xfrm>
            <a:prstGeom prst="rect">
              <a:avLst/>
            </a:prstGeom>
            <a:gradFill flip="none" rotWithShape="1">
              <a:gsLst>
                <a:gs pos="100000">
                  <a:srgbClr val="A1B1B8"/>
                </a:gs>
                <a:gs pos="0">
                  <a:schemeClr val="bg1"/>
                </a:gs>
              </a:gsLst>
              <a:path path="circle">
                <a:fillToRect r="100000" b="100000"/>
              </a:path>
              <a:tileRect l="-100000" t="-100000"/>
            </a:gradFill>
            <a:ln w="6350" cap="rnd">
              <a:solidFill>
                <a:srgbClr val="FAFEFF"/>
              </a:solidFill>
              <a:prstDash val="solid"/>
              <a:round/>
              <a:headEnd/>
              <a:tailEnd/>
            </a:ln>
          </p:spPr>
          <p:txBody>
            <a:bodyPr/>
            <a:lstStyle/>
            <a:p>
              <a:pPr eaLnBrk="1" fontAlgn="auto" hangingPunct="1">
                <a:spcBef>
                  <a:spcPts val="0"/>
                </a:spcBef>
                <a:spcAft>
                  <a:spcPts val="0"/>
                </a:spcAft>
                <a:defRPr/>
              </a:pPr>
              <a:endParaRPr lang="zh-CN" altLang="en-US">
                <a:latin typeface="+mn-lt"/>
                <a:ea typeface="+mn-ea"/>
              </a:endParaRPr>
            </a:p>
          </p:txBody>
        </p:sp>
        <p:sp>
          <p:nvSpPr>
            <p:cNvPr id="35" name="Freeform 416"/>
            <p:cNvSpPr>
              <a:spLocks/>
            </p:cNvSpPr>
            <p:nvPr/>
          </p:nvSpPr>
          <p:spPr bwMode="auto">
            <a:xfrm>
              <a:off x="8095263" y="1783727"/>
              <a:ext cx="507242" cy="1509647"/>
            </a:xfrm>
            <a:custGeom>
              <a:avLst/>
              <a:gdLst>
                <a:gd name="T0" fmla="*/ 560256 w 592"/>
                <a:gd name="T1" fmla="*/ 0 h 1762"/>
                <a:gd name="T2" fmla="*/ 0 w 592"/>
                <a:gd name="T3" fmla="*/ 767513 h 1762"/>
                <a:gd name="T4" fmla="*/ 0 w 592"/>
                <a:gd name="T5" fmla="*/ 1667518 h 1762"/>
                <a:gd name="T6" fmla="*/ 560256 w 592"/>
                <a:gd name="T7" fmla="*/ 1418621 h 1762"/>
                <a:gd name="T8" fmla="*/ 560256 w 592"/>
                <a:gd name="T9" fmla="*/ 0 h 17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92" h="1762">
                  <a:moveTo>
                    <a:pt x="592" y="0"/>
                  </a:moveTo>
                  <a:lnTo>
                    <a:pt x="0" y="811"/>
                  </a:lnTo>
                  <a:lnTo>
                    <a:pt x="0" y="1762"/>
                  </a:lnTo>
                  <a:lnTo>
                    <a:pt x="592" y="1499"/>
                  </a:lnTo>
                  <a:lnTo>
                    <a:pt x="592" y="0"/>
                  </a:lnTo>
                  <a:close/>
                </a:path>
              </a:pathLst>
            </a:custGeom>
            <a:gradFill rotWithShape="0">
              <a:gsLst>
                <a:gs pos="0">
                  <a:srgbClr val="A1B1B8"/>
                </a:gs>
                <a:gs pos="100000">
                  <a:srgbClr val="E6E5E4"/>
                </a:gs>
              </a:gsLst>
              <a:lin ang="0"/>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6" name="Freeform 428"/>
            <p:cNvSpPr>
              <a:spLocks/>
            </p:cNvSpPr>
            <p:nvPr/>
          </p:nvSpPr>
          <p:spPr bwMode="auto">
            <a:xfrm>
              <a:off x="8588496" y="1785292"/>
              <a:ext cx="1288668" cy="1288598"/>
            </a:xfrm>
            <a:custGeom>
              <a:avLst/>
              <a:gdLst>
                <a:gd name="T0" fmla="*/ 6735 w 634"/>
                <a:gd name="T1" fmla="*/ 0 h 634"/>
                <a:gd name="T2" fmla="*/ 11225 w 634"/>
                <a:gd name="T3" fmla="*/ 1418863 h 634"/>
                <a:gd name="T4" fmla="*/ 6735 w 634"/>
                <a:gd name="T5" fmla="*/ 1412128 h 634"/>
                <a:gd name="T6" fmla="*/ 1423352 w 634"/>
                <a:gd name="T7" fmla="*/ 1418863 h 634"/>
                <a:gd name="T8" fmla="*/ 6735 w 634"/>
                <a:gd name="T9" fmla="*/ 1423353 h 634"/>
                <a:gd name="T10" fmla="*/ 0 w 634"/>
                <a:gd name="T11" fmla="*/ 1418863 h 634"/>
                <a:gd name="T12" fmla="*/ 0 w 634"/>
                <a:gd name="T13" fmla="*/ 1418863 h 634"/>
                <a:gd name="T14" fmla="*/ 6735 w 634"/>
                <a:gd name="T15" fmla="*/ 0 h 63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34" h="634">
                  <a:moveTo>
                    <a:pt x="3" y="0"/>
                  </a:moveTo>
                  <a:cubicBezTo>
                    <a:pt x="5" y="210"/>
                    <a:pt x="4" y="421"/>
                    <a:pt x="5" y="632"/>
                  </a:cubicBezTo>
                  <a:cubicBezTo>
                    <a:pt x="3" y="629"/>
                    <a:pt x="3" y="629"/>
                    <a:pt x="3" y="629"/>
                  </a:cubicBezTo>
                  <a:cubicBezTo>
                    <a:pt x="213" y="630"/>
                    <a:pt x="424" y="629"/>
                    <a:pt x="634" y="632"/>
                  </a:cubicBezTo>
                  <a:cubicBezTo>
                    <a:pt x="424" y="634"/>
                    <a:pt x="213" y="633"/>
                    <a:pt x="3" y="634"/>
                  </a:cubicBezTo>
                  <a:cubicBezTo>
                    <a:pt x="1" y="634"/>
                    <a:pt x="0" y="633"/>
                    <a:pt x="0" y="632"/>
                  </a:cubicBezTo>
                  <a:cubicBezTo>
                    <a:pt x="0" y="632"/>
                    <a:pt x="0" y="632"/>
                    <a:pt x="0" y="632"/>
                  </a:cubicBezTo>
                  <a:cubicBezTo>
                    <a:pt x="1" y="421"/>
                    <a:pt x="0" y="21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8" name="Freeform 432"/>
            <p:cNvSpPr>
              <a:spLocks/>
            </p:cNvSpPr>
            <p:nvPr/>
          </p:nvSpPr>
          <p:spPr bwMode="auto">
            <a:xfrm>
              <a:off x="8105139" y="3064929"/>
              <a:ext cx="1783915" cy="227904"/>
            </a:xfrm>
            <a:custGeom>
              <a:avLst/>
              <a:gdLst>
                <a:gd name="T0" fmla="*/ 0 w 2082"/>
                <a:gd name="T1" fmla="*/ 251737 h 266"/>
                <a:gd name="T2" fmla="*/ 551739 w 2082"/>
                <a:gd name="T3" fmla="*/ 0 h 266"/>
                <a:gd name="T4" fmla="*/ 1970360 w 2082"/>
                <a:gd name="T5" fmla="*/ 0 h 266"/>
                <a:gd name="T6" fmla="*/ 157099 w 2082"/>
                <a:gd name="T7" fmla="*/ 230917 h 266"/>
                <a:gd name="T8" fmla="*/ 0 w 2082"/>
                <a:gd name="T9" fmla="*/ 251737 h 2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82" h="266">
                  <a:moveTo>
                    <a:pt x="0" y="266"/>
                  </a:moveTo>
                  <a:lnTo>
                    <a:pt x="583" y="0"/>
                  </a:lnTo>
                  <a:lnTo>
                    <a:pt x="2082" y="0"/>
                  </a:lnTo>
                  <a:lnTo>
                    <a:pt x="166" y="244"/>
                  </a:lnTo>
                  <a:lnTo>
                    <a:pt x="0" y="266"/>
                  </a:lnTo>
                  <a:close/>
                </a:path>
              </a:pathLst>
            </a:custGeom>
            <a:gradFill rotWithShape="0">
              <a:gsLst>
                <a:gs pos="0">
                  <a:srgbClr val="A3ACB0"/>
                </a:gs>
                <a:gs pos="42999">
                  <a:srgbClr val="868E91"/>
                </a:gs>
                <a:gs pos="100000">
                  <a:srgbClr val="5D6366"/>
                </a:gs>
              </a:gsLst>
              <a:lin ang="0"/>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9" name="Freeform 424"/>
            <p:cNvSpPr>
              <a:spLocks/>
            </p:cNvSpPr>
            <p:nvPr/>
          </p:nvSpPr>
          <p:spPr bwMode="auto">
            <a:xfrm>
              <a:off x="8099375" y="3134021"/>
              <a:ext cx="371863" cy="1031563"/>
            </a:xfrm>
            <a:custGeom>
              <a:avLst/>
              <a:gdLst>
                <a:gd name="T0" fmla="*/ 410728 w 434"/>
                <a:gd name="T1" fmla="*/ 0 h 1204"/>
                <a:gd name="T2" fmla="*/ 0 w 434"/>
                <a:gd name="T3" fmla="*/ 177919 h 1204"/>
                <a:gd name="T4" fmla="*/ 0 w 434"/>
                <a:gd name="T5" fmla="*/ 1092120 h 1204"/>
                <a:gd name="T6" fmla="*/ 410728 w 434"/>
                <a:gd name="T7" fmla="*/ 1139439 h 1204"/>
                <a:gd name="T8" fmla="*/ 410728 w 434"/>
                <a:gd name="T9" fmla="*/ 0 h 12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4" h="1204">
                  <a:moveTo>
                    <a:pt x="434" y="0"/>
                  </a:moveTo>
                  <a:lnTo>
                    <a:pt x="0" y="188"/>
                  </a:lnTo>
                  <a:lnTo>
                    <a:pt x="0" y="1154"/>
                  </a:lnTo>
                  <a:lnTo>
                    <a:pt x="434" y="1204"/>
                  </a:lnTo>
                  <a:lnTo>
                    <a:pt x="434" y="0"/>
                  </a:lnTo>
                  <a:close/>
                </a:path>
              </a:pathLst>
            </a:custGeom>
            <a:gradFill rotWithShape="0">
              <a:gsLst>
                <a:gs pos="0">
                  <a:srgbClr val="A1B1B8"/>
                </a:gs>
                <a:gs pos="100000">
                  <a:srgbClr val="E6E5E4"/>
                </a:gs>
              </a:gsLst>
              <a:lin ang="0"/>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0" name="Freeform 420"/>
            <p:cNvSpPr>
              <a:spLocks/>
            </p:cNvSpPr>
            <p:nvPr/>
          </p:nvSpPr>
          <p:spPr bwMode="auto">
            <a:xfrm>
              <a:off x="8470012" y="3118321"/>
              <a:ext cx="934187" cy="1044852"/>
            </a:xfrm>
            <a:custGeom>
              <a:avLst/>
              <a:gdLst>
                <a:gd name="T0" fmla="*/ 0 w 1091"/>
                <a:gd name="T1" fmla="*/ 0 h 1219"/>
                <a:gd name="T2" fmla="*/ 0 w 1091"/>
                <a:gd name="T3" fmla="*/ 1219 h 1219"/>
                <a:gd name="T4" fmla="*/ 1091 w 1091"/>
                <a:gd name="T5" fmla="*/ 1205 h 1219"/>
                <a:gd name="T6" fmla="*/ 1091 w 1091"/>
                <a:gd name="T7" fmla="*/ 0 h 1219"/>
                <a:gd name="T8" fmla="*/ 0 w 1091"/>
                <a:gd name="T9" fmla="*/ 0 h 1219"/>
              </a:gdLst>
              <a:ahLst/>
              <a:cxnLst>
                <a:cxn ang="0">
                  <a:pos x="T0" y="T1"/>
                </a:cxn>
                <a:cxn ang="0">
                  <a:pos x="T2" y="T3"/>
                </a:cxn>
                <a:cxn ang="0">
                  <a:pos x="T4" y="T5"/>
                </a:cxn>
                <a:cxn ang="0">
                  <a:pos x="T6" y="T7"/>
                </a:cxn>
                <a:cxn ang="0">
                  <a:pos x="T8" y="T9"/>
                </a:cxn>
              </a:cxnLst>
              <a:rect l="0" t="0" r="r" b="b"/>
              <a:pathLst>
                <a:path w="1091" h="1219">
                  <a:moveTo>
                    <a:pt x="0" y="0"/>
                  </a:moveTo>
                  <a:lnTo>
                    <a:pt x="0" y="1219"/>
                  </a:lnTo>
                  <a:lnTo>
                    <a:pt x="1091" y="1205"/>
                  </a:lnTo>
                  <a:lnTo>
                    <a:pt x="1091" y="0"/>
                  </a:lnTo>
                  <a:lnTo>
                    <a:pt x="0" y="0"/>
                  </a:lnTo>
                  <a:close/>
                </a:path>
              </a:pathLst>
            </a:custGeom>
            <a:gradFill flip="none" rotWithShape="1">
              <a:gsLst>
                <a:gs pos="100000">
                  <a:srgbClr val="A1B1B8"/>
                </a:gs>
                <a:gs pos="0">
                  <a:schemeClr val="bg1"/>
                </a:gs>
              </a:gsLst>
              <a:lin ang="2700000" scaled="1"/>
              <a:tileRect/>
            </a:gradFill>
            <a:ln w="6350" cap="rnd">
              <a:solidFill>
                <a:srgbClr val="FAFEFF"/>
              </a:solidFill>
              <a:prstDash val="solid"/>
              <a:round/>
              <a:headEnd/>
              <a:tailEnd/>
            </a:ln>
          </p:spPr>
          <p:txBody>
            <a:bodyPr/>
            <a:lstStyle/>
            <a:p>
              <a:pPr eaLnBrk="1" fontAlgn="auto" hangingPunct="1">
                <a:spcBef>
                  <a:spcPts val="0"/>
                </a:spcBef>
                <a:spcAft>
                  <a:spcPts val="0"/>
                </a:spcAft>
                <a:defRPr/>
              </a:pPr>
              <a:endParaRPr lang="zh-CN" altLang="en-US">
                <a:latin typeface="+mn-lt"/>
                <a:ea typeface="+mn-ea"/>
              </a:endParaRPr>
            </a:p>
          </p:txBody>
        </p:sp>
        <p:sp>
          <p:nvSpPr>
            <p:cNvPr id="44" name="12"/>
            <p:cNvSpPr>
              <a:spLocks/>
            </p:cNvSpPr>
            <p:nvPr/>
          </p:nvSpPr>
          <p:spPr bwMode="auto">
            <a:xfrm>
              <a:off x="8476546" y="3109990"/>
              <a:ext cx="934603" cy="1045299"/>
            </a:xfrm>
            <a:custGeom>
              <a:avLst/>
              <a:gdLst>
                <a:gd name="T0" fmla="*/ 0 w 1148"/>
                <a:gd name="T1" fmla="*/ 12 h 1186"/>
                <a:gd name="T2" fmla="*/ 1148 w 1148"/>
                <a:gd name="T3" fmla="*/ 1186 h 1186"/>
                <a:gd name="T4" fmla="*/ 1148 w 1148"/>
                <a:gd name="T5" fmla="*/ 0 h 1186"/>
                <a:gd name="T6" fmla="*/ 0 w 1148"/>
                <a:gd name="T7" fmla="*/ 12 h 1186"/>
              </a:gdLst>
              <a:ahLst/>
              <a:cxnLst>
                <a:cxn ang="0">
                  <a:pos x="T0" y="T1"/>
                </a:cxn>
                <a:cxn ang="0">
                  <a:pos x="T2" y="T3"/>
                </a:cxn>
                <a:cxn ang="0">
                  <a:pos x="T4" y="T5"/>
                </a:cxn>
                <a:cxn ang="0">
                  <a:pos x="T6" y="T7"/>
                </a:cxn>
              </a:cxnLst>
              <a:rect l="0" t="0" r="r" b="b"/>
              <a:pathLst>
                <a:path w="1148" h="1186">
                  <a:moveTo>
                    <a:pt x="0" y="12"/>
                  </a:moveTo>
                  <a:lnTo>
                    <a:pt x="1148" y="1186"/>
                  </a:lnTo>
                  <a:lnTo>
                    <a:pt x="1148" y="0"/>
                  </a:lnTo>
                  <a:lnTo>
                    <a:pt x="0" y="12"/>
                  </a:lnTo>
                  <a:close/>
                </a:path>
              </a:pathLst>
            </a:custGeom>
            <a:gradFill flip="none" rotWithShape="1">
              <a:gsLst>
                <a:gs pos="100000">
                  <a:srgbClr val="A3ACB0">
                    <a:alpha val="27000"/>
                  </a:srgbClr>
                </a:gs>
                <a:gs pos="1000">
                  <a:srgbClr val="5D6366">
                    <a:alpha val="72000"/>
                  </a:srgbClr>
                </a:gs>
              </a:gsLst>
              <a:lin ang="5400000" scaled="1"/>
              <a:tileRect/>
            </a:gra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45" name="Freeform 477"/>
            <p:cNvSpPr>
              <a:spLocks/>
            </p:cNvSpPr>
            <p:nvPr/>
          </p:nvSpPr>
          <p:spPr bwMode="auto">
            <a:xfrm>
              <a:off x="8524751" y="4164082"/>
              <a:ext cx="1284386" cy="14566"/>
            </a:xfrm>
            <a:custGeom>
              <a:avLst/>
              <a:gdLst>
                <a:gd name="T0" fmla="*/ 0 w 632"/>
                <a:gd name="T1" fmla="*/ 9653 h 5"/>
                <a:gd name="T2" fmla="*/ 222221 w 632"/>
                <a:gd name="T3" fmla="*/ 6436 h 5"/>
                <a:gd name="T4" fmla="*/ 709311 w 632"/>
                <a:gd name="T5" fmla="*/ 0 h 5"/>
                <a:gd name="T6" fmla="*/ 1196401 w 632"/>
                <a:gd name="T7" fmla="*/ 3218 h 5"/>
                <a:gd name="T8" fmla="*/ 1418622 w 632"/>
                <a:gd name="T9" fmla="*/ 9653 h 5"/>
                <a:gd name="T10" fmla="*/ 1196401 w 632"/>
                <a:gd name="T11" fmla="*/ 12871 h 5"/>
                <a:gd name="T12" fmla="*/ 709311 w 632"/>
                <a:gd name="T13" fmla="*/ 16089 h 5"/>
                <a:gd name="T14" fmla="*/ 222221 w 632"/>
                <a:gd name="T15" fmla="*/ 12871 h 5"/>
                <a:gd name="T16" fmla="*/ 0 w 632"/>
                <a:gd name="T17" fmla="*/ 9653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32" h="5">
                  <a:moveTo>
                    <a:pt x="0" y="3"/>
                  </a:moveTo>
                  <a:cubicBezTo>
                    <a:pt x="0" y="3"/>
                    <a:pt x="40" y="2"/>
                    <a:pt x="99" y="2"/>
                  </a:cubicBezTo>
                  <a:cubicBezTo>
                    <a:pt x="158" y="1"/>
                    <a:pt x="237" y="1"/>
                    <a:pt x="316" y="0"/>
                  </a:cubicBezTo>
                  <a:cubicBezTo>
                    <a:pt x="395" y="1"/>
                    <a:pt x="474" y="1"/>
                    <a:pt x="533" y="1"/>
                  </a:cubicBezTo>
                  <a:cubicBezTo>
                    <a:pt x="593" y="2"/>
                    <a:pt x="632" y="3"/>
                    <a:pt x="632" y="3"/>
                  </a:cubicBezTo>
                  <a:cubicBezTo>
                    <a:pt x="632" y="3"/>
                    <a:pt x="593" y="3"/>
                    <a:pt x="533" y="4"/>
                  </a:cubicBezTo>
                  <a:cubicBezTo>
                    <a:pt x="474" y="5"/>
                    <a:pt x="395" y="5"/>
                    <a:pt x="316" y="5"/>
                  </a:cubicBezTo>
                  <a:cubicBezTo>
                    <a:pt x="237" y="5"/>
                    <a:pt x="158" y="5"/>
                    <a:pt x="99" y="4"/>
                  </a:cubicBezTo>
                  <a:cubicBezTo>
                    <a:pt x="40" y="3"/>
                    <a:pt x="0"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6" name="Freeform 485"/>
            <p:cNvSpPr>
              <a:spLocks/>
            </p:cNvSpPr>
            <p:nvPr/>
          </p:nvSpPr>
          <p:spPr bwMode="auto">
            <a:xfrm>
              <a:off x="8801906" y="4200350"/>
              <a:ext cx="20564" cy="1285171"/>
            </a:xfrm>
            <a:custGeom>
              <a:avLst/>
              <a:gdLst>
                <a:gd name="T0" fmla="*/ 9085 w 5"/>
                <a:gd name="T1" fmla="*/ 0 h 632"/>
                <a:gd name="T2" fmla="*/ 18170 w 5"/>
                <a:gd name="T3" fmla="*/ 222369 h 632"/>
                <a:gd name="T4" fmla="*/ 22713 w 5"/>
                <a:gd name="T5" fmla="*/ 709784 h 632"/>
                <a:gd name="T6" fmla="*/ 18170 w 5"/>
                <a:gd name="T7" fmla="*/ 1197198 h 632"/>
                <a:gd name="T8" fmla="*/ 9085 w 5"/>
                <a:gd name="T9" fmla="*/ 1419567 h 632"/>
                <a:gd name="T10" fmla="*/ 4543 w 5"/>
                <a:gd name="T11" fmla="*/ 1197198 h 632"/>
                <a:gd name="T12" fmla="*/ 0 w 5"/>
                <a:gd name="T13" fmla="*/ 709784 h 632"/>
                <a:gd name="T14" fmla="*/ 4543 w 5"/>
                <a:gd name="T15" fmla="*/ 222369 h 632"/>
                <a:gd name="T16" fmla="*/ 9085 w 5"/>
                <a:gd name="T17" fmla="*/ 0 h 6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632">
                  <a:moveTo>
                    <a:pt x="2" y="0"/>
                  </a:moveTo>
                  <a:cubicBezTo>
                    <a:pt x="2" y="0"/>
                    <a:pt x="3" y="40"/>
                    <a:pt x="4" y="99"/>
                  </a:cubicBezTo>
                  <a:cubicBezTo>
                    <a:pt x="4" y="158"/>
                    <a:pt x="4" y="237"/>
                    <a:pt x="5" y="316"/>
                  </a:cubicBezTo>
                  <a:cubicBezTo>
                    <a:pt x="4" y="395"/>
                    <a:pt x="4" y="474"/>
                    <a:pt x="4" y="533"/>
                  </a:cubicBezTo>
                  <a:cubicBezTo>
                    <a:pt x="3" y="593"/>
                    <a:pt x="2" y="632"/>
                    <a:pt x="2" y="632"/>
                  </a:cubicBezTo>
                  <a:cubicBezTo>
                    <a:pt x="2" y="632"/>
                    <a:pt x="2" y="593"/>
                    <a:pt x="1" y="533"/>
                  </a:cubicBezTo>
                  <a:cubicBezTo>
                    <a:pt x="0" y="474"/>
                    <a:pt x="0" y="395"/>
                    <a:pt x="0" y="316"/>
                  </a:cubicBezTo>
                  <a:cubicBezTo>
                    <a:pt x="0" y="237"/>
                    <a:pt x="0" y="158"/>
                    <a:pt x="1" y="99"/>
                  </a:cubicBezTo>
                  <a:cubicBezTo>
                    <a:pt x="2" y="4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7" name="Freeform 489"/>
            <p:cNvSpPr>
              <a:spLocks/>
            </p:cNvSpPr>
            <p:nvPr/>
          </p:nvSpPr>
          <p:spPr bwMode="auto">
            <a:xfrm>
              <a:off x="8489104" y="4154707"/>
              <a:ext cx="323881" cy="23990"/>
            </a:xfrm>
            <a:custGeom>
              <a:avLst/>
              <a:gdLst>
                <a:gd name="T0" fmla="*/ 0 w 157"/>
                <a:gd name="T1" fmla="*/ 0 h 9"/>
                <a:gd name="T2" fmla="*/ 54685 w 157"/>
                <a:gd name="T3" fmla="*/ 0 h 9"/>
                <a:gd name="T4" fmla="*/ 180005 w 157"/>
                <a:gd name="T5" fmla="*/ 5889 h 9"/>
                <a:gd name="T6" fmla="*/ 303046 w 157"/>
                <a:gd name="T7" fmla="*/ 17666 h 9"/>
                <a:gd name="T8" fmla="*/ 357731 w 157"/>
                <a:gd name="T9" fmla="*/ 26499 h 9"/>
                <a:gd name="T10" fmla="*/ 300767 w 157"/>
                <a:gd name="T11" fmla="*/ 26499 h 9"/>
                <a:gd name="T12" fmla="*/ 177726 w 157"/>
                <a:gd name="T13" fmla="*/ 20610 h 9"/>
                <a:gd name="T14" fmla="*/ 54685 w 157"/>
                <a:gd name="T15" fmla="*/ 8833 h 9"/>
                <a:gd name="T16" fmla="*/ 0 w 157"/>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7" h="9">
                  <a:moveTo>
                    <a:pt x="0" y="0"/>
                  </a:moveTo>
                  <a:cubicBezTo>
                    <a:pt x="0" y="0"/>
                    <a:pt x="10" y="0"/>
                    <a:pt x="24" y="0"/>
                  </a:cubicBezTo>
                  <a:cubicBezTo>
                    <a:pt x="39" y="0"/>
                    <a:pt x="59" y="1"/>
                    <a:pt x="79" y="2"/>
                  </a:cubicBezTo>
                  <a:cubicBezTo>
                    <a:pt x="98" y="3"/>
                    <a:pt x="118" y="5"/>
                    <a:pt x="133" y="6"/>
                  </a:cubicBezTo>
                  <a:cubicBezTo>
                    <a:pt x="147" y="8"/>
                    <a:pt x="157" y="9"/>
                    <a:pt x="157" y="9"/>
                  </a:cubicBezTo>
                  <a:cubicBezTo>
                    <a:pt x="157" y="9"/>
                    <a:pt x="147" y="9"/>
                    <a:pt x="132" y="9"/>
                  </a:cubicBezTo>
                  <a:cubicBezTo>
                    <a:pt x="118" y="9"/>
                    <a:pt x="98" y="8"/>
                    <a:pt x="78" y="7"/>
                  </a:cubicBezTo>
                  <a:cubicBezTo>
                    <a:pt x="59" y="6"/>
                    <a:pt x="39" y="4"/>
                    <a:pt x="24" y="3"/>
                  </a:cubicBezTo>
                  <a:cubicBezTo>
                    <a:pt x="9"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8" name="Freeform 493"/>
            <p:cNvSpPr>
              <a:spLocks/>
            </p:cNvSpPr>
            <p:nvPr/>
          </p:nvSpPr>
          <p:spPr bwMode="auto">
            <a:xfrm>
              <a:off x="8080695" y="4126570"/>
              <a:ext cx="374434" cy="27417"/>
            </a:xfrm>
            <a:custGeom>
              <a:avLst/>
              <a:gdLst>
                <a:gd name="T0" fmla="*/ 0 w 182"/>
                <a:gd name="T1" fmla="*/ 0 h 11"/>
                <a:gd name="T2" fmla="*/ 65898 w 182"/>
                <a:gd name="T3" fmla="*/ 0 h 11"/>
                <a:gd name="T4" fmla="*/ 206784 w 182"/>
                <a:gd name="T5" fmla="*/ 8259 h 11"/>
                <a:gd name="T6" fmla="*/ 347670 w 182"/>
                <a:gd name="T7" fmla="*/ 22025 h 11"/>
                <a:gd name="T8" fmla="*/ 413568 w 182"/>
                <a:gd name="T9" fmla="*/ 30284 h 11"/>
                <a:gd name="T10" fmla="*/ 347670 w 182"/>
                <a:gd name="T11" fmla="*/ 27531 h 11"/>
                <a:gd name="T12" fmla="*/ 206784 w 182"/>
                <a:gd name="T13" fmla="*/ 22025 h 11"/>
                <a:gd name="T14" fmla="*/ 63626 w 182"/>
                <a:gd name="T15" fmla="*/ 8259 h 11"/>
                <a:gd name="T16" fmla="*/ 0 w 182"/>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2" h="11">
                  <a:moveTo>
                    <a:pt x="0" y="0"/>
                  </a:moveTo>
                  <a:cubicBezTo>
                    <a:pt x="0" y="0"/>
                    <a:pt x="11" y="0"/>
                    <a:pt x="29" y="0"/>
                  </a:cubicBezTo>
                  <a:cubicBezTo>
                    <a:pt x="46" y="0"/>
                    <a:pt x="68" y="1"/>
                    <a:pt x="91" y="3"/>
                  </a:cubicBezTo>
                  <a:cubicBezTo>
                    <a:pt x="114" y="4"/>
                    <a:pt x="136" y="6"/>
                    <a:pt x="153" y="8"/>
                  </a:cubicBezTo>
                  <a:cubicBezTo>
                    <a:pt x="170" y="9"/>
                    <a:pt x="182" y="11"/>
                    <a:pt x="182" y="11"/>
                  </a:cubicBezTo>
                  <a:cubicBezTo>
                    <a:pt x="182" y="11"/>
                    <a:pt x="170" y="11"/>
                    <a:pt x="153" y="10"/>
                  </a:cubicBezTo>
                  <a:cubicBezTo>
                    <a:pt x="136" y="10"/>
                    <a:pt x="113" y="9"/>
                    <a:pt x="91" y="8"/>
                  </a:cubicBezTo>
                  <a:cubicBezTo>
                    <a:pt x="68" y="6"/>
                    <a:pt x="45" y="5"/>
                    <a:pt x="28" y="3"/>
                  </a:cubicBezTo>
                  <a:cubicBezTo>
                    <a:pt x="11"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0" name="Freeform 501"/>
            <p:cNvSpPr>
              <a:spLocks/>
            </p:cNvSpPr>
            <p:nvPr/>
          </p:nvSpPr>
          <p:spPr bwMode="auto">
            <a:xfrm>
              <a:off x="8099375" y="4974161"/>
              <a:ext cx="123383" cy="1222626"/>
            </a:xfrm>
            <a:custGeom>
              <a:avLst/>
              <a:gdLst>
                <a:gd name="T0" fmla="*/ 136278 w 144"/>
                <a:gd name="T1" fmla="*/ 94638 h 1427"/>
                <a:gd name="T2" fmla="*/ 0 w 144"/>
                <a:gd name="T3" fmla="*/ 0 h 1427"/>
                <a:gd name="T4" fmla="*/ 0 w 144"/>
                <a:gd name="T5" fmla="*/ 912309 h 1427"/>
                <a:gd name="T6" fmla="*/ 136278 w 144"/>
                <a:gd name="T7" fmla="*/ 1350482 h 1427"/>
                <a:gd name="T8" fmla="*/ 136278 w 144"/>
                <a:gd name="T9" fmla="*/ 94638 h 14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1427">
                  <a:moveTo>
                    <a:pt x="144" y="100"/>
                  </a:moveTo>
                  <a:lnTo>
                    <a:pt x="0" y="0"/>
                  </a:lnTo>
                  <a:lnTo>
                    <a:pt x="0" y="964"/>
                  </a:lnTo>
                  <a:lnTo>
                    <a:pt x="144" y="1427"/>
                  </a:lnTo>
                  <a:lnTo>
                    <a:pt x="144" y="100"/>
                  </a:lnTo>
                  <a:close/>
                </a:path>
              </a:pathLst>
            </a:custGeom>
            <a:gradFill rotWithShape="0">
              <a:gsLst>
                <a:gs pos="0">
                  <a:srgbClr val="A1B1B8"/>
                </a:gs>
                <a:gs pos="100000">
                  <a:srgbClr val="E6E5E4"/>
                </a:gs>
              </a:gsLst>
              <a:lin ang="0"/>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2" name="12"/>
            <p:cNvSpPr>
              <a:spLocks/>
            </p:cNvSpPr>
            <p:nvPr/>
          </p:nvSpPr>
          <p:spPr bwMode="auto">
            <a:xfrm>
              <a:off x="8307398" y="5114319"/>
              <a:ext cx="934603" cy="1045299"/>
            </a:xfrm>
            <a:custGeom>
              <a:avLst/>
              <a:gdLst>
                <a:gd name="T0" fmla="*/ 0 w 1148"/>
                <a:gd name="T1" fmla="*/ 12 h 1186"/>
                <a:gd name="T2" fmla="*/ 1148 w 1148"/>
                <a:gd name="T3" fmla="*/ 1186 h 1186"/>
                <a:gd name="T4" fmla="*/ 1148 w 1148"/>
                <a:gd name="T5" fmla="*/ 0 h 1186"/>
                <a:gd name="T6" fmla="*/ 0 w 1148"/>
                <a:gd name="T7" fmla="*/ 12 h 1186"/>
              </a:gdLst>
              <a:ahLst/>
              <a:cxnLst>
                <a:cxn ang="0">
                  <a:pos x="T0" y="T1"/>
                </a:cxn>
                <a:cxn ang="0">
                  <a:pos x="T2" y="T3"/>
                </a:cxn>
                <a:cxn ang="0">
                  <a:pos x="T4" y="T5"/>
                </a:cxn>
                <a:cxn ang="0">
                  <a:pos x="T6" y="T7"/>
                </a:cxn>
              </a:cxnLst>
              <a:rect l="0" t="0" r="r" b="b"/>
              <a:pathLst>
                <a:path w="1148" h="1186">
                  <a:moveTo>
                    <a:pt x="0" y="12"/>
                  </a:moveTo>
                  <a:lnTo>
                    <a:pt x="1148" y="1186"/>
                  </a:lnTo>
                  <a:lnTo>
                    <a:pt x="1148" y="0"/>
                  </a:lnTo>
                  <a:lnTo>
                    <a:pt x="0" y="12"/>
                  </a:lnTo>
                  <a:close/>
                </a:path>
              </a:pathLst>
            </a:custGeom>
            <a:gradFill flip="none" rotWithShape="1">
              <a:gsLst>
                <a:gs pos="100000">
                  <a:srgbClr val="A3ACB0">
                    <a:alpha val="27000"/>
                  </a:srgbClr>
                </a:gs>
                <a:gs pos="1000">
                  <a:srgbClr val="5D6366">
                    <a:alpha val="43000"/>
                  </a:srgbClr>
                </a:gs>
              </a:gsLst>
              <a:lin ang="5400000" scaled="1"/>
              <a:tileRect/>
            </a:gra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65" name="Rectangle 473"/>
            <p:cNvSpPr>
              <a:spLocks noChangeArrowheads="1"/>
            </p:cNvSpPr>
            <p:nvPr/>
          </p:nvSpPr>
          <p:spPr bwMode="auto">
            <a:xfrm>
              <a:off x="8797320" y="4158850"/>
              <a:ext cx="1285242" cy="1285171"/>
            </a:xfrm>
            <a:prstGeom prst="rect">
              <a:avLst/>
            </a:prstGeom>
            <a:gradFill flip="none" rotWithShape="1">
              <a:gsLst>
                <a:gs pos="100000">
                  <a:srgbClr val="A1B1B8"/>
                </a:gs>
                <a:gs pos="0">
                  <a:schemeClr val="bg1"/>
                </a:gs>
              </a:gsLst>
              <a:path path="circle">
                <a:fillToRect r="100000" b="100000"/>
              </a:path>
              <a:tileRect l="-100000" t="-100000"/>
            </a:gradFill>
            <a:ln w="7938" cap="rnd">
              <a:solidFill>
                <a:srgbClr val="FAFEFF"/>
              </a:solidFill>
              <a:prstDash val="solid"/>
              <a:round/>
              <a:headEnd/>
              <a:tailEnd/>
            </a:ln>
          </p:spPr>
          <p:txBody>
            <a:bodyPr/>
            <a:lstStyle/>
            <a:p>
              <a:pPr eaLnBrk="1" fontAlgn="auto" hangingPunct="1">
                <a:spcBef>
                  <a:spcPts val="0"/>
                </a:spcBef>
                <a:spcAft>
                  <a:spcPts val="0"/>
                </a:spcAft>
                <a:defRPr/>
              </a:pPr>
              <a:endParaRPr lang="zh-CN" altLang="en-US">
                <a:latin typeface="+mn-lt"/>
                <a:ea typeface="+mn-ea"/>
              </a:endParaRPr>
            </a:p>
          </p:txBody>
        </p:sp>
        <p:sp>
          <p:nvSpPr>
            <p:cNvPr id="67" name="Freeform 481"/>
            <p:cNvSpPr>
              <a:spLocks/>
            </p:cNvSpPr>
            <p:nvPr/>
          </p:nvSpPr>
          <p:spPr bwMode="auto">
            <a:xfrm>
              <a:off x="8099375" y="4139738"/>
              <a:ext cx="698314" cy="1328009"/>
            </a:xfrm>
            <a:custGeom>
              <a:avLst/>
              <a:gdLst>
                <a:gd name="T0" fmla="*/ 771298 w 815"/>
                <a:gd name="T1" fmla="*/ 1466886 h 1550"/>
                <a:gd name="T2" fmla="*/ 0 w 815"/>
                <a:gd name="T3" fmla="*/ 912308 h 1550"/>
                <a:gd name="T4" fmla="*/ 0 w 815"/>
                <a:gd name="T5" fmla="*/ 0 h 1550"/>
                <a:gd name="T6" fmla="*/ 771298 w 815"/>
                <a:gd name="T7" fmla="*/ 47319 h 1550"/>
                <a:gd name="T8" fmla="*/ 771298 w 815"/>
                <a:gd name="T9" fmla="*/ 1466886 h 1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5" h="1550">
                  <a:moveTo>
                    <a:pt x="815" y="1550"/>
                  </a:moveTo>
                  <a:lnTo>
                    <a:pt x="0" y="964"/>
                  </a:lnTo>
                  <a:lnTo>
                    <a:pt x="0" y="0"/>
                  </a:lnTo>
                  <a:lnTo>
                    <a:pt x="815" y="50"/>
                  </a:lnTo>
                  <a:lnTo>
                    <a:pt x="815" y="1550"/>
                  </a:lnTo>
                  <a:close/>
                </a:path>
              </a:pathLst>
            </a:custGeom>
            <a:gradFill rotWithShape="0">
              <a:gsLst>
                <a:gs pos="0">
                  <a:srgbClr val="A1B1B8"/>
                </a:gs>
                <a:gs pos="100000">
                  <a:srgbClr val="E6E5E4"/>
                </a:gs>
              </a:gsLst>
              <a:lin ang="0"/>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0" name="AutoShape 17"/>
            <p:cNvSpPr>
              <a:spLocks/>
            </p:cNvSpPr>
            <p:nvPr/>
          </p:nvSpPr>
          <p:spPr bwMode="auto">
            <a:xfrm>
              <a:off x="9213699" y="4556478"/>
              <a:ext cx="492988" cy="478662"/>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solidFill>
              <a:schemeClr val="accent5">
                <a:lumMod val="7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11" name="AutoShape 28"/>
            <p:cNvSpPr>
              <a:spLocks/>
            </p:cNvSpPr>
            <p:nvPr/>
          </p:nvSpPr>
          <p:spPr bwMode="auto">
            <a:xfrm>
              <a:off x="8990655" y="2174961"/>
              <a:ext cx="493831" cy="4938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9450"/>
                  </a:moveTo>
                  <a:cubicBezTo>
                    <a:pt x="20249" y="9823"/>
                    <a:pt x="19947" y="10124"/>
                    <a:pt x="19575" y="10124"/>
                  </a:cubicBezTo>
                  <a:lnTo>
                    <a:pt x="18324" y="10124"/>
                  </a:lnTo>
                  <a:lnTo>
                    <a:pt x="15624" y="5400"/>
                  </a:lnTo>
                  <a:lnTo>
                    <a:pt x="17549" y="5400"/>
                  </a:lnTo>
                  <a:cubicBezTo>
                    <a:pt x="17762" y="5400"/>
                    <a:pt x="17962" y="5500"/>
                    <a:pt x="18089" y="5670"/>
                  </a:cubicBezTo>
                  <a:lnTo>
                    <a:pt x="20114" y="8370"/>
                  </a:lnTo>
                  <a:cubicBezTo>
                    <a:pt x="20202" y="8486"/>
                    <a:pt x="20249" y="8628"/>
                    <a:pt x="20249" y="8774"/>
                  </a:cubicBezTo>
                  <a:cubicBezTo>
                    <a:pt x="20249" y="8774"/>
                    <a:pt x="20249" y="9450"/>
                    <a:pt x="20249" y="9450"/>
                  </a:cubicBezTo>
                  <a:close/>
                  <a:moveTo>
                    <a:pt x="18224" y="20249"/>
                  </a:moveTo>
                  <a:lnTo>
                    <a:pt x="14174" y="20249"/>
                  </a:lnTo>
                  <a:lnTo>
                    <a:pt x="14174" y="13500"/>
                  </a:lnTo>
                  <a:cubicBezTo>
                    <a:pt x="14174" y="13126"/>
                    <a:pt x="13872" y="12825"/>
                    <a:pt x="13499" y="12825"/>
                  </a:cubicBezTo>
                  <a:lnTo>
                    <a:pt x="8437" y="12825"/>
                  </a:lnTo>
                  <a:cubicBezTo>
                    <a:pt x="8064" y="12825"/>
                    <a:pt x="7762" y="13126"/>
                    <a:pt x="7762" y="13500"/>
                  </a:cubicBezTo>
                  <a:lnTo>
                    <a:pt x="7762" y="20249"/>
                  </a:lnTo>
                  <a:lnTo>
                    <a:pt x="3374" y="20249"/>
                  </a:lnTo>
                  <a:lnTo>
                    <a:pt x="3374" y="11475"/>
                  </a:lnTo>
                  <a:lnTo>
                    <a:pt x="18224" y="11475"/>
                  </a:lnTo>
                  <a:cubicBezTo>
                    <a:pt x="18224" y="11475"/>
                    <a:pt x="18224" y="20249"/>
                    <a:pt x="18224" y="20249"/>
                  </a:cubicBezTo>
                  <a:close/>
                  <a:moveTo>
                    <a:pt x="13499" y="20249"/>
                  </a:moveTo>
                  <a:lnTo>
                    <a:pt x="8437" y="20249"/>
                  </a:lnTo>
                  <a:lnTo>
                    <a:pt x="8437" y="13500"/>
                  </a:lnTo>
                  <a:lnTo>
                    <a:pt x="13499" y="13500"/>
                  </a:lnTo>
                  <a:cubicBezTo>
                    <a:pt x="13499" y="13500"/>
                    <a:pt x="13499" y="20249"/>
                    <a:pt x="13499" y="20249"/>
                  </a:cubicBezTo>
                  <a:close/>
                  <a:moveTo>
                    <a:pt x="1349" y="9450"/>
                  </a:moveTo>
                  <a:lnTo>
                    <a:pt x="1349" y="8774"/>
                  </a:lnTo>
                  <a:cubicBezTo>
                    <a:pt x="1349" y="8628"/>
                    <a:pt x="1397" y="8486"/>
                    <a:pt x="1485" y="8370"/>
                  </a:cubicBezTo>
                  <a:lnTo>
                    <a:pt x="3510" y="5670"/>
                  </a:lnTo>
                  <a:cubicBezTo>
                    <a:pt x="3637" y="5500"/>
                    <a:pt x="3837" y="5400"/>
                    <a:pt x="4049" y="5400"/>
                  </a:cubicBezTo>
                  <a:lnTo>
                    <a:pt x="5975" y="5400"/>
                  </a:lnTo>
                  <a:lnTo>
                    <a:pt x="3275" y="10124"/>
                  </a:lnTo>
                  <a:lnTo>
                    <a:pt x="2024" y="10124"/>
                  </a:lnTo>
                  <a:cubicBezTo>
                    <a:pt x="1652" y="10124"/>
                    <a:pt x="1349" y="9823"/>
                    <a:pt x="1349" y="9450"/>
                  </a:cubicBezTo>
                  <a:moveTo>
                    <a:pt x="13369" y="5400"/>
                  </a:moveTo>
                  <a:lnTo>
                    <a:pt x="14846" y="5400"/>
                  </a:lnTo>
                  <a:lnTo>
                    <a:pt x="17546" y="10124"/>
                  </a:lnTo>
                  <a:lnTo>
                    <a:pt x="14719" y="10124"/>
                  </a:lnTo>
                  <a:cubicBezTo>
                    <a:pt x="14719" y="10124"/>
                    <a:pt x="13369" y="5400"/>
                    <a:pt x="13369" y="5400"/>
                  </a:cubicBezTo>
                  <a:close/>
                  <a:moveTo>
                    <a:pt x="11137" y="5400"/>
                  </a:moveTo>
                  <a:lnTo>
                    <a:pt x="12666" y="5400"/>
                  </a:lnTo>
                  <a:lnTo>
                    <a:pt x="14016" y="10124"/>
                  </a:lnTo>
                  <a:lnTo>
                    <a:pt x="11137" y="10124"/>
                  </a:lnTo>
                  <a:cubicBezTo>
                    <a:pt x="11137" y="10124"/>
                    <a:pt x="11137" y="5400"/>
                    <a:pt x="11137" y="5400"/>
                  </a:cubicBezTo>
                  <a:close/>
                  <a:moveTo>
                    <a:pt x="8932" y="5400"/>
                  </a:moveTo>
                  <a:lnTo>
                    <a:pt x="10462" y="5400"/>
                  </a:lnTo>
                  <a:lnTo>
                    <a:pt x="10462" y="10124"/>
                  </a:lnTo>
                  <a:lnTo>
                    <a:pt x="7582" y="10124"/>
                  </a:lnTo>
                  <a:cubicBezTo>
                    <a:pt x="7582" y="10124"/>
                    <a:pt x="8932" y="5400"/>
                    <a:pt x="8932" y="5400"/>
                  </a:cubicBezTo>
                  <a:close/>
                  <a:moveTo>
                    <a:pt x="6880" y="10124"/>
                  </a:moveTo>
                  <a:lnTo>
                    <a:pt x="4052" y="10124"/>
                  </a:lnTo>
                  <a:lnTo>
                    <a:pt x="6752" y="5400"/>
                  </a:lnTo>
                  <a:lnTo>
                    <a:pt x="8230" y="5400"/>
                  </a:lnTo>
                  <a:cubicBezTo>
                    <a:pt x="8230" y="5400"/>
                    <a:pt x="6880" y="10124"/>
                    <a:pt x="6880" y="10124"/>
                  </a:cubicBezTo>
                  <a:close/>
                  <a:moveTo>
                    <a:pt x="17549" y="1350"/>
                  </a:moveTo>
                  <a:lnTo>
                    <a:pt x="17549" y="4050"/>
                  </a:lnTo>
                  <a:lnTo>
                    <a:pt x="4049" y="4050"/>
                  </a:lnTo>
                  <a:lnTo>
                    <a:pt x="4049" y="1350"/>
                  </a:lnTo>
                  <a:cubicBezTo>
                    <a:pt x="4049" y="1350"/>
                    <a:pt x="17549" y="1350"/>
                    <a:pt x="17549" y="1350"/>
                  </a:cubicBezTo>
                  <a:close/>
                  <a:moveTo>
                    <a:pt x="21194" y="7560"/>
                  </a:moveTo>
                  <a:lnTo>
                    <a:pt x="19170" y="4861"/>
                  </a:lnTo>
                  <a:cubicBezTo>
                    <a:pt x="19091" y="4755"/>
                    <a:pt x="18997" y="4663"/>
                    <a:pt x="18899" y="4576"/>
                  </a:cubicBezTo>
                  <a:lnTo>
                    <a:pt x="18899" y="1350"/>
                  </a:lnTo>
                  <a:cubicBezTo>
                    <a:pt x="18899" y="605"/>
                    <a:pt x="18295" y="0"/>
                    <a:pt x="17549" y="0"/>
                  </a:cubicBezTo>
                  <a:lnTo>
                    <a:pt x="4049" y="0"/>
                  </a:lnTo>
                  <a:cubicBezTo>
                    <a:pt x="3304" y="0"/>
                    <a:pt x="2699" y="605"/>
                    <a:pt x="2699" y="1350"/>
                  </a:cubicBezTo>
                  <a:lnTo>
                    <a:pt x="2699" y="4576"/>
                  </a:lnTo>
                  <a:cubicBezTo>
                    <a:pt x="2602" y="4663"/>
                    <a:pt x="2508" y="4754"/>
                    <a:pt x="2430" y="4860"/>
                  </a:cubicBezTo>
                  <a:lnTo>
                    <a:pt x="406" y="7559"/>
                  </a:lnTo>
                  <a:cubicBezTo>
                    <a:pt x="143" y="7907"/>
                    <a:pt x="0" y="8338"/>
                    <a:pt x="0" y="8774"/>
                  </a:cubicBezTo>
                  <a:lnTo>
                    <a:pt x="0" y="9450"/>
                  </a:lnTo>
                  <a:cubicBezTo>
                    <a:pt x="0" y="10566"/>
                    <a:pt x="908" y="11475"/>
                    <a:pt x="2024" y="11475"/>
                  </a:cubicBezTo>
                  <a:lnTo>
                    <a:pt x="2024" y="20249"/>
                  </a:lnTo>
                  <a:cubicBezTo>
                    <a:pt x="2024" y="20994"/>
                    <a:pt x="2629" y="21599"/>
                    <a:pt x="3374" y="21599"/>
                  </a:cubicBezTo>
                  <a:lnTo>
                    <a:pt x="18224" y="21599"/>
                  </a:lnTo>
                  <a:cubicBezTo>
                    <a:pt x="18970" y="21599"/>
                    <a:pt x="19575" y="20994"/>
                    <a:pt x="19575" y="20249"/>
                  </a:cubicBezTo>
                  <a:lnTo>
                    <a:pt x="19575" y="11475"/>
                  </a:lnTo>
                  <a:cubicBezTo>
                    <a:pt x="20691" y="11475"/>
                    <a:pt x="21600" y="10566"/>
                    <a:pt x="21600" y="9450"/>
                  </a:cubicBezTo>
                  <a:lnTo>
                    <a:pt x="21600" y="8774"/>
                  </a:lnTo>
                  <a:cubicBezTo>
                    <a:pt x="21600" y="8338"/>
                    <a:pt x="21456" y="7907"/>
                    <a:pt x="21194" y="7560"/>
                  </a:cubicBezTo>
                </a:path>
              </a:pathLst>
            </a:custGeom>
            <a:solidFill>
              <a:schemeClr val="accent1">
                <a:lumMod val="7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127" name="Group 126"/>
            <p:cNvGrpSpPr/>
            <p:nvPr/>
          </p:nvGrpSpPr>
          <p:grpSpPr>
            <a:xfrm>
              <a:off x="8723370" y="3470027"/>
              <a:ext cx="440954" cy="370973"/>
              <a:chOff x="5356342" y="3093565"/>
              <a:chExt cx="465138" cy="391319"/>
            </a:xfrm>
            <a:solidFill>
              <a:schemeClr val="accent3">
                <a:lumMod val="75000"/>
              </a:schemeClr>
            </a:solidFill>
          </p:grpSpPr>
          <p:sp>
            <p:nvSpPr>
              <p:cNvPr id="128" name="AutoShape 120"/>
              <p:cNvSpPr>
                <a:spLocks/>
              </p:cNvSpPr>
              <p:nvPr/>
            </p:nvSpPr>
            <p:spPr bwMode="auto">
              <a:xfrm>
                <a:off x="5473023" y="319516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29" name="AutoShape 121"/>
              <p:cNvSpPr>
                <a:spLocks/>
              </p:cNvSpPr>
              <p:nvPr/>
            </p:nvSpPr>
            <p:spPr bwMode="auto">
              <a:xfrm>
                <a:off x="5530967" y="325310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0" name="AutoShape 122"/>
              <p:cNvSpPr>
                <a:spLocks/>
              </p:cNvSpPr>
              <p:nvPr/>
            </p:nvSpPr>
            <p:spPr bwMode="auto">
              <a:xfrm>
                <a:off x="5356342" y="309356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
        <p:nvSpPr>
          <p:cNvPr id="2" name="Title 1"/>
          <p:cNvSpPr>
            <a:spLocks noGrp="1"/>
          </p:cNvSpPr>
          <p:nvPr>
            <p:ph type="title"/>
          </p:nvPr>
        </p:nvSpPr>
        <p:spPr/>
        <p:txBody>
          <a:bodyPr/>
          <a:lstStyle/>
          <a:p>
            <a:pPr algn="ctr"/>
            <a:r>
              <a:rPr lang="en-US" dirty="0">
                <a:solidFill>
                  <a:schemeClr val="tx1">
                    <a:lumMod val="65000"/>
                    <a:lumOff val="35000"/>
                  </a:schemeClr>
                </a:solidFill>
              </a:rPr>
              <a:t>Four Step To Success</a:t>
            </a:r>
          </a:p>
        </p:txBody>
      </p:sp>
      <p:sp>
        <p:nvSpPr>
          <p:cNvPr id="3" name="Slide Number Placeholder 2"/>
          <p:cNvSpPr>
            <a:spLocks noGrp="1"/>
          </p:cNvSpPr>
          <p:nvPr>
            <p:ph type="sldNum" sz="quarter" idx="12"/>
          </p:nvPr>
        </p:nvSpPr>
        <p:spPr/>
        <p:txBody>
          <a:bodyPr/>
          <a:lstStyle/>
          <a:p>
            <a:fld id="{5DE872C3-2ED1-43FB-B3C4-BA6F078D7CD3}" type="slidenum">
              <a:rPr lang="en-US" smtClean="0"/>
              <a:t>38</a:t>
            </a:fld>
            <a:endParaRPr lang="en-US"/>
          </a:p>
        </p:txBody>
      </p:sp>
      <p:sp>
        <p:nvSpPr>
          <p:cNvPr id="57" name="文本框 2345"/>
          <p:cNvSpPr txBox="1">
            <a:spLocks noChangeArrowheads="1"/>
          </p:cNvSpPr>
          <p:nvPr/>
        </p:nvSpPr>
        <p:spPr bwMode="auto">
          <a:xfrm>
            <a:off x="5708745" y="2655796"/>
            <a:ext cx="2210691" cy="529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ea typeface="宋体" pitchFamily="2" charset="-122"/>
              </a:defRPr>
            </a:lvl1pPr>
            <a:lvl2pPr marL="742950" indent="-285750">
              <a:defRPr>
                <a:solidFill>
                  <a:schemeClr val="tx1"/>
                </a:solidFill>
                <a:latin typeface="Calibri" pitchFamily="34" charset="0"/>
                <a:ea typeface="宋体" pitchFamily="2" charset="-122"/>
              </a:defRPr>
            </a:lvl2pPr>
            <a:lvl3pPr marL="1143000" indent="-228600">
              <a:defRPr>
                <a:solidFill>
                  <a:schemeClr val="tx1"/>
                </a:solidFill>
                <a:latin typeface="Calibri" pitchFamily="34" charset="0"/>
                <a:ea typeface="宋体" pitchFamily="2" charset="-122"/>
              </a:defRPr>
            </a:lvl3pPr>
            <a:lvl4pPr marL="1600200" indent="-228600">
              <a:defRPr>
                <a:solidFill>
                  <a:schemeClr val="tx1"/>
                </a:solidFill>
                <a:latin typeface="Calibri" pitchFamily="34" charset="0"/>
                <a:ea typeface="宋体" pitchFamily="2" charset="-122"/>
              </a:defRPr>
            </a:lvl4pPr>
            <a:lvl5pPr marL="2057400" indent="-228600">
              <a:defRPr>
                <a:solidFill>
                  <a:schemeClr val="tx1"/>
                </a:solidFill>
                <a:latin typeface="Calibri" pitchFamily="34" charset="0"/>
                <a:ea typeface="宋体" pitchFamily="2" charset="-122"/>
              </a:defRPr>
            </a:lvl5pPr>
            <a:lvl6pPr marL="2514600" indent="-228600" fontAlgn="base">
              <a:spcBef>
                <a:spcPct val="0"/>
              </a:spcBef>
              <a:spcAft>
                <a:spcPct val="0"/>
              </a:spcAft>
              <a:defRPr>
                <a:solidFill>
                  <a:schemeClr val="tx1"/>
                </a:solidFill>
                <a:latin typeface="Calibri" pitchFamily="34" charset="0"/>
                <a:ea typeface="宋体" pitchFamily="2" charset="-122"/>
              </a:defRPr>
            </a:lvl6pPr>
            <a:lvl7pPr marL="2971800" indent="-228600" fontAlgn="base">
              <a:spcBef>
                <a:spcPct val="0"/>
              </a:spcBef>
              <a:spcAft>
                <a:spcPct val="0"/>
              </a:spcAft>
              <a:defRPr>
                <a:solidFill>
                  <a:schemeClr val="tx1"/>
                </a:solidFill>
                <a:latin typeface="Calibri" pitchFamily="34" charset="0"/>
                <a:ea typeface="宋体" pitchFamily="2" charset="-122"/>
              </a:defRPr>
            </a:lvl7pPr>
            <a:lvl8pPr marL="3429000" indent="-228600" fontAlgn="base">
              <a:spcBef>
                <a:spcPct val="0"/>
              </a:spcBef>
              <a:spcAft>
                <a:spcPct val="0"/>
              </a:spcAft>
              <a:defRPr>
                <a:solidFill>
                  <a:schemeClr val="tx1"/>
                </a:solidFill>
                <a:latin typeface="Calibri" pitchFamily="34" charset="0"/>
                <a:ea typeface="宋体" pitchFamily="2" charset="-122"/>
              </a:defRPr>
            </a:lvl8pPr>
            <a:lvl9pPr marL="3886200" indent="-228600" fontAlgn="base">
              <a:spcBef>
                <a:spcPct val="0"/>
              </a:spcBef>
              <a:spcAft>
                <a:spcPct val="0"/>
              </a:spcAft>
              <a:defRPr>
                <a:solidFill>
                  <a:schemeClr val="tx1"/>
                </a:solidFill>
                <a:latin typeface="Calibri" pitchFamily="34" charset="0"/>
                <a:ea typeface="宋体" pitchFamily="2" charset="-122"/>
              </a:defRPr>
            </a:lvl9pPr>
          </a:lstStyle>
          <a:p>
            <a:r>
              <a:rPr lang="en-US" sz="1400" dirty="0">
                <a:solidFill>
                  <a:schemeClr val="tx1">
                    <a:lumMod val="50000"/>
                    <a:lumOff val="50000"/>
                  </a:schemeClr>
                </a:solidFill>
              </a:rPr>
              <a:t>Lorem Ipsum has been the industry's standard dummy </a:t>
            </a:r>
          </a:p>
        </p:txBody>
      </p:sp>
      <p:sp>
        <p:nvSpPr>
          <p:cNvPr id="58" name="文本框 2346"/>
          <p:cNvSpPr txBox="1">
            <a:spLocks noChangeArrowheads="1"/>
          </p:cNvSpPr>
          <p:nvPr/>
        </p:nvSpPr>
        <p:spPr bwMode="auto">
          <a:xfrm>
            <a:off x="5708745" y="3443840"/>
            <a:ext cx="2209999" cy="529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ea typeface="宋体" pitchFamily="2" charset="-122"/>
              </a:defRPr>
            </a:lvl1pPr>
            <a:lvl2pPr marL="742950" indent="-285750">
              <a:defRPr>
                <a:solidFill>
                  <a:schemeClr val="tx1"/>
                </a:solidFill>
                <a:latin typeface="Calibri" pitchFamily="34" charset="0"/>
                <a:ea typeface="宋体" pitchFamily="2" charset="-122"/>
              </a:defRPr>
            </a:lvl2pPr>
            <a:lvl3pPr marL="1143000" indent="-228600">
              <a:defRPr>
                <a:solidFill>
                  <a:schemeClr val="tx1"/>
                </a:solidFill>
                <a:latin typeface="Calibri" pitchFamily="34" charset="0"/>
                <a:ea typeface="宋体" pitchFamily="2" charset="-122"/>
              </a:defRPr>
            </a:lvl3pPr>
            <a:lvl4pPr marL="1600200" indent="-228600">
              <a:defRPr>
                <a:solidFill>
                  <a:schemeClr val="tx1"/>
                </a:solidFill>
                <a:latin typeface="Calibri" pitchFamily="34" charset="0"/>
                <a:ea typeface="宋体" pitchFamily="2" charset="-122"/>
              </a:defRPr>
            </a:lvl4pPr>
            <a:lvl5pPr marL="2057400" indent="-228600">
              <a:defRPr>
                <a:solidFill>
                  <a:schemeClr val="tx1"/>
                </a:solidFill>
                <a:latin typeface="Calibri" pitchFamily="34" charset="0"/>
                <a:ea typeface="宋体" pitchFamily="2" charset="-122"/>
              </a:defRPr>
            </a:lvl5pPr>
            <a:lvl6pPr marL="2514600" indent="-228600" fontAlgn="base">
              <a:spcBef>
                <a:spcPct val="0"/>
              </a:spcBef>
              <a:spcAft>
                <a:spcPct val="0"/>
              </a:spcAft>
              <a:defRPr>
                <a:solidFill>
                  <a:schemeClr val="tx1"/>
                </a:solidFill>
                <a:latin typeface="Calibri" pitchFamily="34" charset="0"/>
                <a:ea typeface="宋体" pitchFamily="2" charset="-122"/>
              </a:defRPr>
            </a:lvl6pPr>
            <a:lvl7pPr marL="2971800" indent="-228600" fontAlgn="base">
              <a:spcBef>
                <a:spcPct val="0"/>
              </a:spcBef>
              <a:spcAft>
                <a:spcPct val="0"/>
              </a:spcAft>
              <a:defRPr>
                <a:solidFill>
                  <a:schemeClr val="tx1"/>
                </a:solidFill>
                <a:latin typeface="Calibri" pitchFamily="34" charset="0"/>
                <a:ea typeface="宋体" pitchFamily="2" charset="-122"/>
              </a:defRPr>
            </a:lvl7pPr>
            <a:lvl8pPr marL="3429000" indent="-228600" fontAlgn="base">
              <a:spcBef>
                <a:spcPct val="0"/>
              </a:spcBef>
              <a:spcAft>
                <a:spcPct val="0"/>
              </a:spcAft>
              <a:defRPr>
                <a:solidFill>
                  <a:schemeClr val="tx1"/>
                </a:solidFill>
                <a:latin typeface="Calibri" pitchFamily="34" charset="0"/>
                <a:ea typeface="宋体" pitchFamily="2" charset="-122"/>
              </a:defRPr>
            </a:lvl8pPr>
            <a:lvl9pPr marL="3886200" indent="-228600" fontAlgn="base">
              <a:spcBef>
                <a:spcPct val="0"/>
              </a:spcBef>
              <a:spcAft>
                <a:spcPct val="0"/>
              </a:spcAft>
              <a:defRPr>
                <a:solidFill>
                  <a:schemeClr val="tx1"/>
                </a:solidFill>
                <a:latin typeface="Calibri" pitchFamily="34" charset="0"/>
                <a:ea typeface="宋体" pitchFamily="2" charset="-122"/>
              </a:defRPr>
            </a:lvl9pPr>
          </a:lstStyle>
          <a:p>
            <a:r>
              <a:rPr lang="en-US" sz="1400" dirty="0">
                <a:solidFill>
                  <a:schemeClr val="tx1">
                    <a:lumMod val="50000"/>
                    <a:lumOff val="50000"/>
                  </a:schemeClr>
                </a:solidFill>
              </a:rPr>
              <a:t>Lorem Ipsum has been the industry's standard dummy </a:t>
            </a:r>
          </a:p>
        </p:txBody>
      </p:sp>
      <p:sp>
        <p:nvSpPr>
          <p:cNvPr id="59" name="文本框 2347"/>
          <p:cNvSpPr txBox="1">
            <a:spLocks noChangeArrowheads="1"/>
          </p:cNvSpPr>
          <p:nvPr/>
        </p:nvSpPr>
        <p:spPr bwMode="auto">
          <a:xfrm>
            <a:off x="5714047" y="4351775"/>
            <a:ext cx="2249043" cy="529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itchFamily="34" charset="0"/>
                <a:ea typeface="宋体" pitchFamily="2" charset="-122"/>
              </a:defRPr>
            </a:lvl1pPr>
            <a:lvl2pPr marL="742950" indent="-285750">
              <a:defRPr>
                <a:solidFill>
                  <a:schemeClr val="tx1"/>
                </a:solidFill>
                <a:latin typeface="Calibri" pitchFamily="34" charset="0"/>
                <a:ea typeface="宋体" pitchFamily="2" charset="-122"/>
              </a:defRPr>
            </a:lvl2pPr>
            <a:lvl3pPr marL="1143000" indent="-228600">
              <a:defRPr>
                <a:solidFill>
                  <a:schemeClr val="tx1"/>
                </a:solidFill>
                <a:latin typeface="Calibri" pitchFamily="34" charset="0"/>
                <a:ea typeface="宋体" pitchFamily="2" charset="-122"/>
              </a:defRPr>
            </a:lvl3pPr>
            <a:lvl4pPr marL="1600200" indent="-228600">
              <a:defRPr>
                <a:solidFill>
                  <a:schemeClr val="tx1"/>
                </a:solidFill>
                <a:latin typeface="Calibri" pitchFamily="34" charset="0"/>
                <a:ea typeface="宋体" pitchFamily="2" charset="-122"/>
              </a:defRPr>
            </a:lvl4pPr>
            <a:lvl5pPr marL="2057400" indent="-228600">
              <a:defRPr>
                <a:solidFill>
                  <a:schemeClr val="tx1"/>
                </a:solidFill>
                <a:latin typeface="Calibri" pitchFamily="34" charset="0"/>
                <a:ea typeface="宋体" pitchFamily="2" charset="-122"/>
              </a:defRPr>
            </a:lvl5pPr>
            <a:lvl6pPr marL="2514600" indent="-228600" fontAlgn="base">
              <a:spcBef>
                <a:spcPct val="0"/>
              </a:spcBef>
              <a:spcAft>
                <a:spcPct val="0"/>
              </a:spcAft>
              <a:defRPr>
                <a:solidFill>
                  <a:schemeClr val="tx1"/>
                </a:solidFill>
                <a:latin typeface="Calibri" pitchFamily="34" charset="0"/>
                <a:ea typeface="宋体" pitchFamily="2" charset="-122"/>
              </a:defRPr>
            </a:lvl6pPr>
            <a:lvl7pPr marL="2971800" indent="-228600" fontAlgn="base">
              <a:spcBef>
                <a:spcPct val="0"/>
              </a:spcBef>
              <a:spcAft>
                <a:spcPct val="0"/>
              </a:spcAft>
              <a:defRPr>
                <a:solidFill>
                  <a:schemeClr val="tx1"/>
                </a:solidFill>
                <a:latin typeface="Calibri" pitchFamily="34" charset="0"/>
                <a:ea typeface="宋体" pitchFamily="2" charset="-122"/>
              </a:defRPr>
            </a:lvl7pPr>
            <a:lvl8pPr marL="3429000" indent="-228600" fontAlgn="base">
              <a:spcBef>
                <a:spcPct val="0"/>
              </a:spcBef>
              <a:spcAft>
                <a:spcPct val="0"/>
              </a:spcAft>
              <a:defRPr>
                <a:solidFill>
                  <a:schemeClr val="tx1"/>
                </a:solidFill>
                <a:latin typeface="Calibri" pitchFamily="34" charset="0"/>
                <a:ea typeface="宋体" pitchFamily="2" charset="-122"/>
              </a:defRPr>
            </a:lvl8pPr>
            <a:lvl9pPr marL="3886200" indent="-228600" fontAlgn="base">
              <a:spcBef>
                <a:spcPct val="0"/>
              </a:spcBef>
              <a:spcAft>
                <a:spcPct val="0"/>
              </a:spcAft>
              <a:defRPr>
                <a:solidFill>
                  <a:schemeClr val="tx1"/>
                </a:solidFill>
                <a:latin typeface="Calibri" pitchFamily="34" charset="0"/>
                <a:ea typeface="宋体" pitchFamily="2" charset="-122"/>
              </a:defRPr>
            </a:lvl9pPr>
          </a:lstStyle>
          <a:p>
            <a:r>
              <a:rPr lang="en-US" sz="1400" dirty="0">
                <a:solidFill>
                  <a:schemeClr val="tx1">
                    <a:lumMod val="50000"/>
                    <a:lumOff val="50000"/>
                  </a:schemeClr>
                </a:solidFill>
              </a:rPr>
              <a:t>Lorem Ipsum has been the industry's standard dummy </a:t>
            </a:r>
          </a:p>
        </p:txBody>
      </p:sp>
      <p:sp>
        <p:nvSpPr>
          <p:cNvPr id="60" name="文本框 2348"/>
          <p:cNvSpPr txBox="1">
            <a:spLocks noChangeArrowheads="1"/>
          </p:cNvSpPr>
          <p:nvPr/>
        </p:nvSpPr>
        <p:spPr bwMode="auto">
          <a:xfrm>
            <a:off x="5706394" y="5151739"/>
            <a:ext cx="2239181" cy="529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itchFamily="34" charset="0"/>
                <a:ea typeface="宋体" pitchFamily="2" charset="-122"/>
              </a:defRPr>
            </a:lvl1pPr>
            <a:lvl2pPr marL="742950" indent="-285750">
              <a:defRPr>
                <a:solidFill>
                  <a:schemeClr val="tx1"/>
                </a:solidFill>
                <a:latin typeface="Calibri" pitchFamily="34" charset="0"/>
                <a:ea typeface="宋体" pitchFamily="2" charset="-122"/>
              </a:defRPr>
            </a:lvl2pPr>
            <a:lvl3pPr marL="1143000" indent="-228600">
              <a:defRPr>
                <a:solidFill>
                  <a:schemeClr val="tx1"/>
                </a:solidFill>
                <a:latin typeface="Calibri" pitchFamily="34" charset="0"/>
                <a:ea typeface="宋体" pitchFamily="2" charset="-122"/>
              </a:defRPr>
            </a:lvl3pPr>
            <a:lvl4pPr marL="1600200" indent="-228600">
              <a:defRPr>
                <a:solidFill>
                  <a:schemeClr val="tx1"/>
                </a:solidFill>
                <a:latin typeface="Calibri" pitchFamily="34" charset="0"/>
                <a:ea typeface="宋体" pitchFamily="2" charset="-122"/>
              </a:defRPr>
            </a:lvl4pPr>
            <a:lvl5pPr marL="2057400" indent="-228600">
              <a:defRPr>
                <a:solidFill>
                  <a:schemeClr val="tx1"/>
                </a:solidFill>
                <a:latin typeface="Calibri" pitchFamily="34" charset="0"/>
                <a:ea typeface="宋体" pitchFamily="2" charset="-122"/>
              </a:defRPr>
            </a:lvl5pPr>
            <a:lvl6pPr marL="2514600" indent="-228600" fontAlgn="base">
              <a:spcBef>
                <a:spcPct val="0"/>
              </a:spcBef>
              <a:spcAft>
                <a:spcPct val="0"/>
              </a:spcAft>
              <a:defRPr>
                <a:solidFill>
                  <a:schemeClr val="tx1"/>
                </a:solidFill>
                <a:latin typeface="Calibri" pitchFamily="34" charset="0"/>
                <a:ea typeface="宋体" pitchFamily="2" charset="-122"/>
              </a:defRPr>
            </a:lvl6pPr>
            <a:lvl7pPr marL="2971800" indent="-228600" fontAlgn="base">
              <a:spcBef>
                <a:spcPct val="0"/>
              </a:spcBef>
              <a:spcAft>
                <a:spcPct val="0"/>
              </a:spcAft>
              <a:defRPr>
                <a:solidFill>
                  <a:schemeClr val="tx1"/>
                </a:solidFill>
                <a:latin typeface="Calibri" pitchFamily="34" charset="0"/>
                <a:ea typeface="宋体" pitchFamily="2" charset="-122"/>
              </a:defRPr>
            </a:lvl7pPr>
            <a:lvl8pPr marL="3429000" indent="-228600" fontAlgn="base">
              <a:spcBef>
                <a:spcPct val="0"/>
              </a:spcBef>
              <a:spcAft>
                <a:spcPct val="0"/>
              </a:spcAft>
              <a:defRPr>
                <a:solidFill>
                  <a:schemeClr val="tx1"/>
                </a:solidFill>
                <a:latin typeface="Calibri" pitchFamily="34" charset="0"/>
                <a:ea typeface="宋体" pitchFamily="2" charset="-122"/>
              </a:defRPr>
            </a:lvl8pPr>
            <a:lvl9pPr marL="3886200" indent="-228600" fontAlgn="base">
              <a:spcBef>
                <a:spcPct val="0"/>
              </a:spcBef>
              <a:spcAft>
                <a:spcPct val="0"/>
              </a:spcAft>
              <a:defRPr>
                <a:solidFill>
                  <a:schemeClr val="tx1"/>
                </a:solidFill>
                <a:latin typeface="Calibri" pitchFamily="34" charset="0"/>
                <a:ea typeface="宋体" pitchFamily="2" charset="-122"/>
              </a:defRPr>
            </a:lvl9pPr>
          </a:lstStyle>
          <a:p>
            <a:r>
              <a:rPr lang="en-US" sz="1400" dirty="0">
                <a:solidFill>
                  <a:schemeClr val="tx1">
                    <a:lumMod val="50000"/>
                    <a:lumOff val="50000"/>
                  </a:schemeClr>
                </a:solidFill>
              </a:rPr>
              <a:t>Lorem Ipsum has been the industry's standard dummy </a:t>
            </a:r>
          </a:p>
        </p:txBody>
      </p:sp>
      <p:sp>
        <p:nvSpPr>
          <p:cNvPr id="131" name="TextBox 130"/>
          <p:cNvSpPr txBox="1"/>
          <p:nvPr/>
        </p:nvSpPr>
        <p:spPr>
          <a:xfrm>
            <a:off x="4818571" y="2733930"/>
            <a:ext cx="580608" cy="338554"/>
          </a:xfrm>
          <a:prstGeom prst="rect">
            <a:avLst/>
          </a:prstGeom>
          <a:noFill/>
        </p:spPr>
        <p:txBody>
          <a:bodyPr wrap="none" rtlCol="0">
            <a:spAutoFit/>
          </a:bodyPr>
          <a:lstStyle/>
          <a:p>
            <a:r>
              <a:rPr lang="en-US" sz="1600" dirty="0">
                <a:solidFill>
                  <a:schemeClr val="tx1">
                    <a:lumMod val="65000"/>
                    <a:lumOff val="35000"/>
                  </a:schemeClr>
                </a:solidFill>
              </a:rPr>
              <a:t>WEB</a:t>
            </a:r>
          </a:p>
        </p:txBody>
      </p:sp>
      <p:sp>
        <p:nvSpPr>
          <p:cNvPr id="135" name="TextBox 134"/>
          <p:cNvSpPr txBox="1"/>
          <p:nvPr/>
        </p:nvSpPr>
        <p:spPr>
          <a:xfrm>
            <a:off x="4803267" y="3516912"/>
            <a:ext cx="655757" cy="338554"/>
          </a:xfrm>
          <a:prstGeom prst="rect">
            <a:avLst/>
          </a:prstGeom>
          <a:noFill/>
        </p:spPr>
        <p:txBody>
          <a:bodyPr wrap="none" rtlCol="0">
            <a:spAutoFit/>
          </a:bodyPr>
          <a:lstStyle/>
          <a:p>
            <a:r>
              <a:rPr lang="en-US" sz="1600" dirty="0">
                <a:solidFill>
                  <a:schemeClr val="tx1">
                    <a:lumMod val="65000"/>
                    <a:lumOff val="35000"/>
                  </a:schemeClr>
                </a:solidFill>
              </a:rPr>
              <a:t>CODE</a:t>
            </a:r>
          </a:p>
        </p:txBody>
      </p:sp>
      <p:sp>
        <p:nvSpPr>
          <p:cNvPr id="136" name="TextBox 135"/>
          <p:cNvSpPr txBox="1"/>
          <p:nvPr/>
        </p:nvSpPr>
        <p:spPr>
          <a:xfrm>
            <a:off x="4799613" y="4434410"/>
            <a:ext cx="657552" cy="338554"/>
          </a:xfrm>
          <a:prstGeom prst="rect">
            <a:avLst/>
          </a:prstGeom>
          <a:noFill/>
        </p:spPr>
        <p:txBody>
          <a:bodyPr wrap="none" rtlCol="0">
            <a:spAutoFit/>
          </a:bodyPr>
          <a:lstStyle/>
          <a:p>
            <a:r>
              <a:rPr lang="en-US" sz="1600" dirty="0">
                <a:solidFill>
                  <a:schemeClr val="tx1">
                    <a:lumMod val="65000"/>
                    <a:lumOff val="35000"/>
                  </a:schemeClr>
                </a:solidFill>
              </a:rPr>
              <a:t>TIME </a:t>
            </a:r>
          </a:p>
        </p:txBody>
      </p:sp>
      <p:sp>
        <p:nvSpPr>
          <p:cNvPr id="138" name="TextBox 137"/>
          <p:cNvSpPr txBox="1"/>
          <p:nvPr/>
        </p:nvSpPr>
        <p:spPr>
          <a:xfrm>
            <a:off x="4726593" y="5254600"/>
            <a:ext cx="912045" cy="338554"/>
          </a:xfrm>
          <a:prstGeom prst="rect">
            <a:avLst/>
          </a:prstGeom>
          <a:noFill/>
        </p:spPr>
        <p:txBody>
          <a:bodyPr wrap="none" rtlCol="0">
            <a:spAutoFit/>
          </a:bodyPr>
          <a:lstStyle/>
          <a:p>
            <a:r>
              <a:rPr lang="en-US" sz="1600" dirty="0">
                <a:solidFill>
                  <a:schemeClr val="tx1">
                    <a:lumMod val="65000"/>
                    <a:lumOff val="35000"/>
                  </a:schemeClr>
                </a:solidFill>
              </a:rPr>
              <a:t>DESIGN  </a:t>
            </a:r>
          </a:p>
        </p:txBody>
      </p:sp>
      <p:sp>
        <p:nvSpPr>
          <p:cNvPr id="140" name="Rectangle 139"/>
          <p:cNvSpPr/>
          <p:nvPr/>
        </p:nvSpPr>
        <p:spPr>
          <a:xfrm>
            <a:off x="3449771" y="122566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159505528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barn(outVertical)">
                                      <p:cBhvr>
                                        <p:cTn id="7" dur="500"/>
                                        <p:tgtEl>
                                          <p:spTgt spid="14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31"/>
                                        </p:tgtEl>
                                        <p:attrNameLst>
                                          <p:attrName>style.visibility</p:attrName>
                                        </p:attrNameLst>
                                      </p:cBhvr>
                                      <p:to>
                                        <p:strVal val="visible"/>
                                      </p:to>
                                    </p:set>
                                    <p:anim calcmode="lin" valueType="num">
                                      <p:cBhvr>
                                        <p:cTn id="17" dur="500" fill="hold"/>
                                        <p:tgtEl>
                                          <p:spTgt spid="131"/>
                                        </p:tgtEl>
                                        <p:attrNameLst>
                                          <p:attrName>ppt_w</p:attrName>
                                        </p:attrNameLst>
                                      </p:cBhvr>
                                      <p:tavLst>
                                        <p:tav tm="0">
                                          <p:val>
                                            <p:fltVal val="0"/>
                                          </p:val>
                                        </p:tav>
                                        <p:tav tm="100000">
                                          <p:val>
                                            <p:strVal val="#ppt_w"/>
                                          </p:val>
                                        </p:tav>
                                      </p:tavLst>
                                    </p:anim>
                                    <p:anim calcmode="lin" valueType="num">
                                      <p:cBhvr>
                                        <p:cTn id="18" dur="500" fill="hold"/>
                                        <p:tgtEl>
                                          <p:spTgt spid="131"/>
                                        </p:tgtEl>
                                        <p:attrNameLst>
                                          <p:attrName>ppt_h</p:attrName>
                                        </p:attrNameLst>
                                      </p:cBhvr>
                                      <p:tavLst>
                                        <p:tav tm="0">
                                          <p:val>
                                            <p:fltVal val="0"/>
                                          </p:val>
                                        </p:tav>
                                        <p:tav tm="100000">
                                          <p:val>
                                            <p:strVal val="#ppt_h"/>
                                          </p:val>
                                        </p:tav>
                                      </p:tavLst>
                                    </p:anim>
                                    <p:animEffect transition="in" filter="fade">
                                      <p:cBhvr>
                                        <p:cTn id="19" dur="500"/>
                                        <p:tgtEl>
                                          <p:spTgt spid="131"/>
                                        </p:tgtEl>
                                      </p:cBhvr>
                                    </p:animEffect>
                                  </p:childTnLst>
                                </p:cTn>
                              </p:par>
                            </p:childTnLst>
                          </p:cTn>
                        </p:par>
                        <p:par>
                          <p:cTn id="20" fill="hold">
                            <p:stCondLst>
                              <p:cond delay="1500"/>
                            </p:stCondLst>
                            <p:childTnLst>
                              <p:par>
                                <p:cTn id="21" presetID="12" presetClass="entr" presetSubtype="8" fill="hold" grpId="0" nodeType="afterEffect">
                                  <p:stCondLst>
                                    <p:cond delay="0"/>
                                  </p:stCondLst>
                                  <p:childTnLst>
                                    <p:set>
                                      <p:cBhvr>
                                        <p:cTn id="22" dur="1" fill="hold">
                                          <p:stCondLst>
                                            <p:cond delay="0"/>
                                          </p:stCondLst>
                                        </p:cTn>
                                        <p:tgtEl>
                                          <p:spTgt spid="57"/>
                                        </p:tgtEl>
                                        <p:attrNameLst>
                                          <p:attrName>style.visibility</p:attrName>
                                        </p:attrNameLst>
                                      </p:cBhvr>
                                      <p:to>
                                        <p:strVal val="visible"/>
                                      </p:to>
                                    </p:set>
                                    <p:anim calcmode="lin" valueType="num">
                                      <p:cBhvr additive="base">
                                        <p:cTn id="23" dur="500"/>
                                        <p:tgtEl>
                                          <p:spTgt spid="57"/>
                                        </p:tgtEl>
                                        <p:attrNameLst>
                                          <p:attrName>ppt_x</p:attrName>
                                        </p:attrNameLst>
                                      </p:cBhvr>
                                      <p:tavLst>
                                        <p:tav tm="0">
                                          <p:val>
                                            <p:strVal val="#ppt_x-#ppt_w*1.125000"/>
                                          </p:val>
                                        </p:tav>
                                        <p:tav tm="100000">
                                          <p:val>
                                            <p:strVal val="#ppt_x"/>
                                          </p:val>
                                        </p:tav>
                                      </p:tavLst>
                                    </p:anim>
                                    <p:animEffect transition="in" filter="wipe(right)">
                                      <p:cBhvr>
                                        <p:cTn id="24" dur="500"/>
                                        <p:tgtEl>
                                          <p:spTgt spid="57"/>
                                        </p:tgtEl>
                                      </p:cBhvr>
                                    </p:animEffect>
                                  </p:childTnLst>
                                </p:cTn>
                              </p:par>
                            </p:childTnLst>
                          </p:cTn>
                        </p:par>
                        <p:par>
                          <p:cTn id="25" fill="hold">
                            <p:stCondLst>
                              <p:cond delay="2000"/>
                            </p:stCondLst>
                            <p:childTnLst>
                              <p:par>
                                <p:cTn id="26" presetID="53" presetClass="entr" presetSubtype="16" fill="hold" grpId="0" nodeType="afterEffect">
                                  <p:stCondLst>
                                    <p:cond delay="0"/>
                                  </p:stCondLst>
                                  <p:childTnLst>
                                    <p:set>
                                      <p:cBhvr>
                                        <p:cTn id="27" dur="1" fill="hold">
                                          <p:stCondLst>
                                            <p:cond delay="0"/>
                                          </p:stCondLst>
                                        </p:cTn>
                                        <p:tgtEl>
                                          <p:spTgt spid="135"/>
                                        </p:tgtEl>
                                        <p:attrNameLst>
                                          <p:attrName>style.visibility</p:attrName>
                                        </p:attrNameLst>
                                      </p:cBhvr>
                                      <p:to>
                                        <p:strVal val="visible"/>
                                      </p:to>
                                    </p:set>
                                    <p:anim calcmode="lin" valueType="num">
                                      <p:cBhvr>
                                        <p:cTn id="28" dur="500" fill="hold"/>
                                        <p:tgtEl>
                                          <p:spTgt spid="135"/>
                                        </p:tgtEl>
                                        <p:attrNameLst>
                                          <p:attrName>ppt_w</p:attrName>
                                        </p:attrNameLst>
                                      </p:cBhvr>
                                      <p:tavLst>
                                        <p:tav tm="0">
                                          <p:val>
                                            <p:fltVal val="0"/>
                                          </p:val>
                                        </p:tav>
                                        <p:tav tm="100000">
                                          <p:val>
                                            <p:strVal val="#ppt_w"/>
                                          </p:val>
                                        </p:tav>
                                      </p:tavLst>
                                    </p:anim>
                                    <p:anim calcmode="lin" valueType="num">
                                      <p:cBhvr>
                                        <p:cTn id="29" dur="500" fill="hold"/>
                                        <p:tgtEl>
                                          <p:spTgt spid="135"/>
                                        </p:tgtEl>
                                        <p:attrNameLst>
                                          <p:attrName>ppt_h</p:attrName>
                                        </p:attrNameLst>
                                      </p:cBhvr>
                                      <p:tavLst>
                                        <p:tav tm="0">
                                          <p:val>
                                            <p:fltVal val="0"/>
                                          </p:val>
                                        </p:tav>
                                        <p:tav tm="100000">
                                          <p:val>
                                            <p:strVal val="#ppt_h"/>
                                          </p:val>
                                        </p:tav>
                                      </p:tavLst>
                                    </p:anim>
                                    <p:animEffect transition="in" filter="fade">
                                      <p:cBhvr>
                                        <p:cTn id="30" dur="500"/>
                                        <p:tgtEl>
                                          <p:spTgt spid="135"/>
                                        </p:tgtEl>
                                      </p:cBhvr>
                                    </p:animEffect>
                                  </p:childTnLst>
                                </p:cTn>
                              </p:par>
                            </p:childTnLst>
                          </p:cTn>
                        </p:par>
                        <p:par>
                          <p:cTn id="31" fill="hold">
                            <p:stCondLst>
                              <p:cond delay="2500"/>
                            </p:stCondLst>
                            <p:childTnLst>
                              <p:par>
                                <p:cTn id="32" presetID="12" presetClass="entr" presetSubtype="8" fill="hold" grpId="0" nodeType="afterEffect">
                                  <p:stCondLst>
                                    <p:cond delay="0"/>
                                  </p:stCondLst>
                                  <p:childTnLst>
                                    <p:set>
                                      <p:cBhvr>
                                        <p:cTn id="33" dur="1" fill="hold">
                                          <p:stCondLst>
                                            <p:cond delay="0"/>
                                          </p:stCondLst>
                                        </p:cTn>
                                        <p:tgtEl>
                                          <p:spTgt spid="58"/>
                                        </p:tgtEl>
                                        <p:attrNameLst>
                                          <p:attrName>style.visibility</p:attrName>
                                        </p:attrNameLst>
                                      </p:cBhvr>
                                      <p:to>
                                        <p:strVal val="visible"/>
                                      </p:to>
                                    </p:set>
                                    <p:anim calcmode="lin" valueType="num">
                                      <p:cBhvr additive="base">
                                        <p:cTn id="34" dur="500"/>
                                        <p:tgtEl>
                                          <p:spTgt spid="58"/>
                                        </p:tgtEl>
                                        <p:attrNameLst>
                                          <p:attrName>ppt_x</p:attrName>
                                        </p:attrNameLst>
                                      </p:cBhvr>
                                      <p:tavLst>
                                        <p:tav tm="0">
                                          <p:val>
                                            <p:strVal val="#ppt_x-#ppt_w*1.125000"/>
                                          </p:val>
                                        </p:tav>
                                        <p:tav tm="100000">
                                          <p:val>
                                            <p:strVal val="#ppt_x"/>
                                          </p:val>
                                        </p:tav>
                                      </p:tavLst>
                                    </p:anim>
                                    <p:animEffect transition="in" filter="wipe(right)">
                                      <p:cBhvr>
                                        <p:cTn id="35" dur="500"/>
                                        <p:tgtEl>
                                          <p:spTgt spid="58"/>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36"/>
                                        </p:tgtEl>
                                        <p:attrNameLst>
                                          <p:attrName>style.visibility</p:attrName>
                                        </p:attrNameLst>
                                      </p:cBhvr>
                                      <p:to>
                                        <p:strVal val="visible"/>
                                      </p:to>
                                    </p:set>
                                    <p:anim calcmode="lin" valueType="num">
                                      <p:cBhvr>
                                        <p:cTn id="39" dur="500" fill="hold"/>
                                        <p:tgtEl>
                                          <p:spTgt spid="136"/>
                                        </p:tgtEl>
                                        <p:attrNameLst>
                                          <p:attrName>ppt_w</p:attrName>
                                        </p:attrNameLst>
                                      </p:cBhvr>
                                      <p:tavLst>
                                        <p:tav tm="0">
                                          <p:val>
                                            <p:fltVal val="0"/>
                                          </p:val>
                                        </p:tav>
                                        <p:tav tm="100000">
                                          <p:val>
                                            <p:strVal val="#ppt_w"/>
                                          </p:val>
                                        </p:tav>
                                      </p:tavLst>
                                    </p:anim>
                                    <p:anim calcmode="lin" valueType="num">
                                      <p:cBhvr>
                                        <p:cTn id="40" dur="500" fill="hold"/>
                                        <p:tgtEl>
                                          <p:spTgt spid="136"/>
                                        </p:tgtEl>
                                        <p:attrNameLst>
                                          <p:attrName>ppt_h</p:attrName>
                                        </p:attrNameLst>
                                      </p:cBhvr>
                                      <p:tavLst>
                                        <p:tav tm="0">
                                          <p:val>
                                            <p:fltVal val="0"/>
                                          </p:val>
                                        </p:tav>
                                        <p:tav tm="100000">
                                          <p:val>
                                            <p:strVal val="#ppt_h"/>
                                          </p:val>
                                        </p:tav>
                                      </p:tavLst>
                                    </p:anim>
                                    <p:animEffect transition="in" filter="fade">
                                      <p:cBhvr>
                                        <p:cTn id="41" dur="500"/>
                                        <p:tgtEl>
                                          <p:spTgt spid="136"/>
                                        </p:tgtEl>
                                      </p:cBhvr>
                                    </p:animEffect>
                                  </p:childTnLst>
                                </p:cTn>
                              </p:par>
                            </p:childTnLst>
                          </p:cTn>
                        </p:par>
                        <p:par>
                          <p:cTn id="42" fill="hold">
                            <p:stCondLst>
                              <p:cond delay="3500"/>
                            </p:stCondLst>
                            <p:childTnLst>
                              <p:par>
                                <p:cTn id="43" presetID="12" presetClass="entr" presetSubtype="8" fill="hold" grpId="0" nodeType="after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additive="base">
                                        <p:cTn id="45" dur="500"/>
                                        <p:tgtEl>
                                          <p:spTgt spid="59"/>
                                        </p:tgtEl>
                                        <p:attrNameLst>
                                          <p:attrName>ppt_x</p:attrName>
                                        </p:attrNameLst>
                                      </p:cBhvr>
                                      <p:tavLst>
                                        <p:tav tm="0">
                                          <p:val>
                                            <p:strVal val="#ppt_x-#ppt_w*1.125000"/>
                                          </p:val>
                                        </p:tav>
                                        <p:tav tm="100000">
                                          <p:val>
                                            <p:strVal val="#ppt_x"/>
                                          </p:val>
                                        </p:tav>
                                      </p:tavLst>
                                    </p:anim>
                                    <p:animEffect transition="in" filter="wipe(right)">
                                      <p:cBhvr>
                                        <p:cTn id="46" dur="500"/>
                                        <p:tgtEl>
                                          <p:spTgt spid="59"/>
                                        </p:tgtEl>
                                      </p:cBhvr>
                                    </p:animEffect>
                                  </p:childTnLst>
                                </p:cTn>
                              </p:par>
                            </p:childTnLst>
                          </p:cTn>
                        </p:par>
                        <p:par>
                          <p:cTn id="47" fill="hold">
                            <p:stCondLst>
                              <p:cond delay="4000"/>
                            </p:stCondLst>
                            <p:childTnLst>
                              <p:par>
                                <p:cTn id="48" presetID="53" presetClass="entr" presetSubtype="16" fill="hold" grpId="0" nodeType="afterEffect">
                                  <p:stCondLst>
                                    <p:cond delay="0"/>
                                  </p:stCondLst>
                                  <p:childTnLst>
                                    <p:set>
                                      <p:cBhvr>
                                        <p:cTn id="49" dur="1" fill="hold">
                                          <p:stCondLst>
                                            <p:cond delay="0"/>
                                          </p:stCondLst>
                                        </p:cTn>
                                        <p:tgtEl>
                                          <p:spTgt spid="138"/>
                                        </p:tgtEl>
                                        <p:attrNameLst>
                                          <p:attrName>style.visibility</p:attrName>
                                        </p:attrNameLst>
                                      </p:cBhvr>
                                      <p:to>
                                        <p:strVal val="visible"/>
                                      </p:to>
                                    </p:set>
                                    <p:anim calcmode="lin" valueType="num">
                                      <p:cBhvr>
                                        <p:cTn id="50" dur="500" fill="hold"/>
                                        <p:tgtEl>
                                          <p:spTgt spid="138"/>
                                        </p:tgtEl>
                                        <p:attrNameLst>
                                          <p:attrName>ppt_w</p:attrName>
                                        </p:attrNameLst>
                                      </p:cBhvr>
                                      <p:tavLst>
                                        <p:tav tm="0">
                                          <p:val>
                                            <p:fltVal val="0"/>
                                          </p:val>
                                        </p:tav>
                                        <p:tav tm="100000">
                                          <p:val>
                                            <p:strVal val="#ppt_w"/>
                                          </p:val>
                                        </p:tav>
                                      </p:tavLst>
                                    </p:anim>
                                    <p:anim calcmode="lin" valueType="num">
                                      <p:cBhvr>
                                        <p:cTn id="51" dur="500" fill="hold"/>
                                        <p:tgtEl>
                                          <p:spTgt spid="138"/>
                                        </p:tgtEl>
                                        <p:attrNameLst>
                                          <p:attrName>ppt_h</p:attrName>
                                        </p:attrNameLst>
                                      </p:cBhvr>
                                      <p:tavLst>
                                        <p:tav tm="0">
                                          <p:val>
                                            <p:fltVal val="0"/>
                                          </p:val>
                                        </p:tav>
                                        <p:tav tm="100000">
                                          <p:val>
                                            <p:strVal val="#ppt_h"/>
                                          </p:val>
                                        </p:tav>
                                      </p:tavLst>
                                    </p:anim>
                                    <p:animEffect transition="in" filter="fade">
                                      <p:cBhvr>
                                        <p:cTn id="52" dur="500"/>
                                        <p:tgtEl>
                                          <p:spTgt spid="138"/>
                                        </p:tgtEl>
                                      </p:cBhvr>
                                    </p:animEffect>
                                  </p:childTnLst>
                                </p:cTn>
                              </p:par>
                            </p:childTnLst>
                          </p:cTn>
                        </p:par>
                        <p:par>
                          <p:cTn id="53" fill="hold">
                            <p:stCondLst>
                              <p:cond delay="4500"/>
                            </p:stCondLst>
                            <p:childTnLst>
                              <p:par>
                                <p:cTn id="54" presetID="12" presetClass="entr" presetSubtype="8" fill="hold" grpId="0" nodeType="afterEffect">
                                  <p:stCondLst>
                                    <p:cond delay="0"/>
                                  </p:stCondLst>
                                  <p:childTnLst>
                                    <p:set>
                                      <p:cBhvr>
                                        <p:cTn id="55" dur="1" fill="hold">
                                          <p:stCondLst>
                                            <p:cond delay="0"/>
                                          </p:stCondLst>
                                        </p:cTn>
                                        <p:tgtEl>
                                          <p:spTgt spid="60"/>
                                        </p:tgtEl>
                                        <p:attrNameLst>
                                          <p:attrName>style.visibility</p:attrName>
                                        </p:attrNameLst>
                                      </p:cBhvr>
                                      <p:to>
                                        <p:strVal val="visible"/>
                                      </p:to>
                                    </p:set>
                                    <p:anim calcmode="lin" valueType="num">
                                      <p:cBhvr additive="base">
                                        <p:cTn id="56" dur="500"/>
                                        <p:tgtEl>
                                          <p:spTgt spid="60"/>
                                        </p:tgtEl>
                                        <p:attrNameLst>
                                          <p:attrName>ppt_x</p:attrName>
                                        </p:attrNameLst>
                                      </p:cBhvr>
                                      <p:tavLst>
                                        <p:tav tm="0">
                                          <p:val>
                                            <p:strVal val="#ppt_x-#ppt_w*1.125000"/>
                                          </p:val>
                                        </p:tav>
                                        <p:tav tm="100000">
                                          <p:val>
                                            <p:strVal val="#ppt_x"/>
                                          </p:val>
                                        </p:tav>
                                      </p:tavLst>
                                    </p:anim>
                                    <p:animEffect transition="in" filter="wipe(right)">
                                      <p:cBhvr>
                                        <p:cTn id="57"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58" grpId="0"/>
      <p:bldP spid="59" grpId="0"/>
      <p:bldP spid="60" grpId="0"/>
      <p:bldP spid="131" grpId="0"/>
      <p:bldP spid="135" grpId="0"/>
      <p:bldP spid="136" grpId="0"/>
      <p:bldP spid="138" grpId="0"/>
      <p:bldP spid="140"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World Map Infographic </a:t>
            </a:r>
          </a:p>
        </p:txBody>
      </p:sp>
      <p:sp>
        <p:nvSpPr>
          <p:cNvPr id="3" name="Slide Number Placeholder 2"/>
          <p:cNvSpPr>
            <a:spLocks noGrp="1"/>
          </p:cNvSpPr>
          <p:nvPr>
            <p:ph type="sldNum" sz="quarter" idx="12"/>
          </p:nvPr>
        </p:nvSpPr>
        <p:spPr/>
        <p:txBody>
          <a:bodyPr/>
          <a:lstStyle/>
          <a:p>
            <a:fld id="{5DE872C3-2ED1-43FB-B3C4-BA6F078D7CD3}" type="slidenum">
              <a:rPr lang="en-US" smtClean="0"/>
              <a:t>39</a:t>
            </a:fld>
            <a:endParaRPr lang="en-US"/>
          </a:p>
        </p:txBody>
      </p:sp>
      <p:sp>
        <p:nvSpPr>
          <p:cNvPr id="4" name="Freeform 45"/>
          <p:cNvSpPr>
            <a:spLocks/>
          </p:cNvSpPr>
          <p:nvPr/>
        </p:nvSpPr>
        <p:spPr bwMode="auto">
          <a:xfrm>
            <a:off x="4318583" y="4650485"/>
            <a:ext cx="1194408" cy="766559"/>
          </a:xfrm>
          <a:custGeom>
            <a:avLst/>
            <a:gdLst/>
            <a:ahLst/>
            <a:cxnLst>
              <a:cxn ang="0">
                <a:pos x="24" y="14"/>
              </a:cxn>
              <a:cxn ang="0">
                <a:pos x="233" y="0"/>
              </a:cxn>
              <a:cxn ang="0">
                <a:pos x="243" y="160"/>
              </a:cxn>
              <a:cxn ang="0">
                <a:pos x="117" y="166"/>
              </a:cxn>
              <a:cxn ang="0">
                <a:pos x="117" y="166"/>
              </a:cxn>
              <a:cxn ang="0">
                <a:pos x="107" y="166"/>
              </a:cxn>
              <a:cxn ang="0">
                <a:pos x="95" y="164"/>
              </a:cxn>
              <a:cxn ang="0">
                <a:pos x="81" y="160"/>
              </a:cxn>
              <a:cxn ang="0">
                <a:pos x="65" y="152"/>
              </a:cxn>
              <a:cxn ang="0">
                <a:pos x="49" y="138"/>
              </a:cxn>
              <a:cxn ang="0">
                <a:pos x="41" y="130"/>
              </a:cxn>
              <a:cxn ang="0">
                <a:pos x="33" y="120"/>
              </a:cxn>
              <a:cxn ang="0">
                <a:pos x="26" y="108"/>
              </a:cxn>
              <a:cxn ang="0">
                <a:pos x="18" y="92"/>
              </a:cxn>
              <a:cxn ang="0">
                <a:pos x="18" y="92"/>
              </a:cxn>
              <a:cxn ang="0">
                <a:pos x="6" y="60"/>
              </a:cxn>
              <a:cxn ang="0">
                <a:pos x="0" y="38"/>
              </a:cxn>
              <a:cxn ang="0">
                <a:pos x="0" y="30"/>
              </a:cxn>
              <a:cxn ang="0">
                <a:pos x="0" y="22"/>
              </a:cxn>
              <a:cxn ang="0">
                <a:pos x="2" y="18"/>
              </a:cxn>
              <a:cxn ang="0">
                <a:pos x="4" y="14"/>
              </a:cxn>
              <a:cxn ang="0">
                <a:pos x="10" y="12"/>
              </a:cxn>
              <a:cxn ang="0">
                <a:pos x="16" y="12"/>
              </a:cxn>
              <a:cxn ang="0">
                <a:pos x="24" y="14"/>
              </a:cxn>
              <a:cxn ang="0">
                <a:pos x="24" y="14"/>
              </a:cxn>
            </a:cxnLst>
            <a:rect l="0" t="0" r="r" b="b"/>
            <a:pathLst>
              <a:path w="243" h="166">
                <a:moveTo>
                  <a:pt x="24" y="14"/>
                </a:moveTo>
                <a:lnTo>
                  <a:pt x="233" y="0"/>
                </a:lnTo>
                <a:lnTo>
                  <a:pt x="243" y="160"/>
                </a:lnTo>
                <a:lnTo>
                  <a:pt x="117" y="166"/>
                </a:lnTo>
                <a:lnTo>
                  <a:pt x="117" y="166"/>
                </a:lnTo>
                <a:lnTo>
                  <a:pt x="107" y="166"/>
                </a:lnTo>
                <a:lnTo>
                  <a:pt x="95" y="164"/>
                </a:lnTo>
                <a:lnTo>
                  <a:pt x="81" y="160"/>
                </a:lnTo>
                <a:lnTo>
                  <a:pt x="65" y="152"/>
                </a:lnTo>
                <a:lnTo>
                  <a:pt x="49" y="138"/>
                </a:lnTo>
                <a:lnTo>
                  <a:pt x="41" y="130"/>
                </a:lnTo>
                <a:lnTo>
                  <a:pt x="33" y="120"/>
                </a:lnTo>
                <a:lnTo>
                  <a:pt x="26" y="108"/>
                </a:lnTo>
                <a:lnTo>
                  <a:pt x="18" y="92"/>
                </a:lnTo>
                <a:lnTo>
                  <a:pt x="18" y="92"/>
                </a:lnTo>
                <a:lnTo>
                  <a:pt x="6" y="60"/>
                </a:lnTo>
                <a:lnTo>
                  <a:pt x="0" y="38"/>
                </a:lnTo>
                <a:lnTo>
                  <a:pt x="0" y="30"/>
                </a:lnTo>
                <a:lnTo>
                  <a:pt x="0" y="22"/>
                </a:lnTo>
                <a:lnTo>
                  <a:pt x="2" y="18"/>
                </a:lnTo>
                <a:lnTo>
                  <a:pt x="4" y="14"/>
                </a:lnTo>
                <a:lnTo>
                  <a:pt x="10" y="12"/>
                </a:lnTo>
                <a:lnTo>
                  <a:pt x="16" y="12"/>
                </a:lnTo>
                <a:lnTo>
                  <a:pt x="24" y="14"/>
                </a:lnTo>
                <a:lnTo>
                  <a:pt x="24" y="14"/>
                </a:lnTo>
                <a:close/>
              </a:path>
            </a:pathLst>
          </a:custGeom>
          <a:gradFill rotWithShape="1">
            <a:gsLst>
              <a:gs pos="0">
                <a:schemeClr val="accent3">
                  <a:lumMod val="75000"/>
                </a:schemeClr>
              </a:gs>
              <a:gs pos="50000">
                <a:schemeClr val="accent3">
                  <a:lumMod val="50000"/>
                </a:schemeClr>
              </a:gs>
              <a:gs pos="100000">
                <a:schemeClr val="accent3"/>
              </a:gs>
            </a:gsLst>
            <a:lin ang="13500000" scaled="1"/>
          </a:gradFill>
          <a:ln w="9525">
            <a:noFill/>
            <a:round/>
            <a:headEnd/>
            <a:tailEnd/>
          </a:ln>
        </p:spPr>
        <p:txBody>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srgbClr val="000000"/>
              </a:solidFill>
              <a:effectLst/>
              <a:uLnTx/>
              <a:uFillTx/>
              <a:latin typeface="Calibri" charset="0"/>
              <a:ea typeface="ＭＳ Ｐゴシック" charset="0"/>
            </a:endParaRPr>
          </a:p>
        </p:txBody>
      </p:sp>
      <p:sp>
        <p:nvSpPr>
          <p:cNvPr id="5" name="Freeform 49"/>
          <p:cNvSpPr>
            <a:spLocks/>
          </p:cNvSpPr>
          <p:nvPr/>
        </p:nvSpPr>
        <p:spPr bwMode="auto">
          <a:xfrm>
            <a:off x="7163597" y="3493817"/>
            <a:ext cx="1051329" cy="1302956"/>
          </a:xfrm>
          <a:custGeom>
            <a:avLst/>
            <a:gdLst/>
            <a:ahLst/>
            <a:cxnLst>
              <a:cxn ang="0">
                <a:pos x="112" y="264"/>
              </a:cxn>
              <a:cxn ang="0">
                <a:pos x="0" y="86"/>
              </a:cxn>
              <a:cxn ang="0">
                <a:pos x="136" y="0"/>
              </a:cxn>
              <a:cxn ang="0">
                <a:pos x="200" y="108"/>
              </a:cxn>
              <a:cxn ang="0">
                <a:pos x="200" y="108"/>
              </a:cxn>
              <a:cxn ang="0">
                <a:pos x="206" y="118"/>
              </a:cxn>
              <a:cxn ang="0">
                <a:pos x="210" y="128"/>
              </a:cxn>
              <a:cxn ang="0">
                <a:pos x="214" y="142"/>
              </a:cxn>
              <a:cxn ang="0">
                <a:pos x="214" y="160"/>
              </a:cxn>
              <a:cxn ang="0">
                <a:pos x="210" y="182"/>
              </a:cxn>
              <a:cxn ang="0">
                <a:pos x="206" y="192"/>
              </a:cxn>
              <a:cxn ang="0">
                <a:pos x="202" y="204"/>
              </a:cxn>
              <a:cxn ang="0">
                <a:pos x="194" y="218"/>
              </a:cxn>
              <a:cxn ang="0">
                <a:pos x="184" y="230"/>
              </a:cxn>
              <a:cxn ang="0">
                <a:pos x="184" y="230"/>
              </a:cxn>
              <a:cxn ang="0">
                <a:pos x="162" y="258"/>
              </a:cxn>
              <a:cxn ang="0">
                <a:pos x="144" y="274"/>
              </a:cxn>
              <a:cxn ang="0">
                <a:pos x="138" y="278"/>
              </a:cxn>
              <a:cxn ang="0">
                <a:pos x="132" y="280"/>
              </a:cxn>
              <a:cxn ang="0">
                <a:pos x="128" y="282"/>
              </a:cxn>
              <a:cxn ang="0">
                <a:pos x="124" y="280"/>
              </a:cxn>
              <a:cxn ang="0">
                <a:pos x="118" y="278"/>
              </a:cxn>
              <a:cxn ang="0">
                <a:pos x="114" y="272"/>
              </a:cxn>
              <a:cxn ang="0">
                <a:pos x="112" y="264"/>
              </a:cxn>
              <a:cxn ang="0">
                <a:pos x="112" y="264"/>
              </a:cxn>
            </a:cxnLst>
            <a:rect l="0" t="0" r="r" b="b"/>
            <a:pathLst>
              <a:path w="214" h="282">
                <a:moveTo>
                  <a:pt x="112" y="264"/>
                </a:moveTo>
                <a:lnTo>
                  <a:pt x="0" y="86"/>
                </a:lnTo>
                <a:lnTo>
                  <a:pt x="136" y="0"/>
                </a:lnTo>
                <a:lnTo>
                  <a:pt x="200" y="108"/>
                </a:lnTo>
                <a:lnTo>
                  <a:pt x="200" y="108"/>
                </a:lnTo>
                <a:lnTo>
                  <a:pt x="206" y="118"/>
                </a:lnTo>
                <a:lnTo>
                  <a:pt x="210" y="128"/>
                </a:lnTo>
                <a:lnTo>
                  <a:pt x="214" y="142"/>
                </a:lnTo>
                <a:lnTo>
                  <a:pt x="214" y="160"/>
                </a:lnTo>
                <a:lnTo>
                  <a:pt x="210" y="182"/>
                </a:lnTo>
                <a:lnTo>
                  <a:pt x="206" y="192"/>
                </a:lnTo>
                <a:lnTo>
                  <a:pt x="202" y="204"/>
                </a:lnTo>
                <a:lnTo>
                  <a:pt x="194" y="218"/>
                </a:lnTo>
                <a:lnTo>
                  <a:pt x="184" y="230"/>
                </a:lnTo>
                <a:lnTo>
                  <a:pt x="184" y="230"/>
                </a:lnTo>
                <a:lnTo>
                  <a:pt x="162" y="258"/>
                </a:lnTo>
                <a:lnTo>
                  <a:pt x="144" y="274"/>
                </a:lnTo>
                <a:lnTo>
                  <a:pt x="138" y="278"/>
                </a:lnTo>
                <a:lnTo>
                  <a:pt x="132" y="280"/>
                </a:lnTo>
                <a:lnTo>
                  <a:pt x="128" y="282"/>
                </a:lnTo>
                <a:lnTo>
                  <a:pt x="124" y="280"/>
                </a:lnTo>
                <a:lnTo>
                  <a:pt x="118" y="278"/>
                </a:lnTo>
                <a:lnTo>
                  <a:pt x="114" y="272"/>
                </a:lnTo>
                <a:lnTo>
                  <a:pt x="112" y="264"/>
                </a:lnTo>
                <a:lnTo>
                  <a:pt x="112" y="264"/>
                </a:lnTo>
                <a:close/>
              </a:path>
            </a:pathLst>
          </a:custGeom>
          <a:gradFill rotWithShape="1">
            <a:gsLst>
              <a:gs pos="0">
                <a:schemeClr val="accent3"/>
              </a:gs>
              <a:gs pos="50000">
                <a:schemeClr val="accent3">
                  <a:lumMod val="50000"/>
                </a:schemeClr>
              </a:gs>
              <a:gs pos="100000">
                <a:schemeClr val="accent3">
                  <a:lumMod val="75000"/>
                </a:schemeClr>
              </a:gs>
            </a:gsLst>
            <a:lin ang="13500000" scaled="1"/>
          </a:gradFill>
          <a:ln w="9525">
            <a:noFill/>
            <a:round/>
            <a:headEnd/>
            <a:tailEnd/>
          </a:ln>
        </p:spPr>
        <p:txBody>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srgbClr val="000000"/>
              </a:solidFill>
              <a:effectLst/>
              <a:uLnTx/>
              <a:uFillTx/>
              <a:latin typeface="Calibri" charset="0"/>
              <a:ea typeface="ＭＳ Ｐゴシック" charset="0"/>
            </a:endParaRPr>
          </a:p>
        </p:txBody>
      </p:sp>
      <p:sp>
        <p:nvSpPr>
          <p:cNvPr id="6" name="Freeform 47"/>
          <p:cNvSpPr>
            <a:spLocks/>
          </p:cNvSpPr>
          <p:nvPr/>
        </p:nvSpPr>
        <p:spPr bwMode="auto">
          <a:xfrm>
            <a:off x="4861182" y="1954847"/>
            <a:ext cx="1223439" cy="1076694"/>
          </a:xfrm>
          <a:custGeom>
            <a:avLst/>
            <a:gdLst/>
            <a:ahLst/>
            <a:cxnLst>
              <a:cxn ang="0">
                <a:pos x="239" y="46"/>
              </a:cxn>
              <a:cxn ang="0">
                <a:pos x="143" y="233"/>
              </a:cxn>
              <a:cxn ang="0">
                <a:pos x="0" y="159"/>
              </a:cxn>
              <a:cxn ang="0">
                <a:pos x="61" y="50"/>
              </a:cxn>
              <a:cxn ang="0">
                <a:pos x="61" y="50"/>
              </a:cxn>
              <a:cxn ang="0">
                <a:pos x="65" y="40"/>
              </a:cxn>
              <a:cxn ang="0">
                <a:pos x="73" y="32"/>
              </a:cxn>
              <a:cxn ang="0">
                <a:pos x="83" y="22"/>
              </a:cxn>
              <a:cxn ang="0">
                <a:pos x="99" y="12"/>
              </a:cxn>
              <a:cxn ang="0">
                <a:pos x="119" y="4"/>
              </a:cxn>
              <a:cxn ang="0">
                <a:pos x="131" y="2"/>
              </a:cxn>
              <a:cxn ang="0">
                <a:pos x="143" y="0"/>
              </a:cxn>
              <a:cxn ang="0">
                <a:pos x="159" y="0"/>
              </a:cxn>
              <a:cxn ang="0">
                <a:pos x="175" y="2"/>
              </a:cxn>
              <a:cxn ang="0">
                <a:pos x="175" y="2"/>
              </a:cxn>
              <a:cxn ang="0">
                <a:pos x="209" y="8"/>
              </a:cxn>
              <a:cxn ang="0">
                <a:pos x="231" y="14"/>
              </a:cxn>
              <a:cxn ang="0">
                <a:pos x="239" y="18"/>
              </a:cxn>
              <a:cxn ang="0">
                <a:pos x="243" y="22"/>
              </a:cxn>
              <a:cxn ang="0">
                <a:pos x="247" y="26"/>
              </a:cxn>
              <a:cxn ang="0">
                <a:pos x="249" y="28"/>
              </a:cxn>
              <a:cxn ang="0">
                <a:pos x="249" y="36"/>
              </a:cxn>
              <a:cxn ang="0">
                <a:pos x="245" y="40"/>
              </a:cxn>
              <a:cxn ang="0">
                <a:pos x="239" y="46"/>
              </a:cxn>
              <a:cxn ang="0">
                <a:pos x="239" y="46"/>
              </a:cxn>
            </a:cxnLst>
            <a:rect l="0" t="0" r="r" b="b"/>
            <a:pathLst>
              <a:path w="249" h="233">
                <a:moveTo>
                  <a:pt x="239" y="46"/>
                </a:moveTo>
                <a:lnTo>
                  <a:pt x="143" y="233"/>
                </a:lnTo>
                <a:lnTo>
                  <a:pt x="0" y="159"/>
                </a:lnTo>
                <a:lnTo>
                  <a:pt x="61" y="50"/>
                </a:lnTo>
                <a:lnTo>
                  <a:pt x="61" y="50"/>
                </a:lnTo>
                <a:lnTo>
                  <a:pt x="65" y="40"/>
                </a:lnTo>
                <a:lnTo>
                  <a:pt x="73" y="32"/>
                </a:lnTo>
                <a:lnTo>
                  <a:pt x="83" y="22"/>
                </a:lnTo>
                <a:lnTo>
                  <a:pt x="99" y="12"/>
                </a:lnTo>
                <a:lnTo>
                  <a:pt x="119" y="4"/>
                </a:lnTo>
                <a:lnTo>
                  <a:pt x="131" y="2"/>
                </a:lnTo>
                <a:lnTo>
                  <a:pt x="143" y="0"/>
                </a:lnTo>
                <a:lnTo>
                  <a:pt x="159" y="0"/>
                </a:lnTo>
                <a:lnTo>
                  <a:pt x="175" y="2"/>
                </a:lnTo>
                <a:lnTo>
                  <a:pt x="175" y="2"/>
                </a:lnTo>
                <a:lnTo>
                  <a:pt x="209" y="8"/>
                </a:lnTo>
                <a:lnTo>
                  <a:pt x="231" y="14"/>
                </a:lnTo>
                <a:lnTo>
                  <a:pt x="239" y="18"/>
                </a:lnTo>
                <a:lnTo>
                  <a:pt x="243" y="22"/>
                </a:lnTo>
                <a:lnTo>
                  <a:pt x="247" y="26"/>
                </a:lnTo>
                <a:lnTo>
                  <a:pt x="249" y="28"/>
                </a:lnTo>
                <a:lnTo>
                  <a:pt x="249" y="36"/>
                </a:lnTo>
                <a:lnTo>
                  <a:pt x="245" y="40"/>
                </a:lnTo>
                <a:lnTo>
                  <a:pt x="239" y="46"/>
                </a:lnTo>
                <a:lnTo>
                  <a:pt x="239" y="46"/>
                </a:lnTo>
                <a:close/>
              </a:path>
            </a:pathLst>
          </a:custGeom>
          <a:gradFill rotWithShape="1">
            <a:gsLst>
              <a:gs pos="0">
                <a:schemeClr val="accent3">
                  <a:lumMod val="75000"/>
                </a:schemeClr>
              </a:gs>
              <a:gs pos="50000">
                <a:schemeClr val="accent3">
                  <a:lumMod val="50000"/>
                </a:schemeClr>
              </a:gs>
              <a:gs pos="100000">
                <a:schemeClr val="accent3"/>
              </a:gs>
            </a:gsLst>
            <a:lin ang="13500000" scaled="1"/>
          </a:gradFill>
          <a:ln w="9525">
            <a:noFill/>
            <a:round/>
            <a:headEnd/>
            <a:tailEnd/>
          </a:ln>
        </p:spPr>
        <p:txBody>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srgbClr val="000000"/>
              </a:solidFill>
              <a:effectLst/>
              <a:uLnTx/>
              <a:uFillTx/>
              <a:latin typeface="Calibri" charset="0"/>
              <a:ea typeface="ＭＳ Ｐゴシック" charset="0"/>
            </a:endParaRPr>
          </a:p>
        </p:txBody>
      </p:sp>
      <p:grpSp>
        <p:nvGrpSpPr>
          <p:cNvPr id="7" name="Group 11"/>
          <p:cNvGrpSpPr>
            <a:grpSpLocks/>
          </p:cNvGrpSpPr>
          <p:nvPr/>
        </p:nvGrpSpPr>
        <p:grpSpPr bwMode="auto">
          <a:xfrm>
            <a:off x="4569576" y="2416384"/>
            <a:ext cx="3051780" cy="2871854"/>
            <a:chOff x="5219700" y="2197100"/>
            <a:chExt cx="2509838" cy="2511044"/>
          </a:xfrm>
        </p:grpSpPr>
        <p:sp>
          <p:nvSpPr>
            <p:cNvPr id="8" name="Oval 14"/>
            <p:cNvSpPr>
              <a:spLocks noChangeArrowheads="1"/>
            </p:cNvSpPr>
            <p:nvPr/>
          </p:nvSpPr>
          <p:spPr bwMode="auto">
            <a:xfrm>
              <a:off x="5219700" y="2197100"/>
              <a:ext cx="2509838" cy="2511044"/>
            </a:xfrm>
            <a:prstGeom prst="ellipse">
              <a:avLst/>
            </a:prstGeom>
            <a:gradFill flip="none" rotWithShape="1">
              <a:gsLst>
                <a:gs pos="0">
                  <a:sysClr val="window" lastClr="FFFFFF"/>
                </a:gs>
                <a:gs pos="94000">
                  <a:sysClr val="window" lastClr="FFFFFF">
                    <a:lumMod val="65000"/>
                  </a:sysClr>
                </a:gs>
                <a:gs pos="14000">
                  <a:sysClr val="window" lastClr="FFFFFF"/>
                </a:gs>
              </a:gsLst>
              <a:path path="circle">
                <a:fillToRect l="50000" t="50000" r="50000" b="50000"/>
              </a:path>
              <a:tileRect/>
            </a:gradFill>
            <a:ln w="9525">
              <a:solidFill>
                <a:sysClr val="window" lastClr="FFFFFF">
                  <a:lumMod val="50000"/>
                </a:sysClr>
              </a:solidFill>
              <a:round/>
              <a:headEnd/>
              <a:tailEnd/>
            </a:ln>
            <a:effectLst>
              <a:outerShdw blurRad="63500" dist="23000" dir="5400000" rotWithShape="0">
                <a:srgbClr val="000000">
                  <a:alpha val="34999"/>
                </a:srgbClr>
              </a:outerShdw>
            </a:effec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alibri" charset="0"/>
                <a:ea typeface="ＭＳ Ｐゴシック" charset="0"/>
              </a:endParaRPr>
            </a:p>
          </p:txBody>
        </p:sp>
        <p:sp>
          <p:nvSpPr>
            <p:cNvPr id="9" name="Freeform 10"/>
            <p:cNvSpPr>
              <a:spLocks noEditPoints="1"/>
            </p:cNvSpPr>
            <p:nvPr/>
          </p:nvSpPr>
          <p:spPr bwMode="auto">
            <a:xfrm>
              <a:off x="5219700" y="2197100"/>
              <a:ext cx="2509838" cy="2477264"/>
            </a:xfrm>
            <a:custGeom>
              <a:avLst/>
              <a:gdLst>
                <a:gd name="T0" fmla="*/ 2147483647 w 446"/>
                <a:gd name="T1" fmla="*/ 2147483647 h 440"/>
                <a:gd name="T2" fmla="*/ 2147483647 w 446"/>
                <a:gd name="T3" fmla="*/ 2147483647 h 440"/>
                <a:gd name="T4" fmla="*/ 2147483647 w 446"/>
                <a:gd name="T5" fmla="*/ 2147483647 h 440"/>
                <a:gd name="T6" fmla="*/ 2147483647 w 446"/>
                <a:gd name="T7" fmla="*/ 2147483647 h 440"/>
                <a:gd name="T8" fmla="*/ 2147483647 w 446"/>
                <a:gd name="T9" fmla="*/ 2147483647 h 440"/>
                <a:gd name="T10" fmla="*/ 2147483647 w 446"/>
                <a:gd name="T11" fmla="*/ 2147483647 h 440"/>
                <a:gd name="T12" fmla="*/ 2147483647 w 446"/>
                <a:gd name="T13" fmla="*/ 2147483647 h 440"/>
                <a:gd name="T14" fmla="*/ 2147483647 w 446"/>
                <a:gd name="T15" fmla="*/ 2147483647 h 440"/>
                <a:gd name="T16" fmla="*/ 2147483647 w 446"/>
                <a:gd name="T17" fmla="*/ 2147483647 h 440"/>
                <a:gd name="T18" fmla="*/ 2147483647 w 446"/>
                <a:gd name="T19" fmla="*/ 2147483647 h 440"/>
                <a:gd name="T20" fmla="*/ 2147483647 w 446"/>
                <a:gd name="T21" fmla="*/ 2147483647 h 440"/>
                <a:gd name="T22" fmla="*/ 2147483647 w 446"/>
                <a:gd name="T23" fmla="*/ 2147483647 h 440"/>
                <a:gd name="T24" fmla="*/ 2147483647 w 446"/>
                <a:gd name="T25" fmla="*/ 2147483647 h 440"/>
                <a:gd name="T26" fmla="*/ 2147483647 w 446"/>
                <a:gd name="T27" fmla="*/ 2147483647 h 440"/>
                <a:gd name="T28" fmla="*/ 2147483647 w 446"/>
                <a:gd name="T29" fmla="*/ 2147483647 h 440"/>
                <a:gd name="T30" fmla="*/ 2147483647 w 446"/>
                <a:gd name="T31" fmla="*/ 2147483647 h 440"/>
                <a:gd name="T32" fmla="*/ 2147483647 w 446"/>
                <a:gd name="T33" fmla="*/ 2147483647 h 440"/>
                <a:gd name="T34" fmla="*/ 2147483647 w 446"/>
                <a:gd name="T35" fmla="*/ 2147483647 h 440"/>
                <a:gd name="T36" fmla="*/ 2147483647 w 446"/>
                <a:gd name="T37" fmla="*/ 2147483647 h 440"/>
                <a:gd name="T38" fmla="*/ 2147483647 w 446"/>
                <a:gd name="T39" fmla="*/ 2147483647 h 440"/>
                <a:gd name="T40" fmla="*/ 2147483647 w 446"/>
                <a:gd name="T41" fmla="*/ 2147483647 h 440"/>
                <a:gd name="T42" fmla="*/ 2147483647 w 446"/>
                <a:gd name="T43" fmla="*/ 2147483647 h 440"/>
                <a:gd name="T44" fmla="*/ 2147483647 w 446"/>
                <a:gd name="T45" fmla="*/ 2147483647 h 440"/>
                <a:gd name="T46" fmla="*/ 2147483647 w 446"/>
                <a:gd name="T47" fmla="*/ 2147483647 h 440"/>
                <a:gd name="T48" fmla="*/ 2147483647 w 446"/>
                <a:gd name="T49" fmla="*/ 2147483647 h 440"/>
                <a:gd name="T50" fmla="*/ 2147483647 w 446"/>
                <a:gd name="T51" fmla="*/ 2147483647 h 440"/>
                <a:gd name="T52" fmla="*/ 2147483647 w 446"/>
                <a:gd name="T53" fmla="*/ 2147483647 h 440"/>
                <a:gd name="T54" fmla="*/ 2147483647 w 446"/>
                <a:gd name="T55" fmla="*/ 2147483647 h 440"/>
                <a:gd name="T56" fmla="*/ 2147483647 w 446"/>
                <a:gd name="T57" fmla="*/ 2147483647 h 440"/>
                <a:gd name="T58" fmla="*/ 2147483647 w 446"/>
                <a:gd name="T59" fmla="*/ 2147483647 h 440"/>
                <a:gd name="T60" fmla="*/ 2147483647 w 446"/>
                <a:gd name="T61" fmla="*/ 2147483647 h 440"/>
                <a:gd name="T62" fmla="*/ 2147483647 w 446"/>
                <a:gd name="T63" fmla="*/ 2147483647 h 440"/>
                <a:gd name="T64" fmla="*/ 2147483647 w 446"/>
                <a:gd name="T65" fmla="*/ 2147483647 h 440"/>
                <a:gd name="T66" fmla="*/ 2147483647 w 446"/>
                <a:gd name="T67" fmla="*/ 2147483647 h 440"/>
                <a:gd name="T68" fmla="*/ 2147483647 w 446"/>
                <a:gd name="T69" fmla="*/ 0 h 440"/>
                <a:gd name="T70" fmla="*/ 2147483647 w 446"/>
                <a:gd name="T71" fmla="*/ 2147483647 h 440"/>
                <a:gd name="T72" fmla="*/ 2147483647 w 446"/>
                <a:gd name="T73" fmla="*/ 2147483647 h 440"/>
                <a:gd name="T74" fmla="*/ 2147483647 w 446"/>
                <a:gd name="T75" fmla="*/ 2147483647 h 440"/>
                <a:gd name="T76" fmla="*/ 2147483647 w 446"/>
                <a:gd name="T77" fmla="*/ 2147483647 h 440"/>
                <a:gd name="T78" fmla="*/ 2147483647 w 446"/>
                <a:gd name="T79" fmla="*/ 2147483647 h 440"/>
                <a:gd name="T80" fmla="*/ 2147483647 w 446"/>
                <a:gd name="T81" fmla="*/ 2147483647 h 440"/>
                <a:gd name="T82" fmla="*/ 2147483647 w 446"/>
                <a:gd name="T83" fmla="*/ 2147483647 h 440"/>
                <a:gd name="T84" fmla="*/ 2147483647 w 446"/>
                <a:gd name="T85" fmla="*/ 2147483647 h 440"/>
                <a:gd name="T86" fmla="*/ 2147483647 w 446"/>
                <a:gd name="T87" fmla="*/ 2147483647 h 440"/>
                <a:gd name="T88" fmla="*/ 2147483647 w 446"/>
                <a:gd name="T89" fmla="*/ 2147483647 h 440"/>
                <a:gd name="T90" fmla="*/ 2147483647 w 446"/>
                <a:gd name="T91" fmla="*/ 2147483647 h 440"/>
                <a:gd name="T92" fmla="*/ 2147483647 w 446"/>
                <a:gd name="T93" fmla="*/ 2147483647 h 440"/>
                <a:gd name="T94" fmla="*/ 2147483647 w 446"/>
                <a:gd name="T95" fmla="*/ 2147483647 h 440"/>
                <a:gd name="T96" fmla="*/ 2147483647 w 446"/>
                <a:gd name="T97" fmla="*/ 2147483647 h 440"/>
                <a:gd name="T98" fmla="*/ 2147483647 w 446"/>
                <a:gd name="T99" fmla="*/ 2147483647 h 440"/>
                <a:gd name="T100" fmla="*/ 2147483647 w 446"/>
                <a:gd name="T101" fmla="*/ 2147483647 h 440"/>
                <a:gd name="T102" fmla="*/ 2147483647 w 446"/>
                <a:gd name="T103" fmla="*/ 2147483647 h 440"/>
                <a:gd name="T104" fmla="*/ 2147483647 w 446"/>
                <a:gd name="T105" fmla="*/ 2147483647 h 440"/>
                <a:gd name="T106" fmla="*/ 2147483647 w 446"/>
                <a:gd name="T107" fmla="*/ 2147483647 h 440"/>
                <a:gd name="T108" fmla="*/ 2147483647 w 446"/>
                <a:gd name="T109" fmla="*/ 2147483647 h 440"/>
                <a:gd name="T110" fmla="*/ 2147483647 w 446"/>
                <a:gd name="T111" fmla="*/ 2147483647 h 440"/>
                <a:gd name="T112" fmla="*/ 2147483647 w 446"/>
                <a:gd name="T113" fmla="*/ 2147483647 h 440"/>
                <a:gd name="T114" fmla="*/ 2147483647 w 446"/>
                <a:gd name="T115" fmla="*/ 2147483647 h 440"/>
                <a:gd name="T116" fmla="*/ 2147483647 w 446"/>
                <a:gd name="T117" fmla="*/ 2147483647 h 440"/>
                <a:gd name="T118" fmla="*/ 2147483647 w 446"/>
                <a:gd name="T119" fmla="*/ 2147483647 h 440"/>
                <a:gd name="T120" fmla="*/ 2147483647 w 446"/>
                <a:gd name="T121" fmla="*/ 2147483647 h 440"/>
                <a:gd name="T122" fmla="*/ 2147483647 w 446"/>
                <a:gd name="T123" fmla="*/ 2147483647 h 440"/>
                <a:gd name="T124" fmla="*/ 2147483647 w 446"/>
                <a:gd name="T125" fmla="*/ 2147483647 h 4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46"/>
                <a:gd name="T190" fmla="*/ 0 h 440"/>
                <a:gd name="T191" fmla="*/ 446 w 446"/>
                <a:gd name="T192" fmla="*/ 440 h 44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46" h="440">
                  <a:moveTo>
                    <a:pt x="222" y="258"/>
                  </a:moveTo>
                  <a:lnTo>
                    <a:pt x="222" y="258"/>
                  </a:lnTo>
                  <a:lnTo>
                    <a:pt x="220" y="258"/>
                  </a:lnTo>
                  <a:lnTo>
                    <a:pt x="220" y="256"/>
                  </a:lnTo>
                  <a:lnTo>
                    <a:pt x="218" y="256"/>
                  </a:lnTo>
                  <a:lnTo>
                    <a:pt x="218" y="258"/>
                  </a:lnTo>
                  <a:lnTo>
                    <a:pt x="220" y="258"/>
                  </a:lnTo>
                  <a:lnTo>
                    <a:pt x="222" y="258"/>
                  </a:lnTo>
                  <a:close/>
                  <a:moveTo>
                    <a:pt x="260" y="60"/>
                  </a:moveTo>
                  <a:lnTo>
                    <a:pt x="262" y="60"/>
                  </a:lnTo>
                  <a:lnTo>
                    <a:pt x="262" y="58"/>
                  </a:lnTo>
                  <a:lnTo>
                    <a:pt x="258" y="58"/>
                  </a:lnTo>
                  <a:lnTo>
                    <a:pt x="260" y="60"/>
                  </a:lnTo>
                  <a:close/>
                  <a:moveTo>
                    <a:pt x="218" y="252"/>
                  </a:moveTo>
                  <a:lnTo>
                    <a:pt x="218" y="250"/>
                  </a:lnTo>
                  <a:lnTo>
                    <a:pt x="216" y="250"/>
                  </a:lnTo>
                  <a:lnTo>
                    <a:pt x="216" y="252"/>
                  </a:lnTo>
                  <a:lnTo>
                    <a:pt x="214" y="250"/>
                  </a:lnTo>
                  <a:lnTo>
                    <a:pt x="212" y="250"/>
                  </a:lnTo>
                  <a:lnTo>
                    <a:pt x="212" y="252"/>
                  </a:lnTo>
                  <a:lnTo>
                    <a:pt x="214" y="252"/>
                  </a:lnTo>
                  <a:lnTo>
                    <a:pt x="216" y="252"/>
                  </a:lnTo>
                  <a:lnTo>
                    <a:pt x="218" y="252"/>
                  </a:lnTo>
                  <a:close/>
                  <a:moveTo>
                    <a:pt x="146" y="162"/>
                  </a:moveTo>
                  <a:lnTo>
                    <a:pt x="144" y="162"/>
                  </a:lnTo>
                  <a:lnTo>
                    <a:pt x="146" y="164"/>
                  </a:lnTo>
                  <a:lnTo>
                    <a:pt x="146" y="166"/>
                  </a:lnTo>
                  <a:lnTo>
                    <a:pt x="146" y="168"/>
                  </a:lnTo>
                  <a:lnTo>
                    <a:pt x="146" y="170"/>
                  </a:lnTo>
                  <a:lnTo>
                    <a:pt x="146" y="172"/>
                  </a:lnTo>
                  <a:lnTo>
                    <a:pt x="150" y="172"/>
                  </a:lnTo>
                  <a:lnTo>
                    <a:pt x="148" y="170"/>
                  </a:lnTo>
                  <a:lnTo>
                    <a:pt x="148" y="168"/>
                  </a:lnTo>
                  <a:lnTo>
                    <a:pt x="148" y="166"/>
                  </a:lnTo>
                  <a:lnTo>
                    <a:pt x="150" y="164"/>
                  </a:lnTo>
                  <a:lnTo>
                    <a:pt x="150" y="162"/>
                  </a:lnTo>
                  <a:lnTo>
                    <a:pt x="152" y="160"/>
                  </a:lnTo>
                  <a:lnTo>
                    <a:pt x="154" y="158"/>
                  </a:lnTo>
                  <a:lnTo>
                    <a:pt x="156" y="160"/>
                  </a:lnTo>
                  <a:lnTo>
                    <a:pt x="156" y="162"/>
                  </a:lnTo>
                  <a:lnTo>
                    <a:pt x="156" y="164"/>
                  </a:lnTo>
                  <a:lnTo>
                    <a:pt x="156" y="160"/>
                  </a:lnTo>
                  <a:lnTo>
                    <a:pt x="156" y="156"/>
                  </a:lnTo>
                  <a:lnTo>
                    <a:pt x="154" y="150"/>
                  </a:lnTo>
                  <a:lnTo>
                    <a:pt x="154" y="146"/>
                  </a:lnTo>
                  <a:lnTo>
                    <a:pt x="156" y="148"/>
                  </a:lnTo>
                  <a:lnTo>
                    <a:pt x="156" y="144"/>
                  </a:lnTo>
                  <a:lnTo>
                    <a:pt x="152" y="142"/>
                  </a:lnTo>
                  <a:lnTo>
                    <a:pt x="150" y="140"/>
                  </a:lnTo>
                  <a:lnTo>
                    <a:pt x="146" y="140"/>
                  </a:lnTo>
                  <a:lnTo>
                    <a:pt x="148" y="144"/>
                  </a:lnTo>
                  <a:lnTo>
                    <a:pt x="148" y="148"/>
                  </a:lnTo>
                  <a:lnTo>
                    <a:pt x="150" y="150"/>
                  </a:lnTo>
                  <a:lnTo>
                    <a:pt x="148" y="156"/>
                  </a:lnTo>
                  <a:lnTo>
                    <a:pt x="146" y="162"/>
                  </a:lnTo>
                  <a:close/>
                  <a:moveTo>
                    <a:pt x="158" y="166"/>
                  </a:moveTo>
                  <a:lnTo>
                    <a:pt x="156" y="170"/>
                  </a:lnTo>
                  <a:lnTo>
                    <a:pt x="154" y="172"/>
                  </a:lnTo>
                  <a:lnTo>
                    <a:pt x="152" y="174"/>
                  </a:lnTo>
                  <a:lnTo>
                    <a:pt x="148" y="174"/>
                  </a:lnTo>
                  <a:lnTo>
                    <a:pt x="150" y="178"/>
                  </a:lnTo>
                  <a:lnTo>
                    <a:pt x="152" y="178"/>
                  </a:lnTo>
                  <a:lnTo>
                    <a:pt x="154" y="178"/>
                  </a:lnTo>
                  <a:lnTo>
                    <a:pt x="156" y="178"/>
                  </a:lnTo>
                  <a:lnTo>
                    <a:pt x="156" y="180"/>
                  </a:lnTo>
                  <a:lnTo>
                    <a:pt x="160" y="178"/>
                  </a:lnTo>
                  <a:lnTo>
                    <a:pt x="164" y="178"/>
                  </a:lnTo>
                  <a:lnTo>
                    <a:pt x="164" y="176"/>
                  </a:lnTo>
                  <a:lnTo>
                    <a:pt x="166" y="174"/>
                  </a:lnTo>
                  <a:lnTo>
                    <a:pt x="164" y="170"/>
                  </a:lnTo>
                  <a:lnTo>
                    <a:pt x="162" y="174"/>
                  </a:lnTo>
                  <a:lnTo>
                    <a:pt x="160" y="170"/>
                  </a:lnTo>
                  <a:lnTo>
                    <a:pt x="160" y="168"/>
                  </a:lnTo>
                  <a:lnTo>
                    <a:pt x="158" y="166"/>
                  </a:lnTo>
                  <a:close/>
                  <a:moveTo>
                    <a:pt x="124" y="198"/>
                  </a:moveTo>
                  <a:lnTo>
                    <a:pt x="122" y="198"/>
                  </a:lnTo>
                  <a:lnTo>
                    <a:pt x="120" y="196"/>
                  </a:lnTo>
                  <a:lnTo>
                    <a:pt x="114" y="200"/>
                  </a:lnTo>
                  <a:lnTo>
                    <a:pt x="108" y="202"/>
                  </a:lnTo>
                  <a:lnTo>
                    <a:pt x="106" y="200"/>
                  </a:lnTo>
                  <a:lnTo>
                    <a:pt x="104" y="202"/>
                  </a:lnTo>
                  <a:lnTo>
                    <a:pt x="100" y="202"/>
                  </a:lnTo>
                  <a:lnTo>
                    <a:pt x="106" y="204"/>
                  </a:lnTo>
                  <a:lnTo>
                    <a:pt x="108" y="208"/>
                  </a:lnTo>
                  <a:lnTo>
                    <a:pt x="104" y="214"/>
                  </a:lnTo>
                  <a:lnTo>
                    <a:pt x="106" y="218"/>
                  </a:lnTo>
                  <a:lnTo>
                    <a:pt x="112" y="212"/>
                  </a:lnTo>
                  <a:lnTo>
                    <a:pt x="116" y="208"/>
                  </a:lnTo>
                  <a:lnTo>
                    <a:pt x="124" y="208"/>
                  </a:lnTo>
                  <a:lnTo>
                    <a:pt x="126" y="204"/>
                  </a:lnTo>
                  <a:lnTo>
                    <a:pt x="130" y="208"/>
                  </a:lnTo>
                  <a:lnTo>
                    <a:pt x="136" y="208"/>
                  </a:lnTo>
                  <a:lnTo>
                    <a:pt x="138" y="204"/>
                  </a:lnTo>
                  <a:lnTo>
                    <a:pt x="142" y="202"/>
                  </a:lnTo>
                  <a:lnTo>
                    <a:pt x="140" y="200"/>
                  </a:lnTo>
                  <a:lnTo>
                    <a:pt x="144" y="200"/>
                  </a:lnTo>
                  <a:lnTo>
                    <a:pt x="144" y="198"/>
                  </a:lnTo>
                  <a:lnTo>
                    <a:pt x="146" y="196"/>
                  </a:lnTo>
                  <a:lnTo>
                    <a:pt x="148" y="192"/>
                  </a:lnTo>
                  <a:lnTo>
                    <a:pt x="150" y="188"/>
                  </a:lnTo>
                  <a:lnTo>
                    <a:pt x="150" y="184"/>
                  </a:lnTo>
                  <a:lnTo>
                    <a:pt x="148" y="184"/>
                  </a:lnTo>
                  <a:lnTo>
                    <a:pt x="150" y="182"/>
                  </a:lnTo>
                  <a:lnTo>
                    <a:pt x="148" y="180"/>
                  </a:lnTo>
                  <a:lnTo>
                    <a:pt x="146" y="176"/>
                  </a:lnTo>
                  <a:lnTo>
                    <a:pt x="144" y="176"/>
                  </a:lnTo>
                  <a:lnTo>
                    <a:pt x="144" y="178"/>
                  </a:lnTo>
                  <a:lnTo>
                    <a:pt x="144" y="182"/>
                  </a:lnTo>
                  <a:lnTo>
                    <a:pt x="142" y="186"/>
                  </a:lnTo>
                  <a:lnTo>
                    <a:pt x="138" y="188"/>
                  </a:lnTo>
                  <a:lnTo>
                    <a:pt x="138" y="192"/>
                  </a:lnTo>
                  <a:lnTo>
                    <a:pt x="136" y="192"/>
                  </a:lnTo>
                  <a:lnTo>
                    <a:pt x="132" y="196"/>
                  </a:lnTo>
                  <a:lnTo>
                    <a:pt x="130" y="194"/>
                  </a:lnTo>
                  <a:lnTo>
                    <a:pt x="130" y="198"/>
                  </a:lnTo>
                  <a:lnTo>
                    <a:pt x="130" y="200"/>
                  </a:lnTo>
                  <a:lnTo>
                    <a:pt x="126" y="198"/>
                  </a:lnTo>
                  <a:lnTo>
                    <a:pt x="124" y="198"/>
                  </a:lnTo>
                  <a:close/>
                  <a:moveTo>
                    <a:pt x="262" y="10"/>
                  </a:moveTo>
                  <a:lnTo>
                    <a:pt x="264" y="10"/>
                  </a:lnTo>
                  <a:lnTo>
                    <a:pt x="264" y="8"/>
                  </a:lnTo>
                  <a:lnTo>
                    <a:pt x="262" y="8"/>
                  </a:lnTo>
                  <a:lnTo>
                    <a:pt x="260" y="8"/>
                  </a:lnTo>
                  <a:lnTo>
                    <a:pt x="260" y="10"/>
                  </a:lnTo>
                  <a:lnTo>
                    <a:pt x="262" y="10"/>
                  </a:lnTo>
                  <a:close/>
                  <a:moveTo>
                    <a:pt x="234" y="262"/>
                  </a:moveTo>
                  <a:lnTo>
                    <a:pt x="234" y="262"/>
                  </a:lnTo>
                  <a:lnTo>
                    <a:pt x="234" y="260"/>
                  </a:lnTo>
                  <a:lnTo>
                    <a:pt x="232" y="260"/>
                  </a:lnTo>
                  <a:lnTo>
                    <a:pt x="230" y="260"/>
                  </a:lnTo>
                  <a:lnTo>
                    <a:pt x="228" y="260"/>
                  </a:lnTo>
                  <a:lnTo>
                    <a:pt x="226" y="260"/>
                  </a:lnTo>
                  <a:lnTo>
                    <a:pt x="226" y="262"/>
                  </a:lnTo>
                  <a:lnTo>
                    <a:pt x="228" y="262"/>
                  </a:lnTo>
                  <a:lnTo>
                    <a:pt x="230" y="262"/>
                  </a:lnTo>
                  <a:lnTo>
                    <a:pt x="232" y="264"/>
                  </a:lnTo>
                  <a:lnTo>
                    <a:pt x="234" y="264"/>
                  </a:lnTo>
                  <a:lnTo>
                    <a:pt x="234" y="262"/>
                  </a:lnTo>
                  <a:close/>
                  <a:moveTo>
                    <a:pt x="244" y="274"/>
                  </a:moveTo>
                  <a:lnTo>
                    <a:pt x="244" y="272"/>
                  </a:lnTo>
                  <a:lnTo>
                    <a:pt x="242" y="272"/>
                  </a:lnTo>
                  <a:lnTo>
                    <a:pt x="242" y="270"/>
                  </a:lnTo>
                  <a:lnTo>
                    <a:pt x="240" y="268"/>
                  </a:lnTo>
                  <a:lnTo>
                    <a:pt x="240" y="266"/>
                  </a:lnTo>
                  <a:lnTo>
                    <a:pt x="238" y="266"/>
                  </a:lnTo>
                  <a:lnTo>
                    <a:pt x="236" y="266"/>
                  </a:lnTo>
                  <a:lnTo>
                    <a:pt x="236" y="264"/>
                  </a:lnTo>
                  <a:lnTo>
                    <a:pt x="234" y="264"/>
                  </a:lnTo>
                  <a:lnTo>
                    <a:pt x="234" y="266"/>
                  </a:lnTo>
                  <a:lnTo>
                    <a:pt x="234" y="268"/>
                  </a:lnTo>
                  <a:lnTo>
                    <a:pt x="236" y="272"/>
                  </a:lnTo>
                  <a:lnTo>
                    <a:pt x="236" y="278"/>
                  </a:lnTo>
                  <a:lnTo>
                    <a:pt x="238" y="278"/>
                  </a:lnTo>
                  <a:lnTo>
                    <a:pt x="240" y="278"/>
                  </a:lnTo>
                  <a:lnTo>
                    <a:pt x="240" y="276"/>
                  </a:lnTo>
                  <a:lnTo>
                    <a:pt x="242" y="276"/>
                  </a:lnTo>
                  <a:lnTo>
                    <a:pt x="244" y="276"/>
                  </a:lnTo>
                  <a:lnTo>
                    <a:pt x="246" y="276"/>
                  </a:lnTo>
                  <a:lnTo>
                    <a:pt x="246" y="274"/>
                  </a:lnTo>
                  <a:lnTo>
                    <a:pt x="244" y="274"/>
                  </a:lnTo>
                  <a:close/>
                  <a:moveTo>
                    <a:pt x="342" y="70"/>
                  </a:moveTo>
                  <a:lnTo>
                    <a:pt x="344" y="70"/>
                  </a:lnTo>
                  <a:lnTo>
                    <a:pt x="344" y="66"/>
                  </a:lnTo>
                  <a:lnTo>
                    <a:pt x="342" y="66"/>
                  </a:lnTo>
                  <a:lnTo>
                    <a:pt x="338" y="66"/>
                  </a:lnTo>
                  <a:lnTo>
                    <a:pt x="340" y="68"/>
                  </a:lnTo>
                  <a:lnTo>
                    <a:pt x="342" y="70"/>
                  </a:lnTo>
                  <a:close/>
                  <a:moveTo>
                    <a:pt x="222" y="262"/>
                  </a:moveTo>
                  <a:lnTo>
                    <a:pt x="222" y="262"/>
                  </a:lnTo>
                  <a:lnTo>
                    <a:pt x="222" y="264"/>
                  </a:lnTo>
                  <a:lnTo>
                    <a:pt x="224" y="264"/>
                  </a:lnTo>
                  <a:lnTo>
                    <a:pt x="224" y="262"/>
                  </a:lnTo>
                  <a:lnTo>
                    <a:pt x="222" y="262"/>
                  </a:lnTo>
                  <a:close/>
                  <a:moveTo>
                    <a:pt x="434" y="172"/>
                  </a:moveTo>
                  <a:lnTo>
                    <a:pt x="434" y="172"/>
                  </a:lnTo>
                  <a:lnTo>
                    <a:pt x="432" y="174"/>
                  </a:lnTo>
                  <a:lnTo>
                    <a:pt x="430" y="176"/>
                  </a:lnTo>
                  <a:lnTo>
                    <a:pt x="430" y="178"/>
                  </a:lnTo>
                  <a:lnTo>
                    <a:pt x="428" y="180"/>
                  </a:lnTo>
                  <a:lnTo>
                    <a:pt x="430" y="182"/>
                  </a:lnTo>
                  <a:lnTo>
                    <a:pt x="432" y="184"/>
                  </a:lnTo>
                  <a:lnTo>
                    <a:pt x="434" y="182"/>
                  </a:lnTo>
                  <a:lnTo>
                    <a:pt x="434" y="180"/>
                  </a:lnTo>
                  <a:lnTo>
                    <a:pt x="434" y="178"/>
                  </a:lnTo>
                  <a:lnTo>
                    <a:pt x="434" y="176"/>
                  </a:lnTo>
                  <a:lnTo>
                    <a:pt x="436" y="176"/>
                  </a:lnTo>
                  <a:lnTo>
                    <a:pt x="438" y="176"/>
                  </a:lnTo>
                  <a:lnTo>
                    <a:pt x="440" y="176"/>
                  </a:lnTo>
                  <a:lnTo>
                    <a:pt x="438" y="174"/>
                  </a:lnTo>
                  <a:lnTo>
                    <a:pt x="438" y="172"/>
                  </a:lnTo>
                  <a:lnTo>
                    <a:pt x="436" y="172"/>
                  </a:lnTo>
                  <a:lnTo>
                    <a:pt x="434" y="172"/>
                  </a:lnTo>
                  <a:close/>
                  <a:moveTo>
                    <a:pt x="228" y="16"/>
                  </a:moveTo>
                  <a:lnTo>
                    <a:pt x="230" y="16"/>
                  </a:lnTo>
                  <a:lnTo>
                    <a:pt x="230" y="14"/>
                  </a:lnTo>
                  <a:lnTo>
                    <a:pt x="232" y="14"/>
                  </a:lnTo>
                  <a:lnTo>
                    <a:pt x="232" y="16"/>
                  </a:lnTo>
                  <a:lnTo>
                    <a:pt x="234" y="16"/>
                  </a:lnTo>
                  <a:lnTo>
                    <a:pt x="236" y="16"/>
                  </a:lnTo>
                  <a:lnTo>
                    <a:pt x="236" y="14"/>
                  </a:lnTo>
                  <a:lnTo>
                    <a:pt x="236" y="12"/>
                  </a:lnTo>
                  <a:lnTo>
                    <a:pt x="234" y="10"/>
                  </a:lnTo>
                  <a:lnTo>
                    <a:pt x="232" y="8"/>
                  </a:lnTo>
                  <a:lnTo>
                    <a:pt x="230" y="8"/>
                  </a:lnTo>
                  <a:lnTo>
                    <a:pt x="228" y="10"/>
                  </a:lnTo>
                  <a:lnTo>
                    <a:pt x="226" y="8"/>
                  </a:lnTo>
                  <a:lnTo>
                    <a:pt x="226" y="10"/>
                  </a:lnTo>
                  <a:lnTo>
                    <a:pt x="224" y="8"/>
                  </a:lnTo>
                  <a:lnTo>
                    <a:pt x="224" y="12"/>
                  </a:lnTo>
                  <a:lnTo>
                    <a:pt x="222" y="10"/>
                  </a:lnTo>
                  <a:lnTo>
                    <a:pt x="222" y="12"/>
                  </a:lnTo>
                  <a:lnTo>
                    <a:pt x="218" y="12"/>
                  </a:lnTo>
                  <a:lnTo>
                    <a:pt x="218" y="14"/>
                  </a:lnTo>
                  <a:lnTo>
                    <a:pt x="220" y="14"/>
                  </a:lnTo>
                  <a:lnTo>
                    <a:pt x="220" y="16"/>
                  </a:lnTo>
                  <a:lnTo>
                    <a:pt x="222" y="16"/>
                  </a:lnTo>
                  <a:lnTo>
                    <a:pt x="222" y="12"/>
                  </a:lnTo>
                  <a:lnTo>
                    <a:pt x="222" y="16"/>
                  </a:lnTo>
                  <a:lnTo>
                    <a:pt x="224" y="16"/>
                  </a:lnTo>
                  <a:lnTo>
                    <a:pt x="226" y="14"/>
                  </a:lnTo>
                  <a:lnTo>
                    <a:pt x="228" y="14"/>
                  </a:lnTo>
                  <a:lnTo>
                    <a:pt x="228" y="16"/>
                  </a:lnTo>
                  <a:close/>
                  <a:moveTo>
                    <a:pt x="204" y="18"/>
                  </a:moveTo>
                  <a:lnTo>
                    <a:pt x="206" y="18"/>
                  </a:lnTo>
                  <a:lnTo>
                    <a:pt x="208" y="22"/>
                  </a:lnTo>
                  <a:lnTo>
                    <a:pt x="208" y="20"/>
                  </a:lnTo>
                  <a:lnTo>
                    <a:pt x="208" y="16"/>
                  </a:lnTo>
                  <a:lnTo>
                    <a:pt x="212" y="16"/>
                  </a:lnTo>
                  <a:lnTo>
                    <a:pt x="210" y="14"/>
                  </a:lnTo>
                  <a:lnTo>
                    <a:pt x="212" y="14"/>
                  </a:lnTo>
                  <a:lnTo>
                    <a:pt x="210" y="12"/>
                  </a:lnTo>
                  <a:lnTo>
                    <a:pt x="208" y="14"/>
                  </a:lnTo>
                  <a:lnTo>
                    <a:pt x="206" y="14"/>
                  </a:lnTo>
                  <a:lnTo>
                    <a:pt x="206" y="16"/>
                  </a:lnTo>
                  <a:lnTo>
                    <a:pt x="204" y="16"/>
                  </a:lnTo>
                  <a:lnTo>
                    <a:pt x="202" y="16"/>
                  </a:lnTo>
                  <a:lnTo>
                    <a:pt x="200" y="18"/>
                  </a:lnTo>
                  <a:lnTo>
                    <a:pt x="200" y="20"/>
                  </a:lnTo>
                  <a:lnTo>
                    <a:pt x="202" y="20"/>
                  </a:lnTo>
                  <a:lnTo>
                    <a:pt x="204" y="22"/>
                  </a:lnTo>
                  <a:lnTo>
                    <a:pt x="202" y="18"/>
                  </a:lnTo>
                  <a:lnTo>
                    <a:pt x="204" y="18"/>
                  </a:lnTo>
                  <a:close/>
                  <a:moveTo>
                    <a:pt x="444" y="230"/>
                  </a:moveTo>
                  <a:lnTo>
                    <a:pt x="444" y="230"/>
                  </a:lnTo>
                  <a:lnTo>
                    <a:pt x="442" y="230"/>
                  </a:lnTo>
                  <a:lnTo>
                    <a:pt x="442" y="232"/>
                  </a:lnTo>
                  <a:lnTo>
                    <a:pt x="440" y="232"/>
                  </a:lnTo>
                  <a:lnTo>
                    <a:pt x="446" y="220"/>
                  </a:lnTo>
                  <a:lnTo>
                    <a:pt x="444" y="206"/>
                  </a:lnTo>
                  <a:lnTo>
                    <a:pt x="442" y="202"/>
                  </a:lnTo>
                  <a:lnTo>
                    <a:pt x="442" y="206"/>
                  </a:lnTo>
                  <a:lnTo>
                    <a:pt x="440" y="212"/>
                  </a:lnTo>
                  <a:lnTo>
                    <a:pt x="440" y="210"/>
                  </a:lnTo>
                  <a:lnTo>
                    <a:pt x="438" y="210"/>
                  </a:lnTo>
                  <a:lnTo>
                    <a:pt x="438" y="208"/>
                  </a:lnTo>
                  <a:lnTo>
                    <a:pt x="436" y="200"/>
                  </a:lnTo>
                  <a:lnTo>
                    <a:pt x="438" y="196"/>
                  </a:lnTo>
                  <a:lnTo>
                    <a:pt x="436" y="194"/>
                  </a:lnTo>
                  <a:lnTo>
                    <a:pt x="434" y="188"/>
                  </a:lnTo>
                  <a:lnTo>
                    <a:pt x="432" y="188"/>
                  </a:lnTo>
                  <a:lnTo>
                    <a:pt x="430" y="192"/>
                  </a:lnTo>
                  <a:lnTo>
                    <a:pt x="430" y="194"/>
                  </a:lnTo>
                  <a:lnTo>
                    <a:pt x="430" y="196"/>
                  </a:lnTo>
                  <a:lnTo>
                    <a:pt x="430" y="198"/>
                  </a:lnTo>
                  <a:lnTo>
                    <a:pt x="430" y="200"/>
                  </a:lnTo>
                  <a:lnTo>
                    <a:pt x="432" y="204"/>
                  </a:lnTo>
                  <a:lnTo>
                    <a:pt x="432" y="206"/>
                  </a:lnTo>
                  <a:lnTo>
                    <a:pt x="432" y="208"/>
                  </a:lnTo>
                  <a:lnTo>
                    <a:pt x="430" y="210"/>
                  </a:lnTo>
                  <a:lnTo>
                    <a:pt x="430" y="212"/>
                  </a:lnTo>
                  <a:lnTo>
                    <a:pt x="428" y="214"/>
                  </a:lnTo>
                  <a:lnTo>
                    <a:pt x="426" y="214"/>
                  </a:lnTo>
                  <a:lnTo>
                    <a:pt x="426" y="212"/>
                  </a:lnTo>
                  <a:lnTo>
                    <a:pt x="424" y="212"/>
                  </a:lnTo>
                  <a:lnTo>
                    <a:pt x="422" y="212"/>
                  </a:lnTo>
                  <a:lnTo>
                    <a:pt x="422" y="210"/>
                  </a:lnTo>
                  <a:lnTo>
                    <a:pt x="420" y="210"/>
                  </a:lnTo>
                  <a:lnTo>
                    <a:pt x="420" y="208"/>
                  </a:lnTo>
                  <a:lnTo>
                    <a:pt x="418" y="206"/>
                  </a:lnTo>
                  <a:lnTo>
                    <a:pt x="418" y="204"/>
                  </a:lnTo>
                  <a:lnTo>
                    <a:pt x="416" y="204"/>
                  </a:lnTo>
                  <a:lnTo>
                    <a:pt x="416" y="202"/>
                  </a:lnTo>
                  <a:lnTo>
                    <a:pt x="416" y="200"/>
                  </a:lnTo>
                  <a:lnTo>
                    <a:pt x="416" y="198"/>
                  </a:lnTo>
                  <a:lnTo>
                    <a:pt x="416" y="196"/>
                  </a:lnTo>
                  <a:lnTo>
                    <a:pt x="416" y="194"/>
                  </a:lnTo>
                  <a:lnTo>
                    <a:pt x="414" y="194"/>
                  </a:lnTo>
                  <a:lnTo>
                    <a:pt x="414" y="192"/>
                  </a:lnTo>
                  <a:lnTo>
                    <a:pt x="414" y="190"/>
                  </a:lnTo>
                  <a:lnTo>
                    <a:pt x="416" y="190"/>
                  </a:lnTo>
                  <a:lnTo>
                    <a:pt x="414" y="190"/>
                  </a:lnTo>
                  <a:lnTo>
                    <a:pt x="412" y="188"/>
                  </a:lnTo>
                  <a:lnTo>
                    <a:pt x="410" y="188"/>
                  </a:lnTo>
                  <a:lnTo>
                    <a:pt x="412" y="184"/>
                  </a:lnTo>
                  <a:lnTo>
                    <a:pt x="410" y="180"/>
                  </a:lnTo>
                  <a:lnTo>
                    <a:pt x="410" y="178"/>
                  </a:lnTo>
                  <a:lnTo>
                    <a:pt x="412" y="178"/>
                  </a:lnTo>
                  <a:lnTo>
                    <a:pt x="412" y="176"/>
                  </a:lnTo>
                  <a:lnTo>
                    <a:pt x="412" y="174"/>
                  </a:lnTo>
                  <a:lnTo>
                    <a:pt x="414" y="172"/>
                  </a:lnTo>
                  <a:lnTo>
                    <a:pt x="414" y="170"/>
                  </a:lnTo>
                  <a:lnTo>
                    <a:pt x="416" y="170"/>
                  </a:lnTo>
                  <a:lnTo>
                    <a:pt x="416" y="168"/>
                  </a:lnTo>
                  <a:lnTo>
                    <a:pt x="418" y="168"/>
                  </a:lnTo>
                  <a:lnTo>
                    <a:pt x="420" y="168"/>
                  </a:lnTo>
                  <a:lnTo>
                    <a:pt x="420" y="166"/>
                  </a:lnTo>
                  <a:lnTo>
                    <a:pt x="416" y="164"/>
                  </a:lnTo>
                  <a:lnTo>
                    <a:pt x="414" y="162"/>
                  </a:lnTo>
                  <a:lnTo>
                    <a:pt x="414" y="160"/>
                  </a:lnTo>
                  <a:lnTo>
                    <a:pt x="416" y="158"/>
                  </a:lnTo>
                  <a:lnTo>
                    <a:pt x="418" y="158"/>
                  </a:lnTo>
                  <a:lnTo>
                    <a:pt x="420" y="158"/>
                  </a:lnTo>
                  <a:lnTo>
                    <a:pt x="422" y="158"/>
                  </a:lnTo>
                  <a:lnTo>
                    <a:pt x="424" y="158"/>
                  </a:lnTo>
                  <a:lnTo>
                    <a:pt x="426" y="158"/>
                  </a:lnTo>
                  <a:lnTo>
                    <a:pt x="426" y="160"/>
                  </a:lnTo>
                  <a:lnTo>
                    <a:pt x="428" y="160"/>
                  </a:lnTo>
                  <a:lnTo>
                    <a:pt x="430" y="164"/>
                  </a:lnTo>
                  <a:lnTo>
                    <a:pt x="434" y="166"/>
                  </a:lnTo>
                  <a:lnTo>
                    <a:pt x="434" y="162"/>
                  </a:lnTo>
                  <a:lnTo>
                    <a:pt x="436" y="162"/>
                  </a:lnTo>
                  <a:lnTo>
                    <a:pt x="436" y="160"/>
                  </a:lnTo>
                  <a:lnTo>
                    <a:pt x="432" y="158"/>
                  </a:lnTo>
                  <a:lnTo>
                    <a:pt x="430" y="156"/>
                  </a:lnTo>
                  <a:lnTo>
                    <a:pt x="428" y="156"/>
                  </a:lnTo>
                  <a:lnTo>
                    <a:pt x="426" y="156"/>
                  </a:lnTo>
                  <a:lnTo>
                    <a:pt x="424" y="156"/>
                  </a:lnTo>
                  <a:lnTo>
                    <a:pt x="424" y="154"/>
                  </a:lnTo>
                  <a:lnTo>
                    <a:pt x="424" y="152"/>
                  </a:lnTo>
                  <a:lnTo>
                    <a:pt x="422" y="150"/>
                  </a:lnTo>
                  <a:lnTo>
                    <a:pt x="422" y="148"/>
                  </a:lnTo>
                  <a:lnTo>
                    <a:pt x="422" y="144"/>
                  </a:lnTo>
                  <a:lnTo>
                    <a:pt x="420" y="142"/>
                  </a:lnTo>
                  <a:lnTo>
                    <a:pt x="420" y="140"/>
                  </a:lnTo>
                  <a:lnTo>
                    <a:pt x="418" y="138"/>
                  </a:lnTo>
                  <a:lnTo>
                    <a:pt x="416" y="136"/>
                  </a:lnTo>
                  <a:lnTo>
                    <a:pt x="416" y="134"/>
                  </a:lnTo>
                  <a:lnTo>
                    <a:pt x="418" y="134"/>
                  </a:lnTo>
                  <a:lnTo>
                    <a:pt x="418" y="132"/>
                  </a:lnTo>
                  <a:lnTo>
                    <a:pt x="418" y="130"/>
                  </a:lnTo>
                  <a:lnTo>
                    <a:pt x="416" y="130"/>
                  </a:lnTo>
                  <a:lnTo>
                    <a:pt x="416" y="128"/>
                  </a:lnTo>
                  <a:lnTo>
                    <a:pt x="414" y="126"/>
                  </a:lnTo>
                  <a:lnTo>
                    <a:pt x="412" y="124"/>
                  </a:lnTo>
                  <a:lnTo>
                    <a:pt x="410" y="122"/>
                  </a:lnTo>
                  <a:lnTo>
                    <a:pt x="410" y="120"/>
                  </a:lnTo>
                  <a:lnTo>
                    <a:pt x="410" y="118"/>
                  </a:lnTo>
                  <a:lnTo>
                    <a:pt x="408" y="116"/>
                  </a:lnTo>
                  <a:lnTo>
                    <a:pt x="406" y="110"/>
                  </a:lnTo>
                  <a:lnTo>
                    <a:pt x="402" y="108"/>
                  </a:lnTo>
                  <a:lnTo>
                    <a:pt x="402" y="104"/>
                  </a:lnTo>
                  <a:lnTo>
                    <a:pt x="400" y="102"/>
                  </a:lnTo>
                  <a:lnTo>
                    <a:pt x="402" y="100"/>
                  </a:lnTo>
                  <a:lnTo>
                    <a:pt x="396" y="98"/>
                  </a:lnTo>
                  <a:lnTo>
                    <a:pt x="394" y="94"/>
                  </a:lnTo>
                  <a:lnTo>
                    <a:pt x="392" y="90"/>
                  </a:lnTo>
                  <a:lnTo>
                    <a:pt x="390" y="88"/>
                  </a:lnTo>
                  <a:lnTo>
                    <a:pt x="392" y="84"/>
                  </a:lnTo>
                  <a:lnTo>
                    <a:pt x="390" y="80"/>
                  </a:lnTo>
                  <a:lnTo>
                    <a:pt x="388" y="78"/>
                  </a:lnTo>
                  <a:lnTo>
                    <a:pt x="388" y="76"/>
                  </a:lnTo>
                  <a:lnTo>
                    <a:pt x="386" y="76"/>
                  </a:lnTo>
                  <a:lnTo>
                    <a:pt x="386" y="74"/>
                  </a:lnTo>
                  <a:lnTo>
                    <a:pt x="384" y="74"/>
                  </a:lnTo>
                  <a:lnTo>
                    <a:pt x="382" y="72"/>
                  </a:lnTo>
                  <a:lnTo>
                    <a:pt x="380" y="72"/>
                  </a:lnTo>
                  <a:lnTo>
                    <a:pt x="378" y="72"/>
                  </a:lnTo>
                  <a:lnTo>
                    <a:pt x="376" y="74"/>
                  </a:lnTo>
                  <a:lnTo>
                    <a:pt x="374" y="72"/>
                  </a:lnTo>
                  <a:lnTo>
                    <a:pt x="376" y="70"/>
                  </a:lnTo>
                  <a:lnTo>
                    <a:pt x="378" y="70"/>
                  </a:lnTo>
                  <a:lnTo>
                    <a:pt x="382" y="70"/>
                  </a:lnTo>
                  <a:lnTo>
                    <a:pt x="380" y="68"/>
                  </a:lnTo>
                  <a:lnTo>
                    <a:pt x="380" y="66"/>
                  </a:lnTo>
                  <a:lnTo>
                    <a:pt x="374" y="60"/>
                  </a:lnTo>
                  <a:lnTo>
                    <a:pt x="372" y="60"/>
                  </a:lnTo>
                  <a:lnTo>
                    <a:pt x="372" y="58"/>
                  </a:lnTo>
                  <a:lnTo>
                    <a:pt x="370" y="58"/>
                  </a:lnTo>
                  <a:lnTo>
                    <a:pt x="368" y="58"/>
                  </a:lnTo>
                  <a:lnTo>
                    <a:pt x="366" y="58"/>
                  </a:lnTo>
                  <a:lnTo>
                    <a:pt x="366" y="56"/>
                  </a:lnTo>
                  <a:lnTo>
                    <a:pt x="364" y="56"/>
                  </a:lnTo>
                  <a:lnTo>
                    <a:pt x="362" y="54"/>
                  </a:lnTo>
                  <a:lnTo>
                    <a:pt x="360" y="54"/>
                  </a:lnTo>
                  <a:lnTo>
                    <a:pt x="358" y="54"/>
                  </a:lnTo>
                  <a:lnTo>
                    <a:pt x="356" y="54"/>
                  </a:lnTo>
                  <a:lnTo>
                    <a:pt x="354" y="54"/>
                  </a:lnTo>
                  <a:lnTo>
                    <a:pt x="352" y="54"/>
                  </a:lnTo>
                  <a:lnTo>
                    <a:pt x="350" y="54"/>
                  </a:lnTo>
                  <a:lnTo>
                    <a:pt x="348" y="52"/>
                  </a:lnTo>
                  <a:lnTo>
                    <a:pt x="344" y="50"/>
                  </a:lnTo>
                  <a:lnTo>
                    <a:pt x="342" y="50"/>
                  </a:lnTo>
                  <a:lnTo>
                    <a:pt x="342" y="54"/>
                  </a:lnTo>
                  <a:lnTo>
                    <a:pt x="340" y="52"/>
                  </a:lnTo>
                  <a:lnTo>
                    <a:pt x="338" y="56"/>
                  </a:lnTo>
                  <a:lnTo>
                    <a:pt x="336" y="56"/>
                  </a:lnTo>
                  <a:lnTo>
                    <a:pt x="330" y="56"/>
                  </a:lnTo>
                  <a:lnTo>
                    <a:pt x="336" y="58"/>
                  </a:lnTo>
                  <a:lnTo>
                    <a:pt x="336" y="60"/>
                  </a:lnTo>
                  <a:lnTo>
                    <a:pt x="338" y="64"/>
                  </a:lnTo>
                  <a:lnTo>
                    <a:pt x="340" y="62"/>
                  </a:lnTo>
                  <a:lnTo>
                    <a:pt x="344" y="64"/>
                  </a:lnTo>
                  <a:lnTo>
                    <a:pt x="346" y="66"/>
                  </a:lnTo>
                  <a:lnTo>
                    <a:pt x="352" y="66"/>
                  </a:lnTo>
                  <a:lnTo>
                    <a:pt x="352" y="70"/>
                  </a:lnTo>
                  <a:lnTo>
                    <a:pt x="356" y="68"/>
                  </a:lnTo>
                  <a:lnTo>
                    <a:pt x="360" y="72"/>
                  </a:lnTo>
                  <a:lnTo>
                    <a:pt x="356" y="72"/>
                  </a:lnTo>
                  <a:lnTo>
                    <a:pt x="356" y="74"/>
                  </a:lnTo>
                  <a:lnTo>
                    <a:pt x="354" y="76"/>
                  </a:lnTo>
                  <a:lnTo>
                    <a:pt x="360" y="76"/>
                  </a:lnTo>
                  <a:lnTo>
                    <a:pt x="360" y="78"/>
                  </a:lnTo>
                  <a:lnTo>
                    <a:pt x="364" y="78"/>
                  </a:lnTo>
                  <a:lnTo>
                    <a:pt x="366" y="80"/>
                  </a:lnTo>
                  <a:lnTo>
                    <a:pt x="370" y="82"/>
                  </a:lnTo>
                  <a:lnTo>
                    <a:pt x="370" y="84"/>
                  </a:lnTo>
                  <a:lnTo>
                    <a:pt x="372" y="86"/>
                  </a:lnTo>
                  <a:lnTo>
                    <a:pt x="370" y="88"/>
                  </a:lnTo>
                  <a:lnTo>
                    <a:pt x="368" y="86"/>
                  </a:lnTo>
                  <a:lnTo>
                    <a:pt x="364" y="82"/>
                  </a:lnTo>
                  <a:lnTo>
                    <a:pt x="356" y="80"/>
                  </a:lnTo>
                  <a:lnTo>
                    <a:pt x="356" y="82"/>
                  </a:lnTo>
                  <a:lnTo>
                    <a:pt x="354" y="82"/>
                  </a:lnTo>
                  <a:lnTo>
                    <a:pt x="352" y="80"/>
                  </a:lnTo>
                  <a:lnTo>
                    <a:pt x="350" y="80"/>
                  </a:lnTo>
                  <a:lnTo>
                    <a:pt x="350" y="82"/>
                  </a:lnTo>
                  <a:lnTo>
                    <a:pt x="346" y="82"/>
                  </a:lnTo>
                  <a:lnTo>
                    <a:pt x="346" y="84"/>
                  </a:lnTo>
                  <a:lnTo>
                    <a:pt x="344" y="86"/>
                  </a:lnTo>
                  <a:lnTo>
                    <a:pt x="344" y="84"/>
                  </a:lnTo>
                  <a:lnTo>
                    <a:pt x="342" y="82"/>
                  </a:lnTo>
                  <a:lnTo>
                    <a:pt x="340" y="82"/>
                  </a:lnTo>
                  <a:lnTo>
                    <a:pt x="338" y="82"/>
                  </a:lnTo>
                  <a:lnTo>
                    <a:pt x="338" y="84"/>
                  </a:lnTo>
                  <a:lnTo>
                    <a:pt x="336" y="84"/>
                  </a:lnTo>
                  <a:lnTo>
                    <a:pt x="336" y="82"/>
                  </a:lnTo>
                  <a:lnTo>
                    <a:pt x="334" y="80"/>
                  </a:lnTo>
                  <a:lnTo>
                    <a:pt x="332" y="78"/>
                  </a:lnTo>
                  <a:lnTo>
                    <a:pt x="328" y="76"/>
                  </a:lnTo>
                  <a:lnTo>
                    <a:pt x="328" y="72"/>
                  </a:lnTo>
                  <a:lnTo>
                    <a:pt x="326" y="72"/>
                  </a:lnTo>
                  <a:lnTo>
                    <a:pt x="324" y="68"/>
                  </a:lnTo>
                  <a:lnTo>
                    <a:pt x="322" y="68"/>
                  </a:lnTo>
                  <a:lnTo>
                    <a:pt x="324" y="68"/>
                  </a:lnTo>
                  <a:lnTo>
                    <a:pt x="324" y="66"/>
                  </a:lnTo>
                  <a:lnTo>
                    <a:pt x="322" y="66"/>
                  </a:lnTo>
                  <a:lnTo>
                    <a:pt x="322" y="64"/>
                  </a:lnTo>
                  <a:lnTo>
                    <a:pt x="322" y="62"/>
                  </a:lnTo>
                  <a:lnTo>
                    <a:pt x="320" y="62"/>
                  </a:lnTo>
                  <a:lnTo>
                    <a:pt x="318" y="64"/>
                  </a:lnTo>
                  <a:lnTo>
                    <a:pt x="318" y="60"/>
                  </a:lnTo>
                  <a:lnTo>
                    <a:pt x="318" y="58"/>
                  </a:lnTo>
                  <a:lnTo>
                    <a:pt x="312" y="56"/>
                  </a:lnTo>
                  <a:lnTo>
                    <a:pt x="308" y="56"/>
                  </a:lnTo>
                  <a:lnTo>
                    <a:pt x="308" y="60"/>
                  </a:lnTo>
                  <a:lnTo>
                    <a:pt x="304" y="60"/>
                  </a:lnTo>
                  <a:lnTo>
                    <a:pt x="302" y="62"/>
                  </a:lnTo>
                  <a:lnTo>
                    <a:pt x="304" y="62"/>
                  </a:lnTo>
                  <a:lnTo>
                    <a:pt x="304" y="66"/>
                  </a:lnTo>
                  <a:lnTo>
                    <a:pt x="300" y="66"/>
                  </a:lnTo>
                  <a:lnTo>
                    <a:pt x="296" y="64"/>
                  </a:lnTo>
                  <a:lnTo>
                    <a:pt x="296" y="68"/>
                  </a:lnTo>
                  <a:lnTo>
                    <a:pt x="300" y="72"/>
                  </a:lnTo>
                  <a:lnTo>
                    <a:pt x="296" y="70"/>
                  </a:lnTo>
                  <a:lnTo>
                    <a:pt x="294" y="70"/>
                  </a:lnTo>
                  <a:lnTo>
                    <a:pt x="292" y="74"/>
                  </a:lnTo>
                  <a:lnTo>
                    <a:pt x="288" y="74"/>
                  </a:lnTo>
                  <a:lnTo>
                    <a:pt x="284" y="74"/>
                  </a:lnTo>
                  <a:lnTo>
                    <a:pt x="280" y="72"/>
                  </a:lnTo>
                  <a:lnTo>
                    <a:pt x="278" y="74"/>
                  </a:lnTo>
                  <a:lnTo>
                    <a:pt x="276" y="72"/>
                  </a:lnTo>
                  <a:lnTo>
                    <a:pt x="268" y="72"/>
                  </a:lnTo>
                  <a:lnTo>
                    <a:pt x="266" y="72"/>
                  </a:lnTo>
                  <a:lnTo>
                    <a:pt x="264" y="74"/>
                  </a:lnTo>
                  <a:lnTo>
                    <a:pt x="264" y="76"/>
                  </a:lnTo>
                  <a:lnTo>
                    <a:pt x="264" y="74"/>
                  </a:lnTo>
                  <a:lnTo>
                    <a:pt x="262" y="74"/>
                  </a:lnTo>
                  <a:lnTo>
                    <a:pt x="260" y="74"/>
                  </a:lnTo>
                  <a:lnTo>
                    <a:pt x="258" y="74"/>
                  </a:lnTo>
                  <a:lnTo>
                    <a:pt x="256" y="74"/>
                  </a:lnTo>
                  <a:lnTo>
                    <a:pt x="254" y="74"/>
                  </a:lnTo>
                  <a:lnTo>
                    <a:pt x="252" y="74"/>
                  </a:lnTo>
                  <a:lnTo>
                    <a:pt x="252" y="76"/>
                  </a:lnTo>
                  <a:lnTo>
                    <a:pt x="246" y="76"/>
                  </a:lnTo>
                  <a:lnTo>
                    <a:pt x="244" y="74"/>
                  </a:lnTo>
                  <a:lnTo>
                    <a:pt x="242" y="74"/>
                  </a:lnTo>
                  <a:lnTo>
                    <a:pt x="240" y="74"/>
                  </a:lnTo>
                  <a:lnTo>
                    <a:pt x="240" y="72"/>
                  </a:lnTo>
                  <a:lnTo>
                    <a:pt x="238" y="72"/>
                  </a:lnTo>
                  <a:lnTo>
                    <a:pt x="238" y="74"/>
                  </a:lnTo>
                  <a:lnTo>
                    <a:pt x="238" y="76"/>
                  </a:lnTo>
                  <a:lnTo>
                    <a:pt x="238" y="78"/>
                  </a:lnTo>
                  <a:lnTo>
                    <a:pt x="236" y="80"/>
                  </a:lnTo>
                  <a:lnTo>
                    <a:pt x="234" y="80"/>
                  </a:lnTo>
                  <a:lnTo>
                    <a:pt x="232" y="80"/>
                  </a:lnTo>
                  <a:lnTo>
                    <a:pt x="230" y="80"/>
                  </a:lnTo>
                  <a:lnTo>
                    <a:pt x="228" y="82"/>
                  </a:lnTo>
                  <a:lnTo>
                    <a:pt x="230" y="84"/>
                  </a:lnTo>
                  <a:lnTo>
                    <a:pt x="234" y="88"/>
                  </a:lnTo>
                  <a:lnTo>
                    <a:pt x="236" y="88"/>
                  </a:lnTo>
                  <a:lnTo>
                    <a:pt x="232" y="88"/>
                  </a:lnTo>
                  <a:lnTo>
                    <a:pt x="230" y="92"/>
                  </a:lnTo>
                  <a:lnTo>
                    <a:pt x="226" y="92"/>
                  </a:lnTo>
                  <a:lnTo>
                    <a:pt x="222" y="90"/>
                  </a:lnTo>
                  <a:lnTo>
                    <a:pt x="220" y="94"/>
                  </a:lnTo>
                  <a:lnTo>
                    <a:pt x="220" y="96"/>
                  </a:lnTo>
                  <a:lnTo>
                    <a:pt x="224" y="96"/>
                  </a:lnTo>
                  <a:lnTo>
                    <a:pt x="228" y="94"/>
                  </a:lnTo>
                  <a:lnTo>
                    <a:pt x="230" y="96"/>
                  </a:lnTo>
                  <a:lnTo>
                    <a:pt x="234" y="96"/>
                  </a:lnTo>
                  <a:lnTo>
                    <a:pt x="236" y="96"/>
                  </a:lnTo>
                  <a:lnTo>
                    <a:pt x="234" y="98"/>
                  </a:lnTo>
                  <a:lnTo>
                    <a:pt x="232" y="98"/>
                  </a:lnTo>
                  <a:lnTo>
                    <a:pt x="230" y="98"/>
                  </a:lnTo>
                  <a:lnTo>
                    <a:pt x="228" y="98"/>
                  </a:lnTo>
                  <a:lnTo>
                    <a:pt x="228" y="100"/>
                  </a:lnTo>
                  <a:lnTo>
                    <a:pt x="228" y="102"/>
                  </a:lnTo>
                  <a:lnTo>
                    <a:pt x="228" y="104"/>
                  </a:lnTo>
                  <a:lnTo>
                    <a:pt x="228" y="106"/>
                  </a:lnTo>
                  <a:lnTo>
                    <a:pt x="230" y="108"/>
                  </a:lnTo>
                  <a:lnTo>
                    <a:pt x="230" y="110"/>
                  </a:lnTo>
                  <a:lnTo>
                    <a:pt x="232" y="110"/>
                  </a:lnTo>
                  <a:lnTo>
                    <a:pt x="236" y="112"/>
                  </a:lnTo>
                  <a:lnTo>
                    <a:pt x="238" y="114"/>
                  </a:lnTo>
                  <a:lnTo>
                    <a:pt x="242" y="116"/>
                  </a:lnTo>
                  <a:lnTo>
                    <a:pt x="242" y="118"/>
                  </a:lnTo>
                  <a:lnTo>
                    <a:pt x="242" y="120"/>
                  </a:lnTo>
                  <a:lnTo>
                    <a:pt x="240" y="120"/>
                  </a:lnTo>
                  <a:lnTo>
                    <a:pt x="238" y="122"/>
                  </a:lnTo>
                  <a:lnTo>
                    <a:pt x="236" y="122"/>
                  </a:lnTo>
                  <a:lnTo>
                    <a:pt x="236" y="124"/>
                  </a:lnTo>
                  <a:lnTo>
                    <a:pt x="234" y="124"/>
                  </a:lnTo>
                  <a:lnTo>
                    <a:pt x="232" y="124"/>
                  </a:lnTo>
                  <a:lnTo>
                    <a:pt x="230" y="126"/>
                  </a:lnTo>
                  <a:lnTo>
                    <a:pt x="228" y="126"/>
                  </a:lnTo>
                  <a:lnTo>
                    <a:pt x="228" y="128"/>
                  </a:lnTo>
                  <a:lnTo>
                    <a:pt x="228" y="130"/>
                  </a:lnTo>
                  <a:lnTo>
                    <a:pt x="226" y="130"/>
                  </a:lnTo>
                  <a:lnTo>
                    <a:pt x="226" y="132"/>
                  </a:lnTo>
                  <a:lnTo>
                    <a:pt x="224" y="132"/>
                  </a:lnTo>
                  <a:lnTo>
                    <a:pt x="226" y="132"/>
                  </a:lnTo>
                  <a:lnTo>
                    <a:pt x="228" y="132"/>
                  </a:lnTo>
                  <a:lnTo>
                    <a:pt x="228" y="130"/>
                  </a:lnTo>
                  <a:lnTo>
                    <a:pt x="230" y="130"/>
                  </a:lnTo>
                  <a:lnTo>
                    <a:pt x="232" y="128"/>
                  </a:lnTo>
                  <a:lnTo>
                    <a:pt x="234" y="128"/>
                  </a:lnTo>
                  <a:lnTo>
                    <a:pt x="236" y="128"/>
                  </a:lnTo>
                  <a:lnTo>
                    <a:pt x="236" y="130"/>
                  </a:lnTo>
                  <a:lnTo>
                    <a:pt x="238" y="130"/>
                  </a:lnTo>
                  <a:lnTo>
                    <a:pt x="238" y="128"/>
                  </a:lnTo>
                  <a:lnTo>
                    <a:pt x="238" y="126"/>
                  </a:lnTo>
                  <a:lnTo>
                    <a:pt x="240" y="124"/>
                  </a:lnTo>
                  <a:lnTo>
                    <a:pt x="242" y="124"/>
                  </a:lnTo>
                  <a:lnTo>
                    <a:pt x="242" y="122"/>
                  </a:lnTo>
                  <a:lnTo>
                    <a:pt x="244" y="120"/>
                  </a:lnTo>
                  <a:lnTo>
                    <a:pt x="246" y="120"/>
                  </a:lnTo>
                  <a:lnTo>
                    <a:pt x="248" y="120"/>
                  </a:lnTo>
                  <a:lnTo>
                    <a:pt x="250" y="120"/>
                  </a:lnTo>
                  <a:lnTo>
                    <a:pt x="250" y="118"/>
                  </a:lnTo>
                  <a:lnTo>
                    <a:pt x="250" y="116"/>
                  </a:lnTo>
                  <a:lnTo>
                    <a:pt x="250" y="112"/>
                  </a:lnTo>
                  <a:lnTo>
                    <a:pt x="250" y="110"/>
                  </a:lnTo>
                  <a:lnTo>
                    <a:pt x="252" y="110"/>
                  </a:lnTo>
                  <a:lnTo>
                    <a:pt x="254" y="110"/>
                  </a:lnTo>
                  <a:lnTo>
                    <a:pt x="256" y="108"/>
                  </a:lnTo>
                  <a:lnTo>
                    <a:pt x="262" y="108"/>
                  </a:lnTo>
                  <a:lnTo>
                    <a:pt x="264" y="110"/>
                  </a:lnTo>
                  <a:lnTo>
                    <a:pt x="266" y="110"/>
                  </a:lnTo>
                  <a:lnTo>
                    <a:pt x="268" y="112"/>
                  </a:lnTo>
                  <a:lnTo>
                    <a:pt x="270" y="112"/>
                  </a:lnTo>
                  <a:lnTo>
                    <a:pt x="272" y="112"/>
                  </a:lnTo>
                  <a:lnTo>
                    <a:pt x="274" y="112"/>
                  </a:lnTo>
                  <a:lnTo>
                    <a:pt x="276" y="114"/>
                  </a:lnTo>
                  <a:lnTo>
                    <a:pt x="278" y="114"/>
                  </a:lnTo>
                  <a:lnTo>
                    <a:pt x="280" y="114"/>
                  </a:lnTo>
                  <a:lnTo>
                    <a:pt x="282" y="116"/>
                  </a:lnTo>
                  <a:lnTo>
                    <a:pt x="284" y="116"/>
                  </a:lnTo>
                  <a:lnTo>
                    <a:pt x="282" y="118"/>
                  </a:lnTo>
                  <a:lnTo>
                    <a:pt x="284" y="120"/>
                  </a:lnTo>
                  <a:lnTo>
                    <a:pt x="286" y="122"/>
                  </a:lnTo>
                  <a:lnTo>
                    <a:pt x="288" y="128"/>
                  </a:lnTo>
                  <a:lnTo>
                    <a:pt x="288" y="124"/>
                  </a:lnTo>
                  <a:lnTo>
                    <a:pt x="292" y="124"/>
                  </a:lnTo>
                  <a:lnTo>
                    <a:pt x="292" y="126"/>
                  </a:lnTo>
                  <a:lnTo>
                    <a:pt x="292" y="130"/>
                  </a:lnTo>
                  <a:lnTo>
                    <a:pt x="294" y="132"/>
                  </a:lnTo>
                  <a:lnTo>
                    <a:pt x="296" y="132"/>
                  </a:lnTo>
                  <a:lnTo>
                    <a:pt x="296" y="130"/>
                  </a:lnTo>
                  <a:lnTo>
                    <a:pt x="296" y="128"/>
                  </a:lnTo>
                  <a:lnTo>
                    <a:pt x="300" y="130"/>
                  </a:lnTo>
                  <a:lnTo>
                    <a:pt x="302" y="132"/>
                  </a:lnTo>
                  <a:lnTo>
                    <a:pt x="306" y="134"/>
                  </a:lnTo>
                  <a:lnTo>
                    <a:pt x="308" y="132"/>
                  </a:lnTo>
                  <a:lnTo>
                    <a:pt x="310" y="132"/>
                  </a:lnTo>
                  <a:lnTo>
                    <a:pt x="310" y="134"/>
                  </a:lnTo>
                  <a:lnTo>
                    <a:pt x="308" y="134"/>
                  </a:lnTo>
                  <a:lnTo>
                    <a:pt x="308" y="138"/>
                  </a:lnTo>
                  <a:lnTo>
                    <a:pt x="310" y="140"/>
                  </a:lnTo>
                  <a:lnTo>
                    <a:pt x="312" y="138"/>
                  </a:lnTo>
                  <a:lnTo>
                    <a:pt x="314" y="138"/>
                  </a:lnTo>
                  <a:lnTo>
                    <a:pt x="318" y="140"/>
                  </a:lnTo>
                  <a:lnTo>
                    <a:pt x="322" y="140"/>
                  </a:lnTo>
                  <a:lnTo>
                    <a:pt x="324" y="142"/>
                  </a:lnTo>
                  <a:lnTo>
                    <a:pt x="322" y="142"/>
                  </a:lnTo>
                  <a:lnTo>
                    <a:pt x="320" y="142"/>
                  </a:lnTo>
                  <a:lnTo>
                    <a:pt x="318" y="142"/>
                  </a:lnTo>
                  <a:lnTo>
                    <a:pt x="316" y="142"/>
                  </a:lnTo>
                  <a:lnTo>
                    <a:pt x="314" y="142"/>
                  </a:lnTo>
                  <a:lnTo>
                    <a:pt x="314" y="144"/>
                  </a:lnTo>
                  <a:lnTo>
                    <a:pt x="316" y="144"/>
                  </a:lnTo>
                  <a:lnTo>
                    <a:pt x="316" y="146"/>
                  </a:lnTo>
                  <a:lnTo>
                    <a:pt x="318" y="146"/>
                  </a:lnTo>
                  <a:lnTo>
                    <a:pt x="320" y="148"/>
                  </a:lnTo>
                  <a:lnTo>
                    <a:pt x="322" y="148"/>
                  </a:lnTo>
                  <a:lnTo>
                    <a:pt x="322" y="150"/>
                  </a:lnTo>
                  <a:lnTo>
                    <a:pt x="326" y="156"/>
                  </a:lnTo>
                  <a:lnTo>
                    <a:pt x="324" y="162"/>
                  </a:lnTo>
                  <a:lnTo>
                    <a:pt x="328" y="162"/>
                  </a:lnTo>
                  <a:lnTo>
                    <a:pt x="328" y="168"/>
                  </a:lnTo>
                  <a:lnTo>
                    <a:pt x="328" y="166"/>
                  </a:lnTo>
                  <a:lnTo>
                    <a:pt x="330" y="166"/>
                  </a:lnTo>
                  <a:lnTo>
                    <a:pt x="332" y="168"/>
                  </a:lnTo>
                  <a:lnTo>
                    <a:pt x="332" y="170"/>
                  </a:lnTo>
                  <a:lnTo>
                    <a:pt x="332" y="172"/>
                  </a:lnTo>
                  <a:lnTo>
                    <a:pt x="332" y="174"/>
                  </a:lnTo>
                  <a:lnTo>
                    <a:pt x="334" y="176"/>
                  </a:lnTo>
                  <a:lnTo>
                    <a:pt x="336" y="178"/>
                  </a:lnTo>
                  <a:lnTo>
                    <a:pt x="338" y="180"/>
                  </a:lnTo>
                  <a:lnTo>
                    <a:pt x="340" y="180"/>
                  </a:lnTo>
                  <a:lnTo>
                    <a:pt x="342" y="182"/>
                  </a:lnTo>
                  <a:lnTo>
                    <a:pt x="342" y="184"/>
                  </a:lnTo>
                  <a:lnTo>
                    <a:pt x="342" y="186"/>
                  </a:lnTo>
                  <a:lnTo>
                    <a:pt x="344" y="186"/>
                  </a:lnTo>
                  <a:lnTo>
                    <a:pt x="346" y="188"/>
                  </a:lnTo>
                  <a:lnTo>
                    <a:pt x="348" y="188"/>
                  </a:lnTo>
                  <a:lnTo>
                    <a:pt x="348" y="190"/>
                  </a:lnTo>
                  <a:lnTo>
                    <a:pt x="350" y="190"/>
                  </a:lnTo>
                  <a:lnTo>
                    <a:pt x="350" y="192"/>
                  </a:lnTo>
                  <a:lnTo>
                    <a:pt x="352" y="192"/>
                  </a:lnTo>
                  <a:lnTo>
                    <a:pt x="354" y="192"/>
                  </a:lnTo>
                  <a:lnTo>
                    <a:pt x="354" y="194"/>
                  </a:lnTo>
                  <a:lnTo>
                    <a:pt x="356" y="194"/>
                  </a:lnTo>
                  <a:lnTo>
                    <a:pt x="358" y="194"/>
                  </a:lnTo>
                  <a:lnTo>
                    <a:pt x="360" y="196"/>
                  </a:lnTo>
                  <a:lnTo>
                    <a:pt x="364" y="196"/>
                  </a:lnTo>
                  <a:lnTo>
                    <a:pt x="366" y="200"/>
                  </a:lnTo>
                  <a:lnTo>
                    <a:pt x="368" y="202"/>
                  </a:lnTo>
                  <a:lnTo>
                    <a:pt x="370" y="206"/>
                  </a:lnTo>
                  <a:lnTo>
                    <a:pt x="374" y="206"/>
                  </a:lnTo>
                  <a:lnTo>
                    <a:pt x="374" y="210"/>
                  </a:lnTo>
                  <a:lnTo>
                    <a:pt x="376" y="210"/>
                  </a:lnTo>
                  <a:lnTo>
                    <a:pt x="376" y="214"/>
                  </a:lnTo>
                  <a:lnTo>
                    <a:pt x="378" y="214"/>
                  </a:lnTo>
                  <a:lnTo>
                    <a:pt x="380" y="214"/>
                  </a:lnTo>
                  <a:lnTo>
                    <a:pt x="382" y="214"/>
                  </a:lnTo>
                  <a:lnTo>
                    <a:pt x="384" y="216"/>
                  </a:lnTo>
                  <a:lnTo>
                    <a:pt x="384" y="218"/>
                  </a:lnTo>
                  <a:lnTo>
                    <a:pt x="386" y="218"/>
                  </a:lnTo>
                  <a:lnTo>
                    <a:pt x="386" y="220"/>
                  </a:lnTo>
                  <a:lnTo>
                    <a:pt x="392" y="222"/>
                  </a:lnTo>
                  <a:lnTo>
                    <a:pt x="394" y="222"/>
                  </a:lnTo>
                  <a:lnTo>
                    <a:pt x="392" y="218"/>
                  </a:lnTo>
                  <a:lnTo>
                    <a:pt x="390" y="218"/>
                  </a:lnTo>
                  <a:lnTo>
                    <a:pt x="388" y="218"/>
                  </a:lnTo>
                  <a:lnTo>
                    <a:pt x="386" y="216"/>
                  </a:lnTo>
                  <a:lnTo>
                    <a:pt x="386" y="214"/>
                  </a:lnTo>
                  <a:lnTo>
                    <a:pt x="386" y="212"/>
                  </a:lnTo>
                  <a:lnTo>
                    <a:pt x="384" y="210"/>
                  </a:lnTo>
                  <a:lnTo>
                    <a:pt x="382" y="210"/>
                  </a:lnTo>
                  <a:lnTo>
                    <a:pt x="382" y="208"/>
                  </a:lnTo>
                  <a:lnTo>
                    <a:pt x="380" y="208"/>
                  </a:lnTo>
                  <a:lnTo>
                    <a:pt x="380" y="206"/>
                  </a:lnTo>
                  <a:lnTo>
                    <a:pt x="378" y="206"/>
                  </a:lnTo>
                  <a:lnTo>
                    <a:pt x="376" y="204"/>
                  </a:lnTo>
                  <a:lnTo>
                    <a:pt x="374" y="202"/>
                  </a:lnTo>
                  <a:lnTo>
                    <a:pt x="370" y="198"/>
                  </a:lnTo>
                  <a:lnTo>
                    <a:pt x="368" y="196"/>
                  </a:lnTo>
                  <a:lnTo>
                    <a:pt x="370" y="196"/>
                  </a:lnTo>
                  <a:lnTo>
                    <a:pt x="370" y="194"/>
                  </a:lnTo>
                  <a:lnTo>
                    <a:pt x="372" y="194"/>
                  </a:lnTo>
                  <a:lnTo>
                    <a:pt x="372" y="196"/>
                  </a:lnTo>
                  <a:lnTo>
                    <a:pt x="374" y="196"/>
                  </a:lnTo>
                  <a:lnTo>
                    <a:pt x="376" y="198"/>
                  </a:lnTo>
                  <a:lnTo>
                    <a:pt x="376" y="200"/>
                  </a:lnTo>
                  <a:lnTo>
                    <a:pt x="376" y="202"/>
                  </a:lnTo>
                  <a:lnTo>
                    <a:pt x="378" y="202"/>
                  </a:lnTo>
                  <a:lnTo>
                    <a:pt x="380" y="202"/>
                  </a:lnTo>
                  <a:lnTo>
                    <a:pt x="382" y="202"/>
                  </a:lnTo>
                  <a:lnTo>
                    <a:pt x="384" y="204"/>
                  </a:lnTo>
                  <a:lnTo>
                    <a:pt x="384" y="206"/>
                  </a:lnTo>
                  <a:lnTo>
                    <a:pt x="386" y="208"/>
                  </a:lnTo>
                  <a:lnTo>
                    <a:pt x="388" y="208"/>
                  </a:lnTo>
                  <a:lnTo>
                    <a:pt x="388" y="210"/>
                  </a:lnTo>
                  <a:lnTo>
                    <a:pt x="390" y="210"/>
                  </a:lnTo>
                  <a:lnTo>
                    <a:pt x="392" y="212"/>
                  </a:lnTo>
                  <a:lnTo>
                    <a:pt x="396" y="212"/>
                  </a:lnTo>
                  <a:lnTo>
                    <a:pt x="398" y="214"/>
                  </a:lnTo>
                  <a:lnTo>
                    <a:pt x="404" y="216"/>
                  </a:lnTo>
                  <a:lnTo>
                    <a:pt x="408" y="222"/>
                  </a:lnTo>
                  <a:lnTo>
                    <a:pt x="406" y="222"/>
                  </a:lnTo>
                  <a:lnTo>
                    <a:pt x="404" y="222"/>
                  </a:lnTo>
                  <a:lnTo>
                    <a:pt x="404" y="224"/>
                  </a:lnTo>
                  <a:lnTo>
                    <a:pt x="402" y="224"/>
                  </a:lnTo>
                  <a:lnTo>
                    <a:pt x="404" y="224"/>
                  </a:lnTo>
                  <a:lnTo>
                    <a:pt x="404" y="226"/>
                  </a:lnTo>
                  <a:lnTo>
                    <a:pt x="406" y="226"/>
                  </a:lnTo>
                  <a:lnTo>
                    <a:pt x="406" y="228"/>
                  </a:lnTo>
                  <a:lnTo>
                    <a:pt x="408" y="228"/>
                  </a:lnTo>
                  <a:lnTo>
                    <a:pt x="408" y="230"/>
                  </a:lnTo>
                  <a:lnTo>
                    <a:pt x="410" y="230"/>
                  </a:lnTo>
                  <a:lnTo>
                    <a:pt x="412" y="230"/>
                  </a:lnTo>
                  <a:lnTo>
                    <a:pt x="414" y="230"/>
                  </a:lnTo>
                  <a:lnTo>
                    <a:pt x="416" y="228"/>
                  </a:lnTo>
                  <a:lnTo>
                    <a:pt x="422" y="228"/>
                  </a:lnTo>
                  <a:lnTo>
                    <a:pt x="426" y="228"/>
                  </a:lnTo>
                  <a:lnTo>
                    <a:pt x="428" y="224"/>
                  </a:lnTo>
                  <a:lnTo>
                    <a:pt x="430" y="220"/>
                  </a:lnTo>
                  <a:lnTo>
                    <a:pt x="432" y="220"/>
                  </a:lnTo>
                  <a:lnTo>
                    <a:pt x="432" y="222"/>
                  </a:lnTo>
                  <a:lnTo>
                    <a:pt x="434" y="222"/>
                  </a:lnTo>
                  <a:lnTo>
                    <a:pt x="434" y="224"/>
                  </a:lnTo>
                  <a:lnTo>
                    <a:pt x="442" y="220"/>
                  </a:lnTo>
                  <a:lnTo>
                    <a:pt x="442" y="222"/>
                  </a:lnTo>
                  <a:lnTo>
                    <a:pt x="442" y="224"/>
                  </a:lnTo>
                  <a:lnTo>
                    <a:pt x="440" y="226"/>
                  </a:lnTo>
                  <a:lnTo>
                    <a:pt x="438" y="234"/>
                  </a:lnTo>
                  <a:lnTo>
                    <a:pt x="442" y="242"/>
                  </a:lnTo>
                  <a:lnTo>
                    <a:pt x="442" y="240"/>
                  </a:lnTo>
                  <a:lnTo>
                    <a:pt x="442" y="238"/>
                  </a:lnTo>
                  <a:lnTo>
                    <a:pt x="442" y="234"/>
                  </a:lnTo>
                  <a:lnTo>
                    <a:pt x="444" y="232"/>
                  </a:lnTo>
                  <a:lnTo>
                    <a:pt x="444" y="230"/>
                  </a:lnTo>
                  <a:close/>
                  <a:moveTo>
                    <a:pt x="270" y="62"/>
                  </a:moveTo>
                  <a:lnTo>
                    <a:pt x="272" y="64"/>
                  </a:lnTo>
                  <a:lnTo>
                    <a:pt x="276" y="64"/>
                  </a:lnTo>
                  <a:lnTo>
                    <a:pt x="278" y="68"/>
                  </a:lnTo>
                  <a:lnTo>
                    <a:pt x="280" y="62"/>
                  </a:lnTo>
                  <a:lnTo>
                    <a:pt x="282" y="68"/>
                  </a:lnTo>
                  <a:lnTo>
                    <a:pt x="284" y="66"/>
                  </a:lnTo>
                  <a:lnTo>
                    <a:pt x="288" y="68"/>
                  </a:lnTo>
                  <a:lnTo>
                    <a:pt x="292" y="68"/>
                  </a:lnTo>
                  <a:lnTo>
                    <a:pt x="294" y="66"/>
                  </a:lnTo>
                  <a:lnTo>
                    <a:pt x="298" y="64"/>
                  </a:lnTo>
                  <a:lnTo>
                    <a:pt x="294" y="62"/>
                  </a:lnTo>
                  <a:lnTo>
                    <a:pt x="292" y="58"/>
                  </a:lnTo>
                  <a:lnTo>
                    <a:pt x="286" y="58"/>
                  </a:lnTo>
                  <a:lnTo>
                    <a:pt x="286" y="56"/>
                  </a:lnTo>
                  <a:lnTo>
                    <a:pt x="282" y="54"/>
                  </a:lnTo>
                  <a:lnTo>
                    <a:pt x="280" y="54"/>
                  </a:lnTo>
                  <a:lnTo>
                    <a:pt x="278" y="56"/>
                  </a:lnTo>
                  <a:lnTo>
                    <a:pt x="278" y="60"/>
                  </a:lnTo>
                  <a:lnTo>
                    <a:pt x="276" y="60"/>
                  </a:lnTo>
                  <a:lnTo>
                    <a:pt x="272" y="60"/>
                  </a:lnTo>
                  <a:lnTo>
                    <a:pt x="270" y="62"/>
                  </a:lnTo>
                  <a:close/>
                  <a:moveTo>
                    <a:pt x="264" y="54"/>
                  </a:moveTo>
                  <a:lnTo>
                    <a:pt x="264" y="56"/>
                  </a:lnTo>
                  <a:lnTo>
                    <a:pt x="262" y="56"/>
                  </a:lnTo>
                  <a:lnTo>
                    <a:pt x="262" y="58"/>
                  </a:lnTo>
                  <a:lnTo>
                    <a:pt x="264" y="58"/>
                  </a:lnTo>
                  <a:lnTo>
                    <a:pt x="264" y="60"/>
                  </a:lnTo>
                  <a:lnTo>
                    <a:pt x="262" y="62"/>
                  </a:lnTo>
                  <a:lnTo>
                    <a:pt x="264" y="62"/>
                  </a:lnTo>
                  <a:lnTo>
                    <a:pt x="264" y="66"/>
                  </a:lnTo>
                  <a:lnTo>
                    <a:pt x="268" y="68"/>
                  </a:lnTo>
                  <a:lnTo>
                    <a:pt x="268" y="64"/>
                  </a:lnTo>
                  <a:lnTo>
                    <a:pt x="270" y="64"/>
                  </a:lnTo>
                  <a:lnTo>
                    <a:pt x="268" y="60"/>
                  </a:lnTo>
                  <a:lnTo>
                    <a:pt x="268" y="58"/>
                  </a:lnTo>
                  <a:lnTo>
                    <a:pt x="268" y="56"/>
                  </a:lnTo>
                  <a:lnTo>
                    <a:pt x="266" y="54"/>
                  </a:lnTo>
                  <a:lnTo>
                    <a:pt x="264" y="54"/>
                  </a:lnTo>
                  <a:close/>
                  <a:moveTo>
                    <a:pt x="288" y="52"/>
                  </a:moveTo>
                  <a:lnTo>
                    <a:pt x="294" y="50"/>
                  </a:lnTo>
                  <a:lnTo>
                    <a:pt x="294" y="54"/>
                  </a:lnTo>
                  <a:lnTo>
                    <a:pt x="298" y="50"/>
                  </a:lnTo>
                  <a:lnTo>
                    <a:pt x="302" y="56"/>
                  </a:lnTo>
                  <a:lnTo>
                    <a:pt x="306" y="54"/>
                  </a:lnTo>
                  <a:lnTo>
                    <a:pt x="306" y="48"/>
                  </a:lnTo>
                  <a:lnTo>
                    <a:pt x="308" y="46"/>
                  </a:lnTo>
                  <a:lnTo>
                    <a:pt x="314" y="46"/>
                  </a:lnTo>
                  <a:lnTo>
                    <a:pt x="318" y="48"/>
                  </a:lnTo>
                  <a:lnTo>
                    <a:pt x="320" y="42"/>
                  </a:lnTo>
                  <a:lnTo>
                    <a:pt x="324" y="44"/>
                  </a:lnTo>
                  <a:lnTo>
                    <a:pt x="322" y="40"/>
                  </a:lnTo>
                  <a:lnTo>
                    <a:pt x="320" y="40"/>
                  </a:lnTo>
                  <a:lnTo>
                    <a:pt x="314" y="40"/>
                  </a:lnTo>
                  <a:lnTo>
                    <a:pt x="308" y="38"/>
                  </a:lnTo>
                  <a:lnTo>
                    <a:pt x="304" y="40"/>
                  </a:lnTo>
                  <a:lnTo>
                    <a:pt x="300" y="42"/>
                  </a:lnTo>
                  <a:lnTo>
                    <a:pt x="294" y="42"/>
                  </a:lnTo>
                  <a:lnTo>
                    <a:pt x="290" y="46"/>
                  </a:lnTo>
                  <a:lnTo>
                    <a:pt x="288" y="46"/>
                  </a:lnTo>
                  <a:lnTo>
                    <a:pt x="288" y="50"/>
                  </a:lnTo>
                  <a:lnTo>
                    <a:pt x="288" y="52"/>
                  </a:lnTo>
                  <a:close/>
                  <a:moveTo>
                    <a:pt x="324" y="48"/>
                  </a:moveTo>
                  <a:lnTo>
                    <a:pt x="322" y="48"/>
                  </a:lnTo>
                  <a:lnTo>
                    <a:pt x="322" y="50"/>
                  </a:lnTo>
                  <a:lnTo>
                    <a:pt x="324" y="52"/>
                  </a:lnTo>
                  <a:lnTo>
                    <a:pt x="326" y="52"/>
                  </a:lnTo>
                  <a:lnTo>
                    <a:pt x="328" y="52"/>
                  </a:lnTo>
                  <a:lnTo>
                    <a:pt x="332" y="54"/>
                  </a:lnTo>
                  <a:lnTo>
                    <a:pt x="332" y="50"/>
                  </a:lnTo>
                  <a:lnTo>
                    <a:pt x="334" y="50"/>
                  </a:lnTo>
                  <a:lnTo>
                    <a:pt x="336" y="50"/>
                  </a:lnTo>
                  <a:lnTo>
                    <a:pt x="338" y="50"/>
                  </a:lnTo>
                  <a:lnTo>
                    <a:pt x="338" y="48"/>
                  </a:lnTo>
                  <a:lnTo>
                    <a:pt x="336" y="48"/>
                  </a:lnTo>
                  <a:lnTo>
                    <a:pt x="334" y="48"/>
                  </a:lnTo>
                  <a:lnTo>
                    <a:pt x="332" y="48"/>
                  </a:lnTo>
                  <a:lnTo>
                    <a:pt x="332" y="46"/>
                  </a:lnTo>
                  <a:lnTo>
                    <a:pt x="328" y="44"/>
                  </a:lnTo>
                  <a:lnTo>
                    <a:pt x="324" y="48"/>
                  </a:lnTo>
                  <a:close/>
                  <a:moveTo>
                    <a:pt x="264" y="50"/>
                  </a:moveTo>
                  <a:lnTo>
                    <a:pt x="264" y="50"/>
                  </a:lnTo>
                  <a:lnTo>
                    <a:pt x="264" y="48"/>
                  </a:lnTo>
                  <a:lnTo>
                    <a:pt x="262" y="48"/>
                  </a:lnTo>
                  <a:lnTo>
                    <a:pt x="262" y="46"/>
                  </a:lnTo>
                  <a:lnTo>
                    <a:pt x="260" y="48"/>
                  </a:lnTo>
                  <a:lnTo>
                    <a:pt x="260" y="50"/>
                  </a:lnTo>
                  <a:lnTo>
                    <a:pt x="260" y="52"/>
                  </a:lnTo>
                  <a:lnTo>
                    <a:pt x="262" y="52"/>
                  </a:lnTo>
                  <a:lnTo>
                    <a:pt x="262" y="54"/>
                  </a:lnTo>
                  <a:lnTo>
                    <a:pt x="264" y="54"/>
                  </a:lnTo>
                  <a:lnTo>
                    <a:pt x="264" y="52"/>
                  </a:lnTo>
                  <a:lnTo>
                    <a:pt x="266" y="52"/>
                  </a:lnTo>
                  <a:lnTo>
                    <a:pt x="264" y="50"/>
                  </a:lnTo>
                  <a:close/>
                  <a:moveTo>
                    <a:pt x="254" y="32"/>
                  </a:moveTo>
                  <a:lnTo>
                    <a:pt x="254" y="32"/>
                  </a:lnTo>
                  <a:lnTo>
                    <a:pt x="256" y="36"/>
                  </a:lnTo>
                  <a:lnTo>
                    <a:pt x="256" y="38"/>
                  </a:lnTo>
                  <a:lnTo>
                    <a:pt x="260" y="38"/>
                  </a:lnTo>
                  <a:lnTo>
                    <a:pt x="262" y="38"/>
                  </a:lnTo>
                  <a:lnTo>
                    <a:pt x="262" y="36"/>
                  </a:lnTo>
                  <a:lnTo>
                    <a:pt x="260" y="36"/>
                  </a:lnTo>
                  <a:lnTo>
                    <a:pt x="258" y="34"/>
                  </a:lnTo>
                  <a:lnTo>
                    <a:pt x="260" y="34"/>
                  </a:lnTo>
                  <a:lnTo>
                    <a:pt x="256" y="32"/>
                  </a:lnTo>
                  <a:lnTo>
                    <a:pt x="256" y="30"/>
                  </a:lnTo>
                  <a:lnTo>
                    <a:pt x="254" y="28"/>
                  </a:lnTo>
                  <a:lnTo>
                    <a:pt x="254" y="30"/>
                  </a:lnTo>
                  <a:lnTo>
                    <a:pt x="254" y="32"/>
                  </a:lnTo>
                  <a:close/>
                  <a:moveTo>
                    <a:pt x="272" y="54"/>
                  </a:moveTo>
                  <a:lnTo>
                    <a:pt x="274" y="56"/>
                  </a:lnTo>
                  <a:lnTo>
                    <a:pt x="268" y="50"/>
                  </a:lnTo>
                  <a:lnTo>
                    <a:pt x="268" y="52"/>
                  </a:lnTo>
                  <a:lnTo>
                    <a:pt x="268" y="54"/>
                  </a:lnTo>
                  <a:lnTo>
                    <a:pt x="272" y="54"/>
                  </a:lnTo>
                  <a:close/>
                  <a:moveTo>
                    <a:pt x="284" y="38"/>
                  </a:moveTo>
                  <a:lnTo>
                    <a:pt x="284" y="38"/>
                  </a:lnTo>
                  <a:lnTo>
                    <a:pt x="284" y="36"/>
                  </a:lnTo>
                  <a:lnTo>
                    <a:pt x="280" y="36"/>
                  </a:lnTo>
                  <a:lnTo>
                    <a:pt x="280" y="38"/>
                  </a:lnTo>
                  <a:lnTo>
                    <a:pt x="282" y="38"/>
                  </a:lnTo>
                  <a:lnTo>
                    <a:pt x="284" y="38"/>
                  </a:lnTo>
                  <a:close/>
                  <a:moveTo>
                    <a:pt x="260" y="30"/>
                  </a:moveTo>
                  <a:lnTo>
                    <a:pt x="258" y="30"/>
                  </a:lnTo>
                  <a:lnTo>
                    <a:pt x="258" y="32"/>
                  </a:lnTo>
                  <a:lnTo>
                    <a:pt x="260" y="32"/>
                  </a:lnTo>
                  <a:lnTo>
                    <a:pt x="260" y="30"/>
                  </a:lnTo>
                  <a:close/>
                  <a:moveTo>
                    <a:pt x="254" y="32"/>
                  </a:moveTo>
                  <a:lnTo>
                    <a:pt x="254" y="32"/>
                  </a:lnTo>
                  <a:lnTo>
                    <a:pt x="252" y="32"/>
                  </a:lnTo>
                  <a:lnTo>
                    <a:pt x="254" y="32"/>
                  </a:lnTo>
                  <a:close/>
                  <a:moveTo>
                    <a:pt x="298" y="32"/>
                  </a:moveTo>
                  <a:lnTo>
                    <a:pt x="300" y="32"/>
                  </a:lnTo>
                  <a:lnTo>
                    <a:pt x="296" y="32"/>
                  </a:lnTo>
                  <a:lnTo>
                    <a:pt x="298" y="32"/>
                  </a:lnTo>
                  <a:close/>
                  <a:moveTo>
                    <a:pt x="104" y="178"/>
                  </a:moveTo>
                  <a:lnTo>
                    <a:pt x="104" y="178"/>
                  </a:lnTo>
                  <a:close/>
                  <a:moveTo>
                    <a:pt x="200" y="96"/>
                  </a:moveTo>
                  <a:lnTo>
                    <a:pt x="202" y="92"/>
                  </a:lnTo>
                  <a:lnTo>
                    <a:pt x="202" y="90"/>
                  </a:lnTo>
                  <a:lnTo>
                    <a:pt x="206" y="88"/>
                  </a:lnTo>
                  <a:lnTo>
                    <a:pt x="204" y="94"/>
                  </a:lnTo>
                  <a:lnTo>
                    <a:pt x="210" y="94"/>
                  </a:lnTo>
                  <a:lnTo>
                    <a:pt x="214" y="98"/>
                  </a:lnTo>
                  <a:lnTo>
                    <a:pt x="214" y="94"/>
                  </a:lnTo>
                  <a:lnTo>
                    <a:pt x="216" y="94"/>
                  </a:lnTo>
                  <a:lnTo>
                    <a:pt x="214" y="92"/>
                  </a:lnTo>
                  <a:lnTo>
                    <a:pt x="210" y="92"/>
                  </a:lnTo>
                  <a:lnTo>
                    <a:pt x="212" y="90"/>
                  </a:lnTo>
                  <a:lnTo>
                    <a:pt x="210" y="88"/>
                  </a:lnTo>
                  <a:lnTo>
                    <a:pt x="206" y="88"/>
                  </a:lnTo>
                  <a:lnTo>
                    <a:pt x="210" y="86"/>
                  </a:lnTo>
                  <a:lnTo>
                    <a:pt x="208" y="82"/>
                  </a:lnTo>
                  <a:lnTo>
                    <a:pt x="204" y="82"/>
                  </a:lnTo>
                  <a:lnTo>
                    <a:pt x="204" y="80"/>
                  </a:lnTo>
                  <a:lnTo>
                    <a:pt x="198" y="80"/>
                  </a:lnTo>
                  <a:lnTo>
                    <a:pt x="196" y="78"/>
                  </a:lnTo>
                  <a:lnTo>
                    <a:pt x="196" y="80"/>
                  </a:lnTo>
                  <a:lnTo>
                    <a:pt x="194" y="80"/>
                  </a:lnTo>
                  <a:lnTo>
                    <a:pt x="192" y="80"/>
                  </a:lnTo>
                  <a:lnTo>
                    <a:pt x="188" y="80"/>
                  </a:lnTo>
                  <a:lnTo>
                    <a:pt x="188" y="76"/>
                  </a:lnTo>
                  <a:lnTo>
                    <a:pt x="184" y="76"/>
                  </a:lnTo>
                  <a:lnTo>
                    <a:pt x="182" y="76"/>
                  </a:lnTo>
                  <a:lnTo>
                    <a:pt x="182" y="74"/>
                  </a:lnTo>
                  <a:lnTo>
                    <a:pt x="184" y="72"/>
                  </a:lnTo>
                  <a:lnTo>
                    <a:pt x="186" y="72"/>
                  </a:lnTo>
                  <a:lnTo>
                    <a:pt x="188" y="70"/>
                  </a:lnTo>
                  <a:lnTo>
                    <a:pt x="186" y="68"/>
                  </a:lnTo>
                  <a:lnTo>
                    <a:pt x="184" y="68"/>
                  </a:lnTo>
                  <a:lnTo>
                    <a:pt x="182" y="68"/>
                  </a:lnTo>
                  <a:lnTo>
                    <a:pt x="180" y="68"/>
                  </a:lnTo>
                  <a:lnTo>
                    <a:pt x="180" y="66"/>
                  </a:lnTo>
                  <a:lnTo>
                    <a:pt x="178" y="64"/>
                  </a:lnTo>
                  <a:lnTo>
                    <a:pt x="180" y="64"/>
                  </a:lnTo>
                  <a:lnTo>
                    <a:pt x="180" y="62"/>
                  </a:lnTo>
                  <a:lnTo>
                    <a:pt x="176" y="62"/>
                  </a:lnTo>
                  <a:lnTo>
                    <a:pt x="180" y="58"/>
                  </a:lnTo>
                  <a:lnTo>
                    <a:pt x="180" y="56"/>
                  </a:lnTo>
                  <a:lnTo>
                    <a:pt x="178" y="56"/>
                  </a:lnTo>
                  <a:lnTo>
                    <a:pt x="178" y="52"/>
                  </a:lnTo>
                  <a:lnTo>
                    <a:pt x="180" y="52"/>
                  </a:lnTo>
                  <a:lnTo>
                    <a:pt x="176" y="50"/>
                  </a:lnTo>
                  <a:lnTo>
                    <a:pt x="176" y="54"/>
                  </a:lnTo>
                  <a:lnTo>
                    <a:pt x="176" y="56"/>
                  </a:lnTo>
                  <a:lnTo>
                    <a:pt x="174" y="60"/>
                  </a:lnTo>
                  <a:lnTo>
                    <a:pt x="172" y="60"/>
                  </a:lnTo>
                  <a:lnTo>
                    <a:pt x="170" y="60"/>
                  </a:lnTo>
                  <a:lnTo>
                    <a:pt x="168" y="60"/>
                  </a:lnTo>
                  <a:lnTo>
                    <a:pt x="170" y="58"/>
                  </a:lnTo>
                  <a:lnTo>
                    <a:pt x="168" y="56"/>
                  </a:lnTo>
                  <a:lnTo>
                    <a:pt x="164" y="56"/>
                  </a:lnTo>
                  <a:lnTo>
                    <a:pt x="166" y="54"/>
                  </a:lnTo>
                  <a:lnTo>
                    <a:pt x="170" y="50"/>
                  </a:lnTo>
                  <a:lnTo>
                    <a:pt x="170" y="48"/>
                  </a:lnTo>
                  <a:lnTo>
                    <a:pt x="174" y="48"/>
                  </a:lnTo>
                  <a:lnTo>
                    <a:pt x="168" y="48"/>
                  </a:lnTo>
                  <a:lnTo>
                    <a:pt x="170" y="46"/>
                  </a:lnTo>
                  <a:lnTo>
                    <a:pt x="170" y="44"/>
                  </a:lnTo>
                  <a:lnTo>
                    <a:pt x="172" y="40"/>
                  </a:lnTo>
                  <a:lnTo>
                    <a:pt x="170" y="40"/>
                  </a:lnTo>
                  <a:lnTo>
                    <a:pt x="168" y="40"/>
                  </a:lnTo>
                  <a:lnTo>
                    <a:pt x="166" y="40"/>
                  </a:lnTo>
                  <a:lnTo>
                    <a:pt x="166" y="38"/>
                  </a:lnTo>
                  <a:lnTo>
                    <a:pt x="168" y="38"/>
                  </a:lnTo>
                  <a:lnTo>
                    <a:pt x="170" y="38"/>
                  </a:lnTo>
                  <a:lnTo>
                    <a:pt x="172" y="38"/>
                  </a:lnTo>
                  <a:lnTo>
                    <a:pt x="174" y="38"/>
                  </a:lnTo>
                  <a:lnTo>
                    <a:pt x="178" y="40"/>
                  </a:lnTo>
                  <a:lnTo>
                    <a:pt x="180" y="42"/>
                  </a:lnTo>
                  <a:lnTo>
                    <a:pt x="180" y="38"/>
                  </a:lnTo>
                  <a:lnTo>
                    <a:pt x="182" y="36"/>
                  </a:lnTo>
                  <a:lnTo>
                    <a:pt x="186" y="36"/>
                  </a:lnTo>
                  <a:lnTo>
                    <a:pt x="188" y="34"/>
                  </a:lnTo>
                  <a:lnTo>
                    <a:pt x="190" y="32"/>
                  </a:lnTo>
                  <a:lnTo>
                    <a:pt x="194" y="34"/>
                  </a:lnTo>
                  <a:lnTo>
                    <a:pt x="194" y="32"/>
                  </a:lnTo>
                  <a:lnTo>
                    <a:pt x="196" y="32"/>
                  </a:lnTo>
                  <a:lnTo>
                    <a:pt x="198" y="32"/>
                  </a:lnTo>
                  <a:lnTo>
                    <a:pt x="200" y="30"/>
                  </a:lnTo>
                  <a:lnTo>
                    <a:pt x="202" y="30"/>
                  </a:lnTo>
                  <a:lnTo>
                    <a:pt x="200" y="26"/>
                  </a:lnTo>
                  <a:lnTo>
                    <a:pt x="198" y="28"/>
                  </a:lnTo>
                  <a:lnTo>
                    <a:pt x="192" y="30"/>
                  </a:lnTo>
                  <a:lnTo>
                    <a:pt x="192" y="32"/>
                  </a:lnTo>
                  <a:lnTo>
                    <a:pt x="188" y="32"/>
                  </a:lnTo>
                  <a:lnTo>
                    <a:pt x="186" y="32"/>
                  </a:lnTo>
                  <a:lnTo>
                    <a:pt x="184" y="32"/>
                  </a:lnTo>
                  <a:lnTo>
                    <a:pt x="182" y="32"/>
                  </a:lnTo>
                  <a:lnTo>
                    <a:pt x="182" y="30"/>
                  </a:lnTo>
                  <a:lnTo>
                    <a:pt x="182" y="28"/>
                  </a:lnTo>
                  <a:lnTo>
                    <a:pt x="180" y="26"/>
                  </a:lnTo>
                  <a:lnTo>
                    <a:pt x="178" y="26"/>
                  </a:lnTo>
                  <a:lnTo>
                    <a:pt x="174" y="26"/>
                  </a:lnTo>
                  <a:lnTo>
                    <a:pt x="170" y="24"/>
                  </a:lnTo>
                  <a:lnTo>
                    <a:pt x="168" y="26"/>
                  </a:lnTo>
                  <a:lnTo>
                    <a:pt x="166" y="28"/>
                  </a:lnTo>
                  <a:lnTo>
                    <a:pt x="164" y="30"/>
                  </a:lnTo>
                  <a:lnTo>
                    <a:pt x="162" y="28"/>
                  </a:lnTo>
                  <a:lnTo>
                    <a:pt x="162" y="26"/>
                  </a:lnTo>
                  <a:lnTo>
                    <a:pt x="160" y="24"/>
                  </a:lnTo>
                  <a:lnTo>
                    <a:pt x="162" y="22"/>
                  </a:lnTo>
                  <a:lnTo>
                    <a:pt x="164" y="20"/>
                  </a:lnTo>
                  <a:lnTo>
                    <a:pt x="166" y="18"/>
                  </a:lnTo>
                  <a:lnTo>
                    <a:pt x="168" y="18"/>
                  </a:lnTo>
                  <a:lnTo>
                    <a:pt x="168" y="20"/>
                  </a:lnTo>
                  <a:lnTo>
                    <a:pt x="170" y="22"/>
                  </a:lnTo>
                  <a:lnTo>
                    <a:pt x="172" y="24"/>
                  </a:lnTo>
                  <a:lnTo>
                    <a:pt x="172" y="20"/>
                  </a:lnTo>
                  <a:lnTo>
                    <a:pt x="174" y="22"/>
                  </a:lnTo>
                  <a:lnTo>
                    <a:pt x="172" y="18"/>
                  </a:lnTo>
                  <a:lnTo>
                    <a:pt x="174" y="18"/>
                  </a:lnTo>
                  <a:lnTo>
                    <a:pt x="178" y="18"/>
                  </a:lnTo>
                  <a:lnTo>
                    <a:pt x="178" y="16"/>
                  </a:lnTo>
                  <a:lnTo>
                    <a:pt x="180" y="16"/>
                  </a:lnTo>
                  <a:lnTo>
                    <a:pt x="184" y="18"/>
                  </a:lnTo>
                  <a:lnTo>
                    <a:pt x="184" y="16"/>
                  </a:lnTo>
                  <a:lnTo>
                    <a:pt x="184" y="14"/>
                  </a:lnTo>
                  <a:lnTo>
                    <a:pt x="188" y="12"/>
                  </a:lnTo>
                  <a:lnTo>
                    <a:pt x="190" y="14"/>
                  </a:lnTo>
                  <a:lnTo>
                    <a:pt x="192" y="14"/>
                  </a:lnTo>
                  <a:lnTo>
                    <a:pt x="196" y="14"/>
                  </a:lnTo>
                  <a:lnTo>
                    <a:pt x="194" y="18"/>
                  </a:lnTo>
                  <a:lnTo>
                    <a:pt x="196" y="20"/>
                  </a:lnTo>
                  <a:lnTo>
                    <a:pt x="198" y="22"/>
                  </a:lnTo>
                  <a:lnTo>
                    <a:pt x="200" y="22"/>
                  </a:lnTo>
                  <a:lnTo>
                    <a:pt x="198" y="18"/>
                  </a:lnTo>
                  <a:lnTo>
                    <a:pt x="200" y="16"/>
                  </a:lnTo>
                  <a:lnTo>
                    <a:pt x="202" y="14"/>
                  </a:lnTo>
                  <a:lnTo>
                    <a:pt x="200" y="14"/>
                  </a:lnTo>
                  <a:lnTo>
                    <a:pt x="202" y="12"/>
                  </a:lnTo>
                  <a:lnTo>
                    <a:pt x="200" y="12"/>
                  </a:lnTo>
                  <a:lnTo>
                    <a:pt x="198" y="10"/>
                  </a:lnTo>
                  <a:lnTo>
                    <a:pt x="200" y="8"/>
                  </a:lnTo>
                  <a:lnTo>
                    <a:pt x="202" y="6"/>
                  </a:lnTo>
                  <a:lnTo>
                    <a:pt x="206" y="8"/>
                  </a:lnTo>
                  <a:lnTo>
                    <a:pt x="208" y="8"/>
                  </a:lnTo>
                  <a:lnTo>
                    <a:pt x="210" y="6"/>
                  </a:lnTo>
                  <a:lnTo>
                    <a:pt x="212" y="8"/>
                  </a:lnTo>
                  <a:lnTo>
                    <a:pt x="216" y="8"/>
                  </a:lnTo>
                  <a:lnTo>
                    <a:pt x="218" y="6"/>
                  </a:lnTo>
                  <a:lnTo>
                    <a:pt x="220" y="8"/>
                  </a:lnTo>
                  <a:lnTo>
                    <a:pt x="224" y="8"/>
                  </a:lnTo>
                  <a:lnTo>
                    <a:pt x="226" y="6"/>
                  </a:lnTo>
                  <a:lnTo>
                    <a:pt x="230" y="8"/>
                  </a:lnTo>
                  <a:lnTo>
                    <a:pt x="228" y="4"/>
                  </a:lnTo>
                  <a:lnTo>
                    <a:pt x="230" y="6"/>
                  </a:lnTo>
                  <a:lnTo>
                    <a:pt x="234" y="4"/>
                  </a:lnTo>
                  <a:lnTo>
                    <a:pt x="234" y="2"/>
                  </a:lnTo>
                  <a:lnTo>
                    <a:pt x="236" y="2"/>
                  </a:lnTo>
                  <a:lnTo>
                    <a:pt x="222" y="0"/>
                  </a:lnTo>
                  <a:lnTo>
                    <a:pt x="200" y="2"/>
                  </a:lnTo>
                  <a:lnTo>
                    <a:pt x="180" y="6"/>
                  </a:lnTo>
                  <a:lnTo>
                    <a:pt x="158" y="10"/>
                  </a:lnTo>
                  <a:lnTo>
                    <a:pt x="138" y="18"/>
                  </a:lnTo>
                  <a:lnTo>
                    <a:pt x="120" y="26"/>
                  </a:lnTo>
                  <a:lnTo>
                    <a:pt x="102" y="36"/>
                  </a:lnTo>
                  <a:lnTo>
                    <a:pt x="86" y="48"/>
                  </a:lnTo>
                  <a:lnTo>
                    <a:pt x="70" y="62"/>
                  </a:lnTo>
                  <a:lnTo>
                    <a:pt x="72" y="62"/>
                  </a:lnTo>
                  <a:lnTo>
                    <a:pt x="70" y="68"/>
                  </a:lnTo>
                  <a:lnTo>
                    <a:pt x="68" y="66"/>
                  </a:lnTo>
                  <a:lnTo>
                    <a:pt x="68" y="68"/>
                  </a:lnTo>
                  <a:lnTo>
                    <a:pt x="66" y="68"/>
                  </a:lnTo>
                  <a:lnTo>
                    <a:pt x="64" y="70"/>
                  </a:lnTo>
                  <a:lnTo>
                    <a:pt x="60" y="74"/>
                  </a:lnTo>
                  <a:lnTo>
                    <a:pt x="56" y="78"/>
                  </a:lnTo>
                  <a:lnTo>
                    <a:pt x="56" y="76"/>
                  </a:lnTo>
                  <a:lnTo>
                    <a:pt x="44" y="90"/>
                  </a:lnTo>
                  <a:lnTo>
                    <a:pt x="34" y="106"/>
                  </a:lnTo>
                  <a:lnTo>
                    <a:pt x="24" y="122"/>
                  </a:lnTo>
                  <a:lnTo>
                    <a:pt x="18" y="138"/>
                  </a:lnTo>
                  <a:lnTo>
                    <a:pt x="10" y="156"/>
                  </a:lnTo>
                  <a:lnTo>
                    <a:pt x="6" y="174"/>
                  </a:lnTo>
                  <a:lnTo>
                    <a:pt x="2" y="192"/>
                  </a:lnTo>
                  <a:lnTo>
                    <a:pt x="0" y="212"/>
                  </a:lnTo>
                  <a:lnTo>
                    <a:pt x="2" y="210"/>
                  </a:lnTo>
                  <a:lnTo>
                    <a:pt x="4" y="206"/>
                  </a:lnTo>
                  <a:lnTo>
                    <a:pt x="2" y="200"/>
                  </a:lnTo>
                  <a:lnTo>
                    <a:pt x="4" y="198"/>
                  </a:lnTo>
                  <a:lnTo>
                    <a:pt x="6" y="200"/>
                  </a:lnTo>
                  <a:lnTo>
                    <a:pt x="6" y="198"/>
                  </a:lnTo>
                  <a:lnTo>
                    <a:pt x="6" y="196"/>
                  </a:lnTo>
                  <a:lnTo>
                    <a:pt x="6" y="194"/>
                  </a:lnTo>
                  <a:lnTo>
                    <a:pt x="4" y="188"/>
                  </a:lnTo>
                  <a:lnTo>
                    <a:pt x="4" y="186"/>
                  </a:lnTo>
                  <a:lnTo>
                    <a:pt x="6" y="184"/>
                  </a:lnTo>
                  <a:lnTo>
                    <a:pt x="6" y="186"/>
                  </a:lnTo>
                  <a:lnTo>
                    <a:pt x="12" y="186"/>
                  </a:lnTo>
                  <a:lnTo>
                    <a:pt x="14" y="182"/>
                  </a:lnTo>
                  <a:lnTo>
                    <a:pt x="14" y="180"/>
                  </a:lnTo>
                  <a:lnTo>
                    <a:pt x="12" y="178"/>
                  </a:lnTo>
                  <a:lnTo>
                    <a:pt x="16" y="176"/>
                  </a:lnTo>
                  <a:lnTo>
                    <a:pt x="14" y="178"/>
                  </a:lnTo>
                  <a:lnTo>
                    <a:pt x="16" y="180"/>
                  </a:lnTo>
                  <a:lnTo>
                    <a:pt x="18" y="178"/>
                  </a:lnTo>
                  <a:lnTo>
                    <a:pt x="20" y="176"/>
                  </a:lnTo>
                  <a:lnTo>
                    <a:pt x="22" y="174"/>
                  </a:lnTo>
                  <a:lnTo>
                    <a:pt x="22" y="168"/>
                  </a:lnTo>
                  <a:lnTo>
                    <a:pt x="24" y="168"/>
                  </a:lnTo>
                  <a:lnTo>
                    <a:pt x="22" y="170"/>
                  </a:lnTo>
                  <a:lnTo>
                    <a:pt x="22" y="172"/>
                  </a:lnTo>
                  <a:lnTo>
                    <a:pt x="22" y="174"/>
                  </a:lnTo>
                  <a:lnTo>
                    <a:pt x="22" y="178"/>
                  </a:lnTo>
                  <a:lnTo>
                    <a:pt x="20" y="182"/>
                  </a:lnTo>
                  <a:lnTo>
                    <a:pt x="22" y="184"/>
                  </a:lnTo>
                  <a:lnTo>
                    <a:pt x="20" y="184"/>
                  </a:lnTo>
                  <a:lnTo>
                    <a:pt x="22" y="188"/>
                  </a:lnTo>
                  <a:lnTo>
                    <a:pt x="20" y="194"/>
                  </a:lnTo>
                  <a:lnTo>
                    <a:pt x="18" y="200"/>
                  </a:lnTo>
                  <a:lnTo>
                    <a:pt x="18" y="202"/>
                  </a:lnTo>
                  <a:lnTo>
                    <a:pt x="18" y="204"/>
                  </a:lnTo>
                  <a:lnTo>
                    <a:pt x="18" y="206"/>
                  </a:lnTo>
                  <a:lnTo>
                    <a:pt x="16" y="208"/>
                  </a:lnTo>
                  <a:lnTo>
                    <a:pt x="14" y="210"/>
                  </a:lnTo>
                  <a:lnTo>
                    <a:pt x="12" y="212"/>
                  </a:lnTo>
                  <a:lnTo>
                    <a:pt x="12" y="214"/>
                  </a:lnTo>
                  <a:lnTo>
                    <a:pt x="10" y="216"/>
                  </a:lnTo>
                  <a:lnTo>
                    <a:pt x="12" y="216"/>
                  </a:lnTo>
                  <a:lnTo>
                    <a:pt x="12" y="218"/>
                  </a:lnTo>
                  <a:lnTo>
                    <a:pt x="12" y="222"/>
                  </a:lnTo>
                  <a:lnTo>
                    <a:pt x="10" y="224"/>
                  </a:lnTo>
                  <a:lnTo>
                    <a:pt x="8" y="226"/>
                  </a:lnTo>
                  <a:lnTo>
                    <a:pt x="10" y="230"/>
                  </a:lnTo>
                  <a:lnTo>
                    <a:pt x="10" y="234"/>
                  </a:lnTo>
                  <a:lnTo>
                    <a:pt x="8" y="240"/>
                  </a:lnTo>
                  <a:lnTo>
                    <a:pt x="12" y="248"/>
                  </a:lnTo>
                  <a:lnTo>
                    <a:pt x="10" y="252"/>
                  </a:lnTo>
                  <a:lnTo>
                    <a:pt x="10" y="260"/>
                  </a:lnTo>
                  <a:lnTo>
                    <a:pt x="12" y="264"/>
                  </a:lnTo>
                  <a:lnTo>
                    <a:pt x="14" y="270"/>
                  </a:lnTo>
                  <a:lnTo>
                    <a:pt x="14" y="278"/>
                  </a:lnTo>
                  <a:lnTo>
                    <a:pt x="16" y="282"/>
                  </a:lnTo>
                  <a:lnTo>
                    <a:pt x="18" y="282"/>
                  </a:lnTo>
                  <a:lnTo>
                    <a:pt x="16" y="286"/>
                  </a:lnTo>
                  <a:lnTo>
                    <a:pt x="20" y="288"/>
                  </a:lnTo>
                  <a:lnTo>
                    <a:pt x="18" y="292"/>
                  </a:lnTo>
                  <a:lnTo>
                    <a:pt x="22" y="294"/>
                  </a:lnTo>
                  <a:lnTo>
                    <a:pt x="22" y="298"/>
                  </a:lnTo>
                  <a:lnTo>
                    <a:pt x="24" y="302"/>
                  </a:lnTo>
                  <a:lnTo>
                    <a:pt x="26" y="306"/>
                  </a:lnTo>
                  <a:lnTo>
                    <a:pt x="26" y="308"/>
                  </a:lnTo>
                  <a:lnTo>
                    <a:pt x="26" y="310"/>
                  </a:lnTo>
                  <a:lnTo>
                    <a:pt x="28" y="312"/>
                  </a:lnTo>
                  <a:lnTo>
                    <a:pt x="30" y="316"/>
                  </a:lnTo>
                  <a:lnTo>
                    <a:pt x="34" y="318"/>
                  </a:lnTo>
                  <a:lnTo>
                    <a:pt x="34" y="320"/>
                  </a:lnTo>
                  <a:lnTo>
                    <a:pt x="38" y="322"/>
                  </a:lnTo>
                  <a:lnTo>
                    <a:pt x="40" y="326"/>
                  </a:lnTo>
                  <a:lnTo>
                    <a:pt x="42" y="326"/>
                  </a:lnTo>
                  <a:lnTo>
                    <a:pt x="44" y="330"/>
                  </a:lnTo>
                  <a:lnTo>
                    <a:pt x="46" y="330"/>
                  </a:lnTo>
                  <a:lnTo>
                    <a:pt x="48" y="332"/>
                  </a:lnTo>
                  <a:lnTo>
                    <a:pt x="50" y="334"/>
                  </a:lnTo>
                  <a:lnTo>
                    <a:pt x="54" y="336"/>
                  </a:lnTo>
                  <a:lnTo>
                    <a:pt x="56" y="340"/>
                  </a:lnTo>
                  <a:lnTo>
                    <a:pt x="60" y="340"/>
                  </a:lnTo>
                  <a:lnTo>
                    <a:pt x="62" y="344"/>
                  </a:lnTo>
                  <a:lnTo>
                    <a:pt x="62" y="346"/>
                  </a:lnTo>
                  <a:lnTo>
                    <a:pt x="64" y="346"/>
                  </a:lnTo>
                  <a:lnTo>
                    <a:pt x="64" y="344"/>
                  </a:lnTo>
                  <a:lnTo>
                    <a:pt x="66" y="344"/>
                  </a:lnTo>
                  <a:lnTo>
                    <a:pt x="68" y="344"/>
                  </a:lnTo>
                  <a:lnTo>
                    <a:pt x="70" y="344"/>
                  </a:lnTo>
                  <a:lnTo>
                    <a:pt x="72" y="344"/>
                  </a:lnTo>
                  <a:lnTo>
                    <a:pt x="68" y="342"/>
                  </a:lnTo>
                  <a:lnTo>
                    <a:pt x="66" y="342"/>
                  </a:lnTo>
                  <a:lnTo>
                    <a:pt x="62" y="340"/>
                  </a:lnTo>
                  <a:lnTo>
                    <a:pt x="60" y="338"/>
                  </a:lnTo>
                  <a:lnTo>
                    <a:pt x="56" y="338"/>
                  </a:lnTo>
                  <a:lnTo>
                    <a:pt x="54" y="334"/>
                  </a:lnTo>
                  <a:lnTo>
                    <a:pt x="48" y="330"/>
                  </a:lnTo>
                  <a:lnTo>
                    <a:pt x="46" y="330"/>
                  </a:lnTo>
                  <a:lnTo>
                    <a:pt x="46" y="326"/>
                  </a:lnTo>
                  <a:lnTo>
                    <a:pt x="44" y="326"/>
                  </a:lnTo>
                  <a:lnTo>
                    <a:pt x="42" y="326"/>
                  </a:lnTo>
                  <a:lnTo>
                    <a:pt x="40" y="324"/>
                  </a:lnTo>
                  <a:lnTo>
                    <a:pt x="40" y="322"/>
                  </a:lnTo>
                  <a:lnTo>
                    <a:pt x="40" y="320"/>
                  </a:lnTo>
                  <a:lnTo>
                    <a:pt x="38" y="320"/>
                  </a:lnTo>
                  <a:lnTo>
                    <a:pt x="36" y="320"/>
                  </a:lnTo>
                  <a:lnTo>
                    <a:pt x="36" y="318"/>
                  </a:lnTo>
                  <a:lnTo>
                    <a:pt x="34" y="318"/>
                  </a:lnTo>
                  <a:lnTo>
                    <a:pt x="34" y="316"/>
                  </a:lnTo>
                  <a:lnTo>
                    <a:pt x="34" y="314"/>
                  </a:lnTo>
                  <a:lnTo>
                    <a:pt x="32" y="312"/>
                  </a:lnTo>
                  <a:lnTo>
                    <a:pt x="30" y="310"/>
                  </a:lnTo>
                  <a:lnTo>
                    <a:pt x="28" y="306"/>
                  </a:lnTo>
                  <a:lnTo>
                    <a:pt x="28" y="304"/>
                  </a:lnTo>
                  <a:lnTo>
                    <a:pt x="30" y="302"/>
                  </a:lnTo>
                  <a:lnTo>
                    <a:pt x="30" y="300"/>
                  </a:lnTo>
                  <a:lnTo>
                    <a:pt x="30" y="298"/>
                  </a:lnTo>
                  <a:lnTo>
                    <a:pt x="28" y="298"/>
                  </a:lnTo>
                  <a:lnTo>
                    <a:pt x="26" y="294"/>
                  </a:lnTo>
                  <a:lnTo>
                    <a:pt x="24" y="292"/>
                  </a:lnTo>
                  <a:lnTo>
                    <a:pt x="24" y="288"/>
                  </a:lnTo>
                  <a:lnTo>
                    <a:pt x="24" y="286"/>
                  </a:lnTo>
                  <a:lnTo>
                    <a:pt x="22" y="280"/>
                  </a:lnTo>
                  <a:lnTo>
                    <a:pt x="24" y="276"/>
                  </a:lnTo>
                  <a:lnTo>
                    <a:pt x="22" y="274"/>
                  </a:lnTo>
                  <a:lnTo>
                    <a:pt x="22" y="270"/>
                  </a:lnTo>
                  <a:lnTo>
                    <a:pt x="22" y="264"/>
                  </a:lnTo>
                  <a:lnTo>
                    <a:pt x="20" y="260"/>
                  </a:lnTo>
                  <a:lnTo>
                    <a:pt x="22" y="256"/>
                  </a:lnTo>
                  <a:lnTo>
                    <a:pt x="20" y="252"/>
                  </a:lnTo>
                  <a:lnTo>
                    <a:pt x="20" y="248"/>
                  </a:lnTo>
                  <a:lnTo>
                    <a:pt x="18" y="244"/>
                  </a:lnTo>
                  <a:lnTo>
                    <a:pt x="18" y="242"/>
                  </a:lnTo>
                  <a:lnTo>
                    <a:pt x="18" y="240"/>
                  </a:lnTo>
                  <a:lnTo>
                    <a:pt x="18" y="238"/>
                  </a:lnTo>
                  <a:lnTo>
                    <a:pt x="18" y="234"/>
                  </a:lnTo>
                  <a:lnTo>
                    <a:pt x="18" y="232"/>
                  </a:lnTo>
                  <a:lnTo>
                    <a:pt x="22" y="232"/>
                  </a:lnTo>
                  <a:lnTo>
                    <a:pt x="24" y="234"/>
                  </a:lnTo>
                  <a:lnTo>
                    <a:pt x="24" y="238"/>
                  </a:lnTo>
                  <a:lnTo>
                    <a:pt x="22" y="240"/>
                  </a:lnTo>
                  <a:lnTo>
                    <a:pt x="24" y="242"/>
                  </a:lnTo>
                  <a:lnTo>
                    <a:pt x="26" y="244"/>
                  </a:lnTo>
                  <a:lnTo>
                    <a:pt x="24" y="246"/>
                  </a:lnTo>
                  <a:lnTo>
                    <a:pt x="24" y="248"/>
                  </a:lnTo>
                  <a:lnTo>
                    <a:pt x="24" y="252"/>
                  </a:lnTo>
                  <a:lnTo>
                    <a:pt x="24" y="254"/>
                  </a:lnTo>
                  <a:lnTo>
                    <a:pt x="26" y="256"/>
                  </a:lnTo>
                  <a:lnTo>
                    <a:pt x="28" y="256"/>
                  </a:lnTo>
                  <a:lnTo>
                    <a:pt x="30" y="252"/>
                  </a:lnTo>
                  <a:lnTo>
                    <a:pt x="36" y="252"/>
                  </a:lnTo>
                  <a:lnTo>
                    <a:pt x="34" y="246"/>
                  </a:lnTo>
                  <a:lnTo>
                    <a:pt x="36" y="246"/>
                  </a:lnTo>
                  <a:lnTo>
                    <a:pt x="38" y="240"/>
                  </a:lnTo>
                  <a:lnTo>
                    <a:pt x="34" y="238"/>
                  </a:lnTo>
                  <a:lnTo>
                    <a:pt x="36" y="232"/>
                  </a:lnTo>
                  <a:lnTo>
                    <a:pt x="34" y="230"/>
                  </a:lnTo>
                  <a:lnTo>
                    <a:pt x="34" y="224"/>
                  </a:lnTo>
                  <a:lnTo>
                    <a:pt x="34" y="218"/>
                  </a:lnTo>
                  <a:lnTo>
                    <a:pt x="36" y="218"/>
                  </a:lnTo>
                  <a:lnTo>
                    <a:pt x="36" y="214"/>
                  </a:lnTo>
                  <a:lnTo>
                    <a:pt x="40" y="212"/>
                  </a:lnTo>
                  <a:lnTo>
                    <a:pt x="42" y="216"/>
                  </a:lnTo>
                  <a:lnTo>
                    <a:pt x="44" y="218"/>
                  </a:lnTo>
                  <a:lnTo>
                    <a:pt x="42" y="224"/>
                  </a:lnTo>
                  <a:lnTo>
                    <a:pt x="40" y="226"/>
                  </a:lnTo>
                  <a:lnTo>
                    <a:pt x="38" y="226"/>
                  </a:lnTo>
                  <a:lnTo>
                    <a:pt x="40" y="226"/>
                  </a:lnTo>
                  <a:lnTo>
                    <a:pt x="40" y="230"/>
                  </a:lnTo>
                  <a:lnTo>
                    <a:pt x="42" y="230"/>
                  </a:lnTo>
                  <a:lnTo>
                    <a:pt x="44" y="226"/>
                  </a:lnTo>
                  <a:lnTo>
                    <a:pt x="46" y="226"/>
                  </a:lnTo>
                  <a:lnTo>
                    <a:pt x="46" y="220"/>
                  </a:lnTo>
                  <a:lnTo>
                    <a:pt x="50" y="220"/>
                  </a:lnTo>
                  <a:lnTo>
                    <a:pt x="52" y="218"/>
                  </a:lnTo>
                  <a:lnTo>
                    <a:pt x="54" y="220"/>
                  </a:lnTo>
                  <a:lnTo>
                    <a:pt x="58" y="222"/>
                  </a:lnTo>
                  <a:lnTo>
                    <a:pt x="64" y="222"/>
                  </a:lnTo>
                  <a:lnTo>
                    <a:pt x="72" y="218"/>
                  </a:lnTo>
                  <a:lnTo>
                    <a:pt x="74" y="216"/>
                  </a:lnTo>
                  <a:lnTo>
                    <a:pt x="76" y="212"/>
                  </a:lnTo>
                  <a:lnTo>
                    <a:pt x="82" y="212"/>
                  </a:lnTo>
                  <a:lnTo>
                    <a:pt x="84" y="206"/>
                  </a:lnTo>
                  <a:lnTo>
                    <a:pt x="84" y="204"/>
                  </a:lnTo>
                  <a:lnTo>
                    <a:pt x="82" y="202"/>
                  </a:lnTo>
                  <a:lnTo>
                    <a:pt x="84" y="202"/>
                  </a:lnTo>
                  <a:lnTo>
                    <a:pt x="84" y="200"/>
                  </a:lnTo>
                  <a:lnTo>
                    <a:pt x="82" y="196"/>
                  </a:lnTo>
                  <a:lnTo>
                    <a:pt x="84" y="196"/>
                  </a:lnTo>
                  <a:lnTo>
                    <a:pt x="86" y="196"/>
                  </a:lnTo>
                  <a:lnTo>
                    <a:pt x="88" y="196"/>
                  </a:lnTo>
                  <a:lnTo>
                    <a:pt x="88" y="194"/>
                  </a:lnTo>
                  <a:lnTo>
                    <a:pt x="86" y="194"/>
                  </a:lnTo>
                  <a:lnTo>
                    <a:pt x="86" y="190"/>
                  </a:lnTo>
                  <a:lnTo>
                    <a:pt x="84" y="190"/>
                  </a:lnTo>
                  <a:lnTo>
                    <a:pt x="86" y="188"/>
                  </a:lnTo>
                  <a:lnTo>
                    <a:pt x="88" y="186"/>
                  </a:lnTo>
                  <a:lnTo>
                    <a:pt x="86" y="186"/>
                  </a:lnTo>
                  <a:lnTo>
                    <a:pt x="86" y="184"/>
                  </a:lnTo>
                  <a:lnTo>
                    <a:pt x="84" y="184"/>
                  </a:lnTo>
                  <a:lnTo>
                    <a:pt x="84" y="182"/>
                  </a:lnTo>
                  <a:lnTo>
                    <a:pt x="88" y="182"/>
                  </a:lnTo>
                  <a:lnTo>
                    <a:pt x="88" y="180"/>
                  </a:lnTo>
                  <a:lnTo>
                    <a:pt x="90" y="178"/>
                  </a:lnTo>
                  <a:lnTo>
                    <a:pt x="92" y="178"/>
                  </a:lnTo>
                  <a:lnTo>
                    <a:pt x="94" y="178"/>
                  </a:lnTo>
                  <a:lnTo>
                    <a:pt x="96" y="178"/>
                  </a:lnTo>
                  <a:lnTo>
                    <a:pt x="96" y="176"/>
                  </a:lnTo>
                  <a:lnTo>
                    <a:pt x="92" y="174"/>
                  </a:lnTo>
                  <a:lnTo>
                    <a:pt x="90" y="174"/>
                  </a:lnTo>
                  <a:lnTo>
                    <a:pt x="88" y="172"/>
                  </a:lnTo>
                  <a:lnTo>
                    <a:pt x="88" y="168"/>
                  </a:lnTo>
                  <a:lnTo>
                    <a:pt x="88" y="166"/>
                  </a:lnTo>
                  <a:lnTo>
                    <a:pt x="88" y="164"/>
                  </a:lnTo>
                  <a:lnTo>
                    <a:pt x="90" y="164"/>
                  </a:lnTo>
                  <a:lnTo>
                    <a:pt x="94" y="166"/>
                  </a:lnTo>
                  <a:lnTo>
                    <a:pt x="96" y="164"/>
                  </a:lnTo>
                  <a:lnTo>
                    <a:pt x="98" y="162"/>
                  </a:lnTo>
                  <a:lnTo>
                    <a:pt x="100" y="160"/>
                  </a:lnTo>
                  <a:lnTo>
                    <a:pt x="102" y="160"/>
                  </a:lnTo>
                  <a:lnTo>
                    <a:pt x="104" y="160"/>
                  </a:lnTo>
                  <a:lnTo>
                    <a:pt x="104" y="162"/>
                  </a:lnTo>
                  <a:lnTo>
                    <a:pt x="102" y="164"/>
                  </a:lnTo>
                  <a:lnTo>
                    <a:pt x="98" y="166"/>
                  </a:lnTo>
                  <a:lnTo>
                    <a:pt x="96" y="172"/>
                  </a:lnTo>
                  <a:lnTo>
                    <a:pt x="98" y="170"/>
                  </a:lnTo>
                  <a:lnTo>
                    <a:pt x="102" y="168"/>
                  </a:lnTo>
                  <a:lnTo>
                    <a:pt x="108" y="170"/>
                  </a:lnTo>
                  <a:lnTo>
                    <a:pt x="110" y="172"/>
                  </a:lnTo>
                  <a:lnTo>
                    <a:pt x="108" y="172"/>
                  </a:lnTo>
                  <a:lnTo>
                    <a:pt x="108" y="174"/>
                  </a:lnTo>
                  <a:lnTo>
                    <a:pt x="106" y="176"/>
                  </a:lnTo>
                  <a:lnTo>
                    <a:pt x="104" y="178"/>
                  </a:lnTo>
                  <a:lnTo>
                    <a:pt x="106" y="178"/>
                  </a:lnTo>
                  <a:lnTo>
                    <a:pt x="108" y="178"/>
                  </a:lnTo>
                  <a:lnTo>
                    <a:pt x="108" y="182"/>
                  </a:lnTo>
                  <a:lnTo>
                    <a:pt x="106" y="186"/>
                  </a:lnTo>
                  <a:lnTo>
                    <a:pt x="104" y="188"/>
                  </a:lnTo>
                  <a:lnTo>
                    <a:pt x="102" y="190"/>
                  </a:lnTo>
                  <a:lnTo>
                    <a:pt x="102" y="192"/>
                  </a:lnTo>
                  <a:lnTo>
                    <a:pt x="104" y="192"/>
                  </a:lnTo>
                  <a:lnTo>
                    <a:pt x="106" y="192"/>
                  </a:lnTo>
                  <a:lnTo>
                    <a:pt x="108" y="192"/>
                  </a:lnTo>
                  <a:lnTo>
                    <a:pt x="108" y="194"/>
                  </a:lnTo>
                  <a:lnTo>
                    <a:pt x="110" y="194"/>
                  </a:lnTo>
                  <a:lnTo>
                    <a:pt x="110" y="196"/>
                  </a:lnTo>
                  <a:lnTo>
                    <a:pt x="112" y="194"/>
                  </a:lnTo>
                  <a:lnTo>
                    <a:pt x="112" y="192"/>
                  </a:lnTo>
                  <a:lnTo>
                    <a:pt x="112" y="190"/>
                  </a:lnTo>
                  <a:lnTo>
                    <a:pt x="112" y="188"/>
                  </a:lnTo>
                  <a:lnTo>
                    <a:pt x="114" y="188"/>
                  </a:lnTo>
                  <a:lnTo>
                    <a:pt x="114" y="186"/>
                  </a:lnTo>
                  <a:lnTo>
                    <a:pt x="112" y="184"/>
                  </a:lnTo>
                  <a:lnTo>
                    <a:pt x="112" y="182"/>
                  </a:lnTo>
                  <a:lnTo>
                    <a:pt x="116" y="180"/>
                  </a:lnTo>
                  <a:lnTo>
                    <a:pt x="114" y="176"/>
                  </a:lnTo>
                  <a:lnTo>
                    <a:pt x="112" y="176"/>
                  </a:lnTo>
                  <a:lnTo>
                    <a:pt x="114" y="172"/>
                  </a:lnTo>
                  <a:lnTo>
                    <a:pt x="114" y="166"/>
                  </a:lnTo>
                  <a:lnTo>
                    <a:pt x="118" y="166"/>
                  </a:lnTo>
                  <a:lnTo>
                    <a:pt x="120" y="164"/>
                  </a:lnTo>
                  <a:lnTo>
                    <a:pt x="122" y="168"/>
                  </a:lnTo>
                  <a:lnTo>
                    <a:pt x="126" y="168"/>
                  </a:lnTo>
                  <a:lnTo>
                    <a:pt x="130" y="166"/>
                  </a:lnTo>
                  <a:lnTo>
                    <a:pt x="134" y="164"/>
                  </a:lnTo>
                  <a:lnTo>
                    <a:pt x="140" y="160"/>
                  </a:lnTo>
                  <a:lnTo>
                    <a:pt x="142" y="156"/>
                  </a:lnTo>
                  <a:lnTo>
                    <a:pt x="142" y="154"/>
                  </a:lnTo>
                  <a:lnTo>
                    <a:pt x="144" y="154"/>
                  </a:lnTo>
                  <a:lnTo>
                    <a:pt x="144" y="152"/>
                  </a:lnTo>
                  <a:lnTo>
                    <a:pt x="146" y="152"/>
                  </a:lnTo>
                  <a:lnTo>
                    <a:pt x="146" y="150"/>
                  </a:lnTo>
                  <a:lnTo>
                    <a:pt x="146" y="148"/>
                  </a:lnTo>
                  <a:lnTo>
                    <a:pt x="144" y="148"/>
                  </a:lnTo>
                  <a:lnTo>
                    <a:pt x="146" y="144"/>
                  </a:lnTo>
                  <a:lnTo>
                    <a:pt x="144" y="146"/>
                  </a:lnTo>
                  <a:lnTo>
                    <a:pt x="144" y="144"/>
                  </a:lnTo>
                  <a:lnTo>
                    <a:pt x="144" y="142"/>
                  </a:lnTo>
                  <a:lnTo>
                    <a:pt x="142" y="142"/>
                  </a:lnTo>
                  <a:lnTo>
                    <a:pt x="138" y="142"/>
                  </a:lnTo>
                  <a:lnTo>
                    <a:pt x="136" y="142"/>
                  </a:lnTo>
                  <a:lnTo>
                    <a:pt x="134" y="144"/>
                  </a:lnTo>
                  <a:lnTo>
                    <a:pt x="132" y="148"/>
                  </a:lnTo>
                  <a:lnTo>
                    <a:pt x="126" y="146"/>
                  </a:lnTo>
                  <a:lnTo>
                    <a:pt x="124" y="144"/>
                  </a:lnTo>
                  <a:lnTo>
                    <a:pt x="130" y="146"/>
                  </a:lnTo>
                  <a:lnTo>
                    <a:pt x="134" y="142"/>
                  </a:lnTo>
                  <a:lnTo>
                    <a:pt x="136" y="140"/>
                  </a:lnTo>
                  <a:lnTo>
                    <a:pt x="142" y="140"/>
                  </a:lnTo>
                  <a:lnTo>
                    <a:pt x="144" y="136"/>
                  </a:lnTo>
                  <a:lnTo>
                    <a:pt x="144" y="134"/>
                  </a:lnTo>
                  <a:lnTo>
                    <a:pt x="146" y="132"/>
                  </a:lnTo>
                  <a:lnTo>
                    <a:pt x="144" y="130"/>
                  </a:lnTo>
                  <a:lnTo>
                    <a:pt x="144" y="128"/>
                  </a:lnTo>
                  <a:lnTo>
                    <a:pt x="144" y="126"/>
                  </a:lnTo>
                  <a:lnTo>
                    <a:pt x="142" y="126"/>
                  </a:lnTo>
                  <a:lnTo>
                    <a:pt x="144" y="124"/>
                  </a:lnTo>
                  <a:lnTo>
                    <a:pt x="146" y="124"/>
                  </a:lnTo>
                  <a:lnTo>
                    <a:pt x="148" y="124"/>
                  </a:lnTo>
                  <a:lnTo>
                    <a:pt x="150" y="124"/>
                  </a:lnTo>
                  <a:lnTo>
                    <a:pt x="152" y="122"/>
                  </a:lnTo>
                  <a:lnTo>
                    <a:pt x="152" y="120"/>
                  </a:lnTo>
                  <a:lnTo>
                    <a:pt x="154" y="120"/>
                  </a:lnTo>
                  <a:lnTo>
                    <a:pt x="156" y="118"/>
                  </a:lnTo>
                  <a:lnTo>
                    <a:pt x="160" y="116"/>
                  </a:lnTo>
                  <a:lnTo>
                    <a:pt x="162" y="116"/>
                  </a:lnTo>
                  <a:lnTo>
                    <a:pt x="164" y="116"/>
                  </a:lnTo>
                  <a:lnTo>
                    <a:pt x="166" y="116"/>
                  </a:lnTo>
                  <a:lnTo>
                    <a:pt x="170" y="120"/>
                  </a:lnTo>
                  <a:lnTo>
                    <a:pt x="172" y="116"/>
                  </a:lnTo>
                  <a:lnTo>
                    <a:pt x="174" y="112"/>
                  </a:lnTo>
                  <a:lnTo>
                    <a:pt x="176" y="112"/>
                  </a:lnTo>
                  <a:lnTo>
                    <a:pt x="180" y="114"/>
                  </a:lnTo>
                  <a:lnTo>
                    <a:pt x="184" y="112"/>
                  </a:lnTo>
                  <a:lnTo>
                    <a:pt x="184" y="116"/>
                  </a:lnTo>
                  <a:lnTo>
                    <a:pt x="176" y="120"/>
                  </a:lnTo>
                  <a:lnTo>
                    <a:pt x="172" y="124"/>
                  </a:lnTo>
                  <a:lnTo>
                    <a:pt x="172" y="126"/>
                  </a:lnTo>
                  <a:lnTo>
                    <a:pt x="172" y="128"/>
                  </a:lnTo>
                  <a:lnTo>
                    <a:pt x="172" y="130"/>
                  </a:lnTo>
                  <a:lnTo>
                    <a:pt x="170" y="130"/>
                  </a:lnTo>
                  <a:lnTo>
                    <a:pt x="170" y="132"/>
                  </a:lnTo>
                  <a:lnTo>
                    <a:pt x="170" y="134"/>
                  </a:lnTo>
                  <a:lnTo>
                    <a:pt x="172" y="134"/>
                  </a:lnTo>
                  <a:lnTo>
                    <a:pt x="172" y="136"/>
                  </a:lnTo>
                  <a:lnTo>
                    <a:pt x="172" y="140"/>
                  </a:lnTo>
                  <a:lnTo>
                    <a:pt x="172" y="142"/>
                  </a:lnTo>
                  <a:lnTo>
                    <a:pt x="168" y="146"/>
                  </a:lnTo>
                  <a:lnTo>
                    <a:pt x="168" y="148"/>
                  </a:lnTo>
                  <a:lnTo>
                    <a:pt x="168" y="152"/>
                  </a:lnTo>
                  <a:lnTo>
                    <a:pt x="168" y="150"/>
                  </a:lnTo>
                  <a:lnTo>
                    <a:pt x="170" y="150"/>
                  </a:lnTo>
                  <a:lnTo>
                    <a:pt x="170" y="148"/>
                  </a:lnTo>
                  <a:lnTo>
                    <a:pt x="170" y="146"/>
                  </a:lnTo>
                  <a:lnTo>
                    <a:pt x="172" y="146"/>
                  </a:lnTo>
                  <a:lnTo>
                    <a:pt x="172" y="144"/>
                  </a:lnTo>
                  <a:lnTo>
                    <a:pt x="174" y="144"/>
                  </a:lnTo>
                  <a:lnTo>
                    <a:pt x="174" y="142"/>
                  </a:lnTo>
                  <a:lnTo>
                    <a:pt x="176" y="142"/>
                  </a:lnTo>
                  <a:lnTo>
                    <a:pt x="178" y="142"/>
                  </a:lnTo>
                  <a:lnTo>
                    <a:pt x="178" y="136"/>
                  </a:lnTo>
                  <a:lnTo>
                    <a:pt x="182" y="134"/>
                  </a:lnTo>
                  <a:lnTo>
                    <a:pt x="184" y="132"/>
                  </a:lnTo>
                  <a:lnTo>
                    <a:pt x="184" y="134"/>
                  </a:lnTo>
                  <a:lnTo>
                    <a:pt x="186" y="134"/>
                  </a:lnTo>
                  <a:lnTo>
                    <a:pt x="188" y="134"/>
                  </a:lnTo>
                  <a:lnTo>
                    <a:pt x="188" y="132"/>
                  </a:lnTo>
                  <a:lnTo>
                    <a:pt x="188" y="130"/>
                  </a:lnTo>
                  <a:lnTo>
                    <a:pt x="188" y="128"/>
                  </a:lnTo>
                  <a:lnTo>
                    <a:pt x="188" y="126"/>
                  </a:lnTo>
                  <a:lnTo>
                    <a:pt x="192" y="126"/>
                  </a:lnTo>
                  <a:lnTo>
                    <a:pt x="188" y="122"/>
                  </a:lnTo>
                  <a:lnTo>
                    <a:pt x="192" y="118"/>
                  </a:lnTo>
                  <a:lnTo>
                    <a:pt x="192" y="114"/>
                  </a:lnTo>
                  <a:lnTo>
                    <a:pt x="194" y="112"/>
                  </a:lnTo>
                  <a:lnTo>
                    <a:pt x="194" y="110"/>
                  </a:lnTo>
                  <a:lnTo>
                    <a:pt x="190" y="106"/>
                  </a:lnTo>
                  <a:lnTo>
                    <a:pt x="188" y="102"/>
                  </a:lnTo>
                  <a:lnTo>
                    <a:pt x="192" y="100"/>
                  </a:lnTo>
                  <a:lnTo>
                    <a:pt x="194" y="100"/>
                  </a:lnTo>
                  <a:lnTo>
                    <a:pt x="196" y="100"/>
                  </a:lnTo>
                  <a:lnTo>
                    <a:pt x="196" y="104"/>
                  </a:lnTo>
                  <a:lnTo>
                    <a:pt x="198" y="104"/>
                  </a:lnTo>
                  <a:lnTo>
                    <a:pt x="200" y="102"/>
                  </a:lnTo>
                  <a:lnTo>
                    <a:pt x="198" y="98"/>
                  </a:lnTo>
                  <a:lnTo>
                    <a:pt x="194" y="96"/>
                  </a:lnTo>
                  <a:lnTo>
                    <a:pt x="196" y="92"/>
                  </a:lnTo>
                  <a:lnTo>
                    <a:pt x="200" y="96"/>
                  </a:lnTo>
                  <a:close/>
                  <a:moveTo>
                    <a:pt x="78" y="222"/>
                  </a:moveTo>
                  <a:lnTo>
                    <a:pt x="76" y="222"/>
                  </a:lnTo>
                  <a:lnTo>
                    <a:pt x="74" y="222"/>
                  </a:lnTo>
                  <a:lnTo>
                    <a:pt x="72" y="224"/>
                  </a:lnTo>
                  <a:lnTo>
                    <a:pt x="72" y="226"/>
                  </a:lnTo>
                  <a:lnTo>
                    <a:pt x="70" y="228"/>
                  </a:lnTo>
                  <a:lnTo>
                    <a:pt x="70" y="230"/>
                  </a:lnTo>
                  <a:lnTo>
                    <a:pt x="70" y="232"/>
                  </a:lnTo>
                  <a:lnTo>
                    <a:pt x="72" y="232"/>
                  </a:lnTo>
                  <a:lnTo>
                    <a:pt x="74" y="230"/>
                  </a:lnTo>
                  <a:lnTo>
                    <a:pt x="74" y="228"/>
                  </a:lnTo>
                  <a:lnTo>
                    <a:pt x="76" y="228"/>
                  </a:lnTo>
                  <a:lnTo>
                    <a:pt x="78" y="228"/>
                  </a:lnTo>
                  <a:lnTo>
                    <a:pt x="80" y="228"/>
                  </a:lnTo>
                  <a:lnTo>
                    <a:pt x="80" y="226"/>
                  </a:lnTo>
                  <a:lnTo>
                    <a:pt x="78" y="224"/>
                  </a:lnTo>
                  <a:lnTo>
                    <a:pt x="78" y="222"/>
                  </a:lnTo>
                  <a:close/>
                  <a:moveTo>
                    <a:pt x="68" y="246"/>
                  </a:moveTo>
                  <a:lnTo>
                    <a:pt x="68" y="246"/>
                  </a:lnTo>
                  <a:lnTo>
                    <a:pt x="66" y="248"/>
                  </a:lnTo>
                  <a:lnTo>
                    <a:pt x="66" y="250"/>
                  </a:lnTo>
                  <a:lnTo>
                    <a:pt x="66" y="252"/>
                  </a:lnTo>
                  <a:lnTo>
                    <a:pt x="64" y="252"/>
                  </a:lnTo>
                  <a:lnTo>
                    <a:pt x="64" y="254"/>
                  </a:lnTo>
                  <a:lnTo>
                    <a:pt x="64" y="256"/>
                  </a:lnTo>
                  <a:lnTo>
                    <a:pt x="64" y="258"/>
                  </a:lnTo>
                  <a:lnTo>
                    <a:pt x="66" y="258"/>
                  </a:lnTo>
                  <a:lnTo>
                    <a:pt x="68" y="258"/>
                  </a:lnTo>
                  <a:lnTo>
                    <a:pt x="70" y="258"/>
                  </a:lnTo>
                  <a:lnTo>
                    <a:pt x="70" y="256"/>
                  </a:lnTo>
                  <a:lnTo>
                    <a:pt x="70" y="254"/>
                  </a:lnTo>
                  <a:lnTo>
                    <a:pt x="68" y="252"/>
                  </a:lnTo>
                  <a:lnTo>
                    <a:pt x="72" y="252"/>
                  </a:lnTo>
                  <a:lnTo>
                    <a:pt x="76" y="248"/>
                  </a:lnTo>
                  <a:lnTo>
                    <a:pt x="74" y="246"/>
                  </a:lnTo>
                  <a:lnTo>
                    <a:pt x="72" y="244"/>
                  </a:lnTo>
                  <a:lnTo>
                    <a:pt x="70" y="242"/>
                  </a:lnTo>
                  <a:lnTo>
                    <a:pt x="68" y="246"/>
                  </a:lnTo>
                  <a:close/>
                  <a:moveTo>
                    <a:pt x="52" y="280"/>
                  </a:moveTo>
                  <a:lnTo>
                    <a:pt x="54" y="278"/>
                  </a:lnTo>
                  <a:lnTo>
                    <a:pt x="56" y="278"/>
                  </a:lnTo>
                  <a:lnTo>
                    <a:pt x="58" y="274"/>
                  </a:lnTo>
                  <a:lnTo>
                    <a:pt x="62" y="274"/>
                  </a:lnTo>
                  <a:lnTo>
                    <a:pt x="60" y="268"/>
                  </a:lnTo>
                  <a:lnTo>
                    <a:pt x="58" y="270"/>
                  </a:lnTo>
                  <a:lnTo>
                    <a:pt x="54" y="272"/>
                  </a:lnTo>
                  <a:lnTo>
                    <a:pt x="52" y="274"/>
                  </a:lnTo>
                  <a:lnTo>
                    <a:pt x="52" y="276"/>
                  </a:lnTo>
                  <a:lnTo>
                    <a:pt x="52" y="278"/>
                  </a:lnTo>
                  <a:lnTo>
                    <a:pt x="52" y="280"/>
                  </a:lnTo>
                  <a:close/>
                  <a:moveTo>
                    <a:pt x="56" y="306"/>
                  </a:moveTo>
                  <a:lnTo>
                    <a:pt x="56" y="304"/>
                  </a:lnTo>
                  <a:lnTo>
                    <a:pt x="56" y="300"/>
                  </a:lnTo>
                  <a:lnTo>
                    <a:pt x="52" y="298"/>
                  </a:lnTo>
                  <a:lnTo>
                    <a:pt x="56" y="296"/>
                  </a:lnTo>
                  <a:lnTo>
                    <a:pt x="54" y="292"/>
                  </a:lnTo>
                  <a:lnTo>
                    <a:pt x="58" y="292"/>
                  </a:lnTo>
                  <a:lnTo>
                    <a:pt x="58" y="288"/>
                  </a:lnTo>
                  <a:lnTo>
                    <a:pt x="54" y="288"/>
                  </a:lnTo>
                  <a:lnTo>
                    <a:pt x="52" y="282"/>
                  </a:lnTo>
                  <a:lnTo>
                    <a:pt x="48" y="282"/>
                  </a:lnTo>
                  <a:lnTo>
                    <a:pt x="46" y="286"/>
                  </a:lnTo>
                  <a:lnTo>
                    <a:pt x="44" y="286"/>
                  </a:lnTo>
                  <a:lnTo>
                    <a:pt x="42" y="288"/>
                  </a:lnTo>
                  <a:lnTo>
                    <a:pt x="40" y="288"/>
                  </a:lnTo>
                  <a:lnTo>
                    <a:pt x="38" y="286"/>
                  </a:lnTo>
                  <a:lnTo>
                    <a:pt x="36" y="286"/>
                  </a:lnTo>
                  <a:lnTo>
                    <a:pt x="34" y="288"/>
                  </a:lnTo>
                  <a:lnTo>
                    <a:pt x="32" y="288"/>
                  </a:lnTo>
                  <a:lnTo>
                    <a:pt x="32" y="290"/>
                  </a:lnTo>
                  <a:lnTo>
                    <a:pt x="34" y="290"/>
                  </a:lnTo>
                  <a:lnTo>
                    <a:pt x="34" y="292"/>
                  </a:lnTo>
                  <a:lnTo>
                    <a:pt x="32" y="294"/>
                  </a:lnTo>
                  <a:lnTo>
                    <a:pt x="32" y="296"/>
                  </a:lnTo>
                  <a:lnTo>
                    <a:pt x="34" y="302"/>
                  </a:lnTo>
                  <a:lnTo>
                    <a:pt x="38" y="306"/>
                  </a:lnTo>
                  <a:lnTo>
                    <a:pt x="38" y="308"/>
                  </a:lnTo>
                  <a:lnTo>
                    <a:pt x="36" y="308"/>
                  </a:lnTo>
                  <a:lnTo>
                    <a:pt x="38" y="310"/>
                  </a:lnTo>
                  <a:lnTo>
                    <a:pt x="40" y="312"/>
                  </a:lnTo>
                  <a:lnTo>
                    <a:pt x="44" y="312"/>
                  </a:lnTo>
                  <a:lnTo>
                    <a:pt x="46" y="312"/>
                  </a:lnTo>
                  <a:lnTo>
                    <a:pt x="46" y="314"/>
                  </a:lnTo>
                  <a:lnTo>
                    <a:pt x="48" y="314"/>
                  </a:lnTo>
                  <a:lnTo>
                    <a:pt x="48" y="316"/>
                  </a:lnTo>
                  <a:lnTo>
                    <a:pt x="48" y="318"/>
                  </a:lnTo>
                  <a:lnTo>
                    <a:pt x="50" y="318"/>
                  </a:lnTo>
                  <a:lnTo>
                    <a:pt x="50" y="316"/>
                  </a:lnTo>
                  <a:lnTo>
                    <a:pt x="52" y="316"/>
                  </a:lnTo>
                  <a:lnTo>
                    <a:pt x="52" y="314"/>
                  </a:lnTo>
                  <a:lnTo>
                    <a:pt x="52" y="312"/>
                  </a:lnTo>
                  <a:lnTo>
                    <a:pt x="52" y="310"/>
                  </a:lnTo>
                  <a:lnTo>
                    <a:pt x="52" y="308"/>
                  </a:lnTo>
                  <a:lnTo>
                    <a:pt x="56" y="306"/>
                  </a:lnTo>
                  <a:close/>
                  <a:moveTo>
                    <a:pt x="68" y="334"/>
                  </a:moveTo>
                  <a:lnTo>
                    <a:pt x="68" y="334"/>
                  </a:lnTo>
                  <a:lnTo>
                    <a:pt x="70" y="334"/>
                  </a:lnTo>
                  <a:lnTo>
                    <a:pt x="72" y="334"/>
                  </a:lnTo>
                  <a:lnTo>
                    <a:pt x="70" y="330"/>
                  </a:lnTo>
                  <a:lnTo>
                    <a:pt x="72" y="328"/>
                  </a:lnTo>
                  <a:lnTo>
                    <a:pt x="72" y="326"/>
                  </a:lnTo>
                  <a:lnTo>
                    <a:pt x="70" y="326"/>
                  </a:lnTo>
                  <a:lnTo>
                    <a:pt x="68" y="326"/>
                  </a:lnTo>
                  <a:lnTo>
                    <a:pt x="68" y="324"/>
                  </a:lnTo>
                  <a:lnTo>
                    <a:pt x="66" y="324"/>
                  </a:lnTo>
                  <a:lnTo>
                    <a:pt x="64" y="324"/>
                  </a:lnTo>
                  <a:lnTo>
                    <a:pt x="64" y="326"/>
                  </a:lnTo>
                  <a:lnTo>
                    <a:pt x="64" y="324"/>
                  </a:lnTo>
                  <a:lnTo>
                    <a:pt x="64" y="322"/>
                  </a:lnTo>
                  <a:lnTo>
                    <a:pt x="60" y="320"/>
                  </a:lnTo>
                  <a:lnTo>
                    <a:pt x="68" y="320"/>
                  </a:lnTo>
                  <a:lnTo>
                    <a:pt x="70" y="316"/>
                  </a:lnTo>
                  <a:lnTo>
                    <a:pt x="68" y="316"/>
                  </a:lnTo>
                  <a:lnTo>
                    <a:pt x="66" y="316"/>
                  </a:lnTo>
                  <a:lnTo>
                    <a:pt x="68" y="316"/>
                  </a:lnTo>
                  <a:lnTo>
                    <a:pt x="68" y="314"/>
                  </a:lnTo>
                  <a:lnTo>
                    <a:pt x="74" y="314"/>
                  </a:lnTo>
                  <a:lnTo>
                    <a:pt x="72" y="312"/>
                  </a:lnTo>
                  <a:lnTo>
                    <a:pt x="68" y="310"/>
                  </a:lnTo>
                  <a:lnTo>
                    <a:pt x="62" y="306"/>
                  </a:lnTo>
                  <a:lnTo>
                    <a:pt x="60" y="308"/>
                  </a:lnTo>
                  <a:lnTo>
                    <a:pt x="58" y="310"/>
                  </a:lnTo>
                  <a:lnTo>
                    <a:pt x="58" y="316"/>
                  </a:lnTo>
                  <a:lnTo>
                    <a:pt x="56" y="324"/>
                  </a:lnTo>
                  <a:lnTo>
                    <a:pt x="60" y="326"/>
                  </a:lnTo>
                  <a:lnTo>
                    <a:pt x="60" y="330"/>
                  </a:lnTo>
                  <a:lnTo>
                    <a:pt x="62" y="332"/>
                  </a:lnTo>
                  <a:lnTo>
                    <a:pt x="62" y="328"/>
                  </a:lnTo>
                  <a:lnTo>
                    <a:pt x="68" y="330"/>
                  </a:lnTo>
                  <a:lnTo>
                    <a:pt x="68" y="332"/>
                  </a:lnTo>
                  <a:lnTo>
                    <a:pt x="68" y="334"/>
                  </a:lnTo>
                  <a:close/>
                  <a:moveTo>
                    <a:pt x="72" y="352"/>
                  </a:moveTo>
                  <a:lnTo>
                    <a:pt x="74" y="352"/>
                  </a:lnTo>
                  <a:lnTo>
                    <a:pt x="74" y="354"/>
                  </a:lnTo>
                  <a:lnTo>
                    <a:pt x="76" y="354"/>
                  </a:lnTo>
                  <a:lnTo>
                    <a:pt x="78" y="354"/>
                  </a:lnTo>
                  <a:lnTo>
                    <a:pt x="80" y="354"/>
                  </a:lnTo>
                  <a:lnTo>
                    <a:pt x="80" y="352"/>
                  </a:lnTo>
                  <a:lnTo>
                    <a:pt x="82" y="352"/>
                  </a:lnTo>
                  <a:lnTo>
                    <a:pt x="86" y="350"/>
                  </a:lnTo>
                  <a:lnTo>
                    <a:pt x="80" y="346"/>
                  </a:lnTo>
                  <a:lnTo>
                    <a:pt x="76" y="344"/>
                  </a:lnTo>
                  <a:lnTo>
                    <a:pt x="72" y="344"/>
                  </a:lnTo>
                  <a:lnTo>
                    <a:pt x="74" y="348"/>
                  </a:lnTo>
                  <a:lnTo>
                    <a:pt x="72" y="352"/>
                  </a:lnTo>
                  <a:close/>
                  <a:moveTo>
                    <a:pt x="82" y="320"/>
                  </a:moveTo>
                  <a:lnTo>
                    <a:pt x="82" y="316"/>
                  </a:lnTo>
                  <a:lnTo>
                    <a:pt x="80" y="320"/>
                  </a:lnTo>
                  <a:lnTo>
                    <a:pt x="80" y="326"/>
                  </a:lnTo>
                  <a:lnTo>
                    <a:pt x="78" y="324"/>
                  </a:lnTo>
                  <a:lnTo>
                    <a:pt x="76" y="324"/>
                  </a:lnTo>
                  <a:lnTo>
                    <a:pt x="74" y="324"/>
                  </a:lnTo>
                  <a:lnTo>
                    <a:pt x="72" y="324"/>
                  </a:lnTo>
                  <a:lnTo>
                    <a:pt x="72" y="326"/>
                  </a:lnTo>
                  <a:lnTo>
                    <a:pt x="74" y="326"/>
                  </a:lnTo>
                  <a:lnTo>
                    <a:pt x="74" y="328"/>
                  </a:lnTo>
                  <a:lnTo>
                    <a:pt x="78" y="328"/>
                  </a:lnTo>
                  <a:lnTo>
                    <a:pt x="82" y="328"/>
                  </a:lnTo>
                  <a:lnTo>
                    <a:pt x="86" y="330"/>
                  </a:lnTo>
                  <a:lnTo>
                    <a:pt x="86" y="326"/>
                  </a:lnTo>
                  <a:lnTo>
                    <a:pt x="86" y="322"/>
                  </a:lnTo>
                  <a:lnTo>
                    <a:pt x="82" y="320"/>
                  </a:lnTo>
                  <a:close/>
                  <a:moveTo>
                    <a:pt x="174" y="362"/>
                  </a:moveTo>
                  <a:lnTo>
                    <a:pt x="176" y="362"/>
                  </a:lnTo>
                  <a:lnTo>
                    <a:pt x="178" y="362"/>
                  </a:lnTo>
                  <a:lnTo>
                    <a:pt x="176" y="362"/>
                  </a:lnTo>
                  <a:lnTo>
                    <a:pt x="176" y="360"/>
                  </a:lnTo>
                  <a:lnTo>
                    <a:pt x="174" y="360"/>
                  </a:lnTo>
                  <a:lnTo>
                    <a:pt x="172" y="358"/>
                  </a:lnTo>
                  <a:lnTo>
                    <a:pt x="170" y="356"/>
                  </a:lnTo>
                  <a:lnTo>
                    <a:pt x="168" y="354"/>
                  </a:lnTo>
                  <a:lnTo>
                    <a:pt x="166" y="356"/>
                  </a:lnTo>
                  <a:lnTo>
                    <a:pt x="170" y="358"/>
                  </a:lnTo>
                  <a:lnTo>
                    <a:pt x="172" y="360"/>
                  </a:lnTo>
                  <a:lnTo>
                    <a:pt x="170" y="360"/>
                  </a:lnTo>
                  <a:lnTo>
                    <a:pt x="168" y="364"/>
                  </a:lnTo>
                  <a:lnTo>
                    <a:pt x="164" y="364"/>
                  </a:lnTo>
                  <a:lnTo>
                    <a:pt x="160" y="364"/>
                  </a:lnTo>
                  <a:lnTo>
                    <a:pt x="156" y="364"/>
                  </a:lnTo>
                  <a:lnTo>
                    <a:pt x="156" y="366"/>
                  </a:lnTo>
                  <a:lnTo>
                    <a:pt x="154" y="366"/>
                  </a:lnTo>
                  <a:lnTo>
                    <a:pt x="152" y="366"/>
                  </a:lnTo>
                  <a:lnTo>
                    <a:pt x="152" y="364"/>
                  </a:lnTo>
                  <a:lnTo>
                    <a:pt x="150" y="364"/>
                  </a:lnTo>
                  <a:lnTo>
                    <a:pt x="150" y="362"/>
                  </a:lnTo>
                  <a:lnTo>
                    <a:pt x="150" y="360"/>
                  </a:lnTo>
                  <a:lnTo>
                    <a:pt x="148" y="360"/>
                  </a:lnTo>
                  <a:lnTo>
                    <a:pt x="146" y="360"/>
                  </a:lnTo>
                  <a:lnTo>
                    <a:pt x="146" y="358"/>
                  </a:lnTo>
                  <a:lnTo>
                    <a:pt x="146" y="356"/>
                  </a:lnTo>
                  <a:lnTo>
                    <a:pt x="146" y="354"/>
                  </a:lnTo>
                  <a:lnTo>
                    <a:pt x="144" y="354"/>
                  </a:lnTo>
                  <a:lnTo>
                    <a:pt x="142" y="354"/>
                  </a:lnTo>
                  <a:lnTo>
                    <a:pt x="140" y="354"/>
                  </a:lnTo>
                  <a:lnTo>
                    <a:pt x="138" y="352"/>
                  </a:lnTo>
                  <a:lnTo>
                    <a:pt x="136" y="350"/>
                  </a:lnTo>
                  <a:lnTo>
                    <a:pt x="130" y="348"/>
                  </a:lnTo>
                  <a:lnTo>
                    <a:pt x="124" y="344"/>
                  </a:lnTo>
                  <a:lnTo>
                    <a:pt x="120" y="342"/>
                  </a:lnTo>
                  <a:lnTo>
                    <a:pt x="120" y="340"/>
                  </a:lnTo>
                  <a:lnTo>
                    <a:pt x="112" y="338"/>
                  </a:lnTo>
                  <a:lnTo>
                    <a:pt x="110" y="338"/>
                  </a:lnTo>
                  <a:lnTo>
                    <a:pt x="110" y="336"/>
                  </a:lnTo>
                  <a:lnTo>
                    <a:pt x="110" y="334"/>
                  </a:lnTo>
                  <a:lnTo>
                    <a:pt x="108" y="334"/>
                  </a:lnTo>
                  <a:lnTo>
                    <a:pt x="108" y="336"/>
                  </a:lnTo>
                  <a:lnTo>
                    <a:pt x="108" y="340"/>
                  </a:lnTo>
                  <a:lnTo>
                    <a:pt x="110" y="342"/>
                  </a:lnTo>
                  <a:lnTo>
                    <a:pt x="108" y="344"/>
                  </a:lnTo>
                  <a:lnTo>
                    <a:pt x="108" y="346"/>
                  </a:lnTo>
                  <a:lnTo>
                    <a:pt x="110" y="350"/>
                  </a:lnTo>
                  <a:lnTo>
                    <a:pt x="112" y="350"/>
                  </a:lnTo>
                  <a:lnTo>
                    <a:pt x="114" y="350"/>
                  </a:lnTo>
                  <a:lnTo>
                    <a:pt x="116" y="350"/>
                  </a:lnTo>
                  <a:lnTo>
                    <a:pt x="118" y="350"/>
                  </a:lnTo>
                  <a:lnTo>
                    <a:pt x="118" y="352"/>
                  </a:lnTo>
                  <a:lnTo>
                    <a:pt x="118" y="354"/>
                  </a:lnTo>
                  <a:lnTo>
                    <a:pt x="118" y="356"/>
                  </a:lnTo>
                  <a:lnTo>
                    <a:pt x="120" y="358"/>
                  </a:lnTo>
                  <a:lnTo>
                    <a:pt x="122" y="358"/>
                  </a:lnTo>
                  <a:lnTo>
                    <a:pt x="122" y="360"/>
                  </a:lnTo>
                  <a:lnTo>
                    <a:pt x="122" y="362"/>
                  </a:lnTo>
                  <a:lnTo>
                    <a:pt x="120" y="362"/>
                  </a:lnTo>
                  <a:lnTo>
                    <a:pt x="120" y="364"/>
                  </a:lnTo>
                  <a:lnTo>
                    <a:pt x="122" y="364"/>
                  </a:lnTo>
                  <a:lnTo>
                    <a:pt x="124" y="364"/>
                  </a:lnTo>
                  <a:lnTo>
                    <a:pt x="130" y="370"/>
                  </a:lnTo>
                  <a:lnTo>
                    <a:pt x="136" y="370"/>
                  </a:lnTo>
                  <a:lnTo>
                    <a:pt x="138" y="370"/>
                  </a:lnTo>
                  <a:lnTo>
                    <a:pt x="138" y="368"/>
                  </a:lnTo>
                  <a:lnTo>
                    <a:pt x="136" y="368"/>
                  </a:lnTo>
                  <a:lnTo>
                    <a:pt x="134" y="366"/>
                  </a:lnTo>
                  <a:lnTo>
                    <a:pt x="132" y="366"/>
                  </a:lnTo>
                  <a:lnTo>
                    <a:pt x="132" y="364"/>
                  </a:lnTo>
                  <a:lnTo>
                    <a:pt x="138" y="364"/>
                  </a:lnTo>
                  <a:lnTo>
                    <a:pt x="146" y="368"/>
                  </a:lnTo>
                  <a:lnTo>
                    <a:pt x="148" y="372"/>
                  </a:lnTo>
                  <a:lnTo>
                    <a:pt x="154" y="376"/>
                  </a:lnTo>
                  <a:lnTo>
                    <a:pt x="160" y="378"/>
                  </a:lnTo>
                  <a:lnTo>
                    <a:pt x="168" y="382"/>
                  </a:lnTo>
                  <a:lnTo>
                    <a:pt x="166" y="380"/>
                  </a:lnTo>
                  <a:lnTo>
                    <a:pt x="170" y="380"/>
                  </a:lnTo>
                  <a:lnTo>
                    <a:pt x="170" y="378"/>
                  </a:lnTo>
                  <a:lnTo>
                    <a:pt x="170" y="376"/>
                  </a:lnTo>
                  <a:lnTo>
                    <a:pt x="168" y="376"/>
                  </a:lnTo>
                  <a:lnTo>
                    <a:pt x="166" y="376"/>
                  </a:lnTo>
                  <a:lnTo>
                    <a:pt x="164" y="374"/>
                  </a:lnTo>
                  <a:lnTo>
                    <a:pt x="162" y="374"/>
                  </a:lnTo>
                  <a:lnTo>
                    <a:pt x="160" y="374"/>
                  </a:lnTo>
                  <a:lnTo>
                    <a:pt x="158" y="374"/>
                  </a:lnTo>
                  <a:lnTo>
                    <a:pt x="158" y="372"/>
                  </a:lnTo>
                  <a:lnTo>
                    <a:pt x="156" y="370"/>
                  </a:lnTo>
                  <a:lnTo>
                    <a:pt x="154" y="368"/>
                  </a:lnTo>
                  <a:lnTo>
                    <a:pt x="156" y="364"/>
                  </a:lnTo>
                  <a:lnTo>
                    <a:pt x="162" y="364"/>
                  </a:lnTo>
                  <a:lnTo>
                    <a:pt x="166" y="366"/>
                  </a:lnTo>
                  <a:lnTo>
                    <a:pt x="168" y="366"/>
                  </a:lnTo>
                  <a:lnTo>
                    <a:pt x="168" y="364"/>
                  </a:lnTo>
                  <a:lnTo>
                    <a:pt x="170" y="364"/>
                  </a:lnTo>
                  <a:lnTo>
                    <a:pt x="172" y="362"/>
                  </a:lnTo>
                  <a:lnTo>
                    <a:pt x="174" y="362"/>
                  </a:lnTo>
                  <a:close/>
                  <a:moveTo>
                    <a:pt x="182" y="426"/>
                  </a:moveTo>
                  <a:lnTo>
                    <a:pt x="182" y="424"/>
                  </a:lnTo>
                  <a:lnTo>
                    <a:pt x="180" y="424"/>
                  </a:lnTo>
                  <a:lnTo>
                    <a:pt x="180" y="422"/>
                  </a:lnTo>
                  <a:lnTo>
                    <a:pt x="182" y="420"/>
                  </a:lnTo>
                  <a:lnTo>
                    <a:pt x="176" y="416"/>
                  </a:lnTo>
                  <a:lnTo>
                    <a:pt x="170" y="410"/>
                  </a:lnTo>
                  <a:lnTo>
                    <a:pt x="162" y="404"/>
                  </a:lnTo>
                  <a:lnTo>
                    <a:pt x="156" y="404"/>
                  </a:lnTo>
                  <a:lnTo>
                    <a:pt x="154" y="400"/>
                  </a:lnTo>
                  <a:lnTo>
                    <a:pt x="152" y="394"/>
                  </a:lnTo>
                  <a:lnTo>
                    <a:pt x="148" y="390"/>
                  </a:lnTo>
                  <a:lnTo>
                    <a:pt x="142" y="382"/>
                  </a:lnTo>
                  <a:lnTo>
                    <a:pt x="138" y="380"/>
                  </a:lnTo>
                  <a:lnTo>
                    <a:pt x="138" y="378"/>
                  </a:lnTo>
                  <a:lnTo>
                    <a:pt x="138" y="376"/>
                  </a:lnTo>
                  <a:lnTo>
                    <a:pt x="136" y="376"/>
                  </a:lnTo>
                  <a:lnTo>
                    <a:pt x="134" y="376"/>
                  </a:lnTo>
                  <a:lnTo>
                    <a:pt x="134" y="378"/>
                  </a:lnTo>
                  <a:lnTo>
                    <a:pt x="134" y="384"/>
                  </a:lnTo>
                  <a:lnTo>
                    <a:pt x="136" y="388"/>
                  </a:lnTo>
                  <a:lnTo>
                    <a:pt x="134" y="390"/>
                  </a:lnTo>
                  <a:lnTo>
                    <a:pt x="134" y="392"/>
                  </a:lnTo>
                  <a:lnTo>
                    <a:pt x="132" y="392"/>
                  </a:lnTo>
                  <a:lnTo>
                    <a:pt x="130" y="392"/>
                  </a:lnTo>
                  <a:lnTo>
                    <a:pt x="128" y="392"/>
                  </a:lnTo>
                  <a:lnTo>
                    <a:pt x="126" y="392"/>
                  </a:lnTo>
                  <a:lnTo>
                    <a:pt x="126" y="390"/>
                  </a:lnTo>
                  <a:lnTo>
                    <a:pt x="124" y="388"/>
                  </a:lnTo>
                  <a:lnTo>
                    <a:pt x="122" y="386"/>
                  </a:lnTo>
                  <a:lnTo>
                    <a:pt x="120" y="388"/>
                  </a:lnTo>
                  <a:lnTo>
                    <a:pt x="114" y="380"/>
                  </a:lnTo>
                  <a:lnTo>
                    <a:pt x="112" y="378"/>
                  </a:lnTo>
                  <a:lnTo>
                    <a:pt x="114" y="376"/>
                  </a:lnTo>
                  <a:lnTo>
                    <a:pt x="118" y="376"/>
                  </a:lnTo>
                  <a:lnTo>
                    <a:pt x="118" y="374"/>
                  </a:lnTo>
                  <a:lnTo>
                    <a:pt x="118" y="372"/>
                  </a:lnTo>
                  <a:lnTo>
                    <a:pt x="116" y="372"/>
                  </a:lnTo>
                  <a:lnTo>
                    <a:pt x="114" y="372"/>
                  </a:lnTo>
                  <a:lnTo>
                    <a:pt x="112" y="372"/>
                  </a:lnTo>
                  <a:lnTo>
                    <a:pt x="110" y="372"/>
                  </a:lnTo>
                  <a:lnTo>
                    <a:pt x="110" y="374"/>
                  </a:lnTo>
                  <a:lnTo>
                    <a:pt x="106" y="370"/>
                  </a:lnTo>
                  <a:lnTo>
                    <a:pt x="104" y="364"/>
                  </a:lnTo>
                  <a:lnTo>
                    <a:pt x="98" y="362"/>
                  </a:lnTo>
                  <a:lnTo>
                    <a:pt x="94" y="364"/>
                  </a:lnTo>
                  <a:lnTo>
                    <a:pt x="98" y="366"/>
                  </a:lnTo>
                  <a:lnTo>
                    <a:pt x="100" y="368"/>
                  </a:lnTo>
                  <a:lnTo>
                    <a:pt x="98" y="370"/>
                  </a:lnTo>
                  <a:lnTo>
                    <a:pt x="94" y="368"/>
                  </a:lnTo>
                  <a:lnTo>
                    <a:pt x="94" y="370"/>
                  </a:lnTo>
                  <a:lnTo>
                    <a:pt x="96" y="374"/>
                  </a:lnTo>
                  <a:lnTo>
                    <a:pt x="94" y="376"/>
                  </a:lnTo>
                  <a:lnTo>
                    <a:pt x="92" y="372"/>
                  </a:lnTo>
                  <a:lnTo>
                    <a:pt x="88" y="368"/>
                  </a:lnTo>
                  <a:lnTo>
                    <a:pt x="86" y="368"/>
                  </a:lnTo>
                  <a:lnTo>
                    <a:pt x="86" y="366"/>
                  </a:lnTo>
                  <a:lnTo>
                    <a:pt x="84" y="366"/>
                  </a:lnTo>
                  <a:lnTo>
                    <a:pt x="82" y="366"/>
                  </a:lnTo>
                  <a:lnTo>
                    <a:pt x="82" y="368"/>
                  </a:lnTo>
                  <a:lnTo>
                    <a:pt x="80" y="370"/>
                  </a:lnTo>
                  <a:lnTo>
                    <a:pt x="78" y="370"/>
                  </a:lnTo>
                  <a:lnTo>
                    <a:pt x="76" y="370"/>
                  </a:lnTo>
                  <a:lnTo>
                    <a:pt x="72" y="374"/>
                  </a:lnTo>
                  <a:lnTo>
                    <a:pt x="68" y="370"/>
                  </a:lnTo>
                  <a:lnTo>
                    <a:pt x="64" y="372"/>
                  </a:lnTo>
                  <a:lnTo>
                    <a:pt x="62" y="370"/>
                  </a:lnTo>
                  <a:lnTo>
                    <a:pt x="58" y="368"/>
                  </a:lnTo>
                  <a:lnTo>
                    <a:pt x="58" y="370"/>
                  </a:lnTo>
                  <a:lnTo>
                    <a:pt x="60" y="370"/>
                  </a:lnTo>
                  <a:lnTo>
                    <a:pt x="60" y="372"/>
                  </a:lnTo>
                  <a:lnTo>
                    <a:pt x="62" y="374"/>
                  </a:lnTo>
                  <a:lnTo>
                    <a:pt x="62" y="376"/>
                  </a:lnTo>
                  <a:lnTo>
                    <a:pt x="66" y="382"/>
                  </a:lnTo>
                  <a:lnTo>
                    <a:pt x="84" y="398"/>
                  </a:lnTo>
                  <a:lnTo>
                    <a:pt x="104" y="412"/>
                  </a:lnTo>
                  <a:lnTo>
                    <a:pt x="106" y="412"/>
                  </a:lnTo>
                  <a:lnTo>
                    <a:pt x="106" y="410"/>
                  </a:lnTo>
                  <a:lnTo>
                    <a:pt x="112" y="414"/>
                  </a:lnTo>
                  <a:lnTo>
                    <a:pt x="120" y="414"/>
                  </a:lnTo>
                  <a:lnTo>
                    <a:pt x="124" y="420"/>
                  </a:lnTo>
                  <a:lnTo>
                    <a:pt x="132" y="424"/>
                  </a:lnTo>
                  <a:lnTo>
                    <a:pt x="138" y="426"/>
                  </a:lnTo>
                  <a:lnTo>
                    <a:pt x="142" y="430"/>
                  </a:lnTo>
                  <a:lnTo>
                    <a:pt x="148" y="432"/>
                  </a:lnTo>
                  <a:lnTo>
                    <a:pt x="148" y="434"/>
                  </a:lnTo>
                  <a:lnTo>
                    <a:pt x="154" y="434"/>
                  </a:lnTo>
                  <a:lnTo>
                    <a:pt x="156" y="434"/>
                  </a:lnTo>
                  <a:lnTo>
                    <a:pt x="160" y="436"/>
                  </a:lnTo>
                  <a:lnTo>
                    <a:pt x="176" y="440"/>
                  </a:lnTo>
                  <a:lnTo>
                    <a:pt x="176" y="438"/>
                  </a:lnTo>
                  <a:lnTo>
                    <a:pt x="174" y="438"/>
                  </a:lnTo>
                  <a:lnTo>
                    <a:pt x="172" y="436"/>
                  </a:lnTo>
                  <a:lnTo>
                    <a:pt x="174" y="436"/>
                  </a:lnTo>
                  <a:lnTo>
                    <a:pt x="174" y="438"/>
                  </a:lnTo>
                  <a:lnTo>
                    <a:pt x="176" y="438"/>
                  </a:lnTo>
                  <a:lnTo>
                    <a:pt x="178" y="436"/>
                  </a:lnTo>
                  <a:lnTo>
                    <a:pt x="180" y="434"/>
                  </a:lnTo>
                  <a:lnTo>
                    <a:pt x="182" y="432"/>
                  </a:lnTo>
                  <a:lnTo>
                    <a:pt x="184" y="430"/>
                  </a:lnTo>
                  <a:lnTo>
                    <a:pt x="186" y="428"/>
                  </a:lnTo>
                  <a:lnTo>
                    <a:pt x="184" y="426"/>
                  </a:lnTo>
                  <a:lnTo>
                    <a:pt x="182" y="426"/>
                  </a:lnTo>
                  <a:close/>
                  <a:moveTo>
                    <a:pt x="202" y="138"/>
                  </a:moveTo>
                  <a:lnTo>
                    <a:pt x="202" y="138"/>
                  </a:lnTo>
                  <a:lnTo>
                    <a:pt x="202" y="140"/>
                  </a:lnTo>
                  <a:lnTo>
                    <a:pt x="204" y="140"/>
                  </a:lnTo>
                  <a:lnTo>
                    <a:pt x="206" y="140"/>
                  </a:lnTo>
                  <a:lnTo>
                    <a:pt x="206" y="138"/>
                  </a:lnTo>
                  <a:lnTo>
                    <a:pt x="204" y="138"/>
                  </a:lnTo>
                  <a:lnTo>
                    <a:pt x="202" y="138"/>
                  </a:lnTo>
                  <a:close/>
                  <a:moveTo>
                    <a:pt x="208" y="140"/>
                  </a:moveTo>
                  <a:lnTo>
                    <a:pt x="208" y="140"/>
                  </a:lnTo>
                  <a:lnTo>
                    <a:pt x="210" y="140"/>
                  </a:lnTo>
                  <a:lnTo>
                    <a:pt x="208" y="140"/>
                  </a:lnTo>
                  <a:close/>
                  <a:moveTo>
                    <a:pt x="192" y="128"/>
                  </a:moveTo>
                  <a:lnTo>
                    <a:pt x="192" y="128"/>
                  </a:lnTo>
                  <a:lnTo>
                    <a:pt x="192" y="130"/>
                  </a:lnTo>
                  <a:lnTo>
                    <a:pt x="194" y="130"/>
                  </a:lnTo>
                  <a:lnTo>
                    <a:pt x="194" y="128"/>
                  </a:lnTo>
                  <a:lnTo>
                    <a:pt x="192" y="128"/>
                  </a:lnTo>
                  <a:close/>
                  <a:moveTo>
                    <a:pt x="214" y="140"/>
                  </a:moveTo>
                  <a:lnTo>
                    <a:pt x="214" y="140"/>
                  </a:lnTo>
                  <a:close/>
                  <a:moveTo>
                    <a:pt x="218" y="136"/>
                  </a:moveTo>
                  <a:lnTo>
                    <a:pt x="216" y="136"/>
                  </a:lnTo>
                  <a:lnTo>
                    <a:pt x="216" y="138"/>
                  </a:lnTo>
                  <a:lnTo>
                    <a:pt x="218" y="138"/>
                  </a:lnTo>
                  <a:lnTo>
                    <a:pt x="220" y="138"/>
                  </a:lnTo>
                  <a:lnTo>
                    <a:pt x="220" y="136"/>
                  </a:lnTo>
                  <a:lnTo>
                    <a:pt x="218" y="136"/>
                  </a:lnTo>
                  <a:close/>
                  <a:moveTo>
                    <a:pt x="98" y="326"/>
                  </a:moveTo>
                  <a:lnTo>
                    <a:pt x="96" y="324"/>
                  </a:lnTo>
                  <a:lnTo>
                    <a:pt x="94" y="326"/>
                  </a:lnTo>
                  <a:lnTo>
                    <a:pt x="96" y="328"/>
                  </a:lnTo>
                  <a:lnTo>
                    <a:pt x="94" y="330"/>
                  </a:lnTo>
                  <a:lnTo>
                    <a:pt x="96" y="332"/>
                  </a:lnTo>
                  <a:lnTo>
                    <a:pt x="98" y="334"/>
                  </a:lnTo>
                  <a:lnTo>
                    <a:pt x="96" y="338"/>
                  </a:lnTo>
                  <a:lnTo>
                    <a:pt x="98" y="338"/>
                  </a:lnTo>
                  <a:lnTo>
                    <a:pt x="98" y="336"/>
                  </a:lnTo>
                  <a:lnTo>
                    <a:pt x="98" y="334"/>
                  </a:lnTo>
                  <a:lnTo>
                    <a:pt x="100" y="334"/>
                  </a:lnTo>
                  <a:lnTo>
                    <a:pt x="100" y="336"/>
                  </a:lnTo>
                  <a:lnTo>
                    <a:pt x="100" y="338"/>
                  </a:lnTo>
                  <a:lnTo>
                    <a:pt x="102" y="336"/>
                  </a:lnTo>
                  <a:lnTo>
                    <a:pt x="102" y="338"/>
                  </a:lnTo>
                  <a:lnTo>
                    <a:pt x="104" y="338"/>
                  </a:lnTo>
                  <a:lnTo>
                    <a:pt x="106" y="338"/>
                  </a:lnTo>
                  <a:lnTo>
                    <a:pt x="104" y="336"/>
                  </a:lnTo>
                  <a:lnTo>
                    <a:pt x="104" y="334"/>
                  </a:lnTo>
                  <a:lnTo>
                    <a:pt x="104" y="332"/>
                  </a:lnTo>
                  <a:lnTo>
                    <a:pt x="104" y="330"/>
                  </a:lnTo>
                  <a:lnTo>
                    <a:pt x="102" y="328"/>
                  </a:lnTo>
                  <a:lnTo>
                    <a:pt x="98" y="330"/>
                  </a:lnTo>
                  <a:lnTo>
                    <a:pt x="98" y="328"/>
                  </a:lnTo>
                  <a:lnTo>
                    <a:pt x="98" y="326"/>
                  </a:lnTo>
                  <a:close/>
                  <a:moveTo>
                    <a:pt x="96" y="338"/>
                  </a:moveTo>
                  <a:lnTo>
                    <a:pt x="96" y="338"/>
                  </a:lnTo>
                  <a:close/>
                  <a:moveTo>
                    <a:pt x="80" y="286"/>
                  </a:moveTo>
                  <a:lnTo>
                    <a:pt x="80" y="284"/>
                  </a:lnTo>
                  <a:lnTo>
                    <a:pt x="78" y="284"/>
                  </a:lnTo>
                  <a:lnTo>
                    <a:pt x="76" y="284"/>
                  </a:lnTo>
                  <a:lnTo>
                    <a:pt x="76" y="286"/>
                  </a:lnTo>
                  <a:lnTo>
                    <a:pt x="74" y="286"/>
                  </a:lnTo>
                  <a:lnTo>
                    <a:pt x="72" y="286"/>
                  </a:lnTo>
                  <a:lnTo>
                    <a:pt x="70" y="288"/>
                  </a:lnTo>
                  <a:lnTo>
                    <a:pt x="68" y="288"/>
                  </a:lnTo>
                  <a:lnTo>
                    <a:pt x="66" y="290"/>
                  </a:lnTo>
                  <a:lnTo>
                    <a:pt x="66" y="292"/>
                  </a:lnTo>
                  <a:lnTo>
                    <a:pt x="68" y="294"/>
                  </a:lnTo>
                  <a:lnTo>
                    <a:pt x="70" y="292"/>
                  </a:lnTo>
                  <a:lnTo>
                    <a:pt x="72" y="292"/>
                  </a:lnTo>
                  <a:lnTo>
                    <a:pt x="70" y="296"/>
                  </a:lnTo>
                  <a:lnTo>
                    <a:pt x="72" y="296"/>
                  </a:lnTo>
                  <a:lnTo>
                    <a:pt x="74" y="296"/>
                  </a:lnTo>
                  <a:lnTo>
                    <a:pt x="74" y="298"/>
                  </a:lnTo>
                  <a:lnTo>
                    <a:pt x="72" y="300"/>
                  </a:lnTo>
                  <a:lnTo>
                    <a:pt x="72" y="302"/>
                  </a:lnTo>
                  <a:lnTo>
                    <a:pt x="74" y="300"/>
                  </a:lnTo>
                  <a:lnTo>
                    <a:pt x="76" y="300"/>
                  </a:lnTo>
                  <a:lnTo>
                    <a:pt x="82" y="298"/>
                  </a:lnTo>
                  <a:lnTo>
                    <a:pt x="82" y="296"/>
                  </a:lnTo>
                  <a:lnTo>
                    <a:pt x="82" y="294"/>
                  </a:lnTo>
                  <a:lnTo>
                    <a:pt x="84" y="292"/>
                  </a:lnTo>
                  <a:lnTo>
                    <a:pt x="84" y="290"/>
                  </a:lnTo>
                  <a:lnTo>
                    <a:pt x="82" y="290"/>
                  </a:lnTo>
                  <a:lnTo>
                    <a:pt x="80" y="288"/>
                  </a:lnTo>
                  <a:lnTo>
                    <a:pt x="80" y="286"/>
                  </a:lnTo>
                  <a:close/>
                  <a:moveTo>
                    <a:pt x="166" y="170"/>
                  </a:moveTo>
                  <a:lnTo>
                    <a:pt x="166" y="170"/>
                  </a:lnTo>
                  <a:lnTo>
                    <a:pt x="166" y="164"/>
                  </a:lnTo>
                  <a:lnTo>
                    <a:pt x="164" y="164"/>
                  </a:lnTo>
                  <a:lnTo>
                    <a:pt x="164" y="168"/>
                  </a:lnTo>
                  <a:lnTo>
                    <a:pt x="164" y="170"/>
                  </a:lnTo>
                  <a:lnTo>
                    <a:pt x="166" y="170"/>
                  </a:lnTo>
                  <a:close/>
                  <a:moveTo>
                    <a:pt x="222" y="98"/>
                  </a:moveTo>
                  <a:lnTo>
                    <a:pt x="222" y="98"/>
                  </a:lnTo>
                  <a:lnTo>
                    <a:pt x="220" y="98"/>
                  </a:lnTo>
                  <a:lnTo>
                    <a:pt x="222" y="98"/>
                  </a:lnTo>
                  <a:close/>
                  <a:moveTo>
                    <a:pt x="226" y="86"/>
                  </a:moveTo>
                  <a:lnTo>
                    <a:pt x="226" y="88"/>
                  </a:lnTo>
                  <a:lnTo>
                    <a:pt x="228" y="88"/>
                  </a:lnTo>
                  <a:lnTo>
                    <a:pt x="228" y="86"/>
                  </a:lnTo>
                  <a:lnTo>
                    <a:pt x="226" y="86"/>
                  </a:lnTo>
                  <a:close/>
                  <a:moveTo>
                    <a:pt x="212" y="82"/>
                  </a:moveTo>
                  <a:lnTo>
                    <a:pt x="212" y="82"/>
                  </a:lnTo>
                  <a:lnTo>
                    <a:pt x="214" y="82"/>
                  </a:lnTo>
                  <a:lnTo>
                    <a:pt x="214" y="80"/>
                  </a:lnTo>
                  <a:lnTo>
                    <a:pt x="208" y="80"/>
                  </a:lnTo>
                  <a:lnTo>
                    <a:pt x="208" y="82"/>
                  </a:lnTo>
                  <a:lnTo>
                    <a:pt x="212" y="82"/>
                  </a:lnTo>
                  <a:close/>
                  <a:moveTo>
                    <a:pt x="230" y="264"/>
                  </a:moveTo>
                  <a:lnTo>
                    <a:pt x="228" y="264"/>
                  </a:lnTo>
                  <a:lnTo>
                    <a:pt x="228" y="266"/>
                  </a:lnTo>
                  <a:lnTo>
                    <a:pt x="230" y="266"/>
                  </a:lnTo>
                  <a:lnTo>
                    <a:pt x="230" y="264"/>
                  </a:lnTo>
                  <a:close/>
                </a:path>
              </a:pathLst>
            </a:custGeom>
            <a:solidFill>
              <a:schemeClr val="accent1"/>
            </a:solidFill>
            <a:ln w="9525">
              <a:noFill/>
              <a:miter lim="800000"/>
              <a:headEnd/>
              <a:tailEnd/>
            </a:ln>
            <a:effectLst>
              <a:outerShdw blurRad="50800" dist="12700" dir="2700000" algn="tl" rotWithShape="0">
                <a:srgbClr val="000000">
                  <a:alpha val="43000"/>
                </a:srgbClr>
              </a:outerShdw>
            </a:effec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sng" strike="noStrike" kern="0" cap="none" spc="0" normalizeH="0" baseline="0" noProof="0" dirty="0">
                <a:ln>
                  <a:noFill/>
                </a:ln>
                <a:solidFill>
                  <a:srgbClr val="FFFFFF"/>
                </a:solidFill>
                <a:effectLst/>
                <a:uLnTx/>
                <a:uFillTx/>
                <a:latin typeface="Calibri" charset="0"/>
                <a:ea typeface="ＭＳ Ｐゴシック" charset="0"/>
              </a:endParaRPr>
            </a:p>
          </p:txBody>
        </p:sp>
        <p:sp>
          <p:nvSpPr>
            <p:cNvPr id="10" name="Ellipse 45"/>
            <p:cNvSpPr>
              <a:spLocks noChangeArrowheads="1"/>
            </p:cNvSpPr>
            <p:nvPr/>
          </p:nvSpPr>
          <p:spPr bwMode="auto">
            <a:xfrm rot="21374326" flipH="1">
              <a:off x="5439914" y="2212421"/>
              <a:ext cx="2054861" cy="1681448"/>
            </a:xfrm>
            <a:prstGeom prst="ellipse">
              <a:avLst/>
            </a:prstGeom>
            <a:gradFill rotWithShape="1">
              <a:gsLst>
                <a:gs pos="0">
                  <a:srgbClr val="FFFCF9">
                    <a:alpha val="76999"/>
                  </a:srgbClr>
                </a:gs>
                <a:gs pos="100000">
                  <a:srgbClr val="FFFFFF">
                    <a:alpha val="0"/>
                  </a:srgbClr>
                </a:gs>
              </a:gsLst>
              <a:lin ang="5400000"/>
            </a:gradFill>
            <a:ln w="9525">
              <a:noFill/>
              <a:round/>
              <a:headEnd/>
              <a:tailEnd/>
            </a:ln>
            <a:effectLst>
              <a:softEdge rad="50800"/>
            </a:effec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sng" strike="noStrike" kern="0" cap="none" spc="0" normalizeH="0" baseline="0" noProof="0" dirty="0">
                <a:ln>
                  <a:noFill/>
                </a:ln>
                <a:solidFill>
                  <a:srgbClr val="FFFFFF"/>
                </a:solidFill>
                <a:effectLst/>
                <a:uLnTx/>
                <a:uFillTx/>
                <a:latin typeface="Calibri" charset="0"/>
                <a:ea typeface="ＭＳ Ｐゴシック" charset="0"/>
              </a:endParaRPr>
            </a:p>
          </p:txBody>
        </p:sp>
      </p:grpSp>
      <p:sp>
        <p:nvSpPr>
          <p:cNvPr id="11" name="Freeform 46"/>
          <p:cNvSpPr>
            <a:spLocks/>
          </p:cNvSpPr>
          <p:nvPr/>
        </p:nvSpPr>
        <p:spPr bwMode="auto">
          <a:xfrm>
            <a:off x="3827134" y="3525026"/>
            <a:ext cx="1341635" cy="1763282"/>
          </a:xfrm>
          <a:custGeom>
            <a:avLst/>
            <a:gdLst/>
            <a:ahLst/>
            <a:cxnLst>
              <a:cxn ang="0">
                <a:pos x="52" y="50"/>
              </a:cxn>
              <a:cxn ang="0">
                <a:pos x="0" y="16"/>
              </a:cxn>
              <a:cxn ang="0">
                <a:pos x="175" y="0"/>
              </a:cxn>
              <a:cxn ang="0">
                <a:pos x="273" y="152"/>
              </a:cxn>
              <a:cxn ang="0">
                <a:pos x="215" y="128"/>
              </a:cxn>
              <a:cxn ang="0">
                <a:pos x="147" y="256"/>
              </a:cxn>
              <a:cxn ang="0">
                <a:pos x="147" y="256"/>
              </a:cxn>
              <a:cxn ang="0">
                <a:pos x="141" y="268"/>
              </a:cxn>
              <a:cxn ang="0">
                <a:pos x="135" y="282"/>
              </a:cxn>
              <a:cxn ang="0">
                <a:pos x="131" y="298"/>
              </a:cxn>
              <a:cxn ang="0">
                <a:pos x="129" y="318"/>
              </a:cxn>
              <a:cxn ang="0">
                <a:pos x="129" y="338"/>
              </a:cxn>
              <a:cxn ang="0">
                <a:pos x="131" y="350"/>
              </a:cxn>
              <a:cxn ang="0">
                <a:pos x="135" y="360"/>
              </a:cxn>
              <a:cxn ang="0">
                <a:pos x="139" y="372"/>
              </a:cxn>
              <a:cxn ang="0">
                <a:pos x="147" y="382"/>
              </a:cxn>
              <a:cxn ang="0">
                <a:pos x="147" y="382"/>
              </a:cxn>
              <a:cxn ang="0">
                <a:pos x="82" y="294"/>
              </a:cxn>
              <a:cxn ang="0">
                <a:pos x="38" y="230"/>
              </a:cxn>
              <a:cxn ang="0">
                <a:pos x="14" y="198"/>
              </a:cxn>
              <a:cxn ang="0">
                <a:pos x="14" y="198"/>
              </a:cxn>
              <a:cxn ang="0">
                <a:pos x="12" y="186"/>
              </a:cxn>
              <a:cxn ang="0">
                <a:pos x="10" y="168"/>
              </a:cxn>
              <a:cxn ang="0">
                <a:pos x="10" y="156"/>
              </a:cxn>
              <a:cxn ang="0">
                <a:pos x="12" y="144"/>
              </a:cxn>
              <a:cxn ang="0">
                <a:pos x="16" y="130"/>
              </a:cxn>
              <a:cxn ang="0">
                <a:pos x="22" y="116"/>
              </a:cxn>
              <a:cxn ang="0">
                <a:pos x="22" y="116"/>
              </a:cxn>
              <a:cxn ang="0">
                <a:pos x="44" y="68"/>
              </a:cxn>
              <a:cxn ang="0">
                <a:pos x="52" y="50"/>
              </a:cxn>
              <a:cxn ang="0">
                <a:pos x="52" y="50"/>
              </a:cxn>
            </a:cxnLst>
            <a:rect l="0" t="0" r="r" b="b"/>
            <a:pathLst>
              <a:path w="273" h="382">
                <a:moveTo>
                  <a:pt x="52" y="50"/>
                </a:moveTo>
                <a:lnTo>
                  <a:pt x="0" y="16"/>
                </a:lnTo>
                <a:lnTo>
                  <a:pt x="175" y="0"/>
                </a:lnTo>
                <a:lnTo>
                  <a:pt x="273" y="152"/>
                </a:lnTo>
                <a:lnTo>
                  <a:pt x="215" y="128"/>
                </a:lnTo>
                <a:lnTo>
                  <a:pt x="147" y="256"/>
                </a:lnTo>
                <a:lnTo>
                  <a:pt x="147" y="256"/>
                </a:lnTo>
                <a:lnTo>
                  <a:pt x="141" y="268"/>
                </a:lnTo>
                <a:lnTo>
                  <a:pt x="135" y="282"/>
                </a:lnTo>
                <a:lnTo>
                  <a:pt x="131" y="298"/>
                </a:lnTo>
                <a:lnTo>
                  <a:pt x="129" y="318"/>
                </a:lnTo>
                <a:lnTo>
                  <a:pt x="129" y="338"/>
                </a:lnTo>
                <a:lnTo>
                  <a:pt x="131" y="350"/>
                </a:lnTo>
                <a:lnTo>
                  <a:pt x="135" y="360"/>
                </a:lnTo>
                <a:lnTo>
                  <a:pt x="139" y="372"/>
                </a:lnTo>
                <a:lnTo>
                  <a:pt x="147" y="382"/>
                </a:lnTo>
                <a:lnTo>
                  <a:pt x="147" y="382"/>
                </a:lnTo>
                <a:lnTo>
                  <a:pt x="82" y="294"/>
                </a:lnTo>
                <a:lnTo>
                  <a:pt x="38" y="230"/>
                </a:lnTo>
                <a:lnTo>
                  <a:pt x="14" y="198"/>
                </a:lnTo>
                <a:lnTo>
                  <a:pt x="14" y="198"/>
                </a:lnTo>
                <a:lnTo>
                  <a:pt x="12" y="186"/>
                </a:lnTo>
                <a:lnTo>
                  <a:pt x="10" y="168"/>
                </a:lnTo>
                <a:lnTo>
                  <a:pt x="10" y="156"/>
                </a:lnTo>
                <a:lnTo>
                  <a:pt x="12" y="144"/>
                </a:lnTo>
                <a:lnTo>
                  <a:pt x="16" y="130"/>
                </a:lnTo>
                <a:lnTo>
                  <a:pt x="22" y="116"/>
                </a:lnTo>
                <a:lnTo>
                  <a:pt x="22" y="116"/>
                </a:lnTo>
                <a:lnTo>
                  <a:pt x="44" y="68"/>
                </a:lnTo>
                <a:lnTo>
                  <a:pt x="52" y="50"/>
                </a:lnTo>
                <a:lnTo>
                  <a:pt x="52" y="50"/>
                </a:lnTo>
                <a:close/>
              </a:path>
            </a:pathLst>
          </a:custGeom>
          <a:gradFill flip="none" rotWithShape="1">
            <a:gsLst>
              <a:gs pos="0">
                <a:schemeClr val="accent3">
                  <a:lumMod val="60000"/>
                  <a:lumOff val="40000"/>
                </a:schemeClr>
              </a:gs>
              <a:gs pos="100000">
                <a:schemeClr val="accent3"/>
              </a:gs>
            </a:gsLst>
            <a:lin ang="0" scaled="1"/>
            <a:tileRect/>
          </a:gradFill>
          <a:ln w="9525">
            <a:noFill/>
            <a:round/>
            <a:headEnd/>
            <a:tailEnd/>
          </a:ln>
        </p:spPr>
        <p:txBody>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srgbClr val="000000"/>
              </a:solidFill>
              <a:effectLst/>
              <a:uLnTx/>
              <a:uFillTx/>
              <a:latin typeface="Calibri" charset="0"/>
              <a:ea typeface="ＭＳ Ｐゴシック" charset="0"/>
            </a:endParaRPr>
          </a:p>
        </p:txBody>
      </p:sp>
      <p:sp>
        <p:nvSpPr>
          <p:cNvPr id="12" name="Freeform 48"/>
          <p:cNvSpPr>
            <a:spLocks/>
          </p:cNvSpPr>
          <p:nvPr/>
        </p:nvSpPr>
        <p:spPr bwMode="auto">
          <a:xfrm>
            <a:off x="5467371" y="1880727"/>
            <a:ext cx="1916030" cy="1131309"/>
          </a:xfrm>
          <a:custGeom>
            <a:avLst/>
            <a:gdLst/>
            <a:ahLst/>
            <a:cxnLst>
              <a:cxn ang="0">
                <a:pos x="332" y="107"/>
              </a:cxn>
              <a:cxn ang="0">
                <a:pos x="390" y="79"/>
              </a:cxn>
              <a:cxn ang="0">
                <a:pos x="312" y="239"/>
              </a:cxn>
              <a:cxn ang="0">
                <a:pos x="130" y="245"/>
              </a:cxn>
              <a:cxn ang="0">
                <a:pos x="182" y="207"/>
              </a:cxn>
              <a:cxn ang="0">
                <a:pos x="108" y="83"/>
              </a:cxn>
              <a:cxn ang="0">
                <a:pos x="108" y="83"/>
              </a:cxn>
              <a:cxn ang="0">
                <a:pos x="100" y="73"/>
              </a:cxn>
              <a:cxn ang="0">
                <a:pos x="92" y="62"/>
              </a:cxn>
              <a:cxn ang="0">
                <a:pos x="80" y="48"/>
              </a:cxn>
              <a:cxn ang="0">
                <a:pos x="64" y="36"/>
              </a:cxn>
              <a:cxn ang="0">
                <a:pos x="46" y="26"/>
              </a:cxn>
              <a:cxn ang="0">
                <a:pos x="36" y="22"/>
              </a:cxn>
              <a:cxn ang="0">
                <a:pos x="24" y="20"/>
              </a:cxn>
              <a:cxn ang="0">
                <a:pos x="12" y="18"/>
              </a:cxn>
              <a:cxn ang="0">
                <a:pos x="0" y="18"/>
              </a:cxn>
              <a:cxn ang="0">
                <a:pos x="0" y="18"/>
              </a:cxn>
              <a:cxn ang="0">
                <a:pos x="110" y="8"/>
              </a:cxn>
              <a:cxn ang="0">
                <a:pos x="186" y="2"/>
              </a:cxn>
              <a:cxn ang="0">
                <a:pos x="226" y="0"/>
              </a:cxn>
              <a:cxn ang="0">
                <a:pos x="226" y="0"/>
              </a:cxn>
              <a:cxn ang="0">
                <a:pos x="236" y="2"/>
              </a:cxn>
              <a:cxn ang="0">
                <a:pos x="254" y="10"/>
              </a:cxn>
              <a:cxn ang="0">
                <a:pos x="264" y="18"/>
              </a:cxn>
              <a:cxn ang="0">
                <a:pos x="274" y="26"/>
              </a:cxn>
              <a:cxn ang="0">
                <a:pos x="284" y="36"/>
              </a:cxn>
              <a:cxn ang="0">
                <a:pos x="292" y="48"/>
              </a:cxn>
              <a:cxn ang="0">
                <a:pos x="292" y="48"/>
              </a:cxn>
              <a:cxn ang="0">
                <a:pos x="322" y="91"/>
              </a:cxn>
              <a:cxn ang="0">
                <a:pos x="332" y="107"/>
              </a:cxn>
              <a:cxn ang="0">
                <a:pos x="332" y="107"/>
              </a:cxn>
            </a:cxnLst>
            <a:rect l="0" t="0" r="r" b="b"/>
            <a:pathLst>
              <a:path w="390" h="245">
                <a:moveTo>
                  <a:pt x="332" y="107"/>
                </a:moveTo>
                <a:lnTo>
                  <a:pt x="390" y="79"/>
                </a:lnTo>
                <a:lnTo>
                  <a:pt x="312" y="239"/>
                </a:lnTo>
                <a:lnTo>
                  <a:pt x="130" y="245"/>
                </a:lnTo>
                <a:lnTo>
                  <a:pt x="182" y="207"/>
                </a:lnTo>
                <a:lnTo>
                  <a:pt x="108" y="83"/>
                </a:lnTo>
                <a:lnTo>
                  <a:pt x="108" y="83"/>
                </a:lnTo>
                <a:lnTo>
                  <a:pt x="100" y="73"/>
                </a:lnTo>
                <a:lnTo>
                  <a:pt x="92" y="62"/>
                </a:lnTo>
                <a:lnTo>
                  <a:pt x="80" y="48"/>
                </a:lnTo>
                <a:lnTo>
                  <a:pt x="64" y="36"/>
                </a:lnTo>
                <a:lnTo>
                  <a:pt x="46" y="26"/>
                </a:lnTo>
                <a:lnTo>
                  <a:pt x="36" y="22"/>
                </a:lnTo>
                <a:lnTo>
                  <a:pt x="24" y="20"/>
                </a:lnTo>
                <a:lnTo>
                  <a:pt x="12" y="18"/>
                </a:lnTo>
                <a:lnTo>
                  <a:pt x="0" y="18"/>
                </a:lnTo>
                <a:lnTo>
                  <a:pt x="0" y="18"/>
                </a:lnTo>
                <a:lnTo>
                  <a:pt x="110" y="8"/>
                </a:lnTo>
                <a:lnTo>
                  <a:pt x="186" y="2"/>
                </a:lnTo>
                <a:lnTo>
                  <a:pt x="226" y="0"/>
                </a:lnTo>
                <a:lnTo>
                  <a:pt x="226" y="0"/>
                </a:lnTo>
                <a:lnTo>
                  <a:pt x="236" y="2"/>
                </a:lnTo>
                <a:lnTo>
                  <a:pt x="254" y="10"/>
                </a:lnTo>
                <a:lnTo>
                  <a:pt x="264" y="18"/>
                </a:lnTo>
                <a:lnTo>
                  <a:pt x="274" y="26"/>
                </a:lnTo>
                <a:lnTo>
                  <a:pt x="284" y="36"/>
                </a:lnTo>
                <a:lnTo>
                  <a:pt x="292" y="48"/>
                </a:lnTo>
                <a:lnTo>
                  <a:pt x="292" y="48"/>
                </a:lnTo>
                <a:lnTo>
                  <a:pt x="322" y="91"/>
                </a:lnTo>
                <a:lnTo>
                  <a:pt x="332" y="107"/>
                </a:lnTo>
                <a:lnTo>
                  <a:pt x="332" y="107"/>
                </a:lnTo>
                <a:close/>
              </a:path>
            </a:pathLst>
          </a:custGeom>
          <a:gradFill flip="none" rotWithShape="1">
            <a:gsLst>
              <a:gs pos="0">
                <a:schemeClr val="accent3">
                  <a:lumMod val="60000"/>
                  <a:lumOff val="40000"/>
                </a:schemeClr>
              </a:gs>
              <a:gs pos="100000">
                <a:schemeClr val="accent3"/>
              </a:gs>
            </a:gsLst>
            <a:lin ang="0" scaled="1"/>
            <a:tileRect/>
          </a:gradFill>
          <a:ln w="9525">
            <a:noFill/>
            <a:round/>
            <a:headEnd/>
            <a:tailEnd/>
          </a:ln>
        </p:spPr>
        <p:txBody>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srgbClr val="000000"/>
              </a:solidFill>
              <a:effectLst/>
              <a:uLnTx/>
              <a:uFillTx/>
              <a:latin typeface="Calibri" charset="0"/>
              <a:ea typeface="ＭＳ Ｐゴシック" charset="0"/>
            </a:endParaRPr>
          </a:p>
        </p:txBody>
      </p:sp>
      <p:sp>
        <p:nvSpPr>
          <p:cNvPr id="13" name="Freeform 50"/>
          <p:cNvSpPr>
            <a:spLocks/>
          </p:cNvSpPr>
          <p:nvPr/>
        </p:nvSpPr>
        <p:spPr bwMode="auto">
          <a:xfrm>
            <a:off x="6485522" y="4334497"/>
            <a:ext cx="1708668" cy="1418037"/>
          </a:xfrm>
          <a:custGeom>
            <a:avLst/>
            <a:gdLst/>
            <a:ahLst/>
            <a:cxnLst>
              <a:cxn ang="0">
                <a:pos x="102" y="244"/>
              </a:cxn>
              <a:cxn ang="0">
                <a:pos x="98" y="307"/>
              </a:cxn>
              <a:cxn ang="0">
                <a:pos x="0" y="160"/>
              </a:cxn>
              <a:cxn ang="0">
                <a:pos x="86" y="0"/>
              </a:cxn>
              <a:cxn ang="0">
                <a:pos x="92" y="64"/>
              </a:cxn>
              <a:cxn ang="0">
                <a:pos x="238" y="62"/>
              </a:cxn>
              <a:cxn ang="0">
                <a:pos x="238" y="62"/>
              </a:cxn>
              <a:cxn ang="0">
                <a:pos x="250" y="62"/>
              </a:cxn>
              <a:cxn ang="0">
                <a:pos x="266" y="60"/>
              </a:cxn>
              <a:cxn ang="0">
                <a:pos x="282" y="56"/>
              </a:cxn>
              <a:cxn ang="0">
                <a:pos x="300" y="48"/>
              </a:cxn>
              <a:cxn ang="0">
                <a:pos x="320" y="38"/>
              </a:cxn>
              <a:cxn ang="0">
                <a:pos x="328" y="30"/>
              </a:cxn>
              <a:cxn ang="0">
                <a:pos x="336" y="22"/>
              </a:cxn>
              <a:cxn ang="0">
                <a:pos x="342" y="14"/>
              </a:cxn>
              <a:cxn ang="0">
                <a:pos x="348" y="2"/>
              </a:cxn>
              <a:cxn ang="0">
                <a:pos x="348" y="2"/>
              </a:cxn>
              <a:cxn ang="0">
                <a:pos x="302" y="102"/>
              </a:cxn>
              <a:cxn ang="0">
                <a:pos x="268" y="172"/>
              </a:cxn>
              <a:cxn ang="0">
                <a:pos x="250" y="206"/>
              </a:cxn>
              <a:cxn ang="0">
                <a:pos x="250" y="206"/>
              </a:cxn>
              <a:cxn ang="0">
                <a:pos x="242" y="214"/>
              </a:cxn>
              <a:cxn ang="0">
                <a:pos x="226" y="226"/>
              </a:cxn>
              <a:cxn ang="0">
                <a:pos x="216" y="230"/>
              </a:cxn>
              <a:cxn ang="0">
                <a:pos x="204" y="234"/>
              </a:cxn>
              <a:cxn ang="0">
                <a:pos x="190" y="238"/>
              </a:cxn>
              <a:cxn ang="0">
                <a:pos x="174" y="240"/>
              </a:cxn>
              <a:cxn ang="0">
                <a:pos x="174" y="240"/>
              </a:cxn>
              <a:cxn ang="0">
                <a:pos x="122" y="242"/>
              </a:cxn>
              <a:cxn ang="0">
                <a:pos x="102" y="244"/>
              </a:cxn>
              <a:cxn ang="0">
                <a:pos x="102" y="244"/>
              </a:cxn>
            </a:cxnLst>
            <a:rect l="0" t="0" r="r" b="b"/>
            <a:pathLst>
              <a:path w="348" h="307">
                <a:moveTo>
                  <a:pt x="102" y="244"/>
                </a:moveTo>
                <a:lnTo>
                  <a:pt x="98" y="307"/>
                </a:lnTo>
                <a:lnTo>
                  <a:pt x="0" y="160"/>
                </a:lnTo>
                <a:lnTo>
                  <a:pt x="86" y="0"/>
                </a:lnTo>
                <a:lnTo>
                  <a:pt x="92" y="64"/>
                </a:lnTo>
                <a:lnTo>
                  <a:pt x="238" y="62"/>
                </a:lnTo>
                <a:lnTo>
                  <a:pt x="238" y="62"/>
                </a:lnTo>
                <a:lnTo>
                  <a:pt x="250" y="62"/>
                </a:lnTo>
                <a:lnTo>
                  <a:pt x="266" y="60"/>
                </a:lnTo>
                <a:lnTo>
                  <a:pt x="282" y="56"/>
                </a:lnTo>
                <a:lnTo>
                  <a:pt x="300" y="48"/>
                </a:lnTo>
                <a:lnTo>
                  <a:pt x="320" y="38"/>
                </a:lnTo>
                <a:lnTo>
                  <a:pt x="328" y="30"/>
                </a:lnTo>
                <a:lnTo>
                  <a:pt x="336" y="22"/>
                </a:lnTo>
                <a:lnTo>
                  <a:pt x="342" y="14"/>
                </a:lnTo>
                <a:lnTo>
                  <a:pt x="348" y="2"/>
                </a:lnTo>
                <a:lnTo>
                  <a:pt x="348" y="2"/>
                </a:lnTo>
                <a:lnTo>
                  <a:pt x="302" y="102"/>
                </a:lnTo>
                <a:lnTo>
                  <a:pt x="268" y="172"/>
                </a:lnTo>
                <a:lnTo>
                  <a:pt x="250" y="206"/>
                </a:lnTo>
                <a:lnTo>
                  <a:pt x="250" y="206"/>
                </a:lnTo>
                <a:lnTo>
                  <a:pt x="242" y="214"/>
                </a:lnTo>
                <a:lnTo>
                  <a:pt x="226" y="226"/>
                </a:lnTo>
                <a:lnTo>
                  <a:pt x="216" y="230"/>
                </a:lnTo>
                <a:lnTo>
                  <a:pt x="204" y="234"/>
                </a:lnTo>
                <a:lnTo>
                  <a:pt x="190" y="238"/>
                </a:lnTo>
                <a:lnTo>
                  <a:pt x="174" y="240"/>
                </a:lnTo>
                <a:lnTo>
                  <a:pt x="174" y="240"/>
                </a:lnTo>
                <a:lnTo>
                  <a:pt x="122" y="242"/>
                </a:lnTo>
                <a:lnTo>
                  <a:pt x="102" y="244"/>
                </a:lnTo>
                <a:lnTo>
                  <a:pt x="102" y="244"/>
                </a:lnTo>
                <a:close/>
              </a:path>
            </a:pathLst>
          </a:custGeom>
          <a:gradFill flip="none" rotWithShape="1">
            <a:gsLst>
              <a:gs pos="0">
                <a:schemeClr val="accent3">
                  <a:lumMod val="60000"/>
                  <a:lumOff val="40000"/>
                </a:schemeClr>
              </a:gs>
              <a:gs pos="100000">
                <a:schemeClr val="accent3"/>
              </a:gs>
            </a:gsLst>
            <a:lin ang="0" scaled="1"/>
            <a:tileRect/>
          </a:gradFill>
          <a:ln w="9525">
            <a:noFill/>
            <a:round/>
            <a:headEnd/>
            <a:tailEnd/>
          </a:ln>
        </p:spPr>
        <p:txBody>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da-DK" sz="1800" b="0" i="0" u="none" strike="noStrike" kern="0" cap="none" spc="0" normalizeH="0" baseline="0" noProof="0">
              <a:ln>
                <a:noFill/>
              </a:ln>
              <a:solidFill>
                <a:srgbClr val="000000"/>
              </a:solidFill>
              <a:effectLst/>
              <a:uLnTx/>
              <a:uFillTx/>
              <a:latin typeface="Calibri" charset="0"/>
              <a:ea typeface="ＭＳ Ｐゴシック" charset="0"/>
            </a:endParaRPr>
          </a:p>
        </p:txBody>
      </p:sp>
      <p:grpSp>
        <p:nvGrpSpPr>
          <p:cNvPr id="29" name="Group 28"/>
          <p:cNvGrpSpPr/>
          <p:nvPr/>
        </p:nvGrpSpPr>
        <p:grpSpPr>
          <a:xfrm>
            <a:off x="2255495" y="2037045"/>
            <a:ext cx="2840655" cy="556691"/>
            <a:chOff x="1429463" y="2730700"/>
            <a:chExt cx="2840655" cy="556691"/>
          </a:xfrm>
        </p:grpSpPr>
        <p:cxnSp>
          <p:nvCxnSpPr>
            <p:cNvPr id="30" name="Straight Connector 29"/>
            <p:cNvCxnSpPr/>
            <p:nvPr/>
          </p:nvCxnSpPr>
          <p:spPr>
            <a:xfrm>
              <a:off x="3742122" y="2730700"/>
              <a:ext cx="527996" cy="556691"/>
            </a:xfrm>
            <a:prstGeom prst="line">
              <a:avLst/>
            </a:prstGeom>
            <a:ln w="19050">
              <a:solidFill>
                <a:schemeClr val="tx1">
                  <a:lumMod val="50000"/>
                  <a:lumOff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1429463" y="2730700"/>
              <a:ext cx="2312659" cy="0"/>
            </a:xfrm>
            <a:prstGeom prst="line">
              <a:avLst/>
            </a:prstGeom>
            <a:ln w="19050">
              <a:solidFill>
                <a:schemeClr val="tx1">
                  <a:lumMod val="50000"/>
                  <a:lumOff val="50000"/>
                </a:schemeClr>
              </a:solidFill>
              <a:headEnd type="oval"/>
            </a:ln>
          </p:spPr>
          <p:style>
            <a:lnRef idx="1">
              <a:schemeClr val="accent1"/>
            </a:lnRef>
            <a:fillRef idx="0">
              <a:schemeClr val="accent1"/>
            </a:fillRef>
            <a:effectRef idx="0">
              <a:schemeClr val="accent1"/>
            </a:effectRef>
            <a:fontRef idx="minor">
              <a:schemeClr val="tx1"/>
            </a:fontRef>
          </p:style>
        </p:cxnSp>
      </p:grpSp>
      <p:grpSp>
        <p:nvGrpSpPr>
          <p:cNvPr id="32" name="Group 31"/>
          <p:cNvGrpSpPr/>
          <p:nvPr/>
        </p:nvGrpSpPr>
        <p:grpSpPr>
          <a:xfrm>
            <a:off x="7872349" y="3382868"/>
            <a:ext cx="3040503" cy="700929"/>
            <a:chOff x="7160952" y="2625341"/>
            <a:chExt cx="3040503" cy="700929"/>
          </a:xfrm>
        </p:grpSpPr>
        <p:cxnSp>
          <p:nvCxnSpPr>
            <p:cNvPr id="33" name="Straight Connector 32"/>
            <p:cNvCxnSpPr/>
            <p:nvPr/>
          </p:nvCxnSpPr>
          <p:spPr>
            <a:xfrm flipH="1">
              <a:off x="7160952" y="2625341"/>
              <a:ext cx="732463" cy="700929"/>
            </a:xfrm>
            <a:prstGeom prst="line">
              <a:avLst/>
            </a:prstGeom>
            <a:ln w="19050">
              <a:solidFill>
                <a:schemeClr val="tx1">
                  <a:lumMod val="50000"/>
                  <a:lumOff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7888796" y="2625341"/>
              <a:ext cx="2312659" cy="0"/>
            </a:xfrm>
            <a:prstGeom prst="line">
              <a:avLst/>
            </a:prstGeom>
            <a:ln w="19050">
              <a:solidFill>
                <a:schemeClr val="tx1">
                  <a:lumMod val="50000"/>
                  <a:lumOff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34"/>
          <p:cNvGrpSpPr/>
          <p:nvPr/>
        </p:nvGrpSpPr>
        <p:grpSpPr>
          <a:xfrm>
            <a:off x="1829348" y="5177826"/>
            <a:ext cx="3031204" cy="570844"/>
            <a:chOff x="2267129" y="4958946"/>
            <a:chExt cx="3031204" cy="570844"/>
          </a:xfrm>
        </p:grpSpPr>
        <p:cxnSp>
          <p:nvCxnSpPr>
            <p:cNvPr id="36" name="Straight Connector 35"/>
            <p:cNvCxnSpPr/>
            <p:nvPr/>
          </p:nvCxnSpPr>
          <p:spPr>
            <a:xfrm flipH="1">
              <a:off x="4746979" y="4958946"/>
              <a:ext cx="551354" cy="570844"/>
            </a:xfrm>
            <a:prstGeom prst="line">
              <a:avLst/>
            </a:prstGeom>
            <a:ln w="19050">
              <a:solidFill>
                <a:schemeClr val="tx1">
                  <a:lumMod val="50000"/>
                  <a:lumOff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H="1">
              <a:off x="2267129" y="5529790"/>
              <a:ext cx="2479850" cy="0"/>
            </a:xfrm>
            <a:prstGeom prst="line">
              <a:avLst/>
            </a:prstGeom>
            <a:ln w="19050">
              <a:solidFill>
                <a:schemeClr val="tx1">
                  <a:lumMod val="50000"/>
                  <a:lumOff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41" name="Group 40"/>
          <p:cNvGrpSpPr/>
          <p:nvPr/>
        </p:nvGrpSpPr>
        <p:grpSpPr>
          <a:xfrm>
            <a:off x="2255495" y="1636857"/>
            <a:ext cx="2572116" cy="967389"/>
            <a:chOff x="6361206" y="3376692"/>
            <a:chExt cx="2572116" cy="967389"/>
          </a:xfrm>
        </p:grpSpPr>
        <p:sp>
          <p:nvSpPr>
            <p:cNvPr id="43" name="Rectangle 42"/>
            <p:cNvSpPr/>
            <p:nvPr/>
          </p:nvSpPr>
          <p:spPr>
            <a:xfrm>
              <a:off x="6361206" y="3376692"/>
              <a:ext cx="2312660" cy="369332"/>
            </a:xfrm>
            <a:prstGeom prst="rect">
              <a:avLst/>
            </a:prstGeom>
          </p:spPr>
          <p:txBody>
            <a:bodyPr wrap="square">
              <a:spAutoFit/>
            </a:bodyPr>
            <a:lstStyle/>
            <a:p>
              <a:pPr algn="ctr"/>
              <a:r>
                <a:rPr lang="en-US" dirty="0">
                  <a:solidFill>
                    <a:schemeClr val="accent3"/>
                  </a:solidFill>
                  <a:latin typeface="+mj-lt"/>
                </a:rPr>
                <a:t>Web Design</a:t>
              </a:r>
            </a:p>
          </p:txBody>
        </p:sp>
        <p:sp>
          <p:nvSpPr>
            <p:cNvPr id="44" name="TextBox 43"/>
            <p:cNvSpPr txBox="1"/>
            <p:nvPr/>
          </p:nvSpPr>
          <p:spPr>
            <a:xfrm>
              <a:off x="6450679" y="3820861"/>
              <a:ext cx="2482643" cy="523220"/>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grpSp>
      <p:grpSp>
        <p:nvGrpSpPr>
          <p:cNvPr id="45" name="Group 44"/>
          <p:cNvGrpSpPr/>
          <p:nvPr/>
        </p:nvGrpSpPr>
        <p:grpSpPr>
          <a:xfrm>
            <a:off x="8609718" y="2992930"/>
            <a:ext cx="2572116" cy="967389"/>
            <a:chOff x="6361206" y="3376692"/>
            <a:chExt cx="2572116" cy="967389"/>
          </a:xfrm>
        </p:grpSpPr>
        <p:sp>
          <p:nvSpPr>
            <p:cNvPr id="46" name="Rectangle 45"/>
            <p:cNvSpPr/>
            <p:nvPr/>
          </p:nvSpPr>
          <p:spPr>
            <a:xfrm>
              <a:off x="6361206" y="3376692"/>
              <a:ext cx="2312660" cy="369332"/>
            </a:xfrm>
            <a:prstGeom prst="rect">
              <a:avLst/>
            </a:prstGeom>
          </p:spPr>
          <p:txBody>
            <a:bodyPr wrap="square">
              <a:spAutoFit/>
            </a:bodyPr>
            <a:lstStyle/>
            <a:p>
              <a:pPr algn="ctr"/>
              <a:r>
                <a:rPr lang="en-US" dirty="0">
                  <a:solidFill>
                    <a:schemeClr val="accent2"/>
                  </a:solidFill>
                  <a:latin typeface="+mj-lt"/>
                </a:rPr>
                <a:t>Mobile Design</a:t>
              </a:r>
            </a:p>
          </p:txBody>
        </p:sp>
        <p:sp>
          <p:nvSpPr>
            <p:cNvPr id="47" name="TextBox 46"/>
            <p:cNvSpPr txBox="1"/>
            <p:nvPr/>
          </p:nvSpPr>
          <p:spPr>
            <a:xfrm>
              <a:off x="6450679" y="3820861"/>
              <a:ext cx="2482643" cy="523220"/>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grpSp>
      <p:grpSp>
        <p:nvGrpSpPr>
          <p:cNvPr id="48" name="Group 47"/>
          <p:cNvGrpSpPr/>
          <p:nvPr/>
        </p:nvGrpSpPr>
        <p:grpSpPr>
          <a:xfrm>
            <a:off x="1776891" y="5361814"/>
            <a:ext cx="2572116" cy="967389"/>
            <a:chOff x="6361206" y="3376692"/>
            <a:chExt cx="2572116" cy="967389"/>
          </a:xfrm>
        </p:grpSpPr>
        <p:sp>
          <p:nvSpPr>
            <p:cNvPr id="49" name="Rectangle 48"/>
            <p:cNvSpPr/>
            <p:nvPr/>
          </p:nvSpPr>
          <p:spPr>
            <a:xfrm>
              <a:off x="6361206" y="3376692"/>
              <a:ext cx="2312660" cy="369332"/>
            </a:xfrm>
            <a:prstGeom prst="rect">
              <a:avLst/>
            </a:prstGeom>
          </p:spPr>
          <p:txBody>
            <a:bodyPr wrap="square">
              <a:spAutoFit/>
            </a:bodyPr>
            <a:lstStyle/>
            <a:p>
              <a:pPr algn="ctr"/>
              <a:r>
                <a:rPr lang="en-US" dirty="0">
                  <a:solidFill>
                    <a:schemeClr val="accent4"/>
                  </a:solidFill>
                  <a:latin typeface="+mj-lt"/>
                </a:rPr>
                <a:t>Tablet Design</a:t>
              </a:r>
            </a:p>
          </p:txBody>
        </p:sp>
        <p:sp>
          <p:nvSpPr>
            <p:cNvPr id="50" name="TextBox 49"/>
            <p:cNvSpPr txBox="1"/>
            <p:nvPr/>
          </p:nvSpPr>
          <p:spPr>
            <a:xfrm>
              <a:off x="6450679" y="3820861"/>
              <a:ext cx="2482643" cy="523220"/>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grpSp>
    </p:spTree>
    <p:extLst>
      <p:ext uri="{BB962C8B-B14F-4D97-AF65-F5344CB8AC3E}">
        <p14:creationId xmlns:p14="http://schemas.microsoft.com/office/powerpoint/2010/main" val="129109946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down)">
                                      <p:cBhvr>
                                        <p:cTn id="13" dur="500"/>
                                        <p:tgtEl>
                                          <p:spTgt spid="6"/>
                                        </p:tgtEl>
                                      </p:cBhvr>
                                    </p:animEffect>
                                  </p:childTnLst>
                                </p:cTn>
                              </p:par>
                            </p:childTnLst>
                          </p:cTn>
                        </p:par>
                        <p:par>
                          <p:cTn id="14" fill="hold">
                            <p:stCondLst>
                              <p:cond delay="1000"/>
                            </p:stCondLst>
                            <p:childTnLst>
                              <p:par>
                                <p:cTn id="15" presetID="22" presetClass="entr" presetSubtype="1"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up)">
                                      <p:cBhvr>
                                        <p:cTn id="17" dur="500"/>
                                        <p:tgtEl>
                                          <p:spTgt spid="12"/>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up)">
                                      <p:cBhvr>
                                        <p:cTn id="21" dur="500"/>
                                        <p:tgtEl>
                                          <p:spTgt spid="5"/>
                                        </p:tgtEl>
                                      </p:cBhvr>
                                    </p:animEffect>
                                  </p:childTnLst>
                                </p:cTn>
                              </p:par>
                            </p:childTnLst>
                          </p:cTn>
                        </p:par>
                        <p:par>
                          <p:cTn id="22" fill="hold">
                            <p:stCondLst>
                              <p:cond delay="2000"/>
                            </p:stCondLst>
                            <p:childTnLst>
                              <p:par>
                                <p:cTn id="23" presetID="22" presetClass="entr" presetSubtype="2" fill="hold" grpId="0" nodeType="after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wipe(right)">
                                      <p:cBhvr>
                                        <p:cTn id="25" dur="500"/>
                                        <p:tgtEl>
                                          <p:spTgt spid="13"/>
                                        </p:tgtEl>
                                      </p:cBhvr>
                                    </p:animEffect>
                                  </p:childTnLst>
                                </p:cTn>
                              </p:par>
                            </p:childTnLst>
                          </p:cTn>
                        </p:par>
                        <p:par>
                          <p:cTn id="26" fill="hold">
                            <p:stCondLst>
                              <p:cond delay="2500"/>
                            </p:stCondLst>
                            <p:childTnLst>
                              <p:par>
                                <p:cTn id="27" presetID="22" presetClass="entr" presetSubtype="2" fill="hold" grpId="0" nodeType="after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wipe(right)">
                                      <p:cBhvr>
                                        <p:cTn id="29" dur="500"/>
                                        <p:tgtEl>
                                          <p:spTgt spid="4"/>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ipe(down)">
                                      <p:cBhvr>
                                        <p:cTn id="33" dur="500"/>
                                        <p:tgtEl>
                                          <p:spTgt spid="11"/>
                                        </p:tgtEl>
                                      </p:cBhvr>
                                    </p:animEffect>
                                  </p:childTnLst>
                                </p:cTn>
                              </p:par>
                            </p:childTnLst>
                          </p:cTn>
                        </p:par>
                        <p:par>
                          <p:cTn id="34" fill="hold">
                            <p:stCondLst>
                              <p:cond delay="3500"/>
                            </p:stCondLst>
                            <p:childTnLst>
                              <p:par>
                                <p:cTn id="35" presetID="22" presetClass="entr" presetSubtype="2" fill="hold" nodeType="after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wipe(right)">
                                      <p:cBhvr>
                                        <p:cTn id="37" dur="500"/>
                                        <p:tgtEl>
                                          <p:spTgt spid="29"/>
                                        </p:tgtEl>
                                      </p:cBhvr>
                                    </p:animEffect>
                                  </p:childTnLst>
                                </p:cTn>
                              </p:par>
                            </p:childTnLst>
                          </p:cTn>
                        </p:par>
                        <p:par>
                          <p:cTn id="38" fill="hold">
                            <p:stCondLst>
                              <p:cond delay="4000"/>
                            </p:stCondLst>
                            <p:childTnLst>
                              <p:par>
                                <p:cTn id="39" presetID="22" presetClass="entr" presetSubtype="8" fill="hold" nodeType="afterEffect">
                                  <p:stCondLst>
                                    <p:cond delay="0"/>
                                  </p:stCondLst>
                                  <p:childTnLst>
                                    <p:set>
                                      <p:cBhvr>
                                        <p:cTn id="40" dur="1" fill="hold">
                                          <p:stCondLst>
                                            <p:cond delay="0"/>
                                          </p:stCondLst>
                                        </p:cTn>
                                        <p:tgtEl>
                                          <p:spTgt spid="32"/>
                                        </p:tgtEl>
                                        <p:attrNameLst>
                                          <p:attrName>style.visibility</p:attrName>
                                        </p:attrNameLst>
                                      </p:cBhvr>
                                      <p:to>
                                        <p:strVal val="visible"/>
                                      </p:to>
                                    </p:set>
                                    <p:animEffect transition="in" filter="wipe(left)">
                                      <p:cBhvr>
                                        <p:cTn id="41" dur="500"/>
                                        <p:tgtEl>
                                          <p:spTgt spid="32"/>
                                        </p:tgtEl>
                                      </p:cBhvr>
                                    </p:animEffect>
                                  </p:childTnLst>
                                </p:cTn>
                              </p:par>
                            </p:childTnLst>
                          </p:cTn>
                        </p:par>
                        <p:par>
                          <p:cTn id="42" fill="hold">
                            <p:stCondLst>
                              <p:cond delay="4500"/>
                            </p:stCondLst>
                            <p:childTnLst>
                              <p:par>
                                <p:cTn id="43" presetID="22" presetClass="entr" presetSubtype="2"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right)">
                                      <p:cBhvr>
                                        <p:cTn id="45" dur="500"/>
                                        <p:tgtEl>
                                          <p:spTgt spid="35"/>
                                        </p:tgtEl>
                                      </p:cBhvr>
                                    </p:animEffect>
                                  </p:childTnLst>
                                </p:cTn>
                              </p:par>
                            </p:childTnLst>
                          </p:cTn>
                        </p:par>
                        <p:par>
                          <p:cTn id="46" fill="hold">
                            <p:stCondLst>
                              <p:cond delay="5000"/>
                            </p:stCondLst>
                            <p:childTnLst>
                              <p:par>
                                <p:cTn id="47" presetID="17" presetClass="entr" presetSubtype="10" fill="hold"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strVal val="#ppt_h"/>
                                          </p:val>
                                        </p:tav>
                                        <p:tav tm="100000">
                                          <p:val>
                                            <p:strVal val="#ppt_h"/>
                                          </p:val>
                                        </p:tav>
                                      </p:tavLst>
                                    </p:anim>
                                  </p:childTnLst>
                                </p:cTn>
                              </p:par>
                            </p:childTnLst>
                          </p:cTn>
                        </p:par>
                        <p:par>
                          <p:cTn id="51" fill="hold">
                            <p:stCondLst>
                              <p:cond delay="5500"/>
                            </p:stCondLst>
                            <p:childTnLst>
                              <p:par>
                                <p:cTn id="52" presetID="17" presetClass="entr" presetSubtype="10" fill="hold" nodeType="after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p:cTn id="54" dur="500" fill="hold"/>
                                        <p:tgtEl>
                                          <p:spTgt spid="45"/>
                                        </p:tgtEl>
                                        <p:attrNameLst>
                                          <p:attrName>ppt_w</p:attrName>
                                        </p:attrNameLst>
                                      </p:cBhvr>
                                      <p:tavLst>
                                        <p:tav tm="0">
                                          <p:val>
                                            <p:fltVal val="0"/>
                                          </p:val>
                                        </p:tav>
                                        <p:tav tm="100000">
                                          <p:val>
                                            <p:strVal val="#ppt_w"/>
                                          </p:val>
                                        </p:tav>
                                      </p:tavLst>
                                    </p:anim>
                                    <p:anim calcmode="lin" valueType="num">
                                      <p:cBhvr>
                                        <p:cTn id="55" dur="500" fill="hold"/>
                                        <p:tgtEl>
                                          <p:spTgt spid="45"/>
                                        </p:tgtEl>
                                        <p:attrNameLst>
                                          <p:attrName>ppt_h</p:attrName>
                                        </p:attrNameLst>
                                      </p:cBhvr>
                                      <p:tavLst>
                                        <p:tav tm="0">
                                          <p:val>
                                            <p:strVal val="#ppt_h"/>
                                          </p:val>
                                        </p:tav>
                                        <p:tav tm="100000">
                                          <p:val>
                                            <p:strVal val="#ppt_h"/>
                                          </p:val>
                                        </p:tav>
                                      </p:tavLst>
                                    </p:anim>
                                  </p:childTnLst>
                                </p:cTn>
                              </p:par>
                            </p:childTnLst>
                          </p:cTn>
                        </p:par>
                        <p:par>
                          <p:cTn id="56" fill="hold">
                            <p:stCondLst>
                              <p:cond delay="6000"/>
                            </p:stCondLst>
                            <p:childTnLst>
                              <p:par>
                                <p:cTn id="57" presetID="17" presetClass="entr" presetSubtype="10" fill="hold" nodeType="afterEffect">
                                  <p:stCondLst>
                                    <p:cond delay="0"/>
                                  </p:stCondLst>
                                  <p:childTnLst>
                                    <p:set>
                                      <p:cBhvr>
                                        <p:cTn id="58" dur="1" fill="hold">
                                          <p:stCondLst>
                                            <p:cond delay="0"/>
                                          </p:stCondLst>
                                        </p:cTn>
                                        <p:tgtEl>
                                          <p:spTgt spid="48"/>
                                        </p:tgtEl>
                                        <p:attrNameLst>
                                          <p:attrName>style.visibility</p:attrName>
                                        </p:attrNameLst>
                                      </p:cBhvr>
                                      <p:to>
                                        <p:strVal val="visible"/>
                                      </p:to>
                                    </p:set>
                                    <p:anim calcmode="lin" valueType="num">
                                      <p:cBhvr>
                                        <p:cTn id="59" dur="500" fill="hold"/>
                                        <p:tgtEl>
                                          <p:spTgt spid="48"/>
                                        </p:tgtEl>
                                        <p:attrNameLst>
                                          <p:attrName>ppt_w</p:attrName>
                                        </p:attrNameLst>
                                      </p:cBhvr>
                                      <p:tavLst>
                                        <p:tav tm="0">
                                          <p:val>
                                            <p:fltVal val="0"/>
                                          </p:val>
                                        </p:tav>
                                        <p:tav tm="100000">
                                          <p:val>
                                            <p:strVal val="#ppt_w"/>
                                          </p:val>
                                        </p:tav>
                                      </p:tavLst>
                                    </p:anim>
                                    <p:anim calcmode="lin" valueType="num">
                                      <p:cBhvr>
                                        <p:cTn id="60" dur="500" fill="hold"/>
                                        <p:tgtEl>
                                          <p:spTgt spid="4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11" grpId="0" animBg="1"/>
      <p:bldP spid="12" grpId="0" animBg="1"/>
      <p:bldP spid="13"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Who We Are </a:t>
            </a:r>
          </a:p>
        </p:txBody>
      </p:sp>
      <p:sp>
        <p:nvSpPr>
          <p:cNvPr id="3" name="Slide Number Placeholder 2"/>
          <p:cNvSpPr>
            <a:spLocks noGrp="1"/>
          </p:cNvSpPr>
          <p:nvPr>
            <p:ph type="sldNum" sz="quarter" idx="12"/>
          </p:nvPr>
        </p:nvSpPr>
        <p:spPr/>
        <p:txBody>
          <a:bodyPr/>
          <a:lstStyle/>
          <a:p>
            <a:fld id="{E6D4546B-D358-46B4-BEFB-845C8A66B27E}" type="slidenum">
              <a:rPr lang="en-US" smtClean="0"/>
              <a:pPr/>
              <a:t>4</a:t>
            </a:fld>
            <a:endParaRPr lang="en-US" dirty="0"/>
          </a:p>
        </p:txBody>
      </p:sp>
      <p:sp>
        <p:nvSpPr>
          <p:cNvPr id="17" name="Rectangle 16"/>
          <p:cNvSpPr/>
          <p:nvPr/>
        </p:nvSpPr>
        <p:spPr>
          <a:xfrm>
            <a:off x="0" y="2034418"/>
            <a:ext cx="12192000" cy="3943351"/>
          </a:xfrm>
          <a:prstGeom prst="rect">
            <a:avLst/>
          </a:prstGeom>
          <a:solidFill>
            <a:schemeClr val="tx2">
              <a:lumMod val="7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A" sz="2400"/>
          </a:p>
        </p:txBody>
      </p:sp>
      <p:sp>
        <p:nvSpPr>
          <p:cNvPr id="19" name="TextBox 18"/>
          <p:cNvSpPr txBox="1"/>
          <p:nvPr/>
        </p:nvSpPr>
        <p:spPr>
          <a:xfrm>
            <a:off x="797985" y="2738653"/>
            <a:ext cx="4830233" cy="343803"/>
          </a:xfrm>
          <a:prstGeom prst="rect">
            <a:avLst/>
          </a:prstGeom>
          <a:noFill/>
        </p:spPr>
        <p:txBody>
          <a:bodyPr wrap="square" lIns="0" tIns="0" rIns="0" bIns="0" rtlCol="1" anchor="t" anchorCtr="0">
            <a:noAutofit/>
          </a:bodyPr>
          <a:lstStyle/>
          <a:p>
            <a:pPr algn="l" rtl="0"/>
            <a:r>
              <a:rPr lang="en-US" sz="2000" dirty="0">
                <a:solidFill>
                  <a:schemeClr val="bg1"/>
                </a:solidFill>
                <a:latin typeface="+mj-lt"/>
                <a:ea typeface="Open Sans" pitchFamily="34" charset="0"/>
                <a:cs typeface="Open Sans" pitchFamily="34" charset="0"/>
              </a:rPr>
              <a:t>We are a big team of </a:t>
            </a:r>
            <a:r>
              <a:rPr lang="en-US" sz="2000" b="1" dirty="0">
                <a:solidFill>
                  <a:schemeClr val="bg1"/>
                </a:solidFill>
                <a:latin typeface="+mj-lt"/>
                <a:ea typeface="Open Sans" pitchFamily="34" charset="0"/>
                <a:cs typeface="Open Sans" pitchFamily="34" charset="0"/>
              </a:rPr>
              <a:t>PROFESSIONALS!</a:t>
            </a:r>
            <a:r>
              <a:rPr lang="en-US" sz="2000" dirty="0">
                <a:solidFill>
                  <a:schemeClr val="bg1"/>
                </a:solidFill>
                <a:latin typeface="+mj-lt"/>
                <a:ea typeface="Open Sans" pitchFamily="34" charset="0"/>
                <a:cs typeface="Open Sans" pitchFamily="34" charset="0"/>
              </a:rPr>
              <a:t> </a:t>
            </a:r>
            <a:endParaRPr lang="ar-SA" sz="2000" dirty="0">
              <a:solidFill>
                <a:schemeClr val="bg1"/>
              </a:solidFill>
              <a:latin typeface="+mj-lt"/>
              <a:ea typeface="Open Sans" pitchFamily="34" charset="0"/>
            </a:endParaRPr>
          </a:p>
        </p:txBody>
      </p:sp>
      <p:sp>
        <p:nvSpPr>
          <p:cNvPr id="20" name="TextBox 19"/>
          <p:cNvSpPr txBox="1"/>
          <p:nvPr/>
        </p:nvSpPr>
        <p:spPr>
          <a:xfrm>
            <a:off x="807075" y="3256688"/>
            <a:ext cx="4900309" cy="857607"/>
          </a:xfrm>
          <a:prstGeom prst="rect">
            <a:avLst/>
          </a:prstGeom>
          <a:noFill/>
        </p:spPr>
        <p:txBody>
          <a:bodyPr wrap="square" lIns="0" tIns="0" rIns="0" bIns="0" rtlCol="1">
            <a:spAutoFit/>
          </a:bodyPr>
          <a:lstStyle/>
          <a:p>
            <a:pPr algn="just">
              <a:lnSpc>
                <a:spcPts val="1733"/>
              </a:lnSpc>
              <a:spcAft>
                <a:spcPts val="1600"/>
              </a:spcAft>
            </a:pPr>
            <a:r>
              <a:rPr lang="en-US" sz="1200" dirty="0">
                <a:solidFill>
                  <a:schemeClr val="bg1"/>
                </a:solidFill>
                <a:latin typeface="+mj-lt"/>
              </a:rPr>
              <a:t>Lorem ipsum dolor sit </a:t>
            </a:r>
            <a:r>
              <a:rPr lang="en-US" sz="1200" dirty="0" err="1">
                <a:solidFill>
                  <a:schemeClr val="bg1"/>
                </a:solidFill>
                <a:latin typeface="+mj-lt"/>
              </a:rPr>
              <a:t>amet</a:t>
            </a:r>
            <a:r>
              <a:rPr lang="en-US" sz="1200" dirty="0">
                <a:solidFill>
                  <a:schemeClr val="bg1"/>
                </a:solidFill>
                <a:latin typeface="+mj-lt"/>
              </a:rPr>
              <a:t>, </a:t>
            </a:r>
            <a:r>
              <a:rPr lang="en-US" sz="1200" dirty="0" err="1">
                <a:solidFill>
                  <a:schemeClr val="bg1"/>
                </a:solidFill>
                <a:latin typeface="+mj-lt"/>
              </a:rPr>
              <a:t>consectetur</a:t>
            </a:r>
            <a:r>
              <a:rPr lang="en-US" sz="1200" dirty="0">
                <a:solidFill>
                  <a:schemeClr val="bg1"/>
                </a:solidFill>
                <a:latin typeface="+mj-lt"/>
              </a:rPr>
              <a:t> </a:t>
            </a:r>
            <a:r>
              <a:rPr lang="en-US" sz="1200" dirty="0" err="1">
                <a:solidFill>
                  <a:schemeClr val="bg1"/>
                </a:solidFill>
                <a:latin typeface="+mj-lt"/>
              </a:rPr>
              <a:t>adipiscing</a:t>
            </a:r>
            <a:r>
              <a:rPr lang="en-US" sz="1200" dirty="0">
                <a:solidFill>
                  <a:schemeClr val="bg1"/>
                </a:solidFill>
                <a:latin typeface="+mj-lt"/>
              </a:rPr>
              <a:t> </a:t>
            </a:r>
            <a:r>
              <a:rPr lang="en-US" sz="1200" dirty="0" err="1">
                <a:solidFill>
                  <a:schemeClr val="bg1"/>
                </a:solidFill>
                <a:latin typeface="+mj-lt"/>
              </a:rPr>
              <a:t>elit</a:t>
            </a:r>
            <a:r>
              <a:rPr lang="en-US" sz="1200" dirty="0">
                <a:solidFill>
                  <a:schemeClr val="bg1"/>
                </a:solidFill>
                <a:latin typeface="+mj-lt"/>
              </a:rPr>
              <a:t>. </a:t>
            </a:r>
            <a:r>
              <a:rPr lang="en-US" sz="1200" dirty="0" err="1">
                <a:solidFill>
                  <a:schemeClr val="bg1"/>
                </a:solidFill>
                <a:latin typeface="+mj-lt"/>
              </a:rPr>
              <a:t>Vestibulum</a:t>
            </a:r>
            <a:r>
              <a:rPr lang="en-US" sz="1200" dirty="0">
                <a:solidFill>
                  <a:schemeClr val="bg1"/>
                </a:solidFill>
                <a:latin typeface="+mj-lt"/>
              </a:rPr>
              <a:t> </a:t>
            </a:r>
            <a:r>
              <a:rPr lang="en-US" sz="1200" dirty="0" err="1">
                <a:solidFill>
                  <a:schemeClr val="bg1"/>
                </a:solidFill>
                <a:latin typeface="+mj-lt"/>
              </a:rPr>
              <a:t>dignissim</a:t>
            </a:r>
            <a:r>
              <a:rPr lang="en-US" sz="1200" dirty="0">
                <a:solidFill>
                  <a:schemeClr val="bg1"/>
                </a:solidFill>
                <a:latin typeface="+mj-lt"/>
              </a:rPr>
              <a:t> </a:t>
            </a:r>
            <a:r>
              <a:rPr lang="en-US" sz="1200" dirty="0" err="1">
                <a:solidFill>
                  <a:schemeClr val="bg1"/>
                </a:solidFill>
                <a:latin typeface="+mj-lt"/>
              </a:rPr>
              <a:t>nunc</a:t>
            </a:r>
            <a:r>
              <a:rPr lang="en-US" sz="1200" dirty="0">
                <a:solidFill>
                  <a:schemeClr val="bg1"/>
                </a:solidFill>
                <a:latin typeface="+mj-lt"/>
              </a:rPr>
              <a:t> nisi, ac </a:t>
            </a:r>
            <a:r>
              <a:rPr lang="en-US" sz="1200" dirty="0" err="1">
                <a:solidFill>
                  <a:schemeClr val="bg1"/>
                </a:solidFill>
                <a:latin typeface="+mj-lt"/>
              </a:rPr>
              <a:t>scelerisque</a:t>
            </a:r>
            <a:r>
              <a:rPr lang="en-US" sz="1200" dirty="0">
                <a:solidFill>
                  <a:schemeClr val="bg1"/>
                </a:solidFill>
                <a:latin typeface="+mj-lt"/>
              </a:rPr>
              <a:t> </a:t>
            </a:r>
            <a:r>
              <a:rPr lang="en-US" sz="1200" dirty="0" err="1">
                <a:solidFill>
                  <a:schemeClr val="bg1"/>
                </a:solidFill>
                <a:latin typeface="+mj-lt"/>
              </a:rPr>
              <a:t>nulla</a:t>
            </a:r>
            <a:r>
              <a:rPr lang="en-US" sz="1200" dirty="0">
                <a:solidFill>
                  <a:schemeClr val="bg1"/>
                </a:solidFill>
                <a:latin typeface="+mj-lt"/>
              </a:rPr>
              <a:t> </a:t>
            </a:r>
            <a:r>
              <a:rPr lang="en-US" sz="1200" dirty="0" err="1">
                <a:solidFill>
                  <a:schemeClr val="bg1"/>
                </a:solidFill>
                <a:latin typeface="+mj-lt"/>
              </a:rPr>
              <a:t>malesuada</a:t>
            </a:r>
            <a:r>
              <a:rPr lang="en-US" sz="1200" dirty="0">
                <a:solidFill>
                  <a:schemeClr val="bg1"/>
                </a:solidFill>
                <a:latin typeface="+mj-lt"/>
              </a:rPr>
              <a:t> id. </a:t>
            </a:r>
            <a:r>
              <a:rPr lang="en-US" sz="1200" dirty="0" err="1">
                <a:solidFill>
                  <a:schemeClr val="bg1"/>
                </a:solidFill>
                <a:latin typeface="+mj-lt"/>
              </a:rPr>
              <a:t>Nunc</a:t>
            </a:r>
            <a:r>
              <a:rPr lang="en-US" sz="1200" dirty="0">
                <a:solidFill>
                  <a:schemeClr val="bg1"/>
                </a:solidFill>
                <a:latin typeface="+mj-lt"/>
              </a:rPr>
              <a:t> </a:t>
            </a:r>
            <a:r>
              <a:rPr lang="en-US" sz="1200" dirty="0" err="1">
                <a:solidFill>
                  <a:schemeClr val="bg1"/>
                </a:solidFill>
                <a:latin typeface="+mj-lt"/>
              </a:rPr>
              <a:t>consequat</a:t>
            </a:r>
            <a:r>
              <a:rPr lang="en-US" sz="1200" dirty="0">
                <a:solidFill>
                  <a:schemeClr val="bg1"/>
                </a:solidFill>
                <a:latin typeface="+mj-lt"/>
              </a:rPr>
              <a:t> a </a:t>
            </a:r>
            <a:r>
              <a:rPr lang="en-US" sz="1200" dirty="0" err="1">
                <a:solidFill>
                  <a:schemeClr val="bg1"/>
                </a:solidFill>
                <a:latin typeface="+mj-lt"/>
              </a:rPr>
              <a:t>urna</a:t>
            </a:r>
            <a:r>
              <a:rPr lang="en-US" sz="1200" dirty="0">
                <a:solidFill>
                  <a:schemeClr val="bg1"/>
                </a:solidFill>
                <a:latin typeface="+mj-lt"/>
              </a:rPr>
              <a:t> at </a:t>
            </a:r>
            <a:r>
              <a:rPr lang="en-US" sz="1200" dirty="0" err="1">
                <a:solidFill>
                  <a:schemeClr val="bg1"/>
                </a:solidFill>
                <a:latin typeface="+mj-lt"/>
              </a:rPr>
              <a:t>aliquam</a:t>
            </a:r>
            <a:r>
              <a:rPr lang="en-US" sz="1200" dirty="0">
                <a:solidFill>
                  <a:schemeClr val="bg1"/>
                </a:solidFill>
                <a:latin typeface="+mj-lt"/>
              </a:rPr>
              <a:t>. </a:t>
            </a:r>
            <a:r>
              <a:rPr lang="en-US" sz="1200" dirty="0" err="1">
                <a:solidFill>
                  <a:schemeClr val="bg1"/>
                </a:solidFill>
                <a:latin typeface="+mj-lt"/>
              </a:rPr>
              <a:t>Curabitur</a:t>
            </a:r>
            <a:r>
              <a:rPr lang="en-US" sz="1200" dirty="0">
                <a:solidFill>
                  <a:schemeClr val="bg1"/>
                </a:solidFill>
                <a:latin typeface="+mj-lt"/>
              </a:rPr>
              <a:t> a </a:t>
            </a:r>
            <a:r>
              <a:rPr lang="en-US" sz="1200" dirty="0" err="1">
                <a:solidFill>
                  <a:schemeClr val="bg1"/>
                </a:solidFill>
                <a:latin typeface="+mj-lt"/>
              </a:rPr>
              <a:t>est</a:t>
            </a:r>
            <a:r>
              <a:rPr lang="en-US" sz="1200" dirty="0">
                <a:solidFill>
                  <a:schemeClr val="bg1"/>
                </a:solidFill>
                <a:latin typeface="+mj-lt"/>
              </a:rPr>
              <a:t> </a:t>
            </a:r>
            <a:r>
              <a:rPr lang="en-US" sz="1200" dirty="0" err="1">
                <a:solidFill>
                  <a:schemeClr val="bg1"/>
                </a:solidFill>
                <a:latin typeface="+mj-lt"/>
              </a:rPr>
              <a:t>aliquam</a:t>
            </a:r>
            <a:r>
              <a:rPr lang="en-US" sz="1200" dirty="0">
                <a:solidFill>
                  <a:schemeClr val="bg1"/>
                </a:solidFill>
                <a:latin typeface="+mj-lt"/>
              </a:rPr>
              <a:t> Lorem ipsum dolor sit </a:t>
            </a:r>
            <a:r>
              <a:rPr lang="en-US" sz="1200" dirty="0" err="1">
                <a:solidFill>
                  <a:schemeClr val="bg1"/>
                </a:solidFill>
                <a:latin typeface="+mj-lt"/>
              </a:rPr>
              <a:t>amet</a:t>
            </a:r>
            <a:r>
              <a:rPr lang="en-US" sz="1200" dirty="0">
                <a:solidFill>
                  <a:schemeClr val="bg1"/>
                </a:solidFill>
                <a:latin typeface="+mj-lt"/>
              </a:rPr>
              <a:t>, </a:t>
            </a:r>
            <a:r>
              <a:rPr lang="en-US" sz="1200" dirty="0" err="1">
                <a:solidFill>
                  <a:schemeClr val="bg1"/>
                </a:solidFill>
                <a:latin typeface="+mj-lt"/>
              </a:rPr>
              <a:t>consectetur</a:t>
            </a:r>
            <a:r>
              <a:rPr lang="en-US" sz="1200" dirty="0">
                <a:solidFill>
                  <a:schemeClr val="bg1"/>
                </a:solidFill>
                <a:latin typeface="+mj-lt"/>
              </a:rPr>
              <a:t> </a:t>
            </a:r>
            <a:r>
              <a:rPr lang="en-US" sz="1200" dirty="0" err="1">
                <a:solidFill>
                  <a:schemeClr val="bg1"/>
                </a:solidFill>
                <a:latin typeface="+mj-lt"/>
              </a:rPr>
              <a:t>adipiscing</a:t>
            </a:r>
            <a:r>
              <a:rPr lang="en-US" sz="1200" dirty="0">
                <a:solidFill>
                  <a:schemeClr val="bg1"/>
                </a:solidFill>
                <a:latin typeface="+mj-lt"/>
              </a:rPr>
              <a:t> </a:t>
            </a:r>
            <a:r>
              <a:rPr lang="en-US" sz="1200" dirty="0" err="1">
                <a:solidFill>
                  <a:schemeClr val="bg1"/>
                </a:solidFill>
                <a:latin typeface="+mj-lt"/>
              </a:rPr>
              <a:t>elit</a:t>
            </a:r>
            <a:r>
              <a:rPr lang="en-US" sz="1200" dirty="0">
                <a:solidFill>
                  <a:schemeClr val="bg1"/>
                </a:solidFill>
                <a:latin typeface="+mj-lt"/>
              </a:rPr>
              <a:t>. </a:t>
            </a:r>
            <a:r>
              <a:rPr lang="en-US" sz="1200" dirty="0" err="1">
                <a:solidFill>
                  <a:schemeClr val="bg1"/>
                </a:solidFill>
                <a:latin typeface="+mj-lt"/>
              </a:rPr>
              <a:t>Vestibulum</a:t>
            </a:r>
            <a:r>
              <a:rPr lang="en-US" sz="1200" dirty="0">
                <a:solidFill>
                  <a:schemeClr val="bg1"/>
                </a:solidFill>
                <a:latin typeface="+mj-lt"/>
              </a:rPr>
              <a:t> </a:t>
            </a:r>
            <a:r>
              <a:rPr lang="en-US" sz="1200" dirty="0" err="1">
                <a:solidFill>
                  <a:schemeClr val="bg1"/>
                </a:solidFill>
                <a:latin typeface="+mj-lt"/>
              </a:rPr>
              <a:t>dignissim</a:t>
            </a:r>
            <a:r>
              <a:rPr lang="en-US" sz="1200" dirty="0">
                <a:solidFill>
                  <a:schemeClr val="bg1"/>
                </a:solidFill>
                <a:latin typeface="+mj-lt"/>
              </a:rPr>
              <a:t> </a:t>
            </a:r>
            <a:r>
              <a:rPr lang="en-US" sz="1200" dirty="0" err="1">
                <a:solidFill>
                  <a:schemeClr val="bg1"/>
                </a:solidFill>
                <a:latin typeface="+mj-lt"/>
              </a:rPr>
              <a:t>nunc</a:t>
            </a:r>
            <a:r>
              <a:rPr lang="en-US" sz="1200" dirty="0">
                <a:solidFill>
                  <a:schemeClr val="bg1"/>
                </a:solidFill>
                <a:latin typeface="+mj-lt"/>
              </a:rPr>
              <a:t> nisi, ac </a:t>
            </a:r>
            <a:r>
              <a:rPr lang="en-US" sz="1200" dirty="0" err="1">
                <a:solidFill>
                  <a:schemeClr val="bg1"/>
                </a:solidFill>
                <a:latin typeface="+mj-lt"/>
              </a:rPr>
              <a:t>scelerisque</a:t>
            </a:r>
            <a:endParaRPr lang="vi-VN" sz="1200" dirty="0">
              <a:solidFill>
                <a:schemeClr val="bg1"/>
              </a:solidFill>
              <a:latin typeface="+mj-lt"/>
            </a:endParaRPr>
          </a:p>
        </p:txBody>
      </p:sp>
      <p:grpSp>
        <p:nvGrpSpPr>
          <p:cNvPr id="21" name="Group 20"/>
          <p:cNvGrpSpPr/>
          <p:nvPr/>
        </p:nvGrpSpPr>
        <p:grpSpPr>
          <a:xfrm>
            <a:off x="1284606" y="4356624"/>
            <a:ext cx="4273551" cy="845360"/>
            <a:chOff x="985837" y="3448050"/>
            <a:chExt cx="3205163" cy="634020"/>
          </a:xfrm>
        </p:grpSpPr>
        <p:sp>
          <p:nvSpPr>
            <p:cNvPr id="22" name="TextBox 21"/>
            <p:cNvSpPr txBox="1"/>
            <p:nvPr/>
          </p:nvSpPr>
          <p:spPr>
            <a:xfrm>
              <a:off x="1219200" y="3448050"/>
              <a:ext cx="2971800" cy="634020"/>
            </a:xfrm>
            <a:prstGeom prst="rect">
              <a:avLst/>
            </a:prstGeom>
            <a:noFill/>
          </p:spPr>
          <p:txBody>
            <a:bodyPr wrap="square" lIns="0" tIns="0" rIns="0" bIns="0" rtlCol="1">
              <a:spAutoFit/>
            </a:bodyPr>
            <a:lstStyle/>
            <a:p>
              <a:pPr algn="just">
                <a:lnSpc>
                  <a:spcPts val="1733"/>
                </a:lnSpc>
                <a:spcAft>
                  <a:spcPts val="800"/>
                </a:spcAft>
              </a:pPr>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p>
            <a:p>
              <a:pPr algn="just">
                <a:lnSpc>
                  <a:spcPts val="1733"/>
                </a:lnSpc>
                <a:spcAft>
                  <a:spcPts val="800"/>
                </a:spcAft>
              </a:pPr>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a:t>
              </a:r>
            </a:p>
            <a:p>
              <a:pPr algn="just">
                <a:lnSpc>
                  <a:spcPts val="1733"/>
                </a:lnSpc>
                <a:spcAft>
                  <a:spcPts val="800"/>
                </a:spcAft>
              </a:pPr>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adips</a:t>
              </a:r>
              <a:r>
                <a:rPr lang="en-US" sz="1200" dirty="0">
                  <a:solidFill>
                    <a:schemeClr val="bg1"/>
                  </a:solidFill>
                </a:rPr>
                <a:t>. </a:t>
              </a:r>
            </a:p>
          </p:txBody>
        </p:sp>
        <p:grpSp>
          <p:nvGrpSpPr>
            <p:cNvPr id="23" name="Group 22"/>
            <p:cNvGrpSpPr/>
            <p:nvPr/>
          </p:nvGrpSpPr>
          <p:grpSpPr>
            <a:xfrm>
              <a:off x="985837" y="3488531"/>
              <a:ext cx="88106" cy="571500"/>
              <a:chOff x="985837" y="3488531"/>
              <a:chExt cx="88106" cy="571500"/>
            </a:xfrm>
          </p:grpSpPr>
          <p:sp>
            <p:nvSpPr>
              <p:cNvPr id="24" name="Oval 23"/>
              <p:cNvSpPr/>
              <p:nvPr/>
            </p:nvSpPr>
            <p:spPr>
              <a:xfrm rot="10800000">
                <a:off x="985837" y="3488531"/>
                <a:ext cx="88106" cy="88106"/>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A" sz="2400">
                  <a:solidFill>
                    <a:schemeClr val="bg1"/>
                  </a:solidFill>
                  <a:latin typeface="+mj-lt"/>
                </a:endParaRPr>
              </a:p>
            </p:txBody>
          </p:sp>
          <p:sp>
            <p:nvSpPr>
              <p:cNvPr id="25" name="Freeform 277"/>
              <p:cNvSpPr>
                <a:spLocks/>
              </p:cNvSpPr>
              <p:nvPr/>
            </p:nvSpPr>
            <p:spPr bwMode="auto">
              <a:xfrm rot="16200000">
                <a:off x="1010617" y="3518565"/>
                <a:ext cx="47599" cy="28037"/>
              </a:xfrm>
              <a:custGeom>
                <a:avLst/>
                <a:gdLst/>
                <a:ahLst/>
                <a:cxnLst>
                  <a:cxn ang="0">
                    <a:pos x="288" y="17"/>
                  </a:cxn>
                  <a:cxn ang="0">
                    <a:pos x="273" y="3"/>
                  </a:cxn>
                  <a:cxn ang="0">
                    <a:pos x="270" y="1"/>
                  </a:cxn>
                  <a:cxn ang="0">
                    <a:pos x="267" y="0"/>
                  </a:cxn>
                  <a:cxn ang="0">
                    <a:pos x="262" y="1"/>
                  </a:cxn>
                  <a:cxn ang="0">
                    <a:pos x="260" y="3"/>
                  </a:cxn>
                  <a:cxn ang="0">
                    <a:pos x="145" y="118"/>
                  </a:cxn>
                  <a:cxn ang="0">
                    <a:pos x="30" y="3"/>
                  </a:cxn>
                  <a:cxn ang="0">
                    <a:pos x="27" y="1"/>
                  </a:cxn>
                  <a:cxn ang="0">
                    <a:pos x="22" y="0"/>
                  </a:cxn>
                  <a:cxn ang="0">
                    <a:pos x="19" y="1"/>
                  </a:cxn>
                  <a:cxn ang="0">
                    <a:pos x="16" y="3"/>
                  </a:cxn>
                  <a:cxn ang="0">
                    <a:pos x="1" y="17"/>
                  </a:cxn>
                  <a:cxn ang="0">
                    <a:pos x="0" y="21"/>
                  </a:cxn>
                  <a:cxn ang="0">
                    <a:pos x="0" y="24"/>
                  </a:cxn>
                  <a:cxn ang="0">
                    <a:pos x="0" y="28"/>
                  </a:cxn>
                  <a:cxn ang="0">
                    <a:pos x="1" y="30"/>
                  </a:cxn>
                  <a:cxn ang="0">
                    <a:pos x="138" y="167"/>
                  </a:cxn>
                  <a:cxn ang="0">
                    <a:pos x="141" y="169"/>
                  </a:cxn>
                  <a:cxn ang="0">
                    <a:pos x="145" y="171"/>
                  </a:cxn>
                  <a:cxn ang="0">
                    <a:pos x="148" y="169"/>
                  </a:cxn>
                  <a:cxn ang="0">
                    <a:pos x="151" y="167"/>
                  </a:cxn>
                  <a:cxn ang="0">
                    <a:pos x="288" y="30"/>
                  </a:cxn>
                  <a:cxn ang="0">
                    <a:pos x="290" y="28"/>
                  </a:cxn>
                  <a:cxn ang="0">
                    <a:pos x="290" y="24"/>
                  </a:cxn>
                  <a:cxn ang="0">
                    <a:pos x="290" y="21"/>
                  </a:cxn>
                  <a:cxn ang="0">
                    <a:pos x="288" y="17"/>
                  </a:cxn>
                </a:cxnLst>
                <a:rect l="0" t="0" r="r" b="b"/>
                <a:pathLst>
                  <a:path w="290" h="171">
                    <a:moveTo>
                      <a:pt x="288" y="17"/>
                    </a:moveTo>
                    <a:lnTo>
                      <a:pt x="273" y="3"/>
                    </a:lnTo>
                    <a:lnTo>
                      <a:pt x="270" y="1"/>
                    </a:lnTo>
                    <a:lnTo>
                      <a:pt x="267" y="0"/>
                    </a:lnTo>
                    <a:lnTo>
                      <a:pt x="262" y="1"/>
                    </a:lnTo>
                    <a:lnTo>
                      <a:pt x="260" y="3"/>
                    </a:lnTo>
                    <a:lnTo>
                      <a:pt x="145" y="118"/>
                    </a:lnTo>
                    <a:lnTo>
                      <a:pt x="30" y="3"/>
                    </a:lnTo>
                    <a:lnTo>
                      <a:pt x="27" y="1"/>
                    </a:lnTo>
                    <a:lnTo>
                      <a:pt x="22" y="0"/>
                    </a:lnTo>
                    <a:lnTo>
                      <a:pt x="19" y="1"/>
                    </a:lnTo>
                    <a:lnTo>
                      <a:pt x="16" y="3"/>
                    </a:lnTo>
                    <a:lnTo>
                      <a:pt x="1" y="17"/>
                    </a:lnTo>
                    <a:lnTo>
                      <a:pt x="0" y="21"/>
                    </a:lnTo>
                    <a:lnTo>
                      <a:pt x="0" y="24"/>
                    </a:lnTo>
                    <a:lnTo>
                      <a:pt x="0" y="28"/>
                    </a:lnTo>
                    <a:lnTo>
                      <a:pt x="1" y="30"/>
                    </a:lnTo>
                    <a:lnTo>
                      <a:pt x="138" y="167"/>
                    </a:lnTo>
                    <a:lnTo>
                      <a:pt x="141" y="169"/>
                    </a:lnTo>
                    <a:lnTo>
                      <a:pt x="145" y="171"/>
                    </a:lnTo>
                    <a:lnTo>
                      <a:pt x="148" y="169"/>
                    </a:lnTo>
                    <a:lnTo>
                      <a:pt x="151" y="167"/>
                    </a:lnTo>
                    <a:lnTo>
                      <a:pt x="288" y="30"/>
                    </a:lnTo>
                    <a:lnTo>
                      <a:pt x="290" y="28"/>
                    </a:lnTo>
                    <a:lnTo>
                      <a:pt x="290" y="24"/>
                    </a:lnTo>
                    <a:lnTo>
                      <a:pt x="290" y="21"/>
                    </a:lnTo>
                    <a:lnTo>
                      <a:pt x="288" y="17"/>
                    </a:lnTo>
                    <a:close/>
                  </a:path>
                </a:pathLst>
              </a:custGeom>
              <a:solidFill>
                <a:schemeClr val="bg1"/>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ar-SA" sz="2400">
                  <a:solidFill>
                    <a:schemeClr val="bg1"/>
                  </a:solidFill>
                  <a:latin typeface="+mj-lt"/>
                </a:endParaRPr>
              </a:p>
            </p:txBody>
          </p:sp>
          <p:sp>
            <p:nvSpPr>
              <p:cNvPr id="26" name="Oval 25"/>
              <p:cNvSpPr/>
              <p:nvPr/>
            </p:nvSpPr>
            <p:spPr>
              <a:xfrm rot="10800000">
                <a:off x="985837" y="3724275"/>
                <a:ext cx="88106" cy="88106"/>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A" sz="2400">
                  <a:solidFill>
                    <a:schemeClr val="bg1"/>
                  </a:solidFill>
                  <a:latin typeface="+mj-lt"/>
                </a:endParaRPr>
              </a:p>
            </p:txBody>
          </p:sp>
          <p:sp>
            <p:nvSpPr>
              <p:cNvPr id="27" name="Freeform 277"/>
              <p:cNvSpPr>
                <a:spLocks/>
              </p:cNvSpPr>
              <p:nvPr/>
            </p:nvSpPr>
            <p:spPr bwMode="auto">
              <a:xfrm rot="16200000">
                <a:off x="1010617" y="3754309"/>
                <a:ext cx="47599" cy="28037"/>
              </a:xfrm>
              <a:custGeom>
                <a:avLst/>
                <a:gdLst/>
                <a:ahLst/>
                <a:cxnLst>
                  <a:cxn ang="0">
                    <a:pos x="288" y="17"/>
                  </a:cxn>
                  <a:cxn ang="0">
                    <a:pos x="273" y="3"/>
                  </a:cxn>
                  <a:cxn ang="0">
                    <a:pos x="270" y="1"/>
                  </a:cxn>
                  <a:cxn ang="0">
                    <a:pos x="267" y="0"/>
                  </a:cxn>
                  <a:cxn ang="0">
                    <a:pos x="262" y="1"/>
                  </a:cxn>
                  <a:cxn ang="0">
                    <a:pos x="260" y="3"/>
                  </a:cxn>
                  <a:cxn ang="0">
                    <a:pos x="145" y="118"/>
                  </a:cxn>
                  <a:cxn ang="0">
                    <a:pos x="30" y="3"/>
                  </a:cxn>
                  <a:cxn ang="0">
                    <a:pos x="27" y="1"/>
                  </a:cxn>
                  <a:cxn ang="0">
                    <a:pos x="22" y="0"/>
                  </a:cxn>
                  <a:cxn ang="0">
                    <a:pos x="19" y="1"/>
                  </a:cxn>
                  <a:cxn ang="0">
                    <a:pos x="16" y="3"/>
                  </a:cxn>
                  <a:cxn ang="0">
                    <a:pos x="1" y="17"/>
                  </a:cxn>
                  <a:cxn ang="0">
                    <a:pos x="0" y="21"/>
                  </a:cxn>
                  <a:cxn ang="0">
                    <a:pos x="0" y="24"/>
                  </a:cxn>
                  <a:cxn ang="0">
                    <a:pos x="0" y="28"/>
                  </a:cxn>
                  <a:cxn ang="0">
                    <a:pos x="1" y="30"/>
                  </a:cxn>
                  <a:cxn ang="0">
                    <a:pos x="138" y="167"/>
                  </a:cxn>
                  <a:cxn ang="0">
                    <a:pos x="141" y="169"/>
                  </a:cxn>
                  <a:cxn ang="0">
                    <a:pos x="145" y="171"/>
                  </a:cxn>
                  <a:cxn ang="0">
                    <a:pos x="148" y="169"/>
                  </a:cxn>
                  <a:cxn ang="0">
                    <a:pos x="151" y="167"/>
                  </a:cxn>
                  <a:cxn ang="0">
                    <a:pos x="288" y="30"/>
                  </a:cxn>
                  <a:cxn ang="0">
                    <a:pos x="290" y="28"/>
                  </a:cxn>
                  <a:cxn ang="0">
                    <a:pos x="290" y="24"/>
                  </a:cxn>
                  <a:cxn ang="0">
                    <a:pos x="290" y="21"/>
                  </a:cxn>
                  <a:cxn ang="0">
                    <a:pos x="288" y="17"/>
                  </a:cxn>
                </a:cxnLst>
                <a:rect l="0" t="0" r="r" b="b"/>
                <a:pathLst>
                  <a:path w="290" h="171">
                    <a:moveTo>
                      <a:pt x="288" y="17"/>
                    </a:moveTo>
                    <a:lnTo>
                      <a:pt x="273" y="3"/>
                    </a:lnTo>
                    <a:lnTo>
                      <a:pt x="270" y="1"/>
                    </a:lnTo>
                    <a:lnTo>
                      <a:pt x="267" y="0"/>
                    </a:lnTo>
                    <a:lnTo>
                      <a:pt x="262" y="1"/>
                    </a:lnTo>
                    <a:lnTo>
                      <a:pt x="260" y="3"/>
                    </a:lnTo>
                    <a:lnTo>
                      <a:pt x="145" y="118"/>
                    </a:lnTo>
                    <a:lnTo>
                      <a:pt x="30" y="3"/>
                    </a:lnTo>
                    <a:lnTo>
                      <a:pt x="27" y="1"/>
                    </a:lnTo>
                    <a:lnTo>
                      <a:pt x="22" y="0"/>
                    </a:lnTo>
                    <a:lnTo>
                      <a:pt x="19" y="1"/>
                    </a:lnTo>
                    <a:lnTo>
                      <a:pt x="16" y="3"/>
                    </a:lnTo>
                    <a:lnTo>
                      <a:pt x="1" y="17"/>
                    </a:lnTo>
                    <a:lnTo>
                      <a:pt x="0" y="21"/>
                    </a:lnTo>
                    <a:lnTo>
                      <a:pt x="0" y="24"/>
                    </a:lnTo>
                    <a:lnTo>
                      <a:pt x="0" y="28"/>
                    </a:lnTo>
                    <a:lnTo>
                      <a:pt x="1" y="30"/>
                    </a:lnTo>
                    <a:lnTo>
                      <a:pt x="138" y="167"/>
                    </a:lnTo>
                    <a:lnTo>
                      <a:pt x="141" y="169"/>
                    </a:lnTo>
                    <a:lnTo>
                      <a:pt x="145" y="171"/>
                    </a:lnTo>
                    <a:lnTo>
                      <a:pt x="148" y="169"/>
                    </a:lnTo>
                    <a:lnTo>
                      <a:pt x="151" y="167"/>
                    </a:lnTo>
                    <a:lnTo>
                      <a:pt x="288" y="30"/>
                    </a:lnTo>
                    <a:lnTo>
                      <a:pt x="290" y="28"/>
                    </a:lnTo>
                    <a:lnTo>
                      <a:pt x="290" y="24"/>
                    </a:lnTo>
                    <a:lnTo>
                      <a:pt x="290" y="21"/>
                    </a:lnTo>
                    <a:lnTo>
                      <a:pt x="288" y="17"/>
                    </a:lnTo>
                    <a:close/>
                  </a:path>
                </a:pathLst>
              </a:custGeom>
              <a:solidFill>
                <a:schemeClr val="bg1"/>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ar-SA" sz="2400">
                  <a:solidFill>
                    <a:schemeClr val="bg1"/>
                  </a:solidFill>
                  <a:latin typeface="+mj-lt"/>
                </a:endParaRPr>
              </a:p>
            </p:txBody>
          </p:sp>
          <p:sp>
            <p:nvSpPr>
              <p:cNvPr id="28" name="Oval 27"/>
              <p:cNvSpPr/>
              <p:nvPr/>
            </p:nvSpPr>
            <p:spPr>
              <a:xfrm rot="10800000">
                <a:off x="985837" y="3971925"/>
                <a:ext cx="88106" cy="88106"/>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A" sz="2400">
                  <a:solidFill>
                    <a:schemeClr val="bg1"/>
                  </a:solidFill>
                  <a:latin typeface="+mj-lt"/>
                </a:endParaRPr>
              </a:p>
            </p:txBody>
          </p:sp>
          <p:sp>
            <p:nvSpPr>
              <p:cNvPr id="29" name="Freeform 277"/>
              <p:cNvSpPr>
                <a:spLocks/>
              </p:cNvSpPr>
              <p:nvPr/>
            </p:nvSpPr>
            <p:spPr bwMode="auto">
              <a:xfrm rot="16200000">
                <a:off x="1010617" y="4001959"/>
                <a:ext cx="47599" cy="28037"/>
              </a:xfrm>
              <a:custGeom>
                <a:avLst/>
                <a:gdLst/>
                <a:ahLst/>
                <a:cxnLst>
                  <a:cxn ang="0">
                    <a:pos x="288" y="17"/>
                  </a:cxn>
                  <a:cxn ang="0">
                    <a:pos x="273" y="3"/>
                  </a:cxn>
                  <a:cxn ang="0">
                    <a:pos x="270" y="1"/>
                  </a:cxn>
                  <a:cxn ang="0">
                    <a:pos x="267" y="0"/>
                  </a:cxn>
                  <a:cxn ang="0">
                    <a:pos x="262" y="1"/>
                  </a:cxn>
                  <a:cxn ang="0">
                    <a:pos x="260" y="3"/>
                  </a:cxn>
                  <a:cxn ang="0">
                    <a:pos x="145" y="118"/>
                  </a:cxn>
                  <a:cxn ang="0">
                    <a:pos x="30" y="3"/>
                  </a:cxn>
                  <a:cxn ang="0">
                    <a:pos x="27" y="1"/>
                  </a:cxn>
                  <a:cxn ang="0">
                    <a:pos x="22" y="0"/>
                  </a:cxn>
                  <a:cxn ang="0">
                    <a:pos x="19" y="1"/>
                  </a:cxn>
                  <a:cxn ang="0">
                    <a:pos x="16" y="3"/>
                  </a:cxn>
                  <a:cxn ang="0">
                    <a:pos x="1" y="17"/>
                  </a:cxn>
                  <a:cxn ang="0">
                    <a:pos x="0" y="21"/>
                  </a:cxn>
                  <a:cxn ang="0">
                    <a:pos x="0" y="24"/>
                  </a:cxn>
                  <a:cxn ang="0">
                    <a:pos x="0" y="28"/>
                  </a:cxn>
                  <a:cxn ang="0">
                    <a:pos x="1" y="30"/>
                  </a:cxn>
                  <a:cxn ang="0">
                    <a:pos x="138" y="167"/>
                  </a:cxn>
                  <a:cxn ang="0">
                    <a:pos x="141" y="169"/>
                  </a:cxn>
                  <a:cxn ang="0">
                    <a:pos x="145" y="171"/>
                  </a:cxn>
                  <a:cxn ang="0">
                    <a:pos x="148" y="169"/>
                  </a:cxn>
                  <a:cxn ang="0">
                    <a:pos x="151" y="167"/>
                  </a:cxn>
                  <a:cxn ang="0">
                    <a:pos x="288" y="30"/>
                  </a:cxn>
                  <a:cxn ang="0">
                    <a:pos x="290" y="28"/>
                  </a:cxn>
                  <a:cxn ang="0">
                    <a:pos x="290" y="24"/>
                  </a:cxn>
                  <a:cxn ang="0">
                    <a:pos x="290" y="21"/>
                  </a:cxn>
                  <a:cxn ang="0">
                    <a:pos x="288" y="17"/>
                  </a:cxn>
                </a:cxnLst>
                <a:rect l="0" t="0" r="r" b="b"/>
                <a:pathLst>
                  <a:path w="290" h="171">
                    <a:moveTo>
                      <a:pt x="288" y="17"/>
                    </a:moveTo>
                    <a:lnTo>
                      <a:pt x="273" y="3"/>
                    </a:lnTo>
                    <a:lnTo>
                      <a:pt x="270" y="1"/>
                    </a:lnTo>
                    <a:lnTo>
                      <a:pt x="267" y="0"/>
                    </a:lnTo>
                    <a:lnTo>
                      <a:pt x="262" y="1"/>
                    </a:lnTo>
                    <a:lnTo>
                      <a:pt x="260" y="3"/>
                    </a:lnTo>
                    <a:lnTo>
                      <a:pt x="145" y="118"/>
                    </a:lnTo>
                    <a:lnTo>
                      <a:pt x="30" y="3"/>
                    </a:lnTo>
                    <a:lnTo>
                      <a:pt x="27" y="1"/>
                    </a:lnTo>
                    <a:lnTo>
                      <a:pt x="22" y="0"/>
                    </a:lnTo>
                    <a:lnTo>
                      <a:pt x="19" y="1"/>
                    </a:lnTo>
                    <a:lnTo>
                      <a:pt x="16" y="3"/>
                    </a:lnTo>
                    <a:lnTo>
                      <a:pt x="1" y="17"/>
                    </a:lnTo>
                    <a:lnTo>
                      <a:pt x="0" y="21"/>
                    </a:lnTo>
                    <a:lnTo>
                      <a:pt x="0" y="24"/>
                    </a:lnTo>
                    <a:lnTo>
                      <a:pt x="0" y="28"/>
                    </a:lnTo>
                    <a:lnTo>
                      <a:pt x="1" y="30"/>
                    </a:lnTo>
                    <a:lnTo>
                      <a:pt x="138" y="167"/>
                    </a:lnTo>
                    <a:lnTo>
                      <a:pt x="141" y="169"/>
                    </a:lnTo>
                    <a:lnTo>
                      <a:pt x="145" y="171"/>
                    </a:lnTo>
                    <a:lnTo>
                      <a:pt x="148" y="169"/>
                    </a:lnTo>
                    <a:lnTo>
                      <a:pt x="151" y="167"/>
                    </a:lnTo>
                    <a:lnTo>
                      <a:pt x="288" y="30"/>
                    </a:lnTo>
                    <a:lnTo>
                      <a:pt x="290" y="28"/>
                    </a:lnTo>
                    <a:lnTo>
                      <a:pt x="290" y="24"/>
                    </a:lnTo>
                    <a:lnTo>
                      <a:pt x="290" y="21"/>
                    </a:lnTo>
                    <a:lnTo>
                      <a:pt x="288" y="17"/>
                    </a:lnTo>
                    <a:close/>
                  </a:path>
                </a:pathLst>
              </a:custGeom>
              <a:solidFill>
                <a:schemeClr val="bg1"/>
              </a:solidFill>
              <a:ln w="3175">
                <a:solidFill>
                  <a:schemeClr val="bg1"/>
                </a:solidFill>
                <a:round/>
                <a:headEnd/>
                <a:tailEnd/>
              </a:ln>
            </p:spPr>
            <p:txBody>
              <a:bodyPr vert="horz" wrap="square" lIns="121920" tIns="60960" rIns="121920" bIns="60960" numCol="1" anchor="t" anchorCtr="0" compatLnSpc="1">
                <a:prstTxWarp prst="textNoShape">
                  <a:avLst/>
                </a:prstTxWarp>
              </a:bodyPr>
              <a:lstStyle/>
              <a:p>
                <a:endParaRPr lang="ar-SA" sz="2400">
                  <a:solidFill>
                    <a:schemeClr val="bg1"/>
                  </a:solidFill>
                  <a:latin typeface="+mj-lt"/>
                </a:endParaRPr>
              </a:p>
            </p:txBody>
          </p:sp>
        </p:grpSp>
      </p:grpSp>
      <p:sp>
        <p:nvSpPr>
          <p:cNvPr id="30" name="Rectangle 29"/>
          <p:cNvSpPr/>
          <p:nvPr/>
        </p:nvSpPr>
        <p:spPr>
          <a:xfrm>
            <a:off x="3450566" y="1334401"/>
            <a:ext cx="5287992" cy="400110"/>
          </a:xfrm>
          <a:prstGeom prst="rect">
            <a:avLst/>
          </a:prstGeom>
          <a:noFill/>
        </p:spPr>
        <p:txBody>
          <a:bodyPr wrap="square">
            <a:spAutoFit/>
          </a:bodyPr>
          <a:lstStyle/>
          <a:p>
            <a:pPr algn="ctr"/>
            <a:r>
              <a:rPr lang="en-US" sz="2000" dirty="0">
                <a:solidFill>
                  <a:schemeClr val="tx1">
                    <a:lumMod val="65000"/>
                    <a:lumOff val="35000"/>
                  </a:schemeClr>
                </a:solidFill>
                <a:latin typeface="+mj-lt"/>
              </a:rPr>
              <a:t>Subtitle in this line about your company</a:t>
            </a:r>
            <a:endParaRPr lang="id-ID" sz="2000" dirty="0">
              <a:solidFill>
                <a:schemeClr val="tx1">
                  <a:lumMod val="65000"/>
                  <a:lumOff val="35000"/>
                </a:schemeClr>
              </a:solidFill>
              <a:latin typeface="+mj-lt"/>
            </a:endParaRPr>
          </a:p>
        </p:txBody>
      </p:sp>
      <p:grpSp>
        <p:nvGrpSpPr>
          <p:cNvPr id="4" name="Group 3"/>
          <p:cNvGrpSpPr/>
          <p:nvPr/>
        </p:nvGrpSpPr>
        <p:grpSpPr>
          <a:xfrm>
            <a:off x="6108939" y="2291593"/>
            <a:ext cx="5259238" cy="3429000"/>
            <a:chOff x="6108939" y="2291593"/>
            <a:chExt cx="5259238" cy="3429000"/>
          </a:xfrm>
        </p:grpSpPr>
        <p:sp>
          <p:nvSpPr>
            <p:cNvPr id="32" name="Rectangle 31"/>
            <p:cNvSpPr/>
            <p:nvPr/>
          </p:nvSpPr>
          <p:spPr>
            <a:xfrm>
              <a:off x="6108939" y="2291593"/>
              <a:ext cx="5259238" cy="34290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6108939" y="2291593"/>
              <a:ext cx="5259238" cy="3423424"/>
            </a:xfrm>
            <a:prstGeom prst="rect">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36792045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arn(outVertical)">
                                      <p:cBhvr>
                                        <p:cTn id="7" dur="500"/>
                                        <p:tgtEl>
                                          <p:spTgt spid="3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16" presetClass="entr" presetSubtype="37"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outVertical)">
                                      <p:cBhvr>
                                        <p:cTn id="17" dur="500"/>
                                        <p:tgtEl>
                                          <p:spTgt spid="1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500"/>
                                        <p:tgtEl>
                                          <p:spTgt spid="1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9" grpId="0"/>
      <p:bldP spid="20" grpId="0"/>
      <p:bldP spid="30"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List Sample Infographic </a:t>
            </a:r>
          </a:p>
        </p:txBody>
      </p:sp>
      <p:sp>
        <p:nvSpPr>
          <p:cNvPr id="3" name="Slide Number Placeholder 2"/>
          <p:cNvSpPr>
            <a:spLocks noGrp="1"/>
          </p:cNvSpPr>
          <p:nvPr>
            <p:ph type="sldNum" sz="quarter" idx="12"/>
          </p:nvPr>
        </p:nvSpPr>
        <p:spPr/>
        <p:txBody>
          <a:bodyPr/>
          <a:lstStyle/>
          <a:p>
            <a:fld id="{5DE872C3-2ED1-43FB-B3C4-BA6F078D7CD3}" type="slidenum">
              <a:rPr lang="en-US" smtClean="0"/>
              <a:t>40</a:t>
            </a:fld>
            <a:endParaRPr lang="en-US"/>
          </a:p>
        </p:txBody>
      </p:sp>
      <p:cxnSp>
        <p:nvCxnSpPr>
          <p:cNvPr id="4" name="直接连接符 28"/>
          <p:cNvCxnSpPr/>
          <p:nvPr/>
        </p:nvCxnSpPr>
        <p:spPr>
          <a:xfrm>
            <a:off x="2482584" y="3506422"/>
            <a:ext cx="4977162" cy="0"/>
          </a:xfrm>
          <a:prstGeom prst="line">
            <a:avLst/>
          </a:prstGeom>
          <a:noFill/>
          <a:ln w="9525" cap="flat" cmpd="sng" algn="ctr">
            <a:solidFill>
              <a:schemeClr val="tx2"/>
            </a:solidFill>
            <a:prstDash val="solid"/>
            <a:headEnd type="oval" w="med" len="med"/>
            <a:tailEnd type="none" w="med" len="med"/>
          </a:ln>
          <a:effectLst/>
        </p:spPr>
      </p:cxnSp>
      <p:cxnSp>
        <p:nvCxnSpPr>
          <p:cNvPr id="5" name="直接连接符 29"/>
          <p:cNvCxnSpPr/>
          <p:nvPr/>
        </p:nvCxnSpPr>
        <p:spPr>
          <a:xfrm>
            <a:off x="2482584" y="4163258"/>
            <a:ext cx="4977162" cy="0"/>
          </a:xfrm>
          <a:prstGeom prst="line">
            <a:avLst/>
          </a:prstGeom>
          <a:noFill/>
          <a:ln w="9525" cap="flat" cmpd="sng" algn="ctr">
            <a:solidFill>
              <a:schemeClr val="accent1"/>
            </a:solidFill>
            <a:prstDash val="solid"/>
            <a:headEnd type="oval" w="med" len="med"/>
            <a:tailEnd type="none" w="med" len="med"/>
          </a:ln>
          <a:effectLst/>
        </p:spPr>
      </p:cxnSp>
      <p:cxnSp>
        <p:nvCxnSpPr>
          <p:cNvPr id="6" name="直接连接符 30"/>
          <p:cNvCxnSpPr/>
          <p:nvPr/>
        </p:nvCxnSpPr>
        <p:spPr>
          <a:xfrm>
            <a:off x="2456017" y="4852544"/>
            <a:ext cx="4977162" cy="0"/>
          </a:xfrm>
          <a:prstGeom prst="line">
            <a:avLst/>
          </a:prstGeom>
          <a:noFill/>
          <a:ln w="9525" cap="flat" cmpd="sng" algn="ctr">
            <a:solidFill>
              <a:schemeClr val="accent2"/>
            </a:solidFill>
            <a:prstDash val="solid"/>
            <a:headEnd type="oval" w="med" len="med"/>
            <a:tailEnd type="none" w="med" len="med"/>
          </a:ln>
          <a:effectLst/>
        </p:spPr>
      </p:cxnSp>
      <p:cxnSp>
        <p:nvCxnSpPr>
          <p:cNvPr id="7" name="直接连接符 31"/>
          <p:cNvCxnSpPr/>
          <p:nvPr/>
        </p:nvCxnSpPr>
        <p:spPr>
          <a:xfrm>
            <a:off x="2456017" y="5424224"/>
            <a:ext cx="4977162" cy="0"/>
          </a:xfrm>
          <a:prstGeom prst="line">
            <a:avLst/>
          </a:prstGeom>
          <a:noFill/>
          <a:ln w="9525" cap="flat" cmpd="sng" algn="ctr">
            <a:solidFill>
              <a:schemeClr val="accent3"/>
            </a:solidFill>
            <a:prstDash val="solid"/>
            <a:headEnd type="oval" w="med" len="med"/>
            <a:tailEnd type="none" w="med" len="med"/>
          </a:ln>
          <a:effectLst/>
        </p:spPr>
      </p:cxnSp>
      <p:cxnSp>
        <p:nvCxnSpPr>
          <p:cNvPr id="8" name="直接连接符 32"/>
          <p:cNvCxnSpPr/>
          <p:nvPr/>
        </p:nvCxnSpPr>
        <p:spPr>
          <a:xfrm>
            <a:off x="2456017" y="5878317"/>
            <a:ext cx="4977162" cy="0"/>
          </a:xfrm>
          <a:prstGeom prst="line">
            <a:avLst/>
          </a:prstGeom>
          <a:noFill/>
          <a:ln w="9525" cap="flat" cmpd="sng" algn="ctr">
            <a:solidFill>
              <a:schemeClr val="accent4"/>
            </a:solidFill>
            <a:prstDash val="solid"/>
            <a:headEnd type="oval" w="med" len="med"/>
            <a:tailEnd type="none" w="med" len="med"/>
          </a:ln>
          <a:effectLst/>
        </p:spPr>
      </p:cxnSp>
      <p:sp>
        <p:nvSpPr>
          <p:cNvPr id="9" name="等腰三角形 33"/>
          <p:cNvSpPr/>
          <p:nvPr/>
        </p:nvSpPr>
        <p:spPr>
          <a:xfrm>
            <a:off x="6023697" y="1417851"/>
            <a:ext cx="4198917" cy="2091277"/>
          </a:xfrm>
          <a:prstGeom prst="triangle">
            <a:avLst/>
          </a:prstGeom>
          <a:solidFill>
            <a:schemeClr val="tx2"/>
          </a:solidFill>
          <a:ln w="25400" cap="flat" cmpd="sng" algn="ctr">
            <a:solidFill>
              <a:sysClr val="window" lastClr="FFFF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0" name="等腰三角形 34"/>
          <p:cNvSpPr/>
          <p:nvPr/>
        </p:nvSpPr>
        <p:spPr>
          <a:xfrm>
            <a:off x="6400522" y="2463489"/>
            <a:ext cx="3445265" cy="1715919"/>
          </a:xfrm>
          <a:prstGeom prst="triangle">
            <a:avLst/>
          </a:prstGeom>
          <a:solidFill>
            <a:schemeClr val="accent1"/>
          </a:solidFill>
          <a:ln w="25400" cap="flat" cmpd="sng" algn="ctr">
            <a:solidFill>
              <a:sysClr val="window" lastClr="FFFF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1" name="等腰三角形 35"/>
          <p:cNvSpPr/>
          <p:nvPr/>
        </p:nvSpPr>
        <p:spPr>
          <a:xfrm>
            <a:off x="6696600" y="3447699"/>
            <a:ext cx="2853111" cy="1420995"/>
          </a:xfrm>
          <a:prstGeom prst="triangle">
            <a:avLst/>
          </a:prstGeom>
          <a:solidFill>
            <a:schemeClr val="accent2"/>
          </a:solidFill>
          <a:ln w="25400" cap="flat" cmpd="sng" algn="ctr">
            <a:solidFill>
              <a:sysClr val="window" lastClr="FFFF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2" name="等腰三角形 36"/>
          <p:cNvSpPr/>
          <p:nvPr/>
        </p:nvSpPr>
        <p:spPr>
          <a:xfrm>
            <a:off x="6994251" y="4308814"/>
            <a:ext cx="2257808" cy="1124504"/>
          </a:xfrm>
          <a:prstGeom prst="triangle">
            <a:avLst/>
          </a:prstGeom>
          <a:solidFill>
            <a:schemeClr val="accent3"/>
          </a:solidFill>
          <a:ln w="25400" cap="flat" cmpd="sng" algn="ctr">
            <a:solidFill>
              <a:sysClr val="window" lastClr="FFFF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3" name="等腰三角形 37"/>
          <p:cNvSpPr/>
          <p:nvPr/>
        </p:nvSpPr>
        <p:spPr>
          <a:xfrm>
            <a:off x="7223961" y="4998778"/>
            <a:ext cx="1798389" cy="895690"/>
          </a:xfrm>
          <a:prstGeom prst="triangle">
            <a:avLst/>
          </a:prstGeom>
          <a:solidFill>
            <a:schemeClr val="accent4"/>
          </a:solidFill>
          <a:ln w="25400" cap="flat" cmpd="sng" algn="ctr">
            <a:solidFill>
              <a:sysClr val="window" lastClr="FFFFFF"/>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4" name="等腰三角形 38"/>
          <p:cNvSpPr/>
          <p:nvPr/>
        </p:nvSpPr>
        <p:spPr>
          <a:xfrm>
            <a:off x="7929500" y="5670522"/>
            <a:ext cx="387912" cy="223946"/>
          </a:xfrm>
          <a:prstGeom prst="triangl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5" name="TextBox 14"/>
          <p:cNvSpPr txBox="1"/>
          <p:nvPr/>
        </p:nvSpPr>
        <p:spPr>
          <a:xfrm rot="18891254" flipH="1">
            <a:off x="6367032" y="2592834"/>
            <a:ext cx="1959390" cy="34471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lang="en-US" altLang="zh-CN" sz="2000" noProof="0" dirty="0">
                <a:solidFill>
                  <a:sysClr val="window" lastClr="FFFFFF"/>
                </a:solidFill>
                <a:latin typeface="+mn-lt"/>
                <a:cs typeface="Times New Roman" pitchFamily="18" charset="0"/>
              </a:rPr>
              <a:t>WEB DESIGN</a:t>
            </a:r>
            <a:endParaRPr kumimoji="0" lang="zh-CN" altLang="en-US" sz="2000" b="1" i="0" u="none" strike="noStrike" kern="0" cap="none" spc="0" normalizeH="0" baseline="0" noProof="0" dirty="0">
              <a:ln w="18415" cmpd="sng">
                <a:noFill/>
                <a:prstDash val="solid"/>
              </a:ln>
              <a:solidFill>
                <a:sysClr val="window" lastClr="FFFFFF"/>
              </a:solidFill>
              <a:effectLst/>
              <a:uLnTx/>
              <a:uFillTx/>
              <a:latin typeface="+mn-lt"/>
              <a:ea typeface="微软雅黑" pitchFamily="34" charset="-122"/>
              <a:cs typeface="Times New Roman" pitchFamily="18" charset="0"/>
            </a:endParaRPr>
          </a:p>
        </p:txBody>
      </p:sp>
      <p:sp>
        <p:nvSpPr>
          <p:cNvPr id="16" name="TextBox 15"/>
          <p:cNvSpPr txBox="1"/>
          <p:nvPr/>
        </p:nvSpPr>
        <p:spPr>
          <a:xfrm rot="18891254" flipH="1">
            <a:off x="6634082" y="3304472"/>
            <a:ext cx="1959390" cy="34471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lang="en-US" altLang="zh-CN" sz="2000" dirty="0">
                <a:solidFill>
                  <a:sysClr val="window" lastClr="FFFFFF"/>
                </a:solidFill>
                <a:latin typeface="+mn-lt"/>
                <a:cs typeface="Times New Roman" pitchFamily="18" charset="0"/>
              </a:rPr>
              <a:t>MOBILE </a:t>
            </a:r>
            <a:endParaRPr kumimoji="0" lang="zh-CN" altLang="en-US" sz="2000" b="1" i="0" u="none" strike="noStrike" kern="0" cap="none" spc="0" normalizeH="0" baseline="0" noProof="0" dirty="0">
              <a:ln w="18415" cmpd="sng">
                <a:noFill/>
                <a:prstDash val="solid"/>
              </a:ln>
              <a:solidFill>
                <a:sysClr val="window" lastClr="FFFFFF"/>
              </a:solidFill>
              <a:effectLst/>
              <a:uLnTx/>
              <a:uFillTx/>
              <a:latin typeface="+mn-lt"/>
              <a:ea typeface="微软雅黑" pitchFamily="34" charset="-122"/>
              <a:cs typeface="Times New Roman" pitchFamily="18" charset="0"/>
            </a:endParaRPr>
          </a:p>
        </p:txBody>
      </p:sp>
      <p:sp>
        <p:nvSpPr>
          <p:cNvPr id="17" name="TextBox 16"/>
          <p:cNvSpPr txBox="1"/>
          <p:nvPr/>
        </p:nvSpPr>
        <p:spPr>
          <a:xfrm rot="18891254" flipH="1">
            <a:off x="6921264" y="4120332"/>
            <a:ext cx="1659781" cy="319446"/>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lang="en-US" altLang="zh-CN" sz="1800" dirty="0">
                <a:solidFill>
                  <a:sysClr val="window" lastClr="FFFFFF"/>
                </a:solidFill>
                <a:latin typeface="+mn-lt"/>
                <a:cs typeface="Times New Roman" pitchFamily="18" charset="0"/>
              </a:rPr>
              <a:t>TABLET</a:t>
            </a:r>
            <a:endParaRPr kumimoji="0" lang="zh-CN" altLang="en-US" sz="1800" b="1" i="0" u="none" strike="noStrike" kern="0" cap="none" spc="0" normalizeH="0" baseline="0" noProof="0" dirty="0">
              <a:ln w="18415" cmpd="sng">
                <a:noFill/>
                <a:prstDash val="solid"/>
              </a:ln>
              <a:solidFill>
                <a:sysClr val="window" lastClr="FFFFFF"/>
              </a:solidFill>
              <a:effectLst/>
              <a:uLnTx/>
              <a:uFillTx/>
              <a:latin typeface="+mn-lt"/>
              <a:ea typeface="微软雅黑" pitchFamily="34" charset="-122"/>
              <a:cs typeface="Times New Roman" pitchFamily="18" charset="0"/>
            </a:endParaRPr>
          </a:p>
        </p:txBody>
      </p:sp>
      <p:sp>
        <p:nvSpPr>
          <p:cNvPr id="18" name="TextBox 17"/>
          <p:cNvSpPr txBox="1"/>
          <p:nvPr/>
        </p:nvSpPr>
        <p:spPr>
          <a:xfrm rot="18891254" flipH="1">
            <a:off x="7108581" y="4808048"/>
            <a:ext cx="1464247" cy="26898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lang="en-US" altLang="zh-CN" sz="1400" noProof="0" dirty="0">
                <a:solidFill>
                  <a:sysClr val="window" lastClr="FFFFFF"/>
                </a:solidFill>
                <a:latin typeface="+mn-lt"/>
                <a:cs typeface="Times New Roman" pitchFamily="18" charset="0"/>
              </a:rPr>
              <a:t>INFOGRAPHIC </a:t>
            </a:r>
            <a:endParaRPr kumimoji="0" lang="zh-CN" altLang="en-US" sz="1400" b="1" i="0" u="none" strike="noStrike" kern="0" cap="none" spc="0" normalizeH="0" baseline="0" noProof="0" dirty="0">
              <a:ln w="18415" cmpd="sng">
                <a:noFill/>
                <a:prstDash val="solid"/>
              </a:ln>
              <a:solidFill>
                <a:sysClr val="window" lastClr="FFFFFF"/>
              </a:solidFill>
              <a:effectLst/>
              <a:uLnTx/>
              <a:uFillTx/>
              <a:latin typeface="+mn-lt"/>
              <a:ea typeface="微软雅黑" pitchFamily="34" charset="-122"/>
              <a:cs typeface="Times New Roman" pitchFamily="18" charset="0"/>
            </a:endParaRPr>
          </a:p>
        </p:txBody>
      </p:sp>
      <p:sp>
        <p:nvSpPr>
          <p:cNvPr id="19" name="TextBox 18"/>
          <p:cNvSpPr txBox="1"/>
          <p:nvPr/>
        </p:nvSpPr>
        <p:spPr>
          <a:xfrm rot="18891254" flipH="1">
            <a:off x="7465509" y="5436880"/>
            <a:ext cx="913306" cy="268984"/>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lang="en-US" altLang="zh-CN" sz="1400" dirty="0">
                <a:solidFill>
                  <a:sysClr val="window" lastClr="FFFFFF"/>
                </a:solidFill>
                <a:latin typeface="+mn-lt"/>
                <a:cs typeface="Times New Roman" pitchFamily="18" charset="0"/>
              </a:rPr>
              <a:t>Layout</a:t>
            </a:r>
            <a:endParaRPr kumimoji="0" lang="zh-CN" altLang="en-US" sz="1400" b="1" i="0" u="none" strike="noStrike" kern="0" cap="none" spc="0" normalizeH="0" baseline="0" noProof="0" dirty="0">
              <a:ln w="18415" cmpd="sng">
                <a:noFill/>
                <a:prstDash val="solid"/>
              </a:ln>
              <a:solidFill>
                <a:sysClr val="window" lastClr="FFFFFF"/>
              </a:solidFill>
              <a:effectLst/>
              <a:uLnTx/>
              <a:uFillTx/>
              <a:latin typeface="+mn-lt"/>
              <a:ea typeface="微软雅黑" pitchFamily="34" charset="-122"/>
              <a:cs typeface="Times New Roman" pitchFamily="18" charset="0"/>
            </a:endParaRPr>
          </a:p>
        </p:txBody>
      </p:sp>
      <p:sp>
        <p:nvSpPr>
          <p:cNvPr id="20" name="TextBox 19"/>
          <p:cNvSpPr txBox="1"/>
          <p:nvPr/>
        </p:nvSpPr>
        <p:spPr>
          <a:xfrm>
            <a:off x="5318013" y="3063755"/>
            <a:ext cx="422181" cy="54662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a:ln w="18415" cmpd="sng">
                  <a:noFill/>
                  <a:prstDash val="solid"/>
                </a:ln>
                <a:solidFill>
                  <a:schemeClr val="tx2"/>
                </a:solidFill>
                <a:effectLst/>
                <a:uLnTx/>
                <a:uFillTx/>
                <a:latin typeface="+mn-lt"/>
                <a:ea typeface="微软雅黑" pitchFamily="34" charset="-122"/>
                <a:cs typeface="Times New Roman" pitchFamily="18" charset="0"/>
              </a:rPr>
              <a:t>A</a:t>
            </a:r>
            <a:endParaRPr kumimoji="0" lang="zh-CN" altLang="en-US" sz="3600" b="1" i="0" u="none" strike="noStrike" kern="0" cap="none" spc="0" normalizeH="0" baseline="0" noProof="0" dirty="0">
              <a:ln w="18415" cmpd="sng">
                <a:noFill/>
                <a:prstDash val="solid"/>
              </a:ln>
              <a:solidFill>
                <a:schemeClr val="tx2"/>
              </a:solidFill>
              <a:effectLst/>
              <a:uLnTx/>
              <a:uFillTx/>
              <a:latin typeface="+mn-lt"/>
              <a:ea typeface="微软雅黑" pitchFamily="34" charset="-122"/>
              <a:cs typeface="Times New Roman" pitchFamily="18" charset="0"/>
            </a:endParaRPr>
          </a:p>
        </p:txBody>
      </p:sp>
      <p:sp>
        <p:nvSpPr>
          <p:cNvPr id="21" name="TextBox 20"/>
          <p:cNvSpPr txBox="1"/>
          <p:nvPr/>
        </p:nvSpPr>
        <p:spPr>
          <a:xfrm>
            <a:off x="5318013" y="3719614"/>
            <a:ext cx="422181" cy="54662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a:ln w="18415" cmpd="sng">
                  <a:noFill/>
                  <a:prstDash val="solid"/>
                </a:ln>
                <a:solidFill>
                  <a:schemeClr val="accent1"/>
                </a:solidFill>
                <a:uLnTx/>
                <a:uFillTx/>
                <a:latin typeface="+mn-lt"/>
                <a:ea typeface="微软雅黑" pitchFamily="34" charset="-122"/>
                <a:cs typeface="Times New Roman" pitchFamily="18" charset="0"/>
              </a:rPr>
              <a:t>B</a:t>
            </a:r>
            <a:endParaRPr kumimoji="0" lang="zh-CN" altLang="en-US" sz="3600" b="1" i="0" u="none" strike="noStrike" kern="0" cap="none" spc="0" normalizeH="0" baseline="0" noProof="0" dirty="0">
              <a:ln w="18415" cmpd="sng">
                <a:noFill/>
                <a:prstDash val="solid"/>
              </a:ln>
              <a:solidFill>
                <a:schemeClr val="accent1"/>
              </a:solidFill>
              <a:uLnTx/>
              <a:uFillTx/>
              <a:latin typeface="+mn-lt"/>
              <a:ea typeface="微软雅黑" pitchFamily="34" charset="-122"/>
              <a:cs typeface="Times New Roman" pitchFamily="18" charset="0"/>
            </a:endParaRPr>
          </a:p>
        </p:txBody>
      </p:sp>
      <p:sp>
        <p:nvSpPr>
          <p:cNvPr id="22" name="TextBox 21"/>
          <p:cNvSpPr txBox="1"/>
          <p:nvPr/>
        </p:nvSpPr>
        <p:spPr>
          <a:xfrm>
            <a:off x="5317174" y="4434348"/>
            <a:ext cx="422181" cy="54662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a:ln w="18415" cmpd="sng">
                  <a:noFill/>
                  <a:prstDash val="solid"/>
                </a:ln>
                <a:solidFill>
                  <a:schemeClr val="accent2"/>
                </a:solidFill>
                <a:uLnTx/>
                <a:uFillTx/>
                <a:latin typeface="+mn-lt"/>
                <a:ea typeface="微软雅黑" pitchFamily="34" charset="-122"/>
                <a:cs typeface="Times New Roman" pitchFamily="18" charset="0"/>
              </a:rPr>
              <a:t>C</a:t>
            </a:r>
            <a:endParaRPr kumimoji="0" lang="zh-CN" altLang="en-US" sz="3600" b="1" i="0" u="none" strike="noStrike" kern="0" cap="none" spc="0" normalizeH="0" baseline="0" noProof="0" dirty="0">
              <a:ln w="18415" cmpd="sng">
                <a:noFill/>
                <a:prstDash val="solid"/>
              </a:ln>
              <a:solidFill>
                <a:schemeClr val="accent2"/>
              </a:solidFill>
              <a:uLnTx/>
              <a:uFillTx/>
              <a:latin typeface="+mn-lt"/>
              <a:ea typeface="微软雅黑" pitchFamily="34" charset="-122"/>
              <a:cs typeface="Times New Roman" pitchFamily="18" charset="0"/>
            </a:endParaRPr>
          </a:p>
        </p:txBody>
      </p:sp>
      <p:sp>
        <p:nvSpPr>
          <p:cNvPr id="23" name="TextBox 22"/>
          <p:cNvSpPr txBox="1"/>
          <p:nvPr/>
        </p:nvSpPr>
        <p:spPr>
          <a:xfrm>
            <a:off x="5317176" y="4985868"/>
            <a:ext cx="422181" cy="54662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a:ln w="18415" cmpd="sng">
                  <a:noFill/>
                  <a:prstDash val="solid"/>
                </a:ln>
                <a:solidFill>
                  <a:schemeClr val="accent3"/>
                </a:solidFill>
                <a:uLnTx/>
                <a:uFillTx/>
                <a:latin typeface="+mn-lt"/>
                <a:ea typeface="微软雅黑" pitchFamily="34" charset="-122"/>
                <a:cs typeface="Times New Roman" pitchFamily="18" charset="0"/>
              </a:rPr>
              <a:t>D</a:t>
            </a:r>
            <a:endParaRPr kumimoji="0" lang="zh-CN" altLang="en-US" sz="3600" b="1" i="0" u="none" strike="noStrike" kern="0" cap="none" spc="0" normalizeH="0" baseline="0" noProof="0" dirty="0">
              <a:ln w="18415" cmpd="sng">
                <a:noFill/>
                <a:prstDash val="solid"/>
              </a:ln>
              <a:solidFill>
                <a:schemeClr val="accent3"/>
              </a:solidFill>
              <a:uLnTx/>
              <a:uFillTx/>
              <a:latin typeface="+mn-lt"/>
              <a:ea typeface="微软雅黑" pitchFamily="34" charset="-122"/>
              <a:cs typeface="Times New Roman" pitchFamily="18" charset="0"/>
            </a:endParaRPr>
          </a:p>
        </p:txBody>
      </p:sp>
      <p:sp>
        <p:nvSpPr>
          <p:cNvPr id="24" name="TextBox 23"/>
          <p:cNvSpPr txBox="1"/>
          <p:nvPr/>
        </p:nvSpPr>
        <p:spPr>
          <a:xfrm>
            <a:off x="5317175" y="5460373"/>
            <a:ext cx="422181" cy="546625"/>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3600" b="1" i="0" u="none" strike="noStrike" kern="0" cap="none" spc="0" normalizeH="0" baseline="0" noProof="0" dirty="0">
                <a:ln w="18415" cmpd="sng">
                  <a:noFill/>
                  <a:prstDash val="solid"/>
                </a:ln>
                <a:solidFill>
                  <a:schemeClr val="accent4"/>
                </a:solidFill>
                <a:uLnTx/>
                <a:uFillTx/>
                <a:latin typeface="+mn-lt"/>
                <a:ea typeface="微软雅黑" pitchFamily="34" charset="-122"/>
                <a:cs typeface="Times New Roman" pitchFamily="18" charset="0"/>
              </a:rPr>
              <a:t>E</a:t>
            </a:r>
            <a:endParaRPr kumimoji="0" lang="zh-CN" altLang="en-US" sz="3600" b="1" i="0" u="none" strike="noStrike" kern="0" cap="none" spc="0" normalizeH="0" baseline="0" noProof="0" dirty="0">
              <a:ln w="18415" cmpd="sng">
                <a:noFill/>
                <a:prstDash val="solid"/>
              </a:ln>
              <a:solidFill>
                <a:schemeClr val="accent4"/>
              </a:solidFill>
              <a:uLnTx/>
              <a:uFillTx/>
              <a:latin typeface="+mn-lt"/>
              <a:ea typeface="微软雅黑" pitchFamily="34" charset="-122"/>
              <a:cs typeface="Times New Roman" pitchFamily="18" charset="0"/>
            </a:endParaRPr>
          </a:p>
        </p:txBody>
      </p:sp>
      <p:sp>
        <p:nvSpPr>
          <p:cNvPr id="25" name="TextBox 24"/>
          <p:cNvSpPr txBox="1"/>
          <p:nvPr/>
        </p:nvSpPr>
        <p:spPr>
          <a:xfrm>
            <a:off x="2650774" y="3016369"/>
            <a:ext cx="2553523" cy="523220"/>
          </a:xfrm>
          <a:prstGeom prst="rect">
            <a:avLst/>
          </a:prstGeom>
          <a:noFill/>
        </p:spPr>
        <p:txBody>
          <a:bodyPr wrap="square" rtlCol="0">
            <a:spAutoFit/>
          </a:bodyPr>
          <a:lstStyle/>
          <a:p>
            <a:pPr algn="just">
              <a:defRPr/>
            </a:pPr>
            <a:r>
              <a:rPr lang="en-US" sz="1400" b="1" dirty="0">
                <a:solidFill>
                  <a:schemeClr val="tx1">
                    <a:lumMod val="50000"/>
                    <a:lumOff val="50000"/>
                  </a:schemeClr>
                </a:solidFill>
              </a:rPr>
              <a:t>Lorem ipsum dolor </a:t>
            </a:r>
            <a:r>
              <a:rPr lang="en-US" sz="1400" dirty="0">
                <a:solidFill>
                  <a:schemeClr val="tx1">
                    <a:lumMod val="50000"/>
                    <a:lumOff val="50000"/>
                  </a:schemeClr>
                </a:solidFill>
              </a:rPr>
              <a:t>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sp>
        <p:nvSpPr>
          <p:cNvPr id="26" name="TextBox 25"/>
          <p:cNvSpPr txBox="1"/>
          <p:nvPr/>
        </p:nvSpPr>
        <p:spPr>
          <a:xfrm>
            <a:off x="2650774" y="3680340"/>
            <a:ext cx="2553523" cy="523220"/>
          </a:xfrm>
          <a:prstGeom prst="rect">
            <a:avLst/>
          </a:prstGeom>
          <a:noFill/>
        </p:spPr>
        <p:txBody>
          <a:bodyPr wrap="square" rtlCol="0">
            <a:spAutoFit/>
          </a:bodyPr>
          <a:lstStyle/>
          <a:p>
            <a:pPr algn="just">
              <a:defRPr/>
            </a:pPr>
            <a:r>
              <a:rPr lang="en-US" sz="1400" b="1" dirty="0">
                <a:solidFill>
                  <a:schemeClr val="tx1">
                    <a:lumMod val="50000"/>
                    <a:lumOff val="50000"/>
                  </a:schemeClr>
                </a:solidFill>
              </a:rPr>
              <a:t>Lorem ipsum dolor </a:t>
            </a:r>
            <a:r>
              <a:rPr lang="en-US" sz="1400" dirty="0">
                <a:solidFill>
                  <a:schemeClr val="tx1">
                    <a:lumMod val="50000"/>
                    <a:lumOff val="50000"/>
                  </a:schemeClr>
                </a:solidFill>
              </a:rPr>
              <a:t>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sp>
        <p:nvSpPr>
          <p:cNvPr id="27" name="TextBox 26"/>
          <p:cNvSpPr txBox="1"/>
          <p:nvPr/>
        </p:nvSpPr>
        <p:spPr>
          <a:xfrm>
            <a:off x="2650774" y="4372473"/>
            <a:ext cx="2553523" cy="523220"/>
          </a:xfrm>
          <a:prstGeom prst="rect">
            <a:avLst/>
          </a:prstGeom>
          <a:noFill/>
        </p:spPr>
        <p:txBody>
          <a:bodyPr wrap="square" rtlCol="0">
            <a:spAutoFit/>
          </a:bodyPr>
          <a:lstStyle/>
          <a:p>
            <a:pPr algn="just">
              <a:defRPr/>
            </a:pPr>
            <a:r>
              <a:rPr lang="en-US" sz="1400" b="1" dirty="0">
                <a:solidFill>
                  <a:schemeClr val="tx1">
                    <a:lumMod val="50000"/>
                    <a:lumOff val="50000"/>
                  </a:schemeClr>
                </a:solidFill>
              </a:rPr>
              <a:t>Lorem ipsum dolor </a:t>
            </a:r>
            <a:r>
              <a:rPr lang="en-US" sz="1400" dirty="0">
                <a:solidFill>
                  <a:schemeClr val="tx1">
                    <a:lumMod val="50000"/>
                    <a:lumOff val="50000"/>
                  </a:schemeClr>
                </a:solidFill>
              </a:rPr>
              <a:t>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sp>
        <p:nvSpPr>
          <p:cNvPr id="28" name="TextBox 27"/>
          <p:cNvSpPr txBox="1"/>
          <p:nvPr/>
        </p:nvSpPr>
        <p:spPr>
          <a:xfrm>
            <a:off x="2650774" y="4927922"/>
            <a:ext cx="2553523" cy="523220"/>
          </a:xfrm>
          <a:prstGeom prst="rect">
            <a:avLst/>
          </a:prstGeom>
          <a:noFill/>
        </p:spPr>
        <p:txBody>
          <a:bodyPr wrap="square" rtlCol="0">
            <a:spAutoFit/>
          </a:bodyPr>
          <a:lstStyle/>
          <a:p>
            <a:pPr algn="just">
              <a:defRPr/>
            </a:pPr>
            <a:r>
              <a:rPr lang="en-US" sz="1400" b="1" dirty="0">
                <a:solidFill>
                  <a:schemeClr val="tx1">
                    <a:lumMod val="50000"/>
                    <a:lumOff val="50000"/>
                  </a:schemeClr>
                </a:solidFill>
              </a:rPr>
              <a:t>Lorem ipsum dolor </a:t>
            </a:r>
            <a:r>
              <a:rPr lang="en-US" sz="1400" dirty="0">
                <a:solidFill>
                  <a:schemeClr val="tx1">
                    <a:lumMod val="50000"/>
                    <a:lumOff val="50000"/>
                  </a:schemeClr>
                </a:solidFill>
              </a:rPr>
              <a:t>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sp>
        <p:nvSpPr>
          <p:cNvPr id="29" name="TextBox 28"/>
          <p:cNvSpPr txBox="1"/>
          <p:nvPr/>
        </p:nvSpPr>
        <p:spPr>
          <a:xfrm>
            <a:off x="2650774" y="5400777"/>
            <a:ext cx="2553523" cy="523220"/>
          </a:xfrm>
          <a:prstGeom prst="rect">
            <a:avLst/>
          </a:prstGeom>
          <a:noFill/>
        </p:spPr>
        <p:txBody>
          <a:bodyPr wrap="square" rtlCol="0">
            <a:spAutoFit/>
          </a:bodyPr>
          <a:lstStyle/>
          <a:p>
            <a:pPr algn="just">
              <a:defRPr/>
            </a:pPr>
            <a:r>
              <a:rPr lang="en-US" sz="1400" b="1" dirty="0">
                <a:solidFill>
                  <a:schemeClr val="tx1">
                    <a:lumMod val="50000"/>
                    <a:lumOff val="50000"/>
                  </a:schemeClr>
                </a:solidFill>
              </a:rPr>
              <a:t>Lorem ipsum dolor </a:t>
            </a:r>
            <a:r>
              <a:rPr lang="en-US" sz="1400" dirty="0">
                <a:solidFill>
                  <a:schemeClr val="tx1">
                    <a:lumMod val="50000"/>
                    <a:lumOff val="50000"/>
                  </a:schemeClr>
                </a:solidFill>
              </a:rPr>
              <a:t>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sp>
        <p:nvSpPr>
          <p:cNvPr id="30" name="Rectangle 29"/>
          <p:cNvSpPr/>
          <p:nvPr/>
        </p:nvSpPr>
        <p:spPr>
          <a:xfrm>
            <a:off x="850667" y="1243951"/>
            <a:ext cx="5287992" cy="369332"/>
          </a:xfrm>
          <a:prstGeom prst="rect">
            <a:avLst/>
          </a:prstGeom>
          <a:noFill/>
        </p:spPr>
        <p:txBody>
          <a:bodyPr wrap="square">
            <a:spAutoFit/>
          </a:bodyPr>
          <a:lstStyle/>
          <a:p>
            <a:r>
              <a:rPr lang="en-US" dirty="0">
                <a:solidFill>
                  <a:schemeClr val="tx1">
                    <a:lumMod val="50000"/>
                    <a:lumOff val="50000"/>
                  </a:schemeClr>
                </a:solidFill>
                <a:latin typeface="+mj-lt"/>
              </a:rPr>
              <a:t>Subtitle in this line about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159474959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arn(outVertical)">
                                      <p:cBhvr>
                                        <p:cTn id="7" dur="500"/>
                                        <p:tgtEl>
                                          <p:spTgt spid="30"/>
                                        </p:tgtEl>
                                      </p:cBhvr>
                                    </p:animEffect>
                                  </p:childTnLst>
                                </p:cTn>
                              </p:par>
                            </p:childTnLst>
                          </p:cTn>
                        </p:par>
                        <p:par>
                          <p:cTn id="8" fill="hold">
                            <p:stCondLst>
                              <p:cond delay="500"/>
                            </p:stCondLst>
                            <p:childTnLst>
                              <p:par>
                                <p:cTn id="9" presetID="37"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1000"/>
                                        <p:tgtEl>
                                          <p:spTgt spid="13"/>
                                        </p:tgtEl>
                                      </p:cBhvr>
                                    </p:animEffect>
                                    <p:anim calcmode="lin" valueType="num">
                                      <p:cBhvr>
                                        <p:cTn id="12" dur="1000" fill="hold"/>
                                        <p:tgtEl>
                                          <p:spTgt spid="13"/>
                                        </p:tgtEl>
                                        <p:attrNameLst>
                                          <p:attrName>ppt_x</p:attrName>
                                        </p:attrNameLst>
                                      </p:cBhvr>
                                      <p:tavLst>
                                        <p:tav tm="0">
                                          <p:val>
                                            <p:strVal val="#ppt_x"/>
                                          </p:val>
                                        </p:tav>
                                        <p:tav tm="100000">
                                          <p:val>
                                            <p:strVal val="#ppt_x"/>
                                          </p:val>
                                        </p:tav>
                                      </p:tavLst>
                                    </p:anim>
                                    <p:anim calcmode="lin" valueType="num">
                                      <p:cBhvr>
                                        <p:cTn id="13" dur="900" decel="100000" fill="hold"/>
                                        <p:tgtEl>
                                          <p:spTgt spid="13"/>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3"/>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1000"/>
                                        <p:tgtEl>
                                          <p:spTgt spid="12"/>
                                        </p:tgtEl>
                                      </p:cBhvr>
                                    </p:animEffect>
                                    <p:anim calcmode="lin" valueType="num">
                                      <p:cBhvr>
                                        <p:cTn id="19" dur="1000" fill="hold"/>
                                        <p:tgtEl>
                                          <p:spTgt spid="12"/>
                                        </p:tgtEl>
                                        <p:attrNameLst>
                                          <p:attrName>ppt_x</p:attrName>
                                        </p:attrNameLst>
                                      </p:cBhvr>
                                      <p:tavLst>
                                        <p:tav tm="0">
                                          <p:val>
                                            <p:strVal val="#ppt_x"/>
                                          </p:val>
                                        </p:tav>
                                        <p:tav tm="100000">
                                          <p:val>
                                            <p:strVal val="#ppt_x"/>
                                          </p:val>
                                        </p:tav>
                                      </p:tavLst>
                                    </p:anim>
                                    <p:anim calcmode="lin" valueType="num">
                                      <p:cBhvr>
                                        <p:cTn id="20" dur="900" decel="100000" fill="hold"/>
                                        <p:tgtEl>
                                          <p:spTgt spid="12"/>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900" decel="100000" fill="hold"/>
                                        <p:tgtEl>
                                          <p:spTgt spid="11"/>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1000"/>
                                        <p:tgtEl>
                                          <p:spTgt spid="10"/>
                                        </p:tgtEl>
                                      </p:cBhvr>
                                    </p:animEffect>
                                    <p:anim calcmode="lin" valueType="num">
                                      <p:cBhvr>
                                        <p:cTn id="33" dur="1000" fill="hold"/>
                                        <p:tgtEl>
                                          <p:spTgt spid="10"/>
                                        </p:tgtEl>
                                        <p:attrNameLst>
                                          <p:attrName>ppt_x</p:attrName>
                                        </p:attrNameLst>
                                      </p:cBhvr>
                                      <p:tavLst>
                                        <p:tav tm="0">
                                          <p:val>
                                            <p:strVal val="#ppt_x"/>
                                          </p:val>
                                        </p:tav>
                                        <p:tav tm="100000">
                                          <p:val>
                                            <p:strVal val="#ppt_x"/>
                                          </p:val>
                                        </p:tav>
                                      </p:tavLst>
                                    </p:anim>
                                    <p:anim calcmode="lin" valueType="num">
                                      <p:cBhvr>
                                        <p:cTn id="34" dur="900" decel="100000" fill="hold"/>
                                        <p:tgtEl>
                                          <p:spTgt spid="10"/>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par>
                          <p:cTn id="36" fill="hold">
                            <p:stCondLst>
                              <p:cond delay="4500"/>
                            </p:stCondLst>
                            <p:childTnLst>
                              <p:par>
                                <p:cTn id="37" presetID="37" presetClass="entr" presetSubtype="0"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1000"/>
                                        <p:tgtEl>
                                          <p:spTgt spid="9"/>
                                        </p:tgtEl>
                                      </p:cBhvr>
                                    </p:animEffect>
                                    <p:anim calcmode="lin" valueType="num">
                                      <p:cBhvr>
                                        <p:cTn id="40" dur="1000" fill="hold"/>
                                        <p:tgtEl>
                                          <p:spTgt spid="9"/>
                                        </p:tgtEl>
                                        <p:attrNameLst>
                                          <p:attrName>ppt_x</p:attrName>
                                        </p:attrNameLst>
                                      </p:cBhvr>
                                      <p:tavLst>
                                        <p:tav tm="0">
                                          <p:val>
                                            <p:strVal val="#ppt_x"/>
                                          </p:val>
                                        </p:tav>
                                        <p:tav tm="100000">
                                          <p:val>
                                            <p:strVal val="#ppt_x"/>
                                          </p:val>
                                        </p:tav>
                                      </p:tavLst>
                                    </p:anim>
                                    <p:anim calcmode="lin" valueType="num">
                                      <p:cBhvr>
                                        <p:cTn id="41" dur="900" decel="100000" fill="hold"/>
                                        <p:tgtEl>
                                          <p:spTgt spid="9"/>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par>
                          <p:cTn id="43" fill="hold">
                            <p:stCondLst>
                              <p:cond delay="5500"/>
                            </p:stCondLst>
                            <p:childTnLst>
                              <p:par>
                                <p:cTn id="44" presetID="14" presetClass="entr" presetSubtype="10" fill="hold" grpId="0" nodeType="after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randombar(horizontal)">
                                      <p:cBhvr>
                                        <p:cTn id="46" dur="500"/>
                                        <p:tgtEl>
                                          <p:spTgt spid="19"/>
                                        </p:tgtEl>
                                      </p:cBhvr>
                                    </p:animEffect>
                                  </p:childTnLst>
                                </p:cTn>
                              </p:par>
                            </p:childTnLst>
                          </p:cTn>
                        </p:par>
                        <p:par>
                          <p:cTn id="47" fill="hold">
                            <p:stCondLst>
                              <p:cond delay="6000"/>
                            </p:stCondLst>
                            <p:childTnLst>
                              <p:par>
                                <p:cTn id="48" presetID="14" presetClass="entr" presetSubtype="10" fill="hold" grpId="0"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randombar(horizontal)">
                                      <p:cBhvr>
                                        <p:cTn id="50" dur="500"/>
                                        <p:tgtEl>
                                          <p:spTgt spid="18"/>
                                        </p:tgtEl>
                                      </p:cBhvr>
                                    </p:animEffect>
                                  </p:childTnLst>
                                </p:cTn>
                              </p:par>
                            </p:childTnLst>
                          </p:cTn>
                        </p:par>
                        <p:par>
                          <p:cTn id="51" fill="hold">
                            <p:stCondLst>
                              <p:cond delay="6500"/>
                            </p:stCondLst>
                            <p:childTnLst>
                              <p:par>
                                <p:cTn id="52" presetID="14" presetClass="entr" presetSubtype="10"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randombar(horizontal)">
                                      <p:cBhvr>
                                        <p:cTn id="54" dur="500"/>
                                        <p:tgtEl>
                                          <p:spTgt spid="17"/>
                                        </p:tgtEl>
                                      </p:cBhvr>
                                    </p:animEffect>
                                  </p:childTnLst>
                                </p:cTn>
                              </p:par>
                            </p:childTnLst>
                          </p:cTn>
                        </p:par>
                        <p:par>
                          <p:cTn id="55" fill="hold">
                            <p:stCondLst>
                              <p:cond delay="7000"/>
                            </p:stCondLst>
                            <p:childTnLst>
                              <p:par>
                                <p:cTn id="56" presetID="14" presetClass="entr" presetSubtype="10" fill="hold" grpId="0" nodeType="after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randombar(horizontal)">
                                      <p:cBhvr>
                                        <p:cTn id="58" dur="500"/>
                                        <p:tgtEl>
                                          <p:spTgt spid="16"/>
                                        </p:tgtEl>
                                      </p:cBhvr>
                                    </p:animEffect>
                                  </p:childTnLst>
                                </p:cTn>
                              </p:par>
                            </p:childTnLst>
                          </p:cTn>
                        </p:par>
                        <p:par>
                          <p:cTn id="59" fill="hold">
                            <p:stCondLst>
                              <p:cond delay="7500"/>
                            </p:stCondLst>
                            <p:childTnLst>
                              <p:par>
                                <p:cTn id="60" presetID="14" presetClass="entr" presetSubtype="10"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randombar(horizontal)">
                                      <p:cBhvr>
                                        <p:cTn id="62" dur="500"/>
                                        <p:tgtEl>
                                          <p:spTgt spid="15"/>
                                        </p:tgtEl>
                                      </p:cBhvr>
                                    </p:animEffect>
                                  </p:childTnLst>
                                </p:cTn>
                              </p:par>
                              <p:par>
                                <p:cTn id="63" presetID="22" presetClass="entr" presetSubtype="2" fill="hold" nodeType="withEffect">
                                  <p:stCondLst>
                                    <p:cond delay="0"/>
                                  </p:stCondLst>
                                  <p:childTnLst>
                                    <p:set>
                                      <p:cBhvr>
                                        <p:cTn id="64" dur="1" fill="hold">
                                          <p:stCondLst>
                                            <p:cond delay="0"/>
                                          </p:stCondLst>
                                        </p:cTn>
                                        <p:tgtEl>
                                          <p:spTgt spid="8"/>
                                        </p:tgtEl>
                                        <p:attrNameLst>
                                          <p:attrName>style.visibility</p:attrName>
                                        </p:attrNameLst>
                                      </p:cBhvr>
                                      <p:to>
                                        <p:strVal val="visible"/>
                                      </p:to>
                                    </p:set>
                                    <p:animEffect transition="in" filter="wipe(right)">
                                      <p:cBhvr>
                                        <p:cTn id="65" dur="500"/>
                                        <p:tgtEl>
                                          <p:spTgt spid="8"/>
                                        </p:tgtEl>
                                      </p:cBhvr>
                                    </p:animEffect>
                                  </p:childTnLst>
                                </p:cTn>
                              </p:par>
                            </p:childTnLst>
                          </p:cTn>
                        </p:par>
                        <p:par>
                          <p:cTn id="66" fill="hold">
                            <p:stCondLst>
                              <p:cond delay="8000"/>
                            </p:stCondLst>
                            <p:childTnLst>
                              <p:par>
                                <p:cTn id="67" presetID="14" presetClass="entr" presetSubtype="10"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Effect transition="in" filter="randombar(horizontal)">
                                      <p:cBhvr>
                                        <p:cTn id="69" dur="500"/>
                                        <p:tgtEl>
                                          <p:spTgt spid="24"/>
                                        </p:tgtEl>
                                      </p:cBhvr>
                                    </p:animEffect>
                                  </p:childTnLst>
                                </p:cTn>
                              </p:par>
                            </p:childTnLst>
                          </p:cTn>
                        </p:par>
                        <p:par>
                          <p:cTn id="70" fill="hold">
                            <p:stCondLst>
                              <p:cond delay="8500"/>
                            </p:stCondLst>
                            <p:childTnLst>
                              <p:par>
                                <p:cTn id="71" presetID="14" presetClass="entr" presetSubtype="10"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randombar(horizontal)">
                                      <p:cBhvr>
                                        <p:cTn id="73" dur="500"/>
                                        <p:tgtEl>
                                          <p:spTgt spid="29"/>
                                        </p:tgtEl>
                                      </p:cBhvr>
                                    </p:animEffect>
                                  </p:childTnLst>
                                </p:cTn>
                              </p:par>
                            </p:childTnLst>
                          </p:cTn>
                        </p:par>
                        <p:par>
                          <p:cTn id="74" fill="hold">
                            <p:stCondLst>
                              <p:cond delay="9000"/>
                            </p:stCondLst>
                            <p:childTnLst>
                              <p:par>
                                <p:cTn id="75" presetID="22" presetClass="entr" presetSubtype="2" fill="hold" nodeType="afterEffect">
                                  <p:stCondLst>
                                    <p:cond delay="0"/>
                                  </p:stCondLst>
                                  <p:childTnLst>
                                    <p:set>
                                      <p:cBhvr>
                                        <p:cTn id="76" dur="1" fill="hold">
                                          <p:stCondLst>
                                            <p:cond delay="0"/>
                                          </p:stCondLst>
                                        </p:cTn>
                                        <p:tgtEl>
                                          <p:spTgt spid="7"/>
                                        </p:tgtEl>
                                        <p:attrNameLst>
                                          <p:attrName>style.visibility</p:attrName>
                                        </p:attrNameLst>
                                      </p:cBhvr>
                                      <p:to>
                                        <p:strVal val="visible"/>
                                      </p:to>
                                    </p:set>
                                    <p:animEffect transition="in" filter="wipe(right)">
                                      <p:cBhvr>
                                        <p:cTn id="77" dur="500"/>
                                        <p:tgtEl>
                                          <p:spTgt spid="7"/>
                                        </p:tgtEl>
                                      </p:cBhvr>
                                    </p:animEffect>
                                  </p:childTnLst>
                                </p:cTn>
                              </p:par>
                            </p:childTnLst>
                          </p:cTn>
                        </p:par>
                        <p:par>
                          <p:cTn id="78" fill="hold">
                            <p:stCondLst>
                              <p:cond delay="9500"/>
                            </p:stCondLst>
                            <p:childTnLst>
                              <p:par>
                                <p:cTn id="79" presetID="14" presetClass="entr" presetSubtype="10" fill="hold" grpId="0" nodeType="afterEffect">
                                  <p:stCondLst>
                                    <p:cond delay="0"/>
                                  </p:stCondLst>
                                  <p:childTnLst>
                                    <p:set>
                                      <p:cBhvr>
                                        <p:cTn id="80" dur="1" fill="hold">
                                          <p:stCondLst>
                                            <p:cond delay="0"/>
                                          </p:stCondLst>
                                        </p:cTn>
                                        <p:tgtEl>
                                          <p:spTgt spid="23"/>
                                        </p:tgtEl>
                                        <p:attrNameLst>
                                          <p:attrName>style.visibility</p:attrName>
                                        </p:attrNameLst>
                                      </p:cBhvr>
                                      <p:to>
                                        <p:strVal val="visible"/>
                                      </p:to>
                                    </p:set>
                                    <p:animEffect transition="in" filter="randombar(horizontal)">
                                      <p:cBhvr>
                                        <p:cTn id="81" dur="500"/>
                                        <p:tgtEl>
                                          <p:spTgt spid="23"/>
                                        </p:tgtEl>
                                      </p:cBhvr>
                                    </p:animEffect>
                                  </p:childTnLst>
                                </p:cTn>
                              </p:par>
                            </p:childTnLst>
                          </p:cTn>
                        </p:par>
                        <p:par>
                          <p:cTn id="82" fill="hold">
                            <p:stCondLst>
                              <p:cond delay="10000"/>
                            </p:stCondLst>
                            <p:childTnLst>
                              <p:par>
                                <p:cTn id="83" presetID="14" presetClass="entr" presetSubtype="10"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Effect transition="in" filter="randombar(horizontal)">
                                      <p:cBhvr>
                                        <p:cTn id="85" dur="500"/>
                                        <p:tgtEl>
                                          <p:spTgt spid="28"/>
                                        </p:tgtEl>
                                      </p:cBhvr>
                                    </p:animEffect>
                                  </p:childTnLst>
                                </p:cTn>
                              </p:par>
                            </p:childTnLst>
                          </p:cTn>
                        </p:par>
                        <p:par>
                          <p:cTn id="86" fill="hold">
                            <p:stCondLst>
                              <p:cond delay="10500"/>
                            </p:stCondLst>
                            <p:childTnLst>
                              <p:par>
                                <p:cTn id="87" presetID="22" presetClass="entr" presetSubtype="2" fill="hold" nodeType="afterEffect">
                                  <p:stCondLst>
                                    <p:cond delay="0"/>
                                  </p:stCondLst>
                                  <p:childTnLst>
                                    <p:set>
                                      <p:cBhvr>
                                        <p:cTn id="88" dur="1" fill="hold">
                                          <p:stCondLst>
                                            <p:cond delay="0"/>
                                          </p:stCondLst>
                                        </p:cTn>
                                        <p:tgtEl>
                                          <p:spTgt spid="6"/>
                                        </p:tgtEl>
                                        <p:attrNameLst>
                                          <p:attrName>style.visibility</p:attrName>
                                        </p:attrNameLst>
                                      </p:cBhvr>
                                      <p:to>
                                        <p:strVal val="visible"/>
                                      </p:to>
                                    </p:set>
                                    <p:animEffect transition="in" filter="wipe(right)">
                                      <p:cBhvr>
                                        <p:cTn id="89" dur="500"/>
                                        <p:tgtEl>
                                          <p:spTgt spid="6"/>
                                        </p:tgtEl>
                                      </p:cBhvr>
                                    </p:animEffect>
                                  </p:childTnLst>
                                </p:cTn>
                              </p:par>
                            </p:childTnLst>
                          </p:cTn>
                        </p:par>
                        <p:par>
                          <p:cTn id="90" fill="hold">
                            <p:stCondLst>
                              <p:cond delay="11000"/>
                            </p:stCondLst>
                            <p:childTnLst>
                              <p:par>
                                <p:cTn id="91" presetID="14" presetClass="entr" presetSubtype="10" fill="hold" grpId="0" nodeType="afterEffect">
                                  <p:stCondLst>
                                    <p:cond delay="0"/>
                                  </p:stCondLst>
                                  <p:childTnLst>
                                    <p:set>
                                      <p:cBhvr>
                                        <p:cTn id="92" dur="1" fill="hold">
                                          <p:stCondLst>
                                            <p:cond delay="0"/>
                                          </p:stCondLst>
                                        </p:cTn>
                                        <p:tgtEl>
                                          <p:spTgt spid="22"/>
                                        </p:tgtEl>
                                        <p:attrNameLst>
                                          <p:attrName>style.visibility</p:attrName>
                                        </p:attrNameLst>
                                      </p:cBhvr>
                                      <p:to>
                                        <p:strVal val="visible"/>
                                      </p:to>
                                    </p:set>
                                    <p:animEffect transition="in" filter="randombar(horizontal)">
                                      <p:cBhvr>
                                        <p:cTn id="93" dur="500"/>
                                        <p:tgtEl>
                                          <p:spTgt spid="22"/>
                                        </p:tgtEl>
                                      </p:cBhvr>
                                    </p:animEffect>
                                  </p:childTnLst>
                                </p:cTn>
                              </p:par>
                            </p:childTnLst>
                          </p:cTn>
                        </p:par>
                        <p:par>
                          <p:cTn id="94" fill="hold">
                            <p:stCondLst>
                              <p:cond delay="11500"/>
                            </p:stCondLst>
                            <p:childTnLst>
                              <p:par>
                                <p:cTn id="95" presetID="14" presetClass="entr" presetSubtype="10" fill="hold" grpId="0" nodeType="afterEffect">
                                  <p:stCondLst>
                                    <p:cond delay="0"/>
                                  </p:stCondLst>
                                  <p:childTnLst>
                                    <p:set>
                                      <p:cBhvr>
                                        <p:cTn id="96" dur="1" fill="hold">
                                          <p:stCondLst>
                                            <p:cond delay="0"/>
                                          </p:stCondLst>
                                        </p:cTn>
                                        <p:tgtEl>
                                          <p:spTgt spid="27"/>
                                        </p:tgtEl>
                                        <p:attrNameLst>
                                          <p:attrName>style.visibility</p:attrName>
                                        </p:attrNameLst>
                                      </p:cBhvr>
                                      <p:to>
                                        <p:strVal val="visible"/>
                                      </p:to>
                                    </p:set>
                                    <p:animEffect transition="in" filter="randombar(horizontal)">
                                      <p:cBhvr>
                                        <p:cTn id="97" dur="500"/>
                                        <p:tgtEl>
                                          <p:spTgt spid="27"/>
                                        </p:tgtEl>
                                      </p:cBhvr>
                                    </p:animEffect>
                                  </p:childTnLst>
                                </p:cTn>
                              </p:par>
                            </p:childTnLst>
                          </p:cTn>
                        </p:par>
                        <p:par>
                          <p:cTn id="98" fill="hold">
                            <p:stCondLst>
                              <p:cond delay="12000"/>
                            </p:stCondLst>
                            <p:childTnLst>
                              <p:par>
                                <p:cTn id="99" presetID="22" presetClass="entr" presetSubtype="2" fill="hold" nodeType="afterEffect">
                                  <p:stCondLst>
                                    <p:cond delay="0"/>
                                  </p:stCondLst>
                                  <p:childTnLst>
                                    <p:set>
                                      <p:cBhvr>
                                        <p:cTn id="100" dur="1" fill="hold">
                                          <p:stCondLst>
                                            <p:cond delay="0"/>
                                          </p:stCondLst>
                                        </p:cTn>
                                        <p:tgtEl>
                                          <p:spTgt spid="5"/>
                                        </p:tgtEl>
                                        <p:attrNameLst>
                                          <p:attrName>style.visibility</p:attrName>
                                        </p:attrNameLst>
                                      </p:cBhvr>
                                      <p:to>
                                        <p:strVal val="visible"/>
                                      </p:to>
                                    </p:set>
                                    <p:animEffect transition="in" filter="wipe(right)">
                                      <p:cBhvr>
                                        <p:cTn id="101" dur="500"/>
                                        <p:tgtEl>
                                          <p:spTgt spid="5"/>
                                        </p:tgtEl>
                                      </p:cBhvr>
                                    </p:animEffect>
                                  </p:childTnLst>
                                </p:cTn>
                              </p:par>
                            </p:childTnLst>
                          </p:cTn>
                        </p:par>
                        <p:par>
                          <p:cTn id="102" fill="hold">
                            <p:stCondLst>
                              <p:cond delay="12500"/>
                            </p:stCondLst>
                            <p:childTnLst>
                              <p:par>
                                <p:cTn id="103" presetID="14" presetClass="entr" presetSubtype="10" fill="hold" grpId="0" nodeType="afterEffect">
                                  <p:stCondLst>
                                    <p:cond delay="0"/>
                                  </p:stCondLst>
                                  <p:childTnLst>
                                    <p:set>
                                      <p:cBhvr>
                                        <p:cTn id="104" dur="1" fill="hold">
                                          <p:stCondLst>
                                            <p:cond delay="0"/>
                                          </p:stCondLst>
                                        </p:cTn>
                                        <p:tgtEl>
                                          <p:spTgt spid="21"/>
                                        </p:tgtEl>
                                        <p:attrNameLst>
                                          <p:attrName>style.visibility</p:attrName>
                                        </p:attrNameLst>
                                      </p:cBhvr>
                                      <p:to>
                                        <p:strVal val="visible"/>
                                      </p:to>
                                    </p:set>
                                    <p:animEffect transition="in" filter="randombar(horizontal)">
                                      <p:cBhvr>
                                        <p:cTn id="105" dur="500"/>
                                        <p:tgtEl>
                                          <p:spTgt spid="21"/>
                                        </p:tgtEl>
                                      </p:cBhvr>
                                    </p:animEffect>
                                  </p:childTnLst>
                                </p:cTn>
                              </p:par>
                            </p:childTnLst>
                          </p:cTn>
                        </p:par>
                        <p:par>
                          <p:cTn id="106" fill="hold">
                            <p:stCondLst>
                              <p:cond delay="13000"/>
                            </p:stCondLst>
                            <p:childTnLst>
                              <p:par>
                                <p:cTn id="107" presetID="14" presetClass="entr" presetSubtype="10" fill="hold" grpId="0" nodeType="afterEffect">
                                  <p:stCondLst>
                                    <p:cond delay="0"/>
                                  </p:stCondLst>
                                  <p:childTnLst>
                                    <p:set>
                                      <p:cBhvr>
                                        <p:cTn id="108" dur="1" fill="hold">
                                          <p:stCondLst>
                                            <p:cond delay="0"/>
                                          </p:stCondLst>
                                        </p:cTn>
                                        <p:tgtEl>
                                          <p:spTgt spid="26"/>
                                        </p:tgtEl>
                                        <p:attrNameLst>
                                          <p:attrName>style.visibility</p:attrName>
                                        </p:attrNameLst>
                                      </p:cBhvr>
                                      <p:to>
                                        <p:strVal val="visible"/>
                                      </p:to>
                                    </p:set>
                                    <p:animEffect transition="in" filter="randombar(horizontal)">
                                      <p:cBhvr>
                                        <p:cTn id="109" dur="500"/>
                                        <p:tgtEl>
                                          <p:spTgt spid="26"/>
                                        </p:tgtEl>
                                      </p:cBhvr>
                                    </p:animEffect>
                                  </p:childTnLst>
                                </p:cTn>
                              </p:par>
                            </p:childTnLst>
                          </p:cTn>
                        </p:par>
                        <p:par>
                          <p:cTn id="110" fill="hold">
                            <p:stCondLst>
                              <p:cond delay="13500"/>
                            </p:stCondLst>
                            <p:childTnLst>
                              <p:par>
                                <p:cTn id="111" presetID="22" presetClass="entr" presetSubtype="2" fill="hold" nodeType="afterEffect">
                                  <p:stCondLst>
                                    <p:cond delay="0"/>
                                  </p:stCondLst>
                                  <p:childTnLst>
                                    <p:set>
                                      <p:cBhvr>
                                        <p:cTn id="112" dur="1" fill="hold">
                                          <p:stCondLst>
                                            <p:cond delay="0"/>
                                          </p:stCondLst>
                                        </p:cTn>
                                        <p:tgtEl>
                                          <p:spTgt spid="4"/>
                                        </p:tgtEl>
                                        <p:attrNameLst>
                                          <p:attrName>style.visibility</p:attrName>
                                        </p:attrNameLst>
                                      </p:cBhvr>
                                      <p:to>
                                        <p:strVal val="visible"/>
                                      </p:to>
                                    </p:set>
                                    <p:animEffect transition="in" filter="wipe(right)">
                                      <p:cBhvr>
                                        <p:cTn id="113" dur="500"/>
                                        <p:tgtEl>
                                          <p:spTgt spid="4"/>
                                        </p:tgtEl>
                                      </p:cBhvr>
                                    </p:animEffect>
                                  </p:childTnLst>
                                </p:cTn>
                              </p:par>
                            </p:childTnLst>
                          </p:cTn>
                        </p:par>
                        <p:par>
                          <p:cTn id="114" fill="hold">
                            <p:stCondLst>
                              <p:cond delay="14000"/>
                            </p:stCondLst>
                            <p:childTnLst>
                              <p:par>
                                <p:cTn id="115" presetID="14" presetClass="entr" presetSubtype="10" fill="hold" grpId="0" nodeType="afterEffect">
                                  <p:stCondLst>
                                    <p:cond delay="0"/>
                                  </p:stCondLst>
                                  <p:childTnLst>
                                    <p:set>
                                      <p:cBhvr>
                                        <p:cTn id="116" dur="1" fill="hold">
                                          <p:stCondLst>
                                            <p:cond delay="0"/>
                                          </p:stCondLst>
                                        </p:cTn>
                                        <p:tgtEl>
                                          <p:spTgt spid="20"/>
                                        </p:tgtEl>
                                        <p:attrNameLst>
                                          <p:attrName>style.visibility</p:attrName>
                                        </p:attrNameLst>
                                      </p:cBhvr>
                                      <p:to>
                                        <p:strVal val="visible"/>
                                      </p:to>
                                    </p:set>
                                    <p:animEffect transition="in" filter="randombar(horizontal)">
                                      <p:cBhvr>
                                        <p:cTn id="117" dur="500"/>
                                        <p:tgtEl>
                                          <p:spTgt spid="20"/>
                                        </p:tgtEl>
                                      </p:cBhvr>
                                    </p:animEffect>
                                  </p:childTnLst>
                                </p:cTn>
                              </p:par>
                            </p:childTnLst>
                          </p:cTn>
                        </p:par>
                        <p:par>
                          <p:cTn id="118" fill="hold">
                            <p:stCondLst>
                              <p:cond delay="14500"/>
                            </p:stCondLst>
                            <p:childTnLst>
                              <p:par>
                                <p:cTn id="119" presetID="14" presetClass="entr" presetSubtype="10" fill="hold" grpId="0" nodeType="afterEffect">
                                  <p:stCondLst>
                                    <p:cond delay="0"/>
                                  </p:stCondLst>
                                  <p:childTnLst>
                                    <p:set>
                                      <p:cBhvr>
                                        <p:cTn id="120" dur="1" fill="hold">
                                          <p:stCondLst>
                                            <p:cond delay="0"/>
                                          </p:stCondLst>
                                        </p:cTn>
                                        <p:tgtEl>
                                          <p:spTgt spid="25"/>
                                        </p:tgtEl>
                                        <p:attrNameLst>
                                          <p:attrName>style.visibility</p:attrName>
                                        </p:attrNameLst>
                                      </p:cBhvr>
                                      <p:to>
                                        <p:strVal val="visible"/>
                                      </p:to>
                                    </p:set>
                                    <p:animEffect transition="in" filter="randombar(horizontal)">
                                      <p:cBhvr>
                                        <p:cTn id="12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5" grpId="0"/>
      <p:bldP spid="16" grpId="0"/>
      <p:bldP spid="17" grpId="0"/>
      <p:bldP spid="18" grpId="0"/>
      <p:bldP spid="19" grpId="0"/>
      <p:bldP spid="20" grpId="0"/>
      <p:bldP spid="21" grpId="0"/>
      <p:bldP spid="22" grpId="0"/>
      <p:bldP spid="23" grpId="0"/>
      <p:bldP spid="24" grpId="0"/>
      <p:bldP spid="25" grpId="0"/>
      <p:bldP spid="26" grpId="0"/>
      <p:bldP spid="27" grpId="0"/>
      <p:bldP spid="28" grpId="0"/>
      <p:bldP spid="29" grpId="0"/>
      <p:bldP spid="30"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Creative Diagram Layout</a:t>
            </a:r>
          </a:p>
        </p:txBody>
      </p:sp>
      <p:sp>
        <p:nvSpPr>
          <p:cNvPr id="3" name="Slide Number Placeholder 2"/>
          <p:cNvSpPr>
            <a:spLocks noGrp="1"/>
          </p:cNvSpPr>
          <p:nvPr>
            <p:ph type="sldNum" sz="quarter" idx="12"/>
          </p:nvPr>
        </p:nvSpPr>
        <p:spPr/>
        <p:txBody>
          <a:bodyPr/>
          <a:lstStyle/>
          <a:p>
            <a:fld id="{5DE872C3-2ED1-43FB-B3C4-BA6F078D7CD3}" type="slidenum">
              <a:rPr lang="en-US" smtClean="0"/>
              <a:t>41</a:t>
            </a:fld>
            <a:endParaRPr lang="en-US"/>
          </a:p>
        </p:txBody>
      </p:sp>
      <p:grpSp>
        <p:nvGrpSpPr>
          <p:cNvPr id="13" name="Group 12"/>
          <p:cNvGrpSpPr/>
          <p:nvPr/>
        </p:nvGrpSpPr>
        <p:grpSpPr>
          <a:xfrm>
            <a:off x="1500270" y="1545081"/>
            <a:ext cx="8529555" cy="4537952"/>
            <a:chOff x="1500270" y="1545081"/>
            <a:chExt cx="8529555" cy="4537952"/>
          </a:xfrm>
        </p:grpSpPr>
        <p:sp>
          <p:nvSpPr>
            <p:cNvPr id="4" name="Rectangle 3"/>
            <p:cNvSpPr/>
            <p:nvPr/>
          </p:nvSpPr>
          <p:spPr>
            <a:xfrm>
              <a:off x="1500270" y="1545081"/>
              <a:ext cx="1743382" cy="1803278"/>
            </a:xfrm>
            <a:prstGeom prst="rect">
              <a:avLst/>
            </a:prstGeom>
            <a:noFill/>
            <a:effectLst>
              <a:outerShdw blurRad="76200" dist="38100" dir="12000000" algn="r" rotWithShape="0">
                <a:prstClr val="black">
                  <a:alpha val="40000"/>
                </a:prstClr>
              </a:outerShdw>
            </a:effectLst>
          </p:spPr>
          <p:txBody>
            <a:bodyPr wrap="square" lIns="91440" tIns="45720" rIns="91440" bIns="45720">
              <a:spAutoFit/>
            </a:bodyPr>
            <a:lstStyle/>
            <a:p>
              <a:pPr algn="ctr"/>
              <a:r>
                <a:rPr lang="vi-VN" sz="11500" b="1" cap="none" spc="0" dirty="0">
                  <a:ln w="12700" cmpd="sng">
                    <a:solidFill>
                      <a:schemeClr val="accent4"/>
                    </a:solidFill>
                    <a:prstDash val="solid"/>
                  </a:ln>
                  <a:solidFill>
                    <a:schemeClr val="accent1"/>
                  </a:solidFill>
                  <a:effectLst/>
                  <a:latin typeface="Tahoma" panose="020B0604030504040204" pitchFamily="34" charset="0"/>
                  <a:ea typeface="Tahoma" panose="020B0604030504040204" pitchFamily="34" charset="0"/>
                  <a:cs typeface="Tahoma" panose="020B0604030504040204" pitchFamily="34" charset="0"/>
                </a:rPr>
                <a:t>1</a:t>
              </a:r>
              <a:endParaRPr lang="en-US" sz="11500" b="1" cap="none" spc="0" dirty="0">
                <a:ln w="12700" cmpd="sng">
                  <a:solidFill>
                    <a:schemeClr val="accent4"/>
                  </a:solidFill>
                  <a:prstDash val="solid"/>
                </a:ln>
                <a:solidFill>
                  <a:schemeClr val="accent1"/>
                </a:solidFill>
                <a:effectLst/>
                <a:latin typeface="Tahoma" panose="020B0604030504040204" pitchFamily="34" charset="0"/>
                <a:ea typeface="Tahoma" panose="020B0604030504040204" pitchFamily="34" charset="0"/>
                <a:cs typeface="Tahoma" panose="020B0604030504040204" pitchFamily="34" charset="0"/>
              </a:endParaRPr>
            </a:p>
          </p:txBody>
        </p:sp>
        <p:sp>
          <p:nvSpPr>
            <p:cNvPr id="5" name="Rounded Rectangle 4"/>
            <p:cNvSpPr/>
            <p:nvPr/>
          </p:nvSpPr>
          <p:spPr>
            <a:xfrm>
              <a:off x="2576804" y="1619976"/>
              <a:ext cx="2022323" cy="4463057"/>
            </a:xfrm>
            <a:prstGeom prst="roundRect">
              <a:avLst>
                <a:gd name="adj" fmla="val 8457"/>
              </a:avLst>
            </a:prstGeom>
            <a:solidFill>
              <a:schemeClr val="accent1"/>
            </a:solidFill>
            <a:ln>
              <a:noFill/>
            </a:ln>
            <a:effectLst>
              <a:outerShdw blurRad="177800" dist="38100" dir="10800000" algn="r" rotWithShape="0">
                <a:prstClr val="black">
                  <a:alpha val="3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6" name="Rectangle 5"/>
            <p:cNvSpPr/>
            <p:nvPr/>
          </p:nvSpPr>
          <p:spPr>
            <a:xfrm>
              <a:off x="3227415" y="1550241"/>
              <a:ext cx="1743382" cy="1814693"/>
            </a:xfrm>
            <a:prstGeom prst="rect">
              <a:avLst/>
            </a:prstGeom>
            <a:noFill/>
            <a:effectLst>
              <a:outerShdw blurRad="76200" dist="38100" dir="12000000" algn="r" rotWithShape="0">
                <a:prstClr val="black">
                  <a:alpha val="40000"/>
                </a:prstClr>
              </a:outerShdw>
            </a:effectLst>
          </p:spPr>
          <p:txBody>
            <a:bodyPr wrap="square" lIns="91440" tIns="45720" rIns="91440" bIns="45720">
              <a:spAutoFit/>
            </a:bodyPr>
            <a:lstStyle/>
            <a:p>
              <a:pPr algn="ctr"/>
              <a:r>
                <a:rPr lang="vi-VN" sz="11500" b="1" dirty="0">
                  <a:ln w="12700" cmpd="sng">
                    <a:solidFill>
                      <a:schemeClr val="accent4"/>
                    </a:solidFill>
                    <a:prstDash val="solid"/>
                  </a:ln>
                  <a:solidFill>
                    <a:schemeClr val="accent3"/>
                  </a:solidFill>
                  <a:latin typeface="Tahoma" panose="020B0604030504040204" pitchFamily="34" charset="0"/>
                  <a:ea typeface="Tahoma" panose="020B0604030504040204" pitchFamily="34" charset="0"/>
                  <a:cs typeface="Tahoma" panose="020B0604030504040204" pitchFamily="34" charset="0"/>
                </a:rPr>
                <a:t>2</a:t>
              </a:r>
              <a:endParaRPr lang="en-US" sz="11500" b="1" cap="none" spc="0" dirty="0">
                <a:ln w="12700" cmpd="sng">
                  <a:solidFill>
                    <a:schemeClr val="accent4"/>
                  </a:solidFill>
                  <a:prstDash val="solid"/>
                </a:ln>
                <a:solidFill>
                  <a:schemeClr val="accent3"/>
                </a:solidFill>
                <a:effectLst/>
                <a:latin typeface="Tahoma" panose="020B0604030504040204" pitchFamily="34" charset="0"/>
                <a:ea typeface="Tahoma" panose="020B0604030504040204" pitchFamily="34" charset="0"/>
                <a:cs typeface="Tahoma" panose="020B0604030504040204" pitchFamily="34" charset="0"/>
              </a:endParaRPr>
            </a:p>
          </p:txBody>
        </p:sp>
        <p:sp>
          <p:nvSpPr>
            <p:cNvPr id="7" name="Rounded Rectangle 6"/>
            <p:cNvSpPr/>
            <p:nvPr/>
          </p:nvSpPr>
          <p:spPr>
            <a:xfrm>
              <a:off x="4412915" y="1619976"/>
              <a:ext cx="2022323" cy="4463057"/>
            </a:xfrm>
            <a:prstGeom prst="roundRect">
              <a:avLst>
                <a:gd name="adj" fmla="val 8457"/>
              </a:avLst>
            </a:prstGeom>
            <a:solidFill>
              <a:schemeClr val="accent3"/>
            </a:solidFill>
            <a:ln>
              <a:noFill/>
            </a:ln>
            <a:effectLst>
              <a:outerShdw blurRad="177800" dist="38100" dir="10800000" algn="br" rotWithShape="0">
                <a:prstClr val="black">
                  <a:alpha val="3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8" name="Rectangle 7"/>
            <p:cNvSpPr/>
            <p:nvPr/>
          </p:nvSpPr>
          <p:spPr>
            <a:xfrm>
              <a:off x="5196436" y="1619976"/>
              <a:ext cx="1743382" cy="1814693"/>
            </a:xfrm>
            <a:prstGeom prst="rect">
              <a:avLst/>
            </a:prstGeom>
            <a:noFill/>
            <a:effectLst>
              <a:outerShdw blurRad="76200" dist="38100" dir="12000000" algn="r" rotWithShape="0">
                <a:prstClr val="black">
                  <a:alpha val="40000"/>
                </a:prstClr>
              </a:outerShdw>
            </a:effectLst>
          </p:spPr>
          <p:txBody>
            <a:bodyPr wrap="square" lIns="91440" tIns="45720" rIns="91440" bIns="45720">
              <a:spAutoFit/>
            </a:bodyPr>
            <a:lstStyle/>
            <a:p>
              <a:pPr algn="ctr"/>
              <a:r>
                <a:rPr lang="vi-VN" sz="11500" b="1" dirty="0">
                  <a:ln w="12700" cmpd="sng">
                    <a:solidFill>
                      <a:schemeClr val="accent4"/>
                    </a:solidFill>
                    <a:prstDash val="solid"/>
                  </a:ln>
                  <a:solidFill>
                    <a:schemeClr val="accent2"/>
                  </a:solidFill>
                  <a:latin typeface="Tahoma" panose="020B0604030504040204" pitchFamily="34" charset="0"/>
                  <a:ea typeface="Tahoma" panose="020B0604030504040204" pitchFamily="34" charset="0"/>
                  <a:cs typeface="Tahoma" panose="020B0604030504040204" pitchFamily="34" charset="0"/>
                </a:rPr>
                <a:t>3</a:t>
              </a:r>
              <a:endParaRPr lang="en-US" sz="11500" b="1" cap="none" spc="0" dirty="0">
                <a:ln w="12700" cmpd="sng">
                  <a:solidFill>
                    <a:schemeClr val="accent4"/>
                  </a:solidFill>
                  <a:prstDash val="solid"/>
                </a:ln>
                <a:solidFill>
                  <a:schemeClr val="accent2"/>
                </a:solidFill>
                <a:effectLst/>
                <a:latin typeface="Tahoma" panose="020B0604030504040204" pitchFamily="34" charset="0"/>
                <a:ea typeface="Tahoma" panose="020B0604030504040204" pitchFamily="34" charset="0"/>
                <a:cs typeface="Tahoma" panose="020B0604030504040204" pitchFamily="34" charset="0"/>
              </a:endParaRPr>
            </a:p>
          </p:txBody>
        </p:sp>
        <p:sp>
          <p:nvSpPr>
            <p:cNvPr id="9" name="Rounded Rectangle 8"/>
            <p:cNvSpPr/>
            <p:nvPr/>
          </p:nvSpPr>
          <p:spPr>
            <a:xfrm>
              <a:off x="6197957" y="1619976"/>
              <a:ext cx="2022323" cy="4463057"/>
            </a:xfrm>
            <a:prstGeom prst="roundRect">
              <a:avLst>
                <a:gd name="adj" fmla="val 8457"/>
              </a:avLst>
            </a:prstGeom>
            <a:solidFill>
              <a:schemeClr val="accent2"/>
            </a:solidFill>
            <a:ln>
              <a:noFill/>
            </a:ln>
            <a:effectLst>
              <a:outerShdw blurRad="177800" dist="38100" dir="108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0" name="Rectangle 9"/>
            <p:cNvSpPr/>
            <p:nvPr/>
          </p:nvSpPr>
          <p:spPr>
            <a:xfrm>
              <a:off x="6812058" y="1622210"/>
              <a:ext cx="1743382" cy="1814693"/>
            </a:xfrm>
            <a:prstGeom prst="rect">
              <a:avLst/>
            </a:prstGeom>
            <a:noFill/>
            <a:effectLst>
              <a:outerShdw blurRad="76200" dist="38100" dir="12000000" algn="r" rotWithShape="0">
                <a:prstClr val="black">
                  <a:alpha val="40000"/>
                </a:prstClr>
              </a:outerShdw>
            </a:effectLst>
          </p:spPr>
          <p:txBody>
            <a:bodyPr wrap="square" lIns="91440" tIns="45720" rIns="91440" bIns="45720">
              <a:spAutoFit/>
            </a:bodyPr>
            <a:lstStyle/>
            <a:p>
              <a:pPr algn="ctr"/>
              <a:r>
                <a:rPr lang="vi-VN" sz="11500" b="1" cap="none" spc="0" dirty="0">
                  <a:ln w="12700" cmpd="sng">
                    <a:solidFill>
                      <a:schemeClr val="accent4"/>
                    </a:solidFill>
                    <a:prstDash val="solid"/>
                  </a:ln>
                  <a:solidFill>
                    <a:schemeClr val="accent5"/>
                  </a:solidFill>
                  <a:effectLst/>
                  <a:latin typeface="Tahoma" panose="020B0604030504040204" pitchFamily="34" charset="0"/>
                  <a:ea typeface="Tahoma" panose="020B0604030504040204" pitchFamily="34" charset="0"/>
                  <a:cs typeface="Tahoma" panose="020B0604030504040204" pitchFamily="34" charset="0"/>
                </a:rPr>
                <a:t>4</a:t>
              </a:r>
              <a:endParaRPr lang="en-US" sz="11500" b="1" cap="none" spc="0" dirty="0">
                <a:ln w="12700" cmpd="sng">
                  <a:solidFill>
                    <a:schemeClr val="accent4"/>
                  </a:solidFill>
                  <a:prstDash val="solid"/>
                </a:ln>
                <a:solidFill>
                  <a:schemeClr val="accent5"/>
                </a:solidFill>
                <a:effectLst/>
                <a:latin typeface="Tahoma" panose="020B0604030504040204" pitchFamily="34" charset="0"/>
                <a:ea typeface="Tahoma" panose="020B0604030504040204" pitchFamily="34" charset="0"/>
                <a:cs typeface="Tahoma" panose="020B0604030504040204" pitchFamily="34" charset="0"/>
              </a:endParaRPr>
            </a:p>
          </p:txBody>
        </p:sp>
        <p:sp>
          <p:nvSpPr>
            <p:cNvPr id="11" name="Rounded Rectangle 10"/>
            <p:cNvSpPr/>
            <p:nvPr/>
          </p:nvSpPr>
          <p:spPr>
            <a:xfrm>
              <a:off x="8007502" y="1619976"/>
              <a:ext cx="2022323" cy="4463057"/>
            </a:xfrm>
            <a:prstGeom prst="roundRect">
              <a:avLst>
                <a:gd name="adj" fmla="val 8457"/>
              </a:avLst>
            </a:prstGeom>
            <a:solidFill>
              <a:schemeClr val="accent5"/>
            </a:solidFill>
            <a:ln>
              <a:noFill/>
            </a:ln>
            <a:effectLst>
              <a:outerShdw blurRad="177800" dist="38100" dir="108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grpSp>
      <p:pic>
        <p:nvPicPr>
          <p:cNvPr id="12" name="Picture 345" descr="shadow_1_m"/>
          <p:cNvPicPr>
            <a:picLocks noChangeAspect="1" noChangeArrowheads="1"/>
          </p:cNvPicPr>
          <p:nvPr/>
        </p:nvPicPr>
        <p:blipFill>
          <a:blip r:embed="rId2">
            <a:extLst>
              <a:ext uri="{28A0092B-C50C-407E-A947-70E740481C1C}">
                <a14:useLocalDpi xmlns:a14="http://schemas.microsoft.com/office/drawing/2010/main" val="0"/>
              </a:ext>
            </a:extLst>
          </a:blip>
          <a:srcRect r="61411"/>
          <a:stretch>
            <a:fillRect/>
          </a:stretch>
        </p:blipFill>
        <p:spPr bwMode="gray">
          <a:xfrm>
            <a:off x="9866654" y="98762"/>
            <a:ext cx="154325" cy="687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Sun 28"/>
          <p:cNvSpPr/>
          <p:nvPr/>
        </p:nvSpPr>
        <p:spPr>
          <a:xfrm>
            <a:off x="6825674" y="3509625"/>
            <a:ext cx="628343" cy="628343"/>
          </a:xfrm>
          <a:prstGeom prst="sun">
            <a:avLst>
              <a:gd name="adj" fmla="val 22436"/>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0" name="Rectangle 29"/>
          <p:cNvSpPr/>
          <p:nvPr/>
        </p:nvSpPr>
        <p:spPr>
          <a:xfrm>
            <a:off x="3053026" y="3474205"/>
            <a:ext cx="816411" cy="58042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33" name="Rectangle 32"/>
          <p:cNvSpPr/>
          <p:nvPr/>
        </p:nvSpPr>
        <p:spPr>
          <a:xfrm>
            <a:off x="2901245" y="4184515"/>
            <a:ext cx="1121233" cy="338554"/>
          </a:xfrm>
          <a:prstGeom prst="rect">
            <a:avLst/>
          </a:prstGeom>
        </p:spPr>
        <p:txBody>
          <a:bodyPr wrap="square">
            <a:spAutoFit/>
          </a:bodyPr>
          <a:lstStyle/>
          <a:p>
            <a:pPr algn="r"/>
            <a:r>
              <a:rPr lang="vi-VN" sz="1600" b="1" dirty="0">
                <a:solidFill>
                  <a:srgbClr val="FFFFFF"/>
                </a:solidFill>
              </a:rPr>
              <a:t>CONTENTS</a:t>
            </a:r>
            <a:endParaRPr lang="en-US" sz="1600" b="1" dirty="0">
              <a:solidFill>
                <a:srgbClr val="FFFFFF"/>
              </a:solidFill>
            </a:endParaRPr>
          </a:p>
        </p:txBody>
      </p:sp>
      <p:sp>
        <p:nvSpPr>
          <p:cNvPr id="34" name="Rectangle 33"/>
          <p:cNvSpPr/>
          <p:nvPr/>
        </p:nvSpPr>
        <p:spPr>
          <a:xfrm>
            <a:off x="2577348" y="4512383"/>
            <a:ext cx="1835566" cy="1132637"/>
          </a:xfrm>
          <a:prstGeom prst="rect">
            <a:avLst/>
          </a:prstGeom>
        </p:spPr>
        <p:txBody>
          <a:bodyPr wrap="square">
            <a:spAutoFit/>
          </a:bodyPr>
          <a:lstStyle/>
          <a:p>
            <a:pPr marL="285750" indent="-285750">
              <a:buFont typeface="Arial" panose="020B0604020202020204" pitchFamily="34" charset="0"/>
              <a:buChar char="•"/>
            </a:pPr>
            <a:r>
              <a:rPr lang="en-US" sz="1400">
                <a:solidFill>
                  <a:srgbClr val="FFFFFF"/>
                </a:solidFill>
                <a:cs typeface="Arial" panose="020B0604020202020204" pitchFamily="34" charset="0"/>
              </a:rPr>
              <a:t>Lorem ipsum dolor sit amet</a:t>
            </a:r>
          </a:p>
          <a:p>
            <a:pPr marL="285750" indent="-285750">
              <a:buFont typeface="Arial" panose="020B0604020202020204" pitchFamily="34" charset="0"/>
              <a:buChar char="•"/>
            </a:pPr>
            <a:r>
              <a:rPr lang="en-US" sz="1400">
                <a:solidFill>
                  <a:srgbClr val="FFFFFF"/>
                </a:solidFill>
                <a:cs typeface="Arial" panose="020B0604020202020204" pitchFamily="34" charset="0"/>
              </a:rPr>
              <a:t>Consectetur adipiscing elit. Fusce</a:t>
            </a:r>
            <a:endParaRPr lang="en-US" sz="1400">
              <a:solidFill>
                <a:srgbClr val="FFFFFF"/>
              </a:solidFill>
            </a:endParaRPr>
          </a:p>
        </p:txBody>
      </p:sp>
      <p:sp>
        <p:nvSpPr>
          <p:cNvPr id="35" name="Rectangle 34"/>
          <p:cNvSpPr/>
          <p:nvPr/>
        </p:nvSpPr>
        <p:spPr>
          <a:xfrm>
            <a:off x="6565968" y="4089042"/>
            <a:ext cx="1150887" cy="338554"/>
          </a:xfrm>
          <a:prstGeom prst="rect">
            <a:avLst/>
          </a:prstGeom>
        </p:spPr>
        <p:txBody>
          <a:bodyPr wrap="square">
            <a:spAutoFit/>
          </a:bodyPr>
          <a:lstStyle/>
          <a:p>
            <a:pPr algn="r"/>
            <a:r>
              <a:rPr lang="vi-VN" sz="1600" b="1" dirty="0">
                <a:solidFill>
                  <a:srgbClr val="FFFFFF"/>
                </a:solidFill>
              </a:rPr>
              <a:t>CONTENTS</a:t>
            </a:r>
            <a:endParaRPr lang="en-US" sz="1600" b="1" dirty="0">
              <a:solidFill>
                <a:srgbClr val="FFFFFF"/>
              </a:solidFill>
            </a:endParaRPr>
          </a:p>
        </p:txBody>
      </p:sp>
      <p:sp>
        <p:nvSpPr>
          <p:cNvPr id="36" name="Rectangle 35"/>
          <p:cNvSpPr/>
          <p:nvPr/>
        </p:nvSpPr>
        <p:spPr>
          <a:xfrm>
            <a:off x="6222061" y="4512383"/>
            <a:ext cx="1835566" cy="1132637"/>
          </a:xfrm>
          <a:prstGeom prst="rect">
            <a:avLst/>
          </a:prstGeom>
        </p:spPr>
        <p:txBody>
          <a:bodyPr wrap="square">
            <a:spAutoFit/>
          </a:bodyPr>
          <a:lstStyle/>
          <a:p>
            <a:pPr marL="285750" indent="-285750">
              <a:buFont typeface="Arial" panose="020B0604020202020204" pitchFamily="34" charset="0"/>
              <a:buChar char="•"/>
            </a:pPr>
            <a:r>
              <a:rPr lang="en-US" sz="1400">
                <a:solidFill>
                  <a:srgbClr val="FFFFFF"/>
                </a:solidFill>
                <a:cs typeface="Arial" panose="020B0604020202020204" pitchFamily="34" charset="0"/>
              </a:rPr>
              <a:t>Lorem ipsum dolor sit amet</a:t>
            </a:r>
          </a:p>
          <a:p>
            <a:pPr marL="285750" indent="-285750">
              <a:buFont typeface="Arial" panose="020B0604020202020204" pitchFamily="34" charset="0"/>
              <a:buChar char="•"/>
            </a:pPr>
            <a:r>
              <a:rPr lang="en-US" sz="1400">
                <a:solidFill>
                  <a:srgbClr val="FFFFFF"/>
                </a:solidFill>
                <a:cs typeface="Arial" panose="020B0604020202020204" pitchFamily="34" charset="0"/>
              </a:rPr>
              <a:t>Consectetur adipiscing elit. Fusce</a:t>
            </a:r>
            <a:endParaRPr lang="en-US" sz="1400">
              <a:solidFill>
                <a:srgbClr val="FFFFFF"/>
              </a:solidFill>
            </a:endParaRPr>
          </a:p>
        </p:txBody>
      </p:sp>
      <p:sp>
        <p:nvSpPr>
          <p:cNvPr id="37" name="Rectangle 36"/>
          <p:cNvSpPr/>
          <p:nvPr/>
        </p:nvSpPr>
        <p:spPr>
          <a:xfrm>
            <a:off x="4682695" y="4089042"/>
            <a:ext cx="1180911" cy="338554"/>
          </a:xfrm>
          <a:prstGeom prst="rect">
            <a:avLst/>
          </a:prstGeom>
        </p:spPr>
        <p:txBody>
          <a:bodyPr wrap="square">
            <a:spAutoFit/>
          </a:bodyPr>
          <a:lstStyle/>
          <a:p>
            <a:pPr algn="r"/>
            <a:r>
              <a:rPr lang="vi-VN" sz="1600" b="1" dirty="0">
                <a:solidFill>
                  <a:schemeClr val="bg1"/>
                </a:solidFill>
              </a:rPr>
              <a:t>CONTENTS</a:t>
            </a:r>
            <a:endParaRPr lang="en-US" sz="1600" b="1" dirty="0">
              <a:solidFill>
                <a:schemeClr val="bg1"/>
              </a:solidFill>
            </a:endParaRPr>
          </a:p>
        </p:txBody>
      </p:sp>
      <p:sp>
        <p:nvSpPr>
          <p:cNvPr id="38" name="Rectangle 37"/>
          <p:cNvSpPr/>
          <p:nvPr/>
        </p:nvSpPr>
        <p:spPr>
          <a:xfrm>
            <a:off x="4413967" y="4389434"/>
            <a:ext cx="1835566" cy="1132637"/>
          </a:xfrm>
          <a:prstGeom prst="rect">
            <a:avLst/>
          </a:prstGeom>
        </p:spPr>
        <p:txBody>
          <a:bodyPr wrap="square">
            <a:spAutoFit/>
          </a:bodyPr>
          <a:lstStyle/>
          <a:p>
            <a:pPr marL="285750" indent="-285750">
              <a:buFont typeface="Arial" panose="020B0604020202020204" pitchFamily="34" charset="0"/>
              <a:buChar char="•"/>
            </a:pPr>
            <a:r>
              <a:rPr lang="en-US" sz="1400" dirty="0">
                <a:solidFill>
                  <a:schemeClr val="bg1"/>
                </a:solidFill>
                <a:cs typeface="Arial" panose="020B0604020202020204" pitchFamily="34" charset="0"/>
              </a:rPr>
              <a:t>Lorem ipsum dolor sit </a:t>
            </a:r>
            <a:r>
              <a:rPr lang="en-US" sz="1400" dirty="0" err="1">
                <a:solidFill>
                  <a:schemeClr val="bg1"/>
                </a:solidFill>
                <a:cs typeface="Arial" panose="020B0604020202020204" pitchFamily="34" charset="0"/>
              </a:rPr>
              <a:t>amet</a:t>
            </a:r>
            <a:endParaRPr lang="en-US" sz="1400" dirty="0">
              <a:solidFill>
                <a:schemeClr val="bg1"/>
              </a:solidFill>
              <a:cs typeface="Arial" panose="020B0604020202020204" pitchFamily="34" charset="0"/>
            </a:endParaRPr>
          </a:p>
          <a:p>
            <a:pPr marL="285750" indent="-285750">
              <a:buFont typeface="Arial" panose="020B0604020202020204" pitchFamily="34" charset="0"/>
              <a:buChar char="•"/>
            </a:pPr>
            <a:r>
              <a:rPr lang="en-US" sz="1400" dirty="0" err="1">
                <a:solidFill>
                  <a:schemeClr val="bg1"/>
                </a:solidFill>
                <a:cs typeface="Arial" panose="020B0604020202020204" pitchFamily="34" charset="0"/>
              </a:rPr>
              <a:t>Consectetur</a:t>
            </a:r>
            <a:r>
              <a:rPr lang="en-US" sz="1400" dirty="0">
                <a:solidFill>
                  <a:schemeClr val="bg1"/>
                </a:solidFill>
                <a:cs typeface="Arial" panose="020B0604020202020204" pitchFamily="34" charset="0"/>
              </a:rPr>
              <a:t> </a:t>
            </a:r>
            <a:r>
              <a:rPr lang="en-US" sz="1400" dirty="0" err="1">
                <a:solidFill>
                  <a:schemeClr val="bg1"/>
                </a:solidFill>
                <a:cs typeface="Arial" panose="020B0604020202020204" pitchFamily="34" charset="0"/>
              </a:rPr>
              <a:t>adipiscing</a:t>
            </a:r>
            <a:r>
              <a:rPr lang="en-US" sz="1400" dirty="0">
                <a:solidFill>
                  <a:schemeClr val="bg1"/>
                </a:solidFill>
                <a:cs typeface="Arial" panose="020B0604020202020204" pitchFamily="34" charset="0"/>
              </a:rPr>
              <a:t> </a:t>
            </a:r>
            <a:r>
              <a:rPr lang="en-US" sz="1400" dirty="0" err="1">
                <a:solidFill>
                  <a:schemeClr val="bg1"/>
                </a:solidFill>
                <a:cs typeface="Arial" panose="020B0604020202020204" pitchFamily="34" charset="0"/>
              </a:rPr>
              <a:t>elit</a:t>
            </a:r>
            <a:r>
              <a:rPr lang="en-US" sz="1400" dirty="0">
                <a:solidFill>
                  <a:schemeClr val="bg1"/>
                </a:solidFill>
                <a:cs typeface="Arial" panose="020B0604020202020204" pitchFamily="34" charset="0"/>
              </a:rPr>
              <a:t>. </a:t>
            </a:r>
            <a:r>
              <a:rPr lang="en-US" sz="1400" dirty="0" err="1">
                <a:solidFill>
                  <a:schemeClr val="bg1"/>
                </a:solidFill>
                <a:cs typeface="Arial" panose="020B0604020202020204" pitchFamily="34" charset="0"/>
              </a:rPr>
              <a:t>Fusce</a:t>
            </a:r>
            <a:endParaRPr lang="en-US" sz="1400" dirty="0">
              <a:solidFill>
                <a:schemeClr val="bg1"/>
              </a:solidFill>
            </a:endParaRPr>
          </a:p>
        </p:txBody>
      </p:sp>
      <p:sp>
        <p:nvSpPr>
          <p:cNvPr id="39" name="Rectangle 38"/>
          <p:cNvSpPr/>
          <p:nvPr/>
        </p:nvSpPr>
        <p:spPr>
          <a:xfrm>
            <a:off x="8342099" y="4089042"/>
            <a:ext cx="1173375" cy="338554"/>
          </a:xfrm>
          <a:prstGeom prst="rect">
            <a:avLst/>
          </a:prstGeom>
        </p:spPr>
        <p:txBody>
          <a:bodyPr wrap="square">
            <a:spAutoFit/>
          </a:bodyPr>
          <a:lstStyle/>
          <a:p>
            <a:pPr algn="r"/>
            <a:r>
              <a:rPr lang="vi-VN" sz="1600" b="1" dirty="0">
                <a:solidFill>
                  <a:schemeClr val="bg1"/>
                </a:solidFill>
              </a:rPr>
              <a:t>CONTENTS</a:t>
            </a:r>
            <a:endParaRPr lang="en-US" sz="1600" b="1" dirty="0">
              <a:solidFill>
                <a:schemeClr val="bg1"/>
              </a:solidFill>
            </a:endParaRPr>
          </a:p>
        </p:txBody>
      </p:sp>
      <p:sp>
        <p:nvSpPr>
          <p:cNvPr id="40" name="Rectangle 39"/>
          <p:cNvSpPr/>
          <p:nvPr/>
        </p:nvSpPr>
        <p:spPr>
          <a:xfrm>
            <a:off x="8057627" y="4416911"/>
            <a:ext cx="1835566" cy="1132637"/>
          </a:xfrm>
          <a:prstGeom prst="rect">
            <a:avLst/>
          </a:prstGeom>
        </p:spPr>
        <p:txBody>
          <a:bodyPr wrap="square">
            <a:spAutoFit/>
          </a:bodyPr>
          <a:lstStyle/>
          <a:p>
            <a:pPr marL="285750" indent="-285750">
              <a:buFont typeface="Arial" panose="020B0604020202020204" pitchFamily="34" charset="0"/>
              <a:buChar char="•"/>
            </a:pPr>
            <a:r>
              <a:rPr lang="en-US" sz="1400" dirty="0">
                <a:solidFill>
                  <a:schemeClr val="bg1"/>
                </a:solidFill>
                <a:cs typeface="Arial" panose="020B0604020202020204" pitchFamily="34" charset="0"/>
              </a:rPr>
              <a:t>Lorem ipsum dolor sit </a:t>
            </a:r>
            <a:r>
              <a:rPr lang="en-US" sz="1400" dirty="0" err="1">
                <a:solidFill>
                  <a:schemeClr val="bg1"/>
                </a:solidFill>
                <a:cs typeface="Arial" panose="020B0604020202020204" pitchFamily="34" charset="0"/>
              </a:rPr>
              <a:t>amet</a:t>
            </a:r>
            <a:endParaRPr lang="en-US" sz="1400" dirty="0">
              <a:solidFill>
                <a:schemeClr val="bg1"/>
              </a:solidFill>
              <a:cs typeface="Arial" panose="020B0604020202020204" pitchFamily="34" charset="0"/>
            </a:endParaRPr>
          </a:p>
          <a:p>
            <a:pPr marL="285750" indent="-285750">
              <a:buFont typeface="Arial" panose="020B0604020202020204" pitchFamily="34" charset="0"/>
              <a:buChar char="•"/>
            </a:pPr>
            <a:r>
              <a:rPr lang="en-US" sz="1400" dirty="0" err="1">
                <a:solidFill>
                  <a:schemeClr val="bg1"/>
                </a:solidFill>
                <a:cs typeface="Arial" panose="020B0604020202020204" pitchFamily="34" charset="0"/>
              </a:rPr>
              <a:t>Consectetur</a:t>
            </a:r>
            <a:r>
              <a:rPr lang="en-US" sz="1400" dirty="0">
                <a:solidFill>
                  <a:schemeClr val="bg1"/>
                </a:solidFill>
                <a:cs typeface="Arial" panose="020B0604020202020204" pitchFamily="34" charset="0"/>
              </a:rPr>
              <a:t> </a:t>
            </a:r>
            <a:r>
              <a:rPr lang="en-US" sz="1400" dirty="0" err="1">
                <a:solidFill>
                  <a:schemeClr val="bg1"/>
                </a:solidFill>
                <a:cs typeface="Arial" panose="020B0604020202020204" pitchFamily="34" charset="0"/>
              </a:rPr>
              <a:t>adipiscing</a:t>
            </a:r>
            <a:r>
              <a:rPr lang="en-US" sz="1400" dirty="0">
                <a:solidFill>
                  <a:schemeClr val="bg1"/>
                </a:solidFill>
                <a:cs typeface="Arial" panose="020B0604020202020204" pitchFamily="34" charset="0"/>
              </a:rPr>
              <a:t> </a:t>
            </a:r>
            <a:r>
              <a:rPr lang="en-US" sz="1400" dirty="0" err="1">
                <a:solidFill>
                  <a:schemeClr val="bg1"/>
                </a:solidFill>
                <a:cs typeface="Arial" panose="020B0604020202020204" pitchFamily="34" charset="0"/>
              </a:rPr>
              <a:t>elit</a:t>
            </a:r>
            <a:r>
              <a:rPr lang="en-US" sz="1400" dirty="0">
                <a:solidFill>
                  <a:schemeClr val="bg1"/>
                </a:solidFill>
                <a:cs typeface="Arial" panose="020B0604020202020204" pitchFamily="34" charset="0"/>
              </a:rPr>
              <a:t>. </a:t>
            </a:r>
            <a:r>
              <a:rPr lang="en-US" sz="1400" dirty="0" err="1">
                <a:solidFill>
                  <a:schemeClr val="bg1"/>
                </a:solidFill>
                <a:cs typeface="Arial" panose="020B0604020202020204" pitchFamily="34" charset="0"/>
              </a:rPr>
              <a:t>Fusce</a:t>
            </a:r>
            <a:endParaRPr lang="en-US" sz="1400" dirty="0">
              <a:solidFill>
                <a:schemeClr val="bg1"/>
              </a:solidFill>
            </a:endParaRPr>
          </a:p>
        </p:txBody>
      </p:sp>
      <p:pic>
        <p:nvPicPr>
          <p:cNvPr id="42" name="Picture 4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046364" y="3528081"/>
            <a:ext cx="562560" cy="562560"/>
          </a:xfrm>
          <a:prstGeom prst="rect">
            <a:avLst/>
          </a:prstGeom>
        </p:spPr>
      </p:pic>
      <p:pic>
        <p:nvPicPr>
          <p:cNvPr id="43" name="Picture 4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657399" y="3474205"/>
            <a:ext cx="621197" cy="621197"/>
          </a:xfrm>
          <a:prstGeom prst="rect">
            <a:avLst/>
          </a:prstGeom>
        </p:spPr>
      </p:pic>
    </p:spTree>
    <p:extLst>
      <p:ext uri="{BB962C8B-B14F-4D97-AF65-F5344CB8AC3E}">
        <p14:creationId xmlns:p14="http://schemas.microsoft.com/office/powerpoint/2010/main" val="30121006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right)">
                                      <p:cBhvr>
                                        <p:cTn id="11" dur="500"/>
                                        <p:tgtEl>
                                          <p:spTgt spid="13"/>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randombar(horizontal)">
                                      <p:cBhvr>
                                        <p:cTn id="15" dur="500"/>
                                        <p:tgtEl>
                                          <p:spTgt spid="30"/>
                                        </p:tgtEl>
                                      </p:cBhvr>
                                    </p:animEffect>
                                  </p:childTnLst>
                                </p:cTn>
                              </p:par>
                            </p:childTnLst>
                          </p:cTn>
                        </p:par>
                        <p:par>
                          <p:cTn id="16" fill="hold">
                            <p:stCondLst>
                              <p:cond delay="1500"/>
                            </p:stCondLst>
                            <p:childTnLst>
                              <p:par>
                                <p:cTn id="17" presetID="14" presetClass="entr" presetSubtype="10" fill="hold" grpId="0" nodeType="after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randombar(horizontal)">
                                      <p:cBhvr>
                                        <p:cTn id="19" dur="500"/>
                                        <p:tgtEl>
                                          <p:spTgt spid="33"/>
                                        </p:tgtEl>
                                      </p:cBhvr>
                                    </p:animEffect>
                                  </p:childTnLst>
                                </p:cTn>
                              </p:par>
                            </p:childTnLst>
                          </p:cTn>
                        </p:par>
                        <p:par>
                          <p:cTn id="20" fill="hold">
                            <p:stCondLst>
                              <p:cond delay="2000"/>
                            </p:stCondLst>
                            <p:childTnLst>
                              <p:par>
                                <p:cTn id="21" presetID="14" presetClass="entr" presetSubtype="10" fill="hold" grpId="0" nodeType="after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randombar(horizontal)">
                                      <p:cBhvr>
                                        <p:cTn id="23" dur="500"/>
                                        <p:tgtEl>
                                          <p:spTgt spid="34"/>
                                        </p:tgtEl>
                                      </p:cBhvr>
                                    </p:animEffect>
                                  </p:childTnLst>
                                </p:cTn>
                              </p:par>
                            </p:childTnLst>
                          </p:cTn>
                        </p:par>
                        <p:par>
                          <p:cTn id="24" fill="hold">
                            <p:stCondLst>
                              <p:cond delay="2500"/>
                            </p:stCondLst>
                            <p:childTnLst>
                              <p:par>
                                <p:cTn id="25" presetID="14" presetClass="entr" presetSubtype="10" fill="hold" nodeType="after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randombar(horizontal)">
                                      <p:cBhvr>
                                        <p:cTn id="27" dur="500"/>
                                        <p:tgtEl>
                                          <p:spTgt spid="42"/>
                                        </p:tgtEl>
                                      </p:cBhvr>
                                    </p:animEffect>
                                  </p:childTnLst>
                                </p:cTn>
                              </p:par>
                            </p:childTnLst>
                          </p:cTn>
                        </p:par>
                        <p:par>
                          <p:cTn id="28" fill="hold">
                            <p:stCondLst>
                              <p:cond delay="3000"/>
                            </p:stCondLst>
                            <p:childTnLst>
                              <p:par>
                                <p:cTn id="29" presetID="14" presetClass="entr" presetSubtype="10"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randombar(horizontal)">
                                      <p:cBhvr>
                                        <p:cTn id="31" dur="500"/>
                                        <p:tgtEl>
                                          <p:spTgt spid="37"/>
                                        </p:tgtEl>
                                      </p:cBhvr>
                                    </p:animEffect>
                                  </p:childTnLst>
                                </p:cTn>
                              </p:par>
                            </p:childTnLst>
                          </p:cTn>
                        </p:par>
                        <p:par>
                          <p:cTn id="32" fill="hold">
                            <p:stCondLst>
                              <p:cond delay="3500"/>
                            </p:stCondLst>
                            <p:childTnLst>
                              <p:par>
                                <p:cTn id="33" presetID="14" presetClass="entr" presetSubtype="1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randombar(horizontal)">
                                      <p:cBhvr>
                                        <p:cTn id="35" dur="500"/>
                                        <p:tgtEl>
                                          <p:spTgt spid="38"/>
                                        </p:tgtEl>
                                      </p:cBhvr>
                                    </p:animEffect>
                                  </p:childTnLst>
                                </p:cTn>
                              </p:par>
                            </p:childTnLst>
                          </p:cTn>
                        </p:par>
                        <p:par>
                          <p:cTn id="36" fill="hold">
                            <p:stCondLst>
                              <p:cond delay="4000"/>
                            </p:stCondLst>
                            <p:childTnLst>
                              <p:par>
                                <p:cTn id="37" presetID="14" presetClass="entr" presetSubtype="10" fill="hold" grpId="0" nodeType="afterEffect">
                                  <p:stCondLst>
                                    <p:cond delay="0"/>
                                  </p:stCondLst>
                                  <p:childTnLst>
                                    <p:set>
                                      <p:cBhvr>
                                        <p:cTn id="38" dur="1" fill="hold">
                                          <p:stCondLst>
                                            <p:cond delay="0"/>
                                          </p:stCondLst>
                                        </p:cTn>
                                        <p:tgtEl>
                                          <p:spTgt spid="29"/>
                                        </p:tgtEl>
                                        <p:attrNameLst>
                                          <p:attrName>style.visibility</p:attrName>
                                        </p:attrNameLst>
                                      </p:cBhvr>
                                      <p:to>
                                        <p:strVal val="visible"/>
                                      </p:to>
                                    </p:set>
                                    <p:animEffect transition="in" filter="randombar(horizontal)">
                                      <p:cBhvr>
                                        <p:cTn id="39" dur="500"/>
                                        <p:tgtEl>
                                          <p:spTgt spid="29"/>
                                        </p:tgtEl>
                                      </p:cBhvr>
                                    </p:animEffect>
                                  </p:childTnLst>
                                </p:cTn>
                              </p:par>
                            </p:childTnLst>
                          </p:cTn>
                        </p:par>
                        <p:par>
                          <p:cTn id="40" fill="hold">
                            <p:stCondLst>
                              <p:cond delay="4500"/>
                            </p:stCondLst>
                            <p:childTnLst>
                              <p:par>
                                <p:cTn id="41" presetID="14" presetClass="entr" presetSubtype="10" fill="hold" grpId="0" nodeType="afterEffect">
                                  <p:stCondLst>
                                    <p:cond delay="0"/>
                                  </p:stCondLst>
                                  <p:childTnLst>
                                    <p:set>
                                      <p:cBhvr>
                                        <p:cTn id="42" dur="1" fill="hold">
                                          <p:stCondLst>
                                            <p:cond delay="0"/>
                                          </p:stCondLst>
                                        </p:cTn>
                                        <p:tgtEl>
                                          <p:spTgt spid="35"/>
                                        </p:tgtEl>
                                        <p:attrNameLst>
                                          <p:attrName>style.visibility</p:attrName>
                                        </p:attrNameLst>
                                      </p:cBhvr>
                                      <p:to>
                                        <p:strVal val="visible"/>
                                      </p:to>
                                    </p:set>
                                    <p:animEffect transition="in" filter="randombar(horizontal)">
                                      <p:cBhvr>
                                        <p:cTn id="43" dur="500"/>
                                        <p:tgtEl>
                                          <p:spTgt spid="35"/>
                                        </p:tgtEl>
                                      </p:cBhvr>
                                    </p:animEffect>
                                  </p:childTnLst>
                                </p:cTn>
                              </p:par>
                            </p:childTnLst>
                          </p:cTn>
                        </p:par>
                        <p:par>
                          <p:cTn id="44" fill="hold">
                            <p:stCondLst>
                              <p:cond delay="5000"/>
                            </p:stCondLst>
                            <p:childTnLst>
                              <p:par>
                                <p:cTn id="45" presetID="14" presetClass="entr" presetSubtype="10" fill="hold" grpId="0" nodeType="afterEffect">
                                  <p:stCondLst>
                                    <p:cond delay="0"/>
                                  </p:stCondLst>
                                  <p:childTnLst>
                                    <p:set>
                                      <p:cBhvr>
                                        <p:cTn id="46" dur="1" fill="hold">
                                          <p:stCondLst>
                                            <p:cond delay="0"/>
                                          </p:stCondLst>
                                        </p:cTn>
                                        <p:tgtEl>
                                          <p:spTgt spid="36"/>
                                        </p:tgtEl>
                                        <p:attrNameLst>
                                          <p:attrName>style.visibility</p:attrName>
                                        </p:attrNameLst>
                                      </p:cBhvr>
                                      <p:to>
                                        <p:strVal val="visible"/>
                                      </p:to>
                                    </p:set>
                                    <p:animEffect transition="in" filter="randombar(horizontal)">
                                      <p:cBhvr>
                                        <p:cTn id="47" dur="500"/>
                                        <p:tgtEl>
                                          <p:spTgt spid="36"/>
                                        </p:tgtEl>
                                      </p:cBhvr>
                                    </p:animEffect>
                                  </p:childTnLst>
                                </p:cTn>
                              </p:par>
                            </p:childTnLst>
                          </p:cTn>
                        </p:par>
                        <p:par>
                          <p:cTn id="48" fill="hold">
                            <p:stCondLst>
                              <p:cond delay="5500"/>
                            </p:stCondLst>
                            <p:childTnLst>
                              <p:par>
                                <p:cTn id="49" presetID="14" presetClass="entr" presetSubtype="10"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randombar(horizontal)">
                                      <p:cBhvr>
                                        <p:cTn id="51" dur="500"/>
                                        <p:tgtEl>
                                          <p:spTgt spid="43"/>
                                        </p:tgtEl>
                                      </p:cBhvr>
                                    </p:animEffect>
                                  </p:childTnLst>
                                </p:cTn>
                              </p:par>
                            </p:childTnLst>
                          </p:cTn>
                        </p:par>
                        <p:par>
                          <p:cTn id="52" fill="hold">
                            <p:stCondLst>
                              <p:cond delay="6000"/>
                            </p:stCondLst>
                            <p:childTnLst>
                              <p:par>
                                <p:cTn id="53" presetID="14" presetClass="entr" presetSubtype="10"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Effect transition="in" filter="randombar(horizontal)">
                                      <p:cBhvr>
                                        <p:cTn id="55" dur="500"/>
                                        <p:tgtEl>
                                          <p:spTgt spid="39"/>
                                        </p:tgtEl>
                                      </p:cBhvr>
                                    </p:animEffect>
                                  </p:childTnLst>
                                </p:cTn>
                              </p:par>
                            </p:childTnLst>
                          </p:cTn>
                        </p:par>
                        <p:par>
                          <p:cTn id="56" fill="hold">
                            <p:stCondLst>
                              <p:cond delay="6500"/>
                            </p:stCondLst>
                            <p:childTnLst>
                              <p:par>
                                <p:cTn id="57" presetID="14" presetClass="entr" presetSubtype="10" fill="hold" grpId="0" nodeType="afterEffect">
                                  <p:stCondLst>
                                    <p:cond delay="0"/>
                                  </p:stCondLst>
                                  <p:childTnLst>
                                    <p:set>
                                      <p:cBhvr>
                                        <p:cTn id="58" dur="1" fill="hold">
                                          <p:stCondLst>
                                            <p:cond delay="0"/>
                                          </p:stCondLst>
                                        </p:cTn>
                                        <p:tgtEl>
                                          <p:spTgt spid="40"/>
                                        </p:tgtEl>
                                        <p:attrNameLst>
                                          <p:attrName>style.visibility</p:attrName>
                                        </p:attrNameLst>
                                      </p:cBhvr>
                                      <p:to>
                                        <p:strVal val="visible"/>
                                      </p:to>
                                    </p:set>
                                    <p:animEffect transition="in" filter="randombar(horizontal)">
                                      <p:cBhvr>
                                        <p:cTn id="5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3" grpId="0"/>
      <p:bldP spid="34" grpId="0"/>
      <p:bldP spid="35" grpId="0"/>
      <p:bldP spid="36" grpId="0"/>
      <p:bldP spid="37" grpId="0"/>
      <p:bldP spid="38" grpId="0"/>
      <p:bldP spid="39" grpId="0"/>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09623" y="515380"/>
            <a:ext cx="10801351" cy="735541"/>
          </a:xfrm>
        </p:spPr>
        <p:txBody>
          <a:bodyPr/>
          <a:lstStyle/>
          <a:p>
            <a:r>
              <a:rPr lang="en-US" dirty="0"/>
              <a:t>Creative Arrow Diagram </a:t>
            </a:r>
          </a:p>
        </p:txBody>
      </p:sp>
      <p:sp>
        <p:nvSpPr>
          <p:cNvPr id="3" name="Slide Number Placeholder 2"/>
          <p:cNvSpPr>
            <a:spLocks noGrp="1"/>
          </p:cNvSpPr>
          <p:nvPr>
            <p:ph type="sldNum" sz="quarter" idx="12"/>
          </p:nvPr>
        </p:nvSpPr>
        <p:spPr/>
        <p:txBody>
          <a:bodyPr/>
          <a:lstStyle/>
          <a:p>
            <a:fld id="{5DE872C3-2ED1-43FB-B3C4-BA6F078D7CD3}" type="slidenum">
              <a:rPr lang="en-US" smtClean="0"/>
              <a:t>42</a:t>
            </a:fld>
            <a:endParaRPr lang="en-US"/>
          </a:p>
        </p:txBody>
      </p:sp>
      <p:pic>
        <p:nvPicPr>
          <p:cNvPr id="7" name="Picture 345" descr="shadow_1_m"/>
          <p:cNvPicPr>
            <a:picLocks noChangeAspect="1" noChangeArrowheads="1"/>
          </p:cNvPicPr>
          <p:nvPr/>
        </p:nvPicPr>
        <p:blipFill>
          <a:blip r:embed="rId2">
            <a:extLst>
              <a:ext uri="{28A0092B-C50C-407E-A947-70E740481C1C}">
                <a14:useLocalDpi xmlns:a14="http://schemas.microsoft.com/office/drawing/2010/main" val="0"/>
              </a:ext>
            </a:extLst>
          </a:blip>
          <a:srcRect l="61411"/>
          <a:stretch>
            <a:fillRect/>
          </a:stretch>
        </p:blipFill>
        <p:spPr bwMode="gray">
          <a:xfrm>
            <a:off x="5142689" y="806354"/>
            <a:ext cx="79146" cy="66078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 name="Group 35"/>
          <p:cNvGrpSpPr/>
          <p:nvPr/>
        </p:nvGrpSpPr>
        <p:grpSpPr>
          <a:xfrm>
            <a:off x="1574950" y="1879880"/>
            <a:ext cx="4548519" cy="2426403"/>
            <a:chOff x="1574950" y="1879880"/>
            <a:chExt cx="4548519" cy="2426403"/>
          </a:xfrm>
        </p:grpSpPr>
        <p:sp>
          <p:nvSpPr>
            <p:cNvPr id="8" name="Rectangle 7"/>
            <p:cNvSpPr/>
            <p:nvPr/>
          </p:nvSpPr>
          <p:spPr bwMode="auto">
            <a:xfrm>
              <a:off x="1574950" y="3567686"/>
              <a:ext cx="3176669" cy="738597"/>
            </a:xfrm>
            <a:prstGeom prst="rect">
              <a:avLst/>
            </a:prstGeom>
            <a:gradFill flip="none" rotWithShape="1">
              <a:gsLst>
                <a:gs pos="20000">
                  <a:schemeClr val="accent1">
                    <a:lumMod val="50000"/>
                  </a:schemeClr>
                </a:gs>
                <a:gs pos="100000">
                  <a:schemeClr val="accent1">
                    <a:lumMod val="75000"/>
                  </a:schemeClr>
                </a:gs>
              </a:gsLst>
              <a:lin ang="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9" name="Freeform 8"/>
            <p:cNvSpPr/>
            <p:nvPr/>
          </p:nvSpPr>
          <p:spPr bwMode="auto">
            <a:xfrm>
              <a:off x="1574950" y="1879880"/>
              <a:ext cx="3570843" cy="2426403"/>
            </a:xfrm>
            <a:custGeom>
              <a:avLst/>
              <a:gdLst>
                <a:gd name="connsiteX0" fmla="*/ 0 w 3657600"/>
                <a:gd name="connsiteY0" fmla="*/ 2610464 h 2610464"/>
                <a:gd name="connsiteX1" fmla="*/ 0 w 3657600"/>
                <a:gd name="connsiteY1" fmla="*/ 1828800 h 2610464"/>
                <a:gd name="connsiteX2" fmla="*/ 3657600 w 3657600"/>
                <a:gd name="connsiteY2" fmla="*/ 0 h 2610464"/>
                <a:gd name="connsiteX3" fmla="*/ 3657600 w 3657600"/>
                <a:gd name="connsiteY3" fmla="*/ 796413 h 2610464"/>
                <a:gd name="connsiteX4" fmla="*/ 0 w 3657600"/>
                <a:gd name="connsiteY4" fmla="*/ 2610464 h 2610464"/>
                <a:gd name="connsiteX0" fmla="*/ 4762 w 3657600"/>
                <a:gd name="connsiteY0" fmla="*/ 2629514 h 2629514"/>
                <a:gd name="connsiteX1" fmla="*/ 0 w 3657600"/>
                <a:gd name="connsiteY1" fmla="*/ 1828800 h 2629514"/>
                <a:gd name="connsiteX2" fmla="*/ 3657600 w 3657600"/>
                <a:gd name="connsiteY2" fmla="*/ 0 h 2629514"/>
                <a:gd name="connsiteX3" fmla="*/ 3657600 w 3657600"/>
                <a:gd name="connsiteY3" fmla="*/ 796413 h 2629514"/>
                <a:gd name="connsiteX4" fmla="*/ 4762 w 3657600"/>
                <a:gd name="connsiteY4" fmla="*/ 2629514 h 2629514"/>
                <a:gd name="connsiteX0" fmla="*/ 137 w 3667263"/>
                <a:gd name="connsiteY0" fmla="*/ 2624751 h 2624751"/>
                <a:gd name="connsiteX1" fmla="*/ 9663 w 3667263"/>
                <a:gd name="connsiteY1" fmla="*/ 1828800 h 2624751"/>
                <a:gd name="connsiteX2" fmla="*/ 3667263 w 3667263"/>
                <a:gd name="connsiteY2" fmla="*/ 0 h 2624751"/>
                <a:gd name="connsiteX3" fmla="*/ 3667263 w 3667263"/>
                <a:gd name="connsiteY3" fmla="*/ 796413 h 2624751"/>
                <a:gd name="connsiteX4" fmla="*/ 137 w 3667263"/>
                <a:gd name="connsiteY4" fmla="*/ 2624751 h 2624751"/>
                <a:gd name="connsiteX0" fmla="*/ 4761 w 3657600"/>
                <a:gd name="connsiteY0" fmla="*/ 2634276 h 2634276"/>
                <a:gd name="connsiteX1" fmla="*/ 0 w 3657600"/>
                <a:gd name="connsiteY1" fmla="*/ 1828800 h 2634276"/>
                <a:gd name="connsiteX2" fmla="*/ 3657600 w 3657600"/>
                <a:gd name="connsiteY2" fmla="*/ 0 h 2634276"/>
                <a:gd name="connsiteX3" fmla="*/ 3657600 w 3657600"/>
                <a:gd name="connsiteY3" fmla="*/ 796413 h 2634276"/>
                <a:gd name="connsiteX4" fmla="*/ 4761 w 3657600"/>
                <a:gd name="connsiteY4" fmla="*/ 2634276 h 2634276"/>
                <a:gd name="connsiteX0" fmla="*/ 459 w 3653298"/>
                <a:gd name="connsiteY0" fmla="*/ 2634276 h 2634276"/>
                <a:gd name="connsiteX1" fmla="*/ 460 w 3653298"/>
                <a:gd name="connsiteY1" fmla="*/ 1828800 h 2634276"/>
                <a:gd name="connsiteX2" fmla="*/ 3653298 w 3653298"/>
                <a:gd name="connsiteY2" fmla="*/ 0 h 2634276"/>
                <a:gd name="connsiteX3" fmla="*/ 3653298 w 3653298"/>
                <a:gd name="connsiteY3" fmla="*/ 796413 h 2634276"/>
                <a:gd name="connsiteX4" fmla="*/ 459 w 3653298"/>
                <a:gd name="connsiteY4" fmla="*/ 2634276 h 2634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298" h="2634276">
                  <a:moveTo>
                    <a:pt x="459" y="2634276"/>
                  </a:moveTo>
                  <a:cubicBezTo>
                    <a:pt x="-1128" y="2367371"/>
                    <a:pt x="2047" y="2095705"/>
                    <a:pt x="460" y="1828800"/>
                  </a:cubicBezTo>
                  <a:lnTo>
                    <a:pt x="3653298" y="0"/>
                  </a:lnTo>
                  <a:lnTo>
                    <a:pt x="3653298" y="796413"/>
                  </a:lnTo>
                  <a:lnTo>
                    <a:pt x="459" y="2634276"/>
                  </a:lnTo>
                  <a:close/>
                </a:path>
              </a:pathLst>
            </a:custGeom>
            <a:gradFill flip="none" rotWithShape="1">
              <a:gsLst>
                <a:gs pos="0">
                  <a:schemeClr val="accent1">
                    <a:lumMod val="50000"/>
                  </a:schemeClr>
                </a:gs>
                <a:gs pos="35000">
                  <a:schemeClr val="accent1">
                    <a:lumMod val="75000"/>
                  </a:schemeClr>
                </a:gs>
                <a:gs pos="70000">
                  <a:schemeClr val="accent1"/>
                </a:gs>
              </a:gsLst>
              <a:lin ang="81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0" name="Freeform 9"/>
            <p:cNvSpPr/>
            <p:nvPr/>
          </p:nvSpPr>
          <p:spPr bwMode="auto">
            <a:xfrm>
              <a:off x="5144242" y="1879880"/>
              <a:ext cx="979227" cy="741523"/>
            </a:xfrm>
            <a:custGeom>
              <a:avLst/>
              <a:gdLst>
                <a:gd name="connsiteX0" fmla="*/ 0 w 1009650"/>
                <a:gd name="connsiteY0" fmla="*/ 0 h 819150"/>
                <a:gd name="connsiteX1" fmla="*/ 800100 w 1009650"/>
                <a:gd name="connsiteY1" fmla="*/ 0 h 819150"/>
                <a:gd name="connsiteX2" fmla="*/ 1009650 w 1009650"/>
                <a:gd name="connsiteY2" fmla="*/ 400050 h 819150"/>
                <a:gd name="connsiteX3" fmla="*/ 800100 w 1009650"/>
                <a:gd name="connsiteY3" fmla="*/ 819150 h 819150"/>
                <a:gd name="connsiteX4" fmla="*/ 12700 w 1009650"/>
                <a:gd name="connsiteY4" fmla="*/ 819150 h 819150"/>
                <a:gd name="connsiteX5" fmla="*/ 0 w 1009650"/>
                <a:gd name="connsiteY5" fmla="*/ 0 h 819150"/>
                <a:gd name="connsiteX0" fmla="*/ 0 w 1002506"/>
                <a:gd name="connsiteY0" fmla="*/ 0 h 823912"/>
                <a:gd name="connsiteX1" fmla="*/ 792956 w 1002506"/>
                <a:gd name="connsiteY1" fmla="*/ 4762 h 823912"/>
                <a:gd name="connsiteX2" fmla="*/ 1002506 w 1002506"/>
                <a:gd name="connsiteY2" fmla="*/ 404812 h 823912"/>
                <a:gd name="connsiteX3" fmla="*/ 792956 w 1002506"/>
                <a:gd name="connsiteY3" fmla="*/ 823912 h 823912"/>
                <a:gd name="connsiteX4" fmla="*/ 5556 w 1002506"/>
                <a:gd name="connsiteY4" fmla="*/ 823912 h 823912"/>
                <a:gd name="connsiteX5" fmla="*/ 0 w 1002506"/>
                <a:gd name="connsiteY5" fmla="*/ 0 h 823912"/>
                <a:gd name="connsiteX0" fmla="*/ 0 w 997744"/>
                <a:gd name="connsiteY0" fmla="*/ 1 h 819150"/>
                <a:gd name="connsiteX1" fmla="*/ 788194 w 997744"/>
                <a:gd name="connsiteY1" fmla="*/ 0 h 819150"/>
                <a:gd name="connsiteX2" fmla="*/ 997744 w 997744"/>
                <a:gd name="connsiteY2" fmla="*/ 400050 h 819150"/>
                <a:gd name="connsiteX3" fmla="*/ 788194 w 997744"/>
                <a:gd name="connsiteY3" fmla="*/ 819150 h 819150"/>
                <a:gd name="connsiteX4" fmla="*/ 794 w 997744"/>
                <a:gd name="connsiteY4" fmla="*/ 819150 h 819150"/>
                <a:gd name="connsiteX5" fmla="*/ 0 w 997744"/>
                <a:gd name="connsiteY5" fmla="*/ 1 h 819150"/>
                <a:gd name="connsiteX0" fmla="*/ 3980 w 1001724"/>
                <a:gd name="connsiteY0" fmla="*/ 1 h 819150"/>
                <a:gd name="connsiteX1" fmla="*/ 792174 w 1001724"/>
                <a:gd name="connsiteY1" fmla="*/ 0 h 819150"/>
                <a:gd name="connsiteX2" fmla="*/ 1001724 w 1001724"/>
                <a:gd name="connsiteY2" fmla="*/ 400050 h 819150"/>
                <a:gd name="connsiteX3" fmla="*/ 792174 w 1001724"/>
                <a:gd name="connsiteY3" fmla="*/ 819150 h 819150"/>
                <a:gd name="connsiteX4" fmla="*/ 11 w 1001724"/>
                <a:gd name="connsiteY4" fmla="*/ 797719 h 819150"/>
                <a:gd name="connsiteX5" fmla="*/ 3980 w 1001724"/>
                <a:gd name="connsiteY5" fmla="*/ 1 h 819150"/>
                <a:gd name="connsiteX0" fmla="*/ 3980 w 1001724"/>
                <a:gd name="connsiteY0" fmla="*/ 1 h 804862"/>
                <a:gd name="connsiteX1" fmla="*/ 792174 w 1001724"/>
                <a:gd name="connsiteY1" fmla="*/ 0 h 804862"/>
                <a:gd name="connsiteX2" fmla="*/ 1001724 w 1001724"/>
                <a:gd name="connsiteY2" fmla="*/ 400050 h 804862"/>
                <a:gd name="connsiteX3" fmla="*/ 799318 w 1001724"/>
                <a:gd name="connsiteY3" fmla="*/ 804862 h 804862"/>
                <a:gd name="connsiteX4" fmla="*/ 11 w 1001724"/>
                <a:gd name="connsiteY4" fmla="*/ 797719 h 804862"/>
                <a:gd name="connsiteX5" fmla="*/ 3980 w 1001724"/>
                <a:gd name="connsiteY5" fmla="*/ 1 h 804862"/>
                <a:gd name="connsiteX0" fmla="*/ 0 w 1016794"/>
                <a:gd name="connsiteY0" fmla="*/ 0 h 807242"/>
                <a:gd name="connsiteX1" fmla="*/ 807244 w 1016794"/>
                <a:gd name="connsiteY1" fmla="*/ 2380 h 807242"/>
                <a:gd name="connsiteX2" fmla="*/ 1016794 w 1016794"/>
                <a:gd name="connsiteY2" fmla="*/ 402430 h 807242"/>
                <a:gd name="connsiteX3" fmla="*/ 814388 w 1016794"/>
                <a:gd name="connsiteY3" fmla="*/ 807242 h 807242"/>
                <a:gd name="connsiteX4" fmla="*/ 15081 w 1016794"/>
                <a:gd name="connsiteY4" fmla="*/ 800099 h 807242"/>
                <a:gd name="connsiteX5" fmla="*/ 0 w 1016794"/>
                <a:gd name="connsiteY5" fmla="*/ 0 h 807242"/>
                <a:gd name="connsiteX0" fmla="*/ 3981 w 1001725"/>
                <a:gd name="connsiteY0" fmla="*/ 0 h 807242"/>
                <a:gd name="connsiteX1" fmla="*/ 792175 w 1001725"/>
                <a:gd name="connsiteY1" fmla="*/ 2380 h 807242"/>
                <a:gd name="connsiteX2" fmla="*/ 1001725 w 1001725"/>
                <a:gd name="connsiteY2" fmla="*/ 402430 h 807242"/>
                <a:gd name="connsiteX3" fmla="*/ 799319 w 1001725"/>
                <a:gd name="connsiteY3" fmla="*/ 807242 h 807242"/>
                <a:gd name="connsiteX4" fmla="*/ 12 w 1001725"/>
                <a:gd name="connsiteY4" fmla="*/ 800099 h 807242"/>
                <a:gd name="connsiteX5" fmla="*/ 3981 w 1001725"/>
                <a:gd name="connsiteY5" fmla="*/ 0 h 807242"/>
                <a:gd name="connsiteX0" fmla="*/ 0 w 1007269"/>
                <a:gd name="connsiteY0" fmla="*/ 0 h 807242"/>
                <a:gd name="connsiteX1" fmla="*/ 797719 w 1007269"/>
                <a:gd name="connsiteY1" fmla="*/ 2380 h 807242"/>
                <a:gd name="connsiteX2" fmla="*/ 1007269 w 1007269"/>
                <a:gd name="connsiteY2" fmla="*/ 402430 h 807242"/>
                <a:gd name="connsiteX3" fmla="*/ 804863 w 1007269"/>
                <a:gd name="connsiteY3" fmla="*/ 807242 h 807242"/>
                <a:gd name="connsiteX4" fmla="*/ 5556 w 1007269"/>
                <a:gd name="connsiteY4" fmla="*/ 800099 h 807242"/>
                <a:gd name="connsiteX5" fmla="*/ 0 w 1007269"/>
                <a:gd name="connsiteY5" fmla="*/ 0 h 807242"/>
                <a:gd name="connsiteX0" fmla="*/ 1611 w 1001736"/>
                <a:gd name="connsiteY0" fmla="*/ 2383 h 804862"/>
                <a:gd name="connsiteX1" fmla="*/ 792186 w 1001736"/>
                <a:gd name="connsiteY1" fmla="*/ 0 h 804862"/>
                <a:gd name="connsiteX2" fmla="*/ 1001736 w 1001736"/>
                <a:gd name="connsiteY2" fmla="*/ 400050 h 804862"/>
                <a:gd name="connsiteX3" fmla="*/ 799330 w 1001736"/>
                <a:gd name="connsiteY3" fmla="*/ 804862 h 804862"/>
                <a:gd name="connsiteX4" fmla="*/ 23 w 1001736"/>
                <a:gd name="connsiteY4" fmla="*/ 797719 h 804862"/>
                <a:gd name="connsiteX5" fmla="*/ 1611 w 1001736"/>
                <a:gd name="connsiteY5" fmla="*/ 2383 h 80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736" h="804862">
                  <a:moveTo>
                    <a:pt x="1611" y="2383"/>
                  </a:moveTo>
                  <a:lnTo>
                    <a:pt x="792186" y="0"/>
                  </a:lnTo>
                  <a:lnTo>
                    <a:pt x="1001736" y="400050"/>
                  </a:lnTo>
                  <a:lnTo>
                    <a:pt x="799330" y="804862"/>
                  </a:lnTo>
                  <a:lnTo>
                    <a:pt x="23" y="797719"/>
                  </a:lnTo>
                  <a:cubicBezTo>
                    <a:pt x="-242" y="524669"/>
                    <a:pt x="1876" y="275433"/>
                    <a:pt x="1611" y="2383"/>
                  </a:cubicBezTo>
                  <a:close/>
                </a:path>
              </a:pathLst>
            </a:custGeom>
            <a:solidFill>
              <a:schemeClr val="accent1">
                <a:lumMod val="50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grpSp>
        <p:nvGrpSpPr>
          <p:cNvPr id="37" name="Group 36"/>
          <p:cNvGrpSpPr/>
          <p:nvPr/>
        </p:nvGrpSpPr>
        <p:grpSpPr>
          <a:xfrm>
            <a:off x="2369505" y="2981195"/>
            <a:ext cx="3749309" cy="2050524"/>
            <a:chOff x="2369505" y="2981195"/>
            <a:chExt cx="3749309" cy="2050524"/>
          </a:xfrm>
        </p:grpSpPr>
        <p:sp>
          <p:nvSpPr>
            <p:cNvPr id="11" name="Rectangle 31"/>
            <p:cNvSpPr/>
            <p:nvPr/>
          </p:nvSpPr>
          <p:spPr>
            <a:xfrm>
              <a:off x="2369505" y="4290196"/>
              <a:ext cx="2382114" cy="741523"/>
            </a:xfrm>
            <a:custGeom>
              <a:avLst/>
              <a:gdLst>
                <a:gd name="connsiteX0" fmla="*/ 0 w 3250175"/>
                <a:gd name="connsiteY0" fmla="*/ 0 h 802711"/>
                <a:gd name="connsiteX1" fmla="*/ 3250175 w 3250175"/>
                <a:gd name="connsiteY1" fmla="*/ 0 h 802711"/>
                <a:gd name="connsiteX2" fmla="*/ 3250175 w 3250175"/>
                <a:gd name="connsiteY2" fmla="*/ 802711 h 802711"/>
                <a:gd name="connsiteX3" fmla="*/ 0 w 3250175"/>
                <a:gd name="connsiteY3" fmla="*/ 802711 h 802711"/>
                <a:gd name="connsiteX4" fmla="*/ 0 w 3250175"/>
                <a:gd name="connsiteY4" fmla="*/ 0 h 802711"/>
                <a:gd name="connsiteX0" fmla="*/ 0 w 3250175"/>
                <a:gd name="connsiteY0" fmla="*/ 0 h 802711"/>
                <a:gd name="connsiteX1" fmla="*/ 3250175 w 3250175"/>
                <a:gd name="connsiteY1" fmla="*/ 0 h 802711"/>
                <a:gd name="connsiteX2" fmla="*/ 3250175 w 3250175"/>
                <a:gd name="connsiteY2" fmla="*/ 802711 h 802711"/>
                <a:gd name="connsiteX3" fmla="*/ 823681 w 3250175"/>
                <a:gd name="connsiteY3" fmla="*/ 802482 h 802711"/>
                <a:gd name="connsiteX4" fmla="*/ 0 w 3250175"/>
                <a:gd name="connsiteY4" fmla="*/ 802711 h 802711"/>
                <a:gd name="connsiteX5" fmla="*/ 0 w 3250175"/>
                <a:gd name="connsiteY5" fmla="*/ 0 h 802711"/>
                <a:gd name="connsiteX0" fmla="*/ 0 w 3250175"/>
                <a:gd name="connsiteY0" fmla="*/ 2380 h 805091"/>
                <a:gd name="connsiteX1" fmla="*/ 814156 w 3250175"/>
                <a:gd name="connsiteY1" fmla="*/ 0 h 805091"/>
                <a:gd name="connsiteX2" fmla="*/ 3250175 w 3250175"/>
                <a:gd name="connsiteY2" fmla="*/ 2380 h 805091"/>
                <a:gd name="connsiteX3" fmla="*/ 3250175 w 3250175"/>
                <a:gd name="connsiteY3" fmla="*/ 805091 h 805091"/>
                <a:gd name="connsiteX4" fmla="*/ 823681 w 3250175"/>
                <a:gd name="connsiteY4" fmla="*/ 804862 h 805091"/>
                <a:gd name="connsiteX5" fmla="*/ 0 w 3250175"/>
                <a:gd name="connsiteY5" fmla="*/ 805091 h 805091"/>
                <a:gd name="connsiteX6" fmla="*/ 0 w 3250175"/>
                <a:gd name="connsiteY6" fmla="*/ 2380 h 805091"/>
                <a:gd name="connsiteX0" fmla="*/ 0 w 3250175"/>
                <a:gd name="connsiteY0" fmla="*/ 805091 h 805091"/>
                <a:gd name="connsiteX1" fmla="*/ 814156 w 3250175"/>
                <a:gd name="connsiteY1" fmla="*/ 0 h 805091"/>
                <a:gd name="connsiteX2" fmla="*/ 3250175 w 3250175"/>
                <a:gd name="connsiteY2" fmla="*/ 2380 h 805091"/>
                <a:gd name="connsiteX3" fmla="*/ 3250175 w 3250175"/>
                <a:gd name="connsiteY3" fmla="*/ 805091 h 805091"/>
                <a:gd name="connsiteX4" fmla="*/ 823681 w 3250175"/>
                <a:gd name="connsiteY4" fmla="*/ 804862 h 805091"/>
                <a:gd name="connsiteX5" fmla="*/ 0 w 3250175"/>
                <a:gd name="connsiteY5" fmla="*/ 805091 h 805091"/>
                <a:gd name="connsiteX0" fmla="*/ 9525 w 2436019"/>
                <a:gd name="connsiteY0" fmla="*/ 804862 h 805091"/>
                <a:gd name="connsiteX1" fmla="*/ 0 w 2436019"/>
                <a:gd name="connsiteY1" fmla="*/ 0 h 805091"/>
                <a:gd name="connsiteX2" fmla="*/ 2436019 w 2436019"/>
                <a:gd name="connsiteY2" fmla="*/ 2380 h 805091"/>
                <a:gd name="connsiteX3" fmla="*/ 2436019 w 2436019"/>
                <a:gd name="connsiteY3" fmla="*/ 805091 h 805091"/>
                <a:gd name="connsiteX4" fmla="*/ 9525 w 2436019"/>
                <a:gd name="connsiteY4" fmla="*/ 804862 h 805091"/>
                <a:gd name="connsiteX0" fmla="*/ 2381 w 2436019"/>
                <a:gd name="connsiteY0" fmla="*/ 800100 h 805091"/>
                <a:gd name="connsiteX1" fmla="*/ 0 w 2436019"/>
                <a:gd name="connsiteY1" fmla="*/ 0 h 805091"/>
                <a:gd name="connsiteX2" fmla="*/ 2436019 w 2436019"/>
                <a:gd name="connsiteY2" fmla="*/ 2380 h 805091"/>
                <a:gd name="connsiteX3" fmla="*/ 2436019 w 2436019"/>
                <a:gd name="connsiteY3" fmla="*/ 805091 h 805091"/>
                <a:gd name="connsiteX4" fmla="*/ 2381 w 2436019"/>
                <a:gd name="connsiteY4" fmla="*/ 800100 h 805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6019" h="805091">
                  <a:moveTo>
                    <a:pt x="2381" y="800100"/>
                  </a:moveTo>
                  <a:cubicBezTo>
                    <a:pt x="1587" y="533400"/>
                    <a:pt x="794" y="266700"/>
                    <a:pt x="0" y="0"/>
                  </a:cubicBezTo>
                  <a:lnTo>
                    <a:pt x="2436019" y="2380"/>
                  </a:lnTo>
                  <a:lnTo>
                    <a:pt x="2436019" y="805091"/>
                  </a:lnTo>
                  <a:lnTo>
                    <a:pt x="2381" y="800100"/>
                  </a:lnTo>
                  <a:close/>
                </a:path>
              </a:pathLst>
            </a:custGeom>
            <a:gradFill flip="none" rotWithShape="1">
              <a:gsLst>
                <a:gs pos="20000">
                  <a:schemeClr val="accent3">
                    <a:lumMod val="50000"/>
                  </a:schemeClr>
                </a:gs>
                <a:gs pos="100000">
                  <a:schemeClr val="accent3"/>
                </a:gs>
              </a:gsLst>
              <a:lin ang="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2" name="Freeform 11"/>
            <p:cNvSpPr/>
            <p:nvPr/>
          </p:nvSpPr>
          <p:spPr>
            <a:xfrm>
              <a:off x="2369505" y="2981195"/>
              <a:ext cx="2776288" cy="2044673"/>
            </a:xfrm>
            <a:custGeom>
              <a:avLst/>
              <a:gdLst>
                <a:gd name="connsiteX0" fmla="*/ 0 w 3657600"/>
                <a:gd name="connsiteY0" fmla="*/ 2610464 h 2610464"/>
                <a:gd name="connsiteX1" fmla="*/ 0 w 3657600"/>
                <a:gd name="connsiteY1" fmla="*/ 1828800 h 2610464"/>
                <a:gd name="connsiteX2" fmla="*/ 3657600 w 3657600"/>
                <a:gd name="connsiteY2" fmla="*/ 0 h 2610464"/>
                <a:gd name="connsiteX3" fmla="*/ 3657600 w 3657600"/>
                <a:gd name="connsiteY3" fmla="*/ 796413 h 2610464"/>
                <a:gd name="connsiteX4" fmla="*/ 0 w 3657600"/>
                <a:gd name="connsiteY4" fmla="*/ 2610464 h 2610464"/>
                <a:gd name="connsiteX0" fmla="*/ 4762 w 3657600"/>
                <a:gd name="connsiteY0" fmla="*/ 2629514 h 2629514"/>
                <a:gd name="connsiteX1" fmla="*/ 0 w 3657600"/>
                <a:gd name="connsiteY1" fmla="*/ 1828800 h 2629514"/>
                <a:gd name="connsiteX2" fmla="*/ 3657600 w 3657600"/>
                <a:gd name="connsiteY2" fmla="*/ 0 h 2629514"/>
                <a:gd name="connsiteX3" fmla="*/ 3657600 w 3657600"/>
                <a:gd name="connsiteY3" fmla="*/ 796413 h 2629514"/>
                <a:gd name="connsiteX4" fmla="*/ 4762 w 3657600"/>
                <a:gd name="connsiteY4" fmla="*/ 2629514 h 2629514"/>
                <a:gd name="connsiteX0" fmla="*/ 137 w 3667263"/>
                <a:gd name="connsiteY0" fmla="*/ 2624751 h 2624751"/>
                <a:gd name="connsiteX1" fmla="*/ 9663 w 3667263"/>
                <a:gd name="connsiteY1" fmla="*/ 1828800 h 2624751"/>
                <a:gd name="connsiteX2" fmla="*/ 3667263 w 3667263"/>
                <a:gd name="connsiteY2" fmla="*/ 0 h 2624751"/>
                <a:gd name="connsiteX3" fmla="*/ 3667263 w 3667263"/>
                <a:gd name="connsiteY3" fmla="*/ 796413 h 2624751"/>
                <a:gd name="connsiteX4" fmla="*/ 137 w 3667263"/>
                <a:gd name="connsiteY4" fmla="*/ 2624751 h 2624751"/>
                <a:gd name="connsiteX0" fmla="*/ 4761 w 3657600"/>
                <a:gd name="connsiteY0" fmla="*/ 2634276 h 2634276"/>
                <a:gd name="connsiteX1" fmla="*/ 0 w 3657600"/>
                <a:gd name="connsiteY1" fmla="*/ 1828800 h 2634276"/>
                <a:gd name="connsiteX2" fmla="*/ 3657600 w 3657600"/>
                <a:gd name="connsiteY2" fmla="*/ 0 h 2634276"/>
                <a:gd name="connsiteX3" fmla="*/ 3657600 w 3657600"/>
                <a:gd name="connsiteY3" fmla="*/ 796413 h 2634276"/>
                <a:gd name="connsiteX4" fmla="*/ 4761 w 3657600"/>
                <a:gd name="connsiteY4" fmla="*/ 2634276 h 2634276"/>
                <a:gd name="connsiteX0" fmla="*/ 459 w 3653298"/>
                <a:gd name="connsiteY0" fmla="*/ 2634276 h 2634276"/>
                <a:gd name="connsiteX1" fmla="*/ 460 w 3653298"/>
                <a:gd name="connsiteY1" fmla="*/ 1828800 h 2634276"/>
                <a:gd name="connsiteX2" fmla="*/ 3653298 w 3653298"/>
                <a:gd name="connsiteY2" fmla="*/ 0 h 2634276"/>
                <a:gd name="connsiteX3" fmla="*/ 3653298 w 3653298"/>
                <a:gd name="connsiteY3" fmla="*/ 796413 h 2634276"/>
                <a:gd name="connsiteX4" fmla="*/ 459 w 3653298"/>
                <a:gd name="connsiteY4" fmla="*/ 2634276 h 2634276"/>
                <a:gd name="connsiteX0" fmla="*/ 459 w 3653298"/>
                <a:gd name="connsiteY0" fmla="*/ 2634276 h 2634276"/>
                <a:gd name="connsiteX1" fmla="*/ 460 w 3653298"/>
                <a:gd name="connsiteY1" fmla="*/ 1828800 h 2634276"/>
                <a:gd name="connsiteX2" fmla="*/ 3653298 w 3653298"/>
                <a:gd name="connsiteY2" fmla="*/ 0 h 2634276"/>
                <a:gd name="connsiteX3" fmla="*/ 3653298 w 3653298"/>
                <a:gd name="connsiteY3" fmla="*/ 796413 h 2634276"/>
                <a:gd name="connsiteX4" fmla="*/ 816538 w 3653298"/>
                <a:gd name="connsiteY4" fmla="*/ 2219708 h 2634276"/>
                <a:gd name="connsiteX5" fmla="*/ 459 w 3653298"/>
                <a:gd name="connsiteY5" fmla="*/ 2634276 h 2634276"/>
                <a:gd name="connsiteX0" fmla="*/ 459 w 3653298"/>
                <a:gd name="connsiteY0" fmla="*/ 2634276 h 2634276"/>
                <a:gd name="connsiteX1" fmla="*/ 460 w 3653298"/>
                <a:gd name="connsiteY1" fmla="*/ 1828800 h 2634276"/>
                <a:gd name="connsiteX2" fmla="*/ 814156 w 3653298"/>
                <a:gd name="connsiteY2" fmla="*/ 1419608 h 2634276"/>
                <a:gd name="connsiteX3" fmla="*/ 3653298 w 3653298"/>
                <a:gd name="connsiteY3" fmla="*/ 0 h 2634276"/>
                <a:gd name="connsiteX4" fmla="*/ 3653298 w 3653298"/>
                <a:gd name="connsiteY4" fmla="*/ 796413 h 2634276"/>
                <a:gd name="connsiteX5" fmla="*/ 816538 w 3653298"/>
                <a:gd name="connsiteY5" fmla="*/ 2219708 h 2634276"/>
                <a:gd name="connsiteX6" fmla="*/ 459 w 3653298"/>
                <a:gd name="connsiteY6" fmla="*/ 2634276 h 2634276"/>
                <a:gd name="connsiteX0" fmla="*/ 1 w 3652840"/>
                <a:gd name="connsiteY0" fmla="*/ 2634276 h 2634276"/>
                <a:gd name="connsiteX1" fmla="*/ 813698 w 3652840"/>
                <a:gd name="connsiteY1" fmla="*/ 1419608 h 2634276"/>
                <a:gd name="connsiteX2" fmla="*/ 3652840 w 3652840"/>
                <a:gd name="connsiteY2" fmla="*/ 0 h 2634276"/>
                <a:gd name="connsiteX3" fmla="*/ 3652840 w 3652840"/>
                <a:gd name="connsiteY3" fmla="*/ 796413 h 2634276"/>
                <a:gd name="connsiteX4" fmla="*/ 816080 w 3652840"/>
                <a:gd name="connsiteY4" fmla="*/ 2219708 h 2634276"/>
                <a:gd name="connsiteX5" fmla="*/ 1 w 3652840"/>
                <a:gd name="connsiteY5" fmla="*/ 2634276 h 2634276"/>
                <a:gd name="connsiteX0" fmla="*/ 2382 w 2839142"/>
                <a:gd name="connsiteY0" fmla="*/ 2219708 h 2219708"/>
                <a:gd name="connsiteX1" fmla="*/ 0 w 2839142"/>
                <a:gd name="connsiteY1" fmla="*/ 1419608 h 2219708"/>
                <a:gd name="connsiteX2" fmla="*/ 2839142 w 2839142"/>
                <a:gd name="connsiteY2" fmla="*/ 0 h 2219708"/>
                <a:gd name="connsiteX3" fmla="*/ 2839142 w 2839142"/>
                <a:gd name="connsiteY3" fmla="*/ 796413 h 2219708"/>
                <a:gd name="connsiteX4" fmla="*/ 2382 w 2839142"/>
                <a:gd name="connsiteY4" fmla="*/ 2219708 h 2219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9142" h="2219708">
                  <a:moveTo>
                    <a:pt x="2382" y="2219708"/>
                  </a:moveTo>
                  <a:lnTo>
                    <a:pt x="0" y="1419608"/>
                  </a:lnTo>
                  <a:lnTo>
                    <a:pt x="2839142" y="0"/>
                  </a:lnTo>
                  <a:lnTo>
                    <a:pt x="2839142" y="796413"/>
                  </a:lnTo>
                  <a:lnTo>
                    <a:pt x="2382" y="2219708"/>
                  </a:lnTo>
                  <a:close/>
                </a:path>
              </a:pathLst>
            </a:custGeom>
            <a:gradFill flip="none" rotWithShape="1">
              <a:gsLst>
                <a:gs pos="0">
                  <a:schemeClr val="accent3">
                    <a:lumMod val="75000"/>
                  </a:schemeClr>
                </a:gs>
                <a:gs pos="35000">
                  <a:schemeClr val="accent3"/>
                </a:gs>
                <a:gs pos="70000">
                  <a:schemeClr val="accent3">
                    <a:lumMod val="75000"/>
                  </a:schemeClr>
                </a:gs>
              </a:gsLst>
              <a:lin ang="81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3" name="Freeform 12"/>
            <p:cNvSpPr/>
            <p:nvPr/>
          </p:nvSpPr>
          <p:spPr>
            <a:xfrm>
              <a:off x="5139586" y="2981195"/>
              <a:ext cx="979228" cy="741523"/>
            </a:xfrm>
            <a:custGeom>
              <a:avLst/>
              <a:gdLst>
                <a:gd name="connsiteX0" fmla="*/ 0 w 1009650"/>
                <a:gd name="connsiteY0" fmla="*/ 0 h 819150"/>
                <a:gd name="connsiteX1" fmla="*/ 800100 w 1009650"/>
                <a:gd name="connsiteY1" fmla="*/ 0 h 819150"/>
                <a:gd name="connsiteX2" fmla="*/ 1009650 w 1009650"/>
                <a:gd name="connsiteY2" fmla="*/ 400050 h 819150"/>
                <a:gd name="connsiteX3" fmla="*/ 800100 w 1009650"/>
                <a:gd name="connsiteY3" fmla="*/ 819150 h 819150"/>
                <a:gd name="connsiteX4" fmla="*/ 12700 w 1009650"/>
                <a:gd name="connsiteY4" fmla="*/ 819150 h 819150"/>
                <a:gd name="connsiteX5" fmla="*/ 0 w 1009650"/>
                <a:gd name="connsiteY5" fmla="*/ 0 h 819150"/>
                <a:gd name="connsiteX0" fmla="*/ 0 w 1002506"/>
                <a:gd name="connsiteY0" fmla="*/ 0 h 823912"/>
                <a:gd name="connsiteX1" fmla="*/ 792956 w 1002506"/>
                <a:gd name="connsiteY1" fmla="*/ 4762 h 823912"/>
                <a:gd name="connsiteX2" fmla="*/ 1002506 w 1002506"/>
                <a:gd name="connsiteY2" fmla="*/ 404812 h 823912"/>
                <a:gd name="connsiteX3" fmla="*/ 792956 w 1002506"/>
                <a:gd name="connsiteY3" fmla="*/ 823912 h 823912"/>
                <a:gd name="connsiteX4" fmla="*/ 5556 w 1002506"/>
                <a:gd name="connsiteY4" fmla="*/ 823912 h 823912"/>
                <a:gd name="connsiteX5" fmla="*/ 0 w 1002506"/>
                <a:gd name="connsiteY5" fmla="*/ 0 h 823912"/>
                <a:gd name="connsiteX0" fmla="*/ 0 w 997744"/>
                <a:gd name="connsiteY0" fmla="*/ 1 h 819150"/>
                <a:gd name="connsiteX1" fmla="*/ 788194 w 997744"/>
                <a:gd name="connsiteY1" fmla="*/ 0 h 819150"/>
                <a:gd name="connsiteX2" fmla="*/ 997744 w 997744"/>
                <a:gd name="connsiteY2" fmla="*/ 400050 h 819150"/>
                <a:gd name="connsiteX3" fmla="*/ 788194 w 997744"/>
                <a:gd name="connsiteY3" fmla="*/ 819150 h 819150"/>
                <a:gd name="connsiteX4" fmla="*/ 794 w 997744"/>
                <a:gd name="connsiteY4" fmla="*/ 819150 h 819150"/>
                <a:gd name="connsiteX5" fmla="*/ 0 w 997744"/>
                <a:gd name="connsiteY5" fmla="*/ 1 h 819150"/>
                <a:gd name="connsiteX0" fmla="*/ 3980 w 1001724"/>
                <a:gd name="connsiteY0" fmla="*/ 1 h 819150"/>
                <a:gd name="connsiteX1" fmla="*/ 792174 w 1001724"/>
                <a:gd name="connsiteY1" fmla="*/ 0 h 819150"/>
                <a:gd name="connsiteX2" fmla="*/ 1001724 w 1001724"/>
                <a:gd name="connsiteY2" fmla="*/ 400050 h 819150"/>
                <a:gd name="connsiteX3" fmla="*/ 792174 w 1001724"/>
                <a:gd name="connsiteY3" fmla="*/ 819150 h 819150"/>
                <a:gd name="connsiteX4" fmla="*/ 11 w 1001724"/>
                <a:gd name="connsiteY4" fmla="*/ 797719 h 819150"/>
                <a:gd name="connsiteX5" fmla="*/ 3980 w 1001724"/>
                <a:gd name="connsiteY5" fmla="*/ 1 h 819150"/>
                <a:gd name="connsiteX0" fmla="*/ 3980 w 1001724"/>
                <a:gd name="connsiteY0" fmla="*/ 1 h 804862"/>
                <a:gd name="connsiteX1" fmla="*/ 792174 w 1001724"/>
                <a:gd name="connsiteY1" fmla="*/ 0 h 804862"/>
                <a:gd name="connsiteX2" fmla="*/ 1001724 w 1001724"/>
                <a:gd name="connsiteY2" fmla="*/ 400050 h 804862"/>
                <a:gd name="connsiteX3" fmla="*/ 799318 w 1001724"/>
                <a:gd name="connsiteY3" fmla="*/ 804862 h 804862"/>
                <a:gd name="connsiteX4" fmla="*/ 11 w 1001724"/>
                <a:gd name="connsiteY4" fmla="*/ 797719 h 804862"/>
                <a:gd name="connsiteX5" fmla="*/ 3980 w 1001724"/>
                <a:gd name="connsiteY5" fmla="*/ 1 h 804862"/>
                <a:gd name="connsiteX0" fmla="*/ 0 w 1016794"/>
                <a:gd name="connsiteY0" fmla="*/ 0 h 807242"/>
                <a:gd name="connsiteX1" fmla="*/ 807244 w 1016794"/>
                <a:gd name="connsiteY1" fmla="*/ 2380 h 807242"/>
                <a:gd name="connsiteX2" fmla="*/ 1016794 w 1016794"/>
                <a:gd name="connsiteY2" fmla="*/ 402430 h 807242"/>
                <a:gd name="connsiteX3" fmla="*/ 814388 w 1016794"/>
                <a:gd name="connsiteY3" fmla="*/ 807242 h 807242"/>
                <a:gd name="connsiteX4" fmla="*/ 15081 w 1016794"/>
                <a:gd name="connsiteY4" fmla="*/ 800099 h 807242"/>
                <a:gd name="connsiteX5" fmla="*/ 0 w 1016794"/>
                <a:gd name="connsiteY5" fmla="*/ 0 h 807242"/>
                <a:gd name="connsiteX0" fmla="*/ 3981 w 1001725"/>
                <a:gd name="connsiteY0" fmla="*/ 0 h 807242"/>
                <a:gd name="connsiteX1" fmla="*/ 792175 w 1001725"/>
                <a:gd name="connsiteY1" fmla="*/ 2380 h 807242"/>
                <a:gd name="connsiteX2" fmla="*/ 1001725 w 1001725"/>
                <a:gd name="connsiteY2" fmla="*/ 402430 h 807242"/>
                <a:gd name="connsiteX3" fmla="*/ 799319 w 1001725"/>
                <a:gd name="connsiteY3" fmla="*/ 807242 h 807242"/>
                <a:gd name="connsiteX4" fmla="*/ 12 w 1001725"/>
                <a:gd name="connsiteY4" fmla="*/ 800099 h 807242"/>
                <a:gd name="connsiteX5" fmla="*/ 3981 w 1001725"/>
                <a:gd name="connsiteY5" fmla="*/ 0 h 807242"/>
                <a:gd name="connsiteX0" fmla="*/ 0 w 1007269"/>
                <a:gd name="connsiteY0" fmla="*/ 0 h 807242"/>
                <a:gd name="connsiteX1" fmla="*/ 797719 w 1007269"/>
                <a:gd name="connsiteY1" fmla="*/ 2380 h 807242"/>
                <a:gd name="connsiteX2" fmla="*/ 1007269 w 1007269"/>
                <a:gd name="connsiteY2" fmla="*/ 402430 h 807242"/>
                <a:gd name="connsiteX3" fmla="*/ 804863 w 1007269"/>
                <a:gd name="connsiteY3" fmla="*/ 807242 h 807242"/>
                <a:gd name="connsiteX4" fmla="*/ 5556 w 1007269"/>
                <a:gd name="connsiteY4" fmla="*/ 800099 h 807242"/>
                <a:gd name="connsiteX5" fmla="*/ 0 w 1007269"/>
                <a:gd name="connsiteY5" fmla="*/ 0 h 807242"/>
                <a:gd name="connsiteX0" fmla="*/ 1611 w 1001736"/>
                <a:gd name="connsiteY0" fmla="*/ 2383 h 804862"/>
                <a:gd name="connsiteX1" fmla="*/ 792186 w 1001736"/>
                <a:gd name="connsiteY1" fmla="*/ 0 h 804862"/>
                <a:gd name="connsiteX2" fmla="*/ 1001736 w 1001736"/>
                <a:gd name="connsiteY2" fmla="*/ 400050 h 804862"/>
                <a:gd name="connsiteX3" fmla="*/ 799330 w 1001736"/>
                <a:gd name="connsiteY3" fmla="*/ 804862 h 804862"/>
                <a:gd name="connsiteX4" fmla="*/ 23 w 1001736"/>
                <a:gd name="connsiteY4" fmla="*/ 797719 h 804862"/>
                <a:gd name="connsiteX5" fmla="*/ 1611 w 1001736"/>
                <a:gd name="connsiteY5" fmla="*/ 2383 h 80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736" h="804862">
                  <a:moveTo>
                    <a:pt x="1611" y="2383"/>
                  </a:moveTo>
                  <a:lnTo>
                    <a:pt x="792186" y="0"/>
                  </a:lnTo>
                  <a:lnTo>
                    <a:pt x="1001736" y="400050"/>
                  </a:lnTo>
                  <a:lnTo>
                    <a:pt x="799330" y="804862"/>
                  </a:lnTo>
                  <a:lnTo>
                    <a:pt x="23" y="797719"/>
                  </a:lnTo>
                  <a:cubicBezTo>
                    <a:pt x="-242" y="524669"/>
                    <a:pt x="1876" y="275433"/>
                    <a:pt x="1611" y="2383"/>
                  </a:cubicBezTo>
                  <a:close/>
                </a:path>
              </a:pathLst>
            </a:custGeom>
            <a:solidFill>
              <a:schemeClr val="accent3">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grpSp>
        <p:nvGrpSpPr>
          <p:cNvPr id="38" name="Group 37"/>
          <p:cNvGrpSpPr/>
          <p:nvPr/>
        </p:nvGrpSpPr>
        <p:grpSpPr>
          <a:xfrm>
            <a:off x="3157853" y="4095673"/>
            <a:ext cx="2960961" cy="1674643"/>
            <a:chOff x="3157853" y="4095673"/>
            <a:chExt cx="2960961" cy="1674643"/>
          </a:xfrm>
        </p:grpSpPr>
        <p:sp>
          <p:nvSpPr>
            <p:cNvPr id="14" name="Rectangle 31"/>
            <p:cNvSpPr/>
            <p:nvPr/>
          </p:nvSpPr>
          <p:spPr>
            <a:xfrm>
              <a:off x="3159405" y="5030256"/>
              <a:ext cx="1592215" cy="740060"/>
            </a:xfrm>
            <a:custGeom>
              <a:avLst/>
              <a:gdLst>
                <a:gd name="connsiteX0" fmla="*/ 0 w 3250175"/>
                <a:gd name="connsiteY0" fmla="*/ 0 h 802711"/>
                <a:gd name="connsiteX1" fmla="*/ 3250175 w 3250175"/>
                <a:gd name="connsiteY1" fmla="*/ 0 h 802711"/>
                <a:gd name="connsiteX2" fmla="*/ 3250175 w 3250175"/>
                <a:gd name="connsiteY2" fmla="*/ 802711 h 802711"/>
                <a:gd name="connsiteX3" fmla="*/ 0 w 3250175"/>
                <a:gd name="connsiteY3" fmla="*/ 802711 h 802711"/>
                <a:gd name="connsiteX4" fmla="*/ 0 w 3250175"/>
                <a:gd name="connsiteY4" fmla="*/ 0 h 802711"/>
                <a:gd name="connsiteX0" fmla="*/ 0 w 3250175"/>
                <a:gd name="connsiteY0" fmla="*/ 0 h 802711"/>
                <a:gd name="connsiteX1" fmla="*/ 3250175 w 3250175"/>
                <a:gd name="connsiteY1" fmla="*/ 0 h 802711"/>
                <a:gd name="connsiteX2" fmla="*/ 3250175 w 3250175"/>
                <a:gd name="connsiteY2" fmla="*/ 802711 h 802711"/>
                <a:gd name="connsiteX3" fmla="*/ 823681 w 3250175"/>
                <a:gd name="connsiteY3" fmla="*/ 802482 h 802711"/>
                <a:gd name="connsiteX4" fmla="*/ 0 w 3250175"/>
                <a:gd name="connsiteY4" fmla="*/ 802711 h 802711"/>
                <a:gd name="connsiteX5" fmla="*/ 0 w 3250175"/>
                <a:gd name="connsiteY5" fmla="*/ 0 h 802711"/>
                <a:gd name="connsiteX0" fmla="*/ 0 w 3250175"/>
                <a:gd name="connsiteY0" fmla="*/ 2380 h 805091"/>
                <a:gd name="connsiteX1" fmla="*/ 814156 w 3250175"/>
                <a:gd name="connsiteY1" fmla="*/ 0 h 805091"/>
                <a:gd name="connsiteX2" fmla="*/ 3250175 w 3250175"/>
                <a:gd name="connsiteY2" fmla="*/ 2380 h 805091"/>
                <a:gd name="connsiteX3" fmla="*/ 3250175 w 3250175"/>
                <a:gd name="connsiteY3" fmla="*/ 805091 h 805091"/>
                <a:gd name="connsiteX4" fmla="*/ 823681 w 3250175"/>
                <a:gd name="connsiteY4" fmla="*/ 804862 h 805091"/>
                <a:gd name="connsiteX5" fmla="*/ 0 w 3250175"/>
                <a:gd name="connsiteY5" fmla="*/ 805091 h 805091"/>
                <a:gd name="connsiteX6" fmla="*/ 0 w 3250175"/>
                <a:gd name="connsiteY6" fmla="*/ 2380 h 805091"/>
                <a:gd name="connsiteX0" fmla="*/ 0 w 3250175"/>
                <a:gd name="connsiteY0" fmla="*/ 805091 h 805091"/>
                <a:gd name="connsiteX1" fmla="*/ 814156 w 3250175"/>
                <a:gd name="connsiteY1" fmla="*/ 0 h 805091"/>
                <a:gd name="connsiteX2" fmla="*/ 3250175 w 3250175"/>
                <a:gd name="connsiteY2" fmla="*/ 2380 h 805091"/>
                <a:gd name="connsiteX3" fmla="*/ 3250175 w 3250175"/>
                <a:gd name="connsiteY3" fmla="*/ 805091 h 805091"/>
                <a:gd name="connsiteX4" fmla="*/ 823681 w 3250175"/>
                <a:gd name="connsiteY4" fmla="*/ 804862 h 805091"/>
                <a:gd name="connsiteX5" fmla="*/ 0 w 3250175"/>
                <a:gd name="connsiteY5" fmla="*/ 805091 h 805091"/>
                <a:gd name="connsiteX0" fmla="*/ 9525 w 2436019"/>
                <a:gd name="connsiteY0" fmla="*/ 804862 h 805091"/>
                <a:gd name="connsiteX1" fmla="*/ 0 w 2436019"/>
                <a:gd name="connsiteY1" fmla="*/ 0 h 805091"/>
                <a:gd name="connsiteX2" fmla="*/ 2436019 w 2436019"/>
                <a:gd name="connsiteY2" fmla="*/ 2380 h 805091"/>
                <a:gd name="connsiteX3" fmla="*/ 2436019 w 2436019"/>
                <a:gd name="connsiteY3" fmla="*/ 805091 h 805091"/>
                <a:gd name="connsiteX4" fmla="*/ 9525 w 2436019"/>
                <a:gd name="connsiteY4" fmla="*/ 804862 h 805091"/>
                <a:gd name="connsiteX0" fmla="*/ 2381 w 2436019"/>
                <a:gd name="connsiteY0" fmla="*/ 800100 h 805091"/>
                <a:gd name="connsiteX1" fmla="*/ 0 w 2436019"/>
                <a:gd name="connsiteY1" fmla="*/ 0 h 805091"/>
                <a:gd name="connsiteX2" fmla="*/ 2436019 w 2436019"/>
                <a:gd name="connsiteY2" fmla="*/ 2380 h 805091"/>
                <a:gd name="connsiteX3" fmla="*/ 2436019 w 2436019"/>
                <a:gd name="connsiteY3" fmla="*/ 805091 h 805091"/>
                <a:gd name="connsiteX4" fmla="*/ 2381 w 2436019"/>
                <a:gd name="connsiteY4" fmla="*/ 800100 h 805091"/>
                <a:gd name="connsiteX0" fmla="*/ 2381 w 2436019"/>
                <a:gd name="connsiteY0" fmla="*/ 800100 h 805091"/>
                <a:gd name="connsiteX1" fmla="*/ 0 w 2436019"/>
                <a:gd name="connsiteY1" fmla="*/ 0 h 805091"/>
                <a:gd name="connsiteX2" fmla="*/ 2436019 w 2436019"/>
                <a:gd name="connsiteY2" fmla="*/ 2380 h 805091"/>
                <a:gd name="connsiteX3" fmla="*/ 2436019 w 2436019"/>
                <a:gd name="connsiteY3" fmla="*/ 805091 h 805091"/>
                <a:gd name="connsiteX4" fmla="*/ 807244 w 2436019"/>
                <a:gd name="connsiteY4" fmla="*/ 802252 h 805091"/>
                <a:gd name="connsiteX5" fmla="*/ 2381 w 2436019"/>
                <a:gd name="connsiteY5" fmla="*/ 800100 h 805091"/>
                <a:gd name="connsiteX0" fmla="*/ 2381 w 2436019"/>
                <a:gd name="connsiteY0" fmla="*/ 800100 h 805091"/>
                <a:gd name="connsiteX1" fmla="*/ 0 w 2436019"/>
                <a:gd name="connsiteY1" fmla="*/ 0 h 805091"/>
                <a:gd name="connsiteX2" fmla="*/ 807244 w 2436019"/>
                <a:gd name="connsiteY2" fmla="*/ 2152 h 805091"/>
                <a:gd name="connsiteX3" fmla="*/ 2436019 w 2436019"/>
                <a:gd name="connsiteY3" fmla="*/ 2380 h 805091"/>
                <a:gd name="connsiteX4" fmla="*/ 2436019 w 2436019"/>
                <a:gd name="connsiteY4" fmla="*/ 805091 h 805091"/>
                <a:gd name="connsiteX5" fmla="*/ 807244 w 2436019"/>
                <a:gd name="connsiteY5" fmla="*/ 802252 h 805091"/>
                <a:gd name="connsiteX6" fmla="*/ 2381 w 2436019"/>
                <a:gd name="connsiteY6" fmla="*/ 800100 h 805091"/>
                <a:gd name="connsiteX0" fmla="*/ 0 w 2433638"/>
                <a:gd name="connsiteY0" fmla="*/ 797948 h 802939"/>
                <a:gd name="connsiteX1" fmla="*/ 804863 w 2433638"/>
                <a:gd name="connsiteY1" fmla="*/ 0 h 802939"/>
                <a:gd name="connsiteX2" fmla="*/ 2433638 w 2433638"/>
                <a:gd name="connsiteY2" fmla="*/ 228 h 802939"/>
                <a:gd name="connsiteX3" fmla="*/ 2433638 w 2433638"/>
                <a:gd name="connsiteY3" fmla="*/ 802939 h 802939"/>
                <a:gd name="connsiteX4" fmla="*/ 804863 w 2433638"/>
                <a:gd name="connsiteY4" fmla="*/ 800100 h 802939"/>
                <a:gd name="connsiteX5" fmla="*/ 0 w 2433638"/>
                <a:gd name="connsiteY5" fmla="*/ 797948 h 802939"/>
                <a:gd name="connsiteX0" fmla="*/ 0 w 1628775"/>
                <a:gd name="connsiteY0" fmla="*/ 800100 h 802939"/>
                <a:gd name="connsiteX1" fmla="*/ 0 w 1628775"/>
                <a:gd name="connsiteY1" fmla="*/ 0 h 802939"/>
                <a:gd name="connsiteX2" fmla="*/ 1628775 w 1628775"/>
                <a:gd name="connsiteY2" fmla="*/ 228 h 802939"/>
                <a:gd name="connsiteX3" fmla="*/ 1628775 w 1628775"/>
                <a:gd name="connsiteY3" fmla="*/ 802939 h 802939"/>
                <a:gd name="connsiteX4" fmla="*/ 0 w 1628775"/>
                <a:gd name="connsiteY4" fmla="*/ 800100 h 802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8775" h="802939">
                  <a:moveTo>
                    <a:pt x="0" y="800100"/>
                  </a:moveTo>
                  <a:lnTo>
                    <a:pt x="0" y="0"/>
                  </a:lnTo>
                  <a:lnTo>
                    <a:pt x="1628775" y="228"/>
                  </a:lnTo>
                  <a:lnTo>
                    <a:pt x="1628775" y="802939"/>
                  </a:lnTo>
                  <a:lnTo>
                    <a:pt x="0" y="800100"/>
                  </a:lnTo>
                  <a:close/>
                </a:path>
              </a:pathLst>
            </a:custGeom>
            <a:gradFill flip="none" rotWithShape="1">
              <a:gsLst>
                <a:gs pos="20000">
                  <a:schemeClr val="accent2">
                    <a:lumMod val="50000"/>
                  </a:schemeClr>
                </a:gs>
                <a:gs pos="100000">
                  <a:schemeClr val="accent2">
                    <a:lumMod val="75000"/>
                  </a:schemeClr>
                </a:gs>
              </a:gsLst>
              <a:lin ang="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5" name="Freeform 14"/>
            <p:cNvSpPr/>
            <p:nvPr/>
          </p:nvSpPr>
          <p:spPr>
            <a:xfrm>
              <a:off x="5139586" y="4095673"/>
              <a:ext cx="979228" cy="741523"/>
            </a:xfrm>
            <a:custGeom>
              <a:avLst/>
              <a:gdLst>
                <a:gd name="connsiteX0" fmla="*/ 0 w 1009650"/>
                <a:gd name="connsiteY0" fmla="*/ 0 h 819150"/>
                <a:gd name="connsiteX1" fmla="*/ 800100 w 1009650"/>
                <a:gd name="connsiteY1" fmla="*/ 0 h 819150"/>
                <a:gd name="connsiteX2" fmla="*/ 1009650 w 1009650"/>
                <a:gd name="connsiteY2" fmla="*/ 400050 h 819150"/>
                <a:gd name="connsiteX3" fmla="*/ 800100 w 1009650"/>
                <a:gd name="connsiteY3" fmla="*/ 819150 h 819150"/>
                <a:gd name="connsiteX4" fmla="*/ 12700 w 1009650"/>
                <a:gd name="connsiteY4" fmla="*/ 819150 h 819150"/>
                <a:gd name="connsiteX5" fmla="*/ 0 w 1009650"/>
                <a:gd name="connsiteY5" fmla="*/ 0 h 819150"/>
                <a:gd name="connsiteX0" fmla="*/ 0 w 1002506"/>
                <a:gd name="connsiteY0" fmla="*/ 0 h 823912"/>
                <a:gd name="connsiteX1" fmla="*/ 792956 w 1002506"/>
                <a:gd name="connsiteY1" fmla="*/ 4762 h 823912"/>
                <a:gd name="connsiteX2" fmla="*/ 1002506 w 1002506"/>
                <a:gd name="connsiteY2" fmla="*/ 404812 h 823912"/>
                <a:gd name="connsiteX3" fmla="*/ 792956 w 1002506"/>
                <a:gd name="connsiteY3" fmla="*/ 823912 h 823912"/>
                <a:gd name="connsiteX4" fmla="*/ 5556 w 1002506"/>
                <a:gd name="connsiteY4" fmla="*/ 823912 h 823912"/>
                <a:gd name="connsiteX5" fmla="*/ 0 w 1002506"/>
                <a:gd name="connsiteY5" fmla="*/ 0 h 823912"/>
                <a:gd name="connsiteX0" fmla="*/ 0 w 997744"/>
                <a:gd name="connsiteY0" fmla="*/ 1 h 819150"/>
                <a:gd name="connsiteX1" fmla="*/ 788194 w 997744"/>
                <a:gd name="connsiteY1" fmla="*/ 0 h 819150"/>
                <a:gd name="connsiteX2" fmla="*/ 997744 w 997744"/>
                <a:gd name="connsiteY2" fmla="*/ 400050 h 819150"/>
                <a:gd name="connsiteX3" fmla="*/ 788194 w 997744"/>
                <a:gd name="connsiteY3" fmla="*/ 819150 h 819150"/>
                <a:gd name="connsiteX4" fmla="*/ 794 w 997744"/>
                <a:gd name="connsiteY4" fmla="*/ 819150 h 819150"/>
                <a:gd name="connsiteX5" fmla="*/ 0 w 997744"/>
                <a:gd name="connsiteY5" fmla="*/ 1 h 819150"/>
                <a:gd name="connsiteX0" fmla="*/ 3980 w 1001724"/>
                <a:gd name="connsiteY0" fmla="*/ 1 h 819150"/>
                <a:gd name="connsiteX1" fmla="*/ 792174 w 1001724"/>
                <a:gd name="connsiteY1" fmla="*/ 0 h 819150"/>
                <a:gd name="connsiteX2" fmla="*/ 1001724 w 1001724"/>
                <a:gd name="connsiteY2" fmla="*/ 400050 h 819150"/>
                <a:gd name="connsiteX3" fmla="*/ 792174 w 1001724"/>
                <a:gd name="connsiteY3" fmla="*/ 819150 h 819150"/>
                <a:gd name="connsiteX4" fmla="*/ 11 w 1001724"/>
                <a:gd name="connsiteY4" fmla="*/ 797719 h 819150"/>
                <a:gd name="connsiteX5" fmla="*/ 3980 w 1001724"/>
                <a:gd name="connsiteY5" fmla="*/ 1 h 819150"/>
                <a:gd name="connsiteX0" fmla="*/ 3980 w 1001724"/>
                <a:gd name="connsiteY0" fmla="*/ 1 h 804862"/>
                <a:gd name="connsiteX1" fmla="*/ 792174 w 1001724"/>
                <a:gd name="connsiteY1" fmla="*/ 0 h 804862"/>
                <a:gd name="connsiteX2" fmla="*/ 1001724 w 1001724"/>
                <a:gd name="connsiteY2" fmla="*/ 400050 h 804862"/>
                <a:gd name="connsiteX3" fmla="*/ 799318 w 1001724"/>
                <a:gd name="connsiteY3" fmla="*/ 804862 h 804862"/>
                <a:gd name="connsiteX4" fmla="*/ 11 w 1001724"/>
                <a:gd name="connsiteY4" fmla="*/ 797719 h 804862"/>
                <a:gd name="connsiteX5" fmla="*/ 3980 w 1001724"/>
                <a:gd name="connsiteY5" fmla="*/ 1 h 804862"/>
                <a:gd name="connsiteX0" fmla="*/ 0 w 1016794"/>
                <a:gd name="connsiteY0" fmla="*/ 0 h 807242"/>
                <a:gd name="connsiteX1" fmla="*/ 807244 w 1016794"/>
                <a:gd name="connsiteY1" fmla="*/ 2380 h 807242"/>
                <a:gd name="connsiteX2" fmla="*/ 1016794 w 1016794"/>
                <a:gd name="connsiteY2" fmla="*/ 402430 h 807242"/>
                <a:gd name="connsiteX3" fmla="*/ 814388 w 1016794"/>
                <a:gd name="connsiteY3" fmla="*/ 807242 h 807242"/>
                <a:gd name="connsiteX4" fmla="*/ 15081 w 1016794"/>
                <a:gd name="connsiteY4" fmla="*/ 800099 h 807242"/>
                <a:gd name="connsiteX5" fmla="*/ 0 w 1016794"/>
                <a:gd name="connsiteY5" fmla="*/ 0 h 807242"/>
                <a:gd name="connsiteX0" fmla="*/ 3981 w 1001725"/>
                <a:gd name="connsiteY0" fmla="*/ 0 h 807242"/>
                <a:gd name="connsiteX1" fmla="*/ 792175 w 1001725"/>
                <a:gd name="connsiteY1" fmla="*/ 2380 h 807242"/>
                <a:gd name="connsiteX2" fmla="*/ 1001725 w 1001725"/>
                <a:gd name="connsiteY2" fmla="*/ 402430 h 807242"/>
                <a:gd name="connsiteX3" fmla="*/ 799319 w 1001725"/>
                <a:gd name="connsiteY3" fmla="*/ 807242 h 807242"/>
                <a:gd name="connsiteX4" fmla="*/ 12 w 1001725"/>
                <a:gd name="connsiteY4" fmla="*/ 800099 h 807242"/>
                <a:gd name="connsiteX5" fmla="*/ 3981 w 1001725"/>
                <a:gd name="connsiteY5" fmla="*/ 0 h 807242"/>
                <a:gd name="connsiteX0" fmla="*/ 0 w 1007269"/>
                <a:gd name="connsiteY0" fmla="*/ 0 h 807242"/>
                <a:gd name="connsiteX1" fmla="*/ 797719 w 1007269"/>
                <a:gd name="connsiteY1" fmla="*/ 2380 h 807242"/>
                <a:gd name="connsiteX2" fmla="*/ 1007269 w 1007269"/>
                <a:gd name="connsiteY2" fmla="*/ 402430 h 807242"/>
                <a:gd name="connsiteX3" fmla="*/ 804863 w 1007269"/>
                <a:gd name="connsiteY3" fmla="*/ 807242 h 807242"/>
                <a:gd name="connsiteX4" fmla="*/ 5556 w 1007269"/>
                <a:gd name="connsiteY4" fmla="*/ 800099 h 807242"/>
                <a:gd name="connsiteX5" fmla="*/ 0 w 1007269"/>
                <a:gd name="connsiteY5" fmla="*/ 0 h 807242"/>
                <a:gd name="connsiteX0" fmla="*/ 1611 w 1001736"/>
                <a:gd name="connsiteY0" fmla="*/ 2383 h 804862"/>
                <a:gd name="connsiteX1" fmla="*/ 792186 w 1001736"/>
                <a:gd name="connsiteY1" fmla="*/ 0 h 804862"/>
                <a:gd name="connsiteX2" fmla="*/ 1001736 w 1001736"/>
                <a:gd name="connsiteY2" fmla="*/ 400050 h 804862"/>
                <a:gd name="connsiteX3" fmla="*/ 799330 w 1001736"/>
                <a:gd name="connsiteY3" fmla="*/ 804862 h 804862"/>
                <a:gd name="connsiteX4" fmla="*/ 23 w 1001736"/>
                <a:gd name="connsiteY4" fmla="*/ 797719 h 804862"/>
                <a:gd name="connsiteX5" fmla="*/ 1611 w 1001736"/>
                <a:gd name="connsiteY5" fmla="*/ 2383 h 80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736" h="804862">
                  <a:moveTo>
                    <a:pt x="1611" y="2383"/>
                  </a:moveTo>
                  <a:lnTo>
                    <a:pt x="792186" y="0"/>
                  </a:lnTo>
                  <a:lnTo>
                    <a:pt x="1001736" y="400050"/>
                  </a:lnTo>
                  <a:lnTo>
                    <a:pt x="799330" y="804862"/>
                  </a:lnTo>
                  <a:lnTo>
                    <a:pt x="23" y="797719"/>
                  </a:lnTo>
                  <a:cubicBezTo>
                    <a:pt x="-242" y="524669"/>
                    <a:pt x="1876" y="275433"/>
                    <a:pt x="1611" y="2383"/>
                  </a:cubicBezTo>
                  <a:close/>
                </a:path>
              </a:pathLst>
            </a:cu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6" name="Freeform 15"/>
            <p:cNvSpPr/>
            <p:nvPr/>
          </p:nvSpPr>
          <p:spPr>
            <a:xfrm>
              <a:off x="3157853" y="4095673"/>
              <a:ext cx="1987940" cy="1671718"/>
            </a:xfrm>
            <a:custGeom>
              <a:avLst/>
              <a:gdLst>
                <a:gd name="connsiteX0" fmla="*/ 0 w 3657600"/>
                <a:gd name="connsiteY0" fmla="*/ 2610464 h 2610464"/>
                <a:gd name="connsiteX1" fmla="*/ 0 w 3657600"/>
                <a:gd name="connsiteY1" fmla="*/ 1828800 h 2610464"/>
                <a:gd name="connsiteX2" fmla="*/ 3657600 w 3657600"/>
                <a:gd name="connsiteY2" fmla="*/ 0 h 2610464"/>
                <a:gd name="connsiteX3" fmla="*/ 3657600 w 3657600"/>
                <a:gd name="connsiteY3" fmla="*/ 796413 h 2610464"/>
                <a:gd name="connsiteX4" fmla="*/ 0 w 3657600"/>
                <a:gd name="connsiteY4" fmla="*/ 2610464 h 2610464"/>
                <a:gd name="connsiteX0" fmla="*/ 4762 w 3657600"/>
                <a:gd name="connsiteY0" fmla="*/ 2629514 h 2629514"/>
                <a:gd name="connsiteX1" fmla="*/ 0 w 3657600"/>
                <a:gd name="connsiteY1" fmla="*/ 1828800 h 2629514"/>
                <a:gd name="connsiteX2" fmla="*/ 3657600 w 3657600"/>
                <a:gd name="connsiteY2" fmla="*/ 0 h 2629514"/>
                <a:gd name="connsiteX3" fmla="*/ 3657600 w 3657600"/>
                <a:gd name="connsiteY3" fmla="*/ 796413 h 2629514"/>
                <a:gd name="connsiteX4" fmla="*/ 4762 w 3657600"/>
                <a:gd name="connsiteY4" fmla="*/ 2629514 h 2629514"/>
                <a:gd name="connsiteX0" fmla="*/ 137 w 3667263"/>
                <a:gd name="connsiteY0" fmla="*/ 2624751 h 2624751"/>
                <a:gd name="connsiteX1" fmla="*/ 9663 w 3667263"/>
                <a:gd name="connsiteY1" fmla="*/ 1828800 h 2624751"/>
                <a:gd name="connsiteX2" fmla="*/ 3667263 w 3667263"/>
                <a:gd name="connsiteY2" fmla="*/ 0 h 2624751"/>
                <a:gd name="connsiteX3" fmla="*/ 3667263 w 3667263"/>
                <a:gd name="connsiteY3" fmla="*/ 796413 h 2624751"/>
                <a:gd name="connsiteX4" fmla="*/ 137 w 3667263"/>
                <a:gd name="connsiteY4" fmla="*/ 2624751 h 2624751"/>
                <a:gd name="connsiteX0" fmla="*/ 4761 w 3657600"/>
                <a:gd name="connsiteY0" fmla="*/ 2634276 h 2634276"/>
                <a:gd name="connsiteX1" fmla="*/ 0 w 3657600"/>
                <a:gd name="connsiteY1" fmla="*/ 1828800 h 2634276"/>
                <a:gd name="connsiteX2" fmla="*/ 3657600 w 3657600"/>
                <a:gd name="connsiteY2" fmla="*/ 0 h 2634276"/>
                <a:gd name="connsiteX3" fmla="*/ 3657600 w 3657600"/>
                <a:gd name="connsiteY3" fmla="*/ 796413 h 2634276"/>
                <a:gd name="connsiteX4" fmla="*/ 4761 w 3657600"/>
                <a:gd name="connsiteY4" fmla="*/ 2634276 h 2634276"/>
                <a:gd name="connsiteX0" fmla="*/ 459 w 3653298"/>
                <a:gd name="connsiteY0" fmla="*/ 2634276 h 2634276"/>
                <a:gd name="connsiteX1" fmla="*/ 460 w 3653298"/>
                <a:gd name="connsiteY1" fmla="*/ 1828800 h 2634276"/>
                <a:gd name="connsiteX2" fmla="*/ 3653298 w 3653298"/>
                <a:gd name="connsiteY2" fmla="*/ 0 h 2634276"/>
                <a:gd name="connsiteX3" fmla="*/ 3653298 w 3653298"/>
                <a:gd name="connsiteY3" fmla="*/ 796413 h 2634276"/>
                <a:gd name="connsiteX4" fmla="*/ 459 w 3653298"/>
                <a:gd name="connsiteY4" fmla="*/ 2634276 h 2634276"/>
                <a:gd name="connsiteX0" fmla="*/ 459 w 3653298"/>
                <a:gd name="connsiteY0" fmla="*/ 2634276 h 2634276"/>
                <a:gd name="connsiteX1" fmla="*/ 460 w 3653298"/>
                <a:gd name="connsiteY1" fmla="*/ 1828800 h 2634276"/>
                <a:gd name="connsiteX2" fmla="*/ 3653298 w 3653298"/>
                <a:gd name="connsiteY2" fmla="*/ 0 h 2634276"/>
                <a:gd name="connsiteX3" fmla="*/ 3653298 w 3653298"/>
                <a:gd name="connsiteY3" fmla="*/ 796413 h 2634276"/>
                <a:gd name="connsiteX4" fmla="*/ 816538 w 3653298"/>
                <a:gd name="connsiteY4" fmla="*/ 2219708 h 2634276"/>
                <a:gd name="connsiteX5" fmla="*/ 459 w 3653298"/>
                <a:gd name="connsiteY5" fmla="*/ 2634276 h 2634276"/>
                <a:gd name="connsiteX0" fmla="*/ 459 w 3653298"/>
                <a:gd name="connsiteY0" fmla="*/ 2634276 h 2634276"/>
                <a:gd name="connsiteX1" fmla="*/ 460 w 3653298"/>
                <a:gd name="connsiteY1" fmla="*/ 1828800 h 2634276"/>
                <a:gd name="connsiteX2" fmla="*/ 814156 w 3653298"/>
                <a:gd name="connsiteY2" fmla="*/ 1419608 h 2634276"/>
                <a:gd name="connsiteX3" fmla="*/ 3653298 w 3653298"/>
                <a:gd name="connsiteY3" fmla="*/ 0 h 2634276"/>
                <a:gd name="connsiteX4" fmla="*/ 3653298 w 3653298"/>
                <a:gd name="connsiteY4" fmla="*/ 796413 h 2634276"/>
                <a:gd name="connsiteX5" fmla="*/ 816538 w 3653298"/>
                <a:gd name="connsiteY5" fmla="*/ 2219708 h 2634276"/>
                <a:gd name="connsiteX6" fmla="*/ 459 w 3653298"/>
                <a:gd name="connsiteY6" fmla="*/ 2634276 h 2634276"/>
                <a:gd name="connsiteX0" fmla="*/ 1 w 3652840"/>
                <a:gd name="connsiteY0" fmla="*/ 2634276 h 2634276"/>
                <a:gd name="connsiteX1" fmla="*/ 813698 w 3652840"/>
                <a:gd name="connsiteY1" fmla="*/ 1419608 h 2634276"/>
                <a:gd name="connsiteX2" fmla="*/ 3652840 w 3652840"/>
                <a:gd name="connsiteY2" fmla="*/ 0 h 2634276"/>
                <a:gd name="connsiteX3" fmla="*/ 3652840 w 3652840"/>
                <a:gd name="connsiteY3" fmla="*/ 796413 h 2634276"/>
                <a:gd name="connsiteX4" fmla="*/ 816080 w 3652840"/>
                <a:gd name="connsiteY4" fmla="*/ 2219708 h 2634276"/>
                <a:gd name="connsiteX5" fmla="*/ 1 w 3652840"/>
                <a:gd name="connsiteY5" fmla="*/ 2634276 h 2634276"/>
                <a:gd name="connsiteX0" fmla="*/ 2382 w 2839142"/>
                <a:gd name="connsiteY0" fmla="*/ 2219708 h 2219708"/>
                <a:gd name="connsiteX1" fmla="*/ 0 w 2839142"/>
                <a:gd name="connsiteY1" fmla="*/ 1419608 h 2219708"/>
                <a:gd name="connsiteX2" fmla="*/ 2839142 w 2839142"/>
                <a:gd name="connsiteY2" fmla="*/ 0 h 2219708"/>
                <a:gd name="connsiteX3" fmla="*/ 2839142 w 2839142"/>
                <a:gd name="connsiteY3" fmla="*/ 796413 h 2219708"/>
                <a:gd name="connsiteX4" fmla="*/ 2382 w 2839142"/>
                <a:gd name="connsiteY4" fmla="*/ 2219708 h 2219708"/>
                <a:gd name="connsiteX0" fmla="*/ 2382 w 2839142"/>
                <a:gd name="connsiteY0" fmla="*/ 2219708 h 2219708"/>
                <a:gd name="connsiteX1" fmla="*/ 0 w 2839142"/>
                <a:gd name="connsiteY1" fmla="*/ 1419608 h 2219708"/>
                <a:gd name="connsiteX2" fmla="*/ 804863 w 2839142"/>
                <a:gd name="connsiteY2" fmla="*/ 1014411 h 2219708"/>
                <a:gd name="connsiteX3" fmla="*/ 2839142 w 2839142"/>
                <a:gd name="connsiteY3" fmla="*/ 0 h 2219708"/>
                <a:gd name="connsiteX4" fmla="*/ 2839142 w 2839142"/>
                <a:gd name="connsiteY4" fmla="*/ 796413 h 2219708"/>
                <a:gd name="connsiteX5" fmla="*/ 2382 w 2839142"/>
                <a:gd name="connsiteY5" fmla="*/ 2219708 h 2219708"/>
                <a:gd name="connsiteX0" fmla="*/ 2382 w 2839142"/>
                <a:gd name="connsiteY0" fmla="*/ 2219708 h 2219708"/>
                <a:gd name="connsiteX1" fmla="*/ 0 w 2839142"/>
                <a:gd name="connsiteY1" fmla="*/ 1419608 h 2219708"/>
                <a:gd name="connsiteX2" fmla="*/ 804863 w 2839142"/>
                <a:gd name="connsiteY2" fmla="*/ 1014411 h 2219708"/>
                <a:gd name="connsiteX3" fmla="*/ 2839142 w 2839142"/>
                <a:gd name="connsiteY3" fmla="*/ 0 h 2219708"/>
                <a:gd name="connsiteX4" fmla="*/ 2839142 w 2839142"/>
                <a:gd name="connsiteY4" fmla="*/ 796413 h 2219708"/>
                <a:gd name="connsiteX5" fmla="*/ 807244 w 2839142"/>
                <a:gd name="connsiteY5" fmla="*/ 1814511 h 2219708"/>
                <a:gd name="connsiteX6" fmla="*/ 2382 w 2839142"/>
                <a:gd name="connsiteY6" fmla="*/ 2219708 h 2219708"/>
                <a:gd name="connsiteX0" fmla="*/ 0 w 2836760"/>
                <a:gd name="connsiteY0" fmla="*/ 2219708 h 2219708"/>
                <a:gd name="connsiteX1" fmla="*/ 802481 w 2836760"/>
                <a:gd name="connsiteY1" fmla="*/ 1014411 h 2219708"/>
                <a:gd name="connsiteX2" fmla="*/ 2836760 w 2836760"/>
                <a:gd name="connsiteY2" fmla="*/ 0 h 2219708"/>
                <a:gd name="connsiteX3" fmla="*/ 2836760 w 2836760"/>
                <a:gd name="connsiteY3" fmla="*/ 796413 h 2219708"/>
                <a:gd name="connsiteX4" fmla="*/ 804862 w 2836760"/>
                <a:gd name="connsiteY4" fmla="*/ 1814511 h 2219708"/>
                <a:gd name="connsiteX5" fmla="*/ 0 w 2836760"/>
                <a:gd name="connsiteY5" fmla="*/ 2219708 h 2219708"/>
                <a:gd name="connsiteX0" fmla="*/ 2381 w 2034279"/>
                <a:gd name="connsiteY0" fmla="*/ 1814511 h 1814511"/>
                <a:gd name="connsiteX1" fmla="*/ 0 w 2034279"/>
                <a:gd name="connsiteY1" fmla="*/ 1014411 h 1814511"/>
                <a:gd name="connsiteX2" fmla="*/ 2034279 w 2034279"/>
                <a:gd name="connsiteY2" fmla="*/ 0 h 1814511"/>
                <a:gd name="connsiteX3" fmla="*/ 2034279 w 2034279"/>
                <a:gd name="connsiteY3" fmla="*/ 796413 h 1814511"/>
                <a:gd name="connsiteX4" fmla="*/ 2381 w 2034279"/>
                <a:gd name="connsiteY4" fmla="*/ 1814511 h 1814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4279" h="1814511">
                  <a:moveTo>
                    <a:pt x="2381" y="1814511"/>
                  </a:moveTo>
                  <a:cubicBezTo>
                    <a:pt x="1587" y="1547811"/>
                    <a:pt x="794" y="1281111"/>
                    <a:pt x="0" y="1014411"/>
                  </a:cubicBezTo>
                  <a:lnTo>
                    <a:pt x="2034279" y="0"/>
                  </a:lnTo>
                  <a:lnTo>
                    <a:pt x="2034279" y="796413"/>
                  </a:lnTo>
                  <a:lnTo>
                    <a:pt x="2381" y="1814511"/>
                  </a:lnTo>
                  <a:close/>
                </a:path>
              </a:pathLst>
            </a:custGeom>
            <a:gradFill flip="none" rotWithShape="1">
              <a:gsLst>
                <a:gs pos="0">
                  <a:schemeClr val="accent2">
                    <a:lumMod val="50000"/>
                  </a:schemeClr>
                </a:gs>
                <a:gs pos="35000">
                  <a:schemeClr val="accent2">
                    <a:lumMod val="75000"/>
                  </a:schemeClr>
                </a:gs>
                <a:gs pos="70000">
                  <a:schemeClr val="accent2">
                    <a:lumMod val="75000"/>
                  </a:schemeClr>
                </a:gs>
              </a:gsLst>
              <a:lin ang="81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grpSp>
        <p:nvGrpSpPr>
          <p:cNvPr id="39" name="Group 38"/>
          <p:cNvGrpSpPr/>
          <p:nvPr/>
        </p:nvGrpSpPr>
        <p:grpSpPr>
          <a:xfrm>
            <a:off x="3950856" y="5224777"/>
            <a:ext cx="2167958" cy="1294376"/>
            <a:chOff x="3950856" y="5224777"/>
            <a:chExt cx="2167958" cy="1294376"/>
          </a:xfrm>
        </p:grpSpPr>
        <p:sp>
          <p:nvSpPr>
            <p:cNvPr id="17" name="Rectangle 31"/>
            <p:cNvSpPr/>
            <p:nvPr/>
          </p:nvSpPr>
          <p:spPr>
            <a:xfrm>
              <a:off x="3950856" y="5777629"/>
              <a:ext cx="800763" cy="741523"/>
            </a:xfrm>
            <a:custGeom>
              <a:avLst/>
              <a:gdLst>
                <a:gd name="connsiteX0" fmla="*/ 0 w 3250175"/>
                <a:gd name="connsiteY0" fmla="*/ 0 h 802711"/>
                <a:gd name="connsiteX1" fmla="*/ 3250175 w 3250175"/>
                <a:gd name="connsiteY1" fmla="*/ 0 h 802711"/>
                <a:gd name="connsiteX2" fmla="*/ 3250175 w 3250175"/>
                <a:gd name="connsiteY2" fmla="*/ 802711 h 802711"/>
                <a:gd name="connsiteX3" fmla="*/ 0 w 3250175"/>
                <a:gd name="connsiteY3" fmla="*/ 802711 h 802711"/>
                <a:gd name="connsiteX4" fmla="*/ 0 w 3250175"/>
                <a:gd name="connsiteY4" fmla="*/ 0 h 802711"/>
                <a:gd name="connsiteX0" fmla="*/ 0 w 3250175"/>
                <a:gd name="connsiteY0" fmla="*/ 0 h 802711"/>
                <a:gd name="connsiteX1" fmla="*/ 3250175 w 3250175"/>
                <a:gd name="connsiteY1" fmla="*/ 0 h 802711"/>
                <a:gd name="connsiteX2" fmla="*/ 3250175 w 3250175"/>
                <a:gd name="connsiteY2" fmla="*/ 802711 h 802711"/>
                <a:gd name="connsiteX3" fmla="*/ 823681 w 3250175"/>
                <a:gd name="connsiteY3" fmla="*/ 802482 h 802711"/>
                <a:gd name="connsiteX4" fmla="*/ 0 w 3250175"/>
                <a:gd name="connsiteY4" fmla="*/ 802711 h 802711"/>
                <a:gd name="connsiteX5" fmla="*/ 0 w 3250175"/>
                <a:gd name="connsiteY5" fmla="*/ 0 h 802711"/>
                <a:gd name="connsiteX0" fmla="*/ 0 w 3250175"/>
                <a:gd name="connsiteY0" fmla="*/ 2380 h 805091"/>
                <a:gd name="connsiteX1" fmla="*/ 814156 w 3250175"/>
                <a:gd name="connsiteY1" fmla="*/ 0 h 805091"/>
                <a:gd name="connsiteX2" fmla="*/ 3250175 w 3250175"/>
                <a:gd name="connsiteY2" fmla="*/ 2380 h 805091"/>
                <a:gd name="connsiteX3" fmla="*/ 3250175 w 3250175"/>
                <a:gd name="connsiteY3" fmla="*/ 805091 h 805091"/>
                <a:gd name="connsiteX4" fmla="*/ 823681 w 3250175"/>
                <a:gd name="connsiteY4" fmla="*/ 804862 h 805091"/>
                <a:gd name="connsiteX5" fmla="*/ 0 w 3250175"/>
                <a:gd name="connsiteY5" fmla="*/ 805091 h 805091"/>
                <a:gd name="connsiteX6" fmla="*/ 0 w 3250175"/>
                <a:gd name="connsiteY6" fmla="*/ 2380 h 805091"/>
                <a:gd name="connsiteX0" fmla="*/ 0 w 3250175"/>
                <a:gd name="connsiteY0" fmla="*/ 805091 h 805091"/>
                <a:gd name="connsiteX1" fmla="*/ 814156 w 3250175"/>
                <a:gd name="connsiteY1" fmla="*/ 0 h 805091"/>
                <a:gd name="connsiteX2" fmla="*/ 3250175 w 3250175"/>
                <a:gd name="connsiteY2" fmla="*/ 2380 h 805091"/>
                <a:gd name="connsiteX3" fmla="*/ 3250175 w 3250175"/>
                <a:gd name="connsiteY3" fmla="*/ 805091 h 805091"/>
                <a:gd name="connsiteX4" fmla="*/ 823681 w 3250175"/>
                <a:gd name="connsiteY4" fmla="*/ 804862 h 805091"/>
                <a:gd name="connsiteX5" fmla="*/ 0 w 3250175"/>
                <a:gd name="connsiteY5" fmla="*/ 805091 h 805091"/>
                <a:gd name="connsiteX0" fmla="*/ 9525 w 2436019"/>
                <a:gd name="connsiteY0" fmla="*/ 804862 h 805091"/>
                <a:gd name="connsiteX1" fmla="*/ 0 w 2436019"/>
                <a:gd name="connsiteY1" fmla="*/ 0 h 805091"/>
                <a:gd name="connsiteX2" fmla="*/ 2436019 w 2436019"/>
                <a:gd name="connsiteY2" fmla="*/ 2380 h 805091"/>
                <a:gd name="connsiteX3" fmla="*/ 2436019 w 2436019"/>
                <a:gd name="connsiteY3" fmla="*/ 805091 h 805091"/>
                <a:gd name="connsiteX4" fmla="*/ 9525 w 2436019"/>
                <a:gd name="connsiteY4" fmla="*/ 804862 h 805091"/>
                <a:gd name="connsiteX0" fmla="*/ 2381 w 2436019"/>
                <a:gd name="connsiteY0" fmla="*/ 800100 h 805091"/>
                <a:gd name="connsiteX1" fmla="*/ 0 w 2436019"/>
                <a:gd name="connsiteY1" fmla="*/ 0 h 805091"/>
                <a:gd name="connsiteX2" fmla="*/ 2436019 w 2436019"/>
                <a:gd name="connsiteY2" fmla="*/ 2380 h 805091"/>
                <a:gd name="connsiteX3" fmla="*/ 2436019 w 2436019"/>
                <a:gd name="connsiteY3" fmla="*/ 805091 h 805091"/>
                <a:gd name="connsiteX4" fmla="*/ 2381 w 2436019"/>
                <a:gd name="connsiteY4" fmla="*/ 800100 h 805091"/>
                <a:gd name="connsiteX0" fmla="*/ 2381 w 2436019"/>
                <a:gd name="connsiteY0" fmla="*/ 800100 h 805091"/>
                <a:gd name="connsiteX1" fmla="*/ 0 w 2436019"/>
                <a:gd name="connsiteY1" fmla="*/ 0 h 805091"/>
                <a:gd name="connsiteX2" fmla="*/ 2436019 w 2436019"/>
                <a:gd name="connsiteY2" fmla="*/ 2380 h 805091"/>
                <a:gd name="connsiteX3" fmla="*/ 2436019 w 2436019"/>
                <a:gd name="connsiteY3" fmla="*/ 805091 h 805091"/>
                <a:gd name="connsiteX4" fmla="*/ 807244 w 2436019"/>
                <a:gd name="connsiteY4" fmla="*/ 802252 h 805091"/>
                <a:gd name="connsiteX5" fmla="*/ 2381 w 2436019"/>
                <a:gd name="connsiteY5" fmla="*/ 800100 h 805091"/>
                <a:gd name="connsiteX0" fmla="*/ 2381 w 2436019"/>
                <a:gd name="connsiteY0" fmla="*/ 800100 h 805091"/>
                <a:gd name="connsiteX1" fmla="*/ 0 w 2436019"/>
                <a:gd name="connsiteY1" fmla="*/ 0 h 805091"/>
                <a:gd name="connsiteX2" fmla="*/ 807244 w 2436019"/>
                <a:gd name="connsiteY2" fmla="*/ 2152 h 805091"/>
                <a:gd name="connsiteX3" fmla="*/ 2436019 w 2436019"/>
                <a:gd name="connsiteY3" fmla="*/ 2380 h 805091"/>
                <a:gd name="connsiteX4" fmla="*/ 2436019 w 2436019"/>
                <a:gd name="connsiteY4" fmla="*/ 805091 h 805091"/>
                <a:gd name="connsiteX5" fmla="*/ 807244 w 2436019"/>
                <a:gd name="connsiteY5" fmla="*/ 802252 h 805091"/>
                <a:gd name="connsiteX6" fmla="*/ 2381 w 2436019"/>
                <a:gd name="connsiteY6" fmla="*/ 800100 h 805091"/>
                <a:gd name="connsiteX0" fmla="*/ 0 w 2433638"/>
                <a:gd name="connsiteY0" fmla="*/ 797948 h 802939"/>
                <a:gd name="connsiteX1" fmla="*/ 804863 w 2433638"/>
                <a:gd name="connsiteY1" fmla="*/ 0 h 802939"/>
                <a:gd name="connsiteX2" fmla="*/ 2433638 w 2433638"/>
                <a:gd name="connsiteY2" fmla="*/ 228 h 802939"/>
                <a:gd name="connsiteX3" fmla="*/ 2433638 w 2433638"/>
                <a:gd name="connsiteY3" fmla="*/ 802939 h 802939"/>
                <a:gd name="connsiteX4" fmla="*/ 804863 w 2433638"/>
                <a:gd name="connsiteY4" fmla="*/ 800100 h 802939"/>
                <a:gd name="connsiteX5" fmla="*/ 0 w 2433638"/>
                <a:gd name="connsiteY5" fmla="*/ 797948 h 802939"/>
                <a:gd name="connsiteX0" fmla="*/ 0 w 1628775"/>
                <a:gd name="connsiteY0" fmla="*/ 800100 h 802939"/>
                <a:gd name="connsiteX1" fmla="*/ 0 w 1628775"/>
                <a:gd name="connsiteY1" fmla="*/ 0 h 802939"/>
                <a:gd name="connsiteX2" fmla="*/ 1628775 w 1628775"/>
                <a:gd name="connsiteY2" fmla="*/ 228 h 802939"/>
                <a:gd name="connsiteX3" fmla="*/ 1628775 w 1628775"/>
                <a:gd name="connsiteY3" fmla="*/ 802939 h 802939"/>
                <a:gd name="connsiteX4" fmla="*/ 0 w 1628775"/>
                <a:gd name="connsiteY4" fmla="*/ 800100 h 802939"/>
                <a:gd name="connsiteX0" fmla="*/ 0 w 1628775"/>
                <a:gd name="connsiteY0" fmla="*/ 802817 h 805656"/>
                <a:gd name="connsiteX1" fmla="*/ 0 w 1628775"/>
                <a:gd name="connsiteY1" fmla="*/ 2717 h 805656"/>
                <a:gd name="connsiteX2" fmla="*/ 809624 w 1628775"/>
                <a:gd name="connsiteY2" fmla="*/ 0 h 805656"/>
                <a:gd name="connsiteX3" fmla="*/ 1628775 w 1628775"/>
                <a:gd name="connsiteY3" fmla="*/ 2945 h 805656"/>
                <a:gd name="connsiteX4" fmla="*/ 1628775 w 1628775"/>
                <a:gd name="connsiteY4" fmla="*/ 805656 h 805656"/>
                <a:gd name="connsiteX5" fmla="*/ 0 w 1628775"/>
                <a:gd name="connsiteY5" fmla="*/ 802817 h 805656"/>
                <a:gd name="connsiteX0" fmla="*/ 0 w 1628775"/>
                <a:gd name="connsiteY0" fmla="*/ 802817 h 805656"/>
                <a:gd name="connsiteX1" fmla="*/ 0 w 1628775"/>
                <a:gd name="connsiteY1" fmla="*/ 2717 h 805656"/>
                <a:gd name="connsiteX2" fmla="*/ 809624 w 1628775"/>
                <a:gd name="connsiteY2" fmla="*/ 0 h 805656"/>
                <a:gd name="connsiteX3" fmla="*/ 1628775 w 1628775"/>
                <a:gd name="connsiteY3" fmla="*/ 2945 h 805656"/>
                <a:gd name="connsiteX4" fmla="*/ 1628775 w 1628775"/>
                <a:gd name="connsiteY4" fmla="*/ 805656 h 805656"/>
                <a:gd name="connsiteX5" fmla="*/ 809624 w 1628775"/>
                <a:gd name="connsiteY5" fmla="*/ 803275 h 805656"/>
                <a:gd name="connsiteX6" fmla="*/ 0 w 1628775"/>
                <a:gd name="connsiteY6" fmla="*/ 802817 h 805656"/>
                <a:gd name="connsiteX0" fmla="*/ 0 w 1628775"/>
                <a:gd name="connsiteY0" fmla="*/ 802817 h 805656"/>
                <a:gd name="connsiteX1" fmla="*/ 809624 w 1628775"/>
                <a:gd name="connsiteY1" fmla="*/ 0 h 805656"/>
                <a:gd name="connsiteX2" fmla="*/ 1628775 w 1628775"/>
                <a:gd name="connsiteY2" fmla="*/ 2945 h 805656"/>
                <a:gd name="connsiteX3" fmla="*/ 1628775 w 1628775"/>
                <a:gd name="connsiteY3" fmla="*/ 805656 h 805656"/>
                <a:gd name="connsiteX4" fmla="*/ 809624 w 1628775"/>
                <a:gd name="connsiteY4" fmla="*/ 803275 h 805656"/>
                <a:gd name="connsiteX5" fmla="*/ 0 w 1628775"/>
                <a:gd name="connsiteY5" fmla="*/ 802817 h 805656"/>
                <a:gd name="connsiteX0" fmla="*/ 0 w 819151"/>
                <a:gd name="connsiteY0" fmla="*/ 803275 h 805656"/>
                <a:gd name="connsiteX1" fmla="*/ 0 w 819151"/>
                <a:gd name="connsiteY1" fmla="*/ 0 h 805656"/>
                <a:gd name="connsiteX2" fmla="*/ 819151 w 819151"/>
                <a:gd name="connsiteY2" fmla="*/ 2945 h 805656"/>
                <a:gd name="connsiteX3" fmla="*/ 819151 w 819151"/>
                <a:gd name="connsiteY3" fmla="*/ 805656 h 805656"/>
                <a:gd name="connsiteX4" fmla="*/ 0 w 819151"/>
                <a:gd name="connsiteY4" fmla="*/ 803275 h 80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151" h="805656">
                  <a:moveTo>
                    <a:pt x="0" y="803275"/>
                  </a:moveTo>
                  <a:lnTo>
                    <a:pt x="0" y="0"/>
                  </a:lnTo>
                  <a:lnTo>
                    <a:pt x="819151" y="2945"/>
                  </a:lnTo>
                  <a:lnTo>
                    <a:pt x="819151" y="805656"/>
                  </a:lnTo>
                  <a:lnTo>
                    <a:pt x="0" y="803275"/>
                  </a:lnTo>
                  <a:close/>
                </a:path>
              </a:pathLst>
            </a:custGeom>
            <a:gradFill flip="none" rotWithShape="1">
              <a:gsLst>
                <a:gs pos="20000">
                  <a:schemeClr val="accent6">
                    <a:lumMod val="50000"/>
                  </a:schemeClr>
                </a:gs>
                <a:gs pos="100000">
                  <a:schemeClr val="accent6">
                    <a:lumMod val="75000"/>
                  </a:schemeClr>
                </a:gs>
              </a:gsLst>
              <a:lin ang="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8" name="Freeform 17"/>
            <p:cNvSpPr/>
            <p:nvPr/>
          </p:nvSpPr>
          <p:spPr>
            <a:xfrm>
              <a:off x="5139586" y="5224777"/>
              <a:ext cx="979228" cy="741523"/>
            </a:xfrm>
            <a:custGeom>
              <a:avLst/>
              <a:gdLst>
                <a:gd name="connsiteX0" fmla="*/ 0 w 1009650"/>
                <a:gd name="connsiteY0" fmla="*/ 0 h 819150"/>
                <a:gd name="connsiteX1" fmla="*/ 800100 w 1009650"/>
                <a:gd name="connsiteY1" fmla="*/ 0 h 819150"/>
                <a:gd name="connsiteX2" fmla="*/ 1009650 w 1009650"/>
                <a:gd name="connsiteY2" fmla="*/ 400050 h 819150"/>
                <a:gd name="connsiteX3" fmla="*/ 800100 w 1009650"/>
                <a:gd name="connsiteY3" fmla="*/ 819150 h 819150"/>
                <a:gd name="connsiteX4" fmla="*/ 12700 w 1009650"/>
                <a:gd name="connsiteY4" fmla="*/ 819150 h 819150"/>
                <a:gd name="connsiteX5" fmla="*/ 0 w 1009650"/>
                <a:gd name="connsiteY5" fmla="*/ 0 h 819150"/>
                <a:gd name="connsiteX0" fmla="*/ 0 w 1002506"/>
                <a:gd name="connsiteY0" fmla="*/ 0 h 823912"/>
                <a:gd name="connsiteX1" fmla="*/ 792956 w 1002506"/>
                <a:gd name="connsiteY1" fmla="*/ 4762 h 823912"/>
                <a:gd name="connsiteX2" fmla="*/ 1002506 w 1002506"/>
                <a:gd name="connsiteY2" fmla="*/ 404812 h 823912"/>
                <a:gd name="connsiteX3" fmla="*/ 792956 w 1002506"/>
                <a:gd name="connsiteY3" fmla="*/ 823912 h 823912"/>
                <a:gd name="connsiteX4" fmla="*/ 5556 w 1002506"/>
                <a:gd name="connsiteY4" fmla="*/ 823912 h 823912"/>
                <a:gd name="connsiteX5" fmla="*/ 0 w 1002506"/>
                <a:gd name="connsiteY5" fmla="*/ 0 h 823912"/>
                <a:gd name="connsiteX0" fmla="*/ 0 w 997744"/>
                <a:gd name="connsiteY0" fmla="*/ 1 h 819150"/>
                <a:gd name="connsiteX1" fmla="*/ 788194 w 997744"/>
                <a:gd name="connsiteY1" fmla="*/ 0 h 819150"/>
                <a:gd name="connsiteX2" fmla="*/ 997744 w 997744"/>
                <a:gd name="connsiteY2" fmla="*/ 400050 h 819150"/>
                <a:gd name="connsiteX3" fmla="*/ 788194 w 997744"/>
                <a:gd name="connsiteY3" fmla="*/ 819150 h 819150"/>
                <a:gd name="connsiteX4" fmla="*/ 794 w 997744"/>
                <a:gd name="connsiteY4" fmla="*/ 819150 h 819150"/>
                <a:gd name="connsiteX5" fmla="*/ 0 w 997744"/>
                <a:gd name="connsiteY5" fmla="*/ 1 h 819150"/>
                <a:gd name="connsiteX0" fmla="*/ 3980 w 1001724"/>
                <a:gd name="connsiteY0" fmla="*/ 1 h 819150"/>
                <a:gd name="connsiteX1" fmla="*/ 792174 w 1001724"/>
                <a:gd name="connsiteY1" fmla="*/ 0 h 819150"/>
                <a:gd name="connsiteX2" fmla="*/ 1001724 w 1001724"/>
                <a:gd name="connsiteY2" fmla="*/ 400050 h 819150"/>
                <a:gd name="connsiteX3" fmla="*/ 792174 w 1001724"/>
                <a:gd name="connsiteY3" fmla="*/ 819150 h 819150"/>
                <a:gd name="connsiteX4" fmla="*/ 11 w 1001724"/>
                <a:gd name="connsiteY4" fmla="*/ 797719 h 819150"/>
                <a:gd name="connsiteX5" fmla="*/ 3980 w 1001724"/>
                <a:gd name="connsiteY5" fmla="*/ 1 h 819150"/>
                <a:gd name="connsiteX0" fmla="*/ 3980 w 1001724"/>
                <a:gd name="connsiteY0" fmla="*/ 1 h 804862"/>
                <a:gd name="connsiteX1" fmla="*/ 792174 w 1001724"/>
                <a:gd name="connsiteY1" fmla="*/ 0 h 804862"/>
                <a:gd name="connsiteX2" fmla="*/ 1001724 w 1001724"/>
                <a:gd name="connsiteY2" fmla="*/ 400050 h 804862"/>
                <a:gd name="connsiteX3" fmla="*/ 799318 w 1001724"/>
                <a:gd name="connsiteY3" fmla="*/ 804862 h 804862"/>
                <a:gd name="connsiteX4" fmla="*/ 11 w 1001724"/>
                <a:gd name="connsiteY4" fmla="*/ 797719 h 804862"/>
                <a:gd name="connsiteX5" fmla="*/ 3980 w 1001724"/>
                <a:gd name="connsiteY5" fmla="*/ 1 h 804862"/>
                <a:gd name="connsiteX0" fmla="*/ 0 w 1016794"/>
                <a:gd name="connsiteY0" fmla="*/ 0 h 807242"/>
                <a:gd name="connsiteX1" fmla="*/ 807244 w 1016794"/>
                <a:gd name="connsiteY1" fmla="*/ 2380 h 807242"/>
                <a:gd name="connsiteX2" fmla="*/ 1016794 w 1016794"/>
                <a:gd name="connsiteY2" fmla="*/ 402430 h 807242"/>
                <a:gd name="connsiteX3" fmla="*/ 814388 w 1016794"/>
                <a:gd name="connsiteY3" fmla="*/ 807242 h 807242"/>
                <a:gd name="connsiteX4" fmla="*/ 15081 w 1016794"/>
                <a:gd name="connsiteY4" fmla="*/ 800099 h 807242"/>
                <a:gd name="connsiteX5" fmla="*/ 0 w 1016794"/>
                <a:gd name="connsiteY5" fmla="*/ 0 h 807242"/>
                <a:gd name="connsiteX0" fmla="*/ 3981 w 1001725"/>
                <a:gd name="connsiteY0" fmla="*/ 0 h 807242"/>
                <a:gd name="connsiteX1" fmla="*/ 792175 w 1001725"/>
                <a:gd name="connsiteY1" fmla="*/ 2380 h 807242"/>
                <a:gd name="connsiteX2" fmla="*/ 1001725 w 1001725"/>
                <a:gd name="connsiteY2" fmla="*/ 402430 h 807242"/>
                <a:gd name="connsiteX3" fmla="*/ 799319 w 1001725"/>
                <a:gd name="connsiteY3" fmla="*/ 807242 h 807242"/>
                <a:gd name="connsiteX4" fmla="*/ 12 w 1001725"/>
                <a:gd name="connsiteY4" fmla="*/ 800099 h 807242"/>
                <a:gd name="connsiteX5" fmla="*/ 3981 w 1001725"/>
                <a:gd name="connsiteY5" fmla="*/ 0 h 807242"/>
                <a:gd name="connsiteX0" fmla="*/ 0 w 1007269"/>
                <a:gd name="connsiteY0" fmla="*/ 0 h 807242"/>
                <a:gd name="connsiteX1" fmla="*/ 797719 w 1007269"/>
                <a:gd name="connsiteY1" fmla="*/ 2380 h 807242"/>
                <a:gd name="connsiteX2" fmla="*/ 1007269 w 1007269"/>
                <a:gd name="connsiteY2" fmla="*/ 402430 h 807242"/>
                <a:gd name="connsiteX3" fmla="*/ 804863 w 1007269"/>
                <a:gd name="connsiteY3" fmla="*/ 807242 h 807242"/>
                <a:gd name="connsiteX4" fmla="*/ 5556 w 1007269"/>
                <a:gd name="connsiteY4" fmla="*/ 800099 h 807242"/>
                <a:gd name="connsiteX5" fmla="*/ 0 w 1007269"/>
                <a:gd name="connsiteY5" fmla="*/ 0 h 807242"/>
                <a:gd name="connsiteX0" fmla="*/ 1611 w 1001736"/>
                <a:gd name="connsiteY0" fmla="*/ 2383 h 804862"/>
                <a:gd name="connsiteX1" fmla="*/ 792186 w 1001736"/>
                <a:gd name="connsiteY1" fmla="*/ 0 h 804862"/>
                <a:gd name="connsiteX2" fmla="*/ 1001736 w 1001736"/>
                <a:gd name="connsiteY2" fmla="*/ 400050 h 804862"/>
                <a:gd name="connsiteX3" fmla="*/ 799330 w 1001736"/>
                <a:gd name="connsiteY3" fmla="*/ 804862 h 804862"/>
                <a:gd name="connsiteX4" fmla="*/ 23 w 1001736"/>
                <a:gd name="connsiteY4" fmla="*/ 797719 h 804862"/>
                <a:gd name="connsiteX5" fmla="*/ 1611 w 1001736"/>
                <a:gd name="connsiteY5" fmla="*/ 2383 h 80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736" h="804862">
                  <a:moveTo>
                    <a:pt x="1611" y="2383"/>
                  </a:moveTo>
                  <a:lnTo>
                    <a:pt x="792186" y="0"/>
                  </a:lnTo>
                  <a:lnTo>
                    <a:pt x="1001736" y="400050"/>
                  </a:lnTo>
                  <a:lnTo>
                    <a:pt x="799330" y="804862"/>
                  </a:lnTo>
                  <a:lnTo>
                    <a:pt x="23" y="797719"/>
                  </a:lnTo>
                  <a:cubicBezTo>
                    <a:pt x="-242" y="524669"/>
                    <a:pt x="1876" y="275433"/>
                    <a:pt x="1611" y="2383"/>
                  </a:cubicBezTo>
                  <a:close/>
                </a:path>
              </a:pathLst>
            </a:custGeom>
            <a:solidFill>
              <a:schemeClr val="accent6">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9" name="Freeform 18"/>
            <p:cNvSpPr/>
            <p:nvPr/>
          </p:nvSpPr>
          <p:spPr>
            <a:xfrm>
              <a:off x="3952409" y="5229166"/>
              <a:ext cx="1188729" cy="1289987"/>
            </a:xfrm>
            <a:custGeom>
              <a:avLst/>
              <a:gdLst>
                <a:gd name="connsiteX0" fmla="*/ 0 w 3657600"/>
                <a:gd name="connsiteY0" fmla="*/ 2610464 h 2610464"/>
                <a:gd name="connsiteX1" fmla="*/ 0 w 3657600"/>
                <a:gd name="connsiteY1" fmla="*/ 1828800 h 2610464"/>
                <a:gd name="connsiteX2" fmla="*/ 3657600 w 3657600"/>
                <a:gd name="connsiteY2" fmla="*/ 0 h 2610464"/>
                <a:gd name="connsiteX3" fmla="*/ 3657600 w 3657600"/>
                <a:gd name="connsiteY3" fmla="*/ 796413 h 2610464"/>
                <a:gd name="connsiteX4" fmla="*/ 0 w 3657600"/>
                <a:gd name="connsiteY4" fmla="*/ 2610464 h 2610464"/>
                <a:gd name="connsiteX0" fmla="*/ 4762 w 3657600"/>
                <a:gd name="connsiteY0" fmla="*/ 2629514 h 2629514"/>
                <a:gd name="connsiteX1" fmla="*/ 0 w 3657600"/>
                <a:gd name="connsiteY1" fmla="*/ 1828800 h 2629514"/>
                <a:gd name="connsiteX2" fmla="*/ 3657600 w 3657600"/>
                <a:gd name="connsiteY2" fmla="*/ 0 h 2629514"/>
                <a:gd name="connsiteX3" fmla="*/ 3657600 w 3657600"/>
                <a:gd name="connsiteY3" fmla="*/ 796413 h 2629514"/>
                <a:gd name="connsiteX4" fmla="*/ 4762 w 3657600"/>
                <a:gd name="connsiteY4" fmla="*/ 2629514 h 2629514"/>
                <a:gd name="connsiteX0" fmla="*/ 137 w 3667263"/>
                <a:gd name="connsiteY0" fmla="*/ 2624751 h 2624751"/>
                <a:gd name="connsiteX1" fmla="*/ 9663 w 3667263"/>
                <a:gd name="connsiteY1" fmla="*/ 1828800 h 2624751"/>
                <a:gd name="connsiteX2" fmla="*/ 3667263 w 3667263"/>
                <a:gd name="connsiteY2" fmla="*/ 0 h 2624751"/>
                <a:gd name="connsiteX3" fmla="*/ 3667263 w 3667263"/>
                <a:gd name="connsiteY3" fmla="*/ 796413 h 2624751"/>
                <a:gd name="connsiteX4" fmla="*/ 137 w 3667263"/>
                <a:gd name="connsiteY4" fmla="*/ 2624751 h 2624751"/>
                <a:gd name="connsiteX0" fmla="*/ 4761 w 3657600"/>
                <a:gd name="connsiteY0" fmla="*/ 2634276 h 2634276"/>
                <a:gd name="connsiteX1" fmla="*/ 0 w 3657600"/>
                <a:gd name="connsiteY1" fmla="*/ 1828800 h 2634276"/>
                <a:gd name="connsiteX2" fmla="*/ 3657600 w 3657600"/>
                <a:gd name="connsiteY2" fmla="*/ 0 h 2634276"/>
                <a:gd name="connsiteX3" fmla="*/ 3657600 w 3657600"/>
                <a:gd name="connsiteY3" fmla="*/ 796413 h 2634276"/>
                <a:gd name="connsiteX4" fmla="*/ 4761 w 3657600"/>
                <a:gd name="connsiteY4" fmla="*/ 2634276 h 2634276"/>
                <a:gd name="connsiteX0" fmla="*/ 459 w 3653298"/>
                <a:gd name="connsiteY0" fmla="*/ 2634276 h 2634276"/>
                <a:gd name="connsiteX1" fmla="*/ 460 w 3653298"/>
                <a:gd name="connsiteY1" fmla="*/ 1828800 h 2634276"/>
                <a:gd name="connsiteX2" fmla="*/ 3653298 w 3653298"/>
                <a:gd name="connsiteY2" fmla="*/ 0 h 2634276"/>
                <a:gd name="connsiteX3" fmla="*/ 3653298 w 3653298"/>
                <a:gd name="connsiteY3" fmla="*/ 796413 h 2634276"/>
                <a:gd name="connsiteX4" fmla="*/ 459 w 3653298"/>
                <a:gd name="connsiteY4" fmla="*/ 2634276 h 2634276"/>
                <a:gd name="connsiteX0" fmla="*/ 459 w 3653298"/>
                <a:gd name="connsiteY0" fmla="*/ 2634276 h 2634276"/>
                <a:gd name="connsiteX1" fmla="*/ 460 w 3653298"/>
                <a:gd name="connsiteY1" fmla="*/ 1828800 h 2634276"/>
                <a:gd name="connsiteX2" fmla="*/ 3653298 w 3653298"/>
                <a:gd name="connsiteY2" fmla="*/ 0 h 2634276"/>
                <a:gd name="connsiteX3" fmla="*/ 3653298 w 3653298"/>
                <a:gd name="connsiteY3" fmla="*/ 796413 h 2634276"/>
                <a:gd name="connsiteX4" fmla="*/ 816538 w 3653298"/>
                <a:gd name="connsiteY4" fmla="*/ 2219708 h 2634276"/>
                <a:gd name="connsiteX5" fmla="*/ 459 w 3653298"/>
                <a:gd name="connsiteY5" fmla="*/ 2634276 h 2634276"/>
                <a:gd name="connsiteX0" fmla="*/ 459 w 3653298"/>
                <a:gd name="connsiteY0" fmla="*/ 2634276 h 2634276"/>
                <a:gd name="connsiteX1" fmla="*/ 460 w 3653298"/>
                <a:gd name="connsiteY1" fmla="*/ 1828800 h 2634276"/>
                <a:gd name="connsiteX2" fmla="*/ 814156 w 3653298"/>
                <a:gd name="connsiteY2" fmla="*/ 1419608 h 2634276"/>
                <a:gd name="connsiteX3" fmla="*/ 3653298 w 3653298"/>
                <a:gd name="connsiteY3" fmla="*/ 0 h 2634276"/>
                <a:gd name="connsiteX4" fmla="*/ 3653298 w 3653298"/>
                <a:gd name="connsiteY4" fmla="*/ 796413 h 2634276"/>
                <a:gd name="connsiteX5" fmla="*/ 816538 w 3653298"/>
                <a:gd name="connsiteY5" fmla="*/ 2219708 h 2634276"/>
                <a:gd name="connsiteX6" fmla="*/ 459 w 3653298"/>
                <a:gd name="connsiteY6" fmla="*/ 2634276 h 2634276"/>
                <a:gd name="connsiteX0" fmla="*/ 1 w 3652840"/>
                <a:gd name="connsiteY0" fmla="*/ 2634276 h 2634276"/>
                <a:gd name="connsiteX1" fmla="*/ 813698 w 3652840"/>
                <a:gd name="connsiteY1" fmla="*/ 1419608 h 2634276"/>
                <a:gd name="connsiteX2" fmla="*/ 3652840 w 3652840"/>
                <a:gd name="connsiteY2" fmla="*/ 0 h 2634276"/>
                <a:gd name="connsiteX3" fmla="*/ 3652840 w 3652840"/>
                <a:gd name="connsiteY3" fmla="*/ 796413 h 2634276"/>
                <a:gd name="connsiteX4" fmla="*/ 816080 w 3652840"/>
                <a:gd name="connsiteY4" fmla="*/ 2219708 h 2634276"/>
                <a:gd name="connsiteX5" fmla="*/ 1 w 3652840"/>
                <a:gd name="connsiteY5" fmla="*/ 2634276 h 2634276"/>
                <a:gd name="connsiteX0" fmla="*/ 2382 w 2839142"/>
                <a:gd name="connsiteY0" fmla="*/ 2219708 h 2219708"/>
                <a:gd name="connsiteX1" fmla="*/ 0 w 2839142"/>
                <a:gd name="connsiteY1" fmla="*/ 1419608 h 2219708"/>
                <a:gd name="connsiteX2" fmla="*/ 2839142 w 2839142"/>
                <a:gd name="connsiteY2" fmla="*/ 0 h 2219708"/>
                <a:gd name="connsiteX3" fmla="*/ 2839142 w 2839142"/>
                <a:gd name="connsiteY3" fmla="*/ 796413 h 2219708"/>
                <a:gd name="connsiteX4" fmla="*/ 2382 w 2839142"/>
                <a:gd name="connsiteY4" fmla="*/ 2219708 h 2219708"/>
                <a:gd name="connsiteX0" fmla="*/ 2382 w 2839142"/>
                <a:gd name="connsiteY0" fmla="*/ 2219708 h 2219708"/>
                <a:gd name="connsiteX1" fmla="*/ 0 w 2839142"/>
                <a:gd name="connsiteY1" fmla="*/ 1419608 h 2219708"/>
                <a:gd name="connsiteX2" fmla="*/ 804863 w 2839142"/>
                <a:gd name="connsiteY2" fmla="*/ 1014411 h 2219708"/>
                <a:gd name="connsiteX3" fmla="*/ 2839142 w 2839142"/>
                <a:gd name="connsiteY3" fmla="*/ 0 h 2219708"/>
                <a:gd name="connsiteX4" fmla="*/ 2839142 w 2839142"/>
                <a:gd name="connsiteY4" fmla="*/ 796413 h 2219708"/>
                <a:gd name="connsiteX5" fmla="*/ 2382 w 2839142"/>
                <a:gd name="connsiteY5" fmla="*/ 2219708 h 2219708"/>
                <a:gd name="connsiteX0" fmla="*/ 2382 w 2839142"/>
                <a:gd name="connsiteY0" fmla="*/ 2219708 h 2219708"/>
                <a:gd name="connsiteX1" fmla="*/ 0 w 2839142"/>
                <a:gd name="connsiteY1" fmla="*/ 1419608 h 2219708"/>
                <a:gd name="connsiteX2" fmla="*/ 804863 w 2839142"/>
                <a:gd name="connsiteY2" fmla="*/ 1014411 h 2219708"/>
                <a:gd name="connsiteX3" fmla="*/ 2839142 w 2839142"/>
                <a:gd name="connsiteY3" fmla="*/ 0 h 2219708"/>
                <a:gd name="connsiteX4" fmla="*/ 2839142 w 2839142"/>
                <a:gd name="connsiteY4" fmla="*/ 796413 h 2219708"/>
                <a:gd name="connsiteX5" fmla="*/ 807244 w 2839142"/>
                <a:gd name="connsiteY5" fmla="*/ 1814511 h 2219708"/>
                <a:gd name="connsiteX6" fmla="*/ 2382 w 2839142"/>
                <a:gd name="connsiteY6" fmla="*/ 2219708 h 2219708"/>
                <a:gd name="connsiteX0" fmla="*/ 0 w 2836760"/>
                <a:gd name="connsiteY0" fmla="*/ 2219708 h 2219708"/>
                <a:gd name="connsiteX1" fmla="*/ 802481 w 2836760"/>
                <a:gd name="connsiteY1" fmla="*/ 1014411 h 2219708"/>
                <a:gd name="connsiteX2" fmla="*/ 2836760 w 2836760"/>
                <a:gd name="connsiteY2" fmla="*/ 0 h 2219708"/>
                <a:gd name="connsiteX3" fmla="*/ 2836760 w 2836760"/>
                <a:gd name="connsiteY3" fmla="*/ 796413 h 2219708"/>
                <a:gd name="connsiteX4" fmla="*/ 804862 w 2836760"/>
                <a:gd name="connsiteY4" fmla="*/ 1814511 h 2219708"/>
                <a:gd name="connsiteX5" fmla="*/ 0 w 2836760"/>
                <a:gd name="connsiteY5" fmla="*/ 2219708 h 2219708"/>
                <a:gd name="connsiteX0" fmla="*/ 2381 w 2034279"/>
                <a:gd name="connsiteY0" fmla="*/ 1814511 h 1814511"/>
                <a:gd name="connsiteX1" fmla="*/ 0 w 2034279"/>
                <a:gd name="connsiteY1" fmla="*/ 1014411 h 1814511"/>
                <a:gd name="connsiteX2" fmla="*/ 2034279 w 2034279"/>
                <a:gd name="connsiteY2" fmla="*/ 0 h 1814511"/>
                <a:gd name="connsiteX3" fmla="*/ 2034279 w 2034279"/>
                <a:gd name="connsiteY3" fmla="*/ 796413 h 1814511"/>
                <a:gd name="connsiteX4" fmla="*/ 2381 w 2034279"/>
                <a:gd name="connsiteY4" fmla="*/ 1814511 h 1814511"/>
                <a:gd name="connsiteX0" fmla="*/ 2381 w 2034279"/>
                <a:gd name="connsiteY0" fmla="*/ 1814511 h 1814511"/>
                <a:gd name="connsiteX1" fmla="*/ 0 w 2034279"/>
                <a:gd name="connsiteY1" fmla="*/ 1014411 h 1814511"/>
                <a:gd name="connsiteX2" fmla="*/ 2034279 w 2034279"/>
                <a:gd name="connsiteY2" fmla="*/ 0 h 1814511"/>
                <a:gd name="connsiteX3" fmla="*/ 2034279 w 2034279"/>
                <a:gd name="connsiteY3" fmla="*/ 796413 h 1814511"/>
                <a:gd name="connsiteX4" fmla="*/ 814387 w 2034279"/>
                <a:gd name="connsiteY4" fmla="*/ 1408112 h 1814511"/>
                <a:gd name="connsiteX5" fmla="*/ 2381 w 2034279"/>
                <a:gd name="connsiteY5" fmla="*/ 1814511 h 1814511"/>
                <a:gd name="connsiteX0" fmla="*/ 2381 w 2034279"/>
                <a:gd name="connsiteY0" fmla="*/ 1814511 h 1814511"/>
                <a:gd name="connsiteX1" fmla="*/ 0 w 2034279"/>
                <a:gd name="connsiteY1" fmla="*/ 1014411 h 1814511"/>
                <a:gd name="connsiteX2" fmla="*/ 814387 w 2034279"/>
                <a:gd name="connsiteY2" fmla="*/ 603250 h 1814511"/>
                <a:gd name="connsiteX3" fmla="*/ 2034279 w 2034279"/>
                <a:gd name="connsiteY3" fmla="*/ 0 h 1814511"/>
                <a:gd name="connsiteX4" fmla="*/ 2034279 w 2034279"/>
                <a:gd name="connsiteY4" fmla="*/ 796413 h 1814511"/>
                <a:gd name="connsiteX5" fmla="*/ 814387 w 2034279"/>
                <a:gd name="connsiteY5" fmla="*/ 1408112 h 1814511"/>
                <a:gd name="connsiteX6" fmla="*/ 2381 w 2034279"/>
                <a:gd name="connsiteY6" fmla="*/ 1814511 h 1814511"/>
                <a:gd name="connsiteX0" fmla="*/ 0 w 2031898"/>
                <a:gd name="connsiteY0" fmla="*/ 1814511 h 1814511"/>
                <a:gd name="connsiteX1" fmla="*/ 812006 w 2031898"/>
                <a:gd name="connsiteY1" fmla="*/ 603250 h 1814511"/>
                <a:gd name="connsiteX2" fmla="*/ 2031898 w 2031898"/>
                <a:gd name="connsiteY2" fmla="*/ 0 h 1814511"/>
                <a:gd name="connsiteX3" fmla="*/ 2031898 w 2031898"/>
                <a:gd name="connsiteY3" fmla="*/ 796413 h 1814511"/>
                <a:gd name="connsiteX4" fmla="*/ 812006 w 2031898"/>
                <a:gd name="connsiteY4" fmla="*/ 1408112 h 1814511"/>
                <a:gd name="connsiteX5" fmla="*/ 0 w 2031898"/>
                <a:gd name="connsiteY5" fmla="*/ 1814511 h 1814511"/>
                <a:gd name="connsiteX0" fmla="*/ 0 w 1219892"/>
                <a:gd name="connsiteY0" fmla="*/ 1408112 h 1408112"/>
                <a:gd name="connsiteX1" fmla="*/ 0 w 1219892"/>
                <a:gd name="connsiteY1" fmla="*/ 603250 h 1408112"/>
                <a:gd name="connsiteX2" fmla="*/ 1219892 w 1219892"/>
                <a:gd name="connsiteY2" fmla="*/ 0 h 1408112"/>
                <a:gd name="connsiteX3" fmla="*/ 1219892 w 1219892"/>
                <a:gd name="connsiteY3" fmla="*/ 796413 h 1408112"/>
                <a:gd name="connsiteX4" fmla="*/ 0 w 1219892"/>
                <a:gd name="connsiteY4" fmla="*/ 1408112 h 1408112"/>
                <a:gd name="connsiteX0" fmla="*/ 0 w 1219892"/>
                <a:gd name="connsiteY0" fmla="*/ 1400968 h 1400968"/>
                <a:gd name="connsiteX1" fmla="*/ 0 w 1219892"/>
                <a:gd name="connsiteY1" fmla="*/ 596106 h 1400968"/>
                <a:gd name="connsiteX2" fmla="*/ 1212748 w 1219892"/>
                <a:gd name="connsiteY2" fmla="*/ 0 h 1400968"/>
                <a:gd name="connsiteX3" fmla="*/ 1219892 w 1219892"/>
                <a:gd name="connsiteY3" fmla="*/ 789269 h 1400968"/>
                <a:gd name="connsiteX4" fmla="*/ 0 w 1219892"/>
                <a:gd name="connsiteY4" fmla="*/ 1400968 h 1400968"/>
                <a:gd name="connsiteX0" fmla="*/ 0 w 1215129"/>
                <a:gd name="connsiteY0" fmla="*/ 1400968 h 1400968"/>
                <a:gd name="connsiteX1" fmla="*/ 0 w 1215129"/>
                <a:gd name="connsiteY1" fmla="*/ 596106 h 1400968"/>
                <a:gd name="connsiteX2" fmla="*/ 1212748 w 1215129"/>
                <a:gd name="connsiteY2" fmla="*/ 0 h 1400968"/>
                <a:gd name="connsiteX3" fmla="*/ 1215129 w 1215129"/>
                <a:gd name="connsiteY3" fmla="*/ 791651 h 1400968"/>
                <a:gd name="connsiteX4" fmla="*/ 0 w 1215129"/>
                <a:gd name="connsiteY4" fmla="*/ 1400968 h 140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5129" h="1400968">
                  <a:moveTo>
                    <a:pt x="0" y="1400968"/>
                  </a:moveTo>
                  <a:lnTo>
                    <a:pt x="0" y="596106"/>
                  </a:lnTo>
                  <a:lnTo>
                    <a:pt x="1212748" y="0"/>
                  </a:lnTo>
                  <a:cubicBezTo>
                    <a:pt x="1215129" y="263090"/>
                    <a:pt x="1212748" y="528561"/>
                    <a:pt x="1215129" y="791651"/>
                  </a:cubicBezTo>
                  <a:lnTo>
                    <a:pt x="0" y="1400968"/>
                  </a:lnTo>
                  <a:close/>
                </a:path>
              </a:pathLst>
            </a:custGeom>
            <a:gradFill flip="none" rotWithShape="1">
              <a:gsLst>
                <a:gs pos="32000">
                  <a:schemeClr val="accent6">
                    <a:lumMod val="50000"/>
                  </a:schemeClr>
                </a:gs>
                <a:gs pos="0">
                  <a:schemeClr val="accent6">
                    <a:lumMod val="50000"/>
                  </a:schemeClr>
                </a:gs>
                <a:gs pos="95000">
                  <a:schemeClr val="accent6">
                    <a:lumMod val="60000"/>
                    <a:lumOff val="40000"/>
                  </a:schemeClr>
                </a:gs>
              </a:gsLst>
              <a:lin ang="810000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cxnSp>
        <p:nvCxnSpPr>
          <p:cNvPr id="20" name="Straight Connector 19"/>
          <p:cNvCxnSpPr/>
          <p:nvPr/>
        </p:nvCxnSpPr>
        <p:spPr>
          <a:xfrm>
            <a:off x="6315900" y="1879880"/>
            <a:ext cx="0" cy="741523"/>
          </a:xfrm>
          <a:prstGeom prst="line">
            <a:avLst/>
          </a:prstGeom>
          <a:ln>
            <a:solidFill>
              <a:schemeClr val="accent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6315900" y="2981195"/>
            <a:ext cx="0" cy="741523"/>
          </a:xfrm>
          <a:prstGeom prst="line">
            <a:avLst/>
          </a:prstGeom>
          <a:ln>
            <a:solidFill>
              <a:schemeClr val="accent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6315900" y="4126388"/>
            <a:ext cx="0" cy="741523"/>
          </a:xfrm>
          <a:prstGeom prst="line">
            <a:avLst/>
          </a:prstGeom>
          <a:ln>
            <a:solidFill>
              <a:schemeClr val="accent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6315900" y="5229166"/>
            <a:ext cx="0" cy="741523"/>
          </a:xfrm>
          <a:prstGeom prst="line">
            <a:avLst/>
          </a:prstGeom>
          <a:ln>
            <a:solidFill>
              <a:schemeClr val="accent1">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24" name="TextBox 42"/>
          <p:cNvSpPr txBox="1">
            <a:spLocks noChangeArrowheads="1"/>
          </p:cNvSpPr>
          <p:nvPr/>
        </p:nvSpPr>
        <p:spPr bwMode="auto">
          <a:xfrm>
            <a:off x="5240006" y="1917907"/>
            <a:ext cx="67197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pPr eaLnBrk="1" hangingPunct="1"/>
            <a:r>
              <a:rPr lang="en-US" sz="3600" b="1" dirty="0">
                <a:solidFill>
                  <a:schemeClr val="bg1"/>
                </a:solidFill>
                <a:latin typeface="+mj-lt"/>
              </a:rPr>
              <a:t>01</a:t>
            </a:r>
          </a:p>
        </p:txBody>
      </p:sp>
      <p:sp>
        <p:nvSpPr>
          <p:cNvPr id="25" name="TextBox 48"/>
          <p:cNvSpPr txBox="1">
            <a:spLocks noChangeArrowheads="1"/>
          </p:cNvSpPr>
          <p:nvPr/>
        </p:nvSpPr>
        <p:spPr bwMode="auto">
          <a:xfrm>
            <a:off x="5240006" y="3054324"/>
            <a:ext cx="67197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pPr eaLnBrk="1" hangingPunct="1"/>
            <a:r>
              <a:rPr lang="en-US" sz="3600" b="1" dirty="0">
                <a:solidFill>
                  <a:schemeClr val="bg1"/>
                </a:solidFill>
                <a:latin typeface="+mj-lt"/>
              </a:rPr>
              <a:t>02</a:t>
            </a:r>
          </a:p>
        </p:txBody>
      </p:sp>
      <p:sp>
        <p:nvSpPr>
          <p:cNvPr id="26" name="TextBox 49"/>
          <p:cNvSpPr txBox="1">
            <a:spLocks noChangeArrowheads="1"/>
          </p:cNvSpPr>
          <p:nvPr/>
        </p:nvSpPr>
        <p:spPr bwMode="auto">
          <a:xfrm>
            <a:off x="5240006" y="4168802"/>
            <a:ext cx="67197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pPr eaLnBrk="1" hangingPunct="1"/>
            <a:r>
              <a:rPr lang="en-US" sz="3600" b="1">
                <a:solidFill>
                  <a:schemeClr val="bg1"/>
                </a:solidFill>
                <a:latin typeface="+mj-lt"/>
              </a:rPr>
              <a:t>03</a:t>
            </a:r>
          </a:p>
        </p:txBody>
      </p:sp>
      <p:sp>
        <p:nvSpPr>
          <p:cNvPr id="27" name="TextBox 50"/>
          <p:cNvSpPr txBox="1">
            <a:spLocks noChangeArrowheads="1"/>
          </p:cNvSpPr>
          <p:nvPr/>
        </p:nvSpPr>
        <p:spPr bwMode="auto">
          <a:xfrm>
            <a:off x="5240006" y="5302294"/>
            <a:ext cx="67197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pPr eaLnBrk="1" hangingPunct="1"/>
            <a:r>
              <a:rPr lang="en-US" sz="3600" b="1" dirty="0">
                <a:solidFill>
                  <a:schemeClr val="bg1"/>
                </a:solidFill>
                <a:latin typeface="+mj-lt"/>
              </a:rPr>
              <a:t>04</a:t>
            </a:r>
          </a:p>
        </p:txBody>
      </p:sp>
      <p:sp>
        <p:nvSpPr>
          <p:cNvPr id="28" name="Rectangle 27"/>
          <p:cNvSpPr/>
          <p:nvPr/>
        </p:nvSpPr>
        <p:spPr>
          <a:xfrm>
            <a:off x="1112622" y="2764882"/>
            <a:ext cx="4697761" cy="461665"/>
          </a:xfrm>
          <a:prstGeom prst="rect">
            <a:avLst/>
          </a:prstGeom>
          <a:ln>
            <a:noFill/>
          </a:ln>
        </p:spPr>
        <p:txBody>
          <a:bodyPr wrap="none">
            <a:spAutoFit/>
            <a:scene3d>
              <a:camera prst="perspectiveContrastingRightFacing">
                <a:rot lat="1584000" lon="19024694" rev="232106"/>
              </a:camera>
              <a:lightRig rig="threePt" dir="t"/>
            </a:scene3d>
          </a:bodyPr>
          <a:lstStyle/>
          <a:p>
            <a:pPr algn="ctr" fontAlgn="auto">
              <a:spcBef>
                <a:spcPts val="0"/>
              </a:spcBef>
              <a:spcAft>
                <a:spcPts val="0"/>
              </a:spcAft>
              <a:defRPr/>
            </a:pPr>
            <a:r>
              <a:rPr lang="en-US" sz="2400" b="1" dirty="0">
                <a:solidFill>
                  <a:schemeClr val="bg1"/>
                </a:solidFill>
                <a:effectLst>
                  <a:glow rad="114300">
                    <a:schemeClr val="accent1">
                      <a:alpha val="80000"/>
                    </a:schemeClr>
                  </a:glow>
                </a:effectLst>
              </a:rPr>
              <a:t>Replace sample text with your text.</a:t>
            </a:r>
          </a:p>
        </p:txBody>
      </p:sp>
      <p:sp>
        <p:nvSpPr>
          <p:cNvPr id="29" name="Rectangle 28"/>
          <p:cNvSpPr/>
          <p:nvPr/>
        </p:nvSpPr>
        <p:spPr>
          <a:xfrm>
            <a:off x="2257771" y="3681052"/>
            <a:ext cx="2823377" cy="707886"/>
          </a:xfrm>
          <a:prstGeom prst="rect">
            <a:avLst/>
          </a:prstGeom>
        </p:spPr>
        <p:txBody>
          <a:bodyPr>
            <a:spAutoFit/>
            <a:scene3d>
              <a:camera prst="perspectiveContrastingRightFacing">
                <a:rot lat="1584000" lon="19024694" rev="232106"/>
              </a:camera>
              <a:lightRig rig="threePt" dir="t"/>
            </a:scene3d>
          </a:bodyPr>
          <a:lstStyle/>
          <a:p>
            <a:pPr algn="ctr" fontAlgn="auto">
              <a:spcBef>
                <a:spcPts val="0"/>
              </a:spcBef>
              <a:spcAft>
                <a:spcPts val="0"/>
              </a:spcAft>
              <a:defRPr/>
            </a:pPr>
            <a:r>
              <a:rPr lang="en-US" sz="2000" b="1" dirty="0">
                <a:solidFill>
                  <a:schemeClr val="bg1"/>
                </a:solidFill>
                <a:effectLst>
                  <a:glow rad="114300">
                    <a:schemeClr val="accent3">
                      <a:alpha val="80000"/>
                    </a:schemeClr>
                  </a:glow>
                </a:effectLst>
              </a:rPr>
              <a:t>Replace sample text with your text.</a:t>
            </a:r>
          </a:p>
        </p:txBody>
      </p:sp>
      <p:sp>
        <p:nvSpPr>
          <p:cNvPr id="30" name="Rectangle 29"/>
          <p:cNvSpPr/>
          <p:nvPr/>
        </p:nvSpPr>
        <p:spPr>
          <a:xfrm>
            <a:off x="2841287" y="4561931"/>
            <a:ext cx="2740342" cy="646331"/>
          </a:xfrm>
          <a:prstGeom prst="rect">
            <a:avLst/>
          </a:prstGeom>
        </p:spPr>
        <p:txBody>
          <a:bodyPr>
            <a:spAutoFit/>
            <a:scene3d>
              <a:camera prst="perspectiveContrastingRightFacing">
                <a:rot lat="1584000" lon="19024694" rev="232106"/>
              </a:camera>
              <a:lightRig rig="threePt" dir="t"/>
            </a:scene3d>
          </a:bodyPr>
          <a:lstStyle/>
          <a:p>
            <a:pPr algn="ctr" fontAlgn="auto">
              <a:spcBef>
                <a:spcPts val="0"/>
              </a:spcBef>
              <a:spcAft>
                <a:spcPts val="0"/>
              </a:spcAft>
              <a:defRPr/>
            </a:pPr>
            <a:r>
              <a:rPr lang="en-US" b="1" dirty="0">
                <a:solidFill>
                  <a:schemeClr val="bg1"/>
                </a:solidFill>
                <a:effectLst>
                  <a:glow rad="114300">
                    <a:schemeClr val="accent2">
                      <a:lumMod val="75000"/>
                      <a:alpha val="80000"/>
                    </a:schemeClr>
                  </a:glow>
                </a:effectLst>
              </a:rPr>
              <a:t>Replace sample text with your text.</a:t>
            </a:r>
          </a:p>
        </p:txBody>
      </p:sp>
      <p:sp>
        <p:nvSpPr>
          <p:cNvPr id="31" name="Rectangle 30"/>
          <p:cNvSpPr/>
          <p:nvPr/>
        </p:nvSpPr>
        <p:spPr>
          <a:xfrm>
            <a:off x="3733860" y="5437648"/>
            <a:ext cx="1655665" cy="527825"/>
          </a:xfrm>
          <a:prstGeom prst="rect">
            <a:avLst/>
          </a:prstGeom>
        </p:spPr>
        <p:txBody>
          <a:bodyPr>
            <a:spAutoFit/>
            <a:scene3d>
              <a:camera prst="perspectiveContrastingRightFacing">
                <a:rot lat="1584000" lon="19024694" rev="232106"/>
              </a:camera>
              <a:lightRig rig="threePt" dir="t"/>
            </a:scene3d>
          </a:bodyPr>
          <a:lstStyle/>
          <a:p>
            <a:pPr algn="ctr" fontAlgn="auto">
              <a:spcBef>
                <a:spcPts val="0"/>
              </a:spcBef>
              <a:spcAft>
                <a:spcPts val="0"/>
              </a:spcAft>
              <a:defRPr/>
            </a:pPr>
            <a:r>
              <a:rPr lang="en-US" sz="1600" b="1" dirty="0">
                <a:solidFill>
                  <a:schemeClr val="bg1"/>
                </a:solidFill>
                <a:effectLst>
                  <a:glow rad="114300">
                    <a:srgbClr val="82001C">
                      <a:alpha val="80000"/>
                    </a:srgbClr>
                  </a:glow>
                </a:effectLst>
              </a:rPr>
              <a:t>Replace sample text with your text.</a:t>
            </a:r>
          </a:p>
        </p:txBody>
      </p:sp>
      <p:sp>
        <p:nvSpPr>
          <p:cNvPr id="32" name="Rectangle 57"/>
          <p:cNvSpPr>
            <a:spLocks noChangeArrowheads="1"/>
          </p:cNvSpPr>
          <p:nvPr/>
        </p:nvSpPr>
        <p:spPr bwMode="auto">
          <a:xfrm>
            <a:off x="6436944" y="1901818"/>
            <a:ext cx="423105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pPr eaLnBrk="1" hangingPunct="1"/>
            <a:r>
              <a:rPr lang="en-US" sz="1400" dirty="0">
                <a:solidFill>
                  <a:schemeClr val="tx1">
                    <a:lumMod val="65000"/>
                    <a:lumOff val="35000"/>
                  </a:schemeClr>
                </a:solidFill>
                <a:latin typeface="+mn-lt"/>
              </a:rPr>
              <a:t>Lorem ipsum dolor sit </a:t>
            </a:r>
            <a:r>
              <a:rPr lang="en-US" sz="1400" dirty="0" err="1">
                <a:solidFill>
                  <a:schemeClr val="tx1">
                    <a:lumMod val="65000"/>
                    <a:lumOff val="35000"/>
                  </a:schemeClr>
                </a:solidFill>
                <a:latin typeface="+mn-lt"/>
              </a:rPr>
              <a:t>amet</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consectetur</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adipiscing</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elit</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Fusce</a:t>
            </a:r>
            <a:r>
              <a:rPr lang="en-US" sz="1400" dirty="0">
                <a:solidFill>
                  <a:schemeClr val="tx1">
                    <a:lumMod val="65000"/>
                    <a:lumOff val="35000"/>
                  </a:schemeClr>
                </a:solidFill>
                <a:latin typeface="+mn-lt"/>
              </a:rPr>
              <a:t> id </a:t>
            </a:r>
            <a:r>
              <a:rPr lang="en-US" sz="1400" dirty="0" err="1">
                <a:solidFill>
                  <a:schemeClr val="tx1">
                    <a:lumMod val="65000"/>
                    <a:lumOff val="35000"/>
                  </a:schemeClr>
                </a:solidFill>
                <a:latin typeface="+mn-lt"/>
              </a:rPr>
              <a:t>urna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blandit</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eleifend</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nulla</a:t>
            </a:r>
            <a:r>
              <a:rPr lang="en-US" sz="1400" dirty="0">
                <a:solidFill>
                  <a:schemeClr val="tx1">
                    <a:lumMod val="65000"/>
                    <a:lumOff val="35000"/>
                  </a:schemeClr>
                </a:solidFill>
                <a:latin typeface="+mn-lt"/>
              </a:rPr>
              <a:t> ac </a:t>
            </a:r>
            <a:r>
              <a:rPr lang="en-US" sz="1400" dirty="0" err="1">
                <a:solidFill>
                  <a:schemeClr val="tx1">
                    <a:lumMod val="65000"/>
                    <a:lumOff val="35000"/>
                  </a:schemeClr>
                </a:solidFill>
                <a:latin typeface="+mn-lt"/>
              </a:rPr>
              <a:t>fringilla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purus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Nulla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iaculis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tempor</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felis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ut</a:t>
            </a:r>
            <a:r>
              <a:rPr lang="en-US" sz="1400" dirty="0">
                <a:solidFill>
                  <a:schemeClr val="tx1">
                    <a:lumMod val="65000"/>
                    <a:lumOff val="35000"/>
                  </a:schemeClr>
                </a:solidFill>
                <a:latin typeface="+mn-lt"/>
              </a:rPr>
              <a:t> cursus.</a:t>
            </a:r>
          </a:p>
        </p:txBody>
      </p:sp>
      <p:sp>
        <p:nvSpPr>
          <p:cNvPr id="33" name="Rectangle 57"/>
          <p:cNvSpPr>
            <a:spLocks noChangeArrowheads="1"/>
          </p:cNvSpPr>
          <p:nvPr/>
        </p:nvSpPr>
        <p:spPr bwMode="auto">
          <a:xfrm>
            <a:off x="6436946" y="3056165"/>
            <a:ext cx="4231054"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pPr eaLnBrk="1" hangingPunct="1"/>
            <a:r>
              <a:rPr lang="en-US" sz="1400" dirty="0">
                <a:solidFill>
                  <a:schemeClr val="tx1">
                    <a:lumMod val="65000"/>
                    <a:lumOff val="35000"/>
                  </a:schemeClr>
                </a:solidFill>
                <a:latin typeface="+mn-lt"/>
              </a:rPr>
              <a:t>Lorem ipsum dolor sit </a:t>
            </a:r>
            <a:r>
              <a:rPr lang="en-US" sz="1400" dirty="0" err="1">
                <a:solidFill>
                  <a:schemeClr val="tx1">
                    <a:lumMod val="65000"/>
                    <a:lumOff val="35000"/>
                  </a:schemeClr>
                </a:solidFill>
                <a:latin typeface="+mn-lt"/>
              </a:rPr>
              <a:t>amet</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consectetur</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adipiscing</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elit</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Fusce</a:t>
            </a:r>
            <a:r>
              <a:rPr lang="en-US" sz="1400" dirty="0">
                <a:solidFill>
                  <a:schemeClr val="tx1">
                    <a:lumMod val="65000"/>
                    <a:lumOff val="35000"/>
                  </a:schemeClr>
                </a:solidFill>
                <a:latin typeface="+mn-lt"/>
              </a:rPr>
              <a:t> id </a:t>
            </a:r>
            <a:r>
              <a:rPr lang="en-US" sz="1400" dirty="0" err="1">
                <a:solidFill>
                  <a:schemeClr val="tx1">
                    <a:lumMod val="65000"/>
                    <a:lumOff val="35000"/>
                  </a:schemeClr>
                </a:solidFill>
                <a:latin typeface="+mn-lt"/>
              </a:rPr>
              <a:t>urna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blandit</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eleifend</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nulla</a:t>
            </a:r>
            <a:r>
              <a:rPr lang="en-US" sz="1400" dirty="0">
                <a:solidFill>
                  <a:schemeClr val="tx1">
                    <a:lumMod val="65000"/>
                    <a:lumOff val="35000"/>
                  </a:schemeClr>
                </a:solidFill>
                <a:latin typeface="+mn-lt"/>
              </a:rPr>
              <a:t> ac </a:t>
            </a:r>
            <a:r>
              <a:rPr lang="en-US" sz="1400" dirty="0" err="1">
                <a:solidFill>
                  <a:schemeClr val="tx1">
                    <a:lumMod val="65000"/>
                    <a:lumOff val="35000"/>
                  </a:schemeClr>
                </a:solidFill>
                <a:latin typeface="+mn-lt"/>
              </a:rPr>
              <a:t>fringilla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purus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Nulla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iaculis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tempor</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felis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ut</a:t>
            </a:r>
            <a:r>
              <a:rPr lang="en-US" sz="1400" dirty="0">
                <a:solidFill>
                  <a:schemeClr val="tx1">
                    <a:lumMod val="65000"/>
                    <a:lumOff val="35000"/>
                  </a:schemeClr>
                </a:solidFill>
                <a:latin typeface="+mn-lt"/>
              </a:rPr>
              <a:t> cursus.</a:t>
            </a:r>
          </a:p>
        </p:txBody>
      </p:sp>
      <p:sp>
        <p:nvSpPr>
          <p:cNvPr id="34" name="Rectangle 57"/>
          <p:cNvSpPr>
            <a:spLocks noChangeArrowheads="1"/>
          </p:cNvSpPr>
          <p:nvPr/>
        </p:nvSpPr>
        <p:spPr bwMode="auto">
          <a:xfrm>
            <a:off x="6436946" y="4170470"/>
            <a:ext cx="4231054"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pPr eaLnBrk="1" hangingPunct="1"/>
            <a:r>
              <a:rPr lang="en-US" sz="1400" dirty="0">
                <a:solidFill>
                  <a:schemeClr val="tx1">
                    <a:lumMod val="65000"/>
                    <a:lumOff val="35000"/>
                  </a:schemeClr>
                </a:solidFill>
                <a:latin typeface="+mn-lt"/>
              </a:rPr>
              <a:t>Lorem ipsum dolor sit </a:t>
            </a:r>
            <a:r>
              <a:rPr lang="en-US" sz="1400" dirty="0" err="1">
                <a:solidFill>
                  <a:schemeClr val="tx1">
                    <a:lumMod val="65000"/>
                    <a:lumOff val="35000"/>
                  </a:schemeClr>
                </a:solidFill>
                <a:latin typeface="+mn-lt"/>
              </a:rPr>
              <a:t>amet</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consectetur</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adipiscing</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elit</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Fusce</a:t>
            </a:r>
            <a:r>
              <a:rPr lang="en-US" sz="1400" dirty="0">
                <a:solidFill>
                  <a:schemeClr val="tx1">
                    <a:lumMod val="65000"/>
                    <a:lumOff val="35000"/>
                  </a:schemeClr>
                </a:solidFill>
                <a:latin typeface="+mn-lt"/>
              </a:rPr>
              <a:t> id </a:t>
            </a:r>
            <a:r>
              <a:rPr lang="en-US" sz="1400" dirty="0" err="1">
                <a:solidFill>
                  <a:schemeClr val="tx1">
                    <a:lumMod val="65000"/>
                    <a:lumOff val="35000"/>
                  </a:schemeClr>
                </a:solidFill>
                <a:latin typeface="+mn-lt"/>
              </a:rPr>
              <a:t>urna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blandit</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eleifend</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nulla</a:t>
            </a:r>
            <a:r>
              <a:rPr lang="en-US" sz="1400" dirty="0">
                <a:solidFill>
                  <a:schemeClr val="tx1">
                    <a:lumMod val="65000"/>
                    <a:lumOff val="35000"/>
                  </a:schemeClr>
                </a:solidFill>
                <a:latin typeface="+mn-lt"/>
              </a:rPr>
              <a:t> ac </a:t>
            </a:r>
            <a:r>
              <a:rPr lang="en-US" sz="1400" dirty="0" err="1">
                <a:solidFill>
                  <a:schemeClr val="tx1">
                    <a:lumMod val="65000"/>
                    <a:lumOff val="35000"/>
                  </a:schemeClr>
                </a:solidFill>
                <a:latin typeface="+mn-lt"/>
              </a:rPr>
              <a:t>fringilla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purus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Nulla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iaculis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tempor</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felis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ut</a:t>
            </a:r>
            <a:r>
              <a:rPr lang="en-US" sz="1400" dirty="0">
                <a:solidFill>
                  <a:schemeClr val="tx1">
                    <a:lumMod val="65000"/>
                    <a:lumOff val="35000"/>
                  </a:schemeClr>
                </a:solidFill>
                <a:latin typeface="+mn-lt"/>
              </a:rPr>
              <a:t> cursus.</a:t>
            </a:r>
          </a:p>
        </p:txBody>
      </p:sp>
      <p:sp>
        <p:nvSpPr>
          <p:cNvPr id="6" name="Rectangle 57"/>
          <p:cNvSpPr>
            <a:spLocks noChangeArrowheads="1"/>
          </p:cNvSpPr>
          <p:nvPr/>
        </p:nvSpPr>
        <p:spPr bwMode="auto">
          <a:xfrm>
            <a:off x="6457044" y="5296568"/>
            <a:ext cx="420980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pPr eaLnBrk="1" hangingPunct="1"/>
            <a:r>
              <a:rPr lang="en-US" sz="1400" dirty="0">
                <a:solidFill>
                  <a:schemeClr val="tx1">
                    <a:lumMod val="65000"/>
                    <a:lumOff val="35000"/>
                  </a:schemeClr>
                </a:solidFill>
                <a:latin typeface="+mn-lt"/>
              </a:rPr>
              <a:t>Lorem ipsum dolor sit </a:t>
            </a:r>
            <a:r>
              <a:rPr lang="en-US" sz="1400" dirty="0" err="1">
                <a:solidFill>
                  <a:schemeClr val="tx1">
                    <a:lumMod val="65000"/>
                    <a:lumOff val="35000"/>
                  </a:schemeClr>
                </a:solidFill>
                <a:latin typeface="+mn-lt"/>
              </a:rPr>
              <a:t>amet</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consectetur</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adipiscing</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elit</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Fusce</a:t>
            </a:r>
            <a:r>
              <a:rPr lang="en-US" sz="1400" dirty="0">
                <a:solidFill>
                  <a:schemeClr val="tx1">
                    <a:lumMod val="65000"/>
                    <a:lumOff val="35000"/>
                  </a:schemeClr>
                </a:solidFill>
                <a:latin typeface="+mn-lt"/>
              </a:rPr>
              <a:t> id </a:t>
            </a:r>
            <a:r>
              <a:rPr lang="en-US" sz="1400" dirty="0" err="1">
                <a:solidFill>
                  <a:schemeClr val="tx1">
                    <a:lumMod val="65000"/>
                    <a:lumOff val="35000"/>
                  </a:schemeClr>
                </a:solidFill>
                <a:latin typeface="+mn-lt"/>
              </a:rPr>
              <a:t>urna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blandit</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eleifend</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nulla</a:t>
            </a:r>
            <a:r>
              <a:rPr lang="en-US" sz="1400" dirty="0">
                <a:solidFill>
                  <a:schemeClr val="tx1">
                    <a:lumMod val="65000"/>
                    <a:lumOff val="35000"/>
                  </a:schemeClr>
                </a:solidFill>
                <a:latin typeface="+mn-lt"/>
              </a:rPr>
              <a:t> ac </a:t>
            </a:r>
            <a:r>
              <a:rPr lang="en-US" sz="1400" dirty="0" err="1">
                <a:solidFill>
                  <a:schemeClr val="tx1">
                    <a:lumMod val="65000"/>
                    <a:lumOff val="35000"/>
                  </a:schemeClr>
                </a:solidFill>
                <a:latin typeface="+mn-lt"/>
              </a:rPr>
              <a:t>fringilla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purus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Nulla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iaculis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tempor</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felis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ut</a:t>
            </a:r>
            <a:r>
              <a:rPr lang="en-US" sz="1400" dirty="0">
                <a:solidFill>
                  <a:schemeClr val="tx1">
                    <a:lumMod val="65000"/>
                    <a:lumOff val="35000"/>
                  </a:schemeClr>
                </a:solidFill>
                <a:latin typeface="+mn-lt"/>
              </a:rPr>
              <a:t> cursus.</a:t>
            </a:r>
          </a:p>
        </p:txBody>
      </p:sp>
      <p:sp>
        <p:nvSpPr>
          <p:cNvPr id="35" name="Rectangle 34"/>
          <p:cNvSpPr/>
          <p:nvPr/>
        </p:nvSpPr>
        <p:spPr>
          <a:xfrm>
            <a:off x="860395" y="1234223"/>
            <a:ext cx="5287992" cy="369332"/>
          </a:xfrm>
          <a:prstGeom prst="rect">
            <a:avLst/>
          </a:prstGeom>
          <a:noFill/>
        </p:spPr>
        <p:txBody>
          <a:bodyPr wrap="square">
            <a:spAutoFit/>
          </a:bodyPr>
          <a:lstStyle/>
          <a:p>
            <a:r>
              <a:rPr lang="en-US" dirty="0">
                <a:solidFill>
                  <a:schemeClr val="tx1">
                    <a:lumMod val="50000"/>
                    <a:lumOff val="50000"/>
                  </a:schemeClr>
                </a:solidFill>
                <a:latin typeface="+mj-lt"/>
              </a:rPr>
              <a:t>Subtitle in this line about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77335053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barn(outVertical)">
                                      <p:cBhvr>
                                        <p:cTn id="7" dur="500"/>
                                        <p:tgtEl>
                                          <p:spTgt spid="3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down)">
                                      <p:cBhvr>
                                        <p:cTn id="11" dur="500"/>
                                        <p:tgtEl>
                                          <p:spTgt spid="7"/>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wipe(left)">
                                      <p:cBhvr>
                                        <p:cTn id="15" dur="500"/>
                                        <p:tgtEl>
                                          <p:spTgt spid="3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wipe(left)">
                                      <p:cBhvr>
                                        <p:cTn id="19" dur="500"/>
                                        <p:tgtEl>
                                          <p:spTgt spid="37"/>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wipe(left)">
                                      <p:cBhvr>
                                        <p:cTn id="23" dur="500"/>
                                        <p:tgtEl>
                                          <p:spTgt spid="38"/>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wipe(left)">
                                      <p:cBhvr>
                                        <p:cTn id="27" dur="500"/>
                                        <p:tgtEl>
                                          <p:spTgt spid="39"/>
                                        </p:tgtEl>
                                      </p:cBhvr>
                                    </p:animEffect>
                                  </p:childTnLst>
                                </p:cTn>
                              </p:par>
                            </p:childTnLst>
                          </p:cTn>
                        </p:par>
                        <p:par>
                          <p:cTn id="28" fill="hold">
                            <p:stCondLst>
                              <p:cond delay="3000"/>
                            </p:stCondLst>
                            <p:childTnLst>
                              <p:par>
                                <p:cTn id="29" presetID="14" presetClass="entr" presetSubtype="1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randombar(horizontal)">
                                      <p:cBhvr>
                                        <p:cTn id="31" dur="500"/>
                                        <p:tgtEl>
                                          <p:spTgt spid="24"/>
                                        </p:tgtEl>
                                      </p:cBhvr>
                                    </p:animEffect>
                                  </p:childTnLst>
                                </p:cTn>
                              </p:par>
                            </p:childTnLst>
                          </p:cTn>
                        </p:par>
                        <p:par>
                          <p:cTn id="32" fill="hold">
                            <p:stCondLst>
                              <p:cond delay="3500"/>
                            </p:stCondLst>
                            <p:childTnLst>
                              <p:par>
                                <p:cTn id="33" presetID="14" presetClass="entr" presetSubtype="10" fill="hold" grpId="0"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randombar(horizontal)">
                                      <p:cBhvr>
                                        <p:cTn id="35" dur="500"/>
                                        <p:tgtEl>
                                          <p:spTgt spid="25"/>
                                        </p:tgtEl>
                                      </p:cBhvr>
                                    </p:animEffect>
                                  </p:childTnLst>
                                </p:cTn>
                              </p:par>
                            </p:childTnLst>
                          </p:cTn>
                        </p:par>
                        <p:par>
                          <p:cTn id="36" fill="hold">
                            <p:stCondLst>
                              <p:cond delay="4000"/>
                            </p:stCondLst>
                            <p:childTnLst>
                              <p:par>
                                <p:cTn id="37" presetID="14" presetClass="entr" presetSubtype="10"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randombar(horizontal)">
                                      <p:cBhvr>
                                        <p:cTn id="39" dur="500"/>
                                        <p:tgtEl>
                                          <p:spTgt spid="26"/>
                                        </p:tgtEl>
                                      </p:cBhvr>
                                    </p:animEffect>
                                  </p:childTnLst>
                                </p:cTn>
                              </p:par>
                            </p:childTnLst>
                          </p:cTn>
                        </p:par>
                        <p:par>
                          <p:cTn id="40" fill="hold">
                            <p:stCondLst>
                              <p:cond delay="4500"/>
                            </p:stCondLst>
                            <p:childTnLst>
                              <p:par>
                                <p:cTn id="41" presetID="14" presetClass="entr" presetSubtype="10"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randombar(horizontal)">
                                      <p:cBhvr>
                                        <p:cTn id="43" dur="500"/>
                                        <p:tgtEl>
                                          <p:spTgt spid="27"/>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down)">
                                      <p:cBhvr>
                                        <p:cTn id="47" dur="500"/>
                                        <p:tgtEl>
                                          <p:spTgt spid="28"/>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Effect transition="in" filter="wipe(down)">
                                      <p:cBhvr>
                                        <p:cTn id="51" dur="500"/>
                                        <p:tgtEl>
                                          <p:spTgt spid="29"/>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wipe(down)">
                                      <p:cBhvr>
                                        <p:cTn id="55" dur="500"/>
                                        <p:tgtEl>
                                          <p:spTgt spid="30"/>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31"/>
                                        </p:tgtEl>
                                        <p:attrNameLst>
                                          <p:attrName>style.visibility</p:attrName>
                                        </p:attrNameLst>
                                      </p:cBhvr>
                                      <p:to>
                                        <p:strVal val="visible"/>
                                      </p:to>
                                    </p:set>
                                    <p:animEffect transition="in" filter="wipe(down)">
                                      <p:cBhvr>
                                        <p:cTn id="59" dur="500"/>
                                        <p:tgtEl>
                                          <p:spTgt spid="31"/>
                                        </p:tgtEl>
                                      </p:cBhvr>
                                    </p:animEffect>
                                  </p:childTnLst>
                                </p:cTn>
                              </p:par>
                            </p:childTnLst>
                          </p:cTn>
                        </p:par>
                        <p:par>
                          <p:cTn id="60" fill="hold">
                            <p:stCondLst>
                              <p:cond delay="7000"/>
                            </p:stCondLst>
                            <p:childTnLst>
                              <p:par>
                                <p:cTn id="61" presetID="42" presetClass="entr" presetSubtype="0" fill="hold"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500"/>
                                        <p:tgtEl>
                                          <p:spTgt spid="20"/>
                                        </p:tgtEl>
                                      </p:cBhvr>
                                    </p:animEffect>
                                    <p:anim calcmode="lin" valueType="num">
                                      <p:cBhvr>
                                        <p:cTn id="64" dur="500" fill="hold"/>
                                        <p:tgtEl>
                                          <p:spTgt spid="20"/>
                                        </p:tgtEl>
                                        <p:attrNameLst>
                                          <p:attrName>ppt_x</p:attrName>
                                        </p:attrNameLst>
                                      </p:cBhvr>
                                      <p:tavLst>
                                        <p:tav tm="0">
                                          <p:val>
                                            <p:strVal val="#ppt_x"/>
                                          </p:val>
                                        </p:tav>
                                        <p:tav tm="100000">
                                          <p:val>
                                            <p:strVal val="#ppt_x"/>
                                          </p:val>
                                        </p:tav>
                                      </p:tavLst>
                                    </p:anim>
                                    <p:anim calcmode="lin" valueType="num">
                                      <p:cBhvr>
                                        <p:cTn id="65" dur="500" fill="hold"/>
                                        <p:tgtEl>
                                          <p:spTgt spid="20"/>
                                        </p:tgtEl>
                                        <p:attrNameLst>
                                          <p:attrName>ppt_y</p:attrName>
                                        </p:attrNameLst>
                                      </p:cBhvr>
                                      <p:tavLst>
                                        <p:tav tm="0">
                                          <p:val>
                                            <p:strVal val="#ppt_y+.1"/>
                                          </p:val>
                                        </p:tav>
                                        <p:tav tm="100000">
                                          <p:val>
                                            <p:strVal val="#ppt_y"/>
                                          </p:val>
                                        </p:tav>
                                      </p:tavLst>
                                    </p:anim>
                                  </p:childTnLst>
                                </p:cTn>
                              </p:par>
                            </p:childTnLst>
                          </p:cTn>
                        </p:par>
                        <p:par>
                          <p:cTn id="66" fill="hold">
                            <p:stCondLst>
                              <p:cond delay="7500"/>
                            </p:stCondLst>
                            <p:childTnLst>
                              <p:par>
                                <p:cTn id="67" presetID="42" presetClass="entr" presetSubtype="0" fill="hold" nodeType="after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fade">
                                      <p:cBhvr>
                                        <p:cTn id="69" dur="500"/>
                                        <p:tgtEl>
                                          <p:spTgt spid="21"/>
                                        </p:tgtEl>
                                      </p:cBhvr>
                                    </p:animEffect>
                                    <p:anim calcmode="lin" valueType="num">
                                      <p:cBhvr>
                                        <p:cTn id="70" dur="500" fill="hold"/>
                                        <p:tgtEl>
                                          <p:spTgt spid="21"/>
                                        </p:tgtEl>
                                        <p:attrNameLst>
                                          <p:attrName>ppt_x</p:attrName>
                                        </p:attrNameLst>
                                      </p:cBhvr>
                                      <p:tavLst>
                                        <p:tav tm="0">
                                          <p:val>
                                            <p:strVal val="#ppt_x"/>
                                          </p:val>
                                        </p:tav>
                                        <p:tav tm="100000">
                                          <p:val>
                                            <p:strVal val="#ppt_x"/>
                                          </p:val>
                                        </p:tav>
                                      </p:tavLst>
                                    </p:anim>
                                    <p:anim calcmode="lin" valueType="num">
                                      <p:cBhvr>
                                        <p:cTn id="71" dur="500" fill="hold"/>
                                        <p:tgtEl>
                                          <p:spTgt spid="21"/>
                                        </p:tgtEl>
                                        <p:attrNameLst>
                                          <p:attrName>ppt_y</p:attrName>
                                        </p:attrNameLst>
                                      </p:cBhvr>
                                      <p:tavLst>
                                        <p:tav tm="0">
                                          <p:val>
                                            <p:strVal val="#ppt_y+.1"/>
                                          </p:val>
                                        </p:tav>
                                        <p:tav tm="100000">
                                          <p:val>
                                            <p:strVal val="#ppt_y"/>
                                          </p:val>
                                        </p:tav>
                                      </p:tavLst>
                                    </p:anim>
                                  </p:childTnLst>
                                </p:cTn>
                              </p:par>
                            </p:childTnLst>
                          </p:cTn>
                        </p:par>
                        <p:par>
                          <p:cTn id="72" fill="hold">
                            <p:stCondLst>
                              <p:cond delay="8000"/>
                            </p:stCondLst>
                            <p:childTnLst>
                              <p:par>
                                <p:cTn id="73" presetID="42"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500"/>
                                        <p:tgtEl>
                                          <p:spTgt spid="22"/>
                                        </p:tgtEl>
                                      </p:cBhvr>
                                    </p:animEffect>
                                    <p:anim calcmode="lin" valueType="num">
                                      <p:cBhvr>
                                        <p:cTn id="76" dur="500" fill="hold"/>
                                        <p:tgtEl>
                                          <p:spTgt spid="22"/>
                                        </p:tgtEl>
                                        <p:attrNameLst>
                                          <p:attrName>ppt_x</p:attrName>
                                        </p:attrNameLst>
                                      </p:cBhvr>
                                      <p:tavLst>
                                        <p:tav tm="0">
                                          <p:val>
                                            <p:strVal val="#ppt_x"/>
                                          </p:val>
                                        </p:tav>
                                        <p:tav tm="100000">
                                          <p:val>
                                            <p:strVal val="#ppt_x"/>
                                          </p:val>
                                        </p:tav>
                                      </p:tavLst>
                                    </p:anim>
                                    <p:anim calcmode="lin" valueType="num">
                                      <p:cBhvr>
                                        <p:cTn id="77" dur="500" fill="hold"/>
                                        <p:tgtEl>
                                          <p:spTgt spid="22"/>
                                        </p:tgtEl>
                                        <p:attrNameLst>
                                          <p:attrName>ppt_y</p:attrName>
                                        </p:attrNameLst>
                                      </p:cBhvr>
                                      <p:tavLst>
                                        <p:tav tm="0">
                                          <p:val>
                                            <p:strVal val="#ppt_y+.1"/>
                                          </p:val>
                                        </p:tav>
                                        <p:tav tm="100000">
                                          <p:val>
                                            <p:strVal val="#ppt_y"/>
                                          </p:val>
                                        </p:tav>
                                      </p:tavLst>
                                    </p:anim>
                                  </p:childTnLst>
                                </p:cTn>
                              </p:par>
                            </p:childTnLst>
                          </p:cTn>
                        </p:par>
                        <p:par>
                          <p:cTn id="78" fill="hold">
                            <p:stCondLst>
                              <p:cond delay="8500"/>
                            </p:stCondLst>
                            <p:childTnLst>
                              <p:par>
                                <p:cTn id="79" presetID="42" presetClass="entr" presetSubtype="0" fill="hold" nodeType="afterEffect">
                                  <p:stCondLst>
                                    <p:cond delay="0"/>
                                  </p:stCondLst>
                                  <p:childTnLst>
                                    <p:set>
                                      <p:cBhvr>
                                        <p:cTn id="80" dur="1" fill="hold">
                                          <p:stCondLst>
                                            <p:cond delay="0"/>
                                          </p:stCondLst>
                                        </p:cTn>
                                        <p:tgtEl>
                                          <p:spTgt spid="23"/>
                                        </p:tgtEl>
                                        <p:attrNameLst>
                                          <p:attrName>style.visibility</p:attrName>
                                        </p:attrNameLst>
                                      </p:cBhvr>
                                      <p:to>
                                        <p:strVal val="visible"/>
                                      </p:to>
                                    </p:set>
                                    <p:animEffect transition="in" filter="fade">
                                      <p:cBhvr>
                                        <p:cTn id="81" dur="500"/>
                                        <p:tgtEl>
                                          <p:spTgt spid="23"/>
                                        </p:tgtEl>
                                      </p:cBhvr>
                                    </p:animEffect>
                                    <p:anim calcmode="lin" valueType="num">
                                      <p:cBhvr>
                                        <p:cTn id="82" dur="500" fill="hold"/>
                                        <p:tgtEl>
                                          <p:spTgt spid="23"/>
                                        </p:tgtEl>
                                        <p:attrNameLst>
                                          <p:attrName>ppt_x</p:attrName>
                                        </p:attrNameLst>
                                      </p:cBhvr>
                                      <p:tavLst>
                                        <p:tav tm="0">
                                          <p:val>
                                            <p:strVal val="#ppt_x"/>
                                          </p:val>
                                        </p:tav>
                                        <p:tav tm="100000">
                                          <p:val>
                                            <p:strVal val="#ppt_x"/>
                                          </p:val>
                                        </p:tav>
                                      </p:tavLst>
                                    </p:anim>
                                    <p:anim calcmode="lin" valueType="num">
                                      <p:cBhvr>
                                        <p:cTn id="83" dur="500" fill="hold"/>
                                        <p:tgtEl>
                                          <p:spTgt spid="23"/>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12" presetClass="entr" presetSubtype="8" fill="hold" grpId="0"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additive="base">
                                        <p:cTn id="87" dur="500"/>
                                        <p:tgtEl>
                                          <p:spTgt spid="32"/>
                                        </p:tgtEl>
                                        <p:attrNameLst>
                                          <p:attrName>ppt_x</p:attrName>
                                        </p:attrNameLst>
                                      </p:cBhvr>
                                      <p:tavLst>
                                        <p:tav tm="0">
                                          <p:val>
                                            <p:strVal val="#ppt_x-#ppt_w*1.125000"/>
                                          </p:val>
                                        </p:tav>
                                        <p:tav tm="100000">
                                          <p:val>
                                            <p:strVal val="#ppt_x"/>
                                          </p:val>
                                        </p:tav>
                                      </p:tavLst>
                                    </p:anim>
                                    <p:animEffect transition="in" filter="wipe(right)">
                                      <p:cBhvr>
                                        <p:cTn id="88" dur="500"/>
                                        <p:tgtEl>
                                          <p:spTgt spid="32"/>
                                        </p:tgtEl>
                                      </p:cBhvr>
                                    </p:animEffect>
                                  </p:childTnLst>
                                </p:cTn>
                              </p:par>
                            </p:childTnLst>
                          </p:cTn>
                        </p:par>
                        <p:par>
                          <p:cTn id="89" fill="hold">
                            <p:stCondLst>
                              <p:cond delay="9500"/>
                            </p:stCondLst>
                            <p:childTnLst>
                              <p:par>
                                <p:cTn id="90" presetID="12" presetClass="entr" presetSubtype="8" fill="hold" grpId="0" nodeType="afterEffect">
                                  <p:stCondLst>
                                    <p:cond delay="0"/>
                                  </p:stCondLst>
                                  <p:childTnLst>
                                    <p:set>
                                      <p:cBhvr>
                                        <p:cTn id="91" dur="1" fill="hold">
                                          <p:stCondLst>
                                            <p:cond delay="0"/>
                                          </p:stCondLst>
                                        </p:cTn>
                                        <p:tgtEl>
                                          <p:spTgt spid="33"/>
                                        </p:tgtEl>
                                        <p:attrNameLst>
                                          <p:attrName>style.visibility</p:attrName>
                                        </p:attrNameLst>
                                      </p:cBhvr>
                                      <p:to>
                                        <p:strVal val="visible"/>
                                      </p:to>
                                    </p:set>
                                    <p:anim calcmode="lin" valueType="num">
                                      <p:cBhvr additive="base">
                                        <p:cTn id="92" dur="500"/>
                                        <p:tgtEl>
                                          <p:spTgt spid="33"/>
                                        </p:tgtEl>
                                        <p:attrNameLst>
                                          <p:attrName>ppt_x</p:attrName>
                                        </p:attrNameLst>
                                      </p:cBhvr>
                                      <p:tavLst>
                                        <p:tav tm="0">
                                          <p:val>
                                            <p:strVal val="#ppt_x-#ppt_w*1.125000"/>
                                          </p:val>
                                        </p:tav>
                                        <p:tav tm="100000">
                                          <p:val>
                                            <p:strVal val="#ppt_x"/>
                                          </p:val>
                                        </p:tav>
                                      </p:tavLst>
                                    </p:anim>
                                    <p:animEffect transition="in" filter="wipe(right)">
                                      <p:cBhvr>
                                        <p:cTn id="93" dur="500"/>
                                        <p:tgtEl>
                                          <p:spTgt spid="33"/>
                                        </p:tgtEl>
                                      </p:cBhvr>
                                    </p:animEffect>
                                  </p:childTnLst>
                                </p:cTn>
                              </p:par>
                            </p:childTnLst>
                          </p:cTn>
                        </p:par>
                        <p:par>
                          <p:cTn id="94" fill="hold">
                            <p:stCondLst>
                              <p:cond delay="10000"/>
                            </p:stCondLst>
                            <p:childTnLst>
                              <p:par>
                                <p:cTn id="95" presetID="12" presetClass="entr" presetSubtype="8" fill="hold" grpId="0" nodeType="afterEffect">
                                  <p:stCondLst>
                                    <p:cond delay="0"/>
                                  </p:stCondLst>
                                  <p:childTnLst>
                                    <p:set>
                                      <p:cBhvr>
                                        <p:cTn id="96" dur="1" fill="hold">
                                          <p:stCondLst>
                                            <p:cond delay="0"/>
                                          </p:stCondLst>
                                        </p:cTn>
                                        <p:tgtEl>
                                          <p:spTgt spid="34"/>
                                        </p:tgtEl>
                                        <p:attrNameLst>
                                          <p:attrName>style.visibility</p:attrName>
                                        </p:attrNameLst>
                                      </p:cBhvr>
                                      <p:to>
                                        <p:strVal val="visible"/>
                                      </p:to>
                                    </p:set>
                                    <p:anim calcmode="lin" valueType="num">
                                      <p:cBhvr additive="base">
                                        <p:cTn id="97" dur="500"/>
                                        <p:tgtEl>
                                          <p:spTgt spid="34"/>
                                        </p:tgtEl>
                                        <p:attrNameLst>
                                          <p:attrName>ppt_x</p:attrName>
                                        </p:attrNameLst>
                                      </p:cBhvr>
                                      <p:tavLst>
                                        <p:tav tm="0">
                                          <p:val>
                                            <p:strVal val="#ppt_x-#ppt_w*1.125000"/>
                                          </p:val>
                                        </p:tav>
                                        <p:tav tm="100000">
                                          <p:val>
                                            <p:strVal val="#ppt_x"/>
                                          </p:val>
                                        </p:tav>
                                      </p:tavLst>
                                    </p:anim>
                                    <p:animEffect transition="in" filter="wipe(right)">
                                      <p:cBhvr>
                                        <p:cTn id="98" dur="500"/>
                                        <p:tgtEl>
                                          <p:spTgt spid="34"/>
                                        </p:tgtEl>
                                      </p:cBhvr>
                                    </p:animEffect>
                                  </p:childTnLst>
                                </p:cTn>
                              </p:par>
                            </p:childTnLst>
                          </p:cTn>
                        </p:par>
                        <p:par>
                          <p:cTn id="99" fill="hold">
                            <p:stCondLst>
                              <p:cond delay="10500"/>
                            </p:stCondLst>
                            <p:childTnLst>
                              <p:par>
                                <p:cTn id="100" presetID="12" presetClass="entr" presetSubtype="8" fill="hold" grpId="0" nodeType="afterEffect">
                                  <p:stCondLst>
                                    <p:cond delay="0"/>
                                  </p:stCondLst>
                                  <p:childTnLst>
                                    <p:set>
                                      <p:cBhvr>
                                        <p:cTn id="101" dur="1" fill="hold">
                                          <p:stCondLst>
                                            <p:cond delay="0"/>
                                          </p:stCondLst>
                                        </p:cTn>
                                        <p:tgtEl>
                                          <p:spTgt spid="6"/>
                                        </p:tgtEl>
                                        <p:attrNameLst>
                                          <p:attrName>style.visibility</p:attrName>
                                        </p:attrNameLst>
                                      </p:cBhvr>
                                      <p:to>
                                        <p:strVal val="visible"/>
                                      </p:to>
                                    </p:set>
                                    <p:anim calcmode="lin" valueType="num">
                                      <p:cBhvr additive="base">
                                        <p:cTn id="102" dur="500"/>
                                        <p:tgtEl>
                                          <p:spTgt spid="6"/>
                                        </p:tgtEl>
                                        <p:attrNameLst>
                                          <p:attrName>ppt_x</p:attrName>
                                        </p:attrNameLst>
                                      </p:cBhvr>
                                      <p:tavLst>
                                        <p:tav tm="0">
                                          <p:val>
                                            <p:strVal val="#ppt_x-#ppt_w*1.125000"/>
                                          </p:val>
                                        </p:tav>
                                        <p:tav tm="100000">
                                          <p:val>
                                            <p:strVal val="#ppt_x"/>
                                          </p:val>
                                        </p:tav>
                                      </p:tavLst>
                                    </p:anim>
                                    <p:animEffect transition="in" filter="wipe(right)">
                                      <p:cBhvr>
                                        <p:cTn id="10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28" grpId="0"/>
      <p:bldP spid="29" grpId="0"/>
      <p:bldP spid="30" grpId="0"/>
      <p:bldP spid="31" grpId="0"/>
      <p:bldP spid="32" grpId="0"/>
      <p:bldP spid="33" grpId="0"/>
      <p:bldP spid="34" grpId="0"/>
      <p:bldP spid="6" grpId="0"/>
      <p:bldP spid="35"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Creative Arrow Diagram </a:t>
            </a:r>
          </a:p>
        </p:txBody>
      </p:sp>
      <p:sp>
        <p:nvSpPr>
          <p:cNvPr id="3" name="Slide Number Placeholder 2"/>
          <p:cNvSpPr>
            <a:spLocks noGrp="1"/>
          </p:cNvSpPr>
          <p:nvPr>
            <p:ph type="sldNum" sz="quarter" idx="12"/>
          </p:nvPr>
        </p:nvSpPr>
        <p:spPr/>
        <p:txBody>
          <a:bodyPr/>
          <a:lstStyle/>
          <a:p>
            <a:fld id="{5DE872C3-2ED1-43FB-B3C4-BA6F078D7CD3}" type="slidenum">
              <a:rPr lang="en-US" smtClean="0"/>
              <a:t>43</a:t>
            </a:fld>
            <a:endParaRPr lang="en-US"/>
          </a:p>
        </p:txBody>
      </p:sp>
      <p:sp>
        <p:nvSpPr>
          <p:cNvPr id="4" name="Rectangle 3"/>
          <p:cNvSpPr/>
          <p:nvPr/>
        </p:nvSpPr>
        <p:spPr bwMode="auto">
          <a:xfrm>
            <a:off x="952869" y="2770844"/>
            <a:ext cx="4586288" cy="873125"/>
          </a:xfrm>
          <a:prstGeom prst="rect">
            <a:avLst/>
          </a:pr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5" name="Freeform 4"/>
          <p:cNvSpPr/>
          <p:nvPr/>
        </p:nvSpPr>
        <p:spPr bwMode="auto">
          <a:xfrm rot="349079">
            <a:off x="509957" y="3118116"/>
            <a:ext cx="2135612" cy="1237053"/>
          </a:xfrm>
          <a:custGeom>
            <a:avLst/>
            <a:gdLst>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873270 h 1649124"/>
              <a:gd name="connsiteX1" fmla="*/ 2410691 w 2410691"/>
              <a:gd name="connsiteY1" fmla="*/ 1649124 h 1649124"/>
              <a:gd name="connsiteX2" fmla="*/ 2092037 w 2410691"/>
              <a:gd name="connsiteY2" fmla="*/ 6793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94791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94791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0691" h="1649124">
                <a:moveTo>
                  <a:pt x="0" y="873270"/>
                </a:moveTo>
                <a:cubicBezTo>
                  <a:pt x="910244" y="895668"/>
                  <a:pt x="1812867" y="1238106"/>
                  <a:pt x="2410691" y="1649124"/>
                </a:cubicBezTo>
                <a:lnTo>
                  <a:pt x="2192050" y="641206"/>
                </a:lnTo>
                <a:cubicBezTo>
                  <a:pt x="2107623" y="436996"/>
                  <a:pt x="1951647" y="226118"/>
                  <a:pt x="1548133" y="0"/>
                </a:cubicBezTo>
                <a:cubicBezTo>
                  <a:pt x="1073296" y="254397"/>
                  <a:pt x="838819" y="413663"/>
                  <a:pt x="0" y="873270"/>
                </a:cubicBezTo>
                <a:close/>
              </a:path>
            </a:pathLst>
          </a:custGeom>
          <a:gradFill flip="none" rotWithShape="1">
            <a:gsLst>
              <a:gs pos="0">
                <a:schemeClr val="tx1">
                  <a:lumMod val="57000"/>
                </a:schemeClr>
              </a:gs>
              <a:gs pos="66000">
                <a:schemeClr val="bg1">
                  <a:shade val="67500"/>
                  <a:satMod val="115000"/>
                  <a:lumMod val="56000"/>
                  <a:lumOff val="44000"/>
                  <a:alpha val="0"/>
                </a:schemeClr>
              </a:gs>
              <a:gs pos="100000">
                <a:schemeClr val="bg1">
                  <a:shade val="100000"/>
                  <a:satMod val="115000"/>
                  <a:alpha val="0"/>
                  <a:lumMod val="0"/>
                  <a:lumOff val="100000"/>
                </a:schemeClr>
              </a:gs>
            </a:gsLst>
            <a:lin ang="600000" scaled="0"/>
            <a:tileRect/>
          </a:gradFill>
          <a:ln w="3175">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solidFill>
                <a:prstClr val="white"/>
              </a:solidFill>
            </a:endParaRPr>
          </a:p>
        </p:txBody>
      </p:sp>
      <p:sp>
        <p:nvSpPr>
          <p:cNvPr id="6" name="Rectangle 5"/>
          <p:cNvSpPr/>
          <p:nvPr/>
        </p:nvSpPr>
        <p:spPr bwMode="auto">
          <a:xfrm>
            <a:off x="2273669" y="3628093"/>
            <a:ext cx="3265488" cy="881063"/>
          </a:xfrm>
          <a:prstGeom prst="rect">
            <a:avLst/>
          </a:prstGeom>
          <a:solidFill>
            <a:schemeClr val="accent3"/>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 name="Freeform 6"/>
          <p:cNvSpPr/>
          <p:nvPr/>
        </p:nvSpPr>
        <p:spPr bwMode="auto">
          <a:xfrm rot="349079">
            <a:off x="1767257" y="3909956"/>
            <a:ext cx="2135934" cy="1235787"/>
          </a:xfrm>
          <a:custGeom>
            <a:avLst/>
            <a:gdLst>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873270 h 1649124"/>
              <a:gd name="connsiteX1" fmla="*/ 2410691 w 2410691"/>
              <a:gd name="connsiteY1" fmla="*/ 1649124 h 1649124"/>
              <a:gd name="connsiteX2" fmla="*/ 2092037 w 2410691"/>
              <a:gd name="connsiteY2" fmla="*/ 6793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94791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94791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0691" h="1649124">
                <a:moveTo>
                  <a:pt x="0" y="873270"/>
                </a:moveTo>
                <a:cubicBezTo>
                  <a:pt x="910244" y="895668"/>
                  <a:pt x="1812867" y="1238106"/>
                  <a:pt x="2410691" y="1649124"/>
                </a:cubicBezTo>
                <a:lnTo>
                  <a:pt x="2192050" y="641206"/>
                </a:lnTo>
                <a:cubicBezTo>
                  <a:pt x="2107623" y="436996"/>
                  <a:pt x="1951647" y="226118"/>
                  <a:pt x="1548133" y="0"/>
                </a:cubicBezTo>
                <a:cubicBezTo>
                  <a:pt x="1073296" y="254397"/>
                  <a:pt x="838819" y="413663"/>
                  <a:pt x="0" y="873270"/>
                </a:cubicBezTo>
                <a:close/>
              </a:path>
            </a:pathLst>
          </a:custGeom>
          <a:gradFill flip="none" rotWithShape="1">
            <a:gsLst>
              <a:gs pos="0">
                <a:schemeClr val="tx1">
                  <a:lumMod val="57000"/>
                </a:schemeClr>
              </a:gs>
              <a:gs pos="66000">
                <a:schemeClr val="bg1">
                  <a:shade val="67500"/>
                  <a:satMod val="115000"/>
                  <a:lumMod val="56000"/>
                  <a:lumOff val="44000"/>
                  <a:alpha val="0"/>
                </a:schemeClr>
              </a:gs>
              <a:gs pos="100000">
                <a:schemeClr val="bg1">
                  <a:shade val="100000"/>
                  <a:satMod val="115000"/>
                  <a:alpha val="0"/>
                  <a:lumMod val="0"/>
                  <a:lumOff val="100000"/>
                </a:schemeClr>
              </a:gs>
            </a:gsLst>
            <a:lin ang="600000" scaled="0"/>
            <a:tileRect/>
          </a:gradFill>
          <a:ln w="3175">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solidFill>
                <a:prstClr val="white"/>
              </a:solidFill>
            </a:endParaRPr>
          </a:p>
        </p:txBody>
      </p:sp>
      <p:sp>
        <p:nvSpPr>
          <p:cNvPr id="8" name="Rectangle 7"/>
          <p:cNvSpPr/>
          <p:nvPr/>
        </p:nvSpPr>
        <p:spPr bwMode="auto">
          <a:xfrm>
            <a:off x="1392608" y="4505981"/>
            <a:ext cx="4146550" cy="882650"/>
          </a:xfrm>
          <a:prstGeom prst="rect">
            <a:avLst/>
          </a:prstGeom>
          <a:solidFill>
            <a:schemeClr val="accent4"/>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9" name="Freeform 8"/>
          <p:cNvSpPr/>
          <p:nvPr/>
        </p:nvSpPr>
        <p:spPr bwMode="auto">
          <a:xfrm rot="349079">
            <a:off x="957633" y="4824827"/>
            <a:ext cx="2135616" cy="1236904"/>
          </a:xfrm>
          <a:custGeom>
            <a:avLst/>
            <a:gdLst>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873270 h 1649124"/>
              <a:gd name="connsiteX1" fmla="*/ 2410691 w 2410691"/>
              <a:gd name="connsiteY1" fmla="*/ 1649124 h 1649124"/>
              <a:gd name="connsiteX2" fmla="*/ 2092037 w 2410691"/>
              <a:gd name="connsiteY2" fmla="*/ 6793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94791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94791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0691" h="1649124">
                <a:moveTo>
                  <a:pt x="0" y="873270"/>
                </a:moveTo>
                <a:cubicBezTo>
                  <a:pt x="910244" y="895668"/>
                  <a:pt x="1812867" y="1238106"/>
                  <a:pt x="2410691" y="1649124"/>
                </a:cubicBezTo>
                <a:lnTo>
                  <a:pt x="2192050" y="641206"/>
                </a:lnTo>
                <a:cubicBezTo>
                  <a:pt x="2107623" y="436996"/>
                  <a:pt x="1951647" y="226118"/>
                  <a:pt x="1548133" y="0"/>
                </a:cubicBezTo>
                <a:cubicBezTo>
                  <a:pt x="1073296" y="254397"/>
                  <a:pt x="838819" y="413663"/>
                  <a:pt x="0" y="873270"/>
                </a:cubicBezTo>
                <a:close/>
              </a:path>
            </a:pathLst>
          </a:custGeom>
          <a:gradFill flip="none" rotWithShape="1">
            <a:gsLst>
              <a:gs pos="0">
                <a:schemeClr val="tx1">
                  <a:lumMod val="57000"/>
                </a:schemeClr>
              </a:gs>
              <a:gs pos="66000">
                <a:schemeClr val="bg1">
                  <a:shade val="67500"/>
                  <a:satMod val="115000"/>
                  <a:alpha val="10000"/>
                  <a:lumMod val="56000"/>
                  <a:lumOff val="44000"/>
                </a:schemeClr>
              </a:gs>
              <a:gs pos="100000">
                <a:schemeClr val="bg1">
                  <a:shade val="100000"/>
                  <a:satMod val="115000"/>
                  <a:alpha val="0"/>
                  <a:lumMod val="0"/>
                  <a:lumOff val="100000"/>
                </a:schemeClr>
              </a:gs>
            </a:gsLst>
            <a:lin ang="600000" scaled="0"/>
            <a:tileRect/>
          </a:gradFill>
          <a:ln w="3175">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solidFill>
                <a:prstClr val="white"/>
              </a:solidFill>
            </a:endParaRPr>
          </a:p>
        </p:txBody>
      </p:sp>
      <p:sp>
        <p:nvSpPr>
          <p:cNvPr id="10" name="Rectangle 9"/>
          <p:cNvSpPr/>
          <p:nvPr/>
        </p:nvSpPr>
        <p:spPr bwMode="auto">
          <a:xfrm>
            <a:off x="1824408" y="1894544"/>
            <a:ext cx="3714750" cy="881063"/>
          </a:xfrm>
          <a:prstGeom prst="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1" name="Freeform 10"/>
          <p:cNvSpPr/>
          <p:nvPr/>
        </p:nvSpPr>
        <p:spPr bwMode="auto">
          <a:xfrm rot="349079">
            <a:off x="1268783" y="2205958"/>
            <a:ext cx="2135561" cy="1236399"/>
          </a:xfrm>
          <a:custGeom>
            <a:avLst/>
            <a:gdLst>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873270 h 1649124"/>
              <a:gd name="connsiteX1" fmla="*/ 2410691 w 2410691"/>
              <a:gd name="connsiteY1" fmla="*/ 1649124 h 1649124"/>
              <a:gd name="connsiteX2" fmla="*/ 2092037 w 2410691"/>
              <a:gd name="connsiteY2" fmla="*/ 6793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94791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94791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0691" h="1649124">
                <a:moveTo>
                  <a:pt x="0" y="873270"/>
                </a:moveTo>
                <a:cubicBezTo>
                  <a:pt x="910244" y="895668"/>
                  <a:pt x="1812867" y="1238106"/>
                  <a:pt x="2410691" y="1649124"/>
                </a:cubicBezTo>
                <a:lnTo>
                  <a:pt x="2192050" y="641206"/>
                </a:lnTo>
                <a:cubicBezTo>
                  <a:pt x="2107623" y="436996"/>
                  <a:pt x="1951647" y="226118"/>
                  <a:pt x="1548133" y="0"/>
                </a:cubicBezTo>
                <a:cubicBezTo>
                  <a:pt x="1073296" y="254397"/>
                  <a:pt x="838819" y="413663"/>
                  <a:pt x="0" y="873270"/>
                </a:cubicBezTo>
                <a:close/>
              </a:path>
            </a:pathLst>
          </a:custGeom>
          <a:gradFill flip="none" rotWithShape="1">
            <a:gsLst>
              <a:gs pos="0">
                <a:schemeClr val="tx1">
                  <a:lumMod val="57000"/>
                </a:schemeClr>
              </a:gs>
              <a:gs pos="66000">
                <a:schemeClr val="bg1">
                  <a:shade val="67500"/>
                  <a:satMod val="115000"/>
                  <a:lumMod val="56000"/>
                  <a:lumOff val="44000"/>
                  <a:alpha val="0"/>
                </a:schemeClr>
              </a:gs>
              <a:gs pos="100000">
                <a:schemeClr val="bg1">
                  <a:shade val="100000"/>
                  <a:satMod val="115000"/>
                  <a:alpha val="0"/>
                  <a:lumMod val="0"/>
                  <a:lumOff val="100000"/>
                </a:schemeClr>
              </a:gs>
            </a:gsLst>
            <a:lin ang="600000" scaled="0"/>
            <a:tileRect/>
          </a:gradFill>
          <a:ln w="3175">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solidFill>
                <a:prstClr val="white"/>
              </a:solidFill>
            </a:endParaRPr>
          </a:p>
        </p:txBody>
      </p:sp>
      <p:sp>
        <p:nvSpPr>
          <p:cNvPr id="12" name="Freeform 11"/>
          <p:cNvSpPr/>
          <p:nvPr/>
        </p:nvSpPr>
        <p:spPr bwMode="auto">
          <a:xfrm>
            <a:off x="1824408" y="1457982"/>
            <a:ext cx="1101725" cy="1312862"/>
          </a:xfrm>
          <a:custGeom>
            <a:avLst/>
            <a:gdLst>
              <a:gd name="connsiteX0" fmla="*/ 0 w 1190625"/>
              <a:gd name="connsiteY0" fmla="*/ 1419225 h 1419225"/>
              <a:gd name="connsiteX1" fmla="*/ 0 w 1190625"/>
              <a:gd name="connsiteY1" fmla="*/ 471487 h 1419225"/>
              <a:gd name="connsiteX2" fmla="*/ 957262 w 1190625"/>
              <a:gd name="connsiteY2" fmla="*/ 0 h 1419225"/>
              <a:gd name="connsiteX3" fmla="*/ 1190625 w 1190625"/>
              <a:gd name="connsiteY3" fmla="*/ 347662 h 1419225"/>
              <a:gd name="connsiteX4" fmla="*/ 947737 w 1190625"/>
              <a:gd name="connsiteY4" fmla="*/ 952500 h 1419225"/>
              <a:gd name="connsiteX5" fmla="*/ 0 w 1190625"/>
              <a:gd name="connsiteY5" fmla="*/ 1419225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625" h="1419225">
                <a:moveTo>
                  <a:pt x="0" y="1419225"/>
                </a:moveTo>
                <a:lnTo>
                  <a:pt x="0" y="471487"/>
                </a:lnTo>
                <a:lnTo>
                  <a:pt x="957262" y="0"/>
                </a:lnTo>
                <a:lnTo>
                  <a:pt x="1190625" y="347662"/>
                </a:lnTo>
                <a:lnTo>
                  <a:pt x="947737" y="952500"/>
                </a:lnTo>
                <a:lnTo>
                  <a:pt x="0" y="1419225"/>
                </a:lnTo>
                <a:close/>
              </a:path>
            </a:pathLst>
          </a:custGeom>
          <a:solidFill>
            <a:schemeClr val="accent1">
              <a:lumMod val="50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3" name="Freeform 12"/>
          <p:cNvSpPr/>
          <p:nvPr/>
        </p:nvSpPr>
        <p:spPr>
          <a:xfrm>
            <a:off x="951283" y="2318406"/>
            <a:ext cx="1101725" cy="1312862"/>
          </a:xfrm>
          <a:custGeom>
            <a:avLst/>
            <a:gdLst>
              <a:gd name="connsiteX0" fmla="*/ 0 w 1190625"/>
              <a:gd name="connsiteY0" fmla="*/ 1419225 h 1419225"/>
              <a:gd name="connsiteX1" fmla="*/ 0 w 1190625"/>
              <a:gd name="connsiteY1" fmla="*/ 471487 h 1419225"/>
              <a:gd name="connsiteX2" fmla="*/ 957262 w 1190625"/>
              <a:gd name="connsiteY2" fmla="*/ 0 h 1419225"/>
              <a:gd name="connsiteX3" fmla="*/ 1190625 w 1190625"/>
              <a:gd name="connsiteY3" fmla="*/ 347662 h 1419225"/>
              <a:gd name="connsiteX4" fmla="*/ 947737 w 1190625"/>
              <a:gd name="connsiteY4" fmla="*/ 952500 h 1419225"/>
              <a:gd name="connsiteX5" fmla="*/ 0 w 1190625"/>
              <a:gd name="connsiteY5" fmla="*/ 1419225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625" h="1419225">
                <a:moveTo>
                  <a:pt x="0" y="1419225"/>
                </a:moveTo>
                <a:lnTo>
                  <a:pt x="0" y="471487"/>
                </a:lnTo>
                <a:lnTo>
                  <a:pt x="957262" y="0"/>
                </a:lnTo>
                <a:lnTo>
                  <a:pt x="1190625" y="347662"/>
                </a:lnTo>
                <a:lnTo>
                  <a:pt x="947737" y="952500"/>
                </a:lnTo>
                <a:lnTo>
                  <a:pt x="0" y="1419225"/>
                </a:lnTo>
                <a:close/>
              </a:path>
            </a:pathLst>
          </a:cu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4" name="Freeform 13"/>
          <p:cNvSpPr/>
          <p:nvPr/>
        </p:nvSpPr>
        <p:spPr>
          <a:xfrm>
            <a:off x="2273670" y="3193119"/>
            <a:ext cx="1101725" cy="1312863"/>
          </a:xfrm>
          <a:custGeom>
            <a:avLst/>
            <a:gdLst>
              <a:gd name="connsiteX0" fmla="*/ 0 w 1190625"/>
              <a:gd name="connsiteY0" fmla="*/ 1419225 h 1419225"/>
              <a:gd name="connsiteX1" fmla="*/ 0 w 1190625"/>
              <a:gd name="connsiteY1" fmla="*/ 471487 h 1419225"/>
              <a:gd name="connsiteX2" fmla="*/ 957262 w 1190625"/>
              <a:gd name="connsiteY2" fmla="*/ 0 h 1419225"/>
              <a:gd name="connsiteX3" fmla="*/ 1190625 w 1190625"/>
              <a:gd name="connsiteY3" fmla="*/ 347662 h 1419225"/>
              <a:gd name="connsiteX4" fmla="*/ 947737 w 1190625"/>
              <a:gd name="connsiteY4" fmla="*/ 952500 h 1419225"/>
              <a:gd name="connsiteX5" fmla="*/ 0 w 1190625"/>
              <a:gd name="connsiteY5" fmla="*/ 1419225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625" h="1419225">
                <a:moveTo>
                  <a:pt x="0" y="1419225"/>
                </a:moveTo>
                <a:lnTo>
                  <a:pt x="0" y="471487"/>
                </a:lnTo>
                <a:lnTo>
                  <a:pt x="957262" y="0"/>
                </a:lnTo>
                <a:lnTo>
                  <a:pt x="1190625" y="347662"/>
                </a:lnTo>
                <a:lnTo>
                  <a:pt x="947737" y="952500"/>
                </a:lnTo>
                <a:lnTo>
                  <a:pt x="0" y="1419225"/>
                </a:lnTo>
                <a:close/>
              </a:path>
            </a:pathLst>
          </a:custGeom>
          <a:solidFill>
            <a:schemeClr val="accent3">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5" name="Freeform 14"/>
          <p:cNvSpPr/>
          <p:nvPr/>
        </p:nvSpPr>
        <p:spPr>
          <a:xfrm>
            <a:off x="1392608" y="4067831"/>
            <a:ext cx="1101725" cy="1314450"/>
          </a:xfrm>
          <a:custGeom>
            <a:avLst/>
            <a:gdLst>
              <a:gd name="connsiteX0" fmla="*/ 0 w 1190625"/>
              <a:gd name="connsiteY0" fmla="*/ 1419225 h 1419225"/>
              <a:gd name="connsiteX1" fmla="*/ 0 w 1190625"/>
              <a:gd name="connsiteY1" fmla="*/ 471487 h 1419225"/>
              <a:gd name="connsiteX2" fmla="*/ 957262 w 1190625"/>
              <a:gd name="connsiteY2" fmla="*/ 0 h 1419225"/>
              <a:gd name="connsiteX3" fmla="*/ 1190625 w 1190625"/>
              <a:gd name="connsiteY3" fmla="*/ 347662 h 1419225"/>
              <a:gd name="connsiteX4" fmla="*/ 947737 w 1190625"/>
              <a:gd name="connsiteY4" fmla="*/ 952500 h 1419225"/>
              <a:gd name="connsiteX5" fmla="*/ 0 w 1190625"/>
              <a:gd name="connsiteY5" fmla="*/ 1419225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625" h="1419225">
                <a:moveTo>
                  <a:pt x="0" y="1419225"/>
                </a:moveTo>
                <a:lnTo>
                  <a:pt x="0" y="471487"/>
                </a:lnTo>
                <a:lnTo>
                  <a:pt x="957262" y="0"/>
                </a:lnTo>
                <a:lnTo>
                  <a:pt x="1190625" y="347662"/>
                </a:lnTo>
                <a:lnTo>
                  <a:pt x="947737" y="952500"/>
                </a:lnTo>
                <a:lnTo>
                  <a:pt x="0" y="1419225"/>
                </a:lnTo>
                <a:close/>
              </a:path>
            </a:pathLst>
          </a:custGeom>
          <a:solidFill>
            <a:schemeClr val="accent4">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6" name="TextBox 15"/>
          <p:cNvSpPr txBox="1"/>
          <p:nvPr/>
        </p:nvSpPr>
        <p:spPr>
          <a:xfrm>
            <a:off x="2020561" y="1832992"/>
            <a:ext cx="580492" cy="481779"/>
          </a:xfrm>
          <a:prstGeom prst="rect">
            <a:avLst/>
          </a:prstGeom>
          <a:noFill/>
        </p:spPr>
        <p:txBody>
          <a:bodyPr wrap="none">
            <a:prstTxWarp prst="textPlain">
              <a:avLst/>
            </a:prstTxWarp>
            <a:spAutoFit/>
            <a:scene3d>
              <a:camera prst="perspectiveHeroicExtremeRightFacing">
                <a:rot lat="1985136" lon="19620348" rev="206230"/>
              </a:camera>
              <a:lightRig rig="threePt" dir="t"/>
            </a:scene3d>
          </a:bodyPr>
          <a:lstStyle/>
          <a:p>
            <a:pPr fontAlgn="auto">
              <a:spcBef>
                <a:spcPts val="0"/>
              </a:spcBef>
              <a:spcAft>
                <a:spcPts val="0"/>
              </a:spcAft>
              <a:defRPr/>
            </a:pPr>
            <a:r>
              <a:rPr lang="en-US" sz="3600" b="1" dirty="0">
                <a:solidFill>
                  <a:schemeClr val="bg1"/>
                </a:solidFill>
                <a:latin typeface="Verdana" pitchFamily="34" charset="0"/>
                <a:ea typeface="Verdana" pitchFamily="34" charset="0"/>
                <a:cs typeface="Verdana" pitchFamily="34" charset="0"/>
              </a:rPr>
              <a:t>01</a:t>
            </a:r>
          </a:p>
        </p:txBody>
      </p:sp>
      <p:sp>
        <p:nvSpPr>
          <p:cNvPr id="17" name="TextBox 16"/>
          <p:cNvSpPr txBox="1"/>
          <p:nvPr/>
        </p:nvSpPr>
        <p:spPr>
          <a:xfrm>
            <a:off x="1115364" y="2694990"/>
            <a:ext cx="580492" cy="481779"/>
          </a:xfrm>
          <a:prstGeom prst="rect">
            <a:avLst/>
          </a:prstGeom>
          <a:noFill/>
        </p:spPr>
        <p:txBody>
          <a:bodyPr wrap="none">
            <a:prstTxWarp prst="textPlain">
              <a:avLst/>
            </a:prstTxWarp>
            <a:spAutoFit/>
            <a:scene3d>
              <a:camera prst="perspectiveHeroicExtremeRightFacing">
                <a:rot lat="1985136" lon="19620348" rev="206230"/>
              </a:camera>
              <a:lightRig rig="threePt" dir="t"/>
            </a:scene3d>
          </a:bodyPr>
          <a:lstStyle/>
          <a:p>
            <a:pPr fontAlgn="auto">
              <a:spcBef>
                <a:spcPts val="0"/>
              </a:spcBef>
              <a:spcAft>
                <a:spcPts val="0"/>
              </a:spcAft>
              <a:defRPr/>
            </a:pPr>
            <a:r>
              <a:rPr lang="en-US" sz="3600" b="1" dirty="0">
                <a:solidFill>
                  <a:schemeClr val="bg1"/>
                </a:solidFill>
                <a:latin typeface="Verdana" pitchFamily="34" charset="0"/>
                <a:ea typeface="Verdana" pitchFamily="34" charset="0"/>
                <a:cs typeface="Verdana" pitchFamily="34" charset="0"/>
              </a:rPr>
              <a:t>02</a:t>
            </a:r>
          </a:p>
        </p:txBody>
      </p:sp>
      <p:sp>
        <p:nvSpPr>
          <p:cNvPr id="18" name="TextBox 17"/>
          <p:cNvSpPr txBox="1"/>
          <p:nvPr/>
        </p:nvSpPr>
        <p:spPr>
          <a:xfrm>
            <a:off x="2480380" y="3560766"/>
            <a:ext cx="580492" cy="481779"/>
          </a:xfrm>
          <a:prstGeom prst="rect">
            <a:avLst/>
          </a:prstGeom>
          <a:noFill/>
        </p:spPr>
        <p:txBody>
          <a:bodyPr wrap="none">
            <a:prstTxWarp prst="textPlain">
              <a:avLst/>
            </a:prstTxWarp>
            <a:spAutoFit/>
            <a:scene3d>
              <a:camera prst="perspectiveHeroicExtremeRightFacing">
                <a:rot lat="1985136" lon="19620348" rev="206230"/>
              </a:camera>
              <a:lightRig rig="threePt" dir="t"/>
            </a:scene3d>
          </a:bodyPr>
          <a:lstStyle/>
          <a:p>
            <a:pPr fontAlgn="auto">
              <a:spcBef>
                <a:spcPts val="0"/>
              </a:spcBef>
              <a:spcAft>
                <a:spcPts val="0"/>
              </a:spcAft>
              <a:defRPr/>
            </a:pPr>
            <a:r>
              <a:rPr lang="en-US" sz="3600" b="1" dirty="0">
                <a:solidFill>
                  <a:schemeClr val="bg1"/>
                </a:solidFill>
                <a:latin typeface="Verdana" pitchFamily="34" charset="0"/>
                <a:ea typeface="Verdana" pitchFamily="34" charset="0"/>
                <a:cs typeface="Verdana" pitchFamily="34" charset="0"/>
              </a:rPr>
              <a:t>03</a:t>
            </a:r>
          </a:p>
        </p:txBody>
      </p:sp>
      <p:sp>
        <p:nvSpPr>
          <p:cNvPr id="19" name="TextBox 18"/>
          <p:cNvSpPr txBox="1"/>
          <p:nvPr/>
        </p:nvSpPr>
        <p:spPr>
          <a:xfrm>
            <a:off x="1574062" y="4457385"/>
            <a:ext cx="580492" cy="481779"/>
          </a:xfrm>
          <a:prstGeom prst="rect">
            <a:avLst/>
          </a:prstGeom>
          <a:noFill/>
        </p:spPr>
        <p:txBody>
          <a:bodyPr wrap="none">
            <a:prstTxWarp prst="textPlain">
              <a:avLst/>
            </a:prstTxWarp>
            <a:spAutoFit/>
            <a:scene3d>
              <a:camera prst="perspectiveHeroicExtremeRightFacing">
                <a:rot lat="1985136" lon="19620348" rev="206230"/>
              </a:camera>
              <a:lightRig rig="threePt" dir="t"/>
            </a:scene3d>
          </a:bodyPr>
          <a:lstStyle/>
          <a:p>
            <a:pPr fontAlgn="auto">
              <a:spcBef>
                <a:spcPts val="0"/>
              </a:spcBef>
              <a:spcAft>
                <a:spcPts val="0"/>
              </a:spcAft>
              <a:defRPr/>
            </a:pPr>
            <a:r>
              <a:rPr lang="en-US" sz="3600" b="1">
                <a:solidFill>
                  <a:schemeClr val="bg1"/>
                </a:solidFill>
                <a:latin typeface="Verdana" pitchFamily="34" charset="0"/>
                <a:ea typeface="Verdana" pitchFamily="34" charset="0"/>
                <a:cs typeface="Verdana" pitchFamily="34" charset="0"/>
              </a:rPr>
              <a:t>04</a:t>
            </a:r>
            <a:endParaRPr lang="en-US" sz="3600" b="1" dirty="0">
              <a:solidFill>
                <a:schemeClr val="bg1"/>
              </a:solidFill>
              <a:latin typeface="Verdana" pitchFamily="34" charset="0"/>
              <a:ea typeface="Verdana" pitchFamily="34" charset="0"/>
              <a:cs typeface="Verdana" pitchFamily="34" charset="0"/>
            </a:endParaRPr>
          </a:p>
        </p:txBody>
      </p:sp>
      <p:sp>
        <p:nvSpPr>
          <p:cNvPr id="21" name="Rectangle 36"/>
          <p:cNvSpPr>
            <a:spLocks noChangeArrowheads="1"/>
          </p:cNvSpPr>
          <p:nvPr/>
        </p:nvSpPr>
        <p:spPr bwMode="auto">
          <a:xfrm>
            <a:off x="2891233" y="1950403"/>
            <a:ext cx="259873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pPr algn="r" eaLnBrk="1" hangingPunct="1"/>
            <a:r>
              <a:rPr lang="en-US" sz="2000" b="1" dirty="0">
                <a:solidFill>
                  <a:schemeClr val="bg1"/>
                </a:solidFill>
                <a:latin typeface="+mn-lt"/>
              </a:rPr>
              <a:t>Main content</a:t>
            </a:r>
          </a:p>
        </p:txBody>
      </p:sp>
      <p:grpSp>
        <p:nvGrpSpPr>
          <p:cNvPr id="45" name="Group 44"/>
          <p:cNvGrpSpPr/>
          <p:nvPr/>
        </p:nvGrpSpPr>
        <p:grpSpPr>
          <a:xfrm>
            <a:off x="2891233" y="2830234"/>
            <a:ext cx="2598738" cy="650452"/>
            <a:chOff x="2891233" y="2782609"/>
            <a:chExt cx="2598738" cy="650452"/>
          </a:xfrm>
        </p:grpSpPr>
        <p:sp>
          <p:nvSpPr>
            <p:cNvPr id="22" name="Rectangle 21"/>
            <p:cNvSpPr/>
            <p:nvPr/>
          </p:nvSpPr>
          <p:spPr>
            <a:xfrm>
              <a:off x="3189578" y="3094507"/>
              <a:ext cx="2271713" cy="338554"/>
            </a:xfrm>
            <a:prstGeom prst="rect">
              <a:avLst/>
            </a:prstGeom>
          </p:spPr>
          <p:txBody>
            <a:bodyPr>
              <a:spAutoFit/>
            </a:bodyPr>
            <a:lstStyle/>
            <a:p>
              <a:pPr algn="r" fontAlgn="auto">
                <a:spcBef>
                  <a:spcPts val="0"/>
                </a:spcBef>
                <a:spcAft>
                  <a:spcPts val="0"/>
                </a:spcAft>
                <a:defRPr/>
              </a:pPr>
              <a:r>
                <a:rPr lang="vi-VN" sz="1600" dirty="0">
                  <a:solidFill>
                    <a:schemeClr val="bg1">
                      <a:lumMod val="95000"/>
                    </a:schemeClr>
                  </a:solidFill>
                </a:rPr>
                <a:t>Add your text.</a:t>
              </a:r>
              <a:endParaRPr lang="en-US" sz="1600" dirty="0">
                <a:solidFill>
                  <a:schemeClr val="bg1">
                    <a:lumMod val="95000"/>
                  </a:schemeClr>
                </a:solidFill>
              </a:endParaRPr>
            </a:p>
          </p:txBody>
        </p:sp>
        <p:sp>
          <p:nvSpPr>
            <p:cNvPr id="23" name="Rectangle 38"/>
            <p:cNvSpPr>
              <a:spLocks noChangeArrowheads="1"/>
            </p:cNvSpPr>
            <p:nvPr/>
          </p:nvSpPr>
          <p:spPr bwMode="auto">
            <a:xfrm>
              <a:off x="2891233" y="2782609"/>
              <a:ext cx="259873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pPr algn="r" eaLnBrk="1" hangingPunct="1"/>
              <a:r>
                <a:rPr lang="en-US" sz="2000" b="1" dirty="0">
                  <a:solidFill>
                    <a:schemeClr val="bg1"/>
                  </a:solidFill>
                  <a:latin typeface="+mn-lt"/>
                </a:rPr>
                <a:t>Main content</a:t>
              </a:r>
            </a:p>
          </p:txBody>
        </p:sp>
      </p:grpSp>
      <p:sp>
        <p:nvSpPr>
          <p:cNvPr id="28" name="Rectangle 27"/>
          <p:cNvSpPr/>
          <p:nvPr/>
        </p:nvSpPr>
        <p:spPr bwMode="auto">
          <a:xfrm>
            <a:off x="2448295" y="5382281"/>
            <a:ext cx="3090863" cy="881062"/>
          </a:xfrm>
          <a:prstGeom prst="rect">
            <a:avLst/>
          </a:prstGeom>
          <a:solidFill>
            <a:schemeClr val="accent5"/>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9" name="Freeform 28"/>
          <p:cNvSpPr/>
          <p:nvPr/>
        </p:nvSpPr>
        <p:spPr bwMode="auto">
          <a:xfrm>
            <a:off x="2446708" y="4950481"/>
            <a:ext cx="1101725" cy="1312862"/>
          </a:xfrm>
          <a:custGeom>
            <a:avLst/>
            <a:gdLst>
              <a:gd name="connsiteX0" fmla="*/ 0 w 1190625"/>
              <a:gd name="connsiteY0" fmla="*/ 1419225 h 1419225"/>
              <a:gd name="connsiteX1" fmla="*/ 0 w 1190625"/>
              <a:gd name="connsiteY1" fmla="*/ 471487 h 1419225"/>
              <a:gd name="connsiteX2" fmla="*/ 957262 w 1190625"/>
              <a:gd name="connsiteY2" fmla="*/ 0 h 1419225"/>
              <a:gd name="connsiteX3" fmla="*/ 1190625 w 1190625"/>
              <a:gd name="connsiteY3" fmla="*/ 347662 h 1419225"/>
              <a:gd name="connsiteX4" fmla="*/ 947737 w 1190625"/>
              <a:gd name="connsiteY4" fmla="*/ 952500 h 1419225"/>
              <a:gd name="connsiteX5" fmla="*/ 0 w 1190625"/>
              <a:gd name="connsiteY5" fmla="*/ 1419225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0625" h="1419225">
                <a:moveTo>
                  <a:pt x="0" y="1419225"/>
                </a:moveTo>
                <a:lnTo>
                  <a:pt x="0" y="471487"/>
                </a:lnTo>
                <a:lnTo>
                  <a:pt x="957262" y="0"/>
                </a:lnTo>
                <a:lnTo>
                  <a:pt x="1190625" y="347662"/>
                </a:lnTo>
                <a:lnTo>
                  <a:pt x="947737" y="952500"/>
                </a:lnTo>
                <a:lnTo>
                  <a:pt x="0" y="1419225"/>
                </a:lnTo>
                <a:close/>
              </a:path>
            </a:pathLst>
          </a:custGeom>
          <a:solidFill>
            <a:schemeClr val="accent5">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0" name="TextBox 29"/>
          <p:cNvSpPr txBox="1"/>
          <p:nvPr/>
        </p:nvSpPr>
        <p:spPr>
          <a:xfrm>
            <a:off x="2623578" y="5327147"/>
            <a:ext cx="580492" cy="481779"/>
          </a:xfrm>
          <a:prstGeom prst="rect">
            <a:avLst/>
          </a:prstGeom>
          <a:noFill/>
        </p:spPr>
        <p:txBody>
          <a:bodyPr wrap="none">
            <a:prstTxWarp prst="textPlain">
              <a:avLst/>
            </a:prstTxWarp>
            <a:spAutoFit/>
            <a:scene3d>
              <a:camera prst="perspectiveHeroicExtremeRightFacing">
                <a:rot lat="1985136" lon="19620348" rev="206230"/>
              </a:camera>
              <a:lightRig rig="threePt" dir="t"/>
            </a:scene3d>
          </a:bodyPr>
          <a:lstStyle/>
          <a:p>
            <a:pPr fontAlgn="auto">
              <a:spcBef>
                <a:spcPts val="0"/>
              </a:spcBef>
              <a:spcAft>
                <a:spcPts val="0"/>
              </a:spcAft>
              <a:defRPr/>
            </a:pPr>
            <a:r>
              <a:rPr lang="en-US" sz="3600" b="1" dirty="0">
                <a:solidFill>
                  <a:schemeClr val="bg1"/>
                </a:solidFill>
                <a:latin typeface="Verdana" pitchFamily="34" charset="0"/>
                <a:ea typeface="Verdana" pitchFamily="34" charset="0"/>
                <a:cs typeface="Verdana" pitchFamily="34" charset="0"/>
              </a:rPr>
              <a:t>05</a:t>
            </a:r>
          </a:p>
        </p:txBody>
      </p:sp>
      <p:graphicFrame>
        <p:nvGraphicFramePr>
          <p:cNvPr id="43" name="Object 2052"/>
          <p:cNvGraphicFramePr>
            <a:graphicFrameLocks noChangeAspect="1"/>
          </p:cNvGraphicFramePr>
          <p:nvPr>
            <p:extLst>
              <p:ext uri="{D42A27DB-BD31-4B8C-83A1-F6EECF244321}">
                <p14:modId xmlns:p14="http://schemas.microsoft.com/office/powerpoint/2010/main" val="3680260659"/>
              </p:ext>
            </p:extLst>
          </p:nvPr>
        </p:nvGraphicFramePr>
        <p:xfrm>
          <a:off x="6056313" y="1566863"/>
          <a:ext cx="3022600" cy="3403600"/>
        </p:xfrm>
        <a:graphic>
          <a:graphicData uri="http://schemas.openxmlformats.org/drawingml/2006/chart">
            <c:chart xmlns:c="http://schemas.openxmlformats.org/drawingml/2006/chart" xmlns:r="http://schemas.openxmlformats.org/officeDocument/2006/relationships" r:id="rId2"/>
          </a:graphicData>
        </a:graphic>
      </p:graphicFrame>
      <p:sp>
        <p:nvSpPr>
          <p:cNvPr id="34" name="Rectangle 48"/>
          <p:cNvSpPr>
            <a:spLocks noChangeArrowheads="1"/>
          </p:cNvSpPr>
          <p:nvPr/>
        </p:nvSpPr>
        <p:spPr bwMode="auto">
          <a:xfrm>
            <a:off x="6074193" y="5448985"/>
            <a:ext cx="30448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pPr algn="ctr" eaLnBrk="1" hangingPunct="1"/>
            <a:r>
              <a:rPr lang="en-US" sz="1400" dirty="0">
                <a:solidFill>
                  <a:schemeClr val="tx1">
                    <a:lumMod val="50000"/>
                    <a:lumOff val="50000"/>
                  </a:schemeClr>
                </a:solidFill>
                <a:latin typeface="+mn-lt"/>
              </a:rPr>
              <a:t>Lorem ipsum dolor sit </a:t>
            </a:r>
            <a:r>
              <a:rPr lang="en-US" sz="1400" dirty="0" err="1">
                <a:solidFill>
                  <a:schemeClr val="tx1">
                    <a:lumMod val="50000"/>
                    <a:lumOff val="50000"/>
                  </a:schemeClr>
                </a:solidFill>
                <a:latin typeface="+mn-lt"/>
              </a:rPr>
              <a:t>amet</a:t>
            </a:r>
            <a:r>
              <a:rPr lang="en-US" sz="1400" dirty="0">
                <a:solidFill>
                  <a:schemeClr val="tx1">
                    <a:lumMod val="50000"/>
                    <a:lumOff val="50000"/>
                  </a:schemeClr>
                </a:solidFill>
                <a:latin typeface="+mn-lt"/>
              </a:rPr>
              <a:t>, </a:t>
            </a:r>
            <a:r>
              <a:rPr lang="en-US" sz="1400" dirty="0" err="1">
                <a:solidFill>
                  <a:schemeClr val="tx1">
                    <a:lumMod val="50000"/>
                    <a:lumOff val="50000"/>
                  </a:schemeClr>
                </a:solidFill>
                <a:latin typeface="+mn-lt"/>
              </a:rPr>
              <a:t>consectetur</a:t>
            </a:r>
            <a:r>
              <a:rPr lang="en-US" sz="1400" dirty="0">
                <a:solidFill>
                  <a:schemeClr val="tx1">
                    <a:lumMod val="50000"/>
                    <a:lumOff val="50000"/>
                  </a:schemeClr>
                </a:solidFill>
                <a:latin typeface="+mn-lt"/>
              </a:rPr>
              <a:t> </a:t>
            </a:r>
            <a:r>
              <a:rPr lang="en-US" sz="1400" dirty="0" err="1">
                <a:solidFill>
                  <a:schemeClr val="tx1">
                    <a:lumMod val="50000"/>
                    <a:lumOff val="50000"/>
                  </a:schemeClr>
                </a:solidFill>
                <a:latin typeface="+mn-lt"/>
              </a:rPr>
              <a:t>adipiscing</a:t>
            </a:r>
            <a:r>
              <a:rPr lang="en-US" sz="1400" dirty="0">
                <a:solidFill>
                  <a:schemeClr val="tx1">
                    <a:lumMod val="50000"/>
                    <a:lumOff val="50000"/>
                  </a:schemeClr>
                </a:solidFill>
                <a:latin typeface="+mn-lt"/>
              </a:rPr>
              <a:t> </a:t>
            </a:r>
            <a:r>
              <a:rPr lang="en-US" sz="1400" dirty="0" err="1">
                <a:solidFill>
                  <a:schemeClr val="tx1">
                    <a:lumMod val="50000"/>
                    <a:lumOff val="50000"/>
                  </a:schemeClr>
                </a:solidFill>
                <a:latin typeface="+mn-lt"/>
              </a:rPr>
              <a:t>elit</a:t>
            </a:r>
            <a:r>
              <a:rPr lang="en-US" sz="1400" dirty="0">
                <a:solidFill>
                  <a:schemeClr val="tx1">
                    <a:lumMod val="50000"/>
                    <a:lumOff val="50000"/>
                  </a:schemeClr>
                </a:solidFill>
                <a:latin typeface="+mn-lt"/>
              </a:rPr>
              <a:t>. </a:t>
            </a:r>
            <a:r>
              <a:rPr lang="en-US" sz="1400" dirty="0" err="1">
                <a:solidFill>
                  <a:schemeClr val="tx1">
                    <a:lumMod val="50000"/>
                    <a:lumOff val="50000"/>
                  </a:schemeClr>
                </a:solidFill>
                <a:latin typeface="+mn-lt"/>
              </a:rPr>
              <a:t>Fusce</a:t>
            </a:r>
            <a:r>
              <a:rPr lang="en-US" sz="1400" dirty="0">
                <a:solidFill>
                  <a:schemeClr val="tx1">
                    <a:lumMod val="50000"/>
                    <a:lumOff val="50000"/>
                  </a:schemeClr>
                </a:solidFill>
                <a:latin typeface="+mn-lt"/>
              </a:rPr>
              <a:t> id </a:t>
            </a:r>
            <a:r>
              <a:rPr lang="en-US" sz="1400" dirty="0" err="1">
                <a:solidFill>
                  <a:schemeClr val="tx1">
                    <a:lumMod val="50000"/>
                    <a:lumOff val="50000"/>
                  </a:schemeClr>
                </a:solidFill>
                <a:latin typeface="+mn-lt"/>
              </a:rPr>
              <a:t>urna</a:t>
            </a:r>
            <a:r>
              <a:rPr lang="en-US" sz="1400" dirty="0">
                <a:solidFill>
                  <a:schemeClr val="tx1">
                    <a:lumMod val="50000"/>
                    <a:lumOff val="50000"/>
                  </a:schemeClr>
                </a:solidFill>
                <a:latin typeface="+mn-lt"/>
              </a:rPr>
              <a:t> </a:t>
            </a:r>
            <a:r>
              <a:rPr lang="en-US" sz="1400" dirty="0" err="1">
                <a:solidFill>
                  <a:schemeClr val="tx1">
                    <a:lumMod val="50000"/>
                    <a:lumOff val="50000"/>
                  </a:schemeClr>
                </a:solidFill>
                <a:latin typeface="+mn-lt"/>
              </a:rPr>
              <a:t>blandit</a:t>
            </a:r>
            <a:r>
              <a:rPr lang="en-US" sz="1400" dirty="0">
                <a:solidFill>
                  <a:schemeClr val="tx1">
                    <a:lumMod val="50000"/>
                    <a:lumOff val="50000"/>
                  </a:schemeClr>
                </a:solidFill>
                <a:latin typeface="+mn-lt"/>
              </a:rPr>
              <a:t>, </a:t>
            </a:r>
            <a:r>
              <a:rPr lang="en-US" sz="1400" dirty="0" err="1">
                <a:solidFill>
                  <a:schemeClr val="tx1">
                    <a:lumMod val="50000"/>
                    <a:lumOff val="50000"/>
                  </a:schemeClr>
                </a:solidFill>
                <a:latin typeface="+mn-lt"/>
              </a:rPr>
              <a:t>eleifend</a:t>
            </a:r>
            <a:r>
              <a:rPr lang="en-US" sz="1400" dirty="0">
                <a:solidFill>
                  <a:schemeClr val="tx1">
                    <a:lumMod val="50000"/>
                    <a:lumOff val="50000"/>
                  </a:schemeClr>
                </a:solidFill>
                <a:latin typeface="+mn-lt"/>
              </a:rPr>
              <a:t> </a:t>
            </a:r>
            <a:r>
              <a:rPr lang="en-US" sz="1400" dirty="0" err="1">
                <a:solidFill>
                  <a:schemeClr val="tx1">
                    <a:lumMod val="50000"/>
                    <a:lumOff val="50000"/>
                  </a:schemeClr>
                </a:solidFill>
                <a:latin typeface="+mn-lt"/>
              </a:rPr>
              <a:t>nulla</a:t>
            </a:r>
            <a:r>
              <a:rPr lang="en-US" sz="1400" dirty="0">
                <a:solidFill>
                  <a:schemeClr val="tx1">
                    <a:lumMod val="50000"/>
                    <a:lumOff val="50000"/>
                  </a:schemeClr>
                </a:solidFill>
                <a:latin typeface="+mn-lt"/>
              </a:rPr>
              <a:t> ac </a:t>
            </a:r>
            <a:r>
              <a:rPr lang="en-US" sz="1400" dirty="0" err="1">
                <a:solidFill>
                  <a:schemeClr val="tx1">
                    <a:lumMod val="50000"/>
                    <a:lumOff val="50000"/>
                  </a:schemeClr>
                </a:solidFill>
                <a:latin typeface="+mn-lt"/>
              </a:rPr>
              <a:t>fringilla</a:t>
            </a:r>
            <a:endParaRPr lang="en-US" sz="1400" dirty="0">
              <a:solidFill>
                <a:schemeClr val="tx1">
                  <a:lumMod val="50000"/>
                  <a:lumOff val="50000"/>
                </a:schemeClr>
              </a:solidFill>
              <a:latin typeface="+mn-lt"/>
            </a:endParaRPr>
          </a:p>
        </p:txBody>
      </p:sp>
      <p:sp>
        <p:nvSpPr>
          <p:cNvPr id="35" name="Rectangle 49"/>
          <p:cNvSpPr>
            <a:spLocks noChangeArrowheads="1"/>
          </p:cNvSpPr>
          <p:nvPr/>
        </p:nvSpPr>
        <p:spPr bwMode="auto">
          <a:xfrm>
            <a:off x="6234657" y="5060574"/>
            <a:ext cx="27146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pPr algn="ctr" eaLnBrk="1" hangingPunct="1"/>
            <a:r>
              <a:rPr lang="en-US" dirty="0">
                <a:solidFill>
                  <a:schemeClr val="tx1">
                    <a:lumMod val="65000"/>
                    <a:lumOff val="35000"/>
                  </a:schemeClr>
                </a:solidFill>
                <a:latin typeface="+mn-lt"/>
              </a:rPr>
              <a:t>Development Chart</a:t>
            </a:r>
          </a:p>
        </p:txBody>
      </p:sp>
      <p:sp>
        <p:nvSpPr>
          <p:cNvPr id="37" name="Subtitle 2"/>
          <p:cNvSpPr txBox="1">
            <a:spLocks/>
          </p:cNvSpPr>
          <p:nvPr/>
        </p:nvSpPr>
        <p:spPr>
          <a:xfrm>
            <a:off x="9398224" y="4982232"/>
            <a:ext cx="2190526" cy="652989"/>
          </a:xfrm>
          <a:prstGeom prst="rect">
            <a:avLst/>
          </a:prstGeom>
        </p:spPr>
        <p:txBody>
          <a:bodyPr vert="horz" lIns="91440" tIns="45720" rIns="91440" bIns="45720" rtlCol="0">
            <a:noAutofit/>
          </a:bodyPr>
          <a:lstStyle>
            <a:lvl1pPr marL="0" indent="0" algn="ctr" defTabSz="457200" rtl="0" eaLnBrk="1" latinLnBrk="0" hangingPunct="1">
              <a:spcBef>
                <a:spcPct val="20000"/>
              </a:spcBef>
              <a:buFont typeface="Arial"/>
              <a:buNone/>
              <a:defRPr sz="3200" kern="1200">
                <a:solidFill>
                  <a:schemeClr val="tx1">
                    <a:tint val="75000"/>
                  </a:schemeClr>
                </a:solidFill>
                <a:latin typeface="+mn-lt"/>
                <a:ea typeface="+mn-ea"/>
                <a:cs typeface="+mn-cs"/>
              </a:defRPr>
            </a:lvl1pPr>
            <a:lvl2pPr marL="457200" indent="0" algn="ctr" defTabSz="457200" rtl="0" eaLnBrk="1" latinLnBrk="0" hangingPunct="1">
              <a:spcBef>
                <a:spcPct val="20000"/>
              </a:spcBef>
              <a:buFont typeface="Arial"/>
              <a:buNone/>
              <a:defRPr sz="2800" kern="1200">
                <a:solidFill>
                  <a:schemeClr val="tx1">
                    <a:tint val="75000"/>
                  </a:schemeClr>
                </a:solidFill>
                <a:latin typeface="+mn-lt"/>
                <a:ea typeface="+mn-ea"/>
                <a:cs typeface="+mn-cs"/>
              </a:defRPr>
            </a:lvl2pPr>
            <a:lvl3pPr marL="914400" indent="0" algn="ctr" defTabSz="457200" rtl="0" eaLnBrk="1" latinLnBrk="0" hangingPunct="1">
              <a:spcBef>
                <a:spcPct val="20000"/>
              </a:spcBef>
              <a:buFont typeface="Arial"/>
              <a:buNone/>
              <a:defRPr sz="2400" kern="1200">
                <a:solidFill>
                  <a:schemeClr val="tx1">
                    <a:tint val="75000"/>
                  </a:schemeClr>
                </a:solidFill>
                <a:latin typeface="+mn-lt"/>
                <a:ea typeface="+mn-ea"/>
                <a:cs typeface="+mn-cs"/>
              </a:defRPr>
            </a:lvl3pPr>
            <a:lvl4pPr marL="1371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4pPr>
            <a:lvl5pPr marL="18288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pPr algn="l">
              <a:lnSpc>
                <a:spcPct val="110000"/>
              </a:lnSpc>
            </a:pPr>
            <a:r>
              <a:rPr lang="en-US" sz="1400" dirty="0">
                <a:solidFill>
                  <a:schemeClr val="tx1">
                    <a:lumMod val="65000"/>
                    <a:lumOff val="35000"/>
                  </a:schemeClr>
                </a:solidFill>
                <a:cs typeface="Oswald Regular"/>
              </a:rPr>
              <a:t>Extra Heading Text For Content</a:t>
            </a:r>
          </a:p>
        </p:txBody>
      </p:sp>
      <p:grpSp>
        <p:nvGrpSpPr>
          <p:cNvPr id="20" name="Group 19"/>
          <p:cNvGrpSpPr/>
          <p:nvPr/>
        </p:nvGrpSpPr>
        <p:grpSpPr>
          <a:xfrm>
            <a:off x="9476439" y="4583565"/>
            <a:ext cx="363157" cy="358462"/>
            <a:chOff x="9476439" y="4583565"/>
            <a:chExt cx="363157" cy="358462"/>
          </a:xfrm>
        </p:grpSpPr>
        <p:sp>
          <p:nvSpPr>
            <p:cNvPr id="38" name="Oval 37"/>
            <p:cNvSpPr/>
            <p:nvPr/>
          </p:nvSpPr>
          <p:spPr>
            <a:xfrm>
              <a:off x="9476439" y="4583565"/>
              <a:ext cx="363157" cy="358462"/>
            </a:xfrm>
            <a:prstGeom prst="ellipse">
              <a:avLst/>
            </a:prstGeom>
            <a:solidFill>
              <a:schemeClr val="accent1">
                <a:lumMod val="75000"/>
              </a:schemeClr>
            </a:solidFill>
            <a:ln w="3175" cmpd="sng">
              <a:noFill/>
              <a:prstDash val="soli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Plus 38"/>
            <p:cNvSpPr/>
            <p:nvPr/>
          </p:nvSpPr>
          <p:spPr>
            <a:xfrm>
              <a:off x="9570376" y="4676290"/>
              <a:ext cx="175280" cy="173013"/>
            </a:xfrm>
            <a:prstGeom prst="mathPlus">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40" name="Rectangle 39"/>
          <p:cNvSpPr/>
          <p:nvPr/>
        </p:nvSpPr>
        <p:spPr>
          <a:xfrm flipH="1">
            <a:off x="9326519" y="4397954"/>
            <a:ext cx="45719" cy="1865389"/>
          </a:xfrm>
          <a:prstGeom prst="rect">
            <a:avLst/>
          </a:prstGeom>
          <a:solidFill>
            <a:schemeClr val="accent1"/>
          </a:solidFill>
          <a:ln w="5715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Rectangle 40"/>
          <p:cNvSpPr/>
          <p:nvPr/>
        </p:nvSpPr>
        <p:spPr>
          <a:xfrm>
            <a:off x="9390773" y="5489850"/>
            <a:ext cx="2688906" cy="701731"/>
          </a:xfrm>
          <a:prstGeom prst="rect">
            <a:avLst/>
          </a:prstGeom>
        </p:spPr>
        <p:txBody>
          <a:bodyPr wrap="square">
            <a:spAutoFit/>
          </a:bodyPr>
          <a:lstStyle/>
          <a:p>
            <a:pPr>
              <a:lnSpc>
                <a:spcPct val="110000"/>
              </a:lnSpc>
            </a:pPr>
            <a:r>
              <a:rPr lang="en-US" sz="1200" dirty="0">
                <a:solidFill>
                  <a:schemeClr val="tx1">
                    <a:lumMod val="50000"/>
                    <a:lumOff val="50000"/>
                  </a:schemeClr>
                </a:solidFill>
                <a:cs typeface="Oswald Light"/>
              </a:rPr>
              <a:t>This is an example text to place your own text here, what you want to put at here instead this dummy text.</a:t>
            </a:r>
          </a:p>
        </p:txBody>
      </p:sp>
      <p:sp>
        <p:nvSpPr>
          <p:cNvPr id="44" name="Rectangle 43"/>
          <p:cNvSpPr/>
          <p:nvPr/>
        </p:nvSpPr>
        <p:spPr>
          <a:xfrm>
            <a:off x="3218258" y="2323605"/>
            <a:ext cx="2271713" cy="338554"/>
          </a:xfrm>
          <a:prstGeom prst="rect">
            <a:avLst/>
          </a:prstGeom>
        </p:spPr>
        <p:txBody>
          <a:bodyPr>
            <a:spAutoFit/>
          </a:bodyPr>
          <a:lstStyle/>
          <a:p>
            <a:pPr algn="r" fontAlgn="auto">
              <a:spcBef>
                <a:spcPts val="0"/>
              </a:spcBef>
              <a:spcAft>
                <a:spcPts val="0"/>
              </a:spcAft>
              <a:defRPr/>
            </a:pPr>
            <a:r>
              <a:rPr lang="vi-VN" sz="1600" dirty="0">
                <a:solidFill>
                  <a:schemeClr val="bg1">
                    <a:lumMod val="95000"/>
                  </a:schemeClr>
                </a:solidFill>
              </a:rPr>
              <a:t>Add your text.</a:t>
            </a:r>
            <a:endParaRPr lang="en-US" sz="1600" dirty="0">
              <a:solidFill>
                <a:schemeClr val="bg1">
                  <a:lumMod val="95000"/>
                </a:schemeClr>
              </a:solidFill>
            </a:endParaRPr>
          </a:p>
        </p:txBody>
      </p:sp>
      <p:grpSp>
        <p:nvGrpSpPr>
          <p:cNvPr id="46" name="Group 45"/>
          <p:cNvGrpSpPr/>
          <p:nvPr/>
        </p:nvGrpSpPr>
        <p:grpSpPr>
          <a:xfrm>
            <a:off x="2891233" y="3706534"/>
            <a:ext cx="2598738" cy="650452"/>
            <a:chOff x="2891233" y="2782609"/>
            <a:chExt cx="2598738" cy="650452"/>
          </a:xfrm>
        </p:grpSpPr>
        <p:sp>
          <p:nvSpPr>
            <p:cNvPr id="47" name="Rectangle 46"/>
            <p:cNvSpPr/>
            <p:nvPr/>
          </p:nvSpPr>
          <p:spPr>
            <a:xfrm>
              <a:off x="3189578" y="3094507"/>
              <a:ext cx="2271713" cy="338554"/>
            </a:xfrm>
            <a:prstGeom prst="rect">
              <a:avLst/>
            </a:prstGeom>
          </p:spPr>
          <p:txBody>
            <a:bodyPr>
              <a:spAutoFit/>
            </a:bodyPr>
            <a:lstStyle/>
            <a:p>
              <a:pPr algn="r" fontAlgn="auto">
                <a:spcBef>
                  <a:spcPts val="0"/>
                </a:spcBef>
                <a:spcAft>
                  <a:spcPts val="0"/>
                </a:spcAft>
                <a:defRPr/>
              </a:pPr>
              <a:r>
                <a:rPr lang="vi-VN" sz="1600" dirty="0">
                  <a:solidFill>
                    <a:schemeClr val="bg1">
                      <a:lumMod val="95000"/>
                    </a:schemeClr>
                  </a:solidFill>
                </a:rPr>
                <a:t>Add your text.</a:t>
              </a:r>
              <a:endParaRPr lang="en-US" sz="1600" dirty="0">
                <a:solidFill>
                  <a:schemeClr val="bg1">
                    <a:lumMod val="95000"/>
                  </a:schemeClr>
                </a:solidFill>
              </a:endParaRPr>
            </a:p>
          </p:txBody>
        </p:sp>
        <p:sp>
          <p:nvSpPr>
            <p:cNvPr id="48" name="Rectangle 38"/>
            <p:cNvSpPr>
              <a:spLocks noChangeArrowheads="1"/>
            </p:cNvSpPr>
            <p:nvPr/>
          </p:nvSpPr>
          <p:spPr bwMode="auto">
            <a:xfrm>
              <a:off x="2891233" y="2782609"/>
              <a:ext cx="259873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pPr algn="r" eaLnBrk="1" hangingPunct="1"/>
              <a:r>
                <a:rPr lang="en-US" sz="2000" b="1" dirty="0">
                  <a:solidFill>
                    <a:schemeClr val="bg1"/>
                  </a:solidFill>
                  <a:latin typeface="+mn-lt"/>
                </a:rPr>
                <a:t>Main content</a:t>
              </a:r>
            </a:p>
          </p:txBody>
        </p:sp>
      </p:grpSp>
      <p:grpSp>
        <p:nvGrpSpPr>
          <p:cNvPr id="49" name="Group 48"/>
          <p:cNvGrpSpPr/>
          <p:nvPr/>
        </p:nvGrpSpPr>
        <p:grpSpPr>
          <a:xfrm>
            <a:off x="2862553" y="4593072"/>
            <a:ext cx="2598738" cy="650452"/>
            <a:chOff x="2891233" y="2782609"/>
            <a:chExt cx="2598738" cy="650452"/>
          </a:xfrm>
        </p:grpSpPr>
        <p:sp>
          <p:nvSpPr>
            <p:cNvPr id="50" name="Rectangle 49"/>
            <p:cNvSpPr/>
            <p:nvPr/>
          </p:nvSpPr>
          <p:spPr>
            <a:xfrm>
              <a:off x="3189578" y="3094507"/>
              <a:ext cx="2271713" cy="338554"/>
            </a:xfrm>
            <a:prstGeom prst="rect">
              <a:avLst/>
            </a:prstGeom>
          </p:spPr>
          <p:txBody>
            <a:bodyPr>
              <a:spAutoFit/>
            </a:bodyPr>
            <a:lstStyle/>
            <a:p>
              <a:pPr algn="r" fontAlgn="auto">
                <a:spcBef>
                  <a:spcPts val="0"/>
                </a:spcBef>
                <a:spcAft>
                  <a:spcPts val="0"/>
                </a:spcAft>
                <a:defRPr/>
              </a:pPr>
              <a:r>
                <a:rPr lang="vi-VN" sz="1600" dirty="0">
                  <a:solidFill>
                    <a:schemeClr val="bg1">
                      <a:lumMod val="95000"/>
                    </a:schemeClr>
                  </a:solidFill>
                </a:rPr>
                <a:t>Add your text.</a:t>
              </a:r>
              <a:endParaRPr lang="en-US" sz="1600" dirty="0">
                <a:solidFill>
                  <a:schemeClr val="bg1">
                    <a:lumMod val="95000"/>
                  </a:schemeClr>
                </a:solidFill>
              </a:endParaRPr>
            </a:p>
          </p:txBody>
        </p:sp>
        <p:sp>
          <p:nvSpPr>
            <p:cNvPr id="51" name="Rectangle 38"/>
            <p:cNvSpPr>
              <a:spLocks noChangeArrowheads="1"/>
            </p:cNvSpPr>
            <p:nvPr/>
          </p:nvSpPr>
          <p:spPr bwMode="auto">
            <a:xfrm>
              <a:off x="2891233" y="2782609"/>
              <a:ext cx="259873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pPr algn="r" eaLnBrk="1" hangingPunct="1"/>
              <a:r>
                <a:rPr lang="en-US" sz="2000" b="1" dirty="0">
                  <a:solidFill>
                    <a:schemeClr val="bg1"/>
                  </a:solidFill>
                  <a:latin typeface="+mn-lt"/>
                </a:rPr>
                <a:t>Main content</a:t>
              </a:r>
            </a:p>
          </p:txBody>
        </p:sp>
      </p:grpSp>
      <p:grpSp>
        <p:nvGrpSpPr>
          <p:cNvPr id="52" name="Group 51"/>
          <p:cNvGrpSpPr/>
          <p:nvPr/>
        </p:nvGrpSpPr>
        <p:grpSpPr>
          <a:xfrm>
            <a:off x="2815573" y="5469293"/>
            <a:ext cx="2645717" cy="650452"/>
            <a:chOff x="2891233" y="2782609"/>
            <a:chExt cx="2598738" cy="650452"/>
          </a:xfrm>
        </p:grpSpPr>
        <p:sp>
          <p:nvSpPr>
            <p:cNvPr id="53" name="Rectangle 52"/>
            <p:cNvSpPr/>
            <p:nvPr/>
          </p:nvSpPr>
          <p:spPr>
            <a:xfrm>
              <a:off x="3189578" y="3094507"/>
              <a:ext cx="2271713" cy="338554"/>
            </a:xfrm>
            <a:prstGeom prst="rect">
              <a:avLst/>
            </a:prstGeom>
          </p:spPr>
          <p:txBody>
            <a:bodyPr>
              <a:spAutoFit/>
            </a:bodyPr>
            <a:lstStyle/>
            <a:p>
              <a:pPr algn="r" fontAlgn="auto">
                <a:spcBef>
                  <a:spcPts val="0"/>
                </a:spcBef>
                <a:spcAft>
                  <a:spcPts val="0"/>
                </a:spcAft>
                <a:defRPr/>
              </a:pPr>
              <a:r>
                <a:rPr lang="vi-VN" sz="1600" dirty="0">
                  <a:solidFill>
                    <a:schemeClr val="bg1">
                      <a:lumMod val="95000"/>
                    </a:schemeClr>
                  </a:solidFill>
                </a:rPr>
                <a:t>Add your text.</a:t>
              </a:r>
              <a:endParaRPr lang="en-US" sz="1600" dirty="0">
                <a:solidFill>
                  <a:schemeClr val="bg1">
                    <a:lumMod val="95000"/>
                  </a:schemeClr>
                </a:solidFill>
              </a:endParaRPr>
            </a:p>
          </p:txBody>
        </p:sp>
        <p:sp>
          <p:nvSpPr>
            <p:cNvPr id="54" name="Rectangle 38"/>
            <p:cNvSpPr>
              <a:spLocks noChangeArrowheads="1"/>
            </p:cNvSpPr>
            <p:nvPr/>
          </p:nvSpPr>
          <p:spPr bwMode="auto">
            <a:xfrm>
              <a:off x="2891233" y="2782609"/>
              <a:ext cx="259873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pPr algn="r" eaLnBrk="1" hangingPunct="1"/>
              <a:r>
                <a:rPr lang="en-US" sz="2000" b="1" dirty="0">
                  <a:solidFill>
                    <a:schemeClr val="bg1"/>
                  </a:solidFill>
                  <a:latin typeface="+mn-lt"/>
                </a:rPr>
                <a:t>Main content</a:t>
              </a:r>
            </a:p>
          </p:txBody>
        </p:sp>
      </p:grpSp>
    </p:spTree>
    <p:extLst>
      <p:ext uri="{BB962C8B-B14F-4D97-AF65-F5344CB8AC3E}">
        <p14:creationId xmlns:p14="http://schemas.microsoft.com/office/powerpoint/2010/main" val="128492811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left)">
                                      <p:cBhvr>
                                        <p:cTn id="13" dur="500"/>
                                        <p:tgtEl>
                                          <p:spTgt spid="6"/>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500"/>
                                        <p:tgtEl>
                                          <p:spTgt spid="8"/>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500"/>
                                        <p:tgtEl>
                                          <p:spTgt spid="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left)">
                                      <p:cBhvr>
                                        <p:cTn id="25" dur="500"/>
                                        <p:tgtEl>
                                          <p:spTgt spid="10"/>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wipe(left)">
                                      <p:cBhvr>
                                        <p:cTn id="31" dur="500"/>
                                        <p:tgtEl>
                                          <p:spTgt spid="12"/>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wipe(left)">
                                      <p:cBhvr>
                                        <p:cTn id="34" dur="500"/>
                                        <p:tgtEl>
                                          <p:spTgt spid="13"/>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wipe(left)">
                                      <p:cBhvr>
                                        <p:cTn id="37" dur="500"/>
                                        <p:tgtEl>
                                          <p:spTgt spid="14"/>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left)">
                                      <p:cBhvr>
                                        <p:cTn id="40" dur="500"/>
                                        <p:tgtEl>
                                          <p:spTgt spid="15"/>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wipe(left)">
                                      <p:cBhvr>
                                        <p:cTn id="43" dur="500"/>
                                        <p:tgtEl>
                                          <p:spTgt spid="1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17"/>
                                        </p:tgtEl>
                                        <p:attrNameLst>
                                          <p:attrName>style.visibility</p:attrName>
                                        </p:attrNameLst>
                                      </p:cBhvr>
                                      <p:to>
                                        <p:strVal val="visible"/>
                                      </p:to>
                                    </p:set>
                                    <p:animEffect transition="in" filter="wipe(left)">
                                      <p:cBhvr>
                                        <p:cTn id="46" dur="500"/>
                                        <p:tgtEl>
                                          <p:spTgt spid="17"/>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wipe(left)">
                                      <p:cBhvr>
                                        <p:cTn id="49" dur="500"/>
                                        <p:tgtEl>
                                          <p:spTgt spid="18"/>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19"/>
                                        </p:tgtEl>
                                        <p:attrNameLst>
                                          <p:attrName>style.visibility</p:attrName>
                                        </p:attrNameLst>
                                      </p:cBhvr>
                                      <p:to>
                                        <p:strVal val="visible"/>
                                      </p:to>
                                    </p:set>
                                    <p:animEffect transition="in" filter="wipe(left)">
                                      <p:cBhvr>
                                        <p:cTn id="52" dur="500"/>
                                        <p:tgtEl>
                                          <p:spTgt spid="19"/>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wipe(left)">
                                      <p:cBhvr>
                                        <p:cTn id="55" dur="500"/>
                                        <p:tgtEl>
                                          <p:spTgt spid="21"/>
                                        </p:tgtEl>
                                      </p:cBhvr>
                                    </p:animEffect>
                                  </p:childTnLst>
                                </p:cTn>
                              </p:par>
                              <p:par>
                                <p:cTn id="56" presetID="22" presetClass="entr" presetSubtype="8" fill="hold" nodeType="withEffect">
                                  <p:stCondLst>
                                    <p:cond delay="0"/>
                                  </p:stCondLst>
                                  <p:childTnLst>
                                    <p:set>
                                      <p:cBhvr>
                                        <p:cTn id="57" dur="1" fill="hold">
                                          <p:stCondLst>
                                            <p:cond delay="0"/>
                                          </p:stCondLst>
                                        </p:cTn>
                                        <p:tgtEl>
                                          <p:spTgt spid="45"/>
                                        </p:tgtEl>
                                        <p:attrNameLst>
                                          <p:attrName>style.visibility</p:attrName>
                                        </p:attrNameLst>
                                      </p:cBhvr>
                                      <p:to>
                                        <p:strVal val="visible"/>
                                      </p:to>
                                    </p:set>
                                    <p:animEffect transition="in" filter="wipe(left)">
                                      <p:cBhvr>
                                        <p:cTn id="58" dur="500"/>
                                        <p:tgtEl>
                                          <p:spTgt spid="45"/>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28"/>
                                        </p:tgtEl>
                                        <p:attrNameLst>
                                          <p:attrName>style.visibility</p:attrName>
                                        </p:attrNameLst>
                                      </p:cBhvr>
                                      <p:to>
                                        <p:strVal val="visible"/>
                                      </p:to>
                                    </p:set>
                                    <p:animEffect transition="in" filter="wipe(left)">
                                      <p:cBhvr>
                                        <p:cTn id="61" dur="500"/>
                                        <p:tgtEl>
                                          <p:spTgt spid="28"/>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29"/>
                                        </p:tgtEl>
                                        <p:attrNameLst>
                                          <p:attrName>style.visibility</p:attrName>
                                        </p:attrNameLst>
                                      </p:cBhvr>
                                      <p:to>
                                        <p:strVal val="visible"/>
                                      </p:to>
                                    </p:set>
                                    <p:animEffect transition="in" filter="wipe(left)">
                                      <p:cBhvr>
                                        <p:cTn id="64" dur="500"/>
                                        <p:tgtEl>
                                          <p:spTgt spid="29"/>
                                        </p:tgtEl>
                                      </p:cBhvr>
                                    </p:animEffect>
                                  </p:childTnLst>
                                </p:cTn>
                              </p:par>
                              <p:par>
                                <p:cTn id="65" presetID="22" presetClass="entr" presetSubtype="8" fill="hold" grpId="0" nodeType="withEffect">
                                  <p:stCondLst>
                                    <p:cond delay="0"/>
                                  </p:stCondLst>
                                  <p:childTnLst>
                                    <p:set>
                                      <p:cBhvr>
                                        <p:cTn id="66" dur="1" fill="hold">
                                          <p:stCondLst>
                                            <p:cond delay="0"/>
                                          </p:stCondLst>
                                        </p:cTn>
                                        <p:tgtEl>
                                          <p:spTgt spid="30"/>
                                        </p:tgtEl>
                                        <p:attrNameLst>
                                          <p:attrName>style.visibility</p:attrName>
                                        </p:attrNameLst>
                                      </p:cBhvr>
                                      <p:to>
                                        <p:strVal val="visible"/>
                                      </p:to>
                                    </p:set>
                                    <p:animEffect transition="in" filter="wipe(left)">
                                      <p:cBhvr>
                                        <p:cTn id="67" dur="500"/>
                                        <p:tgtEl>
                                          <p:spTgt spid="30"/>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44"/>
                                        </p:tgtEl>
                                        <p:attrNameLst>
                                          <p:attrName>style.visibility</p:attrName>
                                        </p:attrNameLst>
                                      </p:cBhvr>
                                      <p:to>
                                        <p:strVal val="visible"/>
                                      </p:to>
                                    </p:set>
                                    <p:animEffect transition="in" filter="wipe(left)">
                                      <p:cBhvr>
                                        <p:cTn id="70" dur="500"/>
                                        <p:tgtEl>
                                          <p:spTgt spid="44"/>
                                        </p:tgtEl>
                                      </p:cBhvr>
                                    </p:animEffect>
                                  </p:childTnLst>
                                </p:cTn>
                              </p:par>
                              <p:par>
                                <p:cTn id="71" presetID="22" presetClass="entr" presetSubtype="8" fill="hold" nodeType="withEffect">
                                  <p:stCondLst>
                                    <p:cond delay="0"/>
                                  </p:stCondLst>
                                  <p:childTnLst>
                                    <p:set>
                                      <p:cBhvr>
                                        <p:cTn id="72" dur="1" fill="hold">
                                          <p:stCondLst>
                                            <p:cond delay="0"/>
                                          </p:stCondLst>
                                        </p:cTn>
                                        <p:tgtEl>
                                          <p:spTgt spid="46"/>
                                        </p:tgtEl>
                                        <p:attrNameLst>
                                          <p:attrName>style.visibility</p:attrName>
                                        </p:attrNameLst>
                                      </p:cBhvr>
                                      <p:to>
                                        <p:strVal val="visible"/>
                                      </p:to>
                                    </p:set>
                                    <p:animEffect transition="in" filter="wipe(left)">
                                      <p:cBhvr>
                                        <p:cTn id="73" dur="500"/>
                                        <p:tgtEl>
                                          <p:spTgt spid="46"/>
                                        </p:tgtEl>
                                      </p:cBhvr>
                                    </p:animEffect>
                                  </p:childTnLst>
                                </p:cTn>
                              </p:par>
                              <p:par>
                                <p:cTn id="74" presetID="22" presetClass="entr" presetSubtype="8" fill="hold" nodeType="withEffect">
                                  <p:stCondLst>
                                    <p:cond delay="0"/>
                                  </p:stCondLst>
                                  <p:childTnLst>
                                    <p:set>
                                      <p:cBhvr>
                                        <p:cTn id="75" dur="1" fill="hold">
                                          <p:stCondLst>
                                            <p:cond delay="0"/>
                                          </p:stCondLst>
                                        </p:cTn>
                                        <p:tgtEl>
                                          <p:spTgt spid="49"/>
                                        </p:tgtEl>
                                        <p:attrNameLst>
                                          <p:attrName>style.visibility</p:attrName>
                                        </p:attrNameLst>
                                      </p:cBhvr>
                                      <p:to>
                                        <p:strVal val="visible"/>
                                      </p:to>
                                    </p:set>
                                    <p:animEffect transition="in" filter="wipe(left)">
                                      <p:cBhvr>
                                        <p:cTn id="76" dur="500"/>
                                        <p:tgtEl>
                                          <p:spTgt spid="49"/>
                                        </p:tgtEl>
                                      </p:cBhvr>
                                    </p:animEffect>
                                  </p:childTnLst>
                                </p:cTn>
                              </p:par>
                              <p:par>
                                <p:cTn id="77" presetID="22" presetClass="entr" presetSubtype="8" fill="hold" nodeType="with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wipe(left)">
                                      <p:cBhvr>
                                        <p:cTn id="79" dur="500"/>
                                        <p:tgtEl>
                                          <p:spTgt spid="52"/>
                                        </p:tgtEl>
                                      </p:cBhvr>
                                    </p:animEffect>
                                  </p:childTnLst>
                                </p:cTn>
                              </p:par>
                            </p:childTnLst>
                          </p:cTn>
                        </p:par>
                        <p:par>
                          <p:cTn id="80" fill="hold">
                            <p:stCondLst>
                              <p:cond delay="500"/>
                            </p:stCondLst>
                            <p:childTnLst>
                              <p:par>
                                <p:cTn id="81" presetID="12" presetClass="entr" presetSubtype="4" fill="hold" grpId="0" nodeType="afterEffect">
                                  <p:stCondLst>
                                    <p:cond delay="0"/>
                                  </p:stCondLst>
                                  <p:childTnLst>
                                    <p:set>
                                      <p:cBhvr>
                                        <p:cTn id="82" dur="1" fill="hold">
                                          <p:stCondLst>
                                            <p:cond delay="0"/>
                                          </p:stCondLst>
                                        </p:cTn>
                                        <p:tgtEl>
                                          <p:spTgt spid="43"/>
                                        </p:tgtEl>
                                        <p:attrNameLst>
                                          <p:attrName>style.visibility</p:attrName>
                                        </p:attrNameLst>
                                      </p:cBhvr>
                                      <p:to>
                                        <p:strVal val="visible"/>
                                      </p:to>
                                    </p:set>
                                    <p:anim calcmode="lin" valueType="num">
                                      <p:cBhvr additive="base">
                                        <p:cTn id="83" dur="500"/>
                                        <p:tgtEl>
                                          <p:spTgt spid="43"/>
                                        </p:tgtEl>
                                        <p:attrNameLst>
                                          <p:attrName>ppt_y</p:attrName>
                                        </p:attrNameLst>
                                      </p:cBhvr>
                                      <p:tavLst>
                                        <p:tav tm="0">
                                          <p:val>
                                            <p:strVal val="#ppt_y+#ppt_h*1.125000"/>
                                          </p:val>
                                        </p:tav>
                                        <p:tav tm="100000">
                                          <p:val>
                                            <p:strVal val="#ppt_y"/>
                                          </p:val>
                                        </p:tav>
                                      </p:tavLst>
                                    </p:anim>
                                    <p:animEffect transition="in" filter="wipe(up)">
                                      <p:cBhvr>
                                        <p:cTn id="84" dur="500"/>
                                        <p:tgtEl>
                                          <p:spTgt spid="43"/>
                                        </p:tgtEl>
                                      </p:cBhvr>
                                    </p:animEffect>
                                  </p:childTnLst>
                                </p:cTn>
                              </p:par>
                            </p:childTnLst>
                          </p:cTn>
                        </p:par>
                        <p:par>
                          <p:cTn id="85" fill="hold">
                            <p:stCondLst>
                              <p:cond delay="1000"/>
                            </p:stCondLst>
                            <p:childTnLst>
                              <p:par>
                                <p:cTn id="86" presetID="14" presetClass="entr" presetSubtype="10" fill="hold" grpId="0" nodeType="afterEffect">
                                  <p:stCondLst>
                                    <p:cond delay="0"/>
                                  </p:stCondLst>
                                  <p:childTnLst>
                                    <p:set>
                                      <p:cBhvr>
                                        <p:cTn id="87" dur="1" fill="hold">
                                          <p:stCondLst>
                                            <p:cond delay="0"/>
                                          </p:stCondLst>
                                        </p:cTn>
                                        <p:tgtEl>
                                          <p:spTgt spid="35"/>
                                        </p:tgtEl>
                                        <p:attrNameLst>
                                          <p:attrName>style.visibility</p:attrName>
                                        </p:attrNameLst>
                                      </p:cBhvr>
                                      <p:to>
                                        <p:strVal val="visible"/>
                                      </p:to>
                                    </p:set>
                                    <p:animEffect transition="in" filter="randombar(horizontal)">
                                      <p:cBhvr>
                                        <p:cTn id="88" dur="500"/>
                                        <p:tgtEl>
                                          <p:spTgt spid="35"/>
                                        </p:tgtEl>
                                      </p:cBhvr>
                                    </p:animEffect>
                                  </p:childTnLst>
                                </p:cTn>
                              </p:par>
                            </p:childTnLst>
                          </p:cTn>
                        </p:par>
                        <p:par>
                          <p:cTn id="89" fill="hold">
                            <p:stCondLst>
                              <p:cond delay="1500"/>
                            </p:stCondLst>
                            <p:childTnLst>
                              <p:par>
                                <p:cTn id="90" presetID="14" presetClass="entr" presetSubtype="10" fill="hold" grpId="0"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randombar(horizontal)">
                                      <p:cBhvr>
                                        <p:cTn id="92" dur="500"/>
                                        <p:tgtEl>
                                          <p:spTgt spid="34"/>
                                        </p:tgtEl>
                                      </p:cBhvr>
                                    </p:animEffect>
                                  </p:childTnLst>
                                </p:cTn>
                              </p:par>
                            </p:childTnLst>
                          </p:cTn>
                        </p:par>
                        <p:par>
                          <p:cTn id="93" fill="hold">
                            <p:stCondLst>
                              <p:cond delay="2000"/>
                            </p:stCondLst>
                            <p:childTnLst>
                              <p:par>
                                <p:cTn id="94" presetID="22" presetClass="entr" presetSubtype="4" fill="hold" grpId="0" nodeType="afterEffect">
                                  <p:stCondLst>
                                    <p:cond delay="0"/>
                                  </p:stCondLst>
                                  <p:childTnLst>
                                    <p:set>
                                      <p:cBhvr>
                                        <p:cTn id="95" dur="1" fill="hold">
                                          <p:stCondLst>
                                            <p:cond delay="0"/>
                                          </p:stCondLst>
                                        </p:cTn>
                                        <p:tgtEl>
                                          <p:spTgt spid="40"/>
                                        </p:tgtEl>
                                        <p:attrNameLst>
                                          <p:attrName>style.visibility</p:attrName>
                                        </p:attrNameLst>
                                      </p:cBhvr>
                                      <p:to>
                                        <p:strVal val="visible"/>
                                      </p:to>
                                    </p:set>
                                    <p:animEffect transition="in" filter="wipe(down)">
                                      <p:cBhvr>
                                        <p:cTn id="96" dur="500"/>
                                        <p:tgtEl>
                                          <p:spTgt spid="40"/>
                                        </p:tgtEl>
                                      </p:cBhvr>
                                    </p:animEffect>
                                  </p:childTnLst>
                                </p:cTn>
                              </p:par>
                            </p:childTnLst>
                          </p:cTn>
                        </p:par>
                        <p:par>
                          <p:cTn id="97" fill="hold">
                            <p:stCondLst>
                              <p:cond delay="2500"/>
                            </p:stCondLst>
                            <p:childTnLst>
                              <p:par>
                                <p:cTn id="98" presetID="53" presetClass="entr" presetSubtype="16" fill="hold" nodeType="afterEffect">
                                  <p:stCondLst>
                                    <p:cond delay="0"/>
                                  </p:stCondLst>
                                  <p:childTnLst>
                                    <p:set>
                                      <p:cBhvr>
                                        <p:cTn id="99" dur="1" fill="hold">
                                          <p:stCondLst>
                                            <p:cond delay="0"/>
                                          </p:stCondLst>
                                        </p:cTn>
                                        <p:tgtEl>
                                          <p:spTgt spid="20"/>
                                        </p:tgtEl>
                                        <p:attrNameLst>
                                          <p:attrName>style.visibility</p:attrName>
                                        </p:attrNameLst>
                                      </p:cBhvr>
                                      <p:to>
                                        <p:strVal val="visible"/>
                                      </p:to>
                                    </p:set>
                                    <p:anim calcmode="lin" valueType="num">
                                      <p:cBhvr>
                                        <p:cTn id="100" dur="500" fill="hold"/>
                                        <p:tgtEl>
                                          <p:spTgt spid="20"/>
                                        </p:tgtEl>
                                        <p:attrNameLst>
                                          <p:attrName>ppt_w</p:attrName>
                                        </p:attrNameLst>
                                      </p:cBhvr>
                                      <p:tavLst>
                                        <p:tav tm="0">
                                          <p:val>
                                            <p:fltVal val="0"/>
                                          </p:val>
                                        </p:tav>
                                        <p:tav tm="100000">
                                          <p:val>
                                            <p:strVal val="#ppt_w"/>
                                          </p:val>
                                        </p:tav>
                                      </p:tavLst>
                                    </p:anim>
                                    <p:anim calcmode="lin" valueType="num">
                                      <p:cBhvr>
                                        <p:cTn id="101" dur="500" fill="hold"/>
                                        <p:tgtEl>
                                          <p:spTgt spid="20"/>
                                        </p:tgtEl>
                                        <p:attrNameLst>
                                          <p:attrName>ppt_h</p:attrName>
                                        </p:attrNameLst>
                                      </p:cBhvr>
                                      <p:tavLst>
                                        <p:tav tm="0">
                                          <p:val>
                                            <p:fltVal val="0"/>
                                          </p:val>
                                        </p:tav>
                                        <p:tav tm="100000">
                                          <p:val>
                                            <p:strVal val="#ppt_h"/>
                                          </p:val>
                                        </p:tav>
                                      </p:tavLst>
                                    </p:anim>
                                    <p:animEffect transition="in" filter="fade">
                                      <p:cBhvr>
                                        <p:cTn id="102" dur="500"/>
                                        <p:tgtEl>
                                          <p:spTgt spid="20"/>
                                        </p:tgtEl>
                                      </p:cBhvr>
                                    </p:animEffect>
                                  </p:childTnLst>
                                </p:cTn>
                              </p:par>
                            </p:childTnLst>
                          </p:cTn>
                        </p:par>
                        <p:par>
                          <p:cTn id="103" fill="hold">
                            <p:stCondLst>
                              <p:cond delay="3000"/>
                            </p:stCondLst>
                            <p:childTnLst>
                              <p:par>
                                <p:cTn id="104" presetID="6" presetClass="entr" presetSubtype="16" fill="hold" grpId="0" nodeType="after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circle(in)">
                                      <p:cBhvr>
                                        <p:cTn id="106" dur="500"/>
                                        <p:tgtEl>
                                          <p:spTgt spid="37"/>
                                        </p:tgtEl>
                                      </p:cBhvr>
                                    </p:animEffect>
                                  </p:childTnLst>
                                </p:cTn>
                              </p:par>
                            </p:childTnLst>
                          </p:cTn>
                        </p:par>
                        <p:par>
                          <p:cTn id="107" fill="hold">
                            <p:stCondLst>
                              <p:cond delay="3500"/>
                            </p:stCondLst>
                            <p:childTnLst>
                              <p:par>
                                <p:cTn id="108" presetID="16" presetClass="entr" presetSubtype="21" fill="hold" grpId="0" nodeType="afterEffect">
                                  <p:stCondLst>
                                    <p:cond delay="0"/>
                                  </p:stCondLst>
                                  <p:childTnLst>
                                    <p:set>
                                      <p:cBhvr>
                                        <p:cTn id="109" dur="1" fill="hold">
                                          <p:stCondLst>
                                            <p:cond delay="0"/>
                                          </p:stCondLst>
                                        </p:cTn>
                                        <p:tgtEl>
                                          <p:spTgt spid="41"/>
                                        </p:tgtEl>
                                        <p:attrNameLst>
                                          <p:attrName>style.visibility</p:attrName>
                                        </p:attrNameLst>
                                      </p:cBhvr>
                                      <p:to>
                                        <p:strVal val="visible"/>
                                      </p:to>
                                    </p:set>
                                    <p:animEffect transition="in" filter="barn(inVertical)">
                                      <p:cBhvr>
                                        <p:cTn id="110"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p:bldP spid="17" grpId="0"/>
      <p:bldP spid="18" grpId="0"/>
      <p:bldP spid="19" grpId="0"/>
      <p:bldP spid="21" grpId="0"/>
      <p:bldP spid="28" grpId="0" animBg="1"/>
      <p:bldP spid="29" grpId="0" animBg="1"/>
      <p:bldP spid="30" grpId="0"/>
      <p:bldGraphic spid="43" grpId="0">
        <p:bldAsOne/>
      </p:bldGraphic>
      <p:bldP spid="34" grpId="0"/>
      <p:bldP spid="35" grpId="0"/>
      <p:bldP spid="37" grpId="0"/>
      <p:bldP spid="40" grpId="0" animBg="1"/>
      <p:bldP spid="41" grpId="0"/>
      <p:bldP spid="44"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Infographic Layout</a:t>
            </a:r>
          </a:p>
        </p:txBody>
      </p:sp>
      <p:sp>
        <p:nvSpPr>
          <p:cNvPr id="3" name="Slide Number Placeholder 2"/>
          <p:cNvSpPr>
            <a:spLocks noGrp="1"/>
          </p:cNvSpPr>
          <p:nvPr>
            <p:ph type="sldNum" sz="quarter" idx="12"/>
          </p:nvPr>
        </p:nvSpPr>
        <p:spPr/>
        <p:txBody>
          <a:bodyPr/>
          <a:lstStyle/>
          <a:p>
            <a:fld id="{5DE872C3-2ED1-43FB-B3C4-BA6F078D7CD3}" type="slidenum">
              <a:rPr lang="en-US" smtClean="0"/>
              <a:t>44</a:t>
            </a:fld>
            <a:endParaRPr lang="en-US"/>
          </a:p>
        </p:txBody>
      </p:sp>
      <p:grpSp>
        <p:nvGrpSpPr>
          <p:cNvPr id="4" name="Group 3"/>
          <p:cNvGrpSpPr/>
          <p:nvPr/>
        </p:nvGrpSpPr>
        <p:grpSpPr>
          <a:xfrm>
            <a:off x="2370725" y="1400933"/>
            <a:ext cx="7440612" cy="4791075"/>
            <a:chOff x="2094500" y="1267583"/>
            <a:chExt cx="7440612" cy="4791075"/>
          </a:xfrm>
        </p:grpSpPr>
        <p:grpSp>
          <p:nvGrpSpPr>
            <p:cNvPr id="5" name="Group 13"/>
            <p:cNvGrpSpPr>
              <a:grpSpLocks/>
            </p:cNvGrpSpPr>
            <p:nvPr/>
          </p:nvGrpSpPr>
          <p:grpSpPr bwMode="auto">
            <a:xfrm flipH="1">
              <a:off x="2098480" y="4130903"/>
              <a:ext cx="4664029" cy="1903478"/>
              <a:chOff x="3642360" y="3246686"/>
              <a:chExt cx="5209142" cy="2125980"/>
            </a:xfrm>
          </p:grpSpPr>
          <p:sp>
            <p:nvSpPr>
              <p:cNvPr id="25" name="Rectangle 24"/>
              <p:cNvSpPr/>
              <p:nvPr/>
            </p:nvSpPr>
            <p:spPr>
              <a:xfrm>
                <a:off x="5756672" y="4309344"/>
                <a:ext cx="3093956" cy="1060294"/>
              </a:xfrm>
              <a:prstGeom prst="rect">
                <a:avLst/>
              </a:prstGeom>
              <a:solidFill>
                <a:schemeClr val="accent4">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6" name="Freeform 25"/>
              <p:cNvSpPr/>
              <p:nvPr/>
            </p:nvSpPr>
            <p:spPr>
              <a:xfrm>
                <a:off x="3643208" y="3247278"/>
                <a:ext cx="2117011" cy="2125906"/>
              </a:xfrm>
              <a:custGeom>
                <a:avLst/>
                <a:gdLst>
                  <a:gd name="connsiteX0" fmla="*/ 0 w 2118360"/>
                  <a:gd name="connsiteY0" fmla="*/ 0 h 2125980"/>
                  <a:gd name="connsiteX1" fmla="*/ 0 w 2118360"/>
                  <a:gd name="connsiteY1" fmla="*/ 1059180 h 2125980"/>
                  <a:gd name="connsiteX2" fmla="*/ 2118360 w 2118360"/>
                  <a:gd name="connsiteY2" fmla="*/ 2125980 h 2125980"/>
                  <a:gd name="connsiteX3" fmla="*/ 2118360 w 2118360"/>
                  <a:gd name="connsiteY3" fmla="*/ 1066800 h 2125980"/>
                  <a:gd name="connsiteX4" fmla="*/ 0 w 2118360"/>
                  <a:gd name="connsiteY4" fmla="*/ 0 h 2125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8360" h="2125980">
                    <a:moveTo>
                      <a:pt x="0" y="0"/>
                    </a:moveTo>
                    <a:lnTo>
                      <a:pt x="0" y="1059180"/>
                    </a:lnTo>
                    <a:lnTo>
                      <a:pt x="2118360" y="2125980"/>
                    </a:lnTo>
                    <a:lnTo>
                      <a:pt x="2118360" y="1066800"/>
                    </a:lnTo>
                    <a:lnTo>
                      <a:pt x="0" y="0"/>
                    </a:lnTo>
                    <a:close/>
                  </a:path>
                </a:pathLst>
              </a:custGeom>
              <a:solidFill>
                <a:schemeClr val="accent4"/>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sp>
          <p:nvSpPr>
            <p:cNvPr id="6" name="Freeform 5"/>
            <p:cNvSpPr/>
            <p:nvPr/>
          </p:nvSpPr>
          <p:spPr bwMode="auto">
            <a:xfrm rot="21250921" flipH="1">
              <a:off x="4379852" y="4206826"/>
              <a:ext cx="3434599" cy="1851832"/>
            </a:xfrm>
            <a:custGeom>
              <a:avLst/>
              <a:gdLst>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873270 h 1649124"/>
                <a:gd name="connsiteX1" fmla="*/ 2410691 w 2410691"/>
                <a:gd name="connsiteY1" fmla="*/ 1649124 h 1649124"/>
                <a:gd name="connsiteX2" fmla="*/ 2092037 w 2410691"/>
                <a:gd name="connsiteY2" fmla="*/ 6793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94791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94791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0691" h="1649124">
                  <a:moveTo>
                    <a:pt x="0" y="873270"/>
                  </a:moveTo>
                  <a:cubicBezTo>
                    <a:pt x="910244" y="895668"/>
                    <a:pt x="1812867" y="1238106"/>
                    <a:pt x="2410691" y="1649124"/>
                  </a:cubicBezTo>
                  <a:lnTo>
                    <a:pt x="2192050" y="641206"/>
                  </a:lnTo>
                  <a:cubicBezTo>
                    <a:pt x="2107623" y="436996"/>
                    <a:pt x="1951647" y="226118"/>
                    <a:pt x="1548133" y="0"/>
                  </a:cubicBezTo>
                  <a:cubicBezTo>
                    <a:pt x="1073296" y="254397"/>
                    <a:pt x="838819" y="413663"/>
                    <a:pt x="0" y="873270"/>
                  </a:cubicBezTo>
                  <a:close/>
                </a:path>
              </a:pathLst>
            </a:custGeom>
            <a:gradFill flip="none" rotWithShape="1">
              <a:gsLst>
                <a:gs pos="0">
                  <a:schemeClr val="tx1">
                    <a:lumMod val="0"/>
                  </a:schemeClr>
                </a:gs>
                <a:gs pos="66000">
                  <a:schemeClr val="bg1">
                    <a:shade val="67500"/>
                    <a:satMod val="115000"/>
                    <a:alpha val="10000"/>
                    <a:lumMod val="56000"/>
                    <a:lumOff val="44000"/>
                  </a:schemeClr>
                </a:gs>
                <a:gs pos="100000">
                  <a:schemeClr val="bg1">
                    <a:shade val="100000"/>
                    <a:satMod val="115000"/>
                    <a:alpha val="0"/>
                    <a:lumMod val="0"/>
                    <a:lumOff val="100000"/>
                  </a:schemeClr>
                </a:gs>
              </a:gsLst>
              <a:lin ang="600000" scaled="0"/>
              <a:tileRect/>
            </a:gradFill>
            <a:ln w="3175">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solidFill>
                  <a:prstClr val="white"/>
                </a:solidFill>
              </a:endParaRPr>
            </a:p>
          </p:txBody>
        </p:sp>
        <p:grpSp>
          <p:nvGrpSpPr>
            <p:cNvPr id="7" name="Group 6"/>
            <p:cNvGrpSpPr>
              <a:grpSpLocks/>
            </p:cNvGrpSpPr>
            <p:nvPr/>
          </p:nvGrpSpPr>
          <p:grpSpPr bwMode="auto">
            <a:xfrm>
              <a:off x="4866819" y="3178390"/>
              <a:ext cx="4668292" cy="1903478"/>
              <a:chOff x="3642360" y="3246686"/>
              <a:chExt cx="5213903" cy="2125980"/>
            </a:xfrm>
          </p:grpSpPr>
          <p:sp>
            <p:nvSpPr>
              <p:cNvPr id="23" name="Rectangle 22"/>
              <p:cNvSpPr/>
              <p:nvPr/>
            </p:nvSpPr>
            <p:spPr>
              <a:xfrm>
                <a:off x="5760535" y="4309359"/>
                <a:ext cx="3095729" cy="1060294"/>
              </a:xfrm>
              <a:prstGeom prst="rect">
                <a:avLst/>
              </a:prstGeom>
              <a:solidFill>
                <a:schemeClr val="accent1">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4" name="Freeform 23"/>
              <p:cNvSpPr/>
              <p:nvPr/>
            </p:nvSpPr>
            <p:spPr>
              <a:xfrm>
                <a:off x="3641752" y="3247292"/>
                <a:ext cx="2118783" cy="2125906"/>
              </a:xfrm>
              <a:custGeom>
                <a:avLst/>
                <a:gdLst>
                  <a:gd name="connsiteX0" fmla="*/ 0 w 2118360"/>
                  <a:gd name="connsiteY0" fmla="*/ 0 h 2125980"/>
                  <a:gd name="connsiteX1" fmla="*/ 0 w 2118360"/>
                  <a:gd name="connsiteY1" fmla="*/ 1059180 h 2125980"/>
                  <a:gd name="connsiteX2" fmla="*/ 2118360 w 2118360"/>
                  <a:gd name="connsiteY2" fmla="*/ 2125980 h 2125980"/>
                  <a:gd name="connsiteX3" fmla="*/ 2118360 w 2118360"/>
                  <a:gd name="connsiteY3" fmla="*/ 1066800 h 2125980"/>
                  <a:gd name="connsiteX4" fmla="*/ 0 w 2118360"/>
                  <a:gd name="connsiteY4" fmla="*/ 0 h 2125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8360" h="2125980">
                    <a:moveTo>
                      <a:pt x="0" y="0"/>
                    </a:moveTo>
                    <a:lnTo>
                      <a:pt x="0" y="1059180"/>
                    </a:lnTo>
                    <a:lnTo>
                      <a:pt x="2118360" y="2125980"/>
                    </a:lnTo>
                    <a:lnTo>
                      <a:pt x="2118360" y="1066800"/>
                    </a:lnTo>
                    <a:lnTo>
                      <a:pt x="0" y="0"/>
                    </a:lnTo>
                    <a:close/>
                  </a:path>
                </a:pathLst>
              </a:cu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sp>
          <p:nvSpPr>
            <p:cNvPr id="8" name="Freeform 7"/>
            <p:cNvSpPr/>
            <p:nvPr/>
          </p:nvSpPr>
          <p:spPr bwMode="auto">
            <a:xfrm rot="349079">
              <a:off x="3907066" y="3316076"/>
              <a:ext cx="3434599" cy="1851832"/>
            </a:xfrm>
            <a:custGeom>
              <a:avLst/>
              <a:gdLst>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873270 h 1649124"/>
                <a:gd name="connsiteX1" fmla="*/ 2410691 w 2410691"/>
                <a:gd name="connsiteY1" fmla="*/ 1649124 h 1649124"/>
                <a:gd name="connsiteX2" fmla="*/ 2092037 w 2410691"/>
                <a:gd name="connsiteY2" fmla="*/ 6793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94791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94791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0691" h="1649124">
                  <a:moveTo>
                    <a:pt x="0" y="873270"/>
                  </a:moveTo>
                  <a:cubicBezTo>
                    <a:pt x="910244" y="895668"/>
                    <a:pt x="1812867" y="1238106"/>
                    <a:pt x="2410691" y="1649124"/>
                  </a:cubicBezTo>
                  <a:lnTo>
                    <a:pt x="2192050" y="641206"/>
                  </a:lnTo>
                  <a:cubicBezTo>
                    <a:pt x="2107623" y="436996"/>
                    <a:pt x="1951647" y="226118"/>
                    <a:pt x="1548133" y="0"/>
                  </a:cubicBezTo>
                  <a:cubicBezTo>
                    <a:pt x="1073296" y="254397"/>
                    <a:pt x="838819" y="413663"/>
                    <a:pt x="0" y="873270"/>
                  </a:cubicBezTo>
                  <a:close/>
                </a:path>
              </a:pathLst>
            </a:custGeom>
            <a:gradFill flip="none" rotWithShape="1">
              <a:gsLst>
                <a:gs pos="0">
                  <a:schemeClr val="tx1">
                    <a:lumMod val="57000"/>
                  </a:schemeClr>
                </a:gs>
                <a:gs pos="66000">
                  <a:schemeClr val="bg1">
                    <a:shade val="67500"/>
                    <a:satMod val="115000"/>
                    <a:alpha val="10000"/>
                    <a:lumMod val="56000"/>
                    <a:lumOff val="44000"/>
                  </a:schemeClr>
                </a:gs>
                <a:gs pos="100000">
                  <a:schemeClr val="bg1">
                    <a:shade val="100000"/>
                    <a:satMod val="115000"/>
                    <a:alpha val="0"/>
                    <a:lumMod val="0"/>
                    <a:lumOff val="100000"/>
                  </a:schemeClr>
                </a:gs>
              </a:gsLst>
              <a:lin ang="600000" scaled="0"/>
              <a:tileRect/>
            </a:gradFill>
            <a:ln w="3175">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solidFill>
                  <a:prstClr val="white"/>
                </a:solidFill>
              </a:endParaRPr>
            </a:p>
          </p:txBody>
        </p:sp>
        <p:grpSp>
          <p:nvGrpSpPr>
            <p:cNvPr id="9" name="Group 16"/>
            <p:cNvGrpSpPr>
              <a:grpSpLocks/>
            </p:cNvGrpSpPr>
            <p:nvPr/>
          </p:nvGrpSpPr>
          <p:grpSpPr bwMode="auto">
            <a:xfrm flipH="1">
              <a:off x="2094500" y="2222165"/>
              <a:ext cx="4668009" cy="1903478"/>
              <a:chOff x="3642360" y="3246686"/>
              <a:chExt cx="5213587" cy="2125980"/>
            </a:xfrm>
          </p:grpSpPr>
          <p:sp>
            <p:nvSpPr>
              <p:cNvPr id="21" name="Rectangle 20"/>
              <p:cNvSpPr/>
              <p:nvPr/>
            </p:nvSpPr>
            <p:spPr>
              <a:xfrm>
                <a:off x="5756672" y="4308201"/>
                <a:ext cx="3099275" cy="1060294"/>
              </a:xfrm>
              <a:prstGeom prst="rect">
                <a:avLst/>
              </a:prstGeom>
              <a:solidFill>
                <a:schemeClr val="accent2">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2" name="Freeform 21"/>
              <p:cNvSpPr/>
              <p:nvPr/>
            </p:nvSpPr>
            <p:spPr>
              <a:xfrm>
                <a:off x="3643208" y="3246133"/>
                <a:ext cx="2118784" cy="2125907"/>
              </a:xfrm>
              <a:custGeom>
                <a:avLst/>
                <a:gdLst>
                  <a:gd name="connsiteX0" fmla="*/ 0 w 2118360"/>
                  <a:gd name="connsiteY0" fmla="*/ 0 h 2125980"/>
                  <a:gd name="connsiteX1" fmla="*/ 0 w 2118360"/>
                  <a:gd name="connsiteY1" fmla="*/ 1059180 h 2125980"/>
                  <a:gd name="connsiteX2" fmla="*/ 2118360 w 2118360"/>
                  <a:gd name="connsiteY2" fmla="*/ 2125980 h 2125980"/>
                  <a:gd name="connsiteX3" fmla="*/ 2118360 w 2118360"/>
                  <a:gd name="connsiteY3" fmla="*/ 1066800 h 2125980"/>
                  <a:gd name="connsiteX4" fmla="*/ 0 w 2118360"/>
                  <a:gd name="connsiteY4" fmla="*/ 0 h 2125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8360" h="2125980">
                    <a:moveTo>
                      <a:pt x="0" y="0"/>
                    </a:moveTo>
                    <a:lnTo>
                      <a:pt x="0" y="1059180"/>
                    </a:lnTo>
                    <a:lnTo>
                      <a:pt x="2118360" y="2125980"/>
                    </a:lnTo>
                    <a:lnTo>
                      <a:pt x="2118360" y="1066800"/>
                    </a:lnTo>
                    <a:lnTo>
                      <a:pt x="0" y="0"/>
                    </a:lnTo>
                    <a:close/>
                  </a:path>
                </a:pathLst>
              </a:custGeom>
              <a:solidFill>
                <a:schemeClr val="accent2"/>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sp>
          <p:nvSpPr>
            <p:cNvPr id="10" name="Freeform 9"/>
            <p:cNvSpPr/>
            <p:nvPr/>
          </p:nvSpPr>
          <p:spPr bwMode="auto">
            <a:xfrm rot="21250921" flipH="1">
              <a:off x="4379852" y="2260579"/>
              <a:ext cx="3434599" cy="1851832"/>
            </a:xfrm>
            <a:custGeom>
              <a:avLst/>
              <a:gdLst>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706582 h 1482436"/>
                <a:gd name="connsiteX1" fmla="*/ 2410691 w 2410691"/>
                <a:gd name="connsiteY1" fmla="*/ 1482436 h 1482436"/>
                <a:gd name="connsiteX2" fmla="*/ 2092037 w 2410691"/>
                <a:gd name="connsiteY2" fmla="*/ 512618 h 1482436"/>
                <a:gd name="connsiteX3" fmla="*/ 1510146 w 2410691"/>
                <a:gd name="connsiteY3" fmla="*/ 0 h 1482436"/>
                <a:gd name="connsiteX4" fmla="*/ 0 w 2410691"/>
                <a:gd name="connsiteY4" fmla="*/ 706582 h 1482436"/>
                <a:gd name="connsiteX0" fmla="*/ 0 w 2410691"/>
                <a:gd name="connsiteY0" fmla="*/ 873270 h 1649124"/>
                <a:gd name="connsiteX1" fmla="*/ 2410691 w 2410691"/>
                <a:gd name="connsiteY1" fmla="*/ 1649124 h 1649124"/>
                <a:gd name="connsiteX2" fmla="*/ 2092037 w 2410691"/>
                <a:gd name="connsiteY2" fmla="*/ 6793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695884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94791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94791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 name="connsiteX0" fmla="*/ 0 w 2410691"/>
                <a:gd name="connsiteY0" fmla="*/ 873270 h 1649124"/>
                <a:gd name="connsiteX1" fmla="*/ 2410691 w 2410691"/>
                <a:gd name="connsiteY1" fmla="*/ 1649124 h 1649124"/>
                <a:gd name="connsiteX2" fmla="*/ 2192050 w 2410691"/>
                <a:gd name="connsiteY2" fmla="*/ 641206 h 1649124"/>
                <a:gd name="connsiteX3" fmla="*/ 1548133 w 2410691"/>
                <a:gd name="connsiteY3" fmla="*/ 0 h 1649124"/>
                <a:gd name="connsiteX4" fmla="*/ 0 w 2410691"/>
                <a:gd name="connsiteY4" fmla="*/ 873270 h 1649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0691" h="1649124">
                  <a:moveTo>
                    <a:pt x="0" y="873270"/>
                  </a:moveTo>
                  <a:cubicBezTo>
                    <a:pt x="910244" y="895668"/>
                    <a:pt x="1812867" y="1238106"/>
                    <a:pt x="2410691" y="1649124"/>
                  </a:cubicBezTo>
                  <a:lnTo>
                    <a:pt x="2192050" y="641206"/>
                  </a:lnTo>
                  <a:cubicBezTo>
                    <a:pt x="2107623" y="436996"/>
                    <a:pt x="1951647" y="226118"/>
                    <a:pt x="1548133" y="0"/>
                  </a:cubicBezTo>
                  <a:cubicBezTo>
                    <a:pt x="1073296" y="254397"/>
                    <a:pt x="838819" y="413663"/>
                    <a:pt x="0" y="873270"/>
                  </a:cubicBezTo>
                  <a:close/>
                </a:path>
              </a:pathLst>
            </a:custGeom>
            <a:gradFill flip="none" rotWithShape="1">
              <a:gsLst>
                <a:gs pos="0">
                  <a:schemeClr val="tx1">
                    <a:lumMod val="57000"/>
                  </a:schemeClr>
                </a:gs>
                <a:gs pos="66000">
                  <a:schemeClr val="bg1">
                    <a:shade val="67500"/>
                    <a:satMod val="115000"/>
                    <a:alpha val="10000"/>
                    <a:lumMod val="56000"/>
                    <a:lumOff val="44000"/>
                  </a:schemeClr>
                </a:gs>
                <a:gs pos="100000">
                  <a:schemeClr val="bg1">
                    <a:shade val="100000"/>
                    <a:satMod val="115000"/>
                    <a:alpha val="0"/>
                    <a:lumMod val="0"/>
                    <a:lumOff val="100000"/>
                  </a:schemeClr>
                </a:gs>
              </a:gsLst>
              <a:lin ang="600000" scaled="0"/>
              <a:tileRect/>
            </a:gradFill>
            <a:ln w="3175">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solidFill>
                  <a:prstClr val="white"/>
                </a:solidFill>
              </a:endParaRPr>
            </a:p>
          </p:txBody>
        </p:sp>
        <p:sp>
          <p:nvSpPr>
            <p:cNvPr id="11" name="Rectangle 10"/>
            <p:cNvSpPr/>
            <p:nvPr/>
          </p:nvSpPr>
          <p:spPr bwMode="auto">
            <a:xfrm>
              <a:off x="6763337" y="2218495"/>
              <a:ext cx="2771775" cy="949325"/>
            </a:xfrm>
            <a:prstGeom prst="rect">
              <a:avLst/>
            </a:prstGeom>
            <a:solidFill>
              <a:schemeClr val="accent3">
                <a:lumMod val="7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2" name="Freeform 11"/>
            <p:cNvSpPr/>
            <p:nvPr/>
          </p:nvSpPr>
          <p:spPr bwMode="auto">
            <a:xfrm>
              <a:off x="4866275" y="1267583"/>
              <a:ext cx="1897062" cy="1903412"/>
            </a:xfrm>
            <a:custGeom>
              <a:avLst/>
              <a:gdLst>
                <a:gd name="connsiteX0" fmla="*/ 0 w 2118360"/>
                <a:gd name="connsiteY0" fmla="*/ 0 h 2125980"/>
                <a:gd name="connsiteX1" fmla="*/ 0 w 2118360"/>
                <a:gd name="connsiteY1" fmla="*/ 1059180 h 2125980"/>
                <a:gd name="connsiteX2" fmla="*/ 2118360 w 2118360"/>
                <a:gd name="connsiteY2" fmla="*/ 2125980 h 2125980"/>
                <a:gd name="connsiteX3" fmla="*/ 2118360 w 2118360"/>
                <a:gd name="connsiteY3" fmla="*/ 1066800 h 2125980"/>
                <a:gd name="connsiteX4" fmla="*/ 0 w 2118360"/>
                <a:gd name="connsiteY4" fmla="*/ 0 h 2125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8360" h="2125980">
                  <a:moveTo>
                    <a:pt x="0" y="0"/>
                  </a:moveTo>
                  <a:lnTo>
                    <a:pt x="0" y="1059180"/>
                  </a:lnTo>
                  <a:lnTo>
                    <a:pt x="2118360" y="2125980"/>
                  </a:lnTo>
                  <a:lnTo>
                    <a:pt x="2118360" y="1066800"/>
                  </a:lnTo>
                  <a:lnTo>
                    <a:pt x="0" y="0"/>
                  </a:lnTo>
                  <a:close/>
                </a:path>
              </a:pathLst>
            </a:custGeom>
            <a:solidFill>
              <a:schemeClr val="accent3"/>
            </a:solidFill>
            <a:ln w="31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3" name="Rectangle 36"/>
            <p:cNvSpPr>
              <a:spLocks noChangeArrowheads="1"/>
            </p:cNvSpPr>
            <p:nvPr/>
          </p:nvSpPr>
          <p:spPr bwMode="auto">
            <a:xfrm>
              <a:off x="6917475" y="2414642"/>
              <a:ext cx="249181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r>
                <a:rPr lang="en-GB" sz="1600">
                  <a:solidFill>
                    <a:schemeClr val="bg1"/>
                  </a:solidFill>
                  <a:latin typeface="+mn-lt"/>
                </a:rPr>
                <a:t>Lorem ipsum dolor sit amet, consectetuer adipi.</a:t>
              </a:r>
            </a:p>
          </p:txBody>
        </p:sp>
        <p:sp>
          <p:nvSpPr>
            <p:cNvPr id="14" name="Rectangle 13"/>
            <p:cNvSpPr/>
            <p:nvPr/>
          </p:nvSpPr>
          <p:spPr bwMode="auto">
            <a:xfrm>
              <a:off x="4697620" y="1966049"/>
              <a:ext cx="2369545" cy="461665"/>
            </a:xfrm>
            <a:prstGeom prst="rect">
              <a:avLst/>
            </a:prstGeom>
          </p:spPr>
          <p:txBody>
            <a:bodyPr>
              <a:spAutoFit/>
              <a:scene3d>
                <a:camera prst="perspectiveContrastingRightFacing">
                  <a:rot lat="19521093" lon="19509835" rev="21439702"/>
                </a:camera>
                <a:lightRig rig="threePt" dir="t"/>
              </a:scene3d>
            </a:bodyPr>
            <a:lstStyle/>
            <a:p>
              <a:pPr algn="ctr" fontAlgn="auto">
                <a:spcBef>
                  <a:spcPts val="0"/>
                </a:spcBef>
                <a:spcAft>
                  <a:spcPts val="0"/>
                </a:spcAft>
                <a:defRPr/>
              </a:pPr>
              <a:r>
                <a:rPr lang="en-US" sz="2400" dirty="0">
                  <a:solidFill>
                    <a:schemeClr val="bg1"/>
                  </a:solidFill>
                </a:rPr>
                <a:t>PRESENTATION</a:t>
              </a:r>
            </a:p>
          </p:txBody>
        </p:sp>
        <p:sp>
          <p:nvSpPr>
            <p:cNvPr id="15" name="Rectangle 14"/>
            <p:cNvSpPr/>
            <p:nvPr/>
          </p:nvSpPr>
          <p:spPr bwMode="auto">
            <a:xfrm>
              <a:off x="4830010" y="3956299"/>
              <a:ext cx="2369545" cy="523220"/>
            </a:xfrm>
            <a:prstGeom prst="rect">
              <a:avLst/>
            </a:prstGeom>
          </p:spPr>
          <p:txBody>
            <a:bodyPr>
              <a:spAutoFit/>
              <a:scene3d>
                <a:camera prst="perspectiveContrastingRightFacing">
                  <a:rot lat="19521093" lon="19509835" rev="21439702"/>
                </a:camera>
                <a:lightRig rig="threePt" dir="t"/>
              </a:scene3d>
            </a:bodyPr>
            <a:lstStyle/>
            <a:p>
              <a:pPr algn="ctr" fontAlgn="auto">
                <a:spcBef>
                  <a:spcPts val="0"/>
                </a:spcBef>
                <a:spcAft>
                  <a:spcPts val="0"/>
                </a:spcAft>
                <a:defRPr/>
              </a:pPr>
              <a:r>
                <a:rPr lang="en-US" sz="2800" dirty="0">
                  <a:solidFill>
                    <a:schemeClr val="bg1"/>
                  </a:solidFill>
                </a:rPr>
                <a:t>WEB</a:t>
              </a:r>
            </a:p>
          </p:txBody>
        </p:sp>
        <p:sp>
          <p:nvSpPr>
            <p:cNvPr id="16" name="Rectangle 15"/>
            <p:cNvSpPr/>
            <p:nvPr/>
          </p:nvSpPr>
          <p:spPr bwMode="auto">
            <a:xfrm>
              <a:off x="4392998" y="3076855"/>
              <a:ext cx="2369545" cy="461665"/>
            </a:xfrm>
            <a:prstGeom prst="rect">
              <a:avLst/>
            </a:prstGeom>
          </p:spPr>
          <p:txBody>
            <a:bodyPr>
              <a:spAutoFit/>
              <a:scene3d>
                <a:camera prst="perspectiveContrastingLeftFacing" fov="1200000">
                  <a:rot lat="20352312" lon="2679186" rev="348296"/>
                </a:camera>
                <a:lightRig rig="threePt" dir="t"/>
              </a:scene3d>
            </a:bodyPr>
            <a:lstStyle/>
            <a:p>
              <a:pPr algn="ctr" fontAlgn="auto">
                <a:spcBef>
                  <a:spcPts val="0"/>
                </a:spcBef>
                <a:spcAft>
                  <a:spcPts val="0"/>
                </a:spcAft>
                <a:defRPr/>
              </a:pPr>
              <a:r>
                <a:rPr lang="en-US" sz="2400" dirty="0">
                  <a:solidFill>
                    <a:schemeClr val="bg1"/>
                  </a:solidFill>
                </a:rPr>
                <a:t>DESIGN</a:t>
              </a:r>
            </a:p>
          </p:txBody>
        </p:sp>
        <p:sp>
          <p:nvSpPr>
            <p:cNvPr id="17" name="Rectangle 16"/>
            <p:cNvSpPr/>
            <p:nvPr/>
          </p:nvSpPr>
          <p:spPr bwMode="auto">
            <a:xfrm>
              <a:off x="4505222" y="4910366"/>
              <a:ext cx="2369545" cy="523220"/>
            </a:xfrm>
            <a:prstGeom prst="rect">
              <a:avLst/>
            </a:prstGeom>
          </p:spPr>
          <p:txBody>
            <a:bodyPr>
              <a:spAutoFit/>
              <a:scene3d>
                <a:camera prst="perspectiveContrastingLeftFacing" fov="1200000">
                  <a:rot lat="20352312" lon="2679186" rev="348296"/>
                </a:camera>
                <a:lightRig rig="threePt" dir="t"/>
              </a:scene3d>
            </a:bodyPr>
            <a:lstStyle/>
            <a:p>
              <a:pPr algn="ctr" fontAlgn="auto">
                <a:spcBef>
                  <a:spcPts val="0"/>
                </a:spcBef>
                <a:spcAft>
                  <a:spcPts val="0"/>
                </a:spcAft>
                <a:defRPr/>
              </a:pPr>
              <a:r>
                <a:rPr lang="en-US" sz="2800" dirty="0">
                  <a:solidFill>
                    <a:schemeClr val="bg1"/>
                  </a:solidFill>
                </a:rPr>
                <a:t>BRAND</a:t>
              </a:r>
            </a:p>
          </p:txBody>
        </p:sp>
        <p:sp>
          <p:nvSpPr>
            <p:cNvPr id="18" name="Rectangle 45"/>
            <p:cNvSpPr>
              <a:spLocks noChangeArrowheads="1"/>
            </p:cNvSpPr>
            <p:nvPr/>
          </p:nvSpPr>
          <p:spPr bwMode="auto">
            <a:xfrm>
              <a:off x="6917475" y="4342505"/>
              <a:ext cx="249181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r>
                <a:rPr lang="en-GB" sz="1600" dirty="0">
                  <a:solidFill>
                    <a:schemeClr val="bg1"/>
                  </a:solidFill>
                  <a:latin typeface="+mn-lt"/>
                </a:rPr>
                <a:t>Lorem ipsum </a:t>
              </a:r>
              <a:r>
                <a:rPr lang="en-GB" sz="1600" dirty="0" err="1">
                  <a:solidFill>
                    <a:schemeClr val="bg1"/>
                  </a:solidFill>
                  <a:latin typeface="+mn-lt"/>
                </a:rPr>
                <a:t>dolor</a:t>
              </a:r>
              <a:r>
                <a:rPr lang="en-GB" sz="1600" dirty="0">
                  <a:solidFill>
                    <a:schemeClr val="bg1"/>
                  </a:solidFill>
                  <a:latin typeface="+mn-lt"/>
                </a:rPr>
                <a:t> sit </a:t>
              </a:r>
              <a:r>
                <a:rPr lang="en-GB" sz="1600" dirty="0" err="1">
                  <a:solidFill>
                    <a:schemeClr val="bg1"/>
                  </a:solidFill>
                  <a:latin typeface="+mn-lt"/>
                </a:rPr>
                <a:t>amet</a:t>
              </a:r>
              <a:r>
                <a:rPr lang="en-GB" sz="1600" dirty="0">
                  <a:solidFill>
                    <a:schemeClr val="bg1"/>
                  </a:solidFill>
                  <a:latin typeface="+mn-lt"/>
                </a:rPr>
                <a:t>, </a:t>
              </a:r>
              <a:r>
                <a:rPr lang="en-GB" sz="1600" dirty="0" err="1">
                  <a:solidFill>
                    <a:schemeClr val="bg1"/>
                  </a:solidFill>
                  <a:latin typeface="+mn-lt"/>
                </a:rPr>
                <a:t>consectetuer</a:t>
              </a:r>
              <a:r>
                <a:rPr lang="en-GB" sz="1600" dirty="0">
                  <a:solidFill>
                    <a:schemeClr val="bg1"/>
                  </a:solidFill>
                  <a:latin typeface="+mn-lt"/>
                </a:rPr>
                <a:t> </a:t>
              </a:r>
              <a:r>
                <a:rPr lang="en-GB" sz="1600" dirty="0" err="1">
                  <a:solidFill>
                    <a:schemeClr val="bg1"/>
                  </a:solidFill>
                  <a:latin typeface="+mn-lt"/>
                </a:rPr>
                <a:t>adipi</a:t>
              </a:r>
              <a:r>
                <a:rPr lang="en-GB" sz="1600" dirty="0">
                  <a:solidFill>
                    <a:schemeClr val="bg1"/>
                  </a:solidFill>
                  <a:latin typeface="+mn-lt"/>
                </a:rPr>
                <a:t>.</a:t>
              </a:r>
            </a:p>
          </p:txBody>
        </p:sp>
        <p:sp>
          <p:nvSpPr>
            <p:cNvPr id="19" name="Rectangle 46"/>
            <p:cNvSpPr>
              <a:spLocks noChangeArrowheads="1"/>
            </p:cNvSpPr>
            <p:nvPr/>
          </p:nvSpPr>
          <p:spPr bwMode="auto">
            <a:xfrm>
              <a:off x="2236245" y="3364504"/>
              <a:ext cx="249181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r>
                <a:rPr lang="en-GB" sz="1600">
                  <a:solidFill>
                    <a:schemeClr val="bg1"/>
                  </a:solidFill>
                  <a:latin typeface="+mn-lt"/>
                </a:rPr>
                <a:t>Lorem ipsum dolor sit amet, consectetuer adipi.</a:t>
              </a:r>
            </a:p>
          </p:txBody>
        </p:sp>
        <p:sp>
          <p:nvSpPr>
            <p:cNvPr id="20" name="Rectangle 47"/>
            <p:cNvSpPr>
              <a:spLocks noChangeArrowheads="1"/>
            </p:cNvSpPr>
            <p:nvPr/>
          </p:nvSpPr>
          <p:spPr bwMode="auto">
            <a:xfrm>
              <a:off x="2236245" y="5295019"/>
              <a:ext cx="249181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r>
                <a:rPr lang="en-GB" sz="1600">
                  <a:solidFill>
                    <a:schemeClr val="bg1"/>
                  </a:solidFill>
                  <a:latin typeface="+mn-lt"/>
                </a:rPr>
                <a:t>Lorem ipsum dolor sit amet, consectetuer adipi.</a:t>
              </a:r>
            </a:p>
          </p:txBody>
        </p:sp>
      </p:grpSp>
    </p:spTree>
    <p:extLst>
      <p:ext uri="{BB962C8B-B14F-4D97-AF65-F5344CB8AC3E}">
        <p14:creationId xmlns:p14="http://schemas.microsoft.com/office/powerpoint/2010/main" val="252745388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Three Step To Success</a:t>
            </a:r>
          </a:p>
        </p:txBody>
      </p:sp>
      <p:sp>
        <p:nvSpPr>
          <p:cNvPr id="3" name="Slide Number Placeholder 2"/>
          <p:cNvSpPr>
            <a:spLocks noGrp="1"/>
          </p:cNvSpPr>
          <p:nvPr>
            <p:ph type="sldNum" sz="quarter" idx="12"/>
          </p:nvPr>
        </p:nvSpPr>
        <p:spPr/>
        <p:txBody>
          <a:bodyPr/>
          <a:lstStyle/>
          <a:p>
            <a:fld id="{5DE872C3-2ED1-43FB-B3C4-BA6F078D7CD3}" type="slidenum">
              <a:rPr lang="en-US" smtClean="0"/>
              <a:t>45</a:t>
            </a:fld>
            <a:endParaRPr lang="en-US"/>
          </a:p>
        </p:txBody>
      </p:sp>
      <p:grpSp>
        <p:nvGrpSpPr>
          <p:cNvPr id="4" name="Group 3"/>
          <p:cNvGrpSpPr/>
          <p:nvPr/>
        </p:nvGrpSpPr>
        <p:grpSpPr>
          <a:xfrm>
            <a:off x="1559421" y="1403255"/>
            <a:ext cx="5104158" cy="5454745"/>
            <a:chOff x="1559421" y="1403255"/>
            <a:chExt cx="5104158" cy="5454745"/>
          </a:xfrm>
        </p:grpSpPr>
        <p:sp>
          <p:nvSpPr>
            <p:cNvPr id="5" name="流程图: 卡片 8"/>
            <p:cNvSpPr/>
            <p:nvPr/>
          </p:nvSpPr>
          <p:spPr>
            <a:xfrm rot="16200000">
              <a:off x="-288162" y="3250838"/>
              <a:ext cx="4271229" cy="576064"/>
            </a:xfrm>
            <a:custGeom>
              <a:avLst/>
              <a:gdLst>
                <a:gd name="connsiteX0" fmla="*/ 0 w 10000"/>
                <a:gd name="connsiteY0" fmla="*/ 2000 h 10000"/>
                <a:gd name="connsiteX1" fmla="*/ 2000 w 10000"/>
                <a:gd name="connsiteY1" fmla="*/ 0 h 10000"/>
                <a:gd name="connsiteX2" fmla="*/ 10000 w 10000"/>
                <a:gd name="connsiteY2" fmla="*/ 0 h 10000"/>
                <a:gd name="connsiteX3" fmla="*/ 10000 w 10000"/>
                <a:gd name="connsiteY3" fmla="*/ 10000 h 10000"/>
                <a:gd name="connsiteX4" fmla="*/ 0 w 10000"/>
                <a:gd name="connsiteY4" fmla="*/ 10000 h 10000"/>
                <a:gd name="connsiteX5" fmla="*/ 0 w 10000"/>
                <a:gd name="connsiteY5" fmla="*/ 2000 h 10000"/>
                <a:gd name="connsiteX0" fmla="*/ 0 w 10000"/>
                <a:gd name="connsiteY0" fmla="*/ 2000 h 10000"/>
                <a:gd name="connsiteX1" fmla="*/ 6671 w 10000"/>
                <a:gd name="connsiteY1" fmla="*/ 0 h 10000"/>
                <a:gd name="connsiteX2" fmla="*/ 10000 w 10000"/>
                <a:gd name="connsiteY2" fmla="*/ 0 h 10000"/>
                <a:gd name="connsiteX3" fmla="*/ 10000 w 10000"/>
                <a:gd name="connsiteY3" fmla="*/ 10000 h 10000"/>
                <a:gd name="connsiteX4" fmla="*/ 0 w 10000"/>
                <a:gd name="connsiteY4" fmla="*/ 10000 h 10000"/>
                <a:gd name="connsiteX5" fmla="*/ 0 w 10000"/>
                <a:gd name="connsiteY5" fmla="*/ 2000 h 10000"/>
                <a:gd name="connsiteX0" fmla="*/ 0 w 10000"/>
                <a:gd name="connsiteY0" fmla="*/ 10000 h 10000"/>
                <a:gd name="connsiteX1" fmla="*/ 6671 w 10000"/>
                <a:gd name="connsiteY1" fmla="*/ 0 h 10000"/>
                <a:gd name="connsiteX2" fmla="*/ 10000 w 10000"/>
                <a:gd name="connsiteY2" fmla="*/ 0 h 10000"/>
                <a:gd name="connsiteX3" fmla="*/ 10000 w 10000"/>
                <a:gd name="connsiteY3" fmla="*/ 10000 h 10000"/>
                <a:gd name="connsiteX4" fmla="*/ 0 w 10000"/>
                <a:gd name="connsiteY4" fmla="*/ 10000 h 10000"/>
                <a:gd name="connsiteX0" fmla="*/ 0 w 10000"/>
                <a:gd name="connsiteY0" fmla="*/ 10000 h 10000"/>
                <a:gd name="connsiteX1" fmla="*/ 2089 w 10000"/>
                <a:gd name="connsiteY1" fmla="*/ 0 h 10000"/>
                <a:gd name="connsiteX2" fmla="*/ 10000 w 10000"/>
                <a:gd name="connsiteY2" fmla="*/ 0 h 10000"/>
                <a:gd name="connsiteX3" fmla="*/ 10000 w 10000"/>
                <a:gd name="connsiteY3" fmla="*/ 10000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89" y="0"/>
                  </a:lnTo>
                  <a:lnTo>
                    <a:pt x="10000" y="0"/>
                  </a:lnTo>
                  <a:lnTo>
                    <a:pt x="10000" y="10000"/>
                  </a:lnTo>
                  <a:lnTo>
                    <a:pt x="0" y="10000"/>
                  </a:lnTo>
                  <a:close/>
                </a:path>
              </a:pathLst>
            </a:custGeom>
            <a:gradFill>
              <a:gsLst>
                <a:gs pos="54000">
                  <a:schemeClr val="accent2"/>
                </a:gs>
                <a:gs pos="0">
                  <a:schemeClr val="accent2">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流程图: 卡片 8"/>
            <p:cNvSpPr/>
            <p:nvPr/>
          </p:nvSpPr>
          <p:spPr>
            <a:xfrm rot="10800000" flipV="1">
              <a:off x="2135485" y="4519109"/>
              <a:ext cx="4528094" cy="1155375"/>
            </a:xfrm>
            <a:custGeom>
              <a:avLst/>
              <a:gdLst>
                <a:gd name="connsiteX0" fmla="*/ 0 w 10000"/>
                <a:gd name="connsiteY0" fmla="*/ 2000 h 10000"/>
                <a:gd name="connsiteX1" fmla="*/ 2000 w 10000"/>
                <a:gd name="connsiteY1" fmla="*/ 0 h 10000"/>
                <a:gd name="connsiteX2" fmla="*/ 10000 w 10000"/>
                <a:gd name="connsiteY2" fmla="*/ 0 h 10000"/>
                <a:gd name="connsiteX3" fmla="*/ 10000 w 10000"/>
                <a:gd name="connsiteY3" fmla="*/ 10000 h 10000"/>
                <a:gd name="connsiteX4" fmla="*/ 0 w 10000"/>
                <a:gd name="connsiteY4" fmla="*/ 10000 h 10000"/>
                <a:gd name="connsiteX5" fmla="*/ 0 w 10000"/>
                <a:gd name="connsiteY5" fmla="*/ 2000 h 10000"/>
                <a:gd name="connsiteX0" fmla="*/ 0 w 10000"/>
                <a:gd name="connsiteY0" fmla="*/ 2000 h 10000"/>
                <a:gd name="connsiteX1" fmla="*/ 6671 w 10000"/>
                <a:gd name="connsiteY1" fmla="*/ 0 h 10000"/>
                <a:gd name="connsiteX2" fmla="*/ 10000 w 10000"/>
                <a:gd name="connsiteY2" fmla="*/ 0 h 10000"/>
                <a:gd name="connsiteX3" fmla="*/ 10000 w 10000"/>
                <a:gd name="connsiteY3" fmla="*/ 10000 h 10000"/>
                <a:gd name="connsiteX4" fmla="*/ 0 w 10000"/>
                <a:gd name="connsiteY4" fmla="*/ 10000 h 10000"/>
                <a:gd name="connsiteX5" fmla="*/ 0 w 10000"/>
                <a:gd name="connsiteY5" fmla="*/ 2000 h 10000"/>
                <a:gd name="connsiteX0" fmla="*/ 0 w 10000"/>
                <a:gd name="connsiteY0" fmla="*/ 10000 h 10000"/>
                <a:gd name="connsiteX1" fmla="*/ 6671 w 10000"/>
                <a:gd name="connsiteY1" fmla="*/ 0 h 10000"/>
                <a:gd name="connsiteX2" fmla="*/ 10000 w 10000"/>
                <a:gd name="connsiteY2" fmla="*/ 0 h 10000"/>
                <a:gd name="connsiteX3" fmla="*/ 10000 w 10000"/>
                <a:gd name="connsiteY3" fmla="*/ 10000 h 10000"/>
                <a:gd name="connsiteX4" fmla="*/ 0 w 10000"/>
                <a:gd name="connsiteY4" fmla="*/ 10000 h 10000"/>
                <a:gd name="connsiteX0" fmla="*/ 0 w 10000"/>
                <a:gd name="connsiteY0" fmla="*/ 10000 h 10000"/>
                <a:gd name="connsiteX1" fmla="*/ 1940 w 10000"/>
                <a:gd name="connsiteY1" fmla="*/ 110 h 10000"/>
                <a:gd name="connsiteX2" fmla="*/ 10000 w 10000"/>
                <a:gd name="connsiteY2" fmla="*/ 0 h 10000"/>
                <a:gd name="connsiteX3" fmla="*/ 10000 w 10000"/>
                <a:gd name="connsiteY3" fmla="*/ 10000 h 10000"/>
                <a:gd name="connsiteX4" fmla="*/ 0 w 10000"/>
                <a:gd name="connsiteY4" fmla="*/ 10000 h 10000"/>
                <a:gd name="connsiteX0" fmla="*/ 0 w 10000"/>
                <a:gd name="connsiteY0" fmla="*/ 10037 h 10037"/>
                <a:gd name="connsiteX1" fmla="*/ 1948 w 10000"/>
                <a:gd name="connsiteY1" fmla="*/ 0 h 10037"/>
                <a:gd name="connsiteX2" fmla="*/ 10000 w 10000"/>
                <a:gd name="connsiteY2" fmla="*/ 37 h 10037"/>
                <a:gd name="connsiteX3" fmla="*/ 10000 w 10000"/>
                <a:gd name="connsiteY3" fmla="*/ 10037 h 10037"/>
                <a:gd name="connsiteX4" fmla="*/ 0 w 10000"/>
                <a:gd name="connsiteY4" fmla="*/ 10037 h 1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37">
                  <a:moveTo>
                    <a:pt x="0" y="10037"/>
                  </a:moveTo>
                  <a:lnTo>
                    <a:pt x="1948" y="0"/>
                  </a:lnTo>
                  <a:lnTo>
                    <a:pt x="10000" y="37"/>
                  </a:lnTo>
                  <a:lnTo>
                    <a:pt x="10000" y="10037"/>
                  </a:lnTo>
                  <a:lnTo>
                    <a:pt x="0" y="10037"/>
                  </a:lnTo>
                  <a:close/>
                </a:path>
              </a:pathLst>
            </a:custGeom>
            <a:gradFill>
              <a:gsLst>
                <a:gs pos="100000">
                  <a:schemeClr val="accent2"/>
                </a:gs>
                <a:gs pos="0">
                  <a:schemeClr val="accent2">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19"/>
            <p:cNvSpPr/>
            <p:nvPr/>
          </p:nvSpPr>
          <p:spPr>
            <a:xfrm>
              <a:off x="6087515" y="5674486"/>
              <a:ext cx="576064" cy="1183514"/>
            </a:xfrm>
            <a:prstGeom prst="rect">
              <a:avLst/>
            </a:prstGeom>
            <a:gradFill>
              <a:gsLst>
                <a:gs pos="100000">
                  <a:schemeClr val="accent2">
                    <a:lumMod val="75000"/>
                  </a:schemeClr>
                </a:gs>
                <a:gs pos="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 name="Group 7"/>
          <p:cNvGrpSpPr/>
          <p:nvPr/>
        </p:nvGrpSpPr>
        <p:grpSpPr>
          <a:xfrm>
            <a:off x="1703437" y="1403254"/>
            <a:ext cx="5256584" cy="5454746"/>
            <a:chOff x="1703437" y="1403254"/>
            <a:chExt cx="5256584" cy="5454746"/>
          </a:xfrm>
        </p:grpSpPr>
        <p:sp>
          <p:nvSpPr>
            <p:cNvPr id="9" name="矩形 17"/>
            <p:cNvSpPr/>
            <p:nvPr/>
          </p:nvSpPr>
          <p:spPr>
            <a:xfrm rot="10800000">
              <a:off x="6375548" y="4375092"/>
              <a:ext cx="576064" cy="2482908"/>
            </a:xfrm>
            <a:prstGeom prst="rect">
              <a:avLst/>
            </a:prstGeom>
            <a:gradFill>
              <a:gsLst>
                <a:gs pos="100000">
                  <a:schemeClr val="accent4">
                    <a:lumMod val="75000"/>
                  </a:schemeClr>
                </a:gs>
                <a:gs pos="0">
                  <a:schemeClr val="accent4"/>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14"/>
            <p:cNvSpPr/>
            <p:nvPr/>
          </p:nvSpPr>
          <p:spPr>
            <a:xfrm>
              <a:off x="1703437" y="1403254"/>
              <a:ext cx="576064" cy="1819709"/>
            </a:xfrm>
            <a:prstGeom prst="rect">
              <a:avLst/>
            </a:prstGeom>
            <a:gradFill>
              <a:gsLst>
                <a:gs pos="100000">
                  <a:schemeClr val="accent4">
                    <a:lumMod val="75000"/>
                  </a:schemeClr>
                </a:gs>
                <a:gs pos="0">
                  <a:schemeClr val="accent4"/>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流程图: 数据 16"/>
            <p:cNvSpPr/>
            <p:nvPr/>
          </p:nvSpPr>
          <p:spPr>
            <a:xfrm flipH="1">
              <a:off x="1703437" y="3210243"/>
              <a:ext cx="5256584" cy="1164851"/>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37 h 10037"/>
                <a:gd name="connsiteX1" fmla="*/ 1118 w 10000"/>
                <a:gd name="connsiteY1" fmla="*/ 0 h 10037"/>
                <a:gd name="connsiteX2" fmla="*/ 10000 w 10000"/>
                <a:gd name="connsiteY2" fmla="*/ 37 h 10037"/>
                <a:gd name="connsiteX3" fmla="*/ 8000 w 10000"/>
                <a:gd name="connsiteY3" fmla="*/ 10037 h 10037"/>
                <a:gd name="connsiteX4" fmla="*/ 0 w 10000"/>
                <a:gd name="connsiteY4" fmla="*/ 10037 h 10037"/>
                <a:gd name="connsiteX0" fmla="*/ 0 w 10000"/>
                <a:gd name="connsiteY0" fmla="*/ 10037 h 10037"/>
                <a:gd name="connsiteX1" fmla="*/ 1118 w 10000"/>
                <a:gd name="connsiteY1" fmla="*/ 0 h 10037"/>
                <a:gd name="connsiteX2" fmla="*/ 10000 w 10000"/>
                <a:gd name="connsiteY2" fmla="*/ 37 h 10037"/>
                <a:gd name="connsiteX3" fmla="*/ 8797 w 10000"/>
                <a:gd name="connsiteY3" fmla="*/ 10037 h 10037"/>
                <a:gd name="connsiteX4" fmla="*/ 0 w 10000"/>
                <a:gd name="connsiteY4" fmla="*/ 10037 h 1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37">
                  <a:moveTo>
                    <a:pt x="0" y="10037"/>
                  </a:moveTo>
                  <a:lnTo>
                    <a:pt x="1118" y="0"/>
                  </a:lnTo>
                  <a:lnTo>
                    <a:pt x="10000" y="37"/>
                  </a:lnTo>
                  <a:lnTo>
                    <a:pt x="8797" y="10037"/>
                  </a:lnTo>
                  <a:lnTo>
                    <a:pt x="0" y="10037"/>
                  </a:lnTo>
                  <a:close/>
                </a:path>
              </a:pathLst>
            </a:custGeom>
            <a:gradFill>
              <a:gsLst>
                <a:gs pos="100000">
                  <a:schemeClr val="accent4">
                    <a:lumMod val="75000"/>
                  </a:schemeClr>
                </a:gs>
                <a:gs pos="0">
                  <a:schemeClr val="accent4"/>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2" name="Rectangle 11"/>
          <p:cNvSpPr/>
          <p:nvPr/>
        </p:nvSpPr>
        <p:spPr>
          <a:xfrm>
            <a:off x="2418460" y="6765730"/>
            <a:ext cx="2418460" cy="922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grpSp>
        <p:nvGrpSpPr>
          <p:cNvPr id="13" name="Group 12"/>
          <p:cNvGrpSpPr/>
          <p:nvPr/>
        </p:nvGrpSpPr>
        <p:grpSpPr>
          <a:xfrm>
            <a:off x="695325" y="1403256"/>
            <a:ext cx="4608512" cy="5454744"/>
            <a:chOff x="695325" y="1403256"/>
            <a:chExt cx="4608512" cy="5454744"/>
          </a:xfrm>
        </p:grpSpPr>
        <p:sp>
          <p:nvSpPr>
            <p:cNvPr id="14" name="矩形 18"/>
            <p:cNvSpPr/>
            <p:nvPr/>
          </p:nvSpPr>
          <p:spPr>
            <a:xfrm rot="10800000">
              <a:off x="4727773" y="3006937"/>
              <a:ext cx="576064" cy="3851063"/>
            </a:xfrm>
            <a:prstGeom prst="rect">
              <a:avLst/>
            </a:prstGeom>
            <a:gradFill>
              <a:gsLst>
                <a:gs pos="100000">
                  <a:schemeClr val="accent3">
                    <a:lumMod val="75000"/>
                  </a:schemeClr>
                </a:gs>
                <a:gs pos="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流程图: 卡片 8"/>
            <p:cNvSpPr/>
            <p:nvPr/>
          </p:nvSpPr>
          <p:spPr>
            <a:xfrm rot="16200000">
              <a:off x="325531" y="1773050"/>
              <a:ext cx="1603683" cy="864096"/>
            </a:xfrm>
            <a:custGeom>
              <a:avLst/>
              <a:gdLst>
                <a:gd name="connsiteX0" fmla="*/ 0 w 10000"/>
                <a:gd name="connsiteY0" fmla="*/ 2000 h 10000"/>
                <a:gd name="connsiteX1" fmla="*/ 2000 w 10000"/>
                <a:gd name="connsiteY1" fmla="*/ 0 h 10000"/>
                <a:gd name="connsiteX2" fmla="*/ 10000 w 10000"/>
                <a:gd name="connsiteY2" fmla="*/ 0 h 10000"/>
                <a:gd name="connsiteX3" fmla="*/ 10000 w 10000"/>
                <a:gd name="connsiteY3" fmla="*/ 10000 h 10000"/>
                <a:gd name="connsiteX4" fmla="*/ 0 w 10000"/>
                <a:gd name="connsiteY4" fmla="*/ 10000 h 10000"/>
                <a:gd name="connsiteX5" fmla="*/ 0 w 10000"/>
                <a:gd name="connsiteY5" fmla="*/ 2000 h 10000"/>
                <a:gd name="connsiteX0" fmla="*/ 0 w 10000"/>
                <a:gd name="connsiteY0" fmla="*/ 2000 h 10000"/>
                <a:gd name="connsiteX1" fmla="*/ 6671 w 10000"/>
                <a:gd name="connsiteY1" fmla="*/ 0 h 10000"/>
                <a:gd name="connsiteX2" fmla="*/ 10000 w 10000"/>
                <a:gd name="connsiteY2" fmla="*/ 0 h 10000"/>
                <a:gd name="connsiteX3" fmla="*/ 10000 w 10000"/>
                <a:gd name="connsiteY3" fmla="*/ 10000 h 10000"/>
                <a:gd name="connsiteX4" fmla="*/ 0 w 10000"/>
                <a:gd name="connsiteY4" fmla="*/ 10000 h 10000"/>
                <a:gd name="connsiteX5" fmla="*/ 0 w 10000"/>
                <a:gd name="connsiteY5" fmla="*/ 2000 h 10000"/>
                <a:gd name="connsiteX0" fmla="*/ 0 w 10000"/>
                <a:gd name="connsiteY0" fmla="*/ 10000 h 10000"/>
                <a:gd name="connsiteX1" fmla="*/ 6671 w 10000"/>
                <a:gd name="connsiteY1" fmla="*/ 0 h 10000"/>
                <a:gd name="connsiteX2" fmla="*/ 10000 w 10000"/>
                <a:gd name="connsiteY2" fmla="*/ 0 h 10000"/>
                <a:gd name="connsiteX3" fmla="*/ 10000 w 10000"/>
                <a:gd name="connsiteY3" fmla="*/ 10000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6671" y="0"/>
                  </a:lnTo>
                  <a:lnTo>
                    <a:pt x="10000" y="0"/>
                  </a:lnTo>
                  <a:lnTo>
                    <a:pt x="10000" y="10000"/>
                  </a:lnTo>
                  <a:lnTo>
                    <a:pt x="0" y="10000"/>
                  </a:lnTo>
                  <a:close/>
                </a:path>
              </a:pathLst>
            </a:custGeom>
            <a:gradFill>
              <a:gsLst>
                <a:gs pos="0">
                  <a:schemeClr val="accent3"/>
                </a:gs>
                <a:gs pos="100000">
                  <a:schemeClr val="accent3">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流程图: 卡片 8"/>
            <p:cNvSpPr/>
            <p:nvPr/>
          </p:nvSpPr>
          <p:spPr>
            <a:xfrm rot="10800000" flipV="1">
              <a:off x="1559421" y="1854814"/>
              <a:ext cx="3744416" cy="1152127"/>
            </a:xfrm>
            <a:custGeom>
              <a:avLst/>
              <a:gdLst>
                <a:gd name="connsiteX0" fmla="*/ 0 w 10000"/>
                <a:gd name="connsiteY0" fmla="*/ 2000 h 10000"/>
                <a:gd name="connsiteX1" fmla="*/ 2000 w 10000"/>
                <a:gd name="connsiteY1" fmla="*/ 0 h 10000"/>
                <a:gd name="connsiteX2" fmla="*/ 10000 w 10000"/>
                <a:gd name="connsiteY2" fmla="*/ 0 h 10000"/>
                <a:gd name="connsiteX3" fmla="*/ 10000 w 10000"/>
                <a:gd name="connsiteY3" fmla="*/ 10000 h 10000"/>
                <a:gd name="connsiteX4" fmla="*/ 0 w 10000"/>
                <a:gd name="connsiteY4" fmla="*/ 10000 h 10000"/>
                <a:gd name="connsiteX5" fmla="*/ 0 w 10000"/>
                <a:gd name="connsiteY5" fmla="*/ 2000 h 10000"/>
                <a:gd name="connsiteX0" fmla="*/ 0 w 10000"/>
                <a:gd name="connsiteY0" fmla="*/ 2000 h 10000"/>
                <a:gd name="connsiteX1" fmla="*/ 6671 w 10000"/>
                <a:gd name="connsiteY1" fmla="*/ 0 h 10000"/>
                <a:gd name="connsiteX2" fmla="*/ 10000 w 10000"/>
                <a:gd name="connsiteY2" fmla="*/ 0 h 10000"/>
                <a:gd name="connsiteX3" fmla="*/ 10000 w 10000"/>
                <a:gd name="connsiteY3" fmla="*/ 10000 h 10000"/>
                <a:gd name="connsiteX4" fmla="*/ 0 w 10000"/>
                <a:gd name="connsiteY4" fmla="*/ 10000 h 10000"/>
                <a:gd name="connsiteX5" fmla="*/ 0 w 10000"/>
                <a:gd name="connsiteY5" fmla="*/ 2000 h 10000"/>
                <a:gd name="connsiteX0" fmla="*/ 0 w 10000"/>
                <a:gd name="connsiteY0" fmla="*/ 10000 h 10000"/>
                <a:gd name="connsiteX1" fmla="*/ 6671 w 10000"/>
                <a:gd name="connsiteY1" fmla="*/ 0 h 10000"/>
                <a:gd name="connsiteX2" fmla="*/ 10000 w 10000"/>
                <a:gd name="connsiteY2" fmla="*/ 0 h 10000"/>
                <a:gd name="connsiteX3" fmla="*/ 10000 w 10000"/>
                <a:gd name="connsiteY3" fmla="*/ 10000 h 10000"/>
                <a:gd name="connsiteX4" fmla="*/ 0 w 10000"/>
                <a:gd name="connsiteY4" fmla="*/ 10000 h 10000"/>
                <a:gd name="connsiteX0" fmla="*/ 0 w 10000"/>
                <a:gd name="connsiteY0" fmla="*/ 10000 h 10000"/>
                <a:gd name="connsiteX1" fmla="*/ 1940 w 10000"/>
                <a:gd name="connsiteY1" fmla="*/ 110 h 10000"/>
                <a:gd name="connsiteX2" fmla="*/ 10000 w 10000"/>
                <a:gd name="connsiteY2" fmla="*/ 0 h 10000"/>
                <a:gd name="connsiteX3" fmla="*/ 10000 w 10000"/>
                <a:gd name="connsiteY3" fmla="*/ 10000 h 10000"/>
                <a:gd name="connsiteX4" fmla="*/ 0 w 10000"/>
                <a:gd name="connsiteY4" fmla="*/ 10000 h 10000"/>
                <a:gd name="connsiteX0" fmla="*/ 0 w 10000"/>
                <a:gd name="connsiteY0" fmla="*/ 10037 h 10037"/>
                <a:gd name="connsiteX1" fmla="*/ 1948 w 10000"/>
                <a:gd name="connsiteY1" fmla="*/ 0 h 10037"/>
                <a:gd name="connsiteX2" fmla="*/ 10000 w 10000"/>
                <a:gd name="connsiteY2" fmla="*/ 37 h 10037"/>
                <a:gd name="connsiteX3" fmla="*/ 10000 w 10000"/>
                <a:gd name="connsiteY3" fmla="*/ 10037 h 10037"/>
                <a:gd name="connsiteX4" fmla="*/ 0 w 10000"/>
                <a:gd name="connsiteY4" fmla="*/ 10037 h 1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37">
                  <a:moveTo>
                    <a:pt x="0" y="10037"/>
                  </a:moveTo>
                  <a:lnTo>
                    <a:pt x="1948" y="0"/>
                  </a:lnTo>
                  <a:lnTo>
                    <a:pt x="10000" y="37"/>
                  </a:lnTo>
                  <a:lnTo>
                    <a:pt x="10000" y="10037"/>
                  </a:lnTo>
                  <a:lnTo>
                    <a:pt x="0" y="10037"/>
                  </a:lnTo>
                  <a:close/>
                </a:path>
              </a:pathLst>
            </a:custGeom>
            <a:gradFill>
              <a:gsLst>
                <a:gs pos="0">
                  <a:schemeClr val="accent3"/>
                </a:gs>
                <a:gs pos="100000">
                  <a:schemeClr val="accent3">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7" name="TextBox 16"/>
          <p:cNvSpPr txBox="1"/>
          <p:nvPr/>
        </p:nvSpPr>
        <p:spPr>
          <a:xfrm>
            <a:off x="2287544" y="3377169"/>
            <a:ext cx="809837" cy="830997"/>
          </a:xfrm>
          <a:prstGeom prst="rect">
            <a:avLst/>
          </a:prstGeom>
          <a:noFill/>
        </p:spPr>
        <p:txBody>
          <a:bodyPr wrap="none" rtlCol="0">
            <a:spAutoFit/>
          </a:bodyPr>
          <a:lstStyle/>
          <a:p>
            <a:r>
              <a:rPr lang="en-US" altLang="zh-CN" sz="2000" b="1" dirty="0">
                <a:solidFill>
                  <a:schemeClr val="bg1"/>
                </a:solidFill>
                <a:latin typeface="+mj-lt"/>
                <a:ea typeface="Arial Unicode MS" pitchFamily="34" charset="-122"/>
                <a:cs typeface="Arial Unicode MS" pitchFamily="34" charset="-122"/>
              </a:rPr>
              <a:t>STEP</a:t>
            </a:r>
          </a:p>
          <a:p>
            <a:pPr algn="ctr"/>
            <a:r>
              <a:rPr lang="en-US" altLang="zh-CN" sz="2800" b="1" dirty="0">
                <a:solidFill>
                  <a:schemeClr val="bg1"/>
                </a:solidFill>
                <a:latin typeface="+mj-lt"/>
                <a:ea typeface="Arial Unicode MS" pitchFamily="34" charset="-122"/>
                <a:cs typeface="Arial Unicode MS" pitchFamily="34" charset="-122"/>
              </a:rPr>
              <a:t>02</a:t>
            </a:r>
            <a:endParaRPr lang="zh-CN" altLang="en-US" sz="2800" b="1" dirty="0">
              <a:solidFill>
                <a:schemeClr val="bg1"/>
              </a:solidFill>
              <a:latin typeface="+mj-lt"/>
              <a:ea typeface="Arial Unicode MS" pitchFamily="34" charset="-122"/>
              <a:cs typeface="Arial Unicode MS" pitchFamily="34" charset="-122"/>
            </a:endParaRPr>
          </a:p>
        </p:txBody>
      </p:sp>
      <p:sp>
        <p:nvSpPr>
          <p:cNvPr id="18" name="TextBox 17"/>
          <p:cNvSpPr txBox="1"/>
          <p:nvPr/>
        </p:nvSpPr>
        <p:spPr>
          <a:xfrm>
            <a:off x="2249816" y="4681299"/>
            <a:ext cx="809837" cy="830997"/>
          </a:xfrm>
          <a:prstGeom prst="rect">
            <a:avLst/>
          </a:prstGeom>
          <a:noFill/>
        </p:spPr>
        <p:txBody>
          <a:bodyPr wrap="none" rtlCol="0">
            <a:spAutoFit/>
          </a:bodyPr>
          <a:lstStyle/>
          <a:p>
            <a:r>
              <a:rPr lang="en-US" altLang="zh-CN" sz="2000" b="1" dirty="0">
                <a:solidFill>
                  <a:schemeClr val="bg1"/>
                </a:solidFill>
                <a:latin typeface="+mj-lt"/>
                <a:ea typeface="Arial Unicode MS" pitchFamily="34" charset="-122"/>
                <a:cs typeface="Arial Unicode MS" pitchFamily="34" charset="-122"/>
              </a:rPr>
              <a:t>STEP</a:t>
            </a:r>
          </a:p>
          <a:p>
            <a:pPr algn="ctr"/>
            <a:r>
              <a:rPr lang="en-US" altLang="zh-CN" sz="2800" b="1" dirty="0">
                <a:solidFill>
                  <a:schemeClr val="bg1"/>
                </a:solidFill>
                <a:latin typeface="+mj-lt"/>
                <a:ea typeface="Arial Unicode MS" pitchFamily="34" charset="-122"/>
                <a:cs typeface="Arial Unicode MS" pitchFamily="34" charset="-122"/>
              </a:rPr>
              <a:t>03</a:t>
            </a:r>
            <a:endParaRPr lang="zh-CN" altLang="en-US" sz="2800" b="1" dirty="0">
              <a:solidFill>
                <a:schemeClr val="bg1"/>
              </a:solidFill>
              <a:latin typeface="+mj-lt"/>
              <a:ea typeface="Arial Unicode MS" pitchFamily="34" charset="-122"/>
              <a:cs typeface="Arial Unicode MS" pitchFamily="34" charset="-122"/>
            </a:endParaRPr>
          </a:p>
        </p:txBody>
      </p:sp>
      <p:sp>
        <p:nvSpPr>
          <p:cNvPr id="19" name="TextBox 18"/>
          <p:cNvSpPr txBox="1"/>
          <p:nvPr/>
        </p:nvSpPr>
        <p:spPr>
          <a:xfrm>
            <a:off x="3050433" y="3405743"/>
            <a:ext cx="1816716" cy="738664"/>
          </a:xfrm>
          <a:prstGeom prst="rect">
            <a:avLst/>
          </a:prstGeom>
          <a:noFill/>
        </p:spPr>
        <p:txBody>
          <a:bodyPr wrap="none" rtlCol="0">
            <a:spAutoFit/>
          </a:bodyPr>
          <a:lstStyle/>
          <a:p>
            <a:r>
              <a:rPr lang="en-US" altLang="zh-CN" sz="1400" dirty="0">
                <a:solidFill>
                  <a:schemeClr val="bg1"/>
                </a:solidFill>
              </a:rPr>
              <a:t>Click here to add your </a:t>
            </a:r>
          </a:p>
          <a:p>
            <a:r>
              <a:rPr lang="en-US" altLang="zh-CN" sz="1400" dirty="0">
                <a:solidFill>
                  <a:schemeClr val="bg1"/>
                </a:solidFill>
              </a:rPr>
              <a:t>text or Copy Your text</a:t>
            </a:r>
          </a:p>
          <a:p>
            <a:r>
              <a:rPr lang="en-US" altLang="zh-CN" sz="1400" dirty="0">
                <a:solidFill>
                  <a:schemeClr val="bg1"/>
                </a:solidFill>
              </a:rPr>
              <a:t>and paste it here</a:t>
            </a:r>
            <a:endParaRPr lang="zh-CN" altLang="en-US" sz="1400" dirty="0">
              <a:solidFill>
                <a:schemeClr val="bg1"/>
              </a:solidFill>
            </a:endParaRPr>
          </a:p>
        </p:txBody>
      </p:sp>
      <p:sp>
        <p:nvSpPr>
          <p:cNvPr id="20" name="TextBox 19"/>
          <p:cNvSpPr txBox="1"/>
          <p:nvPr/>
        </p:nvSpPr>
        <p:spPr>
          <a:xfrm>
            <a:off x="3299023" y="4714531"/>
            <a:ext cx="1816716" cy="738664"/>
          </a:xfrm>
          <a:prstGeom prst="rect">
            <a:avLst/>
          </a:prstGeom>
          <a:noFill/>
        </p:spPr>
        <p:txBody>
          <a:bodyPr wrap="none" rtlCol="0">
            <a:spAutoFit/>
          </a:bodyPr>
          <a:lstStyle/>
          <a:p>
            <a:r>
              <a:rPr lang="en-US" altLang="zh-CN" sz="1400" dirty="0">
                <a:solidFill>
                  <a:schemeClr val="bg1"/>
                </a:solidFill>
              </a:rPr>
              <a:t>Click here to add your </a:t>
            </a:r>
          </a:p>
          <a:p>
            <a:r>
              <a:rPr lang="en-US" altLang="zh-CN" sz="1400" dirty="0">
                <a:solidFill>
                  <a:schemeClr val="bg1"/>
                </a:solidFill>
              </a:rPr>
              <a:t>text or Copy Your text</a:t>
            </a:r>
          </a:p>
          <a:p>
            <a:r>
              <a:rPr lang="en-US" altLang="zh-CN" sz="1400" dirty="0">
                <a:solidFill>
                  <a:schemeClr val="bg1"/>
                </a:solidFill>
              </a:rPr>
              <a:t>and paste it here</a:t>
            </a:r>
            <a:endParaRPr lang="zh-CN" altLang="en-US" sz="1400" dirty="0">
              <a:solidFill>
                <a:schemeClr val="bg1"/>
              </a:solidFill>
            </a:endParaRPr>
          </a:p>
        </p:txBody>
      </p:sp>
      <p:sp>
        <p:nvSpPr>
          <p:cNvPr id="21" name="Rectangle 20"/>
          <p:cNvSpPr/>
          <p:nvPr/>
        </p:nvSpPr>
        <p:spPr>
          <a:xfrm>
            <a:off x="4727773" y="6725537"/>
            <a:ext cx="2223839" cy="13246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22" name="Rectangle 21"/>
          <p:cNvSpPr/>
          <p:nvPr/>
        </p:nvSpPr>
        <p:spPr>
          <a:xfrm>
            <a:off x="9773540" y="6725537"/>
            <a:ext cx="2418460" cy="92271"/>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23" name="Rectangle 22"/>
          <p:cNvSpPr/>
          <p:nvPr/>
        </p:nvSpPr>
        <p:spPr>
          <a:xfrm>
            <a:off x="6960020" y="6725537"/>
            <a:ext cx="2813519" cy="13246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grpSp>
        <p:nvGrpSpPr>
          <p:cNvPr id="24" name="Group 23"/>
          <p:cNvGrpSpPr/>
          <p:nvPr/>
        </p:nvGrpSpPr>
        <p:grpSpPr>
          <a:xfrm>
            <a:off x="7735289" y="2117003"/>
            <a:ext cx="3256990" cy="1557122"/>
            <a:chOff x="838200" y="1352655"/>
            <a:chExt cx="3256990" cy="1557122"/>
          </a:xfrm>
        </p:grpSpPr>
        <p:sp>
          <p:nvSpPr>
            <p:cNvPr id="25" name="TextBox 24"/>
            <p:cNvSpPr txBox="1"/>
            <p:nvPr/>
          </p:nvSpPr>
          <p:spPr>
            <a:xfrm>
              <a:off x="838200" y="1352655"/>
              <a:ext cx="710451" cy="707886"/>
            </a:xfrm>
            <a:prstGeom prst="rect">
              <a:avLst/>
            </a:prstGeom>
            <a:noFill/>
          </p:spPr>
          <p:txBody>
            <a:bodyPr wrap="none" rtlCol="0">
              <a:spAutoFit/>
            </a:bodyPr>
            <a:lstStyle/>
            <a:p>
              <a:r>
                <a:rPr lang="vi-VN" sz="4000" dirty="0">
                  <a:solidFill>
                    <a:schemeClr val="accent3"/>
                  </a:solidFill>
                  <a:latin typeface="+mj-lt"/>
                </a:rPr>
                <a:t>S1</a:t>
              </a:r>
              <a:endParaRPr lang="en-US" sz="4000" dirty="0">
                <a:solidFill>
                  <a:schemeClr val="accent3"/>
                </a:solidFill>
                <a:latin typeface="+mj-lt"/>
              </a:endParaRPr>
            </a:p>
          </p:txBody>
        </p:sp>
        <p:sp>
          <p:nvSpPr>
            <p:cNvPr id="26" name="Rectangle 25"/>
            <p:cNvSpPr/>
            <p:nvPr/>
          </p:nvSpPr>
          <p:spPr>
            <a:xfrm>
              <a:off x="838200" y="1909090"/>
              <a:ext cx="1469954" cy="338554"/>
            </a:xfrm>
            <a:prstGeom prst="rect">
              <a:avLst/>
            </a:prstGeom>
          </p:spPr>
          <p:txBody>
            <a:bodyPr wrap="none">
              <a:spAutoFit/>
            </a:bodyPr>
            <a:lstStyle/>
            <a:p>
              <a:r>
                <a:rPr lang="en-US" sz="1600" dirty="0">
                  <a:solidFill>
                    <a:schemeClr val="accent3"/>
                  </a:solidFill>
                  <a:latin typeface="+mj-lt"/>
                </a:rPr>
                <a:t>Graphic Design</a:t>
              </a:r>
            </a:p>
          </p:txBody>
        </p:sp>
        <p:sp>
          <p:nvSpPr>
            <p:cNvPr id="27" name="TextBox 26"/>
            <p:cNvSpPr txBox="1"/>
            <p:nvPr/>
          </p:nvSpPr>
          <p:spPr>
            <a:xfrm>
              <a:off x="844457" y="2171113"/>
              <a:ext cx="3250733" cy="738664"/>
            </a:xfrm>
            <a:prstGeom prst="rect">
              <a:avLst/>
            </a:prstGeom>
            <a:noFill/>
          </p:spPr>
          <p:txBody>
            <a:bodyPr wrap="square" rtlCol="0">
              <a:spAutoFit/>
            </a:bodyPr>
            <a:lstStyle/>
            <a:p>
              <a:r>
                <a:rPr lang="en-US" sz="1400" dirty="0" err="1">
                  <a:solidFill>
                    <a:schemeClr val="tx1">
                      <a:lumMod val="65000"/>
                      <a:lumOff val="35000"/>
                    </a:schemeClr>
                  </a:solidFill>
                </a:rPr>
                <a:t>Lorem</a:t>
              </a:r>
              <a:r>
                <a:rPr lang="en-US" sz="1400" dirty="0">
                  <a:solidFill>
                    <a:schemeClr val="tx1">
                      <a:lumMod val="65000"/>
                      <a:lumOff val="35000"/>
                    </a:schemeClr>
                  </a:solidFill>
                </a:rPr>
                <a:t> </a:t>
              </a:r>
              <a:r>
                <a:rPr lang="en-US" sz="1400" dirty="0" err="1">
                  <a:solidFill>
                    <a:schemeClr val="tx1">
                      <a:lumMod val="65000"/>
                      <a:lumOff val="35000"/>
                    </a:schemeClr>
                  </a:solidFill>
                </a:rPr>
                <a:t>ipsum</a:t>
              </a:r>
              <a:r>
                <a:rPr lang="en-US" sz="1400" dirty="0">
                  <a:solidFill>
                    <a:schemeClr val="tx1">
                      <a:lumMod val="65000"/>
                      <a:lumOff val="35000"/>
                    </a:schemeClr>
                  </a:solidFill>
                </a:rPr>
                <a:t> dolor sit </a:t>
              </a:r>
              <a:r>
                <a:rPr lang="en-US" sz="1400" dirty="0" err="1">
                  <a:solidFill>
                    <a:schemeClr val="tx1">
                      <a:lumMod val="65000"/>
                      <a:lumOff val="35000"/>
                    </a:schemeClr>
                  </a:solidFill>
                </a:rPr>
                <a:t>amet</a:t>
              </a:r>
              <a:r>
                <a:rPr lang="en-US" sz="1400" dirty="0">
                  <a:solidFill>
                    <a:schemeClr val="tx1">
                      <a:lumMod val="65000"/>
                      <a:lumOff val="35000"/>
                    </a:schemeClr>
                  </a:solidFill>
                </a:rPr>
                <a:t>, </a:t>
              </a:r>
              <a:r>
                <a:rPr lang="en-US" sz="1400" dirty="0" err="1">
                  <a:solidFill>
                    <a:schemeClr val="tx1">
                      <a:lumMod val="65000"/>
                      <a:lumOff val="35000"/>
                    </a:schemeClr>
                  </a:solidFill>
                </a:rPr>
                <a:t>consectetur</a:t>
              </a:r>
              <a:r>
                <a:rPr lang="en-US" sz="1400" dirty="0">
                  <a:solidFill>
                    <a:schemeClr val="tx1">
                      <a:lumMod val="65000"/>
                      <a:lumOff val="35000"/>
                    </a:schemeClr>
                  </a:solidFill>
                </a:rPr>
                <a:t> </a:t>
              </a:r>
              <a:r>
                <a:rPr lang="en-US" sz="1400" dirty="0" err="1">
                  <a:solidFill>
                    <a:schemeClr val="tx1">
                      <a:lumMod val="65000"/>
                      <a:lumOff val="35000"/>
                    </a:schemeClr>
                  </a:solidFill>
                </a:rPr>
                <a:t>adipiscing</a:t>
              </a:r>
              <a:r>
                <a:rPr lang="en-US" sz="1400" dirty="0">
                  <a:solidFill>
                    <a:schemeClr val="tx1">
                      <a:lumMod val="65000"/>
                      <a:lumOff val="35000"/>
                    </a:schemeClr>
                  </a:solidFill>
                </a:rPr>
                <a:t> </a:t>
              </a:r>
              <a:r>
                <a:rPr lang="en-US" sz="1400" dirty="0" err="1">
                  <a:solidFill>
                    <a:schemeClr val="tx1">
                      <a:lumMod val="65000"/>
                      <a:lumOff val="35000"/>
                    </a:schemeClr>
                  </a:solidFill>
                </a:rPr>
                <a:t>elit</a:t>
              </a:r>
              <a:r>
                <a:rPr lang="en-US" sz="1400" dirty="0">
                  <a:solidFill>
                    <a:schemeClr val="tx1">
                      <a:lumMod val="65000"/>
                      <a:lumOff val="35000"/>
                    </a:schemeClr>
                  </a:solidFill>
                </a:rPr>
                <a:t>. </a:t>
              </a:r>
              <a:r>
                <a:rPr lang="en-US" sz="1400" dirty="0" err="1">
                  <a:solidFill>
                    <a:schemeClr val="tx1">
                      <a:lumMod val="65000"/>
                      <a:lumOff val="35000"/>
                    </a:schemeClr>
                  </a:solidFill>
                </a:rPr>
                <a:t>Vestibulum</a:t>
              </a:r>
              <a:r>
                <a:rPr lang="en-US" sz="1400" dirty="0">
                  <a:solidFill>
                    <a:schemeClr val="tx1">
                      <a:lumMod val="65000"/>
                      <a:lumOff val="35000"/>
                    </a:schemeClr>
                  </a:solidFill>
                </a:rPr>
                <a:t> </a:t>
              </a:r>
              <a:r>
                <a:rPr lang="en-US" sz="1400" dirty="0" err="1">
                  <a:solidFill>
                    <a:schemeClr val="tx1">
                      <a:lumMod val="65000"/>
                      <a:lumOff val="35000"/>
                    </a:schemeClr>
                  </a:solidFill>
                </a:rPr>
                <a:t>dignissim</a:t>
              </a:r>
              <a:r>
                <a:rPr lang="en-US" sz="1400" dirty="0">
                  <a:solidFill>
                    <a:schemeClr val="tx1">
                      <a:lumMod val="65000"/>
                      <a:lumOff val="35000"/>
                    </a:schemeClr>
                  </a:solidFill>
                </a:rPr>
                <a:t> </a:t>
              </a:r>
              <a:r>
                <a:rPr lang="en-US" sz="1400" dirty="0" err="1">
                  <a:solidFill>
                    <a:schemeClr val="tx1">
                      <a:lumMod val="65000"/>
                      <a:lumOff val="35000"/>
                    </a:schemeClr>
                  </a:solidFill>
                </a:rPr>
                <a:t>nunc</a:t>
              </a:r>
              <a:r>
                <a:rPr lang="en-US" sz="1400" dirty="0">
                  <a:solidFill>
                    <a:schemeClr val="tx1">
                      <a:lumMod val="65000"/>
                      <a:lumOff val="35000"/>
                    </a:schemeClr>
                  </a:solidFill>
                </a:rPr>
                <a:t> nisi, ac </a:t>
              </a:r>
              <a:r>
                <a:rPr lang="en-US" sz="1400" dirty="0" err="1">
                  <a:solidFill>
                    <a:schemeClr val="tx1">
                      <a:lumMod val="65000"/>
                      <a:lumOff val="35000"/>
                    </a:schemeClr>
                  </a:solidFill>
                </a:rPr>
                <a:t>scelerisque</a:t>
              </a:r>
              <a:r>
                <a:rPr lang="en-US" sz="1400" dirty="0">
                  <a:solidFill>
                    <a:schemeClr val="tx1">
                      <a:lumMod val="65000"/>
                      <a:lumOff val="35000"/>
                    </a:schemeClr>
                  </a:solidFill>
                </a:rPr>
                <a:t> </a:t>
              </a:r>
              <a:r>
                <a:rPr lang="en-US" sz="1400" dirty="0" err="1">
                  <a:solidFill>
                    <a:schemeClr val="tx1">
                      <a:lumMod val="65000"/>
                      <a:lumOff val="35000"/>
                    </a:schemeClr>
                  </a:solidFill>
                </a:rPr>
                <a:t>nulla</a:t>
              </a:r>
              <a:r>
                <a:rPr lang="en-US" sz="1400" dirty="0">
                  <a:solidFill>
                    <a:schemeClr val="tx1">
                      <a:lumMod val="65000"/>
                      <a:lumOff val="35000"/>
                    </a:schemeClr>
                  </a:solidFill>
                </a:rPr>
                <a:t> </a:t>
              </a:r>
              <a:r>
                <a:rPr lang="en-US" sz="1400" dirty="0" err="1">
                  <a:solidFill>
                    <a:schemeClr val="tx1">
                      <a:lumMod val="65000"/>
                      <a:lumOff val="35000"/>
                    </a:schemeClr>
                  </a:solidFill>
                </a:rPr>
                <a:t>malesuada</a:t>
              </a:r>
              <a:r>
                <a:rPr lang="en-US" sz="1400" dirty="0">
                  <a:solidFill>
                    <a:schemeClr val="tx1">
                      <a:lumMod val="65000"/>
                      <a:lumOff val="35000"/>
                    </a:schemeClr>
                  </a:solidFill>
                </a:rPr>
                <a:t> id. </a:t>
              </a:r>
            </a:p>
          </p:txBody>
        </p:sp>
      </p:grpSp>
      <p:grpSp>
        <p:nvGrpSpPr>
          <p:cNvPr id="28" name="Group 27"/>
          <p:cNvGrpSpPr/>
          <p:nvPr/>
        </p:nvGrpSpPr>
        <p:grpSpPr>
          <a:xfrm>
            <a:off x="7735289" y="3669634"/>
            <a:ext cx="3654424" cy="1557122"/>
            <a:chOff x="838200" y="2974982"/>
            <a:chExt cx="3654424" cy="1557122"/>
          </a:xfrm>
        </p:grpSpPr>
        <p:sp>
          <p:nvSpPr>
            <p:cNvPr id="29" name="TextBox 28"/>
            <p:cNvSpPr txBox="1"/>
            <p:nvPr/>
          </p:nvSpPr>
          <p:spPr>
            <a:xfrm>
              <a:off x="838200" y="2974982"/>
              <a:ext cx="710451" cy="707886"/>
            </a:xfrm>
            <a:prstGeom prst="rect">
              <a:avLst/>
            </a:prstGeom>
            <a:noFill/>
          </p:spPr>
          <p:txBody>
            <a:bodyPr wrap="none" rtlCol="0">
              <a:spAutoFit/>
            </a:bodyPr>
            <a:lstStyle/>
            <a:p>
              <a:r>
                <a:rPr lang="vi-VN" sz="4000" dirty="0">
                  <a:solidFill>
                    <a:schemeClr val="accent4"/>
                  </a:solidFill>
                  <a:latin typeface="+mj-lt"/>
                </a:rPr>
                <a:t>S2</a:t>
              </a:r>
              <a:endParaRPr lang="en-US" sz="4000" dirty="0">
                <a:solidFill>
                  <a:schemeClr val="accent4"/>
                </a:solidFill>
                <a:latin typeface="+mj-lt"/>
              </a:endParaRPr>
            </a:p>
          </p:txBody>
        </p:sp>
        <p:sp>
          <p:nvSpPr>
            <p:cNvPr id="30" name="Rectangle 29"/>
            <p:cNvSpPr/>
            <p:nvPr/>
          </p:nvSpPr>
          <p:spPr>
            <a:xfrm>
              <a:off x="838200" y="3531417"/>
              <a:ext cx="1180131" cy="338554"/>
            </a:xfrm>
            <a:prstGeom prst="rect">
              <a:avLst/>
            </a:prstGeom>
          </p:spPr>
          <p:txBody>
            <a:bodyPr wrap="none">
              <a:spAutoFit/>
            </a:bodyPr>
            <a:lstStyle/>
            <a:p>
              <a:r>
                <a:rPr lang="vi-VN" sz="1600" dirty="0">
                  <a:solidFill>
                    <a:schemeClr val="accent4"/>
                  </a:solidFill>
                  <a:latin typeface="+mj-lt"/>
                </a:rPr>
                <a:t>Web </a:t>
              </a:r>
              <a:r>
                <a:rPr lang="en-US" sz="1600" dirty="0">
                  <a:solidFill>
                    <a:schemeClr val="accent4"/>
                  </a:solidFill>
                  <a:latin typeface="+mj-lt"/>
                </a:rPr>
                <a:t>Design</a:t>
              </a:r>
            </a:p>
          </p:txBody>
        </p:sp>
        <p:sp>
          <p:nvSpPr>
            <p:cNvPr id="31" name="TextBox 30"/>
            <p:cNvSpPr txBox="1"/>
            <p:nvPr/>
          </p:nvSpPr>
          <p:spPr>
            <a:xfrm>
              <a:off x="844457" y="3793440"/>
              <a:ext cx="3648167" cy="738664"/>
            </a:xfrm>
            <a:prstGeom prst="rect">
              <a:avLst/>
            </a:prstGeom>
            <a:noFill/>
          </p:spPr>
          <p:txBody>
            <a:bodyPr wrap="square" rtlCol="0">
              <a:spAutoFit/>
            </a:bodyPr>
            <a:lstStyle/>
            <a:p>
              <a:r>
                <a:rPr lang="en-US" sz="1400" dirty="0" err="1">
                  <a:solidFill>
                    <a:schemeClr val="tx1">
                      <a:lumMod val="65000"/>
                      <a:lumOff val="35000"/>
                    </a:schemeClr>
                  </a:solidFill>
                </a:rPr>
                <a:t>Lorem</a:t>
              </a:r>
              <a:r>
                <a:rPr lang="en-US" sz="1400" dirty="0">
                  <a:solidFill>
                    <a:schemeClr val="tx1">
                      <a:lumMod val="65000"/>
                      <a:lumOff val="35000"/>
                    </a:schemeClr>
                  </a:solidFill>
                </a:rPr>
                <a:t> </a:t>
              </a:r>
              <a:r>
                <a:rPr lang="en-US" sz="1400" dirty="0" err="1">
                  <a:solidFill>
                    <a:schemeClr val="tx1">
                      <a:lumMod val="65000"/>
                      <a:lumOff val="35000"/>
                    </a:schemeClr>
                  </a:solidFill>
                </a:rPr>
                <a:t>ipsum</a:t>
              </a:r>
              <a:r>
                <a:rPr lang="en-US" sz="1400" dirty="0">
                  <a:solidFill>
                    <a:schemeClr val="tx1">
                      <a:lumMod val="65000"/>
                      <a:lumOff val="35000"/>
                    </a:schemeClr>
                  </a:solidFill>
                </a:rPr>
                <a:t> dolor sit </a:t>
              </a:r>
              <a:r>
                <a:rPr lang="en-US" sz="1400" dirty="0" err="1">
                  <a:solidFill>
                    <a:schemeClr val="tx1">
                      <a:lumMod val="65000"/>
                      <a:lumOff val="35000"/>
                    </a:schemeClr>
                  </a:solidFill>
                </a:rPr>
                <a:t>amet</a:t>
              </a:r>
              <a:r>
                <a:rPr lang="en-US" sz="1400" dirty="0">
                  <a:solidFill>
                    <a:schemeClr val="tx1">
                      <a:lumMod val="65000"/>
                      <a:lumOff val="35000"/>
                    </a:schemeClr>
                  </a:solidFill>
                </a:rPr>
                <a:t>, </a:t>
              </a:r>
              <a:r>
                <a:rPr lang="en-US" sz="1400" dirty="0" err="1">
                  <a:solidFill>
                    <a:schemeClr val="tx1">
                      <a:lumMod val="65000"/>
                      <a:lumOff val="35000"/>
                    </a:schemeClr>
                  </a:solidFill>
                </a:rPr>
                <a:t>consectetur</a:t>
              </a:r>
              <a:r>
                <a:rPr lang="en-US" sz="1400" dirty="0">
                  <a:solidFill>
                    <a:schemeClr val="tx1">
                      <a:lumMod val="65000"/>
                      <a:lumOff val="35000"/>
                    </a:schemeClr>
                  </a:solidFill>
                </a:rPr>
                <a:t> </a:t>
              </a:r>
              <a:r>
                <a:rPr lang="en-US" sz="1400" dirty="0" err="1">
                  <a:solidFill>
                    <a:schemeClr val="tx1">
                      <a:lumMod val="65000"/>
                      <a:lumOff val="35000"/>
                    </a:schemeClr>
                  </a:solidFill>
                </a:rPr>
                <a:t>adipiscing</a:t>
              </a:r>
              <a:r>
                <a:rPr lang="en-US" sz="1400" dirty="0">
                  <a:solidFill>
                    <a:schemeClr val="tx1">
                      <a:lumMod val="65000"/>
                      <a:lumOff val="35000"/>
                    </a:schemeClr>
                  </a:solidFill>
                </a:rPr>
                <a:t> </a:t>
              </a:r>
              <a:r>
                <a:rPr lang="en-US" sz="1400" dirty="0" err="1">
                  <a:solidFill>
                    <a:schemeClr val="tx1">
                      <a:lumMod val="65000"/>
                      <a:lumOff val="35000"/>
                    </a:schemeClr>
                  </a:solidFill>
                </a:rPr>
                <a:t>elit</a:t>
              </a:r>
              <a:r>
                <a:rPr lang="en-US" sz="1400" dirty="0">
                  <a:solidFill>
                    <a:schemeClr val="tx1">
                      <a:lumMod val="65000"/>
                      <a:lumOff val="35000"/>
                    </a:schemeClr>
                  </a:solidFill>
                </a:rPr>
                <a:t>. </a:t>
              </a:r>
              <a:r>
                <a:rPr lang="en-US" sz="1400" dirty="0" err="1">
                  <a:solidFill>
                    <a:schemeClr val="tx1">
                      <a:lumMod val="65000"/>
                      <a:lumOff val="35000"/>
                    </a:schemeClr>
                  </a:solidFill>
                </a:rPr>
                <a:t>Vestibulum</a:t>
              </a:r>
              <a:r>
                <a:rPr lang="en-US" sz="1400" dirty="0">
                  <a:solidFill>
                    <a:schemeClr val="tx1">
                      <a:lumMod val="65000"/>
                      <a:lumOff val="35000"/>
                    </a:schemeClr>
                  </a:solidFill>
                </a:rPr>
                <a:t> </a:t>
              </a:r>
              <a:r>
                <a:rPr lang="en-US" sz="1400" dirty="0" err="1">
                  <a:solidFill>
                    <a:schemeClr val="tx1">
                      <a:lumMod val="65000"/>
                      <a:lumOff val="35000"/>
                    </a:schemeClr>
                  </a:solidFill>
                </a:rPr>
                <a:t>dignissim</a:t>
              </a:r>
              <a:r>
                <a:rPr lang="en-US" sz="1400" dirty="0">
                  <a:solidFill>
                    <a:schemeClr val="tx1">
                      <a:lumMod val="65000"/>
                      <a:lumOff val="35000"/>
                    </a:schemeClr>
                  </a:solidFill>
                </a:rPr>
                <a:t> </a:t>
              </a:r>
              <a:r>
                <a:rPr lang="en-US" sz="1400" dirty="0" err="1">
                  <a:solidFill>
                    <a:schemeClr val="tx1">
                      <a:lumMod val="65000"/>
                      <a:lumOff val="35000"/>
                    </a:schemeClr>
                  </a:solidFill>
                </a:rPr>
                <a:t>nunc</a:t>
              </a:r>
              <a:r>
                <a:rPr lang="en-US" sz="1400" dirty="0">
                  <a:solidFill>
                    <a:schemeClr val="tx1">
                      <a:lumMod val="65000"/>
                      <a:lumOff val="35000"/>
                    </a:schemeClr>
                  </a:solidFill>
                </a:rPr>
                <a:t> nisi ac </a:t>
              </a:r>
              <a:r>
                <a:rPr lang="en-US" sz="1400" dirty="0" err="1">
                  <a:solidFill>
                    <a:schemeClr val="tx1">
                      <a:lumMod val="65000"/>
                      <a:lumOff val="35000"/>
                    </a:schemeClr>
                  </a:solidFill>
                </a:rPr>
                <a:t>scelerisque</a:t>
              </a:r>
              <a:r>
                <a:rPr lang="en-US" sz="1400" dirty="0">
                  <a:solidFill>
                    <a:schemeClr val="tx1">
                      <a:lumMod val="65000"/>
                      <a:lumOff val="35000"/>
                    </a:schemeClr>
                  </a:solidFill>
                </a:rPr>
                <a:t> </a:t>
              </a:r>
              <a:r>
                <a:rPr lang="en-US" sz="1400" dirty="0" err="1">
                  <a:solidFill>
                    <a:schemeClr val="tx1">
                      <a:lumMod val="65000"/>
                      <a:lumOff val="35000"/>
                    </a:schemeClr>
                  </a:solidFill>
                </a:rPr>
                <a:t>nulla</a:t>
              </a:r>
              <a:r>
                <a:rPr lang="en-US" sz="1400" dirty="0">
                  <a:solidFill>
                    <a:schemeClr val="tx1">
                      <a:lumMod val="65000"/>
                      <a:lumOff val="35000"/>
                    </a:schemeClr>
                  </a:solidFill>
                </a:rPr>
                <a:t> </a:t>
              </a:r>
              <a:r>
                <a:rPr lang="en-US" sz="1400" dirty="0" err="1">
                  <a:solidFill>
                    <a:schemeClr val="tx1">
                      <a:lumMod val="65000"/>
                      <a:lumOff val="35000"/>
                    </a:schemeClr>
                  </a:solidFill>
                </a:rPr>
                <a:t>malesuada</a:t>
              </a:r>
              <a:r>
                <a:rPr lang="en-US" sz="1400" dirty="0">
                  <a:solidFill>
                    <a:schemeClr val="tx1">
                      <a:lumMod val="65000"/>
                      <a:lumOff val="35000"/>
                    </a:schemeClr>
                  </a:solidFill>
                </a:rPr>
                <a:t> id. </a:t>
              </a:r>
            </a:p>
          </p:txBody>
        </p:sp>
      </p:grpSp>
      <p:grpSp>
        <p:nvGrpSpPr>
          <p:cNvPr id="32" name="Group 31"/>
          <p:cNvGrpSpPr/>
          <p:nvPr/>
        </p:nvGrpSpPr>
        <p:grpSpPr>
          <a:xfrm>
            <a:off x="7735289" y="5200437"/>
            <a:ext cx="4338637" cy="1341678"/>
            <a:chOff x="838200" y="4653327"/>
            <a:chExt cx="4338637" cy="1341678"/>
          </a:xfrm>
        </p:grpSpPr>
        <p:sp>
          <p:nvSpPr>
            <p:cNvPr id="33" name="TextBox 32"/>
            <p:cNvSpPr txBox="1"/>
            <p:nvPr/>
          </p:nvSpPr>
          <p:spPr>
            <a:xfrm>
              <a:off x="838200" y="4653327"/>
              <a:ext cx="710451" cy="707886"/>
            </a:xfrm>
            <a:prstGeom prst="rect">
              <a:avLst/>
            </a:prstGeom>
            <a:noFill/>
          </p:spPr>
          <p:txBody>
            <a:bodyPr wrap="none" rtlCol="0">
              <a:spAutoFit/>
            </a:bodyPr>
            <a:lstStyle/>
            <a:p>
              <a:r>
                <a:rPr lang="vi-VN" sz="4000" dirty="0">
                  <a:solidFill>
                    <a:schemeClr val="accent2"/>
                  </a:solidFill>
                  <a:latin typeface="+mj-lt"/>
                </a:rPr>
                <a:t>S3</a:t>
              </a:r>
              <a:endParaRPr lang="en-US" sz="4000" dirty="0">
                <a:solidFill>
                  <a:schemeClr val="accent2"/>
                </a:solidFill>
                <a:latin typeface="+mj-lt"/>
              </a:endParaRPr>
            </a:p>
          </p:txBody>
        </p:sp>
        <p:sp>
          <p:nvSpPr>
            <p:cNvPr id="34" name="Rectangle 33"/>
            <p:cNvSpPr/>
            <p:nvPr/>
          </p:nvSpPr>
          <p:spPr>
            <a:xfrm>
              <a:off x="838200" y="5209762"/>
              <a:ext cx="1281185" cy="338554"/>
            </a:xfrm>
            <a:prstGeom prst="rect">
              <a:avLst/>
            </a:prstGeom>
          </p:spPr>
          <p:txBody>
            <a:bodyPr wrap="none">
              <a:spAutoFit/>
            </a:bodyPr>
            <a:lstStyle/>
            <a:p>
              <a:r>
                <a:rPr lang="vi-VN" sz="1600" dirty="0">
                  <a:solidFill>
                    <a:schemeClr val="accent2"/>
                  </a:solidFill>
                  <a:latin typeface="+mj-lt"/>
                </a:rPr>
                <a:t>E-Commerce</a:t>
              </a:r>
              <a:endParaRPr lang="en-US" sz="1600" dirty="0">
                <a:solidFill>
                  <a:schemeClr val="accent2"/>
                </a:solidFill>
                <a:latin typeface="+mj-lt"/>
              </a:endParaRPr>
            </a:p>
          </p:txBody>
        </p:sp>
        <p:sp>
          <p:nvSpPr>
            <p:cNvPr id="35" name="TextBox 34"/>
            <p:cNvSpPr txBox="1"/>
            <p:nvPr/>
          </p:nvSpPr>
          <p:spPr>
            <a:xfrm>
              <a:off x="844457" y="5471785"/>
              <a:ext cx="4332380" cy="523220"/>
            </a:xfrm>
            <a:prstGeom prst="rect">
              <a:avLst/>
            </a:prstGeom>
            <a:noFill/>
          </p:spPr>
          <p:txBody>
            <a:bodyPr wrap="square" rtlCol="0">
              <a:spAutoFit/>
            </a:bodyPr>
            <a:lstStyle/>
            <a:p>
              <a:r>
                <a:rPr lang="en-US" sz="1400" dirty="0" err="1">
                  <a:solidFill>
                    <a:schemeClr val="tx1">
                      <a:lumMod val="65000"/>
                      <a:lumOff val="35000"/>
                    </a:schemeClr>
                  </a:solidFill>
                </a:rPr>
                <a:t>Lorem</a:t>
              </a:r>
              <a:r>
                <a:rPr lang="en-US" sz="1400" dirty="0">
                  <a:solidFill>
                    <a:schemeClr val="tx1">
                      <a:lumMod val="65000"/>
                      <a:lumOff val="35000"/>
                    </a:schemeClr>
                  </a:solidFill>
                </a:rPr>
                <a:t> </a:t>
              </a:r>
              <a:r>
                <a:rPr lang="en-US" sz="1400" dirty="0" err="1">
                  <a:solidFill>
                    <a:schemeClr val="tx1">
                      <a:lumMod val="65000"/>
                      <a:lumOff val="35000"/>
                    </a:schemeClr>
                  </a:solidFill>
                </a:rPr>
                <a:t>ipsum</a:t>
              </a:r>
              <a:r>
                <a:rPr lang="en-US" sz="1400" dirty="0">
                  <a:solidFill>
                    <a:schemeClr val="tx1">
                      <a:lumMod val="65000"/>
                      <a:lumOff val="35000"/>
                    </a:schemeClr>
                  </a:solidFill>
                </a:rPr>
                <a:t> dolor sit </a:t>
              </a:r>
              <a:r>
                <a:rPr lang="en-US" sz="1400" dirty="0" err="1">
                  <a:solidFill>
                    <a:schemeClr val="tx1">
                      <a:lumMod val="65000"/>
                      <a:lumOff val="35000"/>
                    </a:schemeClr>
                  </a:solidFill>
                </a:rPr>
                <a:t>amet</a:t>
              </a:r>
              <a:r>
                <a:rPr lang="en-US" sz="1400" dirty="0">
                  <a:solidFill>
                    <a:schemeClr val="tx1">
                      <a:lumMod val="65000"/>
                      <a:lumOff val="35000"/>
                    </a:schemeClr>
                  </a:solidFill>
                </a:rPr>
                <a:t>, </a:t>
              </a:r>
              <a:r>
                <a:rPr lang="en-US" sz="1400" dirty="0" err="1">
                  <a:solidFill>
                    <a:schemeClr val="tx1">
                      <a:lumMod val="65000"/>
                      <a:lumOff val="35000"/>
                    </a:schemeClr>
                  </a:solidFill>
                </a:rPr>
                <a:t>consectetur</a:t>
              </a:r>
              <a:r>
                <a:rPr lang="en-US" sz="1400" dirty="0">
                  <a:solidFill>
                    <a:schemeClr val="tx1">
                      <a:lumMod val="65000"/>
                      <a:lumOff val="35000"/>
                    </a:schemeClr>
                  </a:solidFill>
                </a:rPr>
                <a:t> </a:t>
              </a:r>
              <a:r>
                <a:rPr lang="en-US" sz="1400" dirty="0" err="1">
                  <a:solidFill>
                    <a:schemeClr val="tx1">
                      <a:lumMod val="65000"/>
                      <a:lumOff val="35000"/>
                    </a:schemeClr>
                  </a:solidFill>
                </a:rPr>
                <a:t>adipiscing</a:t>
              </a:r>
              <a:r>
                <a:rPr lang="en-US" sz="1400" dirty="0">
                  <a:solidFill>
                    <a:schemeClr val="tx1">
                      <a:lumMod val="65000"/>
                      <a:lumOff val="35000"/>
                    </a:schemeClr>
                  </a:solidFill>
                </a:rPr>
                <a:t> </a:t>
              </a:r>
              <a:r>
                <a:rPr lang="en-US" sz="1400" dirty="0" err="1">
                  <a:solidFill>
                    <a:schemeClr val="tx1">
                      <a:lumMod val="65000"/>
                      <a:lumOff val="35000"/>
                    </a:schemeClr>
                  </a:solidFill>
                </a:rPr>
                <a:t>elit</a:t>
              </a:r>
              <a:r>
                <a:rPr lang="en-US" sz="1400" dirty="0">
                  <a:solidFill>
                    <a:schemeClr val="tx1">
                      <a:lumMod val="65000"/>
                      <a:lumOff val="35000"/>
                    </a:schemeClr>
                  </a:solidFill>
                </a:rPr>
                <a:t>. </a:t>
              </a:r>
              <a:r>
                <a:rPr lang="en-US" sz="1400" dirty="0" err="1">
                  <a:solidFill>
                    <a:schemeClr val="tx1">
                      <a:lumMod val="65000"/>
                      <a:lumOff val="35000"/>
                    </a:schemeClr>
                  </a:solidFill>
                </a:rPr>
                <a:t>Vestibulum</a:t>
              </a:r>
              <a:r>
                <a:rPr lang="en-US" sz="1400" dirty="0">
                  <a:solidFill>
                    <a:schemeClr val="tx1">
                      <a:lumMod val="65000"/>
                      <a:lumOff val="35000"/>
                    </a:schemeClr>
                  </a:solidFill>
                </a:rPr>
                <a:t> </a:t>
              </a:r>
              <a:r>
                <a:rPr lang="en-US" sz="1400" dirty="0" err="1">
                  <a:solidFill>
                    <a:schemeClr val="tx1">
                      <a:lumMod val="65000"/>
                      <a:lumOff val="35000"/>
                    </a:schemeClr>
                  </a:solidFill>
                </a:rPr>
                <a:t>dignissim</a:t>
              </a:r>
              <a:r>
                <a:rPr lang="en-US" sz="1400" dirty="0">
                  <a:solidFill>
                    <a:schemeClr val="tx1">
                      <a:lumMod val="65000"/>
                      <a:lumOff val="35000"/>
                    </a:schemeClr>
                  </a:solidFill>
                </a:rPr>
                <a:t> </a:t>
              </a:r>
              <a:r>
                <a:rPr lang="en-US" sz="1400" dirty="0" err="1">
                  <a:solidFill>
                    <a:schemeClr val="tx1">
                      <a:lumMod val="65000"/>
                      <a:lumOff val="35000"/>
                    </a:schemeClr>
                  </a:solidFill>
                </a:rPr>
                <a:t>nunc</a:t>
              </a:r>
              <a:r>
                <a:rPr lang="en-US" sz="1400" dirty="0">
                  <a:solidFill>
                    <a:schemeClr val="tx1">
                      <a:lumMod val="65000"/>
                      <a:lumOff val="35000"/>
                    </a:schemeClr>
                  </a:solidFill>
                </a:rPr>
                <a:t> nisi, ac </a:t>
              </a:r>
              <a:r>
                <a:rPr lang="en-US" sz="1400" dirty="0" err="1">
                  <a:solidFill>
                    <a:schemeClr val="tx1">
                      <a:lumMod val="65000"/>
                      <a:lumOff val="35000"/>
                    </a:schemeClr>
                  </a:solidFill>
                </a:rPr>
                <a:t>scelerisque</a:t>
              </a:r>
              <a:r>
                <a:rPr lang="en-US" sz="1400" dirty="0">
                  <a:solidFill>
                    <a:schemeClr val="tx1">
                      <a:lumMod val="65000"/>
                      <a:lumOff val="35000"/>
                    </a:schemeClr>
                  </a:solidFill>
                </a:rPr>
                <a:t> </a:t>
              </a:r>
              <a:r>
                <a:rPr lang="en-US" sz="1400" dirty="0" err="1">
                  <a:solidFill>
                    <a:schemeClr val="tx1">
                      <a:lumMod val="65000"/>
                      <a:lumOff val="35000"/>
                    </a:schemeClr>
                  </a:solidFill>
                </a:rPr>
                <a:t>nulla</a:t>
              </a:r>
              <a:endParaRPr lang="en-US" sz="1400" dirty="0">
                <a:solidFill>
                  <a:schemeClr val="tx1">
                    <a:lumMod val="65000"/>
                    <a:lumOff val="35000"/>
                  </a:schemeClr>
                </a:solidFill>
              </a:endParaRPr>
            </a:p>
          </p:txBody>
        </p:sp>
      </p:grpSp>
      <p:sp>
        <p:nvSpPr>
          <p:cNvPr id="36" name="TextBox 35"/>
          <p:cNvSpPr txBox="1"/>
          <p:nvPr/>
        </p:nvSpPr>
        <p:spPr>
          <a:xfrm>
            <a:off x="1579668" y="2015378"/>
            <a:ext cx="809837" cy="830997"/>
          </a:xfrm>
          <a:prstGeom prst="rect">
            <a:avLst/>
          </a:prstGeom>
          <a:noFill/>
        </p:spPr>
        <p:txBody>
          <a:bodyPr wrap="none" rtlCol="0">
            <a:spAutoFit/>
          </a:bodyPr>
          <a:lstStyle/>
          <a:p>
            <a:r>
              <a:rPr lang="en-US" altLang="zh-CN" sz="2000" b="1" dirty="0">
                <a:solidFill>
                  <a:schemeClr val="bg1"/>
                </a:solidFill>
                <a:latin typeface="+mj-lt"/>
                <a:ea typeface="Arial Unicode MS" pitchFamily="34" charset="-122"/>
                <a:cs typeface="Arial Unicode MS" pitchFamily="34" charset="-122"/>
              </a:rPr>
              <a:t>STEP</a:t>
            </a:r>
          </a:p>
          <a:p>
            <a:pPr algn="ctr"/>
            <a:r>
              <a:rPr lang="en-US" altLang="zh-CN" sz="2800" b="1" dirty="0">
                <a:solidFill>
                  <a:schemeClr val="bg1"/>
                </a:solidFill>
                <a:latin typeface="+mj-lt"/>
                <a:ea typeface="Arial Unicode MS" pitchFamily="34" charset="-122"/>
                <a:cs typeface="Arial Unicode MS" pitchFamily="34" charset="-122"/>
              </a:rPr>
              <a:t>01</a:t>
            </a:r>
            <a:endParaRPr lang="zh-CN" altLang="en-US" sz="2800" b="1" dirty="0">
              <a:solidFill>
                <a:schemeClr val="bg1"/>
              </a:solidFill>
              <a:latin typeface="+mj-lt"/>
              <a:ea typeface="Arial Unicode MS" pitchFamily="34" charset="-122"/>
              <a:cs typeface="Arial Unicode MS" pitchFamily="34" charset="-122"/>
            </a:endParaRPr>
          </a:p>
        </p:txBody>
      </p:sp>
      <p:sp>
        <p:nvSpPr>
          <p:cNvPr id="37" name="TextBox 36"/>
          <p:cNvSpPr txBox="1"/>
          <p:nvPr/>
        </p:nvSpPr>
        <p:spPr>
          <a:xfrm>
            <a:off x="2408150" y="2059604"/>
            <a:ext cx="1816716" cy="738664"/>
          </a:xfrm>
          <a:prstGeom prst="rect">
            <a:avLst/>
          </a:prstGeom>
          <a:noFill/>
        </p:spPr>
        <p:txBody>
          <a:bodyPr wrap="none" rtlCol="0">
            <a:spAutoFit/>
          </a:bodyPr>
          <a:lstStyle/>
          <a:p>
            <a:r>
              <a:rPr lang="en-US" altLang="zh-CN" sz="1400" dirty="0">
                <a:solidFill>
                  <a:schemeClr val="bg1"/>
                </a:solidFill>
              </a:rPr>
              <a:t>Click here to add your </a:t>
            </a:r>
          </a:p>
          <a:p>
            <a:r>
              <a:rPr lang="en-US" altLang="zh-CN" sz="1400" dirty="0">
                <a:solidFill>
                  <a:schemeClr val="bg1"/>
                </a:solidFill>
              </a:rPr>
              <a:t>text or Copy Your text</a:t>
            </a:r>
          </a:p>
          <a:p>
            <a:r>
              <a:rPr lang="en-US" altLang="zh-CN" sz="1400" dirty="0">
                <a:solidFill>
                  <a:schemeClr val="bg1"/>
                </a:solidFill>
              </a:rPr>
              <a:t>and paste it here</a:t>
            </a:r>
            <a:endParaRPr lang="zh-CN" altLang="en-US" sz="1400" dirty="0">
              <a:solidFill>
                <a:schemeClr val="bg1"/>
              </a:solidFill>
            </a:endParaRPr>
          </a:p>
        </p:txBody>
      </p:sp>
    </p:spTree>
    <p:extLst>
      <p:ext uri="{BB962C8B-B14F-4D97-AF65-F5344CB8AC3E}">
        <p14:creationId xmlns:p14="http://schemas.microsoft.com/office/powerpoint/2010/main" val="296953601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randombar(horizontal)">
                                      <p:cBhvr>
                                        <p:cTn id="11" dur="500"/>
                                        <p:tgtEl>
                                          <p:spTgt spid="36"/>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randombar(horizontal)">
                                      <p:cBhvr>
                                        <p:cTn id="15" dur="500"/>
                                        <p:tgtEl>
                                          <p:spTgt spid="37"/>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down)">
                                      <p:cBhvr>
                                        <p:cTn id="19" dur="500"/>
                                        <p:tgtEl>
                                          <p:spTgt spid="8"/>
                                        </p:tgtEl>
                                      </p:cBhvr>
                                    </p:animEffect>
                                  </p:childTnLst>
                                </p:cTn>
                              </p:par>
                            </p:childTnLst>
                          </p:cTn>
                        </p:par>
                        <p:par>
                          <p:cTn id="20" fill="hold">
                            <p:stCondLst>
                              <p:cond delay="2000"/>
                            </p:stCondLst>
                            <p:childTnLst>
                              <p:par>
                                <p:cTn id="21" presetID="14" presetClass="entr" presetSubtype="10"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randombar(horizontal)">
                                      <p:cBhvr>
                                        <p:cTn id="23" dur="500"/>
                                        <p:tgtEl>
                                          <p:spTgt spid="17"/>
                                        </p:tgtEl>
                                      </p:cBhvr>
                                    </p:animEffect>
                                  </p:childTnLst>
                                </p:cTn>
                              </p:par>
                            </p:childTnLst>
                          </p:cTn>
                        </p:par>
                        <p:par>
                          <p:cTn id="24" fill="hold">
                            <p:stCondLst>
                              <p:cond delay="2500"/>
                            </p:stCondLst>
                            <p:childTnLst>
                              <p:par>
                                <p:cTn id="25" presetID="14" presetClass="entr" presetSubtype="1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randombar(horizontal)">
                                      <p:cBhvr>
                                        <p:cTn id="27" dur="500"/>
                                        <p:tgtEl>
                                          <p:spTgt spid="19"/>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down)">
                                      <p:cBhvr>
                                        <p:cTn id="31" dur="500"/>
                                        <p:tgtEl>
                                          <p:spTgt spid="4"/>
                                        </p:tgtEl>
                                      </p:cBhvr>
                                    </p:animEffect>
                                  </p:childTnLst>
                                </p:cTn>
                              </p:par>
                            </p:childTnLst>
                          </p:cTn>
                        </p:par>
                        <p:par>
                          <p:cTn id="32" fill="hold">
                            <p:stCondLst>
                              <p:cond delay="3500"/>
                            </p:stCondLst>
                            <p:childTnLst>
                              <p:par>
                                <p:cTn id="33" presetID="14" presetClass="entr" presetSubtype="10"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randombar(horizontal)">
                                      <p:cBhvr>
                                        <p:cTn id="35" dur="500"/>
                                        <p:tgtEl>
                                          <p:spTgt spid="18"/>
                                        </p:tgtEl>
                                      </p:cBhvr>
                                    </p:animEffect>
                                  </p:childTnLst>
                                </p:cTn>
                              </p:par>
                            </p:childTnLst>
                          </p:cTn>
                        </p:par>
                        <p:par>
                          <p:cTn id="36" fill="hold">
                            <p:stCondLst>
                              <p:cond delay="4000"/>
                            </p:stCondLst>
                            <p:childTnLst>
                              <p:par>
                                <p:cTn id="37" presetID="14" presetClass="entr" presetSubtype="10" fill="hold" grpId="0" nodeType="after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randombar(horizontal)">
                                      <p:cBhvr>
                                        <p:cTn id="39" dur="500"/>
                                        <p:tgtEl>
                                          <p:spTgt spid="20"/>
                                        </p:tgtEl>
                                      </p:cBhvr>
                                    </p:animEffect>
                                  </p:childTnLst>
                                </p:cTn>
                              </p:par>
                            </p:childTnLst>
                          </p:cTn>
                        </p:par>
                        <p:par>
                          <p:cTn id="40" fill="hold">
                            <p:stCondLst>
                              <p:cond delay="4500"/>
                            </p:stCondLst>
                            <p:childTnLst>
                              <p:par>
                                <p:cTn id="41" presetID="2" presetClass="entr" presetSubtype="8"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500" fill="hold"/>
                                        <p:tgtEl>
                                          <p:spTgt spid="24"/>
                                        </p:tgtEl>
                                        <p:attrNameLst>
                                          <p:attrName>ppt_x</p:attrName>
                                        </p:attrNameLst>
                                      </p:cBhvr>
                                      <p:tavLst>
                                        <p:tav tm="0">
                                          <p:val>
                                            <p:strVal val="0-#ppt_w/2"/>
                                          </p:val>
                                        </p:tav>
                                        <p:tav tm="100000">
                                          <p:val>
                                            <p:strVal val="#ppt_x"/>
                                          </p:val>
                                        </p:tav>
                                      </p:tavLst>
                                    </p:anim>
                                    <p:anim calcmode="lin" valueType="num">
                                      <p:cBhvr additive="base">
                                        <p:cTn id="44" dur="500" fill="hold"/>
                                        <p:tgtEl>
                                          <p:spTgt spid="24"/>
                                        </p:tgtEl>
                                        <p:attrNameLst>
                                          <p:attrName>ppt_y</p:attrName>
                                        </p:attrNameLst>
                                      </p:cBhvr>
                                      <p:tavLst>
                                        <p:tav tm="0">
                                          <p:val>
                                            <p:strVal val="#ppt_y"/>
                                          </p:val>
                                        </p:tav>
                                        <p:tav tm="100000">
                                          <p:val>
                                            <p:strVal val="#ppt_y"/>
                                          </p:val>
                                        </p:tav>
                                      </p:tavLst>
                                    </p:anim>
                                  </p:childTnLst>
                                </p:cTn>
                              </p:par>
                            </p:childTnLst>
                          </p:cTn>
                        </p:par>
                        <p:par>
                          <p:cTn id="45" fill="hold">
                            <p:stCondLst>
                              <p:cond delay="5000"/>
                            </p:stCondLst>
                            <p:childTnLst>
                              <p:par>
                                <p:cTn id="46" presetID="2" presetClass="entr" presetSubtype="8" fill="hold" nodeType="afterEffect">
                                  <p:stCondLst>
                                    <p:cond delay="0"/>
                                  </p:stCondLst>
                                  <p:childTnLst>
                                    <p:set>
                                      <p:cBhvr>
                                        <p:cTn id="47" dur="1" fill="hold">
                                          <p:stCondLst>
                                            <p:cond delay="0"/>
                                          </p:stCondLst>
                                        </p:cTn>
                                        <p:tgtEl>
                                          <p:spTgt spid="28"/>
                                        </p:tgtEl>
                                        <p:attrNameLst>
                                          <p:attrName>style.visibility</p:attrName>
                                        </p:attrNameLst>
                                      </p:cBhvr>
                                      <p:to>
                                        <p:strVal val="visible"/>
                                      </p:to>
                                    </p:set>
                                    <p:anim calcmode="lin" valueType="num">
                                      <p:cBhvr additive="base">
                                        <p:cTn id="48" dur="500" fill="hold"/>
                                        <p:tgtEl>
                                          <p:spTgt spid="28"/>
                                        </p:tgtEl>
                                        <p:attrNameLst>
                                          <p:attrName>ppt_x</p:attrName>
                                        </p:attrNameLst>
                                      </p:cBhvr>
                                      <p:tavLst>
                                        <p:tav tm="0">
                                          <p:val>
                                            <p:strVal val="0-#ppt_w/2"/>
                                          </p:val>
                                        </p:tav>
                                        <p:tav tm="100000">
                                          <p:val>
                                            <p:strVal val="#ppt_x"/>
                                          </p:val>
                                        </p:tav>
                                      </p:tavLst>
                                    </p:anim>
                                    <p:anim calcmode="lin" valueType="num">
                                      <p:cBhvr additive="base">
                                        <p:cTn id="49" dur="500" fill="hold"/>
                                        <p:tgtEl>
                                          <p:spTgt spid="28"/>
                                        </p:tgtEl>
                                        <p:attrNameLst>
                                          <p:attrName>ppt_y</p:attrName>
                                        </p:attrNameLst>
                                      </p:cBhvr>
                                      <p:tavLst>
                                        <p:tav tm="0">
                                          <p:val>
                                            <p:strVal val="#ppt_y"/>
                                          </p:val>
                                        </p:tav>
                                        <p:tav tm="100000">
                                          <p:val>
                                            <p:strVal val="#ppt_y"/>
                                          </p:val>
                                        </p:tav>
                                      </p:tavLst>
                                    </p:anim>
                                  </p:childTnLst>
                                </p:cTn>
                              </p:par>
                            </p:childTnLst>
                          </p:cTn>
                        </p:par>
                        <p:par>
                          <p:cTn id="50" fill="hold">
                            <p:stCondLst>
                              <p:cond delay="5500"/>
                            </p:stCondLst>
                            <p:childTnLst>
                              <p:par>
                                <p:cTn id="51" presetID="2" presetClass="entr" presetSubtype="8" fill="hold" nodeType="afterEffect">
                                  <p:stCondLst>
                                    <p:cond delay="0"/>
                                  </p:stCondLst>
                                  <p:childTnLst>
                                    <p:set>
                                      <p:cBhvr>
                                        <p:cTn id="52" dur="1" fill="hold">
                                          <p:stCondLst>
                                            <p:cond delay="0"/>
                                          </p:stCondLst>
                                        </p:cTn>
                                        <p:tgtEl>
                                          <p:spTgt spid="32"/>
                                        </p:tgtEl>
                                        <p:attrNameLst>
                                          <p:attrName>style.visibility</p:attrName>
                                        </p:attrNameLst>
                                      </p:cBhvr>
                                      <p:to>
                                        <p:strVal val="visible"/>
                                      </p:to>
                                    </p:set>
                                    <p:anim calcmode="lin" valueType="num">
                                      <p:cBhvr additive="base">
                                        <p:cTn id="53" dur="500" fill="hold"/>
                                        <p:tgtEl>
                                          <p:spTgt spid="32"/>
                                        </p:tgtEl>
                                        <p:attrNameLst>
                                          <p:attrName>ppt_x</p:attrName>
                                        </p:attrNameLst>
                                      </p:cBhvr>
                                      <p:tavLst>
                                        <p:tav tm="0">
                                          <p:val>
                                            <p:strVal val="0-#ppt_w/2"/>
                                          </p:val>
                                        </p:tav>
                                        <p:tav tm="100000">
                                          <p:val>
                                            <p:strVal val="#ppt_x"/>
                                          </p:val>
                                        </p:tav>
                                      </p:tavLst>
                                    </p:anim>
                                    <p:anim calcmode="lin" valueType="num">
                                      <p:cBhvr additive="base">
                                        <p:cTn id="54"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19" grpId="0"/>
      <p:bldP spid="20" grpId="0"/>
      <p:bldP spid="36" grpId="0"/>
      <p:bldP spid="37"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5DE872C3-2ED1-43FB-B3C4-BA6F078D7CD3}" type="slidenum">
              <a:rPr lang="en-US" smtClean="0"/>
              <a:t>46</a:t>
            </a:fld>
            <a:endParaRPr lang="en-US"/>
          </a:p>
        </p:txBody>
      </p:sp>
      <p:sp>
        <p:nvSpPr>
          <p:cNvPr id="55" name="Rectangle 54"/>
          <p:cNvSpPr/>
          <p:nvPr/>
        </p:nvSpPr>
        <p:spPr>
          <a:xfrm>
            <a:off x="-4821" y="0"/>
            <a:ext cx="12192000" cy="6858000"/>
          </a:xfrm>
          <a:prstGeom prst="rect">
            <a:avLst/>
          </a:prstGeom>
          <a:gradFill flip="none" rotWithShape="1">
            <a:gsLst>
              <a:gs pos="0">
                <a:srgbClr val="63B7EB"/>
              </a:gs>
              <a:gs pos="50000">
                <a:srgbClr val="B1D7F1"/>
              </a:gs>
              <a:gs pos="100000">
                <a:schemeClr val="bg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A"/>
          </a:p>
        </p:txBody>
      </p:sp>
      <p:sp>
        <p:nvSpPr>
          <p:cNvPr id="56" name="椭圆 13"/>
          <p:cNvSpPr/>
          <p:nvPr/>
        </p:nvSpPr>
        <p:spPr>
          <a:xfrm>
            <a:off x="4475262" y="1270280"/>
            <a:ext cx="1479543" cy="541315"/>
          </a:xfrm>
          <a:custGeom>
            <a:avLst/>
            <a:gdLst>
              <a:gd name="connsiteX0" fmla="*/ 0 w 7560840"/>
              <a:gd name="connsiteY0" fmla="*/ 1512168 h 3024336"/>
              <a:gd name="connsiteX1" fmla="*/ 3780420 w 7560840"/>
              <a:gd name="connsiteY1" fmla="*/ 0 h 3024336"/>
              <a:gd name="connsiteX2" fmla="*/ 7560840 w 7560840"/>
              <a:gd name="connsiteY2" fmla="*/ 1512168 h 3024336"/>
              <a:gd name="connsiteX3" fmla="*/ 3780420 w 7560840"/>
              <a:gd name="connsiteY3" fmla="*/ 3024336 h 3024336"/>
              <a:gd name="connsiteX4" fmla="*/ 0 w 7560840"/>
              <a:gd name="connsiteY4" fmla="*/ 1512168 h 3024336"/>
              <a:gd name="connsiteX0" fmla="*/ 1147 w 7561987"/>
              <a:gd name="connsiteY0" fmla="*/ 1437740 h 2949908"/>
              <a:gd name="connsiteX1" fmla="*/ 3494488 w 7561987"/>
              <a:gd name="connsiteY1" fmla="*/ 0 h 2949908"/>
              <a:gd name="connsiteX2" fmla="*/ 7561987 w 7561987"/>
              <a:gd name="connsiteY2" fmla="*/ 1437740 h 2949908"/>
              <a:gd name="connsiteX3" fmla="*/ 3781567 w 7561987"/>
              <a:gd name="connsiteY3" fmla="*/ 2949908 h 2949908"/>
              <a:gd name="connsiteX4" fmla="*/ 1147 w 7561987"/>
              <a:gd name="connsiteY4" fmla="*/ 1437740 h 2949908"/>
              <a:gd name="connsiteX0" fmla="*/ 70627 w 7631467"/>
              <a:gd name="connsiteY0" fmla="*/ 1502427 h 3014595"/>
              <a:gd name="connsiteX1" fmla="*/ 1547889 w 7631467"/>
              <a:gd name="connsiteY1" fmla="*/ 374460 h 3014595"/>
              <a:gd name="connsiteX2" fmla="*/ 3563968 w 7631467"/>
              <a:gd name="connsiteY2" fmla="*/ 64687 h 3014595"/>
              <a:gd name="connsiteX3" fmla="*/ 7631467 w 7631467"/>
              <a:gd name="connsiteY3" fmla="*/ 1502427 h 3014595"/>
              <a:gd name="connsiteX4" fmla="*/ 3851047 w 7631467"/>
              <a:gd name="connsiteY4" fmla="*/ 3014595 h 3014595"/>
              <a:gd name="connsiteX5" fmla="*/ 70627 w 7631467"/>
              <a:gd name="connsiteY5" fmla="*/ 1502427 h 3014595"/>
              <a:gd name="connsiteX0" fmla="*/ 103206 w 7153684"/>
              <a:gd name="connsiteY0" fmla="*/ 907003 h 3023186"/>
              <a:gd name="connsiteX1" fmla="*/ 1070106 w 7153684"/>
              <a:gd name="connsiteY1" fmla="*/ 374460 h 3023186"/>
              <a:gd name="connsiteX2" fmla="*/ 3086185 w 7153684"/>
              <a:gd name="connsiteY2" fmla="*/ 64687 h 3023186"/>
              <a:gd name="connsiteX3" fmla="*/ 7153684 w 7153684"/>
              <a:gd name="connsiteY3" fmla="*/ 1502427 h 3023186"/>
              <a:gd name="connsiteX4" fmla="*/ 3373264 w 7153684"/>
              <a:gd name="connsiteY4" fmla="*/ 3014595 h 3023186"/>
              <a:gd name="connsiteX5" fmla="*/ 103206 w 7153684"/>
              <a:gd name="connsiteY5" fmla="*/ 907003 h 3023186"/>
              <a:gd name="connsiteX0" fmla="*/ 103206 w 7153684"/>
              <a:gd name="connsiteY0" fmla="*/ 907003 h 3056011"/>
              <a:gd name="connsiteX1" fmla="*/ 1070106 w 7153684"/>
              <a:gd name="connsiteY1" fmla="*/ 374460 h 3056011"/>
              <a:gd name="connsiteX2" fmla="*/ 3086185 w 7153684"/>
              <a:gd name="connsiteY2" fmla="*/ 64687 h 3056011"/>
              <a:gd name="connsiteX3" fmla="*/ 7153684 w 7153684"/>
              <a:gd name="connsiteY3" fmla="*/ 1502427 h 3056011"/>
              <a:gd name="connsiteX4" fmla="*/ 3373264 w 7153684"/>
              <a:gd name="connsiteY4" fmla="*/ 3014595 h 3056011"/>
              <a:gd name="connsiteX5" fmla="*/ 1931342 w 7153684"/>
              <a:gd name="connsiteY5" fmla="*/ 2479707 h 3056011"/>
              <a:gd name="connsiteX6" fmla="*/ 103206 w 7153684"/>
              <a:gd name="connsiteY6" fmla="*/ 907003 h 3056011"/>
              <a:gd name="connsiteX0" fmla="*/ 30165 w 7080643"/>
              <a:gd name="connsiteY0" fmla="*/ 907003 h 3040230"/>
              <a:gd name="connsiteX1" fmla="*/ 997065 w 7080643"/>
              <a:gd name="connsiteY1" fmla="*/ 374460 h 3040230"/>
              <a:gd name="connsiteX2" fmla="*/ 3013144 w 7080643"/>
              <a:gd name="connsiteY2" fmla="*/ 64687 h 3040230"/>
              <a:gd name="connsiteX3" fmla="*/ 7080643 w 7080643"/>
              <a:gd name="connsiteY3" fmla="*/ 1502427 h 3040230"/>
              <a:gd name="connsiteX4" fmla="*/ 3300223 w 7080643"/>
              <a:gd name="connsiteY4" fmla="*/ 3014595 h 3040230"/>
              <a:gd name="connsiteX5" fmla="*/ 1996524 w 7080643"/>
              <a:gd name="connsiteY5" fmla="*/ 2341484 h 3040230"/>
              <a:gd name="connsiteX6" fmla="*/ 30165 w 7080643"/>
              <a:gd name="connsiteY6" fmla="*/ 907003 h 3040230"/>
              <a:gd name="connsiteX0" fmla="*/ 30165 w 7080643"/>
              <a:gd name="connsiteY0" fmla="*/ 907003 h 2860795"/>
              <a:gd name="connsiteX1" fmla="*/ 997065 w 7080643"/>
              <a:gd name="connsiteY1" fmla="*/ 374460 h 2860795"/>
              <a:gd name="connsiteX2" fmla="*/ 3013144 w 7080643"/>
              <a:gd name="connsiteY2" fmla="*/ 64687 h 2860795"/>
              <a:gd name="connsiteX3" fmla="*/ 7080643 w 7080643"/>
              <a:gd name="connsiteY3" fmla="*/ 1502427 h 2860795"/>
              <a:gd name="connsiteX4" fmla="*/ 4108297 w 7080643"/>
              <a:gd name="connsiteY4" fmla="*/ 2823209 h 2860795"/>
              <a:gd name="connsiteX5" fmla="*/ 1996524 w 7080643"/>
              <a:gd name="connsiteY5" fmla="*/ 2341484 h 2860795"/>
              <a:gd name="connsiteX6" fmla="*/ 30165 w 7080643"/>
              <a:gd name="connsiteY6" fmla="*/ 907003 h 2860795"/>
              <a:gd name="connsiteX0" fmla="*/ 30165 w 7234734"/>
              <a:gd name="connsiteY0" fmla="*/ 907003 h 2823226"/>
              <a:gd name="connsiteX1" fmla="*/ 997065 w 7234734"/>
              <a:gd name="connsiteY1" fmla="*/ 374460 h 2823226"/>
              <a:gd name="connsiteX2" fmla="*/ 3013144 w 7234734"/>
              <a:gd name="connsiteY2" fmla="*/ 64687 h 2823226"/>
              <a:gd name="connsiteX3" fmla="*/ 7080643 w 7234734"/>
              <a:gd name="connsiteY3" fmla="*/ 1502427 h 2823226"/>
              <a:gd name="connsiteX4" fmla="*/ 6164487 w 7234734"/>
              <a:gd name="connsiteY4" fmla="*/ 2330852 h 2823226"/>
              <a:gd name="connsiteX5" fmla="*/ 4108297 w 7234734"/>
              <a:gd name="connsiteY5" fmla="*/ 2823209 h 2823226"/>
              <a:gd name="connsiteX6" fmla="*/ 1996524 w 7234734"/>
              <a:gd name="connsiteY6" fmla="*/ 2341484 h 2823226"/>
              <a:gd name="connsiteX7" fmla="*/ 30165 w 7234734"/>
              <a:gd name="connsiteY7" fmla="*/ 907003 h 2823226"/>
              <a:gd name="connsiteX0" fmla="*/ 30165 w 7222808"/>
              <a:gd name="connsiteY0" fmla="*/ 907003 h 2825163"/>
              <a:gd name="connsiteX1" fmla="*/ 997065 w 7222808"/>
              <a:gd name="connsiteY1" fmla="*/ 374460 h 2825163"/>
              <a:gd name="connsiteX2" fmla="*/ 3013144 w 7222808"/>
              <a:gd name="connsiteY2" fmla="*/ 64687 h 2825163"/>
              <a:gd name="connsiteX3" fmla="*/ 7080643 w 7222808"/>
              <a:gd name="connsiteY3" fmla="*/ 1502427 h 2825163"/>
              <a:gd name="connsiteX4" fmla="*/ 6047529 w 7222808"/>
              <a:gd name="connsiteY4" fmla="*/ 2213894 h 2825163"/>
              <a:gd name="connsiteX5" fmla="*/ 4108297 w 7222808"/>
              <a:gd name="connsiteY5" fmla="*/ 2823209 h 2825163"/>
              <a:gd name="connsiteX6" fmla="*/ 1996524 w 7222808"/>
              <a:gd name="connsiteY6" fmla="*/ 2341484 h 2825163"/>
              <a:gd name="connsiteX7" fmla="*/ 30165 w 7222808"/>
              <a:gd name="connsiteY7" fmla="*/ 907003 h 2825163"/>
              <a:gd name="connsiteX0" fmla="*/ 30165 w 6522031"/>
              <a:gd name="connsiteY0" fmla="*/ 869241 h 2787401"/>
              <a:gd name="connsiteX1" fmla="*/ 997065 w 6522031"/>
              <a:gd name="connsiteY1" fmla="*/ 336698 h 2787401"/>
              <a:gd name="connsiteX2" fmla="*/ 3013144 w 6522031"/>
              <a:gd name="connsiteY2" fmla="*/ 26925 h 2787401"/>
              <a:gd name="connsiteX3" fmla="*/ 6208773 w 6522031"/>
              <a:gd name="connsiteY3" fmla="*/ 901140 h 2787401"/>
              <a:gd name="connsiteX4" fmla="*/ 6047529 w 6522031"/>
              <a:gd name="connsiteY4" fmla="*/ 2176132 h 2787401"/>
              <a:gd name="connsiteX5" fmla="*/ 4108297 w 6522031"/>
              <a:gd name="connsiteY5" fmla="*/ 2785447 h 2787401"/>
              <a:gd name="connsiteX6" fmla="*/ 1996524 w 6522031"/>
              <a:gd name="connsiteY6" fmla="*/ 2303722 h 2787401"/>
              <a:gd name="connsiteX7" fmla="*/ 30165 w 6522031"/>
              <a:gd name="connsiteY7" fmla="*/ 869241 h 2787401"/>
              <a:gd name="connsiteX0" fmla="*/ 30165 w 6372442"/>
              <a:gd name="connsiteY0" fmla="*/ 844520 h 2762680"/>
              <a:gd name="connsiteX1" fmla="*/ 997065 w 6372442"/>
              <a:gd name="connsiteY1" fmla="*/ 311977 h 2762680"/>
              <a:gd name="connsiteX2" fmla="*/ 3013144 w 6372442"/>
              <a:gd name="connsiteY2" fmla="*/ 2204 h 2762680"/>
              <a:gd name="connsiteX3" fmla="*/ 5111864 w 6372442"/>
              <a:gd name="connsiteY3" fmla="*/ 418304 h 2762680"/>
              <a:gd name="connsiteX4" fmla="*/ 6208773 w 6372442"/>
              <a:gd name="connsiteY4" fmla="*/ 876419 h 2762680"/>
              <a:gd name="connsiteX5" fmla="*/ 6047529 w 6372442"/>
              <a:gd name="connsiteY5" fmla="*/ 2151411 h 2762680"/>
              <a:gd name="connsiteX6" fmla="*/ 4108297 w 6372442"/>
              <a:gd name="connsiteY6" fmla="*/ 2760726 h 2762680"/>
              <a:gd name="connsiteX7" fmla="*/ 1996524 w 6372442"/>
              <a:gd name="connsiteY7" fmla="*/ 2279001 h 2762680"/>
              <a:gd name="connsiteX8" fmla="*/ 30165 w 6372442"/>
              <a:gd name="connsiteY8" fmla="*/ 844520 h 2762680"/>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7073018"/>
              <a:gd name="connsiteY0" fmla="*/ 842466 h 2760626"/>
              <a:gd name="connsiteX1" fmla="*/ 997065 w 7073018"/>
              <a:gd name="connsiteY1" fmla="*/ 309923 h 2760626"/>
              <a:gd name="connsiteX2" fmla="*/ 3013144 w 7073018"/>
              <a:gd name="connsiteY2" fmla="*/ 150 h 2760626"/>
              <a:gd name="connsiteX3" fmla="*/ 5133129 w 7073018"/>
              <a:gd name="connsiteY3" fmla="*/ 278027 h 2760626"/>
              <a:gd name="connsiteX4" fmla="*/ 6208773 w 7073018"/>
              <a:gd name="connsiteY4" fmla="*/ 874365 h 2760626"/>
              <a:gd name="connsiteX5" fmla="*/ 6047529 w 7073018"/>
              <a:gd name="connsiteY5" fmla="*/ 2149357 h 2760626"/>
              <a:gd name="connsiteX6" fmla="*/ 4108297 w 7073018"/>
              <a:gd name="connsiteY6" fmla="*/ 2758672 h 2760626"/>
              <a:gd name="connsiteX7" fmla="*/ 1996524 w 7073018"/>
              <a:gd name="connsiteY7" fmla="*/ 2276947 h 2760626"/>
              <a:gd name="connsiteX8" fmla="*/ 30165 w 7073018"/>
              <a:gd name="connsiteY8" fmla="*/ 842466 h 2760626"/>
              <a:gd name="connsiteX0" fmla="*/ 30165 w 7314880"/>
              <a:gd name="connsiteY0" fmla="*/ 842466 h 2760626"/>
              <a:gd name="connsiteX1" fmla="*/ 997065 w 7314880"/>
              <a:gd name="connsiteY1" fmla="*/ 309923 h 2760626"/>
              <a:gd name="connsiteX2" fmla="*/ 3013144 w 7314880"/>
              <a:gd name="connsiteY2" fmla="*/ 150 h 2760626"/>
              <a:gd name="connsiteX3" fmla="*/ 5133129 w 7314880"/>
              <a:gd name="connsiteY3" fmla="*/ 278027 h 2760626"/>
              <a:gd name="connsiteX4" fmla="*/ 6208773 w 7314880"/>
              <a:gd name="connsiteY4" fmla="*/ 874365 h 2760626"/>
              <a:gd name="connsiteX5" fmla="*/ 6047529 w 7314880"/>
              <a:gd name="connsiteY5" fmla="*/ 2149357 h 2760626"/>
              <a:gd name="connsiteX6" fmla="*/ 4108297 w 7314880"/>
              <a:gd name="connsiteY6" fmla="*/ 2758672 h 2760626"/>
              <a:gd name="connsiteX7" fmla="*/ 1996524 w 7314880"/>
              <a:gd name="connsiteY7" fmla="*/ 2276947 h 2760626"/>
              <a:gd name="connsiteX8" fmla="*/ 30165 w 7314880"/>
              <a:gd name="connsiteY8" fmla="*/ 842466 h 2760626"/>
              <a:gd name="connsiteX0" fmla="*/ 30165 w 7257972"/>
              <a:gd name="connsiteY0" fmla="*/ 842466 h 2760626"/>
              <a:gd name="connsiteX1" fmla="*/ 997065 w 7257972"/>
              <a:gd name="connsiteY1" fmla="*/ 309923 h 2760626"/>
              <a:gd name="connsiteX2" fmla="*/ 3013144 w 7257972"/>
              <a:gd name="connsiteY2" fmla="*/ 150 h 2760626"/>
              <a:gd name="connsiteX3" fmla="*/ 5133129 w 7257972"/>
              <a:gd name="connsiteY3" fmla="*/ 278027 h 2760626"/>
              <a:gd name="connsiteX4" fmla="*/ 6208773 w 7257972"/>
              <a:gd name="connsiteY4" fmla="*/ 874365 h 2760626"/>
              <a:gd name="connsiteX5" fmla="*/ 6047529 w 7257972"/>
              <a:gd name="connsiteY5" fmla="*/ 2149357 h 2760626"/>
              <a:gd name="connsiteX6" fmla="*/ 4108297 w 7257972"/>
              <a:gd name="connsiteY6" fmla="*/ 2758672 h 2760626"/>
              <a:gd name="connsiteX7" fmla="*/ 1996524 w 7257972"/>
              <a:gd name="connsiteY7" fmla="*/ 2276947 h 2760626"/>
              <a:gd name="connsiteX8" fmla="*/ 30165 w 7257972"/>
              <a:gd name="connsiteY8" fmla="*/ 842466 h 2760626"/>
              <a:gd name="connsiteX0" fmla="*/ 30165 w 7312025"/>
              <a:gd name="connsiteY0" fmla="*/ 842466 h 2760626"/>
              <a:gd name="connsiteX1" fmla="*/ 997065 w 7312025"/>
              <a:gd name="connsiteY1" fmla="*/ 309923 h 2760626"/>
              <a:gd name="connsiteX2" fmla="*/ 3013144 w 7312025"/>
              <a:gd name="connsiteY2" fmla="*/ 150 h 2760626"/>
              <a:gd name="connsiteX3" fmla="*/ 5133129 w 7312025"/>
              <a:gd name="connsiteY3" fmla="*/ 278027 h 2760626"/>
              <a:gd name="connsiteX4" fmla="*/ 6208773 w 7312025"/>
              <a:gd name="connsiteY4" fmla="*/ 874365 h 2760626"/>
              <a:gd name="connsiteX5" fmla="*/ 6047529 w 7312025"/>
              <a:gd name="connsiteY5" fmla="*/ 2149357 h 2760626"/>
              <a:gd name="connsiteX6" fmla="*/ 4108297 w 7312025"/>
              <a:gd name="connsiteY6" fmla="*/ 2758672 h 2760626"/>
              <a:gd name="connsiteX7" fmla="*/ 1996524 w 7312025"/>
              <a:gd name="connsiteY7" fmla="*/ 2276947 h 2760626"/>
              <a:gd name="connsiteX8" fmla="*/ 30165 w 7312025"/>
              <a:gd name="connsiteY8" fmla="*/ 842466 h 2760626"/>
              <a:gd name="connsiteX0" fmla="*/ 30165 w 7312025"/>
              <a:gd name="connsiteY0" fmla="*/ 842466 h 2800573"/>
              <a:gd name="connsiteX1" fmla="*/ 997065 w 7312025"/>
              <a:gd name="connsiteY1" fmla="*/ 309923 h 2800573"/>
              <a:gd name="connsiteX2" fmla="*/ 3013144 w 7312025"/>
              <a:gd name="connsiteY2" fmla="*/ 150 h 2800573"/>
              <a:gd name="connsiteX3" fmla="*/ 5133129 w 7312025"/>
              <a:gd name="connsiteY3" fmla="*/ 278027 h 2800573"/>
              <a:gd name="connsiteX4" fmla="*/ 6208773 w 7312025"/>
              <a:gd name="connsiteY4" fmla="*/ 874365 h 2800573"/>
              <a:gd name="connsiteX5" fmla="*/ 6047529 w 7312025"/>
              <a:gd name="connsiteY5" fmla="*/ 2149357 h 2800573"/>
              <a:gd name="connsiteX6" fmla="*/ 4108297 w 7312025"/>
              <a:gd name="connsiteY6" fmla="*/ 2758672 h 2800573"/>
              <a:gd name="connsiteX7" fmla="*/ 1996524 w 7312025"/>
              <a:gd name="connsiteY7" fmla="*/ 2276947 h 2800573"/>
              <a:gd name="connsiteX8" fmla="*/ 30165 w 7312025"/>
              <a:gd name="connsiteY8" fmla="*/ 842466 h 2800573"/>
              <a:gd name="connsiteX0" fmla="*/ 30165 w 7312025"/>
              <a:gd name="connsiteY0" fmla="*/ 842466 h 2953908"/>
              <a:gd name="connsiteX1" fmla="*/ 997065 w 7312025"/>
              <a:gd name="connsiteY1" fmla="*/ 309923 h 2953908"/>
              <a:gd name="connsiteX2" fmla="*/ 3013144 w 7312025"/>
              <a:gd name="connsiteY2" fmla="*/ 150 h 2953908"/>
              <a:gd name="connsiteX3" fmla="*/ 5133129 w 7312025"/>
              <a:gd name="connsiteY3" fmla="*/ 278027 h 2953908"/>
              <a:gd name="connsiteX4" fmla="*/ 6208773 w 7312025"/>
              <a:gd name="connsiteY4" fmla="*/ 874365 h 2953908"/>
              <a:gd name="connsiteX5" fmla="*/ 6047529 w 7312025"/>
              <a:gd name="connsiteY5" fmla="*/ 2149357 h 2953908"/>
              <a:gd name="connsiteX6" fmla="*/ 4108297 w 7312025"/>
              <a:gd name="connsiteY6" fmla="*/ 2758672 h 2953908"/>
              <a:gd name="connsiteX7" fmla="*/ 1996524 w 7312025"/>
              <a:gd name="connsiteY7" fmla="*/ 2276947 h 2953908"/>
              <a:gd name="connsiteX8" fmla="*/ 30165 w 7312025"/>
              <a:gd name="connsiteY8" fmla="*/ 842466 h 2953908"/>
              <a:gd name="connsiteX0" fmla="*/ 30165 w 7312025"/>
              <a:gd name="connsiteY0" fmla="*/ 842466 h 2953908"/>
              <a:gd name="connsiteX1" fmla="*/ 997065 w 7312025"/>
              <a:gd name="connsiteY1" fmla="*/ 309923 h 2953908"/>
              <a:gd name="connsiteX2" fmla="*/ 3013144 w 7312025"/>
              <a:gd name="connsiteY2" fmla="*/ 150 h 2953908"/>
              <a:gd name="connsiteX3" fmla="*/ 5133129 w 7312025"/>
              <a:gd name="connsiteY3" fmla="*/ 278027 h 2953908"/>
              <a:gd name="connsiteX4" fmla="*/ 6208773 w 7312025"/>
              <a:gd name="connsiteY4" fmla="*/ 874365 h 2953908"/>
              <a:gd name="connsiteX5" fmla="*/ 6047529 w 7312025"/>
              <a:gd name="connsiteY5" fmla="*/ 2149357 h 2953908"/>
              <a:gd name="connsiteX6" fmla="*/ 4108297 w 7312025"/>
              <a:gd name="connsiteY6" fmla="*/ 2758672 h 2953908"/>
              <a:gd name="connsiteX7" fmla="*/ 1996524 w 7312025"/>
              <a:gd name="connsiteY7" fmla="*/ 2276947 h 2953908"/>
              <a:gd name="connsiteX8" fmla="*/ 30165 w 7312025"/>
              <a:gd name="connsiteY8" fmla="*/ 842466 h 2953908"/>
              <a:gd name="connsiteX0" fmla="*/ 30165 w 7312025"/>
              <a:gd name="connsiteY0" fmla="*/ 842466 h 2999228"/>
              <a:gd name="connsiteX1" fmla="*/ 997065 w 7312025"/>
              <a:gd name="connsiteY1" fmla="*/ 309923 h 2999228"/>
              <a:gd name="connsiteX2" fmla="*/ 3013144 w 7312025"/>
              <a:gd name="connsiteY2" fmla="*/ 150 h 2999228"/>
              <a:gd name="connsiteX3" fmla="*/ 5133129 w 7312025"/>
              <a:gd name="connsiteY3" fmla="*/ 278027 h 2999228"/>
              <a:gd name="connsiteX4" fmla="*/ 6208773 w 7312025"/>
              <a:gd name="connsiteY4" fmla="*/ 874365 h 2999228"/>
              <a:gd name="connsiteX5" fmla="*/ 6047529 w 7312025"/>
              <a:gd name="connsiteY5" fmla="*/ 2149357 h 2999228"/>
              <a:gd name="connsiteX6" fmla="*/ 4108297 w 7312025"/>
              <a:gd name="connsiteY6" fmla="*/ 2758672 h 2999228"/>
              <a:gd name="connsiteX7" fmla="*/ 1996524 w 7312025"/>
              <a:gd name="connsiteY7" fmla="*/ 2276947 h 2999228"/>
              <a:gd name="connsiteX8" fmla="*/ 30165 w 7312025"/>
              <a:gd name="connsiteY8" fmla="*/ 842466 h 2999228"/>
              <a:gd name="connsiteX0" fmla="*/ 30165 w 7312025"/>
              <a:gd name="connsiteY0" fmla="*/ 842466 h 3002777"/>
              <a:gd name="connsiteX1" fmla="*/ 997065 w 7312025"/>
              <a:gd name="connsiteY1" fmla="*/ 309923 h 3002777"/>
              <a:gd name="connsiteX2" fmla="*/ 3013144 w 7312025"/>
              <a:gd name="connsiteY2" fmla="*/ 150 h 3002777"/>
              <a:gd name="connsiteX3" fmla="*/ 5133129 w 7312025"/>
              <a:gd name="connsiteY3" fmla="*/ 278027 h 3002777"/>
              <a:gd name="connsiteX4" fmla="*/ 6208773 w 7312025"/>
              <a:gd name="connsiteY4" fmla="*/ 874365 h 3002777"/>
              <a:gd name="connsiteX5" fmla="*/ 6047529 w 7312025"/>
              <a:gd name="connsiteY5" fmla="*/ 2149357 h 3002777"/>
              <a:gd name="connsiteX6" fmla="*/ 4108297 w 7312025"/>
              <a:gd name="connsiteY6" fmla="*/ 2758672 h 3002777"/>
              <a:gd name="connsiteX7" fmla="*/ 1996524 w 7312025"/>
              <a:gd name="connsiteY7" fmla="*/ 2276947 h 3002777"/>
              <a:gd name="connsiteX8" fmla="*/ 30165 w 7312025"/>
              <a:gd name="connsiteY8" fmla="*/ 842466 h 3002777"/>
              <a:gd name="connsiteX0" fmla="*/ 299983 w 7581843"/>
              <a:gd name="connsiteY0" fmla="*/ 842466 h 3002777"/>
              <a:gd name="connsiteX1" fmla="*/ 1266883 w 7581843"/>
              <a:gd name="connsiteY1" fmla="*/ 309923 h 3002777"/>
              <a:gd name="connsiteX2" fmla="*/ 3282962 w 7581843"/>
              <a:gd name="connsiteY2" fmla="*/ 150 h 3002777"/>
              <a:gd name="connsiteX3" fmla="*/ 5402947 w 7581843"/>
              <a:gd name="connsiteY3" fmla="*/ 278027 h 3002777"/>
              <a:gd name="connsiteX4" fmla="*/ 6478591 w 7581843"/>
              <a:gd name="connsiteY4" fmla="*/ 874365 h 3002777"/>
              <a:gd name="connsiteX5" fmla="*/ 6317347 w 7581843"/>
              <a:gd name="connsiteY5" fmla="*/ 2149357 h 3002777"/>
              <a:gd name="connsiteX6" fmla="*/ 4378115 w 7581843"/>
              <a:gd name="connsiteY6" fmla="*/ 2758672 h 3002777"/>
              <a:gd name="connsiteX7" fmla="*/ 2266342 w 7581843"/>
              <a:gd name="connsiteY7" fmla="*/ 2276947 h 3002777"/>
              <a:gd name="connsiteX8" fmla="*/ 299983 w 7581843"/>
              <a:gd name="connsiteY8" fmla="*/ 842466 h 3002777"/>
              <a:gd name="connsiteX0" fmla="*/ 345344 w 7627204"/>
              <a:gd name="connsiteY0" fmla="*/ 842466 h 3002777"/>
              <a:gd name="connsiteX1" fmla="*/ 1312244 w 7627204"/>
              <a:gd name="connsiteY1" fmla="*/ 309923 h 3002777"/>
              <a:gd name="connsiteX2" fmla="*/ 3328323 w 7627204"/>
              <a:gd name="connsiteY2" fmla="*/ 150 h 3002777"/>
              <a:gd name="connsiteX3" fmla="*/ 5448308 w 7627204"/>
              <a:gd name="connsiteY3" fmla="*/ 278027 h 3002777"/>
              <a:gd name="connsiteX4" fmla="*/ 6523952 w 7627204"/>
              <a:gd name="connsiteY4" fmla="*/ 874365 h 3002777"/>
              <a:gd name="connsiteX5" fmla="*/ 6362708 w 7627204"/>
              <a:gd name="connsiteY5" fmla="*/ 2149357 h 3002777"/>
              <a:gd name="connsiteX6" fmla="*/ 4423476 w 7627204"/>
              <a:gd name="connsiteY6" fmla="*/ 2758672 h 3002777"/>
              <a:gd name="connsiteX7" fmla="*/ 2311703 w 7627204"/>
              <a:gd name="connsiteY7" fmla="*/ 2276947 h 3002777"/>
              <a:gd name="connsiteX8" fmla="*/ 345344 w 7627204"/>
              <a:gd name="connsiteY8" fmla="*/ 842466 h 3002777"/>
              <a:gd name="connsiteX0" fmla="*/ 345344 w 7627204"/>
              <a:gd name="connsiteY0" fmla="*/ 842466 h 3002777"/>
              <a:gd name="connsiteX1" fmla="*/ 1312244 w 7627204"/>
              <a:gd name="connsiteY1" fmla="*/ 309923 h 3002777"/>
              <a:gd name="connsiteX2" fmla="*/ 3328323 w 7627204"/>
              <a:gd name="connsiteY2" fmla="*/ 150 h 3002777"/>
              <a:gd name="connsiteX3" fmla="*/ 5448308 w 7627204"/>
              <a:gd name="connsiteY3" fmla="*/ 278027 h 3002777"/>
              <a:gd name="connsiteX4" fmla="*/ 6523952 w 7627204"/>
              <a:gd name="connsiteY4" fmla="*/ 874365 h 3002777"/>
              <a:gd name="connsiteX5" fmla="*/ 6362708 w 7627204"/>
              <a:gd name="connsiteY5" fmla="*/ 2149357 h 3002777"/>
              <a:gd name="connsiteX6" fmla="*/ 4423476 w 7627204"/>
              <a:gd name="connsiteY6" fmla="*/ 2758672 h 3002777"/>
              <a:gd name="connsiteX7" fmla="*/ 2311703 w 7627204"/>
              <a:gd name="connsiteY7" fmla="*/ 2276947 h 3002777"/>
              <a:gd name="connsiteX8" fmla="*/ 345344 w 7627204"/>
              <a:gd name="connsiteY8" fmla="*/ 842466 h 3002777"/>
              <a:gd name="connsiteX0" fmla="*/ 709296 w 7991156"/>
              <a:gd name="connsiteY0" fmla="*/ 842466 h 3002777"/>
              <a:gd name="connsiteX1" fmla="*/ 1676196 w 7991156"/>
              <a:gd name="connsiteY1" fmla="*/ 309923 h 3002777"/>
              <a:gd name="connsiteX2" fmla="*/ 3692275 w 7991156"/>
              <a:gd name="connsiteY2" fmla="*/ 150 h 3002777"/>
              <a:gd name="connsiteX3" fmla="*/ 5812260 w 7991156"/>
              <a:gd name="connsiteY3" fmla="*/ 278027 h 3002777"/>
              <a:gd name="connsiteX4" fmla="*/ 6887904 w 7991156"/>
              <a:gd name="connsiteY4" fmla="*/ 874365 h 3002777"/>
              <a:gd name="connsiteX5" fmla="*/ 6726660 w 7991156"/>
              <a:gd name="connsiteY5" fmla="*/ 2149357 h 3002777"/>
              <a:gd name="connsiteX6" fmla="*/ 4787428 w 7991156"/>
              <a:gd name="connsiteY6" fmla="*/ 2758672 h 3002777"/>
              <a:gd name="connsiteX7" fmla="*/ 2675655 w 7991156"/>
              <a:gd name="connsiteY7" fmla="*/ 2276947 h 3002777"/>
              <a:gd name="connsiteX8" fmla="*/ 709296 w 7991156"/>
              <a:gd name="connsiteY8" fmla="*/ 842466 h 3002777"/>
              <a:gd name="connsiteX0" fmla="*/ 551103 w 7832963"/>
              <a:gd name="connsiteY0" fmla="*/ 842466 h 3002777"/>
              <a:gd name="connsiteX1" fmla="*/ 1518003 w 7832963"/>
              <a:gd name="connsiteY1" fmla="*/ 309923 h 3002777"/>
              <a:gd name="connsiteX2" fmla="*/ 3534082 w 7832963"/>
              <a:gd name="connsiteY2" fmla="*/ 150 h 3002777"/>
              <a:gd name="connsiteX3" fmla="*/ 5654067 w 7832963"/>
              <a:gd name="connsiteY3" fmla="*/ 278027 h 3002777"/>
              <a:gd name="connsiteX4" fmla="*/ 6729711 w 7832963"/>
              <a:gd name="connsiteY4" fmla="*/ 874365 h 3002777"/>
              <a:gd name="connsiteX5" fmla="*/ 6568467 w 7832963"/>
              <a:gd name="connsiteY5" fmla="*/ 2149357 h 3002777"/>
              <a:gd name="connsiteX6" fmla="*/ 4629235 w 7832963"/>
              <a:gd name="connsiteY6" fmla="*/ 2758672 h 3002777"/>
              <a:gd name="connsiteX7" fmla="*/ 2517462 w 7832963"/>
              <a:gd name="connsiteY7" fmla="*/ 2276947 h 3002777"/>
              <a:gd name="connsiteX8" fmla="*/ 551103 w 7832963"/>
              <a:gd name="connsiteY8" fmla="*/ 842466 h 3002777"/>
              <a:gd name="connsiteX0" fmla="*/ 658540 w 7940400"/>
              <a:gd name="connsiteY0" fmla="*/ 842466 h 3002777"/>
              <a:gd name="connsiteX1" fmla="*/ 1625440 w 7940400"/>
              <a:gd name="connsiteY1" fmla="*/ 309923 h 3002777"/>
              <a:gd name="connsiteX2" fmla="*/ 3641519 w 7940400"/>
              <a:gd name="connsiteY2" fmla="*/ 150 h 3002777"/>
              <a:gd name="connsiteX3" fmla="*/ 5761504 w 7940400"/>
              <a:gd name="connsiteY3" fmla="*/ 278027 h 3002777"/>
              <a:gd name="connsiteX4" fmla="*/ 6837148 w 7940400"/>
              <a:gd name="connsiteY4" fmla="*/ 874365 h 3002777"/>
              <a:gd name="connsiteX5" fmla="*/ 6675904 w 7940400"/>
              <a:gd name="connsiteY5" fmla="*/ 2149357 h 3002777"/>
              <a:gd name="connsiteX6" fmla="*/ 4736672 w 7940400"/>
              <a:gd name="connsiteY6" fmla="*/ 2758672 h 3002777"/>
              <a:gd name="connsiteX7" fmla="*/ 2624899 w 7940400"/>
              <a:gd name="connsiteY7" fmla="*/ 2276947 h 3002777"/>
              <a:gd name="connsiteX8" fmla="*/ 658540 w 7940400"/>
              <a:gd name="connsiteY8" fmla="*/ 842466 h 3002777"/>
              <a:gd name="connsiteX0" fmla="*/ 642040 w 7923900"/>
              <a:gd name="connsiteY0" fmla="*/ 842466 h 3002777"/>
              <a:gd name="connsiteX1" fmla="*/ 1608940 w 7923900"/>
              <a:gd name="connsiteY1" fmla="*/ 309923 h 3002777"/>
              <a:gd name="connsiteX2" fmla="*/ 3625019 w 7923900"/>
              <a:gd name="connsiteY2" fmla="*/ 150 h 3002777"/>
              <a:gd name="connsiteX3" fmla="*/ 5745004 w 7923900"/>
              <a:gd name="connsiteY3" fmla="*/ 278027 h 3002777"/>
              <a:gd name="connsiteX4" fmla="*/ 6820648 w 7923900"/>
              <a:gd name="connsiteY4" fmla="*/ 874365 h 3002777"/>
              <a:gd name="connsiteX5" fmla="*/ 6659404 w 7923900"/>
              <a:gd name="connsiteY5" fmla="*/ 2149357 h 3002777"/>
              <a:gd name="connsiteX6" fmla="*/ 4720172 w 7923900"/>
              <a:gd name="connsiteY6" fmla="*/ 2758672 h 3002777"/>
              <a:gd name="connsiteX7" fmla="*/ 2608399 w 7923900"/>
              <a:gd name="connsiteY7" fmla="*/ 2276947 h 3002777"/>
              <a:gd name="connsiteX8" fmla="*/ 642040 w 7923900"/>
              <a:gd name="connsiteY8" fmla="*/ 842466 h 3002777"/>
              <a:gd name="connsiteX0" fmla="*/ 642040 w 7923900"/>
              <a:gd name="connsiteY0" fmla="*/ 842466 h 3002777"/>
              <a:gd name="connsiteX1" fmla="*/ 1608940 w 7923900"/>
              <a:gd name="connsiteY1" fmla="*/ 309923 h 3002777"/>
              <a:gd name="connsiteX2" fmla="*/ 3625019 w 7923900"/>
              <a:gd name="connsiteY2" fmla="*/ 150 h 3002777"/>
              <a:gd name="connsiteX3" fmla="*/ 5745004 w 7923900"/>
              <a:gd name="connsiteY3" fmla="*/ 278027 h 3002777"/>
              <a:gd name="connsiteX4" fmla="*/ 6820648 w 7923900"/>
              <a:gd name="connsiteY4" fmla="*/ 874365 h 3002777"/>
              <a:gd name="connsiteX5" fmla="*/ 6659404 w 7923900"/>
              <a:gd name="connsiteY5" fmla="*/ 2149357 h 3002777"/>
              <a:gd name="connsiteX6" fmla="*/ 4720172 w 7923900"/>
              <a:gd name="connsiteY6" fmla="*/ 2758672 h 3002777"/>
              <a:gd name="connsiteX7" fmla="*/ 2608399 w 7923900"/>
              <a:gd name="connsiteY7" fmla="*/ 2276947 h 3002777"/>
              <a:gd name="connsiteX8" fmla="*/ 642040 w 7923900"/>
              <a:gd name="connsiteY8" fmla="*/ 842466 h 3002777"/>
              <a:gd name="connsiteX0" fmla="*/ 642040 w 7923900"/>
              <a:gd name="connsiteY0" fmla="*/ 999238 h 3159549"/>
              <a:gd name="connsiteX1" fmla="*/ 1608940 w 7923900"/>
              <a:gd name="connsiteY1" fmla="*/ 466695 h 3159549"/>
              <a:gd name="connsiteX2" fmla="*/ 3625019 w 7923900"/>
              <a:gd name="connsiteY2" fmla="*/ 156922 h 3159549"/>
              <a:gd name="connsiteX3" fmla="*/ 5745004 w 7923900"/>
              <a:gd name="connsiteY3" fmla="*/ 434799 h 3159549"/>
              <a:gd name="connsiteX4" fmla="*/ 6820648 w 7923900"/>
              <a:gd name="connsiteY4" fmla="*/ 1031137 h 3159549"/>
              <a:gd name="connsiteX5" fmla="*/ 6659404 w 7923900"/>
              <a:gd name="connsiteY5" fmla="*/ 2306129 h 3159549"/>
              <a:gd name="connsiteX6" fmla="*/ 4720172 w 7923900"/>
              <a:gd name="connsiteY6" fmla="*/ 2915444 h 3159549"/>
              <a:gd name="connsiteX7" fmla="*/ 2608399 w 7923900"/>
              <a:gd name="connsiteY7" fmla="*/ 2433719 h 3159549"/>
              <a:gd name="connsiteX8" fmla="*/ 642040 w 7923900"/>
              <a:gd name="connsiteY8" fmla="*/ 999238 h 3159549"/>
              <a:gd name="connsiteX0" fmla="*/ 642040 w 7923900"/>
              <a:gd name="connsiteY0" fmla="*/ 1058536 h 3218847"/>
              <a:gd name="connsiteX1" fmla="*/ 1608940 w 7923900"/>
              <a:gd name="connsiteY1" fmla="*/ 525993 h 3218847"/>
              <a:gd name="connsiteX2" fmla="*/ 3625019 w 7923900"/>
              <a:gd name="connsiteY2" fmla="*/ 216220 h 3218847"/>
              <a:gd name="connsiteX3" fmla="*/ 5745004 w 7923900"/>
              <a:gd name="connsiteY3" fmla="*/ 494097 h 3218847"/>
              <a:gd name="connsiteX4" fmla="*/ 6820648 w 7923900"/>
              <a:gd name="connsiteY4" fmla="*/ 1090435 h 3218847"/>
              <a:gd name="connsiteX5" fmla="*/ 6659404 w 7923900"/>
              <a:gd name="connsiteY5" fmla="*/ 2365427 h 3218847"/>
              <a:gd name="connsiteX6" fmla="*/ 4720172 w 7923900"/>
              <a:gd name="connsiteY6" fmla="*/ 2974742 h 3218847"/>
              <a:gd name="connsiteX7" fmla="*/ 2608399 w 7923900"/>
              <a:gd name="connsiteY7" fmla="*/ 2493017 h 3218847"/>
              <a:gd name="connsiteX8" fmla="*/ 642040 w 7923900"/>
              <a:gd name="connsiteY8" fmla="*/ 1058536 h 3218847"/>
              <a:gd name="connsiteX0" fmla="*/ 642040 w 7923900"/>
              <a:gd name="connsiteY0" fmla="*/ 1058536 h 3218847"/>
              <a:gd name="connsiteX1" fmla="*/ 1608940 w 7923900"/>
              <a:gd name="connsiteY1" fmla="*/ 525993 h 3218847"/>
              <a:gd name="connsiteX2" fmla="*/ 3625019 w 7923900"/>
              <a:gd name="connsiteY2" fmla="*/ 216220 h 3218847"/>
              <a:gd name="connsiteX3" fmla="*/ 5745004 w 7923900"/>
              <a:gd name="connsiteY3" fmla="*/ 494097 h 3218847"/>
              <a:gd name="connsiteX4" fmla="*/ 6820648 w 7923900"/>
              <a:gd name="connsiteY4" fmla="*/ 1090435 h 3218847"/>
              <a:gd name="connsiteX5" fmla="*/ 6659404 w 7923900"/>
              <a:gd name="connsiteY5" fmla="*/ 2365427 h 3218847"/>
              <a:gd name="connsiteX6" fmla="*/ 4720172 w 7923900"/>
              <a:gd name="connsiteY6" fmla="*/ 2974742 h 3218847"/>
              <a:gd name="connsiteX7" fmla="*/ 2608399 w 7923900"/>
              <a:gd name="connsiteY7" fmla="*/ 2493017 h 3218847"/>
              <a:gd name="connsiteX8" fmla="*/ 642040 w 7923900"/>
              <a:gd name="connsiteY8" fmla="*/ 1058536 h 3218847"/>
              <a:gd name="connsiteX0" fmla="*/ 642040 w 7923900"/>
              <a:gd name="connsiteY0" fmla="*/ 1106883 h 3267194"/>
              <a:gd name="connsiteX1" fmla="*/ 1608940 w 7923900"/>
              <a:gd name="connsiteY1" fmla="*/ 574340 h 3267194"/>
              <a:gd name="connsiteX2" fmla="*/ 3625019 w 7923900"/>
              <a:gd name="connsiteY2" fmla="*/ 264567 h 3267194"/>
              <a:gd name="connsiteX3" fmla="*/ 5745004 w 7923900"/>
              <a:gd name="connsiteY3" fmla="*/ 542444 h 3267194"/>
              <a:gd name="connsiteX4" fmla="*/ 6820648 w 7923900"/>
              <a:gd name="connsiteY4" fmla="*/ 1138782 h 3267194"/>
              <a:gd name="connsiteX5" fmla="*/ 6659404 w 7923900"/>
              <a:gd name="connsiteY5" fmla="*/ 2413774 h 3267194"/>
              <a:gd name="connsiteX6" fmla="*/ 4720172 w 7923900"/>
              <a:gd name="connsiteY6" fmla="*/ 3023089 h 3267194"/>
              <a:gd name="connsiteX7" fmla="*/ 2608399 w 7923900"/>
              <a:gd name="connsiteY7" fmla="*/ 2541364 h 3267194"/>
              <a:gd name="connsiteX8" fmla="*/ 642040 w 7923900"/>
              <a:gd name="connsiteY8" fmla="*/ 1106883 h 3267194"/>
              <a:gd name="connsiteX0" fmla="*/ 642040 w 7923900"/>
              <a:gd name="connsiteY0" fmla="*/ 1131283 h 3291594"/>
              <a:gd name="connsiteX1" fmla="*/ 1608940 w 7923900"/>
              <a:gd name="connsiteY1" fmla="*/ 598740 h 3291594"/>
              <a:gd name="connsiteX2" fmla="*/ 3625019 w 7923900"/>
              <a:gd name="connsiteY2" fmla="*/ 288967 h 3291594"/>
              <a:gd name="connsiteX3" fmla="*/ 5745004 w 7923900"/>
              <a:gd name="connsiteY3" fmla="*/ 566844 h 3291594"/>
              <a:gd name="connsiteX4" fmla="*/ 6820648 w 7923900"/>
              <a:gd name="connsiteY4" fmla="*/ 1163182 h 3291594"/>
              <a:gd name="connsiteX5" fmla="*/ 6659404 w 7923900"/>
              <a:gd name="connsiteY5" fmla="*/ 2438174 h 3291594"/>
              <a:gd name="connsiteX6" fmla="*/ 4720172 w 7923900"/>
              <a:gd name="connsiteY6" fmla="*/ 3047489 h 3291594"/>
              <a:gd name="connsiteX7" fmla="*/ 2608399 w 7923900"/>
              <a:gd name="connsiteY7" fmla="*/ 2565764 h 3291594"/>
              <a:gd name="connsiteX8" fmla="*/ 642040 w 7923900"/>
              <a:gd name="connsiteY8" fmla="*/ 1131283 h 3291594"/>
              <a:gd name="connsiteX0" fmla="*/ 642040 w 7923900"/>
              <a:gd name="connsiteY0" fmla="*/ 1168997 h 3329308"/>
              <a:gd name="connsiteX1" fmla="*/ 1608940 w 7923900"/>
              <a:gd name="connsiteY1" fmla="*/ 636454 h 3329308"/>
              <a:gd name="connsiteX2" fmla="*/ 3625019 w 7923900"/>
              <a:gd name="connsiteY2" fmla="*/ 326681 h 3329308"/>
              <a:gd name="connsiteX3" fmla="*/ 5745004 w 7923900"/>
              <a:gd name="connsiteY3" fmla="*/ 604558 h 3329308"/>
              <a:gd name="connsiteX4" fmla="*/ 6820648 w 7923900"/>
              <a:gd name="connsiteY4" fmla="*/ 1200896 h 3329308"/>
              <a:gd name="connsiteX5" fmla="*/ 6659404 w 7923900"/>
              <a:gd name="connsiteY5" fmla="*/ 2475888 h 3329308"/>
              <a:gd name="connsiteX6" fmla="*/ 4720172 w 7923900"/>
              <a:gd name="connsiteY6" fmla="*/ 3085203 h 3329308"/>
              <a:gd name="connsiteX7" fmla="*/ 2608399 w 7923900"/>
              <a:gd name="connsiteY7" fmla="*/ 2603478 h 3329308"/>
              <a:gd name="connsiteX8" fmla="*/ 642040 w 7923900"/>
              <a:gd name="connsiteY8" fmla="*/ 1168997 h 332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3900" h="3329308">
                <a:moveTo>
                  <a:pt x="642040" y="1168997"/>
                </a:moveTo>
                <a:cubicBezTo>
                  <a:pt x="592422" y="841160"/>
                  <a:pt x="1058615" y="716589"/>
                  <a:pt x="1608940" y="636454"/>
                </a:cubicBezTo>
                <a:cubicBezTo>
                  <a:pt x="2010409" y="-187959"/>
                  <a:pt x="3180225" y="34285"/>
                  <a:pt x="3625019" y="326681"/>
                </a:cubicBezTo>
                <a:cubicBezTo>
                  <a:pt x="4803460" y="-401649"/>
                  <a:pt x="5648333" y="267470"/>
                  <a:pt x="5745004" y="604558"/>
                </a:cubicBezTo>
                <a:cubicBezTo>
                  <a:pt x="6830502" y="845953"/>
                  <a:pt x="6919885" y="1018371"/>
                  <a:pt x="6820648" y="1200896"/>
                </a:cubicBezTo>
                <a:cubicBezTo>
                  <a:pt x="8465151" y="1245198"/>
                  <a:pt x="8154255" y="2510939"/>
                  <a:pt x="6659404" y="2475888"/>
                </a:cubicBezTo>
                <a:cubicBezTo>
                  <a:pt x="6801967" y="3397767"/>
                  <a:pt x="5257116" y="3414812"/>
                  <a:pt x="4720172" y="3085203"/>
                </a:cubicBezTo>
                <a:cubicBezTo>
                  <a:pt x="3194400" y="3712525"/>
                  <a:pt x="2579251" y="2976008"/>
                  <a:pt x="2608399" y="2603478"/>
                </a:cubicBezTo>
                <a:cubicBezTo>
                  <a:pt x="-371467" y="3294202"/>
                  <a:pt x="-446026" y="1475569"/>
                  <a:pt x="642040" y="1168997"/>
                </a:cubicBezTo>
                <a:close/>
              </a:path>
            </a:pathLst>
          </a:custGeom>
          <a:gradFill>
            <a:gsLst>
              <a:gs pos="7000">
                <a:srgbClr val="CDECFF"/>
              </a:gs>
              <a:gs pos="88000">
                <a:srgbClr val="F7FCFF"/>
              </a:gs>
            </a:gsLst>
            <a:lin ang="16200000" scaled="0"/>
          </a:gradFill>
          <a:ln w="25400">
            <a:solidFill>
              <a:schemeClr val="bg1"/>
            </a:solid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lumMod val="65000"/>
                    <a:lumOff val="35000"/>
                  </a:schemeClr>
                </a:solidFill>
              </a:rPr>
              <a:t>2015</a:t>
            </a:r>
            <a:endParaRPr lang="zh-CN" altLang="en-US" dirty="0">
              <a:solidFill>
                <a:schemeClr val="tx1">
                  <a:lumMod val="65000"/>
                  <a:lumOff val="35000"/>
                </a:schemeClr>
              </a:solidFill>
            </a:endParaRPr>
          </a:p>
        </p:txBody>
      </p:sp>
      <p:sp>
        <p:nvSpPr>
          <p:cNvPr id="57" name="椭圆 13"/>
          <p:cNvSpPr/>
          <p:nvPr/>
        </p:nvSpPr>
        <p:spPr>
          <a:xfrm>
            <a:off x="2605312" y="2086332"/>
            <a:ext cx="1193106" cy="501295"/>
          </a:xfrm>
          <a:custGeom>
            <a:avLst/>
            <a:gdLst>
              <a:gd name="connsiteX0" fmla="*/ 0 w 7560840"/>
              <a:gd name="connsiteY0" fmla="*/ 1512168 h 3024336"/>
              <a:gd name="connsiteX1" fmla="*/ 3780420 w 7560840"/>
              <a:gd name="connsiteY1" fmla="*/ 0 h 3024336"/>
              <a:gd name="connsiteX2" fmla="*/ 7560840 w 7560840"/>
              <a:gd name="connsiteY2" fmla="*/ 1512168 h 3024336"/>
              <a:gd name="connsiteX3" fmla="*/ 3780420 w 7560840"/>
              <a:gd name="connsiteY3" fmla="*/ 3024336 h 3024336"/>
              <a:gd name="connsiteX4" fmla="*/ 0 w 7560840"/>
              <a:gd name="connsiteY4" fmla="*/ 1512168 h 3024336"/>
              <a:gd name="connsiteX0" fmla="*/ 1147 w 7561987"/>
              <a:gd name="connsiteY0" fmla="*/ 1437740 h 2949908"/>
              <a:gd name="connsiteX1" fmla="*/ 3494488 w 7561987"/>
              <a:gd name="connsiteY1" fmla="*/ 0 h 2949908"/>
              <a:gd name="connsiteX2" fmla="*/ 7561987 w 7561987"/>
              <a:gd name="connsiteY2" fmla="*/ 1437740 h 2949908"/>
              <a:gd name="connsiteX3" fmla="*/ 3781567 w 7561987"/>
              <a:gd name="connsiteY3" fmla="*/ 2949908 h 2949908"/>
              <a:gd name="connsiteX4" fmla="*/ 1147 w 7561987"/>
              <a:gd name="connsiteY4" fmla="*/ 1437740 h 2949908"/>
              <a:gd name="connsiteX0" fmla="*/ 70627 w 7631467"/>
              <a:gd name="connsiteY0" fmla="*/ 1502427 h 3014595"/>
              <a:gd name="connsiteX1" fmla="*/ 1547889 w 7631467"/>
              <a:gd name="connsiteY1" fmla="*/ 374460 h 3014595"/>
              <a:gd name="connsiteX2" fmla="*/ 3563968 w 7631467"/>
              <a:gd name="connsiteY2" fmla="*/ 64687 h 3014595"/>
              <a:gd name="connsiteX3" fmla="*/ 7631467 w 7631467"/>
              <a:gd name="connsiteY3" fmla="*/ 1502427 h 3014595"/>
              <a:gd name="connsiteX4" fmla="*/ 3851047 w 7631467"/>
              <a:gd name="connsiteY4" fmla="*/ 3014595 h 3014595"/>
              <a:gd name="connsiteX5" fmla="*/ 70627 w 7631467"/>
              <a:gd name="connsiteY5" fmla="*/ 1502427 h 3014595"/>
              <a:gd name="connsiteX0" fmla="*/ 103206 w 7153684"/>
              <a:gd name="connsiteY0" fmla="*/ 907003 h 3023186"/>
              <a:gd name="connsiteX1" fmla="*/ 1070106 w 7153684"/>
              <a:gd name="connsiteY1" fmla="*/ 374460 h 3023186"/>
              <a:gd name="connsiteX2" fmla="*/ 3086185 w 7153684"/>
              <a:gd name="connsiteY2" fmla="*/ 64687 h 3023186"/>
              <a:gd name="connsiteX3" fmla="*/ 7153684 w 7153684"/>
              <a:gd name="connsiteY3" fmla="*/ 1502427 h 3023186"/>
              <a:gd name="connsiteX4" fmla="*/ 3373264 w 7153684"/>
              <a:gd name="connsiteY4" fmla="*/ 3014595 h 3023186"/>
              <a:gd name="connsiteX5" fmla="*/ 103206 w 7153684"/>
              <a:gd name="connsiteY5" fmla="*/ 907003 h 3023186"/>
              <a:gd name="connsiteX0" fmla="*/ 103206 w 7153684"/>
              <a:gd name="connsiteY0" fmla="*/ 907003 h 3056011"/>
              <a:gd name="connsiteX1" fmla="*/ 1070106 w 7153684"/>
              <a:gd name="connsiteY1" fmla="*/ 374460 h 3056011"/>
              <a:gd name="connsiteX2" fmla="*/ 3086185 w 7153684"/>
              <a:gd name="connsiteY2" fmla="*/ 64687 h 3056011"/>
              <a:gd name="connsiteX3" fmla="*/ 7153684 w 7153684"/>
              <a:gd name="connsiteY3" fmla="*/ 1502427 h 3056011"/>
              <a:gd name="connsiteX4" fmla="*/ 3373264 w 7153684"/>
              <a:gd name="connsiteY4" fmla="*/ 3014595 h 3056011"/>
              <a:gd name="connsiteX5" fmla="*/ 1931342 w 7153684"/>
              <a:gd name="connsiteY5" fmla="*/ 2479707 h 3056011"/>
              <a:gd name="connsiteX6" fmla="*/ 103206 w 7153684"/>
              <a:gd name="connsiteY6" fmla="*/ 907003 h 3056011"/>
              <a:gd name="connsiteX0" fmla="*/ 30165 w 7080643"/>
              <a:gd name="connsiteY0" fmla="*/ 907003 h 3040230"/>
              <a:gd name="connsiteX1" fmla="*/ 997065 w 7080643"/>
              <a:gd name="connsiteY1" fmla="*/ 374460 h 3040230"/>
              <a:gd name="connsiteX2" fmla="*/ 3013144 w 7080643"/>
              <a:gd name="connsiteY2" fmla="*/ 64687 h 3040230"/>
              <a:gd name="connsiteX3" fmla="*/ 7080643 w 7080643"/>
              <a:gd name="connsiteY3" fmla="*/ 1502427 h 3040230"/>
              <a:gd name="connsiteX4" fmla="*/ 3300223 w 7080643"/>
              <a:gd name="connsiteY4" fmla="*/ 3014595 h 3040230"/>
              <a:gd name="connsiteX5" fmla="*/ 1996524 w 7080643"/>
              <a:gd name="connsiteY5" fmla="*/ 2341484 h 3040230"/>
              <a:gd name="connsiteX6" fmla="*/ 30165 w 7080643"/>
              <a:gd name="connsiteY6" fmla="*/ 907003 h 3040230"/>
              <a:gd name="connsiteX0" fmla="*/ 30165 w 7080643"/>
              <a:gd name="connsiteY0" fmla="*/ 907003 h 2860795"/>
              <a:gd name="connsiteX1" fmla="*/ 997065 w 7080643"/>
              <a:gd name="connsiteY1" fmla="*/ 374460 h 2860795"/>
              <a:gd name="connsiteX2" fmla="*/ 3013144 w 7080643"/>
              <a:gd name="connsiteY2" fmla="*/ 64687 h 2860795"/>
              <a:gd name="connsiteX3" fmla="*/ 7080643 w 7080643"/>
              <a:gd name="connsiteY3" fmla="*/ 1502427 h 2860795"/>
              <a:gd name="connsiteX4" fmla="*/ 4108297 w 7080643"/>
              <a:gd name="connsiteY4" fmla="*/ 2823209 h 2860795"/>
              <a:gd name="connsiteX5" fmla="*/ 1996524 w 7080643"/>
              <a:gd name="connsiteY5" fmla="*/ 2341484 h 2860795"/>
              <a:gd name="connsiteX6" fmla="*/ 30165 w 7080643"/>
              <a:gd name="connsiteY6" fmla="*/ 907003 h 2860795"/>
              <a:gd name="connsiteX0" fmla="*/ 30165 w 7234734"/>
              <a:gd name="connsiteY0" fmla="*/ 907003 h 2823226"/>
              <a:gd name="connsiteX1" fmla="*/ 997065 w 7234734"/>
              <a:gd name="connsiteY1" fmla="*/ 374460 h 2823226"/>
              <a:gd name="connsiteX2" fmla="*/ 3013144 w 7234734"/>
              <a:gd name="connsiteY2" fmla="*/ 64687 h 2823226"/>
              <a:gd name="connsiteX3" fmla="*/ 7080643 w 7234734"/>
              <a:gd name="connsiteY3" fmla="*/ 1502427 h 2823226"/>
              <a:gd name="connsiteX4" fmla="*/ 6164487 w 7234734"/>
              <a:gd name="connsiteY4" fmla="*/ 2330852 h 2823226"/>
              <a:gd name="connsiteX5" fmla="*/ 4108297 w 7234734"/>
              <a:gd name="connsiteY5" fmla="*/ 2823209 h 2823226"/>
              <a:gd name="connsiteX6" fmla="*/ 1996524 w 7234734"/>
              <a:gd name="connsiteY6" fmla="*/ 2341484 h 2823226"/>
              <a:gd name="connsiteX7" fmla="*/ 30165 w 7234734"/>
              <a:gd name="connsiteY7" fmla="*/ 907003 h 2823226"/>
              <a:gd name="connsiteX0" fmla="*/ 30165 w 7222808"/>
              <a:gd name="connsiteY0" fmla="*/ 907003 h 2825163"/>
              <a:gd name="connsiteX1" fmla="*/ 997065 w 7222808"/>
              <a:gd name="connsiteY1" fmla="*/ 374460 h 2825163"/>
              <a:gd name="connsiteX2" fmla="*/ 3013144 w 7222808"/>
              <a:gd name="connsiteY2" fmla="*/ 64687 h 2825163"/>
              <a:gd name="connsiteX3" fmla="*/ 7080643 w 7222808"/>
              <a:gd name="connsiteY3" fmla="*/ 1502427 h 2825163"/>
              <a:gd name="connsiteX4" fmla="*/ 6047529 w 7222808"/>
              <a:gd name="connsiteY4" fmla="*/ 2213894 h 2825163"/>
              <a:gd name="connsiteX5" fmla="*/ 4108297 w 7222808"/>
              <a:gd name="connsiteY5" fmla="*/ 2823209 h 2825163"/>
              <a:gd name="connsiteX6" fmla="*/ 1996524 w 7222808"/>
              <a:gd name="connsiteY6" fmla="*/ 2341484 h 2825163"/>
              <a:gd name="connsiteX7" fmla="*/ 30165 w 7222808"/>
              <a:gd name="connsiteY7" fmla="*/ 907003 h 2825163"/>
              <a:gd name="connsiteX0" fmla="*/ 30165 w 6522031"/>
              <a:gd name="connsiteY0" fmla="*/ 869241 h 2787401"/>
              <a:gd name="connsiteX1" fmla="*/ 997065 w 6522031"/>
              <a:gd name="connsiteY1" fmla="*/ 336698 h 2787401"/>
              <a:gd name="connsiteX2" fmla="*/ 3013144 w 6522031"/>
              <a:gd name="connsiteY2" fmla="*/ 26925 h 2787401"/>
              <a:gd name="connsiteX3" fmla="*/ 6208773 w 6522031"/>
              <a:gd name="connsiteY3" fmla="*/ 901140 h 2787401"/>
              <a:gd name="connsiteX4" fmla="*/ 6047529 w 6522031"/>
              <a:gd name="connsiteY4" fmla="*/ 2176132 h 2787401"/>
              <a:gd name="connsiteX5" fmla="*/ 4108297 w 6522031"/>
              <a:gd name="connsiteY5" fmla="*/ 2785447 h 2787401"/>
              <a:gd name="connsiteX6" fmla="*/ 1996524 w 6522031"/>
              <a:gd name="connsiteY6" fmla="*/ 2303722 h 2787401"/>
              <a:gd name="connsiteX7" fmla="*/ 30165 w 6522031"/>
              <a:gd name="connsiteY7" fmla="*/ 869241 h 2787401"/>
              <a:gd name="connsiteX0" fmla="*/ 30165 w 6372442"/>
              <a:gd name="connsiteY0" fmla="*/ 844520 h 2762680"/>
              <a:gd name="connsiteX1" fmla="*/ 997065 w 6372442"/>
              <a:gd name="connsiteY1" fmla="*/ 311977 h 2762680"/>
              <a:gd name="connsiteX2" fmla="*/ 3013144 w 6372442"/>
              <a:gd name="connsiteY2" fmla="*/ 2204 h 2762680"/>
              <a:gd name="connsiteX3" fmla="*/ 5111864 w 6372442"/>
              <a:gd name="connsiteY3" fmla="*/ 418304 h 2762680"/>
              <a:gd name="connsiteX4" fmla="*/ 6208773 w 6372442"/>
              <a:gd name="connsiteY4" fmla="*/ 876419 h 2762680"/>
              <a:gd name="connsiteX5" fmla="*/ 6047529 w 6372442"/>
              <a:gd name="connsiteY5" fmla="*/ 2151411 h 2762680"/>
              <a:gd name="connsiteX6" fmla="*/ 4108297 w 6372442"/>
              <a:gd name="connsiteY6" fmla="*/ 2760726 h 2762680"/>
              <a:gd name="connsiteX7" fmla="*/ 1996524 w 6372442"/>
              <a:gd name="connsiteY7" fmla="*/ 2279001 h 2762680"/>
              <a:gd name="connsiteX8" fmla="*/ 30165 w 6372442"/>
              <a:gd name="connsiteY8" fmla="*/ 844520 h 2762680"/>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7073018"/>
              <a:gd name="connsiteY0" fmla="*/ 842466 h 2760626"/>
              <a:gd name="connsiteX1" fmla="*/ 997065 w 7073018"/>
              <a:gd name="connsiteY1" fmla="*/ 309923 h 2760626"/>
              <a:gd name="connsiteX2" fmla="*/ 3013144 w 7073018"/>
              <a:gd name="connsiteY2" fmla="*/ 150 h 2760626"/>
              <a:gd name="connsiteX3" fmla="*/ 5133129 w 7073018"/>
              <a:gd name="connsiteY3" fmla="*/ 278027 h 2760626"/>
              <a:gd name="connsiteX4" fmla="*/ 6208773 w 7073018"/>
              <a:gd name="connsiteY4" fmla="*/ 874365 h 2760626"/>
              <a:gd name="connsiteX5" fmla="*/ 6047529 w 7073018"/>
              <a:gd name="connsiteY5" fmla="*/ 2149357 h 2760626"/>
              <a:gd name="connsiteX6" fmla="*/ 4108297 w 7073018"/>
              <a:gd name="connsiteY6" fmla="*/ 2758672 h 2760626"/>
              <a:gd name="connsiteX7" fmla="*/ 1996524 w 7073018"/>
              <a:gd name="connsiteY7" fmla="*/ 2276947 h 2760626"/>
              <a:gd name="connsiteX8" fmla="*/ 30165 w 7073018"/>
              <a:gd name="connsiteY8" fmla="*/ 842466 h 2760626"/>
              <a:gd name="connsiteX0" fmla="*/ 30165 w 7314880"/>
              <a:gd name="connsiteY0" fmla="*/ 842466 h 2760626"/>
              <a:gd name="connsiteX1" fmla="*/ 997065 w 7314880"/>
              <a:gd name="connsiteY1" fmla="*/ 309923 h 2760626"/>
              <a:gd name="connsiteX2" fmla="*/ 3013144 w 7314880"/>
              <a:gd name="connsiteY2" fmla="*/ 150 h 2760626"/>
              <a:gd name="connsiteX3" fmla="*/ 5133129 w 7314880"/>
              <a:gd name="connsiteY3" fmla="*/ 278027 h 2760626"/>
              <a:gd name="connsiteX4" fmla="*/ 6208773 w 7314880"/>
              <a:gd name="connsiteY4" fmla="*/ 874365 h 2760626"/>
              <a:gd name="connsiteX5" fmla="*/ 6047529 w 7314880"/>
              <a:gd name="connsiteY5" fmla="*/ 2149357 h 2760626"/>
              <a:gd name="connsiteX6" fmla="*/ 4108297 w 7314880"/>
              <a:gd name="connsiteY6" fmla="*/ 2758672 h 2760626"/>
              <a:gd name="connsiteX7" fmla="*/ 1996524 w 7314880"/>
              <a:gd name="connsiteY7" fmla="*/ 2276947 h 2760626"/>
              <a:gd name="connsiteX8" fmla="*/ 30165 w 7314880"/>
              <a:gd name="connsiteY8" fmla="*/ 842466 h 2760626"/>
              <a:gd name="connsiteX0" fmla="*/ 30165 w 7257972"/>
              <a:gd name="connsiteY0" fmla="*/ 842466 h 2760626"/>
              <a:gd name="connsiteX1" fmla="*/ 997065 w 7257972"/>
              <a:gd name="connsiteY1" fmla="*/ 309923 h 2760626"/>
              <a:gd name="connsiteX2" fmla="*/ 3013144 w 7257972"/>
              <a:gd name="connsiteY2" fmla="*/ 150 h 2760626"/>
              <a:gd name="connsiteX3" fmla="*/ 5133129 w 7257972"/>
              <a:gd name="connsiteY3" fmla="*/ 278027 h 2760626"/>
              <a:gd name="connsiteX4" fmla="*/ 6208773 w 7257972"/>
              <a:gd name="connsiteY4" fmla="*/ 874365 h 2760626"/>
              <a:gd name="connsiteX5" fmla="*/ 6047529 w 7257972"/>
              <a:gd name="connsiteY5" fmla="*/ 2149357 h 2760626"/>
              <a:gd name="connsiteX6" fmla="*/ 4108297 w 7257972"/>
              <a:gd name="connsiteY6" fmla="*/ 2758672 h 2760626"/>
              <a:gd name="connsiteX7" fmla="*/ 1996524 w 7257972"/>
              <a:gd name="connsiteY7" fmla="*/ 2276947 h 2760626"/>
              <a:gd name="connsiteX8" fmla="*/ 30165 w 7257972"/>
              <a:gd name="connsiteY8" fmla="*/ 842466 h 2760626"/>
              <a:gd name="connsiteX0" fmla="*/ 30165 w 7312025"/>
              <a:gd name="connsiteY0" fmla="*/ 842466 h 2760626"/>
              <a:gd name="connsiteX1" fmla="*/ 997065 w 7312025"/>
              <a:gd name="connsiteY1" fmla="*/ 309923 h 2760626"/>
              <a:gd name="connsiteX2" fmla="*/ 3013144 w 7312025"/>
              <a:gd name="connsiteY2" fmla="*/ 150 h 2760626"/>
              <a:gd name="connsiteX3" fmla="*/ 5133129 w 7312025"/>
              <a:gd name="connsiteY3" fmla="*/ 278027 h 2760626"/>
              <a:gd name="connsiteX4" fmla="*/ 6208773 w 7312025"/>
              <a:gd name="connsiteY4" fmla="*/ 874365 h 2760626"/>
              <a:gd name="connsiteX5" fmla="*/ 6047529 w 7312025"/>
              <a:gd name="connsiteY5" fmla="*/ 2149357 h 2760626"/>
              <a:gd name="connsiteX6" fmla="*/ 4108297 w 7312025"/>
              <a:gd name="connsiteY6" fmla="*/ 2758672 h 2760626"/>
              <a:gd name="connsiteX7" fmla="*/ 1996524 w 7312025"/>
              <a:gd name="connsiteY7" fmla="*/ 2276947 h 2760626"/>
              <a:gd name="connsiteX8" fmla="*/ 30165 w 7312025"/>
              <a:gd name="connsiteY8" fmla="*/ 842466 h 2760626"/>
              <a:gd name="connsiteX0" fmla="*/ 30165 w 7312025"/>
              <a:gd name="connsiteY0" fmla="*/ 842466 h 2800573"/>
              <a:gd name="connsiteX1" fmla="*/ 997065 w 7312025"/>
              <a:gd name="connsiteY1" fmla="*/ 309923 h 2800573"/>
              <a:gd name="connsiteX2" fmla="*/ 3013144 w 7312025"/>
              <a:gd name="connsiteY2" fmla="*/ 150 h 2800573"/>
              <a:gd name="connsiteX3" fmla="*/ 5133129 w 7312025"/>
              <a:gd name="connsiteY3" fmla="*/ 278027 h 2800573"/>
              <a:gd name="connsiteX4" fmla="*/ 6208773 w 7312025"/>
              <a:gd name="connsiteY4" fmla="*/ 874365 h 2800573"/>
              <a:gd name="connsiteX5" fmla="*/ 6047529 w 7312025"/>
              <a:gd name="connsiteY5" fmla="*/ 2149357 h 2800573"/>
              <a:gd name="connsiteX6" fmla="*/ 4108297 w 7312025"/>
              <a:gd name="connsiteY6" fmla="*/ 2758672 h 2800573"/>
              <a:gd name="connsiteX7" fmla="*/ 1996524 w 7312025"/>
              <a:gd name="connsiteY7" fmla="*/ 2276947 h 2800573"/>
              <a:gd name="connsiteX8" fmla="*/ 30165 w 7312025"/>
              <a:gd name="connsiteY8" fmla="*/ 842466 h 2800573"/>
              <a:gd name="connsiteX0" fmla="*/ 30165 w 7312025"/>
              <a:gd name="connsiteY0" fmla="*/ 842466 h 2953908"/>
              <a:gd name="connsiteX1" fmla="*/ 997065 w 7312025"/>
              <a:gd name="connsiteY1" fmla="*/ 309923 h 2953908"/>
              <a:gd name="connsiteX2" fmla="*/ 3013144 w 7312025"/>
              <a:gd name="connsiteY2" fmla="*/ 150 h 2953908"/>
              <a:gd name="connsiteX3" fmla="*/ 5133129 w 7312025"/>
              <a:gd name="connsiteY3" fmla="*/ 278027 h 2953908"/>
              <a:gd name="connsiteX4" fmla="*/ 6208773 w 7312025"/>
              <a:gd name="connsiteY4" fmla="*/ 874365 h 2953908"/>
              <a:gd name="connsiteX5" fmla="*/ 6047529 w 7312025"/>
              <a:gd name="connsiteY5" fmla="*/ 2149357 h 2953908"/>
              <a:gd name="connsiteX6" fmla="*/ 4108297 w 7312025"/>
              <a:gd name="connsiteY6" fmla="*/ 2758672 h 2953908"/>
              <a:gd name="connsiteX7" fmla="*/ 1996524 w 7312025"/>
              <a:gd name="connsiteY7" fmla="*/ 2276947 h 2953908"/>
              <a:gd name="connsiteX8" fmla="*/ 30165 w 7312025"/>
              <a:gd name="connsiteY8" fmla="*/ 842466 h 2953908"/>
              <a:gd name="connsiteX0" fmla="*/ 30165 w 7312025"/>
              <a:gd name="connsiteY0" fmla="*/ 842466 h 2953908"/>
              <a:gd name="connsiteX1" fmla="*/ 997065 w 7312025"/>
              <a:gd name="connsiteY1" fmla="*/ 309923 h 2953908"/>
              <a:gd name="connsiteX2" fmla="*/ 3013144 w 7312025"/>
              <a:gd name="connsiteY2" fmla="*/ 150 h 2953908"/>
              <a:gd name="connsiteX3" fmla="*/ 5133129 w 7312025"/>
              <a:gd name="connsiteY3" fmla="*/ 278027 h 2953908"/>
              <a:gd name="connsiteX4" fmla="*/ 6208773 w 7312025"/>
              <a:gd name="connsiteY4" fmla="*/ 874365 h 2953908"/>
              <a:gd name="connsiteX5" fmla="*/ 6047529 w 7312025"/>
              <a:gd name="connsiteY5" fmla="*/ 2149357 h 2953908"/>
              <a:gd name="connsiteX6" fmla="*/ 4108297 w 7312025"/>
              <a:gd name="connsiteY6" fmla="*/ 2758672 h 2953908"/>
              <a:gd name="connsiteX7" fmla="*/ 1996524 w 7312025"/>
              <a:gd name="connsiteY7" fmla="*/ 2276947 h 2953908"/>
              <a:gd name="connsiteX8" fmla="*/ 30165 w 7312025"/>
              <a:gd name="connsiteY8" fmla="*/ 842466 h 2953908"/>
              <a:gd name="connsiteX0" fmla="*/ 30165 w 7312025"/>
              <a:gd name="connsiteY0" fmla="*/ 842466 h 2999228"/>
              <a:gd name="connsiteX1" fmla="*/ 997065 w 7312025"/>
              <a:gd name="connsiteY1" fmla="*/ 309923 h 2999228"/>
              <a:gd name="connsiteX2" fmla="*/ 3013144 w 7312025"/>
              <a:gd name="connsiteY2" fmla="*/ 150 h 2999228"/>
              <a:gd name="connsiteX3" fmla="*/ 5133129 w 7312025"/>
              <a:gd name="connsiteY3" fmla="*/ 278027 h 2999228"/>
              <a:gd name="connsiteX4" fmla="*/ 6208773 w 7312025"/>
              <a:gd name="connsiteY4" fmla="*/ 874365 h 2999228"/>
              <a:gd name="connsiteX5" fmla="*/ 6047529 w 7312025"/>
              <a:gd name="connsiteY5" fmla="*/ 2149357 h 2999228"/>
              <a:gd name="connsiteX6" fmla="*/ 4108297 w 7312025"/>
              <a:gd name="connsiteY6" fmla="*/ 2758672 h 2999228"/>
              <a:gd name="connsiteX7" fmla="*/ 1996524 w 7312025"/>
              <a:gd name="connsiteY7" fmla="*/ 2276947 h 2999228"/>
              <a:gd name="connsiteX8" fmla="*/ 30165 w 7312025"/>
              <a:gd name="connsiteY8" fmla="*/ 842466 h 2999228"/>
              <a:gd name="connsiteX0" fmla="*/ 30165 w 7312025"/>
              <a:gd name="connsiteY0" fmla="*/ 842466 h 3002777"/>
              <a:gd name="connsiteX1" fmla="*/ 997065 w 7312025"/>
              <a:gd name="connsiteY1" fmla="*/ 309923 h 3002777"/>
              <a:gd name="connsiteX2" fmla="*/ 3013144 w 7312025"/>
              <a:gd name="connsiteY2" fmla="*/ 150 h 3002777"/>
              <a:gd name="connsiteX3" fmla="*/ 5133129 w 7312025"/>
              <a:gd name="connsiteY3" fmla="*/ 278027 h 3002777"/>
              <a:gd name="connsiteX4" fmla="*/ 6208773 w 7312025"/>
              <a:gd name="connsiteY4" fmla="*/ 874365 h 3002777"/>
              <a:gd name="connsiteX5" fmla="*/ 6047529 w 7312025"/>
              <a:gd name="connsiteY5" fmla="*/ 2149357 h 3002777"/>
              <a:gd name="connsiteX6" fmla="*/ 4108297 w 7312025"/>
              <a:gd name="connsiteY6" fmla="*/ 2758672 h 3002777"/>
              <a:gd name="connsiteX7" fmla="*/ 1996524 w 7312025"/>
              <a:gd name="connsiteY7" fmla="*/ 2276947 h 3002777"/>
              <a:gd name="connsiteX8" fmla="*/ 30165 w 7312025"/>
              <a:gd name="connsiteY8" fmla="*/ 842466 h 3002777"/>
              <a:gd name="connsiteX0" fmla="*/ 299983 w 7581843"/>
              <a:gd name="connsiteY0" fmla="*/ 842466 h 3002777"/>
              <a:gd name="connsiteX1" fmla="*/ 1266883 w 7581843"/>
              <a:gd name="connsiteY1" fmla="*/ 309923 h 3002777"/>
              <a:gd name="connsiteX2" fmla="*/ 3282962 w 7581843"/>
              <a:gd name="connsiteY2" fmla="*/ 150 h 3002777"/>
              <a:gd name="connsiteX3" fmla="*/ 5402947 w 7581843"/>
              <a:gd name="connsiteY3" fmla="*/ 278027 h 3002777"/>
              <a:gd name="connsiteX4" fmla="*/ 6478591 w 7581843"/>
              <a:gd name="connsiteY4" fmla="*/ 874365 h 3002777"/>
              <a:gd name="connsiteX5" fmla="*/ 6317347 w 7581843"/>
              <a:gd name="connsiteY5" fmla="*/ 2149357 h 3002777"/>
              <a:gd name="connsiteX6" fmla="*/ 4378115 w 7581843"/>
              <a:gd name="connsiteY6" fmla="*/ 2758672 h 3002777"/>
              <a:gd name="connsiteX7" fmla="*/ 2266342 w 7581843"/>
              <a:gd name="connsiteY7" fmla="*/ 2276947 h 3002777"/>
              <a:gd name="connsiteX8" fmla="*/ 299983 w 7581843"/>
              <a:gd name="connsiteY8" fmla="*/ 842466 h 3002777"/>
              <a:gd name="connsiteX0" fmla="*/ 345344 w 7627204"/>
              <a:gd name="connsiteY0" fmla="*/ 842466 h 3002777"/>
              <a:gd name="connsiteX1" fmla="*/ 1312244 w 7627204"/>
              <a:gd name="connsiteY1" fmla="*/ 309923 h 3002777"/>
              <a:gd name="connsiteX2" fmla="*/ 3328323 w 7627204"/>
              <a:gd name="connsiteY2" fmla="*/ 150 h 3002777"/>
              <a:gd name="connsiteX3" fmla="*/ 5448308 w 7627204"/>
              <a:gd name="connsiteY3" fmla="*/ 278027 h 3002777"/>
              <a:gd name="connsiteX4" fmla="*/ 6523952 w 7627204"/>
              <a:gd name="connsiteY4" fmla="*/ 874365 h 3002777"/>
              <a:gd name="connsiteX5" fmla="*/ 6362708 w 7627204"/>
              <a:gd name="connsiteY5" fmla="*/ 2149357 h 3002777"/>
              <a:gd name="connsiteX6" fmla="*/ 4423476 w 7627204"/>
              <a:gd name="connsiteY6" fmla="*/ 2758672 h 3002777"/>
              <a:gd name="connsiteX7" fmla="*/ 2311703 w 7627204"/>
              <a:gd name="connsiteY7" fmla="*/ 2276947 h 3002777"/>
              <a:gd name="connsiteX8" fmla="*/ 345344 w 7627204"/>
              <a:gd name="connsiteY8" fmla="*/ 842466 h 3002777"/>
              <a:gd name="connsiteX0" fmla="*/ 345344 w 7627204"/>
              <a:gd name="connsiteY0" fmla="*/ 842466 h 3002777"/>
              <a:gd name="connsiteX1" fmla="*/ 1312244 w 7627204"/>
              <a:gd name="connsiteY1" fmla="*/ 309923 h 3002777"/>
              <a:gd name="connsiteX2" fmla="*/ 3328323 w 7627204"/>
              <a:gd name="connsiteY2" fmla="*/ 150 h 3002777"/>
              <a:gd name="connsiteX3" fmla="*/ 5448308 w 7627204"/>
              <a:gd name="connsiteY3" fmla="*/ 278027 h 3002777"/>
              <a:gd name="connsiteX4" fmla="*/ 6523952 w 7627204"/>
              <a:gd name="connsiteY4" fmla="*/ 874365 h 3002777"/>
              <a:gd name="connsiteX5" fmla="*/ 6362708 w 7627204"/>
              <a:gd name="connsiteY5" fmla="*/ 2149357 h 3002777"/>
              <a:gd name="connsiteX6" fmla="*/ 4423476 w 7627204"/>
              <a:gd name="connsiteY6" fmla="*/ 2758672 h 3002777"/>
              <a:gd name="connsiteX7" fmla="*/ 2311703 w 7627204"/>
              <a:gd name="connsiteY7" fmla="*/ 2276947 h 3002777"/>
              <a:gd name="connsiteX8" fmla="*/ 345344 w 7627204"/>
              <a:gd name="connsiteY8" fmla="*/ 842466 h 3002777"/>
              <a:gd name="connsiteX0" fmla="*/ 709296 w 7991156"/>
              <a:gd name="connsiteY0" fmla="*/ 842466 h 3002777"/>
              <a:gd name="connsiteX1" fmla="*/ 1676196 w 7991156"/>
              <a:gd name="connsiteY1" fmla="*/ 309923 h 3002777"/>
              <a:gd name="connsiteX2" fmla="*/ 3692275 w 7991156"/>
              <a:gd name="connsiteY2" fmla="*/ 150 h 3002777"/>
              <a:gd name="connsiteX3" fmla="*/ 5812260 w 7991156"/>
              <a:gd name="connsiteY3" fmla="*/ 278027 h 3002777"/>
              <a:gd name="connsiteX4" fmla="*/ 6887904 w 7991156"/>
              <a:gd name="connsiteY4" fmla="*/ 874365 h 3002777"/>
              <a:gd name="connsiteX5" fmla="*/ 6726660 w 7991156"/>
              <a:gd name="connsiteY5" fmla="*/ 2149357 h 3002777"/>
              <a:gd name="connsiteX6" fmla="*/ 4787428 w 7991156"/>
              <a:gd name="connsiteY6" fmla="*/ 2758672 h 3002777"/>
              <a:gd name="connsiteX7" fmla="*/ 2675655 w 7991156"/>
              <a:gd name="connsiteY7" fmla="*/ 2276947 h 3002777"/>
              <a:gd name="connsiteX8" fmla="*/ 709296 w 7991156"/>
              <a:gd name="connsiteY8" fmla="*/ 842466 h 3002777"/>
              <a:gd name="connsiteX0" fmla="*/ 551103 w 7832963"/>
              <a:gd name="connsiteY0" fmla="*/ 842466 h 3002777"/>
              <a:gd name="connsiteX1" fmla="*/ 1518003 w 7832963"/>
              <a:gd name="connsiteY1" fmla="*/ 309923 h 3002777"/>
              <a:gd name="connsiteX2" fmla="*/ 3534082 w 7832963"/>
              <a:gd name="connsiteY2" fmla="*/ 150 h 3002777"/>
              <a:gd name="connsiteX3" fmla="*/ 5654067 w 7832963"/>
              <a:gd name="connsiteY3" fmla="*/ 278027 h 3002777"/>
              <a:gd name="connsiteX4" fmla="*/ 6729711 w 7832963"/>
              <a:gd name="connsiteY4" fmla="*/ 874365 h 3002777"/>
              <a:gd name="connsiteX5" fmla="*/ 6568467 w 7832963"/>
              <a:gd name="connsiteY5" fmla="*/ 2149357 h 3002777"/>
              <a:gd name="connsiteX6" fmla="*/ 4629235 w 7832963"/>
              <a:gd name="connsiteY6" fmla="*/ 2758672 h 3002777"/>
              <a:gd name="connsiteX7" fmla="*/ 2517462 w 7832963"/>
              <a:gd name="connsiteY7" fmla="*/ 2276947 h 3002777"/>
              <a:gd name="connsiteX8" fmla="*/ 551103 w 7832963"/>
              <a:gd name="connsiteY8" fmla="*/ 842466 h 3002777"/>
              <a:gd name="connsiteX0" fmla="*/ 658540 w 7940400"/>
              <a:gd name="connsiteY0" fmla="*/ 842466 h 3002777"/>
              <a:gd name="connsiteX1" fmla="*/ 1625440 w 7940400"/>
              <a:gd name="connsiteY1" fmla="*/ 309923 h 3002777"/>
              <a:gd name="connsiteX2" fmla="*/ 3641519 w 7940400"/>
              <a:gd name="connsiteY2" fmla="*/ 150 h 3002777"/>
              <a:gd name="connsiteX3" fmla="*/ 5761504 w 7940400"/>
              <a:gd name="connsiteY3" fmla="*/ 278027 h 3002777"/>
              <a:gd name="connsiteX4" fmla="*/ 6837148 w 7940400"/>
              <a:gd name="connsiteY4" fmla="*/ 874365 h 3002777"/>
              <a:gd name="connsiteX5" fmla="*/ 6675904 w 7940400"/>
              <a:gd name="connsiteY5" fmla="*/ 2149357 h 3002777"/>
              <a:gd name="connsiteX6" fmla="*/ 4736672 w 7940400"/>
              <a:gd name="connsiteY6" fmla="*/ 2758672 h 3002777"/>
              <a:gd name="connsiteX7" fmla="*/ 2624899 w 7940400"/>
              <a:gd name="connsiteY7" fmla="*/ 2276947 h 3002777"/>
              <a:gd name="connsiteX8" fmla="*/ 658540 w 7940400"/>
              <a:gd name="connsiteY8" fmla="*/ 842466 h 3002777"/>
              <a:gd name="connsiteX0" fmla="*/ 642040 w 7923900"/>
              <a:gd name="connsiteY0" fmla="*/ 842466 h 3002777"/>
              <a:gd name="connsiteX1" fmla="*/ 1608940 w 7923900"/>
              <a:gd name="connsiteY1" fmla="*/ 309923 h 3002777"/>
              <a:gd name="connsiteX2" fmla="*/ 3625019 w 7923900"/>
              <a:gd name="connsiteY2" fmla="*/ 150 h 3002777"/>
              <a:gd name="connsiteX3" fmla="*/ 5745004 w 7923900"/>
              <a:gd name="connsiteY3" fmla="*/ 278027 h 3002777"/>
              <a:gd name="connsiteX4" fmla="*/ 6820648 w 7923900"/>
              <a:gd name="connsiteY4" fmla="*/ 874365 h 3002777"/>
              <a:gd name="connsiteX5" fmla="*/ 6659404 w 7923900"/>
              <a:gd name="connsiteY5" fmla="*/ 2149357 h 3002777"/>
              <a:gd name="connsiteX6" fmla="*/ 4720172 w 7923900"/>
              <a:gd name="connsiteY6" fmla="*/ 2758672 h 3002777"/>
              <a:gd name="connsiteX7" fmla="*/ 2608399 w 7923900"/>
              <a:gd name="connsiteY7" fmla="*/ 2276947 h 3002777"/>
              <a:gd name="connsiteX8" fmla="*/ 642040 w 7923900"/>
              <a:gd name="connsiteY8" fmla="*/ 842466 h 3002777"/>
              <a:gd name="connsiteX0" fmla="*/ 642040 w 7923900"/>
              <a:gd name="connsiteY0" fmla="*/ 842466 h 3002777"/>
              <a:gd name="connsiteX1" fmla="*/ 1608940 w 7923900"/>
              <a:gd name="connsiteY1" fmla="*/ 309923 h 3002777"/>
              <a:gd name="connsiteX2" fmla="*/ 3625019 w 7923900"/>
              <a:gd name="connsiteY2" fmla="*/ 150 h 3002777"/>
              <a:gd name="connsiteX3" fmla="*/ 5745004 w 7923900"/>
              <a:gd name="connsiteY3" fmla="*/ 278027 h 3002777"/>
              <a:gd name="connsiteX4" fmla="*/ 6820648 w 7923900"/>
              <a:gd name="connsiteY4" fmla="*/ 874365 h 3002777"/>
              <a:gd name="connsiteX5" fmla="*/ 6659404 w 7923900"/>
              <a:gd name="connsiteY5" fmla="*/ 2149357 h 3002777"/>
              <a:gd name="connsiteX6" fmla="*/ 4720172 w 7923900"/>
              <a:gd name="connsiteY6" fmla="*/ 2758672 h 3002777"/>
              <a:gd name="connsiteX7" fmla="*/ 2608399 w 7923900"/>
              <a:gd name="connsiteY7" fmla="*/ 2276947 h 3002777"/>
              <a:gd name="connsiteX8" fmla="*/ 642040 w 7923900"/>
              <a:gd name="connsiteY8" fmla="*/ 842466 h 3002777"/>
              <a:gd name="connsiteX0" fmla="*/ 642040 w 7923900"/>
              <a:gd name="connsiteY0" fmla="*/ 999238 h 3159549"/>
              <a:gd name="connsiteX1" fmla="*/ 1608940 w 7923900"/>
              <a:gd name="connsiteY1" fmla="*/ 466695 h 3159549"/>
              <a:gd name="connsiteX2" fmla="*/ 3625019 w 7923900"/>
              <a:gd name="connsiteY2" fmla="*/ 156922 h 3159549"/>
              <a:gd name="connsiteX3" fmla="*/ 5745004 w 7923900"/>
              <a:gd name="connsiteY3" fmla="*/ 434799 h 3159549"/>
              <a:gd name="connsiteX4" fmla="*/ 6820648 w 7923900"/>
              <a:gd name="connsiteY4" fmla="*/ 1031137 h 3159549"/>
              <a:gd name="connsiteX5" fmla="*/ 6659404 w 7923900"/>
              <a:gd name="connsiteY5" fmla="*/ 2306129 h 3159549"/>
              <a:gd name="connsiteX6" fmla="*/ 4720172 w 7923900"/>
              <a:gd name="connsiteY6" fmla="*/ 2915444 h 3159549"/>
              <a:gd name="connsiteX7" fmla="*/ 2608399 w 7923900"/>
              <a:gd name="connsiteY7" fmla="*/ 2433719 h 3159549"/>
              <a:gd name="connsiteX8" fmla="*/ 642040 w 7923900"/>
              <a:gd name="connsiteY8" fmla="*/ 999238 h 3159549"/>
              <a:gd name="connsiteX0" fmla="*/ 642040 w 7923900"/>
              <a:gd name="connsiteY0" fmla="*/ 1058536 h 3218847"/>
              <a:gd name="connsiteX1" fmla="*/ 1608940 w 7923900"/>
              <a:gd name="connsiteY1" fmla="*/ 525993 h 3218847"/>
              <a:gd name="connsiteX2" fmla="*/ 3625019 w 7923900"/>
              <a:gd name="connsiteY2" fmla="*/ 216220 h 3218847"/>
              <a:gd name="connsiteX3" fmla="*/ 5745004 w 7923900"/>
              <a:gd name="connsiteY3" fmla="*/ 494097 h 3218847"/>
              <a:gd name="connsiteX4" fmla="*/ 6820648 w 7923900"/>
              <a:gd name="connsiteY4" fmla="*/ 1090435 h 3218847"/>
              <a:gd name="connsiteX5" fmla="*/ 6659404 w 7923900"/>
              <a:gd name="connsiteY5" fmla="*/ 2365427 h 3218847"/>
              <a:gd name="connsiteX6" fmla="*/ 4720172 w 7923900"/>
              <a:gd name="connsiteY6" fmla="*/ 2974742 h 3218847"/>
              <a:gd name="connsiteX7" fmla="*/ 2608399 w 7923900"/>
              <a:gd name="connsiteY7" fmla="*/ 2493017 h 3218847"/>
              <a:gd name="connsiteX8" fmla="*/ 642040 w 7923900"/>
              <a:gd name="connsiteY8" fmla="*/ 1058536 h 3218847"/>
              <a:gd name="connsiteX0" fmla="*/ 642040 w 7923900"/>
              <a:gd name="connsiteY0" fmla="*/ 1058536 h 3218847"/>
              <a:gd name="connsiteX1" fmla="*/ 1608940 w 7923900"/>
              <a:gd name="connsiteY1" fmla="*/ 525993 h 3218847"/>
              <a:gd name="connsiteX2" fmla="*/ 3625019 w 7923900"/>
              <a:gd name="connsiteY2" fmla="*/ 216220 h 3218847"/>
              <a:gd name="connsiteX3" fmla="*/ 5745004 w 7923900"/>
              <a:gd name="connsiteY3" fmla="*/ 494097 h 3218847"/>
              <a:gd name="connsiteX4" fmla="*/ 6820648 w 7923900"/>
              <a:gd name="connsiteY4" fmla="*/ 1090435 h 3218847"/>
              <a:gd name="connsiteX5" fmla="*/ 6659404 w 7923900"/>
              <a:gd name="connsiteY5" fmla="*/ 2365427 h 3218847"/>
              <a:gd name="connsiteX6" fmla="*/ 4720172 w 7923900"/>
              <a:gd name="connsiteY6" fmla="*/ 2974742 h 3218847"/>
              <a:gd name="connsiteX7" fmla="*/ 2608399 w 7923900"/>
              <a:gd name="connsiteY7" fmla="*/ 2493017 h 3218847"/>
              <a:gd name="connsiteX8" fmla="*/ 642040 w 7923900"/>
              <a:gd name="connsiteY8" fmla="*/ 1058536 h 3218847"/>
              <a:gd name="connsiteX0" fmla="*/ 642040 w 7923900"/>
              <a:gd name="connsiteY0" fmla="*/ 1106883 h 3267194"/>
              <a:gd name="connsiteX1" fmla="*/ 1608940 w 7923900"/>
              <a:gd name="connsiteY1" fmla="*/ 574340 h 3267194"/>
              <a:gd name="connsiteX2" fmla="*/ 3625019 w 7923900"/>
              <a:gd name="connsiteY2" fmla="*/ 264567 h 3267194"/>
              <a:gd name="connsiteX3" fmla="*/ 5745004 w 7923900"/>
              <a:gd name="connsiteY3" fmla="*/ 542444 h 3267194"/>
              <a:gd name="connsiteX4" fmla="*/ 6820648 w 7923900"/>
              <a:gd name="connsiteY4" fmla="*/ 1138782 h 3267194"/>
              <a:gd name="connsiteX5" fmla="*/ 6659404 w 7923900"/>
              <a:gd name="connsiteY5" fmla="*/ 2413774 h 3267194"/>
              <a:gd name="connsiteX6" fmla="*/ 4720172 w 7923900"/>
              <a:gd name="connsiteY6" fmla="*/ 3023089 h 3267194"/>
              <a:gd name="connsiteX7" fmla="*/ 2608399 w 7923900"/>
              <a:gd name="connsiteY7" fmla="*/ 2541364 h 3267194"/>
              <a:gd name="connsiteX8" fmla="*/ 642040 w 7923900"/>
              <a:gd name="connsiteY8" fmla="*/ 1106883 h 3267194"/>
              <a:gd name="connsiteX0" fmla="*/ 642040 w 7923900"/>
              <a:gd name="connsiteY0" fmla="*/ 1131283 h 3291594"/>
              <a:gd name="connsiteX1" fmla="*/ 1608940 w 7923900"/>
              <a:gd name="connsiteY1" fmla="*/ 598740 h 3291594"/>
              <a:gd name="connsiteX2" fmla="*/ 3625019 w 7923900"/>
              <a:gd name="connsiteY2" fmla="*/ 288967 h 3291594"/>
              <a:gd name="connsiteX3" fmla="*/ 5745004 w 7923900"/>
              <a:gd name="connsiteY3" fmla="*/ 566844 h 3291594"/>
              <a:gd name="connsiteX4" fmla="*/ 6820648 w 7923900"/>
              <a:gd name="connsiteY4" fmla="*/ 1163182 h 3291594"/>
              <a:gd name="connsiteX5" fmla="*/ 6659404 w 7923900"/>
              <a:gd name="connsiteY5" fmla="*/ 2438174 h 3291594"/>
              <a:gd name="connsiteX6" fmla="*/ 4720172 w 7923900"/>
              <a:gd name="connsiteY6" fmla="*/ 3047489 h 3291594"/>
              <a:gd name="connsiteX7" fmla="*/ 2608399 w 7923900"/>
              <a:gd name="connsiteY7" fmla="*/ 2565764 h 3291594"/>
              <a:gd name="connsiteX8" fmla="*/ 642040 w 7923900"/>
              <a:gd name="connsiteY8" fmla="*/ 1131283 h 3291594"/>
              <a:gd name="connsiteX0" fmla="*/ 642040 w 7923900"/>
              <a:gd name="connsiteY0" fmla="*/ 1168997 h 3329308"/>
              <a:gd name="connsiteX1" fmla="*/ 1608940 w 7923900"/>
              <a:gd name="connsiteY1" fmla="*/ 636454 h 3329308"/>
              <a:gd name="connsiteX2" fmla="*/ 3625019 w 7923900"/>
              <a:gd name="connsiteY2" fmla="*/ 326681 h 3329308"/>
              <a:gd name="connsiteX3" fmla="*/ 5745004 w 7923900"/>
              <a:gd name="connsiteY3" fmla="*/ 604558 h 3329308"/>
              <a:gd name="connsiteX4" fmla="*/ 6820648 w 7923900"/>
              <a:gd name="connsiteY4" fmla="*/ 1200896 h 3329308"/>
              <a:gd name="connsiteX5" fmla="*/ 6659404 w 7923900"/>
              <a:gd name="connsiteY5" fmla="*/ 2475888 h 3329308"/>
              <a:gd name="connsiteX6" fmla="*/ 4720172 w 7923900"/>
              <a:gd name="connsiteY6" fmla="*/ 3085203 h 3329308"/>
              <a:gd name="connsiteX7" fmla="*/ 2608399 w 7923900"/>
              <a:gd name="connsiteY7" fmla="*/ 2603478 h 3329308"/>
              <a:gd name="connsiteX8" fmla="*/ 642040 w 7923900"/>
              <a:gd name="connsiteY8" fmla="*/ 1168997 h 332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3900" h="3329308">
                <a:moveTo>
                  <a:pt x="642040" y="1168997"/>
                </a:moveTo>
                <a:cubicBezTo>
                  <a:pt x="592422" y="841160"/>
                  <a:pt x="1058615" y="716589"/>
                  <a:pt x="1608940" y="636454"/>
                </a:cubicBezTo>
                <a:cubicBezTo>
                  <a:pt x="2010409" y="-187959"/>
                  <a:pt x="3180225" y="34285"/>
                  <a:pt x="3625019" y="326681"/>
                </a:cubicBezTo>
                <a:cubicBezTo>
                  <a:pt x="4803460" y="-401649"/>
                  <a:pt x="5648333" y="267470"/>
                  <a:pt x="5745004" y="604558"/>
                </a:cubicBezTo>
                <a:cubicBezTo>
                  <a:pt x="6830502" y="845953"/>
                  <a:pt x="6919885" y="1018371"/>
                  <a:pt x="6820648" y="1200896"/>
                </a:cubicBezTo>
                <a:cubicBezTo>
                  <a:pt x="8465151" y="1245198"/>
                  <a:pt x="8154255" y="2510939"/>
                  <a:pt x="6659404" y="2475888"/>
                </a:cubicBezTo>
                <a:cubicBezTo>
                  <a:pt x="6801967" y="3397767"/>
                  <a:pt x="5257116" y="3414812"/>
                  <a:pt x="4720172" y="3085203"/>
                </a:cubicBezTo>
                <a:cubicBezTo>
                  <a:pt x="3194400" y="3712525"/>
                  <a:pt x="2579251" y="2976008"/>
                  <a:pt x="2608399" y="2603478"/>
                </a:cubicBezTo>
                <a:cubicBezTo>
                  <a:pt x="-371467" y="3294202"/>
                  <a:pt x="-446026" y="1475569"/>
                  <a:pt x="642040" y="1168997"/>
                </a:cubicBezTo>
                <a:close/>
              </a:path>
            </a:pathLst>
          </a:custGeom>
          <a:gradFill>
            <a:gsLst>
              <a:gs pos="7000">
                <a:srgbClr val="CDECFF"/>
              </a:gs>
              <a:gs pos="88000">
                <a:srgbClr val="F7FCFF"/>
              </a:gs>
            </a:gsLst>
            <a:lin ang="16200000" scaled="0"/>
          </a:gradFill>
          <a:ln w="25400">
            <a:solidFill>
              <a:schemeClr val="bg1"/>
            </a:solid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lumMod val="65000"/>
                    <a:lumOff val="35000"/>
                  </a:schemeClr>
                </a:solidFill>
              </a:rPr>
              <a:t>2014</a:t>
            </a:r>
            <a:endParaRPr lang="zh-CN" altLang="en-US" dirty="0">
              <a:solidFill>
                <a:schemeClr val="tx1">
                  <a:lumMod val="65000"/>
                  <a:lumOff val="35000"/>
                </a:schemeClr>
              </a:solidFill>
            </a:endParaRPr>
          </a:p>
        </p:txBody>
      </p:sp>
      <p:sp>
        <p:nvSpPr>
          <p:cNvPr id="58" name="椭圆 13"/>
          <p:cNvSpPr/>
          <p:nvPr/>
        </p:nvSpPr>
        <p:spPr>
          <a:xfrm>
            <a:off x="962854" y="1143185"/>
            <a:ext cx="1976054" cy="830258"/>
          </a:xfrm>
          <a:custGeom>
            <a:avLst/>
            <a:gdLst>
              <a:gd name="connsiteX0" fmla="*/ 0 w 7560840"/>
              <a:gd name="connsiteY0" fmla="*/ 1512168 h 3024336"/>
              <a:gd name="connsiteX1" fmla="*/ 3780420 w 7560840"/>
              <a:gd name="connsiteY1" fmla="*/ 0 h 3024336"/>
              <a:gd name="connsiteX2" fmla="*/ 7560840 w 7560840"/>
              <a:gd name="connsiteY2" fmla="*/ 1512168 h 3024336"/>
              <a:gd name="connsiteX3" fmla="*/ 3780420 w 7560840"/>
              <a:gd name="connsiteY3" fmla="*/ 3024336 h 3024336"/>
              <a:gd name="connsiteX4" fmla="*/ 0 w 7560840"/>
              <a:gd name="connsiteY4" fmla="*/ 1512168 h 3024336"/>
              <a:gd name="connsiteX0" fmla="*/ 1147 w 7561987"/>
              <a:gd name="connsiteY0" fmla="*/ 1437740 h 2949908"/>
              <a:gd name="connsiteX1" fmla="*/ 3494488 w 7561987"/>
              <a:gd name="connsiteY1" fmla="*/ 0 h 2949908"/>
              <a:gd name="connsiteX2" fmla="*/ 7561987 w 7561987"/>
              <a:gd name="connsiteY2" fmla="*/ 1437740 h 2949908"/>
              <a:gd name="connsiteX3" fmla="*/ 3781567 w 7561987"/>
              <a:gd name="connsiteY3" fmla="*/ 2949908 h 2949908"/>
              <a:gd name="connsiteX4" fmla="*/ 1147 w 7561987"/>
              <a:gd name="connsiteY4" fmla="*/ 1437740 h 2949908"/>
              <a:gd name="connsiteX0" fmla="*/ 70627 w 7631467"/>
              <a:gd name="connsiteY0" fmla="*/ 1502427 h 3014595"/>
              <a:gd name="connsiteX1" fmla="*/ 1547889 w 7631467"/>
              <a:gd name="connsiteY1" fmla="*/ 374460 h 3014595"/>
              <a:gd name="connsiteX2" fmla="*/ 3563968 w 7631467"/>
              <a:gd name="connsiteY2" fmla="*/ 64687 h 3014595"/>
              <a:gd name="connsiteX3" fmla="*/ 7631467 w 7631467"/>
              <a:gd name="connsiteY3" fmla="*/ 1502427 h 3014595"/>
              <a:gd name="connsiteX4" fmla="*/ 3851047 w 7631467"/>
              <a:gd name="connsiteY4" fmla="*/ 3014595 h 3014595"/>
              <a:gd name="connsiteX5" fmla="*/ 70627 w 7631467"/>
              <a:gd name="connsiteY5" fmla="*/ 1502427 h 3014595"/>
              <a:gd name="connsiteX0" fmla="*/ 103206 w 7153684"/>
              <a:gd name="connsiteY0" fmla="*/ 907003 h 3023186"/>
              <a:gd name="connsiteX1" fmla="*/ 1070106 w 7153684"/>
              <a:gd name="connsiteY1" fmla="*/ 374460 h 3023186"/>
              <a:gd name="connsiteX2" fmla="*/ 3086185 w 7153684"/>
              <a:gd name="connsiteY2" fmla="*/ 64687 h 3023186"/>
              <a:gd name="connsiteX3" fmla="*/ 7153684 w 7153684"/>
              <a:gd name="connsiteY3" fmla="*/ 1502427 h 3023186"/>
              <a:gd name="connsiteX4" fmla="*/ 3373264 w 7153684"/>
              <a:gd name="connsiteY4" fmla="*/ 3014595 h 3023186"/>
              <a:gd name="connsiteX5" fmla="*/ 103206 w 7153684"/>
              <a:gd name="connsiteY5" fmla="*/ 907003 h 3023186"/>
              <a:gd name="connsiteX0" fmla="*/ 103206 w 7153684"/>
              <a:gd name="connsiteY0" fmla="*/ 907003 h 3056011"/>
              <a:gd name="connsiteX1" fmla="*/ 1070106 w 7153684"/>
              <a:gd name="connsiteY1" fmla="*/ 374460 h 3056011"/>
              <a:gd name="connsiteX2" fmla="*/ 3086185 w 7153684"/>
              <a:gd name="connsiteY2" fmla="*/ 64687 h 3056011"/>
              <a:gd name="connsiteX3" fmla="*/ 7153684 w 7153684"/>
              <a:gd name="connsiteY3" fmla="*/ 1502427 h 3056011"/>
              <a:gd name="connsiteX4" fmla="*/ 3373264 w 7153684"/>
              <a:gd name="connsiteY4" fmla="*/ 3014595 h 3056011"/>
              <a:gd name="connsiteX5" fmla="*/ 1931342 w 7153684"/>
              <a:gd name="connsiteY5" fmla="*/ 2479707 h 3056011"/>
              <a:gd name="connsiteX6" fmla="*/ 103206 w 7153684"/>
              <a:gd name="connsiteY6" fmla="*/ 907003 h 3056011"/>
              <a:gd name="connsiteX0" fmla="*/ 30165 w 7080643"/>
              <a:gd name="connsiteY0" fmla="*/ 907003 h 3040230"/>
              <a:gd name="connsiteX1" fmla="*/ 997065 w 7080643"/>
              <a:gd name="connsiteY1" fmla="*/ 374460 h 3040230"/>
              <a:gd name="connsiteX2" fmla="*/ 3013144 w 7080643"/>
              <a:gd name="connsiteY2" fmla="*/ 64687 h 3040230"/>
              <a:gd name="connsiteX3" fmla="*/ 7080643 w 7080643"/>
              <a:gd name="connsiteY3" fmla="*/ 1502427 h 3040230"/>
              <a:gd name="connsiteX4" fmla="*/ 3300223 w 7080643"/>
              <a:gd name="connsiteY4" fmla="*/ 3014595 h 3040230"/>
              <a:gd name="connsiteX5" fmla="*/ 1996524 w 7080643"/>
              <a:gd name="connsiteY5" fmla="*/ 2341484 h 3040230"/>
              <a:gd name="connsiteX6" fmla="*/ 30165 w 7080643"/>
              <a:gd name="connsiteY6" fmla="*/ 907003 h 3040230"/>
              <a:gd name="connsiteX0" fmla="*/ 30165 w 7080643"/>
              <a:gd name="connsiteY0" fmla="*/ 907003 h 2860795"/>
              <a:gd name="connsiteX1" fmla="*/ 997065 w 7080643"/>
              <a:gd name="connsiteY1" fmla="*/ 374460 h 2860795"/>
              <a:gd name="connsiteX2" fmla="*/ 3013144 w 7080643"/>
              <a:gd name="connsiteY2" fmla="*/ 64687 h 2860795"/>
              <a:gd name="connsiteX3" fmla="*/ 7080643 w 7080643"/>
              <a:gd name="connsiteY3" fmla="*/ 1502427 h 2860795"/>
              <a:gd name="connsiteX4" fmla="*/ 4108297 w 7080643"/>
              <a:gd name="connsiteY4" fmla="*/ 2823209 h 2860795"/>
              <a:gd name="connsiteX5" fmla="*/ 1996524 w 7080643"/>
              <a:gd name="connsiteY5" fmla="*/ 2341484 h 2860795"/>
              <a:gd name="connsiteX6" fmla="*/ 30165 w 7080643"/>
              <a:gd name="connsiteY6" fmla="*/ 907003 h 2860795"/>
              <a:gd name="connsiteX0" fmla="*/ 30165 w 7234734"/>
              <a:gd name="connsiteY0" fmla="*/ 907003 h 2823226"/>
              <a:gd name="connsiteX1" fmla="*/ 997065 w 7234734"/>
              <a:gd name="connsiteY1" fmla="*/ 374460 h 2823226"/>
              <a:gd name="connsiteX2" fmla="*/ 3013144 w 7234734"/>
              <a:gd name="connsiteY2" fmla="*/ 64687 h 2823226"/>
              <a:gd name="connsiteX3" fmla="*/ 7080643 w 7234734"/>
              <a:gd name="connsiteY3" fmla="*/ 1502427 h 2823226"/>
              <a:gd name="connsiteX4" fmla="*/ 6164487 w 7234734"/>
              <a:gd name="connsiteY4" fmla="*/ 2330852 h 2823226"/>
              <a:gd name="connsiteX5" fmla="*/ 4108297 w 7234734"/>
              <a:gd name="connsiteY5" fmla="*/ 2823209 h 2823226"/>
              <a:gd name="connsiteX6" fmla="*/ 1996524 w 7234734"/>
              <a:gd name="connsiteY6" fmla="*/ 2341484 h 2823226"/>
              <a:gd name="connsiteX7" fmla="*/ 30165 w 7234734"/>
              <a:gd name="connsiteY7" fmla="*/ 907003 h 2823226"/>
              <a:gd name="connsiteX0" fmla="*/ 30165 w 7222808"/>
              <a:gd name="connsiteY0" fmla="*/ 907003 h 2825163"/>
              <a:gd name="connsiteX1" fmla="*/ 997065 w 7222808"/>
              <a:gd name="connsiteY1" fmla="*/ 374460 h 2825163"/>
              <a:gd name="connsiteX2" fmla="*/ 3013144 w 7222808"/>
              <a:gd name="connsiteY2" fmla="*/ 64687 h 2825163"/>
              <a:gd name="connsiteX3" fmla="*/ 7080643 w 7222808"/>
              <a:gd name="connsiteY3" fmla="*/ 1502427 h 2825163"/>
              <a:gd name="connsiteX4" fmla="*/ 6047529 w 7222808"/>
              <a:gd name="connsiteY4" fmla="*/ 2213894 h 2825163"/>
              <a:gd name="connsiteX5" fmla="*/ 4108297 w 7222808"/>
              <a:gd name="connsiteY5" fmla="*/ 2823209 h 2825163"/>
              <a:gd name="connsiteX6" fmla="*/ 1996524 w 7222808"/>
              <a:gd name="connsiteY6" fmla="*/ 2341484 h 2825163"/>
              <a:gd name="connsiteX7" fmla="*/ 30165 w 7222808"/>
              <a:gd name="connsiteY7" fmla="*/ 907003 h 2825163"/>
              <a:gd name="connsiteX0" fmla="*/ 30165 w 6522031"/>
              <a:gd name="connsiteY0" fmla="*/ 869241 h 2787401"/>
              <a:gd name="connsiteX1" fmla="*/ 997065 w 6522031"/>
              <a:gd name="connsiteY1" fmla="*/ 336698 h 2787401"/>
              <a:gd name="connsiteX2" fmla="*/ 3013144 w 6522031"/>
              <a:gd name="connsiteY2" fmla="*/ 26925 h 2787401"/>
              <a:gd name="connsiteX3" fmla="*/ 6208773 w 6522031"/>
              <a:gd name="connsiteY3" fmla="*/ 901140 h 2787401"/>
              <a:gd name="connsiteX4" fmla="*/ 6047529 w 6522031"/>
              <a:gd name="connsiteY4" fmla="*/ 2176132 h 2787401"/>
              <a:gd name="connsiteX5" fmla="*/ 4108297 w 6522031"/>
              <a:gd name="connsiteY5" fmla="*/ 2785447 h 2787401"/>
              <a:gd name="connsiteX6" fmla="*/ 1996524 w 6522031"/>
              <a:gd name="connsiteY6" fmla="*/ 2303722 h 2787401"/>
              <a:gd name="connsiteX7" fmla="*/ 30165 w 6522031"/>
              <a:gd name="connsiteY7" fmla="*/ 869241 h 2787401"/>
              <a:gd name="connsiteX0" fmla="*/ 30165 w 6372442"/>
              <a:gd name="connsiteY0" fmla="*/ 844520 h 2762680"/>
              <a:gd name="connsiteX1" fmla="*/ 997065 w 6372442"/>
              <a:gd name="connsiteY1" fmla="*/ 311977 h 2762680"/>
              <a:gd name="connsiteX2" fmla="*/ 3013144 w 6372442"/>
              <a:gd name="connsiteY2" fmla="*/ 2204 h 2762680"/>
              <a:gd name="connsiteX3" fmla="*/ 5111864 w 6372442"/>
              <a:gd name="connsiteY3" fmla="*/ 418304 h 2762680"/>
              <a:gd name="connsiteX4" fmla="*/ 6208773 w 6372442"/>
              <a:gd name="connsiteY4" fmla="*/ 876419 h 2762680"/>
              <a:gd name="connsiteX5" fmla="*/ 6047529 w 6372442"/>
              <a:gd name="connsiteY5" fmla="*/ 2151411 h 2762680"/>
              <a:gd name="connsiteX6" fmla="*/ 4108297 w 6372442"/>
              <a:gd name="connsiteY6" fmla="*/ 2760726 h 2762680"/>
              <a:gd name="connsiteX7" fmla="*/ 1996524 w 6372442"/>
              <a:gd name="connsiteY7" fmla="*/ 2279001 h 2762680"/>
              <a:gd name="connsiteX8" fmla="*/ 30165 w 6372442"/>
              <a:gd name="connsiteY8" fmla="*/ 844520 h 2762680"/>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7073018"/>
              <a:gd name="connsiteY0" fmla="*/ 842466 h 2760626"/>
              <a:gd name="connsiteX1" fmla="*/ 997065 w 7073018"/>
              <a:gd name="connsiteY1" fmla="*/ 309923 h 2760626"/>
              <a:gd name="connsiteX2" fmla="*/ 3013144 w 7073018"/>
              <a:gd name="connsiteY2" fmla="*/ 150 h 2760626"/>
              <a:gd name="connsiteX3" fmla="*/ 5133129 w 7073018"/>
              <a:gd name="connsiteY3" fmla="*/ 278027 h 2760626"/>
              <a:gd name="connsiteX4" fmla="*/ 6208773 w 7073018"/>
              <a:gd name="connsiteY4" fmla="*/ 874365 h 2760626"/>
              <a:gd name="connsiteX5" fmla="*/ 6047529 w 7073018"/>
              <a:gd name="connsiteY5" fmla="*/ 2149357 h 2760626"/>
              <a:gd name="connsiteX6" fmla="*/ 4108297 w 7073018"/>
              <a:gd name="connsiteY6" fmla="*/ 2758672 h 2760626"/>
              <a:gd name="connsiteX7" fmla="*/ 1996524 w 7073018"/>
              <a:gd name="connsiteY7" fmla="*/ 2276947 h 2760626"/>
              <a:gd name="connsiteX8" fmla="*/ 30165 w 7073018"/>
              <a:gd name="connsiteY8" fmla="*/ 842466 h 2760626"/>
              <a:gd name="connsiteX0" fmla="*/ 30165 w 7314880"/>
              <a:gd name="connsiteY0" fmla="*/ 842466 h 2760626"/>
              <a:gd name="connsiteX1" fmla="*/ 997065 w 7314880"/>
              <a:gd name="connsiteY1" fmla="*/ 309923 h 2760626"/>
              <a:gd name="connsiteX2" fmla="*/ 3013144 w 7314880"/>
              <a:gd name="connsiteY2" fmla="*/ 150 h 2760626"/>
              <a:gd name="connsiteX3" fmla="*/ 5133129 w 7314880"/>
              <a:gd name="connsiteY3" fmla="*/ 278027 h 2760626"/>
              <a:gd name="connsiteX4" fmla="*/ 6208773 w 7314880"/>
              <a:gd name="connsiteY4" fmla="*/ 874365 h 2760626"/>
              <a:gd name="connsiteX5" fmla="*/ 6047529 w 7314880"/>
              <a:gd name="connsiteY5" fmla="*/ 2149357 h 2760626"/>
              <a:gd name="connsiteX6" fmla="*/ 4108297 w 7314880"/>
              <a:gd name="connsiteY6" fmla="*/ 2758672 h 2760626"/>
              <a:gd name="connsiteX7" fmla="*/ 1996524 w 7314880"/>
              <a:gd name="connsiteY7" fmla="*/ 2276947 h 2760626"/>
              <a:gd name="connsiteX8" fmla="*/ 30165 w 7314880"/>
              <a:gd name="connsiteY8" fmla="*/ 842466 h 2760626"/>
              <a:gd name="connsiteX0" fmla="*/ 30165 w 7257972"/>
              <a:gd name="connsiteY0" fmla="*/ 842466 h 2760626"/>
              <a:gd name="connsiteX1" fmla="*/ 997065 w 7257972"/>
              <a:gd name="connsiteY1" fmla="*/ 309923 h 2760626"/>
              <a:gd name="connsiteX2" fmla="*/ 3013144 w 7257972"/>
              <a:gd name="connsiteY2" fmla="*/ 150 h 2760626"/>
              <a:gd name="connsiteX3" fmla="*/ 5133129 w 7257972"/>
              <a:gd name="connsiteY3" fmla="*/ 278027 h 2760626"/>
              <a:gd name="connsiteX4" fmla="*/ 6208773 w 7257972"/>
              <a:gd name="connsiteY4" fmla="*/ 874365 h 2760626"/>
              <a:gd name="connsiteX5" fmla="*/ 6047529 w 7257972"/>
              <a:gd name="connsiteY5" fmla="*/ 2149357 h 2760626"/>
              <a:gd name="connsiteX6" fmla="*/ 4108297 w 7257972"/>
              <a:gd name="connsiteY6" fmla="*/ 2758672 h 2760626"/>
              <a:gd name="connsiteX7" fmla="*/ 1996524 w 7257972"/>
              <a:gd name="connsiteY7" fmla="*/ 2276947 h 2760626"/>
              <a:gd name="connsiteX8" fmla="*/ 30165 w 7257972"/>
              <a:gd name="connsiteY8" fmla="*/ 842466 h 2760626"/>
              <a:gd name="connsiteX0" fmla="*/ 30165 w 7312025"/>
              <a:gd name="connsiteY0" fmla="*/ 842466 h 2760626"/>
              <a:gd name="connsiteX1" fmla="*/ 997065 w 7312025"/>
              <a:gd name="connsiteY1" fmla="*/ 309923 h 2760626"/>
              <a:gd name="connsiteX2" fmla="*/ 3013144 w 7312025"/>
              <a:gd name="connsiteY2" fmla="*/ 150 h 2760626"/>
              <a:gd name="connsiteX3" fmla="*/ 5133129 w 7312025"/>
              <a:gd name="connsiteY3" fmla="*/ 278027 h 2760626"/>
              <a:gd name="connsiteX4" fmla="*/ 6208773 w 7312025"/>
              <a:gd name="connsiteY4" fmla="*/ 874365 h 2760626"/>
              <a:gd name="connsiteX5" fmla="*/ 6047529 w 7312025"/>
              <a:gd name="connsiteY5" fmla="*/ 2149357 h 2760626"/>
              <a:gd name="connsiteX6" fmla="*/ 4108297 w 7312025"/>
              <a:gd name="connsiteY6" fmla="*/ 2758672 h 2760626"/>
              <a:gd name="connsiteX7" fmla="*/ 1996524 w 7312025"/>
              <a:gd name="connsiteY7" fmla="*/ 2276947 h 2760626"/>
              <a:gd name="connsiteX8" fmla="*/ 30165 w 7312025"/>
              <a:gd name="connsiteY8" fmla="*/ 842466 h 2760626"/>
              <a:gd name="connsiteX0" fmla="*/ 30165 w 7312025"/>
              <a:gd name="connsiteY0" fmla="*/ 842466 h 2800573"/>
              <a:gd name="connsiteX1" fmla="*/ 997065 w 7312025"/>
              <a:gd name="connsiteY1" fmla="*/ 309923 h 2800573"/>
              <a:gd name="connsiteX2" fmla="*/ 3013144 w 7312025"/>
              <a:gd name="connsiteY2" fmla="*/ 150 h 2800573"/>
              <a:gd name="connsiteX3" fmla="*/ 5133129 w 7312025"/>
              <a:gd name="connsiteY3" fmla="*/ 278027 h 2800573"/>
              <a:gd name="connsiteX4" fmla="*/ 6208773 w 7312025"/>
              <a:gd name="connsiteY4" fmla="*/ 874365 h 2800573"/>
              <a:gd name="connsiteX5" fmla="*/ 6047529 w 7312025"/>
              <a:gd name="connsiteY5" fmla="*/ 2149357 h 2800573"/>
              <a:gd name="connsiteX6" fmla="*/ 4108297 w 7312025"/>
              <a:gd name="connsiteY6" fmla="*/ 2758672 h 2800573"/>
              <a:gd name="connsiteX7" fmla="*/ 1996524 w 7312025"/>
              <a:gd name="connsiteY7" fmla="*/ 2276947 h 2800573"/>
              <a:gd name="connsiteX8" fmla="*/ 30165 w 7312025"/>
              <a:gd name="connsiteY8" fmla="*/ 842466 h 2800573"/>
              <a:gd name="connsiteX0" fmla="*/ 30165 w 7312025"/>
              <a:gd name="connsiteY0" fmla="*/ 842466 h 2953908"/>
              <a:gd name="connsiteX1" fmla="*/ 997065 w 7312025"/>
              <a:gd name="connsiteY1" fmla="*/ 309923 h 2953908"/>
              <a:gd name="connsiteX2" fmla="*/ 3013144 w 7312025"/>
              <a:gd name="connsiteY2" fmla="*/ 150 h 2953908"/>
              <a:gd name="connsiteX3" fmla="*/ 5133129 w 7312025"/>
              <a:gd name="connsiteY3" fmla="*/ 278027 h 2953908"/>
              <a:gd name="connsiteX4" fmla="*/ 6208773 w 7312025"/>
              <a:gd name="connsiteY4" fmla="*/ 874365 h 2953908"/>
              <a:gd name="connsiteX5" fmla="*/ 6047529 w 7312025"/>
              <a:gd name="connsiteY5" fmla="*/ 2149357 h 2953908"/>
              <a:gd name="connsiteX6" fmla="*/ 4108297 w 7312025"/>
              <a:gd name="connsiteY6" fmla="*/ 2758672 h 2953908"/>
              <a:gd name="connsiteX7" fmla="*/ 1996524 w 7312025"/>
              <a:gd name="connsiteY7" fmla="*/ 2276947 h 2953908"/>
              <a:gd name="connsiteX8" fmla="*/ 30165 w 7312025"/>
              <a:gd name="connsiteY8" fmla="*/ 842466 h 2953908"/>
              <a:gd name="connsiteX0" fmla="*/ 30165 w 7312025"/>
              <a:gd name="connsiteY0" fmla="*/ 842466 h 2953908"/>
              <a:gd name="connsiteX1" fmla="*/ 997065 w 7312025"/>
              <a:gd name="connsiteY1" fmla="*/ 309923 h 2953908"/>
              <a:gd name="connsiteX2" fmla="*/ 3013144 w 7312025"/>
              <a:gd name="connsiteY2" fmla="*/ 150 h 2953908"/>
              <a:gd name="connsiteX3" fmla="*/ 5133129 w 7312025"/>
              <a:gd name="connsiteY3" fmla="*/ 278027 h 2953908"/>
              <a:gd name="connsiteX4" fmla="*/ 6208773 w 7312025"/>
              <a:gd name="connsiteY4" fmla="*/ 874365 h 2953908"/>
              <a:gd name="connsiteX5" fmla="*/ 6047529 w 7312025"/>
              <a:gd name="connsiteY5" fmla="*/ 2149357 h 2953908"/>
              <a:gd name="connsiteX6" fmla="*/ 4108297 w 7312025"/>
              <a:gd name="connsiteY6" fmla="*/ 2758672 h 2953908"/>
              <a:gd name="connsiteX7" fmla="*/ 1996524 w 7312025"/>
              <a:gd name="connsiteY7" fmla="*/ 2276947 h 2953908"/>
              <a:gd name="connsiteX8" fmla="*/ 30165 w 7312025"/>
              <a:gd name="connsiteY8" fmla="*/ 842466 h 2953908"/>
              <a:gd name="connsiteX0" fmla="*/ 30165 w 7312025"/>
              <a:gd name="connsiteY0" fmla="*/ 842466 h 2999228"/>
              <a:gd name="connsiteX1" fmla="*/ 997065 w 7312025"/>
              <a:gd name="connsiteY1" fmla="*/ 309923 h 2999228"/>
              <a:gd name="connsiteX2" fmla="*/ 3013144 w 7312025"/>
              <a:gd name="connsiteY2" fmla="*/ 150 h 2999228"/>
              <a:gd name="connsiteX3" fmla="*/ 5133129 w 7312025"/>
              <a:gd name="connsiteY3" fmla="*/ 278027 h 2999228"/>
              <a:gd name="connsiteX4" fmla="*/ 6208773 w 7312025"/>
              <a:gd name="connsiteY4" fmla="*/ 874365 h 2999228"/>
              <a:gd name="connsiteX5" fmla="*/ 6047529 w 7312025"/>
              <a:gd name="connsiteY5" fmla="*/ 2149357 h 2999228"/>
              <a:gd name="connsiteX6" fmla="*/ 4108297 w 7312025"/>
              <a:gd name="connsiteY6" fmla="*/ 2758672 h 2999228"/>
              <a:gd name="connsiteX7" fmla="*/ 1996524 w 7312025"/>
              <a:gd name="connsiteY7" fmla="*/ 2276947 h 2999228"/>
              <a:gd name="connsiteX8" fmla="*/ 30165 w 7312025"/>
              <a:gd name="connsiteY8" fmla="*/ 842466 h 2999228"/>
              <a:gd name="connsiteX0" fmla="*/ 30165 w 7312025"/>
              <a:gd name="connsiteY0" fmla="*/ 842466 h 3002777"/>
              <a:gd name="connsiteX1" fmla="*/ 997065 w 7312025"/>
              <a:gd name="connsiteY1" fmla="*/ 309923 h 3002777"/>
              <a:gd name="connsiteX2" fmla="*/ 3013144 w 7312025"/>
              <a:gd name="connsiteY2" fmla="*/ 150 h 3002777"/>
              <a:gd name="connsiteX3" fmla="*/ 5133129 w 7312025"/>
              <a:gd name="connsiteY3" fmla="*/ 278027 h 3002777"/>
              <a:gd name="connsiteX4" fmla="*/ 6208773 w 7312025"/>
              <a:gd name="connsiteY4" fmla="*/ 874365 h 3002777"/>
              <a:gd name="connsiteX5" fmla="*/ 6047529 w 7312025"/>
              <a:gd name="connsiteY5" fmla="*/ 2149357 h 3002777"/>
              <a:gd name="connsiteX6" fmla="*/ 4108297 w 7312025"/>
              <a:gd name="connsiteY6" fmla="*/ 2758672 h 3002777"/>
              <a:gd name="connsiteX7" fmla="*/ 1996524 w 7312025"/>
              <a:gd name="connsiteY7" fmla="*/ 2276947 h 3002777"/>
              <a:gd name="connsiteX8" fmla="*/ 30165 w 7312025"/>
              <a:gd name="connsiteY8" fmla="*/ 842466 h 3002777"/>
              <a:gd name="connsiteX0" fmla="*/ 299983 w 7581843"/>
              <a:gd name="connsiteY0" fmla="*/ 842466 h 3002777"/>
              <a:gd name="connsiteX1" fmla="*/ 1266883 w 7581843"/>
              <a:gd name="connsiteY1" fmla="*/ 309923 h 3002777"/>
              <a:gd name="connsiteX2" fmla="*/ 3282962 w 7581843"/>
              <a:gd name="connsiteY2" fmla="*/ 150 h 3002777"/>
              <a:gd name="connsiteX3" fmla="*/ 5402947 w 7581843"/>
              <a:gd name="connsiteY3" fmla="*/ 278027 h 3002777"/>
              <a:gd name="connsiteX4" fmla="*/ 6478591 w 7581843"/>
              <a:gd name="connsiteY4" fmla="*/ 874365 h 3002777"/>
              <a:gd name="connsiteX5" fmla="*/ 6317347 w 7581843"/>
              <a:gd name="connsiteY5" fmla="*/ 2149357 h 3002777"/>
              <a:gd name="connsiteX6" fmla="*/ 4378115 w 7581843"/>
              <a:gd name="connsiteY6" fmla="*/ 2758672 h 3002777"/>
              <a:gd name="connsiteX7" fmla="*/ 2266342 w 7581843"/>
              <a:gd name="connsiteY7" fmla="*/ 2276947 h 3002777"/>
              <a:gd name="connsiteX8" fmla="*/ 299983 w 7581843"/>
              <a:gd name="connsiteY8" fmla="*/ 842466 h 3002777"/>
              <a:gd name="connsiteX0" fmla="*/ 345344 w 7627204"/>
              <a:gd name="connsiteY0" fmla="*/ 842466 h 3002777"/>
              <a:gd name="connsiteX1" fmla="*/ 1312244 w 7627204"/>
              <a:gd name="connsiteY1" fmla="*/ 309923 h 3002777"/>
              <a:gd name="connsiteX2" fmla="*/ 3328323 w 7627204"/>
              <a:gd name="connsiteY2" fmla="*/ 150 h 3002777"/>
              <a:gd name="connsiteX3" fmla="*/ 5448308 w 7627204"/>
              <a:gd name="connsiteY3" fmla="*/ 278027 h 3002777"/>
              <a:gd name="connsiteX4" fmla="*/ 6523952 w 7627204"/>
              <a:gd name="connsiteY4" fmla="*/ 874365 h 3002777"/>
              <a:gd name="connsiteX5" fmla="*/ 6362708 w 7627204"/>
              <a:gd name="connsiteY5" fmla="*/ 2149357 h 3002777"/>
              <a:gd name="connsiteX6" fmla="*/ 4423476 w 7627204"/>
              <a:gd name="connsiteY6" fmla="*/ 2758672 h 3002777"/>
              <a:gd name="connsiteX7" fmla="*/ 2311703 w 7627204"/>
              <a:gd name="connsiteY7" fmla="*/ 2276947 h 3002777"/>
              <a:gd name="connsiteX8" fmla="*/ 345344 w 7627204"/>
              <a:gd name="connsiteY8" fmla="*/ 842466 h 3002777"/>
              <a:gd name="connsiteX0" fmla="*/ 345344 w 7627204"/>
              <a:gd name="connsiteY0" fmla="*/ 842466 h 3002777"/>
              <a:gd name="connsiteX1" fmla="*/ 1312244 w 7627204"/>
              <a:gd name="connsiteY1" fmla="*/ 309923 h 3002777"/>
              <a:gd name="connsiteX2" fmla="*/ 3328323 w 7627204"/>
              <a:gd name="connsiteY2" fmla="*/ 150 h 3002777"/>
              <a:gd name="connsiteX3" fmla="*/ 5448308 w 7627204"/>
              <a:gd name="connsiteY3" fmla="*/ 278027 h 3002777"/>
              <a:gd name="connsiteX4" fmla="*/ 6523952 w 7627204"/>
              <a:gd name="connsiteY4" fmla="*/ 874365 h 3002777"/>
              <a:gd name="connsiteX5" fmla="*/ 6362708 w 7627204"/>
              <a:gd name="connsiteY5" fmla="*/ 2149357 h 3002777"/>
              <a:gd name="connsiteX6" fmla="*/ 4423476 w 7627204"/>
              <a:gd name="connsiteY6" fmla="*/ 2758672 h 3002777"/>
              <a:gd name="connsiteX7" fmla="*/ 2311703 w 7627204"/>
              <a:gd name="connsiteY7" fmla="*/ 2276947 h 3002777"/>
              <a:gd name="connsiteX8" fmla="*/ 345344 w 7627204"/>
              <a:gd name="connsiteY8" fmla="*/ 842466 h 3002777"/>
              <a:gd name="connsiteX0" fmla="*/ 709296 w 7991156"/>
              <a:gd name="connsiteY0" fmla="*/ 842466 h 3002777"/>
              <a:gd name="connsiteX1" fmla="*/ 1676196 w 7991156"/>
              <a:gd name="connsiteY1" fmla="*/ 309923 h 3002777"/>
              <a:gd name="connsiteX2" fmla="*/ 3692275 w 7991156"/>
              <a:gd name="connsiteY2" fmla="*/ 150 h 3002777"/>
              <a:gd name="connsiteX3" fmla="*/ 5812260 w 7991156"/>
              <a:gd name="connsiteY3" fmla="*/ 278027 h 3002777"/>
              <a:gd name="connsiteX4" fmla="*/ 6887904 w 7991156"/>
              <a:gd name="connsiteY4" fmla="*/ 874365 h 3002777"/>
              <a:gd name="connsiteX5" fmla="*/ 6726660 w 7991156"/>
              <a:gd name="connsiteY5" fmla="*/ 2149357 h 3002777"/>
              <a:gd name="connsiteX6" fmla="*/ 4787428 w 7991156"/>
              <a:gd name="connsiteY6" fmla="*/ 2758672 h 3002777"/>
              <a:gd name="connsiteX7" fmla="*/ 2675655 w 7991156"/>
              <a:gd name="connsiteY7" fmla="*/ 2276947 h 3002777"/>
              <a:gd name="connsiteX8" fmla="*/ 709296 w 7991156"/>
              <a:gd name="connsiteY8" fmla="*/ 842466 h 3002777"/>
              <a:gd name="connsiteX0" fmla="*/ 551103 w 7832963"/>
              <a:gd name="connsiteY0" fmla="*/ 842466 h 3002777"/>
              <a:gd name="connsiteX1" fmla="*/ 1518003 w 7832963"/>
              <a:gd name="connsiteY1" fmla="*/ 309923 h 3002777"/>
              <a:gd name="connsiteX2" fmla="*/ 3534082 w 7832963"/>
              <a:gd name="connsiteY2" fmla="*/ 150 h 3002777"/>
              <a:gd name="connsiteX3" fmla="*/ 5654067 w 7832963"/>
              <a:gd name="connsiteY3" fmla="*/ 278027 h 3002777"/>
              <a:gd name="connsiteX4" fmla="*/ 6729711 w 7832963"/>
              <a:gd name="connsiteY4" fmla="*/ 874365 h 3002777"/>
              <a:gd name="connsiteX5" fmla="*/ 6568467 w 7832963"/>
              <a:gd name="connsiteY5" fmla="*/ 2149357 h 3002777"/>
              <a:gd name="connsiteX6" fmla="*/ 4629235 w 7832963"/>
              <a:gd name="connsiteY6" fmla="*/ 2758672 h 3002777"/>
              <a:gd name="connsiteX7" fmla="*/ 2517462 w 7832963"/>
              <a:gd name="connsiteY7" fmla="*/ 2276947 h 3002777"/>
              <a:gd name="connsiteX8" fmla="*/ 551103 w 7832963"/>
              <a:gd name="connsiteY8" fmla="*/ 842466 h 3002777"/>
              <a:gd name="connsiteX0" fmla="*/ 658540 w 7940400"/>
              <a:gd name="connsiteY0" fmla="*/ 842466 h 3002777"/>
              <a:gd name="connsiteX1" fmla="*/ 1625440 w 7940400"/>
              <a:gd name="connsiteY1" fmla="*/ 309923 h 3002777"/>
              <a:gd name="connsiteX2" fmla="*/ 3641519 w 7940400"/>
              <a:gd name="connsiteY2" fmla="*/ 150 h 3002777"/>
              <a:gd name="connsiteX3" fmla="*/ 5761504 w 7940400"/>
              <a:gd name="connsiteY3" fmla="*/ 278027 h 3002777"/>
              <a:gd name="connsiteX4" fmla="*/ 6837148 w 7940400"/>
              <a:gd name="connsiteY4" fmla="*/ 874365 h 3002777"/>
              <a:gd name="connsiteX5" fmla="*/ 6675904 w 7940400"/>
              <a:gd name="connsiteY5" fmla="*/ 2149357 h 3002777"/>
              <a:gd name="connsiteX6" fmla="*/ 4736672 w 7940400"/>
              <a:gd name="connsiteY6" fmla="*/ 2758672 h 3002777"/>
              <a:gd name="connsiteX7" fmla="*/ 2624899 w 7940400"/>
              <a:gd name="connsiteY7" fmla="*/ 2276947 h 3002777"/>
              <a:gd name="connsiteX8" fmla="*/ 658540 w 7940400"/>
              <a:gd name="connsiteY8" fmla="*/ 842466 h 3002777"/>
              <a:gd name="connsiteX0" fmla="*/ 642040 w 7923900"/>
              <a:gd name="connsiteY0" fmla="*/ 842466 h 3002777"/>
              <a:gd name="connsiteX1" fmla="*/ 1608940 w 7923900"/>
              <a:gd name="connsiteY1" fmla="*/ 309923 h 3002777"/>
              <a:gd name="connsiteX2" fmla="*/ 3625019 w 7923900"/>
              <a:gd name="connsiteY2" fmla="*/ 150 h 3002777"/>
              <a:gd name="connsiteX3" fmla="*/ 5745004 w 7923900"/>
              <a:gd name="connsiteY3" fmla="*/ 278027 h 3002777"/>
              <a:gd name="connsiteX4" fmla="*/ 6820648 w 7923900"/>
              <a:gd name="connsiteY4" fmla="*/ 874365 h 3002777"/>
              <a:gd name="connsiteX5" fmla="*/ 6659404 w 7923900"/>
              <a:gd name="connsiteY5" fmla="*/ 2149357 h 3002777"/>
              <a:gd name="connsiteX6" fmla="*/ 4720172 w 7923900"/>
              <a:gd name="connsiteY6" fmla="*/ 2758672 h 3002777"/>
              <a:gd name="connsiteX7" fmla="*/ 2608399 w 7923900"/>
              <a:gd name="connsiteY7" fmla="*/ 2276947 h 3002777"/>
              <a:gd name="connsiteX8" fmla="*/ 642040 w 7923900"/>
              <a:gd name="connsiteY8" fmla="*/ 842466 h 3002777"/>
              <a:gd name="connsiteX0" fmla="*/ 642040 w 7923900"/>
              <a:gd name="connsiteY0" fmla="*/ 842466 h 3002777"/>
              <a:gd name="connsiteX1" fmla="*/ 1608940 w 7923900"/>
              <a:gd name="connsiteY1" fmla="*/ 309923 h 3002777"/>
              <a:gd name="connsiteX2" fmla="*/ 3625019 w 7923900"/>
              <a:gd name="connsiteY2" fmla="*/ 150 h 3002777"/>
              <a:gd name="connsiteX3" fmla="*/ 5745004 w 7923900"/>
              <a:gd name="connsiteY3" fmla="*/ 278027 h 3002777"/>
              <a:gd name="connsiteX4" fmla="*/ 6820648 w 7923900"/>
              <a:gd name="connsiteY4" fmla="*/ 874365 h 3002777"/>
              <a:gd name="connsiteX5" fmla="*/ 6659404 w 7923900"/>
              <a:gd name="connsiteY5" fmla="*/ 2149357 h 3002777"/>
              <a:gd name="connsiteX6" fmla="*/ 4720172 w 7923900"/>
              <a:gd name="connsiteY6" fmla="*/ 2758672 h 3002777"/>
              <a:gd name="connsiteX7" fmla="*/ 2608399 w 7923900"/>
              <a:gd name="connsiteY7" fmla="*/ 2276947 h 3002777"/>
              <a:gd name="connsiteX8" fmla="*/ 642040 w 7923900"/>
              <a:gd name="connsiteY8" fmla="*/ 842466 h 3002777"/>
              <a:gd name="connsiteX0" fmla="*/ 642040 w 7923900"/>
              <a:gd name="connsiteY0" fmla="*/ 999238 h 3159549"/>
              <a:gd name="connsiteX1" fmla="*/ 1608940 w 7923900"/>
              <a:gd name="connsiteY1" fmla="*/ 466695 h 3159549"/>
              <a:gd name="connsiteX2" fmla="*/ 3625019 w 7923900"/>
              <a:gd name="connsiteY2" fmla="*/ 156922 h 3159549"/>
              <a:gd name="connsiteX3" fmla="*/ 5745004 w 7923900"/>
              <a:gd name="connsiteY3" fmla="*/ 434799 h 3159549"/>
              <a:gd name="connsiteX4" fmla="*/ 6820648 w 7923900"/>
              <a:gd name="connsiteY4" fmla="*/ 1031137 h 3159549"/>
              <a:gd name="connsiteX5" fmla="*/ 6659404 w 7923900"/>
              <a:gd name="connsiteY5" fmla="*/ 2306129 h 3159549"/>
              <a:gd name="connsiteX6" fmla="*/ 4720172 w 7923900"/>
              <a:gd name="connsiteY6" fmla="*/ 2915444 h 3159549"/>
              <a:gd name="connsiteX7" fmla="*/ 2608399 w 7923900"/>
              <a:gd name="connsiteY7" fmla="*/ 2433719 h 3159549"/>
              <a:gd name="connsiteX8" fmla="*/ 642040 w 7923900"/>
              <a:gd name="connsiteY8" fmla="*/ 999238 h 3159549"/>
              <a:gd name="connsiteX0" fmla="*/ 642040 w 7923900"/>
              <a:gd name="connsiteY0" fmla="*/ 1058536 h 3218847"/>
              <a:gd name="connsiteX1" fmla="*/ 1608940 w 7923900"/>
              <a:gd name="connsiteY1" fmla="*/ 525993 h 3218847"/>
              <a:gd name="connsiteX2" fmla="*/ 3625019 w 7923900"/>
              <a:gd name="connsiteY2" fmla="*/ 216220 h 3218847"/>
              <a:gd name="connsiteX3" fmla="*/ 5745004 w 7923900"/>
              <a:gd name="connsiteY3" fmla="*/ 494097 h 3218847"/>
              <a:gd name="connsiteX4" fmla="*/ 6820648 w 7923900"/>
              <a:gd name="connsiteY4" fmla="*/ 1090435 h 3218847"/>
              <a:gd name="connsiteX5" fmla="*/ 6659404 w 7923900"/>
              <a:gd name="connsiteY5" fmla="*/ 2365427 h 3218847"/>
              <a:gd name="connsiteX6" fmla="*/ 4720172 w 7923900"/>
              <a:gd name="connsiteY6" fmla="*/ 2974742 h 3218847"/>
              <a:gd name="connsiteX7" fmla="*/ 2608399 w 7923900"/>
              <a:gd name="connsiteY7" fmla="*/ 2493017 h 3218847"/>
              <a:gd name="connsiteX8" fmla="*/ 642040 w 7923900"/>
              <a:gd name="connsiteY8" fmla="*/ 1058536 h 3218847"/>
              <a:gd name="connsiteX0" fmla="*/ 642040 w 7923900"/>
              <a:gd name="connsiteY0" fmla="*/ 1058536 h 3218847"/>
              <a:gd name="connsiteX1" fmla="*/ 1608940 w 7923900"/>
              <a:gd name="connsiteY1" fmla="*/ 525993 h 3218847"/>
              <a:gd name="connsiteX2" fmla="*/ 3625019 w 7923900"/>
              <a:gd name="connsiteY2" fmla="*/ 216220 h 3218847"/>
              <a:gd name="connsiteX3" fmla="*/ 5745004 w 7923900"/>
              <a:gd name="connsiteY3" fmla="*/ 494097 h 3218847"/>
              <a:gd name="connsiteX4" fmla="*/ 6820648 w 7923900"/>
              <a:gd name="connsiteY4" fmla="*/ 1090435 h 3218847"/>
              <a:gd name="connsiteX5" fmla="*/ 6659404 w 7923900"/>
              <a:gd name="connsiteY5" fmla="*/ 2365427 h 3218847"/>
              <a:gd name="connsiteX6" fmla="*/ 4720172 w 7923900"/>
              <a:gd name="connsiteY6" fmla="*/ 2974742 h 3218847"/>
              <a:gd name="connsiteX7" fmla="*/ 2608399 w 7923900"/>
              <a:gd name="connsiteY7" fmla="*/ 2493017 h 3218847"/>
              <a:gd name="connsiteX8" fmla="*/ 642040 w 7923900"/>
              <a:gd name="connsiteY8" fmla="*/ 1058536 h 3218847"/>
              <a:gd name="connsiteX0" fmla="*/ 642040 w 7923900"/>
              <a:gd name="connsiteY0" fmla="*/ 1106883 h 3267194"/>
              <a:gd name="connsiteX1" fmla="*/ 1608940 w 7923900"/>
              <a:gd name="connsiteY1" fmla="*/ 574340 h 3267194"/>
              <a:gd name="connsiteX2" fmla="*/ 3625019 w 7923900"/>
              <a:gd name="connsiteY2" fmla="*/ 264567 h 3267194"/>
              <a:gd name="connsiteX3" fmla="*/ 5745004 w 7923900"/>
              <a:gd name="connsiteY3" fmla="*/ 542444 h 3267194"/>
              <a:gd name="connsiteX4" fmla="*/ 6820648 w 7923900"/>
              <a:gd name="connsiteY4" fmla="*/ 1138782 h 3267194"/>
              <a:gd name="connsiteX5" fmla="*/ 6659404 w 7923900"/>
              <a:gd name="connsiteY5" fmla="*/ 2413774 h 3267194"/>
              <a:gd name="connsiteX6" fmla="*/ 4720172 w 7923900"/>
              <a:gd name="connsiteY6" fmla="*/ 3023089 h 3267194"/>
              <a:gd name="connsiteX7" fmla="*/ 2608399 w 7923900"/>
              <a:gd name="connsiteY7" fmla="*/ 2541364 h 3267194"/>
              <a:gd name="connsiteX8" fmla="*/ 642040 w 7923900"/>
              <a:gd name="connsiteY8" fmla="*/ 1106883 h 3267194"/>
              <a:gd name="connsiteX0" fmla="*/ 642040 w 7923900"/>
              <a:gd name="connsiteY0" fmla="*/ 1131283 h 3291594"/>
              <a:gd name="connsiteX1" fmla="*/ 1608940 w 7923900"/>
              <a:gd name="connsiteY1" fmla="*/ 598740 h 3291594"/>
              <a:gd name="connsiteX2" fmla="*/ 3625019 w 7923900"/>
              <a:gd name="connsiteY2" fmla="*/ 288967 h 3291594"/>
              <a:gd name="connsiteX3" fmla="*/ 5745004 w 7923900"/>
              <a:gd name="connsiteY3" fmla="*/ 566844 h 3291594"/>
              <a:gd name="connsiteX4" fmla="*/ 6820648 w 7923900"/>
              <a:gd name="connsiteY4" fmla="*/ 1163182 h 3291594"/>
              <a:gd name="connsiteX5" fmla="*/ 6659404 w 7923900"/>
              <a:gd name="connsiteY5" fmla="*/ 2438174 h 3291594"/>
              <a:gd name="connsiteX6" fmla="*/ 4720172 w 7923900"/>
              <a:gd name="connsiteY6" fmla="*/ 3047489 h 3291594"/>
              <a:gd name="connsiteX7" fmla="*/ 2608399 w 7923900"/>
              <a:gd name="connsiteY7" fmla="*/ 2565764 h 3291594"/>
              <a:gd name="connsiteX8" fmla="*/ 642040 w 7923900"/>
              <a:gd name="connsiteY8" fmla="*/ 1131283 h 3291594"/>
              <a:gd name="connsiteX0" fmla="*/ 642040 w 7923900"/>
              <a:gd name="connsiteY0" fmla="*/ 1168997 h 3329308"/>
              <a:gd name="connsiteX1" fmla="*/ 1608940 w 7923900"/>
              <a:gd name="connsiteY1" fmla="*/ 636454 h 3329308"/>
              <a:gd name="connsiteX2" fmla="*/ 3625019 w 7923900"/>
              <a:gd name="connsiteY2" fmla="*/ 326681 h 3329308"/>
              <a:gd name="connsiteX3" fmla="*/ 5745004 w 7923900"/>
              <a:gd name="connsiteY3" fmla="*/ 604558 h 3329308"/>
              <a:gd name="connsiteX4" fmla="*/ 6820648 w 7923900"/>
              <a:gd name="connsiteY4" fmla="*/ 1200896 h 3329308"/>
              <a:gd name="connsiteX5" fmla="*/ 6659404 w 7923900"/>
              <a:gd name="connsiteY5" fmla="*/ 2475888 h 3329308"/>
              <a:gd name="connsiteX6" fmla="*/ 4720172 w 7923900"/>
              <a:gd name="connsiteY6" fmla="*/ 3085203 h 3329308"/>
              <a:gd name="connsiteX7" fmla="*/ 2608399 w 7923900"/>
              <a:gd name="connsiteY7" fmla="*/ 2603478 h 3329308"/>
              <a:gd name="connsiteX8" fmla="*/ 642040 w 7923900"/>
              <a:gd name="connsiteY8" fmla="*/ 1168997 h 332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3900" h="3329308">
                <a:moveTo>
                  <a:pt x="642040" y="1168997"/>
                </a:moveTo>
                <a:cubicBezTo>
                  <a:pt x="592422" y="841160"/>
                  <a:pt x="1058615" y="716589"/>
                  <a:pt x="1608940" y="636454"/>
                </a:cubicBezTo>
                <a:cubicBezTo>
                  <a:pt x="2010409" y="-187959"/>
                  <a:pt x="3180225" y="34285"/>
                  <a:pt x="3625019" y="326681"/>
                </a:cubicBezTo>
                <a:cubicBezTo>
                  <a:pt x="4803460" y="-401649"/>
                  <a:pt x="5648333" y="267470"/>
                  <a:pt x="5745004" y="604558"/>
                </a:cubicBezTo>
                <a:cubicBezTo>
                  <a:pt x="6830502" y="845953"/>
                  <a:pt x="6919885" y="1018371"/>
                  <a:pt x="6820648" y="1200896"/>
                </a:cubicBezTo>
                <a:cubicBezTo>
                  <a:pt x="8465151" y="1245198"/>
                  <a:pt x="8154255" y="2510939"/>
                  <a:pt x="6659404" y="2475888"/>
                </a:cubicBezTo>
                <a:cubicBezTo>
                  <a:pt x="6801967" y="3397767"/>
                  <a:pt x="5257116" y="3414812"/>
                  <a:pt x="4720172" y="3085203"/>
                </a:cubicBezTo>
                <a:cubicBezTo>
                  <a:pt x="3194400" y="3712525"/>
                  <a:pt x="2579251" y="2976008"/>
                  <a:pt x="2608399" y="2603478"/>
                </a:cubicBezTo>
                <a:cubicBezTo>
                  <a:pt x="-371467" y="3294202"/>
                  <a:pt x="-446026" y="1475569"/>
                  <a:pt x="642040" y="1168997"/>
                </a:cubicBezTo>
                <a:close/>
              </a:path>
            </a:pathLst>
          </a:custGeom>
          <a:gradFill>
            <a:gsLst>
              <a:gs pos="7000">
                <a:srgbClr val="CDECFF"/>
              </a:gs>
              <a:gs pos="88000">
                <a:srgbClr val="F7FCFF"/>
              </a:gs>
            </a:gsLst>
            <a:lin ang="16200000" scaled="0"/>
          </a:gradFill>
          <a:ln w="25400">
            <a:solidFill>
              <a:schemeClr val="bg1"/>
            </a:solid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椭圆 13"/>
          <p:cNvSpPr/>
          <p:nvPr/>
        </p:nvSpPr>
        <p:spPr>
          <a:xfrm>
            <a:off x="6320934" y="2280460"/>
            <a:ext cx="1510512" cy="466107"/>
          </a:xfrm>
          <a:custGeom>
            <a:avLst/>
            <a:gdLst>
              <a:gd name="connsiteX0" fmla="*/ 0 w 7560840"/>
              <a:gd name="connsiteY0" fmla="*/ 1512168 h 3024336"/>
              <a:gd name="connsiteX1" fmla="*/ 3780420 w 7560840"/>
              <a:gd name="connsiteY1" fmla="*/ 0 h 3024336"/>
              <a:gd name="connsiteX2" fmla="*/ 7560840 w 7560840"/>
              <a:gd name="connsiteY2" fmla="*/ 1512168 h 3024336"/>
              <a:gd name="connsiteX3" fmla="*/ 3780420 w 7560840"/>
              <a:gd name="connsiteY3" fmla="*/ 3024336 h 3024336"/>
              <a:gd name="connsiteX4" fmla="*/ 0 w 7560840"/>
              <a:gd name="connsiteY4" fmla="*/ 1512168 h 3024336"/>
              <a:gd name="connsiteX0" fmla="*/ 1147 w 7561987"/>
              <a:gd name="connsiteY0" fmla="*/ 1437740 h 2949908"/>
              <a:gd name="connsiteX1" fmla="*/ 3494488 w 7561987"/>
              <a:gd name="connsiteY1" fmla="*/ 0 h 2949908"/>
              <a:gd name="connsiteX2" fmla="*/ 7561987 w 7561987"/>
              <a:gd name="connsiteY2" fmla="*/ 1437740 h 2949908"/>
              <a:gd name="connsiteX3" fmla="*/ 3781567 w 7561987"/>
              <a:gd name="connsiteY3" fmla="*/ 2949908 h 2949908"/>
              <a:gd name="connsiteX4" fmla="*/ 1147 w 7561987"/>
              <a:gd name="connsiteY4" fmla="*/ 1437740 h 2949908"/>
              <a:gd name="connsiteX0" fmla="*/ 70627 w 7631467"/>
              <a:gd name="connsiteY0" fmla="*/ 1502427 h 3014595"/>
              <a:gd name="connsiteX1" fmla="*/ 1547889 w 7631467"/>
              <a:gd name="connsiteY1" fmla="*/ 374460 h 3014595"/>
              <a:gd name="connsiteX2" fmla="*/ 3563968 w 7631467"/>
              <a:gd name="connsiteY2" fmla="*/ 64687 h 3014595"/>
              <a:gd name="connsiteX3" fmla="*/ 7631467 w 7631467"/>
              <a:gd name="connsiteY3" fmla="*/ 1502427 h 3014595"/>
              <a:gd name="connsiteX4" fmla="*/ 3851047 w 7631467"/>
              <a:gd name="connsiteY4" fmla="*/ 3014595 h 3014595"/>
              <a:gd name="connsiteX5" fmla="*/ 70627 w 7631467"/>
              <a:gd name="connsiteY5" fmla="*/ 1502427 h 3014595"/>
              <a:gd name="connsiteX0" fmla="*/ 103206 w 7153684"/>
              <a:gd name="connsiteY0" fmla="*/ 907003 h 3023186"/>
              <a:gd name="connsiteX1" fmla="*/ 1070106 w 7153684"/>
              <a:gd name="connsiteY1" fmla="*/ 374460 h 3023186"/>
              <a:gd name="connsiteX2" fmla="*/ 3086185 w 7153684"/>
              <a:gd name="connsiteY2" fmla="*/ 64687 h 3023186"/>
              <a:gd name="connsiteX3" fmla="*/ 7153684 w 7153684"/>
              <a:gd name="connsiteY3" fmla="*/ 1502427 h 3023186"/>
              <a:gd name="connsiteX4" fmla="*/ 3373264 w 7153684"/>
              <a:gd name="connsiteY4" fmla="*/ 3014595 h 3023186"/>
              <a:gd name="connsiteX5" fmla="*/ 103206 w 7153684"/>
              <a:gd name="connsiteY5" fmla="*/ 907003 h 3023186"/>
              <a:gd name="connsiteX0" fmla="*/ 103206 w 7153684"/>
              <a:gd name="connsiteY0" fmla="*/ 907003 h 3056011"/>
              <a:gd name="connsiteX1" fmla="*/ 1070106 w 7153684"/>
              <a:gd name="connsiteY1" fmla="*/ 374460 h 3056011"/>
              <a:gd name="connsiteX2" fmla="*/ 3086185 w 7153684"/>
              <a:gd name="connsiteY2" fmla="*/ 64687 h 3056011"/>
              <a:gd name="connsiteX3" fmla="*/ 7153684 w 7153684"/>
              <a:gd name="connsiteY3" fmla="*/ 1502427 h 3056011"/>
              <a:gd name="connsiteX4" fmla="*/ 3373264 w 7153684"/>
              <a:gd name="connsiteY4" fmla="*/ 3014595 h 3056011"/>
              <a:gd name="connsiteX5" fmla="*/ 1931342 w 7153684"/>
              <a:gd name="connsiteY5" fmla="*/ 2479707 h 3056011"/>
              <a:gd name="connsiteX6" fmla="*/ 103206 w 7153684"/>
              <a:gd name="connsiteY6" fmla="*/ 907003 h 3056011"/>
              <a:gd name="connsiteX0" fmla="*/ 30165 w 7080643"/>
              <a:gd name="connsiteY0" fmla="*/ 907003 h 3040230"/>
              <a:gd name="connsiteX1" fmla="*/ 997065 w 7080643"/>
              <a:gd name="connsiteY1" fmla="*/ 374460 h 3040230"/>
              <a:gd name="connsiteX2" fmla="*/ 3013144 w 7080643"/>
              <a:gd name="connsiteY2" fmla="*/ 64687 h 3040230"/>
              <a:gd name="connsiteX3" fmla="*/ 7080643 w 7080643"/>
              <a:gd name="connsiteY3" fmla="*/ 1502427 h 3040230"/>
              <a:gd name="connsiteX4" fmla="*/ 3300223 w 7080643"/>
              <a:gd name="connsiteY4" fmla="*/ 3014595 h 3040230"/>
              <a:gd name="connsiteX5" fmla="*/ 1996524 w 7080643"/>
              <a:gd name="connsiteY5" fmla="*/ 2341484 h 3040230"/>
              <a:gd name="connsiteX6" fmla="*/ 30165 w 7080643"/>
              <a:gd name="connsiteY6" fmla="*/ 907003 h 3040230"/>
              <a:gd name="connsiteX0" fmla="*/ 30165 w 7080643"/>
              <a:gd name="connsiteY0" fmla="*/ 907003 h 2860795"/>
              <a:gd name="connsiteX1" fmla="*/ 997065 w 7080643"/>
              <a:gd name="connsiteY1" fmla="*/ 374460 h 2860795"/>
              <a:gd name="connsiteX2" fmla="*/ 3013144 w 7080643"/>
              <a:gd name="connsiteY2" fmla="*/ 64687 h 2860795"/>
              <a:gd name="connsiteX3" fmla="*/ 7080643 w 7080643"/>
              <a:gd name="connsiteY3" fmla="*/ 1502427 h 2860795"/>
              <a:gd name="connsiteX4" fmla="*/ 4108297 w 7080643"/>
              <a:gd name="connsiteY4" fmla="*/ 2823209 h 2860795"/>
              <a:gd name="connsiteX5" fmla="*/ 1996524 w 7080643"/>
              <a:gd name="connsiteY5" fmla="*/ 2341484 h 2860795"/>
              <a:gd name="connsiteX6" fmla="*/ 30165 w 7080643"/>
              <a:gd name="connsiteY6" fmla="*/ 907003 h 2860795"/>
              <a:gd name="connsiteX0" fmla="*/ 30165 w 7234734"/>
              <a:gd name="connsiteY0" fmla="*/ 907003 h 2823226"/>
              <a:gd name="connsiteX1" fmla="*/ 997065 w 7234734"/>
              <a:gd name="connsiteY1" fmla="*/ 374460 h 2823226"/>
              <a:gd name="connsiteX2" fmla="*/ 3013144 w 7234734"/>
              <a:gd name="connsiteY2" fmla="*/ 64687 h 2823226"/>
              <a:gd name="connsiteX3" fmla="*/ 7080643 w 7234734"/>
              <a:gd name="connsiteY3" fmla="*/ 1502427 h 2823226"/>
              <a:gd name="connsiteX4" fmla="*/ 6164487 w 7234734"/>
              <a:gd name="connsiteY4" fmla="*/ 2330852 h 2823226"/>
              <a:gd name="connsiteX5" fmla="*/ 4108297 w 7234734"/>
              <a:gd name="connsiteY5" fmla="*/ 2823209 h 2823226"/>
              <a:gd name="connsiteX6" fmla="*/ 1996524 w 7234734"/>
              <a:gd name="connsiteY6" fmla="*/ 2341484 h 2823226"/>
              <a:gd name="connsiteX7" fmla="*/ 30165 w 7234734"/>
              <a:gd name="connsiteY7" fmla="*/ 907003 h 2823226"/>
              <a:gd name="connsiteX0" fmla="*/ 30165 w 7222808"/>
              <a:gd name="connsiteY0" fmla="*/ 907003 h 2825163"/>
              <a:gd name="connsiteX1" fmla="*/ 997065 w 7222808"/>
              <a:gd name="connsiteY1" fmla="*/ 374460 h 2825163"/>
              <a:gd name="connsiteX2" fmla="*/ 3013144 w 7222808"/>
              <a:gd name="connsiteY2" fmla="*/ 64687 h 2825163"/>
              <a:gd name="connsiteX3" fmla="*/ 7080643 w 7222808"/>
              <a:gd name="connsiteY3" fmla="*/ 1502427 h 2825163"/>
              <a:gd name="connsiteX4" fmla="*/ 6047529 w 7222808"/>
              <a:gd name="connsiteY4" fmla="*/ 2213894 h 2825163"/>
              <a:gd name="connsiteX5" fmla="*/ 4108297 w 7222808"/>
              <a:gd name="connsiteY5" fmla="*/ 2823209 h 2825163"/>
              <a:gd name="connsiteX6" fmla="*/ 1996524 w 7222808"/>
              <a:gd name="connsiteY6" fmla="*/ 2341484 h 2825163"/>
              <a:gd name="connsiteX7" fmla="*/ 30165 w 7222808"/>
              <a:gd name="connsiteY7" fmla="*/ 907003 h 2825163"/>
              <a:gd name="connsiteX0" fmla="*/ 30165 w 6522031"/>
              <a:gd name="connsiteY0" fmla="*/ 869241 h 2787401"/>
              <a:gd name="connsiteX1" fmla="*/ 997065 w 6522031"/>
              <a:gd name="connsiteY1" fmla="*/ 336698 h 2787401"/>
              <a:gd name="connsiteX2" fmla="*/ 3013144 w 6522031"/>
              <a:gd name="connsiteY2" fmla="*/ 26925 h 2787401"/>
              <a:gd name="connsiteX3" fmla="*/ 6208773 w 6522031"/>
              <a:gd name="connsiteY3" fmla="*/ 901140 h 2787401"/>
              <a:gd name="connsiteX4" fmla="*/ 6047529 w 6522031"/>
              <a:gd name="connsiteY4" fmla="*/ 2176132 h 2787401"/>
              <a:gd name="connsiteX5" fmla="*/ 4108297 w 6522031"/>
              <a:gd name="connsiteY5" fmla="*/ 2785447 h 2787401"/>
              <a:gd name="connsiteX6" fmla="*/ 1996524 w 6522031"/>
              <a:gd name="connsiteY6" fmla="*/ 2303722 h 2787401"/>
              <a:gd name="connsiteX7" fmla="*/ 30165 w 6522031"/>
              <a:gd name="connsiteY7" fmla="*/ 869241 h 2787401"/>
              <a:gd name="connsiteX0" fmla="*/ 30165 w 6372442"/>
              <a:gd name="connsiteY0" fmla="*/ 844520 h 2762680"/>
              <a:gd name="connsiteX1" fmla="*/ 997065 w 6372442"/>
              <a:gd name="connsiteY1" fmla="*/ 311977 h 2762680"/>
              <a:gd name="connsiteX2" fmla="*/ 3013144 w 6372442"/>
              <a:gd name="connsiteY2" fmla="*/ 2204 h 2762680"/>
              <a:gd name="connsiteX3" fmla="*/ 5111864 w 6372442"/>
              <a:gd name="connsiteY3" fmla="*/ 418304 h 2762680"/>
              <a:gd name="connsiteX4" fmla="*/ 6208773 w 6372442"/>
              <a:gd name="connsiteY4" fmla="*/ 876419 h 2762680"/>
              <a:gd name="connsiteX5" fmla="*/ 6047529 w 6372442"/>
              <a:gd name="connsiteY5" fmla="*/ 2151411 h 2762680"/>
              <a:gd name="connsiteX6" fmla="*/ 4108297 w 6372442"/>
              <a:gd name="connsiteY6" fmla="*/ 2760726 h 2762680"/>
              <a:gd name="connsiteX7" fmla="*/ 1996524 w 6372442"/>
              <a:gd name="connsiteY7" fmla="*/ 2279001 h 2762680"/>
              <a:gd name="connsiteX8" fmla="*/ 30165 w 6372442"/>
              <a:gd name="connsiteY8" fmla="*/ 844520 h 2762680"/>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7073018"/>
              <a:gd name="connsiteY0" fmla="*/ 842466 h 2760626"/>
              <a:gd name="connsiteX1" fmla="*/ 997065 w 7073018"/>
              <a:gd name="connsiteY1" fmla="*/ 309923 h 2760626"/>
              <a:gd name="connsiteX2" fmla="*/ 3013144 w 7073018"/>
              <a:gd name="connsiteY2" fmla="*/ 150 h 2760626"/>
              <a:gd name="connsiteX3" fmla="*/ 5133129 w 7073018"/>
              <a:gd name="connsiteY3" fmla="*/ 278027 h 2760626"/>
              <a:gd name="connsiteX4" fmla="*/ 6208773 w 7073018"/>
              <a:gd name="connsiteY4" fmla="*/ 874365 h 2760626"/>
              <a:gd name="connsiteX5" fmla="*/ 6047529 w 7073018"/>
              <a:gd name="connsiteY5" fmla="*/ 2149357 h 2760626"/>
              <a:gd name="connsiteX6" fmla="*/ 4108297 w 7073018"/>
              <a:gd name="connsiteY6" fmla="*/ 2758672 h 2760626"/>
              <a:gd name="connsiteX7" fmla="*/ 1996524 w 7073018"/>
              <a:gd name="connsiteY7" fmla="*/ 2276947 h 2760626"/>
              <a:gd name="connsiteX8" fmla="*/ 30165 w 7073018"/>
              <a:gd name="connsiteY8" fmla="*/ 842466 h 2760626"/>
              <a:gd name="connsiteX0" fmla="*/ 30165 w 7314880"/>
              <a:gd name="connsiteY0" fmla="*/ 842466 h 2760626"/>
              <a:gd name="connsiteX1" fmla="*/ 997065 w 7314880"/>
              <a:gd name="connsiteY1" fmla="*/ 309923 h 2760626"/>
              <a:gd name="connsiteX2" fmla="*/ 3013144 w 7314880"/>
              <a:gd name="connsiteY2" fmla="*/ 150 h 2760626"/>
              <a:gd name="connsiteX3" fmla="*/ 5133129 w 7314880"/>
              <a:gd name="connsiteY3" fmla="*/ 278027 h 2760626"/>
              <a:gd name="connsiteX4" fmla="*/ 6208773 w 7314880"/>
              <a:gd name="connsiteY4" fmla="*/ 874365 h 2760626"/>
              <a:gd name="connsiteX5" fmla="*/ 6047529 w 7314880"/>
              <a:gd name="connsiteY5" fmla="*/ 2149357 h 2760626"/>
              <a:gd name="connsiteX6" fmla="*/ 4108297 w 7314880"/>
              <a:gd name="connsiteY6" fmla="*/ 2758672 h 2760626"/>
              <a:gd name="connsiteX7" fmla="*/ 1996524 w 7314880"/>
              <a:gd name="connsiteY7" fmla="*/ 2276947 h 2760626"/>
              <a:gd name="connsiteX8" fmla="*/ 30165 w 7314880"/>
              <a:gd name="connsiteY8" fmla="*/ 842466 h 2760626"/>
              <a:gd name="connsiteX0" fmla="*/ 30165 w 7257972"/>
              <a:gd name="connsiteY0" fmla="*/ 842466 h 2760626"/>
              <a:gd name="connsiteX1" fmla="*/ 997065 w 7257972"/>
              <a:gd name="connsiteY1" fmla="*/ 309923 h 2760626"/>
              <a:gd name="connsiteX2" fmla="*/ 3013144 w 7257972"/>
              <a:gd name="connsiteY2" fmla="*/ 150 h 2760626"/>
              <a:gd name="connsiteX3" fmla="*/ 5133129 w 7257972"/>
              <a:gd name="connsiteY3" fmla="*/ 278027 h 2760626"/>
              <a:gd name="connsiteX4" fmla="*/ 6208773 w 7257972"/>
              <a:gd name="connsiteY4" fmla="*/ 874365 h 2760626"/>
              <a:gd name="connsiteX5" fmla="*/ 6047529 w 7257972"/>
              <a:gd name="connsiteY5" fmla="*/ 2149357 h 2760626"/>
              <a:gd name="connsiteX6" fmla="*/ 4108297 w 7257972"/>
              <a:gd name="connsiteY6" fmla="*/ 2758672 h 2760626"/>
              <a:gd name="connsiteX7" fmla="*/ 1996524 w 7257972"/>
              <a:gd name="connsiteY7" fmla="*/ 2276947 h 2760626"/>
              <a:gd name="connsiteX8" fmla="*/ 30165 w 7257972"/>
              <a:gd name="connsiteY8" fmla="*/ 842466 h 2760626"/>
              <a:gd name="connsiteX0" fmla="*/ 30165 w 7312025"/>
              <a:gd name="connsiteY0" fmla="*/ 842466 h 2760626"/>
              <a:gd name="connsiteX1" fmla="*/ 997065 w 7312025"/>
              <a:gd name="connsiteY1" fmla="*/ 309923 h 2760626"/>
              <a:gd name="connsiteX2" fmla="*/ 3013144 w 7312025"/>
              <a:gd name="connsiteY2" fmla="*/ 150 h 2760626"/>
              <a:gd name="connsiteX3" fmla="*/ 5133129 w 7312025"/>
              <a:gd name="connsiteY3" fmla="*/ 278027 h 2760626"/>
              <a:gd name="connsiteX4" fmla="*/ 6208773 w 7312025"/>
              <a:gd name="connsiteY4" fmla="*/ 874365 h 2760626"/>
              <a:gd name="connsiteX5" fmla="*/ 6047529 w 7312025"/>
              <a:gd name="connsiteY5" fmla="*/ 2149357 h 2760626"/>
              <a:gd name="connsiteX6" fmla="*/ 4108297 w 7312025"/>
              <a:gd name="connsiteY6" fmla="*/ 2758672 h 2760626"/>
              <a:gd name="connsiteX7" fmla="*/ 1996524 w 7312025"/>
              <a:gd name="connsiteY7" fmla="*/ 2276947 h 2760626"/>
              <a:gd name="connsiteX8" fmla="*/ 30165 w 7312025"/>
              <a:gd name="connsiteY8" fmla="*/ 842466 h 2760626"/>
              <a:gd name="connsiteX0" fmla="*/ 30165 w 7312025"/>
              <a:gd name="connsiteY0" fmla="*/ 842466 h 2800573"/>
              <a:gd name="connsiteX1" fmla="*/ 997065 w 7312025"/>
              <a:gd name="connsiteY1" fmla="*/ 309923 h 2800573"/>
              <a:gd name="connsiteX2" fmla="*/ 3013144 w 7312025"/>
              <a:gd name="connsiteY2" fmla="*/ 150 h 2800573"/>
              <a:gd name="connsiteX3" fmla="*/ 5133129 w 7312025"/>
              <a:gd name="connsiteY3" fmla="*/ 278027 h 2800573"/>
              <a:gd name="connsiteX4" fmla="*/ 6208773 w 7312025"/>
              <a:gd name="connsiteY4" fmla="*/ 874365 h 2800573"/>
              <a:gd name="connsiteX5" fmla="*/ 6047529 w 7312025"/>
              <a:gd name="connsiteY5" fmla="*/ 2149357 h 2800573"/>
              <a:gd name="connsiteX6" fmla="*/ 4108297 w 7312025"/>
              <a:gd name="connsiteY6" fmla="*/ 2758672 h 2800573"/>
              <a:gd name="connsiteX7" fmla="*/ 1996524 w 7312025"/>
              <a:gd name="connsiteY7" fmla="*/ 2276947 h 2800573"/>
              <a:gd name="connsiteX8" fmla="*/ 30165 w 7312025"/>
              <a:gd name="connsiteY8" fmla="*/ 842466 h 2800573"/>
              <a:gd name="connsiteX0" fmla="*/ 30165 w 7312025"/>
              <a:gd name="connsiteY0" fmla="*/ 842466 h 2953908"/>
              <a:gd name="connsiteX1" fmla="*/ 997065 w 7312025"/>
              <a:gd name="connsiteY1" fmla="*/ 309923 h 2953908"/>
              <a:gd name="connsiteX2" fmla="*/ 3013144 w 7312025"/>
              <a:gd name="connsiteY2" fmla="*/ 150 h 2953908"/>
              <a:gd name="connsiteX3" fmla="*/ 5133129 w 7312025"/>
              <a:gd name="connsiteY3" fmla="*/ 278027 h 2953908"/>
              <a:gd name="connsiteX4" fmla="*/ 6208773 w 7312025"/>
              <a:gd name="connsiteY4" fmla="*/ 874365 h 2953908"/>
              <a:gd name="connsiteX5" fmla="*/ 6047529 w 7312025"/>
              <a:gd name="connsiteY5" fmla="*/ 2149357 h 2953908"/>
              <a:gd name="connsiteX6" fmla="*/ 4108297 w 7312025"/>
              <a:gd name="connsiteY6" fmla="*/ 2758672 h 2953908"/>
              <a:gd name="connsiteX7" fmla="*/ 1996524 w 7312025"/>
              <a:gd name="connsiteY7" fmla="*/ 2276947 h 2953908"/>
              <a:gd name="connsiteX8" fmla="*/ 30165 w 7312025"/>
              <a:gd name="connsiteY8" fmla="*/ 842466 h 2953908"/>
              <a:gd name="connsiteX0" fmla="*/ 30165 w 7312025"/>
              <a:gd name="connsiteY0" fmla="*/ 842466 h 2953908"/>
              <a:gd name="connsiteX1" fmla="*/ 997065 w 7312025"/>
              <a:gd name="connsiteY1" fmla="*/ 309923 h 2953908"/>
              <a:gd name="connsiteX2" fmla="*/ 3013144 w 7312025"/>
              <a:gd name="connsiteY2" fmla="*/ 150 h 2953908"/>
              <a:gd name="connsiteX3" fmla="*/ 5133129 w 7312025"/>
              <a:gd name="connsiteY3" fmla="*/ 278027 h 2953908"/>
              <a:gd name="connsiteX4" fmla="*/ 6208773 w 7312025"/>
              <a:gd name="connsiteY4" fmla="*/ 874365 h 2953908"/>
              <a:gd name="connsiteX5" fmla="*/ 6047529 w 7312025"/>
              <a:gd name="connsiteY5" fmla="*/ 2149357 h 2953908"/>
              <a:gd name="connsiteX6" fmla="*/ 4108297 w 7312025"/>
              <a:gd name="connsiteY6" fmla="*/ 2758672 h 2953908"/>
              <a:gd name="connsiteX7" fmla="*/ 1996524 w 7312025"/>
              <a:gd name="connsiteY7" fmla="*/ 2276947 h 2953908"/>
              <a:gd name="connsiteX8" fmla="*/ 30165 w 7312025"/>
              <a:gd name="connsiteY8" fmla="*/ 842466 h 2953908"/>
              <a:gd name="connsiteX0" fmla="*/ 30165 w 7312025"/>
              <a:gd name="connsiteY0" fmla="*/ 842466 h 2999228"/>
              <a:gd name="connsiteX1" fmla="*/ 997065 w 7312025"/>
              <a:gd name="connsiteY1" fmla="*/ 309923 h 2999228"/>
              <a:gd name="connsiteX2" fmla="*/ 3013144 w 7312025"/>
              <a:gd name="connsiteY2" fmla="*/ 150 h 2999228"/>
              <a:gd name="connsiteX3" fmla="*/ 5133129 w 7312025"/>
              <a:gd name="connsiteY3" fmla="*/ 278027 h 2999228"/>
              <a:gd name="connsiteX4" fmla="*/ 6208773 w 7312025"/>
              <a:gd name="connsiteY4" fmla="*/ 874365 h 2999228"/>
              <a:gd name="connsiteX5" fmla="*/ 6047529 w 7312025"/>
              <a:gd name="connsiteY5" fmla="*/ 2149357 h 2999228"/>
              <a:gd name="connsiteX6" fmla="*/ 4108297 w 7312025"/>
              <a:gd name="connsiteY6" fmla="*/ 2758672 h 2999228"/>
              <a:gd name="connsiteX7" fmla="*/ 1996524 w 7312025"/>
              <a:gd name="connsiteY7" fmla="*/ 2276947 h 2999228"/>
              <a:gd name="connsiteX8" fmla="*/ 30165 w 7312025"/>
              <a:gd name="connsiteY8" fmla="*/ 842466 h 2999228"/>
              <a:gd name="connsiteX0" fmla="*/ 30165 w 7312025"/>
              <a:gd name="connsiteY0" fmla="*/ 842466 h 3002777"/>
              <a:gd name="connsiteX1" fmla="*/ 997065 w 7312025"/>
              <a:gd name="connsiteY1" fmla="*/ 309923 h 3002777"/>
              <a:gd name="connsiteX2" fmla="*/ 3013144 w 7312025"/>
              <a:gd name="connsiteY2" fmla="*/ 150 h 3002777"/>
              <a:gd name="connsiteX3" fmla="*/ 5133129 w 7312025"/>
              <a:gd name="connsiteY3" fmla="*/ 278027 h 3002777"/>
              <a:gd name="connsiteX4" fmla="*/ 6208773 w 7312025"/>
              <a:gd name="connsiteY4" fmla="*/ 874365 h 3002777"/>
              <a:gd name="connsiteX5" fmla="*/ 6047529 w 7312025"/>
              <a:gd name="connsiteY5" fmla="*/ 2149357 h 3002777"/>
              <a:gd name="connsiteX6" fmla="*/ 4108297 w 7312025"/>
              <a:gd name="connsiteY6" fmla="*/ 2758672 h 3002777"/>
              <a:gd name="connsiteX7" fmla="*/ 1996524 w 7312025"/>
              <a:gd name="connsiteY7" fmla="*/ 2276947 h 3002777"/>
              <a:gd name="connsiteX8" fmla="*/ 30165 w 7312025"/>
              <a:gd name="connsiteY8" fmla="*/ 842466 h 3002777"/>
              <a:gd name="connsiteX0" fmla="*/ 299983 w 7581843"/>
              <a:gd name="connsiteY0" fmla="*/ 842466 h 3002777"/>
              <a:gd name="connsiteX1" fmla="*/ 1266883 w 7581843"/>
              <a:gd name="connsiteY1" fmla="*/ 309923 h 3002777"/>
              <a:gd name="connsiteX2" fmla="*/ 3282962 w 7581843"/>
              <a:gd name="connsiteY2" fmla="*/ 150 h 3002777"/>
              <a:gd name="connsiteX3" fmla="*/ 5402947 w 7581843"/>
              <a:gd name="connsiteY3" fmla="*/ 278027 h 3002777"/>
              <a:gd name="connsiteX4" fmla="*/ 6478591 w 7581843"/>
              <a:gd name="connsiteY4" fmla="*/ 874365 h 3002777"/>
              <a:gd name="connsiteX5" fmla="*/ 6317347 w 7581843"/>
              <a:gd name="connsiteY5" fmla="*/ 2149357 h 3002777"/>
              <a:gd name="connsiteX6" fmla="*/ 4378115 w 7581843"/>
              <a:gd name="connsiteY6" fmla="*/ 2758672 h 3002777"/>
              <a:gd name="connsiteX7" fmla="*/ 2266342 w 7581843"/>
              <a:gd name="connsiteY7" fmla="*/ 2276947 h 3002777"/>
              <a:gd name="connsiteX8" fmla="*/ 299983 w 7581843"/>
              <a:gd name="connsiteY8" fmla="*/ 842466 h 3002777"/>
              <a:gd name="connsiteX0" fmla="*/ 345344 w 7627204"/>
              <a:gd name="connsiteY0" fmla="*/ 842466 h 3002777"/>
              <a:gd name="connsiteX1" fmla="*/ 1312244 w 7627204"/>
              <a:gd name="connsiteY1" fmla="*/ 309923 h 3002777"/>
              <a:gd name="connsiteX2" fmla="*/ 3328323 w 7627204"/>
              <a:gd name="connsiteY2" fmla="*/ 150 h 3002777"/>
              <a:gd name="connsiteX3" fmla="*/ 5448308 w 7627204"/>
              <a:gd name="connsiteY3" fmla="*/ 278027 h 3002777"/>
              <a:gd name="connsiteX4" fmla="*/ 6523952 w 7627204"/>
              <a:gd name="connsiteY4" fmla="*/ 874365 h 3002777"/>
              <a:gd name="connsiteX5" fmla="*/ 6362708 w 7627204"/>
              <a:gd name="connsiteY5" fmla="*/ 2149357 h 3002777"/>
              <a:gd name="connsiteX6" fmla="*/ 4423476 w 7627204"/>
              <a:gd name="connsiteY6" fmla="*/ 2758672 h 3002777"/>
              <a:gd name="connsiteX7" fmla="*/ 2311703 w 7627204"/>
              <a:gd name="connsiteY7" fmla="*/ 2276947 h 3002777"/>
              <a:gd name="connsiteX8" fmla="*/ 345344 w 7627204"/>
              <a:gd name="connsiteY8" fmla="*/ 842466 h 3002777"/>
              <a:gd name="connsiteX0" fmla="*/ 345344 w 7627204"/>
              <a:gd name="connsiteY0" fmla="*/ 842466 h 3002777"/>
              <a:gd name="connsiteX1" fmla="*/ 1312244 w 7627204"/>
              <a:gd name="connsiteY1" fmla="*/ 309923 h 3002777"/>
              <a:gd name="connsiteX2" fmla="*/ 3328323 w 7627204"/>
              <a:gd name="connsiteY2" fmla="*/ 150 h 3002777"/>
              <a:gd name="connsiteX3" fmla="*/ 5448308 w 7627204"/>
              <a:gd name="connsiteY3" fmla="*/ 278027 h 3002777"/>
              <a:gd name="connsiteX4" fmla="*/ 6523952 w 7627204"/>
              <a:gd name="connsiteY4" fmla="*/ 874365 h 3002777"/>
              <a:gd name="connsiteX5" fmla="*/ 6362708 w 7627204"/>
              <a:gd name="connsiteY5" fmla="*/ 2149357 h 3002777"/>
              <a:gd name="connsiteX6" fmla="*/ 4423476 w 7627204"/>
              <a:gd name="connsiteY6" fmla="*/ 2758672 h 3002777"/>
              <a:gd name="connsiteX7" fmla="*/ 2311703 w 7627204"/>
              <a:gd name="connsiteY7" fmla="*/ 2276947 h 3002777"/>
              <a:gd name="connsiteX8" fmla="*/ 345344 w 7627204"/>
              <a:gd name="connsiteY8" fmla="*/ 842466 h 3002777"/>
              <a:gd name="connsiteX0" fmla="*/ 709296 w 7991156"/>
              <a:gd name="connsiteY0" fmla="*/ 842466 h 3002777"/>
              <a:gd name="connsiteX1" fmla="*/ 1676196 w 7991156"/>
              <a:gd name="connsiteY1" fmla="*/ 309923 h 3002777"/>
              <a:gd name="connsiteX2" fmla="*/ 3692275 w 7991156"/>
              <a:gd name="connsiteY2" fmla="*/ 150 h 3002777"/>
              <a:gd name="connsiteX3" fmla="*/ 5812260 w 7991156"/>
              <a:gd name="connsiteY3" fmla="*/ 278027 h 3002777"/>
              <a:gd name="connsiteX4" fmla="*/ 6887904 w 7991156"/>
              <a:gd name="connsiteY4" fmla="*/ 874365 h 3002777"/>
              <a:gd name="connsiteX5" fmla="*/ 6726660 w 7991156"/>
              <a:gd name="connsiteY5" fmla="*/ 2149357 h 3002777"/>
              <a:gd name="connsiteX6" fmla="*/ 4787428 w 7991156"/>
              <a:gd name="connsiteY6" fmla="*/ 2758672 h 3002777"/>
              <a:gd name="connsiteX7" fmla="*/ 2675655 w 7991156"/>
              <a:gd name="connsiteY7" fmla="*/ 2276947 h 3002777"/>
              <a:gd name="connsiteX8" fmla="*/ 709296 w 7991156"/>
              <a:gd name="connsiteY8" fmla="*/ 842466 h 3002777"/>
              <a:gd name="connsiteX0" fmla="*/ 551103 w 7832963"/>
              <a:gd name="connsiteY0" fmla="*/ 842466 h 3002777"/>
              <a:gd name="connsiteX1" fmla="*/ 1518003 w 7832963"/>
              <a:gd name="connsiteY1" fmla="*/ 309923 h 3002777"/>
              <a:gd name="connsiteX2" fmla="*/ 3534082 w 7832963"/>
              <a:gd name="connsiteY2" fmla="*/ 150 h 3002777"/>
              <a:gd name="connsiteX3" fmla="*/ 5654067 w 7832963"/>
              <a:gd name="connsiteY3" fmla="*/ 278027 h 3002777"/>
              <a:gd name="connsiteX4" fmla="*/ 6729711 w 7832963"/>
              <a:gd name="connsiteY4" fmla="*/ 874365 h 3002777"/>
              <a:gd name="connsiteX5" fmla="*/ 6568467 w 7832963"/>
              <a:gd name="connsiteY5" fmla="*/ 2149357 h 3002777"/>
              <a:gd name="connsiteX6" fmla="*/ 4629235 w 7832963"/>
              <a:gd name="connsiteY6" fmla="*/ 2758672 h 3002777"/>
              <a:gd name="connsiteX7" fmla="*/ 2517462 w 7832963"/>
              <a:gd name="connsiteY7" fmla="*/ 2276947 h 3002777"/>
              <a:gd name="connsiteX8" fmla="*/ 551103 w 7832963"/>
              <a:gd name="connsiteY8" fmla="*/ 842466 h 3002777"/>
              <a:gd name="connsiteX0" fmla="*/ 658540 w 7940400"/>
              <a:gd name="connsiteY0" fmla="*/ 842466 h 3002777"/>
              <a:gd name="connsiteX1" fmla="*/ 1625440 w 7940400"/>
              <a:gd name="connsiteY1" fmla="*/ 309923 h 3002777"/>
              <a:gd name="connsiteX2" fmla="*/ 3641519 w 7940400"/>
              <a:gd name="connsiteY2" fmla="*/ 150 h 3002777"/>
              <a:gd name="connsiteX3" fmla="*/ 5761504 w 7940400"/>
              <a:gd name="connsiteY3" fmla="*/ 278027 h 3002777"/>
              <a:gd name="connsiteX4" fmla="*/ 6837148 w 7940400"/>
              <a:gd name="connsiteY4" fmla="*/ 874365 h 3002777"/>
              <a:gd name="connsiteX5" fmla="*/ 6675904 w 7940400"/>
              <a:gd name="connsiteY5" fmla="*/ 2149357 h 3002777"/>
              <a:gd name="connsiteX6" fmla="*/ 4736672 w 7940400"/>
              <a:gd name="connsiteY6" fmla="*/ 2758672 h 3002777"/>
              <a:gd name="connsiteX7" fmla="*/ 2624899 w 7940400"/>
              <a:gd name="connsiteY7" fmla="*/ 2276947 h 3002777"/>
              <a:gd name="connsiteX8" fmla="*/ 658540 w 7940400"/>
              <a:gd name="connsiteY8" fmla="*/ 842466 h 3002777"/>
              <a:gd name="connsiteX0" fmla="*/ 642040 w 7923900"/>
              <a:gd name="connsiteY0" fmla="*/ 842466 h 3002777"/>
              <a:gd name="connsiteX1" fmla="*/ 1608940 w 7923900"/>
              <a:gd name="connsiteY1" fmla="*/ 309923 h 3002777"/>
              <a:gd name="connsiteX2" fmla="*/ 3625019 w 7923900"/>
              <a:gd name="connsiteY2" fmla="*/ 150 h 3002777"/>
              <a:gd name="connsiteX3" fmla="*/ 5745004 w 7923900"/>
              <a:gd name="connsiteY3" fmla="*/ 278027 h 3002777"/>
              <a:gd name="connsiteX4" fmla="*/ 6820648 w 7923900"/>
              <a:gd name="connsiteY4" fmla="*/ 874365 h 3002777"/>
              <a:gd name="connsiteX5" fmla="*/ 6659404 w 7923900"/>
              <a:gd name="connsiteY5" fmla="*/ 2149357 h 3002777"/>
              <a:gd name="connsiteX6" fmla="*/ 4720172 w 7923900"/>
              <a:gd name="connsiteY6" fmla="*/ 2758672 h 3002777"/>
              <a:gd name="connsiteX7" fmla="*/ 2608399 w 7923900"/>
              <a:gd name="connsiteY7" fmla="*/ 2276947 h 3002777"/>
              <a:gd name="connsiteX8" fmla="*/ 642040 w 7923900"/>
              <a:gd name="connsiteY8" fmla="*/ 842466 h 3002777"/>
              <a:gd name="connsiteX0" fmla="*/ 642040 w 7923900"/>
              <a:gd name="connsiteY0" fmla="*/ 842466 h 3002777"/>
              <a:gd name="connsiteX1" fmla="*/ 1608940 w 7923900"/>
              <a:gd name="connsiteY1" fmla="*/ 309923 h 3002777"/>
              <a:gd name="connsiteX2" fmla="*/ 3625019 w 7923900"/>
              <a:gd name="connsiteY2" fmla="*/ 150 h 3002777"/>
              <a:gd name="connsiteX3" fmla="*/ 5745004 w 7923900"/>
              <a:gd name="connsiteY3" fmla="*/ 278027 h 3002777"/>
              <a:gd name="connsiteX4" fmla="*/ 6820648 w 7923900"/>
              <a:gd name="connsiteY4" fmla="*/ 874365 h 3002777"/>
              <a:gd name="connsiteX5" fmla="*/ 6659404 w 7923900"/>
              <a:gd name="connsiteY5" fmla="*/ 2149357 h 3002777"/>
              <a:gd name="connsiteX6" fmla="*/ 4720172 w 7923900"/>
              <a:gd name="connsiteY6" fmla="*/ 2758672 h 3002777"/>
              <a:gd name="connsiteX7" fmla="*/ 2608399 w 7923900"/>
              <a:gd name="connsiteY7" fmla="*/ 2276947 h 3002777"/>
              <a:gd name="connsiteX8" fmla="*/ 642040 w 7923900"/>
              <a:gd name="connsiteY8" fmla="*/ 842466 h 3002777"/>
              <a:gd name="connsiteX0" fmla="*/ 642040 w 7923900"/>
              <a:gd name="connsiteY0" fmla="*/ 999238 h 3159549"/>
              <a:gd name="connsiteX1" fmla="*/ 1608940 w 7923900"/>
              <a:gd name="connsiteY1" fmla="*/ 466695 h 3159549"/>
              <a:gd name="connsiteX2" fmla="*/ 3625019 w 7923900"/>
              <a:gd name="connsiteY2" fmla="*/ 156922 h 3159549"/>
              <a:gd name="connsiteX3" fmla="*/ 5745004 w 7923900"/>
              <a:gd name="connsiteY3" fmla="*/ 434799 h 3159549"/>
              <a:gd name="connsiteX4" fmla="*/ 6820648 w 7923900"/>
              <a:gd name="connsiteY4" fmla="*/ 1031137 h 3159549"/>
              <a:gd name="connsiteX5" fmla="*/ 6659404 w 7923900"/>
              <a:gd name="connsiteY5" fmla="*/ 2306129 h 3159549"/>
              <a:gd name="connsiteX6" fmla="*/ 4720172 w 7923900"/>
              <a:gd name="connsiteY6" fmla="*/ 2915444 h 3159549"/>
              <a:gd name="connsiteX7" fmla="*/ 2608399 w 7923900"/>
              <a:gd name="connsiteY7" fmla="*/ 2433719 h 3159549"/>
              <a:gd name="connsiteX8" fmla="*/ 642040 w 7923900"/>
              <a:gd name="connsiteY8" fmla="*/ 999238 h 3159549"/>
              <a:gd name="connsiteX0" fmla="*/ 642040 w 7923900"/>
              <a:gd name="connsiteY0" fmla="*/ 1058536 h 3218847"/>
              <a:gd name="connsiteX1" fmla="*/ 1608940 w 7923900"/>
              <a:gd name="connsiteY1" fmla="*/ 525993 h 3218847"/>
              <a:gd name="connsiteX2" fmla="*/ 3625019 w 7923900"/>
              <a:gd name="connsiteY2" fmla="*/ 216220 h 3218847"/>
              <a:gd name="connsiteX3" fmla="*/ 5745004 w 7923900"/>
              <a:gd name="connsiteY3" fmla="*/ 494097 h 3218847"/>
              <a:gd name="connsiteX4" fmla="*/ 6820648 w 7923900"/>
              <a:gd name="connsiteY4" fmla="*/ 1090435 h 3218847"/>
              <a:gd name="connsiteX5" fmla="*/ 6659404 w 7923900"/>
              <a:gd name="connsiteY5" fmla="*/ 2365427 h 3218847"/>
              <a:gd name="connsiteX6" fmla="*/ 4720172 w 7923900"/>
              <a:gd name="connsiteY6" fmla="*/ 2974742 h 3218847"/>
              <a:gd name="connsiteX7" fmla="*/ 2608399 w 7923900"/>
              <a:gd name="connsiteY7" fmla="*/ 2493017 h 3218847"/>
              <a:gd name="connsiteX8" fmla="*/ 642040 w 7923900"/>
              <a:gd name="connsiteY8" fmla="*/ 1058536 h 3218847"/>
              <a:gd name="connsiteX0" fmla="*/ 642040 w 7923900"/>
              <a:gd name="connsiteY0" fmla="*/ 1058536 h 3218847"/>
              <a:gd name="connsiteX1" fmla="*/ 1608940 w 7923900"/>
              <a:gd name="connsiteY1" fmla="*/ 525993 h 3218847"/>
              <a:gd name="connsiteX2" fmla="*/ 3625019 w 7923900"/>
              <a:gd name="connsiteY2" fmla="*/ 216220 h 3218847"/>
              <a:gd name="connsiteX3" fmla="*/ 5745004 w 7923900"/>
              <a:gd name="connsiteY3" fmla="*/ 494097 h 3218847"/>
              <a:gd name="connsiteX4" fmla="*/ 6820648 w 7923900"/>
              <a:gd name="connsiteY4" fmla="*/ 1090435 h 3218847"/>
              <a:gd name="connsiteX5" fmla="*/ 6659404 w 7923900"/>
              <a:gd name="connsiteY5" fmla="*/ 2365427 h 3218847"/>
              <a:gd name="connsiteX6" fmla="*/ 4720172 w 7923900"/>
              <a:gd name="connsiteY6" fmla="*/ 2974742 h 3218847"/>
              <a:gd name="connsiteX7" fmla="*/ 2608399 w 7923900"/>
              <a:gd name="connsiteY7" fmla="*/ 2493017 h 3218847"/>
              <a:gd name="connsiteX8" fmla="*/ 642040 w 7923900"/>
              <a:gd name="connsiteY8" fmla="*/ 1058536 h 3218847"/>
              <a:gd name="connsiteX0" fmla="*/ 642040 w 7923900"/>
              <a:gd name="connsiteY0" fmla="*/ 1106883 h 3267194"/>
              <a:gd name="connsiteX1" fmla="*/ 1608940 w 7923900"/>
              <a:gd name="connsiteY1" fmla="*/ 574340 h 3267194"/>
              <a:gd name="connsiteX2" fmla="*/ 3625019 w 7923900"/>
              <a:gd name="connsiteY2" fmla="*/ 264567 h 3267194"/>
              <a:gd name="connsiteX3" fmla="*/ 5745004 w 7923900"/>
              <a:gd name="connsiteY3" fmla="*/ 542444 h 3267194"/>
              <a:gd name="connsiteX4" fmla="*/ 6820648 w 7923900"/>
              <a:gd name="connsiteY4" fmla="*/ 1138782 h 3267194"/>
              <a:gd name="connsiteX5" fmla="*/ 6659404 w 7923900"/>
              <a:gd name="connsiteY5" fmla="*/ 2413774 h 3267194"/>
              <a:gd name="connsiteX6" fmla="*/ 4720172 w 7923900"/>
              <a:gd name="connsiteY6" fmla="*/ 3023089 h 3267194"/>
              <a:gd name="connsiteX7" fmla="*/ 2608399 w 7923900"/>
              <a:gd name="connsiteY7" fmla="*/ 2541364 h 3267194"/>
              <a:gd name="connsiteX8" fmla="*/ 642040 w 7923900"/>
              <a:gd name="connsiteY8" fmla="*/ 1106883 h 3267194"/>
              <a:gd name="connsiteX0" fmla="*/ 642040 w 7923900"/>
              <a:gd name="connsiteY0" fmla="*/ 1131283 h 3291594"/>
              <a:gd name="connsiteX1" fmla="*/ 1608940 w 7923900"/>
              <a:gd name="connsiteY1" fmla="*/ 598740 h 3291594"/>
              <a:gd name="connsiteX2" fmla="*/ 3625019 w 7923900"/>
              <a:gd name="connsiteY2" fmla="*/ 288967 h 3291594"/>
              <a:gd name="connsiteX3" fmla="*/ 5745004 w 7923900"/>
              <a:gd name="connsiteY3" fmla="*/ 566844 h 3291594"/>
              <a:gd name="connsiteX4" fmla="*/ 6820648 w 7923900"/>
              <a:gd name="connsiteY4" fmla="*/ 1163182 h 3291594"/>
              <a:gd name="connsiteX5" fmla="*/ 6659404 w 7923900"/>
              <a:gd name="connsiteY5" fmla="*/ 2438174 h 3291594"/>
              <a:gd name="connsiteX6" fmla="*/ 4720172 w 7923900"/>
              <a:gd name="connsiteY6" fmla="*/ 3047489 h 3291594"/>
              <a:gd name="connsiteX7" fmla="*/ 2608399 w 7923900"/>
              <a:gd name="connsiteY7" fmla="*/ 2565764 h 3291594"/>
              <a:gd name="connsiteX8" fmla="*/ 642040 w 7923900"/>
              <a:gd name="connsiteY8" fmla="*/ 1131283 h 3291594"/>
              <a:gd name="connsiteX0" fmla="*/ 642040 w 7923900"/>
              <a:gd name="connsiteY0" fmla="*/ 1168997 h 3329308"/>
              <a:gd name="connsiteX1" fmla="*/ 1608940 w 7923900"/>
              <a:gd name="connsiteY1" fmla="*/ 636454 h 3329308"/>
              <a:gd name="connsiteX2" fmla="*/ 3625019 w 7923900"/>
              <a:gd name="connsiteY2" fmla="*/ 326681 h 3329308"/>
              <a:gd name="connsiteX3" fmla="*/ 5745004 w 7923900"/>
              <a:gd name="connsiteY3" fmla="*/ 604558 h 3329308"/>
              <a:gd name="connsiteX4" fmla="*/ 6820648 w 7923900"/>
              <a:gd name="connsiteY4" fmla="*/ 1200896 h 3329308"/>
              <a:gd name="connsiteX5" fmla="*/ 6659404 w 7923900"/>
              <a:gd name="connsiteY5" fmla="*/ 2475888 h 3329308"/>
              <a:gd name="connsiteX6" fmla="*/ 4720172 w 7923900"/>
              <a:gd name="connsiteY6" fmla="*/ 3085203 h 3329308"/>
              <a:gd name="connsiteX7" fmla="*/ 2608399 w 7923900"/>
              <a:gd name="connsiteY7" fmla="*/ 2603478 h 3329308"/>
              <a:gd name="connsiteX8" fmla="*/ 642040 w 7923900"/>
              <a:gd name="connsiteY8" fmla="*/ 1168997 h 332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3900" h="3329308">
                <a:moveTo>
                  <a:pt x="642040" y="1168997"/>
                </a:moveTo>
                <a:cubicBezTo>
                  <a:pt x="592422" y="841160"/>
                  <a:pt x="1058615" y="716589"/>
                  <a:pt x="1608940" y="636454"/>
                </a:cubicBezTo>
                <a:cubicBezTo>
                  <a:pt x="2010409" y="-187959"/>
                  <a:pt x="3180225" y="34285"/>
                  <a:pt x="3625019" y="326681"/>
                </a:cubicBezTo>
                <a:cubicBezTo>
                  <a:pt x="4803460" y="-401649"/>
                  <a:pt x="5648333" y="267470"/>
                  <a:pt x="5745004" y="604558"/>
                </a:cubicBezTo>
                <a:cubicBezTo>
                  <a:pt x="6830502" y="845953"/>
                  <a:pt x="6919885" y="1018371"/>
                  <a:pt x="6820648" y="1200896"/>
                </a:cubicBezTo>
                <a:cubicBezTo>
                  <a:pt x="8465151" y="1245198"/>
                  <a:pt x="8154255" y="2510939"/>
                  <a:pt x="6659404" y="2475888"/>
                </a:cubicBezTo>
                <a:cubicBezTo>
                  <a:pt x="6801967" y="3397767"/>
                  <a:pt x="5257116" y="3414812"/>
                  <a:pt x="4720172" y="3085203"/>
                </a:cubicBezTo>
                <a:cubicBezTo>
                  <a:pt x="3194400" y="3712525"/>
                  <a:pt x="2579251" y="2976008"/>
                  <a:pt x="2608399" y="2603478"/>
                </a:cubicBezTo>
                <a:cubicBezTo>
                  <a:pt x="-371467" y="3294202"/>
                  <a:pt x="-446026" y="1475569"/>
                  <a:pt x="642040" y="1168997"/>
                </a:cubicBezTo>
                <a:close/>
              </a:path>
            </a:pathLst>
          </a:custGeom>
          <a:gradFill>
            <a:gsLst>
              <a:gs pos="7000">
                <a:srgbClr val="CDECFF"/>
              </a:gs>
              <a:gs pos="88000">
                <a:srgbClr val="F7FCFF"/>
              </a:gs>
            </a:gsLst>
            <a:lin ang="16200000" scaled="0"/>
          </a:gradFill>
          <a:ln w="25400">
            <a:solidFill>
              <a:schemeClr val="bg1"/>
            </a:solid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lumMod val="65000"/>
                    <a:lumOff val="35000"/>
                  </a:schemeClr>
                </a:solidFill>
              </a:rPr>
              <a:t>Solutions</a:t>
            </a:r>
            <a:endParaRPr lang="zh-CN" altLang="en-US" dirty="0">
              <a:solidFill>
                <a:schemeClr val="tx1">
                  <a:lumMod val="65000"/>
                  <a:lumOff val="35000"/>
                </a:schemeClr>
              </a:solidFill>
            </a:endParaRPr>
          </a:p>
        </p:txBody>
      </p:sp>
      <p:sp>
        <p:nvSpPr>
          <p:cNvPr id="60" name="椭圆 13"/>
          <p:cNvSpPr/>
          <p:nvPr/>
        </p:nvSpPr>
        <p:spPr>
          <a:xfrm>
            <a:off x="8648493" y="1485584"/>
            <a:ext cx="1193106" cy="501295"/>
          </a:xfrm>
          <a:custGeom>
            <a:avLst/>
            <a:gdLst>
              <a:gd name="connsiteX0" fmla="*/ 0 w 7560840"/>
              <a:gd name="connsiteY0" fmla="*/ 1512168 h 3024336"/>
              <a:gd name="connsiteX1" fmla="*/ 3780420 w 7560840"/>
              <a:gd name="connsiteY1" fmla="*/ 0 h 3024336"/>
              <a:gd name="connsiteX2" fmla="*/ 7560840 w 7560840"/>
              <a:gd name="connsiteY2" fmla="*/ 1512168 h 3024336"/>
              <a:gd name="connsiteX3" fmla="*/ 3780420 w 7560840"/>
              <a:gd name="connsiteY3" fmla="*/ 3024336 h 3024336"/>
              <a:gd name="connsiteX4" fmla="*/ 0 w 7560840"/>
              <a:gd name="connsiteY4" fmla="*/ 1512168 h 3024336"/>
              <a:gd name="connsiteX0" fmla="*/ 1147 w 7561987"/>
              <a:gd name="connsiteY0" fmla="*/ 1437740 h 2949908"/>
              <a:gd name="connsiteX1" fmla="*/ 3494488 w 7561987"/>
              <a:gd name="connsiteY1" fmla="*/ 0 h 2949908"/>
              <a:gd name="connsiteX2" fmla="*/ 7561987 w 7561987"/>
              <a:gd name="connsiteY2" fmla="*/ 1437740 h 2949908"/>
              <a:gd name="connsiteX3" fmla="*/ 3781567 w 7561987"/>
              <a:gd name="connsiteY3" fmla="*/ 2949908 h 2949908"/>
              <a:gd name="connsiteX4" fmla="*/ 1147 w 7561987"/>
              <a:gd name="connsiteY4" fmla="*/ 1437740 h 2949908"/>
              <a:gd name="connsiteX0" fmla="*/ 70627 w 7631467"/>
              <a:gd name="connsiteY0" fmla="*/ 1502427 h 3014595"/>
              <a:gd name="connsiteX1" fmla="*/ 1547889 w 7631467"/>
              <a:gd name="connsiteY1" fmla="*/ 374460 h 3014595"/>
              <a:gd name="connsiteX2" fmla="*/ 3563968 w 7631467"/>
              <a:gd name="connsiteY2" fmla="*/ 64687 h 3014595"/>
              <a:gd name="connsiteX3" fmla="*/ 7631467 w 7631467"/>
              <a:gd name="connsiteY3" fmla="*/ 1502427 h 3014595"/>
              <a:gd name="connsiteX4" fmla="*/ 3851047 w 7631467"/>
              <a:gd name="connsiteY4" fmla="*/ 3014595 h 3014595"/>
              <a:gd name="connsiteX5" fmla="*/ 70627 w 7631467"/>
              <a:gd name="connsiteY5" fmla="*/ 1502427 h 3014595"/>
              <a:gd name="connsiteX0" fmla="*/ 103206 w 7153684"/>
              <a:gd name="connsiteY0" fmla="*/ 907003 h 3023186"/>
              <a:gd name="connsiteX1" fmla="*/ 1070106 w 7153684"/>
              <a:gd name="connsiteY1" fmla="*/ 374460 h 3023186"/>
              <a:gd name="connsiteX2" fmla="*/ 3086185 w 7153684"/>
              <a:gd name="connsiteY2" fmla="*/ 64687 h 3023186"/>
              <a:gd name="connsiteX3" fmla="*/ 7153684 w 7153684"/>
              <a:gd name="connsiteY3" fmla="*/ 1502427 h 3023186"/>
              <a:gd name="connsiteX4" fmla="*/ 3373264 w 7153684"/>
              <a:gd name="connsiteY4" fmla="*/ 3014595 h 3023186"/>
              <a:gd name="connsiteX5" fmla="*/ 103206 w 7153684"/>
              <a:gd name="connsiteY5" fmla="*/ 907003 h 3023186"/>
              <a:gd name="connsiteX0" fmla="*/ 103206 w 7153684"/>
              <a:gd name="connsiteY0" fmla="*/ 907003 h 3056011"/>
              <a:gd name="connsiteX1" fmla="*/ 1070106 w 7153684"/>
              <a:gd name="connsiteY1" fmla="*/ 374460 h 3056011"/>
              <a:gd name="connsiteX2" fmla="*/ 3086185 w 7153684"/>
              <a:gd name="connsiteY2" fmla="*/ 64687 h 3056011"/>
              <a:gd name="connsiteX3" fmla="*/ 7153684 w 7153684"/>
              <a:gd name="connsiteY3" fmla="*/ 1502427 h 3056011"/>
              <a:gd name="connsiteX4" fmla="*/ 3373264 w 7153684"/>
              <a:gd name="connsiteY4" fmla="*/ 3014595 h 3056011"/>
              <a:gd name="connsiteX5" fmla="*/ 1931342 w 7153684"/>
              <a:gd name="connsiteY5" fmla="*/ 2479707 h 3056011"/>
              <a:gd name="connsiteX6" fmla="*/ 103206 w 7153684"/>
              <a:gd name="connsiteY6" fmla="*/ 907003 h 3056011"/>
              <a:gd name="connsiteX0" fmla="*/ 30165 w 7080643"/>
              <a:gd name="connsiteY0" fmla="*/ 907003 h 3040230"/>
              <a:gd name="connsiteX1" fmla="*/ 997065 w 7080643"/>
              <a:gd name="connsiteY1" fmla="*/ 374460 h 3040230"/>
              <a:gd name="connsiteX2" fmla="*/ 3013144 w 7080643"/>
              <a:gd name="connsiteY2" fmla="*/ 64687 h 3040230"/>
              <a:gd name="connsiteX3" fmla="*/ 7080643 w 7080643"/>
              <a:gd name="connsiteY3" fmla="*/ 1502427 h 3040230"/>
              <a:gd name="connsiteX4" fmla="*/ 3300223 w 7080643"/>
              <a:gd name="connsiteY4" fmla="*/ 3014595 h 3040230"/>
              <a:gd name="connsiteX5" fmla="*/ 1996524 w 7080643"/>
              <a:gd name="connsiteY5" fmla="*/ 2341484 h 3040230"/>
              <a:gd name="connsiteX6" fmla="*/ 30165 w 7080643"/>
              <a:gd name="connsiteY6" fmla="*/ 907003 h 3040230"/>
              <a:gd name="connsiteX0" fmla="*/ 30165 w 7080643"/>
              <a:gd name="connsiteY0" fmla="*/ 907003 h 2860795"/>
              <a:gd name="connsiteX1" fmla="*/ 997065 w 7080643"/>
              <a:gd name="connsiteY1" fmla="*/ 374460 h 2860795"/>
              <a:gd name="connsiteX2" fmla="*/ 3013144 w 7080643"/>
              <a:gd name="connsiteY2" fmla="*/ 64687 h 2860795"/>
              <a:gd name="connsiteX3" fmla="*/ 7080643 w 7080643"/>
              <a:gd name="connsiteY3" fmla="*/ 1502427 h 2860795"/>
              <a:gd name="connsiteX4" fmla="*/ 4108297 w 7080643"/>
              <a:gd name="connsiteY4" fmla="*/ 2823209 h 2860795"/>
              <a:gd name="connsiteX5" fmla="*/ 1996524 w 7080643"/>
              <a:gd name="connsiteY5" fmla="*/ 2341484 h 2860795"/>
              <a:gd name="connsiteX6" fmla="*/ 30165 w 7080643"/>
              <a:gd name="connsiteY6" fmla="*/ 907003 h 2860795"/>
              <a:gd name="connsiteX0" fmla="*/ 30165 w 7234734"/>
              <a:gd name="connsiteY0" fmla="*/ 907003 h 2823226"/>
              <a:gd name="connsiteX1" fmla="*/ 997065 w 7234734"/>
              <a:gd name="connsiteY1" fmla="*/ 374460 h 2823226"/>
              <a:gd name="connsiteX2" fmla="*/ 3013144 w 7234734"/>
              <a:gd name="connsiteY2" fmla="*/ 64687 h 2823226"/>
              <a:gd name="connsiteX3" fmla="*/ 7080643 w 7234734"/>
              <a:gd name="connsiteY3" fmla="*/ 1502427 h 2823226"/>
              <a:gd name="connsiteX4" fmla="*/ 6164487 w 7234734"/>
              <a:gd name="connsiteY4" fmla="*/ 2330852 h 2823226"/>
              <a:gd name="connsiteX5" fmla="*/ 4108297 w 7234734"/>
              <a:gd name="connsiteY5" fmla="*/ 2823209 h 2823226"/>
              <a:gd name="connsiteX6" fmla="*/ 1996524 w 7234734"/>
              <a:gd name="connsiteY6" fmla="*/ 2341484 h 2823226"/>
              <a:gd name="connsiteX7" fmla="*/ 30165 w 7234734"/>
              <a:gd name="connsiteY7" fmla="*/ 907003 h 2823226"/>
              <a:gd name="connsiteX0" fmla="*/ 30165 w 7222808"/>
              <a:gd name="connsiteY0" fmla="*/ 907003 h 2825163"/>
              <a:gd name="connsiteX1" fmla="*/ 997065 w 7222808"/>
              <a:gd name="connsiteY1" fmla="*/ 374460 h 2825163"/>
              <a:gd name="connsiteX2" fmla="*/ 3013144 w 7222808"/>
              <a:gd name="connsiteY2" fmla="*/ 64687 h 2825163"/>
              <a:gd name="connsiteX3" fmla="*/ 7080643 w 7222808"/>
              <a:gd name="connsiteY3" fmla="*/ 1502427 h 2825163"/>
              <a:gd name="connsiteX4" fmla="*/ 6047529 w 7222808"/>
              <a:gd name="connsiteY4" fmla="*/ 2213894 h 2825163"/>
              <a:gd name="connsiteX5" fmla="*/ 4108297 w 7222808"/>
              <a:gd name="connsiteY5" fmla="*/ 2823209 h 2825163"/>
              <a:gd name="connsiteX6" fmla="*/ 1996524 w 7222808"/>
              <a:gd name="connsiteY6" fmla="*/ 2341484 h 2825163"/>
              <a:gd name="connsiteX7" fmla="*/ 30165 w 7222808"/>
              <a:gd name="connsiteY7" fmla="*/ 907003 h 2825163"/>
              <a:gd name="connsiteX0" fmla="*/ 30165 w 6522031"/>
              <a:gd name="connsiteY0" fmla="*/ 869241 h 2787401"/>
              <a:gd name="connsiteX1" fmla="*/ 997065 w 6522031"/>
              <a:gd name="connsiteY1" fmla="*/ 336698 h 2787401"/>
              <a:gd name="connsiteX2" fmla="*/ 3013144 w 6522031"/>
              <a:gd name="connsiteY2" fmla="*/ 26925 h 2787401"/>
              <a:gd name="connsiteX3" fmla="*/ 6208773 w 6522031"/>
              <a:gd name="connsiteY3" fmla="*/ 901140 h 2787401"/>
              <a:gd name="connsiteX4" fmla="*/ 6047529 w 6522031"/>
              <a:gd name="connsiteY4" fmla="*/ 2176132 h 2787401"/>
              <a:gd name="connsiteX5" fmla="*/ 4108297 w 6522031"/>
              <a:gd name="connsiteY5" fmla="*/ 2785447 h 2787401"/>
              <a:gd name="connsiteX6" fmla="*/ 1996524 w 6522031"/>
              <a:gd name="connsiteY6" fmla="*/ 2303722 h 2787401"/>
              <a:gd name="connsiteX7" fmla="*/ 30165 w 6522031"/>
              <a:gd name="connsiteY7" fmla="*/ 869241 h 2787401"/>
              <a:gd name="connsiteX0" fmla="*/ 30165 w 6372442"/>
              <a:gd name="connsiteY0" fmla="*/ 844520 h 2762680"/>
              <a:gd name="connsiteX1" fmla="*/ 997065 w 6372442"/>
              <a:gd name="connsiteY1" fmla="*/ 311977 h 2762680"/>
              <a:gd name="connsiteX2" fmla="*/ 3013144 w 6372442"/>
              <a:gd name="connsiteY2" fmla="*/ 2204 h 2762680"/>
              <a:gd name="connsiteX3" fmla="*/ 5111864 w 6372442"/>
              <a:gd name="connsiteY3" fmla="*/ 418304 h 2762680"/>
              <a:gd name="connsiteX4" fmla="*/ 6208773 w 6372442"/>
              <a:gd name="connsiteY4" fmla="*/ 876419 h 2762680"/>
              <a:gd name="connsiteX5" fmla="*/ 6047529 w 6372442"/>
              <a:gd name="connsiteY5" fmla="*/ 2151411 h 2762680"/>
              <a:gd name="connsiteX6" fmla="*/ 4108297 w 6372442"/>
              <a:gd name="connsiteY6" fmla="*/ 2760726 h 2762680"/>
              <a:gd name="connsiteX7" fmla="*/ 1996524 w 6372442"/>
              <a:gd name="connsiteY7" fmla="*/ 2279001 h 2762680"/>
              <a:gd name="connsiteX8" fmla="*/ 30165 w 6372442"/>
              <a:gd name="connsiteY8" fmla="*/ 844520 h 2762680"/>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7073018"/>
              <a:gd name="connsiteY0" fmla="*/ 842466 h 2760626"/>
              <a:gd name="connsiteX1" fmla="*/ 997065 w 7073018"/>
              <a:gd name="connsiteY1" fmla="*/ 309923 h 2760626"/>
              <a:gd name="connsiteX2" fmla="*/ 3013144 w 7073018"/>
              <a:gd name="connsiteY2" fmla="*/ 150 h 2760626"/>
              <a:gd name="connsiteX3" fmla="*/ 5133129 w 7073018"/>
              <a:gd name="connsiteY3" fmla="*/ 278027 h 2760626"/>
              <a:gd name="connsiteX4" fmla="*/ 6208773 w 7073018"/>
              <a:gd name="connsiteY4" fmla="*/ 874365 h 2760626"/>
              <a:gd name="connsiteX5" fmla="*/ 6047529 w 7073018"/>
              <a:gd name="connsiteY5" fmla="*/ 2149357 h 2760626"/>
              <a:gd name="connsiteX6" fmla="*/ 4108297 w 7073018"/>
              <a:gd name="connsiteY6" fmla="*/ 2758672 h 2760626"/>
              <a:gd name="connsiteX7" fmla="*/ 1996524 w 7073018"/>
              <a:gd name="connsiteY7" fmla="*/ 2276947 h 2760626"/>
              <a:gd name="connsiteX8" fmla="*/ 30165 w 7073018"/>
              <a:gd name="connsiteY8" fmla="*/ 842466 h 2760626"/>
              <a:gd name="connsiteX0" fmla="*/ 30165 w 7314880"/>
              <a:gd name="connsiteY0" fmla="*/ 842466 h 2760626"/>
              <a:gd name="connsiteX1" fmla="*/ 997065 w 7314880"/>
              <a:gd name="connsiteY1" fmla="*/ 309923 h 2760626"/>
              <a:gd name="connsiteX2" fmla="*/ 3013144 w 7314880"/>
              <a:gd name="connsiteY2" fmla="*/ 150 h 2760626"/>
              <a:gd name="connsiteX3" fmla="*/ 5133129 w 7314880"/>
              <a:gd name="connsiteY3" fmla="*/ 278027 h 2760626"/>
              <a:gd name="connsiteX4" fmla="*/ 6208773 w 7314880"/>
              <a:gd name="connsiteY4" fmla="*/ 874365 h 2760626"/>
              <a:gd name="connsiteX5" fmla="*/ 6047529 w 7314880"/>
              <a:gd name="connsiteY5" fmla="*/ 2149357 h 2760626"/>
              <a:gd name="connsiteX6" fmla="*/ 4108297 w 7314880"/>
              <a:gd name="connsiteY6" fmla="*/ 2758672 h 2760626"/>
              <a:gd name="connsiteX7" fmla="*/ 1996524 w 7314880"/>
              <a:gd name="connsiteY7" fmla="*/ 2276947 h 2760626"/>
              <a:gd name="connsiteX8" fmla="*/ 30165 w 7314880"/>
              <a:gd name="connsiteY8" fmla="*/ 842466 h 2760626"/>
              <a:gd name="connsiteX0" fmla="*/ 30165 w 7257972"/>
              <a:gd name="connsiteY0" fmla="*/ 842466 h 2760626"/>
              <a:gd name="connsiteX1" fmla="*/ 997065 w 7257972"/>
              <a:gd name="connsiteY1" fmla="*/ 309923 h 2760626"/>
              <a:gd name="connsiteX2" fmla="*/ 3013144 w 7257972"/>
              <a:gd name="connsiteY2" fmla="*/ 150 h 2760626"/>
              <a:gd name="connsiteX3" fmla="*/ 5133129 w 7257972"/>
              <a:gd name="connsiteY3" fmla="*/ 278027 h 2760626"/>
              <a:gd name="connsiteX4" fmla="*/ 6208773 w 7257972"/>
              <a:gd name="connsiteY4" fmla="*/ 874365 h 2760626"/>
              <a:gd name="connsiteX5" fmla="*/ 6047529 w 7257972"/>
              <a:gd name="connsiteY5" fmla="*/ 2149357 h 2760626"/>
              <a:gd name="connsiteX6" fmla="*/ 4108297 w 7257972"/>
              <a:gd name="connsiteY6" fmla="*/ 2758672 h 2760626"/>
              <a:gd name="connsiteX7" fmla="*/ 1996524 w 7257972"/>
              <a:gd name="connsiteY7" fmla="*/ 2276947 h 2760626"/>
              <a:gd name="connsiteX8" fmla="*/ 30165 w 7257972"/>
              <a:gd name="connsiteY8" fmla="*/ 842466 h 2760626"/>
              <a:gd name="connsiteX0" fmla="*/ 30165 w 7312025"/>
              <a:gd name="connsiteY0" fmla="*/ 842466 h 2760626"/>
              <a:gd name="connsiteX1" fmla="*/ 997065 w 7312025"/>
              <a:gd name="connsiteY1" fmla="*/ 309923 h 2760626"/>
              <a:gd name="connsiteX2" fmla="*/ 3013144 w 7312025"/>
              <a:gd name="connsiteY2" fmla="*/ 150 h 2760626"/>
              <a:gd name="connsiteX3" fmla="*/ 5133129 w 7312025"/>
              <a:gd name="connsiteY3" fmla="*/ 278027 h 2760626"/>
              <a:gd name="connsiteX4" fmla="*/ 6208773 w 7312025"/>
              <a:gd name="connsiteY4" fmla="*/ 874365 h 2760626"/>
              <a:gd name="connsiteX5" fmla="*/ 6047529 w 7312025"/>
              <a:gd name="connsiteY5" fmla="*/ 2149357 h 2760626"/>
              <a:gd name="connsiteX6" fmla="*/ 4108297 w 7312025"/>
              <a:gd name="connsiteY6" fmla="*/ 2758672 h 2760626"/>
              <a:gd name="connsiteX7" fmla="*/ 1996524 w 7312025"/>
              <a:gd name="connsiteY7" fmla="*/ 2276947 h 2760626"/>
              <a:gd name="connsiteX8" fmla="*/ 30165 w 7312025"/>
              <a:gd name="connsiteY8" fmla="*/ 842466 h 2760626"/>
              <a:gd name="connsiteX0" fmla="*/ 30165 w 7312025"/>
              <a:gd name="connsiteY0" fmla="*/ 842466 h 2800573"/>
              <a:gd name="connsiteX1" fmla="*/ 997065 w 7312025"/>
              <a:gd name="connsiteY1" fmla="*/ 309923 h 2800573"/>
              <a:gd name="connsiteX2" fmla="*/ 3013144 w 7312025"/>
              <a:gd name="connsiteY2" fmla="*/ 150 h 2800573"/>
              <a:gd name="connsiteX3" fmla="*/ 5133129 w 7312025"/>
              <a:gd name="connsiteY3" fmla="*/ 278027 h 2800573"/>
              <a:gd name="connsiteX4" fmla="*/ 6208773 w 7312025"/>
              <a:gd name="connsiteY4" fmla="*/ 874365 h 2800573"/>
              <a:gd name="connsiteX5" fmla="*/ 6047529 w 7312025"/>
              <a:gd name="connsiteY5" fmla="*/ 2149357 h 2800573"/>
              <a:gd name="connsiteX6" fmla="*/ 4108297 w 7312025"/>
              <a:gd name="connsiteY6" fmla="*/ 2758672 h 2800573"/>
              <a:gd name="connsiteX7" fmla="*/ 1996524 w 7312025"/>
              <a:gd name="connsiteY7" fmla="*/ 2276947 h 2800573"/>
              <a:gd name="connsiteX8" fmla="*/ 30165 w 7312025"/>
              <a:gd name="connsiteY8" fmla="*/ 842466 h 2800573"/>
              <a:gd name="connsiteX0" fmla="*/ 30165 w 7312025"/>
              <a:gd name="connsiteY0" fmla="*/ 842466 h 2953908"/>
              <a:gd name="connsiteX1" fmla="*/ 997065 w 7312025"/>
              <a:gd name="connsiteY1" fmla="*/ 309923 h 2953908"/>
              <a:gd name="connsiteX2" fmla="*/ 3013144 w 7312025"/>
              <a:gd name="connsiteY2" fmla="*/ 150 h 2953908"/>
              <a:gd name="connsiteX3" fmla="*/ 5133129 w 7312025"/>
              <a:gd name="connsiteY3" fmla="*/ 278027 h 2953908"/>
              <a:gd name="connsiteX4" fmla="*/ 6208773 w 7312025"/>
              <a:gd name="connsiteY4" fmla="*/ 874365 h 2953908"/>
              <a:gd name="connsiteX5" fmla="*/ 6047529 w 7312025"/>
              <a:gd name="connsiteY5" fmla="*/ 2149357 h 2953908"/>
              <a:gd name="connsiteX6" fmla="*/ 4108297 w 7312025"/>
              <a:gd name="connsiteY6" fmla="*/ 2758672 h 2953908"/>
              <a:gd name="connsiteX7" fmla="*/ 1996524 w 7312025"/>
              <a:gd name="connsiteY7" fmla="*/ 2276947 h 2953908"/>
              <a:gd name="connsiteX8" fmla="*/ 30165 w 7312025"/>
              <a:gd name="connsiteY8" fmla="*/ 842466 h 2953908"/>
              <a:gd name="connsiteX0" fmla="*/ 30165 w 7312025"/>
              <a:gd name="connsiteY0" fmla="*/ 842466 h 2953908"/>
              <a:gd name="connsiteX1" fmla="*/ 997065 w 7312025"/>
              <a:gd name="connsiteY1" fmla="*/ 309923 h 2953908"/>
              <a:gd name="connsiteX2" fmla="*/ 3013144 w 7312025"/>
              <a:gd name="connsiteY2" fmla="*/ 150 h 2953908"/>
              <a:gd name="connsiteX3" fmla="*/ 5133129 w 7312025"/>
              <a:gd name="connsiteY3" fmla="*/ 278027 h 2953908"/>
              <a:gd name="connsiteX4" fmla="*/ 6208773 w 7312025"/>
              <a:gd name="connsiteY4" fmla="*/ 874365 h 2953908"/>
              <a:gd name="connsiteX5" fmla="*/ 6047529 w 7312025"/>
              <a:gd name="connsiteY5" fmla="*/ 2149357 h 2953908"/>
              <a:gd name="connsiteX6" fmla="*/ 4108297 w 7312025"/>
              <a:gd name="connsiteY6" fmla="*/ 2758672 h 2953908"/>
              <a:gd name="connsiteX7" fmla="*/ 1996524 w 7312025"/>
              <a:gd name="connsiteY7" fmla="*/ 2276947 h 2953908"/>
              <a:gd name="connsiteX8" fmla="*/ 30165 w 7312025"/>
              <a:gd name="connsiteY8" fmla="*/ 842466 h 2953908"/>
              <a:gd name="connsiteX0" fmla="*/ 30165 w 7312025"/>
              <a:gd name="connsiteY0" fmla="*/ 842466 h 2999228"/>
              <a:gd name="connsiteX1" fmla="*/ 997065 w 7312025"/>
              <a:gd name="connsiteY1" fmla="*/ 309923 h 2999228"/>
              <a:gd name="connsiteX2" fmla="*/ 3013144 w 7312025"/>
              <a:gd name="connsiteY2" fmla="*/ 150 h 2999228"/>
              <a:gd name="connsiteX3" fmla="*/ 5133129 w 7312025"/>
              <a:gd name="connsiteY3" fmla="*/ 278027 h 2999228"/>
              <a:gd name="connsiteX4" fmla="*/ 6208773 w 7312025"/>
              <a:gd name="connsiteY4" fmla="*/ 874365 h 2999228"/>
              <a:gd name="connsiteX5" fmla="*/ 6047529 w 7312025"/>
              <a:gd name="connsiteY5" fmla="*/ 2149357 h 2999228"/>
              <a:gd name="connsiteX6" fmla="*/ 4108297 w 7312025"/>
              <a:gd name="connsiteY6" fmla="*/ 2758672 h 2999228"/>
              <a:gd name="connsiteX7" fmla="*/ 1996524 w 7312025"/>
              <a:gd name="connsiteY7" fmla="*/ 2276947 h 2999228"/>
              <a:gd name="connsiteX8" fmla="*/ 30165 w 7312025"/>
              <a:gd name="connsiteY8" fmla="*/ 842466 h 2999228"/>
              <a:gd name="connsiteX0" fmla="*/ 30165 w 7312025"/>
              <a:gd name="connsiteY0" fmla="*/ 842466 h 3002777"/>
              <a:gd name="connsiteX1" fmla="*/ 997065 w 7312025"/>
              <a:gd name="connsiteY1" fmla="*/ 309923 h 3002777"/>
              <a:gd name="connsiteX2" fmla="*/ 3013144 w 7312025"/>
              <a:gd name="connsiteY2" fmla="*/ 150 h 3002777"/>
              <a:gd name="connsiteX3" fmla="*/ 5133129 w 7312025"/>
              <a:gd name="connsiteY3" fmla="*/ 278027 h 3002777"/>
              <a:gd name="connsiteX4" fmla="*/ 6208773 w 7312025"/>
              <a:gd name="connsiteY4" fmla="*/ 874365 h 3002777"/>
              <a:gd name="connsiteX5" fmla="*/ 6047529 w 7312025"/>
              <a:gd name="connsiteY5" fmla="*/ 2149357 h 3002777"/>
              <a:gd name="connsiteX6" fmla="*/ 4108297 w 7312025"/>
              <a:gd name="connsiteY6" fmla="*/ 2758672 h 3002777"/>
              <a:gd name="connsiteX7" fmla="*/ 1996524 w 7312025"/>
              <a:gd name="connsiteY7" fmla="*/ 2276947 h 3002777"/>
              <a:gd name="connsiteX8" fmla="*/ 30165 w 7312025"/>
              <a:gd name="connsiteY8" fmla="*/ 842466 h 3002777"/>
              <a:gd name="connsiteX0" fmla="*/ 299983 w 7581843"/>
              <a:gd name="connsiteY0" fmla="*/ 842466 h 3002777"/>
              <a:gd name="connsiteX1" fmla="*/ 1266883 w 7581843"/>
              <a:gd name="connsiteY1" fmla="*/ 309923 h 3002777"/>
              <a:gd name="connsiteX2" fmla="*/ 3282962 w 7581843"/>
              <a:gd name="connsiteY2" fmla="*/ 150 h 3002777"/>
              <a:gd name="connsiteX3" fmla="*/ 5402947 w 7581843"/>
              <a:gd name="connsiteY3" fmla="*/ 278027 h 3002777"/>
              <a:gd name="connsiteX4" fmla="*/ 6478591 w 7581843"/>
              <a:gd name="connsiteY4" fmla="*/ 874365 h 3002777"/>
              <a:gd name="connsiteX5" fmla="*/ 6317347 w 7581843"/>
              <a:gd name="connsiteY5" fmla="*/ 2149357 h 3002777"/>
              <a:gd name="connsiteX6" fmla="*/ 4378115 w 7581843"/>
              <a:gd name="connsiteY6" fmla="*/ 2758672 h 3002777"/>
              <a:gd name="connsiteX7" fmla="*/ 2266342 w 7581843"/>
              <a:gd name="connsiteY7" fmla="*/ 2276947 h 3002777"/>
              <a:gd name="connsiteX8" fmla="*/ 299983 w 7581843"/>
              <a:gd name="connsiteY8" fmla="*/ 842466 h 3002777"/>
              <a:gd name="connsiteX0" fmla="*/ 345344 w 7627204"/>
              <a:gd name="connsiteY0" fmla="*/ 842466 h 3002777"/>
              <a:gd name="connsiteX1" fmla="*/ 1312244 w 7627204"/>
              <a:gd name="connsiteY1" fmla="*/ 309923 h 3002777"/>
              <a:gd name="connsiteX2" fmla="*/ 3328323 w 7627204"/>
              <a:gd name="connsiteY2" fmla="*/ 150 h 3002777"/>
              <a:gd name="connsiteX3" fmla="*/ 5448308 w 7627204"/>
              <a:gd name="connsiteY3" fmla="*/ 278027 h 3002777"/>
              <a:gd name="connsiteX4" fmla="*/ 6523952 w 7627204"/>
              <a:gd name="connsiteY4" fmla="*/ 874365 h 3002777"/>
              <a:gd name="connsiteX5" fmla="*/ 6362708 w 7627204"/>
              <a:gd name="connsiteY5" fmla="*/ 2149357 h 3002777"/>
              <a:gd name="connsiteX6" fmla="*/ 4423476 w 7627204"/>
              <a:gd name="connsiteY6" fmla="*/ 2758672 h 3002777"/>
              <a:gd name="connsiteX7" fmla="*/ 2311703 w 7627204"/>
              <a:gd name="connsiteY7" fmla="*/ 2276947 h 3002777"/>
              <a:gd name="connsiteX8" fmla="*/ 345344 w 7627204"/>
              <a:gd name="connsiteY8" fmla="*/ 842466 h 3002777"/>
              <a:gd name="connsiteX0" fmla="*/ 345344 w 7627204"/>
              <a:gd name="connsiteY0" fmla="*/ 842466 h 3002777"/>
              <a:gd name="connsiteX1" fmla="*/ 1312244 w 7627204"/>
              <a:gd name="connsiteY1" fmla="*/ 309923 h 3002777"/>
              <a:gd name="connsiteX2" fmla="*/ 3328323 w 7627204"/>
              <a:gd name="connsiteY2" fmla="*/ 150 h 3002777"/>
              <a:gd name="connsiteX3" fmla="*/ 5448308 w 7627204"/>
              <a:gd name="connsiteY3" fmla="*/ 278027 h 3002777"/>
              <a:gd name="connsiteX4" fmla="*/ 6523952 w 7627204"/>
              <a:gd name="connsiteY4" fmla="*/ 874365 h 3002777"/>
              <a:gd name="connsiteX5" fmla="*/ 6362708 w 7627204"/>
              <a:gd name="connsiteY5" fmla="*/ 2149357 h 3002777"/>
              <a:gd name="connsiteX6" fmla="*/ 4423476 w 7627204"/>
              <a:gd name="connsiteY6" fmla="*/ 2758672 h 3002777"/>
              <a:gd name="connsiteX7" fmla="*/ 2311703 w 7627204"/>
              <a:gd name="connsiteY7" fmla="*/ 2276947 h 3002777"/>
              <a:gd name="connsiteX8" fmla="*/ 345344 w 7627204"/>
              <a:gd name="connsiteY8" fmla="*/ 842466 h 3002777"/>
              <a:gd name="connsiteX0" fmla="*/ 709296 w 7991156"/>
              <a:gd name="connsiteY0" fmla="*/ 842466 h 3002777"/>
              <a:gd name="connsiteX1" fmla="*/ 1676196 w 7991156"/>
              <a:gd name="connsiteY1" fmla="*/ 309923 h 3002777"/>
              <a:gd name="connsiteX2" fmla="*/ 3692275 w 7991156"/>
              <a:gd name="connsiteY2" fmla="*/ 150 h 3002777"/>
              <a:gd name="connsiteX3" fmla="*/ 5812260 w 7991156"/>
              <a:gd name="connsiteY3" fmla="*/ 278027 h 3002777"/>
              <a:gd name="connsiteX4" fmla="*/ 6887904 w 7991156"/>
              <a:gd name="connsiteY4" fmla="*/ 874365 h 3002777"/>
              <a:gd name="connsiteX5" fmla="*/ 6726660 w 7991156"/>
              <a:gd name="connsiteY5" fmla="*/ 2149357 h 3002777"/>
              <a:gd name="connsiteX6" fmla="*/ 4787428 w 7991156"/>
              <a:gd name="connsiteY6" fmla="*/ 2758672 h 3002777"/>
              <a:gd name="connsiteX7" fmla="*/ 2675655 w 7991156"/>
              <a:gd name="connsiteY7" fmla="*/ 2276947 h 3002777"/>
              <a:gd name="connsiteX8" fmla="*/ 709296 w 7991156"/>
              <a:gd name="connsiteY8" fmla="*/ 842466 h 3002777"/>
              <a:gd name="connsiteX0" fmla="*/ 551103 w 7832963"/>
              <a:gd name="connsiteY0" fmla="*/ 842466 h 3002777"/>
              <a:gd name="connsiteX1" fmla="*/ 1518003 w 7832963"/>
              <a:gd name="connsiteY1" fmla="*/ 309923 h 3002777"/>
              <a:gd name="connsiteX2" fmla="*/ 3534082 w 7832963"/>
              <a:gd name="connsiteY2" fmla="*/ 150 h 3002777"/>
              <a:gd name="connsiteX3" fmla="*/ 5654067 w 7832963"/>
              <a:gd name="connsiteY3" fmla="*/ 278027 h 3002777"/>
              <a:gd name="connsiteX4" fmla="*/ 6729711 w 7832963"/>
              <a:gd name="connsiteY4" fmla="*/ 874365 h 3002777"/>
              <a:gd name="connsiteX5" fmla="*/ 6568467 w 7832963"/>
              <a:gd name="connsiteY5" fmla="*/ 2149357 h 3002777"/>
              <a:gd name="connsiteX6" fmla="*/ 4629235 w 7832963"/>
              <a:gd name="connsiteY6" fmla="*/ 2758672 h 3002777"/>
              <a:gd name="connsiteX7" fmla="*/ 2517462 w 7832963"/>
              <a:gd name="connsiteY7" fmla="*/ 2276947 h 3002777"/>
              <a:gd name="connsiteX8" fmla="*/ 551103 w 7832963"/>
              <a:gd name="connsiteY8" fmla="*/ 842466 h 3002777"/>
              <a:gd name="connsiteX0" fmla="*/ 658540 w 7940400"/>
              <a:gd name="connsiteY0" fmla="*/ 842466 h 3002777"/>
              <a:gd name="connsiteX1" fmla="*/ 1625440 w 7940400"/>
              <a:gd name="connsiteY1" fmla="*/ 309923 h 3002777"/>
              <a:gd name="connsiteX2" fmla="*/ 3641519 w 7940400"/>
              <a:gd name="connsiteY2" fmla="*/ 150 h 3002777"/>
              <a:gd name="connsiteX3" fmla="*/ 5761504 w 7940400"/>
              <a:gd name="connsiteY3" fmla="*/ 278027 h 3002777"/>
              <a:gd name="connsiteX4" fmla="*/ 6837148 w 7940400"/>
              <a:gd name="connsiteY4" fmla="*/ 874365 h 3002777"/>
              <a:gd name="connsiteX5" fmla="*/ 6675904 w 7940400"/>
              <a:gd name="connsiteY5" fmla="*/ 2149357 h 3002777"/>
              <a:gd name="connsiteX6" fmla="*/ 4736672 w 7940400"/>
              <a:gd name="connsiteY6" fmla="*/ 2758672 h 3002777"/>
              <a:gd name="connsiteX7" fmla="*/ 2624899 w 7940400"/>
              <a:gd name="connsiteY7" fmla="*/ 2276947 h 3002777"/>
              <a:gd name="connsiteX8" fmla="*/ 658540 w 7940400"/>
              <a:gd name="connsiteY8" fmla="*/ 842466 h 3002777"/>
              <a:gd name="connsiteX0" fmla="*/ 642040 w 7923900"/>
              <a:gd name="connsiteY0" fmla="*/ 842466 h 3002777"/>
              <a:gd name="connsiteX1" fmla="*/ 1608940 w 7923900"/>
              <a:gd name="connsiteY1" fmla="*/ 309923 h 3002777"/>
              <a:gd name="connsiteX2" fmla="*/ 3625019 w 7923900"/>
              <a:gd name="connsiteY2" fmla="*/ 150 h 3002777"/>
              <a:gd name="connsiteX3" fmla="*/ 5745004 w 7923900"/>
              <a:gd name="connsiteY3" fmla="*/ 278027 h 3002777"/>
              <a:gd name="connsiteX4" fmla="*/ 6820648 w 7923900"/>
              <a:gd name="connsiteY4" fmla="*/ 874365 h 3002777"/>
              <a:gd name="connsiteX5" fmla="*/ 6659404 w 7923900"/>
              <a:gd name="connsiteY5" fmla="*/ 2149357 h 3002777"/>
              <a:gd name="connsiteX6" fmla="*/ 4720172 w 7923900"/>
              <a:gd name="connsiteY6" fmla="*/ 2758672 h 3002777"/>
              <a:gd name="connsiteX7" fmla="*/ 2608399 w 7923900"/>
              <a:gd name="connsiteY7" fmla="*/ 2276947 h 3002777"/>
              <a:gd name="connsiteX8" fmla="*/ 642040 w 7923900"/>
              <a:gd name="connsiteY8" fmla="*/ 842466 h 3002777"/>
              <a:gd name="connsiteX0" fmla="*/ 642040 w 7923900"/>
              <a:gd name="connsiteY0" fmla="*/ 842466 h 3002777"/>
              <a:gd name="connsiteX1" fmla="*/ 1608940 w 7923900"/>
              <a:gd name="connsiteY1" fmla="*/ 309923 h 3002777"/>
              <a:gd name="connsiteX2" fmla="*/ 3625019 w 7923900"/>
              <a:gd name="connsiteY2" fmla="*/ 150 h 3002777"/>
              <a:gd name="connsiteX3" fmla="*/ 5745004 w 7923900"/>
              <a:gd name="connsiteY3" fmla="*/ 278027 h 3002777"/>
              <a:gd name="connsiteX4" fmla="*/ 6820648 w 7923900"/>
              <a:gd name="connsiteY4" fmla="*/ 874365 h 3002777"/>
              <a:gd name="connsiteX5" fmla="*/ 6659404 w 7923900"/>
              <a:gd name="connsiteY5" fmla="*/ 2149357 h 3002777"/>
              <a:gd name="connsiteX6" fmla="*/ 4720172 w 7923900"/>
              <a:gd name="connsiteY6" fmla="*/ 2758672 h 3002777"/>
              <a:gd name="connsiteX7" fmla="*/ 2608399 w 7923900"/>
              <a:gd name="connsiteY7" fmla="*/ 2276947 h 3002777"/>
              <a:gd name="connsiteX8" fmla="*/ 642040 w 7923900"/>
              <a:gd name="connsiteY8" fmla="*/ 842466 h 3002777"/>
              <a:gd name="connsiteX0" fmla="*/ 642040 w 7923900"/>
              <a:gd name="connsiteY0" fmla="*/ 999238 h 3159549"/>
              <a:gd name="connsiteX1" fmla="*/ 1608940 w 7923900"/>
              <a:gd name="connsiteY1" fmla="*/ 466695 h 3159549"/>
              <a:gd name="connsiteX2" fmla="*/ 3625019 w 7923900"/>
              <a:gd name="connsiteY2" fmla="*/ 156922 h 3159549"/>
              <a:gd name="connsiteX3" fmla="*/ 5745004 w 7923900"/>
              <a:gd name="connsiteY3" fmla="*/ 434799 h 3159549"/>
              <a:gd name="connsiteX4" fmla="*/ 6820648 w 7923900"/>
              <a:gd name="connsiteY4" fmla="*/ 1031137 h 3159549"/>
              <a:gd name="connsiteX5" fmla="*/ 6659404 w 7923900"/>
              <a:gd name="connsiteY5" fmla="*/ 2306129 h 3159549"/>
              <a:gd name="connsiteX6" fmla="*/ 4720172 w 7923900"/>
              <a:gd name="connsiteY6" fmla="*/ 2915444 h 3159549"/>
              <a:gd name="connsiteX7" fmla="*/ 2608399 w 7923900"/>
              <a:gd name="connsiteY7" fmla="*/ 2433719 h 3159549"/>
              <a:gd name="connsiteX8" fmla="*/ 642040 w 7923900"/>
              <a:gd name="connsiteY8" fmla="*/ 999238 h 3159549"/>
              <a:gd name="connsiteX0" fmla="*/ 642040 w 7923900"/>
              <a:gd name="connsiteY0" fmla="*/ 1058536 h 3218847"/>
              <a:gd name="connsiteX1" fmla="*/ 1608940 w 7923900"/>
              <a:gd name="connsiteY1" fmla="*/ 525993 h 3218847"/>
              <a:gd name="connsiteX2" fmla="*/ 3625019 w 7923900"/>
              <a:gd name="connsiteY2" fmla="*/ 216220 h 3218847"/>
              <a:gd name="connsiteX3" fmla="*/ 5745004 w 7923900"/>
              <a:gd name="connsiteY3" fmla="*/ 494097 h 3218847"/>
              <a:gd name="connsiteX4" fmla="*/ 6820648 w 7923900"/>
              <a:gd name="connsiteY4" fmla="*/ 1090435 h 3218847"/>
              <a:gd name="connsiteX5" fmla="*/ 6659404 w 7923900"/>
              <a:gd name="connsiteY5" fmla="*/ 2365427 h 3218847"/>
              <a:gd name="connsiteX6" fmla="*/ 4720172 w 7923900"/>
              <a:gd name="connsiteY6" fmla="*/ 2974742 h 3218847"/>
              <a:gd name="connsiteX7" fmla="*/ 2608399 w 7923900"/>
              <a:gd name="connsiteY7" fmla="*/ 2493017 h 3218847"/>
              <a:gd name="connsiteX8" fmla="*/ 642040 w 7923900"/>
              <a:gd name="connsiteY8" fmla="*/ 1058536 h 3218847"/>
              <a:gd name="connsiteX0" fmla="*/ 642040 w 7923900"/>
              <a:gd name="connsiteY0" fmla="*/ 1058536 h 3218847"/>
              <a:gd name="connsiteX1" fmla="*/ 1608940 w 7923900"/>
              <a:gd name="connsiteY1" fmla="*/ 525993 h 3218847"/>
              <a:gd name="connsiteX2" fmla="*/ 3625019 w 7923900"/>
              <a:gd name="connsiteY2" fmla="*/ 216220 h 3218847"/>
              <a:gd name="connsiteX3" fmla="*/ 5745004 w 7923900"/>
              <a:gd name="connsiteY3" fmla="*/ 494097 h 3218847"/>
              <a:gd name="connsiteX4" fmla="*/ 6820648 w 7923900"/>
              <a:gd name="connsiteY4" fmla="*/ 1090435 h 3218847"/>
              <a:gd name="connsiteX5" fmla="*/ 6659404 w 7923900"/>
              <a:gd name="connsiteY5" fmla="*/ 2365427 h 3218847"/>
              <a:gd name="connsiteX6" fmla="*/ 4720172 w 7923900"/>
              <a:gd name="connsiteY6" fmla="*/ 2974742 h 3218847"/>
              <a:gd name="connsiteX7" fmla="*/ 2608399 w 7923900"/>
              <a:gd name="connsiteY7" fmla="*/ 2493017 h 3218847"/>
              <a:gd name="connsiteX8" fmla="*/ 642040 w 7923900"/>
              <a:gd name="connsiteY8" fmla="*/ 1058536 h 3218847"/>
              <a:gd name="connsiteX0" fmla="*/ 642040 w 7923900"/>
              <a:gd name="connsiteY0" fmla="*/ 1106883 h 3267194"/>
              <a:gd name="connsiteX1" fmla="*/ 1608940 w 7923900"/>
              <a:gd name="connsiteY1" fmla="*/ 574340 h 3267194"/>
              <a:gd name="connsiteX2" fmla="*/ 3625019 w 7923900"/>
              <a:gd name="connsiteY2" fmla="*/ 264567 h 3267194"/>
              <a:gd name="connsiteX3" fmla="*/ 5745004 w 7923900"/>
              <a:gd name="connsiteY3" fmla="*/ 542444 h 3267194"/>
              <a:gd name="connsiteX4" fmla="*/ 6820648 w 7923900"/>
              <a:gd name="connsiteY4" fmla="*/ 1138782 h 3267194"/>
              <a:gd name="connsiteX5" fmla="*/ 6659404 w 7923900"/>
              <a:gd name="connsiteY5" fmla="*/ 2413774 h 3267194"/>
              <a:gd name="connsiteX6" fmla="*/ 4720172 w 7923900"/>
              <a:gd name="connsiteY6" fmla="*/ 3023089 h 3267194"/>
              <a:gd name="connsiteX7" fmla="*/ 2608399 w 7923900"/>
              <a:gd name="connsiteY7" fmla="*/ 2541364 h 3267194"/>
              <a:gd name="connsiteX8" fmla="*/ 642040 w 7923900"/>
              <a:gd name="connsiteY8" fmla="*/ 1106883 h 3267194"/>
              <a:gd name="connsiteX0" fmla="*/ 642040 w 7923900"/>
              <a:gd name="connsiteY0" fmla="*/ 1131283 h 3291594"/>
              <a:gd name="connsiteX1" fmla="*/ 1608940 w 7923900"/>
              <a:gd name="connsiteY1" fmla="*/ 598740 h 3291594"/>
              <a:gd name="connsiteX2" fmla="*/ 3625019 w 7923900"/>
              <a:gd name="connsiteY2" fmla="*/ 288967 h 3291594"/>
              <a:gd name="connsiteX3" fmla="*/ 5745004 w 7923900"/>
              <a:gd name="connsiteY3" fmla="*/ 566844 h 3291594"/>
              <a:gd name="connsiteX4" fmla="*/ 6820648 w 7923900"/>
              <a:gd name="connsiteY4" fmla="*/ 1163182 h 3291594"/>
              <a:gd name="connsiteX5" fmla="*/ 6659404 w 7923900"/>
              <a:gd name="connsiteY5" fmla="*/ 2438174 h 3291594"/>
              <a:gd name="connsiteX6" fmla="*/ 4720172 w 7923900"/>
              <a:gd name="connsiteY6" fmla="*/ 3047489 h 3291594"/>
              <a:gd name="connsiteX7" fmla="*/ 2608399 w 7923900"/>
              <a:gd name="connsiteY7" fmla="*/ 2565764 h 3291594"/>
              <a:gd name="connsiteX8" fmla="*/ 642040 w 7923900"/>
              <a:gd name="connsiteY8" fmla="*/ 1131283 h 3291594"/>
              <a:gd name="connsiteX0" fmla="*/ 642040 w 7923900"/>
              <a:gd name="connsiteY0" fmla="*/ 1168997 h 3329308"/>
              <a:gd name="connsiteX1" fmla="*/ 1608940 w 7923900"/>
              <a:gd name="connsiteY1" fmla="*/ 636454 h 3329308"/>
              <a:gd name="connsiteX2" fmla="*/ 3625019 w 7923900"/>
              <a:gd name="connsiteY2" fmla="*/ 326681 h 3329308"/>
              <a:gd name="connsiteX3" fmla="*/ 5745004 w 7923900"/>
              <a:gd name="connsiteY3" fmla="*/ 604558 h 3329308"/>
              <a:gd name="connsiteX4" fmla="*/ 6820648 w 7923900"/>
              <a:gd name="connsiteY4" fmla="*/ 1200896 h 3329308"/>
              <a:gd name="connsiteX5" fmla="*/ 6659404 w 7923900"/>
              <a:gd name="connsiteY5" fmla="*/ 2475888 h 3329308"/>
              <a:gd name="connsiteX6" fmla="*/ 4720172 w 7923900"/>
              <a:gd name="connsiteY6" fmla="*/ 3085203 h 3329308"/>
              <a:gd name="connsiteX7" fmla="*/ 2608399 w 7923900"/>
              <a:gd name="connsiteY7" fmla="*/ 2603478 h 3329308"/>
              <a:gd name="connsiteX8" fmla="*/ 642040 w 7923900"/>
              <a:gd name="connsiteY8" fmla="*/ 1168997 h 332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3900" h="3329308">
                <a:moveTo>
                  <a:pt x="642040" y="1168997"/>
                </a:moveTo>
                <a:cubicBezTo>
                  <a:pt x="592422" y="841160"/>
                  <a:pt x="1058615" y="716589"/>
                  <a:pt x="1608940" y="636454"/>
                </a:cubicBezTo>
                <a:cubicBezTo>
                  <a:pt x="2010409" y="-187959"/>
                  <a:pt x="3180225" y="34285"/>
                  <a:pt x="3625019" y="326681"/>
                </a:cubicBezTo>
                <a:cubicBezTo>
                  <a:pt x="4803460" y="-401649"/>
                  <a:pt x="5648333" y="267470"/>
                  <a:pt x="5745004" y="604558"/>
                </a:cubicBezTo>
                <a:cubicBezTo>
                  <a:pt x="6830502" y="845953"/>
                  <a:pt x="6919885" y="1018371"/>
                  <a:pt x="6820648" y="1200896"/>
                </a:cubicBezTo>
                <a:cubicBezTo>
                  <a:pt x="8465151" y="1245198"/>
                  <a:pt x="8154255" y="2510939"/>
                  <a:pt x="6659404" y="2475888"/>
                </a:cubicBezTo>
                <a:cubicBezTo>
                  <a:pt x="6801967" y="3397767"/>
                  <a:pt x="5257116" y="3414812"/>
                  <a:pt x="4720172" y="3085203"/>
                </a:cubicBezTo>
                <a:cubicBezTo>
                  <a:pt x="3194400" y="3712525"/>
                  <a:pt x="2579251" y="2976008"/>
                  <a:pt x="2608399" y="2603478"/>
                </a:cubicBezTo>
                <a:cubicBezTo>
                  <a:pt x="-371467" y="3294202"/>
                  <a:pt x="-446026" y="1475569"/>
                  <a:pt x="642040" y="1168997"/>
                </a:cubicBezTo>
                <a:close/>
              </a:path>
            </a:pathLst>
          </a:custGeom>
          <a:gradFill>
            <a:gsLst>
              <a:gs pos="7000">
                <a:srgbClr val="CDECFF"/>
              </a:gs>
              <a:gs pos="88000">
                <a:srgbClr val="F7FCFF"/>
              </a:gs>
            </a:gsLst>
            <a:lin ang="16200000" scaled="0"/>
          </a:gradFill>
          <a:ln w="25400">
            <a:solidFill>
              <a:schemeClr val="bg1"/>
            </a:solid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1" name="组合 59"/>
          <p:cNvGrpSpPr/>
          <p:nvPr/>
        </p:nvGrpSpPr>
        <p:grpSpPr>
          <a:xfrm>
            <a:off x="10230437" y="897849"/>
            <a:ext cx="1184881" cy="1184879"/>
            <a:chOff x="10816139" y="-40207"/>
            <a:chExt cx="1872208" cy="1872208"/>
          </a:xfrm>
          <a:effectLst>
            <a:outerShdw blurRad="50800" dist="38100" dir="10800000" algn="r" rotWithShape="0">
              <a:prstClr val="black">
                <a:alpha val="40000"/>
              </a:prstClr>
            </a:outerShdw>
          </a:effectLst>
        </p:grpSpPr>
        <p:sp>
          <p:nvSpPr>
            <p:cNvPr id="62" name="二十四角星 115"/>
            <p:cNvSpPr/>
            <p:nvPr/>
          </p:nvSpPr>
          <p:spPr>
            <a:xfrm>
              <a:off x="10816139" y="-40207"/>
              <a:ext cx="1872208" cy="1872208"/>
            </a:xfrm>
            <a:prstGeom prst="star24">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116"/>
            <p:cNvSpPr>
              <a:spLocks noChangeAspect="1"/>
            </p:cNvSpPr>
            <p:nvPr/>
          </p:nvSpPr>
          <p:spPr>
            <a:xfrm rot="20595047">
              <a:off x="10999972" y="143625"/>
              <a:ext cx="1496040" cy="1496041"/>
            </a:xfrm>
            <a:prstGeom prst="ellipse">
              <a:avLst/>
            </a:prstGeom>
            <a:gradFill>
              <a:gsLst>
                <a:gs pos="7000">
                  <a:srgbClr val="FFC000"/>
                </a:gs>
                <a:gs pos="88000">
                  <a:srgbClr val="F6F000"/>
                </a:gs>
              </a:gsLst>
              <a:lin ang="0" scaled="0"/>
            </a:gradFill>
            <a:ln w="50800">
              <a:solidFill>
                <a:schemeClr val="bg1"/>
              </a:solid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4" name="椭圆 13"/>
          <p:cNvSpPr/>
          <p:nvPr/>
        </p:nvSpPr>
        <p:spPr>
          <a:xfrm>
            <a:off x="9539285" y="1708610"/>
            <a:ext cx="1617907" cy="532419"/>
          </a:xfrm>
          <a:custGeom>
            <a:avLst/>
            <a:gdLst>
              <a:gd name="connsiteX0" fmla="*/ 0 w 7560840"/>
              <a:gd name="connsiteY0" fmla="*/ 1512168 h 3024336"/>
              <a:gd name="connsiteX1" fmla="*/ 3780420 w 7560840"/>
              <a:gd name="connsiteY1" fmla="*/ 0 h 3024336"/>
              <a:gd name="connsiteX2" fmla="*/ 7560840 w 7560840"/>
              <a:gd name="connsiteY2" fmla="*/ 1512168 h 3024336"/>
              <a:gd name="connsiteX3" fmla="*/ 3780420 w 7560840"/>
              <a:gd name="connsiteY3" fmla="*/ 3024336 h 3024336"/>
              <a:gd name="connsiteX4" fmla="*/ 0 w 7560840"/>
              <a:gd name="connsiteY4" fmla="*/ 1512168 h 3024336"/>
              <a:gd name="connsiteX0" fmla="*/ 1147 w 7561987"/>
              <a:gd name="connsiteY0" fmla="*/ 1437740 h 2949908"/>
              <a:gd name="connsiteX1" fmla="*/ 3494488 w 7561987"/>
              <a:gd name="connsiteY1" fmla="*/ 0 h 2949908"/>
              <a:gd name="connsiteX2" fmla="*/ 7561987 w 7561987"/>
              <a:gd name="connsiteY2" fmla="*/ 1437740 h 2949908"/>
              <a:gd name="connsiteX3" fmla="*/ 3781567 w 7561987"/>
              <a:gd name="connsiteY3" fmla="*/ 2949908 h 2949908"/>
              <a:gd name="connsiteX4" fmla="*/ 1147 w 7561987"/>
              <a:gd name="connsiteY4" fmla="*/ 1437740 h 2949908"/>
              <a:gd name="connsiteX0" fmla="*/ 70627 w 7631467"/>
              <a:gd name="connsiteY0" fmla="*/ 1502427 h 3014595"/>
              <a:gd name="connsiteX1" fmla="*/ 1547889 w 7631467"/>
              <a:gd name="connsiteY1" fmla="*/ 374460 h 3014595"/>
              <a:gd name="connsiteX2" fmla="*/ 3563968 w 7631467"/>
              <a:gd name="connsiteY2" fmla="*/ 64687 h 3014595"/>
              <a:gd name="connsiteX3" fmla="*/ 7631467 w 7631467"/>
              <a:gd name="connsiteY3" fmla="*/ 1502427 h 3014595"/>
              <a:gd name="connsiteX4" fmla="*/ 3851047 w 7631467"/>
              <a:gd name="connsiteY4" fmla="*/ 3014595 h 3014595"/>
              <a:gd name="connsiteX5" fmla="*/ 70627 w 7631467"/>
              <a:gd name="connsiteY5" fmla="*/ 1502427 h 3014595"/>
              <a:gd name="connsiteX0" fmla="*/ 103206 w 7153684"/>
              <a:gd name="connsiteY0" fmla="*/ 907003 h 3023186"/>
              <a:gd name="connsiteX1" fmla="*/ 1070106 w 7153684"/>
              <a:gd name="connsiteY1" fmla="*/ 374460 h 3023186"/>
              <a:gd name="connsiteX2" fmla="*/ 3086185 w 7153684"/>
              <a:gd name="connsiteY2" fmla="*/ 64687 h 3023186"/>
              <a:gd name="connsiteX3" fmla="*/ 7153684 w 7153684"/>
              <a:gd name="connsiteY3" fmla="*/ 1502427 h 3023186"/>
              <a:gd name="connsiteX4" fmla="*/ 3373264 w 7153684"/>
              <a:gd name="connsiteY4" fmla="*/ 3014595 h 3023186"/>
              <a:gd name="connsiteX5" fmla="*/ 103206 w 7153684"/>
              <a:gd name="connsiteY5" fmla="*/ 907003 h 3023186"/>
              <a:gd name="connsiteX0" fmla="*/ 103206 w 7153684"/>
              <a:gd name="connsiteY0" fmla="*/ 907003 h 3056011"/>
              <a:gd name="connsiteX1" fmla="*/ 1070106 w 7153684"/>
              <a:gd name="connsiteY1" fmla="*/ 374460 h 3056011"/>
              <a:gd name="connsiteX2" fmla="*/ 3086185 w 7153684"/>
              <a:gd name="connsiteY2" fmla="*/ 64687 h 3056011"/>
              <a:gd name="connsiteX3" fmla="*/ 7153684 w 7153684"/>
              <a:gd name="connsiteY3" fmla="*/ 1502427 h 3056011"/>
              <a:gd name="connsiteX4" fmla="*/ 3373264 w 7153684"/>
              <a:gd name="connsiteY4" fmla="*/ 3014595 h 3056011"/>
              <a:gd name="connsiteX5" fmla="*/ 1931342 w 7153684"/>
              <a:gd name="connsiteY5" fmla="*/ 2479707 h 3056011"/>
              <a:gd name="connsiteX6" fmla="*/ 103206 w 7153684"/>
              <a:gd name="connsiteY6" fmla="*/ 907003 h 3056011"/>
              <a:gd name="connsiteX0" fmla="*/ 30165 w 7080643"/>
              <a:gd name="connsiteY0" fmla="*/ 907003 h 3040230"/>
              <a:gd name="connsiteX1" fmla="*/ 997065 w 7080643"/>
              <a:gd name="connsiteY1" fmla="*/ 374460 h 3040230"/>
              <a:gd name="connsiteX2" fmla="*/ 3013144 w 7080643"/>
              <a:gd name="connsiteY2" fmla="*/ 64687 h 3040230"/>
              <a:gd name="connsiteX3" fmla="*/ 7080643 w 7080643"/>
              <a:gd name="connsiteY3" fmla="*/ 1502427 h 3040230"/>
              <a:gd name="connsiteX4" fmla="*/ 3300223 w 7080643"/>
              <a:gd name="connsiteY4" fmla="*/ 3014595 h 3040230"/>
              <a:gd name="connsiteX5" fmla="*/ 1996524 w 7080643"/>
              <a:gd name="connsiteY5" fmla="*/ 2341484 h 3040230"/>
              <a:gd name="connsiteX6" fmla="*/ 30165 w 7080643"/>
              <a:gd name="connsiteY6" fmla="*/ 907003 h 3040230"/>
              <a:gd name="connsiteX0" fmla="*/ 30165 w 7080643"/>
              <a:gd name="connsiteY0" fmla="*/ 907003 h 2860795"/>
              <a:gd name="connsiteX1" fmla="*/ 997065 w 7080643"/>
              <a:gd name="connsiteY1" fmla="*/ 374460 h 2860795"/>
              <a:gd name="connsiteX2" fmla="*/ 3013144 w 7080643"/>
              <a:gd name="connsiteY2" fmla="*/ 64687 h 2860795"/>
              <a:gd name="connsiteX3" fmla="*/ 7080643 w 7080643"/>
              <a:gd name="connsiteY3" fmla="*/ 1502427 h 2860795"/>
              <a:gd name="connsiteX4" fmla="*/ 4108297 w 7080643"/>
              <a:gd name="connsiteY4" fmla="*/ 2823209 h 2860795"/>
              <a:gd name="connsiteX5" fmla="*/ 1996524 w 7080643"/>
              <a:gd name="connsiteY5" fmla="*/ 2341484 h 2860795"/>
              <a:gd name="connsiteX6" fmla="*/ 30165 w 7080643"/>
              <a:gd name="connsiteY6" fmla="*/ 907003 h 2860795"/>
              <a:gd name="connsiteX0" fmla="*/ 30165 w 7234734"/>
              <a:gd name="connsiteY0" fmla="*/ 907003 h 2823226"/>
              <a:gd name="connsiteX1" fmla="*/ 997065 w 7234734"/>
              <a:gd name="connsiteY1" fmla="*/ 374460 h 2823226"/>
              <a:gd name="connsiteX2" fmla="*/ 3013144 w 7234734"/>
              <a:gd name="connsiteY2" fmla="*/ 64687 h 2823226"/>
              <a:gd name="connsiteX3" fmla="*/ 7080643 w 7234734"/>
              <a:gd name="connsiteY3" fmla="*/ 1502427 h 2823226"/>
              <a:gd name="connsiteX4" fmla="*/ 6164487 w 7234734"/>
              <a:gd name="connsiteY4" fmla="*/ 2330852 h 2823226"/>
              <a:gd name="connsiteX5" fmla="*/ 4108297 w 7234734"/>
              <a:gd name="connsiteY5" fmla="*/ 2823209 h 2823226"/>
              <a:gd name="connsiteX6" fmla="*/ 1996524 w 7234734"/>
              <a:gd name="connsiteY6" fmla="*/ 2341484 h 2823226"/>
              <a:gd name="connsiteX7" fmla="*/ 30165 w 7234734"/>
              <a:gd name="connsiteY7" fmla="*/ 907003 h 2823226"/>
              <a:gd name="connsiteX0" fmla="*/ 30165 w 7222808"/>
              <a:gd name="connsiteY0" fmla="*/ 907003 h 2825163"/>
              <a:gd name="connsiteX1" fmla="*/ 997065 w 7222808"/>
              <a:gd name="connsiteY1" fmla="*/ 374460 h 2825163"/>
              <a:gd name="connsiteX2" fmla="*/ 3013144 w 7222808"/>
              <a:gd name="connsiteY2" fmla="*/ 64687 h 2825163"/>
              <a:gd name="connsiteX3" fmla="*/ 7080643 w 7222808"/>
              <a:gd name="connsiteY3" fmla="*/ 1502427 h 2825163"/>
              <a:gd name="connsiteX4" fmla="*/ 6047529 w 7222808"/>
              <a:gd name="connsiteY4" fmla="*/ 2213894 h 2825163"/>
              <a:gd name="connsiteX5" fmla="*/ 4108297 w 7222808"/>
              <a:gd name="connsiteY5" fmla="*/ 2823209 h 2825163"/>
              <a:gd name="connsiteX6" fmla="*/ 1996524 w 7222808"/>
              <a:gd name="connsiteY6" fmla="*/ 2341484 h 2825163"/>
              <a:gd name="connsiteX7" fmla="*/ 30165 w 7222808"/>
              <a:gd name="connsiteY7" fmla="*/ 907003 h 2825163"/>
              <a:gd name="connsiteX0" fmla="*/ 30165 w 6522031"/>
              <a:gd name="connsiteY0" fmla="*/ 869241 h 2787401"/>
              <a:gd name="connsiteX1" fmla="*/ 997065 w 6522031"/>
              <a:gd name="connsiteY1" fmla="*/ 336698 h 2787401"/>
              <a:gd name="connsiteX2" fmla="*/ 3013144 w 6522031"/>
              <a:gd name="connsiteY2" fmla="*/ 26925 h 2787401"/>
              <a:gd name="connsiteX3" fmla="*/ 6208773 w 6522031"/>
              <a:gd name="connsiteY3" fmla="*/ 901140 h 2787401"/>
              <a:gd name="connsiteX4" fmla="*/ 6047529 w 6522031"/>
              <a:gd name="connsiteY4" fmla="*/ 2176132 h 2787401"/>
              <a:gd name="connsiteX5" fmla="*/ 4108297 w 6522031"/>
              <a:gd name="connsiteY5" fmla="*/ 2785447 h 2787401"/>
              <a:gd name="connsiteX6" fmla="*/ 1996524 w 6522031"/>
              <a:gd name="connsiteY6" fmla="*/ 2303722 h 2787401"/>
              <a:gd name="connsiteX7" fmla="*/ 30165 w 6522031"/>
              <a:gd name="connsiteY7" fmla="*/ 869241 h 2787401"/>
              <a:gd name="connsiteX0" fmla="*/ 30165 w 6372442"/>
              <a:gd name="connsiteY0" fmla="*/ 844520 h 2762680"/>
              <a:gd name="connsiteX1" fmla="*/ 997065 w 6372442"/>
              <a:gd name="connsiteY1" fmla="*/ 311977 h 2762680"/>
              <a:gd name="connsiteX2" fmla="*/ 3013144 w 6372442"/>
              <a:gd name="connsiteY2" fmla="*/ 2204 h 2762680"/>
              <a:gd name="connsiteX3" fmla="*/ 5111864 w 6372442"/>
              <a:gd name="connsiteY3" fmla="*/ 418304 h 2762680"/>
              <a:gd name="connsiteX4" fmla="*/ 6208773 w 6372442"/>
              <a:gd name="connsiteY4" fmla="*/ 876419 h 2762680"/>
              <a:gd name="connsiteX5" fmla="*/ 6047529 w 6372442"/>
              <a:gd name="connsiteY5" fmla="*/ 2151411 h 2762680"/>
              <a:gd name="connsiteX6" fmla="*/ 4108297 w 6372442"/>
              <a:gd name="connsiteY6" fmla="*/ 2760726 h 2762680"/>
              <a:gd name="connsiteX7" fmla="*/ 1996524 w 6372442"/>
              <a:gd name="connsiteY7" fmla="*/ 2279001 h 2762680"/>
              <a:gd name="connsiteX8" fmla="*/ 30165 w 6372442"/>
              <a:gd name="connsiteY8" fmla="*/ 844520 h 2762680"/>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7073018"/>
              <a:gd name="connsiteY0" fmla="*/ 842466 h 2760626"/>
              <a:gd name="connsiteX1" fmla="*/ 997065 w 7073018"/>
              <a:gd name="connsiteY1" fmla="*/ 309923 h 2760626"/>
              <a:gd name="connsiteX2" fmla="*/ 3013144 w 7073018"/>
              <a:gd name="connsiteY2" fmla="*/ 150 h 2760626"/>
              <a:gd name="connsiteX3" fmla="*/ 5133129 w 7073018"/>
              <a:gd name="connsiteY3" fmla="*/ 278027 h 2760626"/>
              <a:gd name="connsiteX4" fmla="*/ 6208773 w 7073018"/>
              <a:gd name="connsiteY4" fmla="*/ 874365 h 2760626"/>
              <a:gd name="connsiteX5" fmla="*/ 6047529 w 7073018"/>
              <a:gd name="connsiteY5" fmla="*/ 2149357 h 2760626"/>
              <a:gd name="connsiteX6" fmla="*/ 4108297 w 7073018"/>
              <a:gd name="connsiteY6" fmla="*/ 2758672 h 2760626"/>
              <a:gd name="connsiteX7" fmla="*/ 1996524 w 7073018"/>
              <a:gd name="connsiteY7" fmla="*/ 2276947 h 2760626"/>
              <a:gd name="connsiteX8" fmla="*/ 30165 w 7073018"/>
              <a:gd name="connsiteY8" fmla="*/ 842466 h 2760626"/>
              <a:gd name="connsiteX0" fmla="*/ 30165 w 7314880"/>
              <a:gd name="connsiteY0" fmla="*/ 842466 h 2760626"/>
              <a:gd name="connsiteX1" fmla="*/ 997065 w 7314880"/>
              <a:gd name="connsiteY1" fmla="*/ 309923 h 2760626"/>
              <a:gd name="connsiteX2" fmla="*/ 3013144 w 7314880"/>
              <a:gd name="connsiteY2" fmla="*/ 150 h 2760626"/>
              <a:gd name="connsiteX3" fmla="*/ 5133129 w 7314880"/>
              <a:gd name="connsiteY3" fmla="*/ 278027 h 2760626"/>
              <a:gd name="connsiteX4" fmla="*/ 6208773 w 7314880"/>
              <a:gd name="connsiteY4" fmla="*/ 874365 h 2760626"/>
              <a:gd name="connsiteX5" fmla="*/ 6047529 w 7314880"/>
              <a:gd name="connsiteY5" fmla="*/ 2149357 h 2760626"/>
              <a:gd name="connsiteX6" fmla="*/ 4108297 w 7314880"/>
              <a:gd name="connsiteY6" fmla="*/ 2758672 h 2760626"/>
              <a:gd name="connsiteX7" fmla="*/ 1996524 w 7314880"/>
              <a:gd name="connsiteY7" fmla="*/ 2276947 h 2760626"/>
              <a:gd name="connsiteX8" fmla="*/ 30165 w 7314880"/>
              <a:gd name="connsiteY8" fmla="*/ 842466 h 2760626"/>
              <a:gd name="connsiteX0" fmla="*/ 30165 w 7257972"/>
              <a:gd name="connsiteY0" fmla="*/ 842466 h 2760626"/>
              <a:gd name="connsiteX1" fmla="*/ 997065 w 7257972"/>
              <a:gd name="connsiteY1" fmla="*/ 309923 h 2760626"/>
              <a:gd name="connsiteX2" fmla="*/ 3013144 w 7257972"/>
              <a:gd name="connsiteY2" fmla="*/ 150 h 2760626"/>
              <a:gd name="connsiteX3" fmla="*/ 5133129 w 7257972"/>
              <a:gd name="connsiteY3" fmla="*/ 278027 h 2760626"/>
              <a:gd name="connsiteX4" fmla="*/ 6208773 w 7257972"/>
              <a:gd name="connsiteY4" fmla="*/ 874365 h 2760626"/>
              <a:gd name="connsiteX5" fmla="*/ 6047529 w 7257972"/>
              <a:gd name="connsiteY5" fmla="*/ 2149357 h 2760626"/>
              <a:gd name="connsiteX6" fmla="*/ 4108297 w 7257972"/>
              <a:gd name="connsiteY6" fmla="*/ 2758672 h 2760626"/>
              <a:gd name="connsiteX7" fmla="*/ 1996524 w 7257972"/>
              <a:gd name="connsiteY7" fmla="*/ 2276947 h 2760626"/>
              <a:gd name="connsiteX8" fmla="*/ 30165 w 7257972"/>
              <a:gd name="connsiteY8" fmla="*/ 842466 h 2760626"/>
              <a:gd name="connsiteX0" fmla="*/ 30165 w 7312025"/>
              <a:gd name="connsiteY0" fmla="*/ 842466 h 2760626"/>
              <a:gd name="connsiteX1" fmla="*/ 997065 w 7312025"/>
              <a:gd name="connsiteY1" fmla="*/ 309923 h 2760626"/>
              <a:gd name="connsiteX2" fmla="*/ 3013144 w 7312025"/>
              <a:gd name="connsiteY2" fmla="*/ 150 h 2760626"/>
              <a:gd name="connsiteX3" fmla="*/ 5133129 w 7312025"/>
              <a:gd name="connsiteY3" fmla="*/ 278027 h 2760626"/>
              <a:gd name="connsiteX4" fmla="*/ 6208773 w 7312025"/>
              <a:gd name="connsiteY4" fmla="*/ 874365 h 2760626"/>
              <a:gd name="connsiteX5" fmla="*/ 6047529 w 7312025"/>
              <a:gd name="connsiteY5" fmla="*/ 2149357 h 2760626"/>
              <a:gd name="connsiteX6" fmla="*/ 4108297 w 7312025"/>
              <a:gd name="connsiteY6" fmla="*/ 2758672 h 2760626"/>
              <a:gd name="connsiteX7" fmla="*/ 1996524 w 7312025"/>
              <a:gd name="connsiteY7" fmla="*/ 2276947 h 2760626"/>
              <a:gd name="connsiteX8" fmla="*/ 30165 w 7312025"/>
              <a:gd name="connsiteY8" fmla="*/ 842466 h 2760626"/>
              <a:gd name="connsiteX0" fmla="*/ 30165 w 7312025"/>
              <a:gd name="connsiteY0" fmla="*/ 842466 h 2800573"/>
              <a:gd name="connsiteX1" fmla="*/ 997065 w 7312025"/>
              <a:gd name="connsiteY1" fmla="*/ 309923 h 2800573"/>
              <a:gd name="connsiteX2" fmla="*/ 3013144 w 7312025"/>
              <a:gd name="connsiteY2" fmla="*/ 150 h 2800573"/>
              <a:gd name="connsiteX3" fmla="*/ 5133129 w 7312025"/>
              <a:gd name="connsiteY3" fmla="*/ 278027 h 2800573"/>
              <a:gd name="connsiteX4" fmla="*/ 6208773 w 7312025"/>
              <a:gd name="connsiteY4" fmla="*/ 874365 h 2800573"/>
              <a:gd name="connsiteX5" fmla="*/ 6047529 w 7312025"/>
              <a:gd name="connsiteY5" fmla="*/ 2149357 h 2800573"/>
              <a:gd name="connsiteX6" fmla="*/ 4108297 w 7312025"/>
              <a:gd name="connsiteY6" fmla="*/ 2758672 h 2800573"/>
              <a:gd name="connsiteX7" fmla="*/ 1996524 w 7312025"/>
              <a:gd name="connsiteY7" fmla="*/ 2276947 h 2800573"/>
              <a:gd name="connsiteX8" fmla="*/ 30165 w 7312025"/>
              <a:gd name="connsiteY8" fmla="*/ 842466 h 2800573"/>
              <a:gd name="connsiteX0" fmla="*/ 30165 w 7312025"/>
              <a:gd name="connsiteY0" fmla="*/ 842466 h 2953908"/>
              <a:gd name="connsiteX1" fmla="*/ 997065 w 7312025"/>
              <a:gd name="connsiteY1" fmla="*/ 309923 h 2953908"/>
              <a:gd name="connsiteX2" fmla="*/ 3013144 w 7312025"/>
              <a:gd name="connsiteY2" fmla="*/ 150 h 2953908"/>
              <a:gd name="connsiteX3" fmla="*/ 5133129 w 7312025"/>
              <a:gd name="connsiteY3" fmla="*/ 278027 h 2953908"/>
              <a:gd name="connsiteX4" fmla="*/ 6208773 w 7312025"/>
              <a:gd name="connsiteY4" fmla="*/ 874365 h 2953908"/>
              <a:gd name="connsiteX5" fmla="*/ 6047529 w 7312025"/>
              <a:gd name="connsiteY5" fmla="*/ 2149357 h 2953908"/>
              <a:gd name="connsiteX6" fmla="*/ 4108297 w 7312025"/>
              <a:gd name="connsiteY6" fmla="*/ 2758672 h 2953908"/>
              <a:gd name="connsiteX7" fmla="*/ 1996524 w 7312025"/>
              <a:gd name="connsiteY7" fmla="*/ 2276947 h 2953908"/>
              <a:gd name="connsiteX8" fmla="*/ 30165 w 7312025"/>
              <a:gd name="connsiteY8" fmla="*/ 842466 h 2953908"/>
              <a:gd name="connsiteX0" fmla="*/ 30165 w 7312025"/>
              <a:gd name="connsiteY0" fmla="*/ 842466 h 2953908"/>
              <a:gd name="connsiteX1" fmla="*/ 997065 w 7312025"/>
              <a:gd name="connsiteY1" fmla="*/ 309923 h 2953908"/>
              <a:gd name="connsiteX2" fmla="*/ 3013144 w 7312025"/>
              <a:gd name="connsiteY2" fmla="*/ 150 h 2953908"/>
              <a:gd name="connsiteX3" fmla="*/ 5133129 w 7312025"/>
              <a:gd name="connsiteY3" fmla="*/ 278027 h 2953908"/>
              <a:gd name="connsiteX4" fmla="*/ 6208773 w 7312025"/>
              <a:gd name="connsiteY4" fmla="*/ 874365 h 2953908"/>
              <a:gd name="connsiteX5" fmla="*/ 6047529 w 7312025"/>
              <a:gd name="connsiteY5" fmla="*/ 2149357 h 2953908"/>
              <a:gd name="connsiteX6" fmla="*/ 4108297 w 7312025"/>
              <a:gd name="connsiteY6" fmla="*/ 2758672 h 2953908"/>
              <a:gd name="connsiteX7" fmla="*/ 1996524 w 7312025"/>
              <a:gd name="connsiteY7" fmla="*/ 2276947 h 2953908"/>
              <a:gd name="connsiteX8" fmla="*/ 30165 w 7312025"/>
              <a:gd name="connsiteY8" fmla="*/ 842466 h 2953908"/>
              <a:gd name="connsiteX0" fmla="*/ 30165 w 7312025"/>
              <a:gd name="connsiteY0" fmla="*/ 842466 h 2999228"/>
              <a:gd name="connsiteX1" fmla="*/ 997065 w 7312025"/>
              <a:gd name="connsiteY1" fmla="*/ 309923 h 2999228"/>
              <a:gd name="connsiteX2" fmla="*/ 3013144 w 7312025"/>
              <a:gd name="connsiteY2" fmla="*/ 150 h 2999228"/>
              <a:gd name="connsiteX3" fmla="*/ 5133129 w 7312025"/>
              <a:gd name="connsiteY3" fmla="*/ 278027 h 2999228"/>
              <a:gd name="connsiteX4" fmla="*/ 6208773 w 7312025"/>
              <a:gd name="connsiteY4" fmla="*/ 874365 h 2999228"/>
              <a:gd name="connsiteX5" fmla="*/ 6047529 w 7312025"/>
              <a:gd name="connsiteY5" fmla="*/ 2149357 h 2999228"/>
              <a:gd name="connsiteX6" fmla="*/ 4108297 w 7312025"/>
              <a:gd name="connsiteY6" fmla="*/ 2758672 h 2999228"/>
              <a:gd name="connsiteX7" fmla="*/ 1996524 w 7312025"/>
              <a:gd name="connsiteY7" fmla="*/ 2276947 h 2999228"/>
              <a:gd name="connsiteX8" fmla="*/ 30165 w 7312025"/>
              <a:gd name="connsiteY8" fmla="*/ 842466 h 2999228"/>
              <a:gd name="connsiteX0" fmla="*/ 30165 w 7312025"/>
              <a:gd name="connsiteY0" fmla="*/ 842466 h 3002777"/>
              <a:gd name="connsiteX1" fmla="*/ 997065 w 7312025"/>
              <a:gd name="connsiteY1" fmla="*/ 309923 h 3002777"/>
              <a:gd name="connsiteX2" fmla="*/ 3013144 w 7312025"/>
              <a:gd name="connsiteY2" fmla="*/ 150 h 3002777"/>
              <a:gd name="connsiteX3" fmla="*/ 5133129 w 7312025"/>
              <a:gd name="connsiteY3" fmla="*/ 278027 h 3002777"/>
              <a:gd name="connsiteX4" fmla="*/ 6208773 w 7312025"/>
              <a:gd name="connsiteY4" fmla="*/ 874365 h 3002777"/>
              <a:gd name="connsiteX5" fmla="*/ 6047529 w 7312025"/>
              <a:gd name="connsiteY5" fmla="*/ 2149357 h 3002777"/>
              <a:gd name="connsiteX6" fmla="*/ 4108297 w 7312025"/>
              <a:gd name="connsiteY6" fmla="*/ 2758672 h 3002777"/>
              <a:gd name="connsiteX7" fmla="*/ 1996524 w 7312025"/>
              <a:gd name="connsiteY7" fmla="*/ 2276947 h 3002777"/>
              <a:gd name="connsiteX8" fmla="*/ 30165 w 7312025"/>
              <a:gd name="connsiteY8" fmla="*/ 842466 h 3002777"/>
              <a:gd name="connsiteX0" fmla="*/ 299983 w 7581843"/>
              <a:gd name="connsiteY0" fmla="*/ 842466 h 3002777"/>
              <a:gd name="connsiteX1" fmla="*/ 1266883 w 7581843"/>
              <a:gd name="connsiteY1" fmla="*/ 309923 h 3002777"/>
              <a:gd name="connsiteX2" fmla="*/ 3282962 w 7581843"/>
              <a:gd name="connsiteY2" fmla="*/ 150 h 3002777"/>
              <a:gd name="connsiteX3" fmla="*/ 5402947 w 7581843"/>
              <a:gd name="connsiteY3" fmla="*/ 278027 h 3002777"/>
              <a:gd name="connsiteX4" fmla="*/ 6478591 w 7581843"/>
              <a:gd name="connsiteY4" fmla="*/ 874365 h 3002777"/>
              <a:gd name="connsiteX5" fmla="*/ 6317347 w 7581843"/>
              <a:gd name="connsiteY5" fmla="*/ 2149357 h 3002777"/>
              <a:gd name="connsiteX6" fmla="*/ 4378115 w 7581843"/>
              <a:gd name="connsiteY6" fmla="*/ 2758672 h 3002777"/>
              <a:gd name="connsiteX7" fmla="*/ 2266342 w 7581843"/>
              <a:gd name="connsiteY7" fmla="*/ 2276947 h 3002777"/>
              <a:gd name="connsiteX8" fmla="*/ 299983 w 7581843"/>
              <a:gd name="connsiteY8" fmla="*/ 842466 h 3002777"/>
              <a:gd name="connsiteX0" fmla="*/ 345344 w 7627204"/>
              <a:gd name="connsiteY0" fmla="*/ 842466 h 3002777"/>
              <a:gd name="connsiteX1" fmla="*/ 1312244 w 7627204"/>
              <a:gd name="connsiteY1" fmla="*/ 309923 h 3002777"/>
              <a:gd name="connsiteX2" fmla="*/ 3328323 w 7627204"/>
              <a:gd name="connsiteY2" fmla="*/ 150 h 3002777"/>
              <a:gd name="connsiteX3" fmla="*/ 5448308 w 7627204"/>
              <a:gd name="connsiteY3" fmla="*/ 278027 h 3002777"/>
              <a:gd name="connsiteX4" fmla="*/ 6523952 w 7627204"/>
              <a:gd name="connsiteY4" fmla="*/ 874365 h 3002777"/>
              <a:gd name="connsiteX5" fmla="*/ 6362708 w 7627204"/>
              <a:gd name="connsiteY5" fmla="*/ 2149357 h 3002777"/>
              <a:gd name="connsiteX6" fmla="*/ 4423476 w 7627204"/>
              <a:gd name="connsiteY6" fmla="*/ 2758672 h 3002777"/>
              <a:gd name="connsiteX7" fmla="*/ 2311703 w 7627204"/>
              <a:gd name="connsiteY7" fmla="*/ 2276947 h 3002777"/>
              <a:gd name="connsiteX8" fmla="*/ 345344 w 7627204"/>
              <a:gd name="connsiteY8" fmla="*/ 842466 h 3002777"/>
              <a:gd name="connsiteX0" fmla="*/ 345344 w 7627204"/>
              <a:gd name="connsiteY0" fmla="*/ 842466 h 3002777"/>
              <a:gd name="connsiteX1" fmla="*/ 1312244 w 7627204"/>
              <a:gd name="connsiteY1" fmla="*/ 309923 h 3002777"/>
              <a:gd name="connsiteX2" fmla="*/ 3328323 w 7627204"/>
              <a:gd name="connsiteY2" fmla="*/ 150 h 3002777"/>
              <a:gd name="connsiteX3" fmla="*/ 5448308 w 7627204"/>
              <a:gd name="connsiteY3" fmla="*/ 278027 h 3002777"/>
              <a:gd name="connsiteX4" fmla="*/ 6523952 w 7627204"/>
              <a:gd name="connsiteY4" fmla="*/ 874365 h 3002777"/>
              <a:gd name="connsiteX5" fmla="*/ 6362708 w 7627204"/>
              <a:gd name="connsiteY5" fmla="*/ 2149357 h 3002777"/>
              <a:gd name="connsiteX6" fmla="*/ 4423476 w 7627204"/>
              <a:gd name="connsiteY6" fmla="*/ 2758672 h 3002777"/>
              <a:gd name="connsiteX7" fmla="*/ 2311703 w 7627204"/>
              <a:gd name="connsiteY7" fmla="*/ 2276947 h 3002777"/>
              <a:gd name="connsiteX8" fmla="*/ 345344 w 7627204"/>
              <a:gd name="connsiteY8" fmla="*/ 842466 h 3002777"/>
              <a:gd name="connsiteX0" fmla="*/ 709296 w 7991156"/>
              <a:gd name="connsiteY0" fmla="*/ 842466 h 3002777"/>
              <a:gd name="connsiteX1" fmla="*/ 1676196 w 7991156"/>
              <a:gd name="connsiteY1" fmla="*/ 309923 h 3002777"/>
              <a:gd name="connsiteX2" fmla="*/ 3692275 w 7991156"/>
              <a:gd name="connsiteY2" fmla="*/ 150 h 3002777"/>
              <a:gd name="connsiteX3" fmla="*/ 5812260 w 7991156"/>
              <a:gd name="connsiteY3" fmla="*/ 278027 h 3002777"/>
              <a:gd name="connsiteX4" fmla="*/ 6887904 w 7991156"/>
              <a:gd name="connsiteY4" fmla="*/ 874365 h 3002777"/>
              <a:gd name="connsiteX5" fmla="*/ 6726660 w 7991156"/>
              <a:gd name="connsiteY5" fmla="*/ 2149357 h 3002777"/>
              <a:gd name="connsiteX6" fmla="*/ 4787428 w 7991156"/>
              <a:gd name="connsiteY6" fmla="*/ 2758672 h 3002777"/>
              <a:gd name="connsiteX7" fmla="*/ 2675655 w 7991156"/>
              <a:gd name="connsiteY7" fmla="*/ 2276947 h 3002777"/>
              <a:gd name="connsiteX8" fmla="*/ 709296 w 7991156"/>
              <a:gd name="connsiteY8" fmla="*/ 842466 h 3002777"/>
              <a:gd name="connsiteX0" fmla="*/ 551103 w 7832963"/>
              <a:gd name="connsiteY0" fmla="*/ 842466 h 3002777"/>
              <a:gd name="connsiteX1" fmla="*/ 1518003 w 7832963"/>
              <a:gd name="connsiteY1" fmla="*/ 309923 h 3002777"/>
              <a:gd name="connsiteX2" fmla="*/ 3534082 w 7832963"/>
              <a:gd name="connsiteY2" fmla="*/ 150 h 3002777"/>
              <a:gd name="connsiteX3" fmla="*/ 5654067 w 7832963"/>
              <a:gd name="connsiteY3" fmla="*/ 278027 h 3002777"/>
              <a:gd name="connsiteX4" fmla="*/ 6729711 w 7832963"/>
              <a:gd name="connsiteY4" fmla="*/ 874365 h 3002777"/>
              <a:gd name="connsiteX5" fmla="*/ 6568467 w 7832963"/>
              <a:gd name="connsiteY5" fmla="*/ 2149357 h 3002777"/>
              <a:gd name="connsiteX6" fmla="*/ 4629235 w 7832963"/>
              <a:gd name="connsiteY6" fmla="*/ 2758672 h 3002777"/>
              <a:gd name="connsiteX7" fmla="*/ 2517462 w 7832963"/>
              <a:gd name="connsiteY7" fmla="*/ 2276947 h 3002777"/>
              <a:gd name="connsiteX8" fmla="*/ 551103 w 7832963"/>
              <a:gd name="connsiteY8" fmla="*/ 842466 h 3002777"/>
              <a:gd name="connsiteX0" fmla="*/ 658540 w 7940400"/>
              <a:gd name="connsiteY0" fmla="*/ 842466 h 3002777"/>
              <a:gd name="connsiteX1" fmla="*/ 1625440 w 7940400"/>
              <a:gd name="connsiteY1" fmla="*/ 309923 h 3002777"/>
              <a:gd name="connsiteX2" fmla="*/ 3641519 w 7940400"/>
              <a:gd name="connsiteY2" fmla="*/ 150 h 3002777"/>
              <a:gd name="connsiteX3" fmla="*/ 5761504 w 7940400"/>
              <a:gd name="connsiteY3" fmla="*/ 278027 h 3002777"/>
              <a:gd name="connsiteX4" fmla="*/ 6837148 w 7940400"/>
              <a:gd name="connsiteY4" fmla="*/ 874365 h 3002777"/>
              <a:gd name="connsiteX5" fmla="*/ 6675904 w 7940400"/>
              <a:gd name="connsiteY5" fmla="*/ 2149357 h 3002777"/>
              <a:gd name="connsiteX6" fmla="*/ 4736672 w 7940400"/>
              <a:gd name="connsiteY6" fmla="*/ 2758672 h 3002777"/>
              <a:gd name="connsiteX7" fmla="*/ 2624899 w 7940400"/>
              <a:gd name="connsiteY7" fmla="*/ 2276947 h 3002777"/>
              <a:gd name="connsiteX8" fmla="*/ 658540 w 7940400"/>
              <a:gd name="connsiteY8" fmla="*/ 842466 h 3002777"/>
              <a:gd name="connsiteX0" fmla="*/ 642040 w 7923900"/>
              <a:gd name="connsiteY0" fmla="*/ 842466 h 3002777"/>
              <a:gd name="connsiteX1" fmla="*/ 1608940 w 7923900"/>
              <a:gd name="connsiteY1" fmla="*/ 309923 h 3002777"/>
              <a:gd name="connsiteX2" fmla="*/ 3625019 w 7923900"/>
              <a:gd name="connsiteY2" fmla="*/ 150 h 3002777"/>
              <a:gd name="connsiteX3" fmla="*/ 5745004 w 7923900"/>
              <a:gd name="connsiteY3" fmla="*/ 278027 h 3002777"/>
              <a:gd name="connsiteX4" fmla="*/ 6820648 w 7923900"/>
              <a:gd name="connsiteY4" fmla="*/ 874365 h 3002777"/>
              <a:gd name="connsiteX5" fmla="*/ 6659404 w 7923900"/>
              <a:gd name="connsiteY5" fmla="*/ 2149357 h 3002777"/>
              <a:gd name="connsiteX6" fmla="*/ 4720172 w 7923900"/>
              <a:gd name="connsiteY6" fmla="*/ 2758672 h 3002777"/>
              <a:gd name="connsiteX7" fmla="*/ 2608399 w 7923900"/>
              <a:gd name="connsiteY7" fmla="*/ 2276947 h 3002777"/>
              <a:gd name="connsiteX8" fmla="*/ 642040 w 7923900"/>
              <a:gd name="connsiteY8" fmla="*/ 842466 h 3002777"/>
              <a:gd name="connsiteX0" fmla="*/ 642040 w 7923900"/>
              <a:gd name="connsiteY0" fmla="*/ 842466 h 3002777"/>
              <a:gd name="connsiteX1" fmla="*/ 1608940 w 7923900"/>
              <a:gd name="connsiteY1" fmla="*/ 309923 h 3002777"/>
              <a:gd name="connsiteX2" fmla="*/ 3625019 w 7923900"/>
              <a:gd name="connsiteY2" fmla="*/ 150 h 3002777"/>
              <a:gd name="connsiteX3" fmla="*/ 5745004 w 7923900"/>
              <a:gd name="connsiteY3" fmla="*/ 278027 h 3002777"/>
              <a:gd name="connsiteX4" fmla="*/ 6820648 w 7923900"/>
              <a:gd name="connsiteY4" fmla="*/ 874365 h 3002777"/>
              <a:gd name="connsiteX5" fmla="*/ 6659404 w 7923900"/>
              <a:gd name="connsiteY5" fmla="*/ 2149357 h 3002777"/>
              <a:gd name="connsiteX6" fmla="*/ 4720172 w 7923900"/>
              <a:gd name="connsiteY6" fmla="*/ 2758672 h 3002777"/>
              <a:gd name="connsiteX7" fmla="*/ 2608399 w 7923900"/>
              <a:gd name="connsiteY7" fmla="*/ 2276947 h 3002777"/>
              <a:gd name="connsiteX8" fmla="*/ 642040 w 7923900"/>
              <a:gd name="connsiteY8" fmla="*/ 842466 h 3002777"/>
              <a:gd name="connsiteX0" fmla="*/ 642040 w 7923900"/>
              <a:gd name="connsiteY0" fmla="*/ 999238 h 3159549"/>
              <a:gd name="connsiteX1" fmla="*/ 1608940 w 7923900"/>
              <a:gd name="connsiteY1" fmla="*/ 466695 h 3159549"/>
              <a:gd name="connsiteX2" fmla="*/ 3625019 w 7923900"/>
              <a:gd name="connsiteY2" fmla="*/ 156922 h 3159549"/>
              <a:gd name="connsiteX3" fmla="*/ 5745004 w 7923900"/>
              <a:gd name="connsiteY3" fmla="*/ 434799 h 3159549"/>
              <a:gd name="connsiteX4" fmla="*/ 6820648 w 7923900"/>
              <a:gd name="connsiteY4" fmla="*/ 1031137 h 3159549"/>
              <a:gd name="connsiteX5" fmla="*/ 6659404 w 7923900"/>
              <a:gd name="connsiteY5" fmla="*/ 2306129 h 3159549"/>
              <a:gd name="connsiteX6" fmla="*/ 4720172 w 7923900"/>
              <a:gd name="connsiteY6" fmla="*/ 2915444 h 3159549"/>
              <a:gd name="connsiteX7" fmla="*/ 2608399 w 7923900"/>
              <a:gd name="connsiteY7" fmla="*/ 2433719 h 3159549"/>
              <a:gd name="connsiteX8" fmla="*/ 642040 w 7923900"/>
              <a:gd name="connsiteY8" fmla="*/ 999238 h 3159549"/>
              <a:gd name="connsiteX0" fmla="*/ 642040 w 7923900"/>
              <a:gd name="connsiteY0" fmla="*/ 1058536 h 3218847"/>
              <a:gd name="connsiteX1" fmla="*/ 1608940 w 7923900"/>
              <a:gd name="connsiteY1" fmla="*/ 525993 h 3218847"/>
              <a:gd name="connsiteX2" fmla="*/ 3625019 w 7923900"/>
              <a:gd name="connsiteY2" fmla="*/ 216220 h 3218847"/>
              <a:gd name="connsiteX3" fmla="*/ 5745004 w 7923900"/>
              <a:gd name="connsiteY3" fmla="*/ 494097 h 3218847"/>
              <a:gd name="connsiteX4" fmla="*/ 6820648 w 7923900"/>
              <a:gd name="connsiteY4" fmla="*/ 1090435 h 3218847"/>
              <a:gd name="connsiteX5" fmla="*/ 6659404 w 7923900"/>
              <a:gd name="connsiteY5" fmla="*/ 2365427 h 3218847"/>
              <a:gd name="connsiteX6" fmla="*/ 4720172 w 7923900"/>
              <a:gd name="connsiteY6" fmla="*/ 2974742 h 3218847"/>
              <a:gd name="connsiteX7" fmla="*/ 2608399 w 7923900"/>
              <a:gd name="connsiteY7" fmla="*/ 2493017 h 3218847"/>
              <a:gd name="connsiteX8" fmla="*/ 642040 w 7923900"/>
              <a:gd name="connsiteY8" fmla="*/ 1058536 h 3218847"/>
              <a:gd name="connsiteX0" fmla="*/ 642040 w 7923900"/>
              <a:gd name="connsiteY0" fmla="*/ 1058536 h 3218847"/>
              <a:gd name="connsiteX1" fmla="*/ 1608940 w 7923900"/>
              <a:gd name="connsiteY1" fmla="*/ 525993 h 3218847"/>
              <a:gd name="connsiteX2" fmla="*/ 3625019 w 7923900"/>
              <a:gd name="connsiteY2" fmla="*/ 216220 h 3218847"/>
              <a:gd name="connsiteX3" fmla="*/ 5745004 w 7923900"/>
              <a:gd name="connsiteY3" fmla="*/ 494097 h 3218847"/>
              <a:gd name="connsiteX4" fmla="*/ 6820648 w 7923900"/>
              <a:gd name="connsiteY4" fmla="*/ 1090435 h 3218847"/>
              <a:gd name="connsiteX5" fmla="*/ 6659404 w 7923900"/>
              <a:gd name="connsiteY5" fmla="*/ 2365427 h 3218847"/>
              <a:gd name="connsiteX6" fmla="*/ 4720172 w 7923900"/>
              <a:gd name="connsiteY6" fmla="*/ 2974742 h 3218847"/>
              <a:gd name="connsiteX7" fmla="*/ 2608399 w 7923900"/>
              <a:gd name="connsiteY7" fmla="*/ 2493017 h 3218847"/>
              <a:gd name="connsiteX8" fmla="*/ 642040 w 7923900"/>
              <a:gd name="connsiteY8" fmla="*/ 1058536 h 3218847"/>
              <a:gd name="connsiteX0" fmla="*/ 642040 w 7923900"/>
              <a:gd name="connsiteY0" fmla="*/ 1106883 h 3267194"/>
              <a:gd name="connsiteX1" fmla="*/ 1608940 w 7923900"/>
              <a:gd name="connsiteY1" fmla="*/ 574340 h 3267194"/>
              <a:gd name="connsiteX2" fmla="*/ 3625019 w 7923900"/>
              <a:gd name="connsiteY2" fmla="*/ 264567 h 3267194"/>
              <a:gd name="connsiteX3" fmla="*/ 5745004 w 7923900"/>
              <a:gd name="connsiteY3" fmla="*/ 542444 h 3267194"/>
              <a:gd name="connsiteX4" fmla="*/ 6820648 w 7923900"/>
              <a:gd name="connsiteY4" fmla="*/ 1138782 h 3267194"/>
              <a:gd name="connsiteX5" fmla="*/ 6659404 w 7923900"/>
              <a:gd name="connsiteY5" fmla="*/ 2413774 h 3267194"/>
              <a:gd name="connsiteX6" fmla="*/ 4720172 w 7923900"/>
              <a:gd name="connsiteY6" fmla="*/ 3023089 h 3267194"/>
              <a:gd name="connsiteX7" fmla="*/ 2608399 w 7923900"/>
              <a:gd name="connsiteY7" fmla="*/ 2541364 h 3267194"/>
              <a:gd name="connsiteX8" fmla="*/ 642040 w 7923900"/>
              <a:gd name="connsiteY8" fmla="*/ 1106883 h 3267194"/>
              <a:gd name="connsiteX0" fmla="*/ 642040 w 7923900"/>
              <a:gd name="connsiteY0" fmla="*/ 1131283 h 3291594"/>
              <a:gd name="connsiteX1" fmla="*/ 1608940 w 7923900"/>
              <a:gd name="connsiteY1" fmla="*/ 598740 h 3291594"/>
              <a:gd name="connsiteX2" fmla="*/ 3625019 w 7923900"/>
              <a:gd name="connsiteY2" fmla="*/ 288967 h 3291594"/>
              <a:gd name="connsiteX3" fmla="*/ 5745004 w 7923900"/>
              <a:gd name="connsiteY3" fmla="*/ 566844 h 3291594"/>
              <a:gd name="connsiteX4" fmla="*/ 6820648 w 7923900"/>
              <a:gd name="connsiteY4" fmla="*/ 1163182 h 3291594"/>
              <a:gd name="connsiteX5" fmla="*/ 6659404 w 7923900"/>
              <a:gd name="connsiteY5" fmla="*/ 2438174 h 3291594"/>
              <a:gd name="connsiteX6" fmla="*/ 4720172 w 7923900"/>
              <a:gd name="connsiteY6" fmla="*/ 3047489 h 3291594"/>
              <a:gd name="connsiteX7" fmla="*/ 2608399 w 7923900"/>
              <a:gd name="connsiteY7" fmla="*/ 2565764 h 3291594"/>
              <a:gd name="connsiteX8" fmla="*/ 642040 w 7923900"/>
              <a:gd name="connsiteY8" fmla="*/ 1131283 h 3291594"/>
              <a:gd name="connsiteX0" fmla="*/ 642040 w 7923900"/>
              <a:gd name="connsiteY0" fmla="*/ 1168997 h 3329308"/>
              <a:gd name="connsiteX1" fmla="*/ 1608940 w 7923900"/>
              <a:gd name="connsiteY1" fmla="*/ 636454 h 3329308"/>
              <a:gd name="connsiteX2" fmla="*/ 3625019 w 7923900"/>
              <a:gd name="connsiteY2" fmla="*/ 326681 h 3329308"/>
              <a:gd name="connsiteX3" fmla="*/ 5745004 w 7923900"/>
              <a:gd name="connsiteY3" fmla="*/ 604558 h 3329308"/>
              <a:gd name="connsiteX4" fmla="*/ 6820648 w 7923900"/>
              <a:gd name="connsiteY4" fmla="*/ 1200896 h 3329308"/>
              <a:gd name="connsiteX5" fmla="*/ 6659404 w 7923900"/>
              <a:gd name="connsiteY5" fmla="*/ 2475888 h 3329308"/>
              <a:gd name="connsiteX6" fmla="*/ 4720172 w 7923900"/>
              <a:gd name="connsiteY6" fmla="*/ 3085203 h 3329308"/>
              <a:gd name="connsiteX7" fmla="*/ 2608399 w 7923900"/>
              <a:gd name="connsiteY7" fmla="*/ 2603478 h 3329308"/>
              <a:gd name="connsiteX8" fmla="*/ 642040 w 7923900"/>
              <a:gd name="connsiteY8" fmla="*/ 1168997 h 332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3900" h="3329308">
                <a:moveTo>
                  <a:pt x="642040" y="1168997"/>
                </a:moveTo>
                <a:cubicBezTo>
                  <a:pt x="592422" y="841160"/>
                  <a:pt x="1058615" y="716589"/>
                  <a:pt x="1608940" y="636454"/>
                </a:cubicBezTo>
                <a:cubicBezTo>
                  <a:pt x="2010409" y="-187959"/>
                  <a:pt x="3180225" y="34285"/>
                  <a:pt x="3625019" y="326681"/>
                </a:cubicBezTo>
                <a:cubicBezTo>
                  <a:pt x="4803460" y="-401649"/>
                  <a:pt x="5648333" y="267470"/>
                  <a:pt x="5745004" y="604558"/>
                </a:cubicBezTo>
                <a:cubicBezTo>
                  <a:pt x="6830502" y="845953"/>
                  <a:pt x="6919885" y="1018371"/>
                  <a:pt x="6820648" y="1200896"/>
                </a:cubicBezTo>
                <a:cubicBezTo>
                  <a:pt x="8465151" y="1245198"/>
                  <a:pt x="8154255" y="2510939"/>
                  <a:pt x="6659404" y="2475888"/>
                </a:cubicBezTo>
                <a:cubicBezTo>
                  <a:pt x="6801967" y="3397767"/>
                  <a:pt x="5257116" y="3414812"/>
                  <a:pt x="4720172" y="3085203"/>
                </a:cubicBezTo>
                <a:cubicBezTo>
                  <a:pt x="3194400" y="3712525"/>
                  <a:pt x="2579251" y="2976008"/>
                  <a:pt x="2608399" y="2603478"/>
                </a:cubicBezTo>
                <a:cubicBezTo>
                  <a:pt x="-371467" y="3294202"/>
                  <a:pt x="-446026" y="1475569"/>
                  <a:pt x="642040" y="1168997"/>
                </a:cubicBezTo>
                <a:close/>
              </a:path>
            </a:pathLst>
          </a:custGeom>
          <a:gradFill>
            <a:gsLst>
              <a:gs pos="7000">
                <a:schemeClr val="accent5">
                  <a:lumMod val="8000"/>
                  <a:lumOff val="92000"/>
                </a:schemeClr>
              </a:gs>
              <a:gs pos="88000">
                <a:schemeClr val="accent1">
                  <a:lumMod val="11000"/>
                  <a:lumOff val="89000"/>
                </a:schemeClr>
              </a:gs>
            </a:gsLst>
            <a:lin ang="16200000" scaled="0"/>
          </a:gradFill>
          <a:ln w="25400">
            <a:solidFill>
              <a:schemeClr val="bg1"/>
            </a:solid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5" name="Group 64"/>
          <p:cNvGrpSpPr/>
          <p:nvPr/>
        </p:nvGrpSpPr>
        <p:grpSpPr>
          <a:xfrm>
            <a:off x="1468908" y="2507502"/>
            <a:ext cx="3289300" cy="3203750"/>
            <a:chOff x="5491163" y="1935163"/>
            <a:chExt cx="2466975" cy="2305050"/>
          </a:xfrm>
        </p:grpSpPr>
        <p:sp>
          <p:nvSpPr>
            <p:cNvPr id="66" name="Freeform 7"/>
            <p:cNvSpPr>
              <a:spLocks/>
            </p:cNvSpPr>
            <p:nvPr/>
          </p:nvSpPr>
          <p:spPr bwMode="auto">
            <a:xfrm>
              <a:off x="5491163" y="1935163"/>
              <a:ext cx="2466975" cy="2305050"/>
            </a:xfrm>
            <a:custGeom>
              <a:avLst/>
              <a:gdLst/>
              <a:ahLst/>
              <a:cxnLst>
                <a:cxn ang="0">
                  <a:pos x="0" y="1452"/>
                </a:cxn>
                <a:cxn ang="0">
                  <a:pos x="1554" y="1452"/>
                </a:cxn>
                <a:cxn ang="0">
                  <a:pos x="798" y="0"/>
                </a:cxn>
                <a:cxn ang="0">
                  <a:pos x="0" y="1452"/>
                </a:cxn>
              </a:cxnLst>
              <a:rect l="0" t="0" r="r" b="b"/>
              <a:pathLst>
                <a:path w="1554" h="1452">
                  <a:moveTo>
                    <a:pt x="0" y="1452"/>
                  </a:moveTo>
                  <a:lnTo>
                    <a:pt x="1554" y="1452"/>
                  </a:lnTo>
                  <a:lnTo>
                    <a:pt x="798" y="0"/>
                  </a:lnTo>
                  <a:lnTo>
                    <a:pt x="0" y="1452"/>
                  </a:lnTo>
                  <a:close/>
                </a:path>
              </a:pathLst>
            </a:custGeom>
            <a:solidFill>
              <a:schemeClr val="bg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ar-SA"/>
            </a:p>
          </p:txBody>
        </p:sp>
        <p:sp>
          <p:nvSpPr>
            <p:cNvPr id="67" name="Freeform 8"/>
            <p:cNvSpPr>
              <a:spLocks/>
            </p:cNvSpPr>
            <p:nvPr/>
          </p:nvSpPr>
          <p:spPr bwMode="auto">
            <a:xfrm>
              <a:off x="6462713" y="1935163"/>
              <a:ext cx="471488" cy="677863"/>
            </a:xfrm>
            <a:custGeom>
              <a:avLst/>
              <a:gdLst/>
              <a:ahLst/>
              <a:cxnLst>
                <a:cxn ang="0">
                  <a:pos x="297" y="215"/>
                </a:cxn>
                <a:cxn ang="0">
                  <a:pos x="186" y="0"/>
                </a:cxn>
                <a:cxn ang="0">
                  <a:pos x="0" y="339"/>
                </a:cxn>
                <a:cxn ang="0">
                  <a:pos x="90" y="261"/>
                </a:cxn>
                <a:cxn ang="0">
                  <a:pos x="140" y="427"/>
                </a:cxn>
                <a:cxn ang="0">
                  <a:pos x="190" y="241"/>
                </a:cxn>
                <a:cxn ang="0">
                  <a:pos x="253" y="331"/>
                </a:cxn>
                <a:cxn ang="0">
                  <a:pos x="297" y="215"/>
                </a:cxn>
              </a:cxnLst>
              <a:rect l="0" t="0" r="r" b="b"/>
              <a:pathLst>
                <a:path w="297" h="427">
                  <a:moveTo>
                    <a:pt x="297" y="215"/>
                  </a:moveTo>
                  <a:lnTo>
                    <a:pt x="186" y="0"/>
                  </a:lnTo>
                  <a:lnTo>
                    <a:pt x="0" y="339"/>
                  </a:lnTo>
                  <a:lnTo>
                    <a:pt x="90" y="261"/>
                  </a:lnTo>
                  <a:lnTo>
                    <a:pt x="140" y="427"/>
                  </a:lnTo>
                  <a:lnTo>
                    <a:pt x="190" y="241"/>
                  </a:lnTo>
                  <a:lnTo>
                    <a:pt x="253" y="331"/>
                  </a:lnTo>
                  <a:lnTo>
                    <a:pt x="297" y="21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ar-SA"/>
            </a:p>
          </p:txBody>
        </p:sp>
      </p:grpSp>
      <p:grpSp>
        <p:nvGrpSpPr>
          <p:cNvPr id="68" name="Group 67"/>
          <p:cNvGrpSpPr/>
          <p:nvPr/>
        </p:nvGrpSpPr>
        <p:grpSpPr>
          <a:xfrm>
            <a:off x="3081491" y="1753498"/>
            <a:ext cx="3598333" cy="4035578"/>
            <a:chOff x="6445250" y="1336675"/>
            <a:chExt cx="2698750" cy="2903538"/>
          </a:xfrm>
        </p:grpSpPr>
        <p:sp>
          <p:nvSpPr>
            <p:cNvPr id="69" name="Freeform 9"/>
            <p:cNvSpPr>
              <a:spLocks/>
            </p:cNvSpPr>
            <p:nvPr/>
          </p:nvSpPr>
          <p:spPr bwMode="auto">
            <a:xfrm>
              <a:off x="6445250" y="1336675"/>
              <a:ext cx="2698750" cy="2903538"/>
            </a:xfrm>
            <a:custGeom>
              <a:avLst/>
              <a:gdLst/>
              <a:ahLst/>
              <a:cxnLst>
                <a:cxn ang="0">
                  <a:pos x="1700" y="1327"/>
                </a:cxn>
                <a:cxn ang="0">
                  <a:pos x="1008" y="0"/>
                </a:cxn>
                <a:cxn ang="0">
                  <a:pos x="0" y="1829"/>
                </a:cxn>
                <a:cxn ang="0">
                  <a:pos x="1700" y="1829"/>
                </a:cxn>
                <a:cxn ang="0">
                  <a:pos x="1700" y="1327"/>
                </a:cxn>
              </a:cxnLst>
              <a:rect l="0" t="0" r="r" b="b"/>
              <a:pathLst>
                <a:path w="1700" h="1829">
                  <a:moveTo>
                    <a:pt x="1700" y="1327"/>
                  </a:moveTo>
                  <a:lnTo>
                    <a:pt x="1008" y="0"/>
                  </a:lnTo>
                  <a:lnTo>
                    <a:pt x="0" y="1829"/>
                  </a:lnTo>
                  <a:lnTo>
                    <a:pt x="1700" y="1829"/>
                  </a:lnTo>
                  <a:lnTo>
                    <a:pt x="1700" y="1327"/>
                  </a:lnTo>
                  <a:close/>
                </a:path>
              </a:pathLst>
            </a:custGeom>
            <a:solidFill>
              <a:schemeClr val="bg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ar-SA"/>
            </a:p>
          </p:txBody>
        </p:sp>
        <p:sp>
          <p:nvSpPr>
            <p:cNvPr id="70" name="Freeform 10"/>
            <p:cNvSpPr>
              <a:spLocks/>
            </p:cNvSpPr>
            <p:nvPr/>
          </p:nvSpPr>
          <p:spPr bwMode="auto">
            <a:xfrm>
              <a:off x="7670800" y="1336675"/>
              <a:ext cx="598488" cy="852488"/>
            </a:xfrm>
            <a:custGeom>
              <a:avLst/>
              <a:gdLst/>
              <a:ahLst/>
              <a:cxnLst>
                <a:cxn ang="0">
                  <a:pos x="377" y="271"/>
                </a:cxn>
                <a:cxn ang="0">
                  <a:pos x="236" y="0"/>
                </a:cxn>
                <a:cxn ang="0">
                  <a:pos x="0" y="425"/>
                </a:cxn>
                <a:cxn ang="0">
                  <a:pos x="116" y="329"/>
                </a:cxn>
                <a:cxn ang="0">
                  <a:pos x="180" y="537"/>
                </a:cxn>
                <a:cxn ang="0">
                  <a:pos x="242" y="301"/>
                </a:cxn>
                <a:cxn ang="0">
                  <a:pos x="323" y="415"/>
                </a:cxn>
                <a:cxn ang="0">
                  <a:pos x="377" y="271"/>
                </a:cxn>
              </a:cxnLst>
              <a:rect l="0" t="0" r="r" b="b"/>
              <a:pathLst>
                <a:path w="377" h="537">
                  <a:moveTo>
                    <a:pt x="377" y="271"/>
                  </a:moveTo>
                  <a:lnTo>
                    <a:pt x="236" y="0"/>
                  </a:lnTo>
                  <a:lnTo>
                    <a:pt x="0" y="425"/>
                  </a:lnTo>
                  <a:lnTo>
                    <a:pt x="116" y="329"/>
                  </a:lnTo>
                  <a:lnTo>
                    <a:pt x="180" y="537"/>
                  </a:lnTo>
                  <a:lnTo>
                    <a:pt x="242" y="301"/>
                  </a:lnTo>
                  <a:lnTo>
                    <a:pt x="323" y="415"/>
                  </a:lnTo>
                  <a:lnTo>
                    <a:pt x="377" y="271"/>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ar-SA"/>
            </a:p>
          </p:txBody>
        </p:sp>
      </p:grpSp>
      <p:grpSp>
        <p:nvGrpSpPr>
          <p:cNvPr id="71" name="Group 70"/>
          <p:cNvGrpSpPr/>
          <p:nvPr/>
        </p:nvGrpSpPr>
        <p:grpSpPr>
          <a:xfrm>
            <a:off x="96090" y="3246659"/>
            <a:ext cx="2537884" cy="2464593"/>
            <a:chOff x="4505326" y="2466975"/>
            <a:chExt cx="1903413" cy="1773238"/>
          </a:xfrm>
        </p:grpSpPr>
        <p:sp>
          <p:nvSpPr>
            <p:cNvPr id="72" name="Freeform 71"/>
            <p:cNvSpPr>
              <a:spLocks/>
            </p:cNvSpPr>
            <p:nvPr/>
          </p:nvSpPr>
          <p:spPr bwMode="auto">
            <a:xfrm>
              <a:off x="4505326" y="2466975"/>
              <a:ext cx="1903413" cy="1773238"/>
            </a:xfrm>
            <a:custGeom>
              <a:avLst/>
              <a:gdLst/>
              <a:ahLst/>
              <a:cxnLst>
                <a:cxn ang="0">
                  <a:pos x="0" y="1117"/>
                </a:cxn>
                <a:cxn ang="0">
                  <a:pos x="1199" y="1117"/>
                </a:cxn>
                <a:cxn ang="0">
                  <a:pos x="615" y="0"/>
                </a:cxn>
                <a:cxn ang="0">
                  <a:pos x="0" y="1117"/>
                </a:cxn>
              </a:cxnLst>
              <a:rect l="0" t="0" r="r" b="b"/>
              <a:pathLst>
                <a:path w="1199" h="1117">
                  <a:moveTo>
                    <a:pt x="0" y="1117"/>
                  </a:moveTo>
                  <a:lnTo>
                    <a:pt x="1199" y="1117"/>
                  </a:lnTo>
                  <a:lnTo>
                    <a:pt x="615" y="0"/>
                  </a:lnTo>
                  <a:lnTo>
                    <a:pt x="0" y="1117"/>
                  </a:lnTo>
                  <a:close/>
                </a:path>
              </a:pathLst>
            </a:custGeom>
            <a:solidFill>
              <a:schemeClr val="bg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ar-SA"/>
            </a:p>
          </p:txBody>
        </p:sp>
        <p:sp>
          <p:nvSpPr>
            <p:cNvPr id="73" name="Freeform 72"/>
            <p:cNvSpPr>
              <a:spLocks/>
            </p:cNvSpPr>
            <p:nvPr/>
          </p:nvSpPr>
          <p:spPr bwMode="auto">
            <a:xfrm>
              <a:off x="5256213" y="2466975"/>
              <a:ext cx="363538" cy="519113"/>
            </a:xfrm>
            <a:custGeom>
              <a:avLst/>
              <a:gdLst/>
              <a:ahLst/>
              <a:cxnLst>
                <a:cxn ang="0">
                  <a:pos x="229" y="166"/>
                </a:cxn>
                <a:cxn ang="0">
                  <a:pos x="142" y="0"/>
                </a:cxn>
                <a:cxn ang="0">
                  <a:pos x="0" y="260"/>
                </a:cxn>
                <a:cxn ang="0">
                  <a:pos x="70" y="202"/>
                </a:cxn>
                <a:cxn ang="0">
                  <a:pos x="108" y="327"/>
                </a:cxn>
                <a:cxn ang="0">
                  <a:pos x="146" y="184"/>
                </a:cxn>
                <a:cxn ang="0">
                  <a:pos x="195" y="254"/>
                </a:cxn>
                <a:cxn ang="0">
                  <a:pos x="229" y="166"/>
                </a:cxn>
              </a:cxnLst>
              <a:rect l="0" t="0" r="r" b="b"/>
              <a:pathLst>
                <a:path w="229" h="327">
                  <a:moveTo>
                    <a:pt x="229" y="166"/>
                  </a:moveTo>
                  <a:lnTo>
                    <a:pt x="142" y="0"/>
                  </a:lnTo>
                  <a:lnTo>
                    <a:pt x="0" y="260"/>
                  </a:lnTo>
                  <a:lnTo>
                    <a:pt x="70" y="202"/>
                  </a:lnTo>
                  <a:lnTo>
                    <a:pt x="108" y="327"/>
                  </a:lnTo>
                  <a:lnTo>
                    <a:pt x="146" y="184"/>
                  </a:lnTo>
                  <a:lnTo>
                    <a:pt x="195" y="254"/>
                  </a:lnTo>
                  <a:lnTo>
                    <a:pt x="229" y="166"/>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ar-SA"/>
            </a:p>
          </p:txBody>
        </p:sp>
      </p:grpSp>
      <p:sp>
        <p:nvSpPr>
          <p:cNvPr id="74" name="Rectangle 29"/>
          <p:cNvSpPr>
            <a:spLocks noChangeArrowheads="1"/>
          </p:cNvSpPr>
          <p:nvPr/>
        </p:nvSpPr>
        <p:spPr bwMode="auto">
          <a:xfrm>
            <a:off x="0" y="6126062"/>
            <a:ext cx="12192000" cy="731938"/>
          </a:xfrm>
          <a:prstGeom prst="rect">
            <a:avLst/>
          </a:prstGeom>
          <a:solidFill>
            <a:schemeClr val="tx1">
              <a:lumMod val="65000"/>
              <a:lumOff val="3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ar-SA"/>
          </a:p>
        </p:txBody>
      </p:sp>
      <p:grpSp>
        <p:nvGrpSpPr>
          <p:cNvPr id="75" name="Group 74"/>
          <p:cNvGrpSpPr/>
          <p:nvPr/>
        </p:nvGrpSpPr>
        <p:grpSpPr>
          <a:xfrm>
            <a:off x="5916235" y="2585326"/>
            <a:ext cx="3289300" cy="3203750"/>
            <a:chOff x="5491163" y="1935163"/>
            <a:chExt cx="2466975" cy="2305050"/>
          </a:xfrm>
        </p:grpSpPr>
        <p:sp>
          <p:nvSpPr>
            <p:cNvPr id="76" name="Freeform 7"/>
            <p:cNvSpPr>
              <a:spLocks/>
            </p:cNvSpPr>
            <p:nvPr/>
          </p:nvSpPr>
          <p:spPr bwMode="auto">
            <a:xfrm>
              <a:off x="5491163" y="1935163"/>
              <a:ext cx="2466975" cy="2305050"/>
            </a:xfrm>
            <a:custGeom>
              <a:avLst/>
              <a:gdLst/>
              <a:ahLst/>
              <a:cxnLst>
                <a:cxn ang="0">
                  <a:pos x="0" y="1452"/>
                </a:cxn>
                <a:cxn ang="0">
                  <a:pos x="1554" y="1452"/>
                </a:cxn>
                <a:cxn ang="0">
                  <a:pos x="798" y="0"/>
                </a:cxn>
                <a:cxn ang="0">
                  <a:pos x="0" y="1452"/>
                </a:cxn>
              </a:cxnLst>
              <a:rect l="0" t="0" r="r" b="b"/>
              <a:pathLst>
                <a:path w="1554" h="1452">
                  <a:moveTo>
                    <a:pt x="0" y="1452"/>
                  </a:moveTo>
                  <a:lnTo>
                    <a:pt x="1554" y="1452"/>
                  </a:lnTo>
                  <a:lnTo>
                    <a:pt x="798" y="0"/>
                  </a:lnTo>
                  <a:lnTo>
                    <a:pt x="0" y="1452"/>
                  </a:lnTo>
                  <a:close/>
                </a:path>
              </a:pathLst>
            </a:custGeom>
            <a:solidFill>
              <a:schemeClr val="bg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ar-SA"/>
            </a:p>
          </p:txBody>
        </p:sp>
        <p:sp>
          <p:nvSpPr>
            <p:cNvPr id="77" name="Freeform 8"/>
            <p:cNvSpPr>
              <a:spLocks/>
            </p:cNvSpPr>
            <p:nvPr/>
          </p:nvSpPr>
          <p:spPr bwMode="auto">
            <a:xfrm>
              <a:off x="6462713" y="1935163"/>
              <a:ext cx="471488" cy="677863"/>
            </a:xfrm>
            <a:custGeom>
              <a:avLst/>
              <a:gdLst/>
              <a:ahLst/>
              <a:cxnLst>
                <a:cxn ang="0">
                  <a:pos x="297" y="215"/>
                </a:cxn>
                <a:cxn ang="0">
                  <a:pos x="186" y="0"/>
                </a:cxn>
                <a:cxn ang="0">
                  <a:pos x="0" y="339"/>
                </a:cxn>
                <a:cxn ang="0">
                  <a:pos x="90" y="261"/>
                </a:cxn>
                <a:cxn ang="0">
                  <a:pos x="140" y="427"/>
                </a:cxn>
                <a:cxn ang="0">
                  <a:pos x="190" y="241"/>
                </a:cxn>
                <a:cxn ang="0">
                  <a:pos x="253" y="331"/>
                </a:cxn>
                <a:cxn ang="0">
                  <a:pos x="297" y="215"/>
                </a:cxn>
              </a:cxnLst>
              <a:rect l="0" t="0" r="r" b="b"/>
              <a:pathLst>
                <a:path w="297" h="427">
                  <a:moveTo>
                    <a:pt x="297" y="215"/>
                  </a:moveTo>
                  <a:lnTo>
                    <a:pt x="186" y="0"/>
                  </a:lnTo>
                  <a:lnTo>
                    <a:pt x="0" y="339"/>
                  </a:lnTo>
                  <a:lnTo>
                    <a:pt x="90" y="261"/>
                  </a:lnTo>
                  <a:lnTo>
                    <a:pt x="140" y="427"/>
                  </a:lnTo>
                  <a:lnTo>
                    <a:pt x="190" y="241"/>
                  </a:lnTo>
                  <a:lnTo>
                    <a:pt x="253" y="331"/>
                  </a:lnTo>
                  <a:lnTo>
                    <a:pt x="297" y="215"/>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ar-SA"/>
            </a:p>
          </p:txBody>
        </p:sp>
      </p:grpSp>
      <p:sp>
        <p:nvSpPr>
          <p:cNvPr id="87" name="Rectangle 30"/>
          <p:cNvSpPr>
            <a:spLocks noChangeArrowheads="1"/>
          </p:cNvSpPr>
          <p:nvPr/>
        </p:nvSpPr>
        <p:spPr bwMode="auto">
          <a:xfrm>
            <a:off x="473502" y="6518209"/>
            <a:ext cx="342900" cy="34925"/>
          </a:xfrm>
          <a:prstGeom prst="rect">
            <a:avLst/>
          </a:prstGeom>
          <a:solidFill>
            <a:srgbClr val="EFEEED"/>
          </a:solidFill>
          <a:ln w="9525">
            <a:noFill/>
            <a:miter lim="800000"/>
            <a:headEnd/>
            <a:tailEnd/>
          </a:ln>
        </p:spPr>
        <p:txBody>
          <a:bodyPr vert="horz" wrap="square" lIns="91440" tIns="45720" rIns="91440" bIns="45720" numCol="1" anchor="t" anchorCtr="0" compatLnSpc="1">
            <a:prstTxWarp prst="textNoShape">
              <a:avLst/>
            </a:prstTxWarp>
          </a:bodyPr>
          <a:lstStyle/>
          <a:p>
            <a:endParaRPr lang="ar-SA"/>
          </a:p>
        </p:txBody>
      </p:sp>
      <p:sp>
        <p:nvSpPr>
          <p:cNvPr id="88" name="Rectangle 31"/>
          <p:cNvSpPr>
            <a:spLocks noChangeArrowheads="1"/>
          </p:cNvSpPr>
          <p:nvPr/>
        </p:nvSpPr>
        <p:spPr bwMode="auto">
          <a:xfrm>
            <a:off x="1145014" y="6518209"/>
            <a:ext cx="346075" cy="34925"/>
          </a:xfrm>
          <a:prstGeom prst="rect">
            <a:avLst/>
          </a:prstGeom>
          <a:solidFill>
            <a:srgbClr val="EFEEED"/>
          </a:solidFill>
          <a:ln w="9525">
            <a:noFill/>
            <a:miter lim="800000"/>
            <a:headEnd/>
            <a:tailEnd/>
          </a:ln>
        </p:spPr>
        <p:txBody>
          <a:bodyPr vert="horz" wrap="square" lIns="91440" tIns="45720" rIns="91440" bIns="45720" numCol="1" anchor="t" anchorCtr="0" compatLnSpc="1">
            <a:prstTxWarp prst="textNoShape">
              <a:avLst/>
            </a:prstTxWarp>
          </a:bodyPr>
          <a:lstStyle/>
          <a:p>
            <a:endParaRPr lang="ar-SA"/>
          </a:p>
        </p:txBody>
      </p:sp>
      <p:sp>
        <p:nvSpPr>
          <p:cNvPr id="89" name="Rectangle 32"/>
          <p:cNvSpPr>
            <a:spLocks noChangeArrowheads="1"/>
          </p:cNvSpPr>
          <p:nvPr/>
        </p:nvSpPr>
        <p:spPr bwMode="auto">
          <a:xfrm>
            <a:off x="1819702" y="6518209"/>
            <a:ext cx="342900" cy="34925"/>
          </a:xfrm>
          <a:prstGeom prst="rect">
            <a:avLst/>
          </a:prstGeom>
          <a:solidFill>
            <a:srgbClr val="EFEEED"/>
          </a:solidFill>
          <a:ln w="9525">
            <a:noFill/>
            <a:miter lim="800000"/>
            <a:headEnd/>
            <a:tailEnd/>
          </a:ln>
        </p:spPr>
        <p:txBody>
          <a:bodyPr vert="horz" wrap="square" lIns="91440" tIns="45720" rIns="91440" bIns="45720" numCol="1" anchor="t" anchorCtr="0" compatLnSpc="1">
            <a:prstTxWarp prst="textNoShape">
              <a:avLst/>
            </a:prstTxWarp>
          </a:bodyPr>
          <a:lstStyle/>
          <a:p>
            <a:endParaRPr lang="ar-SA"/>
          </a:p>
        </p:txBody>
      </p:sp>
      <p:sp>
        <p:nvSpPr>
          <p:cNvPr id="90" name="Rectangle 33"/>
          <p:cNvSpPr>
            <a:spLocks noChangeArrowheads="1"/>
          </p:cNvSpPr>
          <p:nvPr/>
        </p:nvSpPr>
        <p:spPr bwMode="auto">
          <a:xfrm>
            <a:off x="2491214" y="6518209"/>
            <a:ext cx="346075" cy="34925"/>
          </a:xfrm>
          <a:prstGeom prst="rect">
            <a:avLst/>
          </a:prstGeom>
          <a:solidFill>
            <a:srgbClr val="EFEEED"/>
          </a:solidFill>
          <a:ln w="9525">
            <a:noFill/>
            <a:miter lim="800000"/>
            <a:headEnd/>
            <a:tailEnd/>
          </a:ln>
        </p:spPr>
        <p:txBody>
          <a:bodyPr vert="horz" wrap="square" lIns="91440" tIns="45720" rIns="91440" bIns="45720" numCol="1" anchor="t" anchorCtr="0" compatLnSpc="1">
            <a:prstTxWarp prst="textNoShape">
              <a:avLst/>
            </a:prstTxWarp>
          </a:bodyPr>
          <a:lstStyle/>
          <a:p>
            <a:endParaRPr lang="ar-SA"/>
          </a:p>
        </p:txBody>
      </p:sp>
      <p:sp>
        <p:nvSpPr>
          <p:cNvPr id="91" name="Rectangle 34"/>
          <p:cNvSpPr>
            <a:spLocks noChangeArrowheads="1"/>
          </p:cNvSpPr>
          <p:nvPr/>
        </p:nvSpPr>
        <p:spPr bwMode="auto">
          <a:xfrm>
            <a:off x="3165902" y="6518209"/>
            <a:ext cx="342900" cy="34925"/>
          </a:xfrm>
          <a:prstGeom prst="rect">
            <a:avLst/>
          </a:prstGeom>
          <a:solidFill>
            <a:srgbClr val="EFEEED"/>
          </a:solidFill>
          <a:ln w="9525">
            <a:noFill/>
            <a:miter lim="800000"/>
            <a:headEnd/>
            <a:tailEnd/>
          </a:ln>
        </p:spPr>
        <p:txBody>
          <a:bodyPr vert="horz" wrap="square" lIns="91440" tIns="45720" rIns="91440" bIns="45720" numCol="1" anchor="t" anchorCtr="0" compatLnSpc="1">
            <a:prstTxWarp prst="textNoShape">
              <a:avLst/>
            </a:prstTxWarp>
          </a:bodyPr>
          <a:lstStyle/>
          <a:p>
            <a:endParaRPr lang="ar-SA"/>
          </a:p>
        </p:txBody>
      </p:sp>
      <p:sp>
        <p:nvSpPr>
          <p:cNvPr id="92" name="Rectangle 35"/>
          <p:cNvSpPr>
            <a:spLocks noChangeArrowheads="1"/>
          </p:cNvSpPr>
          <p:nvPr/>
        </p:nvSpPr>
        <p:spPr bwMode="auto">
          <a:xfrm>
            <a:off x="3837414" y="6518209"/>
            <a:ext cx="346075" cy="34925"/>
          </a:xfrm>
          <a:prstGeom prst="rect">
            <a:avLst/>
          </a:prstGeom>
          <a:solidFill>
            <a:srgbClr val="EFEEED"/>
          </a:solidFill>
          <a:ln w="9525">
            <a:noFill/>
            <a:miter lim="800000"/>
            <a:headEnd/>
            <a:tailEnd/>
          </a:ln>
        </p:spPr>
        <p:txBody>
          <a:bodyPr vert="horz" wrap="square" lIns="91440" tIns="45720" rIns="91440" bIns="45720" numCol="1" anchor="t" anchorCtr="0" compatLnSpc="1">
            <a:prstTxWarp prst="textNoShape">
              <a:avLst/>
            </a:prstTxWarp>
          </a:bodyPr>
          <a:lstStyle/>
          <a:p>
            <a:endParaRPr lang="ar-SA"/>
          </a:p>
        </p:txBody>
      </p:sp>
      <p:sp>
        <p:nvSpPr>
          <p:cNvPr id="93" name="Rectangle 36"/>
          <p:cNvSpPr>
            <a:spLocks noChangeArrowheads="1"/>
          </p:cNvSpPr>
          <p:nvPr/>
        </p:nvSpPr>
        <p:spPr bwMode="auto">
          <a:xfrm>
            <a:off x="4512102" y="6518209"/>
            <a:ext cx="342900" cy="34925"/>
          </a:xfrm>
          <a:prstGeom prst="rect">
            <a:avLst/>
          </a:prstGeom>
          <a:solidFill>
            <a:srgbClr val="EFEEED"/>
          </a:solidFill>
          <a:ln w="9525">
            <a:noFill/>
            <a:miter lim="800000"/>
            <a:headEnd/>
            <a:tailEnd/>
          </a:ln>
        </p:spPr>
        <p:txBody>
          <a:bodyPr vert="horz" wrap="square" lIns="91440" tIns="45720" rIns="91440" bIns="45720" numCol="1" anchor="t" anchorCtr="0" compatLnSpc="1">
            <a:prstTxWarp prst="textNoShape">
              <a:avLst/>
            </a:prstTxWarp>
          </a:bodyPr>
          <a:lstStyle/>
          <a:p>
            <a:endParaRPr lang="ar-SA"/>
          </a:p>
        </p:txBody>
      </p:sp>
      <p:sp>
        <p:nvSpPr>
          <p:cNvPr id="94" name="Rectangle 37"/>
          <p:cNvSpPr>
            <a:spLocks noChangeArrowheads="1"/>
          </p:cNvSpPr>
          <p:nvPr/>
        </p:nvSpPr>
        <p:spPr bwMode="auto">
          <a:xfrm>
            <a:off x="5183614" y="6518209"/>
            <a:ext cx="346075" cy="34925"/>
          </a:xfrm>
          <a:prstGeom prst="rect">
            <a:avLst/>
          </a:prstGeom>
          <a:solidFill>
            <a:srgbClr val="EFEEED"/>
          </a:solidFill>
          <a:ln w="9525">
            <a:noFill/>
            <a:miter lim="800000"/>
            <a:headEnd/>
            <a:tailEnd/>
          </a:ln>
        </p:spPr>
        <p:txBody>
          <a:bodyPr vert="horz" wrap="square" lIns="91440" tIns="45720" rIns="91440" bIns="45720" numCol="1" anchor="t" anchorCtr="0" compatLnSpc="1">
            <a:prstTxWarp prst="textNoShape">
              <a:avLst/>
            </a:prstTxWarp>
          </a:bodyPr>
          <a:lstStyle/>
          <a:p>
            <a:endParaRPr lang="ar-SA"/>
          </a:p>
        </p:txBody>
      </p:sp>
      <p:sp>
        <p:nvSpPr>
          <p:cNvPr id="95" name="Rectangle 38"/>
          <p:cNvSpPr>
            <a:spLocks noChangeArrowheads="1"/>
          </p:cNvSpPr>
          <p:nvPr/>
        </p:nvSpPr>
        <p:spPr bwMode="auto">
          <a:xfrm>
            <a:off x="5858302" y="6518209"/>
            <a:ext cx="342900" cy="34925"/>
          </a:xfrm>
          <a:prstGeom prst="rect">
            <a:avLst/>
          </a:prstGeom>
          <a:solidFill>
            <a:srgbClr val="EFEEED"/>
          </a:solidFill>
          <a:ln w="9525">
            <a:noFill/>
            <a:miter lim="800000"/>
            <a:headEnd/>
            <a:tailEnd/>
          </a:ln>
        </p:spPr>
        <p:txBody>
          <a:bodyPr vert="horz" wrap="square" lIns="91440" tIns="45720" rIns="91440" bIns="45720" numCol="1" anchor="t" anchorCtr="0" compatLnSpc="1">
            <a:prstTxWarp prst="textNoShape">
              <a:avLst/>
            </a:prstTxWarp>
          </a:bodyPr>
          <a:lstStyle/>
          <a:p>
            <a:endParaRPr lang="ar-SA"/>
          </a:p>
        </p:txBody>
      </p:sp>
      <p:sp>
        <p:nvSpPr>
          <p:cNvPr id="96" name="Rectangle 39"/>
          <p:cNvSpPr>
            <a:spLocks noChangeArrowheads="1"/>
          </p:cNvSpPr>
          <p:nvPr/>
        </p:nvSpPr>
        <p:spPr bwMode="auto">
          <a:xfrm>
            <a:off x="6529814" y="6518209"/>
            <a:ext cx="346075" cy="34925"/>
          </a:xfrm>
          <a:prstGeom prst="rect">
            <a:avLst/>
          </a:prstGeom>
          <a:solidFill>
            <a:srgbClr val="EFEEED"/>
          </a:solidFill>
          <a:ln w="9525">
            <a:noFill/>
            <a:miter lim="800000"/>
            <a:headEnd/>
            <a:tailEnd/>
          </a:ln>
        </p:spPr>
        <p:txBody>
          <a:bodyPr vert="horz" wrap="square" lIns="91440" tIns="45720" rIns="91440" bIns="45720" numCol="1" anchor="t" anchorCtr="0" compatLnSpc="1">
            <a:prstTxWarp prst="textNoShape">
              <a:avLst/>
            </a:prstTxWarp>
          </a:bodyPr>
          <a:lstStyle/>
          <a:p>
            <a:endParaRPr lang="ar-SA"/>
          </a:p>
        </p:txBody>
      </p:sp>
      <p:sp>
        <p:nvSpPr>
          <p:cNvPr id="97" name="Rectangle 40"/>
          <p:cNvSpPr>
            <a:spLocks noChangeArrowheads="1"/>
          </p:cNvSpPr>
          <p:nvPr/>
        </p:nvSpPr>
        <p:spPr bwMode="auto">
          <a:xfrm>
            <a:off x="7204502" y="6518209"/>
            <a:ext cx="342900" cy="34925"/>
          </a:xfrm>
          <a:prstGeom prst="rect">
            <a:avLst/>
          </a:prstGeom>
          <a:solidFill>
            <a:srgbClr val="EFEEED"/>
          </a:solidFill>
          <a:ln w="9525">
            <a:noFill/>
            <a:miter lim="800000"/>
            <a:headEnd/>
            <a:tailEnd/>
          </a:ln>
        </p:spPr>
        <p:txBody>
          <a:bodyPr vert="horz" wrap="square" lIns="91440" tIns="45720" rIns="91440" bIns="45720" numCol="1" anchor="t" anchorCtr="0" compatLnSpc="1">
            <a:prstTxWarp prst="textNoShape">
              <a:avLst/>
            </a:prstTxWarp>
          </a:bodyPr>
          <a:lstStyle/>
          <a:p>
            <a:endParaRPr lang="ar-SA"/>
          </a:p>
        </p:txBody>
      </p:sp>
      <p:sp>
        <p:nvSpPr>
          <p:cNvPr id="98" name="Rectangle 41"/>
          <p:cNvSpPr>
            <a:spLocks noChangeArrowheads="1"/>
          </p:cNvSpPr>
          <p:nvPr/>
        </p:nvSpPr>
        <p:spPr bwMode="auto">
          <a:xfrm>
            <a:off x="7876014" y="6518209"/>
            <a:ext cx="346075" cy="34925"/>
          </a:xfrm>
          <a:prstGeom prst="rect">
            <a:avLst/>
          </a:prstGeom>
          <a:solidFill>
            <a:srgbClr val="EFEEED"/>
          </a:solidFill>
          <a:ln w="9525">
            <a:noFill/>
            <a:miter lim="800000"/>
            <a:headEnd/>
            <a:tailEnd/>
          </a:ln>
        </p:spPr>
        <p:txBody>
          <a:bodyPr vert="horz" wrap="square" lIns="91440" tIns="45720" rIns="91440" bIns="45720" numCol="1" anchor="t" anchorCtr="0" compatLnSpc="1">
            <a:prstTxWarp prst="textNoShape">
              <a:avLst/>
            </a:prstTxWarp>
          </a:bodyPr>
          <a:lstStyle/>
          <a:p>
            <a:endParaRPr lang="ar-SA"/>
          </a:p>
        </p:txBody>
      </p:sp>
      <p:sp>
        <p:nvSpPr>
          <p:cNvPr id="99" name="Rectangle 42"/>
          <p:cNvSpPr>
            <a:spLocks noChangeArrowheads="1"/>
          </p:cNvSpPr>
          <p:nvPr/>
        </p:nvSpPr>
        <p:spPr bwMode="auto">
          <a:xfrm>
            <a:off x="8550702" y="6518209"/>
            <a:ext cx="342900" cy="34925"/>
          </a:xfrm>
          <a:prstGeom prst="rect">
            <a:avLst/>
          </a:prstGeom>
          <a:solidFill>
            <a:srgbClr val="EFEEED"/>
          </a:solidFill>
          <a:ln w="9525">
            <a:noFill/>
            <a:miter lim="800000"/>
            <a:headEnd/>
            <a:tailEnd/>
          </a:ln>
        </p:spPr>
        <p:txBody>
          <a:bodyPr vert="horz" wrap="square" lIns="91440" tIns="45720" rIns="91440" bIns="45720" numCol="1" anchor="t" anchorCtr="0" compatLnSpc="1">
            <a:prstTxWarp prst="textNoShape">
              <a:avLst/>
            </a:prstTxWarp>
          </a:bodyPr>
          <a:lstStyle/>
          <a:p>
            <a:endParaRPr lang="ar-SA"/>
          </a:p>
        </p:txBody>
      </p:sp>
      <p:sp>
        <p:nvSpPr>
          <p:cNvPr id="100" name="Rectangle 30"/>
          <p:cNvSpPr>
            <a:spLocks noChangeArrowheads="1"/>
          </p:cNvSpPr>
          <p:nvPr/>
        </p:nvSpPr>
        <p:spPr bwMode="auto">
          <a:xfrm>
            <a:off x="-26561" y="6518094"/>
            <a:ext cx="342900" cy="34925"/>
          </a:xfrm>
          <a:prstGeom prst="rect">
            <a:avLst/>
          </a:prstGeom>
          <a:solidFill>
            <a:srgbClr val="EFEEED"/>
          </a:solidFill>
          <a:ln w="9525">
            <a:noFill/>
            <a:miter lim="800000"/>
            <a:headEnd/>
            <a:tailEnd/>
          </a:ln>
        </p:spPr>
        <p:txBody>
          <a:bodyPr vert="horz" wrap="square" lIns="91440" tIns="45720" rIns="91440" bIns="45720" numCol="1" anchor="t" anchorCtr="0" compatLnSpc="1">
            <a:prstTxWarp prst="textNoShape">
              <a:avLst/>
            </a:prstTxWarp>
          </a:bodyPr>
          <a:lstStyle/>
          <a:p>
            <a:endParaRPr lang="ar-SA"/>
          </a:p>
        </p:txBody>
      </p:sp>
      <p:sp>
        <p:nvSpPr>
          <p:cNvPr id="101" name="Rectangle 31"/>
          <p:cNvSpPr>
            <a:spLocks noChangeArrowheads="1"/>
          </p:cNvSpPr>
          <p:nvPr/>
        </p:nvSpPr>
        <p:spPr bwMode="auto">
          <a:xfrm>
            <a:off x="9148704" y="6516373"/>
            <a:ext cx="346075" cy="34925"/>
          </a:xfrm>
          <a:prstGeom prst="rect">
            <a:avLst/>
          </a:prstGeom>
          <a:solidFill>
            <a:srgbClr val="EFEEED"/>
          </a:solidFill>
          <a:ln w="9525">
            <a:noFill/>
            <a:miter lim="800000"/>
            <a:headEnd/>
            <a:tailEnd/>
          </a:ln>
        </p:spPr>
        <p:txBody>
          <a:bodyPr vert="horz" wrap="square" lIns="91440" tIns="45720" rIns="91440" bIns="45720" numCol="1" anchor="t" anchorCtr="0" compatLnSpc="1">
            <a:prstTxWarp prst="textNoShape">
              <a:avLst/>
            </a:prstTxWarp>
          </a:bodyPr>
          <a:lstStyle/>
          <a:p>
            <a:endParaRPr lang="ar-SA"/>
          </a:p>
        </p:txBody>
      </p:sp>
      <p:sp>
        <p:nvSpPr>
          <p:cNvPr id="102" name="Rectangle 32"/>
          <p:cNvSpPr>
            <a:spLocks noChangeArrowheads="1"/>
          </p:cNvSpPr>
          <p:nvPr/>
        </p:nvSpPr>
        <p:spPr bwMode="auto">
          <a:xfrm>
            <a:off x="9823392" y="6516373"/>
            <a:ext cx="342900" cy="34925"/>
          </a:xfrm>
          <a:prstGeom prst="rect">
            <a:avLst/>
          </a:prstGeom>
          <a:solidFill>
            <a:srgbClr val="EFEEED"/>
          </a:solidFill>
          <a:ln w="9525">
            <a:noFill/>
            <a:miter lim="800000"/>
            <a:headEnd/>
            <a:tailEnd/>
          </a:ln>
        </p:spPr>
        <p:txBody>
          <a:bodyPr vert="horz" wrap="square" lIns="91440" tIns="45720" rIns="91440" bIns="45720" numCol="1" anchor="t" anchorCtr="0" compatLnSpc="1">
            <a:prstTxWarp prst="textNoShape">
              <a:avLst/>
            </a:prstTxWarp>
          </a:bodyPr>
          <a:lstStyle/>
          <a:p>
            <a:endParaRPr lang="ar-SA"/>
          </a:p>
        </p:txBody>
      </p:sp>
      <p:sp>
        <p:nvSpPr>
          <p:cNvPr id="103" name="Rectangle 33"/>
          <p:cNvSpPr>
            <a:spLocks noChangeArrowheads="1"/>
          </p:cNvSpPr>
          <p:nvPr/>
        </p:nvSpPr>
        <p:spPr bwMode="auto">
          <a:xfrm>
            <a:off x="10494904" y="6516373"/>
            <a:ext cx="346075" cy="34925"/>
          </a:xfrm>
          <a:prstGeom prst="rect">
            <a:avLst/>
          </a:prstGeom>
          <a:solidFill>
            <a:srgbClr val="EFEEED"/>
          </a:solidFill>
          <a:ln w="9525">
            <a:noFill/>
            <a:miter lim="800000"/>
            <a:headEnd/>
            <a:tailEnd/>
          </a:ln>
        </p:spPr>
        <p:txBody>
          <a:bodyPr vert="horz" wrap="square" lIns="91440" tIns="45720" rIns="91440" bIns="45720" numCol="1" anchor="t" anchorCtr="0" compatLnSpc="1">
            <a:prstTxWarp prst="textNoShape">
              <a:avLst/>
            </a:prstTxWarp>
          </a:bodyPr>
          <a:lstStyle/>
          <a:p>
            <a:endParaRPr lang="ar-SA"/>
          </a:p>
        </p:txBody>
      </p:sp>
      <p:sp>
        <p:nvSpPr>
          <p:cNvPr id="104" name="Rectangle 34"/>
          <p:cNvSpPr>
            <a:spLocks noChangeArrowheads="1"/>
          </p:cNvSpPr>
          <p:nvPr/>
        </p:nvSpPr>
        <p:spPr bwMode="auto">
          <a:xfrm>
            <a:off x="11169592" y="6516373"/>
            <a:ext cx="342900" cy="34925"/>
          </a:xfrm>
          <a:prstGeom prst="rect">
            <a:avLst/>
          </a:prstGeom>
          <a:solidFill>
            <a:srgbClr val="EFEEED"/>
          </a:solidFill>
          <a:ln w="9525">
            <a:noFill/>
            <a:miter lim="800000"/>
            <a:headEnd/>
            <a:tailEnd/>
          </a:ln>
        </p:spPr>
        <p:txBody>
          <a:bodyPr vert="horz" wrap="square" lIns="91440" tIns="45720" rIns="91440" bIns="45720" numCol="1" anchor="t" anchorCtr="0" compatLnSpc="1">
            <a:prstTxWarp prst="textNoShape">
              <a:avLst/>
            </a:prstTxWarp>
          </a:bodyPr>
          <a:lstStyle/>
          <a:p>
            <a:endParaRPr lang="ar-SA"/>
          </a:p>
        </p:txBody>
      </p:sp>
      <p:sp>
        <p:nvSpPr>
          <p:cNvPr id="105" name="Rectangle 35"/>
          <p:cNvSpPr>
            <a:spLocks noChangeArrowheads="1"/>
          </p:cNvSpPr>
          <p:nvPr/>
        </p:nvSpPr>
        <p:spPr bwMode="auto">
          <a:xfrm>
            <a:off x="11841104" y="6516373"/>
            <a:ext cx="346075" cy="34925"/>
          </a:xfrm>
          <a:prstGeom prst="rect">
            <a:avLst/>
          </a:prstGeom>
          <a:solidFill>
            <a:srgbClr val="EFEEED"/>
          </a:solidFill>
          <a:ln w="9525">
            <a:noFill/>
            <a:miter lim="800000"/>
            <a:headEnd/>
            <a:tailEnd/>
          </a:ln>
        </p:spPr>
        <p:txBody>
          <a:bodyPr vert="horz" wrap="square" lIns="91440" tIns="45720" rIns="91440" bIns="45720" numCol="1" anchor="t" anchorCtr="0" compatLnSpc="1">
            <a:prstTxWarp prst="textNoShape">
              <a:avLst/>
            </a:prstTxWarp>
          </a:bodyPr>
          <a:lstStyle/>
          <a:p>
            <a:endParaRPr lang="ar-SA"/>
          </a:p>
        </p:txBody>
      </p:sp>
      <p:sp>
        <p:nvSpPr>
          <p:cNvPr id="2" name="Title 1"/>
          <p:cNvSpPr>
            <a:spLocks noGrp="1"/>
          </p:cNvSpPr>
          <p:nvPr>
            <p:ph type="title"/>
          </p:nvPr>
        </p:nvSpPr>
        <p:spPr/>
        <p:txBody>
          <a:bodyPr>
            <a:normAutofit/>
          </a:bodyPr>
          <a:lstStyle/>
          <a:p>
            <a:pPr algn="ctr"/>
            <a:r>
              <a:rPr lang="en-US" dirty="0" err="1">
                <a:solidFill>
                  <a:schemeClr val="bg1"/>
                </a:solidFill>
              </a:rPr>
              <a:t>Marketting</a:t>
            </a:r>
            <a:r>
              <a:rPr lang="en-US" dirty="0">
                <a:solidFill>
                  <a:schemeClr val="bg1"/>
                </a:solidFill>
              </a:rPr>
              <a:t> Infographic </a:t>
            </a:r>
          </a:p>
        </p:txBody>
      </p:sp>
      <p:sp>
        <p:nvSpPr>
          <p:cNvPr id="107" name="椭圆 13"/>
          <p:cNvSpPr/>
          <p:nvPr/>
        </p:nvSpPr>
        <p:spPr>
          <a:xfrm>
            <a:off x="802506" y="2745363"/>
            <a:ext cx="1193106" cy="501295"/>
          </a:xfrm>
          <a:custGeom>
            <a:avLst/>
            <a:gdLst>
              <a:gd name="connsiteX0" fmla="*/ 0 w 7560840"/>
              <a:gd name="connsiteY0" fmla="*/ 1512168 h 3024336"/>
              <a:gd name="connsiteX1" fmla="*/ 3780420 w 7560840"/>
              <a:gd name="connsiteY1" fmla="*/ 0 h 3024336"/>
              <a:gd name="connsiteX2" fmla="*/ 7560840 w 7560840"/>
              <a:gd name="connsiteY2" fmla="*/ 1512168 h 3024336"/>
              <a:gd name="connsiteX3" fmla="*/ 3780420 w 7560840"/>
              <a:gd name="connsiteY3" fmla="*/ 3024336 h 3024336"/>
              <a:gd name="connsiteX4" fmla="*/ 0 w 7560840"/>
              <a:gd name="connsiteY4" fmla="*/ 1512168 h 3024336"/>
              <a:gd name="connsiteX0" fmla="*/ 1147 w 7561987"/>
              <a:gd name="connsiteY0" fmla="*/ 1437740 h 2949908"/>
              <a:gd name="connsiteX1" fmla="*/ 3494488 w 7561987"/>
              <a:gd name="connsiteY1" fmla="*/ 0 h 2949908"/>
              <a:gd name="connsiteX2" fmla="*/ 7561987 w 7561987"/>
              <a:gd name="connsiteY2" fmla="*/ 1437740 h 2949908"/>
              <a:gd name="connsiteX3" fmla="*/ 3781567 w 7561987"/>
              <a:gd name="connsiteY3" fmla="*/ 2949908 h 2949908"/>
              <a:gd name="connsiteX4" fmla="*/ 1147 w 7561987"/>
              <a:gd name="connsiteY4" fmla="*/ 1437740 h 2949908"/>
              <a:gd name="connsiteX0" fmla="*/ 70627 w 7631467"/>
              <a:gd name="connsiteY0" fmla="*/ 1502427 h 3014595"/>
              <a:gd name="connsiteX1" fmla="*/ 1547889 w 7631467"/>
              <a:gd name="connsiteY1" fmla="*/ 374460 h 3014595"/>
              <a:gd name="connsiteX2" fmla="*/ 3563968 w 7631467"/>
              <a:gd name="connsiteY2" fmla="*/ 64687 h 3014595"/>
              <a:gd name="connsiteX3" fmla="*/ 7631467 w 7631467"/>
              <a:gd name="connsiteY3" fmla="*/ 1502427 h 3014595"/>
              <a:gd name="connsiteX4" fmla="*/ 3851047 w 7631467"/>
              <a:gd name="connsiteY4" fmla="*/ 3014595 h 3014595"/>
              <a:gd name="connsiteX5" fmla="*/ 70627 w 7631467"/>
              <a:gd name="connsiteY5" fmla="*/ 1502427 h 3014595"/>
              <a:gd name="connsiteX0" fmla="*/ 103206 w 7153684"/>
              <a:gd name="connsiteY0" fmla="*/ 907003 h 3023186"/>
              <a:gd name="connsiteX1" fmla="*/ 1070106 w 7153684"/>
              <a:gd name="connsiteY1" fmla="*/ 374460 h 3023186"/>
              <a:gd name="connsiteX2" fmla="*/ 3086185 w 7153684"/>
              <a:gd name="connsiteY2" fmla="*/ 64687 h 3023186"/>
              <a:gd name="connsiteX3" fmla="*/ 7153684 w 7153684"/>
              <a:gd name="connsiteY3" fmla="*/ 1502427 h 3023186"/>
              <a:gd name="connsiteX4" fmla="*/ 3373264 w 7153684"/>
              <a:gd name="connsiteY4" fmla="*/ 3014595 h 3023186"/>
              <a:gd name="connsiteX5" fmla="*/ 103206 w 7153684"/>
              <a:gd name="connsiteY5" fmla="*/ 907003 h 3023186"/>
              <a:gd name="connsiteX0" fmla="*/ 103206 w 7153684"/>
              <a:gd name="connsiteY0" fmla="*/ 907003 h 3056011"/>
              <a:gd name="connsiteX1" fmla="*/ 1070106 w 7153684"/>
              <a:gd name="connsiteY1" fmla="*/ 374460 h 3056011"/>
              <a:gd name="connsiteX2" fmla="*/ 3086185 w 7153684"/>
              <a:gd name="connsiteY2" fmla="*/ 64687 h 3056011"/>
              <a:gd name="connsiteX3" fmla="*/ 7153684 w 7153684"/>
              <a:gd name="connsiteY3" fmla="*/ 1502427 h 3056011"/>
              <a:gd name="connsiteX4" fmla="*/ 3373264 w 7153684"/>
              <a:gd name="connsiteY4" fmla="*/ 3014595 h 3056011"/>
              <a:gd name="connsiteX5" fmla="*/ 1931342 w 7153684"/>
              <a:gd name="connsiteY5" fmla="*/ 2479707 h 3056011"/>
              <a:gd name="connsiteX6" fmla="*/ 103206 w 7153684"/>
              <a:gd name="connsiteY6" fmla="*/ 907003 h 3056011"/>
              <a:gd name="connsiteX0" fmla="*/ 30165 w 7080643"/>
              <a:gd name="connsiteY0" fmla="*/ 907003 h 3040230"/>
              <a:gd name="connsiteX1" fmla="*/ 997065 w 7080643"/>
              <a:gd name="connsiteY1" fmla="*/ 374460 h 3040230"/>
              <a:gd name="connsiteX2" fmla="*/ 3013144 w 7080643"/>
              <a:gd name="connsiteY2" fmla="*/ 64687 h 3040230"/>
              <a:gd name="connsiteX3" fmla="*/ 7080643 w 7080643"/>
              <a:gd name="connsiteY3" fmla="*/ 1502427 h 3040230"/>
              <a:gd name="connsiteX4" fmla="*/ 3300223 w 7080643"/>
              <a:gd name="connsiteY4" fmla="*/ 3014595 h 3040230"/>
              <a:gd name="connsiteX5" fmla="*/ 1996524 w 7080643"/>
              <a:gd name="connsiteY5" fmla="*/ 2341484 h 3040230"/>
              <a:gd name="connsiteX6" fmla="*/ 30165 w 7080643"/>
              <a:gd name="connsiteY6" fmla="*/ 907003 h 3040230"/>
              <a:gd name="connsiteX0" fmla="*/ 30165 w 7080643"/>
              <a:gd name="connsiteY0" fmla="*/ 907003 h 2860795"/>
              <a:gd name="connsiteX1" fmla="*/ 997065 w 7080643"/>
              <a:gd name="connsiteY1" fmla="*/ 374460 h 2860795"/>
              <a:gd name="connsiteX2" fmla="*/ 3013144 w 7080643"/>
              <a:gd name="connsiteY2" fmla="*/ 64687 h 2860795"/>
              <a:gd name="connsiteX3" fmla="*/ 7080643 w 7080643"/>
              <a:gd name="connsiteY3" fmla="*/ 1502427 h 2860795"/>
              <a:gd name="connsiteX4" fmla="*/ 4108297 w 7080643"/>
              <a:gd name="connsiteY4" fmla="*/ 2823209 h 2860795"/>
              <a:gd name="connsiteX5" fmla="*/ 1996524 w 7080643"/>
              <a:gd name="connsiteY5" fmla="*/ 2341484 h 2860795"/>
              <a:gd name="connsiteX6" fmla="*/ 30165 w 7080643"/>
              <a:gd name="connsiteY6" fmla="*/ 907003 h 2860795"/>
              <a:gd name="connsiteX0" fmla="*/ 30165 w 7234734"/>
              <a:gd name="connsiteY0" fmla="*/ 907003 h 2823226"/>
              <a:gd name="connsiteX1" fmla="*/ 997065 w 7234734"/>
              <a:gd name="connsiteY1" fmla="*/ 374460 h 2823226"/>
              <a:gd name="connsiteX2" fmla="*/ 3013144 w 7234734"/>
              <a:gd name="connsiteY2" fmla="*/ 64687 h 2823226"/>
              <a:gd name="connsiteX3" fmla="*/ 7080643 w 7234734"/>
              <a:gd name="connsiteY3" fmla="*/ 1502427 h 2823226"/>
              <a:gd name="connsiteX4" fmla="*/ 6164487 w 7234734"/>
              <a:gd name="connsiteY4" fmla="*/ 2330852 h 2823226"/>
              <a:gd name="connsiteX5" fmla="*/ 4108297 w 7234734"/>
              <a:gd name="connsiteY5" fmla="*/ 2823209 h 2823226"/>
              <a:gd name="connsiteX6" fmla="*/ 1996524 w 7234734"/>
              <a:gd name="connsiteY6" fmla="*/ 2341484 h 2823226"/>
              <a:gd name="connsiteX7" fmla="*/ 30165 w 7234734"/>
              <a:gd name="connsiteY7" fmla="*/ 907003 h 2823226"/>
              <a:gd name="connsiteX0" fmla="*/ 30165 w 7222808"/>
              <a:gd name="connsiteY0" fmla="*/ 907003 h 2825163"/>
              <a:gd name="connsiteX1" fmla="*/ 997065 w 7222808"/>
              <a:gd name="connsiteY1" fmla="*/ 374460 h 2825163"/>
              <a:gd name="connsiteX2" fmla="*/ 3013144 w 7222808"/>
              <a:gd name="connsiteY2" fmla="*/ 64687 h 2825163"/>
              <a:gd name="connsiteX3" fmla="*/ 7080643 w 7222808"/>
              <a:gd name="connsiteY3" fmla="*/ 1502427 h 2825163"/>
              <a:gd name="connsiteX4" fmla="*/ 6047529 w 7222808"/>
              <a:gd name="connsiteY4" fmla="*/ 2213894 h 2825163"/>
              <a:gd name="connsiteX5" fmla="*/ 4108297 w 7222808"/>
              <a:gd name="connsiteY5" fmla="*/ 2823209 h 2825163"/>
              <a:gd name="connsiteX6" fmla="*/ 1996524 w 7222808"/>
              <a:gd name="connsiteY6" fmla="*/ 2341484 h 2825163"/>
              <a:gd name="connsiteX7" fmla="*/ 30165 w 7222808"/>
              <a:gd name="connsiteY7" fmla="*/ 907003 h 2825163"/>
              <a:gd name="connsiteX0" fmla="*/ 30165 w 6522031"/>
              <a:gd name="connsiteY0" fmla="*/ 869241 h 2787401"/>
              <a:gd name="connsiteX1" fmla="*/ 997065 w 6522031"/>
              <a:gd name="connsiteY1" fmla="*/ 336698 h 2787401"/>
              <a:gd name="connsiteX2" fmla="*/ 3013144 w 6522031"/>
              <a:gd name="connsiteY2" fmla="*/ 26925 h 2787401"/>
              <a:gd name="connsiteX3" fmla="*/ 6208773 w 6522031"/>
              <a:gd name="connsiteY3" fmla="*/ 901140 h 2787401"/>
              <a:gd name="connsiteX4" fmla="*/ 6047529 w 6522031"/>
              <a:gd name="connsiteY4" fmla="*/ 2176132 h 2787401"/>
              <a:gd name="connsiteX5" fmla="*/ 4108297 w 6522031"/>
              <a:gd name="connsiteY5" fmla="*/ 2785447 h 2787401"/>
              <a:gd name="connsiteX6" fmla="*/ 1996524 w 6522031"/>
              <a:gd name="connsiteY6" fmla="*/ 2303722 h 2787401"/>
              <a:gd name="connsiteX7" fmla="*/ 30165 w 6522031"/>
              <a:gd name="connsiteY7" fmla="*/ 869241 h 2787401"/>
              <a:gd name="connsiteX0" fmla="*/ 30165 w 6372442"/>
              <a:gd name="connsiteY0" fmla="*/ 844520 h 2762680"/>
              <a:gd name="connsiteX1" fmla="*/ 997065 w 6372442"/>
              <a:gd name="connsiteY1" fmla="*/ 311977 h 2762680"/>
              <a:gd name="connsiteX2" fmla="*/ 3013144 w 6372442"/>
              <a:gd name="connsiteY2" fmla="*/ 2204 h 2762680"/>
              <a:gd name="connsiteX3" fmla="*/ 5111864 w 6372442"/>
              <a:gd name="connsiteY3" fmla="*/ 418304 h 2762680"/>
              <a:gd name="connsiteX4" fmla="*/ 6208773 w 6372442"/>
              <a:gd name="connsiteY4" fmla="*/ 876419 h 2762680"/>
              <a:gd name="connsiteX5" fmla="*/ 6047529 w 6372442"/>
              <a:gd name="connsiteY5" fmla="*/ 2151411 h 2762680"/>
              <a:gd name="connsiteX6" fmla="*/ 4108297 w 6372442"/>
              <a:gd name="connsiteY6" fmla="*/ 2760726 h 2762680"/>
              <a:gd name="connsiteX7" fmla="*/ 1996524 w 6372442"/>
              <a:gd name="connsiteY7" fmla="*/ 2279001 h 2762680"/>
              <a:gd name="connsiteX8" fmla="*/ 30165 w 6372442"/>
              <a:gd name="connsiteY8" fmla="*/ 844520 h 2762680"/>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7073018"/>
              <a:gd name="connsiteY0" fmla="*/ 842466 h 2760626"/>
              <a:gd name="connsiteX1" fmla="*/ 997065 w 7073018"/>
              <a:gd name="connsiteY1" fmla="*/ 309923 h 2760626"/>
              <a:gd name="connsiteX2" fmla="*/ 3013144 w 7073018"/>
              <a:gd name="connsiteY2" fmla="*/ 150 h 2760626"/>
              <a:gd name="connsiteX3" fmla="*/ 5133129 w 7073018"/>
              <a:gd name="connsiteY3" fmla="*/ 278027 h 2760626"/>
              <a:gd name="connsiteX4" fmla="*/ 6208773 w 7073018"/>
              <a:gd name="connsiteY4" fmla="*/ 874365 h 2760626"/>
              <a:gd name="connsiteX5" fmla="*/ 6047529 w 7073018"/>
              <a:gd name="connsiteY5" fmla="*/ 2149357 h 2760626"/>
              <a:gd name="connsiteX6" fmla="*/ 4108297 w 7073018"/>
              <a:gd name="connsiteY6" fmla="*/ 2758672 h 2760626"/>
              <a:gd name="connsiteX7" fmla="*/ 1996524 w 7073018"/>
              <a:gd name="connsiteY7" fmla="*/ 2276947 h 2760626"/>
              <a:gd name="connsiteX8" fmla="*/ 30165 w 7073018"/>
              <a:gd name="connsiteY8" fmla="*/ 842466 h 2760626"/>
              <a:gd name="connsiteX0" fmla="*/ 30165 w 7314880"/>
              <a:gd name="connsiteY0" fmla="*/ 842466 h 2760626"/>
              <a:gd name="connsiteX1" fmla="*/ 997065 w 7314880"/>
              <a:gd name="connsiteY1" fmla="*/ 309923 h 2760626"/>
              <a:gd name="connsiteX2" fmla="*/ 3013144 w 7314880"/>
              <a:gd name="connsiteY2" fmla="*/ 150 h 2760626"/>
              <a:gd name="connsiteX3" fmla="*/ 5133129 w 7314880"/>
              <a:gd name="connsiteY3" fmla="*/ 278027 h 2760626"/>
              <a:gd name="connsiteX4" fmla="*/ 6208773 w 7314880"/>
              <a:gd name="connsiteY4" fmla="*/ 874365 h 2760626"/>
              <a:gd name="connsiteX5" fmla="*/ 6047529 w 7314880"/>
              <a:gd name="connsiteY5" fmla="*/ 2149357 h 2760626"/>
              <a:gd name="connsiteX6" fmla="*/ 4108297 w 7314880"/>
              <a:gd name="connsiteY6" fmla="*/ 2758672 h 2760626"/>
              <a:gd name="connsiteX7" fmla="*/ 1996524 w 7314880"/>
              <a:gd name="connsiteY7" fmla="*/ 2276947 h 2760626"/>
              <a:gd name="connsiteX8" fmla="*/ 30165 w 7314880"/>
              <a:gd name="connsiteY8" fmla="*/ 842466 h 2760626"/>
              <a:gd name="connsiteX0" fmla="*/ 30165 w 7257972"/>
              <a:gd name="connsiteY0" fmla="*/ 842466 h 2760626"/>
              <a:gd name="connsiteX1" fmla="*/ 997065 w 7257972"/>
              <a:gd name="connsiteY1" fmla="*/ 309923 h 2760626"/>
              <a:gd name="connsiteX2" fmla="*/ 3013144 w 7257972"/>
              <a:gd name="connsiteY2" fmla="*/ 150 h 2760626"/>
              <a:gd name="connsiteX3" fmla="*/ 5133129 w 7257972"/>
              <a:gd name="connsiteY3" fmla="*/ 278027 h 2760626"/>
              <a:gd name="connsiteX4" fmla="*/ 6208773 w 7257972"/>
              <a:gd name="connsiteY4" fmla="*/ 874365 h 2760626"/>
              <a:gd name="connsiteX5" fmla="*/ 6047529 w 7257972"/>
              <a:gd name="connsiteY5" fmla="*/ 2149357 h 2760626"/>
              <a:gd name="connsiteX6" fmla="*/ 4108297 w 7257972"/>
              <a:gd name="connsiteY6" fmla="*/ 2758672 h 2760626"/>
              <a:gd name="connsiteX7" fmla="*/ 1996524 w 7257972"/>
              <a:gd name="connsiteY7" fmla="*/ 2276947 h 2760626"/>
              <a:gd name="connsiteX8" fmla="*/ 30165 w 7257972"/>
              <a:gd name="connsiteY8" fmla="*/ 842466 h 2760626"/>
              <a:gd name="connsiteX0" fmla="*/ 30165 w 7312025"/>
              <a:gd name="connsiteY0" fmla="*/ 842466 h 2760626"/>
              <a:gd name="connsiteX1" fmla="*/ 997065 w 7312025"/>
              <a:gd name="connsiteY1" fmla="*/ 309923 h 2760626"/>
              <a:gd name="connsiteX2" fmla="*/ 3013144 w 7312025"/>
              <a:gd name="connsiteY2" fmla="*/ 150 h 2760626"/>
              <a:gd name="connsiteX3" fmla="*/ 5133129 w 7312025"/>
              <a:gd name="connsiteY3" fmla="*/ 278027 h 2760626"/>
              <a:gd name="connsiteX4" fmla="*/ 6208773 w 7312025"/>
              <a:gd name="connsiteY4" fmla="*/ 874365 h 2760626"/>
              <a:gd name="connsiteX5" fmla="*/ 6047529 w 7312025"/>
              <a:gd name="connsiteY5" fmla="*/ 2149357 h 2760626"/>
              <a:gd name="connsiteX6" fmla="*/ 4108297 w 7312025"/>
              <a:gd name="connsiteY6" fmla="*/ 2758672 h 2760626"/>
              <a:gd name="connsiteX7" fmla="*/ 1996524 w 7312025"/>
              <a:gd name="connsiteY7" fmla="*/ 2276947 h 2760626"/>
              <a:gd name="connsiteX8" fmla="*/ 30165 w 7312025"/>
              <a:gd name="connsiteY8" fmla="*/ 842466 h 2760626"/>
              <a:gd name="connsiteX0" fmla="*/ 30165 w 7312025"/>
              <a:gd name="connsiteY0" fmla="*/ 842466 h 2800573"/>
              <a:gd name="connsiteX1" fmla="*/ 997065 w 7312025"/>
              <a:gd name="connsiteY1" fmla="*/ 309923 h 2800573"/>
              <a:gd name="connsiteX2" fmla="*/ 3013144 w 7312025"/>
              <a:gd name="connsiteY2" fmla="*/ 150 h 2800573"/>
              <a:gd name="connsiteX3" fmla="*/ 5133129 w 7312025"/>
              <a:gd name="connsiteY3" fmla="*/ 278027 h 2800573"/>
              <a:gd name="connsiteX4" fmla="*/ 6208773 w 7312025"/>
              <a:gd name="connsiteY4" fmla="*/ 874365 h 2800573"/>
              <a:gd name="connsiteX5" fmla="*/ 6047529 w 7312025"/>
              <a:gd name="connsiteY5" fmla="*/ 2149357 h 2800573"/>
              <a:gd name="connsiteX6" fmla="*/ 4108297 w 7312025"/>
              <a:gd name="connsiteY6" fmla="*/ 2758672 h 2800573"/>
              <a:gd name="connsiteX7" fmla="*/ 1996524 w 7312025"/>
              <a:gd name="connsiteY7" fmla="*/ 2276947 h 2800573"/>
              <a:gd name="connsiteX8" fmla="*/ 30165 w 7312025"/>
              <a:gd name="connsiteY8" fmla="*/ 842466 h 2800573"/>
              <a:gd name="connsiteX0" fmla="*/ 30165 w 7312025"/>
              <a:gd name="connsiteY0" fmla="*/ 842466 h 2953908"/>
              <a:gd name="connsiteX1" fmla="*/ 997065 w 7312025"/>
              <a:gd name="connsiteY1" fmla="*/ 309923 h 2953908"/>
              <a:gd name="connsiteX2" fmla="*/ 3013144 w 7312025"/>
              <a:gd name="connsiteY2" fmla="*/ 150 h 2953908"/>
              <a:gd name="connsiteX3" fmla="*/ 5133129 w 7312025"/>
              <a:gd name="connsiteY3" fmla="*/ 278027 h 2953908"/>
              <a:gd name="connsiteX4" fmla="*/ 6208773 w 7312025"/>
              <a:gd name="connsiteY4" fmla="*/ 874365 h 2953908"/>
              <a:gd name="connsiteX5" fmla="*/ 6047529 w 7312025"/>
              <a:gd name="connsiteY5" fmla="*/ 2149357 h 2953908"/>
              <a:gd name="connsiteX6" fmla="*/ 4108297 w 7312025"/>
              <a:gd name="connsiteY6" fmla="*/ 2758672 h 2953908"/>
              <a:gd name="connsiteX7" fmla="*/ 1996524 w 7312025"/>
              <a:gd name="connsiteY7" fmla="*/ 2276947 h 2953908"/>
              <a:gd name="connsiteX8" fmla="*/ 30165 w 7312025"/>
              <a:gd name="connsiteY8" fmla="*/ 842466 h 2953908"/>
              <a:gd name="connsiteX0" fmla="*/ 30165 w 7312025"/>
              <a:gd name="connsiteY0" fmla="*/ 842466 h 2953908"/>
              <a:gd name="connsiteX1" fmla="*/ 997065 w 7312025"/>
              <a:gd name="connsiteY1" fmla="*/ 309923 h 2953908"/>
              <a:gd name="connsiteX2" fmla="*/ 3013144 w 7312025"/>
              <a:gd name="connsiteY2" fmla="*/ 150 h 2953908"/>
              <a:gd name="connsiteX3" fmla="*/ 5133129 w 7312025"/>
              <a:gd name="connsiteY3" fmla="*/ 278027 h 2953908"/>
              <a:gd name="connsiteX4" fmla="*/ 6208773 w 7312025"/>
              <a:gd name="connsiteY4" fmla="*/ 874365 h 2953908"/>
              <a:gd name="connsiteX5" fmla="*/ 6047529 w 7312025"/>
              <a:gd name="connsiteY5" fmla="*/ 2149357 h 2953908"/>
              <a:gd name="connsiteX6" fmla="*/ 4108297 w 7312025"/>
              <a:gd name="connsiteY6" fmla="*/ 2758672 h 2953908"/>
              <a:gd name="connsiteX7" fmla="*/ 1996524 w 7312025"/>
              <a:gd name="connsiteY7" fmla="*/ 2276947 h 2953908"/>
              <a:gd name="connsiteX8" fmla="*/ 30165 w 7312025"/>
              <a:gd name="connsiteY8" fmla="*/ 842466 h 2953908"/>
              <a:gd name="connsiteX0" fmla="*/ 30165 w 7312025"/>
              <a:gd name="connsiteY0" fmla="*/ 842466 h 2999228"/>
              <a:gd name="connsiteX1" fmla="*/ 997065 w 7312025"/>
              <a:gd name="connsiteY1" fmla="*/ 309923 h 2999228"/>
              <a:gd name="connsiteX2" fmla="*/ 3013144 w 7312025"/>
              <a:gd name="connsiteY2" fmla="*/ 150 h 2999228"/>
              <a:gd name="connsiteX3" fmla="*/ 5133129 w 7312025"/>
              <a:gd name="connsiteY3" fmla="*/ 278027 h 2999228"/>
              <a:gd name="connsiteX4" fmla="*/ 6208773 w 7312025"/>
              <a:gd name="connsiteY4" fmla="*/ 874365 h 2999228"/>
              <a:gd name="connsiteX5" fmla="*/ 6047529 w 7312025"/>
              <a:gd name="connsiteY5" fmla="*/ 2149357 h 2999228"/>
              <a:gd name="connsiteX6" fmla="*/ 4108297 w 7312025"/>
              <a:gd name="connsiteY6" fmla="*/ 2758672 h 2999228"/>
              <a:gd name="connsiteX7" fmla="*/ 1996524 w 7312025"/>
              <a:gd name="connsiteY7" fmla="*/ 2276947 h 2999228"/>
              <a:gd name="connsiteX8" fmla="*/ 30165 w 7312025"/>
              <a:gd name="connsiteY8" fmla="*/ 842466 h 2999228"/>
              <a:gd name="connsiteX0" fmla="*/ 30165 w 7312025"/>
              <a:gd name="connsiteY0" fmla="*/ 842466 h 3002777"/>
              <a:gd name="connsiteX1" fmla="*/ 997065 w 7312025"/>
              <a:gd name="connsiteY1" fmla="*/ 309923 h 3002777"/>
              <a:gd name="connsiteX2" fmla="*/ 3013144 w 7312025"/>
              <a:gd name="connsiteY2" fmla="*/ 150 h 3002777"/>
              <a:gd name="connsiteX3" fmla="*/ 5133129 w 7312025"/>
              <a:gd name="connsiteY3" fmla="*/ 278027 h 3002777"/>
              <a:gd name="connsiteX4" fmla="*/ 6208773 w 7312025"/>
              <a:gd name="connsiteY4" fmla="*/ 874365 h 3002777"/>
              <a:gd name="connsiteX5" fmla="*/ 6047529 w 7312025"/>
              <a:gd name="connsiteY5" fmla="*/ 2149357 h 3002777"/>
              <a:gd name="connsiteX6" fmla="*/ 4108297 w 7312025"/>
              <a:gd name="connsiteY6" fmla="*/ 2758672 h 3002777"/>
              <a:gd name="connsiteX7" fmla="*/ 1996524 w 7312025"/>
              <a:gd name="connsiteY7" fmla="*/ 2276947 h 3002777"/>
              <a:gd name="connsiteX8" fmla="*/ 30165 w 7312025"/>
              <a:gd name="connsiteY8" fmla="*/ 842466 h 3002777"/>
              <a:gd name="connsiteX0" fmla="*/ 299983 w 7581843"/>
              <a:gd name="connsiteY0" fmla="*/ 842466 h 3002777"/>
              <a:gd name="connsiteX1" fmla="*/ 1266883 w 7581843"/>
              <a:gd name="connsiteY1" fmla="*/ 309923 h 3002777"/>
              <a:gd name="connsiteX2" fmla="*/ 3282962 w 7581843"/>
              <a:gd name="connsiteY2" fmla="*/ 150 h 3002777"/>
              <a:gd name="connsiteX3" fmla="*/ 5402947 w 7581843"/>
              <a:gd name="connsiteY3" fmla="*/ 278027 h 3002777"/>
              <a:gd name="connsiteX4" fmla="*/ 6478591 w 7581843"/>
              <a:gd name="connsiteY4" fmla="*/ 874365 h 3002777"/>
              <a:gd name="connsiteX5" fmla="*/ 6317347 w 7581843"/>
              <a:gd name="connsiteY5" fmla="*/ 2149357 h 3002777"/>
              <a:gd name="connsiteX6" fmla="*/ 4378115 w 7581843"/>
              <a:gd name="connsiteY6" fmla="*/ 2758672 h 3002777"/>
              <a:gd name="connsiteX7" fmla="*/ 2266342 w 7581843"/>
              <a:gd name="connsiteY7" fmla="*/ 2276947 h 3002777"/>
              <a:gd name="connsiteX8" fmla="*/ 299983 w 7581843"/>
              <a:gd name="connsiteY8" fmla="*/ 842466 h 3002777"/>
              <a:gd name="connsiteX0" fmla="*/ 345344 w 7627204"/>
              <a:gd name="connsiteY0" fmla="*/ 842466 h 3002777"/>
              <a:gd name="connsiteX1" fmla="*/ 1312244 w 7627204"/>
              <a:gd name="connsiteY1" fmla="*/ 309923 h 3002777"/>
              <a:gd name="connsiteX2" fmla="*/ 3328323 w 7627204"/>
              <a:gd name="connsiteY2" fmla="*/ 150 h 3002777"/>
              <a:gd name="connsiteX3" fmla="*/ 5448308 w 7627204"/>
              <a:gd name="connsiteY3" fmla="*/ 278027 h 3002777"/>
              <a:gd name="connsiteX4" fmla="*/ 6523952 w 7627204"/>
              <a:gd name="connsiteY4" fmla="*/ 874365 h 3002777"/>
              <a:gd name="connsiteX5" fmla="*/ 6362708 w 7627204"/>
              <a:gd name="connsiteY5" fmla="*/ 2149357 h 3002777"/>
              <a:gd name="connsiteX6" fmla="*/ 4423476 w 7627204"/>
              <a:gd name="connsiteY6" fmla="*/ 2758672 h 3002777"/>
              <a:gd name="connsiteX7" fmla="*/ 2311703 w 7627204"/>
              <a:gd name="connsiteY7" fmla="*/ 2276947 h 3002777"/>
              <a:gd name="connsiteX8" fmla="*/ 345344 w 7627204"/>
              <a:gd name="connsiteY8" fmla="*/ 842466 h 3002777"/>
              <a:gd name="connsiteX0" fmla="*/ 345344 w 7627204"/>
              <a:gd name="connsiteY0" fmla="*/ 842466 h 3002777"/>
              <a:gd name="connsiteX1" fmla="*/ 1312244 w 7627204"/>
              <a:gd name="connsiteY1" fmla="*/ 309923 h 3002777"/>
              <a:gd name="connsiteX2" fmla="*/ 3328323 w 7627204"/>
              <a:gd name="connsiteY2" fmla="*/ 150 h 3002777"/>
              <a:gd name="connsiteX3" fmla="*/ 5448308 w 7627204"/>
              <a:gd name="connsiteY3" fmla="*/ 278027 h 3002777"/>
              <a:gd name="connsiteX4" fmla="*/ 6523952 w 7627204"/>
              <a:gd name="connsiteY4" fmla="*/ 874365 h 3002777"/>
              <a:gd name="connsiteX5" fmla="*/ 6362708 w 7627204"/>
              <a:gd name="connsiteY5" fmla="*/ 2149357 h 3002777"/>
              <a:gd name="connsiteX6" fmla="*/ 4423476 w 7627204"/>
              <a:gd name="connsiteY6" fmla="*/ 2758672 h 3002777"/>
              <a:gd name="connsiteX7" fmla="*/ 2311703 w 7627204"/>
              <a:gd name="connsiteY7" fmla="*/ 2276947 h 3002777"/>
              <a:gd name="connsiteX8" fmla="*/ 345344 w 7627204"/>
              <a:gd name="connsiteY8" fmla="*/ 842466 h 3002777"/>
              <a:gd name="connsiteX0" fmla="*/ 709296 w 7991156"/>
              <a:gd name="connsiteY0" fmla="*/ 842466 h 3002777"/>
              <a:gd name="connsiteX1" fmla="*/ 1676196 w 7991156"/>
              <a:gd name="connsiteY1" fmla="*/ 309923 h 3002777"/>
              <a:gd name="connsiteX2" fmla="*/ 3692275 w 7991156"/>
              <a:gd name="connsiteY2" fmla="*/ 150 h 3002777"/>
              <a:gd name="connsiteX3" fmla="*/ 5812260 w 7991156"/>
              <a:gd name="connsiteY3" fmla="*/ 278027 h 3002777"/>
              <a:gd name="connsiteX4" fmla="*/ 6887904 w 7991156"/>
              <a:gd name="connsiteY4" fmla="*/ 874365 h 3002777"/>
              <a:gd name="connsiteX5" fmla="*/ 6726660 w 7991156"/>
              <a:gd name="connsiteY5" fmla="*/ 2149357 h 3002777"/>
              <a:gd name="connsiteX6" fmla="*/ 4787428 w 7991156"/>
              <a:gd name="connsiteY6" fmla="*/ 2758672 h 3002777"/>
              <a:gd name="connsiteX7" fmla="*/ 2675655 w 7991156"/>
              <a:gd name="connsiteY7" fmla="*/ 2276947 h 3002777"/>
              <a:gd name="connsiteX8" fmla="*/ 709296 w 7991156"/>
              <a:gd name="connsiteY8" fmla="*/ 842466 h 3002777"/>
              <a:gd name="connsiteX0" fmla="*/ 551103 w 7832963"/>
              <a:gd name="connsiteY0" fmla="*/ 842466 h 3002777"/>
              <a:gd name="connsiteX1" fmla="*/ 1518003 w 7832963"/>
              <a:gd name="connsiteY1" fmla="*/ 309923 h 3002777"/>
              <a:gd name="connsiteX2" fmla="*/ 3534082 w 7832963"/>
              <a:gd name="connsiteY2" fmla="*/ 150 h 3002777"/>
              <a:gd name="connsiteX3" fmla="*/ 5654067 w 7832963"/>
              <a:gd name="connsiteY3" fmla="*/ 278027 h 3002777"/>
              <a:gd name="connsiteX4" fmla="*/ 6729711 w 7832963"/>
              <a:gd name="connsiteY4" fmla="*/ 874365 h 3002777"/>
              <a:gd name="connsiteX5" fmla="*/ 6568467 w 7832963"/>
              <a:gd name="connsiteY5" fmla="*/ 2149357 h 3002777"/>
              <a:gd name="connsiteX6" fmla="*/ 4629235 w 7832963"/>
              <a:gd name="connsiteY6" fmla="*/ 2758672 h 3002777"/>
              <a:gd name="connsiteX7" fmla="*/ 2517462 w 7832963"/>
              <a:gd name="connsiteY7" fmla="*/ 2276947 h 3002777"/>
              <a:gd name="connsiteX8" fmla="*/ 551103 w 7832963"/>
              <a:gd name="connsiteY8" fmla="*/ 842466 h 3002777"/>
              <a:gd name="connsiteX0" fmla="*/ 658540 w 7940400"/>
              <a:gd name="connsiteY0" fmla="*/ 842466 h 3002777"/>
              <a:gd name="connsiteX1" fmla="*/ 1625440 w 7940400"/>
              <a:gd name="connsiteY1" fmla="*/ 309923 h 3002777"/>
              <a:gd name="connsiteX2" fmla="*/ 3641519 w 7940400"/>
              <a:gd name="connsiteY2" fmla="*/ 150 h 3002777"/>
              <a:gd name="connsiteX3" fmla="*/ 5761504 w 7940400"/>
              <a:gd name="connsiteY3" fmla="*/ 278027 h 3002777"/>
              <a:gd name="connsiteX4" fmla="*/ 6837148 w 7940400"/>
              <a:gd name="connsiteY4" fmla="*/ 874365 h 3002777"/>
              <a:gd name="connsiteX5" fmla="*/ 6675904 w 7940400"/>
              <a:gd name="connsiteY5" fmla="*/ 2149357 h 3002777"/>
              <a:gd name="connsiteX6" fmla="*/ 4736672 w 7940400"/>
              <a:gd name="connsiteY6" fmla="*/ 2758672 h 3002777"/>
              <a:gd name="connsiteX7" fmla="*/ 2624899 w 7940400"/>
              <a:gd name="connsiteY7" fmla="*/ 2276947 h 3002777"/>
              <a:gd name="connsiteX8" fmla="*/ 658540 w 7940400"/>
              <a:gd name="connsiteY8" fmla="*/ 842466 h 3002777"/>
              <a:gd name="connsiteX0" fmla="*/ 642040 w 7923900"/>
              <a:gd name="connsiteY0" fmla="*/ 842466 h 3002777"/>
              <a:gd name="connsiteX1" fmla="*/ 1608940 w 7923900"/>
              <a:gd name="connsiteY1" fmla="*/ 309923 h 3002777"/>
              <a:gd name="connsiteX2" fmla="*/ 3625019 w 7923900"/>
              <a:gd name="connsiteY2" fmla="*/ 150 h 3002777"/>
              <a:gd name="connsiteX3" fmla="*/ 5745004 w 7923900"/>
              <a:gd name="connsiteY3" fmla="*/ 278027 h 3002777"/>
              <a:gd name="connsiteX4" fmla="*/ 6820648 w 7923900"/>
              <a:gd name="connsiteY4" fmla="*/ 874365 h 3002777"/>
              <a:gd name="connsiteX5" fmla="*/ 6659404 w 7923900"/>
              <a:gd name="connsiteY5" fmla="*/ 2149357 h 3002777"/>
              <a:gd name="connsiteX6" fmla="*/ 4720172 w 7923900"/>
              <a:gd name="connsiteY6" fmla="*/ 2758672 h 3002777"/>
              <a:gd name="connsiteX7" fmla="*/ 2608399 w 7923900"/>
              <a:gd name="connsiteY7" fmla="*/ 2276947 h 3002777"/>
              <a:gd name="connsiteX8" fmla="*/ 642040 w 7923900"/>
              <a:gd name="connsiteY8" fmla="*/ 842466 h 3002777"/>
              <a:gd name="connsiteX0" fmla="*/ 642040 w 7923900"/>
              <a:gd name="connsiteY0" fmla="*/ 842466 h 3002777"/>
              <a:gd name="connsiteX1" fmla="*/ 1608940 w 7923900"/>
              <a:gd name="connsiteY1" fmla="*/ 309923 h 3002777"/>
              <a:gd name="connsiteX2" fmla="*/ 3625019 w 7923900"/>
              <a:gd name="connsiteY2" fmla="*/ 150 h 3002777"/>
              <a:gd name="connsiteX3" fmla="*/ 5745004 w 7923900"/>
              <a:gd name="connsiteY3" fmla="*/ 278027 h 3002777"/>
              <a:gd name="connsiteX4" fmla="*/ 6820648 w 7923900"/>
              <a:gd name="connsiteY4" fmla="*/ 874365 h 3002777"/>
              <a:gd name="connsiteX5" fmla="*/ 6659404 w 7923900"/>
              <a:gd name="connsiteY5" fmla="*/ 2149357 h 3002777"/>
              <a:gd name="connsiteX6" fmla="*/ 4720172 w 7923900"/>
              <a:gd name="connsiteY6" fmla="*/ 2758672 h 3002777"/>
              <a:gd name="connsiteX7" fmla="*/ 2608399 w 7923900"/>
              <a:gd name="connsiteY7" fmla="*/ 2276947 h 3002777"/>
              <a:gd name="connsiteX8" fmla="*/ 642040 w 7923900"/>
              <a:gd name="connsiteY8" fmla="*/ 842466 h 3002777"/>
              <a:gd name="connsiteX0" fmla="*/ 642040 w 7923900"/>
              <a:gd name="connsiteY0" fmla="*/ 999238 h 3159549"/>
              <a:gd name="connsiteX1" fmla="*/ 1608940 w 7923900"/>
              <a:gd name="connsiteY1" fmla="*/ 466695 h 3159549"/>
              <a:gd name="connsiteX2" fmla="*/ 3625019 w 7923900"/>
              <a:gd name="connsiteY2" fmla="*/ 156922 h 3159549"/>
              <a:gd name="connsiteX3" fmla="*/ 5745004 w 7923900"/>
              <a:gd name="connsiteY3" fmla="*/ 434799 h 3159549"/>
              <a:gd name="connsiteX4" fmla="*/ 6820648 w 7923900"/>
              <a:gd name="connsiteY4" fmla="*/ 1031137 h 3159549"/>
              <a:gd name="connsiteX5" fmla="*/ 6659404 w 7923900"/>
              <a:gd name="connsiteY5" fmla="*/ 2306129 h 3159549"/>
              <a:gd name="connsiteX6" fmla="*/ 4720172 w 7923900"/>
              <a:gd name="connsiteY6" fmla="*/ 2915444 h 3159549"/>
              <a:gd name="connsiteX7" fmla="*/ 2608399 w 7923900"/>
              <a:gd name="connsiteY7" fmla="*/ 2433719 h 3159549"/>
              <a:gd name="connsiteX8" fmla="*/ 642040 w 7923900"/>
              <a:gd name="connsiteY8" fmla="*/ 999238 h 3159549"/>
              <a:gd name="connsiteX0" fmla="*/ 642040 w 7923900"/>
              <a:gd name="connsiteY0" fmla="*/ 1058536 h 3218847"/>
              <a:gd name="connsiteX1" fmla="*/ 1608940 w 7923900"/>
              <a:gd name="connsiteY1" fmla="*/ 525993 h 3218847"/>
              <a:gd name="connsiteX2" fmla="*/ 3625019 w 7923900"/>
              <a:gd name="connsiteY2" fmla="*/ 216220 h 3218847"/>
              <a:gd name="connsiteX3" fmla="*/ 5745004 w 7923900"/>
              <a:gd name="connsiteY3" fmla="*/ 494097 h 3218847"/>
              <a:gd name="connsiteX4" fmla="*/ 6820648 w 7923900"/>
              <a:gd name="connsiteY4" fmla="*/ 1090435 h 3218847"/>
              <a:gd name="connsiteX5" fmla="*/ 6659404 w 7923900"/>
              <a:gd name="connsiteY5" fmla="*/ 2365427 h 3218847"/>
              <a:gd name="connsiteX6" fmla="*/ 4720172 w 7923900"/>
              <a:gd name="connsiteY6" fmla="*/ 2974742 h 3218847"/>
              <a:gd name="connsiteX7" fmla="*/ 2608399 w 7923900"/>
              <a:gd name="connsiteY7" fmla="*/ 2493017 h 3218847"/>
              <a:gd name="connsiteX8" fmla="*/ 642040 w 7923900"/>
              <a:gd name="connsiteY8" fmla="*/ 1058536 h 3218847"/>
              <a:gd name="connsiteX0" fmla="*/ 642040 w 7923900"/>
              <a:gd name="connsiteY0" fmla="*/ 1058536 h 3218847"/>
              <a:gd name="connsiteX1" fmla="*/ 1608940 w 7923900"/>
              <a:gd name="connsiteY1" fmla="*/ 525993 h 3218847"/>
              <a:gd name="connsiteX2" fmla="*/ 3625019 w 7923900"/>
              <a:gd name="connsiteY2" fmla="*/ 216220 h 3218847"/>
              <a:gd name="connsiteX3" fmla="*/ 5745004 w 7923900"/>
              <a:gd name="connsiteY3" fmla="*/ 494097 h 3218847"/>
              <a:gd name="connsiteX4" fmla="*/ 6820648 w 7923900"/>
              <a:gd name="connsiteY4" fmla="*/ 1090435 h 3218847"/>
              <a:gd name="connsiteX5" fmla="*/ 6659404 w 7923900"/>
              <a:gd name="connsiteY5" fmla="*/ 2365427 h 3218847"/>
              <a:gd name="connsiteX6" fmla="*/ 4720172 w 7923900"/>
              <a:gd name="connsiteY6" fmla="*/ 2974742 h 3218847"/>
              <a:gd name="connsiteX7" fmla="*/ 2608399 w 7923900"/>
              <a:gd name="connsiteY7" fmla="*/ 2493017 h 3218847"/>
              <a:gd name="connsiteX8" fmla="*/ 642040 w 7923900"/>
              <a:gd name="connsiteY8" fmla="*/ 1058536 h 3218847"/>
              <a:gd name="connsiteX0" fmla="*/ 642040 w 7923900"/>
              <a:gd name="connsiteY0" fmla="*/ 1106883 h 3267194"/>
              <a:gd name="connsiteX1" fmla="*/ 1608940 w 7923900"/>
              <a:gd name="connsiteY1" fmla="*/ 574340 h 3267194"/>
              <a:gd name="connsiteX2" fmla="*/ 3625019 w 7923900"/>
              <a:gd name="connsiteY2" fmla="*/ 264567 h 3267194"/>
              <a:gd name="connsiteX3" fmla="*/ 5745004 w 7923900"/>
              <a:gd name="connsiteY3" fmla="*/ 542444 h 3267194"/>
              <a:gd name="connsiteX4" fmla="*/ 6820648 w 7923900"/>
              <a:gd name="connsiteY4" fmla="*/ 1138782 h 3267194"/>
              <a:gd name="connsiteX5" fmla="*/ 6659404 w 7923900"/>
              <a:gd name="connsiteY5" fmla="*/ 2413774 h 3267194"/>
              <a:gd name="connsiteX6" fmla="*/ 4720172 w 7923900"/>
              <a:gd name="connsiteY6" fmla="*/ 3023089 h 3267194"/>
              <a:gd name="connsiteX7" fmla="*/ 2608399 w 7923900"/>
              <a:gd name="connsiteY7" fmla="*/ 2541364 h 3267194"/>
              <a:gd name="connsiteX8" fmla="*/ 642040 w 7923900"/>
              <a:gd name="connsiteY8" fmla="*/ 1106883 h 3267194"/>
              <a:gd name="connsiteX0" fmla="*/ 642040 w 7923900"/>
              <a:gd name="connsiteY0" fmla="*/ 1131283 h 3291594"/>
              <a:gd name="connsiteX1" fmla="*/ 1608940 w 7923900"/>
              <a:gd name="connsiteY1" fmla="*/ 598740 h 3291594"/>
              <a:gd name="connsiteX2" fmla="*/ 3625019 w 7923900"/>
              <a:gd name="connsiteY2" fmla="*/ 288967 h 3291594"/>
              <a:gd name="connsiteX3" fmla="*/ 5745004 w 7923900"/>
              <a:gd name="connsiteY3" fmla="*/ 566844 h 3291594"/>
              <a:gd name="connsiteX4" fmla="*/ 6820648 w 7923900"/>
              <a:gd name="connsiteY4" fmla="*/ 1163182 h 3291594"/>
              <a:gd name="connsiteX5" fmla="*/ 6659404 w 7923900"/>
              <a:gd name="connsiteY5" fmla="*/ 2438174 h 3291594"/>
              <a:gd name="connsiteX6" fmla="*/ 4720172 w 7923900"/>
              <a:gd name="connsiteY6" fmla="*/ 3047489 h 3291594"/>
              <a:gd name="connsiteX7" fmla="*/ 2608399 w 7923900"/>
              <a:gd name="connsiteY7" fmla="*/ 2565764 h 3291594"/>
              <a:gd name="connsiteX8" fmla="*/ 642040 w 7923900"/>
              <a:gd name="connsiteY8" fmla="*/ 1131283 h 3291594"/>
              <a:gd name="connsiteX0" fmla="*/ 642040 w 7923900"/>
              <a:gd name="connsiteY0" fmla="*/ 1168997 h 3329308"/>
              <a:gd name="connsiteX1" fmla="*/ 1608940 w 7923900"/>
              <a:gd name="connsiteY1" fmla="*/ 636454 h 3329308"/>
              <a:gd name="connsiteX2" fmla="*/ 3625019 w 7923900"/>
              <a:gd name="connsiteY2" fmla="*/ 326681 h 3329308"/>
              <a:gd name="connsiteX3" fmla="*/ 5745004 w 7923900"/>
              <a:gd name="connsiteY3" fmla="*/ 604558 h 3329308"/>
              <a:gd name="connsiteX4" fmla="*/ 6820648 w 7923900"/>
              <a:gd name="connsiteY4" fmla="*/ 1200896 h 3329308"/>
              <a:gd name="connsiteX5" fmla="*/ 6659404 w 7923900"/>
              <a:gd name="connsiteY5" fmla="*/ 2475888 h 3329308"/>
              <a:gd name="connsiteX6" fmla="*/ 4720172 w 7923900"/>
              <a:gd name="connsiteY6" fmla="*/ 3085203 h 3329308"/>
              <a:gd name="connsiteX7" fmla="*/ 2608399 w 7923900"/>
              <a:gd name="connsiteY7" fmla="*/ 2603478 h 3329308"/>
              <a:gd name="connsiteX8" fmla="*/ 642040 w 7923900"/>
              <a:gd name="connsiteY8" fmla="*/ 1168997 h 332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3900" h="3329308">
                <a:moveTo>
                  <a:pt x="642040" y="1168997"/>
                </a:moveTo>
                <a:cubicBezTo>
                  <a:pt x="592422" y="841160"/>
                  <a:pt x="1058615" y="716589"/>
                  <a:pt x="1608940" y="636454"/>
                </a:cubicBezTo>
                <a:cubicBezTo>
                  <a:pt x="2010409" y="-187959"/>
                  <a:pt x="3180225" y="34285"/>
                  <a:pt x="3625019" y="326681"/>
                </a:cubicBezTo>
                <a:cubicBezTo>
                  <a:pt x="4803460" y="-401649"/>
                  <a:pt x="5648333" y="267470"/>
                  <a:pt x="5745004" y="604558"/>
                </a:cubicBezTo>
                <a:cubicBezTo>
                  <a:pt x="6830502" y="845953"/>
                  <a:pt x="6919885" y="1018371"/>
                  <a:pt x="6820648" y="1200896"/>
                </a:cubicBezTo>
                <a:cubicBezTo>
                  <a:pt x="8465151" y="1245198"/>
                  <a:pt x="8154255" y="2510939"/>
                  <a:pt x="6659404" y="2475888"/>
                </a:cubicBezTo>
                <a:cubicBezTo>
                  <a:pt x="6801967" y="3397767"/>
                  <a:pt x="5257116" y="3414812"/>
                  <a:pt x="4720172" y="3085203"/>
                </a:cubicBezTo>
                <a:cubicBezTo>
                  <a:pt x="3194400" y="3712525"/>
                  <a:pt x="2579251" y="2976008"/>
                  <a:pt x="2608399" y="2603478"/>
                </a:cubicBezTo>
                <a:cubicBezTo>
                  <a:pt x="-371467" y="3294202"/>
                  <a:pt x="-446026" y="1475569"/>
                  <a:pt x="642040" y="1168997"/>
                </a:cubicBezTo>
                <a:close/>
              </a:path>
            </a:pathLst>
          </a:custGeom>
          <a:gradFill>
            <a:gsLst>
              <a:gs pos="7000">
                <a:srgbClr val="CDECFF"/>
              </a:gs>
              <a:gs pos="88000">
                <a:srgbClr val="F7FCFF"/>
              </a:gs>
            </a:gsLst>
            <a:lin ang="16200000" scaled="0"/>
          </a:gradFill>
          <a:ln w="25400">
            <a:solidFill>
              <a:schemeClr val="bg1"/>
            </a:solid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tx1">
                    <a:lumMod val="65000"/>
                    <a:lumOff val="35000"/>
                  </a:schemeClr>
                </a:solidFill>
              </a:rPr>
              <a:t>2013</a:t>
            </a:r>
            <a:endParaRPr lang="zh-CN" altLang="en-US" dirty="0">
              <a:solidFill>
                <a:schemeClr val="tx1">
                  <a:lumMod val="65000"/>
                  <a:lumOff val="35000"/>
                </a:schemeClr>
              </a:solidFill>
            </a:endParaRPr>
          </a:p>
        </p:txBody>
      </p:sp>
      <p:sp>
        <p:nvSpPr>
          <p:cNvPr id="108" name="Rectangle 107"/>
          <p:cNvSpPr/>
          <p:nvPr/>
        </p:nvSpPr>
        <p:spPr>
          <a:xfrm>
            <a:off x="4326551" y="3208904"/>
            <a:ext cx="1727057" cy="738664"/>
          </a:xfrm>
          <a:prstGeom prst="rect">
            <a:avLst/>
          </a:prstGeom>
        </p:spPr>
        <p:txBody>
          <a:bodyPr wrap="square">
            <a:spAutoFit/>
          </a:bodyPr>
          <a:lstStyle/>
          <a:p>
            <a:pPr algn="ctr"/>
            <a:r>
              <a:rPr lang="en-US" sz="1400" dirty="0">
                <a:solidFill>
                  <a:schemeClr val="bg1"/>
                </a:solidFill>
              </a:rPr>
              <a:t>Lorem ipsum dolor sit </a:t>
            </a:r>
            <a:r>
              <a:rPr lang="en-US" sz="1400" dirty="0" err="1">
                <a:solidFill>
                  <a:schemeClr val="bg1"/>
                </a:solidFill>
              </a:rPr>
              <a:t>amet</a:t>
            </a:r>
            <a:r>
              <a:rPr lang="en-US" sz="1400" dirty="0">
                <a:solidFill>
                  <a:schemeClr val="bg1"/>
                </a:solidFill>
              </a:rPr>
              <a:t>, </a:t>
            </a:r>
            <a:r>
              <a:rPr lang="en-US" sz="1400" dirty="0" err="1">
                <a:solidFill>
                  <a:schemeClr val="bg1"/>
                </a:solidFill>
              </a:rPr>
              <a:t>consectetur</a:t>
            </a:r>
            <a:r>
              <a:rPr lang="en-US" sz="1400" dirty="0">
                <a:solidFill>
                  <a:schemeClr val="bg1"/>
                </a:solidFill>
              </a:rPr>
              <a:t> </a:t>
            </a:r>
            <a:r>
              <a:rPr lang="en-US" sz="1400" dirty="0" err="1">
                <a:solidFill>
                  <a:schemeClr val="bg1"/>
                </a:solidFill>
              </a:rPr>
              <a:t>adipiscing</a:t>
            </a:r>
            <a:r>
              <a:rPr lang="en-US" sz="1400" dirty="0">
                <a:solidFill>
                  <a:schemeClr val="bg1"/>
                </a:solidFill>
              </a:rPr>
              <a:t> </a:t>
            </a:r>
            <a:r>
              <a:rPr lang="en-US" sz="1400" dirty="0" err="1">
                <a:solidFill>
                  <a:schemeClr val="bg1"/>
                </a:solidFill>
              </a:rPr>
              <a:t>elit</a:t>
            </a:r>
            <a:r>
              <a:rPr lang="en-US" sz="1400" dirty="0">
                <a:solidFill>
                  <a:schemeClr val="bg1"/>
                </a:solidFill>
              </a:rPr>
              <a:t>. </a:t>
            </a:r>
            <a:r>
              <a:rPr lang="en-US" sz="1400" dirty="0" err="1">
                <a:solidFill>
                  <a:schemeClr val="bg1"/>
                </a:solidFill>
              </a:rPr>
              <a:t>Fusce</a:t>
            </a:r>
            <a:endParaRPr lang="en-US" sz="1400" dirty="0">
              <a:solidFill>
                <a:schemeClr val="bg1"/>
              </a:solidFill>
            </a:endParaRPr>
          </a:p>
        </p:txBody>
      </p:sp>
      <p:sp>
        <p:nvSpPr>
          <p:cNvPr id="109" name="Rectangle 108"/>
          <p:cNvSpPr/>
          <p:nvPr/>
        </p:nvSpPr>
        <p:spPr>
          <a:xfrm>
            <a:off x="6724058" y="3952965"/>
            <a:ext cx="1727057" cy="738664"/>
          </a:xfrm>
          <a:prstGeom prst="rect">
            <a:avLst/>
          </a:prstGeom>
        </p:spPr>
        <p:txBody>
          <a:bodyPr wrap="square">
            <a:spAutoFit/>
          </a:bodyPr>
          <a:lstStyle/>
          <a:p>
            <a:pPr algn="ctr"/>
            <a:r>
              <a:rPr lang="en-US" sz="1400" dirty="0">
                <a:solidFill>
                  <a:schemeClr val="bg1"/>
                </a:solidFill>
              </a:rPr>
              <a:t>Lorem ipsum dolor sit </a:t>
            </a:r>
            <a:r>
              <a:rPr lang="en-US" sz="1400" dirty="0" err="1">
                <a:solidFill>
                  <a:schemeClr val="bg1"/>
                </a:solidFill>
              </a:rPr>
              <a:t>amet</a:t>
            </a:r>
            <a:r>
              <a:rPr lang="en-US" sz="1400" dirty="0">
                <a:solidFill>
                  <a:schemeClr val="bg1"/>
                </a:solidFill>
              </a:rPr>
              <a:t>, </a:t>
            </a:r>
            <a:r>
              <a:rPr lang="en-US" sz="1400" dirty="0" err="1">
                <a:solidFill>
                  <a:schemeClr val="bg1"/>
                </a:solidFill>
              </a:rPr>
              <a:t>consectetur</a:t>
            </a:r>
            <a:r>
              <a:rPr lang="en-US" sz="1400" dirty="0">
                <a:solidFill>
                  <a:schemeClr val="bg1"/>
                </a:solidFill>
              </a:rPr>
              <a:t> </a:t>
            </a:r>
            <a:r>
              <a:rPr lang="en-US" sz="1400" dirty="0" err="1">
                <a:solidFill>
                  <a:schemeClr val="bg1"/>
                </a:solidFill>
              </a:rPr>
              <a:t>adipiscing</a:t>
            </a:r>
            <a:r>
              <a:rPr lang="en-US" sz="1400" dirty="0">
                <a:solidFill>
                  <a:schemeClr val="bg1"/>
                </a:solidFill>
              </a:rPr>
              <a:t> </a:t>
            </a:r>
            <a:r>
              <a:rPr lang="en-US" sz="1400" dirty="0" err="1">
                <a:solidFill>
                  <a:schemeClr val="bg1"/>
                </a:solidFill>
              </a:rPr>
              <a:t>elit</a:t>
            </a:r>
            <a:r>
              <a:rPr lang="en-US" sz="1400" dirty="0">
                <a:solidFill>
                  <a:schemeClr val="bg1"/>
                </a:solidFill>
              </a:rPr>
              <a:t>. </a:t>
            </a:r>
            <a:r>
              <a:rPr lang="en-US" sz="1400" dirty="0" err="1">
                <a:solidFill>
                  <a:schemeClr val="bg1"/>
                </a:solidFill>
              </a:rPr>
              <a:t>Fusce</a:t>
            </a:r>
            <a:endParaRPr lang="en-US" sz="1400" dirty="0">
              <a:solidFill>
                <a:schemeClr val="bg1"/>
              </a:solidFill>
            </a:endParaRPr>
          </a:p>
        </p:txBody>
      </p:sp>
      <p:sp>
        <p:nvSpPr>
          <p:cNvPr id="110" name="Rectangle 109"/>
          <p:cNvSpPr/>
          <p:nvPr/>
        </p:nvSpPr>
        <p:spPr>
          <a:xfrm>
            <a:off x="2337538" y="3855747"/>
            <a:ext cx="1571831" cy="523220"/>
          </a:xfrm>
          <a:prstGeom prst="rect">
            <a:avLst/>
          </a:prstGeom>
        </p:spPr>
        <p:txBody>
          <a:bodyPr wrap="square">
            <a:spAutoFit/>
          </a:bodyPr>
          <a:lstStyle/>
          <a:p>
            <a:pPr algn="ctr"/>
            <a:r>
              <a:rPr lang="en-US" sz="1400" dirty="0">
                <a:solidFill>
                  <a:schemeClr val="bg1"/>
                </a:solidFill>
              </a:rPr>
              <a:t>Lorem ipsum dolor sit </a:t>
            </a:r>
            <a:r>
              <a:rPr lang="en-US" sz="1400" dirty="0" err="1">
                <a:solidFill>
                  <a:schemeClr val="bg1"/>
                </a:solidFill>
              </a:rPr>
              <a:t>ametonsectetur</a:t>
            </a:r>
            <a:endParaRPr lang="en-US" sz="1400" dirty="0">
              <a:solidFill>
                <a:schemeClr val="bg1"/>
              </a:solidFill>
            </a:endParaRPr>
          </a:p>
        </p:txBody>
      </p:sp>
      <p:sp>
        <p:nvSpPr>
          <p:cNvPr id="111" name="Rectangle 110"/>
          <p:cNvSpPr/>
          <p:nvPr/>
        </p:nvSpPr>
        <p:spPr>
          <a:xfrm>
            <a:off x="828227" y="3981434"/>
            <a:ext cx="1075203" cy="523220"/>
          </a:xfrm>
          <a:prstGeom prst="rect">
            <a:avLst/>
          </a:prstGeom>
        </p:spPr>
        <p:txBody>
          <a:bodyPr wrap="square">
            <a:spAutoFit/>
          </a:bodyPr>
          <a:lstStyle/>
          <a:p>
            <a:pPr algn="ctr"/>
            <a:r>
              <a:rPr lang="en-US" sz="1400" dirty="0">
                <a:solidFill>
                  <a:schemeClr val="bg1"/>
                </a:solidFill>
              </a:rPr>
              <a:t>Lorem ipsum dolor</a:t>
            </a:r>
          </a:p>
        </p:txBody>
      </p:sp>
      <p:grpSp>
        <p:nvGrpSpPr>
          <p:cNvPr id="113" name="Group 112"/>
          <p:cNvGrpSpPr/>
          <p:nvPr/>
        </p:nvGrpSpPr>
        <p:grpSpPr>
          <a:xfrm>
            <a:off x="9684511" y="3811198"/>
            <a:ext cx="900255" cy="1522321"/>
            <a:chOff x="3602834" y="3465939"/>
            <a:chExt cx="1849437" cy="3127376"/>
          </a:xfrm>
        </p:grpSpPr>
        <p:sp>
          <p:nvSpPr>
            <p:cNvPr id="114" name="Freeform 6"/>
            <p:cNvSpPr>
              <a:spLocks/>
            </p:cNvSpPr>
            <p:nvPr/>
          </p:nvSpPr>
          <p:spPr bwMode="auto">
            <a:xfrm>
              <a:off x="4526759"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17"/>
            <p:cNvSpPr>
              <a:spLocks/>
            </p:cNvSpPr>
            <p:nvPr/>
          </p:nvSpPr>
          <p:spPr bwMode="auto">
            <a:xfrm>
              <a:off x="4456115" y="6007527"/>
              <a:ext cx="141288" cy="585788"/>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16" name="Freeform 5"/>
            <p:cNvSpPr>
              <a:spLocks/>
            </p:cNvSpPr>
            <p:nvPr/>
          </p:nvSpPr>
          <p:spPr bwMode="auto">
            <a:xfrm>
              <a:off x="3602834"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7" name="Group 116"/>
            <p:cNvGrpSpPr/>
            <p:nvPr/>
          </p:nvGrpSpPr>
          <p:grpSpPr>
            <a:xfrm>
              <a:off x="3879059" y="3958064"/>
              <a:ext cx="1296987" cy="1885951"/>
              <a:chOff x="4360863" y="3244850"/>
              <a:chExt cx="1296987" cy="1885951"/>
            </a:xfrm>
            <a:solidFill>
              <a:srgbClr val="FFFFFF">
                <a:alpha val="10000"/>
              </a:srgbClr>
            </a:solidFill>
          </p:grpSpPr>
          <p:sp>
            <p:nvSpPr>
              <p:cNvPr id="118"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4" name="Group 123"/>
          <p:cNvGrpSpPr/>
          <p:nvPr/>
        </p:nvGrpSpPr>
        <p:grpSpPr>
          <a:xfrm>
            <a:off x="10955212" y="4479628"/>
            <a:ext cx="476883" cy="806404"/>
            <a:chOff x="3602834" y="3465939"/>
            <a:chExt cx="1849437" cy="3127376"/>
          </a:xfrm>
        </p:grpSpPr>
        <p:sp>
          <p:nvSpPr>
            <p:cNvPr id="125" name="Freeform 6"/>
            <p:cNvSpPr>
              <a:spLocks/>
            </p:cNvSpPr>
            <p:nvPr/>
          </p:nvSpPr>
          <p:spPr bwMode="auto">
            <a:xfrm>
              <a:off x="4526759"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6" name="Freeform 17"/>
            <p:cNvSpPr>
              <a:spLocks/>
            </p:cNvSpPr>
            <p:nvPr/>
          </p:nvSpPr>
          <p:spPr bwMode="auto">
            <a:xfrm>
              <a:off x="4456115" y="6007527"/>
              <a:ext cx="141288" cy="585788"/>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27" name="Freeform 5"/>
            <p:cNvSpPr>
              <a:spLocks/>
            </p:cNvSpPr>
            <p:nvPr/>
          </p:nvSpPr>
          <p:spPr bwMode="auto">
            <a:xfrm>
              <a:off x="3602834"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28" name="Group 127"/>
            <p:cNvGrpSpPr/>
            <p:nvPr/>
          </p:nvGrpSpPr>
          <p:grpSpPr>
            <a:xfrm>
              <a:off x="3879059" y="3958064"/>
              <a:ext cx="1296987" cy="1885951"/>
              <a:chOff x="4360863" y="3244850"/>
              <a:chExt cx="1296987" cy="1885951"/>
            </a:xfrm>
            <a:solidFill>
              <a:srgbClr val="FFFFFF">
                <a:alpha val="10000"/>
              </a:srgbClr>
            </a:solidFill>
          </p:grpSpPr>
          <p:sp>
            <p:nvSpPr>
              <p:cNvPr id="129"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35" name="TextBox 134"/>
          <p:cNvSpPr txBox="1"/>
          <p:nvPr/>
        </p:nvSpPr>
        <p:spPr>
          <a:xfrm>
            <a:off x="9265360" y="3104775"/>
            <a:ext cx="2187354" cy="617733"/>
          </a:xfrm>
          <a:prstGeom prst="rect">
            <a:avLst/>
          </a:prstGeom>
          <a:noFill/>
        </p:spPr>
        <p:txBody>
          <a:bodyPr wrap="square" rtlCol="0">
            <a:spAutoFit/>
          </a:bodyPr>
          <a:lstStyle/>
          <a:p>
            <a:pPr>
              <a:lnSpc>
                <a:spcPct val="150000"/>
              </a:lnSpc>
            </a:pPr>
            <a:r>
              <a:rPr lang="en-US" sz="1200" dirty="0">
                <a:solidFill>
                  <a:schemeClr val="bg1"/>
                </a:solidFill>
              </a:rPr>
              <a:t>Contrary to popular belief, Lorem Ipsum is not simply</a:t>
            </a:r>
          </a:p>
        </p:txBody>
      </p:sp>
      <p:grpSp>
        <p:nvGrpSpPr>
          <p:cNvPr id="137" name="Group 136"/>
          <p:cNvGrpSpPr/>
          <p:nvPr/>
        </p:nvGrpSpPr>
        <p:grpSpPr>
          <a:xfrm>
            <a:off x="9220488" y="3161008"/>
            <a:ext cx="916326" cy="1785951"/>
            <a:chOff x="777418" y="2549749"/>
            <a:chExt cx="916326" cy="1785951"/>
          </a:xfrm>
        </p:grpSpPr>
        <p:cxnSp>
          <p:nvCxnSpPr>
            <p:cNvPr id="138" name="Elbow Connector 137"/>
            <p:cNvCxnSpPr/>
            <p:nvPr/>
          </p:nvCxnSpPr>
          <p:spPr>
            <a:xfrm rot="16200000" flipV="1">
              <a:off x="386796" y="3028752"/>
              <a:ext cx="1727866" cy="886030"/>
            </a:xfrm>
            <a:prstGeom prst="bentConnector3">
              <a:avLst>
                <a:gd name="adj1" fmla="val 66327"/>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39" name="Oval 138"/>
            <p:cNvSpPr/>
            <p:nvPr/>
          </p:nvSpPr>
          <p:spPr>
            <a:xfrm flipH="1" flipV="1">
              <a:off x="777418" y="2549749"/>
              <a:ext cx="74286" cy="74286"/>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4" name="Group 143"/>
          <p:cNvGrpSpPr/>
          <p:nvPr/>
        </p:nvGrpSpPr>
        <p:grpSpPr>
          <a:xfrm>
            <a:off x="11732834" y="4800483"/>
            <a:ext cx="404880" cy="684648"/>
            <a:chOff x="3602834" y="3465939"/>
            <a:chExt cx="1849437" cy="3127376"/>
          </a:xfrm>
        </p:grpSpPr>
        <p:sp>
          <p:nvSpPr>
            <p:cNvPr id="145" name="Freeform 6"/>
            <p:cNvSpPr>
              <a:spLocks/>
            </p:cNvSpPr>
            <p:nvPr/>
          </p:nvSpPr>
          <p:spPr bwMode="auto">
            <a:xfrm>
              <a:off x="4526759" y="3465939"/>
              <a:ext cx="925512" cy="2566988"/>
            </a:xfrm>
            <a:custGeom>
              <a:avLst/>
              <a:gdLst>
                <a:gd name="T0" fmla="*/ 0 w 245"/>
                <a:gd name="T1" fmla="*/ 0 h 682"/>
                <a:gd name="T2" fmla="*/ 0 w 245"/>
                <a:gd name="T3" fmla="*/ 682 h 682"/>
                <a:gd name="T4" fmla="*/ 245 w 245"/>
                <a:gd name="T5" fmla="*/ 429 h 682"/>
                <a:gd name="T6" fmla="*/ 0 w 245"/>
                <a:gd name="T7" fmla="*/ 0 h 682"/>
              </a:gdLst>
              <a:ahLst/>
              <a:cxnLst>
                <a:cxn ang="0">
                  <a:pos x="T0" y="T1"/>
                </a:cxn>
                <a:cxn ang="0">
                  <a:pos x="T2" y="T3"/>
                </a:cxn>
                <a:cxn ang="0">
                  <a:pos x="T4" y="T5"/>
                </a:cxn>
                <a:cxn ang="0">
                  <a:pos x="T6" y="T7"/>
                </a:cxn>
              </a:cxnLst>
              <a:rect l="0" t="0" r="r" b="b"/>
              <a:pathLst>
                <a:path w="245" h="682">
                  <a:moveTo>
                    <a:pt x="0" y="0"/>
                  </a:moveTo>
                  <a:cubicBezTo>
                    <a:pt x="0" y="682"/>
                    <a:pt x="0" y="682"/>
                    <a:pt x="0" y="682"/>
                  </a:cubicBezTo>
                  <a:cubicBezTo>
                    <a:pt x="80" y="682"/>
                    <a:pt x="245" y="617"/>
                    <a:pt x="245" y="429"/>
                  </a:cubicBezTo>
                  <a:cubicBezTo>
                    <a:pt x="245" y="241"/>
                    <a:pt x="0" y="0"/>
                    <a:pt x="0" y="0"/>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6" name="Freeform 17"/>
            <p:cNvSpPr>
              <a:spLocks/>
            </p:cNvSpPr>
            <p:nvPr/>
          </p:nvSpPr>
          <p:spPr bwMode="auto">
            <a:xfrm>
              <a:off x="4456115" y="6007527"/>
              <a:ext cx="141288" cy="585788"/>
            </a:xfrm>
            <a:custGeom>
              <a:avLst/>
              <a:gdLst>
                <a:gd name="T0" fmla="*/ 0 w 35"/>
                <a:gd name="T1" fmla="*/ 65 h 83"/>
                <a:gd name="T2" fmla="*/ 17 w 35"/>
                <a:gd name="T3" fmla="*/ 83 h 83"/>
                <a:gd name="T4" fmla="*/ 35 w 35"/>
                <a:gd name="T5" fmla="*/ 65 h 83"/>
                <a:gd name="T6" fmla="*/ 35 w 35"/>
                <a:gd name="T7" fmla="*/ 0 h 83"/>
                <a:gd name="T8" fmla="*/ 0 w 35"/>
                <a:gd name="T9" fmla="*/ 0 h 83"/>
                <a:gd name="T10" fmla="*/ 0 w 35"/>
                <a:gd name="T11" fmla="*/ 65 h 83"/>
              </a:gdLst>
              <a:ahLst/>
              <a:cxnLst>
                <a:cxn ang="0">
                  <a:pos x="T0" y="T1"/>
                </a:cxn>
                <a:cxn ang="0">
                  <a:pos x="T2" y="T3"/>
                </a:cxn>
                <a:cxn ang="0">
                  <a:pos x="T4" y="T5"/>
                </a:cxn>
                <a:cxn ang="0">
                  <a:pos x="T6" y="T7"/>
                </a:cxn>
                <a:cxn ang="0">
                  <a:pos x="T8" y="T9"/>
                </a:cxn>
                <a:cxn ang="0">
                  <a:pos x="T10" y="T11"/>
                </a:cxn>
              </a:cxnLst>
              <a:rect l="0" t="0" r="r" b="b"/>
              <a:pathLst>
                <a:path w="35" h="83">
                  <a:moveTo>
                    <a:pt x="0" y="65"/>
                  </a:moveTo>
                  <a:cubicBezTo>
                    <a:pt x="0" y="75"/>
                    <a:pt x="7" y="83"/>
                    <a:pt x="17" y="83"/>
                  </a:cubicBezTo>
                  <a:cubicBezTo>
                    <a:pt x="27" y="83"/>
                    <a:pt x="35" y="75"/>
                    <a:pt x="35" y="65"/>
                  </a:cubicBezTo>
                  <a:cubicBezTo>
                    <a:pt x="35" y="0"/>
                    <a:pt x="35" y="0"/>
                    <a:pt x="35" y="0"/>
                  </a:cubicBezTo>
                  <a:cubicBezTo>
                    <a:pt x="0" y="0"/>
                    <a:pt x="0" y="0"/>
                    <a:pt x="0" y="0"/>
                  </a:cubicBezTo>
                  <a:lnTo>
                    <a:pt x="0" y="6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7" name="Freeform 5"/>
            <p:cNvSpPr>
              <a:spLocks/>
            </p:cNvSpPr>
            <p:nvPr/>
          </p:nvSpPr>
          <p:spPr bwMode="auto">
            <a:xfrm>
              <a:off x="3602834" y="3465939"/>
              <a:ext cx="923925" cy="2566988"/>
            </a:xfrm>
            <a:custGeom>
              <a:avLst/>
              <a:gdLst>
                <a:gd name="T0" fmla="*/ 0 w 245"/>
                <a:gd name="T1" fmla="*/ 429 h 682"/>
                <a:gd name="T2" fmla="*/ 245 w 245"/>
                <a:gd name="T3" fmla="*/ 682 h 682"/>
                <a:gd name="T4" fmla="*/ 245 w 245"/>
                <a:gd name="T5" fmla="*/ 0 h 682"/>
                <a:gd name="T6" fmla="*/ 0 w 245"/>
                <a:gd name="T7" fmla="*/ 429 h 682"/>
              </a:gdLst>
              <a:ahLst/>
              <a:cxnLst>
                <a:cxn ang="0">
                  <a:pos x="T0" y="T1"/>
                </a:cxn>
                <a:cxn ang="0">
                  <a:pos x="T2" y="T3"/>
                </a:cxn>
                <a:cxn ang="0">
                  <a:pos x="T4" y="T5"/>
                </a:cxn>
                <a:cxn ang="0">
                  <a:pos x="T6" y="T7"/>
                </a:cxn>
              </a:cxnLst>
              <a:rect l="0" t="0" r="r" b="b"/>
              <a:pathLst>
                <a:path w="245" h="682">
                  <a:moveTo>
                    <a:pt x="0" y="429"/>
                  </a:moveTo>
                  <a:cubicBezTo>
                    <a:pt x="0" y="617"/>
                    <a:pt x="165" y="682"/>
                    <a:pt x="245" y="682"/>
                  </a:cubicBezTo>
                  <a:cubicBezTo>
                    <a:pt x="245" y="0"/>
                    <a:pt x="245" y="0"/>
                    <a:pt x="245" y="0"/>
                  </a:cubicBezTo>
                  <a:cubicBezTo>
                    <a:pt x="245" y="0"/>
                    <a:pt x="0" y="241"/>
                    <a:pt x="0" y="42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48" name="Group 147"/>
            <p:cNvGrpSpPr/>
            <p:nvPr/>
          </p:nvGrpSpPr>
          <p:grpSpPr>
            <a:xfrm>
              <a:off x="3879059" y="3958064"/>
              <a:ext cx="1296987" cy="1885951"/>
              <a:chOff x="4360863" y="3244850"/>
              <a:chExt cx="1296987" cy="1885951"/>
            </a:xfrm>
            <a:solidFill>
              <a:srgbClr val="FFFFFF">
                <a:alpha val="10000"/>
              </a:srgbClr>
            </a:solidFill>
          </p:grpSpPr>
          <p:sp>
            <p:nvSpPr>
              <p:cNvPr id="149" name="Freeform 7"/>
              <p:cNvSpPr>
                <a:spLocks/>
              </p:cNvSpPr>
              <p:nvPr/>
            </p:nvSpPr>
            <p:spPr bwMode="auto">
              <a:xfrm>
                <a:off x="4492625" y="4818063"/>
                <a:ext cx="1033462" cy="312738"/>
              </a:xfrm>
              <a:custGeom>
                <a:avLst/>
                <a:gdLst>
                  <a:gd name="T0" fmla="*/ 639 w 651"/>
                  <a:gd name="T1" fmla="*/ 0 h 197"/>
                  <a:gd name="T2" fmla="*/ 325 w 651"/>
                  <a:gd name="T3" fmla="*/ 166 h 197"/>
                  <a:gd name="T4" fmla="*/ 12 w 651"/>
                  <a:gd name="T5" fmla="*/ 0 h 197"/>
                  <a:gd name="T6" fmla="*/ 0 w 651"/>
                  <a:gd name="T7" fmla="*/ 24 h 197"/>
                  <a:gd name="T8" fmla="*/ 325 w 651"/>
                  <a:gd name="T9" fmla="*/ 195 h 197"/>
                  <a:gd name="T10" fmla="*/ 325 w 651"/>
                  <a:gd name="T11" fmla="*/ 197 h 197"/>
                  <a:gd name="T12" fmla="*/ 325 w 651"/>
                  <a:gd name="T13" fmla="*/ 197 h 197"/>
                  <a:gd name="T14" fmla="*/ 325 w 651"/>
                  <a:gd name="T15" fmla="*/ 197 h 197"/>
                  <a:gd name="T16" fmla="*/ 325 w 651"/>
                  <a:gd name="T17" fmla="*/ 195 h 197"/>
                  <a:gd name="T18" fmla="*/ 651 w 651"/>
                  <a:gd name="T19" fmla="*/ 24 h 197"/>
                  <a:gd name="T20" fmla="*/ 639 w 651"/>
                  <a:gd name="T21"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639" y="0"/>
                    </a:moveTo>
                    <a:lnTo>
                      <a:pt x="325" y="166"/>
                    </a:lnTo>
                    <a:lnTo>
                      <a:pt x="12" y="0"/>
                    </a:lnTo>
                    <a:lnTo>
                      <a:pt x="0" y="24"/>
                    </a:lnTo>
                    <a:lnTo>
                      <a:pt x="325" y="195"/>
                    </a:lnTo>
                    <a:lnTo>
                      <a:pt x="325" y="197"/>
                    </a:lnTo>
                    <a:lnTo>
                      <a:pt x="325" y="197"/>
                    </a:lnTo>
                    <a:lnTo>
                      <a:pt x="325" y="197"/>
                    </a:lnTo>
                    <a:lnTo>
                      <a:pt x="325" y="195"/>
                    </a:lnTo>
                    <a:lnTo>
                      <a:pt x="651" y="24"/>
                    </a:lnTo>
                    <a:lnTo>
                      <a:pt x="639"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8"/>
              <p:cNvSpPr>
                <a:spLocks/>
              </p:cNvSpPr>
              <p:nvPr/>
            </p:nvSpPr>
            <p:spPr bwMode="auto">
              <a:xfrm>
                <a:off x="4360863" y="4452938"/>
                <a:ext cx="1296987" cy="381000"/>
              </a:xfrm>
              <a:custGeom>
                <a:avLst/>
                <a:gdLst>
                  <a:gd name="T0" fmla="*/ 408 w 817"/>
                  <a:gd name="T1" fmla="*/ 211 h 240"/>
                  <a:gd name="T2" fmla="*/ 12 w 817"/>
                  <a:gd name="T3" fmla="*/ 0 h 240"/>
                  <a:gd name="T4" fmla="*/ 0 w 817"/>
                  <a:gd name="T5" fmla="*/ 24 h 240"/>
                  <a:gd name="T6" fmla="*/ 408 w 817"/>
                  <a:gd name="T7" fmla="*/ 240 h 240"/>
                  <a:gd name="T8" fmla="*/ 408 w 817"/>
                  <a:gd name="T9" fmla="*/ 240 h 240"/>
                  <a:gd name="T10" fmla="*/ 408 w 817"/>
                  <a:gd name="T11" fmla="*/ 240 h 240"/>
                  <a:gd name="T12" fmla="*/ 408 w 817"/>
                  <a:gd name="T13" fmla="*/ 240 h 240"/>
                  <a:gd name="T14" fmla="*/ 408 w 817"/>
                  <a:gd name="T15" fmla="*/ 240 h 240"/>
                  <a:gd name="T16" fmla="*/ 817 w 817"/>
                  <a:gd name="T17" fmla="*/ 24 h 240"/>
                  <a:gd name="T18" fmla="*/ 805 w 817"/>
                  <a:gd name="T19" fmla="*/ 0 h 240"/>
                  <a:gd name="T20" fmla="*/ 408 w 817"/>
                  <a:gd name="T21" fmla="*/ 21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11"/>
                    </a:moveTo>
                    <a:lnTo>
                      <a:pt x="12" y="0"/>
                    </a:lnTo>
                    <a:lnTo>
                      <a:pt x="0" y="24"/>
                    </a:lnTo>
                    <a:lnTo>
                      <a:pt x="408" y="240"/>
                    </a:lnTo>
                    <a:lnTo>
                      <a:pt x="408" y="240"/>
                    </a:lnTo>
                    <a:lnTo>
                      <a:pt x="408" y="240"/>
                    </a:lnTo>
                    <a:lnTo>
                      <a:pt x="408" y="240"/>
                    </a:lnTo>
                    <a:lnTo>
                      <a:pt x="408" y="240"/>
                    </a:lnTo>
                    <a:lnTo>
                      <a:pt x="817" y="24"/>
                    </a:lnTo>
                    <a:lnTo>
                      <a:pt x="805" y="0"/>
                    </a:lnTo>
                    <a:lnTo>
                      <a:pt x="408" y="2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9"/>
              <p:cNvSpPr>
                <a:spLocks/>
              </p:cNvSpPr>
              <p:nvPr/>
            </p:nvSpPr>
            <p:spPr bwMode="auto">
              <a:xfrm>
                <a:off x="4360863" y="4125913"/>
                <a:ext cx="1296987" cy="381000"/>
              </a:xfrm>
              <a:custGeom>
                <a:avLst/>
                <a:gdLst>
                  <a:gd name="T0" fmla="*/ 408 w 817"/>
                  <a:gd name="T1" fmla="*/ 240 h 240"/>
                  <a:gd name="T2" fmla="*/ 408 w 817"/>
                  <a:gd name="T3" fmla="*/ 240 h 240"/>
                  <a:gd name="T4" fmla="*/ 408 w 817"/>
                  <a:gd name="T5" fmla="*/ 240 h 240"/>
                  <a:gd name="T6" fmla="*/ 408 w 817"/>
                  <a:gd name="T7" fmla="*/ 237 h 240"/>
                  <a:gd name="T8" fmla="*/ 817 w 817"/>
                  <a:gd name="T9" fmla="*/ 21 h 240"/>
                  <a:gd name="T10" fmla="*/ 805 w 817"/>
                  <a:gd name="T11" fmla="*/ 0 h 240"/>
                  <a:gd name="T12" fmla="*/ 408 w 817"/>
                  <a:gd name="T13" fmla="*/ 209 h 240"/>
                  <a:gd name="T14" fmla="*/ 12 w 817"/>
                  <a:gd name="T15" fmla="*/ 0 h 240"/>
                  <a:gd name="T16" fmla="*/ 0 w 817"/>
                  <a:gd name="T17" fmla="*/ 21 h 240"/>
                  <a:gd name="T18" fmla="*/ 408 w 817"/>
                  <a:gd name="T19" fmla="*/ 237 h 240"/>
                  <a:gd name="T20" fmla="*/ 408 w 817"/>
                  <a:gd name="T2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 h="240">
                    <a:moveTo>
                      <a:pt x="408" y="240"/>
                    </a:moveTo>
                    <a:lnTo>
                      <a:pt x="408" y="240"/>
                    </a:lnTo>
                    <a:lnTo>
                      <a:pt x="408" y="240"/>
                    </a:lnTo>
                    <a:lnTo>
                      <a:pt x="408" y="237"/>
                    </a:lnTo>
                    <a:lnTo>
                      <a:pt x="817" y="21"/>
                    </a:lnTo>
                    <a:lnTo>
                      <a:pt x="805" y="0"/>
                    </a:lnTo>
                    <a:lnTo>
                      <a:pt x="408" y="209"/>
                    </a:lnTo>
                    <a:lnTo>
                      <a:pt x="12" y="0"/>
                    </a:lnTo>
                    <a:lnTo>
                      <a:pt x="0" y="21"/>
                    </a:lnTo>
                    <a:lnTo>
                      <a:pt x="408" y="237"/>
                    </a:lnTo>
                    <a:lnTo>
                      <a:pt x="408" y="24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0"/>
              <p:cNvSpPr>
                <a:spLocks/>
              </p:cNvSpPr>
              <p:nvPr/>
            </p:nvSpPr>
            <p:spPr bwMode="auto">
              <a:xfrm>
                <a:off x="4492625" y="3829050"/>
                <a:ext cx="1033462" cy="312738"/>
              </a:xfrm>
              <a:custGeom>
                <a:avLst/>
                <a:gdLst>
                  <a:gd name="T0" fmla="*/ 325 w 651"/>
                  <a:gd name="T1" fmla="*/ 197 h 197"/>
                  <a:gd name="T2" fmla="*/ 325 w 651"/>
                  <a:gd name="T3" fmla="*/ 197 h 197"/>
                  <a:gd name="T4" fmla="*/ 325 w 651"/>
                  <a:gd name="T5" fmla="*/ 197 h 197"/>
                  <a:gd name="T6" fmla="*/ 325 w 651"/>
                  <a:gd name="T7" fmla="*/ 197 h 197"/>
                  <a:gd name="T8" fmla="*/ 651 w 651"/>
                  <a:gd name="T9" fmla="*/ 24 h 197"/>
                  <a:gd name="T10" fmla="*/ 639 w 651"/>
                  <a:gd name="T11" fmla="*/ 0 h 197"/>
                  <a:gd name="T12" fmla="*/ 325 w 651"/>
                  <a:gd name="T13" fmla="*/ 166 h 197"/>
                  <a:gd name="T14" fmla="*/ 12 w 651"/>
                  <a:gd name="T15" fmla="*/ 0 h 197"/>
                  <a:gd name="T16" fmla="*/ 0 w 651"/>
                  <a:gd name="T17" fmla="*/ 24 h 197"/>
                  <a:gd name="T18" fmla="*/ 325 w 651"/>
                  <a:gd name="T19" fmla="*/ 197 h 197"/>
                  <a:gd name="T20" fmla="*/ 325 w 651"/>
                  <a:gd name="T2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1" h="197">
                    <a:moveTo>
                      <a:pt x="325" y="197"/>
                    </a:moveTo>
                    <a:lnTo>
                      <a:pt x="325" y="197"/>
                    </a:lnTo>
                    <a:lnTo>
                      <a:pt x="325" y="197"/>
                    </a:lnTo>
                    <a:lnTo>
                      <a:pt x="325" y="197"/>
                    </a:lnTo>
                    <a:lnTo>
                      <a:pt x="651" y="24"/>
                    </a:lnTo>
                    <a:lnTo>
                      <a:pt x="639" y="0"/>
                    </a:lnTo>
                    <a:lnTo>
                      <a:pt x="325" y="166"/>
                    </a:lnTo>
                    <a:lnTo>
                      <a:pt x="12" y="0"/>
                    </a:lnTo>
                    <a:lnTo>
                      <a:pt x="0" y="24"/>
                    </a:lnTo>
                    <a:lnTo>
                      <a:pt x="325" y="197"/>
                    </a:lnTo>
                    <a:lnTo>
                      <a:pt x="325" y="19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Freeform 11"/>
              <p:cNvSpPr>
                <a:spLocks/>
              </p:cNvSpPr>
              <p:nvPr/>
            </p:nvSpPr>
            <p:spPr bwMode="auto">
              <a:xfrm>
                <a:off x="4684713" y="3549650"/>
                <a:ext cx="649287" cy="211138"/>
              </a:xfrm>
              <a:custGeom>
                <a:avLst/>
                <a:gdLst>
                  <a:gd name="T0" fmla="*/ 204 w 409"/>
                  <a:gd name="T1" fmla="*/ 133 h 133"/>
                  <a:gd name="T2" fmla="*/ 204 w 409"/>
                  <a:gd name="T3" fmla="*/ 133 h 133"/>
                  <a:gd name="T4" fmla="*/ 204 w 409"/>
                  <a:gd name="T5" fmla="*/ 133 h 133"/>
                  <a:gd name="T6" fmla="*/ 204 w 409"/>
                  <a:gd name="T7" fmla="*/ 131 h 133"/>
                  <a:gd name="T8" fmla="*/ 409 w 409"/>
                  <a:gd name="T9" fmla="*/ 24 h 133"/>
                  <a:gd name="T10" fmla="*/ 397 w 409"/>
                  <a:gd name="T11" fmla="*/ 0 h 133"/>
                  <a:gd name="T12" fmla="*/ 204 w 409"/>
                  <a:gd name="T13" fmla="*/ 102 h 133"/>
                  <a:gd name="T14" fmla="*/ 12 w 409"/>
                  <a:gd name="T15" fmla="*/ 0 h 133"/>
                  <a:gd name="T16" fmla="*/ 0 w 409"/>
                  <a:gd name="T17" fmla="*/ 24 h 133"/>
                  <a:gd name="T18" fmla="*/ 204 w 409"/>
                  <a:gd name="T19" fmla="*/ 131 h 133"/>
                  <a:gd name="T20" fmla="*/ 204 w 40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9" h="133">
                    <a:moveTo>
                      <a:pt x="204" y="133"/>
                    </a:moveTo>
                    <a:lnTo>
                      <a:pt x="204" y="133"/>
                    </a:lnTo>
                    <a:lnTo>
                      <a:pt x="204" y="133"/>
                    </a:lnTo>
                    <a:lnTo>
                      <a:pt x="204" y="131"/>
                    </a:lnTo>
                    <a:lnTo>
                      <a:pt x="409" y="24"/>
                    </a:lnTo>
                    <a:lnTo>
                      <a:pt x="397" y="0"/>
                    </a:lnTo>
                    <a:lnTo>
                      <a:pt x="204" y="102"/>
                    </a:lnTo>
                    <a:lnTo>
                      <a:pt x="12" y="0"/>
                    </a:lnTo>
                    <a:lnTo>
                      <a:pt x="0" y="24"/>
                    </a:lnTo>
                    <a:lnTo>
                      <a:pt x="204" y="131"/>
                    </a:lnTo>
                    <a:lnTo>
                      <a:pt x="204" y="13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Freeform 12"/>
              <p:cNvSpPr>
                <a:spLocks/>
              </p:cNvSpPr>
              <p:nvPr/>
            </p:nvSpPr>
            <p:spPr bwMode="auto">
              <a:xfrm>
                <a:off x="4772025" y="3244850"/>
                <a:ext cx="474662" cy="161925"/>
              </a:xfrm>
              <a:custGeom>
                <a:avLst/>
                <a:gdLst>
                  <a:gd name="T0" fmla="*/ 149 w 299"/>
                  <a:gd name="T1" fmla="*/ 102 h 102"/>
                  <a:gd name="T2" fmla="*/ 299 w 299"/>
                  <a:gd name="T3" fmla="*/ 24 h 102"/>
                  <a:gd name="T4" fmla="*/ 285 w 299"/>
                  <a:gd name="T5" fmla="*/ 0 h 102"/>
                  <a:gd name="T6" fmla="*/ 152 w 299"/>
                  <a:gd name="T7" fmla="*/ 71 h 102"/>
                  <a:gd name="T8" fmla="*/ 12 w 299"/>
                  <a:gd name="T9" fmla="*/ 3 h 102"/>
                  <a:gd name="T10" fmla="*/ 0 w 299"/>
                  <a:gd name="T11" fmla="*/ 26 h 102"/>
                  <a:gd name="T12" fmla="*/ 147 w 299"/>
                  <a:gd name="T13" fmla="*/ 97 h 102"/>
                  <a:gd name="T14" fmla="*/ 149 w 299"/>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9" h="102">
                    <a:moveTo>
                      <a:pt x="149" y="102"/>
                    </a:moveTo>
                    <a:lnTo>
                      <a:pt x="299" y="24"/>
                    </a:lnTo>
                    <a:lnTo>
                      <a:pt x="285" y="0"/>
                    </a:lnTo>
                    <a:lnTo>
                      <a:pt x="152" y="71"/>
                    </a:lnTo>
                    <a:lnTo>
                      <a:pt x="12" y="3"/>
                    </a:lnTo>
                    <a:lnTo>
                      <a:pt x="0" y="26"/>
                    </a:lnTo>
                    <a:lnTo>
                      <a:pt x="147" y="97"/>
                    </a:lnTo>
                    <a:lnTo>
                      <a:pt x="149" y="10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78" name="Freeform 77"/>
          <p:cNvSpPr>
            <a:spLocks/>
          </p:cNvSpPr>
          <p:nvPr/>
        </p:nvSpPr>
        <p:spPr bwMode="auto">
          <a:xfrm>
            <a:off x="1862961" y="4334433"/>
            <a:ext cx="5947473" cy="1796041"/>
          </a:xfrm>
          <a:custGeom>
            <a:avLst/>
            <a:gdLst/>
            <a:ahLst/>
            <a:cxnLst>
              <a:cxn ang="0">
                <a:pos x="1402" y="0"/>
              </a:cxn>
              <a:cxn ang="0">
                <a:pos x="1259" y="4"/>
              </a:cxn>
              <a:cxn ang="0">
                <a:pos x="1119" y="16"/>
              </a:cxn>
              <a:cxn ang="0">
                <a:pos x="985" y="32"/>
              </a:cxn>
              <a:cxn ang="0">
                <a:pos x="856" y="56"/>
              </a:cxn>
              <a:cxn ang="0">
                <a:pos x="734" y="86"/>
              </a:cxn>
              <a:cxn ang="0">
                <a:pos x="618" y="122"/>
              </a:cxn>
              <a:cxn ang="0">
                <a:pos x="511" y="161"/>
              </a:cxn>
              <a:cxn ang="0">
                <a:pos x="411" y="207"/>
              </a:cxn>
              <a:cxn ang="0">
                <a:pos x="321" y="259"/>
              </a:cxn>
              <a:cxn ang="0">
                <a:pos x="239" y="313"/>
              </a:cxn>
              <a:cxn ang="0">
                <a:pos x="169" y="371"/>
              </a:cxn>
              <a:cxn ang="0">
                <a:pos x="112" y="433"/>
              </a:cxn>
              <a:cxn ang="0">
                <a:pos x="64" y="499"/>
              </a:cxn>
              <a:cxn ang="0">
                <a:pos x="30" y="566"/>
              </a:cxn>
              <a:cxn ang="0">
                <a:pos x="8" y="636"/>
              </a:cxn>
              <a:cxn ang="0">
                <a:pos x="0" y="708"/>
              </a:cxn>
              <a:cxn ang="0">
                <a:pos x="2" y="736"/>
              </a:cxn>
              <a:cxn ang="0">
                <a:pos x="10" y="788"/>
              </a:cxn>
              <a:cxn ang="0">
                <a:pos x="2787" y="814"/>
              </a:cxn>
              <a:cxn ang="0">
                <a:pos x="2795" y="788"/>
              </a:cxn>
              <a:cxn ang="0">
                <a:pos x="2803" y="736"/>
              </a:cxn>
              <a:cxn ang="0">
                <a:pos x="2803" y="708"/>
              </a:cxn>
              <a:cxn ang="0">
                <a:pos x="2795" y="636"/>
              </a:cxn>
              <a:cxn ang="0">
                <a:pos x="2775" y="566"/>
              </a:cxn>
              <a:cxn ang="0">
                <a:pos x="2741" y="499"/>
              </a:cxn>
              <a:cxn ang="0">
                <a:pos x="2693" y="433"/>
              </a:cxn>
              <a:cxn ang="0">
                <a:pos x="2633" y="371"/>
              </a:cxn>
              <a:cxn ang="0">
                <a:pos x="2564" y="313"/>
              </a:cxn>
              <a:cxn ang="0">
                <a:pos x="2484" y="259"/>
              </a:cxn>
              <a:cxn ang="0">
                <a:pos x="2392" y="207"/>
              </a:cxn>
              <a:cxn ang="0">
                <a:pos x="2292" y="161"/>
              </a:cxn>
              <a:cxn ang="0">
                <a:pos x="2185" y="122"/>
              </a:cxn>
              <a:cxn ang="0">
                <a:pos x="2071" y="86"/>
              </a:cxn>
              <a:cxn ang="0">
                <a:pos x="1947" y="56"/>
              </a:cxn>
              <a:cxn ang="0">
                <a:pos x="1819" y="32"/>
              </a:cxn>
              <a:cxn ang="0">
                <a:pos x="1684" y="16"/>
              </a:cxn>
              <a:cxn ang="0">
                <a:pos x="1546" y="4"/>
              </a:cxn>
              <a:cxn ang="0">
                <a:pos x="1402" y="0"/>
              </a:cxn>
            </a:cxnLst>
            <a:rect l="0" t="0" r="r" b="b"/>
            <a:pathLst>
              <a:path w="2803" h="814">
                <a:moveTo>
                  <a:pt x="1402" y="0"/>
                </a:moveTo>
                <a:lnTo>
                  <a:pt x="1402" y="0"/>
                </a:lnTo>
                <a:lnTo>
                  <a:pt x="1331" y="2"/>
                </a:lnTo>
                <a:lnTo>
                  <a:pt x="1259" y="4"/>
                </a:lnTo>
                <a:lnTo>
                  <a:pt x="1189" y="10"/>
                </a:lnTo>
                <a:lnTo>
                  <a:pt x="1119" y="16"/>
                </a:lnTo>
                <a:lnTo>
                  <a:pt x="1051" y="24"/>
                </a:lnTo>
                <a:lnTo>
                  <a:pt x="985" y="32"/>
                </a:lnTo>
                <a:lnTo>
                  <a:pt x="920" y="44"/>
                </a:lnTo>
                <a:lnTo>
                  <a:pt x="856" y="56"/>
                </a:lnTo>
                <a:lnTo>
                  <a:pt x="794" y="70"/>
                </a:lnTo>
                <a:lnTo>
                  <a:pt x="734" y="86"/>
                </a:lnTo>
                <a:lnTo>
                  <a:pt x="674" y="104"/>
                </a:lnTo>
                <a:lnTo>
                  <a:pt x="618" y="122"/>
                </a:lnTo>
                <a:lnTo>
                  <a:pt x="562" y="142"/>
                </a:lnTo>
                <a:lnTo>
                  <a:pt x="511" y="161"/>
                </a:lnTo>
                <a:lnTo>
                  <a:pt x="459" y="185"/>
                </a:lnTo>
                <a:lnTo>
                  <a:pt x="411" y="207"/>
                </a:lnTo>
                <a:lnTo>
                  <a:pt x="365" y="233"/>
                </a:lnTo>
                <a:lnTo>
                  <a:pt x="321" y="259"/>
                </a:lnTo>
                <a:lnTo>
                  <a:pt x="279" y="285"/>
                </a:lnTo>
                <a:lnTo>
                  <a:pt x="239" y="313"/>
                </a:lnTo>
                <a:lnTo>
                  <a:pt x="203" y="341"/>
                </a:lnTo>
                <a:lnTo>
                  <a:pt x="169" y="371"/>
                </a:lnTo>
                <a:lnTo>
                  <a:pt x="140" y="403"/>
                </a:lnTo>
                <a:lnTo>
                  <a:pt x="112" y="433"/>
                </a:lnTo>
                <a:lnTo>
                  <a:pt x="86" y="465"/>
                </a:lnTo>
                <a:lnTo>
                  <a:pt x="64" y="499"/>
                </a:lnTo>
                <a:lnTo>
                  <a:pt x="44" y="533"/>
                </a:lnTo>
                <a:lnTo>
                  <a:pt x="30" y="566"/>
                </a:lnTo>
                <a:lnTo>
                  <a:pt x="16" y="600"/>
                </a:lnTo>
                <a:lnTo>
                  <a:pt x="8" y="636"/>
                </a:lnTo>
                <a:lnTo>
                  <a:pt x="2" y="672"/>
                </a:lnTo>
                <a:lnTo>
                  <a:pt x="0" y="708"/>
                </a:lnTo>
                <a:lnTo>
                  <a:pt x="0" y="708"/>
                </a:lnTo>
                <a:lnTo>
                  <a:pt x="2" y="736"/>
                </a:lnTo>
                <a:lnTo>
                  <a:pt x="4" y="762"/>
                </a:lnTo>
                <a:lnTo>
                  <a:pt x="10" y="788"/>
                </a:lnTo>
                <a:lnTo>
                  <a:pt x="16" y="814"/>
                </a:lnTo>
                <a:lnTo>
                  <a:pt x="2787" y="814"/>
                </a:lnTo>
                <a:lnTo>
                  <a:pt x="2787" y="814"/>
                </a:lnTo>
                <a:lnTo>
                  <a:pt x="2795" y="788"/>
                </a:lnTo>
                <a:lnTo>
                  <a:pt x="2799" y="762"/>
                </a:lnTo>
                <a:lnTo>
                  <a:pt x="2803" y="736"/>
                </a:lnTo>
                <a:lnTo>
                  <a:pt x="2803" y="708"/>
                </a:lnTo>
                <a:lnTo>
                  <a:pt x="2803" y="708"/>
                </a:lnTo>
                <a:lnTo>
                  <a:pt x="2801" y="672"/>
                </a:lnTo>
                <a:lnTo>
                  <a:pt x="2795" y="636"/>
                </a:lnTo>
                <a:lnTo>
                  <a:pt x="2787" y="600"/>
                </a:lnTo>
                <a:lnTo>
                  <a:pt x="2775" y="566"/>
                </a:lnTo>
                <a:lnTo>
                  <a:pt x="2759" y="533"/>
                </a:lnTo>
                <a:lnTo>
                  <a:pt x="2741" y="499"/>
                </a:lnTo>
                <a:lnTo>
                  <a:pt x="2717" y="465"/>
                </a:lnTo>
                <a:lnTo>
                  <a:pt x="2693" y="433"/>
                </a:lnTo>
                <a:lnTo>
                  <a:pt x="2665" y="403"/>
                </a:lnTo>
                <a:lnTo>
                  <a:pt x="2633" y="371"/>
                </a:lnTo>
                <a:lnTo>
                  <a:pt x="2600" y="341"/>
                </a:lnTo>
                <a:lnTo>
                  <a:pt x="2564" y="313"/>
                </a:lnTo>
                <a:lnTo>
                  <a:pt x="2526" y="285"/>
                </a:lnTo>
                <a:lnTo>
                  <a:pt x="2484" y="259"/>
                </a:lnTo>
                <a:lnTo>
                  <a:pt x="2440" y="233"/>
                </a:lnTo>
                <a:lnTo>
                  <a:pt x="2392" y="207"/>
                </a:lnTo>
                <a:lnTo>
                  <a:pt x="2344" y="185"/>
                </a:lnTo>
                <a:lnTo>
                  <a:pt x="2292" y="161"/>
                </a:lnTo>
                <a:lnTo>
                  <a:pt x="2240" y="142"/>
                </a:lnTo>
                <a:lnTo>
                  <a:pt x="2185" y="122"/>
                </a:lnTo>
                <a:lnTo>
                  <a:pt x="2129" y="104"/>
                </a:lnTo>
                <a:lnTo>
                  <a:pt x="2071" y="86"/>
                </a:lnTo>
                <a:lnTo>
                  <a:pt x="2009" y="70"/>
                </a:lnTo>
                <a:lnTo>
                  <a:pt x="1947" y="56"/>
                </a:lnTo>
                <a:lnTo>
                  <a:pt x="1883" y="44"/>
                </a:lnTo>
                <a:lnTo>
                  <a:pt x="1819" y="32"/>
                </a:lnTo>
                <a:lnTo>
                  <a:pt x="1752" y="24"/>
                </a:lnTo>
                <a:lnTo>
                  <a:pt x="1684" y="16"/>
                </a:lnTo>
                <a:lnTo>
                  <a:pt x="1616" y="10"/>
                </a:lnTo>
                <a:lnTo>
                  <a:pt x="1546" y="4"/>
                </a:lnTo>
                <a:lnTo>
                  <a:pt x="1474" y="2"/>
                </a:lnTo>
                <a:lnTo>
                  <a:pt x="1402" y="0"/>
                </a:lnTo>
                <a:lnTo>
                  <a:pt x="1402" y="0"/>
                </a:lnTo>
                <a:close/>
              </a:path>
            </a:pathLst>
          </a:custGeom>
          <a:solidFill>
            <a:srgbClr val="9BC319"/>
          </a:solidFill>
          <a:ln w="9525">
            <a:noFill/>
            <a:round/>
            <a:headEnd/>
            <a:tailEnd/>
          </a:ln>
        </p:spPr>
        <p:txBody>
          <a:bodyPr vert="horz" wrap="square" lIns="91440" tIns="45720" rIns="91440" bIns="45720" numCol="1" anchor="t" anchorCtr="0" compatLnSpc="1">
            <a:prstTxWarp prst="textNoShape">
              <a:avLst/>
            </a:prstTxWarp>
          </a:bodyPr>
          <a:lstStyle/>
          <a:p>
            <a:endParaRPr lang="ar-SA"/>
          </a:p>
        </p:txBody>
      </p:sp>
      <p:sp>
        <p:nvSpPr>
          <p:cNvPr id="79" name="Freeform 78"/>
          <p:cNvSpPr>
            <a:spLocks/>
          </p:cNvSpPr>
          <p:nvPr/>
        </p:nvSpPr>
        <p:spPr bwMode="auto">
          <a:xfrm>
            <a:off x="8338191" y="5152508"/>
            <a:ext cx="3848988" cy="977453"/>
          </a:xfrm>
          <a:custGeom>
            <a:avLst/>
            <a:gdLst/>
            <a:ahLst/>
            <a:cxnLst>
              <a:cxn ang="0">
                <a:pos x="1814" y="443"/>
              </a:cxn>
              <a:cxn ang="0">
                <a:pos x="1814" y="176"/>
              </a:cxn>
              <a:cxn ang="0">
                <a:pos x="1814" y="176"/>
              </a:cxn>
              <a:cxn ang="0">
                <a:pos x="1776" y="156"/>
              </a:cxn>
              <a:cxn ang="0">
                <a:pos x="1738" y="138"/>
              </a:cxn>
              <a:cxn ang="0">
                <a:pos x="1698" y="120"/>
              </a:cxn>
              <a:cxn ang="0">
                <a:pos x="1654" y="102"/>
              </a:cxn>
              <a:cxn ang="0">
                <a:pos x="1611" y="88"/>
              </a:cxn>
              <a:cxn ang="0">
                <a:pos x="1565" y="72"/>
              </a:cxn>
              <a:cxn ang="0">
                <a:pos x="1517" y="60"/>
              </a:cxn>
              <a:cxn ang="0">
                <a:pos x="1469" y="48"/>
              </a:cxn>
              <a:cxn ang="0">
                <a:pos x="1417" y="36"/>
              </a:cxn>
              <a:cxn ang="0">
                <a:pos x="1365" y="26"/>
              </a:cxn>
              <a:cxn ang="0">
                <a:pos x="1313" y="18"/>
              </a:cxn>
              <a:cxn ang="0">
                <a:pos x="1259" y="12"/>
              </a:cxn>
              <a:cxn ang="0">
                <a:pos x="1203" y="6"/>
              </a:cxn>
              <a:cxn ang="0">
                <a:pos x="1148" y="2"/>
              </a:cxn>
              <a:cxn ang="0">
                <a:pos x="1092" y="0"/>
              </a:cxn>
              <a:cxn ang="0">
                <a:pos x="1034" y="0"/>
              </a:cxn>
              <a:cxn ang="0">
                <a:pos x="1034" y="0"/>
              </a:cxn>
              <a:cxn ang="0">
                <a:pos x="936" y="2"/>
              </a:cxn>
              <a:cxn ang="0">
                <a:pos x="842" y="8"/>
              </a:cxn>
              <a:cxn ang="0">
                <a:pos x="751" y="18"/>
              </a:cxn>
              <a:cxn ang="0">
                <a:pos x="663" y="34"/>
              </a:cxn>
              <a:cxn ang="0">
                <a:pos x="579" y="52"/>
              </a:cxn>
              <a:cxn ang="0">
                <a:pos x="499" y="74"/>
              </a:cxn>
              <a:cxn ang="0">
                <a:pos x="423" y="98"/>
              </a:cxn>
              <a:cxn ang="0">
                <a:pos x="352" y="126"/>
              </a:cxn>
              <a:cxn ang="0">
                <a:pos x="318" y="142"/>
              </a:cxn>
              <a:cxn ang="0">
                <a:pos x="286" y="158"/>
              </a:cxn>
              <a:cxn ang="0">
                <a:pos x="256" y="174"/>
              </a:cxn>
              <a:cxn ang="0">
                <a:pos x="226" y="191"/>
              </a:cxn>
              <a:cxn ang="0">
                <a:pos x="198" y="209"/>
              </a:cxn>
              <a:cxn ang="0">
                <a:pos x="170" y="227"/>
              </a:cxn>
              <a:cxn ang="0">
                <a:pos x="146" y="247"/>
              </a:cxn>
              <a:cxn ang="0">
                <a:pos x="122" y="267"/>
              </a:cxn>
              <a:cxn ang="0">
                <a:pos x="100" y="287"/>
              </a:cxn>
              <a:cxn ang="0">
                <a:pos x="80" y="309"/>
              </a:cxn>
              <a:cxn ang="0">
                <a:pos x="62" y="329"/>
              </a:cxn>
              <a:cxn ang="0">
                <a:pos x="46" y="351"/>
              </a:cxn>
              <a:cxn ang="0">
                <a:pos x="32" y="373"/>
              </a:cxn>
              <a:cxn ang="0">
                <a:pos x="20" y="397"/>
              </a:cxn>
              <a:cxn ang="0">
                <a:pos x="8" y="419"/>
              </a:cxn>
              <a:cxn ang="0">
                <a:pos x="0" y="443"/>
              </a:cxn>
              <a:cxn ang="0">
                <a:pos x="1814" y="443"/>
              </a:cxn>
            </a:cxnLst>
            <a:rect l="0" t="0" r="r" b="b"/>
            <a:pathLst>
              <a:path w="1814" h="443">
                <a:moveTo>
                  <a:pt x="1814" y="443"/>
                </a:moveTo>
                <a:lnTo>
                  <a:pt x="1814" y="176"/>
                </a:lnTo>
                <a:lnTo>
                  <a:pt x="1814" y="176"/>
                </a:lnTo>
                <a:lnTo>
                  <a:pt x="1776" y="156"/>
                </a:lnTo>
                <a:lnTo>
                  <a:pt x="1738" y="138"/>
                </a:lnTo>
                <a:lnTo>
                  <a:pt x="1698" y="120"/>
                </a:lnTo>
                <a:lnTo>
                  <a:pt x="1654" y="102"/>
                </a:lnTo>
                <a:lnTo>
                  <a:pt x="1611" y="88"/>
                </a:lnTo>
                <a:lnTo>
                  <a:pt x="1565" y="72"/>
                </a:lnTo>
                <a:lnTo>
                  <a:pt x="1517" y="60"/>
                </a:lnTo>
                <a:lnTo>
                  <a:pt x="1469" y="48"/>
                </a:lnTo>
                <a:lnTo>
                  <a:pt x="1417" y="36"/>
                </a:lnTo>
                <a:lnTo>
                  <a:pt x="1365" y="26"/>
                </a:lnTo>
                <a:lnTo>
                  <a:pt x="1313" y="18"/>
                </a:lnTo>
                <a:lnTo>
                  <a:pt x="1259" y="12"/>
                </a:lnTo>
                <a:lnTo>
                  <a:pt x="1203" y="6"/>
                </a:lnTo>
                <a:lnTo>
                  <a:pt x="1148" y="2"/>
                </a:lnTo>
                <a:lnTo>
                  <a:pt x="1092" y="0"/>
                </a:lnTo>
                <a:lnTo>
                  <a:pt x="1034" y="0"/>
                </a:lnTo>
                <a:lnTo>
                  <a:pt x="1034" y="0"/>
                </a:lnTo>
                <a:lnTo>
                  <a:pt x="936" y="2"/>
                </a:lnTo>
                <a:lnTo>
                  <a:pt x="842" y="8"/>
                </a:lnTo>
                <a:lnTo>
                  <a:pt x="751" y="18"/>
                </a:lnTo>
                <a:lnTo>
                  <a:pt x="663" y="34"/>
                </a:lnTo>
                <a:lnTo>
                  <a:pt x="579" y="52"/>
                </a:lnTo>
                <a:lnTo>
                  <a:pt x="499" y="74"/>
                </a:lnTo>
                <a:lnTo>
                  <a:pt x="423" y="98"/>
                </a:lnTo>
                <a:lnTo>
                  <a:pt x="352" y="126"/>
                </a:lnTo>
                <a:lnTo>
                  <a:pt x="318" y="142"/>
                </a:lnTo>
                <a:lnTo>
                  <a:pt x="286" y="158"/>
                </a:lnTo>
                <a:lnTo>
                  <a:pt x="256" y="174"/>
                </a:lnTo>
                <a:lnTo>
                  <a:pt x="226" y="191"/>
                </a:lnTo>
                <a:lnTo>
                  <a:pt x="198" y="209"/>
                </a:lnTo>
                <a:lnTo>
                  <a:pt x="170" y="227"/>
                </a:lnTo>
                <a:lnTo>
                  <a:pt x="146" y="247"/>
                </a:lnTo>
                <a:lnTo>
                  <a:pt x="122" y="267"/>
                </a:lnTo>
                <a:lnTo>
                  <a:pt x="100" y="287"/>
                </a:lnTo>
                <a:lnTo>
                  <a:pt x="80" y="309"/>
                </a:lnTo>
                <a:lnTo>
                  <a:pt x="62" y="329"/>
                </a:lnTo>
                <a:lnTo>
                  <a:pt x="46" y="351"/>
                </a:lnTo>
                <a:lnTo>
                  <a:pt x="32" y="373"/>
                </a:lnTo>
                <a:lnTo>
                  <a:pt x="20" y="397"/>
                </a:lnTo>
                <a:lnTo>
                  <a:pt x="8" y="419"/>
                </a:lnTo>
                <a:lnTo>
                  <a:pt x="0" y="443"/>
                </a:lnTo>
                <a:lnTo>
                  <a:pt x="1814" y="443"/>
                </a:lnTo>
                <a:close/>
              </a:path>
            </a:pathLst>
          </a:custGeom>
          <a:gradFill>
            <a:gsLst>
              <a:gs pos="0">
                <a:srgbClr val="8CB117"/>
              </a:gs>
              <a:gs pos="66000">
                <a:srgbClr val="C9EA60"/>
              </a:gs>
            </a:gsLst>
            <a:lin ang="5400000" scaled="1"/>
          </a:gradFill>
          <a:ln w="9525">
            <a:noFill/>
            <a:round/>
            <a:headEnd/>
            <a:tailEnd/>
          </a:ln>
        </p:spPr>
        <p:txBody>
          <a:bodyPr vert="horz" wrap="square" lIns="91440" tIns="45720" rIns="91440" bIns="45720" numCol="1" anchor="t" anchorCtr="0" compatLnSpc="1">
            <a:prstTxWarp prst="textNoShape">
              <a:avLst/>
            </a:prstTxWarp>
          </a:bodyPr>
          <a:lstStyle/>
          <a:p>
            <a:r>
              <a:rPr lang="en-US" dirty="0"/>
              <a:t>z</a:t>
            </a:r>
            <a:endParaRPr lang="ar-SA" dirty="0"/>
          </a:p>
        </p:txBody>
      </p:sp>
      <p:sp>
        <p:nvSpPr>
          <p:cNvPr id="80" name="Freeform 79"/>
          <p:cNvSpPr>
            <a:spLocks/>
          </p:cNvSpPr>
          <p:nvPr/>
        </p:nvSpPr>
        <p:spPr bwMode="auto">
          <a:xfrm>
            <a:off x="4699840" y="4738211"/>
            <a:ext cx="5349119" cy="1392264"/>
          </a:xfrm>
          <a:custGeom>
            <a:avLst/>
            <a:gdLst/>
            <a:ahLst/>
            <a:cxnLst>
              <a:cxn ang="0">
                <a:pos x="1261" y="0"/>
              </a:cxn>
              <a:cxn ang="0">
                <a:pos x="1131" y="4"/>
              </a:cxn>
              <a:cxn ang="0">
                <a:pos x="1007" y="12"/>
              </a:cxn>
              <a:cxn ang="0">
                <a:pos x="885" y="26"/>
              </a:cxn>
              <a:cxn ang="0">
                <a:pos x="770" y="44"/>
              </a:cxn>
              <a:cxn ang="0">
                <a:pos x="660" y="68"/>
              </a:cxn>
              <a:cxn ang="0">
                <a:pos x="554" y="96"/>
              </a:cxn>
              <a:cxn ang="0">
                <a:pos x="458" y="128"/>
              </a:cxn>
              <a:cxn ang="0">
                <a:pos x="369" y="164"/>
              </a:cxn>
              <a:cxn ang="0">
                <a:pos x="287" y="202"/>
              </a:cxn>
              <a:cxn ang="0">
                <a:pos x="215" y="246"/>
              </a:cxn>
              <a:cxn ang="0">
                <a:pos x="151" y="292"/>
              </a:cxn>
              <a:cxn ang="0">
                <a:pos x="97" y="340"/>
              </a:cxn>
              <a:cxn ang="0">
                <a:pos x="55" y="389"/>
              </a:cxn>
              <a:cxn ang="0">
                <a:pos x="24" y="443"/>
              </a:cxn>
              <a:cxn ang="0">
                <a:pos x="6" y="499"/>
              </a:cxn>
              <a:cxn ang="0">
                <a:pos x="0" y="555"/>
              </a:cxn>
              <a:cxn ang="0">
                <a:pos x="0" y="575"/>
              </a:cxn>
              <a:cxn ang="0">
                <a:pos x="6" y="613"/>
              </a:cxn>
              <a:cxn ang="0">
                <a:pos x="2509" y="631"/>
              </a:cxn>
              <a:cxn ang="0">
                <a:pos x="2515" y="613"/>
              </a:cxn>
              <a:cxn ang="0">
                <a:pos x="2521" y="575"/>
              </a:cxn>
              <a:cxn ang="0">
                <a:pos x="2521" y="555"/>
              </a:cxn>
              <a:cxn ang="0">
                <a:pos x="2515" y="499"/>
              </a:cxn>
              <a:cxn ang="0">
                <a:pos x="2498" y="443"/>
              </a:cxn>
              <a:cxn ang="0">
                <a:pos x="2466" y="389"/>
              </a:cxn>
              <a:cxn ang="0">
                <a:pos x="2424" y="340"/>
              </a:cxn>
              <a:cxn ang="0">
                <a:pos x="2370" y="292"/>
              </a:cxn>
              <a:cxn ang="0">
                <a:pos x="2306" y="246"/>
              </a:cxn>
              <a:cxn ang="0">
                <a:pos x="2234" y="202"/>
              </a:cxn>
              <a:cxn ang="0">
                <a:pos x="2152" y="164"/>
              </a:cxn>
              <a:cxn ang="0">
                <a:pos x="2063" y="128"/>
              </a:cxn>
              <a:cxn ang="0">
                <a:pos x="1967" y="96"/>
              </a:cxn>
              <a:cxn ang="0">
                <a:pos x="1861" y="68"/>
              </a:cxn>
              <a:cxn ang="0">
                <a:pos x="1751" y="44"/>
              </a:cxn>
              <a:cxn ang="0">
                <a:pos x="1636" y="26"/>
              </a:cxn>
              <a:cxn ang="0">
                <a:pos x="1514" y="12"/>
              </a:cxn>
              <a:cxn ang="0">
                <a:pos x="1390" y="4"/>
              </a:cxn>
              <a:cxn ang="0">
                <a:pos x="1261" y="0"/>
              </a:cxn>
            </a:cxnLst>
            <a:rect l="0" t="0" r="r" b="b"/>
            <a:pathLst>
              <a:path w="2521" h="631">
                <a:moveTo>
                  <a:pt x="1261" y="0"/>
                </a:moveTo>
                <a:lnTo>
                  <a:pt x="1261" y="0"/>
                </a:lnTo>
                <a:lnTo>
                  <a:pt x="1195" y="2"/>
                </a:lnTo>
                <a:lnTo>
                  <a:pt x="1131" y="4"/>
                </a:lnTo>
                <a:lnTo>
                  <a:pt x="1069" y="6"/>
                </a:lnTo>
                <a:lnTo>
                  <a:pt x="1007" y="12"/>
                </a:lnTo>
                <a:lnTo>
                  <a:pt x="945" y="18"/>
                </a:lnTo>
                <a:lnTo>
                  <a:pt x="885" y="26"/>
                </a:lnTo>
                <a:lnTo>
                  <a:pt x="828" y="34"/>
                </a:lnTo>
                <a:lnTo>
                  <a:pt x="770" y="44"/>
                </a:lnTo>
                <a:lnTo>
                  <a:pt x="714" y="56"/>
                </a:lnTo>
                <a:lnTo>
                  <a:pt x="660" y="68"/>
                </a:lnTo>
                <a:lnTo>
                  <a:pt x="606" y="80"/>
                </a:lnTo>
                <a:lnTo>
                  <a:pt x="554" y="96"/>
                </a:lnTo>
                <a:lnTo>
                  <a:pt x="506" y="110"/>
                </a:lnTo>
                <a:lnTo>
                  <a:pt x="458" y="128"/>
                </a:lnTo>
                <a:lnTo>
                  <a:pt x="413" y="144"/>
                </a:lnTo>
                <a:lnTo>
                  <a:pt x="369" y="164"/>
                </a:lnTo>
                <a:lnTo>
                  <a:pt x="327" y="182"/>
                </a:lnTo>
                <a:lnTo>
                  <a:pt x="287" y="202"/>
                </a:lnTo>
                <a:lnTo>
                  <a:pt x="249" y="224"/>
                </a:lnTo>
                <a:lnTo>
                  <a:pt x="215" y="246"/>
                </a:lnTo>
                <a:lnTo>
                  <a:pt x="181" y="268"/>
                </a:lnTo>
                <a:lnTo>
                  <a:pt x="151" y="292"/>
                </a:lnTo>
                <a:lnTo>
                  <a:pt x="123" y="314"/>
                </a:lnTo>
                <a:lnTo>
                  <a:pt x="97" y="340"/>
                </a:lnTo>
                <a:lnTo>
                  <a:pt x="75" y="364"/>
                </a:lnTo>
                <a:lnTo>
                  <a:pt x="55" y="389"/>
                </a:lnTo>
                <a:lnTo>
                  <a:pt x="38" y="415"/>
                </a:lnTo>
                <a:lnTo>
                  <a:pt x="24" y="443"/>
                </a:lnTo>
                <a:lnTo>
                  <a:pt x="14" y="471"/>
                </a:lnTo>
                <a:lnTo>
                  <a:pt x="6" y="499"/>
                </a:lnTo>
                <a:lnTo>
                  <a:pt x="0" y="527"/>
                </a:lnTo>
                <a:lnTo>
                  <a:pt x="0" y="555"/>
                </a:lnTo>
                <a:lnTo>
                  <a:pt x="0" y="555"/>
                </a:lnTo>
                <a:lnTo>
                  <a:pt x="0" y="575"/>
                </a:lnTo>
                <a:lnTo>
                  <a:pt x="2" y="593"/>
                </a:lnTo>
                <a:lnTo>
                  <a:pt x="6" y="613"/>
                </a:lnTo>
                <a:lnTo>
                  <a:pt x="10" y="631"/>
                </a:lnTo>
                <a:lnTo>
                  <a:pt x="2509" y="631"/>
                </a:lnTo>
                <a:lnTo>
                  <a:pt x="2509" y="631"/>
                </a:lnTo>
                <a:lnTo>
                  <a:pt x="2515" y="613"/>
                </a:lnTo>
                <a:lnTo>
                  <a:pt x="2519" y="593"/>
                </a:lnTo>
                <a:lnTo>
                  <a:pt x="2521" y="575"/>
                </a:lnTo>
                <a:lnTo>
                  <a:pt x="2521" y="555"/>
                </a:lnTo>
                <a:lnTo>
                  <a:pt x="2521" y="555"/>
                </a:lnTo>
                <a:lnTo>
                  <a:pt x="2521" y="527"/>
                </a:lnTo>
                <a:lnTo>
                  <a:pt x="2515" y="499"/>
                </a:lnTo>
                <a:lnTo>
                  <a:pt x="2508" y="471"/>
                </a:lnTo>
                <a:lnTo>
                  <a:pt x="2498" y="443"/>
                </a:lnTo>
                <a:lnTo>
                  <a:pt x="2482" y="415"/>
                </a:lnTo>
                <a:lnTo>
                  <a:pt x="2466" y="389"/>
                </a:lnTo>
                <a:lnTo>
                  <a:pt x="2446" y="364"/>
                </a:lnTo>
                <a:lnTo>
                  <a:pt x="2424" y="340"/>
                </a:lnTo>
                <a:lnTo>
                  <a:pt x="2398" y="314"/>
                </a:lnTo>
                <a:lnTo>
                  <a:pt x="2370" y="292"/>
                </a:lnTo>
                <a:lnTo>
                  <a:pt x="2340" y="268"/>
                </a:lnTo>
                <a:lnTo>
                  <a:pt x="2306" y="246"/>
                </a:lnTo>
                <a:lnTo>
                  <a:pt x="2272" y="224"/>
                </a:lnTo>
                <a:lnTo>
                  <a:pt x="2234" y="202"/>
                </a:lnTo>
                <a:lnTo>
                  <a:pt x="2194" y="182"/>
                </a:lnTo>
                <a:lnTo>
                  <a:pt x="2152" y="164"/>
                </a:lnTo>
                <a:lnTo>
                  <a:pt x="2108" y="144"/>
                </a:lnTo>
                <a:lnTo>
                  <a:pt x="2063" y="128"/>
                </a:lnTo>
                <a:lnTo>
                  <a:pt x="2015" y="110"/>
                </a:lnTo>
                <a:lnTo>
                  <a:pt x="1967" y="96"/>
                </a:lnTo>
                <a:lnTo>
                  <a:pt x="1915" y="80"/>
                </a:lnTo>
                <a:lnTo>
                  <a:pt x="1861" y="68"/>
                </a:lnTo>
                <a:lnTo>
                  <a:pt x="1807" y="56"/>
                </a:lnTo>
                <a:lnTo>
                  <a:pt x="1751" y="44"/>
                </a:lnTo>
                <a:lnTo>
                  <a:pt x="1693" y="34"/>
                </a:lnTo>
                <a:lnTo>
                  <a:pt x="1636" y="26"/>
                </a:lnTo>
                <a:lnTo>
                  <a:pt x="1576" y="18"/>
                </a:lnTo>
                <a:lnTo>
                  <a:pt x="1514" y="12"/>
                </a:lnTo>
                <a:lnTo>
                  <a:pt x="1452" y="6"/>
                </a:lnTo>
                <a:lnTo>
                  <a:pt x="1390" y="4"/>
                </a:lnTo>
                <a:lnTo>
                  <a:pt x="1326" y="2"/>
                </a:lnTo>
                <a:lnTo>
                  <a:pt x="1261" y="0"/>
                </a:lnTo>
                <a:lnTo>
                  <a:pt x="1261" y="0"/>
                </a:lnTo>
                <a:close/>
              </a:path>
            </a:pathLst>
          </a:custGeom>
          <a:gradFill>
            <a:gsLst>
              <a:gs pos="0">
                <a:srgbClr val="8CB117"/>
              </a:gs>
              <a:gs pos="66000">
                <a:srgbClr val="C9EA60"/>
              </a:gs>
            </a:gsLst>
            <a:lin ang="5400000" scaled="1"/>
          </a:gradFill>
          <a:ln w="9525">
            <a:noFill/>
            <a:round/>
            <a:headEnd/>
            <a:tailEnd/>
          </a:ln>
        </p:spPr>
        <p:txBody>
          <a:bodyPr vert="horz" wrap="square" lIns="91440" tIns="45720" rIns="91440" bIns="45720" numCol="1" anchor="t" anchorCtr="0" compatLnSpc="1">
            <a:prstTxWarp prst="textNoShape">
              <a:avLst/>
            </a:prstTxWarp>
          </a:bodyPr>
          <a:lstStyle/>
          <a:p>
            <a:endParaRPr lang="ar-SA"/>
          </a:p>
        </p:txBody>
      </p:sp>
      <p:sp>
        <p:nvSpPr>
          <p:cNvPr id="81" name="Freeform 80"/>
          <p:cNvSpPr>
            <a:spLocks/>
          </p:cNvSpPr>
          <p:nvPr/>
        </p:nvSpPr>
        <p:spPr bwMode="auto">
          <a:xfrm>
            <a:off x="0" y="4528600"/>
            <a:ext cx="5351240" cy="1601875"/>
          </a:xfrm>
          <a:custGeom>
            <a:avLst/>
            <a:gdLst/>
            <a:ahLst/>
            <a:cxnLst>
              <a:cxn ang="0">
                <a:pos x="0" y="726"/>
              </a:cxn>
              <a:cxn ang="0">
                <a:pos x="2522" y="726"/>
              </a:cxn>
              <a:cxn ang="0">
                <a:pos x="2522" y="726"/>
              </a:cxn>
              <a:cxn ang="0">
                <a:pos x="2514" y="688"/>
              </a:cxn>
              <a:cxn ang="0">
                <a:pos x="2502" y="650"/>
              </a:cxn>
              <a:cxn ang="0">
                <a:pos x="2486" y="614"/>
              </a:cxn>
              <a:cxn ang="0">
                <a:pos x="2468" y="578"/>
              </a:cxn>
              <a:cxn ang="0">
                <a:pos x="2446" y="542"/>
              </a:cxn>
              <a:cxn ang="0">
                <a:pos x="2422" y="508"/>
              </a:cxn>
              <a:cxn ang="0">
                <a:pos x="2394" y="474"/>
              </a:cxn>
              <a:cxn ang="0">
                <a:pos x="2362" y="441"/>
              </a:cxn>
              <a:cxn ang="0">
                <a:pos x="2328" y="409"/>
              </a:cxn>
              <a:cxn ang="0">
                <a:pos x="2292" y="377"/>
              </a:cxn>
              <a:cxn ang="0">
                <a:pos x="2255" y="347"/>
              </a:cxn>
              <a:cxn ang="0">
                <a:pos x="2213" y="317"/>
              </a:cxn>
              <a:cxn ang="0">
                <a:pos x="2167" y="289"/>
              </a:cxn>
              <a:cxn ang="0">
                <a:pos x="2121" y="261"/>
              </a:cxn>
              <a:cxn ang="0">
                <a:pos x="2071" y="235"/>
              </a:cxn>
              <a:cxn ang="0">
                <a:pos x="2019" y="209"/>
              </a:cxn>
              <a:cxn ang="0">
                <a:pos x="1967" y="185"/>
              </a:cxn>
              <a:cxn ang="0">
                <a:pos x="1911" y="163"/>
              </a:cxn>
              <a:cxn ang="0">
                <a:pos x="1853" y="141"/>
              </a:cxn>
              <a:cxn ang="0">
                <a:pos x="1794" y="121"/>
              </a:cxn>
              <a:cxn ang="0">
                <a:pos x="1732" y="103"/>
              </a:cxn>
              <a:cxn ang="0">
                <a:pos x="1668" y="85"/>
              </a:cxn>
              <a:cxn ang="0">
                <a:pos x="1602" y="69"/>
              </a:cxn>
              <a:cxn ang="0">
                <a:pos x="1536" y="56"/>
              </a:cxn>
              <a:cxn ang="0">
                <a:pos x="1468" y="44"/>
              </a:cxn>
              <a:cxn ang="0">
                <a:pos x="1399" y="32"/>
              </a:cxn>
              <a:cxn ang="0">
                <a:pos x="1327" y="22"/>
              </a:cxn>
              <a:cxn ang="0">
                <a:pos x="1255" y="14"/>
              </a:cxn>
              <a:cxn ang="0">
                <a:pos x="1181" y="8"/>
              </a:cxn>
              <a:cxn ang="0">
                <a:pos x="1105" y="4"/>
              </a:cxn>
              <a:cxn ang="0">
                <a:pos x="1029" y="0"/>
              </a:cxn>
              <a:cxn ang="0">
                <a:pos x="954" y="0"/>
              </a:cxn>
              <a:cxn ang="0">
                <a:pos x="954" y="0"/>
              </a:cxn>
              <a:cxn ang="0">
                <a:pos x="886" y="0"/>
              </a:cxn>
              <a:cxn ang="0">
                <a:pos x="820" y="2"/>
              </a:cxn>
              <a:cxn ang="0">
                <a:pos x="754" y="6"/>
              </a:cxn>
              <a:cxn ang="0">
                <a:pos x="690" y="10"/>
              </a:cxn>
              <a:cxn ang="0">
                <a:pos x="626" y="16"/>
              </a:cxn>
              <a:cxn ang="0">
                <a:pos x="565" y="24"/>
              </a:cxn>
              <a:cxn ang="0">
                <a:pos x="503" y="34"/>
              </a:cxn>
              <a:cxn ang="0">
                <a:pos x="441" y="42"/>
              </a:cxn>
              <a:cxn ang="0">
                <a:pos x="381" y="54"/>
              </a:cxn>
              <a:cxn ang="0">
                <a:pos x="323" y="65"/>
              </a:cxn>
              <a:cxn ang="0">
                <a:pos x="265" y="79"/>
              </a:cxn>
              <a:cxn ang="0">
                <a:pos x="209" y="93"/>
              </a:cxn>
              <a:cxn ang="0">
                <a:pos x="156" y="109"/>
              </a:cxn>
              <a:cxn ang="0">
                <a:pos x="102" y="125"/>
              </a:cxn>
              <a:cxn ang="0">
                <a:pos x="50" y="143"/>
              </a:cxn>
              <a:cxn ang="0">
                <a:pos x="0" y="161"/>
              </a:cxn>
              <a:cxn ang="0">
                <a:pos x="0" y="726"/>
              </a:cxn>
            </a:cxnLst>
            <a:rect l="0" t="0" r="r" b="b"/>
            <a:pathLst>
              <a:path w="2522" h="726">
                <a:moveTo>
                  <a:pt x="0" y="726"/>
                </a:moveTo>
                <a:lnTo>
                  <a:pt x="2522" y="726"/>
                </a:lnTo>
                <a:lnTo>
                  <a:pt x="2522" y="726"/>
                </a:lnTo>
                <a:lnTo>
                  <a:pt x="2514" y="688"/>
                </a:lnTo>
                <a:lnTo>
                  <a:pt x="2502" y="650"/>
                </a:lnTo>
                <a:lnTo>
                  <a:pt x="2486" y="614"/>
                </a:lnTo>
                <a:lnTo>
                  <a:pt x="2468" y="578"/>
                </a:lnTo>
                <a:lnTo>
                  <a:pt x="2446" y="542"/>
                </a:lnTo>
                <a:lnTo>
                  <a:pt x="2422" y="508"/>
                </a:lnTo>
                <a:lnTo>
                  <a:pt x="2394" y="474"/>
                </a:lnTo>
                <a:lnTo>
                  <a:pt x="2362" y="441"/>
                </a:lnTo>
                <a:lnTo>
                  <a:pt x="2328" y="409"/>
                </a:lnTo>
                <a:lnTo>
                  <a:pt x="2292" y="377"/>
                </a:lnTo>
                <a:lnTo>
                  <a:pt x="2255" y="347"/>
                </a:lnTo>
                <a:lnTo>
                  <a:pt x="2213" y="317"/>
                </a:lnTo>
                <a:lnTo>
                  <a:pt x="2167" y="289"/>
                </a:lnTo>
                <a:lnTo>
                  <a:pt x="2121" y="261"/>
                </a:lnTo>
                <a:lnTo>
                  <a:pt x="2071" y="235"/>
                </a:lnTo>
                <a:lnTo>
                  <a:pt x="2019" y="209"/>
                </a:lnTo>
                <a:lnTo>
                  <a:pt x="1967" y="185"/>
                </a:lnTo>
                <a:lnTo>
                  <a:pt x="1911" y="163"/>
                </a:lnTo>
                <a:lnTo>
                  <a:pt x="1853" y="141"/>
                </a:lnTo>
                <a:lnTo>
                  <a:pt x="1794" y="121"/>
                </a:lnTo>
                <a:lnTo>
                  <a:pt x="1732" y="103"/>
                </a:lnTo>
                <a:lnTo>
                  <a:pt x="1668" y="85"/>
                </a:lnTo>
                <a:lnTo>
                  <a:pt x="1602" y="69"/>
                </a:lnTo>
                <a:lnTo>
                  <a:pt x="1536" y="56"/>
                </a:lnTo>
                <a:lnTo>
                  <a:pt x="1468" y="44"/>
                </a:lnTo>
                <a:lnTo>
                  <a:pt x="1399" y="32"/>
                </a:lnTo>
                <a:lnTo>
                  <a:pt x="1327" y="22"/>
                </a:lnTo>
                <a:lnTo>
                  <a:pt x="1255" y="14"/>
                </a:lnTo>
                <a:lnTo>
                  <a:pt x="1181" y="8"/>
                </a:lnTo>
                <a:lnTo>
                  <a:pt x="1105" y="4"/>
                </a:lnTo>
                <a:lnTo>
                  <a:pt x="1029" y="0"/>
                </a:lnTo>
                <a:lnTo>
                  <a:pt x="954" y="0"/>
                </a:lnTo>
                <a:lnTo>
                  <a:pt x="954" y="0"/>
                </a:lnTo>
                <a:lnTo>
                  <a:pt x="886" y="0"/>
                </a:lnTo>
                <a:lnTo>
                  <a:pt x="820" y="2"/>
                </a:lnTo>
                <a:lnTo>
                  <a:pt x="754" y="6"/>
                </a:lnTo>
                <a:lnTo>
                  <a:pt x="690" y="10"/>
                </a:lnTo>
                <a:lnTo>
                  <a:pt x="626" y="16"/>
                </a:lnTo>
                <a:lnTo>
                  <a:pt x="565" y="24"/>
                </a:lnTo>
                <a:lnTo>
                  <a:pt x="503" y="34"/>
                </a:lnTo>
                <a:lnTo>
                  <a:pt x="441" y="42"/>
                </a:lnTo>
                <a:lnTo>
                  <a:pt x="381" y="54"/>
                </a:lnTo>
                <a:lnTo>
                  <a:pt x="323" y="65"/>
                </a:lnTo>
                <a:lnTo>
                  <a:pt x="265" y="79"/>
                </a:lnTo>
                <a:lnTo>
                  <a:pt x="209" y="93"/>
                </a:lnTo>
                <a:lnTo>
                  <a:pt x="156" y="109"/>
                </a:lnTo>
                <a:lnTo>
                  <a:pt x="102" y="125"/>
                </a:lnTo>
                <a:lnTo>
                  <a:pt x="50" y="143"/>
                </a:lnTo>
                <a:lnTo>
                  <a:pt x="0" y="161"/>
                </a:lnTo>
                <a:lnTo>
                  <a:pt x="0" y="726"/>
                </a:lnTo>
                <a:close/>
              </a:path>
            </a:pathLst>
          </a:custGeom>
          <a:gradFill>
            <a:gsLst>
              <a:gs pos="0">
                <a:srgbClr val="8CB117"/>
              </a:gs>
              <a:gs pos="66000">
                <a:srgbClr val="C9EA60"/>
              </a:gs>
            </a:gsLst>
            <a:lin ang="5400000" scaled="1"/>
          </a:gradFill>
          <a:ln w="9525">
            <a:noFill/>
            <a:round/>
            <a:headEnd/>
            <a:tailEnd/>
          </a:ln>
        </p:spPr>
        <p:txBody>
          <a:bodyPr vert="horz" wrap="square" lIns="91440" tIns="45720" rIns="91440" bIns="45720" numCol="1" anchor="t" anchorCtr="0" compatLnSpc="1">
            <a:prstTxWarp prst="textNoShape">
              <a:avLst/>
            </a:prstTxWarp>
          </a:bodyPr>
          <a:lstStyle/>
          <a:p>
            <a:endParaRPr lang="ar-SA"/>
          </a:p>
        </p:txBody>
      </p:sp>
      <p:pic>
        <p:nvPicPr>
          <p:cNvPr id="82" name="图片 78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79996" y="5791471"/>
            <a:ext cx="2078544" cy="724902"/>
          </a:xfrm>
          <a:prstGeom prst="rect">
            <a:avLst/>
          </a:prstGeom>
        </p:spPr>
      </p:pic>
      <p:grpSp>
        <p:nvGrpSpPr>
          <p:cNvPr id="83" name="Group 82"/>
          <p:cNvGrpSpPr/>
          <p:nvPr/>
        </p:nvGrpSpPr>
        <p:grpSpPr>
          <a:xfrm flipH="1">
            <a:off x="7706301" y="5711252"/>
            <a:ext cx="1481190" cy="805121"/>
            <a:chOff x="3932238" y="1781175"/>
            <a:chExt cx="979488" cy="663576"/>
          </a:xfrm>
          <a:solidFill>
            <a:schemeClr val="accent1"/>
          </a:solidFill>
        </p:grpSpPr>
        <p:sp>
          <p:nvSpPr>
            <p:cNvPr id="84" name="Freeform 20"/>
            <p:cNvSpPr>
              <a:spLocks noEditPoints="1"/>
            </p:cNvSpPr>
            <p:nvPr/>
          </p:nvSpPr>
          <p:spPr bwMode="auto">
            <a:xfrm>
              <a:off x="4067175" y="2233613"/>
              <a:ext cx="211138" cy="211138"/>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41 h 56"/>
                <a:gd name="T12" fmla="*/ 15 w 56"/>
                <a:gd name="T13" fmla="*/ 28 h 56"/>
                <a:gd name="T14" fmla="*/ 28 w 56"/>
                <a:gd name="T15" fmla="*/ 14 h 56"/>
                <a:gd name="T16" fmla="*/ 42 w 56"/>
                <a:gd name="T17" fmla="*/ 28 h 56"/>
                <a:gd name="T18" fmla="*/ 28 w 56"/>
                <a:gd name="T19"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2"/>
                    <a:pt x="0" y="28"/>
                  </a:cubicBezTo>
                  <a:cubicBezTo>
                    <a:pt x="0" y="43"/>
                    <a:pt x="13" y="56"/>
                    <a:pt x="28" y="56"/>
                  </a:cubicBezTo>
                  <a:cubicBezTo>
                    <a:pt x="44" y="56"/>
                    <a:pt x="56" y="43"/>
                    <a:pt x="56" y="28"/>
                  </a:cubicBezTo>
                  <a:cubicBezTo>
                    <a:pt x="56" y="12"/>
                    <a:pt x="44" y="0"/>
                    <a:pt x="28" y="0"/>
                  </a:cubicBezTo>
                  <a:close/>
                  <a:moveTo>
                    <a:pt x="28" y="41"/>
                  </a:moveTo>
                  <a:cubicBezTo>
                    <a:pt x="21" y="41"/>
                    <a:pt x="15" y="35"/>
                    <a:pt x="15" y="28"/>
                  </a:cubicBezTo>
                  <a:cubicBezTo>
                    <a:pt x="15" y="20"/>
                    <a:pt x="21" y="14"/>
                    <a:pt x="28" y="14"/>
                  </a:cubicBezTo>
                  <a:cubicBezTo>
                    <a:pt x="36" y="14"/>
                    <a:pt x="42" y="20"/>
                    <a:pt x="42" y="28"/>
                  </a:cubicBezTo>
                  <a:cubicBezTo>
                    <a:pt x="42" y="35"/>
                    <a:pt x="36" y="41"/>
                    <a:pt x="28" y="41"/>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21"/>
            <p:cNvSpPr>
              <a:spLocks noEditPoints="1"/>
            </p:cNvSpPr>
            <p:nvPr/>
          </p:nvSpPr>
          <p:spPr bwMode="auto">
            <a:xfrm>
              <a:off x="4598988" y="2233613"/>
              <a:ext cx="211138" cy="211138"/>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41 h 56"/>
                <a:gd name="T12" fmla="*/ 15 w 56"/>
                <a:gd name="T13" fmla="*/ 28 h 56"/>
                <a:gd name="T14" fmla="*/ 28 w 56"/>
                <a:gd name="T15" fmla="*/ 14 h 56"/>
                <a:gd name="T16" fmla="*/ 42 w 56"/>
                <a:gd name="T17" fmla="*/ 28 h 56"/>
                <a:gd name="T18" fmla="*/ 28 w 56"/>
                <a:gd name="T19"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2"/>
                    <a:pt x="0" y="28"/>
                  </a:cubicBezTo>
                  <a:cubicBezTo>
                    <a:pt x="0" y="43"/>
                    <a:pt x="13" y="56"/>
                    <a:pt x="28" y="56"/>
                  </a:cubicBezTo>
                  <a:cubicBezTo>
                    <a:pt x="44" y="56"/>
                    <a:pt x="56" y="43"/>
                    <a:pt x="56" y="28"/>
                  </a:cubicBezTo>
                  <a:cubicBezTo>
                    <a:pt x="56" y="12"/>
                    <a:pt x="44" y="0"/>
                    <a:pt x="28" y="0"/>
                  </a:cubicBezTo>
                  <a:close/>
                  <a:moveTo>
                    <a:pt x="28" y="41"/>
                  </a:moveTo>
                  <a:cubicBezTo>
                    <a:pt x="21" y="41"/>
                    <a:pt x="15" y="35"/>
                    <a:pt x="15" y="28"/>
                  </a:cubicBezTo>
                  <a:cubicBezTo>
                    <a:pt x="15" y="20"/>
                    <a:pt x="21" y="14"/>
                    <a:pt x="28" y="14"/>
                  </a:cubicBezTo>
                  <a:cubicBezTo>
                    <a:pt x="36" y="14"/>
                    <a:pt x="42" y="20"/>
                    <a:pt x="42" y="28"/>
                  </a:cubicBezTo>
                  <a:cubicBezTo>
                    <a:pt x="42" y="35"/>
                    <a:pt x="36" y="41"/>
                    <a:pt x="28" y="41"/>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22"/>
            <p:cNvSpPr>
              <a:spLocks noEditPoints="1"/>
            </p:cNvSpPr>
            <p:nvPr/>
          </p:nvSpPr>
          <p:spPr bwMode="auto">
            <a:xfrm>
              <a:off x="3932238" y="1781175"/>
              <a:ext cx="979488" cy="568325"/>
            </a:xfrm>
            <a:custGeom>
              <a:avLst/>
              <a:gdLst>
                <a:gd name="T0" fmla="*/ 219 w 260"/>
                <a:gd name="T1" fmla="*/ 67 h 151"/>
                <a:gd name="T2" fmla="*/ 219 w 260"/>
                <a:gd name="T3" fmla="*/ 20 h 151"/>
                <a:gd name="T4" fmla="*/ 199 w 260"/>
                <a:gd name="T5" fmla="*/ 0 h 151"/>
                <a:gd name="T6" fmla="*/ 89 w 260"/>
                <a:gd name="T7" fmla="*/ 0 h 151"/>
                <a:gd name="T8" fmla="*/ 70 w 260"/>
                <a:gd name="T9" fmla="*/ 20 h 151"/>
                <a:gd name="T10" fmla="*/ 70 w 260"/>
                <a:gd name="T11" fmla="*/ 61 h 151"/>
                <a:gd name="T12" fmla="*/ 57 w 260"/>
                <a:gd name="T13" fmla="*/ 73 h 151"/>
                <a:gd name="T14" fmla="*/ 24 w 260"/>
                <a:gd name="T15" fmla="*/ 73 h 151"/>
                <a:gd name="T16" fmla="*/ 0 w 260"/>
                <a:gd name="T17" fmla="*/ 97 h 151"/>
                <a:gd name="T18" fmla="*/ 0 w 260"/>
                <a:gd name="T19" fmla="*/ 136 h 151"/>
                <a:gd name="T20" fmla="*/ 16 w 260"/>
                <a:gd name="T21" fmla="*/ 151 h 151"/>
                <a:gd name="T22" fmla="*/ 29 w 260"/>
                <a:gd name="T23" fmla="*/ 151 h 151"/>
                <a:gd name="T24" fmla="*/ 29 w 260"/>
                <a:gd name="T25" fmla="*/ 148 h 151"/>
                <a:gd name="T26" fmla="*/ 64 w 260"/>
                <a:gd name="T27" fmla="*/ 113 h 151"/>
                <a:gd name="T28" fmla="*/ 99 w 260"/>
                <a:gd name="T29" fmla="*/ 148 h 151"/>
                <a:gd name="T30" fmla="*/ 99 w 260"/>
                <a:gd name="T31" fmla="*/ 151 h 151"/>
                <a:gd name="T32" fmla="*/ 171 w 260"/>
                <a:gd name="T33" fmla="*/ 151 h 151"/>
                <a:gd name="T34" fmla="*/ 170 w 260"/>
                <a:gd name="T35" fmla="*/ 148 h 151"/>
                <a:gd name="T36" fmla="*/ 205 w 260"/>
                <a:gd name="T37" fmla="*/ 113 h 151"/>
                <a:gd name="T38" fmla="*/ 240 w 260"/>
                <a:gd name="T39" fmla="*/ 148 h 151"/>
                <a:gd name="T40" fmla="*/ 240 w 260"/>
                <a:gd name="T41" fmla="*/ 151 h 151"/>
                <a:gd name="T42" fmla="*/ 245 w 260"/>
                <a:gd name="T43" fmla="*/ 151 h 151"/>
                <a:gd name="T44" fmla="*/ 260 w 260"/>
                <a:gd name="T45" fmla="*/ 136 h 151"/>
                <a:gd name="T46" fmla="*/ 260 w 260"/>
                <a:gd name="T47" fmla="*/ 104 h 151"/>
                <a:gd name="T48" fmla="*/ 219 w 260"/>
                <a:gd name="T49" fmla="*/ 67 h 151"/>
                <a:gd name="T50" fmla="*/ 135 w 260"/>
                <a:gd name="T51" fmla="*/ 72 h 151"/>
                <a:gd name="T52" fmla="*/ 123 w 260"/>
                <a:gd name="T53" fmla="*/ 84 h 151"/>
                <a:gd name="T54" fmla="*/ 96 w 260"/>
                <a:gd name="T55" fmla="*/ 84 h 151"/>
                <a:gd name="T56" fmla="*/ 84 w 260"/>
                <a:gd name="T57" fmla="*/ 72 h 151"/>
                <a:gd name="T58" fmla="*/ 84 w 260"/>
                <a:gd name="T59" fmla="*/ 25 h 151"/>
                <a:gd name="T60" fmla="*/ 96 w 260"/>
                <a:gd name="T61" fmla="*/ 13 h 151"/>
                <a:gd name="T62" fmla="*/ 123 w 260"/>
                <a:gd name="T63" fmla="*/ 13 h 151"/>
                <a:gd name="T64" fmla="*/ 135 w 260"/>
                <a:gd name="T65" fmla="*/ 25 h 151"/>
                <a:gd name="T66" fmla="*/ 135 w 260"/>
                <a:gd name="T67" fmla="*/ 72 h 151"/>
                <a:gd name="T68" fmla="*/ 199 w 260"/>
                <a:gd name="T69" fmla="*/ 72 h 151"/>
                <a:gd name="T70" fmla="*/ 187 w 260"/>
                <a:gd name="T71" fmla="*/ 84 h 151"/>
                <a:gd name="T72" fmla="*/ 160 w 260"/>
                <a:gd name="T73" fmla="*/ 84 h 151"/>
                <a:gd name="T74" fmla="*/ 148 w 260"/>
                <a:gd name="T75" fmla="*/ 72 h 151"/>
                <a:gd name="T76" fmla="*/ 148 w 260"/>
                <a:gd name="T77" fmla="*/ 25 h 151"/>
                <a:gd name="T78" fmla="*/ 160 w 260"/>
                <a:gd name="T79" fmla="*/ 13 h 151"/>
                <a:gd name="T80" fmla="*/ 187 w 260"/>
                <a:gd name="T81" fmla="*/ 13 h 151"/>
                <a:gd name="T82" fmla="*/ 199 w 260"/>
                <a:gd name="T83" fmla="*/ 25 h 151"/>
                <a:gd name="T84" fmla="*/ 199 w 260"/>
                <a:gd name="T85" fmla="*/ 72 h 151"/>
                <a:gd name="T86" fmla="*/ 234 w 260"/>
                <a:gd name="T87" fmla="*/ 101 h 151"/>
                <a:gd name="T88" fmla="*/ 223 w 260"/>
                <a:gd name="T89" fmla="*/ 91 h 151"/>
                <a:gd name="T90" fmla="*/ 234 w 260"/>
                <a:gd name="T91" fmla="*/ 80 h 151"/>
                <a:gd name="T92" fmla="*/ 244 w 260"/>
                <a:gd name="T93" fmla="*/ 91 h 151"/>
                <a:gd name="T94" fmla="*/ 234 w 260"/>
                <a:gd name="T95" fmla="*/ 10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0" h="151">
                  <a:moveTo>
                    <a:pt x="219" y="67"/>
                  </a:moveTo>
                  <a:cubicBezTo>
                    <a:pt x="219" y="52"/>
                    <a:pt x="219" y="49"/>
                    <a:pt x="219" y="20"/>
                  </a:cubicBezTo>
                  <a:cubicBezTo>
                    <a:pt x="219" y="9"/>
                    <a:pt x="210" y="0"/>
                    <a:pt x="199" y="0"/>
                  </a:cubicBezTo>
                  <a:cubicBezTo>
                    <a:pt x="89" y="0"/>
                    <a:pt x="89" y="0"/>
                    <a:pt x="89" y="0"/>
                  </a:cubicBezTo>
                  <a:cubicBezTo>
                    <a:pt x="79" y="0"/>
                    <a:pt x="70" y="9"/>
                    <a:pt x="70" y="20"/>
                  </a:cubicBezTo>
                  <a:cubicBezTo>
                    <a:pt x="70" y="20"/>
                    <a:pt x="70" y="52"/>
                    <a:pt x="70" y="61"/>
                  </a:cubicBezTo>
                  <a:cubicBezTo>
                    <a:pt x="70" y="70"/>
                    <a:pt x="66" y="73"/>
                    <a:pt x="57" y="73"/>
                  </a:cubicBezTo>
                  <a:cubicBezTo>
                    <a:pt x="48" y="73"/>
                    <a:pt x="24" y="73"/>
                    <a:pt x="24" y="73"/>
                  </a:cubicBezTo>
                  <a:cubicBezTo>
                    <a:pt x="10" y="73"/>
                    <a:pt x="0" y="82"/>
                    <a:pt x="0" y="97"/>
                  </a:cubicBezTo>
                  <a:cubicBezTo>
                    <a:pt x="0" y="136"/>
                    <a:pt x="0" y="136"/>
                    <a:pt x="0" y="136"/>
                  </a:cubicBezTo>
                  <a:cubicBezTo>
                    <a:pt x="0" y="144"/>
                    <a:pt x="7" y="151"/>
                    <a:pt x="16" y="151"/>
                  </a:cubicBezTo>
                  <a:cubicBezTo>
                    <a:pt x="29" y="151"/>
                    <a:pt x="29" y="151"/>
                    <a:pt x="29" y="151"/>
                  </a:cubicBezTo>
                  <a:cubicBezTo>
                    <a:pt x="29" y="150"/>
                    <a:pt x="29" y="149"/>
                    <a:pt x="29" y="148"/>
                  </a:cubicBezTo>
                  <a:cubicBezTo>
                    <a:pt x="29" y="128"/>
                    <a:pt x="45" y="113"/>
                    <a:pt x="64" y="113"/>
                  </a:cubicBezTo>
                  <a:cubicBezTo>
                    <a:pt x="83" y="113"/>
                    <a:pt x="99" y="128"/>
                    <a:pt x="99" y="148"/>
                  </a:cubicBezTo>
                  <a:cubicBezTo>
                    <a:pt x="99" y="149"/>
                    <a:pt x="99" y="150"/>
                    <a:pt x="99" y="151"/>
                  </a:cubicBezTo>
                  <a:cubicBezTo>
                    <a:pt x="171" y="151"/>
                    <a:pt x="171" y="151"/>
                    <a:pt x="171" y="151"/>
                  </a:cubicBezTo>
                  <a:cubicBezTo>
                    <a:pt x="170" y="150"/>
                    <a:pt x="170" y="149"/>
                    <a:pt x="170" y="148"/>
                  </a:cubicBezTo>
                  <a:cubicBezTo>
                    <a:pt x="170" y="128"/>
                    <a:pt x="186" y="113"/>
                    <a:pt x="205" y="113"/>
                  </a:cubicBezTo>
                  <a:cubicBezTo>
                    <a:pt x="225" y="113"/>
                    <a:pt x="240" y="128"/>
                    <a:pt x="240" y="148"/>
                  </a:cubicBezTo>
                  <a:cubicBezTo>
                    <a:pt x="240" y="149"/>
                    <a:pt x="240" y="150"/>
                    <a:pt x="240" y="151"/>
                  </a:cubicBezTo>
                  <a:cubicBezTo>
                    <a:pt x="245" y="151"/>
                    <a:pt x="245" y="151"/>
                    <a:pt x="245" y="151"/>
                  </a:cubicBezTo>
                  <a:cubicBezTo>
                    <a:pt x="253" y="151"/>
                    <a:pt x="260" y="144"/>
                    <a:pt x="260" y="136"/>
                  </a:cubicBezTo>
                  <a:cubicBezTo>
                    <a:pt x="260" y="104"/>
                    <a:pt x="260" y="104"/>
                    <a:pt x="260" y="104"/>
                  </a:cubicBezTo>
                  <a:cubicBezTo>
                    <a:pt x="260" y="81"/>
                    <a:pt x="249" y="67"/>
                    <a:pt x="219" y="67"/>
                  </a:cubicBezTo>
                  <a:close/>
                  <a:moveTo>
                    <a:pt x="135" y="72"/>
                  </a:moveTo>
                  <a:cubicBezTo>
                    <a:pt x="135" y="79"/>
                    <a:pt x="129" y="84"/>
                    <a:pt x="123" y="84"/>
                  </a:cubicBezTo>
                  <a:cubicBezTo>
                    <a:pt x="96" y="84"/>
                    <a:pt x="96" y="84"/>
                    <a:pt x="96" y="84"/>
                  </a:cubicBezTo>
                  <a:cubicBezTo>
                    <a:pt x="89" y="84"/>
                    <a:pt x="84" y="79"/>
                    <a:pt x="84" y="72"/>
                  </a:cubicBezTo>
                  <a:cubicBezTo>
                    <a:pt x="84" y="25"/>
                    <a:pt x="84" y="25"/>
                    <a:pt x="84" y="25"/>
                  </a:cubicBezTo>
                  <a:cubicBezTo>
                    <a:pt x="84" y="19"/>
                    <a:pt x="89" y="13"/>
                    <a:pt x="96" y="13"/>
                  </a:cubicBezTo>
                  <a:cubicBezTo>
                    <a:pt x="123" y="13"/>
                    <a:pt x="123" y="13"/>
                    <a:pt x="123" y="13"/>
                  </a:cubicBezTo>
                  <a:cubicBezTo>
                    <a:pt x="129" y="13"/>
                    <a:pt x="135" y="19"/>
                    <a:pt x="135" y="25"/>
                  </a:cubicBezTo>
                  <a:lnTo>
                    <a:pt x="135" y="72"/>
                  </a:lnTo>
                  <a:close/>
                  <a:moveTo>
                    <a:pt x="199" y="72"/>
                  </a:moveTo>
                  <a:cubicBezTo>
                    <a:pt x="199" y="79"/>
                    <a:pt x="194" y="84"/>
                    <a:pt x="187" y="84"/>
                  </a:cubicBezTo>
                  <a:cubicBezTo>
                    <a:pt x="160" y="84"/>
                    <a:pt x="160" y="84"/>
                    <a:pt x="160" y="84"/>
                  </a:cubicBezTo>
                  <a:cubicBezTo>
                    <a:pt x="153" y="84"/>
                    <a:pt x="148" y="79"/>
                    <a:pt x="148" y="72"/>
                  </a:cubicBezTo>
                  <a:cubicBezTo>
                    <a:pt x="148" y="25"/>
                    <a:pt x="148" y="25"/>
                    <a:pt x="148" y="25"/>
                  </a:cubicBezTo>
                  <a:cubicBezTo>
                    <a:pt x="148" y="19"/>
                    <a:pt x="153" y="13"/>
                    <a:pt x="160" y="13"/>
                  </a:cubicBezTo>
                  <a:cubicBezTo>
                    <a:pt x="187" y="13"/>
                    <a:pt x="187" y="13"/>
                    <a:pt x="187" y="13"/>
                  </a:cubicBezTo>
                  <a:cubicBezTo>
                    <a:pt x="194" y="13"/>
                    <a:pt x="199" y="19"/>
                    <a:pt x="199" y="25"/>
                  </a:cubicBezTo>
                  <a:lnTo>
                    <a:pt x="199" y="72"/>
                  </a:lnTo>
                  <a:close/>
                  <a:moveTo>
                    <a:pt x="234" y="101"/>
                  </a:moveTo>
                  <a:cubicBezTo>
                    <a:pt x="228" y="101"/>
                    <a:pt x="223" y="96"/>
                    <a:pt x="223" y="91"/>
                  </a:cubicBezTo>
                  <a:cubicBezTo>
                    <a:pt x="223" y="85"/>
                    <a:pt x="228" y="80"/>
                    <a:pt x="234" y="80"/>
                  </a:cubicBezTo>
                  <a:cubicBezTo>
                    <a:pt x="239" y="80"/>
                    <a:pt x="244" y="85"/>
                    <a:pt x="244" y="91"/>
                  </a:cubicBezTo>
                  <a:cubicBezTo>
                    <a:pt x="244" y="96"/>
                    <a:pt x="239" y="101"/>
                    <a:pt x="234" y="101"/>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29110604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1000"/>
                                        <p:tgtEl>
                                          <p:spTgt spid="55"/>
                                        </p:tgtEl>
                                      </p:cBhvr>
                                    </p:animEffect>
                                  </p:childTnLst>
                                </p:cTn>
                              </p:par>
                              <p:par>
                                <p:cTn id="8" presetID="10" presetClass="entr" presetSubtype="0" fill="hold" nodeType="withEffect">
                                  <p:stCondLst>
                                    <p:cond delay="0"/>
                                  </p:stCondLst>
                                  <p:childTnLst>
                                    <p:set>
                                      <p:cBhvr>
                                        <p:cTn id="9" dur="1" fill="hold">
                                          <p:stCondLst>
                                            <p:cond delay="0"/>
                                          </p:stCondLst>
                                        </p:cTn>
                                        <p:tgtEl>
                                          <p:spTgt spid="83"/>
                                        </p:tgtEl>
                                        <p:attrNameLst>
                                          <p:attrName>style.visibility</p:attrName>
                                        </p:attrNameLst>
                                      </p:cBhvr>
                                      <p:to>
                                        <p:strVal val="visible"/>
                                      </p:to>
                                    </p:set>
                                    <p:animEffect transition="in" filter="fade">
                                      <p:cBhvr>
                                        <p:cTn id="10" dur="1000"/>
                                        <p:tgtEl>
                                          <p:spTgt spid="83"/>
                                        </p:tgtEl>
                                      </p:cBhvr>
                                    </p:animEffect>
                                  </p:childTnLst>
                                </p:cTn>
                              </p:par>
                              <p:par>
                                <p:cTn id="11" presetID="10" presetClass="entr" presetSubtype="0" fill="hold" nodeType="withEffect">
                                  <p:stCondLst>
                                    <p:cond delay="0"/>
                                  </p:stCondLst>
                                  <p:childTnLst>
                                    <p:set>
                                      <p:cBhvr>
                                        <p:cTn id="12" dur="1" fill="hold">
                                          <p:stCondLst>
                                            <p:cond delay="0"/>
                                          </p:stCondLst>
                                        </p:cTn>
                                        <p:tgtEl>
                                          <p:spTgt spid="124"/>
                                        </p:tgtEl>
                                        <p:attrNameLst>
                                          <p:attrName>style.visibility</p:attrName>
                                        </p:attrNameLst>
                                      </p:cBhvr>
                                      <p:to>
                                        <p:strVal val="visible"/>
                                      </p:to>
                                    </p:set>
                                    <p:animEffect transition="in" filter="fade">
                                      <p:cBhvr>
                                        <p:cTn id="13" dur="1000"/>
                                        <p:tgtEl>
                                          <p:spTgt spid="124"/>
                                        </p:tgtEl>
                                      </p:cBhvr>
                                    </p:animEffect>
                                  </p:childTnLst>
                                </p:cTn>
                              </p:par>
                              <p:par>
                                <p:cTn id="14" presetID="10" presetClass="entr" presetSubtype="0" fill="hold" nodeType="withEffect">
                                  <p:stCondLst>
                                    <p:cond delay="0"/>
                                  </p:stCondLst>
                                  <p:childTnLst>
                                    <p:set>
                                      <p:cBhvr>
                                        <p:cTn id="15" dur="1" fill="hold">
                                          <p:stCondLst>
                                            <p:cond delay="0"/>
                                          </p:stCondLst>
                                        </p:cTn>
                                        <p:tgtEl>
                                          <p:spTgt spid="113"/>
                                        </p:tgtEl>
                                        <p:attrNameLst>
                                          <p:attrName>style.visibility</p:attrName>
                                        </p:attrNameLst>
                                      </p:cBhvr>
                                      <p:to>
                                        <p:strVal val="visible"/>
                                      </p:to>
                                    </p:set>
                                    <p:animEffect transition="in" filter="fade">
                                      <p:cBhvr>
                                        <p:cTn id="16" dur="1000"/>
                                        <p:tgtEl>
                                          <p:spTgt spid="113"/>
                                        </p:tgtEl>
                                      </p:cBhvr>
                                    </p:animEffect>
                                  </p:childTnLst>
                                </p:cTn>
                              </p:par>
                              <p:par>
                                <p:cTn id="17" presetID="10" presetClass="entr" presetSubtype="0" fill="hold" nodeType="withEffect">
                                  <p:stCondLst>
                                    <p:cond delay="0"/>
                                  </p:stCondLst>
                                  <p:childTnLst>
                                    <p:set>
                                      <p:cBhvr>
                                        <p:cTn id="18" dur="1" fill="hold">
                                          <p:stCondLst>
                                            <p:cond delay="0"/>
                                          </p:stCondLst>
                                        </p:cTn>
                                        <p:tgtEl>
                                          <p:spTgt spid="144"/>
                                        </p:tgtEl>
                                        <p:attrNameLst>
                                          <p:attrName>style.visibility</p:attrName>
                                        </p:attrNameLst>
                                      </p:cBhvr>
                                      <p:to>
                                        <p:strVal val="visible"/>
                                      </p:to>
                                    </p:set>
                                    <p:animEffect transition="in" filter="fade">
                                      <p:cBhvr>
                                        <p:cTn id="19" dur="1000"/>
                                        <p:tgtEl>
                                          <p:spTgt spid="144"/>
                                        </p:tgtEl>
                                      </p:cBhvr>
                                    </p:animEffect>
                                  </p:childTnLst>
                                </p:cTn>
                              </p:par>
                              <p:par>
                                <p:cTn id="20" presetID="10" presetClass="entr" presetSubtype="0" fill="hold" nodeType="withEffect">
                                  <p:stCondLst>
                                    <p:cond delay="0"/>
                                  </p:stCondLst>
                                  <p:childTnLst>
                                    <p:set>
                                      <p:cBhvr>
                                        <p:cTn id="21" dur="1" fill="hold">
                                          <p:stCondLst>
                                            <p:cond delay="0"/>
                                          </p:stCondLst>
                                        </p:cTn>
                                        <p:tgtEl>
                                          <p:spTgt spid="137"/>
                                        </p:tgtEl>
                                        <p:attrNameLst>
                                          <p:attrName>style.visibility</p:attrName>
                                        </p:attrNameLst>
                                      </p:cBhvr>
                                      <p:to>
                                        <p:strVal val="visible"/>
                                      </p:to>
                                    </p:set>
                                    <p:animEffect transition="in" filter="fade">
                                      <p:cBhvr>
                                        <p:cTn id="22" dur="1000"/>
                                        <p:tgtEl>
                                          <p:spTgt spid="13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35"/>
                                        </p:tgtEl>
                                        <p:attrNameLst>
                                          <p:attrName>style.visibility</p:attrName>
                                        </p:attrNameLst>
                                      </p:cBhvr>
                                      <p:to>
                                        <p:strVal val="visible"/>
                                      </p:to>
                                    </p:set>
                                    <p:animEffect transition="in" filter="fade">
                                      <p:cBhvr>
                                        <p:cTn id="25" dur="1000"/>
                                        <p:tgtEl>
                                          <p:spTgt spid="13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56"/>
                                        </p:tgtEl>
                                        <p:attrNameLst>
                                          <p:attrName>style.visibility</p:attrName>
                                        </p:attrNameLst>
                                      </p:cBhvr>
                                      <p:to>
                                        <p:strVal val="visible"/>
                                      </p:to>
                                    </p:set>
                                    <p:animEffect transition="in" filter="fade">
                                      <p:cBhvr>
                                        <p:cTn id="31" dur="1000"/>
                                        <p:tgtEl>
                                          <p:spTgt spid="5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fade">
                                      <p:cBhvr>
                                        <p:cTn id="34" dur="1000"/>
                                        <p:tgtEl>
                                          <p:spTgt spid="5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58"/>
                                        </p:tgtEl>
                                        <p:attrNameLst>
                                          <p:attrName>style.visibility</p:attrName>
                                        </p:attrNameLst>
                                      </p:cBhvr>
                                      <p:to>
                                        <p:strVal val="visible"/>
                                      </p:to>
                                    </p:set>
                                    <p:animEffect transition="in" filter="fade">
                                      <p:cBhvr>
                                        <p:cTn id="37" dur="1000"/>
                                        <p:tgtEl>
                                          <p:spTgt spid="5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9"/>
                                        </p:tgtEl>
                                        <p:attrNameLst>
                                          <p:attrName>style.visibility</p:attrName>
                                        </p:attrNameLst>
                                      </p:cBhvr>
                                      <p:to>
                                        <p:strVal val="visible"/>
                                      </p:to>
                                    </p:set>
                                    <p:animEffect transition="in" filter="fade">
                                      <p:cBhvr>
                                        <p:cTn id="40" dur="1000"/>
                                        <p:tgtEl>
                                          <p:spTgt spid="5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0"/>
                                        </p:tgtEl>
                                        <p:attrNameLst>
                                          <p:attrName>style.visibility</p:attrName>
                                        </p:attrNameLst>
                                      </p:cBhvr>
                                      <p:to>
                                        <p:strVal val="visible"/>
                                      </p:to>
                                    </p:set>
                                    <p:animEffect transition="in" filter="fade">
                                      <p:cBhvr>
                                        <p:cTn id="43" dur="1000"/>
                                        <p:tgtEl>
                                          <p:spTgt spid="60"/>
                                        </p:tgtEl>
                                      </p:cBhvr>
                                    </p:animEffect>
                                  </p:childTnLst>
                                </p:cTn>
                              </p:par>
                              <p:par>
                                <p:cTn id="44" presetID="10" presetClass="entr" presetSubtype="0" fill="hold" nodeType="withEffect">
                                  <p:stCondLst>
                                    <p:cond delay="0"/>
                                  </p:stCondLst>
                                  <p:childTnLst>
                                    <p:set>
                                      <p:cBhvr>
                                        <p:cTn id="45" dur="1" fill="hold">
                                          <p:stCondLst>
                                            <p:cond delay="0"/>
                                          </p:stCondLst>
                                        </p:cTn>
                                        <p:tgtEl>
                                          <p:spTgt spid="61"/>
                                        </p:tgtEl>
                                        <p:attrNameLst>
                                          <p:attrName>style.visibility</p:attrName>
                                        </p:attrNameLst>
                                      </p:cBhvr>
                                      <p:to>
                                        <p:strVal val="visible"/>
                                      </p:to>
                                    </p:set>
                                    <p:animEffect transition="in" filter="fade">
                                      <p:cBhvr>
                                        <p:cTn id="46" dur="1000"/>
                                        <p:tgtEl>
                                          <p:spTgt spid="6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4"/>
                                        </p:tgtEl>
                                        <p:attrNameLst>
                                          <p:attrName>style.visibility</p:attrName>
                                        </p:attrNameLst>
                                      </p:cBhvr>
                                      <p:to>
                                        <p:strVal val="visible"/>
                                      </p:to>
                                    </p:set>
                                    <p:animEffect transition="in" filter="fade">
                                      <p:cBhvr>
                                        <p:cTn id="49" dur="1000"/>
                                        <p:tgtEl>
                                          <p:spTgt spid="64"/>
                                        </p:tgtEl>
                                      </p:cBhvr>
                                    </p:animEffect>
                                  </p:childTnLst>
                                </p:cTn>
                              </p:par>
                              <p:par>
                                <p:cTn id="50" presetID="10" presetClass="entr" presetSubtype="0" fill="hold" nodeType="withEffect">
                                  <p:stCondLst>
                                    <p:cond delay="0"/>
                                  </p:stCondLst>
                                  <p:childTnLst>
                                    <p:set>
                                      <p:cBhvr>
                                        <p:cTn id="51" dur="1" fill="hold">
                                          <p:stCondLst>
                                            <p:cond delay="0"/>
                                          </p:stCondLst>
                                        </p:cTn>
                                        <p:tgtEl>
                                          <p:spTgt spid="65"/>
                                        </p:tgtEl>
                                        <p:attrNameLst>
                                          <p:attrName>style.visibility</p:attrName>
                                        </p:attrNameLst>
                                      </p:cBhvr>
                                      <p:to>
                                        <p:strVal val="visible"/>
                                      </p:to>
                                    </p:set>
                                    <p:animEffect transition="in" filter="fade">
                                      <p:cBhvr>
                                        <p:cTn id="52" dur="1000"/>
                                        <p:tgtEl>
                                          <p:spTgt spid="65"/>
                                        </p:tgtEl>
                                      </p:cBhvr>
                                    </p:animEffect>
                                  </p:childTnLst>
                                </p:cTn>
                              </p:par>
                              <p:par>
                                <p:cTn id="53" presetID="10" presetClass="entr" presetSubtype="0" fill="hold" nodeType="withEffect">
                                  <p:stCondLst>
                                    <p:cond delay="0"/>
                                  </p:stCondLst>
                                  <p:childTnLst>
                                    <p:set>
                                      <p:cBhvr>
                                        <p:cTn id="54" dur="1" fill="hold">
                                          <p:stCondLst>
                                            <p:cond delay="0"/>
                                          </p:stCondLst>
                                        </p:cTn>
                                        <p:tgtEl>
                                          <p:spTgt spid="68"/>
                                        </p:tgtEl>
                                        <p:attrNameLst>
                                          <p:attrName>style.visibility</p:attrName>
                                        </p:attrNameLst>
                                      </p:cBhvr>
                                      <p:to>
                                        <p:strVal val="visible"/>
                                      </p:to>
                                    </p:set>
                                    <p:animEffect transition="in" filter="fade">
                                      <p:cBhvr>
                                        <p:cTn id="55" dur="1000"/>
                                        <p:tgtEl>
                                          <p:spTgt spid="68"/>
                                        </p:tgtEl>
                                      </p:cBhvr>
                                    </p:animEffect>
                                  </p:childTnLst>
                                </p:cTn>
                              </p:par>
                              <p:par>
                                <p:cTn id="56" presetID="10" presetClass="entr" presetSubtype="0" fill="hold" nodeType="withEffect">
                                  <p:stCondLst>
                                    <p:cond delay="0"/>
                                  </p:stCondLst>
                                  <p:childTnLst>
                                    <p:set>
                                      <p:cBhvr>
                                        <p:cTn id="57" dur="1" fill="hold">
                                          <p:stCondLst>
                                            <p:cond delay="0"/>
                                          </p:stCondLst>
                                        </p:cTn>
                                        <p:tgtEl>
                                          <p:spTgt spid="71"/>
                                        </p:tgtEl>
                                        <p:attrNameLst>
                                          <p:attrName>style.visibility</p:attrName>
                                        </p:attrNameLst>
                                      </p:cBhvr>
                                      <p:to>
                                        <p:strVal val="visible"/>
                                      </p:to>
                                    </p:set>
                                    <p:animEffect transition="in" filter="fade">
                                      <p:cBhvr>
                                        <p:cTn id="58" dur="1000"/>
                                        <p:tgtEl>
                                          <p:spTgt spid="71"/>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74"/>
                                        </p:tgtEl>
                                        <p:attrNameLst>
                                          <p:attrName>style.visibility</p:attrName>
                                        </p:attrNameLst>
                                      </p:cBhvr>
                                      <p:to>
                                        <p:strVal val="visible"/>
                                      </p:to>
                                    </p:set>
                                    <p:animEffect transition="in" filter="fade">
                                      <p:cBhvr>
                                        <p:cTn id="61" dur="1000"/>
                                        <p:tgtEl>
                                          <p:spTgt spid="74"/>
                                        </p:tgtEl>
                                      </p:cBhvr>
                                    </p:animEffect>
                                  </p:childTnLst>
                                </p:cTn>
                              </p:par>
                              <p:par>
                                <p:cTn id="62" presetID="10" presetClass="entr" presetSubtype="0" fill="hold" nodeType="withEffect">
                                  <p:stCondLst>
                                    <p:cond delay="0"/>
                                  </p:stCondLst>
                                  <p:childTnLst>
                                    <p:set>
                                      <p:cBhvr>
                                        <p:cTn id="63" dur="1" fill="hold">
                                          <p:stCondLst>
                                            <p:cond delay="0"/>
                                          </p:stCondLst>
                                        </p:cTn>
                                        <p:tgtEl>
                                          <p:spTgt spid="75"/>
                                        </p:tgtEl>
                                        <p:attrNameLst>
                                          <p:attrName>style.visibility</p:attrName>
                                        </p:attrNameLst>
                                      </p:cBhvr>
                                      <p:to>
                                        <p:strVal val="visible"/>
                                      </p:to>
                                    </p:set>
                                    <p:animEffect transition="in" filter="fade">
                                      <p:cBhvr>
                                        <p:cTn id="64" dur="1000"/>
                                        <p:tgtEl>
                                          <p:spTgt spid="75"/>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87"/>
                                        </p:tgtEl>
                                        <p:attrNameLst>
                                          <p:attrName>style.visibility</p:attrName>
                                        </p:attrNameLst>
                                      </p:cBhvr>
                                      <p:to>
                                        <p:strVal val="visible"/>
                                      </p:to>
                                    </p:set>
                                    <p:animEffect transition="in" filter="fade">
                                      <p:cBhvr>
                                        <p:cTn id="67" dur="1000"/>
                                        <p:tgtEl>
                                          <p:spTgt spid="87"/>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88"/>
                                        </p:tgtEl>
                                        <p:attrNameLst>
                                          <p:attrName>style.visibility</p:attrName>
                                        </p:attrNameLst>
                                      </p:cBhvr>
                                      <p:to>
                                        <p:strVal val="visible"/>
                                      </p:to>
                                    </p:set>
                                    <p:animEffect transition="in" filter="fade">
                                      <p:cBhvr>
                                        <p:cTn id="70" dur="1000"/>
                                        <p:tgtEl>
                                          <p:spTgt spid="88"/>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89"/>
                                        </p:tgtEl>
                                        <p:attrNameLst>
                                          <p:attrName>style.visibility</p:attrName>
                                        </p:attrNameLst>
                                      </p:cBhvr>
                                      <p:to>
                                        <p:strVal val="visible"/>
                                      </p:to>
                                    </p:set>
                                    <p:animEffect transition="in" filter="fade">
                                      <p:cBhvr>
                                        <p:cTn id="73" dur="1000"/>
                                        <p:tgtEl>
                                          <p:spTgt spid="89"/>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90"/>
                                        </p:tgtEl>
                                        <p:attrNameLst>
                                          <p:attrName>style.visibility</p:attrName>
                                        </p:attrNameLst>
                                      </p:cBhvr>
                                      <p:to>
                                        <p:strVal val="visible"/>
                                      </p:to>
                                    </p:set>
                                    <p:animEffect transition="in" filter="fade">
                                      <p:cBhvr>
                                        <p:cTn id="76" dur="1000"/>
                                        <p:tgtEl>
                                          <p:spTgt spid="90"/>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91"/>
                                        </p:tgtEl>
                                        <p:attrNameLst>
                                          <p:attrName>style.visibility</p:attrName>
                                        </p:attrNameLst>
                                      </p:cBhvr>
                                      <p:to>
                                        <p:strVal val="visible"/>
                                      </p:to>
                                    </p:set>
                                    <p:animEffect transition="in" filter="fade">
                                      <p:cBhvr>
                                        <p:cTn id="79" dur="1000"/>
                                        <p:tgtEl>
                                          <p:spTgt spid="91"/>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92"/>
                                        </p:tgtEl>
                                        <p:attrNameLst>
                                          <p:attrName>style.visibility</p:attrName>
                                        </p:attrNameLst>
                                      </p:cBhvr>
                                      <p:to>
                                        <p:strVal val="visible"/>
                                      </p:to>
                                    </p:set>
                                    <p:animEffect transition="in" filter="fade">
                                      <p:cBhvr>
                                        <p:cTn id="82" dur="1000"/>
                                        <p:tgtEl>
                                          <p:spTgt spid="92"/>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93"/>
                                        </p:tgtEl>
                                        <p:attrNameLst>
                                          <p:attrName>style.visibility</p:attrName>
                                        </p:attrNameLst>
                                      </p:cBhvr>
                                      <p:to>
                                        <p:strVal val="visible"/>
                                      </p:to>
                                    </p:set>
                                    <p:animEffect transition="in" filter="fade">
                                      <p:cBhvr>
                                        <p:cTn id="85" dur="1000"/>
                                        <p:tgtEl>
                                          <p:spTgt spid="93"/>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94"/>
                                        </p:tgtEl>
                                        <p:attrNameLst>
                                          <p:attrName>style.visibility</p:attrName>
                                        </p:attrNameLst>
                                      </p:cBhvr>
                                      <p:to>
                                        <p:strVal val="visible"/>
                                      </p:to>
                                    </p:set>
                                    <p:animEffect transition="in" filter="fade">
                                      <p:cBhvr>
                                        <p:cTn id="88" dur="1000"/>
                                        <p:tgtEl>
                                          <p:spTgt spid="94"/>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95"/>
                                        </p:tgtEl>
                                        <p:attrNameLst>
                                          <p:attrName>style.visibility</p:attrName>
                                        </p:attrNameLst>
                                      </p:cBhvr>
                                      <p:to>
                                        <p:strVal val="visible"/>
                                      </p:to>
                                    </p:set>
                                    <p:animEffect transition="in" filter="fade">
                                      <p:cBhvr>
                                        <p:cTn id="91" dur="1000"/>
                                        <p:tgtEl>
                                          <p:spTgt spid="95"/>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96"/>
                                        </p:tgtEl>
                                        <p:attrNameLst>
                                          <p:attrName>style.visibility</p:attrName>
                                        </p:attrNameLst>
                                      </p:cBhvr>
                                      <p:to>
                                        <p:strVal val="visible"/>
                                      </p:to>
                                    </p:set>
                                    <p:animEffect transition="in" filter="fade">
                                      <p:cBhvr>
                                        <p:cTn id="94" dur="1000"/>
                                        <p:tgtEl>
                                          <p:spTgt spid="96"/>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97"/>
                                        </p:tgtEl>
                                        <p:attrNameLst>
                                          <p:attrName>style.visibility</p:attrName>
                                        </p:attrNameLst>
                                      </p:cBhvr>
                                      <p:to>
                                        <p:strVal val="visible"/>
                                      </p:to>
                                    </p:set>
                                    <p:animEffect transition="in" filter="fade">
                                      <p:cBhvr>
                                        <p:cTn id="97" dur="1000"/>
                                        <p:tgtEl>
                                          <p:spTgt spid="97"/>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98"/>
                                        </p:tgtEl>
                                        <p:attrNameLst>
                                          <p:attrName>style.visibility</p:attrName>
                                        </p:attrNameLst>
                                      </p:cBhvr>
                                      <p:to>
                                        <p:strVal val="visible"/>
                                      </p:to>
                                    </p:set>
                                    <p:animEffect transition="in" filter="fade">
                                      <p:cBhvr>
                                        <p:cTn id="100" dur="1000"/>
                                        <p:tgtEl>
                                          <p:spTgt spid="9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99"/>
                                        </p:tgtEl>
                                        <p:attrNameLst>
                                          <p:attrName>style.visibility</p:attrName>
                                        </p:attrNameLst>
                                      </p:cBhvr>
                                      <p:to>
                                        <p:strVal val="visible"/>
                                      </p:to>
                                    </p:set>
                                    <p:animEffect transition="in" filter="fade">
                                      <p:cBhvr>
                                        <p:cTn id="103" dur="1000"/>
                                        <p:tgtEl>
                                          <p:spTgt spid="99"/>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100"/>
                                        </p:tgtEl>
                                        <p:attrNameLst>
                                          <p:attrName>style.visibility</p:attrName>
                                        </p:attrNameLst>
                                      </p:cBhvr>
                                      <p:to>
                                        <p:strVal val="visible"/>
                                      </p:to>
                                    </p:set>
                                    <p:animEffect transition="in" filter="fade">
                                      <p:cBhvr>
                                        <p:cTn id="106" dur="1000"/>
                                        <p:tgtEl>
                                          <p:spTgt spid="100"/>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01"/>
                                        </p:tgtEl>
                                        <p:attrNameLst>
                                          <p:attrName>style.visibility</p:attrName>
                                        </p:attrNameLst>
                                      </p:cBhvr>
                                      <p:to>
                                        <p:strVal val="visible"/>
                                      </p:to>
                                    </p:set>
                                    <p:animEffect transition="in" filter="fade">
                                      <p:cBhvr>
                                        <p:cTn id="109" dur="1000"/>
                                        <p:tgtEl>
                                          <p:spTgt spid="101"/>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102"/>
                                        </p:tgtEl>
                                        <p:attrNameLst>
                                          <p:attrName>style.visibility</p:attrName>
                                        </p:attrNameLst>
                                      </p:cBhvr>
                                      <p:to>
                                        <p:strVal val="visible"/>
                                      </p:to>
                                    </p:set>
                                    <p:animEffect transition="in" filter="fade">
                                      <p:cBhvr>
                                        <p:cTn id="112" dur="1000"/>
                                        <p:tgtEl>
                                          <p:spTgt spid="102"/>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03"/>
                                        </p:tgtEl>
                                        <p:attrNameLst>
                                          <p:attrName>style.visibility</p:attrName>
                                        </p:attrNameLst>
                                      </p:cBhvr>
                                      <p:to>
                                        <p:strVal val="visible"/>
                                      </p:to>
                                    </p:set>
                                    <p:animEffect transition="in" filter="fade">
                                      <p:cBhvr>
                                        <p:cTn id="115" dur="1000"/>
                                        <p:tgtEl>
                                          <p:spTgt spid="103"/>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104"/>
                                        </p:tgtEl>
                                        <p:attrNameLst>
                                          <p:attrName>style.visibility</p:attrName>
                                        </p:attrNameLst>
                                      </p:cBhvr>
                                      <p:to>
                                        <p:strVal val="visible"/>
                                      </p:to>
                                    </p:set>
                                    <p:animEffect transition="in" filter="fade">
                                      <p:cBhvr>
                                        <p:cTn id="118" dur="1000"/>
                                        <p:tgtEl>
                                          <p:spTgt spid="104"/>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105"/>
                                        </p:tgtEl>
                                        <p:attrNameLst>
                                          <p:attrName>style.visibility</p:attrName>
                                        </p:attrNameLst>
                                      </p:cBhvr>
                                      <p:to>
                                        <p:strVal val="visible"/>
                                      </p:to>
                                    </p:set>
                                    <p:animEffect transition="in" filter="fade">
                                      <p:cBhvr>
                                        <p:cTn id="121" dur="1000"/>
                                        <p:tgtEl>
                                          <p:spTgt spid="105"/>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2"/>
                                        </p:tgtEl>
                                        <p:attrNameLst>
                                          <p:attrName>style.visibility</p:attrName>
                                        </p:attrNameLst>
                                      </p:cBhvr>
                                      <p:to>
                                        <p:strVal val="visible"/>
                                      </p:to>
                                    </p:set>
                                    <p:animEffect transition="in" filter="fade">
                                      <p:cBhvr>
                                        <p:cTn id="124" dur="1000"/>
                                        <p:tgtEl>
                                          <p:spTgt spid="2"/>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fade">
                                      <p:cBhvr>
                                        <p:cTn id="127" dur="1000"/>
                                        <p:tgtEl>
                                          <p:spTgt spid="107"/>
                                        </p:tgtEl>
                                      </p:cBhvr>
                                    </p:animEffect>
                                  </p:childTnLst>
                                </p:cTn>
                              </p:par>
                              <p:par>
                                <p:cTn id="128" presetID="10" presetClass="entr" presetSubtype="0" fill="hold" grpId="0" nodeType="withEffect">
                                  <p:stCondLst>
                                    <p:cond delay="0"/>
                                  </p:stCondLst>
                                  <p:childTnLst>
                                    <p:set>
                                      <p:cBhvr>
                                        <p:cTn id="129" dur="1" fill="hold">
                                          <p:stCondLst>
                                            <p:cond delay="0"/>
                                          </p:stCondLst>
                                        </p:cTn>
                                        <p:tgtEl>
                                          <p:spTgt spid="108"/>
                                        </p:tgtEl>
                                        <p:attrNameLst>
                                          <p:attrName>style.visibility</p:attrName>
                                        </p:attrNameLst>
                                      </p:cBhvr>
                                      <p:to>
                                        <p:strVal val="visible"/>
                                      </p:to>
                                    </p:set>
                                    <p:animEffect transition="in" filter="fade">
                                      <p:cBhvr>
                                        <p:cTn id="130" dur="1000"/>
                                        <p:tgtEl>
                                          <p:spTgt spid="108"/>
                                        </p:tgtEl>
                                      </p:cBhvr>
                                    </p:animEffect>
                                  </p:childTnLst>
                                </p:cTn>
                              </p:par>
                              <p:par>
                                <p:cTn id="131" presetID="10" presetClass="entr" presetSubtype="0" fill="hold" grpId="0" nodeType="withEffect">
                                  <p:stCondLst>
                                    <p:cond delay="0"/>
                                  </p:stCondLst>
                                  <p:childTnLst>
                                    <p:set>
                                      <p:cBhvr>
                                        <p:cTn id="132" dur="1" fill="hold">
                                          <p:stCondLst>
                                            <p:cond delay="0"/>
                                          </p:stCondLst>
                                        </p:cTn>
                                        <p:tgtEl>
                                          <p:spTgt spid="109"/>
                                        </p:tgtEl>
                                        <p:attrNameLst>
                                          <p:attrName>style.visibility</p:attrName>
                                        </p:attrNameLst>
                                      </p:cBhvr>
                                      <p:to>
                                        <p:strVal val="visible"/>
                                      </p:to>
                                    </p:set>
                                    <p:animEffect transition="in" filter="fade">
                                      <p:cBhvr>
                                        <p:cTn id="133" dur="1000"/>
                                        <p:tgtEl>
                                          <p:spTgt spid="109"/>
                                        </p:tgtEl>
                                      </p:cBhvr>
                                    </p:animEffect>
                                  </p:childTnLst>
                                </p:cTn>
                              </p:par>
                              <p:par>
                                <p:cTn id="134" presetID="10" presetClass="entr" presetSubtype="0" fill="hold" grpId="0" nodeType="withEffect">
                                  <p:stCondLst>
                                    <p:cond delay="0"/>
                                  </p:stCondLst>
                                  <p:childTnLst>
                                    <p:set>
                                      <p:cBhvr>
                                        <p:cTn id="135" dur="1" fill="hold">
                                          <p:stCondLst>
                                            <p:cond delay="0"/>
                                          </p:stCondLst>
                                        </p:cTn>
                                        <p:tgtEl>
                                          <p:spTgt spid="110"/>
                                        </p:tgtEl>
                                        <p:attrNameLst>
                                          <p:attrName>style.visibility</p:attrName>
                                        </p:attrNameLst>
                                      </p:cBhvr>
                                      <p:to>
                                        <p:strVal val="visible"/>
                                      </p:to>
                                    </p:set>
                                    <p:animEffect transition="in" filter="fade">
                                      <p:cBhvr>
                                        <p:cTn id="136" dur="1000"/>
                                        <p:tgtEl>
                                          <p:spTgt spid="110"/>
                                        </p:tgtEl>
                                      </p:cBhvr>
                                    </p:animEffect>
                                  </p:childTnLst>
                                </p:cTn>
                              </p:par>
                              <p:par>
                                <p:cTn id="137" presetID="10" presetClass="entr" presetSubtype="0" fill="hold" grpId="0" nodeType="withEffect">
                                  <p:stCondLst>
                                    <p:cond delay="0"/>
                                  </p:stCondLst>
                                  <p:childTnLst>
                                    <p:set>
                                      <p:cBhvr>
                                        <p:cTn id="138" dur="1" fill="hold">
                                          <p:stCondLst>
                                            <p:cond delay="0"/>
                                          </p:stCondLst>
                                        </p:cTn>
                                        <p:tgtEl>
                                          <p:spTgt spid="111"/>
                                        </p:tgtEl>
                                        <p:attrNameLst>
                                          <p:attrName>style.visibility</p:attrName>
                                        </p:attrNameLst>
                                      </p:cBhvr>
                                      <p:to>
                                        <p:strVal val="visible"/>
                                      </p:to>
                                    </p:set>
                                    <p:animEffect transition="in" filter="fade">
                                      <p:cBhvr>
                                        <p:cTn id="139" dur="1000"/>
                                        <p:tgtEl>
                                          <p:spTgt spid="111"/>
                                        </p:tgtEl>
                                      </p:cBhvr>
                                    </p:animEffect>
                                  </p:childTnLst>
                                </p:cTn>
                              </p:par>
                              <p:par>
                                <p:cTn id="140" presetID="10" presetClass="entr" presetSubtype="0" fill="hold" grpId="0" nodeType="withEffect">
                                  <p:stCondLst>
                                    <p:cond delay="0"/>
                                  </p:stCondLst>
                                  <p:childTnLst>
                                    <p:set>
                                      <p:cBhvr>
                                        <p:cTn id="141" dur="1" fill="hold">
                                          <p:stCondLst>
                                            <p:cond delay="0"/>
                                          </p:stCondLst>
                                        </p:cTn>
                                        <p:tgtEl>
                                          <p:spTgt spid="78"/>
                                        </p:tgtEl>
                                        <p:attrNameLst>
                                          <p:attrName>style.visibility</p:attrName>
                                        </p:attrNameLst>
                                      </p:cBhvr>
                                      <p:to>
                                        <p:strVal val="visible"/>
                                      </p:to>
                                    </p:set>
                                    <p:animEffect transition="in" filter="fade">
                                      <p:cBhvr>
                                        <p:cTn id="142" dur="1000"/>
                                        <p:tgtEl>
                                          <p:spTgt spid="78"/>
                                        </p:tgtEl>
                                      </p:cBhvr>
                                    </p:animEffect>
                                  </p:childTnLst>
                                </p:cTn>
                              </p:par>
                              <p:par>
                                <p:cTn id="143" presetID="10" presetClass="entr" presetSubtype="0" fill="hold" grpId="0" nodeType="withEffect">
                                  <p:stCondLst>
                                    <p:cond delay="0"/>
                                  </p:stCondLst>
                                  <p:childTnLst>
                                    <p:set>
                                      <p:cBhvr>
                                        <p:cTn id="144" dur="1" fill="hold">
                                          <p:stCondLst>
                                            <p:cond delay="0"/>
                                          </p:stCondLst>
                                        </p:cTn>
                                        <p:tgtEl>
                                          <p:spTgt spid="79"/>
                                        </p:tgtEl>
                                        <p:attrNameLst>
                                          <p:attrName>style.visibility</p:attrName>
                                        </p:attrNameLst>
                                      </p:cBhvr>
                                      <p:to>
                                        <p:strVal val="visible"/>
                                      </p:to>
                                    </p:set>
                                    <p:animEffect transition="in" filter="fade">
                                      <p:cBhvr>
                                        <p:cTn id="145" dur="1000"/>
                                        <p:tgtEl>
                                          <p:spTgt spid="79"/>
                                        </p:tgtEl>
                                      </p:cBhvr>
                                    </p:animEffect>
                                  </p:childTnLst>
                                </p:cTn>
                              </p:par>
                              <p:par>
                                <p:cTn id="146" presetID="10" presetClass="entr" presetSubtype="0" fill="hold" grpId="0" nodeType="withEffect">
                                  <p:stCondLst>
                                    <p:cond delay="0"/>
                                  </p:stCondLst>
                                  <p:childTnLst>
                                    <p:set>
                                      <p:cBhvr>
                                        <p:cTn id="147" dur="1" fill="hold">
                                          <p:stCondLst>
                                            <p:cond delay="0"/>
                                          </p:stCondLst>
                                        </p:cTn>
                                        <p:tgtEl>
                                          <p:spTgt spid="80"/>
                                        </p:tgtEl>
                                        <p:attrNameLst>
                                          <p:attrName>style.visibility</p:attrName>
                                        </p:attrNameLst>
                                      </p:cBhvr>
                                      <p:to>
                                        <p:strVal val="visible"/>
                                      </p:to>
                                    </p:set>
                                    <p:animEffect transition="in" filter="fade">
                                      <p:cBhvr>
                                        <p:cTn id="148" dur="1000"/>
                                        <p:tgtEl>
                                          <p:spTgt spid="80"/>
                                        </p:tgtEl>
                                      </p:cBhvr>
                                    </p:animEffect>
                                  </p:childTnLst>
                                </p:cTn>
                              </p:par>
                              <p:par>
                                <p:cTn id="149" presetID="10" presetClass="entr" presetSubtype="0" fill="hold" grpId="0" nodeType="withEffect">
                                  <p:stCondLst>
                                    <p:cond delay="0"/>
                                  </p:stCondLst>
                                  <p:childTnLst>
                                    <p:set>
                                      <p:cBhvr>
                                        <p:cTn id="150" dur="1" fill="hold">
                                          <p:stCondLst>
                                            <p:cond delay="0"/>
                                          </p:stCondLst>
                                        </p:cTn>
                                        <p:tgtEl>
                                          <p:spTgt spid="81"/>
                                        </p:tgtEl>
                                        <p:attrNameLst>
                                          <p:attrName>style.visibility</p:attrName>
                                        </p:attrNameLst>
                                      </p:cBhvr>
                                      <p:to>
                                        <p:strVal val="visible"/>
                                      </p:to>
                                    </p:set>
                                    <p:animEffect transition="in" filter="fade">
                                      <p:cBhvr>
                                        <p:cTn id="151" dur="1000"/>
                                        <p:tgtEl>
                                          <p:spTgt spid="81"/>
                                        </p:tgtEl>
                                      </p:cBhvr>
                                    </p:animEffect>
                                  </p:childTnLst>
                                </p:cTn>
                              </p:par>
                              <p:par>
                                <p:cTn id="152" presetID="10" presetClass="entr" presetSubtype="0" fill="hold" nodeType="withEffect">
                                  <p:stCondLst>
                                    <p:cond delay="0"/>
                                  </p:stCondLst>
                                  <p:childTnLst>
                                    <p:set>
                                      <p:cBhvr>
                                        <p:cTn id="153" dur="1" fill="hold">
                                          <p:stCondLst>
                                            <p:cond delay="0"/>
                                          </p:stCondLst>
                                        </p:cTn>
                                        <p:tgtEl>
                                          <p:spTgt spid="82"/>
                                        </p:tgtEl>
                                        <p:attrNameLst>
                                          <p:attrName>style.visibility</p:attrName>
                                        </p:attrNameLst>
                                      </p:cBhvr>
                                      <p:to>
                                        <p:strVal val="visible"/>
                                      </p:to>
                                    </p:set>
                                    <p:animEffect transition="in" filter="fade">
                                      <p:cBhvr>
                                        <p:cTn id="154" dur="10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5" grpId="0" animBg="1"/>
      <p:bldP spid="56" grpId="0" animBg="1"/>
      <p:bldP spid="57" grpId="0" animBg="1"/>
      <p:bldP spid="58" grpId="0" animBg="1"/>
      <p:bldP spid="59" grpId="0" animBg="1"/>
      <p:bldP spid="60" grpId="0" animBg="1"/>
      <p:bldP spid="64" grpId="0" animBg="1"/>
      <p:bldP spid="74"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2" grpId="0"/>
      <p:bldP spid="107" grpId="0" animBg="1"/>
      <p:bldP spid="108" grpId="0"/>
      <p:bldP spid="109" grpId="0"/>
      <p:bldP spid="110" grpId="0"/>
      <p:bldP spid="111" grpId="0"/>
      <p:bldP spid="135" grpId="0"/>
      <p:bldP spid="78" grpId="0" animBg="1"/>
      <p:bldP spid="79" grpId="0" animBg="1"/>
      <p:bldP spid="80" grpId="0" animBg="1"/>
      <p:bldP spid="81" grpId="0" animBg="1"/>
    </p:bldLst>
  </p:timing>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9" name="Rectangle 178"/>
          <p:cNvSpPr/>
          <p:nvPr/>
        </p:nvSpPr>
        <p:spPr>
          <a:xfrm>
            <a:off x="-4821" y="0"/>
            <a:ext cx="12192000" cy="6858000"/>
          </a:xfrm>
          <a:prstGeom prst="rect">
            <a:avLst/>
          </a:prstGeom>
          <a:gradFill flip="none" rotWithShape="1">
            <a:gsLst>
              <a:gs pos="0">
                <a:srgbClr val="63B7EB"/>
              </a:gs>
              <a:gs pos="50000">
                <a:srgbClr val="B1D7F1"/>
              </a:gs>
              <a:gs pos="100000">
                <a:schemeClr val="bg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A"/>
          </a:p>
        </p:txBody>
      </p:sp>
      <p:sp>
        <p:nvSpPr>
          <p:cNvPr id="181" name="椭圆 13"/>
          <p:cNvSpPr/>
          <p:nvPr/>
        </p:nvSpPr>
        <p:spPr>
          <a:xfrm>
            <a:off x="447161" y="2661394"/>
            <a:ext cx="1193106" cy="501295"/>
          </a:xfrm>
          <a:custGeom>
            <a:avLst/>
            <a:gdLst>
              <a:gd name="connsiteX0" fmla="*/ 0 w 7560840"/>
              <a:gd name="connsiteY0" fmla="*/ 1512168 h 3024336"/>
              <a:gd name="connsiteX1" fmla="*/ 3780420 w 7560840"/>
              <a:gd name="connsiteY1" fmla="*/ 0 h 3024336"/>
              <a:gd name="connsiteX2" fmla="*/ 7560840 w 7560840"/>
              <a:gd name="connsiteY2" fmla="*/ 1512168 h 3024336"/>
              <a:gd name="connsiteX3" fmla="*/ 3780420 w 7560840"/>
              <a:gd name="connsiteY3" fmla="*/ 3024336 h 3024336"/>
              <a:gd name="connsiteX4" fmla="*/ 0 w 7560840"/>
              <a:gd name="connsiteY4" fmla="*/ 1512168 h 3024336"/>
              <a:gd name="connsiteX0" fmla="*/ 1147 w 7561987"/>
              <a:gd name="connsiteY0" fmla="*/ 1437740 h 2949908"/>
              <a:gd name="connsiteX1" fmla="*/ 3494488 w 7561987"/>
              <a:gd name="connsiteY1" fmla="*/ 0 h 2949908"/>
              <a:gd name="connsiteX2" fmla="*/ 7561987 w 7561987"/>
              <a:gd name="connsiteY2" fmla="*/ 1437740 h 2949908"/>
              <a:gd name="connsiteX3" fmla="*/ 3781567 w 7561987"/>
              <a:gd name="connsiteY3" fmla="*/ 2949908 h 2949908"/>
              <a:gd name="connsiteX4" fmla="*/ 1147 w 7561987"/>
              <a:gd name="connsiteY4" fmla="*/ 1437740 h 2949908"/>
              <a:gd name="connsiteX0" fmla="*/ 70627 w 7631467"/>
              <a:gd name="connsiteY0" fmla="*/ 1502427 h 3014595"/>
              <a:gd name="connsiteX1" fmla="*/ 1547889 w 7631467"/>
              <a:gd name="connsiteY1" fmla="*/ 374460 h 3014595"/>
              <a:gd name="connsiteX2" fmla="*/ 3563968 w 7631467"/>
              <a:gd name="connsiteY2" fmla="*/ 64687 h 3014595"/>
              <a:gd name="connsiteX3" fmla="*/ 7631467 w 7631467"/>
              <a:gd name="connsiteY3" fmla="*/ 1502427 h 3014595"/>
              <a:gd name="connsiteX4" fmla="*/ 3851047 w 7631467"/>
              <a:gd name="connsiteY4" fmla="*/ 3014595 h 3014595"/>
              <a:gd name="connsiteX5" fmla="*/ 70627 w 7631467"/>
              <a:gd name="connsiteY5" fmla="*/ 1502427 h 3014595"/>
              <a:gd name="connsiteX0" fmla="*/ 103206 w 7153684"/>
              <a:gd name="connsiteY0" fmla="*/ 907003 h 3023186"/>
              <a:gd name="connsiteX1" fmla="*/ 1070106 w 7153684"/>
              <a:gd name="connsiteY1" fmla="*/ 374460 h 3023186"/>
              <a:gd name="connsiteX2" fmla="*/ 3086185 w 7153684"/>
              <a:gd name="connsiteY2" fmla="*/ 64687 h 3023186"/>
              <a:gd name="connsiteX3" fmla="*/ 7153684 w 7153684"/>
              <a:gd name="connsiteY3" fmla="*/ 1502427 h 3023186"/>
              <a:gd name="connsiteX4" fmla="*/ 3373264 w 7153684"/>
              <a:gd name="connsiteY4" fmla="*/ 3014595 h 3023186"/>
              <a:gd name="connsiteX5" fmla="*/ 103206 w 7153684"/>
              <a:gd name="connsiteY5" fmla="*/ 907003 h 3023186"/>
              <a:gd name="connsiteX0" fmla="*/ 103206 w 7153684"/>
              <a:gd name="connsiteY0" fmla="*/ 907003 h 3056011"/>
              <a:gd name="connsiteX1" fmla="*/ 1070106 w 7153684"/>
              <a:gd name="connsiteY1" fmla="*/ 374460 h 3056011"/>
              <a:gd name="connsiteX2" fmla="*/ 3086185 w 7153684"/>
              <a:gd name="connsiteY2" fmla="*/ 64687 h 3056011"/>
              <a:gd name="connsiteX3" fmla="*/ 7153684 w 7153684"/>
              <a:gd name="connsiteY3" fmla="*/ 1502427 h 3056011"/>
              <a:gd name="connsiteX4" fmla="*/ 3373264 w 7153684"/>
              <a:gd name="connsiteY4" fmla="*/ 3014595 h 3056011"/>
              <a:gd name="connsiteX5" fmla="*/ 1931342 w 7153684"/>
              <a:gd name="connsiteY5" fmla="*/ 2479707 h 3056011"/>
              <a:gd name="connsiteX6" fmla="*/ 103206 w 7153684"/>
              <a:gd name="connsiteY6" fmla="*/ 907003 h 3056011"/>
              <a:gd name="connsiteX0" fmla="*/ 30165 w 7080643"/>
              <a:gd name="connsiteY0" fmla="*/ 907003 h 3040230"/>
              <a:gd name="connsiteX1" fmla="*/ 997065 w 7080643"/>
              <a:gd name="connsiteY1" fmla="*/ 374460 h 3040230"/>
              <a:gd name="connsiteX2" fmla="*/ 3013144 w 7080643"/>
              <a:gd name="connsiteY2" fmla="*/ 64687 h 3040230"/>
              <a:gd name="connsiteX3" fmla="*/ 7080643 w 7080643"/>
              <a:gd name="connsiteY3" fmla="*/ 1502427 h 3040230"/>
              <a:gd name="connsiteX4" fmla="*/ 3300223 w 7080643"/>
              <a:gd name="connsiteY4" fmla="*/ 3014595 h 3040230"/>
              <a:gd name="connsiteX5" fmla="*/ 1996524 w 7080643"/>
              <a:gd name="connsiteY5" fmla="*/ 2341484 h 3040230"/>
              <a:gd name="connsiteX6" fmla="*/ 30165 w 7080643"/>
              <a:gd name="connsiteY6" fmla="*/ 907003 h 3040230"/>
              <a:gd name="connsiteX0" fmla="*/ 30165 w 7080643"/>
              <a:gd name="connsiteY0" fmla="*/ 907003 h 2860795"/>
              <a:gd name="connsiteX1" fmla="*/ 997065 w 7080643"/>
              <a:gd name="connsiteY1" fmla="*/ 374460 h 2860795"/>
              <a:gd name="connsiteX2" fmla="*/ 3013144 w 7080643"/>
              <a:gd name="connsiteY2" fmla="*/ 64687 h 2860795"/>
              <a:gd name="connsiteX3" fmla="*/ 7080643 w 7080643"/>
              <a:gd name="connsiteY3" fmla="*/ 1502427 h 2860795"/>
              <a:gd name="connsiteX4" fmla="*/ 4108297 w 7080643"/>
              <a:gd name="connsiteY4" fmla="*/ 2823209 h 2860795"/>
              <a:gd name="connsiteX5" fmla="*/ 1996524 w 7080643"/>
              <a:gd name="connsiteY5" fmla="*/ 2341484 h 2860795"/>
              <a:gd name="connsiteX6" fmla="*/ 30165 w 7080643"/>
              <a:gd name="connsiteY6" fmla="*/ 907003 h 2860795"/>
              <a:gd name="connsiteX0" fmla="*/ 30165 w 7234734"/>
              <a:gd name="connsiteY0" fmla="*/ 907003 h 2823226"/>
              <a:gd name="connsiteX1" fmla="*/ 997065 w 7234734"/>
              <a:gd name="connsiteY1" fmla="*/ 374460 h 2823226"/>
              <a:gd name="connsiteX2" fmla="*/ 3013144 w 7234734"/>
              <a:gd name="connsiteY2" fmla="*/ 64687 h 2823226"/>
              <a:gd name="connsiteX3" fmla="*/ 7080643 w 7234734"/>
              <a:gd name="connsiteY3" fmla="*/ 1502427 h 2823226"/>
              <a:gd name="connsiteX4" fmla="*/ 6164487 w 7234734"/>
              <a:gd name="connsiteY4" fmla="*/ 2330852 h 2823226"/>
              <a:gd name="connsiteX5" fmla="*/ 4108297 w 7234734"/>
              <a:gd name="connsiteY5" fmla="*/ 2823209 h 2823226"/>
              <a:gd name="connsiteX6" fmla="*/ 1996524 w 7234734"/>
              <a:gd name="connsiteY6" fmla="*/ 2341484 h 2823226"/>
              <a:gd name="connsiteX7" fmla="*/ 30165 w 7234734"/>
              <a:gd name="connsiteY7" fmla="*/ 907003 h 2823226"/>
              <a:gd name="connsiteX0" fmla="*/ 30165 w 7222808"/>
              <a:gd name="connsiteY0" fmla="*/ 907003 h 2825163"/>
              <a:gd name="connsiteX1" fmla="*/ 997065 w 7222808"/>
              <a:gd name="connsiteY1" fmla="*/ 374460 h 2825163"/>
              <a:gd name="connsiteX2" fmla="*/ 3013144 w 7222808"/>
              <a:gd name="connsiteY2" fmla="*/ 64687 h 2825163"/>
              <a:gd name="connsiteX3" fmla="*/ 7080643 w 7222808"/>
              <a:gd name="connsiteY3" fmla="*/ 1502427 h 2825163"/>
              <a:gd name="connsiteX4" fmla="*/ 6047529 w 7222808"/>
              <a:gd name="connsiteY4" fmla="*/ 2213894 h 2825163"/>
              <a:gd name="connsiteX5" fmla="*/ 4108297 w 7222808"/>
              <a:gd name="connsiteY5" fmla="*/ 2823209 h 2825163"/>
              <a:gd name="connsiteX6" fmla="*/ 1996524 w 7222808"/>
              <a:gd name="connsiteY6" fmla="*/ 2341484 h 2825163"/>
              <a:gd name="connsiteX7" fmla="*/ 30165 w 7222808"/>
              <a:gd name="connsiteY7" fmla="*/ 907003 h 2825163"/>
              <a:gd name="connsiteX0" fmla="*/ 30165 w 6522031"/>
              <a:gd name="connsiteY0" fmla="*/ 869241 h 2787401"/>
              <a:gd name="connsiteX1" fmla="*/ 997065 w 6522031"/>
              <a:gd name="connsiteY1" fmla="*/ 336698 h 2787401"/>
              <a:gd name="connsiteX2" fmla="*/ 3013144 w 6522031"/>
              <a:gd name="connsiteY2" fmla="*/ 26925 h 2787401"/>
              <a:gd name="connsiteX3" fmla="*/ 6208773 w 6522031"/>
              <a:gd name="connsiteY3" fmla="*/ 901140 h 2787401"/>
              <a:gd name="connsiteX4" fmla="*/ 6047529 w 6522031"/>
              <a:gd name="connsiteY4" fmla="*/ 2176132 h 2787401"/>
              <a:gd name="connsiteX5" fmla="*/ 4108297 w 6522031"/>
              <a:gd name="connsiteY5" fmla="*/ 2785447 h 2787401"/>
              <a:gd name="connsiteX6" fmla="*/ 1996524 w 6522031"/>
              <a:gd name="connsiteY6" fmla="*/ 2303722 h 2787401"/>
              <a:gd name="connsiteX7" fmla="*/ 30165 w 6522031"/>
              <a:gd name="connsiteY7" fmla="*/ 869241 h 2787401"/>
              <a:gd name="connsiteX0" fmla="*/ 30165 w 6372442"/>
              <a:gd name="connsiteY0" fmla="*/ 844520 h 2762680"/>
              <a:gd name="connsiteX1" fmla="*/ 997065 w 6372442"/>
              <a:gd name="connsiteY1" fmla="*/ 311977 h 2762680"/>
              <a:gd name="connsiteX2" fmla="*/ 3013144 w 6372442"/>
              <a:gd name="connsiteY2" fmla="*/ 2204 h 2762680"/>
              <a:gd name="connsiteX3" fmla="*/ 5111864 w 6372442"/>
              <a:gd name="connsiteY3" fmla="*/ 418304 h 2762680"/>
              <a:gd name="connsiteX4" fmla="*/ 6208773 w 6372442"/>
              <a:gd name="connsiteY4" fmla="*/ 876419 h 2762680"/>
              <a:gd name="connsiteX5" fmla="*/ 6047529 w 6372442"/>
              <a:gd name="connsiteY5" fmla="*/ 2151411 h 2762680"/>
              <a:gd name="connsiteX6" fmla="*/ 4108297 w 6372442"/>
              <a:gd name="connsiteY6" fmla="*/ 2760726 h 2762680"/>
              <a:gd name="connsiteX7" fmla="*/ 1996524 w 6372442"/>
              <a:gd name="connsiteY7" fmla="*/ 2279001 h 2762680"/>
              <a:gd name="connsiteX8" fmla="*/ 30165 w 6372442"/>
              <a:gd name="connsiteY8" fmla="*/ 844520 h 2762680"/>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7073018"/>
              <a:gd name="connsiteY0" fmla="*/ 842466 h 2760626"/>
              <a:gd name="connsiteX1" fmla="*/ 997065 w 7073018"/>
              <a:gd name="connsiteY1" fmla="*/ 309923 h 2760626"/>
              <a:gd name="connsiteX2" fmla="*/ 3013144 w 7073018"/>
              <a:gd name="connsiteY2" fmla="*/ 150 h 2760626"/>
              <a:gd name="connsiteX3" fmla="*/ 5133129 w 7073018"/>
              <a:gd name="connsiteY3" fmla="*/ 278027 h 2760626"/>
              <a:gd name="connsiteX4" fmla="*/ 6208773 w 7073018"/>
              <a:gd name="connsiteY4" fmla="*/ 874365 h 2760626"/>
              <a:gd name="connsiteX5" fmla="*/ 6047529 w 7073018"/>
              <a:gd name="connsiteY5" fmla="*/ 2149357 h 2760626"/>
              <a:gd name="connsiteX6" fmla="*/ 4108297 w 7073018"/>
              <a:gd name="connsiteY6" fmla="*/ 2758672 h 2760626"/>
              <a:gd name="connsiteX7" fmla="*/ 1996524 w 7073018"/>
              <a:gd name="connsiteY7" fmla="*/ 2276947 h 2760626"/>
              <a:gd name="connsiteX8" fmla="*/ 30165 w 7073018"/>
              <a:gd name="connsiteY8" fmla="*/ 842466 h 2760626"/>
              <a:gd name="connsiteX0" fmla="*/ 30165 w 7314880"/>
              <a:gd name="connsiteY0" fmla="*/ 842466 h 2760626"/>
              <a:gd name="connsiteX1" fmla="*/ 997065 w 7314880"/>
              <a:gd name="connsiteY1" fmla="*/ 309923 h 2760626"/>
              <a:gd name="connsiteX2" fmla="*/ 3013144 w 7314880"/>
              <a:gd name="connsiteY2" fmla="*/ 150 h 2760626"/>
              <a:gd name="connsiteX3" fmla="*/ 5133129 w 7314880"/>
              <a:gd name="connsiteY3" fmla="*/ 278027 h 2760626"/>
              <a:gd name="connsiteX4" fmla="*/ 6208773 w 7314880"/>
              <a:gd name="connsiteY4" fmla="*/ 874365 h 2760626"/>
              <a:gd name="connsiteX5" fmla="*/ 6047529 w 7314880"/>
              <a:gd name="connsiteY5" fmla="*/ 2149357 h 2760626"/>
              <a:gd name="connsiteX6" fmla="*/ 4108297 w 7314880"/>
              <a:gd name="connsiteY6" fmla="*/ 2758672 h 2760626"/>
              <a:gd name="connsiteX7" fmla="*/ 1996524 w 7314880"/>
              <a:gd name="connsiteY7" fmla="*/ 2276947 h 2760626"/>
              <a:gd name="connsiteX8" fmla="*/ 30165 w 7314880"/>
              <a:gd name="connsiteY8" fmla="*/ 842466 h 2760626"/>
              <a:gd name="connsiteX0" fmla="*/ 30165 w 7257972"/>
              <a:gd name="connsiteY0" fmla="*/ 842466 h 2760626"/>
              <a:gd name="connsiteX1" fmla="*/ 997065 w 7257972"/>
              <a:gd name="connsiteY1" fmla="*/ 309923 h 2760626"/>
              <a:gd name="connsiteX2" fmla="*/ 3013144 w 7257972"/>
              <a:gd name="connsiteY2" fmla="*/ 150 h 2760626"/>
              <a:gd name="connsiteX3" fmla="*/ 5133129 w 7257972"/>
              <a:gd name="connsiteY3" fmla="*/ 278027 h 2760626"/>
              <a:gd name="connsiteX4" fmla="*/ 6208773 w 7257972"/>
              <a:gd name="connsiteY4" fmla="*/ 874365 h 2760626"/>
              <a:gd name="connsiteX5" fmla="*/ 6047529 w 7257972"/>
              <a:gd name="connsiteY5" fmla="*/ 2149357 h 2760626"/>
              <a:gd name="connsiteX6" fmla="*/ 4108297 w 7257972"/>
              <a:gd name="connsiteY6" fmla="*/ 2758672 h 2760626"/>
              <a:gd name="connsiteX7" fmla="*/ 1996524 w 7257972"/>
              <a:gd name="connsiteY7" fmla="*/ 2276947 h 2760626"/>
              <a:gd name="connsiteX8" fmla="*/ 30165 w 7257972"/>
              <a:gd name="connsiteY8" fmla="*/ 842466 h 2760626"/>
              <a:gd name="connsiteX0" fmla="*/ 30165 w 7312025"/>
              <a:gd name="connsiteY0" fmla="*/ 842466 h 2760626"/>
              <a:gd name="connsiteX1" fmla="*/ 997065 w 7312025"/>
              <a:gd name="connsiteY1" fmla="*/ 309923 h 2760626"/>
              <a:gd name="connsiteX2" fmla="*/ 3013144 w 7312025"/>
              <a:gd name="connsiteY2" fmla="*/ 150 h 2760626"/>
              <a:gd name="connsiteX3" fmla="*/ 5133129 w 7312025"/>
              <a:gd name="connsiteY3" fmla="*/ 278027 h 2760626"/>
              <a:gd name="connsiteX4" fmla="*/ 6208773 w 7312025"/>
              <a:gd name="connsiteY4" fmla="*/ 874365 h 2760626"/>
              <a:gd name="connsiteX5" fmla="*/ 6047529 w 7312025"/>
              <a:gd name="connsiteY5" fmla="*/ 2149357 h 2760626"/>
              <a:gd name="connsiteX6" fmla="*/ 4108297 w 7312025"/>
              <a:gd name="connsiteY6" fmla="*/ 2758672 h 2760626"/>
              <a:gd name="connsiteX7" fmla="*/ 1996524 w 7312025"/>
              <a:gd name="connsiteY7" fmla="*/ 2276947 h 2760626"/>
              <a:gd name="connsiteX8" fmla="*/ 30165 w 7312025"/>
              <a:gd name="connsiteY8" fmla="*/ 842466 h 2760626"/>
              <a:gd name="connsiteX0" fmla="*/ 30165 w 7312025"/>
              <a:gd name="connsiteY0" fmla="*/ 842466 h 2800573"/>
              <a:gd name="connsiteX1" fmla="*/ 997065 w 7312025"/>
              <a:gd name="connsiteY1" fmla="*/ 309923 h 2800573"/>
              <a:gd name="connsiteX2" fmla="*/ 3013144 w 7312025"/>
              <a:gd name="connsiteY2" fmla="*/ 150 h 2800573"/>
              <a:gd name="connsiteX3" fmla="*/ 5133129 w 7312025"/>
              <a:gd name="connsiteY3" fmla="*/ 278027 h 2800573"/>
              <a:gd name="connsiteX4" fmla="*/ 6208773 w 7312025"/>
              <a:gd name="connsiteY4" fmla="*/ 874365 h 2800573"/>
              <a:gd name="connsiteX5" fmla="*/ 6047529 w 7312025"/>
              <a:gd name="connsiteY5" fmla="*/ 2149357 h 2800573"/>
              <a:gd name="connsiteX6" fmla="*/ 4108297 w 7312025"/>
              <a:gd name="connsiteY6" fmla="*/ 2758672 h 2800573"/>
              <a:gd name="connsiteX7" fmla="*/ 1996524 w 7312025"/>
              <a:gd name="connsiteY7" fmla="*/ 2276947 h 2800573"/>
              <a:gd name="connsiteX8" fmla="*/ 30165 w 7312025"/>
              <a:gd name="connsiteY8" fmla="*/ 842466 h 2800573"/>
              <a:gd name="connsiteX0" fmla="*/ 30165 w 7312025"/>
              <a:gd name="connsiteY0" fmla="*/ 842466 h 2953908"/>
              <a:gd name="connsiteX1" fmla="*/ 997065 w 7312025"/>
              <a:gd name="connsiteY1" fmla="*/ 309923 h 2953908"/>
              <a:gd name="connsiteX2" fmla="*/ 3013144 w 7312025"/>
              <a:gd name="connsiteY2" fmla="*/ 150 h 2953908"/>
              <a:gd name="connsiteX3" fmla="*/ 5133129 w 7312025"/>
              <a:gd name="connsiteY3" fmla="*/ 278027 h 2953908"/>
              <a:gd name="connsiteX4" fmla="*/ 6208773 w 7312025"/>
              <a:gd name="connsiteY4" fmla="*/ 874365 h 2953908"/>
              <a:gd name="connsiteX5" fmla="*/ 6047529 w 7312025"/>
              <a:gd name="connsiteY5" fmla="*/ 2149357 h 2953908"/>
              <a:gd name="connsiteX6" fmla="*/ 4108297 w 7312025"/>
              <a:gd name="connsiteY6" fmla="*/ 2758672 h 2953908"/>
              <a:gd name="connsiteX7" fmla="*/ 1996524 w 7312025"/>
              <a:gd name="connsiteY7" fmla="*/ 2276947 h 2953908"/>
              <a:gd name="connsiteX8" fmla="*/ 30165 w 7312025"/>
              <a:gd name="connsiteY8" fmla="*/ 842466 h 2953908"/>
              <a:gd name="connsiteX0" fmla="*/ 30165 w 7312025"/>
              <a:gd name="connsiteY0" fmla="*/ 842466 h 2953908"/>
              <a:gd name="connsiteX1" fmla="*/ 997065 w 7312025"/>
              <a:gd name="connsiteY1" fmla="*/ 309923 h 2953908"/>
              <a:gd name="connsiteX2" fmla="*/ 3013144 w 7312025"/>
              <a:gd name="connsiteY2" fmla="*/ 150 h 2953908"/>
              <a:gd name="connsiteX3" fmla="*/ 5133129 w 7312025"/>
              <a:gd name="connsiteY3" fmla="*/ 278027 h 2953908"/>
              <a:gd name="connsiteX4" fmla="*/ 6208773 w 7312025"/>
              <a:gd name="connsiteY4" fmla="*/ 874365 h 2953908"/>
              <a:gd name="connsiteX5" fmla="*/ 6047529 w 7312025"/>
              <a:gd name="connsiteY5" fmla="*/ 2149357 h 2953908"/>
              <a:gd name="connsiteX6" fmla="*/ 4108297 w 7312025"/>
              <a:gd name="connsiteY6" fmla="*/ 2758672 h 2953908"/>
              <a:gd name="connsiteX7" fmla="*/ 1996524 w 7312025"/>
              <a:gd name="connsiteY7" fmla="*/ 2276947 h 2953908"/>
              <a:gd name="connsiteX8" fmla="*/ 30165 w 7312025"/>
              <a:gd name="connsiteY8" fmla="*/ 842466 h 2953908"/>
              <a:gd name="connsiteX0" fmla="*/ 30165 w 7312025"/>
              <a:gd name="connsiteY0" fmla="*/ 842466 h 2999228"/>
              <a:gd name="connsiteX1" fmla="*/ 997065 w 7312025"/>
              <a:gd name="connsiteY1" fmla="*/ 309923 h 2999228"/>
              <a:gd name="connsiteX2" fmla="*/ 3013144 w 7312025"/>
              <a:gd name="connsiteY2" fmla="*/ 150 h 2999228"/>
              <a:gd name="connsiteX3" fmla="*/ 5133129 w 7312025"/>
              <a:gd name="connsiteY3" fmla="*/ 278027 h 2999228"/>
              <a:gd name="connsiteX4" fmla="*/ 6208773 w 7312025"/>
              <a:gd name="connsiteY4" fmla="*/ 874365 h 2999228"/>
              <a:gd name="connsiteX5" fmla="*/ 6047529 w 7312025"/>
              <a:gd name="connsiteY5" fmla="*/ 2149357 h 2999228"/>
              <a:gd name="connsiteX6" fmla="*/ 4108297 w 7312025"/>
              <a:gd name="connsiteY6" fmla="*/ 2758672 h 2999228"/>
              <a:gd name="connsiteX7" fmla="*/ 1996524 w 7312025"/>
              <a:gd name="connsiteY7" fmla="*/ 2276947 h 2999228"/>
              <a:gd name="connsiteX8" fmla="*/ 30165 w 7312025"/>
              <a:gd name="connsiteY8" fmla="*/ 842466 h 2999228"/>
              <a:gd name="connsiteX0" fmla="*/ 30165 w 7312025"/>
              <a:gd name="connsiteY0" fmla="*/ 842466 h 3002777"/>
              <a:gd name="connsiteX1" fmla="*/ 997065 w 7312025"/>
              <a:gd name="connsiteY1" fmla="*/ 309923 h 3002777"/>
              <a:gd name="connsiteX2" fmla="*/ 3013144 w 7312025"/>
              <a:gd name="connsiteY2" fmla="*/ 150 h 3002777"/>
              <a:gd name="connsiteX3" fmla="*/ 5133129 w 7312025"/>
              <a:gd name="connsiteY3" fmla="*/ 278027 h 3002777"/>
              <a:gd name="connsiteX4" fmla="*/ 6208773 w 7312025"/>
              <a:gd name="connsiteY4" fmla="*/ 874365 h 3002777"/>
              <a:gd name="connsiteX5" fmla="*/ 6047529 w 7312025"/>
              <a:gd name="connsiteY5" fmla="*/ 2149357 h 3002777"/>
              <a:gd name="connsiteX6" fmla="*/ 4108297 w 7312025"/>
              <a:gd name="connsiteY6" fmla="*/ 2758672 h 3002777"/>
              <a:gd name="connsiteX7" fmla="*/ 1996524 w 7312025"/>
              <a:gd name="connsiteY7" fmla="*/ 2276947 h 3002777"/>
              <a:gd name="connsiteX8" fmla="*/ 30165 w 7312025"/>
              <a:gd name="connsiteY8" fmla="*/ 842466 h 3002777"/>
              <a:gd name="connsiteX0" fmla="*/ 299983 w 7581843"/>
              <a:gd name="connsiteY0" fmla="*/ 842466 h 3002777"/>
              <a:gd name="connsiteX1" fmla="*/ 1266883 w 7581843"/>
              <a:gd name="connsiteY1" fmla="*/ 309923 h 3002777"/>
              <a:gd name="connsiteX2" fmla="*/ 3282962 w 7581843"/>
              <a:gd name="connsiteY2" fmla="*/ 150 h 3002777"/>
              <a:gd name="connsiteX3" fmla="*/ 5402947 w 7581843"/>
              <a:gd name="connsiteY3" fmla="*/ 278027 h 3002777"/>
              <a:gd name="connsiteX4" fmla="*/ 6478591 w 7581843"/>
              <a:gd name="connsiteY4" fmla="*/ 874365 h 3002777"/>
              <a:gd name="connsiteX5" fmla="*/ 6317347 w 7581843"/>
              <a:gd name="connsiteY5" fmla="*/ 2149357 h 3002777"/>
              <a:gd name="connsiteX6" fmla="*/ 4378115 w 7581843"/>
              <a:gd name="connsiteY6" fmla="*/ 2758672 h 3002777"/>
              <a:gd name="connsiteX7" fmla="*/ 2266342 w 7581843"/>
              <a:gd name="connsiteY7" fmla="*/ 2276947 h 3002777"/>
              <a:gd name="connsiteX8" fmla="*/ 299983 w 7581843"/>
              <a:gd name="connsiteY8" fmla="*/ 842466 h 3002777"/>
              <a:gd name="connsiteX0" fmla="*/ 345344 w 7627204"/>
              <a:gd name="connsiteY0" fmla="*/ 842466 h 3002777"/>
              <a:gd name="connsiteX1" fmla="*/ 1312244 w 7627204"/>
              <a:gd name="connsiteY1" fmla="*/ 309923 h 3002777"/>
              <a:gd name="connsiteX2" fmla="*/ 3328323 w 7627204"/>
              <a:gd name="connsiteY2" fmla="*/ 150 h 3002777"/>
              <a:gd name="connsiteX3" fmla="*/ 5448308 w 7627204"/>
              <a:gd name="connsiteY3" fmla="*/ 278027 h 3002777"/>
              <a:gd name="connsiteX4" fmla="*/ 6523952 w 7627204"/>
              <a:gd name="connsiteY4" fmla="*/ 874365 h 3002777"/>
              <a:gd name="connsiteX5" fmla="*/ 6362708 w 7627204"/>
              <a:gd name="connsiteY5" fmla="*/ 2149357 h 3002777"/>
              <a:gd name="connsiteX6" fmla="*/ 4423476 w 7627204"/>
              <a:gd name="connsiteY6" fmla="*/ 2758672 h 3002777"/>
              <a:gd name="connsiteX7" fmla="*/ 2311703 w 7627204"/>
              <a:gd name="connsiteY7" fmla="*/ 2276947 h 3002777"/>
              <a:gd name="connsiteX8" fmla="*/ 345344 w 7627204"/>
              <a:gd name="connsiteY8" fmla="*/ 842466 h 3002777"/>
              <a:gd name="connsiteX0" fmla="*/ 345344 w 7627204"/>
              <a:gd name="connsiteY0" fmla="*/ 842466 h 3002777"/>
              <a:gd name="connsiteX1" fmla="*/ 1312244 w 7627204"/>
              <a:gd name="connsiteY1" fmla="*/ 309923 h 3002777"/>
              <a:gd name="connsiteX2" fmla="*/ 3328323 w 7627204"/>
              <a:gd name="connsiteY2" fmla="*/ 150 h 3002777"/>
              <a:gd name="connsiteX3" fmla="*/ 5448308 w 7627204"/>
              <a:gd name="connsiteY3" fmla="*/ 278027 h 3002777"/>
              <a:gd name="connsiteX4" fmla="*/ 6523952 w 7627204"/>
              <a:gd name="connsiteY4" fmla="*/ 874365 h 3002777"/>
              <a:gd name="connsiteX5" fmla="*/ 6362708 w 7627204"/>
              <a:gd name="connsiteY5" fmla="*/ 2149357 h 3002777"/>
              <a:gd name="connsiteX6" fmla="*/ 4423476 w 7627204"/>
              <a:gd name="connsiteY6" fmla="*/ 2758672 h 3002777"/>
              <a:gd name="connsiteX7" fmla="*/ 2311703 w 7627204"/>
              <a:gd name="connsiteY7" fmla="*/ 2276947 h 3002777"/>
              <a:gd name="connsiteX8" fmla="*/ 345344 w 7627204"/>
              <a:gd name="connsiteY8" fmla="*/ 842466 h 3002777"/>
              <a:gd name="connsiteX0" fmla="*/ 709296 w 7991156"/>
              <a:gd name="connsiteY0" fmla="*/ 842466 h 3002777"/>
              <a:gd name="connsiteX1" fmla="*/ 1676196 w 7991156"/>
              <a:gd name="connsiteY1" fmla="*/ 309923 h 3002777"/>
              <a:gd name="connsiteX2" fmla="*/ 3692275 w 7991156"/>
              <a:gd name="connsiteY2" fmla="*/ 150 h 3002777"/>
              <a:gd name="connsiteX3" fmla="*/ 5812260 w 7991156"/>
              <a:gd name="connsiteY3" fmla="*/ 278027 h 3002777"/>
              <a:gd name="connsiteX4" fmla="*/ 6887904 w 7991156"/>
              <a:gd name="connsiteY4" fmla="*/ 874365 h 3002777"/>
              <a:gd name="connsiteX5" fmla="*/ 6726660 w 7991156"/>
              <a:gd name="connsiteY5" fmla="*/ 2149357 h 3002777"/>
              <a:gd name="connsiteX6" fmla="*/ 4787428 w 7991156"/>
              <a:gd name="connsiteY6" fmla="*/ 2758672 h 3002777"/>
              <a:gd name="connsiteX7" fmla="*/ 2675655 w 7991156"/>
              <a:gd name="connsiteY7" fmla="*/ 2276947 h 3002777"/>
              <a:gd name="connsiteX8" fmla="*/ 709296 w 7991156"/>
              <a:gd name="connsiteY8" fmla="*/ 842466 h 3002777"/>
              <a:gd name="connsiteX0" fmla="*/ 551103 w 7832963"/>
              <a:gd name="connsiteY0" fmla="*/ 842466 h 3002777"/>
              <a:gd name="connsiteX1" fmla="*/ 1518003 w 7832963"/>
              <a:gd name="connsiteY1" fmla="*/ 309923 h 3002777"/>
              <a:gd name="connsiteX2" fmla="*/ 3534082 w 7832963"/>
              <a:gd name="connsiteY2" fmla="*/ 150 h 3002777"/>
              <a:gd name="connsiteX3" fmla="*/ 5654067 w 7832963"/>
              <a:gd name="connsiteY3" fmla="*/ 278027 h 3002777"/>
              <a:gd name="connsiteX4" fmla="*/ 6729711 w 7832963"/>
              <a:gd name="connsiteY4" fmla="*/ 874365 h 3002777"/>
              <a:gd name="connsiteX5" fmla="*/ 6568467 w 7832963"/>
              <a:gd name="connsiteY5" fmla="*/ 2149357 h 3002777"/>
              <a:gd name="connsiteX6" fmla="*/ 4629235 w 7832963"/>
              <a:gd name="connsiteY6" fmla="*/ 2758672 h 3002777"/>
              <a:gd name="connsiteX7" fmla="*/ 2517462 w 7832963"/>
              <a:gd name="connsiteY7" fmla="*/ 2276947 h 3002777"/>
              <a:gd name="connsiteX8" fmla="*/ 551103 w 7832963"/>
              <a:gd name="connsiteY8" fmla="*/ 842466 h 3002777"/>
              <a:gd name="connsiteX0" fmla="*/ 658540 w 7940400"/>
              <a:gd name="connsiteY0" fmla="*/ 842466 h 3002777"/>
              <a:gd name="connsiteX1" fmla="*/ 1625440 w 7940400"/>
              <a:gd name="connsiteY1" fmla="*/ 309923 h 3002777"/>
              <a:gd name="connsiteX2" fmla="*/ 3641519 w 7940400"/>
              <a:gd name="connsiteY2" fmla="*/ 150 h 3002777"/>
              <a:gd name="connsiteX3" fmla="*/ 5761504 w 7940400"/>
              <a:gd name="connsiteY3" fmla="*/ 278027 h 3002777"/>
              <a:gd name="connsiteX4" fmla="*/ 6837148 w 7940400"/>
              <a:gd name="connsiteY4" fmla="*/ 874365 h 3002777"/>
              <a:gd name="connsiteX5" fmla="*/ 6675904 w 7940400"/>
              <a:gd name="connsiteY5" fmla="*/ 2149357 h 3002777"/>
              <a:gd name="connsiteX6" fmla="*/ 4736672 w 7940400"/>
              <a:gd name="connsiteY6" fmla="*/ 2758672 h 3002777"/>
              <a:gd name="connsiteX7" fmla="*/ 2624899 w 7940400"/>
              <a:gd name="connsiteY7" fmla="*/ 2276947 h 3002777"/>
              <a:gd name="connsiteX8" fmla="*/ 658540 w 7940400"/>
              <a:gd name="connsiteY8" fmla="*/ 842466 h 3002777"/>
              <a:gd name="connsiteX0" fmla="*/ 642040 w 7923900"/>
              <a:gd name="connsiteY0" fmla="*/ 842466 h 3002777"/>
              <a:gd name="connsiteX1" fmla="*/ 1608940 w 7923900"/>
              <a:gd name="connsiteY1" fmla="*/ 309923 h 3002777"/>
              <a:gd name="connsiteX2" fmla="*/ 3625019 w 7923900"/>
              <a:gd name="connsiteY2" fmla="*/ 150 h 3002777"/>
              <a:gd name="connsiteX3" fmla="*/ 5745004 w 7923900"/>
              <a:gd name="connsiteY3" fmla="*/ 278027 h 3002777"/>
              <a:gd name="connsiteX4" fmla="*/ 6820648 w 7923900"/>
              <a:gd name="connsiteY4" fmla="*/ 874365 h 3002777"/>
              <a:gd name="connsiteX5" fmla="*/ 6659404 w 7923900"/>
              <a:gd name="connsiteY5" fmla="*/ 2149357 h 3002777"/>
              <a:gd name="connsiteX6" fmla="*/ 4720172 w 7923900"/>
              <a:gd name="connsiteY6" fmla="*/ 2758672 h 3002777"/>
              <a:gd name="connsiteX7" fmla="*/ 2608399 w 7923900"/>
              <a:gd name="connsiteY7" fmla="*/ 2276947 h 3002777"/>
              <a:gd name="connsiteX8" fmla="*/ 642040 w 7923900"/>
              <a:gd name="connsiteY8" fmla="*/ 842466 h 3002777"/>
              <a:gd name="connsiteX0" fmla="*/ 642040 w 7923900"/>
              <a:gd name="connsiteY0" fmla="*/ 842466 h 3002777"/>
              <a:gd name="connsiteX1" fmla="*/ 1608940 w 7923900"/>
              <a:gd name="connsiteY1" fmla="*/ 309923 h 3002777"/>
              <a:gd name="connsiteX2" fmla="*/ 3625019 w 7923900"/>
              <a:gd name="connsiteY2" fmla="*/ 150 h 3002777"/>
              <a:gd name="connsiteX3" fmla="*/ 5745004 w 7923900"/>
              <a:gd name="connsiteY3" fmla="*/ 278027 h 3002777"/>
              <a:gd name="connsiteX4" fmla="*/ 6820648 w 7923900"/>
              <a:gd name="connsiteY4" fmla="*/ 874365 h 3002777"/>
              <a:gd name="connsiteX5" fmla="*/ 6659404 w 7923900"/>
              <a:gd name="connsiteY5" fmla="*/ 2149357 h 3002777"/>
              <a:gd name="connsiteX6" fmla="*/ 4720172 w 7923900"/>
              <a:gd name="connsiteY6" fmla="*/ 2758672 h 3002777"/>
              <a:gd name="connsiteX7" fmla="*/ 2608399 w 7923900"/>
              <a:gd name="connsiteY7" fmla="*/ 2276947 h 3002777"/>
              <a:gd name="connsiteX8" fmla="*/ 642040 w 7923900"/>
              <a:gd name="connsiteY8" fmla="*/ 842466 h 3002777"/>
              <a:gd name="connsiteX0" fmla="*/ 642040 w 7923900"/>
              <a:gd name="connsiteY0" fmla="*/ 999238 h 3159549"/>
              <a:gd name="connsiteX1" fmla="*/ 1608940 w 7923900"/>
              <a:gd name="connsiteY1" fmla="*/ 466695 h 3159549"/>
              <a:gd name="connsiteX2" fmla="*/ 3625019 w 7923900"/>
              <a:gd name="connsiteY2" fmla="*/ 156922 h 3159549"/>
              <a:gd name="connsiteX3" fmla="*/ 5745004 w 7923900"/>
              <a:gd name="connsiteY3" fmla="*/ 434799 h 3159549"/>
              <a:gd name="connsiteX4" fmla="*/ 6820648 w 7923900"/>
              <a:gd name="connsiteY4" fmla="*/ 1031137 h 3159549"/>
              <a:gd name="connsiteX5" fmla="*/ 6659404 w 7923900"/>
              <a:gd name="connsiteY5" fmla="*/ 2306129 h 3159549"/>
              <a:gd name="connsiteX6" fmla="*/ 4720172 w 7923900"/>
              <a:gd name="connsiteY6" fmla="*/ 2915444 h 3159549"/>
              <a:gd name="connsiteX7" fmla="*/ 2608399 w 7923900"/>
              <a:gd name="connsiteY7" fmla="*/ 2433719 h 3159549"/>
              <a:gd name="connsiteX8" fmla="*/ 642040 w 7923900"/>
              <a:gd name="connsiteY8" fmla="*/ 999238 h 3159549"/>
              <a:gd name="connsiteX0" fmla="*/ 642040 w 7923900"/>
              <a:gd name="connsiteY0" fmla="*/ 1058536 h 3218847"/>
              <a:gd name="connsiteX1" fmla="*/ 1608940 w 7923900"/>
              <a:gd name="connsiteY1" fmla="*/ 525993 h 3218847"/>
              <a:gd name="connsiteX2" fmla="*/ 3625019 w 7923900"/>
              <a:gd name="connsiteY2" fmla="*/ 216220 h 3218847"/>
              <a:gd name="connsiteX3" fmla="*/ 5745004 w 7923900"/>
              <a:gd name="connsiteY3" fmla="*/ 494097 h 3218847"/>
              <a:gd name="connsiteX4" fmla="*/ 6820648 w 7923900"/>
              <a:gd name="connsiteY4" fmla="*/ 1090435 h 3218847"/>
              <a:gd name="connsiteX5" fmla="*/ 6659404 w 7923900"/>
              <a:gd name="connsiteY5" fmla="*/ 2365427 h 3218847"/>
              <a:gd name="connsiteX6" fmla="*/ 4720172 w 7923900"/>
              <a:gd name="connsiteY6" fmla="*/ 2974742 h 3218847"/>
              <a:gd name="connsiteX7" fmla="*/ 2608399 w 7923900"/>
              <a:gd name="connsiteY7" fmla="*/ 2493017 h 3218847"/>
              <a:gd name="connsiteX8" fmla="*/ 642040 w 7923900"/>
              <a:gd name="connsiteY8" fmla="*/ 1058536 h 3218847"/>
              <a:gd name="connsiteX0" fmla="*/ 642040 w 7923900"/>
              <a:gd name="connsiteY0" fmla="*/ 1058536 h 3218847"/>
              <a:gd name="connsiteX1" fmla="*/ 1608940 w 7923900"/>
              <a:gd name="connsiteY1" fmla="*/ 525993 h 3218847"/>
              <a:gd name="connsiteX2" fmla="*/ 3625019 w 7923900"/>
              <a:gd name="connsiteY2" fmla="*/ 216220 h 3218847"/>
              <a:gd name="connsiteX3" fmla="*/ 5745004 w 7923900"/>
              <a:gd name="connsiteY3" fmla="*/ 494097 h 3218847"/>
              <a:gd name="connsiteX4" fmla="*/ 6820648 w 7923900"/>
              <a:gd name="connsiteY4" fmla="*/ 1090435 h 3218847"/>
              <a:gd name="connsiteX5" fmla="*/ 6659404 w 7923900"/>
              <a:gd name="connsiteY5" fmla="*/ 2365427 h 3218847"/>
              <a:gd name="connsiteX6" fmla="*/ 4720172 w 7923900"/>
              <a:gd name="connsiteY6" fmla="*/ 2974742 h 3218847"/>
              <a:gd name="connsiteX7" fmla="*/ 2608399 w 7923900"/>
              <a:gd name="connsiteY7" fmla="*/ 2493017 h 3218847"/>
              <a:gd name="connsiteX8" fmla="*/ 642040 w 7923900"/>
              <a:gd name="connsiteY8" fmla="*/ 1058536 h 3218847"/>
              <a:gd name="connsiteX0" fmla="*/ 642040 w 7923900"/>
              <a:gd name="connsiteY0" fmla="*/ 1106883 h 3267194"/>
              <a:gd name="connsiteX1" fmla="*/ 1608940 w 7923900"/>
              <a:gd name="connsiteY1" fmla="*/ 574340 h 3267194"/>
              <a:gd name="connsiteX2" fmla="*/ 3625019 w 7923900"/>
              <a:gd name="connsiteY2" fmla="*/ 264567 h 3267194"/>
              <a:gd name="connsiteX3" fmla="*/ 5745004 w 7923900"/>
              <a:gd name="connsiteY3" fmla="*/ 542444 h 3267194"/>
              <a:gd name="connsiteX4" fmla="*/ 6820648 w 7923900"/>
              <a:gd name="connsiteY4" fmla="*/ 1138782 h 3267194"/>
              <a:gd name="connsiteX5" fmla="*/ 6659404 w 7923900"/>
              <a:gd name="connsiteY5" fmla="*/ 2413774 h 3267194"/>
              <a:gd name="connsiteX6" fmla="*/ 4720172 w 7923900"/>
              <a:gd name="connsiteY6" fmla="*/ 3023089 h 3267194"/>
              <a:gd name="connsiteX7" fmla="*/ 2608399 w 7923900"/>
              <a:gd name="connsiteY7" fmla="*/ 2541364 h 3267194"/>
              <a:gd name="connsiteX8" fmla="*/ 642040 w 7923900"/>
              <a:gd name="connsiteY8" fmla="*/ 1106883 h 3267194"/>
              <a:gd name="connsiteX0" fmla="*/ 642040 w 7923900"/>
              <a:gd name="connsiteY0" fmla="*/ 1131283 h 3291594"/>
              <a:gd name="connsiteX1" fmla="*/ 1608940 w 7923900"/>
              <a:gd name="connsiteY1" fmla="*/ 598740 h 3291594"/>
              <a:gd name="connsiteX2" fmla="*/ 3625019 w 7923900"/>
              <a:gd name="connsiteY2" fmla="*/ 288967 h 3291594"/>
              <a:gd name="connsiteX3" fmla="*/ 5745004 w 7923900"/>
              <a:gd name="connsiteY3" fmla="*/ 566844 h 3291594"/>
              <a:gd name="connsiteX4" fmla="*/ 6820648 w 7923900"/>
              <a:gd name="connsiteY4" fmla="*/ 1163182 h 3291594"/>
              <a:gd name="connsiteX5" fmla="*/ 6659404 w 7923900"/>
              <a:gd name="connsiteY5" fmla="*/ 2438174 h 3291594"/>
              <a:gd name="connsiteX6" fmla="*/ 4720172 w 7923900"/>
              <a:gd name="connsiteY6" fmla="*/ 3047489 h 3291594"/>
              <a:gd name="connsiteX7" fmla="*/ 2608399 w 7923900"/>
              <a:gd name="connsiteY7" fmla="*/ 2565764 h 3291594"/>
              <a:gd name="connsiteX8" fmla="*/ 642040 w 7923900"/>
              <a:gd name="connsiteY8" fmla="*/ 1131283 h 3291594"/>
              <a:gd name="connsiteX0" fmla="*/ 642040 w 7923900"/>
              <a:gd name="connsiteY0" fmla="*/ 1168997 h 3329308"/>
              <a:gd name="connsiteX1" fmla="*/ 1608940 w 7923900"/>
              <a:gd name="connsiteY1" fmla="*/ 636454 h 3329308"/>
              <a:gd name="connsiteX2" fmla="*/ 3625019 w 7923900"/>
              <a:gd name="connsiteY2" fmla="*/ 326681 h 3329308"/>
              <a:gd name="connsiteX3" fmla="*/ 5745004 w 7923900"/>
              <a:gd name="connsiteY3" fmla="*/ 604558 h 3329308"/>
              <a:gd name="connsiteX4" fmla="*/ 6820648 w 7923900"/>
              <a:gd name="connsiteY4" fmla="*/ 1200896 h 3329308"/>
              <a:gd name="connsiteX5" fmla="*/ 6659404 w 7923900"/>
              <a:gd name="connsiteY5" fmla="*/ 2475888 h 3329308"/>
              <a:gd name="connsiteX6" fmla="*/ 4720172 w 7923900"/>
              <a:gd name="connsiteY6" fmla="*/ 3085203 h 3329308"/>
              <a:gd name="connsiteX7" fmla="*/ 2608399 w 7923900"/>
              <a:gd name="connsiteY7" fmla="*/ 2603478 h 3329308"/>
              <a:gd name="connsiteX8" fmla="*/ 642040 w 7923900"/>
              <a:gd name="connsiteY8" fmla="*/ 1168997 h 332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3900" h="3329308">
                <a:moveTo>
                  <a:pt x="642040" y="1168997"/>
                </a:moveTo>
                <a:cubicBezTo>
                  <a:pt x="592422" y="841160"/>
                  <a:pt x="1058615" y="716589"/>
                  <a:pt x="1608940" y="636454"/>
                </a:cubicBezTo>
                <a:cubicBezTo>
                  <a:pt x="2010409" y="-187959"/>
                  <a:pt x="3180225" y="34285"/>
                  <a:pt x="3625019" y="326681"/>
                </a:cubicBezTo>
                <a:cubicBezTo>
                  <a:pt x="4803460" y="-401649"/>
                  <a:pt x="5648333" y="267470"/>
                  <a:pt x="5745004" y="604558"/>
                </a:cubicBezTo>
                <a:cubicBezTo>
                  <a:pt x="6830502" y="845953"/>
                  <a:pt x="6919885" y="1018371"/>
                  <a:pt x="6820648" y="1200896"/>
                </a:cubicBezTo>
                <a:cubicBezTo>
                  <a:pt x="8465151" y="1245198"/>
                  <a:pt x="8154255" y="2510939"/>
                  <a:pt x="6659404" y="2475888"/>
                </a:cubicBezTo>
                <a:cubicBezTo>
                  <a:pt x="6801967" y="3397767"/>
                  <a:pt x="5257116" y="3414812"/>
                  <a:pt x="4720172" y="3085203"/>
                </a:cubicBezTo>
                <a:cubicBezTo>
                  <a:pt x="3194400" y="3712525"/>
                  <a:pt x="2579251" y="2976008"/>
                  <a:pt x="2608399" y="2603478"/>
                </a:cubicBezTo>
                <a:cubicBezTo>
                  <a:pt x="-371467" y="3294202"/>
                  <a:pt x="-446026" y="1475569"/>
                  <a:pt x="642040" y="1168997"/>
                </a:cubicBezTo>
                <a:close/>
              </a:path>
            </a:pathLst>
          </a:custGeom>
          <a:gradFill>
            <a:gsLst>
              <a:gs pos="7000">
                <a:srgbClr val="CDECFF"/>
              </a:gs>
              <a:gs pos="88000">
                <a:srgbClr val="F7FCFF"/>
              </a:gs>
            </a:gsLst>
            <a:lin ang="16200000" scaled="0"/>
          </a:gradFill>
          <a:ln w="25400">
            <a:solidFill>
              <a:schemeClr val="bg1"/>
            </a:solid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82" name="组合 59"/>
          <p:cNvGrpSpPr/>
          <p:nvPr/>
        </p:nvGrpSpPr>
        <p:grpSpPr>
          <a:xfrm>
            <a:off x="1599527" y="2063938"/>
            <a:ext cx="1184881" cy="1184879"/>
            <a:chOff x="10816139" y="-40207"/>
            <a:chExt cx="1872208" cy="1872208"/>
          </a:xfrm>
          <a:effectLst>
            <a:outerShdw blurRad="50800" dist="38100" dir="10800000" algn="r" rotWithShape="0">
              <a:prstClr val="black">
                <a:alpha val="40000"/>
              </a:prstClr>
            </a:outerShdw>
          </a:effectLst>
        </p:grpSpPr>
        <p:sp>
          <p:nvSpPr>
            <p:cNvPr id="183" name="二十四角星 115"/>
            <p:cNvSpPr/>
            <p:nvPr/>
          </p:nvSpPr>
          <p:spPr>
            <a:xfrm>
              <a:off x="10816139" y="-40207"/>
              <a:ext cx="1872208" cy="1872208"/>
            </a:xfrm>
            <a:prstGeom prst="star24">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4" name="椭圆 116"/>
            <p:cNvSpPr>
              <a:spLocks noChangeAspect="1"/>
            </p:cNvSpPr>
            <p:nvPr/>
          </p:nvSpPr>
          <p:spPr>
            <a:xfrm rot="20595047">
              <a:off x="10999972" y="143625"/>
              <a:ext cx="1496040" cy="1496041"/>
            </a:xfrm>
            <a:prstGeom prst="ellipse">
              <a:avLst/>
            </a:prstGeom>
            <a:gradFill>
              <a:gsLst>
                <a:gs pos="7000">
                  <a:srgbClr val="FFC000"/>
                </a:gs>
                <a:gs pos="88000">
                  <a:srgbClr val="F6F000"/>
                </a:gs>
              </a:gsLst>
              <a:lin ang="0" scaled="0"/>
            </a:gradFill>
            <a:ln w="50800">
              <a:solidFill>
                <a:schemeClr val="bg1"/>
              </a:solid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85" name="椭圆 13"/>
          <p:cNvSpPr/>
          <p:nvPr/>
        </p:nvSpPr>
        <p:spPr>
          <a:xfrm>
            <a:off x="1337953" y="2884420"/>
            <a:ext cx="1617907" cy="532419"/>
          </a:xfrm>
          <a:custGeom>
            <a:avLst/>
            <a:gdLst>
              <a:gd name="connsiteX0" fmla="*/ 0 w 7560840"/>
              <a:gd name="connsiteY0" fmla="*/ 1512168 h 3024336"/>
              <a:gd name="connsiteX1" fmla="*/ 3780420 w 7560840"/>
              <a:gd name="connsiteY1" fmla="*/ 0 h 3024336"/>
              <a:gd name="connsiteX2" fmla="*/ 7560840 w 7560840"/>
              <a:gd name="connsiteY2" fmla="*/ 1512168 h 3024336"/>
              <a:gd name="connsiteX3" fmla="*/ 3780420 w 7560840"/>
              <a:gd name="connsiteY3" fmla="*/ 3024336 h 3024336"/>
              <a:gd name="connsiteX4" fmla="*/ 0 w 7560840"/>
              <a:gd name="connsiteY4" fmla="*/ 1512168 h 3024336"/>
              <a:gd name="connsiteX0" fmla="*/ 1147 w 7561987"/>
              <a:gd name="connsiteY0" fmla="*/ 1437740 h 2949908"/>
              <a:gd name="connsiteX1" fmla="*/ 3494488 w 7561987"/>
              <a:gd name="connsiteY1" fmla="*/ 0 h 2949908"/>
              <a:gd name="connsiteX2" fmla="*/ 7561987 w 7561987"/>
              <a:gd name="connsiteY2" fmla="*/ 1437740 h 2949908"/>
              <a:gd name="connsiteX3" fmla="*/ 3781567 w 7561987"/>
              <a:gd name="connsiteY3" fmla="*/ 2949908 h 2949908"/>
              <a:gd name="connsiteX4" fmla="*/ 1147 w 7561987"/>
              <a:gd name="connsiteY4" fmla="*/ 1437740 h 2949908"/>
              <a:gd name="connsiteX0" fmla="*/ 70627 w 7631467"/>
              <a:gd name="connsiteY0" fmla="*/ 1502427 h 3014595"/>
              <a:gd name="connsiteX1" fmla="*/ 1547889 w 7631467"/>
              <a:gd name="connsiteY1" fmla="*/ 374460 h 3014595"/>
              <a:gd name="connsiteX2" fmla="*/ 3563968 w 7631467"/>
              <a:gd name="connsiteY2" fmla="*/ 64687 h 3014595"/>
              <a:gd name="connsiteX3" fmla="*/ 7631467 w 7631467"/>
              <a:gd name="connsiteY3" fmla="*/ 1502427 h 3014595"/>
              <a:gd name="connsiteX4" fmla="*/ 3851047 w 7631467"/>
              <a:gd name="connsiteY4" fmla="*/ 3014595 h 3014595"/>
              <a:gd name="connsiteX5" fmla="*/ 70627 w 7631467"/>
              <a:gd name="connsiteY5" fmla="*/ 1502427 h 3014595"/>
              <a:gd name="connsiteX0" fmla="*/ 103206 w 7153684"/>
              <a:gd name="connsiteY0" fmla="*/ 907003 h 3023186"/>
              <a:gd name="connsiteX1" fmla="*/ 1070106 w 7153684"/>
              <a:gd name="connsiteY1" fmla="*/ 374460 h 3023186"/>
              <a:gd name="connsiteX2" fmla="*/ 3086185 w 7153684"/>
              <a:gd name="connsiteY2" fmla="*/ 64687 h 3023186"/>
              <a:gd name="connsiteX3" fmla="*/ 7153684 w 7153684"/>
              <a:gd name="connsiteY3" fmla="*/ 1502427 h 3023186"/>
              <a:gd name="connsiteX4" fmla="*/ 3373264 w 7153684"/>
              <a:gd name="connsiteY4" fmla="*/ 3014595 h 3023186"/>
              <a:gd name="connsiteX5" fmla="*/ 103206 w 7153684"/>
              <a:gd name="connsiteY5" fmla="*/ 907003 h 3023186"/>
              <a:gd name="connsiteX0" fmla="*/ 103206 w 7153684"/>
              <a:gd name="connsiteY0" fmla="*/ 907003 h 3056011"/>
              <a:gd name="connsiteX1" fmla="*/ 1070106 w 7153684"/>
              <a:gd name="connsiteY1" fmla="*/ 374460 h 3056011"/>
              <a:gd name="connsiteX2" fmla="*/ 3086185 w 7153684"/>
              <a:gd name="connsiteY2" fmla="*/ 64687 h 3056011"/>
              <a:gd name="connsiteX3" fmla="*/ 7153684 w 7153684"/>
              <a:gd name="connsiteY3" fmla="*/ 1502427 h 3056011"/>
              <a:gd name="connsiteX4" fmla="*/ 3373264 w 7153684"/>
              <a:gd name="connsiteY4" fmla="*/ 3014595 h 3056011"/>
              <a:gd name="connsiteX5" fmla="*/ 1931342 w 7153684"/>
              <a:gd name="connsiteY5" fmla="*/ 2479707 h 3056011"/>
              <a:gd name="connsiteX6" fmla="*/ 103206 w 7153684"/>
              <a:gd name="connsiteY6" fmla="*/ 907003 h 3056011"/>
              <a:gd name="connsiteX0" fmla="*/ 30165 w 7080643"/>
              <a:gd name="connsiteY0" fmla="*/ 907003 h 3040230"/>
              <a:gd name="connsiteX1" fmla="*/ 997065 w 7080643"/>
              <a:gd name="connsiteY1" fmla="*/ 374460 h 3040230"/>
              <a:gd name="connsiteX2" fmla="*/ 3013144 w 7080643"/>
              <a:gd name="connsiteY2" fmla="*/ 64687 h 3040230"/>
              <a:gd name="connsiteX3" fmla="*/ 7080643 w 7080643"/>
              <a:gd name="connsiteY3" fmla="*/ 1502427 h 3040230"/>
              <a:gd name="connsiteX4" fmla="*/ 3300223 w 7080643"/>
              <a:gd name="connsiteY4" fmla="*/ 3014595 h 3040230"/>
              <a:gd name="connsiteX5" fmla="*/ 1996524 w 7080643"/>
              <a:gd name="connsiteY5" fmla="*/ 2341484 h 3040230"/>
              <a:gd name="connsiteX6" fmla="*/ 30165 w 7080643"/>
              <a:gd name="connsiteY6" fmla="*/ 907003 h 3040230"/>
              <a:gd name="connsiteX0" fmla="*/ 30165 w 7080643"/>
              <a:gd name="connsiteY0" fmla="*/ 907003 h 2860795"/>
              <a:gd name="connsiteX1" fmla="*/ 997065 w 7080643"/>
              <a:gd name="connsiteY1" fmla="*/ 374460 h 2860795"/>
              <a:gd name="connsiteX2" fmla="*/ 3013144 w 7080643"/>
              <a:gd name="connsiteY2" fmla="*/ 64687 h 2860795"/>
              <a:gd name="connsiteX3" fmla="*/ 7080643 w 7080643"/>
              <a:gd name="connsiteY3" fmla="*/ 1502427 h 2860795"/>
              <a:gd name="connsiteX4" fmla="*/ 4108297 w 7080643"/>
              <a:gd name="connsiteY4" fmla="*/ 2823209 h 2860795"/>
              <a:gd name="connsiteX5" fmla="*/ 1996524 w 7080643"/>
              <a:gd name="connsiteY5" fmla="*/ 2341484 h 2860795"/>
              <a:gd name="connsiteX6" fmla="*/ 30165 w 7080643"/>
              <a:gd name="connsiteY6" fmla="*/ 907003 h 2860795"/>
              <a:gd name="connsiteX0" fmla="*/ 30165 w 7234734"/>
              <a:gd name="connsiteY0" fmla="*/ 907003 h 2823226"/>
              <a:gd name="connsiteX1" fmla="*/ 997065 w 7234734"/>
              <a:gd name="connsiteY1" fmla="*/ 374460 h 2823226"/>
              <a:gd name="connsiteX2" fmla="*/ 3013144 w 7234734"/>
              <a:gd name="connsiteY2" fmla="*/ 64687 h 2823226"/>
              <a:gd name="connsiteX3" fmla="*/ 7080643 w 7234734"/>
              <a:gd name="connsiteY3" fmla="*/ 1502427 h 2823226"/>
              <a:gd name="connsiteX4" fmla="*/ 6164487 w 7234734"/>
              <a:gd name="connsiteY4" fmla="*/ 2330852 h 2823226"/>
              <a:gd name="connsiteX5" fmla="*/ 4108297 w 7234734"/>
              <a:gd name="connsiteY5" fmla="*/ 2823209 h 2823226"/>
              <a:gd name="connsiteX6" fmla="*/ 1996524 w 7234734"/>
              <a:gd name="connsiteY6" fmla="*/ 2341484 h 2823226"/>
              <a:gd name="connsiteX7" fmla="*/ 30165 w 7234734"/>
              <a:gd name="connsiteY7" fmla="*/ 907003 h 2823226"/>
              <a:gd name="connsiteX0" fmla="*/ 30165 w 7222808"/>
              <a:gd name="connsiteY0" fmla="*/ 907003 h 2825163"/>
              <a:gd name="connsiteX1" fmla="*/ 997065 w 7222808"/>
              <a:gd name="connsiteY1" fmla="*/ 374460 h 2825163"/>
              <a:gd name="connsiteX2" fmla="*/ 3013144 w 7222808"/>
              <a:gd name="connsiteY2" fmla="*/ 64687 h 2825163"/>
              <a:gd name="connsiteX3" fmla="*/ 7080643 w 7222808"/>
              <a:gd name="connsiteY3" fmla="*/ 1502427 h 2825163"/>
              <a:gd name="connsiteX4" fmla="*/ 6047529 w 7222808"/>
              <a:gd name="connsiteY4" fmla="*/ 2213894 h 2825163"/>
              <a:gd name="connsiteX5" fmla="*/ 4108297 w 7222808"/>
              <a:gd name="connsiteY5" fmla="*/ 2823209 h 2825163"/>
              <a:gd name="connsiteX6" fmla="*/ 1996524 w 7222808"/>
              <a:gd name="connsiteY6" fmla="*/ 2341484 h 2825163"/>
              <a:gd name="connsiteX7" fmla="*/ 30165 w 7222808"/>
              <a:gd name="connsiteY7" fmla="*/ 907003 h 2825163"/>
              <a:gd name="connsiteX0" fmla="*/ 30165 w 6522031"/>
              <a:gd name="connsiteY0" fmla="*/ 869241 h 2787401"/>
              <a:gd name="connsiteX1" fmla="*/ 997065 w 6522031"/>
              <a:gd name="connsiteY1" fmla="*/ 336698 h 2787401"/>
              <a:gd name="connsiteX2" fmla="*/ 3013144 w 6522031"/>
              <a:gd name="connsiteY2" fmla="*/ 26925 h 2787401"/>
              <a:gd name="connsiteX3" fmla="*/ 6208773 w 6522031"/>
              <a:gd name="connsiteY3" fmla="*/ 901140 h 2787401"/>
              <a:gd name="connsiteX4" fmla="*/ 6047529 w 6522031"/>
              <a:gd name="connsiteY4" fmla="*/ 2176132 h 2787401"/>
              <a:gd name="connsiteX5" fmla="*/ 4108297 w 6522031"/>
              <a:gd name="connsiteY5" fmla="*/ 2785447 h 2787401"/>
              <a:gd name="connsiteX6" fmla="*/ 1996524 w 6522031"/>
              <a:gd name="connsiteY6" fmla="*/ 2303722 h 2787401"/>
              <a:gd name="connsiteX7" fmla="*/ 30165 w 6522031"/>
              <a:gd name="connsiteY7" fmla="*/ 869241 h 2787401"/>
              <a:gd name="connsiteX0" fmla="*/ 30165 w 6372442"/>
              <a:gd name="connsiteY0" fmla="*/ 844520 h 2762680"/>
              <a:gd name="connsiteX1" fmla="*/ 997065 w 6372442"/>
              <a:gd name="connsiteY1" fmla="*/ 311977 h 2762680"/>
              <a:gd name="connsiteX2" fmla="*/ 3013144 w 6372442"/>
              <a:gd name="connsiteY2" fmla="*/ 2204 h 2762680"/>
              <a:gd name="connsiteX3" fmla="*/ 5111864 w 6372442"/>
              <a:gd name="connsiteY3" fmla="*/ 418304 h 2762680"/>
              <a:gd name="connsiteX4" fmla="*/ 6208773 w 6372442"/>
              <a:gd name="connsiteY4" fmla="*/ 876419 h 2762680"/>
              <a:gd name="connsiteX5" fmla="*/ 6047529 w 6372442"/>
              <a:gd name="connsiteY5" fmla="*/ 2151411 h 2762680"/>
              <a:gd name="connsiteX6" fmla="*/ 4108297 w 6372442"/>
              <a:gd name="connsiteY6" fmla="*/ 2760726 h 2762680"/>
              <a:gd name="connsiteX7" fmla="*/ 1996524 w 6372442"/>
              <a:gd name="connsiteY7" fmla="*/ 2279001 h 2762680"/>
              <a:gd name="connsiteX8" fmla="*/ 30165 w 6372442"/>
              <a:gd name="connsiteY8" fmla="*/ 844520 h 2762680"/>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6372442"/>
              <a:gd name="connsiteY0" fmla="*/ 842466 h 2760626"/>
              <a:gd name="connsiteX1" fmla="*/ 997065 w 6372442"/>
              <a:gd name="connsiteY1" fmla="*/ 309923 h 2760626"/>
              <a:gd name="connsiteX2" fmla="*/ 3013144 w 6372442"/>
              <a:gd name="connsiteY2" fmla="*/ 150 h 2760626"/>
              <a:gd name="connsiteX3" fmla="*/ 5133129 w 6372442"/>
              <a:gd name="connsiteY3" fmla="*/ 278027 h 2760626"/>
              <a:gd name="connsiteX4" fmla="*/ 6208773 w 6372442"/>
              <a:gd name="connsiteY4" fmla="*/ 874365 h 2760626"/>
              <a:gd name="connsiteX5" fmla="*/ 6047529 w 6372442"/>
              <a:gd name="connsiteY5" fmla="*/ 2149357 h 2760626"/>
              <a:gd name="connsiteX6" fmla="*/ 4108297 w 6372442"/>
              <a:gd name="connsiteY6" fmla="*/ 2758672 h 2760626"/>
              <a:gd name="connsiteX7" fmla="*/ 1996524 w 6372442"/>
              <a:gd name="connsiteY7" fmla="*/ 2276947 h 2760626"/>
              <a:gd name="connsiteX8" fmla="*/ 30165 w 6372442"/>
              <a:gd name="connsiteY8" fmla="*/ 842466 h 2760626"/>
              <a:gd name="connsiteX0" fmla="*/ 30165 w 7073018"/>
              <a:gd name="connsiteY0" fmla="*/ 842466 h 2760626"/>
              <a:gd name="connsiteX1" fmla="*/ 997065 w 7073018"/>
              <a:gd name="connsiteY1" fmla="*/ 309923 h 2760626"/>
              <a:gd name="connsiteX2" fmla="*/ 3013144 w 7073018"/>
              <a:gd name="connsiteY2" fmla="*/ 150 h 2760626"/>
              <a:gd name="connsiteX3" fmla="*/ 5133129 w 7073018"/>
              <a:gd name="connsiteY3" fmla="*/ 278027 h 2760626"/>
              <a:gd name="connsiteX4" fmla="*/ 6208773 w 7073018"/>
              <a:gd name="connsiteY4" fmla="*/ 874365 h 2760626"/>
              <a:gd name="connsiteX5" fmla="*/ 6047529 w 7073018"/>
              <a:gd name="connsiteY5" fmla="*/ 2149357 h 2760626"/>
              <a:gd name="connsiteX6" fmla="*/ 4108297 w 7073018"/>
              <a:gd name="connsiteY6" fmla="*/ 2758672 h 2760626"/>
              <a:gd name="connsiteX7" fmla="*/ 1996524 w 7073018"/>
              <a:gd name="connsiteY7" fmla="*/ 2276947 h 2760626"/>
              <a:gd name="connsiteX8" fmla="*/ 30165 w 7073018"/>
              <a:gd name="connsiteY8" fmla="*/ 842466 h 2760626"/>
              <a:gd name="connsiteX0" fmla="*/ 30165 w 7314880"/>
              <a:gd name="connsiteY0" fmla="*/ 842466 h 2760626"/>
              <a:gd name="connsiteX1" fmla="*/ 997065 w 7314880"/>
              <a:gd name="connsiteY1" fmla="*/ 309923 h 2760626"/>
              <a:gd name="connsiteX2" fmla="*/ 3013144 w 7314880"/>
              <a:gd name="connsiteY2" fmla="*/ 150 h 2760626"/>
              <a:gd name="connsiteX3" fmla="*/ 5133129 w 7314880"/>
              <a:gd name="connsiteY3" fmla="*/ 278027 h 2760626"/>
              <a:gd name="connsiteX4" fmla="*/ 6208773 w 7314880"/>
              <a:gd name="connsiteY4" fmla="*/ 874365 h 2760626"/>
              <a:gd name="connsiteX5" fmla="*/ 6047529 w 7314880"/>
              <a:gd name="connsiteY5" fmla="*/ 2149357 h 2760626"/>
              <a:gd name="connsiteX6" fmla="*/ 4108297 w 7314880"/>
              <a:gd name="connsiteY6" fmla="*/ 2758672 h 2760626"/>
              <a:gd name="connsiteX7" fmla="*/ 1996524 w 7314880"/>
              <a:gd name="connsiteY7" fmla="*/ 2276947 h 2760626"/>
              <a:gd name="connsiteX8" fmla="*/ 30165 w 7314880"/>
              <a:gd name="connsiteY8" fmla="*/ 842466 h 2760626"/>
              <a:gd name="connsiteX0" fmla="*/ 30165 w 7257972"/>
              <a:gd name="connsiteY0" fmla="*/ 842466 h 2760626"/>
              <a:gd name="connsiteX1" fmla="*/ 997065 w 7257972"/>
              <a:gd name="connsiteY1" fmla="*/ 309923 h 2760626"/>
              <a:gd name="connsiteX2" fmla="*/ 3013144 w 7257972"/>
              <a:gd name="connsiteY2" fmla="*/ 150 h 2760626"/>
              <a:gd name="connsiteX3" fmla="*/ 5133129 w 7257972"/>
              <a:gd name="connsiteY3" fmla="*/ 278027 h 2760626"/>
              <a:gd name="connsiteX4" fmla="*/ 6208773 w 7257972"/>
              <a:gd name="connsiteY4" fmla="*/ 874365 h 2760626"/>
              <a:gd name="connsiteX5" fmla="*/ 6047529 w 7257972"/>
              <a:gd name="connsiteY5" fmla="*/ 2149357 h 2760626"/>
              <a:gd name="connsiteX6" fmla="*/ 4108297 w 7257972"/>
              <a:gd name="connsiteY6" fmla="*/ 2758672 h 2760626"/>
              <a:gd name="connsiteX7" fmla="*/ 1996524 w 7257972"/>
              <a:gd name="connsiteY7" fmla="*/ 2276947 h 2760626"/>
              <a:gd name="connsiteX8" fmla="*/ 30165 w 7257972"/>
              <a:gd name="connsiteY8" fmla="*/ 842466 h 2760626"/>
              <a:gd name="connsiteX0" fmla="*/ 30165 w 7312025"/>
              <a:gd name="connsiteY0" fmla="*/ 842466 h 2760626"/>
              <a:gd name="connsiteX1" fmla="*/ 997065 w 7312025"/>
              <a:gd name="connsiteY1" fmla="*/ 309923 h 2760626"/>
              <a:gd name="connsiteX2" fmla="*/ 3013144 w 7312025"/>
              <a:gd name="connsiteY2" fmla="*/ 150 h 2760626"/>
              <a:gd name="connsiteX3" fmla="*/ 5133129 w 7312025"/>
              <a:gd name="connsiteY3" fmla="*/ 278027 h 2760626"/>
              <a:gd name="connsiteX4" fmla="*/ 6208773 w 7312025"/>
              <a:gd name="connsiteY4" fmla="*/ 874365 h 2760626"/>
              <a:gd name="connsiteX5" fmla="*/ 6047529 w 7312025"/>
              <a:gd name="connsiteY5" fmla="*/ 2149357 h 2760626"/>
              <a:gd name="connsiteX6" fmla="*/ 4108297 w 7312025"/>
              <a:gd name="connsiteY6" fmla="*/ 2758672 h 2760626"/>
              <a:gd name="connsiteX7" fmla="*/ 1996524 w 7312025"/>
              <a:gd name="connsiteY7" fmla="*/ 2276947 h 2760626"/>
              <a:gd name="connsiteX8" fmla="*/ 30165 w 7312025"/>
              <a:gd name="connsiteY8" fmla="*/ 842466 h 2760626"/>
              <a:gd name="connsiteX0" fmla="*/ 30165 w 7312025"/>
              <a:gd name="connsiteY0" fmla="*/ 842466 h 2800573"/>
              <a:gd name="connsiteX1" fmla="*/ 997065 w 7312025"/>
              <a:gd name="connsiteY1" fmla="*/ 309923 h 2800573"/>
              <a:gd name="connsiteX2" fmla="*/ 3013144 w 7312025"/>
              <a:gd name="connsiteY2" fmla="*/ 150 h 2800573"/>
              <a:gd name="connsiteX3" fmla="*/ 5133129 w 7312025"/>
              <a:gd name="connsiteY3" fmla="*/ 278027 h 2800573"/>
              <a:gd name="connsiteX4" fmla="*/ 6208773 w 7312025"/>
              <a:gd name="connsiteY4" fmla="*/ 874365 h 2800573"/>
              <a:gd name="connsiteX5" fmla="*/ 6047529 w 7312025"/>
              <a:gd name="connsiteY5" fmla="*/ 2149357 h 2800573"/>
              <a:gd name="connsiteX6" fmla="*/ 4108297 w 7312025"/>
              <a:gd name="connsiteY6" fmla="*/ 2758672 h 2800573"/>
              <a:gd name="connsiteX7" fmla="*/ 1996524 w 7312025"/>
              <a:gd name="connsiteY7" fmla="*/ 2276947 h 2800573"/>
              <a:gd name="connsiteX8" fmla="*/ 30165 w 7312025"/>
              <a:gd name="connsiteY8" fmla="*/ 842466 h 2800573"/>
              <a:gd name="connsiteX0" fmla="*/ 30165 w 7312025"/>
              <a:gd name="connsiteY0" fmla="*/ 842466 h 2953908"/>
              <a:gd name="connsiteX1" fmla="*/ 997065 w 7312025"/>
              <a:gd name="connsiteY1" fmla="*/ 309923 h 2953908"/>
              <a:gd name="connsiteX2" fmla="*/ 3013144 w 7312025"/>
              <a:gd name="connsiteY2" fmla="*/ 150 h 2953908"/>
              <a:gd name="connsiteX3" fmla="*/ 5133129 w 7312025"/>
              <a:gd name="connsiteY3" fmla="*/ 278027 h 2953908"/>
              <a:gd name="connsiteX4" fmla="*/ 6208773 w 7312025"/>
              <a:gd name="connsiteY4" fmla="*/ 874365 h 2953908"/>
              <a:gd name="connsiteX5" fmla="*/ 6047529 w 7312025"/>
              <a:gd name="connsiteY5" fmla="*/ 2149357 h 2953908"/>
              <a:gd name="connsiteX6" fmla="*/ 4108297 w 7312025"/>
              <a:gd name="connsiteY6" fmla="*/ 2758672 h 2953908"/>
              <a:gd name="connsiteX7" fmla="*/ 1996524 w 7312025"/>
              <a:gd name="connsiteY7" fmla="*/ 2276947 h 2953908"/>
              <a:gd name="connsiteX8" fmla="*/ 30165 w 7312025"/>
              <a:gd name="connsiteY8" fmla="*/ 842466 h 2953908"/>
              <a:gd name="connsiteX0" fmla="*/ 30165 w 7312025"/>
              <a:gd name="connsiteY0" fmla="*/ 842466 h 2953908"/>
              <a:gd name="connsiteX1" fmla="*/ 997065 w 7312025"/>
              <a:gd name="connsiteY1" fmla="*/ 309923 h 2953908"/>
              <a:gd name="connsiteX2" fmla="*/ 3013144 w 7312025"/>
              <a:gd name="connsiteY2" fmla="*/ 150 h 2953908"/>
              <a:gd name="connsiteX3" fmla="*/ 5133129 w 7312025"/>
              <a:gd name="connsiteY3" fmla="*/ 278027 h 2953908"/>
              <a:gd name="connsiteX4" fmla="*/ 6208773 w 7312025"/>
              <a:gd name="connsiteY4" fmla="*/ 874365 h 2953908"/>
              <a:gd name="connsiteX5" fmla="*/ 6047529 w 7312025"/>
              <a:gd name="connsiteY5" fmla="*/ 2149357 h 2953908"/>
              <a:gd name="connsiteX6" fmla="*/ 4108297 w 7312025"/>
              <a:gd name="connsiteY6" fmla="*/ 2758672 h 2953908"/>
              <a:gd name="connsiteX7" fmla="*/ 1996524 w 7312025"/>
              <a:gd name="connsiteY7" fmla="*/ 2276947 h 2953908"/>
              <a:gd name="connsiteX8" fmla="*/ 30165 w 7312025"/>
              <a:gd name="connsiteY8" fmla="*/ 842466 h 2953908"/>
              <a:gd name="connsiteX0" fmla="*/ 30165 w 7312025"/>
              <a:gd name="connsiteY0" fmla="*/ 842466 h 2999228"/>
              <a:gd name="connsiteX1" fmla="*/ 997065 w 7312025"/>
              <a:gd name="connsiteY1" fmla="*/ 309923 h 2999228"/>
              <a:gd name="connsiteX2" fmla="*/ 3013144 w 7312025"/>
              <a:gd name="connsiteY2" fmla="*/ 150 h 2999228"/>
              <a:gd name="connsiteX3" fmla="*/ 5133129 w 7312025"/>
              <a:gd name="connsiteY3" fmla="*/ 278027 h 2999228"/>
              <a:gd name="connsiteX4" fmla="*/ 6208773 w 7312025"/>
              <a:gd name="connsiteY4" fmla="*/ 874365 h 2999228"/>
              <a:gd name="connsiteX5" fmla="*/ 6047529 w 7312025"/>
              <a:gd name="connsiteY5" fmla="*/ 2149357 h 2999228"/>
              <a:gd name="connsiteX6" fmla="*/ 4108297 w 7312025"/>
              <a:gd name="connsiteY6" fmla="*/ 2758672 h 2999228"/>
              <a:gd name="connsiteX7" fmla="*/ 1996524 w 7312025"/>
              <a:gd name="connsiteY7" fmla="*/ 2276947 h 2999228"/>
              <a:gd name="connsiteX8" fmla="*/ 30165 w 7312025"/>
              <a:gd name="connsiteY8" fmla="*/ 842466 h 2999228"/>
              <a:gd name="connsiteX0" fmla="*/ 30165 w 7312025"/>
              <a:gd name="connsiteY0" fmla="*/ 842466 h 3002777"/>
              <a:gd name="connsiteX1" fmla="*/ 997065 w 7312025"/>
              <a:gd name="connsiteY1" fmla="*/ 309923 h 3002777"/>
              <a:gd name="connsiteX2" fmla="*/ 3013144 w 7312025"/>
              <a:gd name="connsiteY2" fmla="*/ 150 h 3002777"/>
              <a:gd name="connsiteX3" fmla="*/ 5133129 w 7312025"/>
              <a:gd name="connsiteY3" fmla="*/ 278027 h 3002777"/>
              <a:gd name="connsiteX4" fmla="*/ 6208773 w 7312025"/>
              <a:gd name="connsiteY4" fmla="*/ 874365 h 3002777"/>
              <a:gd name="connsiteX5" fmla="*/ 6047529 w 7312025"/>
              <a:gd name="connsiteY5" fmla="*/ 2149357 h 3002777"/>
              <a:gd name="connsiteX6" fmla="*/ 4108297 w 7312025"/>
              <a:gd name="connsiteY6" fmla="*/ 2758672 h 3002777"/>
              <a:gd name="connsiteX7" fmla="*/ 1996524 w 7312025"/>
              <a:gd name="connsiteY7" fmla="*/ 2276947 h 3002777"/>
              <a:gd name="connsiteX8" fmla="*/ 30165 w 7312025"/>
              <a:gd name="connsiteY8" fmla="*/ 842466 h 3002777"/>
              <a:gd name="connsiteX0" fmla="*/ 299983 w 7581843"/>
              <a:gd name="connsiteY0" fmla="*/ 842466 h 3002777"/>
              <a:gd name="connsiteX1" fmla="*/ 1266883 w 7581843"/>
              <a:gd name="connsiteY1" fmla="*/ 309923 h 3002777"/>
              <a:gd name="connsiteX2" fmla="*/ 3282962 w 7581843"/>
              <a:gd name="connsiteY2" fmla="*/ 150 h 3002777"/>
              <a:gd name="connsiteX3" fmla="*/ 5402947 w 7581843"/>
              <a:gd name="connsiteY3" fmla="*/ 278027 h 3002777"/>
              <a:gd name="connsiteX4" fmla="*/ 6478591 w 7581843"/>
              <a:gd name="connsiteY4" fmla="*/ 874365 h 3002777"/>
              <a:gd name="connsiteX5" fmla="*/ 6317347 w 7581843"/>
              <a:gd name="connsiteY5" fmla="*/ 2149357 h 3002777"/>
              <a:gd name="connsiteX6" fmla="*/ 4378115 w 7581843"/>
              <a:gd name="connsiteY6" fmla="*/ 2758672 h 3002777"/>
              <a:gd name="connsiteX7" fmla="*/ 2266342 w 7581843"/>
              <a:gd name="connsiteY7" fmla="*/ 2276947 h 3002777"/>
              <a:gd name="connsiteX8" fmla="*/ 299983 w 7581843"/>
              <a:gd name="connsiteY8" fmla="*/ 842466 h 3002777"/>
              <a:gd name="connsiteX0" fmla="*/ 345344 w 7627204"/>
              <a:gd name="connsiteY0" fmla="*/ 842466 h 3002777"/>
              <a:gd name="connsiteX1" fmla="*/ 1312244 w 7627204"/>
              <a:gd name="connsiteY1" fmla="*/ 309923 h 3002777"/>
              <a:gd name="connsiteX2" fmla="*/ 3328323 w 7627204"/>
              <a:gd name="connsiteY2" fmla="*/ 150 h 3002777"/>
              <a:gd name="connsiteX3" fmla="*/ 5448308 w 7627204"/>
              <a:gd name="connsiteY3" fmla="*/ 278027 h 3002777"/>
              <a:gd name="connsiteX4" fmla="*/ 6523952 w 7627204"/>
              <a:gd name="connsiteY4" fmla="*/ 874365 h 3002777"/>
              <a:gd name="connsiteX5" fmla="*/ 6362708 w 7627204"/>
              <a:gd name="connsiteY5" fmla="*/ 2149357 h 3002777"/>
              <a:gd name="connsiteX6" fmla="*/ 4423476 w 7627204"/>
              <a:gd name="connsiteY6" fmla="*/ 2758672 h 3002777"/>
              <a:gd name="connsiteX7" fmla="*/ 2311703 w 7627204"/>
              <a:gd name="connsiteY7" fmla="*/ 2276947 h 3002777"/>
              <a:gd name="connsiteX8" fmla="*/ 345344 w 7627204"/>
              <a:gd name="connsiteY8" fmla="*/ 842466 h 3002777"/>
              <a:gd name="connsiteX0" fmla="*/ 345344 w 7627204"/>
              <a:gd name="connsiteY0" fmla="*/ 842466 h 3002777"/>
              <a:gd name="connsiteX1" fmla="*/ 1312244 w 7627204"/>
              <a:gd name="connsiteY1" fmla="*/ 309923 h 3002777"/>
              <a:gd name="connsiteX2" fmla="*/ 3328323 w 7627204"/>
              <a:gd name="connsiteY2" fmla="*/ 150 h 3002777"/>
              <a:gd name="connsiteX3" fmla="*/ 5448308 w 7627204"/>
              <a:gd name="connsiteY3" fmla="*/ 278027 h 3002777"/>
              <a:gd name="connsiteX4" fmla="*/ 6523952 w 7627204"/>
              <a:gd name="connsiteY4" fmla="*/ 874365 h 3002777"/>
              <a:gd name="connsiteX5" fmla="*/ 6362708 w 7627204"/>
              <a:gd name="connsiteY5" fmla="*/ 2149357 h 3002777"/>
              <a:gd name="connsiteX6" fmla="*/ 4423476 w 7627204"/>
              <a:gd name="connsiteY6" fmla="*/ 2758672 h 3002777"/>
              <a:gd name="connsiteX7" fmla="*/ 2311703 w 7627204"/>
              <a:gd name="connsiteY7" fmla="*/ 2276947 h 3002777"/>
              <a:gd name="connsiteX8" fmla="*/ 345344 w 7627204"/>
              <a:gd name="connsiteY8" fmla="*/ 842466 h 3002777"/>
              <a:gd name="connsiteX0" fmla="*/ 709296 w 7991156"/>
              <a:gd name="connsiteY0" fmla="*/ 842466 h 3002777"/>
              <a:gd name="connsiteX1" fmla="*/ 1676196 w 7991156"/>
              <a:gd name="connsiteY1" fmla="*/ 309923 h 3002777"/>
              <a:gd name="connsiteX2" fmla="*/ 3692275 w 7991156"/>
              <a:gd name="connsiteY2" fmla="*/ 150 h 3002777"/>
              <a:gd name="connsiteX3" fmla="*/ 5812260 w 7991156"/>
              <a:gd name="connsiteY3" fmla="*/ 278027 h 3002777"/>
              <a:gd name="connsiteX4" fmla="*/ 6887904 w 7991156"/>
              <a:gd name="connsiteY4" fmla="*/ 874365 h 3002777"/>
              <a:gd name="connsiteX5" fmla="*/ 6726660 w 7991156"/>
              <a:gd name="connsiteY5" fmla="*/ 2149357 h 3002777"/>
              <a:gd name="connsiteX6" fmla="*/ 4787428 w 7991156"/>
              <a:gd name="connsiteY6" fmla="*/ 2758672 h 3002777"/>
              <a:gd name="connsiteX7" fmla="*/ 2675655 w 7991156"/>
              <a:gd name="connsiteY7" fmla="*/ 2276947 h 3002777"/>
              <a:gd name="connsiteX8" fmla="*/ 709296 w 7991156"/>
              <a:gd name="connsiteY8" fmla="*/ 842466 h 3002777"/>
              <a:gd name="connsiteX0" fmla="*/ 551103 w 7832963"/>
              <a:gd name="connsiteY0" fmla="*/ 842466 h 3002777"/>
              <a:gd name="connsiteX1" fmla="*/ 1518003 w 7832963"/>
              <a:gd name="connsiteY1" fmla="*/ 309923 h 3002777"/>
              <a:gd name="connsiteX2" fmla="*/ 3534082 w 7832963"/>
              <a:gd name="connsiteY2" fmla="*/ 150 h 3002777"/>
              <a:gd name="connsiteX3" fmla="*/ 5654067 w 7832963"/>
              <a:gd name="connsiteY3" fmla="*/ 278027 h 3002777"/>
              <a:gd name="connsiteX4" fmla="*/ 6729711 w 7832963"/>
              <a:gd name="connsiteY4" fmla="*/ 874365 h 3002777"/>
              <a:gd name="connsiteX5" fmla="*/ 6568467 w 7832963"/>
              <a:gd name="connsiteY5" fmla="*/ 2149357 h 3002777"/>
              <a:gd name="connsiteX6" fmla="*/ 4629235 w 7832963"/>
              <a:gd name="connsiteY6" fmla="*/ 2758672 h 3002777"/>
              <a:gd name="connsiteX7" fmla="*/ 2517462 w 7832963"/>
              <a:gd name="connsiteY7" fmla="*/ 2276947 h 3002777"/>
              <a:gd name="connsiteX8" fmla="*/ 551103 w 7832963"/>
              <a:gd name="connsiteY8" fmla="*/ 842466 h 3002777"/>
              <a:gd name="connsiteX0" fmla="*/ 658540 w 7940400"/>
              <a:gd name="connsiteY0" fmla="*/ 842466 h 3002777"/>
              <a:gd name="connsiteX1" fmla="*/ 1625440 w 7940400"/>
              <a:gd name="connsiteY1" fmla="*/ 309923 h 3002777"/>
              <a:gd name="connsiteX2" fmla="*/ 3641519 w 7940400"/>
              <a:gd name="connsiteY2" fmla="*/ 150 h 3002777"/>
              <a:gd name="connsiteX3" fmla="*/ 5761504 w 7940400"/>
              <a:gd name="connsiteY3" fmla="*/ 278027 h 3002777"/>
              <a:gd name="connsiteX4" fmla="*/ 6837148 w 7940400"/>
              <a:gd name="connsiteY4" fmla="*/ 874365 h 3002777"/>
              <a:gd name="connsiteX5" fmla="*/ 6675904 w 7940400"/>
              <a:gd name="connsiteY5" fmla="*/ 2149357 h 3002777"/>
              <a:gd name="connsiteX6" fmla="*/ 4736672 w 7940400"/>
              <a:gd name="connsiteY6" fmla="*/ 2758672 h 3002777"/>
              <a:gd name="connsiteX7" fmla="*/ 2624899 w 7940400"/>
              <a:gd name="connsiteY7" fmla="*/ 2276947 h 3002777"/>
              <a:gd name="connsiteX8" fmla="*/ 658540 w 7940400"/>
              <a:gd name="connsiteY8" fmla="*/ 842466 h 3002777"/>
              <a:gd name="connsiteX0" fmla="*/ 642040 w 7923900"/>
              <a:gd name="connsiteY0" fmla="*/ 842466 h 3002777"/>
              <a:gd name="connsiteX1" fmla="*/ 1608940 w 7923900"/>
              <a:gd name="connsiteY1" fmla="*/ 309923 h 3002777"/>
              <a:gd name="connsiteX2" fmla="*/ 3625019 w 7923900"/>
              <a:gd name="connsiteY2" fmla="*/ 150 h 3002777"/>
              <a:gd name="connsiteX3" fmla="*/ 5745004 w 7923900"/>
              <a:gd name="connsiteY3" fmla="*/ 278027 h 3002777"/>
              <a:gd name="connsiteX4" fmla="*/ 6820648 w 7923900"/>
              <a:gd name="connsiteY4" fmla="*/ 874365 h 3002777"/>
              <a:gd name="connsiteX5" fmla="*/ 6659404 w 7923900"/>
              <a:gd name="connsiteY5" fmla="*/ 2149357 h 3002777"/>
              <a:gd name="connsiteX6" fmla="*/ 4720172 w 7923900"/>
              <a:gd name="connsiteY6" fmla="*/ 2758672 h 3002777"/>
              <a:gd name="connsiteX7" fmla="*/ 2608399 w 7923900"/>
              <a:gd name="connsiteY7" fmla="*/ 2276947 h 3002777"/>
              <a:gd name="connsiteX8" fmla="*/ 642040 w 7923900"/>
              <a:gd name="connsiteY8" fmla="*/ 842466 h 3002777"/>
              <a:gd name="connsiteX0" fmla="*/ 642040 w 7923900"/>
              <a:gd name="connsiteY0" fmla="*/ 842466 h 3002777"/>
              <a:gd name="connsiteX1" fmla="*/ 1608940 w 7923900"/>
              <a:gd name="connsiteY1" fmla="*/ 309923 h 3002777"/>
              <a:gd name="connsiteX2" fmla="*/ 3625019 w 7923900"/>
              <a:gd name="connsiteY2" fmla="*/ 150 h 3002777"/>
              <a:gd name="connsiteX3" fmla="*/ 5745004 w 7923900"/>
              <a:gd name="connsiteY3" fmla="*/ 278027 h 3002777"/>
              <a:gd name="connsiteX4" fmla="*/ 6820648 w 7923900"/>
              <a:gd name="connsiteY4" fmla="*/ 874365 h 3002777"/>
              <a:gd name="connsiteX5" fmla="*/ 6659404 w 7923900"/>
              <a:gd name="connsiteY5" fmla="*/ 2149357 h 3002777"/>
              <a:gd name="connsiteX6" fmla="*/ 4720172 w 7923900"/>
              <a:gd name="connsiteY6" fmla="*/ 2758672 h 3002777"/>
              <a:gd name="connsiteX7" fmla="*/ 2608399 w 7923900"/>
              <a:gd name="connsiteY7" fmla="*/ 2276947 h 3002777"/>
              <a:gd name="connsiteX8" fmla="*/ 642040 w 7923900"/>
              <a:gd name="connsiteY8" fmla="*/ 842466 h 3002777"/>
              <a:gd name="connsiteX0" fmla="*/ 642040 w 7923900"/>
              <a:gd name="connsiteY0" fmla="*/ 999238 h 3159549"/>
              <a:gd name="connsiteX1" fmla="*/ 1608940 w 7923900"/>
              <a:gd name="connsiteY1" fmla="*/ 466695 h 3159549"/>
              <a:gd name="connsiteX2" fmla="*/ 3625019 w 7923900"/>
              <a:gd name="connsiteY2" fmla="*/ 156922 h 3159549"/>
              <a:gd name="connsiteX3" fmla="*/ 5745004 w 7923900"/>
              <a:gd name="connsiteY3" fmla="*/ 434799 h 3159549"/>
              <a:gd name="connsiteX4" fmla="*/ 6820648 w 7923900"/>
              <a:gd name="connsiteY4" fmla="*/ 1031137 h 3159549"/>
              <a:gd name="connsiteX5" fmla="*/ 6659404 w 7923900"/>
              <a:gd name="connsiteY5" fmla="*/ 2306129 h 3159549"/>
              <a:gd name="connsiteX6" fmla="*/ 4720172 w 7923900"/>
              <a:gd name="connsiteY6" fmla="*/ 2915444 h 3159549"/>
              <a:gd name="connsiteX7" fmla="*/ 2608399 w 7923900"/>
              <a:gd name="connsiteY7" fmla="*/ 2433719 h 3159549"/>
              <a:gd name="connsiteX8" fmla="*/ 642040 w 7923900"/>
              <a:gd name="connsiteY8" fmla="*/ 999238 h 3159549"/>
              <a:gd name="connsiteX0" fmla="*/ 642040 w 7923900"/>
              <a:gd name="connsiteY0" fmla="*/ 1058536 h 3218847"/>
              <a:gd name="connsiteX1" fmla="*/ 1608940 w 7923900"/>
              <a:gd name="connsiteY1" fmla="*/ 525993 h 3218847"/>
              <a:gd name="connsiteX2" fmla="*/ 3625019 w 7923900"/>
              <a:gd name="connsiteY2" fmla="*/ 216220 h 3218847"/>
              <a:gd name="connsiteX3" fmla="*/ 5745004 w 7923900"/>
              <a:gd name="connsiteY3" fmla="*/ 494097 h 3218847"/>
              <a:gd name="connsiteX4" fmla="*/ 6820648 w 7923900"/>
              <a:gd name="connsiteY4" fmla="*/ 1090435 h 3218847"/>
              <a:gd name="connsiteX5" fmla="*/ 6659404 w 7923900"/>
              <a:gd name="connsiteY5" fmla="*/ 2365427 h 3218847"/>
              <a:gd name="connsiteX6" fmla="*/ 4720172 w 7923900"/>
              <a:gd name="connsiteY6" fmla="*/ 2974742 h 3218847"/>
              <a:gd name="connsiteX7" fmla="*/ 2608399 w 7923900"/>
              <a:gd name="connsiteY7" fmla="*/ 2493017 h 3218847"/>
              <a:gd name="connsiteX8" fmla="*/ 642040 w 7923900"/>
              <a:gd name="connsiteY8" fmla="*/ 1058536 h 3218847"/>
              <a:gd name="connsiteX0" fmla="*/ 642040 w 7923900"/>
              <a:gd name="connsiteY0" fmla="*/ 1058536 h 3218847"/>
              <a:gd name="connsiteX1" fmla="*/ 1608940 w 7923900"/>
              <a:gd name="connsiteY1" fmla="*/ 525993 h 3218847"/>
              <a:gd name="connsiteX2" fmla="*/ 3625019 w 7923900"/>
              <a:gd name="connsiteY2" fmla="*/ 216220 h 3218847"/>
              <a:gd name="connsiteX3" fmla="*/ 5745004 w 7923900"/>
              <a:gd name="connsiteY3" fmla="*/ 494097 h 3218847"/>
              <a:gd name="connsiteX4" fmla="*/ 6820648 w 7923900"/>
              <a:gd name="connsiteY4" fmla="*/ 1090435 h 3218847"/>
              <a:gd name="connsiteX5" fmla="*/ 6659404 w 7923900"/>
              <a:gd name="connsiteY5" fmla="*/ 2365427 h 3218847"/>
              <a:gd name="connsiteX6" fmla="*/ 4720172 w 7923900"/>
              <a:gd name="connsiteY6" fmla="*/ 2974742 h 3218847"/>
              <a:gd name="connsiteX7" fmla="*/ 2608399 w 7923900"/>
              <a:gd name="connsiteY7" fmla="*/ 2493017 h 3218847"/>
              <a:gd name="connsiteX8" fmla="*/ 642040 w 7923900"/>
              <a:gd name="connsiteY8" fmla="*/ 1058536 h 3218847"/>
              <a:gd name="connsiteX0" fmla="*/ 642040 w 7923900"/>
              <a:gd name="connsiteY0" fmla="*/ 1106883 h 3267194"/>
              <a:gd name="connsiteX1" fmla="*/ 1608940 w 7923900"/>
              <a:gd name="connsiteY1" fmla="*/ 574340 h 3267194"/>
              <a:gd name="connsiteX2" fmla="*/ 3625019 w 7923900"/>
              <a:gd name="connsiteY2" fmla="*/ 264567 h 3267194"/>
              <a:gd name="connsiteX3" fmla="*/ 5745004 w 7923900"/>
              <a:gd name="connsiteY3" fmla="*/ 542444 h 3267194"/>
              <a:gd name="connsiteX4" fmla="*/ 6820648 w 7923900"/>
              <a:gd name="connsiteY4" fmla="*/ 1138782 h 3267194"/>
              <a:gd name="connsiteX5" fmla="*/ 6659404 w 7923900"/>
              <a:gd name="connsiteY5" fmla="*/ 2413774 h 3267194"/>
              <a:gd name="connsiteX6" fmla="*/ 4720172 w 7923900"/>
              <a:gd name="connsiteY6" fmla="*/ 3023089 h 3267194"/>
              <a:gd name="connsiteX7" fmla="*/ 2608399 w 7923900"/>
              <a:gd name="connsiteY7" fmla="*/ 2541364 h 3267194"/>
              <a:gd name="connsiteX8" fmla="*/ 642040 w 7923900"/>
              <a:gd name="connsiteY8" fmla="*/ 1106883 h 3267194"/>
              <a:gd name="connsiteX0" fmla="*/ 642040 w 7923900"/>
              <a:gd name="connsiteY0" fmla="*/ 1131283 h 3291594"/>
              <a:gd name="connsiteX1" fmla="*/ 1608940 w 7923900"/>
              <a:gd name="connsiteY1" fmla="*/ 598740 h 3291594"/>
              <a:gd name="connsiteX2" fmla="*/ 3625019 w 7923900"/>
              <a:gd name="connsiteY2" fmla="*/ 288967 h 3291594"/>
              <a:gd name="connsiteX3" fmla="*/ 5745004 w 7923900"/>
              <a:gd name="connsiteY3" fmla="*/ 566844 h 3291594"/>
              <a:gd name="connsiteX4" fmla="*/ 6820648 w 7923900"/>
              <a:gd name="connsiteY4" fmla="*/ 1163182 h 3291594"/>
              <a:gd name="connsiteX5" fmla="*/ 6659404 w 7923900"/>
              <a:gd name="connsiteY5" fmla="*/ 2438174 h 3291594"/>
              <a:gd name="connsiteX6" fmla="*/ 4720172 w 7923900"/>
              <a:gd name="connsiteY6" fmla="*/ 3047489 h 3291594"/>
              <a:gd name="connsiteX7" fmla="*/ 2608399 w 7923900"/>
              <a:gd name="connsiteY7" fmla="*/ 2565764 h 3291594"/>
              <a:gd name="connsiteX8" fmla="*/ 642040 w 7923900"/>
              <a:gd name="connsiteY8" fmla="*/ 1131283 h 3291594"/>
              <a:gd name="connsiteX0" fmla="*/ 642040 w 7923900"/>
              <a:gd name="connsiteY0" fmla="*/ 1168997 h 3329308"/>
              <a:gd name="connsiteX1" fmla="*/ 1608940 w 7923900"/>
              <a:gd name="connsiteY1" fmla="*/ 636454 h 3329308"/>
              <a:gd name="connsiteX2" fmla="*/ 3625019 w 7923900"/>
              <a:gd name="connsiteY2" fmla="*/ 326681 h 3329308"/>
              <a:gd name="connsiteX3" fmla="*/ 5745004 w 7923900"/>
              <a:gd name="connsiteY3" fmla="*/ 604558 h 3329308"/>
              <a:gd name="connsiteX4" fmla="*/ 6820648 w 7923900"/>
              <a:gd name="connsiteY4" fmla="*/ 1200896 h 3329308"/>
              <a:gd name="connsiteX5" fmla="*/ 6659404 w 7923900"/>
              <a:gd name="connsiteY5" fmla="*/ 2475888 h 3329308"/>
              <a:gd name="connsiteX6" fmla="*/ 4720172 w 7923900"/>
              <a:gd name="connsiteY6" fmla="*/ 3085203 h 3329308"/>
              <a:gd name="connsiteX7" fmla="*/ 2608399 w 7923900"/>
              <a:gd name="connsiteY7" fmla="*/ 2603478 h 3329308"/>
              <a:gd name="connsiteX8" fmla="*/ 642040 w 7923900"/>
              <a:gd name="connsiteY8" fmla="*/ 1168997 h 332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3900" h="3329308">
                <a:moveTo>
                  <a:pt x="642040" y="1168997"/>
                </a:moveTo>
                <a:cubicBezTo>
                  <a:pt x="592422" y="841160"/>
                  <a:pt x="1058615" y="716589"/>
                  <a:pt x="1608940" y="636454"/>
                </a:cubicBezTo>
                <a:cubicBezTo>
                  <a:pt x="2010409" y="-187959"/>
                  <a:pt x="3180225" y="34285"/>
                  <a:pt x="3625019" y="326681"/>
                </a:cubicBezTo>
                <a:cubicBezTo>
                  <a:pt x="4803460" y="-401649"/>
                  <a:pt x="5648333" y="267470"/>
                  <a:pt x="5745004" y="604558"/>
                </a:cubicBezTo>
                <a:cubicBezTo>
                  <a:pt x="6830502" y="845953"/>
                  <a:pt x="6919885" y="1018371"/>
                  <a:pt x="6820648" y="1200896"/>
                </a:cubicBezTo>
                <a:cubicBezTo>
                  <a:pt x="8465151" y="1245198"/>
                  <a:pt x="8154255" y="2510939"/>
                  <a:pt x="6659404" y="2475888"/>
                </a:cubicBezTo>
                <a:cubicBezTo>
                  <a:pt x="6801967" y="3397767"/>
                  <a:pt x="5257116" y="3414812"/>
                  <a:pt x="4720172" y="3085203"/>
                </a:cubicBezTo>
                <a:cubicBezTo>
                  <a:pt x="3194400" y="3712525"/>
                  <a:pt x="2579251" y="2976008"/>
                  <a:pt x="2608399" y="2603478"/>
                </a:cubicBezTo>
                <a:cubicBezTo>
                  <a:pt x="-371467" y="3294202"/>
                  <a:pt x="-446026" y="1475569"/>
                  <a:pt x="642040" y="1168997"/>
                </a:cubicBezTo>
                <a:close/>
              </a:path>
            </a:pathLst>
          </a:custGeom>
          <a:gradFill>
            <a:gsLst>
              <a:gs pos="7000">
                <a:schemeClr val="accent5">
                  <a:lumMod val="8000"/>
                  <a:lumOff val="92000"/>
                </a:schemeClr>
              </a:gs>
              <a:gs pos="88000">
                <a:schemeClr val="accent1">
                  <a:lumMod val="11000"/>
                  <a:lumOff val="89000"/>
                </a:schemeClr>
              </a:gs>
            </a:gsLst>
            <a:lin ang="16200000" scaled="0"/>
          </a:gradFill>
          <a:ln w="25400">
            <a:solidFill>
              <a:schemeClr val="bg1"/>
            </a:solid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0" name="Rectangle 29"/>
          <p:cNvSpPr>
            <a:spLocks noChangeArrowheads="1"/>
          </p:cNvSpPr>
          <p:nvPr/>
        </p:nvSpPr>
        <p:spPr bwMode="auto">
          <a:xfrm>
            <a:off x="0" y="5476559"/>
            <a:ext cx="12192000" cy="1381441"/>
          </a:xfrm>
          <a:prstGeom prst="rect">
            <a:avLst/>
          </a:prstGeom>
          <a:solidFill>
            <a:schemeClr val="tx1">
              <a:lumMod val="65000"/>
              <a:lumOff val="35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ar-SA"/>
          </a:p>
        </p:txBody>
      </p:sp>
      <p:grpSp>
        <p:nvGrpSpPr>
          <p:cNvPr id="4" name="Group 3"/>
          <p:cNvGrpSpPr/>
          <p:nvPr/>
        </p:nvGrpSpPr>
        <p:grpSpPr>
          <a:xfrm>
            <a:off x="1616985" y="2969839"/>
            <a:ext cx="608248" cy="2508250"/>
            <a:chOff x="1607360" y="4098926"/>
            <a:chExt cx="608248" cy="2508250"/>
          </a:xfrm>
        </p:grpSpPr>
        <p:sp>
          <p:nvSpPr>
            <p:cNvPr id="5" name="Freeform 85"/>
            <p:cNvSpPr>
              <a:spLocks/>
            </p:cNvSpPr>
            <p:nvPr/>
          </p:nvSpPr>
          <p:spPr bwMode="auto">
            <a:xfrm flipH="1">
              <a:off x="1607360" y="4098926"/>
              <a:ext cx="608248" cy="2508250"/>
            </a:xfrm>
            <a:custGeom>
              <a:avLst/>
              <a:gdLst>
                <a:gd name="T0" fmla="*/ 493 w 493"/>
                <a:gd name="T1" fmla="*/ 0 h 2033"/>
                <a:gd name="T2" fmla="*/ 0 w 493"/>
                <a:gd name="T3" fmla="*/ 410 h 2033"/>
                <a:gd name="T4" fmla="*/ 0 w 493"/>
                <a:gd name="T5" fmla="*/ 2033 h 2033"/>
                <a:gd name="T6" fmla="*/ 493 w 493"/>
                <a:gd name="T7" fmla="*/ 2033 h 2033"/>
                <a:gd name="T8" fmla="*/ 493 w 493"/>
                <a:gd name="T9" fmla="*/ 0 h 2033"/>
              </a:gdLst>
              <a:ahLst/>
              <a:cxnLst>
                <a:cxn ang="0">
                  <a:pos x="T0" y="T1"/>
                </a:cxn>
                <a:cxn ang="0">
                  <a:pos x="T2" y="T3"/>
                </a:cxn>
                <a:cxn ang="0">
                  <a:pos x="T4" y="T5"/>
                </a:cxn>
                <a:cxn ang="0">
                  <a:pos x="T6" y="T7"/>
                </a:cxn>
                <a:cxn ang="0">
                  <a:pos x="T8" y="T9"/>
                </a:cxn>
              </a:cxnLst>
              <a:rect l="0" t="0" r="r" b="b"/>
              <a:pathLst>
                <a:path w="493" h="2033">
                  <a:moveTo>
                    <a:pt x="493" y="0"/>
                  </a:moveTo>
                  <a:lnTo>
                    <a:pt x="0" y="410"/>
                  </a:lnTo>
                  <a:lnTo>
                    <a:pt x="0" y="2033"/>
                  </a:lnTo>
                  <a:lnTo>
                    <a:pt x="493" y="2033"/>
                  </a:lnTo>
                  <a:lnTo>
                    <a:pt x="493"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 name="Group 5"/>
            <p:cNvGrpSpPr/>
            <p:nvPr/>
          </p:nvGrpSpPr>
          <p:grpSpPr>
            <a:xfrm>
              <a:off x="1639409" y="4791070"/>
              <a:ext cx="544126" cy="1550849"/>
              <a:chOff x="7719801" y="4791070"/>
              <a:chExt cx="544126" cy="1550849"/>
            </a:xfrm>
            <a:solidFill>
              <a:schemeClr val="accent3">
                <a:lumMod val="75000"/>
              </a:schemeClr>
            </a:solidFill>
          </p:grpSpPr>
          <p:sp>
            <p:nvSpPr>
              <p:cNvPr id="7" name="Rectangle 86"/>
              <p:cNvSpPr>
                <a:spLocks noChangeArrowheads="1"/>
              </p:cNvSpPr>
              <p:nvPr/>
            </p:nvSpPr>
            <p:spPr bwMode="auto">
              <a:xfrm flipH="1">
                <a:off x="8187429" y="4791070"/>
                <a:ext cx="76494"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8" name="Rectangle 87"/>
              <p:cNvSpPr>
                <a:spLocks noChangeArrowheads="1"/>
              </p:cNvSpPr>
              <p:nvPr/>
            </p:nvSpPr>
            <p:spPr bwMode="auto">
              <a:xfrm flipH="1">
                <a:off x="8071454" y="4791070"/>
                <a:ext cx="74026"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9" name="Rectangle 88"/>
              <p:cNvSpPr>
                <a:spLocks noChangeArrowheads="1"/>
              </p:cNvSpPr>
              <p:nvPr/>
            </p:nvSpPr>
            <p:spPr bwMode="auto">
              <a:xfrm flipH="1">
                <a:off x="7953012" y="4791070"/>
                <a:ext cx="77728"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89"/>
              <p:cNvSpPr>
                <a:spLocks noChangeArrowheads="1"/>
              </p:cNvSpPr>
              <p:nvPr/>
            </p:nvSpPr>
            <p:spPr bwMode="auto">
              <a:xfrm flipH="1">
                <a:off x="7838272" y="4791070"/>
                <a:ext cx="74026"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90"/>
              <p:cNvSpPr>
                <a:spLocks noChangeArrowheads="1"/>
              </p:cNvSpPr>
              <p:nvPr/>
            </p:nvSpPr>
            <p:spPr bwMode="auto">
              <a:xfrm flipH="1">
                <a:off x="7719830" y="4791070"/>
                <a:ext cx="76494"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2" name="Rectangle 91"/>
              <p:cNvSpPr>
                <a:spLocks noChangeArrowheads="1"/>
              </p:cNvSpPr>
              <p:nvPr/>
            </p:nvSpPr>
            <p:spPr bwMode="auto">
              <a:xfrm flipH="1">
                <a:off x="8187429" y="5019317"/>
                <a:ext cx="76494"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92"/>
              <p:cNvSpPr>
                <a:spLocks noChangeArrowheads="1"/>
              </p:cNvSpPr>
              <p:nvPr/>
            </p:nvSpPr>
            <p:spPr bwMode="auto">
              <a:xfrm flipH="1">
                <a:off x="8071454" y="5019317"/>
                <a:ext cx="74026"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93"/>
              <p:cNvSpPr>
                <a:spLocks noChangeArrowheads="1"/>
              </p:cNvSpPr>
              <p:nvPr/>
            </p:nvSpPr>
            <p:spPr bwMode="auto">
              <a:xfrm flipH="1">
                <a:off x="7953012" y="5019317"/>
                <a:ext cx="77728"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94"/>
              <p:cNvSpPr>
                <a:spLocks noChangeArrowheads="1"/>
              </p:cNvSpPr>
              <p:nvPr/>
            </p:nvSpPr>
            <p:spPr bwMode="auto">
              <a:xfrm flipH="1">
                <a:off x="7838272" y="5019317"/>
                <a:ext cx="74026"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6" name="Rectangle 95"/>
              <p:cNvSpPr>
                <a:spLocks noChangeArrowheads="1"/>
              </p:cNvSpPr>
              <p:nvPr/>
            </p:nvSpPr>
            <p:spPr bwMode="auto">
              <a:xfrm flipH="1">
                <a:off x="7719830" y="5019317"/>
                <a:ext cx="76494"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7" name="Rectangle 96"/>
              <p:cNvSpPr>
                <a:spLocks noChangeArrowheads="1"/>
              </p:cNvSpPr>
              <p:nvPr/>
            </p:nvSpPr>
            <p:spPr bwMode="auto">
              <a:xfrm flipH="1">
                <a:off x="8187429" y="5247564"/>
                <a:ext cx="76494" cy="181364"/>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8" name="Rectangle 97"/>
              <p:cNvSpPr>
                <a:spLocks noChangeArrowheads="1"/>
              </p:cNvSpPr>
              <p:nvPr/>
            </p:nvSpPr>
            <p:spPr bwMode="auto">
              <a:xfrm flipH="1">
                <a:off x="8071454" y="5247564"/>
                <a:ext cx="74026" cy="181364"/>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9" name="Rectangle 98"/>
              <p:cNvSpPr>
                <a:spLocks noChangeArrowheads="1"/>
              </p:cNvSpPr>
              <p:nvPr/>
            </p:nvSpPr>
            <p:spPr bwMode="auto">
              <a:xfrm flipH="1">
                <a:off x="7953012" y="5247564"/>
                <a:ext cx="77728" cy="181364"/>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20" name="Rectangle 99"/>
              <p:cNvSpPr>
                <a:spLocks noChangeArrowheads="1"/>
              </p:cNvSpPr>
              <p:nvPr/>
            </p:nvSpPr>
            <p:spPr bwMode="auto">
              <a:xfrm flipH="1">
                <a:off x="7838272" y="5247564"/>
                <a:ext cx="74026" cy="181364"/>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21" name="Rectangle 100"/>
              <p:cNvSpPr>
                <a:spLocks noChangeArrowheads="1"/>
              </p:cNvSpPr>
              <p:nvPr/>
            </p:nvSpPr>
            <p:spPr bwMode="auto">
              <a:xfrm flipH="1">
                <a:off x="7719830" y="5247563"/>
                <a:ext cx="76494" cy="181364"/>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22" name="Rectangle 101"/>
              <p:cNvSpPr>
                <a:spLocks noChangeArrowheads="1"/>
              </p:cNvSpPr>
              <p:nvPr/>
            </p:nvSpPr>
            <p:spPr bwMode="auto">
              <a:xfrm flipH="1">
                <a:off x="8187429" y="5478278"/>
                <a:ext cx="76494"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102"/>
              <p:cNvSpPr>
                <a:spLocks noChangeArrowheads="1"/>
              </p:cNvSpPr>
              <p:nvPr/>
            </p:nvSpPr>
            <p:spPr bwMode="auto">
              <a:xfrm flipH="1">
                <a:off x="8071454" y="5478278"/>
                <a:ext cx="74026"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24" name="Rectangle 103"/>
              <p:cNvSpPr>
                <a:spLocks noChangeArrowheads="1"/>
              </p:cNvSpPr>
              <p:nvPr/>
            </p:nvSpPr>
            <p:spPr bwMode="auto">
              <a:xfrm flipH="1">
                <a:off x="7953012" y="5478278"/>
                <a:ext cx="77728"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25" name="Rectangle 104"/>
              <p:cNvSpPr>
                <a:spLocks noChangeArrowheads="1"/>
              </p:cNvSpPr>
              <p:nvPr/>
            </p:nvSpPr>
            <p:spPr bwMode="auto">
              <a:xfrm flipH="1">
                <a:off x="7838272" y="5478278"/>
                <a:ext cx="74026"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105"/>
              <p:cNvSpPr>
                <a:spLocks noChangeArrowheads="1"/>
              </p:cNvSpPr>
              <p:nvPr/>
            </p:nvSpPr>
            <p:spPr bwMode="auto">
              <a:xfrm flipH="1">
                <a:off x="7719830" y="5478278"/>
                <a:ext cx="76494"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27" name="Rectangle 106"/>
              <p:cNvSpPr>
                <a:spLocks noChangeArrowheads="1"/>
              </p:cNvSpPr>
              <p:nvPr/>
            </p:nvSpPr>
            <p:spPr bwMode="auto">
              <a:xfrm flipH="1">
                <a:off x="8187429" y="5706526"/>
                <a:ext cx="76494"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28" name="Rectangle 107"/>
              <p:cNvSpPr>
                <a:spLocks noChangeArrowheads="1"/>
              </p:cNvSpPr>
              <p:nvPr/>
            </p:nvSpPr>
            <p:spPr bwMode="auto">
              <a:xfrm flipH="1">
                <a:off x="8071454" y="5706526"/>
                <a:ext cx="74026"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29" name="Rectangle 108"/>
              <p:cNvSpPr>
                <a:spLocks noChangeArrowheads="1"/>
              </p:cNvSpPr>
              <p:nvPr/>
            </p:nvSpPr>
            <p:spPr bwMode="auto">
              <a:xfrm flipH="1">
                <a:off x="7953012" y="5706526"/>
                <a:ext cx="77728"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0" name="Rectangle 109"/>
              <p:cNvSpPr>
                <a:spLocks noChangeArrowheads="1"/>
              </p:cNvSpPr>
              <p:nvPr/>
            </p:nvSpPr>
            <p:spPr bwMode="auto">
              <a:xfrm flipH="1">
                <a:off x="7838272" y="5706524"/>
                <a:ext cx="74026"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1" name="Rectangle 110"/>
              <p:cNvSpPr>
                <a:spLocks noChangeArrowheads="1"/>
              </p:cNvSpPr>
              <p:nvPr/>
            </p:nvSpPr>
            <p:spPr bwMode="auto">
              <a:xfrm flipH="1">
                <a:off x="7719830" y="5706526"/>
                <a:ext cx="76494"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2" name="Rectangle 111"/>
              <p:cNvSpPr>
                <a:spLocks noChangeArrowheads="1"/>
              </p:cNvSpPr>
              <p:nvPr/>
            </p:nvSpPr>
            <p:spPr bwMode="auto">
              <a:xfrm flipH="1">
                <a:off x="8187429" y="5934772"/>
                <a:ext cx="76494"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3" name="Rectangle 112"/>
              <p:cNvSpPr>
                <a:spLocks noChangeArrowheads="1"/>
              </p:cNvSpPr>
              <p:nvPr/>
            </p:nvSpPr>
            <p:spPr bwMode="auto">
              <a:xfrm flipH="1">
                <a:off x="8071454" y="5934772"/>
                <a:ext cx="74026"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4" name="Rectangle 113"/>
              <p:cNvSpPr>
                <a:spLocks noChangeArrowheads="1"/>
              </p:cNvSpPr>
              <p:nvPr/>
            </p:nvSpPr>
            <p:spPr bwMode="auto">
              <a:xfrm flipH="1">
                <a:off x="7953012" y="5934769"/>
                <a:ext cx="77728"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5" name="Rectangle 114"/>
              <p:cNvSpPr>
                <a:spLocks noChangeArrowheads="1"/>
              </p:cNvSpPr>
              <p:nvPr/>
            </p:nvSpPr>
            <p:spPr bwMode="auto">
              <a:xfrm flipH="1">
                <a:off x="7838272" y="5934772"/>
                <a:ext cx="74026"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6" name="Rectangle 115"/>
              <p:cNvSpPr>
                <a:spLocks noChangeArrowheads="1"/>
              </p:cNvSpPr>
              <p:nvPr/>
            </p:nvSpPr>
            <p:spPr bwMode="auto">
              <a:xfrm flipH="1">
                <a:off x="7719830" y="5934773"/>
                <a:ext cx="76494"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7" name="Rectangle 116"/>
              <p:cNvSpPr>
                <a:spLocks noChangeArrowheads="1"/>
              </p:cNvSpPr>
              <p:nvPr/>
            </p:nvSpPr>
            <p:spPr bwMode="auto">
              <a:xfrm flipH="1">
                <a:off x="8187433" y="6163020"/>
                <a:ext cx="76494"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8" name="Rectangle 117"/>
              <p:cNvSpPr>
                <a:spLocks noChangeArrowheads="1"/>
              </p:cNvSpPr>
              <p:nvPr/>
            </p:nvSpPr>
            <p:spPr bwMode="auto">
              <a:xfrm flipH="1">
                <a:off x="8071456" y="6163020"/>
                <a:ext cx="74026"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9" name="Rectangle 118"/>
              <p:cNvSpPr>
                <a:spLocks noChangeArrowheads="1"/>
              </p:cNvSpPr>
              <p:nvPr/>
            </p:nvSpPr>
            <p:spPr bwMode="auto">
              <a:xfrm flipH="1">
                <a:off x="7953018" y="6163015"/>
                <a:ext cx="77728"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0" name="Rectangle 119"/>
              <p:cNvSpPr>
                <a:spLocks noChangeArrowheads="1"/>
              </p:cNvSpPr>
              <p:nvPr/>
            </p:nvSpPr>
            <p:spPr bwMode="auto">
              <a:xfrm flipH="1">
                <a:off x="7838282" y="6163018"/>
                <a:ext cx="74026"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1" name="Rectangle 120"/>
              <p:cNvSpPr>
                <a:spLocks noChangeArrowheads="1"/>
              </p:cNvSpPr>
              <p:nvPr/>
            </p:nvSpPr>
            <p:spPr bwMode="auto">
              <a:xfrm flipH="1">
                <a:off x="7719801" y="6163022"/>
                <a:ext cx="76494" cy="17889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42" name="Group 41"/>
          <p:cNvGrpSpPr/>
          <p:nvPr/>
        </p:nvGrpSpPr>
        <p:grpSpPr>
          <a:xfrm>
            <a:off x="1015503" y="2959100"/>
            <a:ext cx="609481" cy="2508250"/>
            <a:chOff x="1015503" y="4131049"/>
            <a:chExt cx="609481" cy="2508250"/>
          </a:xfrm>
        </p:grpSpPr>
        <p:sp>
          <p:nvSpPr>
            <p:cNvPr id="43" name="Freeform 69"/>
            <p:cNvSpPr>
              <a:spLocks/>
            </p:cNvSpPr>
            <p:nvPr/>
          </p:nvSpPr>
          <p:spPr bwMode="auto">
            <a:xfrm flipH="1">
              <a:off x="1015503" y="4131049"/>
              <a:ext cx="609481" cy="2508250"/>
            </a:xfrm>
            <a:custGeom>
              <a:avLst/>
              <a:gdLst>
                <a:gd name="T0" fmla="*/ 494 w 494"/>
                <a:gd name="T1" fmla="*/ 0 h 2033"/>
                <a:gd name="T2" fmla="*/ 0 w 494"/>
                <a:gd name="T3" fmla="*/ 410 h 2033"/>
                <a:gd name="T4" fmla="*/ 0 w 494"/>
                <a:gd name="T5" fmla="*/ 2033 h 2033"/>
                <a:gd name="T6" fmla="*/ 494 w 494"/>
                <a:gd name="T7" fmla="*/ 2033 h 2033"/>
                <a:gd name="T8" fmla="*/ 494 w 494"/>
                <a:gd name="T9" fmla="*/ 0 h 2033"/>
              </a:gdLst>
              <a:ahLst/>
              <a:cxnLst>
                <a:cxn ang="0">
                  <a:pos x="T0" y="T1"/>
                </a:cxn>
                <a:cxn ang="0">
                  <a:pos x="T2" y="T3"/>
                </a:cxn>
                <a:cxn ang="0">
                  <a:pos x="T4" y="T5"/>
                </a:cxn>
                <a:cxn ang="0">
                  <a:pos x="T6" y="T7"/>
                </a:cxn>
                <a:cxn ang="0">
                  <a:pos x="T8" y="T9"/>
                </a:cxn>
              </a:cxnLst>
              <a:rect l="0" t="0" r="r" b="b"/>
              <a:pathLst>
                <a:path w="494" h="2033">
                  <a:moveTo>
                    <a:pt x="494" y="0"/>
                  </a:moveTo>
                  <a:lnTo>
                    <a:pt x="0" y="410"/>
                  </a:lnTo>
                  <a:lnTo>
                    <a:pt x="0" y="2033"/>
                  </a:lnTo>
                  <a:lnTo>
                    <a:pt x="494" y="2033"/>
                  </a:lnTo>
                  <a:lnTo>
                    <a:pt x="494"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 name="Group 43"/>
            <p:cNvGrpSpPr/>
            <p:nvPr/>
          </p:nvGrpSpPr>
          <p:grpSpPr>
            <a:xfrm flipH="1">
              <a:off x="1083360" y="4735595"/>
              <a:ext cx="473767" cy="1585392"/>
              <a:chOff x="8551863" y="1063625"/>
              <a:chExt cx="609600" cy="2039938"/>
            </a:xfrm>
            <a:solidFill>
              <a:schemeClr val="accent2">
                <a:lumMod val="75000"/>
              </a:schemeClr>
            </a:solidFill>
          </p:grpSpPr>
          <p:sp>
            <p:nvSpPr>
              <p:cNvPr id="45" name="Oval 70"/>
              <p:cNvSpPr>
                <a:spLocks noChangeArrowheads="1"/>
              </p:cNvSpPr>
              <p:nvPr/>
            </p:nvSpPr>
            <p:spPr bwMode="auto">
              <a:xfrm>
                <a:off x="8551863" y="1063625"/>
                <a:ext cx="255588" cy="25241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Oval 71"/>
              <p:cNvSpPr>
                <a:spLocks noChangeArrowheads="1"/>
              </p:cNvSpPr>
              <p:nvPr/>
            </p:nvSpPr>
            <p:spPr bwMode="auto">
              <a:xfrm>
                <a:off x="8905875" y="1063625"/>
                <a:ext cx="255588" cy="25241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Oval 72"/>
              <p:cNvSpPr>
                <a:spLocks noChangeArrowheads="1"/>
              </p:cNvSpPr>
              <p:nvPr/>
            </p:nvSpPr>
            <p:spPr bwMode="auto">
              <a:xfrm>
                <a:off x="8551863" y="1417638"/>
                <a:ext cx="255588" cy="2555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Oval 73"/>
              <p:cNvSpPr>
                <a:spLocks noChangeArrowheads="1"/>
              </p:cNvSpPr>
              <p:nvPr/>
            </p:nvSpPr>
            <p:spPr bwMode="auto">
              <a:xfrm>
                <a:off x="8905875" y="1417638"/>
                <a:ext cx="255588" cy="2555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Oval 74"/>
              <p:cNvSpPr>
                <a:spLocks noChangeArrowheads="1"/>
              </p:cNvSpPr>
              <p:nvPr/>
            </p:nvSpPr>
            <p:spPr bwMode="auto">
              <a:xfrm>
                <a:off x="8551863" y="1774825"/>
                <a:ext cx="255588" cy="25717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Oval 75"/>
              <p:cNvSpPr>
                <a:spLocks noChangeArrowheads="1"/>
              </p:cNvSpPr>
              <p:nvPr/>
            </p:nvSpPr>
            <p:spPr bwMode="auto">
              <a:xfrm>
                <a:off x="8905875" y="1774825"/>
                <a:ext cx="255588" cy="25717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Oval 76"/>
              <p:cNvSpPr>
                <a:spLocks noChangeArrowheads="1"/>
              </p:cNvSpPr>
              <p:nvPr/>
            </p:nvSpPr>
            <p:spPr bwMode="auto">
              <a:xfrm>
                <a:off x="8551863" y="2133600"/>
                <a:ext cx="255588" cy="2555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Oval 77"/>
              <p:cNvSpPr>
                <a:spLocks noChangeArrowheads="1"/>
              </p:cNvSpPr>
              <p:nvPr/>
            </p:nvSpPr>
            <p:spPr bwMode="auto">
              <a:xfrm>
                <a:off x="8905875" y="2133600"/>
                <a:ext cx="255588" cy="2555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Oval 78"/>
              <p:cNvSpPr>
                <a:spLocks noChangeArrowheads="1"/>
              </p:cNvSpPr>
              <p:nvPr/>
            </p:nvSpPr>
            <p:spPr bwMode="auto">
              <a:xfrm>
                <a:off x="8551863" y="2490788"/>
                <a:ext cx="255588" cy="2555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Oval 79"/>
              <p:cNvSpPr>
                <a:spLocks noChangeArrowheads="1"/>
              </p:cNvSpPr>
              <p:nvPr/>
            </p:nvSpPr>
            <p:spPr bwMode="auto">
              <a:xfrm>
                <a:off x="8905875" y="2490788"/>
                <a:ext cx="255588" cy="2555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Oval 80"/>
              <p:cNvSpPr>
                <a:spLocks noChangeArrowheads="1"/>
              </p:cNvSpPr>
              <p:nvPr/>
            </p:nvSpPr>
            <p:spPr bwMode="auto">
              <a:xfrm>
                <a:off x="8551863" y="2847975"/>
                <a:ext cx="255588" cy="2555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Oval 81"/>
              <p:cNvSpPr>
                <a:spLocks noChangeArrowheads="1"/>
              </p:cNvSpPr>
              <p:nvPr/>
            </p:nvSpPr>
            <p:spPr bwMode="auto">
              <a:xfrm>
                <a:off x="8905875" y="2847975"/>
                <a:ext cx="255588" cy="2555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57" name="Group 56"/>
          <p:cNvGrpSpPr/>
          <p:nvPr/>
        </p:nvGrpSpPr>
        <p:grpSpPr>
          <a:xfrm>
            <a:off x="2223266" y="2960293"/>
            <a:ext cx="609481" cy="2508250"/>
            <a:chOff x="2223266" y="4177693"/>
            <a:chExt cx="609481" cy="2508250"/>
          </a:xfrm>
        </p:grpSpPr>
        <p:sp>
          <p:nvSpPr>
            <p:cNvPr id="58" name="Freeform 69"/>
            <p:cNvSpPr>
              <a:spLocks/>
            </p:cNvSpPr>
            <p:nvPr/>
          </p:nvSpPr>
          <p:spPr bwMode="auto">
            <a:xfrm flipH="1">
              <a:off x="2223266" y="4177693"/>
              <a:ext cx="609481" cy="2508250"/>
            </a:xfrm>
            <a:custGeom>
              <a:avLst/>
              <a:gdLst>
                <a:gd name="T0" fmla="*/ 494 w 494"/>
                <a:gd name="T1" fmla="*/ 0 h 2033"/>
                <a:gd name="T2" fmla="*/ 0 w 494"/>
                <a:gd name="T3" fmla="*/ 410 h 2033"/>
                <a:gd name="T4" fmla="*/ 0 w 494"/>
                <a:gd name="T5" fmla="*/ 2033 h 2033"/>
                <a:gd name="T6" fmla="*/ 494 w 494"/>
                <a:gd name="T7" fmla="*/ 2033 h 2033"/>
                <a:gd name="T8" fmla="*/ 494 w 494"/>
                <a:gd name="T9" fmla="*/ 0 h 2033"/>
              </a:gdLst>
              <a:ahLst/>
              <a:cxnLst>
                <a:cxn ang="0">
                  <a:pos x="T0" y="T1"/>
                </a:cxn>
                <a:cxn ang="0">
                  <a:pos x="T2" y="T3"/>
                </a:cxn>
                <a:cxn ang="0">
                  <a:pos x="T4" y="T5"/>
                </a:cxn>
                <a:cxn ang="0">
                  <a:pos x="T6" y="T7"/>
                </a:cxn>
                <a:cxn ang="0">
                  <a:pos x="T8" y="T9"/>
                </a:cxn>
              </a:cxnLst>
              <a:rect l="0" t="0" r="r" b="b"/>
              <a:pathLst>
                <a:path w="494" h="2033">
                  <a:moveTo>
                    <a:pt x="494" y="0"/>
                  </a:moveTo>
                  <a:lnTo>
                    <a:pt x="0" y="410"/>
                  </a:lnTo>
                  <a:lnTo>
                    <a:pt x="0" y="2033"/>
                  </a:lnTo>
                  <a:lnTo>
                    <a:pt x="494" y="2033"/>
                  </a:lnTo>
                  <a:lnTo>
                    <a:pt x="494"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9" name="Group 58"/>
            <p:cNvGrpSpPr/>
            <p:nvPr/>
          </p:nvGrpSpPr>
          <p:grpSpPr>
            <a:xfrm flipH="1">
              <a:off x="2291127" y="4782240"/>
              <a:ext cx="473767" cy="1585392"/>
              <a:chOff x="8551863" y="1063625"/>
              <a:chExt cx="609600" cy="2039938"/>
            </a:xfrm>
            <a:solidFill>
              <a:schemeClr val="accent4">
                <a:lumMod val="75000"/>
              </a:schemeClr>
            </a:solidFill>
          </p:grpSpPr>
          <p:sp>
            <p:nvSpPr>
              <p:cNvPr id="60" name="Oval 70"/>
              <p:cNvSpPr>
                <a:spLocks noChangeArrowheads="1"/>
              </p:cNvSpPr>
              <p:nvPr/>
            </p:nvSpPr>
            <p:spPr bwMode="auto">
              <a:xfrm>
                <a:off x="8551863" y="1063625"/>
                <a:ext cx="255588" cy="25241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Oval 71"/>
              <p:cNvSpPr>
                <a:spLocks noChangeArrowheads="1"/>
              </p:cNvSpPr>
              <p:nvPr/>
            </p:nvSpPr>
            <p:spPr bwMode="auto">
              <a:xfrm>
                <a:off x="8905875" y="1063625"/>
                <a:ext cx="255588" cy="252413"/>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Oval 72"/>
              <p:cNvSpPr>
                <a:spLocks noChangeArrowheads="1"/>
              </p:cNvSpPr>
              <p:nvPr/>
            </p:nvSpPr>
            <p:spPr bwMode="auto">
              <a:xfrm>
                <a:off x="8551863" y="1417638"/>
                <a:ext cx="255588" cy="2555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Oval 73"/>
              <p:cNvSpPr>
                <a:spLocks noChangeArrowheads="1"/>
              </p:cNvSpPr>
              <p:nvPr/>
            </p:nvSpPr>
            <p:spPr bwMode="auto">
              <a:xfrm>
                <a:off x="8905875" y="1417638"/>
                <a:ext cx="255588" cy="2555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Oval 74"/>
              <p:cNvSpPr>
                <a:spLocks noChangeArrowheads="1"/>
              </p:cNvSpPr>
              <p:nvPr/>
            </p:nvSpPr>
            <p:spPr bwMode="auto">
              <a:xfrm>
                <a:off x="8551863" y="1774825"/>
                <a:ext cx="255588" cy="25717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Oval 75"/>
              <p:cNvSpPr>
                <a:spLocks noChangeArrowheads="1"/>
              </p:cNvSpPr>
              <p:nvPr/>
            </p:nvSpPr>
            <p:spPr bwMode="auto">
              <a:xfrm>
                <a:off x="8905875" y="1774825"/>
                <a:ext cx="255588" cy="25717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Oval 76"/>
              <p:cNvSpPr>
                <a:spLocks noChangeArrowheads="1"/>
              </p:cNvSpPr>
              <p:nvPr/>
            </p:nvSpPr>
            <p:spPr bwMode="auto">
              <a:xfrm>
                <a:off x="8551863" y="2133600"/>
                <a:ext cx="255588" cy="2555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Oval 77"/>
              <p:cNvSpPr>
                <a:spLocks noChangeArrowheads="1"/>
              </p:cNvSpPr>
              <p:nvPr/>
            </p:nvSpPr>
            <p:spPr bwMode="auto">
              <a:xfrm>
                <a:off x="8905875" y="2133600"/>
                <a:ext cx="255588" cy="2555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Oval 78"/>
              <p:cNvSpPr>
                <a:spLocks noChangeArrowheads="1"/>
              </p:cNvSpPr>
              <p:nvPr/>
            </p:nvSpPr>
            <p:spPr bwMode="auto">
              <a:xfrm>
                <a:off x="8551863" y="2490788"/>
                <a:ext cx="255588" cy="2555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Oval 79"/>
              <p:cNvSpPr>
                <a:spLocks noChangeArrowheads="1"/>
              </p:cNvSpPr>
              <p:nvPr/>
            </p:nvSpPr>
            <p:spPr bwMode="auto">
              <a:xfrm>
                <a:off x="8905875" y="2490788"/>
                <a:ext cx="255588" cy="2555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Oval 80"/>
              <p:cNvSpPr>
                <a:spLocks noChangeArrowheads="1"/>
              </p:cNvSpPr>
              <p:nvPr/>
            </p:nvSpPr>
            <p:spPr bwMode="auto">
              <a:xfrm>
                <a:off x="8551863" y="2847975"/>
                <a:ext cx="255588" cy="2555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81"/>
              <p:cNvSpPr>
                <a:spLocks noChangeArrowheads="1"/>
              </p:cNvSpPr>
              <p:nvPr/>
            </p:nvSpPr>
            <p:spPr bwMode="auto">
              <a:xfrm>
                <a:off x="8905875" y="2847975"/>
                <a:ext cx="255588" cy="2555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72" name="Group 71"/>
          <p:cNvGrpSpPr/>
          <p:nvPr/>
        </p:nvGrpSpPr>
        <p:grpSpPr>
          <a:xfrm>
            <a:off x="2840402" y="2248656"/>
            <a:ext cx="1150937" cy="3214688"/>
            <a:chOff x="2840402" y="3475681"/>
            <a:chExt cx="1150937" cy="3214688"/>
          </a:xfrm>
        </p:grpSpPr>
        <p:sp>
          <p:nvSpPr>
            <p:cNvPr id="73" name="Freeform 49"/>
            <p:cNvSpPr>
              <a:spLocks/>
            </p:cNvSpPr>
            <p:nvPr/>
          </p:nvSpPr>
          <p:spPr bwMode="auto">
            <a:xfrm flipH="1">
              <a:off x="2840402" y="3475681"/>
              <a:ext cx="1150937" cy="3214688"/>
            </a:xfrm>
            <a:custGeom>
              <a:avLst/>
              <a:gdLst>
                <a:gd name="T0" fmla="*/ 642 w 725"/>
                <a:gd name="T1" fmla="*/ 313 h 2427"/>
                <a:gd name="T2" fmla="*/ 642 w 725"/>
                <a:gd name="T3" fmla="*/ 154 h 2427"/>
                <a:gd name="T4" fmla="*/ 575 w 725"/>
                <a:gd name="T5" fmla="*/ 154 h 2427"/>
                <a:gd name="T6" fmla="*/ 575 w 725"/>
                <a:gd name="T7" fmla="*/ 0 h 2427"/>
                <a:gd name="T8" fmla="*/ 134 w 725"/>
                <a:gd name="T9" fmla="*/ 0 h 2427"/>
                <a:gd name="T10" fmla="*/ 134 w 725"/>
                <a:gd name="T11" fmla="*/ 154 h 2427"/>
                <a:gd name="T12" fmla="*/ 67 w 725"/>
                <a:gd name="T13" fmla="*/ 154 h 2427"/>
                <a:gd name="T14" fmla="*/ 67 w 725"/>
                <a:gd name="T15" fmla="*/ 313 h 2427"/>
                <a:gd name="T16" fmla="*/ 0 w 725"/>
                <a:gd name="T17" fmla="*/ 313 h 2427"/>
                <a:gd name="T18" fmla="*/ 0 w 725"/>
                <a:gd name="T19" fmla="*/ 2427 h 2427"/>
                <a:gd name="T20" fmla="*/ 725 w 725"/>
                <a:gd name="T21" fmla="*/ 2427 h 2427"/>
                <a:gd name="T22" fmla="*/ 725 w 725"/>
                <a:gd name="T23" fmla="*/ 313 h 2427"/>
                <a:gd name="T24" fmla="*/ 642 w 725"/>
                <a:gd name="T25" fmla="*/ 313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5" h="2427">
                  <a:moveTo>
                    <a:pt x="642" y="313"/>
                  </a:moveTo>
                  <a:lnTo>
                    <a:pt x="642" y="154"/>
                  </a:lnTo>
                  <a:lnTo>
                    <a:pt x="575" y="154"/>
                  </a:lnTo>
                  <a:lnTo>
                    <a:pt x="575" y="0"/>
                  </a:lnTo>
                  <a:lnTo>
                    <a:pt x="134" y="0"/>
                  </a:lnTo>
                  <a:lnTo>
                    <a:pt x="134" y="154"/>
                  </a:lnTo>
                  <a:lnTo>
                    <a:pt x="67" y="154"/>
                  </a:lnTo>
                  <a:lnTo>
                    <a:pt x="67" y="313"/>
                  </a:lnTo>
                  <a:lnTo>
                    <a:pt x="0" y="313"/>
                  </a:lnTo>
                  <a:lnTo>
                    <a:pt x="0" y="2427"/>
                  </a:lnTo>
                  <a:lnTo>
                    <a:pt x="725" y="2427"/>
                  </a:lnTo>
                  <a:lnTo>
                    <a:pt x="725" y="313"/>
                  </a:lnTo>
                  <a:lnTo>
                    <a:pt x="642" y="31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4" name="Group 73"/>
            <p:cNvGrpSpPr/>
            <p:nvPr/>
          </p:nvGrpSpPr>
          <p:grpSpPr>
            <a:xfrm flipH="1">
              <a:off x="3024552" y="4047887"/>
              <a:ext cx="808037" cy="1327202"/>
              <a:chOff x="9301163" y="1425575"/>
              <a:chExt cx="808037" cy="1590676"/>
            </a:xfrm>
            <a:solidFill>
              <a:schemeClr val="accent5">
                <a:lumMod val="75000"/>
              </a:schemeClr>
            </a:solidFill>
          </p:grpSpPr>
          <p:sp>
            <p:nvSpPr>
              <p:cNvPr id="75" name="Rectangle 50"/>
              <p:cNvSpPr>
                <a:spLocks noChangeArrowheads="1"/>
              </p:cNvSpPr>
              <p:nvPr/>
            </p:nvSpPr>
            <p:spPr bwMode="auto">
              <a:xfrm>
                <a:off x="9301163" y="1425575"/>
                <a:ext cx="141287" cy="31115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51"/>
              <p:cNvSpPr>
                <a:spLocks noChangeArrowheads="1"/>
              </p:cNvSpPr>
              <p:nvPr/>
            </p:nvSpPr>
            <p:spPr bwMode="auto">
              <a:xfrm>
                <a:off x="9521825" y="1425575"/>
                <a:ext cx="142875" cy="31115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52"/>
              <p:cNvSpPr>
                <a:spLocks noChangeArrowheads="1"/>
              </p:cNvSpPr>
              <p:nvPr/>
            </p:nvSpPr>
            <p:spPr bwMode="auto">
              <a:xfrm>
                <a:off x="9744075" y="1425575"/>
                <a:ext cx="144462" cy="31115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53"/>
              <p:cNvSpPr>
                <a:spLocks noChangeArrowheads="1"/>
              </p:cNvSpPr>
              <p:nvPr/>
            </p:nvSpPr>
            <p:spPr bwMode="auto">
              <a:xfrm>
                <a:off x="9967913" y="1425575"/>
                <a:ext cx="141287" cy="31115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Rectangle 54"/>
              <p:cNvSpPr>
                <a:spLocks noChangeArrowheads="1"/>
              </p:cNvSpPr>
              <p:nvPr/>
            </p:nvSpPr>
            <p:spPr bwMode="auto">
              <a:xfrm>
                <a:off x="9301163" y="1849438"/>
                <a:ext cx="141287" cy="3127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Rectangle 55"/>
              <p:cNvSpPr>
                <a:spLocks noChangeArrowheads="1"/>
              </p:cNvSpPr>
              <p:nvPr/>
            </p:nvSpPr>
            <p:spPr bwMode="auto">
              <a:xfrm>
                <a:off x="9521825" y="1849438"/>
                <a:ext cx="142875" cy="3127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Rectangle 56"/>
              <p:cNvSpPr>
                <a:spLocks noChangeArrowheads="1"/>
              </p:cNvSpPr>
              <p:nvPr/>
            </p:nvSpPr>
            <p:spPr bwMode="auto">
              <a:xfrm>
                <a:off x="9744075" y="1849438"/>
                <a:ext cx="144462" cy="3127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Rectangle 57"/>
              <p:cNvSpPr>
                <a:spLocks noChangeArrowheads="1"/>
              </p:cNvSpPr>
              <p:nvPr/>
            </p:nvSpPr>
            <p:spPr bwMode="auto">
              <a:xfrm>
                <a:off x="9967913" y="1849438"/>
                <a:ext cx="141287" cy="3127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Rectangle 58"/>
              <p:cNvSpPr>
                <a:spLocks noChangeArrowheads="1"/>
              </p:cNvSpPr>
              <p:nvPr/>
            </p:nvSpPr>
            <p:spPr bwMode="auto">
              <a:xfrm>
                <a:off x="9301163" y="2274888"/>
                <a:ext cx="141287" cy="3127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Rectangle 59"/>
              <p:cNvSpPr>
                <a:spLocks noChangeArrowheads="1"/>
              </p:cNvSpPr>
              <p:nvPr/>
            </p:nvSpPr>
            <p:spPr bwMode="auto">
              <a:xfrm>
                <a:off x="9521825" y="2274888"/>
                <a:ext cx="142875" cy="3127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Rectangle 60"/>
              <p:cNvSpPr>
                <a:spLocks noChangeArrowheads="1"/>
              </p:cNvSpPr>
              <p:nvPr/>
            </p:nvSpPr>
            <p:spPr bwMode="auto">
              <a:xfrm>
                <a:off x="9744075" y="2274888"/>
                <a:ext cx="144462" cy="3127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61"/>
              <p:cNvSpPr>
                <a:spLocks noChangeArrowheads="1"/>
              </p:cNvSpPr>
              <p:nvPr/>
            </p:nvSpPr>
            <p:spPr bwMode="auto">
              <a:xfrm>
                <a:off x="9967913" y="2274888"/>
                <a:ext cx="141287" cy="3127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62"/>
              <p:cNvSpPr>
                <a:spLocks noChangeArrowheads="1"/>
              </p:cNvSpPr>
              <p:nvPr/>
            </p:nvSpPr>
            <p:spPr bwMode="auto">
              <a:xfrm>
                <a:off x="9301163" y="2703513"/>
                <a:ext cx="141287" cy="3127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63"/>
              <p:cNvSpPr>
                <a:spLocks noChangeArrowheads="1"/>
              </p:cNvSpPr>
              <p:nvPr/>
            </p:nvSpPr>
            <p:spPr bwMode="auto">
              <a:xfrm>
                <a:off x="9521825" y="2703513"/>
                <a:ext cx="142875" cy="3127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64"/>
              <p:cNvSpPr>
                <a:spLocks noChangeArrowheads="1"/>
              </p:cNvSpPr>
              <p:nvPr/>
            </p:nvSpPr>
            <p:spPr bwMode="auto">
              <a:xfrm>
                <a:off x="9744075" y="2703513"/>
                <a:ext cx="144462" cy="3127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65"/>
              <p:cNvSpPr>
                <a:spLocks noChangeArrowheads="1"/>
              </p:cNvSpPr>
              <p:nvPr/>
            </p:nvSpPr>
            <p:spPr bwMode="auto">
              <a:xfrm>
                <a:off x="9967913" y="2703513"/>
                <a:ext cx="141287" cy="3127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91" name="Group 90"/>
          <p:cNvGrpSpPr/>
          <p:nvPr/>
        </p:nvGrpSpPr>
        <p:grpSpPr>
          <a:xfrm>
            <a:off x="3968204" y="2974843"/>
            <a:ext cx="1065212" cy="2498725"/>
            <a:chOff x="3968204" y="4134493"/>
            <a:chExt cx="1065212" cy="2498725"/>
          </a:xfrm>
        </p:grpSpPr>
        <p:sp>
          <p:nvSpPr>
            <p:cNvPr id="92" name="Freeform 26"/>
            <p:cNvSpPr>
              <a:spLocks/>
            </p:cNvSpPr>
            <p:nvPr/>
          </p:nvSpPr>
          <p:spPr bwMode="auto">
            <a:xfrm flipH="1">
              <a:off x="3968204" y="4134493"/>
              <a:ext cx="1065212" cy="2498725"/>
            </a:xfrm>
            <a:custGeom>
              <a:avLst/>
              <a:gdLst>
                <a:gd name="T0" fmla="*/ 671 w 671"/>
                <a:gd name="T1" fmla="*/ 1574 h 1574"/>
                <a:gd name="T2" fmla="*/ 0 w 671"/>
                <a:gd name="T3" fmla="*/ 1574 h 1574"/>
                <a:gd name="T4" fmla="*/ 0 w 671"/>
                <a:gd name="T5" fmla="*/ 247 h 1574"/>
                <a:gd name="T6" fmla="*/ 138 w 671"/>
                <a:gd name="T7" fmla="*/ 0 h 1574"/>
                <a:gd name="T8" fmla="*/ 530 w 671"/>
                <a:gd name="T9" fmla="*/ 0 h 1574"/>
                <a:gd name="T10" fmla="*/ 671 w 671"/>
                <a:gd name="T11" fmla="*/ 247 h 1574"/>
                <a:gd name="T12" fmla="*/ 671 w 671"/>
                <a:gd name="T13" fmla="*/ 1574 h 1574"/>
              </a:gdLst>
              <a:ahLst/>
              <a:cxnLst>
                <a:cxn ang="0">
                  <a:pos x="T0" y="T1"/>
                </a:cxn>
                <a:cxn ang="0">
                  <a:pos x="T2" y="T3"/>
                </a:cxn>
                <a:cxn ang="0">
                  <a:pos x="T4" y="T5"/>
                </a:cxn>
                <a:cxn ang="0">
                  <a:pos x="T6" y="T7"/>
                </a:cxn>
                <a:cxn ang="0">
                  <a:pos x="T8" y="T9"/>
                </a:cxn>
                <a:cxn ang="0">
                  <a:pos x="T10" y="T11"/>
                </a:cxn>
                <a:cxn ang="0">
                  <a:pos x="T12" y="T13"/>
                </a:cxn>
              </a:cxnLst>
              <a:rect l="0" t="0" r="r" b="b"/>
              <a:pathLst>
                <a:path w="671" h="1574">
                  <a:moveTo>
                    <a:pt x="671" y="1574"/>
                  </a:moveTo>
                  <a:lnTo>
                    <a:pt x="0" y="1574"/>
                  </a:lnTo>
                  <a:lnTo>
                    <a:pt x="0" y="247"/>
                  </a:lnTo>
                  <a:lnTo>
                    <a:pt x="138" y="0"/>
                  </a:lnTo>
                  <a:lnTo>
                    <a:pt x="530" y="0"/>
                  </a:lnTo>
                  <a:lnTo>
                    <a:pt x="671" y="247"/>
                  </a:lnTo>
                  <a:lnTo>
                    <a:pt x="671" y="157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93" name="Group 92"/>
            <p:cNvGrpSpPr/>
            <p:nvPr/>
          </p:nvGrpSpPr>
          <p:grpSpPr>
            <a:xfrm>
              <a:off x="4207916" y="4534543"/>
              <a:ext cx="587375" cy="1096963"/>
              <a:chOff x="10288308" y="4534543"/>
              <a:chExt cx="587375" cy="1096963"/>
            </a:xfrm>
            <a:solidFill>
              <a:schemeClr val="accent1">
                <a:lumMod val="75000"/>
              </a:schemeClr>
            </a:solidFill>
          </p:grpSpPr>
          <p:sp>
            <p:nvSpPr>
              <p:cNvPr id="94" name="Rectangle 27"/>
              <p:cNvSpPr>
                <a:spLocks noChangeArrowheads="1"/>
              </p:cNvSpPr>
              <p:nvPr/>
            </p:nvSpPr>
            <p:spPr bwMode="auto">
              <a:xfrm flipH="1">
                <a:off x="10731221" y="4534543"/>
                <a:ext cx="144462" cy="312738"/>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95" name="Rectangle 28"/>
              <p:cNvSpPr>
                <a:spLocks noChangeArrowheads="1"/>
              </p:cNvSpPr>
              <p:nvPr/>
            </p:nvSpPr>
            <p:spPr bwMode="auto">
              <a:xfrm flipH="1">
                <a:off x="10507384" y="4534543"/>
                <a:ext cx="144462" cy="312738"/>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96" name="Rectangle 29"/>
              <p:cNvSpPr>
                <a:spLocks noChangeArrowheads="1"/>
              </p:cNvSpPr>
              <p:nvPr/>
            </p:nvSpPr>
            <p:spPr bwMode="auto">
              <a:xfrm flipH="1">
                <a:off x="10288308" y="4534543"/>
                <a:ext cx="139700" cy="312738"/>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97" name="Rectangle 30"/>
              <p:cNvSpPr>
                <a:spLocks noChangeArrowheads="1"/>
              </p:cNvSpPr>
              <p:nvPr/>
            </p:nvSpPr>
            <p:spPr bwMode="auto">
              <a:xfrm flipH="1">
                <a:off x="10731221" y="4926656"/>
                <a:ext cx="144462" cy="312738"/>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98" name="Rectangle 31"/>
              <p:cNvSpPr>
                <a:spLocks noChangeArrowheads="1"/>
              </p:cNvSpPr>
              <p:nvPr/>
            </p:nvSpPr>
            <p:spPr bwMode="auto">
              <a:xfrm flipH="1">
                <a:off x="10507384" y="4926656"/>
                <a:ext cx="144462" cy="312738"/>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99" name="Rectangle 32"/>
              <p:cNvSpPr>
                <a:spLocks noChangeArrowheads="1"/>
              </p:cNvSpPr>
              <p:nvPr/>
            </p:nvSpPr>
            <p:spPr bwMode="auto">
              <a:xfrm flipH="1">
                <a:off x="10288308" y="4926656"/>
                <a:ext cx="139700" cy="312738"/>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00" name="Rectangle 33"/>
              <p:cNvSpPr>
                <a:spLocks noChangeArrowheads="1"/>
              </p:cNvSpPr>
              <p:nvPr/>
            </p:nvSpPr>
            <p:spPr bwMode="auto">
              <a:xfrm flipH="1">
                <a:off x="10731221" y="5318768"/>
                <a:ext cx="144462" cy="312738"/>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01" name="Rectangle 34"/>
              <p:cNvSpPr>
                <a:spLocks noChangeArrowheads="1"/>
              </p:cNvSpPr>
              <p:nvPr/>
            </p:nvSpPr>
            <p:spPr bwMode="auto">
              <a:xfrm flipH="1">
                <a:off x="10507384" y="5318768"/>
                <a:ext cx="144462" cy="312738"/>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02" name="Rectangle 35"/>
              <p:cNvSpPr>
                <a:spLocks noChangeArrowheads="1"/>
              </p:cNvSpPr>
              <p:nvPr/>
            </p:nvSpPr>
            <p:spPr bwMode="auto">
              <a:xfrm flipH="1">
                <a:off x="10288308" y="5318768"/>
                <a:ext cx="139700" cy="312738"/>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103" name="Group 102"/>
          <p:cNvGrpSpPr/>
          <p:nvPr/>
        </p:nvGrpSpPr>
        <p:grpSpPr>
          <a:xfrm flipH="1">
            <a:off x="3716324" y="3902765"/>
            <a:ext cx="745412" cy="1567024"/>
            <a:chOff x="2125101" y="4129094"/>
            <a:chExt cx="1071564" cy="2252664"/>
          </a:xfrm>
        </p:grpSpPr>
        <p:sp>
          <p:nvSpPr>
            <p:cNvPr id="104" name="AutoShape 37"/>
            <p:cNvSpPr>
              <a:spLocks noChangeAspect="1" noChangeArrowheads="1" noTextEdit="1"/>
            </p:cNvSpPr>
            <p:nvPr/>
          </p:nvSpPr>
          <p:spPr bwMode="auto">
            <a:xfrm>
              <a:off x="2128275" y="4129094"/>
              <a:ext cx="1068390" cy="2249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39"/>
            <p:cNvSpPr>
              <a:spLocks/>
            </p:cNvSpPr>
            <p:nvPr/>
          </p:nvSpPr>
          <p:spPr bwMode="auto">
            <a:xfrm>
              <a:off x="2125101" y="4129094"/>
              <a:ext cx="1068390" cy="2252664"/>
            </a:xfrm>
            <a:custGeom>
              <a:avLst/>
              <a:gdLst>
                <a:gd name="T0" fmla="*/ 673 w 673"/>
                <a:gd name="T1" fmla="*/ 1419 h 1419"/>
                <a:gd name="T2" fmla="*/ 0 w 673"/>
                <a:gd name="T3" fmla="*/ 1419 h 1419"/>
                <a:gd name="T4" fmla="*/ 0 w 673"/>
                <a:gd name="T5" fmla="*/ 451 h 1419"/>
                <a:gd name="T6" fmla="*/ 336 w 673"/>
                <a:gd name="T7" fmla="*/ 0 h 1419"/>
                <a:gd name="T8" fmla="*/ 673 w 673"/>
                <a:gd name="T9" fmla="*/ 451 h 1419"/>
                <a:gd name="T10" fmla="*/ 673 w 673"/>
                <a:gd name="T11" fmla="*/ 1419 h 1419"/>
              </a:gdLst>
              <a:ahLst/>
              <a:cxnLst>
                <a:cxn ang="0">
                  <a:pos x="T0" y="T1"/>
                </a:cxn>
                <a:cxn ang="0">
                  <a:pos x="T2" y="T3"/>
                </a:cxn>
                <a:cxn ang="0">
                  <a:pos x="T4" y="T5"/>
                </a:cxn>
                <a:cxn ang="0">
                  <a:pos x="T6" y="T7"/>
                </a:cxn>
                <a:cxn ang="0">
                  <a:pos x="T8" y="T9"/>
                </a:cxn>
                <a:cxn ang="0">
                  <a:pos x="T10" y="T11"/>
                </a:cxn>
              </a:cxnLst>
              <a:rect l="0" t="0" r="r" b="b"/>
              <a:pathLst>
                <a:path w="673" h="1419">
                  <a:moveTo>
                    <a:pt x="673" y="1419"/>
                  </a:moveTo>
                  <a:lnTo>
                    <a:pt x="0" y="1419"/>
                  </a:lnTo>
                  <a:lnTo>
                    <a:pt x="0" y="451"/>
                  </a:lnTo>
                  <a:lnTo>
                    <a:pt x="336" y="0"/>
                  </a:lnTo>
                  <a:lnTo>
                    <a:pt x="673" y="451"/>
                  </a:lnTo>
                  <a:lnTo>
                    <a:pt x="673" y="141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106" name="Rectangle 40"/>
            <p:cNvSpPr>
              <a:spLocks noChangeArrowheads="1"/>
            </p:cNvSpPr>
            <p:nvPr/>
          </p:nvSpPr>
          <p:spPr bwMode="auto">
            <a:xfrm>
              <a:off x="2272739" y="5557848"/>
              <a:ext cx="776289" cy="40322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41"/>
            <p:cNvSpPr>
              <a:spLocks/>
            </p:cNvSpPr>
            <p:nvPr/>
          </p:nvSpPr>
          <p:spPr bwMode="auto">
            <a:xfrm>
              <a:off x="2180666" y="5349889"/>
              <a:ext cx="958852" cy="279401"/>
            </a:xfrm>
            <a:custGeom>
              <a:avLst/>
              <a:gdLst>
                <a:gd name="T0" fmla="*/ 252 w 253"/>
                <a:gd name="T1" fmla="*/ 61 h 74"/>
                <a:gd name="T2" fmla="*/ 238 w 253"/>
                <a:gd name="T3" fmla="*/ 0 h 74"/>
                <a:gd name="T4" fmla="*/ 154 w 253"/>
                <a:gd name="T5" fmla="*/ 0 h 74"/>
                <a:gd name="T6" fmla="*/ 102 w 253"/>
                <a:gd name="T7" fmla="*/ 0 h 74"/>
                <a:gd name="T8" fmla="*/ 15 w 253"/>
                <a:gd name="T9" fmla="*/ 0 h 74"/>
                <a:gd name="T10" fmla="*/ 0 w 253"/>
                <a:gd name="T11" fmla="*/ 61 h 74"/>
                <a:gd name="T12" fmla="*/ 0 w 253"/>
                <a:gd name="T13" fmla="*/ 64 h 74"/>
                <a:gd name="T14" fmla="*/ 9 w 253"/>
                <a:gd name="T15" fmla="*/ 74 h 74"/>
                <a:gd name="T16" fmla="*/ 19 w 253"/>
                <a:gd name="T17" fmla="*/ 64 h 74"/>
                <a:gd name="T18" fmla="*/ 29 w 253"/>
                <a:gd name="T19" fmla="*/ 74 h 74"/>
                <a:gd name="T20" fmla="*/ 39 w 253"/>
                <a:gd name="T21" fmla="*/ 64 h 74"/>
                <a:gd name="T22" fmla="*/ 48 w 253"/>
                <a:gd name="T23" fmla="*/ 74 h 74"/>
                <a:gd name="T24" fmla="*/ 58 w 253"/>
                <a:gd name="T25" fmla="*/ 64 h 74"/>
                <a:gd name="T26" fmla="*/ 68 w 253"/>
                <a:gd name="T27" fmla="*/ 74 h 74"/>
                <a:gd name="T28" fmla="*/ 78 w 253"/>
                <a:gd name="T29" fmla="*/ 64 h 74"/>
                <a:gd name="T30" fmla="*/ 87 w 253"/>
                <a:gd name="T31" fmla="*/ 74 h 74"/>
                <a:gd name="T32" fmla="*/ 97 w 253"/>
                <a:gd name="T33" fmla="*/ 64 h 74"/>
                <a:gd name="T34" fmla="*/ 107 w 253"/>
                <a:gd name="T35" fmla="*/ 74 h 74"/>
                <a:gd name="T36" fmla="*/ 116 w 253"/>
                <a:gd name="T37" fmla="*/ 64 h 74"/>
                <a:gd name="T38" fmla="*/ 126 w 253"/>
                <a:gd name="T39" fmla="*/ 74 h 74"/>
                <a:gd name="T40" fmla="*/ 136 w 253"/>
                <a:gd name="T41" fmla="*/ 64 h 74"/>
                <a:gd name="T42" fmla="*/ 146 w 253"/>
                <a:gd name="T43" fmla="*/ 74 h 74"/>
                <a:gd name="T44" fmla="*/ 155 w 253"/>
                <a:gd name="T45" fmla="*/ 64 h 74"/>
                <a:gd name="T46" fmla="*/ 165 w 253"/>
                <a:gd name="T47" fmla="*/ 74 h 74"/>
                <a:gd name="T48" fmla="*/ 175 w 253"/>
                <a:gd name="T49" fmla="*/ 64 h 74"/>
                <a:gd name="T50" fmla="*/ 185 w 253"/>
                <a:gd name="T51" fmla="*/ 74 h 74"/>
                <a:gd name="T52" fmla="*/ 194 w 253"/>
                <a:gd name="T53" fmla="*/ 64 h 74"/>
                <a:gd name="T54" fmla="*/ 204 w 253"/>
                <a:gd name="T55" fmla="*/ 74 h 74"/>
                <a:gd name="T56" fmla="*/ 214 w 253"/>
                <a:gd name="T57" fmla="*/ 64 h 74"/>
                <a:gd name="T58" fmla="*/ 224 w 253"/>
                <a:gd name="T59" fmla="*/ 74 h 74"/>
                <a:gd name="T60" fmla="*/ 233 w 253"/>
                <a:gd name="T61" fmla="*/ 64 h 74"/>
                <a:gd name="T62" fmla="*/ 243 w 253"/>
                <a:gd name="T63" fmla="*/ 74 h 74"/>
                <a:gd name="T64" fmla="*/ 253 w 253"/>
                <a:gd name="T65" fmla="*/ 64 h 74"/>
                <a:gd name="T66" fmla="*/ 252 w 253"/>
                <a:gd name="T67"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74">
                  <a:moveTo>
                    <a:pt x="252" y="61"/>
                  </a:moveTo>
                  <a:cubicBezTo>
                    <a:pt x="238" y="0"/>
                    <a:pt x="238" y="0"/>
                    <a:pt x="238" y="0"/>
                  </a:cubicBezTo>
                  <a:cubicBezTo>
                    <a:pt x="154" y="0"/>
                    <a:pt x="154" y="0"/>
                    <a:pt x="154" y="0"/>
                  </a:cubicBezTo>
                  <a:cubicBezTo>
                    <a:pt x="102" y="0"/>
                    <a:pt x="102" y="0"/>
                    <a:pt x="102" y="0"/>
                  </a:cubicBezTo>
                  <a:cubicBezTo>
                    <a:pt x="15" y="0"/>
                    <a:pt x="15" y="0"/>
                    <a:pt x="15" y="0"/>
                  </a:cubicBezTo>
                  <a:cubicBezTo>
                    <a:pt x="0" y="61"/>
                    <a:pt x="0" y="61"/>
                    <a:pt x="0" y="61"/>
                  </a:cubicBezTo>
                  <a:cubicBezTo>
                    <a:pt x="0" y="62"/>
                    <a:pt x="0" y="63"/>
                    <a:pt x="0" y="64"/>
                  </a:cubicBezTo>
                  <a:cubicBezTo>
                    <a:pt x="0" y="69"/>
                    <a:pt x="4" y="74"/>
                    <a:pt x="9" y="74"/>
                  </a:cubicBezTo>
                  <a:cubicBezTo>
                    <a:pt x="15" y="74"/>
                    <a:pt x="19" y="69"/>
                    <a:pt x="19" y="64"/>
                  </a:cubicBezTo>
                  <a:cubicBezTo>
                    <a:pt x="19" y="69"/>
                    <a:pt x="23" y="74"/>
                    <a:pt x="29" y="74"/>
                  </a:cubicBezTo>
                  <a:cubicBezTo>
                    <a:pt x="34" y="74"/>
                    <a:pt x="39" y="69"/>
                    <a:pt x="39" y="64"/>
                  </a:cubicBezTo>
                  <a:cubicBezTo>
                    <a:pt x="39" y="69"/>
                    <a:pt x="43" y="74"/>
                    <a:pt x="48" y="74"/>
                  </a:cubicBezTo>
                  <a:cubicBezTo>
                    <a:pt x="54" y="74"/>
                    <a:pt x="58" y="69"/>
                    <a:pt x="58" y="64"/>
                  </a:cubicBezTo>
                  <a:cubicBezTo>
                    <a:pt x="58" y="69"/>
                    <a:pt x="62" y="74"/>
                    <a:pt x="68" y="74"/>
                  </a:cubicBezTo>
                  <a:cubicBezTo>
                    <a:pt x="73" y="74"/>
                    <a:pt x="78" y="69"/>
                    <a:pt x="78" y="64"/>
                  </a:cubicBezTo>
                  <a:cubicBezTo>
                    <a:pt x="78" y="69"/>
                    <a:pt x="82" y="74"/>
                    <a:pt x="87" y="74"/>
                  </a:cubicBezTo>
                  <a:cubicBezTo>
                    <a:pt x="93" y="74"/>
                    <a:pt x="97" y="69"/>
                    <a:pt x="97" y="64"/>
                  </a:cubicBezTo>
                  <a:cubicBezTo>
                    <a:pt x="97" y="69"/>
                    <a:pt x="101" y="74"/>
                    <a:pt x="107" y="74"/>
                  </a:cubicBezTo>
                  <a:cubicBezTo>
                    <a:pt x="112" y="74"/>
                    <a:pt x="116" y="69"/>
                    <a:pt x="116" y="64"/>
                  </a:cubicBezTo>
                  <a:cubicBezTo>
                    <a:pt x="116" y="69"/>
                    <a:pt x="121" y="74"/>
                    <a:pt x="126" y="74"/>
                  </a:cubicBezTo>
                  <a:cubicBezTo>
                    <a:pt x="132" y="74"/>
                    <a:pt x="136" y="69"/>
                    <a:pt x="136" y="64"/>
                  </a:cubicBezTo>
                  <a:cubicBezTo>
                    <a:pt x="136" y="69"/>
                    <a:pt x="140" y="74"/>
                    <a:pt x="146" y="74"/>
                  </a:cubicBezTo>
                  <a:cubicBezTo>
                    <a:pt x="151" y="74"/>
                    <a:pt x="155" y="69"/>
                    <a:pt x="155" y="64"/>
                  </a:cubicBezTo>
                  <a:cubicBezTo>
                    <a:pt x="155" y="69"/>
                    <a:pt x="160" y="74"/>
                    <a:pt x="165" y="74"/>
                  </a:cubicBezTo>
                  <a:cubicBezTo>
                    <a:pt x="171" y="74"/>
                    <a:pt x="175" y="69"/>
                    <a:pt x="175" y="64"/>
                  </a:cubicBezTo>
                  <a:cubicBezTo>
                    <a:pt x="175" y="69"/>
                    <a:pt x="179" y="74"/>
                    <a:pt x="185" y="74"/>
                  </a:cubicBezTo>
                  <a:cubicBezTo>
                    <a:pt x="190" y="74"/>
                    <a:pt x="194" y="69"/>
                    <a:pt x="194" y="64"/>
                  </a:cubicBezTo>
                  <a:cubicBezTo>
                    <a:pt x="194" y="69"/>
                    <a:pt x="199" y="74"/>
                    <a:pt x="204" y="74"/>
                  </a:cubicBezTo>
                  <a:cubicBezTo>
                    <a:pt x="209" y="74"/>
                    <a:pt x="214" y="69"/>
                    <a:pt x="214" y="64"/>
                  </a:cubicBezTo>
                  <a:cubicBezTo>
                    <a:pt x="214" y="69"/>
                    <a:pt x="218" y="74"/>
                    <a:pt x="224" y="74"/>
                  </a:cubicBezTo>
                  <a:cubicBezTo>
                    <a:pt x="229" y="74"/>
                    <a:pt x="233" y="69"/>
                    <a:pt x="233" y="64"/>
                  </a:cubicBezTo>
                  <a:cubicBezTo>
                    <a:pt x="233" y="69"/>
                    <a:pt x="238" y="74"/>
                    <a:pt x="243" y="74"/>
                  </a:cubicBezTo>
                  <a:cubicBezTo>
                    <a:pt x="248" y="74"/>
                    <a:pt x="253" y="69"/>
                    <a:pt x="253" y="64"/>
                  </a:cubicBezTo>
                  <a:cubicBezTo>
                    <a:pt x="253" y="63"/>
                    <a:pt x="253" y="62"/>
                    <a:pt x="252" y="61"/>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8" name="Rectangle 42"/>
            <p:cNvSpPr>
              <a:spLocks noChangeArrowheads="1"/>
            </p:cNvSpPr>
            <p:nvPr/>
          </p:nvSpPr>
          <p:spPr bwMode="auto">
            <a:xfrm>
              <a:off x="2275916" y="4908563"/>
              <a:ext cx="125413" cy="279401"/>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9" name="Rectangle 43"/>
            <p:cNvSpPr>
              <a:spLocks noChangeArrowheads="1"/>
            </p:cNvSpPr>
            <p:nvPr/>
          </p:nvSpPr>
          <p:spPr bwMode="auto">
            <a:xfrm>
              <a:off x="2477529" y="4908566"/>
              <a:ext cx="120650" cy="279401"/>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0" name="Rectangle 44"/>
            <p:cNvSpPr>
              <a:spLocks noChangeArrowheads="1"/>
            </p:cNvSpPr>
            <p:nvPr/>
          </p:nvSpPr>
          <p:spPr bwMode="auto">
            <a:xfrm>
              <a:off x="2674378" y="4908559"/>
              <a:ext cx="120650" cy="279401"/>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1" name="Rectangle 45"/>
            <p:cNvSpPr>
              <a:spLocks noChangeArrowheads="1"/>
            </p:cNvSpPr>
            <p:nvPr/>
          </p:nvSpPr>
          <p:spPr bwMode="auto">
            <a:xfrm>
              <a:off x="2871220" y="4908550"/>
              <a:ext cx="123826" cy="279401"/>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12" name="Group 111"/>
          <p:cNvGrpSpPr/>
          <p:nvPr/>
        </p:nvGrpSpPr>
        <p:grpSpPr>
          <a:xfrm flipH="1">
            <a:off x="2990757" y="3894270"/>
            <a:ext cx="745416" cy="1567024"/>
            <a:chOff x="2125083" y="4129113"/>
            <a:chExt cx="1071561" cy="2252675"/>
          </a:xfrm>
        </p:grpSpPr>
        <p:sp>
          <p:nvSpPr>
            <p:cNvPr id="113" name="AutoShape 37"/>
            <p:cNvSpPr>
              <a:spLocks noChangeAspect="1" noChangeArrowheads="1" noTextEdit="1"/>
            </p:cNvSpPr>
            <p:nvPr/>
          </p:nvSpPr>
          <p:spPr bwMode="auto">
            <a:xfrm>
              <a:off x="2128260" y="4129113"/>
              <a:ext cx="1068384" cy="2249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39"/>
            <p:cNvSpPr>
              <a:spLocks/>
            </p:cNvSpPr>
            <p:nvPr/>
          </p:nvSpPr>
          <p:spPr bwMode="auto">
            <a:xfrm>
              <a:off x="2125083" y="4129113"/>
              <a:ext cx="1068384" cy="2252675"/>
            </a:xfrm>
            <a:custGeom>
              <a:avLst/>
              <a:gdLst>
                <a:gd name="T0" fmla="*/ 673 w 673"/>
                <a:gd name="T1" fmla="*/ 1419 h 1419"/>
                <a:gd name="T2" fmla="*/ 0 w 673"/>
                <a:gd name="T3" fmla="*/ 1419 h 1419"/>
                <a:gd name="T4" fmla="*/ 0 w 673"/>
                <a:gd name="T5" fmla="*/ 451 h 1419"/>
                <a:gd name="T6" fmla="*/ 336 w 673"/>
                <a:gd name="T7" fmla="*/ 0 h 1419"/>
                <a:gd name="T8" fmla="*/ 673 w 673"/>
                <a:gd name="T9" fmla="*/ 451 h 1419"/>
                <a:gd name="T10" fmla="*/ 673 w 673"/>
                <a:gd name="T11" fmla="*/ 1419 h 1419"/>
              </a:gdLst>
              <a:ahLst/>
              <a:cxnLst>
                <a:cxn ang="0">
                  <a:pos x="T0" y="T1"/>
                </a:cxn>
                <a:cxn ang="0">
                  <a:pos x="T2" y="T3"/>
                </a:cxn>
                <a:cxn ang="0">
                  <a:pos x="T4" y="T5"/>
                </a:cxn>
                <a:cxn ang="0">
                  <a:pos x="T6" y="T7"/>
                </a:cxn>
                <a:cxn ang="0">
                  <a:pos x="T8" y="T9"/>
                </a:cxn>
                <a:cxn ang="0">
                  <a:pos x="T10" y="T11"/>
                </a:cxn>
              </a:cxnLst>
              <a:rect l="0" t="0" r="r" b="b"/>
              <a:pathLst>
                <a:path w="673" h="1419">
                  <a:moveTo>
                    <a:pt x="673" y="1419"/>
                  </a:moveTo>
                  <a:lnTo>
                    <a:pt x="0" y="1419"/>
                  </a:lnTo>
                  <a:lnTo>
                    <a:pt x="0" y="451"/>
                  </a:lnTo>
                  <a:lnTo>
                    <a:pt x="336" y="0"/>
                  </a:lnTo>
                  <a:lnTo>
                    <a:pt x="673" y="451"/>
                  </a:lnTo>
                  <a:lnTo>
                    <a:pt x="673" y="1419"/>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Rectangle 40"/>
            <p:cNvSpPr>
              <a:spLocks noChangeArrowheads="1"/>
            </p:cNvSpPr>
            <p:nvPr/>
          </p:nvSpPr>
          <p:spPr bwMode="auto">
            <a:xfrm>
              <a:off x="2272719" y="5557871"/>
              <a:ext cx="776284" cy="403227"/>
            </a:xfrm>
            <a:prstGeom prst="rect">
              <a:avLst/>
            </a:prstGeom>
            <a:solidFill>
              <a:schemeClr val="accent1">
                <a:lumMod val="7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41"/>
            <p:cNvSpPr>
              <a:spLocks/>
            </p:cNvSpPr>
            <p:nvPr/>
          </p:nvSpPr>
          <p:spPr bwMode="auto">
            <a:xfrm>
              <a:off x="2180644" y="5349912"/>
              <a:ext cx="958845" cy="279402"/>
            </a:xfrm>
            <a:custGeom>
              <a:avLst/>
              <a:gdLst>
                <a:gd name="T0" fmla="*/ 252 w 253"/>
                <a:gd name="T1" fmla="*/ 61 h 74"/>
                <a:gd name="T2" fmla="*/ 238 w 253"/>
                <a:gd name="T3" fmla="*/ 0 h 74"/>
                <a:gd name="T4" fmla="*/ 154 w 253"/>
                <a:gd name="T5" fmla="*/ 0 h 74"/>
                <a:gd name="T6" fmla="*/ 102 w 253"/>
                <a:gd name="T7" fmla="*/ 0 h 74"/>
                <a:gd name="T8" fmla="*/ 15 w 253"/>
                <a:gd name="T9" fmla="*/ 0 h 74"/>
                <a:gd name="T10" fmla="*/ 0 w 253"/>
                <a:gd name="T11" fmla="*/ 61 h 74"/>
                <a:gd name="T12" fmla="*/ 0 w 253"/>
                <a:gd name="T13" fmla="*/ 64 h 74"/>
                <a:gd name="T14" fmla="*/ 9 w 253"/>
                <a:gd name="T15" fmla="*/ 74 h 74"/>
                <a:gd name="T16" fmla="*/ 19 w 253"/>
                <a:gd name="T17" fmla="*/ 64 h 74"/>
                <a:gd name="T18" fmla="*/ 29 w 253"/>
                <a:gd name="T19" fmla="*/ 74 h 74"/>
                <a:gd name="T20" fmla="*/ 39 w 253"/>
                <a:gd name="T21" fmla="*/ 64 h 74"/>
                <a:gd name="T22" fmla="*/ 48 w 253"/>
                <a:gd name="T23" fmla="*/ 74 h 74"/>
                <a:gd name="T24" fmla="*/ 58 w 253"/>
                <a:gd name="T25" fmla="*/ 64 h 74"/>
                <a:gd name="T26" fmla="*/ 68 w 253"/>
                <a:gd name="T27" fmla="*/ 74 h 74"/>
                <a:gd name="T28" fmla="*/ 78 w 253"/>
                <a:gd name="T29" fmla="*/ 64 h 74"/>
                <a:gd name="T30" fmla="*/ 87 w 253"/>
                <a:gd name="T31" fmla="*/ 74 h 74"/>
                <a:gd name="T32" fmla="*/ 97 w 253"/>
                <a:gd name="T33" fmla="*/ 64 h 74"/>
                <a:gd name="T34" fmla="*/ 107 w 253"/>
                <a:gd name="T35" fmla="*/ 74 h 74"/>
                <a:gd name="T36" fmla="*/ 116 w 253"/>
                <a:gd name="T37" fmla="*/ 64 h 74"/>
                <a:gd name="T38" fmla="*/ 126 w 253"/>
                <a:gd name="T39" fmla="*/ 74 h 74"/>
                <a:gd name="T40" fmla="*/ 136 w 253"/>
                <a:gd name="T41" fmla="*/ 64 h 74"/>
                <a:gd name="T42" fmla="*/ 146 w 253"/>
                <a:gd name="T43" fmla="*/ 74 h 74"/>
                <a:gd name="T44" fmla="*/ 155 w 253"/>
                <a:gd name="T45" fmla="*/ 64 h 74"/>
                <a:gd name="T46" fmla="*/ 165 w 253"/>
                <a:gd name="T47" fmla="*/ 74 h 74"/>
                <a:gd name="T48" fmla="*/ 175 w 253"/>
                <a:gd name="T49" fmla="*/ 64 h 74"/>
                <a:gd name="T50" fmla="*/ 185 w 253"/>
                <a:gd name="T51" fmla="*/ 74 h 74"/>
                <a:gd name="T52" fmla="*/ 194 w 253"/>
                <a:gd name="T53" fmla="*/ 64 h 74"/>
                <a:gd name="T54" fmla="*/ 204 w 253"/>
                <a:gd name="T55" fmla="*/ 74 h 74"/>
                <a:gd name="T56" fmla="*/ 214 w 253"/>
                <a:gd name="T57" fmla="*/ 64 h 74"/>
                <a:gd name="T58" fmla="*/ 224 w 253"/>
                <a:gd name="T59" fmla="*/ 74 h 74"/>
                <a:gd name="T60" fmla="*/ 233 w 253"/>
                <a:gd name="T61" fmla="*/ 64 h 74"/>
                <a:gd name="T62" fmla="*/ 243 w 253"/>
                <a:gd name="T63" fmla="*/ 74 h 74"/>
                <a:gd name="T64" fmla="*/ 253 w 253"/>
                <a:gd name="T65" fmla="*/ 64 h 74"/>
                <a:gd name="T66" fmla="*/ 252 w 253"/>
                <a:gd name="T67" fmla="*/ 6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3" h="74">
                  <a:moveTo>
                    <a:pt x="252" y="61"/>
                  </a:moveTo>
                  <a:cubicBezTo>
                    <a:pt x="238" y="0"/>
                    <a:pt x="238" y="0"/>
                    <a:pt x="238" y="0"/>
                  </a:cubicBezTo>
                  <a:cubicBezTo>
                    <a:pt x="154" y="0"/>
                    <a:pt x="154" y="0"/>
                    <a:pt x="154" y="0"/>
                  </a:cubicBezTo>
                  <a:cubicBezTo>
                    <a:pt x="102" y="0"/>
                    <a:pt x="102" y="0"/>
                    <a:pt x="102" y="0"/>
                  </a:cubicBezTo>
                  <a:cubicBezTo>
                    <a:pt x="15" y="0"/>
                    <a:pt x="15" y="0"/>
                    <a:pt x="15" y="0"/>
                  </a:cubicBezTo>
                  <a:cubicBezTo>
                    <a:pt x="0" y="61"/>
                    <a:pt x="0" y="61"/>
                    <a:pt x="0" y="61"/>
                  </a:cubicBezTo>
                  <a:cubicBezTo>
                    <a:pt x="0" y="62"/>
                    <a:pt x="0" y="63"/>
                    <a:pt x="0" y="64"/>
                  </a:cubicBezTo>
                  <a:cubicBezTo>
                    <a:pt x="0" y="69"/>
                    <a:pt x="4" y="74"/>
                    <a:pt x="9" y="74"/>
                  </a:cubicBezTo>
                  <a:cubicBezTo>
                    <a:pt x="15" y="74"/>
                    <a:pt x="19" y="69"/>
                    <a:pt x="19" y="64"/>
                  </a:cubicBezTo>
                  <a:cubicBezTo>
                    <a:pt x="19" y="69"/>
                    <a:pt x="23" y="74"/>
                    <a:pt x="29" y="74"/>
                  </a:cubicBezTo>
                  <a:cubicBezTo>
                    <a:pt x="34" y="74"/>
                    <a:pt x="39" y="69"/>
                    <a:pt x="39" y="64"/>
                  </a:cubicBezTo>
                  <a:cubicBezTo>
                    <a:pt x="39" y="69"/>
                    <a:pt x="43" y="74"/>
                    <a:pt x="48" y="74"/>
                  </a:cubicBezTo>
                  <a:cubicBezTo>
                    <a:pt x="54" y="74"/>
                    <a:pt x="58" y="69"/>
                    <a:pt x="58" y="64"/>
                  </a:cubicBezTo>
                  <a:cubicBezTo>
                    <a:pt x="58" y="69"/>
                    <a:pt x="62" y="74"/>
                    <a:pt x="68" y="74"/>
                  </a:cubicBezTo>
                  <a:cubicBezTo>
                    <a:pt x="73" y="74"/>
                    <a:pt x="78" y="69"/>
                    <a:pt x="78" y="64"/>
                  </a:cubicBezTo>
                  <a:cubicBezTo>
                    <a:pt x="78" y="69"/>
                    <a:pt x="82" y="74"/>
                    <a:pt x="87" y="74"/>
                  </a:cubicBezTo>
                  <a:cubicBezTo>
                    <a:pt x="93" y="74"/>
                    <a:pt x="97" y="69"/>
                    <a:pt x="97" y="64"/>
                  </a:cubicBezTo>
                  <a:cubicBezTo>
                    <a:pt x="97" y="69"/>
                    <a:pt x="101" y="74"/>
                    <a:pt x="107" y="74"/>
                  </a:cubicBezTo>
                  <a:cubicBezTo>
                    <a:pt x="112" y="74"/>
                    <a:pt x="116" y="69"/>
                    <a:pt x="116" y="64"/>
                  </a:cubicBezTo>
                  <a:cubicBezTo>
                    <a:pt x="116" y="69"/>
                    <a:pt x="121" y="74"/>
                    <a:pt x="126" y="74"/>
                  </a:cubicBezTo>
                  <a:cubicBezTo>
                    <a:pt x="132" y="74"/>
                    <a:pt x="136" y="69"/>
                    <a:pt x="136" y="64"/>
                  </a:cubicBezTo>
                  <a:cubicBezTo>
                    <a:pt x="136" y="69"/>
                    <a:pt x="140" y="74"/>
                    <a:pt x="146" y="74"/>
                  </a:cubicBezTo>
                  <a:cubicBezTo>
                    <a:pt x="151" y="74"/>
                    <a:pt x="155" y="69"/>
                    <a:pt x="155" y="64"/>
                  </a:cubicBezTo>
                  <a:cubicBezTo>
                    <a:pt x="155" y="69"/>
                    <a:pt x="160" y="74"/>
                    <a:pt x="165" y="74"/>
                  </a:cubicBezTo>
                  <a:cubicBezTo>
                    <a:pt x="171" y="74"/>
                    <a:pt x="175" y="69"/>
                    <a:pt x="175" y="64"/>
                  </a:cubicBezTo>
                  <a:cubicBezTo>
                    <a:pt x="175" y="69"/>
                    <a:pt x="179" y="74"/>
                    <a:pt x="185" y="74"/>
                  </a:cubicBezTo>
                  <a:cubicBezTo>
                    <a:pt x="190" y="74"/>
                    <a:pt x="194" y="69"/>
                    <a:pt x="194" y="64"/>
                  </a:cubicBezTo>
                  <a:cubicBezTo>
                    <a:pt x="194" y="69"/>
                    <a:pt x="199" y="74"/>
                    <a:pt x="204" y="74"/>
                  </a:cubicBezTo>
                  <a:cubicBezTo>
                    <a:pt x="209" y="74"/>
                    <a:pt x="214" y="69"/>
                    <a:pt x="214" y="64"/>
                  </a:cubicBezTo>
                  <a:cubicBezTo>
                    <a:pt x="214" y="69"/>
                    <a:pt x="218" y="74"/>
                    <a:pt x="224" y="74"/>
                  </a:cubicBezTo>
                  <a:cubicBezTo>
                    <a:pt x="229" y="74"/>
                    <a:pt x="233" y="69"/>
                    <a:pt x="233" y="64"/>
                  </a:cubicBezTo>
                  <a:cubicBezTo>
                    <a:pt x="233" y="69"/>
                    <a:pt x="238" y="74"/>
                    <a:pt x="243" y="74"/>
                  </a:cubicBezTo>
                  <a:cubicBezTo>
                    <a:pt x="248" y="74"/>
                    <a:pt x="253" y="69"/>
                    <a:pt x="253" y="64"/>
                  </a:cubicBezTo>
                  <a:cubicBezTo>
                    <a:pt x="253" y="63"/>
                    <a:pt x="253" y="62"/>
                    <a:pt x="252" y="61"/>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7" name="Rectangle 42"/>
            <p:cNvSpPr>
              <a:spLocks noChangeArrowheads="1"/>
            </p:cNvSpPr>
            <p:nvPr/>
          </p:nvSpPr>
          <p:spPr bwMode="auto">
            <a:xfrm>
              <a:off x="2275896" y="4908586"/>
              <a:ext cx="125412" cy="279402"/>
            </a:xfrm>
            <a:prstGeom prst="rect">
              <a:avLst/>
            </a:pr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8" name="Rectangle 43"/>
            <p:cNvSpPr>
              <a:spLocks noChangeArrowheads="1"/>
            </p:cNvSpPr>
            <p:nvPr/>
          </p:nvSpPr>
          <p:spPr bwMode="auto">
            <a:xfrm>
              <a:off x="2477510" y="4908577"/>
              <a:ext cx="120649" cy="279401"/>
            </a:xfrm>
            <a:prstGeom prst="rect">
              <a:avLst/>
            </a:pr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 name="Rectangle 44"/>
            <p:cNvSpPr>
              <a:spLocks noChangeArrowheads="1"/>
            </p:cNvSpPr>
            <p:nvPr/>
          </p:nvSpPr>
          <p:spPr bwMode="auto">
            <a:xfrm>
              <a:off x="2674367" y="4908562"/>
              <a:ext cx="120649" cy="279401"/>
            </a:xfrm>
            <a:prstGeom prst="rect">
              <a:avLst/>
            </a:pr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 name="Rectangle 45"/>
            <p:cNvSpPr>
              <a:spLocks noChangeArrowheads="1"/>
            </p:cNvSpPr>
            <p:nvPr/>
          </p:nvSpPr>
          <p:spPr bwMode="auto">
            <a:xfrm>
              <a:off x="2871220" y="4908550"/>
              <a:ext cx="123825" cy="279401"/>
            </a:xfrm>
            <a:prstGeom prst="rect">
              <a:avLst/>
            </a:pr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1" name="Group 120"/>
          <p:cNvGrpSpPr/>
          <p:nvPr/>
        </p:nvGrpSpPr>
        <p:grpSpPr>
          <a:xfrm>
            <a:off x="2186433" y="3927607"/>
            <a:ext cx="807639" cy="1551675"/>
            <a:chOff x="2186433" y="5057372"/>
            <a:chExt cx="807639" cy="1551675"/>
          </a:xfrm>
        </p:grpSpPr>
        <p:grpSp>
          <p:nvGrpSpPr>
            <p:cNvPr id="122" name="Group 121"/>
            <p:cNvGrpSpPr/>
            <p:nvPr/>
          </p:nvGrpSpPr>
          <p:grpSpPr>
            <a:xfrm>
              <a:off x="2186433" y="5057372"/>
              <a:ext cx="807639" cy="1551675"/>
              <a:chOff x="8266825" y="5057372"/>
              <a:chExt cx="807639" cy="1551675"/>
            </a:xfrm>
          </p:grpSpPr>
          <p:sp>
            <p:nvSpPr>
              <p:cNvPr id="136" name="Rectangle 124"/>
              <p:cNvSpPr>
                <a:spLocks noChangeArrowheads="1"/>
              </p:cNvSpPr>
              <p:nvPr/>
            </p:nvSpPr>
            <p:spPr bwMode="auto">
              <a:xfrm flipH="1">
                <a:off x="8266825" y="5359786"/>
                <a:ext cx="807639" cy="1249261"/>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37" name="Rectangle 125"/>
              <p:cNvSpPr>
                <a:spLocks noChangeArrowheads="1"/>
              </p:cNvSpPr>
              <p:nvPr/>
            </p:nvSpPr>
            <p:spPr bwMode="auto">
              <a:xfrm flipH="1">
                <a:off x="8384435" y="5197778"/>
                <a:ext cx="615630" cy="321616"/>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38" name="Rectangle 126"/>
              <p:cNvSpPr>
                <a:spLocks noChangeArrowheads="1"/>
              </p:cNvSpPr>
              <p:nvPr/>
            </p:nvSpPr>
            <p:spPr bwMode="auto">
              <a:xfrm flipH="1">
                <a:off x="8456439" y="5057372"/>
                <a:ext cx="469221" cy="24601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flipH="1">
              <a:off x="2324450" y="5450989"/>
              <a:ext cx="530425" cy="704434"/>
              <a:chOff x="7329488" y="3802063"/>
              <a:chExt cx="701674" cy="931862"/>
            </a:xfrm>
            <a:solidFill>
              <a:schemeClr val="accent2">
                <a:lumMod val="75000"/>
              </a:schemeClr>
            </a:solidFill>
          </p:grpSpPr>
          <p:sp>
            <p:nvSpPr>
              <p:cNvPr id="124" name="Rectangle 127"/>
              <p:cNvSpPr>
                <a:spLocks noChangeArrowheads="1"/>
              </p:cNvSpPr>
              <p:nvPr/>
            </p:nvSpPr>
            <p:spPr bwMode="auto">
              <a:xfrm>
                <a:off x="7329488" y="3802063"/>
                <a:ext cx="106362" cy="249237"/>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Rectangle 128"/>
              <p:cNvSpPr>
                <a:spLocks noChangeArrowheads="1"/>
              </p:cNvSpPr>
              <p:nvPr/>
            </p:nvSpPr>
            <p:spPr bwMode="auto">
              <a:xfrm>
                <a:off x="7527925" y="3802063"/>
                <a:ext cx="104775" cy="249237"/>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Rectangle 129"/>
              <p:cNvSpPr>
                <a:spLocks noChangeArrowheads="1"/>
              </p:cNvSpPr>
              <p:nvPr/>
            </p:nvSpPr>
            <p:spPr bwMode="auto">
              <a:xfrm>
                <a:off x="7724775" y="3802063"/>
                <a:ext cx="106362" cy="249237"/>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Rectangle 130"/>
              <p:cNvSpPr>
                <a:spLocks noChangeArrowheads="1"/>
              </p:cNvSpPr>
              <p:nvPr/>
            </p:nvSpPr>
            <p:spPr bwMode="auto">
              <a:xfrm>
                <a:off x="7924800" y="3802063"/>
                <a:ext cx="106362" cy="249237"/>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Rectangle 131"/>
              <p:cNvSpPr>
                <a:spLocks noChangeArrowheads="1"/>
              </p:cNvSpPr>
              <p:nvPr/>
            </p:nvSpPr>
            <p:spPr bwMode="auto">
              <a:xfrm>
                <a:off x="7329488" y="4144963"/>
                <a:ext cx="106362" cy="246062"/>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Rectangle 132"/>
              <p:cNvSpPr>
                <a:spLocks noChangeArrowheads="1"/>
              </p:cNvSpPr>
              <p:nvPr/>
            </p:nvSpPr>
            <p:spPr bwMode="auto">
              <a:xfrm>
                <a:off x="7527925" y="4144963"/>
                <a:ext cx="104775" cy="246062"/>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Rectangle 133"/>
              <p:cNvSpPr>
                <a:spLocks noChangeArrowheads="1"/>
              </p:cNvSpPr>
              <p:nvPr/>
            </p:nvSpPr>
            <p:spPr bwMode="auto">
              <a:xfrm>
                <a:off x="7724775" y="4144963"/>
                <a:ext cx="106362" cy="246062"/>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Rectangle 134"/>
              <p:cNvSpPr>
                <a:spLocks noChangeArrowheads="1"/>
              </p:cNvSpPr>
              <p:nvPr/>
            </p:nvSpPr>
            <p:spPr bwMode="auto">
              <a:xfrm>
                <a:off x="7924800" y="4144963"/>
                <a:ext cx="106362" cy="246062"/>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Rectangle 135"/>
              <p:cNvSpPr>
                <a:spLocks noChangeArrowheads="1"/>
              </p:cNvSpPr>
              <p:nvPr/>
            </p:nvSpPr>
            <p:spPr bwMode="auto">
              <a:xfrm>
                <a:off x="7329488" y="4484688"/>
                <a:ext cx="106362" cy="249237"/>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Rectangle 136"/>
              <p:cNvSpPr>
                <a:spLocks noChangeArrowheads="1"/>
              </p:cNvSpPr>
              <p:nvPr/>
            </p:nvSpPr>
            <p:spPr bwMode="auto">
              <a:xfrm>
                <a:off x="7527925" y="4484688"/>
                <a:ext cx="104775" cy="249237"/>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Rectangle 137"/>
              <p:cNvSpPr>
                <a:spLocks noChangeArrowheads="1"/>
              </p:cNvSpPr>
              <p:nvPr/>
            </p:nvSpPr>
            <p:spPr bwMode="auto">
              <a:xfrm>
                <a:off x="7724775" y="4484688"/>
                <a:ext cx="106362" cy="249237"/>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Rectangle 138"/>
              <p:cNvSpPr>
                <a:spLocks noChangeArrowheads="1"/>
              </p:cNvSpPr>
              <p:nvPr/>
            </p:nvSpPr>
            <p:spPr bwMode="auto">
              <a:xfrm>
                <a:off x="7924800" y="4484688"/>
                <a:ext cx="106362" cy="249237"/>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39" name="Group 138"/>
          <p:cNvGrpSpPr/>
          <p:nvPr/>
        </p:nvGrpSpPr>
        <p:grpSpPr>
          <a:xfrm flipH="1">
            <a:off x="5262166" y="3835537"/>
            <a:ext cx="725340" cy="1631813"/>
            <a:chOff x="614297" y="5025330"/>
            <a:chExt cx="725340" cy="1546983"/>
          </a:xfrm>
        </p:grpSpPr>
        <p:sp>
          <p:nvSpPr>
            <p:cNvPr id="140" name="Rectangle 8"/>
            <p:cNvSpPr>
              <a:spLocks noChangeArrowheads="1"/>
            </p:cNvSpPr>
            <p:nvPr/>
          </p:nvSpPr>
          <p:spPr bwMode="auto">
            <a:xfrm>
              <a:off x="938036" y="6084655"/>
              <a:ext cx="81959" cy="487658"/>
            </a:xfrm>
            <a:prstGeom prst="rect">
              <a:avLst/>
            </a:prstGeom>
            <a:solidFill>
              <a:schemeClr val="tx2">
                <a:lumMod val="90000"/>
                <a:lumOff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9"/>
            <p:cNvSpPr>
              <a:spLocks/>
            </p:cNvSpPr>
            <p:nvPr/>
          </p:nvSpPr>
          <p:spPr bwMode="auto">
            <a:xfrm>
              <a:off x="614297" y="5025330"/>
              <a:ext cx="362670" cy="1225292"/>
            </a:xfrm>
            <a:custGeom>
              <a:avLst/>
              <a:gdLst>
                <a:gd name="T0" fmla="*/ 0 w 75"/>
                <a:gd name="T1" fmla="*/ 176 h 251"/>
                <a:gd name="T2" fmla="*/ 75 w 75"/>
                <a:gd name="T3" fmla="*/ 251 h 251"/>
                <a:gd name="T4" fmla="*/ 75 w 75"/>
                <a:gd name="T5" fmla="*/ 0 h 251"/>
                <a:gd name="T6" fmla="*/ 0 w 75"/>
                <a:gd name="T7" fmla="*/ 176 h 251"/>
              </a:gdLst>
              <a:ahLst/>
              <a:cxnLst>
                <a:cxn ang="0">
                  <a:pos x="T0" y="T1"/>
                </a:cxn>
                <a:cxn ang="0">
                  <a:pos x="T2" y="T3"/>
                </a:cxn>
                <a:cxn ang="0">
                  <a:pos x="T4" y="T5"/>
                </a:cxn>
                <a:cxn ang="0">
                  <a:pos x="T6" y="T7"/>
                </a:cxn>
              </a:cxnLst>
              <a:rect l="0" t="0" r="r" b="b"/>
              <a:pathLst>
                <a:path w="75" h="251">
                  <a:moveTo>
                    <a:pt x="0" y="176"/>
                  </a:moveTo>
                  <a:cubicBezTo>
                    <a:pt x="0" y="218"/>
                    <a:pt x="34" y="251"/>
                    <a:pt x="75" y="251"/>
                  </a:cubicBezTo>
                  <a:cubicBezTo>
                    <a:pt x="75" y="0"/>
                    <a:pt x="75" y="0"/>
                    <a:pt x="75" y="0"/>
                  </a:cubicBezTo>
                  <a:cubicBezTo>
                    <a:pt x="75" y="0"/>
                    <a:pt x="0" y="135"/>
                    <a:pt x="0" y="17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2" name="Freeform 10"/>
            <p:cNvSpPr>
              <a:spLocks/>
            </p:cNvSpPr>
            <p:nvPr/>
          </p:nvSpPr>
          <p:spPr bwMode="auto">
            <a:xfrm>
              <a:off x="976967" y="5025330"/>
              <a:ext cx="362670" cy="1225292"/>
            </a:xfrm>
            <a:custGeom>
              <a:avLst/>
              <a:gdLst>
                <a:gd name="T0" fmla="*/ 75 w 75"/>
                <a:gd name="T1" fmla="*/ 176 h 251"/>
                <a:gd name="T2" fmla="*/ 0 w 75"/>
                <a:gd name="T3" fmla="*/ 0 h 251"/>
                <a:gd name="T4" fmla="*/ 0 w 75"/>
                <a:gd name="T5" fmla="*/ 251 h 251"/>
                <a:gd name="T6" fmla="*/ 75 w 75"/>
                <a:gd name="T7" fmla="*/ 176 h 251"/>
              </a:gdLst>
              <a:ahLst/>
              <a:cxnLst>
                <a:cxn ang="0">
                  <a:pos x="T0" y="T1"/>
                </a:cxn>
                <a:cxn ang="0">
                  <a:pos x="T2" y="T3"/>
                </a:cxn>
                <a:cxn ang="0">
                  <a:pos x="T4" y="T5"/>
                </a:cxn>
                <a:cxn ang="0">
                  <a:pos x="T6" y="T7"/>
                </a:cxn>
              </a:cxnLst>
              <a:rect l="0" t="0" r="r" b="b"/>
              <a:pathLst>
                <a:path w="75" h="251">
                  <a:moveTo>
                    <a:pt x="75" y="176"/>
                  </a:moveTo>
                  <a:cubicBezTo>
                    <a:pt x="75" y="135"/>
                    <a:pt x="0" y="0"/>
                    <a:pt x="0" y="0"/>
                  </a:cubicBezTo>
                  <a:cubicBezTo>
                    <a:pt x="0" y="251"/>
                    <a:pt x="0" y="251"/>
                    <a:pt x="0" y="251"/>
                  </a:cubicBezTo>
                  <a:cubicBezTo>
                    <a:pt x="42" y="251"/>
                    <a:pt x="75" y="218"/>
                    <a:pt x="75" y="176"/>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43" name="Group 142"/>
          <p:cNvGrpSpPr/>
          <p:nvPr/>
        </p:nvGrpSpPr>
        <p:grpSpPr>
          <a:xfrm flipH="1">
            <a:off x="4174613" y="3835537"/>
            <a:ext cx="725340" cy="1631813"/>
            <a:chOff x="1933949" y="5025330"/>
            <a:chExt cx="725340" cy="1546983"/>
          </a:xfrm>
        </p:grpSpPr>
        <p:sp>
          <p:nvSpPr>
            <p:cNvPr id="144" name="Rectangle 8"/>
            <p:cNvSpPr>
              <a:spLocks noChangeArrowheads="1"/>
            </p:cNvSpPr>
            <p:nvPr/>
          </p:nvSpPr>
          <p:spPr bwMode="auto">
            <a:xfrm>
              <a:off x="2257688" y="6084655"/>
              <a:ext cx="81959" cy="487658"/>
            </a:xfrm>
            <a:prstGeom prst="rect">
              <a:avLst/>
            </a:prstGeom>
            <a:solidFill>
              <a:schemeClr val="tx2">
                <a:lumMod val="90000"/>
                <a:lumOff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5" name="Freeform 9"/>
            <p:cNvSpPr>
              <a:spLocks/>
            </p:cNvSpPr>
            <p:nvPr/>
          </p:nvSpPr>
          <p:spPr bwMode="auto">
            <a:xfrm>
              <a:off x="1933949" y="5025330"/>
              <a:ext cx="362670" cy="1225292"/>
            </a:xfrm>
            <a:custGeom>
              <a:avLst/>
              <a:gdLst>
                <a:gd name="T0" fmla="*/ 0 w 75"/>
                <a:gd name="T1" fmla="*/ 176 h 251"/>
                <a:gd name="T2" fmla="*/ 75 w 75"/>
                <a:gd name="T3" fmla="*/ 251 h 251"/>
                <a:gd name="T4" fmla="*/ 75 w 75"/>
                <a:gd name="T5" fmla="*/ 0 h 251"/>
                <a:gd name="T6" fmla="*/ 0 w 75"/>
                <a:gd name="T7" fmla="*/ 176 h 251"/>
              </a:gdLst>
              <a:ahLst/>
              <a:cxnLst>
                <a:cxn ang="0">
                  <a:pos x="T0" y="T1"/>
                </a:cxn>
                <a:cxn ang="0">
                  <a:pos x="T2" y="T3"/>
                </a:cxn>
                <a:cxn ang="0">
                  <a:pos x="T4" y="T5"/>
                </a:cxn>
                <a:cxn ang="0">
                  <a:pos x="T6" y="T7"/>
                </a:cxn>
              </a:cxnLst>
              <a:rect l="0" t="0" r="r" b="b"/>
              <a:pathLst>
                <a:path w="75" h="251">
                  <a:moveTo>
                    <a:pt x="0" y="176"/>
                  </a:moveTo>
                  <a:cubicBezTo>
                    <a:pt x="0" y="218"/>
                    <a:pt x="34" y="251"/>
                    <a:pt x="75" y="251"/>
                  </a:cubicBezTo>
                  <a:cubicBezTo>
                    <a:pt x="75" y="0"/>
                    <a:pt x="75" y="0"/>
                    <a:pt x="75" y="0"/>
                  </a:cubicBezTo>
                  <a:cubicBezTo>
                    <a:pt x="75" y="0"/>
                    <a:pt x="0" y="135"/>
                    <a:pt x="0" y="17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6" name="Freeform 10"/>
            <p:cNvSpPr>
              <a:spLocks/>
            </p:cNvSpPr>
            <p:nvPr/>
          </p:nvSpPr>
          <p:spPr bwMode="auto">
            <a:xfrm>
              <a:off x="2296619" y="5025330"/>
              <a:ext cx="362670" cy="1225292"/>
            </a:xfrm>
            <a:custGeom>
              <a:avLst/>
              <a:gdLst>
                <a:gd name="T0" fmla="*/ 75 w 75"/>
                <a:gd name="T1" fmla="*/ 176 h 251"/>
                <a:gd name="T2" fmla="*/ 0 w 75"/>
                <a:gd name="T3" fmla="*/ 0 h 251"/>
                <a:gd name="T4" fmla="*/ 0 w 75"/>
                <a:gd name="T5" fmla="*/ 251 h 251"/>
                <a:gd name="T6" fmla="*/ 75 w 75"/>
                <a:gd name="T7" fmla="*/ 176 h 251"/>
              </a:gdLst>
              <a:ahLst/>
              <a:cxnLst>
                <a:cxn ang="0">
                  <a:pos x="T0" y="T1"/>
                </a:cxn>
                <a:cxn ang="0">
                  <a:pos x="T2" y="T3"/>
                </a:cxn>
                <a:cxn ang="0">
                  <a:pos x="T4" y="T5"/>
                </a:cxn>
                <a:cxn ang="0">
                  <a:pos x="T6" y="T7"/>
                </a:cxn>
              </a:cxnLst>
              <a:rect l="0" t="0" r="r" b="b"/>
              <a:pathLst>
                <a:path w="75" h="251">
                  <a:moveTo>
                    <a:pt x="75" y="176"/>
                  </a:moveTo>
                  <a:cubicBezTo>
                    <a:pt x="75" y="135"/>
                    <a:pt x="0" y="0"/>
                    <a:pt x="0" y="0"/>
                  </a:cubicBezTo>
                  <a:cubicBezTo>
                    <a:pt x="0" y="251"/>
                    <a:pt x="0" y="251"/>
                    <a:pt x="0" y="251"/>
                  </a:cubicBezTo>
                  <a:cubicBezTo>
                    <a:pt x="42" y="251"/>
                    <a:pt x="75" y="218"/>
                    <a:pt x="75" y="176"/>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47" name="Group 146"/>
          <p:cNvGrpSpPr/>
          <p:nvPr/>
        </p:nvGrpSpPr>
        <p:grpSpPr>
          <a:xfrm flipH="1">
            <a:off x="123059" y="3835537"/>
            <a:ext cx="725340" cy="1631813"/>
            <a:chOff x="7382753" y="5025330"/>
            <a:chExt cx="725340" cy="1546983"/>
          </a:xfrm>
        </p:grpSpPr>
        <p:sp>
          <p:nvSpPr>
            <p:cNvPr id="148" name="Rectangle 8"/>
            <p:cNvSpPr>
              <a:spLocks noChangeArrowheads="1"/>
            </p:cNvSpPr>
            <p:nvPr/>
          </p:nvSpPr>
          <p:spPr bwMode="auto">
            <a:xfrm>
              <a:off x="7706492" y="6084655"/>
              <a:ext cx="81959" cy="487658"/>
            </a:xfrm>
            <a:prstGeom prst="rect">
              <a:avLst/>
            </a:prstGeom>
            <a:solidFill>
              <a:schemeClr val="tx2">
                <a:lumMod val="90000"/>
                <a:lumOff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9" name="Freeform 9"/>
            <p:cNvSpPr>
              <a:spLocks/>
            </p:cNvSpPr>
            <p:nvPr/>
          </p:nvSpPr>
          <p:spPr bwMode="auto">
            <a:xfrm>
              <a:off x="7382753" y="5025330"/>
              <a:ext cx="362670" cy="1225292"/>
            </a:xfrm>
            <a:custGeom>
              <a:avLst/>
              <a:gdLst>
                <a:gd name="T0" fmla="*/ 0 w 75"/>
                <a:gd name="T1" fmla="*/ 176 h 251"/>
                <a:gd name="T2" fmla="*/ 75 w 75"/>
                <a:gd name="T3" fmla="*/ 251 h 251"/>
                <a:gd name="T4" fmla="*/ 75 w 75"/>
                <a:gd name="T5" fmla="*/ 0 h 251"/>
                <a:gd name="T6" fmla="*/ 0 w 75"/>
                <a:gd name="T7" fmla="*/ 176 h 251"/>
              </a:gdLst>
              <a:ahLst/>
              <a:cxnLst>
                <a:cxn ang="0">
                  <a:pos x="T0" y="T1"/>
                </a:cxn>
                <a:cxn ang="0">
                  <a:pos x="T2" y="T3"/>
                </a:cxn>
                <a:cxn ang="0">
                  <a:pos x="T4" y="T5"/>
                </a:cxn>
                <a:cxn ang="0">
                  <a:pos x="T6" y="T7"/>
                </a:cxn>
              </a:cxnLst>
              <a:rect l="0" t="0" r="r" b="b"/>
              <a:pathLst>
                <a:path w="75" h="251">
                  <a:moveTo>
                    <a:pt x="0" y="176"/>
                  </a:moveTo>
                  <a:cubicBezTo>
                    <a:pt x="0" y="218"/>
                    <a:pt x="34" y="251"/>
                    <a:pt x="75" y="251"/>
                  </a:cubicBezTo>
                  <a:cubicBezTo>
                    <a:pt x="75" y="0"/>
                    <a:pt x="75" y="0"/>
                    <a:pt x="75" y="0"/>
                  </a:cubicBezTo>
                  <a:cubicBezTo>
                    <a:pt x="75" y="0"/>
                    <a:pt x="0" y="135"/>
                    <a:pt x="0" y="17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50" name="Freeform 10"/>
            <p:cNvSpPr>
              <a:spLocks/>
            </p:cNvSpPr>
            <p:nvPr/>
          </p:nvSpPr>
          <p:spPr bwMode="auto">
            <a:xfrm>
              <a:off x="7745423" y="5025330"/>
              <a:ext cx="362670" cy="1225292"/>
            </a:xfrm>
            <a:custGeom>
              <a:avLst/>
              <a:gdLst>
                <a:gd name="T0" fmla="*/ 75 w 75"/>
                <a:gd name="T1" fmla="*/ 176 h 251"/>
                <a:gd name="T2" fmla="*/ 0 w 75"/>
                <a:gd name="T3" fmla="*/ 0 h 251"/>
                <a:gd name="T4" fmla="*/ 0 w 75"/>
                <a:gd name="T5" fmla="*/ 251 h 251"/>
                <a:gd name="T6" fmla="*/ 75 w 75"/>
                <a:gd name="T7" fmla="*/ 176 h 251"/>
              </a:gdLst>
              <a:ahLst/>
              <a:cxnLst>
                <a:cxn ang="0">
                  <a:pos x="T0" y="T1"/>
                </a:cxn>
                <a:cxn ang="0">
                  <a:pos x="T2" y="T3"/>
                </a:cxn>
                <a:cxn ang="0">
                  <a:pos x="T4" y="T5"/>
                </a:cxn>
                <a:cxn ang="0">
                  <a:pos x="T6" y="T7"/>
                </a:cxn>
              </a:cxnLst>
              <a:rect l="0" t="0" r="r" b="b"/>
              <a:pathLst>
                <a:path w="75" h="251">
                  <a:moveTo>
                    <a:pt x="75" y="176"/>
                  </a:moveTo>
                  <a:cubicBezTo>
                    <a:pt x="75" y="135"/>
                    <a:pt x="0" y="0"/>
                    <a:pt x="0" y="0"/>
                  </a:cubicBezTo>
                  <a:cubicBezTo>
                    <a:pt x="0" y="251"/>
                    <a:pt x="0" y="251"/>
                    <a:pt x="0" y="251"/>
                  </a:cubicBezTo>
                  <a:cubicBezTo>
                    <a:pt x="42" y="251"/>
                    <a:pt x="75" y="218"/>
                    <a:pt x="75" y="176"/>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51" name="Group 150"/>
          <p:cNvGrpSpPr/>
          <p:nvPr/>
        </p:nvGrpSpPr>
        <p:grpSpPr>
          <a:xfrm flipH="1">
            <a:off x="1056056" y="3835537"/>
            <a:ext cx="725340" cy="1631813"/>
            <a:chOff x="6096000" y="5025330"/>
            <a:chExt cx="725340" cy="1546983"/>
          </a:xfrm>
        </p:grpSpPr>
        <p:sp>
          <p:nvSpPr>
            <p:cNvPr id="152" name="Rectangle 8"/>
            <p:cNvSpPr>
              <a:spLocks noChangeArrowheads="1"/>
            </p:cNvSpPr>
            <p:nvPr/>
          </p:nvSpPr>
          <p:spPr bwMode="auto">
            <a:xfrm>
              <a:off x="6419739" y="6084655"/>
              <a:ext cx="81959" cy="487658"/>
            </a:xfrm>
            <a:prstGeom prst="rect">
              <a:avLst/>
            </a:prstGeom>
            <a:solidFill>
              <a:schemeClr val="tx2">
                <a:lumMod val="90000"/>
                <a:lumOff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3" name="Freeform 9"/>
            <p:cNvSpPr>
              <a:spLocks/>
            </p:cNvSpPr>
            <p:nvPr/>
          </p:nvSpPr>
          <p:spPr bwMode="auto">
            <a:xfrm>
              <a:off x="6096000" y="5025330"/>
              <a:ext cx="362670" cy="1225292"/>
            </a:xfrm>
            <a:custGeom>
              <a:avLst/>
              <a:gdLst>
                <a:gd name="T0" fmla="*/ 0 w 75"/>
                <a:gd name="T1" fmla="*/ 176 h 251"/>
                <a:gd name="T2" fmla="*/ 75 w 75"/>
                <a:gd name="T3" fmla="*/ 251 h 251"/>
                <a:gd name="T4" fmla="*/ 75 w 75"/>
                <a:gd name="T5" fmla="*/ 0 h 251"/>
                <a:gd name="T6" fmla="*/ 0 w 75"/>
                <a:gd name="T7" fmla="*/ 176 h 251"/>
              </a:gdLst>
              <a:ahLst/>
              <a:cxnLst>
                <a:cxn ang="0">
                  <a:pos x="T0" y="T1"/>
                </a:cxn>
                <a:cxn ang="0">
                  <a:pos x="T2" y="T3"/>
                </a:cxn>
                <a:cxn ang="0">
                  <a:pos x="T4" y="T5"/>
                </a:cxn>
                <a:cxn ang="0">
                  <a:pos x="T6" y="T7"/>
                </a:cxn>
              </a:cxnLst>
              <a:rect l="0" t="0" r="r" b="b"/>
              <a:pathLst>
                <a:path w="75" h="251">
                  <a:moveTo>
                    <a:pt x="0" y="176"/>
                  </a:moveTo>
                  <a:cubicBezTo>
                    <a:pt x="0" y="218"/>
                    <a:pt x="34" y="251"/>
                    <a:pt x="75" y="251"/>
                  </a:cubicBezTo>
                  <a:cubicBezTo>
                    <a:pt x="75" y="0"/>
                    <a:pt x="75" y="0"/>
                    <a:pt x="75" y="0"/>
                  </a:cubicBezTo>
                  <a:cubicBezTo>
                    <a:pt x="75" y="0"/>
                    <a:pt x="0" y="135"/>
                    <a:pt x="0" y="17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54" name="Freeform 10"/>
            <p:cNvSpPr>
              <a:spLocks/>
            </p:cNvSpPr>
            <p:nvPr/>
          </p:nvSpPr>
          <p:spPr bwMode="auto">
            <a:xfrm>
              <a:off x="6458670" y="5025330"/>
              <a:ext cx="362670" cy="1225292"/>
            </a:xfrm>
            <a:custGeom>
              <a:avLst/>
              <a:gdLst>
                <a:gd name="T0" fmla="*/ 75 w 75"/>
                <a:gd name="T1" fmla="*/ 176 h 251"/>
                <a:gd name="T2" fmla="*/ 0 w 75"/>
                <a:gd name="T3" fmla="*/ 0 h 251"/>
                <a:gd name="T4" fmla="*/ 0 w 75"/>
                <a:gd name="T5" fmla="*/ 251 h 251"/>
                <a:gd name="T6" fmla="*/ 75 w 75"/>
                <a:gd name="T7" fmla="*/ 176 h 251"/>
              </a:gdLst>
              <a:ahLst/>
              <a:cxnLst>
                <a:cxn ang="0">
                  <a:pos x="T0" y="T1"/>
                </a:cxn>
                <a:cxn ang="0">
                  <a:pos x="T2" y="T3"/>
                </a:cxn>
                <a:cxn ang="0">
                  <a:pos x="T4" y="T5"/>
                </a:cxn>
                <a:cxn ang="0">
                  <a:pos x="T6" y="T7"/>
                </a:cxn>
              </a:cxnLst>
              <a:rect l="0" t="0" r="r" b="b"/>
              <a:pathLst>
                <a:path w="75" h="251">
                  <a:moveTo>
                    <a:pt x="75" y="176"/>
                  </a:moveTo>
                  <a:cubicBezTo>
                    <a:pt x="75" y="135"/>
                    <a:pt x="0" y="0"/>
                    <a:pt x="0" y="0"/>
                  </a:cubicBezTo>
                  <a:cubicBezTo>
                    <a:pt x="0" y="251"/>
                    <a:pt x="0" y="251"/>
                    <a:pt x="0" y="251"/>
                  </a:cubicBezTo>
                  <a:cubicBezTo>
                    <a:pt x="42" y="251"/>
                    <a:pt x="75" y="218"/>
                    <a:pt x="75" y="176"/>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55" name="Group 154"/>
          <p:cNvGrpSpPr/>
          <p:nvPr/>
        </p:nvGrpSpPr>
        <p:grpSpPr>
          <a:xfrm flipH="1">
            <a:off x="2047455" y="3835537"/>
            <a:ext cx="725340" cy="1631813"/>
            <a:chOff x="3829008" y="5025330"/>
            <a:chExt cx="725340" cy="1546983"/>
          </a:xfrm>
        </p:grpSpPr>
        <p:sp>
          <p:nvSpPr>
            <p:cNvPr id="156" name="Rectangle 8"/>
            <p:cNvSpPr>
              <a:spLocks noChangeArrowheads="1"/>
            </p:cNvSpPr>
            <p:nvPr/>
          </p:nvSpPr>
          <p:spPr bwMode="auto">
            <a:xfrm>
              <a:off x="4152747" y="6084655"/>
              <a:ext cx="81959" cy="487658"/>
            </a:xfrm>
            <a:prstGeom prst="rect">
              <a:avLst/>
            </a:prstGeom>
            <a:solidFill>
              <a:schemeClr val="tx2">
                <a:lumMod val="90000"/>
                <a:lumOff val="1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7" name="Freeform 9"/>
            <p:cNvSpPr>
              <a:spLocks/>
            </p:cNvSpPr>
            <p:nvPr/>
          </p:nvSpPr>
          <p:spPr bwMode="auto">
            <a:xfrm>
              <a:off x="3829008" y="5025330"/>
              <a:ext cx="362670" cy="1225292"/>
            </a:xfrm>
            <a:custGeom>
              <a:avLst/>
              <a:gdLst>
                <a:gd name="T0" fmla="*/ 0 w 75"/>
                <a:gd name="T1" fmla="*/ 176 h 251"/>
                <a:gd name="T2" fmla="*/ 75 w 75"/>
                <a:gd name="T3" fmla="*/ 251 h 251"/>
                <a:gd name="T4" fmla="*/ 75 w 75"/>
                <a:gd name="T5" fmla="*/ 0 h 251"/>
                <a:gd name="T6" fmla="*/ 0 w 75"/>
                <a:gd name="T7" fmla="*/ 176 h 251"/>
              </a:gdLst>
              <a:ahLst/>
              <a:cxnLst>
                <a:cxn ang="0">
                  <a:pos x="T0" y="T1"/>
                </a:cxn>
                <a:cxn ang="0">
                  <a:pos x="T2" y="T3"/>
                </a:cxn>
                <a:cxn ang="0">
                  <a:pos x="T4" y="T5"/>
                </a:cxn>
                <a:cxn ang="0">
                  <a:pos x="T6" y="T7"/>
                </a:cxn>
              </a:cxnLst>
              <a:rect l="0" t="0" r="r" b="b"/>
              <a:pathLst>
                <a:path w="75" h="251">
                  <a:moveTo>
                    <a:pt x="0" y="176"/>
                  </a:moveTo>
                  <a:cubicBezTo>
                    <a:pt x="0" y="218"/>
                    <a:pt x="34" y="251"/>
                    <a:pt x="75" y="251"/>
                  </a:cubicBezTo>
                  <a:cubicBezTo>
                    <a:pt x="75" y="0"/>
                    <a:pt x="75" y="0"/>
                    <a:pt x="75" y="0"/>
                  </a:cubicBezTo>
                  <a:cubicBezTo>
                    <a:pt x="75" y="0"/>
                    <a:pt x="0" y="135"/>
                    <a:pt x="0" y="17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58" name="Freeform 10"/>
            <p:cNvSpPr>
              <a:spLocks/>
            </p:cNvSpPr>
            <p:nvPr/>
          </p:nvSpPr>
          <p:spPr bwMode="auto">
            <a:xfrm>
              <a:off x="4191678" y="5025330"/>
              <a:ext cx="362670" cy="1225292"/>
            </a:xfrm>
            <a:custGeom>
              <a:avLst/>
              <a:gdLst>
                <a:gd name="T0" fmla="*/ 75 w 75"/>
                <a:gd name="T1" fmla="*/ 176 h 251"/>
                <a:gd name="T2" fmla="*/ 0 w 75"/>
                <a:gd name="T3" fmla="*/ 0 h 251"/>
                <a:gd name="T4" fmla="*/ 0 w 75"/>
                <a:gd name="T5" fmla="*/ 251 h 251"/>
                <a:gd name="T6" fmla="*/ 75 w 75"/>
                <a:gd name="T7" fmla="*/ 176 h 251"/>
              </a:gdLst>
              <a:ahLst/>
              <a:cxnLst>
                <a:cxn ang="0">
                  <a:pos x="T0" y="T1"/>
                </a:cxn>
                <a:cxn ang="0">
                  <a:pos x="T2" y="T3"/>
                </a:cxn>
                <a:cxn ang="0">
                  <a:pos x="T4" y="T5"/>
                </a:cxn>
                <a:cxn ang="0">
                  <a:pos x="T6" y="T7"/>
                </a:cxn>
              </a:cxnLst>
              <a:rect l="0" t="0" r="r" b="b"/>
              <a:pathLst>
                <a:path w="75" h="251">
                  <a:moveTo>
                    <a:pt x="75" y="176"/>
                  </a:moveTo>
                  <a:cubicBezTo>
                    <a:pt x="75" y="135"/>
                    <a:pt x="0" y="0"/>
                    <a:pt x="0" y="0"/>
                  </a:cubicBezTo>
                  <a:cubicBezTo>
                    <a:pt x="0" y="251"/>
                    <a:pt x="0" y="251"/>
                    <a:pt x="0" y="251"/>
                  </a:cubicBezTo>
                  <a:cubicBezTo>
                    <a:pt x="42" y="251"/>
                    <a:pt x="75" y="218"/>
                    <a:pt x="75" y="176"/>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59" name="Group 158"/>
          <p:cNvGrpSpPr/>
          <p:nvPr/>
        </p:nvGrpSpPr>
        <p:grpSpPr>
          <a:xfrm flipH="1">
            <a:off x="0" y="5257066"/>
            <a:ext cx="12192000" cy="219809"/>
            <a:chOff x="5953860" y="6607176"/>
            <a:chExt cx="6238140" cy="250824"/>
          </a:xfrm>
          <a:solidFill>
            <a:schemeClr val="tx2">
              <a:lumMod val="75000"/>
              <a:lumOff val="25000"/>
            </a:schemeClr>
          </a:solidFill>
        </p:grpSpPr>
        <p:sp>
          <p:nvSpPr>
            <p:cNvPr id="160" name="Rectangle 159"/>
            <p:cNvSpPr/>
            <p:nvPr/>
          </p:nvSpPr>
          <p:spPr>
            <a:xfrm flipH="1">
              <a:off x="6203450" y="6607176"/>
              <a:ext cx="5988550" cy="2508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1" name="Freeform 5"/>
            <p:cNvSpPr>
              <a:spLocks/>
            </p:cNvSpPr>
            <p:nvPr/>
          </p:nvSpPr>
          <p:spPr bwMode="auto">
            <a:xfrm flipH="1">
              <a:off x="5953860" y="6607176"/>
              <a:ext cx="250634" cy="250824"/>
            </a:xfrm>
            <a:custGeom>
              <a:avLst/>
              <a:gdLst>
                <a:gd name="T0" fmla="*/ 698 w 1116"/>
                <a:gd name="T1" fmla="*/ 0 h 1117"/>
                <a:gd name="T2" fmla="*/ 0 w 1116"/>
                <a:gd name="T3" fmla="*/ 0 h 1117"/>
                <a:gd name="T4" fmla="*/ 0 w 1116"/>
                <a:gd name="T5" fmla="*/ 1117 h 1117"/>
                <a:gd name="T6" fmla="*/ 1116 w 1116"/>
                <a:gd name="T7" fmla="*/ 1117 h 1117"/>
                <a:gd name="T8" fmla="*/ 1116 w 1116"/>
                <a:gd name="T9" fmla="*/ 420 h 1117"/>
                <a:gd name="T10" fmla="*/ 698 w 1116"/>
                <a:gd name="T11" fmla="*/ 0 h 1117"/>
              </a:gdLst>
              <a:ahLst/>
              <a:cxnLst>
                <a:cxn ang="0">
                  <a:pos x="T0" y="T1"/>
                </a:cxn>
                <a:cxn ang="0">
                  <a:pos x="T2" y="T3"/>
                </a:cxn>
                <a:cxn ang="0">
                  <a:pos x="T4" y="T5"/>
                </a:cxn>
                <a:cxn ang="0">
                  <a:pos x="T6" y="T7"/>
                </a:cxn>
                <a:cxn ang="0">
                  <a:pos x="T8" y="T9"/>
                </a:cxn>
                <a:cxn ang="0">
                  <a:pos x="T10" y="T11"/>
                </a:cxn>
              </a:cxnLst>
              <a:rect l="0" t="0" r="r" b="b"/>
              <a:pathLst>
                <a:path w="1116" h="1117">
                  <a:moveTo>
                    <a:pt x="698" y="0"/>
                  </a:moveTo>
                  <a:cubicBezTo>
                    <a:pt x="0" y="0"/>
                    <a:pt x="0" y="0"/>
                    <a:pt x="0" y="0"/>
                  </a:cubicBezTo>
                  <a:cubicBezTo>
                    <a:pt x="0" y="1117"/>
                    <a:pt x="0" y="1117"/>
                    <a:pt x="0" y="1117"/>
                  </a:cubicBezTo>
                  <a:cubicBezTo>
                    <a:pt x="1116" y="1117"/>
                    <a:pt x="1116" y="1117"/>
                    <a:pt x="1116" y="1117"/>
                  </a:cubicBezTo>
                  <a:cubicBezTo>
                    <a:pt x="1116" y="420"/>
                    <a:pt x="1116" y="420"/>
                    <a:pt x="1116" y="420"/>
                  </a:cubicBezTo>
                  <a:cubicBezTo>
                    <a:pt x="1116" y="187"/>
                    <a:pt x="929" y="0"/>
                    <a:pt x="698" y="0"/>
                  </a:cubicBezTo>
                  <a:close/>
                </a:path>
              </a:pathLst>
            </a:custGeom>
            <a:grpFill/>
            <a:ln>
              <a:noFill/>
            </a:ln>
            <a:effectLst/>
          </p:spPr>
          <p:txBody>
            <a:bodyPr vert="horz" wrap="square" lIns="91440" tIns="45720" rIns="91440" bIns="45720" numCol="1" anchor="t" anchorCtr="0" compatLnSpc="1">
              <a:prstTxWarp prst="textNoShape">
                <a:avLst/>
              </a:prstTxWarp>
            </a:bodyPr>
            <a:lstStyle/>
            <a:p>
              <a:endParaRPr lang="id-ID"/>
            </a:p>
          </p:txBody>
        </p:sp>
      </p:grpSp>
      <p:grpSp>
        <p:nvGrpSpPr>
          <p:cNvPr id="162" name="Group 161"/>
          <p:cNvGrpSpPr/>
          <p:nvPr/>
        </p:nvGrpSpPr>
        <p:grpSpPr>
          <a:xfrm flipH="1">
            <a:off x="7403793" y="4593842"/>
            <a:ext cx="1220788" cy="663576"/>
            <a:chOff x="3932238" y="1781175"/>
            <a:chExt cx="979488" cy="663576"/>
          </a:xfrm>
          <a:solidFill>
            <a:schemeClr val="accent5"/>
          </a:solidFill>
        </p:grpSpPr>
        <p:sp>
          <p:nvSpPr>
            <p:cNvPr id="163" name="Freeform 20"/>
            <p:cNvSpPr>
              <a:spLocks noEditPoints="1"/>
            </p:cNvSpPr>
            <p:nvPr/>
          </p:nvSpPr>
          <p:spPr bwMode="auto">
            <a:xfrm>
              <a:off x="4067175" y="2233613"/>
              <a:ext cx="211138" cy="211138"/>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41 h 56"/>
                <a:gd name="T12" fmla="*/ 15 w 56"/>
                <a:gd name="T13" fmla="*/ 28 h 56"/>
                <a:gd name="T14" fmla="*/ 28 w 56"/>
                <a:gd name="T15" fmla="*/ 14 h 56"/>
                <a:gd name="T16" fmla="*/ 42 w 56"/>
                <a:gd name="T17" fmla="*/ 28 h 56"/>
                <a:gd name="T18" fmla="*/ 28 w 56"/>
                <a:gd name="T19"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2"/>
                    <a:pt x="0" y="28"/>
                  </a:cubicBezTo>
                  <a:cubicBezTo>
                    <a:pt x="0" y="43"/>
                    <a:pt x="13" y="56"/>
                    <a:pt x="28" y="56"/>
                  </a:cubicBezTo>
                  <a:cubicBezTo>
                    <a:pt x="44" y="56"/>
                    <a:pt x="56" y="43"/>
                    <a:pt x="56" y="28"/>
                  </a:cubicBezTo>
                  <a:cubicBezTo>
                    <a:pt x="56" y="12"/>
                    <a:pt x="44" y="0"/>
                    <a:pt x="28" y="0"/>
                  </a:cubicBezTo>
                  <a:close/>
                  <a:moveTo>
                    <a:pt x="28" y="41"/>
                  </a:moveTo>
                  <a:cubicBezTo>
                    <a:pt x="21" y="41"/>
                    <a:pt x="15" y="35"/>
                    <a:pt x="15" y="28"/>
                  </a:cubicBezTo>
                  <a:cubicBezTo>
                    <a:pt x="15" y="20"/>
                    <a:pt x="21" y="14"/>
                    <a:pt x="28" y="14"/>
                  </a:cubicBezTo>
                  <a:cubicBezTo>
                    <a:pt x="36" y="14"/>
                    <a:pt x="42" y="20"/>
                    <a:pt x="42" y="28"/>
                  </a:cubicBezTo>
                  <a:cubicBezTo>
                    <a:pt x="42" y="35"/>
                    <a:pt x="36" y="41"/>
                    <a:pt x="28"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p:cNvSpPr>
              <a:spLocks noEditPoints="1"/>
            </p:cNvSpPr>
            <p:nvPr/>
          </p:nvSpPr>
          <p:spPr bwMode="auto">
            <a:xfrm>
              <a:off x="4598988" y="2233613"/>
              <a:ext cx="211138" cy="211138"/>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41 h 56"/>
                <a:gd name="T12" fmla="*/ 15 w 56"/>
                <a:gd name="T13" fmla="*/ 28 h 56"/>
                <a:gd name="T14" fmla="*/ 28 w 56"/>
                <a:gd name="T15" fmla="*/ 14 h 56"/>
                <a:gd name="T16" fmla="*/ 42 w 56"/>
                <a:gd name="T17" fmla="*/ 28 h 56"/>
                <a:gd name="T18" fmla="*/ 28 w 56"/>
                <a:gd name="T19"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2"/>
                    <a:pt x="0" y="28"/>
                  </a:cubicBezTo>
                  <a:cubicBezTo>
                    <a:pt x="0" y="43"/>
                    <a:pt x="13" y="56"/>
                    <a:pt x="28" y="56"/>
                  </a:cubicBezTo>
                  <a:cubicBezTo>
                    <a:pt x="44" y="56"/>
                    <a:pt x="56" y="43"/>
                    <a:pt x="56" y="28"/>
                  </a:cubicBezTo>
                  <a:cubicBezTo>
                    <a:pt x="56" y="12"/>
                    <a:pt x="44" y="0"/>
                    <a:pt x="28" y="0"/>
                  </a:cubicBezTo>
                  <a:close/>
                  <a:moveTo>
                    <a:pt x="28" y="41"/>
                  </a:moveTo>
                  <a:cubicBezTo>
                    <a:pt x="21" y="41"/>
                    <a:pt x="15" y="35"/>
                    <a:pt x="15" y="28"/>
                  </a:cubicBezTo>
                  <a:cubicBezTo>
                    <a:pt x="15" y="20"/>
                    <a:pt x="21" y="14"/>
                    <a:pt x="28" y="14"/>
                  </a:cubicBezTo>
                  <a:cubicBezTo>
                    <a:pt x="36" y="14"/>
                    <a:pt x="42" y="20"/>
                    <a:pt x="42" y="28"/>
                  </a:cubicBezTo>
                  <a:cubicBezTo>
                    <a:pt x="42" y="35"/>
                    <a:pt x="36" y="41"/>
                    <a:pt x="28"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p:cNvSpPr>
              <a:spLocks noEditPoints="1"/>
            </p:cNvSpPr>
            <p:nvPr/>
          </p:nvSpPr>
          <p:spPr bwMode="auto">
            <a:xfrm>
              <a:off x="3932238" y="1781175"/>
              <a:ext cx="979488" cy="568325"/>
            </a:xfrm>
            <a:custGeom>
              <a:avLst/>
              <a:gdLst>
                <a:gd name="T0" fmla="*/ 219 w 260"/>
                <a:gd name="T1" fmla="*/ 67 h 151"/>
                <a:gd name="T2" fmla="*/ 219 w 260"/>
                <a:gd name="T3" fmla="*/ 20 h 151"/>
                <a:gd name="T4" fmla="*/ 199 w 260"/>
                <a:gd name="T5" fmla="*/ 0 h 151"/>
                <a:gd name="T6" fmla="*/ 89 w 260"/>
                <a:gd name="T7" fmla="*/ 0 h 151"/>
                <a:gd name="T8" fmla="*/ 70 w 260"/>
                <a:gd name="T9" fmla="*/ 20 h 151"/>
                <a:gd name="T10" fmla="*/ 70 w 260"/>
                <a:gd name="T11" fmla="*/ 61 h 151"/>
                <a:gd name="T12" fmla="*/ 57 w 260"/>
                <a:gd name="T13" fmla="*/ 73 h 151"/>
                <a:gd name="T14" fmla="*/ 24 w 260"/>
                <a:gd name="T15" fmla="*/ 73 h 151"/>
                <a:gd name="T16" fmla="*/ 0 w 260"/>
                <a:gd name="T17" fmla="*/ 97 h 151"/>
                <a:gd name="T18" fmla="*/ 0 w 260"/>
                <a:gd name="T19" fmla="*/ 136 h 151"/>
                <a:gd name="T20" fmla="*/ 16 w 260"/>
                <a:gd name="T21" fmla="*/ 151 h 151"/>
                <a:gd name="T22" fmla="*/ 29 w 260"/>
                <a:gd name="T23" fmla="*/ 151 h 151"/>
                <a:gd name="T24" fmla="*/ 29 w 260"/>
                <a:gd name="T25" fmla="*/ 148 h 151"/>
                <a:gd name="T26" fmla="*/ 64 w 260"/>
                <a:gd name="T27" fmla="*/ 113 h 151"/>
                <a:gd name="T28" fmla="*/ 99 w 260"/>
                <a:gd name="T29" fmla="*/ 148 h 151"/>
                <a:gd name="T30" fmla="*/ 99 w 260"/>
                <a:gd name="T31" fmla="*/ 151 h 151"/>
                <a:gd name="T32" fmla="*/ 171 w 260"/>
                <a:gd name="T33" fmla="*/ 151 h 151"/>
                <a:gd name="T34" fmla="*/ 170 w 260"/>
                <a:gd name="T35" fmla="*/ 148 h 151"/>
                <a:gd name="T36" fmla="*/ 205 w 260"/>
                <a:gd name="T37" fmla="*/ 113 h 151"/>
                <a:gd name="T38" fmla="*/ 240 w 260"/>
                <a:gd name="T39" fmla="*/ 148 h 151"/>
                <a:gd name="T40" fmla="*/ 240 w 260"/>
                <a:gd name="T41" fmla="*/ 151 h 151"/>
                <a:gd name="T42" fmla="*/ 245 w 260"/>
                <a:gd name="T43" fmla="*/ 151 h 151"/>
                <a:gd name="T44" fmla="*/ 260 w 260"/>
                <a:gd name="T45" fmla="*/ 136 h 151"/>
                <a:gd name="T46" fmla="*/ 260 w 260"/>
                <a:gd name="T47" fmla="*/ 104 h 151"/>
                <a:gd name="T48" fmla="*/ 219 w 260"/>
                <a:gd name="T49" fmla="*/ 67 h 151"/>
                <a:gd name="T50" fmla="*/ 135 w 260"/>
                <a:gd name="T51" fmla="*/ 72 h 151"/>
                <a:gd name="T52" fmla="*/ 123 w 260"/>
                <a:gd name="T53" fmla="*/ 84 h 151"/>
                <a:gd name="T54" fmla="*/ 96 w 260"/>
                <a:gd name="T55" fmla="*/ 84 h 151"/>
                <a:gd name="T56" fmla="*/ 84 w 260"/>
                <a:gd name="T57" fmla="*/ 72 h 151"/>
                <a:gd name="T58" fmla="*/ 84 w 260"/>
                <a:gd name="T59" fmla="*/ 25 h 151"/>
                <a:gd name="T60" fmla="*/ 96 w 260"/>
                <a:gd name="T61" fmla="*/ 13 h 151"/>
                <a:gd name="T62" fmla="*/ 123 w 260"/>
                <a:gd name="T63" fmla="*/ 13 h 151"/>
                <a:gd name="T64" fmla="*/ 135 w 260"/>
                <a:gd name="T65" fmla="*/ 25 h 151"/>
                <a:gd name="T66" fmla="*/ 135 w 260"/>
                <a:gd name="T67" fmla="*/ 72 h 151"/>
                <a:gd name="T68" fmla="*/ 199 w 260"/>
                <a:gd name="T69" fmla="*/ 72 h 151"/>
                <a:gd name="T70" fmla="*/ 187 w 260"/>
                <a:gd name="T71" fmla="*/ 84 h 151"/>
                <a:gd name="T72" fmla="*/ 160 w 260"/>
                <a:gd name="T73" fmla="*/ 84 h 151"/>
                <a:gd name="T74" fmla="*/ 148 w 260"/>
                <a:gd name="T75" fmla="*/ 72 h 151"/>
                <a:gd name="T76" fmla="*/ 148 w 260"/>
                <a:gd name="T77" fmla="*/ 25 h 151"/>
                <a:gd name="T78" fmla="*/ 160 w 260"/>
                <a:gd name="T79" fmla="*/ 13 h 151"/>
                <a:gd name="T80" fmla="*/ 187 w 260"/>
                <a:gd name="T81" fmla="*/ 13 h 151"/>
                <a:gd name="T82" fmla="*/ 199 w 260"/>
                <a:gd name="T83" fmla="*/ 25 h 151"/>
                <a:gd name="T84" fmla="*/ 199 w 260"/>
                <a:gd name="T85" fmla="*/ 72 h 151"/>
                <a:gd name="T86" fmla="*/ 234 w 260"/>
                <a:gd name="T87" fmla="*/ 101 h 151"/>
                <a:gd name="T88" fmla="*/ 223 w 260"/>
                <a:gd name="T89" fmla="*/ 91 h 151"/>
                <a:gd name="T90" fmla="*/ 234 w 260"/>
                <a:gd name="T91" fmla="*/ 80 h 151"/>
                <a:gd name="T92" fmla="*/ 244 w 260"/>
                <a:gd name="T93" fmla="*/ 91 h 151"/>
                <a:gd name="T94" fmla="*/ 234 w 260"/>
                <a:gd name="T95" fmla="*/ 10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0" h="151">
                  <a:moveTo>
                    <a:pt x="219" y="67"/>
                  </a:moveTo>
                  <a:cubicBezTo>
                    <a:pt x="219" y="52"/>
                    <a:pt x="219" y="49"/>
                    <a:pt x="219" y="20"/>
                  </a:cubicBezTo>
                  <a:cubicBezTo>
                    <a:pt x="219" y="9"/>
                    <a:pt x="210" y="0"/>
                    <a:pt x="199" y="0"/>
                  </a:cubicBezTo>
                  <a:cubicBezTo>
                    <a:pt x="89" y="0"/>
                    <a:pt x="89" y="0"/>
                    <a:pt x="89" y="0"/>
                  </a:cubicBezTo>
                  <a:cubicBezTo>
                    <a:pt x="79" y="0"/>
                    <a:pt x="70" y="9"/>
                    <a:pt x="70" y="20"/>
                  </a:cubicBezTo>
                  <a:cubicBezTo>
                    <a:pt x="70" y="20"/>
                    <a:pt x="70" y="52"/>
                    <a:pt x="70" y="61"/>
                  </a:cubicBezTo>
                  <a:cubicBezTo>
                    <a:pt x="70" y="70"/>
                    <a:pt x="66" y="73"/>
                    <a:pt x="57" y="73"/>
                  </a:cubicBezTo>
                  <a:cubicBezTo>
                    <a:pt x="48" y="73"/>
                    <a:pt x="24" y="73"/>
                    <a:pt x="24" y="73"/>
                  </a:cubicBezTo>
                  <a:cubicBezTo>
                    <a:pt x="10" y="73"/>
                    <a:pt x="0" y="82"/>
                    <a:pt x="0" y="97"/>
                  </a:cubicBezTo>
                  <a:cubicBezTo>
                    <a:pt x="0" y="136"/>
                    <a:pt x="0" y="136"/>
                    <a:pt x="0" y="136"/>
                  </a:cubicBezTo>
                  <a:cubicBezTo>
                    <a:pt x="0" y="144"/>
                    <a:pt x="7" y="151"/>
                    <a:pt x="16" y="151"/>
                  </a:cubicBezTo>
                  <a:cubicBezTo>
                    <a:pt x="29" y="151"/>
                    <a:pt x="29" y="151"/>
                    <a:pt x="29" y="151"/>
                  </a:cubicBezTo>
                  <a:cubicBezTo>
                    <a:pt x="29" y="150"/>
                    <a:pt x="29" y="149"/>
                    <a:pt x="29" y="148"/>
                  </a:cubicBezTo>
                  <a:cubicBezTo>
                    <a:pt x="29" y="128"/>
                    <a:pt x="45" y="113"/>
                    <a:pt x="64" y="113"/>
                  </a:cubicBezTo>
                  <a:cubicBezTo>
                    <a:pt x="83" y="113"/>
                    <a:pt x="99" y="128"/>
                    <a:pt x="99" y="148"/>
                  </a:cubicBezTo>
                  <a:cubicBezTo>
                    <a:pt x="99" y="149"/>
                    <a:pt x="99" y="150"/>
                    <a:pt x="99" y="151"/>
                  </a:cubicBezTo>
                  <a:cubicBezTo>
                    <a:pt x="171" y="151"/>
                    <a:pt x="171" y="151"/>
                    <a:pt x="171" y="151"/>
                  </a:cubicBezTo>
                  <a:cubicBezTo>
                    <a:pt x="170" y="150"/>
                    <a:pt x="170" y="149"/>
                    <a:pt x="170" y="148"/>
                  </a:cubicBezTo>
                  <a:cubicBezTo>
                    <a:pt x="170" y="128"/>
                    <a:pt x="186" y="113"/>
                    <a:pt x="205" y="113"/>
                  </a:cubicBezTo>
                  <a:cubicBezTo>
                    <a:pt x="225" y="113"/>
                    <a:pt x="240" y="128"/>
                    <a:pt x="240" y="148"/>
                  </a:cubicBezTo>
                  <a:cubicBezTo>
                    <a:pt x="240" y="149"/>
                    <a:pt x="240" y="150"/>
                    <a:pt x="240" y="151"/>
                  </a:cubicBezTo>
                  <a:cubicBezTo>
                    <a:pt x="245" y="151"/>
                    <a:pt x="245" y="151"/>
                    <a:pt x="245" y="151"/>
                  </a:cubicBezTo>
                  <a:cubicBezTo>
                    <a:pt x="253" y="151"/>
                    <a:pt x="260" y="144"/>
                    <a:pt x="260" y="136"/>
                  </a:cubicBezTo>
                  <a:cubicBezTo>
                    <a:pt x="260" y="104"/>
                    <a:pt x="260" y="104"/>
                    <a:pt x="260" y="104"/>
                  </a:cubicBezTo>
                  <a:cubicBezTo>
                    <a:pt x="260" y="81"/>
                    <a:pt x="249" y="67"/>
                    <a:pt x="219" y="67"/>
                  </a:cubicBezTo>
                  <a:close/>
                  <a:moveTo>
                    <a:pt x="135" y="72"/>
                  </a:moveTo>
                  <a:cubicBezTo>
                    <a:pt x="135" y="79"/>
                    <a:pt x="129" y="84"/>
                    <a:pt x="123" y="84"/>
                  </a:cubicBezTo>
                  <a:cubicBezTo>
                    <a:pt x="96" y="84"/>
                    <a:pt x="96" y="84"/>
                    <a:pt x="96" y="84"/>
                  </a:cubicBezTo>
                  <a:cubicBezTo>
                    <a:pt x="89" y="84"/>
                    <a:pt x="84" y="79"/>
                    <a:pt x="84" y="72"/>
                  </a:cubicBezTo>
                  <a:cubicBezTo>
                    <a:pt x="84" y="25"/>
                    <a:pt x="84" y="25"/>
                    <a:pt x="84" y="25"/>
                  </a:cubicBezTo>
                  <a:cubicBezTo>
                    <a:pt x="84" y="19"/>
                    <a:pt x="89" y="13"/>
                    <a:pt x="96" y="13"/>
                  </a:cubicBezTo>
                  <a:cubicBezTo>
                    <a:pt x="123" y="13"/>
                    <a:pt x="123" y="13"/>
                    <a:pt x="123" y="13"/>
                  </a:cubicBezTo>
                  <a:cubicBezTo>
                    <a:pt x="129" y="13"/>
                    <a:pt x="135" y="19"/>
                    <a:pt x="135" y="25"/>
                  </a:cubicBezTo>
                  <a:lnTo>
                    <a:pt x="135" y="72"/>
                  </a:lnTo>
                  <a:close/>
                  <a:moveTo>
                    <a:pt x="199" y="72"/>
                  </a:moveTo>
                  <a:cubicBezTo>
                    <a:pt x="199" y="79"/>
                    <a:pt x="194" y="84"/>
                    <a:pt x="187" y="84"/>
                  </a:cubicBezTo>
                  <a:cubicBezTo>
                    <a:pt x="160" y="84"/>
                    <a:pt x="160" y="84"/>
                    <a:pt x="160" y="84"/>
                  </a:cubicBezTo>
                  <a:cubicBezTo>
                    <a:pt x="153" y="84"/>
                    <a:pt x="148" y="79"/>
                    <a:pt x="148" y="72"/>
                  </a:cubicBezTo>
                  <a:cubicBezTo>
                    <a:pt x="148" y="25"/>
                    <a:pt x="148" y="25"/>
                    <a:pt x="148" y="25"/>
                  </a:cubicBezTo>
                  <a:cubicBezTo>
                    <a:pt x="148" y="19"/>
                    <a:pt x="153" y="13"/>
                    <a:pt x="160" y="13"/>
                  </a:cubicBezTo>
                  <a:cubicBezTo>
                    <a:pt x="187" y="13"/>
                    <a:pt x="187" y="13"/>
                    <a:pt x="187" y="13"/>
                  </a:cubicBezTo>
                  <a:cubicBezTo>
                    <a:pt x="194" y="13"/>
                    <a:pt x="199" y="19"/>
                    <a:pt x="199" y="25"/>
                  </a:cubicBezTo>
                  <a:lnTo>
                    <a:pt x="199" y="72"/>
                  </a:lnTo>
                  <a:close/>
                  <a:moveTo>
                    <a:pt x="234" y="101"/>
                  </a:moveTo>
                  <a:cubicBezTo>
                    <a:pt x="228" y="101"/>
                    <a:pt x="223" y="96"/>
                    <a:pt x="223" y="91"/>
                  </a:cubicBezTo>
                  <a:cubicBezTo>
                    <a:pt x="223" y="85"/>
                    <a:pt x="228" y="80"/>
                    <a:pt x="234" y="80"/>
                  </a:cubicBezTo>
                  <a:cubicBezTo>
                    <a:pt x="239" y="80"/>
                    <a:pt x="244" y="85"/>
                    <a:pt x="244" y="91"/>
                  </a:cubicBezTo>
                  <a:cubicBezTo>
                    <a:pt x="244" y="96"/>
                    <a:pt x="239" y="101"/>
                    <a:pt x="234"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6" name="Group 165"/>
          <p:cNvGrpSpPr/>
          <p:nvPr/>
        </p:nvGrpSpPr>
        <p:grpSpPr>
          <a:xfrm flipH="1">
            <a:off x="9606768" y="4593842"/>
            <a:ext cx="1220788" cy="663576"/>
            <a:chOff x="3932238" y="1781175"/>
            <a:chExt cx="979488" cy="663576"/>
          </a:xfrm>
          <a:solidFill>
            <a:schemeClr val="accent1"/>
          </a:solidFill>
        </p:grpSpPr>
        <p:sp>
          <p:nvSpPr>
            <p:cNvPr id="167" name="Freeform 20"/>
            <p:cNvSpPr>
              <a:spLocks noEditPoints="1"/>
            </p:cNvSpPr>
            <p:nvPr/>
          </p:nvSpPr>
          <p:spPr bwMode="auto">
            <a:xfrm>
              <a:off x="4067175" y="2233613"/>
              <a:ext cx="211138" cy="211138"/>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41 h 56"/>
                <a:gd name="T12" fmla="*/ 15 w 56"/>
                <a:gd name="T13" fmla="*/ 28 h 56"/>
                <a:gd name="T14" fmla="*/ 28 w 56"/>
                <a:gd name="T15" fmla="*/ 14 h 56"/>
                <a:gd name="T16" fmla="*/ 42 w 56"/>
                <a:gd name="T17" fmla="*/ 28 h 56"/>
                <a:gd name="T18" fmla="*/ 28 w 56"/>
                <a:gd name="T19"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2"/>
                    <a:pt x="0" y="28"/>
                  </a:cubicBezTo>
                  <a:cubicBezTo>
                    <a:pt x="0" y="43"/>
                    <a:pt x="13" y="56"/>
                    <a:pt x="28" y="56"/>
                  </a:cubicBezTo>
                  <a:cubicBezTo>
                    <a:pt x="44" y="56"/>
                    <a:pt x="56" y="43"/>
                    <a:pt x="56" y="28"/>
                  </a:cubicBezTo>
                  <a:cubicBezTo>
                    <a:pt x="56" y="12"/>
                    <a:pt x="44" y="0"/>
                    <a:pt x="28" y="0"/>
                  </a:cubicBezTo>
                  <a:close/>
                  <a:moveTo>
                    <a:pt x="28" y="41"/>
                  </a:moveTo>
                  <a:cubicBezTo>
                    <a:pt x="21" y="41"/>
                    <a:pt x="15" y="35"/>
                    <a:pt x="15" y="28"/>
                  </a:cubicBezTo>
                  <a:cubicBezTo>
                    <a:pt x="15" y="20"/>
                    <a:pt x="21" y="14"/>
                    <a:pt x="28" y="14"/>
                  </a:cubicBezTo>
                  <a:cubicBezTo>
                    <a:pt x="36" y="14"/>
                    <a:pt x="42" y="20"/>
                    <a:pt x="42" y="28"/>
                  </a:cubicBezTo>
                  <a:cubicBezTo>
                    <a:pt x="42" y="35"/>
                    <a:pt x="36" y="41"/>
                    <a:pt x="28"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1"/>
            <p:cNvSpPr>
              <a:spLocks noEditPoints="1"/>
            </p:cNvSpPr>
            <p:nvPr/>
          </p:nvSpPr>
          <p:spPr bwMode="auto">
            <a:xfrm>
              <a:off x="4598988" y="2233613"/>
              <a:ext cx="211138" cy="211138"/>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41 h 56"/>
                <a:gd name="T12" fmla="*/ 15 w 56"/>
                <a:gd name="T13" fmla="*/ 28 h 56"/>
                <a:gd name="T14" fmla="*/ 28 w 56"/>
                <a:gd name="T15" fmla="*/ 14 h 56"/>
                <a:gd name="T16" fmla="*/ 42 w 56"/>
                <a:gd name="T17" fmla="*/ 28 h 56"/>
                <a:gd name="T18" fmla="*/ 28 w 56"/>
                <a:gd name="T19" fmla="*/ 4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2"/>
                    <a:pt x="0" y="28"/>
                  </a:cubicBezTo>
                  <a:cubicBezTo>
                    <a:pt x="0" y="43"/>
                    <a:pt x="13" y="56"/>
                    <a:pt x="28" y="56"/>
                  </a:cubicBezTo>
                  <a:cubicBezTo>
                    <a:pt x="44" y="56"/>
                    <a:pt x="56" y="43"/>
                    <a:pt x="56" y="28"/>
                  </a:cubicBezTo>
                  <a:cubicBezTo>
                    <a:pt x="56" y="12"/>
                    <a:pt x="44" y="0"/>
                    <a:pt x="28" y="0"/>
                  </a:cubicBezTo>
                  <a:close/>
                  <a:moveTo>
                    <a:pt x="28" y="41"/>
                  </a:moveTo>
                  <a:cubicBezTo>
                    <a:pt x="21" y="41"/>
                    <a:pt x="15" y="35"/>
                    <a:pt x="15" y="28"/>
                  </a:cubicBezTo>
                  <a:cubicBezTo>
                    <a:pt x="15" y="20"/>
                    <a:pt x="21" y="14"/>
                    <a:pt x="28" y="14"/>
                  </a:cubicBezTo>
                  <a:cubicBezTo>
                    <a:pt x="36" y="14"/>
                    <a:pt x="42" y="20"/>
                    <a:pt x="42" y="28"/>
                  </a:cubicBezTo>
                  <a:cubicBezTo>
                    <a:pt x="42" y="35"/>
                    <a:pt x="36" y="41"/>
                    <a:pt x="28"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2"/>
            <p:cNvSpPr>
              <a:spLocks noEditPoints="1"/>
            </p:cNvSpPr>
            <p:nvPr/>
          </p:nvSpPr>
          <p:spPr bwMode="auto">
            <a:xfrm>
              <a:off x="3932238" y="1781175"/>
              <a:ext cx="979488" cy="568325"/>
            </a:xfrm>
            <a:custGeom>
              <a:avLst/>
              <a:gdLst>
                <a:gd name="T0" fmla="*/ 219 w 260"/>
                <a:gd name="T1" fmla="*/ 67 h 151"/>
                <a:gd name="T2" fmla="*/ 219 w 260"/>
                <a:gd name="T3" fmla="*/ 20 h 151"/>
                <a:gd name="T4" fmla="*/ 199 w 260"/>
                <a:gd name="T5" fmla="*/ 0 h 151"/>
                <a:gd name="T6" fmla="*/ 89 w 260"/>
                <a:gd name="T7" fmla="*/ 0 h 151"/>
                <a:gd name="T8" fmla="*/ 70 w 260"/>
                <a:gd name="T9" fmla="*/ 20 h 151"/>
                <a:gd name="T10" fmla="*/ 70 w 260"/>
                <a:gd name="T11" fmla="*/ 61 h 151"/>
                <a:gd name="T12" fmla="*/ 57 w 260"/>
                <a:gd name="T13" fmla="*/ 73 h 151"/>
                <a:gd name="T14" fmla="*/ 24 w 260"/>
                <a:gd name="T15" fmla="*/ 73 h 151"/>
                <a:gd name="T16" fmla="*/ 0 w 260"/>
                <a:gd name="T17" fmla="*/ 97 h 151"/>
                <a:gd name="T18" fmla="*/ 0 w 260"/>
                <a:gd name="T19" fmla="*/ 136 h 151"/>
                <a:gd name="T20" fmla="*/ 16 w 260"/>
                <a:gd name="T21" fmla="*/ 151 h 151"/>
                <a:gd name="T22" fmla="*/ 29 w 260"/>
                <a:gd name="T23" fmla="*/ 151 h 151"/>
                <a:gd name="T24" fmla="*/ 29 w 260"/>
                <a:gd name="T25" fmla="*/ 148 h 151"/>
                <a:gd name="T26" fmla="*/ 64 w 260"/>
                <a:gd name="T27" fmla="*/ 113 h 151"/>
                <a:gd name="T28" fmla="*/ 99 w 260"/>
                <a:gd name="T29" fmla="*/ 148 h 151"/>
                <a:gd name="T30" fmla="*/ 99 w 260"/>
                <a:gd name="T31" fmla="*/ 151 h 151"/>
                <a:gd name="T32" fmla="*/ 171 w 260"/>
                <a:gd name="T33" fmla="*/ 151 h 151"/>
                <a:gd name="T34" fmla="*/ 170 w 260"/>
                <a:gd name="T35" fmla="*/ 148 h 151"/>
                <a:gd name="T36" fmla="*/ 205 w 260"/>
                <a:gd name="T37" fmla="*/ 113 h 151"/>
                <a:gd name="T38" fmla="*/ 240 w 260"/>
                <a:gd name="T39" fmla="*/ 148 h 151"/>
                <a:gd name="T40" fmla="*/ 240 w 260"/>
                <a:gd name="T41" fmla="*/ 151 h 151"/>
                <a:gd name="T42" fmla="*/ 245 w 260"/>
                <a:gd name="T43" fmla="*/ 151 h 151"/>
                <a:gd name="T44" fmla="*/ 260 w 260"/>
                <a:gd name="T45" fmla="*/ 136 h 151"/>
                <a:gd name="T46" fmla="*/ 260 w 260"/>
                <a:gd name="T47" fmla="*/ 104 h 151"/>
                <a:gd name="T48" fmla="*/ 219 w 260"/>
                <a:gd name="T49" fmla="*/ 67 h 151"/>
                <a:gd name="T50" fmla="*/ 135 w 260"/>
                <a:gd name="T51" fmla="*/ 72 h 151"/>
                <a:gd name="T52" fmla="*/ 123 w 260"/>
                <a:gd name="T53" fmla="*/ 84 h 151"/>
                <a:gd name="T54" fmla="*/ 96 w 260"/>
                <a:gd name="T55" fmla="*/ 84 h 151"/>
                <a:gd name="T56" fmla="*/ 84 w 260"/>
                <a:gd name="T57" fmla="*/ 72 h 151"/>
                <a:gd name="T58" fmla="*/ 84 w 260"/>
                <a:gd name="T59" fmla="*/ 25 h 151"/>
                <a:gd name="T60" fmla="*/ 96 w 260"/>
                <a:gd name="T61" fmla="*/ 13 h 151"/>
                <a:gd name="T62" fmla="*/ 123 w 260"/>
                <a:gd name="T63" fmla="*/ 13 h 151"/>
                <a:gd name="T64" fmla="*/ 135 w 260"/>
                <a:gd name="T65" fmla="*/ 25 h 151"/>
                <a:gd name="T66" fmla="*/ 135 w 260"/>
                <a:gd name="T67" fmla="*/ 72 h 151"/>
                <a:gd name="T68" fmla="*/ 199 w 260"/>
                <a:gd name="T69" fmla="*/ 72 h 151"/>
                <a:gd name="T70" fmla="*/ 187 w 260"/>
                <a:gd name="T71" fmla="*/ 84 h 151"/>
                <a:gd name="T72" fmla="*/ 160 w 260"/>
                <a:gd name="T73" fmla="*/ 84 h 151"/>
                <a:gd name="T74" fmla="*/ 148 w 260"/>
                <a:gd name="T75" fmla="*/ 72 h 151"/>
                <a:gd name="T76" fmla="*/ 148 w 260"/>
                <a:gd name="T77" fmla="*/ 25 h 151"/>
                <a:gd name="T78" fmla="*/ 160 w 260"/>
                <a:gd name="T79" fmla="*/ 13 h 151"/>
                <a:gd name="T80" fmla="*/ 187 w 260"/>
                <a:gd name="T81" fmla="*/ 13 h 151"/>
                <a:gd name="T82" fmla="*/ 199 w 260"/>
                <a:gd name="T83" fmla="*/ 25 h 151"/>
                <a:gd name="T84" fmla="*/ 199 w 260"/>
                <a:gd name="T85" fmla="*/ 72 h 151"/>
                <a:gd name="T86" fmla="*/ 234 w 260"/>
                <a:gd name="T87" fmla="*/ 101 h 151"/>
                <a:gd name="T88" fmla="*/ 223 w 260"/>
                <a:gd name="T89" fmla="*/ 91 h 151"/>
                <a:gd name="T90" fmla="*/ 234 w 260"/>
                <a:gd name="T91" fmla="*/ 80 h 151"/>
                <a:gd name="T92" fmla="*/ 244 w 260"/>
                <a:gd name="T93" fmla="*/ 91 h 151"/>
                <a:gd name="T94" fmla="*/ 234 w 260"/>
                <a:gd name="T95" fmla="*/ 10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0" h="151">
                  <a:moveTo>
                    <a:pt x="219" y="67"/>
                  </a:moveTo>
                  <a:cubicBezTo>
                    <a:pt x="219" y="52"/>
                    <a:pt x="219" y="49"/>
                    <a:pt x="219" y="20"/>
                  </a:cubicBezTo>
                  <a:cubicBezTo>
                    <a:pt x="219" y="9"/>
                    <a:pt x="210" y="0"/>
                    <a:pt x="199" y="0"/>
                  </a:cubicBezTo>
                  <a:cubicBezTo>
                    <a:pt x="89" y="0"/>
                    <a:pt x="89" y="0"/>
                    <a:pt x="89" y="0"/>
                  </a:cubicBezTo>
                  <a:cubicBezTo>
                    <a:pt x="79" y="0"/>
                    <a:pt x="70" y="9"/>
                    <a:pt x="70" y="20"/>
                  </a:cubicBezTo>
                  <a:cubicBezTo>
                    <a:pt x="70" y="20"/>
                    <a:pt x="70" y="52"/>
                    <a:pt x="70" y="61"/>
                  </a:cubicBezTo>
                  <a:cubicBezTo>
                    <a:pt x="70" y="70"/>
                    <a:pt x="66" y="73"/>
                    <a:pt x="57" y="73"/>
                  </a:cubicBezTo>
                  <a:cubicBezTo>
                    <a:pt x="48" y="73"/>
                    <a:pt x="24" y="73"/>
                    <a:pt x="24" y="73"/>
                  </a:cubicBezTo>
                  <a:cubicBezTo>
                    <a:pt x="10" y="73"/>
                    <a:pt x="0" y="82"/>
                    <a:pt x="0" y="97"/>
                  </a:cubicBezTo>
                  <a:cubicBezTo>
                    <a:pt x="0" y="136"/>
                    <a:pt x="0" y="136"/>
                    <a:pt x="0" y="136"/>
                  </a:cubicBezTo>
                  <a:cubicBezTo>
                    <a:pt x="0" y="144"/>
                    <a:pt x="7" y="151"/>
                    <a:pt x="16" y="151"/>
                  </a:cubicBezTo>
                  <a:cubicBezTo>
                    <a:pt x="29" y="151"/>
                    <a:pt x="29" y="151"/>
                    <a:pt x="29" y="151"/>
                  </a:cubicBezTo>
                  <a:cubicBezTo>
                    <a:pt x="29" y="150"/>
                    <a:pt x="29" y="149"/>
                    <a:pt x="29" y="148"/>
                  </a:cubicBezTo>
                  <a:cubicBezTo>
                    <a:pt x="29" y="128"/>
                    <a:pt x="45" y="113"/>
                    <a:pt x="64" y="113"/>
                  </a:cubicBezTo>
                  <a:cubicBezTo>
                    <a:pt x="83" y="113"/>
                    <a:pt x="99" y="128"/>
                    <a:pt x="99" y="148"/>
                  </a:cubicBezTo>
                  <a:cubicBezTo>
                    <a:pt x="99" y="149"/>
                    <a:pt x="99" y="150"/>
                    <a:pt x="99" y="151"/>
                  </a:cubicBezTo>
                  <a:cubicBezTo>
                    <a:pt x="171" y="151"/>
                    <a:pt x="171" y="151"/>
                    <a:pt x="171" y="151"/>
                  </a:cubicBezTo>
                  <a:cubicBezTo>
                    <a:pt x="170" y="150"/>
                    <a:pt x="170" y="149"/>
                    <a:pt x="170" y="148"/>
                  </a:cubicBezTo>
                  <a:cubicBezTo>
                    <a:pt x="170" y="128"/>
                    <a:pt x="186" y="113"/>
                    <a:pt x="205" y="113"/>
                  </a:cubicBezTo>
                  <a:cubicBezTo>
                    <a:pt x="225" y="113"/>
                    <a:pt x="240" y="128"/>
                    <a:pt x="240" y="148"/>
                  </a:cubicBezTo>
                  <a:cubicBezTo>
                    <a:pt x="240" y="149"/>
                    <a:pt x="240" y="150"/>
                    <a:pt x="240" y="151"/>
                  </a:cubicBezTo>
                  <a:cubicBezTo>
                    <a:pt x="245" y="151"/>
                    <a:pt x="245" y="151"/>
                    <a:pt x="245" y="151"/>
                  </a:cubicBezTo>
                  <a:cubicBezTo>
                    <a:pt x="253" y="151"/>
                    <a:pt x="260" y="144"/>
                    <a:pt x="260" y="136"/>
                  </a:cubicBezTo>
                  <a:cubicBezTo>
                    <a:pt x="260" y="104"/>
                    <a:pt x="260" y="104"/>
                    <a:pt x="260" y="104"/>
                  </a:cubicBezTo>
                  <a:cubicBezTo>
                    <a:pt x="260" y="81"/>
                    <a:pt x="249" y="67"/>
                    <a:pt x="219" y="67"/>
                  </a:cubicBezTo>
                  <a:close/>
                  <a:moveTo>
                    <a:pt x="135" y="72"/>
                  </a:moveTo>
                  <a:cubicBezTo>
                    <a:pt x="135" y="79"/>
                    <a:pt x="129" y="84"/>
                    <a:pt x="123" y="84"/>
                  </a:cubicBezTo>
                  <a:cubicBezTo>
                    <a:pt x="96" y="84"/>
                    <a:pt x="96" y="84"/>
                    <a:pt x="96" y="84"/>
                  </a:cubicBezTo>
                  <a:cubicBezTo>
                    <a:pt x="89" y="84"/>
                    <a:pt x="84" y="79"/>
                    <a:pt x="84" y="72"/>
                  </a:cubicBezTo>
                  <a:cubicBezTo>
                    <a:pt x="84" y="25"/>
                    <a:pt x="84" y="25"/>
                    <a:pt x="84" y="25"/>
                  </a:cubicBezTo>
                  <a:cubicBezTo>
                    <a:pt x="84" y="19"/>
                    <a:pt x="89" y="13"/>
                    <a:pt x="96" y="13"/>
                  </a:cubicBezTo>
                  <a:cubicBezTo>
                    <a:pt x="123" y="13"/>
                    <a:pt x="123" y="13"/>
                    <a:pt x="123" y="13"/>
                  </a:cubicBezTo>
                  <a:cubicBezTo>
                    <a:pt x="129" y="13"/>
                    <a:pt x="135" y="19"/>
                    <a:pt x="135" y="25"/>
                  </a:cubicBezTo>
                  <a:lnTo>
                    <a:pt x="135" y="72"/>
                  </a:lnTo>
                  <a:close/>
                  <a:moveTo>
                    <a:pt x="199" y="72"/>
                  </a:moveTo>
                  <a:cubicBezTo>
                    <a:pt x="199" y="79"/>
                    <a:pt x="194" y="84"/>
                    <a:pt x="187" y="84"/>
                  </a:cubicBezTo>
                  <a:cubicBezTo>
                    <a:pt x="160" y="84"/>
                    <a:pt x="160" y="84"/>
                    <a:pt x="160" y="84"/>
                  </a:cubicBezTo>
                  <a:cubicBezTo>
                    <a:pt x="153" y="84"/>
                    <a:pt x="148" y="79"/>
                    <a:pt x="148" y="72"/>
                  </a:cubicBezTo>
                  <a:cubicBezTo>
                    <a:pt x="148" y="25"/>
                    <a:pt x="148" y="25"/>
                    <a:pt x="148" y="25"/>
                  </a:cubicBezTo>
                  <a:cubicBezTo>
                    <a:pt x="148" y="19"/>
                    <a:pt x="153" y="13"/>
                    <a:pt x="160" y="13"/>
                  </a:cubicBezTo>
                  <a:cubicBezTo>
                    <a:pt x="187" y="13"/>
                    <a:pt x="187" y="13"/>
                    <a:pt x="187" y="13"/>
                  </a:cubicBezTo>
                  <a:cubicBezTo>
                    <a:pt x="194" y="13"/>
                    <a:pt x="199" y="19"/>
                    <a:pt x="199" y="25"/>
                  </a:cubicBezTo>
                  <a:lnTo>
                    <a:pt x="199" y="72"/>
                  </a:lnTo>
                  <a:close/>
                  <a:moveTo>
                    <a:pt x="234" y="101"/>
                  </a:moveTo>
                  <a:cubicBezTo>
                    <a:pt x="228" y="101"/>
                    <a:pt x="223" y="96"/>
                    <a:pt x="223" y="91"/>
                  </a:cubicBezTo>
                  <a:cubicBezTo>
                    <a:pt x="223" y="85"/>
                    <a:pt x="228" y="80"/>
                    <a:pt x="234" y="80"/>
                  </a:cubicBezTo>
                  <a:cubicBezTo>
                    <a:pt x="239" y="80"/>
                    <a:pt x="244" y="85"/>
                    <a:pt x="244" y="91"/>
                  </a:cubicBezTo>
                  <a:cubicBezTo>
                    <a:pt x="244" y="96"/>
                    <a:pt x="239" y="101"/>
                    <a:pt x="234"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0" name="Group 169"/>
          <p:cNvGrpSpPr/>
          <p:nvPr/>
        </p:nvGrpSpPr>
        <p:grpSpPr>
          <a:xfrm>
            <a:off x="6092321" y="4527932"/>
            <a:ext cx="721064" cy="726727"/>
            <a:chOff x="3103563" y="1833563"/>
            <a:chExt cx="606425" cy="611188"/>
          </a:xfrm>
          <a:solidFill>
            <a:schemeClr val="accent5"/>
          </a:solidFill>
        </p:grpSpPr>
        <p:sp>
          <p:nvSpPr>
            <p:cNvPr id="171" name="Rectangle 16"/>
            <p:cNvSpPr>
              <a:spLocks noChangeArrowheads="1"/>
            </p:cNvSpPr>
            <p:nvPr/>
          </p:nvSpPr>
          <p:spPr bwMode="auto">
            <a:xfrm>
              <a:off x="3103563" y="2414588"/>
              <a:ext cx="550863"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7"/>
            <p:cNvSpPr>
              <a:spLocks noEditPoints="1"/>
            </p:cNvSpPr>
            <p:nvPr/>
          </p:nvSpPr>
          <p:spPr bwMode="auto">
            <a:xfrm>
              <a:off x="3194050" y="1833563"/>
              <a:ext cx="369888" cy="611188"/>
            </a:xfrm>
            <a:custGeom>
              <a:avLst/>
              <a:gdLst>
                <a:gd name="T0" fmla="*/ 85 w 98"/>
                <a:gd name="T1" fmla="*/ 0 h 162"/>
                <a:gd name="T2" fmla="*/ 13 w 98"/>
                <a:gd name="T3" fmla="*/ 0 h 162"/>
                <a:gd name="T4" fmla="*/ 0 w 98"/>
                <a:gd name="T5" fmla="*/ 14 h 162"/>
                <a:gd name="T6" fmla="*/ 0 w 98"/>
                <a:gd name="T7" fmla="*/ 155 h 162"/>
                <a:gd name="T8" fmla="*/ 98 w 98"/>
                <a:gd name="T9" fmla="*/ 155 h 162"/>
                <a:gd name="T10" fmla="*/ 98 w 98"/>
                <a:gd name="T11" fmla="*/ 14 h 162"/>
                <a:gd name="T12" fmla="*/ 85 w 98"/>
                <a:gd name="T13" fmla="*/ 0 h 162"/>
                <a:gd name="T14" fmla="*/ 84 w 98"/>
                <a:gd name="T15" fmla="*/ 47 h 162"/>
                <a:gd name="T16" fmla="*/ 71 w 98"/>
                <a:gd name="T17" fmla="*/ 60 h 162"/>
                <a:gd name="T18" fmla="*/ 27 w 98"/>
                <a:gd name="T19" fmla="*/ 60 h 162"/>
                <a:gd name="T20" fmla="*/ 13 w 98"/>
                <a:gd name="T21" fmla="*/ 47 h 162"/>
                <a:gd name="T22" fmla="*/ 13 w 98"/>
                <a:gd name="T23" fmla="*/ 32 h 162"/>
                <a:gd name="T24" fmla="*/ 27 w 98"/>
                <a:gd name="T25" fmla="*/ 19 h 162"/>
                <a:gd name="T26" fmla="*/ 71 w 98"/>
                <a:gd name="T27" fmla="*/ 19 h 162"/>
                <a:gd name="T28" fmla="*/ 84 w 98"/>
                <a:gd name="T29" fmla="*/ 32 h 162"/>
                <a:gd name="T30" fmla="*/ 84 w 98"/>
                <a:gd name="T31" fmla="*/ 47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62">
                  <a:moveTo>
                    <a:pt x="85" y="0"/>
                  </a:moveTo>
                  <a:cubicBezTo>
                    <a:pt x="13" y="0"/>
                    <a:pt x="13" y="0"/>
                    <a:pt x="13" y="0"/>
                  </a:cubicBezTo>
                  <a:cubicBezTo>
                    <a:pt x="6" y="0"/>
                    <a:pt x="0" y="6"/>
                    <a:pt x="0" y="14"/>
                  </a:cubicBezTo>
                  <a:cubicBezTo>
                    <a:pt x="0" y="155"/>
                    <a:pt x="0" y="155"/>
                    <a:pt x="0" y="155"/>
                  </a:cubicBezTo>
                  <a:cubicBezTo>
                    <a:pt x="0" y="162"/>
                    <a:pt x="98" y="162"/>
                    <a:pt x="98" y="155"/>
                  </a:cubicBezTo>
                  <a:cubicBezTo>
                    <a:pt x="98" y="14"/>
                    <a:pt x="98" y="14"/>
                    <a:pt x="98" y="14"/>
                  </a:cubicBezTo>
                  <a:cubicBezTo>
                    <a:pt x="98" y="6"/>
                    <a:pt x="92" y="0"/>
                    <a:pt x="85" y="0"/>
                  </a:cubicBezTo>
                  <a:close/>
                  <a:moveTo>
                    <a:pt x="84" y="47"/>
                  </a:moveTo>
                  <a:cubicBezTo>
                    <a:pt x="84" y="54"/>
                    <a:pt x="78" y="60"/>
                    <a:pt x="71" y="60"/>
                  </a:cubicBezTo>
                  <a:cubicBezTo>
                    <a:pt x="27" y="60"/>
                    <a:pt x="27" y="60"/>
                    <a:pt x="27" y="60"/>
                  </a:cubicBezTo>
                  <a:cubicBezTo>
                    <a:pt x="19" y="60"/>
                    <a:pt x="13" y="54"/>
                    <a:pt x="13" y="47"/>
                  </a:cubicBezTo>
                  <a:cubicBezTo>
                    <a:pt x="13" y="32"/>
                    <a:pt x="13" y="32"/>
                    <a:pt x="13" y="32"/>
                  </a:cubicBezTo>
                  <a:cubicBezTo>
                    <a:pt x="13" y="25"/>
                    <a:pt x="19" y="19"/>
                    <a:pt x="27" y="19"/>
                  </a:cubicBezTo>
                  <a:cubicBezTo>
                    <a:pt x="71" y="19"/>
                    <a:pt x="71" y="19"/>
                    <a:pt x="71" y="19"/>
                  </a:cubicBezTo>
                  <a:cubicBezTo>
                    <a:pt x="78" y="19"/>
                    <a:pt x="84" y="25"/>
                    <a:pt x="84" y="32"/>
                  </a:cubicBezTo>
                  <a:lnTo>
                    <a:pt x="8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8"/>
            <p:cNvSpPr>
              <a:spLocks/>
            </p:cNvSpPr>
            <p:nvPr/>
          </p:nvSpPr>
          <p:spPr bwMode="auto">
            <a:xfrm>
              <a:off x="3525838" y="1927225"/>
              <a:ext cx="87313" cy="155575"/>
            </a:xfrm>
            <a:custGeom>
              <a:avLst/>
              <a:gdLst>
                <a:gd name="T0" fmla="*/ 23 w 23"/>
                <a:gd name="T1" fmla="*/ 34 h 41"/>
                <a:gd name="T2" fmla="*/ 17 w 23"/>
                <a:gd name="T3" fmla="*/ 41 h 41"/>
                <a:gd name="T4" fmla="*/ 6 w 23"/>
                <a:gd name="T5" fmla="*/ 41 h 41"/>
                <a:gd name="T6" fmla="*/ 0 w 23"/>
                <a:gd name="T7" fmla="*/ 34 h 41"/>
                <a:gd name="T8" fmla="*/ 0 w 23"/>
                <a:gd name="T9" fmla="*/ 6 h 41"/>
                <a:gd name="T10" fmla="*/ 6 w 23"/>
                <a:gd name="T11" fmla="*/ 0 h 41"/>
                <a:gd name="T12" fmla="*/ 17 w 23"/>
                <a:gd name="T13" fmla="*/ 0 h 41"/>
                <a:gd name="T14" fmla="*/ 23 w 23"/>
                <a:gd name="T15" fmla="*/ 6 h 41"/>
                <a:gd name="T16" fmla="*/ 23 w 23"/>
                <a:gd name="T1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1">
                  <a:moveTo>
                    <a:pt x="23" y="34"/>
                  </a:moveTo>
                  <a:cubicBezTo>
                    <a:pt x="23" y="38"/>
                    <a:pt x="21" y="41"/>
                    <a:pt x="17" y="41"/>
                  </a:cubicBezTo>
                  <a:cubicBezTo>
                    <a:pt x="6" y="41"/>
                    <a:pt x="6" y="41"/>
                    <a:pt x="6" y="41"/>
                  </a:cubicBezTo>
                  <a:cubicBezTo>
                    <a:pt x="2" y="41"/>
                    <a:pt x="0" y="38"/>
                    <a:pt x="0" y="34"/>
                  </a:cubicBezTo>
                  <a:cubicBezTo>
                    <a:pt x="0" y="6"/>
                    <a:pt x="0" y="6"/>
                    <a:pt x="0" y="6"/>
                  </a:cubicBezTo>
                  <a:cubicBezTo>
                    <a:pt x="0" y="3"/>
                    <a:pt x="2" y="0"/>
                    <a:pt x="6" y="0"/>
                  </a:cubicBezTo>
                  <a:cubicBezTo>
                    <a:pt x="17" y="0"/>
                    <a:pt x="17" y="0"/>
                    <a:pt x="17" y="0"/>
                  </a:cubicBezTo>
                  <a:cubicBezTo>
                    <a:pt x="21" y="0"/>
                    <a:pt x="23" y="3"/>
                    <a:pt x="23" y="6"/>
                  </a:cubicBezTo>
                  <a:lnTo>
                    <a:pt x="2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9"/>
            <p:cNvSpPr>
              <a:spLocks/>
            </p:cNvSpPr>
            <p:nvPr/>
          </p:nvSpPr>
          <p:spPr bwMode="auto">
            <a:xfrm>
              <a:off x="3517900" y="1987550"/>
              <a:ext cx="192088" cy="381000"/>
            </a:xfrm>
            <a:custGeom>
              <a:avLst/>
              <a:gdLst>
                <a:gd name="T0" fmla="*/ 1 w 51"/>
                <a:gd name="T1" fmla="*/ 101 h 101"/>
                <a:gd name="T2" fmla="*/ 0 w 51"/>
                <a:gd name="T3" fmla="*/ 95 h 101"/>
                <a:gd name="T4" fmla="*/ 40 w 51"/>
                <a:gd name="T5" fmla="*/ 57 h 101"/>
                <a:gd name="T6" fmla="*/ 18 w 51"/>
                <a:gd name="T7" fmla="*/ 6 h 101"/>
                <a:gd name="T8" fmla="*/ 21 w 51"/>
                <a:gd name="T9" fmla="*/ 0 h 101"/>
                <a:gd name="T10" fmla="*/ 46 w 51"/>
                <a:gd name="T11" fmla="*/ 58 h 101"/>
                <a:gd name="T12" fmla="*/ 1 w 51"/>
                <a:gd name="T13" fmla="*/ 101 h 101"/>
              </a:gdLst>
              <a:ahLst/>
              <a:cxnLst>
                <a:cxn ang="0">
                  <a:pos x="T0" y="T1"/>
                </a:cxn>
                <a:cxn ang="0">
                  <a:pos x="T2" y="T3"/>
                </a:cxn>
                <a:cxn ang="0">
                  <a:pos x="T4" y="T5"/>
                </a:cxn>
                <a:cxn ang="0">
                  <a:pos x="T6" y="T7"/>
                </a:cxn>
                <a:cxn ang="0">
                  <a:pos x="T8" y="T9"/>
                </a:cxn>
                <a:cxn ang="0">
                  <a:pos x="T10" y="T11"/>
                </a:cxn>
                <a:cxn ang="0">
                  <a:pos x="T12" y="T13"/>
                </a:cxn>
              </a:cxnLst>
              <a:rect l="0" t="0" r="r" b="b"/>
              <a:pathLst>
                <a:path w="51" h="101">
                  <a:moveTo>
                    <a:pt x="1" y="101"/>
                  </a:moveTo>
                  <a:cubicBezTo>
                    <a:pt x="0" y="95"/>
                    <a:pt x="0" y="95"/>
                    <a:pt x="0" y="95"/>
                  </a:cubicBezTo>
                  <a:cubicBezTo>
                    <a:pt x="21" y="92"/>
                    <a:pt x="36" y="77"/>
                    <a:pt x="40" y="57"/>
                  </a:cubicBezTo>
                  <a:cubicBezTo>
                    <a:pt x="44" y="36"/>
                    <a:pt x="35" y="15"/>
                    <a:pt x="18" y="6"/>
                  </a:cubicBezTo>
                  <a:cubicBezTo>
                    <a:pt x="21" y="0"/>
                    <a:pt x="21" y="0"/>
                    <a:pt x="21" y="0"/>
                  </a:cubicBezTo>
                  <a:cubicBezTo>
                    <a:pt x="40" y="10"/>
                    <a:pt x="51" y="34"/>
                    <a:pt x="46" y="58"/>
                  </a:cubicBezTo>
                  <a:cubicBezTo>
                    <a:pt x="42" y="82"/>
                    <a:pt x="25" y="98"/>
                    <a:pt x="1"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75" name="TextBox 174"/>
          <p:cNvSpPr txBox="1"/>
          <p:nvPr/>
        </p:nvSpPr>
        <p:spPr>
          <a:xfrm>
            <a:off x="6161218" y="2571528"/>
            <a:ext cx="1745029" cy="400110"/>
          </a:xfrm>
          <a:prstGeom prst="rect">
            <a:avLst/>
          </a:prstGeom>
          <a:noFill/>
        </p:spPr>
        <p:txBody>
          <a:bodyPr wrap="none" rtlCol="0">
            <a:spAutoFit/>
          </a:bodyPr>
          <a:lstStyle/>
          <a:p>
            <a:r>
              <a:rPr lang="id-ID" sz="2000" dirty="0">
                <a:solidFill>
                  <a:schemeClr val="bg1"/>
                </a:solidFill>
                <a:latin typeface="+mj-lt"/>
              </a:rPr>
              <a:t>Wolrd Analysis</a:t>
            </a:r>
          </a:p>
        </p:txBody>
      </p:sp>
      <p:sp>
        <p:nvSpPr>
          <p:cNvPr id="176" name="TextBox 175"/>
          <p:cNvSpPr txBox="1"/>
          <p:nvPr/>
        </p:nvSpPr>
        <p:spPr>
          <a:xfrm>
            <a:off x="7552946" y="2947741"/>
            <a:ext cx="2497663" cy="854080"/>
          </a:xfrm>
          <a:prstGeom prst="rect">
            <a:avLst/>
          </a:prstGeom>
          <a:noFill/>
        </p:spPr>
        <p:txBody>
          <a:bodyPr wrap="square" rtlCol="0">
            <a:spAutoFit/>
          </a:bodyPr>
          <a:lstStyle/>
          <a:p>
            <a:pPr algn="just">
              <a:lnSpc>
                <a:spcPct val="150000"/>
              </a:lnSpc>
            </a:pPr>
            <a:r>
              <a:rPr lang="id-ID" sz="1100" dirty="0">
                <a:solidFill>
                  <a:schemeClr val="bg1"/>
                </a:solidFill>
              </a:rPr>
              <a:t>Of shopping carts are abandoned right before the transaction its completed. Suitable for all categories</a:t>
            </a:r>
          </a:p>
        </p:txBody>
      </p:sp>
      <p:sp>
        <p:nvSpPr>
          <p:cNvPr id="177" name="TextBox 176"/>
          <p:cNvSpPr txBox="1"/>
          <p:nvPr/>
        </p:nvSpPr>
        <p:spPr>
          <a:xfrm>
            <a:off x="6161218" y="2913026"/>
            <a:ext cx="1391728" cy="923330"/>
          </a:xfrm>
          <a:prstGeom prst="rect">
            <a:avLst/>
          </a:prstGeom>
          <a:noFill/>
        </p:spPr>
        <p:txBody>
          <a:bodyPr wrap="none" rtlCol="0">
            <a:spAutoFit/>
          </a:bodyPr>
          <a:lstStyle/>
          <a:p>
            <a:r>
              <a:rPr lang="id-ID" sz="5400" b="1" dirty="0">
                <a:solidFill>
                  <a:schemeClr val="bg1"/>
                </a:solidFill>
              </a:rPr>
              <a:t>8</a:t>
            </a:r>
            <a:r>
              <a:rPr lang="en-US" sz="5400" b="1" dirty="0">
                <a:solidFill>
                  <a:schemeClr val="bg1"/>
                </a:solidFill>
              </a:rPr>
              <a:t>6</a:t>
            </a:r>
            <a:r>
              <a:rPr lang="id-ID" sz="5400" b="1" dirty="0">
                <a:solidFill>
                  <a:schemeClr val="bg1"/>
                </a:solidFill>
              </a:rPr>
              <a:t>%</a:t>
            </a:r>
          </a:p>
        </p:txBody>
      </p:sp>
      <p:sp>
        <p:nvSpPr>
          <p:cNvPr id="178" name="Content Placeholder 2"/>
          <p:cNvSpPr txBox="1">
            <a:spLocks/>
          </p:cNvSpPr>
          <p:nvPr/>
        </p:nvSpPr>
        <p:spPr>
          <a:xfrm>
            <a:off x="628964" y="5642919"/>
            <a:ext cx="10945216" cy="81403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dirty="0">
                <a:solidFill>
                  <a:schemeClr val="bg1"/>
                </a:solidFill>
              </a:rPr>
              <a:t>Lorem ipsum dolor sit amet, consectetur adipiscing elit. Curabitur elementum posuere pretium. Quisque nibh dolor, dignissim ac dignissim ut, luctus ac urna. Aliquam aliquet non massa quis tincidunt. Mauris ullamcorper justo tristique dui posuere tincidunt. In nec lacus laoreet orci varius imperdiet sit amet in augue. </a:t>
            </a:r>
          </a:p>
        </p:txBody>
      </p:sp>
      <p:sp>
        <p:nvSpPr>
          <p:cNvPr id="2" name="Title 1"/>
          <p:cNvSpPr>
            <a:spLocks noGrp="1"/>
          </p:cNvSpPr>
          <p:nvPr>
            <p:ph type="title"/>
          </p:nvPr>
        </p:nvSpPr>
        <p:spPr/>
        <p:txBody>
          <a:bodyPr/>
          <a:lstStyle/>
          <a:p>
            <a:r>
              <a:rPr lang="id-ID" dirty="0">
                <a:solidFill>
                  <a:schemeClr val="bg1"/>
                </a:solidFill>
              </a:rPr>
              <a:t>Town Silhouette</a:t>
            </a:r>
            <a:r>
              <a:rPr lang="en-US" dirty="0">
                <a:solidFill>
                  <a:schemeClr val="bg1"/>
                </a:solidFill>
              </a:rPr>
              <a:t> Infographic </a:t>
            </a:r>
          </a:p>
        </p:txBody>
      </p:sp>
    </p:spTree>
    <p:extLst>
      <p:ext uri="{BB962C8B-B14F-4D97-AF65-F5344CB8AC3E}">
        <p14:creationId xmlns:p14="http://schemas.microsoft.com/office/powerpoint/2010/main" val="180464609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79"/>
                                        </p:tgtEl>
                                        <p:attrNameLst>
                                          <p:attrName>style.visibility</p:attrName>
                                        </p:attrNameLst>
                                      </p:cBhvr>
                                      <p:to>
                                        <p:strVal val="visible"/>
                                      </p:to>
                                    </p:set>
                                    <p:anim calcmode="lin" valueType="num">
                                      <p:cBhvr additive="base">
                                        <p:cTn id="7" dur="500" fill="hold"/>
                                        <p:tgtEl>
                                          <p:spTgt spid="179"/>
                                        </p:tgtEl>
                                        <p:attrNameLst>
                                          <p:attrName>ppt_x</p:attrName>
                                        </p:attrNameLst>
                                      </p:cBhvr>
                                      <p:tavLst>
                                        <p:tav tm="0">
                                          <p:val>
                                            <p:strVal val="#ppt_x"/>
                                          </p:val>
                                        </p:tav>
                                        <p:tav tm="100000">
                                          <p:val>
                                            <p:strVal val="#ppt_x"/>
                                          </p:val>
                                        </p:tav>
                                      </p:tavLst>
                                    </p:anim>
                                    <p:anim calcmode="lin" valueType="num">
                                      <p:cBhvr additive="base">
                                        <p:cTn id="8" dur="500" fill="hold"/>
                                        <p:tgtEl>
                                          <p:spTgt spid="179"/>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42" presetClass="entr" presetSubtype="0" fill="hold" grpId="0" nodeType="afterEffect">
                                  <p:stCondLst>
                                    <p:cond delay="0"/>
                                  </p:stCondLst>
                                  <p:childTnLst>
                                    <p:set>
                                      <p:cBhvr>
                                        <p:cTn id="11" dur="1" fill="hold">
                                          <p:stCondLst>
                                            <p:cond delay="0"/>
                                          </p:stCondLst>
                                        </p:cTn>
                                        <p:tgtEl>
                                          <p:spTgt spid="181"/>
                                        </p:tgtEl>
                                        <p:attrNameLst>
                                          <p:attrName>style.visibility</p:attrName>
                                        </p:attrNameLst>
                                      </p:cBhvr>
                                      <p:to>
                                        <p:strVal val="visible"/>
                                      </p:to>
                                    </p:set>
                                    <p:animEffect transition="in" filter="fade">
                                      <p:cBhvr>
                                        <p:cTn id="12" dur="1000"/>
                                        <p:tgtEl>
                                          <p:spTgt spid="181"/>
                                        </p:tgtEl>
                                      </p:cBhvr>
                                    </p:animEffect>
                                    <p:anim calcmode="lin" valueType="num">
                                      <p:cBhvr>
                                        <p:cTn id="13" dur="1000" fill="hold"/>
                                        <p:tgtEl>
                                          <p:spTgt spid="181"/>
                                        </p:tgtEl>
                                        <p:attrNameLst>
                                          <p:attrName>ppt_x</p:attrName>
                                        </p:attrNameLst>
                                      </p:cBhvr>
                                      <p:tavLst>
                                        <p:tav tm="0">
                                          <p:val>
                                            <p:strVal val="#ppt_x"/>
                                          </p:val>
                                        </p:tav>
                                        <p:tav tm="100000">
                                          <p:val>
                                            <p:strVal val="#ppt_x"/>
                                          </p:val>
                                        </p:tav>
                                      </p:tavLst>
                                    </p:anim>
                                    <p:anim calcmode="lin" valueType="num">
                                      <p:cBhvr>
                                        <p:cTn id="14" dur="1000" fill="hold"/>
                                        <p:tgtEl>
                                          <p:spTgt spid="18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82"/>
                                        </p:tgtEl>
                                        <p:attrNameLst>
                                          <p:attrName>style.visibility</p:attrName>
                                        </p:attrNameLst>
                                      </p:cBhvr>
                                      <p:to>
                                        <p:strVal val="visible"/>
                                      </p:to>
                                    </p:set>
                                    <p:animEffect transition="in" filter="fade">
                                      <p:cBhvr>
                                        <p:cTn id="17" dur="1000"/>
                                        <p:tgtEl>
                                          <p:spTgt spid="182"/>
                                        </p:tgtEl>
                                      </p:cBhvr>
                                    </p:animEffect>
                                    <p:anim calcmode="lin" valueType="num">
                                      <p:cBhvr>
                                        <p:cTn id="18" dur="1000" fill="hold"/>
                                        <p:tgtEl>
                                          <p:spTgt spid="182"/>
                                        </p:tgtEl>
                                        <p:attrNameLst>
                                          <p:attrName>ppt_x</p:attrName>
                                        </p:attrNameLst>
                                      </p:cBhvr>
                                      <p:tavLst>
                                        <p:tav tm="0">
                                          <p:val>
                                            <p:strVal val="#ppt_x"/>
                                          </p:val>
                                        </p:tav>
                                        <p:tav tm="100000">
                                          <p:val>
                                            <p:strVal val="#ppt_x"/>
                                          </p:val>
                                        </p:tav>
                                      </p:tavLst>
                                    </p:anim>
                                    <p:anim calcmode="lin" valueType="num">
                                      <p:cBhvr>
                                        <p:cTn id="19" dur="1000" fill="hold"/>
                                        <p:tgtEl>
                                          <p:spTgt spid="18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85"/>
                                        </p:tgtEl>
                                        <p:attrNameLst>
                                          <p:attrName>style.visibility</p:attrName>
                                        </p:attrNameLst>
                                      </p:cBhvr>
                                      <p:to>
                                        <p:strVal val="visible"/>
                                      </p:to>
                                    </p:set>
                                    <p:animEffect transition="in" filter="fade">
                                      <p:cBhvr>
                                        <p:cTn id="22" dur="1000"/>
                                        <p:tgtEl>
                                          <p:spTgt spid="185"/>
                                        </p:tgtEl>
                                      </p:cBhvr>
                                    </p:animEffect>
                                    <p:anim calcmode="lin" valueType="num">
                                      <p:cBhvr>
                                        <p:cTn id="23" dur="1000" fill="hold"/>
                                        <p:tgtEl>
                                          <p:spTgt spid="185"/>
                                        </p:tgtEl>
                                        <p:attrNameLst>
                                          <p:attrName>ppt_x</p:attrName>
                                        </p:attrNameLst>
                                      </p:cBhvr>
                                      <p:tavLst>
                                        <p:tav tm="0">
                                          <p:val>
                                            <p:strVal val="#ppt_x"/>
                                          </p:val>
                                        </p:tav>
                                        <p:tav tm="100000">
                                          <p:val>
                                            <p:strVal val="#ppt_x"/>
                                          </p:val>
                                        </p:tav>
                                      </p:tavLst>
                                    </p:anim>
                                    <p:anim calcmode="lin" valueType="num">
                                      <p:cBhvr>
                                        <p:cTn id="24" dur="1000" fill="hold"/>
                                        <p:tgtEl>
                                          <p:spTgt spid="185"/>
                                        </p:tgtEl>
                                        <p:attrNameLst>
                                          <p:attrName>ppt_y</p:attrName>
                                        </p:attrNameLst>
                                      </p:cBhvr>
                                      <p:tavLst>
                                        <p:tav tm="0">
                                          <p:val>
                                            <p:strVal val="#ppt_y+.1"/>
                                          </p:val>
                                        </p:tav>
                                        <p:tav tm="100000">
                                          <p:val>
                                            <p:strVal val="#ppt_y"/>
                                          </p:val>
                                        </p:tav>
                                      </p:tavLst>
                                    </p:anim>
                                  </p:childTnLst>
                                </p:cTn>
                              </p:par>
                            </p:childTnLst>
                          </p:cTn>
                        </p:par>
                        <p:par>
                          <p:cTn id="25" fill="hold">
                            <p:stCondLst>
                              <p:cond delay="1500"/>
                            </p:stCondLst>
                            <p:childTnLst>
                              <p:par>
                                <p:cTn id="26" presetID="2" presetClass="entr" presetSubtype="8" fill="hold" nodeType="afterEffect">
                                  <p:stCondLst>
                                    <p:cond delay="0"/>
                                  </p:stCondLst>
                                  <p:childTnLst>
                                    <p:set>
                                      <p:cBhvr>
                                        <p:cTn id="27" dur="1" fill="hold">
                                          <p:stCondLst>
                                            <p:cond delay="0"/>
                                          </p:stCondLst>
                                        </p:cTn>
                                        <p:tgtEl>
                                          <p:spTgt spid="159"/>
                                        </p:tgtEl>
                                        <p:attrNameLst>
                                          <p:attrName>style.visibility</p:attrName>
                                        </p:attrNameLst>
                                      </p:cBhvr>
                                      <p:to>
                                        <p:strVal val="visible"/>
                                      </p:to>
                                    </p:set>
                                    <p:anim calcmode="lin" valueType="num">
                                      <p:cBhvr additive="base">
                                        <p:cTn id="28" dur="500" fill="hold"/>
                                        <p:tgtEl>
                                          <p:spTgt spid="159"/>
                                        </p:tgtEl>
                                        <p:attrNameLst>
                                          <p:attrName>ppt_x</p:attrName>
                                        </p:attrNameLst>
                                      </p:cBhvr>
                                      <p:tavLst>
                                        <p:tav tm="0">
                                          <p:val>
                                            <p:strVal val="0-#ppt_w/2"/>
                                          </p:val>
                                        </p:tav>
                                        <p:tav tm="100000">
                                          <p:val>
                                            <p:strVal val="#ppt_x"/>
                                          </p:val>
                                        </p:tav>
                                      </p:tavLst>
                                    </p:anim>
                                    <p:anim calcmode="lin" valueType="num">
                                      <p:cBhvr additive="base">
                                        <p:cTn id="29" dur="500" fill="hold"/>
                                        <p:tgtEl>
                                          <p:spTgt spid="159"/>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37" presetClass="entr" presetSubtype="0" fill="hold" nodeType="afterEffect">
                                  <p:stCondLst>
                                    <p:cond delay="0"/>
                                  </p:stCondLst>
                                  <p:childTnLst>
                                    <p:set>
                                      <p:cBhvr>
                                        <p:cTn id="32" dur="1" fill="hold">
                                          <p:stCondLst>
                                            <p:cond delay="0"/>
                                          </p:stCondLst>
                                        </p:cTn>
                                        <p:tgtEl>
                                          <p:spTgt spid="147"/>
                                        </p:tgtEl>
                                        <p:attrNameLst>
                                          <p:attrName>style.visibility</p:attrName>
                                        </p:attrNameLst>
                                      </p:cBhvr>
                                      <p:to>
                                        <p:strVal val="visible"/>
                                      </p:to>
                                    </p:set>
                                    <p:animEffect transition="in" filter="fade">
                                      <p:cBhvr>
                                        <p:cTn id="33" dur="1000"/>
                                        <p:tgtEl>
                                          <p:spTgt spid="147"/>
                                        </p:tgtEl>
                                      </p:cBhvr>
                                    </p:animEffect>
                                    <p:anim calcmode="lin" valueType="num">
                                      <p:cBhvr>
                                        <p:cTn id="34" dur="1000" fill="hold"/>
                                        <p:tgtEl>
                                          <p:spTgt spid="147"/>
                                        </p:tgtEl>
                                        <p:attrNameLst>
                                          <p:attrName>ppt_x</p:attrName>
                                        </p:attrNameLst>
                                      </p:cBhvr>
                                      <p:tavLst>
                                        <p:tav tm="0">
                                          <p:val>
                                            <p:strVal val="#ppt_x"/>
                                          </p:val>
                                        </p:tav>
                                        <p:tav tm="100000">
                                          <p:val>
                                            <p:strVal val="#ppt_x"/>
                                          </p:val>
                                        </p:tav>
                                      </p:tavLst>
                                    </p:anim>
                                    <p:anim calcmode="lin" valueType="num">
                                      <p:cBhvr>
                                        <p:cTn id="35" dur="900" decel="100000" fill="hold"/>
                                        <p:tgtEl>
                                          <p:spTgt spid="147"/>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47"/>
                                        </p:tgtEl>
                                        <p:attrNameLst>
                                          <p:attrName>ppt_y</p:attrName>
                                        </p:attrNameLst>
                                      </p:cBhvr>
                                      <p:tavLst>
                                        <p:tav tm="0">
                                          <p:val>
                                            <p:strVal val="#ppt_y-.03"/>
                                          </p:val>
                                        </p:tav>
                                        <p:tav tm="100000">
                                          <p:val>
                                            <p:strVal val="#ppt_y"/>
                                          </p:val>
                                        </p:tav>
                                      </p:tavLst>
                                    </p:anim>
                                  </p:childTnLst>
                                </p:cTn>
                              </p:par>
                              <p:par>
                                <p:cTn id="37" presetID="37" presetClass="entr" presetSubtype="0" fill="hold" nodeType="withEffect">
                                  <p:stCondLst>
                                    <p:cond delay="10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900" decel="100000" fill="hold"/>
                                        <p:tgtEl>
                                          <p:spTgt spid="42"/>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42"/>
                                        </p:tgtEl>
                                        <p:attrNameLst>
                                          <p:attrName>ppt_y</p:attrName>
                                        </p:attrNameLst>
                                      </p:cBhvr>
                                      <p:tavLst>
                                        <p:tav tm="0">
                                          <p:val>
                                            <p:strVal val="#ppt_y-.03"/>
                                          </p:val>
                                        </p:tav>
                                        <p:tav tm="100000">
                                          <p:val>
                                            <p:strVal val="#ppt_y"/>
                                          </p:val>
                                        </p:tav>
                                      </p:tavLst>
                                    </p:anim>
                                  </p:childTnLst>
                                </p:cTn>
                              </p:par>
                              <p:par>
                                <p:cTn id="43" presetID="37" presetClass="entr" presetSubtype="0" fill="hold" nodeType="withEffect">
                                  <p:stCondLst>
                                    <p:cond delay="200"/>
                                  </p:stCondLst>
                                  <p:childTnLst>
                                    <p:set>
                                      <p:cBhvr>
                                        <p:cTn id="44" dur="1" fill="hold">
                                          <p:stCondLst>
                                            <p:cond delay="0"/>
                                          </p:stCondLst>
                                        </p:cTn>
                                        <p:tgtEl>
                                          <p:spTgt spid="151"/>
                                        </p:tgtEl>
                                        <p:attrNameLst>
                                          <p:attrName>style.visibility</p:attrName>
                                        </p:attrNameLst>
                                      </p:cBhvr>
                                      <p:to>
                                        <p:strVal val="visible"/>
                                      </p:to>
                                    </p:set>
                                    <p:animEffect transition="in" filter="fade">
                                      <p:cBhvr>
                                        <p:cTn id="45" dur="1000"/>
                                        <p:tgtEl>
                                          <p:spTgt spid="151"/>
                                        </p:tgtEl>
                                      </p:cBhvr>
                                    </p:animEffect>
                                    <p:anim calcmode="lin" valueType="num">
                                      <p:cBhvr>
                                        <p:cTn id="46" dur="1000" fill="hold"/>
                                        <p:tgtEl>
                                          <p:spTgt spid="151"/>
                                        </p:tgtEl>
                                        <p:attrNameLst>
                                          <p:attrName>ppt_x</p:attrName>
                                        </p:attrNameLst>
                                      </p:cBhvr>
                                      <p:tavLst>
                                        <p:tav tm="0">
                                          <p:val>
                                            <p:strVal val="#ppt_x"/>
                                          </p:val>
                                        </p:tav>
                                        <p:tav tm="100000">
                                          <p:val>
                                            <p:strVal val="#ppt_x"/>
                                          </p:val>
                                        </p:tav>
                                      </p:tavLst>
                                    </p:anim>
                                    <p:anim calcmode="lin" valueType="num">
                                      <p:cBhvr>
                                        <p:cTn id="47" dur="900" decel="100000" fill="hold"/>
                                        <p:tgtEl>
                                          <p:spTgt spid="151"/>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par>
                                <p:cTn id="49" presetID="37" presetClass="entr" presetSubtype="0" fill="hold" nodeType="withEffect">
                                  <p:stCondLst>
                                    <p:cond delay="300"/>
                                  </p:stCondLst>
                                  <p:childTnLst>
                                    <p:set>
                                      <p:cBhvr>
                                        <p:cTn id="50" dur="1" fill="hold">
                                          <p:stCondLst>
                                            <p:cond delay="0"/>
                                          </p:stCondLst>
                                        </p:cTn>
                                        <p:tgtEl>
                                          <p:spTgt spid="4"/>
                                        </p:tgtEl>
                                        <p:attrNameLst>
                                          <p:attrName>style.visibility</p:attrName>
                                        </p:attrNameLst>
                                      </p:cBhvr>
                                      <p:to>
                                        <p:strVal val="visible"/>
                                      </p:to>
                                    </p:set>
                                    <p:animEffect transition="in" filter="fade">
                                      <p:cBhvr>
                                        <p:cTn id="51" dur="1000"/>
                                        <p:tgtEl>
                                          <p:spTgt spid="4"/>
                                        </p:tgtEl>
                                      </p:cBhvr>
                                    </p:animEffect>
                                    <p:anim calcmode="lin" valueType="num">
                                      <p:cBhvr>
                                        <p:cTn id="52" dur="1000" fill="hold"/>
                                        <p:tgtEl>
                                          <p:spTgt spid="4"/>
                                        </p:tgtEl>
                                        <p:attrNameLst>
                                          <p:attrName>ppt_x</p:attrName>
                                        </p:attrNameLst>
                                      </p:cBhvr>
                                      <p:tavLst>
                                        <p:tav tm="0">
                                          <p:val>
                                            <p:strVal val="#ppt_x"/>
                                          </p:val>
                                        </p:tav>
                                        <p:tav tm="100000">
                                          <p:val>
                                            <p:strVal val="#ppt_x"/>
                                          </p:val>
                                        </p:tav>
                                      </p:tavLst>
                                    </p:anim>
                                    <p:anim calcmode="lin" valueType="num">
                                      <p:cBhvr>
                                        <p:cTn id="53" dur="900" decel="100000" fill="hold"/>
                                        <p:tgtEl>
                                          <p:spTgt spid="4"/>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par>
                                <p:cTn id="55" presetID="37" presetClass="entr" presetSubtype="0" fill="hold" nodeType="withEffect">
                                  <p:stCondLst>
                                    <p:cond delay="400"/>
                                  </p:stCondLst>
                                  <p:childTnLst>
                                    <p:set>
                                      <p:cBhvr>
                                        <p:cTn id="56" dur="1" fill="hold">
                                          <p:stCondLst>
                                            <p:cond delay="0"/>
                                          </p:stCondLst>
                                        </p:cTn>
                                        <p:tgtEl>
                                          <p:spTgt spid="155"/>
                                        </p:tgtEl>
                                        <p:attrNameLst>
                                          <p:attrName>style.visibility</p:attrName>
                                        </p:attrNameLst>
                                      </p:cBhvr>
                                      <p:to>
                                        <p:strVal val="visible"/>
                                      </p:to>
                                    </p:set>
                                    <p:animEffect transition="in" filter="fade">
                                      <p:cBhvr>
                                        <p:cTn id="57" dur="1000"/>
                                        <p:tgtEl>
                                          <p:spTgt spid="155"/>
                                        </p:tgtEl>
                                      </p:cBhvr>
                                    </p:animEffect>
                                    <p:anim calcmode="lin" valueType="num">
                                      <p:cBhvr>
                                        <p:cTn id="58" dur="1000" fill="hold"/>
                                        <p:tgtEl>
                                          <p:spTgt spid="155"/>
                                        </p:tgtEl>
                                        <p:attrNameLst>
                                          <p:attrName>ppt_x</p:attrName>
                                        </p:attrNameLst>
                                      </p:cBhvr>
                                      <p:tavLst>
                                        <p:tav tm="0">
                                          <p:val>
                                            <p:strVal val="#ppt_x"/>
                                          </p:val>
                                        </p:tav>
                                        <p:tav tm="100000">
                                          <p:val>
                                            <p:strVal val="#ppt_x"/>
                                          </p:val>
                                        </p:tav>
                                      </p:tavLst>
                                    </p:anim>
                                    <p:anim calcmode="lin" valueType="num">
                                      <p:cBhvr>
                                        <p:cTn id="59" dur="900" decel="100000" fill="hold"/>
                                        <p:tgtEl>
                                          <p:spTgt spid="155"/>
                                        </p:tgtEl>
                                        <p:attrNameLst>
                                          <p:attrName>ppt_y</p:attrName>
                                        </p:attrNameLst>
                                      </p:cBhvr>
                                      <p:tavLst>
                                        <p:tav tm="0">
                                          <p:val>
                                            <p:strVal val="#ppt_y+1"/>
                                          </p:val>
                                        </p:tav>
                                        <p:tav tm="100000">
                                          <p:val>
                                            <p:strVal val="#ppt_y-.03"/>
                                          </p:val>
                                        </p:tav>
                                      </p:tavLst>
                                    </p:anim>
                                    <p:anim calcmode="lin" valueType="num">
                                      <p:cBhvr>
                                        <p:cTn id="60" dur="100" accel="100000" fill="hold">
                                          <p:stCondLst>
                                            <p:cond delay="900"/>
                                          </p:stCondLst>
                                        </p:cTn>
                                        <p:tgtEl>
                                          <p:spTgt spid="155"/>
                                        </p:tgtEl>
                                        <p:attrNameLst>
                                          <p:attrName>ppt_y</p:attrName>
                                        </p:attrNameLst>
                                      </p:cBhvr>
                                      <p:tavLst>
                                        <p:tav tm="0">
                                          <p:val>
                                            <p:strVal val="#ppt_y-.03"/>
                                          </p:val>
                                        </p:tav>
                                        <p:tav tm="100000">
                                          <p:val>
                                            <p:strVal val="#ppt_y"/>
                                          </p:val>
                                        </p:tav>
                                      </p:tavLst>
                                    </p:anim>
                                  </p:childTnLst>
                                </p:cTn>
                              </p:par>
                              <p:par>
                                <p:cTn id="61" presetID="37" presetClass="entr" presetSubtype="0" fill="hold" nodeType="withEffect">
                                  <p:stCondLst>
                                    <p:cond delay="50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1000"/>
                                        <p:tgtEl>
                                          <p:spTgt spid="57"/>
                                        </p:tgtEl>
                                      </p:cBhvr>
                                    </p:animEffect>
                                    <p:anim calcmode="lin" valueType="num">
                                      <p:cBhvr>
                                        <p:cTn id="64" dur="1000" fill="hold"/>
                                        <p:tgtEl>
                                          <p:spTgt spid="57"/>
                                        </p:tgtEl>
                                        <p:attrNameLst>
                                          <p:attrName>ppt_x</p:attrName>
                                        </p:attrNameLst>
                                      </p:cBhvr>
                                      <p:tavLst>
                                        <p:tav tm="0">
                                          <p:val>
                                            <p:strVal val="#ppt_x"/>
                                          </p:val>
                                        </p:tav>
                                        <p:tav tm="100000">
                                          <p:val>
                                            <p:strVal val="#ppt_x"/>
                                          </p:val>
                                        </p:tav>
                                      </p:tavLst>
                                    </p:anim>
                                    <p:anim calcmode="lin" valueType="num">
                                      <p:cBhvr>
                                        <p:cTn id="65" dur="900" decel="100000" fill="hold"/>
                                        <p:tgtEl>
                                          <p:spTgt spid="57"/>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par>
                                <p:cTn id="67" presetID="37" presetClass="entr" presetSubtype="0" fill="hold" nodeType="withEffect">
                                  <p:stCondLst>
                                    <p:cond delay="600"/>
                                  </p:stCondLst>
                                  <p:childTnLst>
                                    <p:set>
                                      <p:cBhvr>
                                        <p:cTn id="68" dur="1" fill="hold">
                                          <p:stCondLst>
                                            <p:cond delay="0"/>
                                          </p:stCondLst>
                                        </p:cTn>
                                        <p:tgtEl>
                                          <p:spTgt spid="121"/>
                                        </p:tgtEl>
                                        <p:attrNameLst>
                                          <p:attrName>style.visibility</p:attrName>
                                        </p:attrNameLst>
                                      </p:cBhvr>
                                      <p:to>
                                        <p:strVal val="visible"/>
                                      </p:to>
                                    </p:set>
                                    <p:animEffect transition="in" filter="fade">
                                      <p:cBhvr>
                                        <p:cTn id="69" dur="1000"/>
                                        <p:tgtEl>
                                          <p:spTgt spid="121"/>
                                        </p:tgtEl>
                                      </p:cBhvr>
                                    </p:animEffect>
                                    <p:anim calcmode="lin" valueType="num">
                                      <p:cBhvr>
                                        <p:cTn id="70" dur="1000" fill="hold"/>
                                        <p:tgtEl>
                                          <p:spTgt spid="121"/>
                                        </p:tgtEl>
                                        <p:attrNameLst>
                                          <p:attrName>ppt_x</p:attrName>
                                        </p:attrNameLst>
                                      </p:cBhvr>
                                      <p:tavLst>
                                        <p:tav tm="0">
                                          <p:val>
                                            <p:strVal val="#ppt_x"/>
                                          </p:val>
                                        </p:tav>
                                        <p:tav tm="100000">
                                          <p:val>
                                            <p:strVal val="#ppt_x"/>
                                          </p:val>
                                        </p:tav>
                                      </p:tavLst>
                                    </p:anim>
                                    <p:anim calcmode="lin" valueType="num">
                                      <p:cBhvr>
                                        <p:cTn id="71" dur="900" decel="100000" fill="hold"/>
                                        <p:tgtEl>
                                          <p:spTgt spid="121"/>
                                        </p:tgtEl>
                                        <p:attrNameLst>
                                          <p:attrName>ppt_y</p:attrName>
                                        </p:attrNameLst>
                                      </p:cBhvr>
                                      <p:tavLst>
                                        <p:tav tm="0">
                                          <p:val>
                                            <p:strVal val="#ppt_y+1"/>
                                          </p:val>
                                        </p:tav>
                                        <p:tav tm="100000">
                                          <p:val>
                                            <p:strVal val="#ppt_y-.03"/>
                                          </p:val>
                                        </p:tav>
                                      </p:tavLst>
                                    </p:anim>
                                    <p:anim calcmode="lin" valueType="num">
                                      <p:cBhvr>
                                        <p:cTn id="72" dur="100" accel="100000" fill="hold">
                                          <p:stCondLst>
                                            <p:cond delay="900"/>
                                          </p:stCondLst>
                                        </p:cTn>
                                        <p:tgtEl>
                                          <p:spTgt spid="121"/>
                                        </p:tgtEl>
                                        <p:attrNameLst>
                                          <p:attrName>ppt_y</p:attrName>
                                        </p:attrNameLst>
                                      </p:cBhvr>
                                      <p:tavLst>
                                        <p:tav tm="0">
                                          <p:val>
                                            <p:strVal val="#ppt_y-.03"/>
                                          </p:val>
                                        </p:tav>
                                        <p:tav tm="100000">
                                          <p:val>
                                            <p:strVal val="#ppt_y"/>
                                          </p:val>
                                        </p:tav>
                                      </p:tavLst>
                                    </p:anim>
                                  </p:childTnLst>
                                </p:cTn>
                              </p:par>
                              <p:par>
                                <p:cTn id="73" presetID="37" presetClass="entr" presetSubtype="0" fill="hold" nodeType="withEffect">
                                  <p:stCondLst>
                                    <p:cond delay="700"/>
                                  </p:stCondLst>
                                  <p:childTnLst>
                                    <p:set>
                                      <p:cBhvr>
                                        <p:cTn id="74" dur="1" fill="hold">
                                          <p:stCondLst>
                                            <p:cond delay="0"/>
                                          </p:stCondLst>
                                        </p:cTn>
                                        <p:tgtEl>
                                          <p:spTgt spid="72"/>
                                        </p:tgtEl>
                                        <p:attrNameLst>
                                          <p:attrName>style.visibility</p:attrName>
                                        </p:attrNameLst>
                                      </p:cBhvr>
                                      <p:to>
                                        <p:strVal val="visible"/>
                                      </p:to>
                                    </p:set>
                                    <p:animEffect transition="in" filter="fade">
                                      <p:cBhvr>
                                        <p:cTn id="75" dur="1000"/>
                                        <p:tgtEl>
                                          <p:spTgt spid="72"/>
                                        </p:tgtEl>
                                      </p:cBhvr>
                                    </p:animEffect>
                                    <p:anim calcmode="lin" valueType="num">
                                      <p:cBhvr>
                                        <p:cTn id="76" dur="1000" fill="hold"/>
                                        <p:tgtEl>
                                          <p:spTgt spid="72"/>
                                        </p:tgtEl>
                                        <p:attrNameLst>
                                          <p:attrName>ppt_x</p:attrName>
                                        </p:attrNameLst>
                                      </p:cBhvr>
                                      <p:tavLst>
                                        <p:tav tm="0">
                                          <p:val>
                                            <p:strVal val="#ppt_x"/>
                                          </p:val>
                                        </p:tav>
                                        <p:tav tm="100000">
                                          <p:val>
                                            <p:strVal val="#ppt_x"/>
                                          </p:val>
                                        </p:tav>
                                      </p:tavLst>
                                    </p:anim>
                                    <p:anim calcmode="lin" valueType="num">
                                      <p:cBhvr>
                                        <p:cTn id="77" dur="900" decel="100000" fill="hold"/>
                                        <p:tgtEl>
                                          <p:spTgt spid="7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72"/>
                                        </p:tgtEl>
                                        <p:attrNameLst>
                                          <p:attrName>ppt_y</p:attrName>
                                        </p:attrNameLst>
                                      </p:cBhvr>
                                      <p:tavLst>
                                        <p:tav tm="0">
                                          <p:val>
                                            <p:strVal val="#ppt_y-.03"/>
                                          </p:val>
                                        </p:tav>
                                        <p:tav tm="100000">
                                          <p:val>
                                            <p:strVal val="#ppt_y"/>
                                          </p:val>
                                        </p:tav>
                                      </p:tavLst>
                                    </p:anim>
                                  </p:childTnLst>
                                </p:cTn>
                              </p:par>
                              <p:par>
                                <p:cTn id="79" presetID="37" presetClass="entr" presetSubtype="0" fill="hold" nodeType="withEffect">
                                  <p:stCondLst>
                                    <p:cond delay="800"/>
                                  </p:stCondLst>
                                  <p:childTnLst>
                                    <p:set>
                                      <p:cBhvr>
                                        <p:cTn id="80" dur="1" fill="hold">
                                          <p:stCondLst>
                                            <p:cond delay="0"/>
                                          </p:stCondLst>
                                        </p:cTn>
                                        <p:tgtEl>
                                          <p:spTgt spid="112"/>
                                        </p:tgtEl>
                                        <p:attrNameLst>
                                          <p:attrName>style.visibility</p:attrName>
                                        </p:attrNameLst>
                                      </p:cBhvr>
                                      <p:to>
                                        <p:strVal val="visible"/>
                                      </p:to>
                                    </p:set>
                                    <p:animEffect transition="in" filter="fade">
                                      <p:cBhvr>
                                        <p:cTn id="81" dur="1000"/>
                                        <p:tgtEl>
                                          <p:spTgt spid="112"/>
                                        </p:tgtEl>
                                      </p:cBhvr>
                                    </p:animEffect>
                                    <p:anim calcmode="lin" valueType="num">
                                      <p:cBhvr>
                                        <p:cTn id="82" dur="1000" fill="hold"/>
                                        <p:tgtEl>
                                          <p:spTgt spid="112"/>
                                        </p:tgtEl>
                                        <p:attrNameLst>
                                          <p:attrName>ppt_x</p:attrName>
                                        </p:attrNameLst>
                                      </p:cBhvr>
                                      <p:tavLst>
                                        <p:tav tm="0">
                                          <p:val>
                                            <p:strVal val="#ppt_x"/>
                                          </p:val>
                                        </p:tav>
                                        <p:tav tm="100000">
                                          <p:val>
                                            <p:strVal val="#ppt_x"/>
                                          </p:val>
                                        </p:tav>
                                      </p:tavLst>
                                    </p:anim>
                                    <p:anim calcmode="lin" valueType="num">
                                      <p:cBhvr>
                                        <p:cTn id="83" dur="900" decel="100000" fill="hold"/>
                                        <p:tgtEl>
                                          <p:spTgt spid="112"/>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par>
                                <p:cTn id="85" presetID="37" presetClass="entr" presetSubtype="0" fill="hold" nodeType="withEffect">
                                  <p:stCondLst>
                                    <p:cond delay="900"/>
                                  </p:stCondLst>
                                  <p:childTnLst>
                                    <p:set>
                                      <p:cBhvr>
                                        <p:cTn id="86" dur="1" fill="hold">
                                          <p:stCondLst>
                                            <p:cond delay="0"/>
                                          </p:stCondLst>
                                        </p:cTn>
                                        <p:tgtEl>
                                          <p:spTgt spid="103"/>
                                        </p:tgtEl>
                                        <p:attrNameLst>
                                          <p:attrName>style.visibility</p:attrName>
                                        </p:attrNameLst>
                                      </p:cBhvr>
                                      <p:to>
                                        <p:strVal val="visible"/>
                                      </p:to>
                                    </p:set>
                                    <p:animEffect transition="in" filter="fade">
                                      <p:cBhvr>
                                        <p:cTn id="87" dur="1000"/>
                                        <p:tgtEl>
                                          <p:spTgt spid="103"/>
                                        </p:tgtEl>
                                      </p:cBhvr>
                                    </p:animEffect>
                                    <p:anim calcmode="lin" valueType="num">
                                      <p:cBhvr>
                                        <p:cTn id="88" dur="1000" fill="hold"/>
                                        <p:tgtEl>
                                          <p:spTgt spid="103"/>
                                        </p:tgtEl>
                                        <p:attrNameLst>
                                          <p:attrName>ppt_x</p:attrName>
                                        </p:attrNameLst>
                                      </p:cBhvr>
                                      <p:tavLst>
                                        <p:tav tm="0">
                                          <p:val>
                                            <p:strVal val="#ppt_x"/>
                                          </p:val>
                                        </p:tav>
                                        <p:tav tm="100000">
                                          <p:val>
                                            <p:strVal val="#ppt_x"/>
                                          </p:val>
                                        </p:tav>
                                      </p:tavLst>
                                    </p:anim>
                                    <p:anim calcmode="lin" valueType="num">
                                      <p:cBhvr>
                                        <p:cTn id="89" dur="900" decel="100000" fill="hold"/>
                                        <p:tgtEl>
                                          <p:spTgt spid="103"/>
                                        </p:tgtEl>
                                        <p:attrNameLst>
                                          <p:attrName>ppt_y</p:attrName>
                                        </p:attrNameLst>
                                      </p:cBhvr>
                                      <p:tavLst>
                                        <p:tav tm="0">
                                          <p:val>
                                            <p:strVal val="#ppt_y+1"/>
                                          </p:val>
                                        </p:tav>
                                        <p:tav tm="100000">
                                          <p:val>
                                            <p:strVal val="#ppt_y-.03"/>
                                          </p:val>
                                        </p:tav>
                                      </p:tavLst>
                                    </p:anim>
                                    <p:anim calcmode="lin" valueType="num">
                                      <p:cBhvr>
                                        <p:cTn id="90"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par>
                                <p:cTn id="91" presetID="37" presetClass="entr" presetSubtype="0" fill="hold" nodeType="withEffect">
                                  <p:stCondLst>
                                    <p:cond delay="1000"/>
                                  </p:stCondLst>
                                  <p:childTnLst>
                                    <p:set>
                                      <p:cBhvr>
                                        <p:cTn id="92" dur="1" fill="hold">
                                          <p:stCondLst>
                                            <p:cond delay="0"/>
                                          </p:stCondLst>
                                        </p:cTn>
                                        <p:tgtEl>
                                          <p:spTgt spid="91"/>
                                        </p:tgtEl>
                                        <p:attrNameLst>
                                          <p:attrName>style.visibility</p:attrName>
                                        </p:attrNameLst>
                                      </p:cBhvr>
                                      <p:to>
                                        <p:strVal val="visible"/>
                                      </p:to>
                                    </p:set>
                                    <p:animEffect transition="in" filter="fade">
                                      <p:cBhvr>
                                        <p:cTn id="93" dur="1000"/>
                                        <p:tgtEl>
                                          <p:spTgt spid="91"/>
                                        </p:tgtEl>
                                      </p:cBhvr>
                                    </p:animEffect>
                                    <p:anim calcmode="lin" valueType="num">
                                      <p:cBhvr>
                                        <p:cTn id="94" dur="1000" fill="hold"/>
                                        <p:tgtEl>
                                          <p:spTgt spid="91"/>
                                        </p:tgtEl>
                                        <p:attrNameLst>
                                          <p:attrName>ppt_x</p:attrName>
                                        </p:attrNameLst>
                                      </p:cBhvr>
                                      <p:tavLst>
                                        <p:tav tm="0">
                                          <p:val>
                                            <p:strVal val="#ppt_x"/>
                                          </p:val>
                                        </p:tav>
                                        <p:tav tm="100000">
                                          <p:val>
                                            <p:strVal val="#ppt_x"/>
                                          </p:val>
                                        </p:tav>
                                      </p:tavLst>
                                    </p:anim>
                                    <p:anim calcmode="lin" valueType="num">
                                      <p:cBhvr>
                                        <p:cTn id="95" dur="900" decel="100000" fill="hold"/>
                                        <p:tgtEl>
                                          <p:spTgt spid="91"/>
                                        </p:tgtEl>
                                        <p:attrNameLst>
                                          <p:attrName>ppt_y</p:attrName>
                                        </p:attrNameLst>
                                      </p:cBhvr>
                                      <p:tavLst>
                                        <p:tav tm="0">
                                          <p:val>
                                            <p:strVal val="#ppt_y+1"/>
                                          </p:val>
                                        </p:tav>
                                        <p:tav tm="100000">
                                          <p:val>
                                            <p:strVal val="#ppt_y-.03"/>
                                          </p:val>
                                        </p:tav>
                                      </p:tavLst>
                                    </p:anim>
                                    <p:anim calcmode="lin" valueType="num">
                                      <p:cBhvr>
                                        <p:cTn id="96" dur="100" accel="100000" fill="hold">
                                          <p:stCondLst>
                                            <p:cond delay="900"/>
                                          </p:stCondLst>
                                        </p:cTn>
                                        <p:tgtEl>
                                          <p:spTgt spid="91"/>
                                        </p:tgtEl>
                                        <p:attrNameLst>
                                          <p:attrName>ppt_y</p:attrName>
                                        </p:attrNameLst>
                                      </p:cBhvr>
                                      <p:tavLst>
                                        <p:tav tm="0">
                                          <p:val>
                                            <p:strVal val="#ppt_y-.03"/>
                                          </p:val>
                                        </p:tav>
                                        <p:tav tm="100000">
                                          <p:val>
                                            <p:strVal val="#ppt_y"/>
                                          </p:val>
                                        </p:tav>
                                      </p:tavLst>
                                    </p:anim>
                                  </p:childTnLst>
                                </p:cTn>
                              </p:par>
                              <p:par>
                                <p:cTn id="97" presetID="37" presetClass="entr" presetSubtype="0" fill="hold" nodeType="withEffect">
                                  <p:stCondLst>
                                    <p:cond delay="1100"/>
                                  </p:stCondLst>
                                  <p:childTnLst>
                                    <p:set>
                                      <p:cBhvr>
                                        <p:cTn id="98" dur="1" fill="hold">
                                          <p:stCondLst>
                                            <p:cond delay="0"/>
                                          </p:stCondLst>
                                        </p:cTn>
                                        <p:tgtEl>
                                          <p:spTgt spid="143"/>
                                        </p:tgtEl>
                                        <p:attrNameLst>
                                          <p:attrName>style.visibility</p:attrName>
                                        </p:attrNameLst>
                                      </p:cBhvr>
                                      <p:to>
                                        <p:strVal val="visible"/>
                                      </p:to>
                                    </p:set>
                                    <p:animEffect transition="in" filter="fade">
                                      <p:cBhvr>
                                        <p:cTn id="99" dur="1000"/>
                                        <p:tgtEl>
                                          <p:spTgt spid="143"/>
                                        </p:tgtEl>
                                      </p:cBhvr>
                                    </p:animEffect>
                                    <p:anim calcmode="lin" valueType="num">
                                      <p:cBhvr>
                                        <p:cTn id="100" dur="1000" fill="hold"/>
                                        <p:tgtEl>
                                          <p:spTgt spid="143"/>
                                        </p:tgtEl>
                                        <p:attrNameLst>
                                          <p:attrName>ppt_x</p:attrName>
                                        </p:attrNameLst>
                                      </p:cBhvr>
                                      <p:tavLst>
                                        <p:tav tm="0">
                                          <p:val>
                                            <p:strVal val="#ppt_x"/>
                                          </p:val>
                                        </p:tav>
                                        <p:tav tm="100000">
                                          <p:val>
                                            <p:strVal val="#ppt_x"/>
                                          </p:val>
                                        </p:tav>
                                      </p:tavLst>
                                    </p:anim>
                                    <p:anim calcmode="lin" valueType="num">
                                      <p:cBhvr>
                                        <p:cTn id="101" dur="900" decel="100000" fill="hold"/>
                                        <p:tgtEl>
                                          <p:spTgt spid="143"/>
                                        </p:tgtEl>
                                        <p:attrNameLst>
                                          <p:attrName>ppt_y</p:attrName>
                                        </p:attrNameLst>
                                      </p:cBhvr>
                                      <p:tavLst>
                                        <p:tav tm="0">
                                          <p:val>
                                            <p:strVal val="#ppt_y+1"/>
                                          </p:val>
                                        </p:tav>
                                        <p:tav tm="100000">
                                          <p:val>
                                            <p:strVal val="#ppt_y-.03"/>
                                          </p:val>
                                        </p:tav>
                                      </p:tavLst>
                                    </p:anim>
                                    <p:anim calcmode="lin" valueType="num">
                                      <p:cBhvr>
                                        <p:cTn id="102" dur="100" accel="100000" fill="hold">
                                          <p:stCondLst>
                                            <p:cond delay="900"/>
                                          </p:stCondLst>
                                        </p:cTn>
                                        <p:tgtEl>
                                          <p:spTgt spid="143"/>
                                        </p:tgtEl>
                                        <p:attrNameLst>
                                          <p:attrName>ppt_y</p:attrName>
                                        </p:attrNameLst>
                                      </p:cBhvr>
                                      <p:tavLst>
                                        <p:tav tm="0">
                                          <p:val>
                                            <p:strVal val="#ppt_y-.03"/>
                                          </p:val>
                                        </p:tav>
                                        <p:tav tm="100000">
                                          <p:val>
                                            <p:strVal val="#ppt_y"/>
                                          </p:val>
                                        </p:tav>
                                      </p:tavLst>
                                    </p:anim>
                                  </p:childTnLst>
                                </p:cTn>
                              </p:par>
                              <p:par>
                                <p:cTn id="103" presetID="37" presetClass="entr" presetSubtype="0" fill="hold" nodeType="withEffect">
                                  <p:stCondLst>
                                    <p:cond delay="1200"/>
                                  </p:stCondLst>
                                  <p:childTnLst>
                                    <p:set>
                                      <p:cBhvr>
                                        <p:cTn id="104" dur="1" fill="hold">
                                          <p:stCondLst>
                                            <p:cond delay="0"/>
                                          </p:stCondLst>
                                        </p:cTn>
                                        <p:tgtEl>
                                          <p:spTgt spid="139"/>
                                        </p:tgtEl>
                                        <p:attrNameLst>
                                          <p:attrName>style.visibility</p:attrName>
                                        </p:attrNameLst>
                                      </p:cBhvr>
                                      <p:to>
                                        <p:strVal val="visible"/>
                                      </p:to>
                                    </p:set>
                                    <p:animEffect transition="in" filter="fade">
                                      <p:cBhvr>
                                        <p:cTn id="105" dur="1000"/>
                                        <p:tgtEl>
                                          <p:spTgt spid="139"/>
                                        </p:tgtEl>
                                      </p:cBhvr>
                                    </p:animEffect>
                                    <p:anim calcmode="lin" valueType="num">
                                      <p:cBhvr>
                                        <p:cTn id="106" dur="1000" fill="hold"/>
                                        <p:tgtEl>
                                          <p:spTgt spid="139"/>
                                        </p:tgtEl>
                                        <p:attrNameLst>
                                          <p:attrName>ppt_x</p:attrName>
                                        </p:attrNameLst>
                                      </p:cBhvr>
                                      <p:tavLst>
                                        <p:tav tm="0">
                                          <p:val>
                                            <p:strVal val="#ppt_x"/>
                                          </p:val>
                                        </p:tav>
                                        <p:tav tm="100000">
                                          <p:val>
                                            <p:strVal val="#ppt_x"/>
                                          </p:val>
                                        </p:tav>
                                      </p:tavLst>
                                    </p:anim>
                                    <p:anim calcmode="lin" valueType="num">
                                      <p:cBhvr>
                                        <p:cTn id="107" dur="900" decel="100000" fill="hold"/>
                                        <p:tgtEl>
                                          <p:spTgt spid="139"/>
                                        </p:tgtEl>
                                        <p:attrNameLst>
                                          <p:attrName>ppt_y</p:attrName>
                                        </p:attrNameLst>
                                      </p:cBhvr>
                                      <p:tavLst>
                                        <p:tav tm="0">
                                          <p:val>
                                            <p:strVal val="#ppt_y+1"/>
                                          </p:val>
                                        </p:tav>
                                        <p:tav tm="100000">
                                          <p:val>
                                            <p:strVal val="#ppt_y-.03"/>
                                          </p:val>
                                        </p:tav>
                                      </p:tavLst>
                                    </p:anim>
                                    <p:anim calcmode="lin" valueType="num">
                                      <p:cBhvr>
                                        <p:cTn id="108" dur="100" accel="100000" fill="hold">
                                          <p:stCondLst>
                                            <p:cond delay="900"/>
                                          </p:stCondLst>
                                        </p:cTn>
                                        <p:tgtEl>
                                          <p:spTgt spid="139"/>
                                        </p:tgtEl>
                                        <p:attrNameLst>
                                          <p:attrName>ppt_y</p:attrName>
                                        </p:attrNameLst>
                                      </p:cBhvr>
                                      <p:tavLst>
                                        <p:tav tm="0">
                                          <p:val>
                                            <p:strVal val="#ppt_y-.03"/>
                                          </p:val>
                                        </p:tav>
                                        <p:tav tm="100000">
                                          <p:val>
                                            <p:strVal val="#ppt_y"/>
                                          </p:val>
                                        </p:tav>
                                      </p:tavLst>
                                    </p:anim>
                                  </p:childTnLst>
                                </p:cTn>
                              </p:par>
                            </p:childTnLst>
                          </p:cTn>
                        </p:par>
                        <p:par>
                          <p:cTn id="109" fill="hold">
                            <p:stCondLst>
                              <p:cond delay="4200"/>
                            </p:stCondLst>
                            <p:childTnLst>
                              <p:par>
                                <p:cTn id="110" presetID="10" presetClass="entr" presetSubtype="0" fill="hold" nodeType="afterEffect">
                                  <p:stCondLst>
                                    <p:cond delay="0"/>
                                  </p:stCondLst>
                                  <p:childTnLst>
                                    <p:set>
                                      <p:cBhvr>
                                        <p:cTn id="111" dur="1" fill="hold">
                                          <p:stCondLst>
                                            <p:cond delay="0"/>
                                          </p:stCondLst>
                                        </p:cTn>
                                        <p:tgtEl>
                                          <p:spTgt spid="170"/>
                                        </p:tgtEl>
                                        <p:attrNameLst>
                                          <p:attrName>style.visibility</p:attrName>
                                        </p:attrNameLst>
                                      </p:cBhvr>
                                      <p:to>
                                        <p:strVal val="visible"/>
                                      </p:to>
                                    </p:set>
                                    <p:animEffect transition="in" filter="fade">
                                      <p:cBhvr>
                                        <p:cTn id="112" dur="500"/>
                                        <p:tgtEl>
                                          <p:spTgt spid="170"/>
                                        </p:tgtEl>
                                      </p:cBhvr>
                                    </p:animEffect>
                                  </p:childTnLst>
                                </p:cTn>
                              </p:par>
                            </p:childTnLst>
                          </p:cTn>
                        </p:par>
                        <p:par>
                          <p:cTn id="113" fill="hold">
                            <p:stCondLst>
                              <p:cond delay="4700"/>
                            </p:stCondLst>
                            <p:childTnLst>
                              <p:par>
                                <p:cTn id="114" presetID="2" presetClass="entr" presetSubtype="8" fill="hold" nodeType="afterEffect">
                                  <p:stCondLst>
                                    <p:cond delay="0"/>
                                  </p:stCondLst>
                                  <p:childTnLst>
                                    <p:set>
                                      <p:cBhvr>
                                        <p:cTn id="115" dur="1" fill="hold">
                                          <p:stCondLst>
                                            <p:cond delay="0"/>
                                          </p:stCondLst>
                                        </p:cTn>
                                        <p:tgtEl>
                                          <p:spTgt spid="166"/>
                                        </p:tgtEl>
                                        <p:attrNameLst>
                                          <p:attrName>style.visibility</p:attrName>
                                        </p:attrNameLst>
                                      </p:cBhvr>
                                      <p:to>
                                        <p:strVal val="visible"/>
                                      </p:to>
                                    </p:set>
                                    <p:anim calcmode="lin" valueType="num">
                                      <p:cBhvr additive="base">
                                        <p:cTn id="116" dur="2000" fill="hold"/>
                                        <p:tgtEl>
                                          <p:spTgt spid="166"/>
                                        </p:tgtEl>
                                        <p:attrNameLst>
                                          <p:attrName>ppt_x</p:attrName>
                                        </p:attrNameLst>
                                      </p:cBhvr>
                                      <p:tavLst>
                                        <p:tav tm="0">
                                          <p:val>
                                            <p:strVal val="0-#ppt_w/2"/>
                                          </p:val>
                                        </p:tav>
                                        <p:tav tm="100000">
                                          <p:val>
                                            <p:strVal val="#ppt_x"/>
                                          </p:val>
                                        </p:tav>
                                      </p:tavLst>
                                    </p:anim>
                                    <p:anim calcmode="lin" valueType="num">
                                      <p:cBhvr additive="base">
                                        <p:cTn id="117" dur="2000" fill="hold"/>
                                        <p:tgtEl>
                                          <p:spTgt spid="166"/>
                                        </p:tgtEl>
                                        <p:attrNameLst>
                                          <p:attrName>ppt_y</p:attrName>
                                        </p:attrNameLst>
                                      </p:cBhvr>
                                      <p:tavLst>
                                        <p:tav tm="0">
                                          <p:val>
                                            <p:strVal val="#ppt_y"/>
                                          </p:val>
                                        </p:tav>
                                        <p:tav tm="100000">
                                          <p:val>
                                            <p:strVal val="#ppt_y"/>
                                          </p:val>
                                        </p:tav>
                                      </p:tavLst>
                                    </p:anim>
                                  </p:childTnLst>
                                </p:cTn>
                              </p:par>
                            </p:childTnLst>
                          </p:cTn>
                        </p:par>
                        <p:par>
                          <p:cTn id="118" fill="hold">
                            <p:stCondLst>
                              <p:cond delay="6700"/>
                            </p:stCondLst>
                            <p:childTnLst>
                              <p:par>
                                <p:cTn id="119" presetID="2" presetClass="entr" presetSubtype="8" fill="hold" nodeType="afterEffect">
                                  <p:stCondLst>
                                    <p:cond delay="0"/>
                                  </p:stCondLst>
                                  <p:childTnLst>
                                    <p:set>
                                      <p:cBhvr>
                                        <p:cTn id="120" dur="1" fill="hold">
                                          <p:stCondLst>
                                            <p:cond delay="0"/>
                                          </p:stCondLst>
                                        </p:cTn>
                                        <p:tgtEl>
                                          <p:spTgt spid="162"/>
                                        </p:tgtEl>
                                        <p:attrNameLst>
                                          <p:attrName>style.visibility</p:attrName>
                                        </p:attrNameLst>
                                      </p:cBhvr>
                                      <p:to>
                                        <p:strVal val="visible"/>
                                      </p:to>
                                    </p:set>
                                    <p:anim calcmode="lin" valueType="num">
                                      <p:cBhvr additive="base">
                                        <p:cTn id="121" dur="2000" fill="hold"/>
                                        <p:tgtEl>
                                          <p:spTgt spid="162"/>
                                        </p:tgtEl>
                                        <p:attrNameLst>
                                          <p:attrName>ppt_x</p:attrName>
                                        </p:attrNameLst>
                                      </p:cBhvr>
                                      <p:tavLst>
                                        <p:tav tm="0">
                                          <p:val>
                                            <p:strVal val="0-#ppt_w/2"/>
                                          </p:val>
                                        </p:tav>
                                        <p:tav tm="100000">
                                          <p:val>
                                            <p:strVal val="#ppt_x"/>
                                          </p:val>
                                        </p:tav>
                                      </p:tavLst>
                                    </p:anim>
                                    <p:anim calcmode="lin" valueType="num">
                                      <p:cBhvr additive="base">
                                        <p:cTn id="122" dur="2000" fill="hold"/>
                                        <p:tgtEl>
                                          <p:spTgt spid="162"/>
                                        </p:tgtEl>
                                        <p:attrNameLst>
                                          <p:attrName>ppt_y</p:attrName>
                                        </p:attrNameLst>
                                      </p:cBhvr>
                                      <p:tavLst>
                                        <p:tav tm="0">
                                          <p:val>
                                            <p:strVal val="#ppt_y"/>
                                          </p:val>
                                        </p:tav>
                                        <p:tav tm="100000">
                                          <p:val>
                                            <p:strVal val="#ppt_y"/>
                                          </p:val>
                                        </p:tav>
                                      </p:tavLst>
                                    </p:anim>
                                  </p:childTnLst>
                                </p:cTn>
                              </p:par>
                            </p:childTnLst>
                          </p:cTn>
                        </p:par>
                        <p:par>
                          <p:cTn id="123" fill="hold">
                            <p:stCondLst>
                              <p:cond delay="8700"/>
                            </p:stCondLst>
                            <p:childTnLst>
                              <p:par>
                                <p:cTn id="124" presetID="10" presetClass="entr" presetSubtype="0" fill="hold" grpId="0" nodeType="afterEffect">
                                  <p:stCondLst>
                                    <p:cond delay="0"/>
                                  </p:stCondLst>
                                  <p:childTnLst>
                                    <p:set>
                                      <p:cBhvr>
                                        <p:cTn id="125" dur="1" fill="hold">
                                          <p:stCondLst>
                                            <p:cond delay="0"/>
                                          </p:stCondLst>
                                        </p:cTn>
                                        <p:tgtEl>
                                          <p:spTgt spid="175"/>
                                        </p:tgtEl>
                                        <p:attrNameLst>
                                          <p:attrName>style.visibility</p:attrName>
                                        </p:attrNameLst>
                                      </p:cBhvr>
                                      <p:to>
                                        <p:strVal val="visible"/>
                                      </p:to>
                                    </p:set>
                                    <p:animEffect transition="in" filter="fade">
                                      <p:cBhvr>
                                        <p:cTn id="126" dur="500"/>
                                        <p:tgtEl>
                                          <p:spTgt spid="175"/>
                                        </p:tgtEl>
                                      </p:cBhvr>
                                    </p:animEffect>
                                  </p:childTnLst>
                                </p:cTn>
                              </p:par>
                            </p:childTnLst>
                          </p:cTn>
                        </p:par>
                        <p:par>
                          <p:cTn id="127" fill="hold">
                            <p:stCondLst>
                              <p:cond delay="9200"/>
                            </p:stCondLst>
                            <p:childTnLst>
                              <p:par>
                                <p:cTn id="128" presetID="10" presetClass="entr" presetSubtype="0" fill="hold" grpId="0" nodeType="afterEffect">
                                  <p:stCondLst>
                                    <p:cond delay="0"/>
                                  </p:stCondLst>
                                  <p:childTnLst>
                                    <p:set>
                                      <p:cBhvr>
                                        <p:cTn id="129" dur="1" fill="hold">
                                          <p:stCondLst>
                                            <p:cond delay="0"/>
                                          </p:stCondLst>
                                        </p:cTn>
                                        <p:tgtEl>
                                          <p:spTgt spid="177"/>
                                        </p:tgtEl>
                                        <p:attrNameLst>
                                          <p:attrName>style.visibility</p:attrName>
                                        </p:attrNameLst>
                                      </p:cBhvr>
                                      <p:to>
                                        <p:strVal val="visible"/>
                                      </p:to>
                                    </p:set>
                                    <p:animEffect transition="in" filter="fade">
                                      <p:cBhvr>
                                        <p:cTn id="130" dur="500"/>
                                        <p:tgtEl>
                                          <p:spTgt spid="177"/>
                                        </p:tgtEl>
                                      </p:cBhvr>
                                    </p:animEffect>
                                  </p:childTnLst>
                                </p:cTn>
                              </p:par>
                              <p:par>
                                <p:cTn id="131" presetID="10" presetClass="entr" presetSubtype="0" fill="hold" grpId="0" nodeType="withEffect">
                                  <p:stCondLst>
                                    <p:cond delay="0"/>
                                  </p:stCondLst>
                                  <p:childTnLst>
                                    <p:set>
                                      <p:cBhvr>
                                        <p:cTn id="132" dur="1" fill="hold">
                                          <p:stCondLst>
                                            <p:cond delay="0"/>
                                          </p:stCondLst>
                                        </p:cTn>
                                        <p:tgtEl>
                                          <p:spTgt spid="176"/>
                                        </p:tgtEl>
                                        <p:attrNameLst>
                                          <p:attrName>style.visibility</p:attrName>
                                        </p:attrNameLst>
                                      </p:cBhvr>
                                      <p:to>
                                        <p:strVal val="visible"/>
                                      </p:to>
                                    </p:set>
                                    <p:animEffect transition="in" filter="fade">
                                      <p:cBhvr>
                                        <p:cTn id="133" dur="500"/>
                                        <p:tgtEl>
                                          <p:spTgt spid="176"/>
                                        </p:tgtEl>
                                      </p:cBhvr>
                                    </p:animEffect>
                                  </p:childTnLst>
                                </p:cTn>
                              </p:par>
                            </p:childTnLst>
                          </p:cTn>
                        </p:par>
                        <p:par>
                          <p:cTn id="134" fill="hold">
                            <p:stCondLst>
                              <p:cond delay="9700"/>
                            </p:stCondLst>
                            <p:childTnLst>
                              <p:par>
                                <p:cTn id="135" presetID="16" presetClass="entr" presetSubtype="21" fill="hold" grpId="0" nodeType="afterEffect">
                                  <p:stCondLst>
                                    <p:cond delay="0"/>
                                  </p:stCondLst>
                                  <p:childTnLst>
                                    <p:set>
                                      <p:cBhvr>
                                        <p:cTn id="136" dur="1" fill="hold">
                                          <p:stCondLst>
                                            <p:cond delay="0"/>
                                          </p:stCondLst>
                                        </p:cTn>
                                        <p:tgtEl>
                                          <p:spTgt spid="178"/>
                                        </p:tgtEl>
                                        <p:attrNameLst>
                                          <p:attrName>style.visibility</p:attrName>
                                        </p:attrNameLst>
                                      </p:cBhvr>
                                      <p:to>
                                        <p:strVal val="visible"/>
                                      </p:to>
                                    </p:set>
                                    <p:animEffect transition="in" filter="barn(inVertical)">
                                      <p:cBhvr>
                                        <p:cTn id="137"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 grpId="0" animBg="1"/>
      <p:bldP spid="181" grpId="0" animBg="1"/>
      <p:bldP spid="185" grpId="0" animBg="1"/>
      <p:bldP spid="175" grpId="0"/>
      <p:bldP spid="176" grpId="0"/>
      <p:bldP spid="177" grpId="0"/>
      <p:bldP spid="178"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d-ID" dirty="0"/>
              <a:t>Core Featured</a:t>
            </a:r>
            <a:r>
              <a:rPr lang="en-US" dirty="0"/>
              <a:t> Infographic</a:t>
            </a:r>
          </a:p>
        </p:txBody>
      </p:sp>
      <p:sp>
        <p:nvSpPr>
          <p:cNvPr id="3" name="Slide Number Placeholder 2"/>
          <p:cNvSpPr>
            <a:spLocks noGrp="1"/>
          </p:cNvSpPr>
          <p:nvPr>
            <p:ph type="sldNum" sz="quarter" idx="12"/>
          </p:nvPr>
        </p:nvSpPr>
        <p:spPr/>
        <p:txBody>
          <a:bodyPr/>
          <a:lstStyle/>
          <a:p>
            <a:fld id="{5DE872C3-2ED1-43FB-B3C4-BA6F078D7CD3}" type="slidenum">
              <a:rPr lang="en-US" smtClean="0"/>
              <a:t>48</a:t>
            </a:fld>
            <a:endParaRPr lang="en-US"/>
          </a:p>
        </p:txBody>
      </p:sp>
      <p:sp>
        <p:nvSpPr>
          <p:cNvPr id="4" name="AutoShape 3"/>
          <p:cNvSpPr>
            <a:spLocks noChangeAspect="1" noChangeArrowheads="1" noTextEdit="1"/>
          </p:cNvSpPr>
          <p:nvPr/>
        </p:nvSpPr>
        <p:spPr bwMode="auto">
          <a:xfrm>
            <a:off x="1791639" y="3054285"/>
            <a:ext cx="4762291" cy="29962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5" name="Group 4"/>
          <p:cNvGrpSpPr/>
          <p:nvPr/>
        </p:nvGrpSpPr>
        <p:grpSpPr>
          <a:xfrm>
            <a:off x="1214157" y="3060635"/>
            <a:ext cx="780704" cy="2989935"/>
            <a:chOff x="1214157" y="3109275"/>
            <a:chExt cx="780704" cy="2989935"/>
          </a:xfrm>
        </p:grpSpPr>
        <p:sp>
          <p:nvSpPr>
            <p:cNvPr id="6" name="Oval 5"/>
            <p:cNvSpPr>
              <a:spLocks noChangeArrowheads="1"/>
            </p:cNvSpPr>
            <p:nvPr/>
          </p:nvSpPr>
          <p:spPr bwMode="auto">
            <a:xfrm>
              <a:off x="1214157" y="3109275"/>
              <a:ext cx="780704" cy="393044"/>
            </a:xfrm>
            <a:prstGeom prst="ellipse">
              <a:avLst/>
            </a:pr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1214157" y="3285986"/>
              <a:ext cx="780704" cy="2813224"/>
            </a:xfrm>
            <a:custGeom>
              <a:avLst/>
              <a:gdLst>
                <a:gd name="T0" fmla="*/ 0 w 30"/>
                <a:gd name="T1" fmla="*/ 0 h 107"/>
                <a:gd name="T2" fmla="*/ 0 w 30"/>
                <a:gd name="T3" fmla="*/ 99 h 107"/>
                <a:gd name="T4" fmla="*/ 15 w 30"/>
                <a:gd name="T5" fmla="*/ 107 h 107"/>
                <a:gd name="T6" fmla="*/ 30 w 30"/>
                <a:gd name="T7" fmla="*/ 99 h 107"/>
                <a:gd name="T8" fmla="*/ 30 w 30"/>
                <a:gd name="T9" fmla="*/ 0 h 107"/>
                <a:gd name="T10" fmla="*/ 15 w 30"/>
                <a:gd name="T11" fmla="*/ 8 h 107"/>
                <a:gd name="T12" fmla="*/ 0 w 30"/>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30" h="107">
                  <a:moveTo>
                    <a:pt x="0" y="0"/>
                  </a:moveTo>
                  <a:cubicBezTo>
                    <a:pt x="0" y="99"/>
                    <a:pt x="0" y="99"/>
                    <a:pt x="0" y="99"/>
                  </a:cubicBezTo>
                  <a:cubicBezTo>
                    <a:pt x="0" y="99"/>
                    <a:pt x="0" y="107"/>
                    <a:pt x="15" y="107"/>
                  </a:cubicBezTo>
                  <a:cubicBezTo>
                    <a:pt x="30" y="107"/>
                    <a:pt x="30" y="99"/>
                    <a:pt x="30" y="99"/>
                  </a:cubicBezTo>
                  <a:cubicBezTo>
                    <a:pt x="30" y="0"/>
                    <a:pt x="30" y="0"/>
                    <a:pt x="30" y="0"/>
                  </a:cubicBezTo>
                  <a:cubicBezTo>
                    <a:pt x="30" y="0"/>
                    <a:pt x="30" y="8"/>
                    <a:pt x="15" y="8"/>
                  </a:cubicBezTo>
                  <a:cubicBezTo>
                    <a:pt x="0" y="8"/>
                    <a:pt x="0" y="0"/>
                    <a:pt x="0" y="0"/>
                  </a:cubicBezTo>
                  <a:close/>
                </a:path>
              </a:pathLst>
            </a:custGeom>
            <a:solidFill>
              <a:schemeClr val="tx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7"/>
          <p:cNvGrpSpPr/>
          <p:nvPr/>
        </p:nvGrpSpPr>
        <p:grpSpPr>
          <a:xfrm>
            <a:off x="1214157" y="4459478"/>
            <a:ext cx="780704" cy="1591092"/>
            <a:chOff x="1214157" y="4508118"/>
            <a:chExt cx="780704" cy="1591092"/>
          </a:xfrm>
        </p:grpSpPr>
        <p:sp>
          <p:nvSpPr>
            <p:cNvPr id="9" name="Oval 8"/>
            <p:cNvSpPr>
              <a:spLocks noChangeArrowheads="1"/>
            </p:cNvSpPr>
            <p:nvPr/>
          </p:nvSpPr>
          <p:spPr bwMode="auto">
            <a:xfrm>
              <a:off x="1214157" y="4508118"/>
              <a:ext cx="780704" cy="395735"/>
            </a:xfrm>
            <a:prstGeom prst="ellipse">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1214157" y="4680484"/>
              <a:ext cx="780704" cy="1418726"/>
            </a:xfrm>
            <a:custGeom>
              <a:avLst/>
              <a:gdLst>
                <a:gd name="T0" fmla="*/ 0 w 30"/>
                <a:gd name="T1" fmla="*/ 0 h 54"/>
                <a:gd name="T2" fmla="*/ 0 w 30"/>
                <a:gd name="T3" fmla="*/ 46 h 54"/>
                <a:gd name="T4" fmla="*/ 15 w 30"/>
                <a:gd name="T5" fmla="*/ 54 h 54"/>
                <a:gd name="T6" fmla="*/ 30 w 30"/>
                <a:gd name="T7" fmla="*/ 46 h 54"/>
                <a:gd name="T8" fmla="*/ 30 w 30"/>
                <a:gd name="T9" fmla="*/ 0 h 54"/>
                <a:gd name="T10" fmla="*/ 15 w 30"/>
                <a:gd name="T11" fmla="*/ 8 h 54"/>
                <a:gd name="T12" fmla="*/ 0 w 30"/>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30" h="54">
                  <a:moveTo>
                    <a:pt x="0" y="0"/>
                  </a:moveTo>
                  <a:cubicBezTo>
                    <a:pt x="0" y="46"/>
                    <a:pt x="0" y="46"/>
                    <a:pt x="0" y="46"/>
                  </a:cubicBezTo>
                  <a:cubicBezTo>
                    <a:pt x="0" y="46"/>
                    <a:pt x="0" y="54"/>
                    <a:pt x="15" y="54"/>
                  </a:cubicBezTo>
                  <a:cubicBezTo>
                    <a:pt x="30" y="54"/>
                    <a:pt x="30" y="46"/>
                    <a:pt x="30" y="46"/>
                  </a:cubicBezTo>
                  <a:cubicBezTo>
                    <a:pt x="30" y="0"/>
                    <a:pt x="30" y="0"/>
                    <a:pt x="30" y="0"/>
                  </a:cubicBezTo>
                  <a:cubicBezTo>
                    <a:pt x="30" y="0"/>
                    <a:pt x="30" y="8"/>
                    <a:pt x="15" y="8"/>
                  </a:cubicBezTo>
                  <a:cubicBezTo>
                    <a:pt x="0" y="8"/>
                    <a:pt x="0" y="0"/>
                    <a:pt x="0"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Group 10"/>
          <p:cNvGrpSpPr/>
          <p:nvPr/>
        </p:nvGrpSpPr>
        <p:grpSpPr>
          <a:xfrm>
            <a:off x="2504594" y="3060635"/>
            <a:ext cx="780704" cy="2989935"/>
            <a:chOff x="2504594" y="3109275"/>
            <a:chExt cx="780704" cy="2989935"/>
          </a:xfrm>
        </p:grpSpPr>
        <p:sp>
          <p:nvSpPr>
            <p:cNvPr id="12" name="Oval 9"/>
            <p:cNvSpPr>
              <a:spLocks noChangeArrowheads="1"/>
            </p:cNvSpPr>
            <p:nvPr/>
          </p:nvSpPr>
          <p:spPr bwMode="auto">
            <a:xfrm>
              <a:off x="2504594" y="3109275"/>
              <a:ext cx="780704" cy="393044"/>
            </a:xfrm>
            <a:prstGeom prst="ellipse">
              <a:avLst/>
            </a:pr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0"/>
            <p:cNvSpPr>
              <a:spLocks/>
            </p:cNvSpPr>
            <p:nvPr/>
          </p:nvSpPr>
          <p:spPr bwMode="auto">
            <a:xfrm>
              <a:off x="2504594" y="3285986"/>
              <a:ext cx="780704" cy="2813224"/>
            </a:xfrm>
            <a:custGeom>
              <a:avLst/>
              <a:gdLst>
                <a:gd name="T0" fmla="*/ 0 w 30"/>
                <a:gd name="T1" fmla="*/ 0 h 107"/>
                <a:gd name="T2" fmla="*/ 0 w 30"/>
                <a:gd name="T3" fmla="*/ 99 h 107"/>
                <a:gd name="T4" fmla="*/ 15 w 30"/>
                <a:gd name="T5" fmla="*/ 107 h 107"/>
                <a:gd name="T6" fmla="*/ 30 w 30"/>
                <a:gd name="T7" fmla="*/ 99 h 107"/>
                <a:gd name="T8" fmla="*/ 30 w 30"/>
                <a:gd name="T9" fmla="*/ 0 h 107"/>
                <a:gd name="T10" fmla="*/ 15 w 30"/>
                <a:gd name="T11" fmla="*/ 8 h 107"/>
                <a:gd name="T12" fmla="*/ 0 w 30"/>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30" h="107">
                  <a:moveTo>
                    <a:pt x="0" y="0"/>
                  </a:moveTo>
                  <a:cubicBezTo>
                    <a:pt x="0" y="99"/>
                    <a:pt x="0" y="99"/>
                    <a:pt x="0" y="99"/>
                  </a:cubicBezTo>
                  <a:cubicBezTo>
                    <a:pt x="0" y="99"/>
                    <a:pt x="0" y="107"/>
                    <a:pt x="15" y="107"/>
                  </a:cubicBezTo>
                  <a:cubicBezTo>
                    <a:pt x="30" y="107"/>
                    <a:pt x="30" y="99"/>
                    <a:pt x="30" y="99"/>
                  </a:cubicBezTo>
                  <a:cubicBezTo>
                    <a:pt x="30" y="0"/>
                    <a:pt x="30" y="0"/>
                    <a:pt x="30" y="0"/>
                  </a:cubicBezTo>
                  <a:cubicBezTo>
                    <a:pt x="30" y="0"/>
                    <a:pt x="30" y="8"/>
                    <a:pt x="15" y="8"/>
                  </a:cubicBezTo>
                  <a:cubicBezTo>
                    <a:pt x="0" y="8"/>
                    <a:pt x="0" y="0"/>
                    <a:pt x="0" y="0"/>
                  </a:cubicBezTo>
                  <a:close/>
                </a:path>
              </a:pathLst>
            </a:custGeom>
            <a:solidFill>
              <a:schemeClr val="tx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Group 13"/>
          <p:cNvGrpSpPr/>
          <p:nvPr/>
        </p:nvGrpSpPr>
        <p:grpSpPr>
          <a:xfrm>
            <a:off x="2504593" y="4850938"/>
            <a:ext cx="780705" cy="1199632"/>
            <a:chOff x="2504593" y="4899578"/>
            <a:chExt cx="780705" cy="1199632"/>
          </a:xfrm>
        </p:grpSpPr>
        <p:sp>
          <p:nvSpPr>
            <p:cNvPr id="15" name="Oval 11"/>
            <p:cNvSpPr>
              <a:spLocks noChangeArrowheads="1"/>
            </p:cNvSpPr>
            <p:nvPr/>
          </p:nvSpPr>
          <p:spPr bwMode="auto">
            <a:xfrm>
              <a:off x="2504593" y="4899578"/>
              <a:ext cx="780703" cy="400222"/>
            </a:xfrm>
            <a:prstGeom prst="ellipse">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2"/>
            <p:cNvSpPr>
              <a:spLocks/>
            </p:cNvSpPr>
            <p:nvPr/>
          </p:nvSpPr>
          <p:spPr bwMode="auto">
            <a:xfrm>
              <a:off x="2504594" y="5100449"/>
              <a:ext cx="780704" cy="998761"/>
            </a:xfrm>
            <a:custGeom>
              <a:avLst/>
              <a:gdLst>
                <a:gd name="T0" fmla="*/ 0 w 30"/>
                <a:gd name="T1" fmla="*/ 0 h 38"/>
                <a:gd name="T2" fmla="*/ 0 w 30"/>
                <a:gd name="T3" fmla="*/ 30 h 38"/>
                <a:gd name="T4" fmla="*/ 15 w 30"/>
                <a:gd name="T5" fmla="*/ 38 h 38"/>
                <a:gd name="T6" fmla="*/ 30 w 30"/>
                <a:gd name="T7" fmla="*/ 30 h 38"/>
                <a:gd name="T8" fmla="*/ 30 w 30"/>
                <a:gd name="T9" fmla="*/ 0 h 38"/>
                <a:gd name="T10" fmla="*/ 15 w 30"/>
                <a:gd name="T11" fmla="*/ 7 h 38"/>
                <a:gd name="T12" fmla="*/ 0 w 30"/>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30" h="38">
                  <a:moveTo>
                    <a:pt x="0" y="0"/>
                  </a:moveTo>
                  <a:cubicBezTo>
                    <a:pt x="0" y="30"/>
                    <a:pt x="0" y="30"/>
                    <a:pt x="0" y="30"/>
                  </a:cubicBezTo>
                  <a:cubicBezTo>
                    <a:pt x="0" y="30"/>
                    <a:pt x="0" y="38"/>
                    <a:pt x="15" y="38"/>
                  </a:cubicBezTo>
                  <a:cubicBezTo>
                    <a:pt x="30" y="38"/>
                    <a:pt x="30" y="30"/>
                    <a:pt x="30" y="30"/>
                  </a:cubicBezTo>
                  <a:cubicBezTo>
                    <a:pt x="30" y="0"/>
                    <a:pt x="30" y="0"/>
                    <a:pt x="30" y="0"/>
                  </a:cubicBezTo>
                  <a:cubicBezTo>
                    <a:pt x="30" y="0"/>
                    <a:pt x="30" y="7"/>
                    <a:pt x="15" y="7"/>
                  </a:cubicBezTo>
                  <a:cubicBezTo>
                    <a:pt x="0" y="7"/>
                    <a:pt x="0" y="0"/>
                    <a:pt x="0"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7" name="Group 16"/>
          <p:cNvGrpSpPr/>
          <p:nvPr/>
        </p:nvGrpSpPr>
        <p:grpSpPr>
          <a:xfrm>
            <a:off x="3794547" y="3060635"/>
            <a:ext cx="783395" cy="2989935"/>
            <a:chOff x="3794547" y="3109275"/>
            <a:chExt cx="783395" cy="2989935"/>
          </a:xfrm>
        </p:grpSpPr>
        <p:sp>
          <p:nvSpPr>
            <p:cNvPr id="18" name="Oval 13"/>
            <p:cNvSpPr>
              <a:spLocks noChangeArrowheads="1"/>
            </p:cNvSpPr>
            <p:nvPr/>
          </p:nvSpPr>
          <p:spPr bwMode="auto">
            <a:xfrm>
              <a:off x="3794547" y="3109275"/>
              <a:ext cx="783395" cy="393044"/>
            </a:xfrm>
            <a:prstGeom prst="ellipse">
              <a:avLst/>
            </a:pr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4"/>
            <p:cNvSpPr>
              <a:spLocks/>
            </p:cNvSpPr>
            <p:nvPr/>
          </p:nvSpPr>
          <p:spPr bwMode="auto">
            <a:xfrm>
              <a:off x="3794547" y="3285986"/>
              <a:ext cx="783395" cy="2813224"/>
            </a:xfrm>
            <a:custGeom>
              <a:avLst/>
              <a:gdLst>
                <a:gd name="T0" fmla="*/ 0 w 30"/>
                <a:gd name="T1" fmla="*/ 0 h 107"/>
                <a:gd name="T2" fmla="*/ 0 w 30"/>
                <a:gd name="T3" fmla="*/ 99 h 107"/>
                <a:gd name="T4" fmla="*/ 15 w 30"/>
                <a:gd name="T5" fmla="*/ 107 h 107"/>
                <a:gd name="T6" fmla="*/ 30 w 30"/>
                <a:gd name="T7" fmla="*/ 99 h 107"/>
                <a:gd name="T8" fmla="*/ 30 w 30"/>
                <a:gd name="T9" fmla="*/ 0 h 107"/>
                <a:gd name="T10" fmla="*/ 15 w 30"/>
                <a:gd name="T11" fmla="*/ 8 h 107"/>
                <a:gd name="T12" fmla="*/ 0 w 30"/>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30" h="107">
                  <a:moveTo>
                    <a:pt x="0" y="0"/>
                  </a:moveTo>
                  <a:cubicBezTo>
                    <a:pt x="0" y="99"/>
                    <a:pt x="0" y="99"/>
                    <a:pt x="0" y="99"/>
                  </a:cubicBezTo>
                  <a:cubicBezTo>
                    <a:pt x="0" y="99"/>
                    <a:pt x="0" y="107"/>
                    <a:pt x="15" y="107"/>
                  </a:cubicBezTo>
                  <a:cubicBezTo>
                    <a:pt x="30" y="107"/>
                    <a:pt x="30" y="99"/>
                    <a:pt x="30" y="99"/>
                  </a:cubicBezTo>
                  <a:cubicBezTo>
                    <a:pt x="30" y="0"/>
                    <a:pt x="30" y="0"/>
                    <a:pt x="30" y="0"/>
                  </a:cubicBezTo>
                  <a:cubicBezTo>
                    <a:pt x="30" y="0"/>
                    <a:pt x="30" y="8"/>
                    <a:pt x="15" y="8"/>
                  </a:cubicBezTo>
                  <a:cubicBezTo>
                    <a:pt x="0" y="8"/>
                    <a:pt x="0" y="0"/>
                    <a:pt x="0" y="0"/>
                  </a:cubicBezTo>
                  <a:close/>
                </a:path>
              </a:pathLst>
            </a:custGeom>
            <a:solidFill>
              <a:schemeClr val="tx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Group 19"/>
          <p:cNvGrpSpPr/>
          <p:nvPr/>
        </p:nvGrpSpPr>
        <p:grpSpPr>
          <a:xfrm>
            <a:off x="3794547" y="3639432"/>
            <a:ext cx="783395" cy="2411138"/>
            <a:chOff x="3794547" y="3688072"/>
            <a:chExt cx="783395" cy="2411138"/>
          </a:xfrm>
        </p:grpSpPr>
        <p:sp>
          <p:nvSpPr>
            <p:cNvPr id="21" name="Oval 15"/>
            <p:cNvSpPr>
              <a:spLocks noChangeArrowheads="1"/>
            </p:cNvSpPr>
            <p:nvPr/>
          </p:nvSpPr>
          <p:spPr bwMode="auto">
            <a:xfrm>
              <a:off x="3794547" y="3688072"/>
              <a:ext cx="783395" cy="419965"/>
            </a:xfrm>
            <a:prstGeom prst="ellipse">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16"/>
            <p:cNvSpPr>
              <a:spLocks/>
            </p:cNvSpPr>
            <p:nvPr/>
          </p:nvSpPr>
          <p:spPr bwMode="auto">
            <a:xfrm>
              <a:off x="3794547" y="3891704"/>
              <a:ext cx="783395" cy="2207506"/>
            </a:xfrm>
            <a:custGeom>
              <a:avLst/>
              <a:gdLst>
                <a:gd name="T0" fmla="*/ 0 w 30"/>
                <a:gd name="T1" fmla="*/ 0 h 84"/>
                <a:gd name="T2" fmla="*/ 0 w 30"/>
                <a:gd name="T3" fmla="*/ 76 h 84"/>
                <a:gd name="T4" fmla="*/ 15 w 30"/>
                <a:gd name="T5" fmla="*/ 84 h 84"/>
                <a:gd name="T6" fmla="*/ 30 w 30"/>
                <a:gd name="T7" fmla="*/ 76 h 84"/>
                <a:gd name="T8" fmla="*/ 30 w 30"/>
                <a:gd name="T9" fmla="*/ 0 h 84"/>
                <a:gd name="T10" fmla="*/ 15 w 30"/>
                <a:gd name="T11" fmla="*/ 8 h 84"/>
                <a:gd name="T12" fmla="*/ 0 w 3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30" h="84">
                  <a:moveTo>
                    <a:pt x="0" y="0"/>
                  </a:moveTo>
                  <a:cubicBezTo>
                    <a:pt x="0" y="76"/>
                    <a:pt x="0" y="76"/>
                    <a:pt x="0" y="76"/>
                  </a:cubicBezTo>
                  <a:cubicBezTo>
                    <a:pt x="0" y="76"/>
                    <a:pt x="0" y="84"/>
                    <a:pt x="15" y="84"/>
                  </a:cubicBezTo>
                  <a:cubicBezTo>
                    <a:pt x="30" y="84"/>
                    <a:pt x="30" y="76"/>
                    <a:pt x="30" y="76"/>
                  </a:cubicBezTo>
                  <a:cubicBezTo>
                    <a:pt x="30" y="0"/>
                    <a:pt x="30" y="0"/>
                    <a:pt x="30" y="0"/>
                  </a:cubicBezTo>
                  <a:cubicBezTo>
                    <a:pt x="30" y="0"/>
                    <a:pt x="30" y="8"/>
                    <a:pt x="15" y="8"/>
                  </a:cubicBezTo>
                  <a:cubicBezTo>
                    <a:pt x="0" y="8"/>
                    <a:pt x="0" y="0"/>
                    <a:pt x="0"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3" name="Group 22"/>
          <p:cNvGrpSpPr/>
          <p:nvPr/>
        </p:nvGrpSpPr>
        <p:grpSpPr>
          <a:xfrm>
            <a:off x="5086028" y="3060635"/>
            <a:ext cx="780704" cy="2989935"/>
            <a:chOff x="5086028" y="3109275"/>
            <a:chExt cx="780704" cy="2989935"/>
          </a:xfrm>
        </p:grpSpPr>
        <p:sp>
          <p:nvSpPr>
            <p:cNvPr id="24" name="Oval 17"/>
            <p:cNvSpPr>
              <a:spLocks noChangeArrowheads="1"/>
            </p:cNvSpPr>
            <p:nvPr/>
          </p:nvSpPr>
          <p:spPr bwMode="auto">
            <a:xfrm>
              <a:off x="5086028" y="3109275"/>
              <a:ext cx="780704" cy="393044"/>
            </a:xfrm>
            <a:prstGeom prst="ellipse">
              <a:avLst/>
            </a:pr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8"/>
            <p:cNvSpPr>
              <a:spLocks/>
            </p:cNvSpPr>
            <p:nvPr/>
          </p:nvSpPr>
          <p:spPr bwMode="auto">
            <a:xfrm>
              <a:off x="5086028" y="3285986"/>
              <a:ext cx="780704" cy="2813224"/>
            </a:xfrm>
            <a:custGeom>
              <a:avLst/>
              <a:gdLst>
                <a:gd name="T0" fmla="*/ 0 w 30"/>
                <a:gd name="T1" fmla="*/ 0 h 107"/>
                <a:gd name="T2" fmla="*/ 0 w 30"/>
                <a:gd name="T3" fmla="*/ 99 h 107"/>
                <a:gd name="T4" fmla="*/ 15 w 30"/>
                <a:gd name="T5" fmla="*/ 107 h 107"/>
                <a:gd name="T6" fmla="*/ 30 w 30"/>
                <a:gd name="T7" fmla="*/ 99 h 107"/>
                <a:gd name="T8" fmla="*/ 30 w 30"/>
                <a:gd name="T9" fmla="*/ 0 h 107"/>
                <a:gd name="T10" fmla="*/ 15 w 30"/>
                <a:gd name="T11" fmla="*/ 8 h 107"/>
                <a:gd name="T12" fmla="*/ 0 w 30"/>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30" h="107">
                  <a:moveTo>
                    <a:pt x="0" y="0"/>
                  </a:moveTo>
                  <a:cubicBezTo>
                    <a:pt x="0" y="99"/>
                    <a:pt x="0" y="99"/>
                    <a:pt x="0" y="99"/>
                  </a:cubicBezTo>
                  <a:cubicBezTo>
                    <a:pt x="0" y="99"/>
                    <a:pt x="0" y="107"/>
                    <a:pt x="15" y="107"/>
                  </a:cubicBezTo>
                  <a:cubicBezTo>
                    <a:pt x="30" y="107"/>
                    <a:pt x="30" y="99"/>
                    <a:pt x="30" y="99"/>
                  </a:cubicBezTo>
                  <a:cubicBezTo>
                    <a:pt x="30" y="0"/>
                    <a:pt x="30" y="0"/>
                    <a:pt x="30" y="0"/>
                  </a:cubicBezTo>
                  <a:cubicBezTo>
                    <a:pt x="30" y="0"/>
                    <a:pt x="30" y="8"/>
                    <a:pt x="15" y="8"/>
                  </a:cubicBezTo>
                  <a:cubicBezTo>
                    <a:pt x="0" y="8"/>
                    <a:pt x="0" y="0"/>
                    <a:pt x="0" y="0"/>
                  </a:cubicBezTo>
                  <a:close/>
                </a:path>
              </a:pathLst>
            </a:custGeom>
            <a:solidFill>
              <a:schemeClr val="tx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6" name="Group 25"/>
          <p:cNvGrpSpPr/>
          <p:nvPr/>
        </p:nvGrpSpPr>
        <p:grpSpPr>
          <a:xfrm>
            <a:off x="5083445" y="4262768"/>
            <a:ext cx="783287" cy="1787802"/>
            <a:chOff x="5083445" y="4311408"/>
            <a:chExt cx="783287" cy="1787802"/>
          </a:xfrm>
        </p:grpSpPr>
        <p:sp>
          <p:nvSpPr>
            <p:cNvPr id="27" name="Oval 19"/>
            <p:cNvSpPr>
              <a:spLocks noChangeArrowheads="1"/>
            </p:cNvSpPr>
            <p:nvPr/>
          </p:nvSpPr>
          <p:spPr bwMode="auto">
            <a:xfrm>
              <a:off x="5083445" y="4311408"/>
              <a:ext cx="783287" cy="402499"/>
            </a:xfrm>
            <a:prstGeom prst="ellipse">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20"/>
            <p:cNvSpPr>
              <a:spLocks/>
            </p:cNvSpPr>
            <p:nvPr/>
          </p:nvSpPr>
          <p:spPr bwMode="auto">
            <a:xfrm>
              <a:off x="5086028" y="4494730"/>
              <a:ext cx="780704" cy="1604480"/>
            </a:xfrm>
            <a:custGeom>
              <a:avLst/>
              <a:gdLst>
                <a:gd name="T0" fmla="*/ 0 w 30"/>
                <a:gd name="T1" fmla="*/ 0 h 61"/>
                <a:gd name="T2" fmla="*/ 0 w 30"/>
                <a:gd name="T3" fmla="*/ 53 h 61"/>
                <a:gd name="T4" fmla="*/ 15 w 30"/>
                <a:gd name="T5" fmla="*/ 61 h 61"/>
                <a:gd name="T6" fmla="*/ 30 w 30"/>
                <a:gd name="T7" fmla="*/ 53 h 61"/>
                <a:gd name="T8" fmla="*/ 30 w 30"/>
                <a:gd name="T9" fmla="*/ 0 h 61"/>
                <a:gd name="T10" fmla="*/ 15 w 30"/>
                <a:gd name="T11" fmla="*/ 7 h 61"/>
                <a:gd name="T12" fmla="*/ 0 w 30"/>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30" h="61">
                  <a:moveTo>
                    <a:pt x="0" y="0"/>
                  </a:moveTo>
                  <a:cubicBezTo>
                    <a:pt x="0" y="53"/>
                    <a:pt x="0" y="53"/>
                    <a:pt x="0" y="53"/>
                  </a:cubicBezTo>
                  <a:cubicBezTo>
                    <a:pt x="0" y="53"/>
                    <a:pt x="0" y="61"/>
                    <a:pt x="15" y="61"/>
                  </a:cubicBezTo>
                  <a:cubicBezTo>
                    <a:pt x="30" y="61"/>
                    <a:pt x="30" y="53"/>
                    <a:pt x="30" y="53"/>
                  </a:cubicBezTo>
                  <a:cubicBezTo>
                    <a:pt x="30" y="0"/>
                    <a:pt x="30" y="0"/>
                    <a:pt x="30" y="0"/>
                  </a:cubicBezTo>
                  <a:cubicBezTo>
                    <a:pt x="30" y="0"/>
                    <a:pt x="30" y="7"/>
                    <a:pt x="15" y="7"/>
                  </a:cubicBezTo>
                  <a:cubicBezTo>
                    <a:pt x="0" y="7"/>
                    <a:pt x="0" y="0"/>
                    <a:pt x="0" y="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9" name="Freeform 6"/>
          <p:cNvSpPr>
            <a:spLocks/>
          </p:cNvSpPr>
          <p:nvPr/>
        </p:nvSpPr>
        <p:spPr bwMode="auto">
          <a:xfrm>
            <a:off x="936130" y="2517425"/>
            <a:ext cx="607598" cy="386502"/>
          </a:xfrm>
          <a:custGeom>
            <a:avLst/>
            <a:gdLst>
              <a:gd name="T0" fmla="*/ 737 w 769"/>
              <a:gd name="T1" fmla="*/ 91 h 489"/>
              <a:gd name="T2" fmla="*/ 369 w 769"/>
              <a:gd name="T3" fmla="*/ 83 h 489"/>
              <a:gd name="T4" fmla="*/ 163 w 769"/>
              <a:gd name="T5" fmla="*/ 0 h 489"/>
              <a:gd name="T6" fmla="*/ 26 w 769"/>
              <a:gd name="T7" fmla="*/ 122 h 489"/>
              <a:gd name="T8" fmla="*/ 0 w 769"/>
              <a:gd name="T9" fmla="*/ 186 h 489"/>
              <a:gd name="T10" fmla="*/ 0 w 769"/>
              <a:gd name="T11" fmla="*/ 223 h 489"/>
              <a:gd name="T12" fmla="*/ 237 w 769"/>
              <a:gd name="T13" fmla="*/ 469 h 489"/>
              <a:gd name="T14" fmla="*/ 297 w 769"/>
              <a:gd name="T15" fmla="*/ 489 h 489"/>
              <a:gd name="T16" fmla="*/ 360 w 769"/>
              <a:gd name="T17" fmla="*/ 454 h 489"/>
              <a:gd name="T18" fmla="*/ 660 w 769"/>
              <a:gd name="T19" fmla="*/ 154 h 489"/>
              <a:gd name="T20" fmla="*/ 769 w 769"/>
              <a:gd name="T21" fmla="*/ 154 h 489"/>
              <a:gd name="T22" fmla="*/ 737 w 769"/>
              <a:gd name="T23" fmla="*/ 91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9" h="489">
                <a:moveTo>
                  <a:pt x="737" y="91"/>
                </a:moveTo>
                <a:cubicBezTo>
                  <a:pt x="657" y="47"/>
                  <a:pt x="449" y="92"/>
                  <a:pt x="369" y="83"/>
                </a:cubicBezTo>
                <a:cubicBezTo>
                  <a:pt x="288" y="74"/>
                  <a:pt x="163" y="0"/>
                  <a:pt x="163" y="0"/>
                </a:cubicBezTo>
                <a:cubicBezTo>
                  <a:pt x="26" y="122"/>
                  <a:pt x="26" y="122"/>
                  <a:pt x="26" y="122"/>
                </a:cubicBezTo>
                <a:cubicBezTo>
                  <a:pt x="0" y="186"/>
                  <a:pt x="0" y="186"/>
                  <a:pt x="0" y="186"/>
                </a:cubicBezTo>
                <a:cubicBezTo>
                  <a:pt x="0" y="223"/>
                  <a:pt x="0" y="223"/>
                  <a:pt x="0" y="223"/>
                </a:cubicBezTo>
                <a:cubicBezTo>
                  <a:pt x="237" y="469"/>
                  <a:pt x="237" y="469"/>
                  <a:pt x="237" y="469"/>
                </a:cubicBezTo>
                <a:cubicBezTo>
                  <a:pt x="297" y="489"/>
                  <a:pt x="297" y="489"/>
                  <a:pt x="297" y="489"/>
                </a:cubicBezTo>
                <a:cubicBezTo>
                  <a:pt x="360" y="454"/>
                  <a:pt x="360" y="454"/>
                  <a:pt x="360" y="454"/>
                </a:cubicBezTo>
                <a:cubicBezTo>
                  <a:pt x="660" y="154"/>
                  <a:pt x="660" y="154"/>
                  <a:pt x="660" y="154"/>
                </a:cubicBezTo>
                <a:cubicBezTo>
                  <a:pt x="769" y="154"/>
                  <a:pt x="769" y="154"/>
                  <a:pt x="769" y="154"/>
                </a:cubicBezTo>
                <a:lnTo>
                  <a:pt x="737" y="9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6"/>
          <p:cNvSpPr>
            <a:spLocks/>
          </p:cNvSpPr>
          <p:nvPr/>
        </p:nvSpPr>
        <p:spPr bwMode="auto">
          <a:xfrm>
            <a:off x="2250394" y="2517425"/>
            <a:ext cx="607598" cy="386502"/>
          </a:xfrm>
          <a:custGeom>
            <a:avLst/>
            <a:gdLst>
              <a:gd name="T0" fmla="*/ 737 w 769"/>
              <a:gd name="T1" fmla="*/ 91 h 489"/>
              <a:gd name="T2" fmla="*/ 369 w 769"/>
              <a:gd name="T3" fmla="*/ 83 h 489"/>
              <a:gd name="T4" fmla="*/ 163 w 769"/>
              <a:gd name="T5" fmla="*/ 0 h 489"/>
              <a:gd name="T6" fmla="*/ 26 w 769"/>
              <a:gd name="T7" fmla="*/ 122 h 489"/>
              <a:gd name="T8" fmla="*/ 0 w 769"/>
              <a:gd name="T9" fmla="*/ 186 h 489"/>
              <a:gd name="T10" fmla="*/ 0 w 769"/>
              <a:gd name="T11" fmla="*/ 223 h 489"/>
              <a:gd name="T12" fmla="*/ 237 w 769"/>
              <a:gd name="T13" fmla="*/ 469 h 489"/>
              <a:gd name="T14" fmla="*/ 297 w 769"/>
              <a:gd name="T15" fmla="*/ 489 h 489"/>
              <a:gd name="T16" fmla="*/ 360 w 769"/>
              <a:gd name="T17" fmla="*/ 454 h 489"/>
              <a:gd name="T18" fmla="*/ 660 w 769"/>
              <a:gd name="T19" fmla="*/ 154 h 489"/>
              <a:gd name="T20" fmla="*/ 769 w 769"/>
              <a:gd name="T21" fmla="*/ 154 h 489"/>
              <a:gd name="T22" fmla="*/ 737 w 769"/>
              <a:gd name="T23" fmla="*/ 91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9" h="489">
                <a:moveTo>
                  <a:pt x="737" y="91"/>
                </a:moveTo>
                <a:cubicBezTo>
                  <a:pt x="657" y="47"/>
                  <a:pt x="449" y="92"/>
                  <a:pt x="369" y="83"/>
                </a:cubicBezTo>
                <a:cubicBezTo>
                  <a:pt x="288" y="74"/>
                  <a:pt x="163" y="0"/>
                  <a:pt x="163" y="0"/>
                </a:cubicBezTo>
                <a:cubicBezTo>
                  <a:pt x="26" y="122"/>
                  <a:pt x="26" y="122"/>
                  <a:pt x="26" y="122"/>
                </a:cubicBezTo>
                <a:cubicBezTo>
                  <a:pt x="0" y="186"/>
                  <a:pt x="0" y="186"/>
                  <a:pt x="0" y="186"/>
                </a:cubicBezTo>
                <a:cubicBezTo>
                  <a:pt x="0" y="223"/>
                  <a:pt x="0" y="223"/>
                  <a:pt x="0" y="223"/>
                </a:cubicBezTo>
                <a:cubicBezTo>
                  <a:pt x="237" y="469"/>
                  <a:pt x="237" y="469"/>
                  <a:pt x="237" y="469"/>
                </a:cubicBezTo>
                <a:cubicBezTo>
                  <a:pt x="297" y="489"/>
                  <a:pt x="297" y="489"/>
                  <a:pt x="297" y="489"/>
                </a:cubicBezTo>
                <a:cubicBezTo>
                  <a:pt x="360" y="454"/>
                  <a:pt x="360" y="454"/>
                  <a:pt x="360" y="454"/>
                </a:cubicBezTo>
                <a:cubicBezTo>
                  <a:pt x="660" y="154"/>
                  <a:pt x="660" y="154"/>
                  <a:pt x="660" y="154"/>
                </a:cubicBezTo>
                <a:cubicBezTo>
                  <a:pt x="769" y="154"/>
                  <a:pt x="769" y="154"/>
                  <a:pt x="769" y="154"/>
                </a:cubicBezTo>
                <a:lnTo>
                  <a:pt x="737" y="9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6"/>
          <p:cNvSpPr>
            <a:spLocks/>
          </p:cNvSpPr>
          <p:nvPr/>
        </p:nvSpPr>
        <p:spPr bwMode="auto">
          <a:xfrm>
            <a:off x="3555007" y="2517425"/>
            <a:ext cx="607598" cy="386502"/>
          </a:xfrm>
          <a:custGeom>
            <a:avLst/>
            <a:gdLst>
              <a:gd name="T0" fmla="*/ 737 w 769"/>
              <a:gd name="T1" fmla="*/ 91 h 489"/>
              <a:gd name="T2" fmla="*/ 369 w 769"/>
              <a:gd name="T3" fmla="*/ 83 h 489"/>
              <a:gd name="T4" fmla="*/ 163 w 769"/>
              <a:gd name="T5" fmla="*/ 0 h 489"/>
              <a:gd name="T6" fmla="*/ 26 w 769"/>
              <a:gd name="T7" fmla="*/ 122 h 489"/>
              <a:gd name="T8" fmla="*/ 0 w 769"/>
              <a:gd name="T9" fmla="*/ 186 h 489"/>
              <a:gd name="T10" fmla="*/ 0 w 769"/>
              <a:gd name="T11" fmla="*/ 223 h 489"/>
              <a:gd name="T12" fmla="*/ 237 w 769"/>
              <a:gd name="T13" fmla="*/ 469 h 489"/>
              <a:gd name="T14" fmla="*/ 297 w 769"/>
              <a:gd name="T15" fmla="*/ 489 h 489"/>
              <a:gd name="T16" fmla="*/ 360 w 769"/>
              <a:gd name="T17" fmla="*/ 454 h 489"/>
              <a:gd name="T18" fmla="*/ 660 w 769"/>
              <a:gd name="T19" fmla="*/ 154 h 489"/>
              <a:gd name="T20" fmla="*/ 769 w 769"/>
              <a:gd name="T21" fmla="*/ 154 h 489"/>
              <a:gd name="T22" fmla="*/ 737 w 769"/>
              <a:gd name="T23" fmla="*/ 91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9" h="489">
                <a:moveTo>
                  <a:pt x="737" y="91"/>
                </a:moveTo>
                <a:cubicBezTo>
                  <a:pt x="657" y="47"/>
                  <a:pt x="449" y="92"/>
                  <a:pt x="369" y="83"/>
                </a:cubicBezTo>
                <a:cubicBezTo>
                  <a:pt x="288" y="74"/>
                  <a:pt x="163" y="0"/>
                  <a:pt x="163" y="0"/>
                </a:cubicBezTo>
                <a:cubicBezTo>
                  <a:pt x="26" y="122"/>
                  <a:pt x="26" y="122"/>
                  <a:pt x="26" y="122"/>
                </a:cubicBezTo>
                <a:cubicBezTo>
                  <a:pt x="0" y="186"/>
                  <a:pt x="0" y="186"/>
                  <a:pt x="0" y="186"/>
                </a:cubicBezTo>
                <a:cubicBezTo>
                  <a:pt x="0" y="223"/>
                  <a:pt x="0" y="223"/>
                  <a:pt x="0" y="223"/>
                </a:cubicBezTo>
                <a:cubicBezTo>
                  <a:pt x="237" y="469"/>
                  <a:pt x="237" y="469"/>
                  <a:pt x="237" y="469"/>
                </a:cubicBezTo>
                <a:cubicBezTo>
                  <a:pt x="297" y="489"/>
                  <a:pt x="297" y="489"/>
                  <a:pt x="297" y="489"/>
                </a:cubicBezTo>
                <a:cubicBezTo>
                  <a:pt x="360" y="454"/>
                  <a:pt x="360" y="454"/>
                  <a:pt x="360" y="454"/>
                </a:cubicBezTo>
                <a:cubicBezTo>
                  <a:pt x="660" y="154"/>
                  <a:pt x="660" y="154"/>
                  <a:pt x="660" y="154"/>
                </a:cubicBezTo>
                <a:cubicBezTo>
                  <a:pt x="769" y="154"/>
                  <a:pt x="769" y="154"/>
                  <a:pt x="769" y="154"/>
                </a:cubicBezTo>
                <a:lnTo>
                  <a:pt x="737" y="9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6"/>
          <p:cNvSpPr>
            <a:spLocks/>
          </p:cNvSpPr>
          <p:nvPr/>
        </p:nvSpPr>
        <p:spPr bwMode="auto">
          <a:xfrm>
            <a:off x="4878737" y="2517425"/>
            <a:ext cx="607598" cy="386502"/>
          </a:xfrm>
          <a:custGeom>
            <a:avLst/>
            <a:gdLst>
              <a:gd name="T0" fmla="*/ 737 w 769"/>
              <a:gd name="T1" fmla="*/ 91 h 489"/>
              <a:gd name="T2" fmla="*/ 369 w 769"/>
              <a:gd name="T3" fmla="*/ 83 h 489"/>
              <a:gd name="T4" fmla="*/ 163 w 769"/>
              <a:gd name="T5" fmla="*/ 0 h 489"/>
              <a:gd name="T6" fmla="*/ 26 w 769"/>
              <a:gd name="T7" fmla="*/ 122 h 489"/>
              <a:gd name="T8" fmla="*/ 0 w 769"/>
              <a:gd name="T9" fmla="*/ 186 h 489"/>
              <a:gd name="T10" fmla="*/ 0 w 769"/>
              <a:gd name="T11" fmla="*/ 223 h 489"/>
              <a:gd name="T12" fmla="*/ 237 w 769"/>
              <a:gd name="T13" fmla="*/ 469 h 489"/>
              <a:gd name="T14" fmla="*/ 297 w 769"/>
              <a:gd name="T15" fmla="*/ 489 h 489"/>
              <a:gd name="T16" fmla="*/ 360 w 769"/>
              <a:gd name="T17" fmla="*/ 454 h 489"/>
              <a:gd name="T18" fmla="*/ 660 w 769"/>
              <a:gd name="T19" fmla="*/ 154 h 489"/>
              <a:gd name="T20" fmla="*/ 769 w 769"/>
              <a:gd name="T21" fmla="*/ 154 h 489"/>
              <a:gd name="T22" fmla="*/ 737 w 769"/>
              <a:gd name="T23" fmla="*/ 91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9" h="489">
                <a:moveTo>
                  <a:pt x="737" y="91"/>
                </a:moveTo>
                <a:cubicBezTo>
                  <a:pt x="657" y="47"/>
                  <a:pt x="449" y="92"/>
                  <a:pt x="369" y="83"/>
                </a:cubicBezTo>
                <a:cubicBezTo>
                  <a:pt x="288" y="74"/>
                  <a:pt x="163" y="0"/>
                  <a:pt x="163" y="0"/>
                </a:cubicBezTo>
                <a:cubicBezTo>
                  <a:pt x="26" y="122"/>
                  <a:pt x="26" y="122"/>
                  <a:pt x="26" y="122"/>
                </a:cubicBezTo>
                <a:cubicBezTo>
                  <a:pt x="0" y="186"/>
                  <a:pt x="0" y="186"/>
                  <a:pt x="0" y="186"/>
                </a:cubicBezTo>
                <a:cubicBezTo>
                  <a:pt x="0" y="223"/>
                  <a:pt x="0" y="223"/>
                  <a:pt x="0" y="223"/>
                </a:cubicBezTo>
                <a:cubicBezTo>
                  <a:pt x="237" y="469"/>
                  <a:pt x="237" y="469"/>
                  <a:pt x="237" y="469"/>
                </a:cubicBezTo>
                <a:cubicBezTo>
                  <a:pt x="297" y="489"/>
                  <a:pt x="297" y="489"/>
                  <a:pt x="297" y="489"/>
                </a:cubicBezTo>
                <a:cubicBezTo>
                  <a:pt x="360" y="454"/>
                  <a:pt x="360" y="454"/>
                  <a:pt x="360" y="454"/>
                </a:cubicBezTo>
                <a:cubicBezTo>
                  <a:pt x="660" y="154"/>
                  <a:pt x="660" y="154"/>
                  <a:pt x="660" y="154"/>
                </a:cubicBezTo>
                <a:cubicBezTo>
                  <a:pt x="769" y="154"/>
                  <a:pt x="769" y="154"/>
                  <a:pt x="769" y="154"/>
                </a:cubicBezTo>
                <a:lnTo>
                  <a:pt x="737" y="91"/>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7"/>
          <p:cNvSpPr>
            <a:spLocks/>
          </p:cNvSpPr>
          <p:nvPr/>
        </p:nvSpPr>
        <p:spPr bwMode="auto">
          <a:xfrm>
            <a:off x="4121002" y="2689317"/>
            <a:ext cx="172939" cy="287229"/>
          </a:xfrm>
          <a:custGeom>
            <a:avLst/>
            <a:gdLst>
              <a:gd name="T0" fmla="*/ 48 w 48"/>
              <a:gd name="T1" fmla="*/ 56 h 80"/>
              <a:gd name="T2" fmla="*/ 24 w 48"/>
              <a:gd name="T3" fmla="*/ 80 h 80"/>
              <a:gd name="T4" fmla="*/ 0 w 48"/>
              <a:gd name="T5" fmla="*/ 56 h 80"/>
              <a:gd name="T6" fmla="*/ 24 w 48"/>
              <a:gd name="T7" fmla="*/ 0 h 80"/>
              <a:gd name="T8" fmla="*/ 48 w 48"/>
              <a:gd name="T9" fmla="*/ 56 h 80"/>
            </a:gdLst>
            <a:ahLst/>
            <a:cxnLst>
              <a:cxn ang="0">
                <a:pos x="T0" y="T1"/>
              </a:cxn>
              <a:cxn ang="0">
                <a:pos x="T2" y="T3"/>
              </a:cxn>
              <a:cxn ang="0">
                <a:pos x="T4" y="T5"/>
              </a:cxn>
              <a:cxn ang="0">
                <a:pos x="T6" y="T7"/>
              </a:cxn>
              <a:cxn ang="0">
                <a:pos x="T8" y="T9"/>
              </a:cxn>
            </a:cxnLst>
            <a:rect l="0" t="0" r="r" b="b"/>
            <a:pathLst>
              <a:path w="48" h="80">
                <a:moveTo>
                  <a:pt x="48" y="56"/>
                </a:moveTo>
                <a:cubicBezTo>
                  <a:pt x="48" y="70"/>
                  <a:pt x="38" y="80"/>
                  <a:pt x="24" y="80"/>
                </a:cubicBezTo>
                <a:cubicBezTo>
                  <a:pt x="10" y="80"/>
                  <a:pt x="0" y="70"/>
                  <a:pt x="0" y="56"/>
                </a:cubicBezTo>
                <a:cubicBezTo>
                  <a:pt x="0" y="42"/>
                  <a:pt x="24" y="0"/>
                  <a:pt x="24" y="0"/>
                </a:cubicBezTo>
                <a:cubicBezTo>
                  <a:pt x="24" y="0"/>
                  <a:pt x="48" y="42"/>
                  <a:pt x="48" y="56"/>
                </a:cubicBezTo>
                <a:close/>
              </a:path>
            </a:pathLst>
          </a:custGeom>
          <a:solidFill>
            <a:schemeClr val="accent3"/>
          </a:solidFill>
          <a:ln w="30163"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4" name="Freeform 7"/>
          <p:cNvSpPr>
            <a:spLocks/>
          </p:cNvSpPr>
          <p:nvPr/>
        </p:nvSpPr>
        <p:spPr bwMode="auto">
          <a:xfrm>
            <a:off x="5428039" y="2690987"/>
            <a:ext cx="172939" cy="287229"/>
          </a:xfrm>
          <a:custGeom>
            <a:avLst/>
            <a:gdLst>
              <a:gd name="T0" fmla="*/ 48 w 48"/>
              <a:gd name="T1" fmla="*/ 56 h 80"/>
              <a:gd name="T2" fmla="*/ 24 w 48"/>
              <a:gd name="T3" fmla="*/ 80 h 80"/>
              <a:gd name="T4" fmla="*/ 0 w 48"/>
              <a:gd name="T5" fmla="*/ 56 h 80"/>
              <a:gd name="T6" fmla="*/ 24 w 48"/>
              <a:gd name="T7" fmla="*/ 0 h 80"/>
              <a:gd name="T8" fmla="*/ 48 w 48"/>
              <a:gd name="T9" fmla="*/ 56 h 80"/>
            </a:gdLst>
            <a:ahLst/>
            <a:cxnLst>
              <a:cxn ang="0">
                <a:pos x="T0" y="T1"/>
              </a:cxn>
              <a:cxn ang="0">
                <a:pos x="T2" y="T3"/>
              </a:cxn>
              <a:cxn ang="0">
                <a:pos x="T4" y="T5"/>
              </a:cxn>
              <a:cxn ang="0">
                <a:pos x="T6" y="T7"/>
              </a:cxn>
              <a:cxn ang="0">
                <a:pos x="T8" y="T9"/>
              </a:cxn>
            </a:cxnLst>
            <a:rect l="0" t="0" r="r" b="b"/>
            <a:pathLst>
              <a:path w="48" h="80">
                <a:moveTo>
                  <a:pt x="48" y="56"/>
                </a:moveTo>
                <a:cubicBezTo>
                  <a:pt x="48" y="70"/>
                  <a:pt x="38" y="80"/>
                  <a:pt x="24" y="80"/>
                </a:cubicBezTo>
                <a:cubicBezTo>
                  <a:pt x="10" y="80"/>
                  <a:pt x="0" y="70"/>
                  <a:pt x="0" y="56"/>
                </a:cubicBezTo>
                <a:cubicBezTo>
                  <a:pt x="0" y="42"/>
                  <a:pt x="24" y="0"/>
                  <a:pt x="24" y="0"/>
                </a:cubicBezTo>
                <a:cubicBezTo>
                  <a:pt x="24" y="0"/>
                  <a:pt x="48" y="42"/>
                  <a:pt x="48" y="56"/>
                </a:cubicBezTo>
                <a:close/>
              </a:path>
            </a:pathLst>
          </a:custGeom>
          <a:solidFill>
            <a:schemeClr val="accent5"/>
          </a:solidFill>
          <a:ln w="30163" cap="rnd">
            <a:solidFill>
              <a:schemeClr val="accent5"/>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5" name="Freeform 7"/>
          <p:cNvSpPr>
            <a:spLocks/>
          </p:cNvSpPr>
          <p:nvPr/>
        </p:nvSpPr>
        <p:spPr bwMode="auto">
          <a:xfrm>
            <a:off x="1493779" y="2689317"/>
            <a:ext cx="172939" cy="287229"/>
          </a:xfrm>
          <a:custGeom>
            <a:avLst/>
            <a:gdLst>
              <a:gd name="T0" fmla="*/ 48 w 48"/>
              <a:gd name="T1" fmla="*/ 56 h 80"/>
              <a:gd name="T2" fmla="*/ 24 w 48"/>
              <a:gd name="T3" fmla="*/ 80 h 80"/>
              <a:gd name="T4" fmla="*/ 0 w 48"/>
              <a:gd name="T5" fmla="*/ 56 h 80"/>
              <a:gd name="T6" fmla="*/ 24 w 48"/>
              <a:gd name="T7" fmla="*/ 0 h 80"/>
              <a:gd name="T8" fmla="*/ 48 w 48"/>
              <a:gd name="T9" fmla="*/ 56 h 80"/>
            </a:gdLst>
            <a:ahLst/>
            <a:cxnLst>
              <a:cxn ang="0">
                <a:pos x="T0" y="T1"/>
              </a:cxn>
              <a:cxn ang="0">
                <a:pos x="T2" y="T3"/>
              </a:cxn>
              <a:cxn ang="0">
                <a:pos x="T4" y="T5"/>
              </a:cxn>
              <a:cxn ang="0">
                <a:pos x="T6" y="T7"/>
              </a:cxn>
              <a:cxn ang="0">
                <a:pos x="T8" y="T9"/>
              </a:cxn>
            </a:cxnLst>
            <a:rect l="0" t="0" r="r" b="b"/>
            <a:pathLst>
              <a:path w="48" h="80">
                <a:moveTo>
                  <a:pt x="48" y="56"/>
                </a:moveTo>
                <a:cubicBezTo>
                  <a:pt x="48" y="70"/>
                  <a:pt x="38" y="80"/>
                  <a:pt x="24" y="80"/>
                </a:cubicBezTo>
                <a:cubicBezTo>
                  <a:pt x="10" y="80"/>
                  <a:pt x="0" y="70"/>
                  <a:pt x="0" y="56"/>
                </a:cubicBezTo>
                <a:cubicBezTo>
                  <a:pt x="0" y="42"/>
                  <a:pt x="24" y="0"/>
                  <a:pt x="24" y="0"/>
                </a:cubicBezTo>
                <a:cubicBezTo>
                  <a:pt x="24" y="0"/>
                  <a:pt x="48" y="42"/>
                  <a:pt x="48" y="56"/>
                </a:cubicBezTo>
                <a:close/>
              </a:path>
            </a:pathLst>
          </a:custGeom>
          <a:solidFill>
            <a:schemeClr val="accent1"/>
          </a:solidFill>
          <a:ln w="30163"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6" name="Freeform 7"/>
          <p:cNvSpPr>
            <a:spLocks/>
          </p:cNvSpPr>
          <p:nvPr/>
        </p:nvSpPr>
        <p:spPr bwMode="auto">
          <a:xfrm>
            <a:off x="2808043" y="2697754"/>
            <a:ext cx="172939" cy="287229"/>
          </a:xfrm>
          <a:custGeom>
            <a:avLst/>
            <a:gdLst>
              <a:gd name="T0" fmla="*/ 48 w 48"/>
              <a:gd name="T1" fmla="*/ 56 h 80"/>
              <a:gd name="T2" fmla="*/ 24 w 48"/>
              <a:gd name="T3" fmla="*/ 80 h 80"/>
              <a:gd name="T4" fmla="*/ 0 w 48"/>
              <a:gd name="T5" fmla="*/ 56 h 80"/>
              <a:gd name="T6" fmla="*/ 24 w 48"/>
              <a:gd name="T7" fmla="*/ 0 h 80"/>
              <a:gd name="T8" fmla="*/ 48 w 48"/>
              <a:gd name="T9" fmla="*/ 56 h 80"/>
            </a:gdLst>
            <a:ahLst/>
            <a:cxnLst>
              <a:cxn ang="0">
                <a:pos x="T0" y="T1"/>
              </a:cxn>
              <a:cxn ang="0">
                <a:pos x="T2" y="T3"/>
              </a:cxn>
              <a:cxn ang="0">
                <a:pos x="T4" y="T5"/>
              </a:cxn>
              <a:cxn ang="0">
                <a:pos x="T6" y="T7"/>
              </a:cxn>
              <a:cxn ang="0">
                <a:pos x="T8" y="T9"/>
              </a:cxn>
            </a:cxnLst>
            <a:rect l="0" t="0" r="r" b="b"/>
            <a:pathLst>
              <a:path w="48" h="80">
                <a:moveTo>
                  <a:pt x="48" y="56"/>
                </a:moveTo>
                <a:cubicBezTo>
                  <a:pt x="48" y="70"/>
                  <a:pt x="38" y="80"/>
                  <a:pt x="24" y="80"/>
                </a:cubicBezTo>
                <a:cubicBezTo>
                  <a:pt x="10" y="80"/>
                  <a:pt x="0" y="70"/>
                  <a:pt x="0" y="56"/>
                </a:cubicBezTo>
                <a:cubicBezTo>
                  <a:pt x="0" y="42"/>
                  <a:pt x="24" y="0"/>
                  <a:pt x="24" y="0"/>
                </a:cubicBezTo>
                <a:cubicBezTo>
                  <a:pt x="24" y="0"/>
                  <a:pt x="48" y="42"/>
                  <a:pt x="48" y="56"/>
                </a:cubicBezTo>
                <a:close/>
              </a:path>
            </a:pathLst>
          </a:custGeom>
          <a:solidFill>
            <a:schemeClr val="accent2"/>
          </a:solidFill>
          <a:ln w="30163" cap="rnd">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7" name="Freeform 5"/>
          <p:cNvSpPr>
            <a:spLocks noEditPoints="1"/>
          </p:cNvSpPr>
          <p:nvPr/>
        </p:nvSpPr>
        <p:spPr bwMode="auto">
          <a:xfrm>
            <a:off x="926964" y="2308667"/>
            <a:ext cx="653284" cy="610266"/>
          </a:xfrm>
          <a:custGeom>
            <a:avLst/>
            <a:gdLst>
              <a:gd name="T0" fmla="*/ 313 w 827"/>
              <a:gd name="T1" fmla="*/ 772 h 772"/>
              <a:gd name="T2" fmla="*/ 240 w 827"/>
              <a:gd name="T3" fmla="*/ 740 h 772"/>
              <a:gd name="T4" fmla="*/ 32 w 827"/>
              <a:gd name="T5" fmla="*/ 533 h 772"/>
              <a:gd name="T6" fmla="*/ 0 w 827"/>
              <a:gd name="T7" fmla="*/ 460 h 772"/>
              <a:gd name="T8" fmla="*/ 32 w 827"/>
              <a:gd name="T9" fmla="*/ 386 h 772"/>
              <a:gd name="T10" fmla="*/ 413 w 827"/>
              <a:gd name="T11" fmla="*/ 6 h 772"/>
              <a:gd name="T12" fmla="*/ 426 w 827"/>
              <a:gd name="T13" fmla="*/ 1 h 772"/>
              <a:gd name="T14" fmla="*/ 439 w 827"/>
              <a:gd name="T15" fmla="*/ 6 h 772"/>
              <a:gd name="T16" fmla="*/ 821 w 827"/>
              <a:gd name="T17" fmla="*/ 404 h 772"/>
              <a:gd name="T18" fmla="*/ 825 w 827"/>
              <a:gd name="T19" fmla="*/ 424 h 772"/>
              <a:gd name="T20" fmla="*/ 808 w 827"/>
              <a:gd name="T21" fmla="*/ 435 h 772"/>
              <a:gd name="T22" fmla="*/ 694 w 827"/>
              <a:gd name="T23" fmla="*/ 435 h 772"/>
              <a:gd name="T24" fmla="*/ 387 w 827"/>
              <a:gd name="T25" fmla="*/ 740 h 772"/>
              <a:gd name="T26" fmla="*/ 313 w 827"/>
              <a:gd name="T27" fmla="*/ 772 h 772"/>
              <a:gd name="T28" fmla="*/ 426 w 827"/>
              <a:gd name="T29" fmla="*/ 45 h 772"/>
              <a:gd name="T30" fmla="*/ 58 w 827"/>
              <a:gd name="T31" fmla="*/ 412 h 772"/>
              <a:gd name="T32" fmla="*/ 37 w 827"/>
              <a:gd name="T33" fmla="*/ 460 h 772"/>
              <a:gd name="T34" fmla="*/ 58 w 827"/>
              <a:gd name="T35" fmla="*/ 507 h 772"/>
              <a:gd name="T36" fmla="*/ 266 w 827"/>
              <a:gd name="T37" fmla="*/ 714 h 772"/>
              <a:gd name="T38" fmla="*/ 361 w 827"/>
              <a:gd name="T39" fmla="*/ 714 h 772"/>
              <a:gd name="T40" fmla="*/ 673 w 827"/>
              <a:gd name="T41" fmla="*/ 403 h 772"/>
              <a:gd name="T42" fmla="*/ 686 w 827"/>
              <a:gd name="T43" fmla="*/ 398 h 772"/>
              <a:gd name="T44" fmla="*/ 765 w 827"/>
              <a:gd name="T45" fmla="*/ 398 h 772"/>
              <a:gd name="T46" fmla="*/ 426 w 827"/>
              <a:gd name="T47" fmla="*/ 45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7" h="772">
                <a:moveTo>
                  <a:pt x="313" y="772"/>
                </a:moveTo>
                <a:cubicBezTo>
                  <a:pt x="286" y="772"/>
                  <a:pt x="260" y="760"/>
                  <a:pt x="240" y="740"/>
                </a:cubicBezTo>
                <a:cubicBezTo>
                  <a:pt x="32" y="533"/>
                  <a:pt x="32" y="533"/>
                  <a:pt x="32" y="533"/>
                </a:cubicBezTo>
                <a:cubicBezTo>
                  <a:pt x="12" y="513"/>
                  <a:pt x="0" y="487"/>
                  <a:pt x="0" y="460"/>
                </a:cubicBezTo>
                <a:cubicBezTo>
                  <a:pt x="0" y="432"/>
                  <a:pt x="12" y="406"/>
                  <a:pt x="32" y="386"/>
                </a:cubicBezTo>
                <a:cubicBezTo>
                  <a:pt x="413" y="6"/>
                  <a:pt x="413" y="6"/>
                  <a:pt x="413" y="6"/>
                </a:cubicBezTo>
                <a:cubicBezTo>
                  <a:pt x="417" y="3"/>
                  <a:pt x="421" y="0"/>
                  <a:pt x="426" y="1"/>
                </a:cubicBezTo>
                <a:cubicBezTo>
                  <a:pt x="431" y="1"/>
                  <a:pt x="436" y="3"/>
                  <a:pt x="439" y="6"/>
                </a:cubicBezTo>
                <a:cubicBezTo>
                  <a:pt x="821" y="404"/>
                  <a:pt x="821" y="404"/>
                  <a:pt x="821" y="404"/>
                </a:cubicBezTo>
                <a:cubicBezTo>
                  <a:pt x="826" y="409"/>
                  <a:pt x="827" y="417"/>
                  <a:pt x="825" y="424"/>
                </a:cubicBezTo>
                <a:cubicBezTo>
                  <a:pt x="822" y="430"/>
                  <a:pt x="815" y="435"/>
                  <a:pt x="808" y="435"/>
                </a:cubicBezTo>
                <a:cubicBezTo>
                  <a:pt x="694" y="435"/>
                  <a:pt x="694" y="435"/>
                  <a:pt x="694" y="435"/>
                </a:cubicBezTo>
                <a:cubicBezTo>
                  <a:pt x="387" y="740"/>
                  <a:pt x="387" y="740"/>
                  <a:pt x="387" y="740"/>
                </a:cubicBezTo>
                <a:cubicBezTo>
                  <a:pt x="367" y="760"/>
                  <a:pt x="341" y="772"/>
                  <a:pt x="313" y="772"/>
                </a:cubicBezTo>
                <a:close/>
                <a:moveTo>
                  <a:pt x="426" y="45"/>
                </a:moveTo>
                <a:cubicBezTo>
                  <a:pt x="58" y="412"/>
                  <a:pt x="58" y="412"/>
                  <a:pt x="58" y="412"/>
                </a:cubicBezTo>
                <a:cubicBezTo>
                  <a:pt x="44" y="425"/>
                  <a:pt x="37" y="442"/>
                  <a:pt x="37" y="460"/>
                </a:cubicBezTo>
                <a:cubicBezTo>
                  <a:pt x="37" y="477"/>
                  <a:pt x="44" y="494"/>
                  <a:pt x="58" y="507"/>
                </a:cubicBezTo>
                <a:cubicBezTo>
                  <a:pt x="266" y="714"/>
                  <a:pt x="266" y="714"/>
                  <a:pt x="266" y="714"/>
                </a:cubicBezTo>
                <a:cubicBezTo>
                  <a:pt x="292" y="741"/>
                  <a:pt x="335" y="741"/>
                  <a:pt x="361" y="714"/>
                </a:cubicBezTo>
                <a:cubicBezTo>
                  <a:pt x="673" y="403"/>
                  <a:pt x="673" y="403"/>
                  <a:pt x="673" y="403"/>
                </a:cubicBezTo>
                <a:cubicBezTo>
                  <a:pt x="677" y="400"/>
                  <a:pt x="681" y="398"/>
                  <a:pt x="686" y="398"/>
                </a:cubicBezTo>
                <a:cubicBezTo>
                  <a:pt x="765" y="398"/>
                  <a:pt x="765" y="398"/>
                  <a:pt x="765" y="398"/>
                </a:cubicBezTo>
                <a:lnTo>
                  <a:pt x="426" y="4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5"/>
          <p:cNvSpPr>
            <a:spLocks noEditPoints="1"/>
          </p:cNvSpPr>
          <p:nvPr/>
        </p:nvSpPr>
        <p:spPr bwMode="auto">
          <a:xfrm>
            <a:off x="2241228" y="2308667"/>
            <a:ext cx="653284" cy="610266"/>
          </a:xfrm>
          <a:custGeom>
            <a:avLst/>
            <a:gdLst>
              <a:gd name="T0" fmla="*/ 313 w 827"/>
              <a:gd name="T1" fmla="*/ 772 h 772"/>
              <a:gd name="T2" fmla="*/ 240 w 827"/>
              <a:gd name="T3" fmla="*/ 740 h 772"/>
              <a:gd name="T4" fmla="*/ 32 w 827"/>
              <a:gd name="T5" fmla="*/ 533 h 772"/>
              <a:gd name="T6" fmla="*/ 0 w 827"/>
              <a:gd name="T7" fmla="*/ 460 h 772"/>
              <a:gd name="T8" fmla="*/ 32 w 827"/>
              <a:gd name="T9" fmla="*/ 386 h 772"/>
              <a:gd name="T10" fmla="*/ 413 w 827"/>
              <a:gd name="T11" fmla="*/ 6 h 772"/>
              <a:gd name="T12" fmla="*/ 426 w 827"/>
              <a:gd name="T13" fmla="*/ 1 h 772"/>
              <a:gd name="T14" fmla="*/ 439 w 827"/>
              <a:gd name="T15" fmla="*/ 6 h 772"/>
              <a:gd name="T16" fmla="*/ 821 w 827"/>
              <a:gd name="T17" fmla="*/ 404 h 772"/>
              <a:gd name="T18" fmla="*/ 825 w 827"/>
              <a:gd name="T19" fmla="*/ 424 h 772"/>
              <a:gd name="T20" fmla="*/ 808 w 827"/>
              <a:gd name="T21" fmla="*/ 435 h 772"/>
              <a:gd name="T22" fmla="*/ 694 w 827"/>
              <a:gd name="T23" fmla="*/ 435 h 772"/>
              <a:gd name="T24" fmla="*/ 387 w 827"/>
              <a:gd name="T25" fmla="*/ 740 h 772"/>
              <a:gd name="T26" fmla="*/ 313 w 827"/>
              <a:gd name="T27" fmla="*/ 772 h 772"/>
              <a:gd name="T28" fmla="*/ 426 w 827"/>
              <a:gd name="T29" fmla="*/ 45 h 772"/>
              <a:gd name="T30" fmla="*/ 58 w 827"/>
              <a:gd name="T31" fmla="*/ 412 h 772"/>
              <a:gd name="T32" fmla="*/ 37 w 827"/>
              <a:gd name="T33" fmla="*/ 460 h 772"/>
              <a:gd name="T34" fmla="*/ 58 w 827"/>
              <a:gd name="T35" fmla="*/ 507 h 772"/>
              <a:gd name="T36" fmla="*/ 266 w 827"/>
              <a:gd name="T37" fmla="*/ 714 h 772"/>
              <a:gd name="T38" fmla="*/ 361 w 827"/>
              <a:gd name="T39" fmla="*/ 714 h 772"/>
              <a:gd name="T40" fmla="*/ 673 w 827"/>
              <a:gd name="T41" fmla="*/ 403 h 772"/>
              <a:gd name="T42" fmla="*/ 686 w 827"/>
              <a:gd name="T43" fmla="*/ 398 h 772"/>
              <a:gd name="T44" fmla="*/ 765 w 827"/>
              <a:gd name="T45" fmla="*/ 398 h 772"/>
              <a:gd name="T46" fmla="*/ 426 w 827"/>
              <a:gd name="T47" fmla="*/ 45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7" h="772">
                <a:moveTo>
                  <a:pt x="313" y="772"/>
                </a:moveTo>
                <a:cubicBezTo>
                  <a:pt x="286" y="772"/>
                  <a:pt x="260" y="760"/>
                  <a:pt x="240" y="740"/>
                </a:cubicBezTo>
                <a:cubicBezTo>
                  <a:pt x="32" y="533"/>
                  <a:pt x="32" y="533"/>
                  <a:pt x="32" y="533"/>
                </a:cubicBezTo>
                <a:cubicBezTo>
                  <a:pt x="12" y="513"/>
                  <a:pt x="0" y="487"/>
                  <a:pt x="0" y="460"/>
                </a:cubicBezTo>
                <a:cubicBezTo>
                  <a:pt x="0" y="432"/>
                  <a:pt x="12" y="406"/>
                  <a:pt x="32" y="386"/>
                </a:cubicBezTo>
                <a:cubicBezTo>
                  <a:pt x="413" y="6"/>
                  <a:pt x="413" y="6"/>
                  <a:pt x="413" y="6"/>
                </a:cubicBezTo>
                <a:cubicBezTo>
                  <a:pt x="417" y="3"/>
                  <a:pt x="421" y="0"/>
                  <a:pt x="426" y="1"/>
                </a:cubicBezTo>
                <a:cubicBezTo>
                  <a:pt x="431" y="1"/>
                  <a:pt x="436" y="3"/>
                  <a:pt x="439" y="6"/>
                </a:cubicBezTo>
                <a:cubicBezTo>
                  <a:pt x="821" y="404"/>
                  <a:pt x="821" y="404"/>
                  <a:pt x="821" y="404"/>
                </a:cubicBezTo>
                <a:cubicBezTo>
                  <a:pt x="826" y="409"/>
                  <a:pt x="827" y="417"/>
                  <a:pt x="825" y="424"/>
                </a:cubicBezTo>
                <a:cubicBezTo>
                  <a:pt x="822" y="430"/>
                  <a:pt x="815" y="435"/>
                  <a:pt x="808" y="435"/>
                </a:cubicBezTo>
                <a:cubicBezTo>
                  <a:pt x="694" y="435"/>
                  <a:pt x="694" y="435"/>
                  <a:pt x="694" y="435"/>
                </a:cubicBezTo>
                <a:cubicBezTo>
                  <a:pt x="387" y="740"/>
                  <a:pt x="387" y="740"/>
                  <a:pt x="387" y="740"/>
                </a:cubicBezTo>
                <a:cubicBezTo>
                  <a:pt x="367" y="760"/>
                  <a:pt x="341" y="772"/>
                  <a:pt x="313" y="772"/>
                </a:cubicBezTo>
                <a:close/>
                <a:moveTo>
                  <a:pt x="426" y="45"/>
                </a:moveTo>
                <a:cubicBezTo>
                  <a:pt x="58" y="412"/>
                  <a:pt x="58" y="412"/>
                  <a:pt x="58" y="412"/>
                </a:cubicBezTo>
                <a:cubicBezTo>
                  <a:pt x="44" y="425"/>
                  <a:pt x="37" y="442"/>
                  <a:pt x="37" y="460"/>
                </a:cubicBezTo>
                <a:cubicBezTo>
                  <a:pt x="37" y="477"/>
                  <a:pt x="44" y="494"/>
                  <a:pt x="58" y="507"/>
                </a:cubicBezTo>
                <a:cubicBezTo>
                  <a:pt x="266" y="714"/>
                  <a:pt x="266" y="714"/>
                  <a:pt x="266" y="714"/>
                </a:cubicBezTo>
                <a:cubicBezTo>
                  <a:pt x="292" y="741"/>
                  <a:pt x="335" y="741"/>
                  <a:pt x="361" y="714"/>
                </a:cubicBezTo>
                <a:cubicBezTo>
                  <a:pt x="673" y="403"/>
                  <a:pt x="673" y="403"/>
                  <a:pt x="673" y="403"/>
                </a:cubicBezTo>
                <a:cubicBezTo>
                  <a:pt x="677" y="400"/>
                  <a:pt x="681" y="398"/>
                  <a:pt x="686" y="398"/>
                </a:cubicBezTo>
                <a:cubicBezTo>
                  <a:pt x="765" y="398"/>
                  <a:pt x="765" y="398"/>
                  <a:pt x="765" y="398"/>
                </a:cubicBezTo>
                <a:lnTo>
                  <a:pt x="426" y="4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5"/>
          <p:cNvSpPr>
            <a:spLocks noEditPoints="1"/>
          </p:cNvSpPr>
          <p:nvPr/>
        </p:nvSpPr>
        <p:spPr bwMode="auto">
          <a:xfrm>
            <a:off x="3545841" y="2308667"/>
            <a:ext cx="653284" cy="610266"/>
          </a:xfrm>
          <a:custGeom>
            <a:avLst/>
            <a:gdLst>
              <a:gd name="T0" fmla="*/ 313 w 827"/>
              <a:gd name="T1" fmla="*/ 772 h 772"/>
              <a:gd name="T2" fmla="*/ 240 w 827"/>
              <a:gd name="T3" fmla="*/ 740 h 772"/>
              <a:gd name="T4" fmla="*/ 32 w 827"/>
              <a:gd name="T5" fmla="*/ 533 h 772"/>
              <a:gd name="T6" fmla="*/ 0 w 827"/>
              <a:gd name="T7" fmla="*/ 460 h 772"/>
              <a:gd name="T8" fmla="*/ 32 w 827"/>
              <a:gd name="T9" fmla="*/ 386 h 772"/>
              <a:gd name="T10" fmla="*/ 413 w 827"/>
              <a:gd name="T11" fmla="*/ 6 h 772"/>
              <a:gd name="T12" fmla="*/ 426 w 827"/>
              <a:gd name="T13" fmla="*/ 1 h 772"/>
              <a:gd name="T14" fmla="*/ 439 w 827"/>
              <a:gd name="T15" fmla="*/ 6 h 772"/>
              <a:gd name="T16" fmla="*/ 821 w 827"/>
              <a:gd name="T17" fmla="*/ 404 h 772"/>
              <a:gd name="T18" fmla="*/ 825 w 827"/>
              <a:gd name="T19" fmla="*/ 424 h 772"/>
              <a:gd name="T20" fmla="*/ 808 w 827"/>
              <a:gd name="T21" fmla="*/ 435 h 772"/>
              <a:gd name="T22" fmla="*/ 694 w 827"/>
              <a:gd name="T23" fmla="*/ 435 h 772"/>
              <a:gd name="T24" fmla="*/ 387 w 827"/>
              <a:gd name="T25" fmla="*/ 740 h 772"/>
              <a:gd name="T26" fmla="*/ 313 w 827"/>
              <a:gd name="T27" fmla="*/ 772 h 772"/>
              <a:gd name="T28" fmla="*/ 426 w 827"/>
              <a:gd name="T29" fmla="*/ 45 h 772"/>
              <a:gd name="T30" fmla="*/ 58 w 827"/>
              <a:gd name="T31" fmla="*/ 412 h 772"/>
              <a:gd name="T32" fmla="*/ 37 w 827"/>
              <a:gd name="T33" fmla="*/ 460 h 772"/>
              <a:gd name="T34" fmla="*/ 58 w 827"/>
              <a:gd name="T35" fmla="*/ 507 h 772"/>
              <a:gd name="T36" fmla="*/ 266 w 827"/>
              <a:gd name="T37" fmla="*/ 714 h 772"/>
              <a:gd name="T38" fmla="*/ 361 w 827"/>
              <a:gd name="T39" fmla="*/ 714 h 772"/>
              <a:gd name="T40" fmla="*/ 673 w 827"/>
              <a:gd name="T41" fmla="*/ 403 h 772"/>
              <a:gd name="T42" fmla="*/ 686 w 827"/>
              <a:gd name="T43" fmla="*/ 398 h 772"/>
              <a:gd name="T44" fmla="*/ 765 w 827"/>
              <a:gd name="T45" fmla="*/ 398 h 772"/>
              <a:gd name="T46" fmla="*/ 426 w 827"/>
              <a:gd name="T47" fmla="*/ 45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7" h="772">
                <a:moveTo>
                  <a:pt x="313" y="772"/>
                </a:moveTo>
                <a:cubicBezTo>
                  <a:pt x="286" y="772"/>
                  <a:pt x="260" y="760"/>
                  <a:pt x="240" y="740"/>
                </a:cubicBezTo>
                <a:cubicBezTo>
                  <a:pt x="32" y="533"/>
                  <a:pt x="32" y="533"/>
                  <a:pt x="32" y="533"/>
                </a:cubicBezTo>
                <a:cubicBezTo>
                  <a:pt x="12" y="513"/>
                  <a:pt x="0" y="487"/>
                  <a:pt x="0" y="460"/>
                </a:cubicBezTo>
                <a:cubicBezTo>
                  <a:pt x="0" y="432"/>
                  <a:pt x="12" y="406"/>
                  <a:pt x="32" y="386"/>
                </a:cubicBezTo>
                <a:cubicBezTo>
                  <a:pt x="413" y="6"/>
                  <a:pt x="413" y="6"/>
                  <a:pt x="413" y="6"/>
                </a:cubicBezTo>
                <a:cubicBezTo>
                  <a:pt x="417" y="3"/>
                  <a:pt x="421" y="0"/>
                  <a:pt x="426" y="1"/>
                </a:cubicBezTo>
                <a:cubicBezTo>
                  <a:pt x="431" y="1"/>
                  <a:pt x="436" y="3"/>
                  <a:pt x="439" y="6"/>
                </a:cubicBezTo>
                <a:cubicBezTo>
                  <a:pt x="821" y="404"/>
                  <a:pt x="821" y="404"/>
                  <a:pt x="821" y="404"/>
                </a:cubicBezTo>
                <a:cubicBezTo>
                  <a:pt x="826" y="409"/>
                  <a:pt x="827" y="417"/>
                  <a:pt x="825" y="424"/>
                </a:cubicBezTo>
                <a:cubicBezTo>
                  <a:pt x="822" y="430"/>
                  <a:pt x="815" y="435"/>
                  <a:pt x="808" y="435"/>
                </a:cubicBezTo>
                <a:cubicBezTo>
                  <a:pt x="694" y="435"/>
                  <a:pt x="694" y="435"/>
                  <a:pt x="694" y="435"/>
                </a:cubicBezTo>
                <a:cubicBezTo>
                  <a:pt x="387" y="740"/>
                  <a:pt x="387" y="740"/>
                  <a:pt x="387" y="740"/>
                </a:cubicBezTo>
                <a:cubicBezTo>
                  <a:pt x="367" y="760"/>
                  <a:pt x="341" y="772"/>
                  <a:pt x="313" y="772"/>
                </a:cubicBezTo>
                <a:close/>
                <a:moveTo>
                  <a:pt x="426" y="45"/>
                </a:moveTo>
                <a:cubicBezTo>
                  <a:pt x="58" y="412"/>
                  <a:pt x="58" y="412"/>
                  <a:pt x="58" y="412"/>
                </a:cubicBezTo>
                <a:cubicBezTo>
                  <a:pt x="44" y="425"/>
                  <a:pt x="37" y="442"/>
                  <a:pt x="37" y="460"/>
                </a:cubicBezTo>
                <a:cubicBezTo>
                  <a:pt x="37" y="477"/>
                  <a:pt x="44" y="494"/>
                  <a:pt x="58" y="507"/>
                </a:cubicBezTo>
                <a:cubicBezTo>
                  <a:pt x="266" y="714"/>
                  <a:pt x="266" y="714"/>
                  <a:pt x="266" y="714"/>
                </a:cubicBezTo>
                <a:cubicBezTo>
                  <a:pt x="292" y="741"/>
                  <a:pt x="335" y="741"/>
                  <a:pt x="361" y="714"/>
                </a:cubicBezTo>
                <a:cubicBezTo>
                  <a:pt x="673" y="403"/>
                  <a:pt x="673" y="403"/>
                  <a:pt x="673" y="403"/>
                </a:cubicBezTo>
                <a:cubicBezTo>
                  <a:pt x="677" y="400"/>
                  <a:pt x="681" y="398"/>
                  <a:pt x="686" y="398"/>
                </a:cubicBezTo>
                <a:cubicBezTo>
                  <a:pt x="765" y="398"/>
                  <a:pt x="765" y="398"/>
                  <a:pt x="765" y="398"/>
                </a:cubicBezTo>
                <a:lnTo>
                  <a:pt x="426" y="4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5"/>
          <p:cNvSpPr>
            <a:spLocks noEditPoints="1"/>
          </p:cNvSpPr>
          <p:nvPr/>
        </p:nvSpPr>
        <p:spPr bwMode="auto">
          <a:xfrm>
            <a:off x="4869571" y="2308667"/>
            <a:ext cx="653284" cy="610266"/>
          </a:xfrm>
          <a:custGeom>
            <a:avLst/>
            <a:gdLst>
              <a:gd name="T0" fmla="*/ 313 w 827"/>
              <a:gd name="T1" fmla="*/ 772 h 772"/>
              <a:gd name="T2" fmla="*/ 240 w 827"/>
              <a:gd name="T3" fmla="*/ 740 h 772"/>
              <a:gd name="T4" fmla="*/ 32 w 827"/>
              <a:gd name="T5" fmla="*/ 533 h 772"/>
              <a:gd name="T6" fmla="*/ 0 w 827"/>
              <a:gd name="T7" fmla="*/ 460 h 772"/>
              <a:gd name="T8" fmla="*/ 32 w 827"/>
              <a:gd name="T9" fmla="*/ 386 h 772"/>
              <a:gd name="T10" fmla="*/ 413 w 827"/>
              <a:gd name="T11" fmla="*/ 6 h 772"/>
              <a:gd name="T12" fmla="*/ 426 w 827"/>
              <a:gd name="T13" fmla="*/ 1 h 772"/>
              <a:gd name="T14" fmla="*/ 439 w 827"/>
              <a:gd name="T15" fmla="*/ 6 h 772"/>
              <a:gd name="T16" fmla="*/ 821 w 827"/>
              <a:gd name="T17" fmla="*/ 404 h 772"/>
              <a:gd name="T18" fmla="*/ 825 w 827"/>
              <a:gd name="T19" fmla="*/ 424 h 772"/>
              <a:gd name="T20" fmla="*/ 808 w 827"/>
              <a:gd name="T21" fmla="*/ 435 h 772"/>
              <a:gd name="T22" fmla="*/ 694 w 827"/>
              <a:gd name="T23" fmla="*/ 435 h 772"/>
              <a:gd name="T24" fmla="*/ 387 w 827"/>
              <a:gd name="T25" fmla="*/ 740 h 772"/>
              <a:gd name="T26" fmla="*/ 313 w 827"/>
              <a:gd name="T27" fmla="*/ 772 h 772"/>
              <a:gd name="T28" fmla="*/ 426 w 827"/>
              <a:gd name="T29" fmla="*/ 45 h 772"/>
              <a:gd name="T30" fmla="*/ 58 w 827"/>
              <a:gd name="T31" fmla="*/ 412 h 772"/>
              <a:gd name="T32" fmla="*/ 37 w 827"/>
              <a:gd name="T33" fmla="*/ 460 h 772"/>
              <a:gd name="T34" fmla="*/ 58 w 827"/>
              <a:gd name="T35" fmla="*/ 507 h 772"/>
              <a:gd name="T36" fmla="*/ 266 w 827"/>
              <a:gd name="T37" fmla="*/ 714 h 772"/>
              <a:gd name="T38" fmla="*/ 361 w 827"/>
              <a:gd name="T39" fmla="*/ 714 h 772"/>
              <a:gd name="T40" fmla="*/ 673 w 827"/>
              <a:gd name="T41" fmla="*/ 403 h 772"/>
              <a:gd name="T42" fmla="*/ 686 w 827"/>
              <a:gd name="T43" fmla="*/ 398 h 772"/>
              <a:gd name="T44" fmla="*/ 765 w 827"/>
              <a:gd name="T45" fmla="*/ 398 h 772"/>
              <a:gd name="T46" fmla="*/ 426 w 827"/>
              <a:gd name="T47" fmla="*/ 45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7" h="772">
                <a:moveTo>
                  <a:pt x="313" y="772"/>
                </a:moveTo>
                <a:cubicBezTo>
                  <a:pt x="286" y="772"/>
                  <a:pt x="260" y="760"/>
                  <a:pt x="240" y="740"/>
                </a:cubicBezTo>
                <a:cubicBezTo>
                  <a:pt x="32" y="533"/>
                  <a:pt x="32" y="533"/>
                  <a:pt x="32" y="533"/>
                </a:cubicBezTo>
                <a:cubicBezTo>
                  <a:pt x="12" y="513"/>
                  <a:pt x="0" y="487"/>
                  <a:pt x="0" y="460"/>
                </a:cubicBezTo>
                <a:cubicBezTo>
                  <a:pt x="0" y="432"/>
                  <a:pt x="12" y="406"/>
                  <a:pt x="32" y="386"/>
                </a:cubicBezTo>
                <a:cubicBezTo>
                  <a:pt x="413" y="6"/>
                  <a:pt x="413" y="6"/>
                  <a:pt x="413" y="6"/>
                </a:cubicBezTo>
                <a:cubicBezTo>
                  <a:pt x="417" y="3"/>
                  <a:pt x="421" y="0"/>
                  <a:pt x="426" y="1"/>
                </a:cubicBezTo>
                <a:cubicBezTo>
                  <a:pt x="431" y="1"/>
                  <a:pt x="436" y="3"/>
                  <a:pt x="439" y="6"/>
                </a:cubicBezTo>
                <a:cubicBezTo>
                  <a:pt x="821" y="404"/>
                  <a:pt x="821" y="404"/>
                  <a:pt x="821" y="404"/>
                </a:cubicBezTo>
                <a:cubicBezTo>
                  <a:pt x="826" y="409"/>
                  <a:pt x="827" y="417"/>
                  <a:pt x="825" y="424"/>
                </a:cubicBezTo>
                <a:cubicBezTo>
                  <a:pt x="822" y="430"/>
                  <a:pt x="815" y="435"/>
                  <a:pt x="808" y="435"/>
                </a:cubicBezTo>
                <a:cubicBezTo>
                  <a:pt x="694" y="435"/>
                  <a:pt x="694" y="435"/>
                  <a:pt x="694" y="435"/>
                </a:cubicBezTo>
                <a:cubicBezTo>
                  <a:pt x="387" y="740"/>
                  <a:pt x="387" y="740"/>
                  <a:pt x="387" y="740"/>
                </a:cubicBezTo>
                <a:cubicBezTo>
                  <a:pt x="367" y="760"/>
                  <a:pt x="341" y="772"/>
                  <a:pt x="313" y="772"/>
                </a:cubicBezTo>
                <a:close/>
                <a:moveTo>
                  <a:pt x="426" y="45"/>
                </a:moveTo>
                <a:cubicBezTo>
                  <a:pt x="58" y="412"/>
                  <a:pt x="58" y="412"/>
                  <a:pt x="58" y="412"/>
                </a:cubicBezTo>
                <a:cubicBezTo>
                  <a:pt x="44" y="425"/>
                  <a:pt x="37" y="442"/>
                  <a:pt x="37" y="460"/>
                </a:cubicBezTo>
                <a:cubicBezTo>
                  <a:pt x="37" y="477"/>
                  <a:pt x="44" y="494"/>
                  <a:pt x="58" y="507"/>
                </a:cubicBezTo>
                <a:cubicBezTo>
                  <a:pt x="266" y="714"/>
                  <a:pt x="266" y="714"/>
                  <a:pt x="266" y="714"/>
                </a:cubicBezTo>
                <a:cubicBezTo>
                  <a:pt x="292" y="741"/>
                  <a:pt x="335" y="741"/>
                  <a:pt x="361" y="714"/>
                </a:cubicBezTo>
                <a:cubicBezTo>
                  <a:pt x="673" y="403"/>
                  <a:pt x="673" y="403"/>
                  <a:pt x="673" y="403"/>
                </a:cubicBezTo>
                <a:cubicBezTo>
                  <a:pt x="677" y="400"/>
                  <a:pt x="681" y="398"/>
                  <a:pt x="686" y="398"/>
                </a:cubicBezTo>
                <a:cubicBezTo>
                  <a:pt x="765" y="398"/>
                  <a:pt x="765" y="398"/>
                  <a:pt x="765" y="398"/>
                </a:cubicBezTo>
                <a:lnTo>
                  <a:pt x="426" y="45"/>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1" name="Group 40"/>
          <p:cNvGrpSpPr/>
          <p:nvPr/>
        </p:nvGrpSpPr>
        <p:grpSpPr>
          <a:xfrm>
            <a:off x="8465727" y="2521148"/>
            <a:ext cx="2403243" cy="717095"/>
            <a:chOff x="8465727" y="2569788"/>
            <a:chExt cx="2403243" cy="717095"/>
          </a:xfrm>
        </p:grpSpPr>
        <p:sp>
          <p:nvSpPr>
            <p:cNvPr id="42" name="TextBox 41"/>
            <p:cNvSpPr txBox="1"/>
            <p:nvPr/>
          </p:nvSpPr>
          <p:spPr>
            <a:xfrm>
              <a:off x="8465727" y="2569788"/>
              <a:ext cx="1238609" cy="338554"/>
            </a:xfrm>
            <a:prstGeom prst="rect">
              <a:avLst/>
            </a:prstGeom>
            <a:noFill/>
          </p:spPr>
          <p:txBody>
            <a:bodyPr wrap="none" rtlCol="0">
              <a:spAutoFit/>
            </a:bodyPr>
            <a:lstStyle/>
            <a:p>
              <a:r>
                <a:rPr lang="id-ID" sz="1600" dirty="0">
                  <a:solidFill>
                    <a:schemeClr val="tx1">
                      <a:lumMod val="65000"/>
                      <a:lumOff val="35000"/>
                    </a:schemeClr>
                  </a:solidFill>
                  <a:latin typeface="+mj-lt"/>
                </a:rPr>
                <a:t>Pixel Perfect</a:t>
              </a:r>
            </a:p>
          </p:txBody>
        </p:sp>
        <p:sp>
          <p:nvSpPr>
            <p:cNvPr id="43" name="Rectangle 42"/>
            <p:cNvSpPr/>
            <p:nvPr/>
          </p:nvSpPr>
          <p:spPr>
            <a:xfrm>
              <a:off x="8465727" y="2825218"/>
              <a:ext cx="2403243" cy="461665"/>
            </a:xfrm>
            <a:prstGeom prst="rect">
              <a:avLst/>
            </a:prstGeom>
          </p:spPr>
          <p:txBody>
            <a:bodyPr wrap="square">
              <a:spAutoFit/>
            </a:bodyPr>
            <a:lstStyle/>
            <a:p>
              <a:r>
                <a:rPr lang="id-ID" sz="1200" dirty="0">
                  <a:solidFill>
                    <a:schemeClr val="tx1">
                      <a:lumMod val="50000"/>
                      <a:lumOff val="50000"/>
                    </a:schemeClr>
                  </a:solidFill>
                </a:rPr>
                <a:t>Suitable for all categories business and personal presentation</a:t>
              </a:r>
            </a:p>
          </p:txBody>
        </p:sp>
      </p:grpSp>
      <p:grpSp>
        <p:nvGrpSpPr>
          <p:cNvPr id="44" name="Group 43"/>
          <p:cNvGrpSpPr/>
          <p:nvPr/>
        </p:nvGrpSpPr>
        <p:grpSpPr>
          <a:xfrm>
            <a:off x="8465728" y="3460085"/>
            <a:ext cx="2403243" cy="717095"/>
            <a:chOff x="8465728" y="3508725"/>
            <a:chExt cx="2403243" cy="717095"/>
          </a:xfrm>
        </p:grpSpPr>
        <p:sp>
          <p:nvSpPr>
            <p:cNvPr id="45" name="TextBox 44"/>
            <p:cNvSpPr txBox="1"/>
            <p:nvPr/>
          </p:nvSpPr>
          <p:spPr>
            <a:xfrm>
              <a:off x="8465728" y="3508725"/>
              <a:ext cx="1736181" cy="338554"/>
            </a:xfrm>
            <a:prstGeom prst="rect">
              <a:avLst/>
            </a:prstGeom>
            <a:noFill/>
          </p:spPr>
          <p:txBody>
            <a:bodyPr wrap="none" rtlCol="0">
              <a:spAutoFit/>
            </a:bodyPr>
            <a:lstStyle/>
            <a:p>
              <a:r>
                <a:rPr lang="id-ID" sz="1600" dirty="0">
                  <a:solidFill>
                    <a:schemeClr val="tx1">
                      <a:lumMod val="65000"/>
                      <a:lumOff val="35000"/>
                    </a:schemeClr>
                  </a:solidFill>
                  <a:latin typeface="+mj-lt"/>
                </a:rPr>
                <a:t>Easy to Customize</a:t>
              </a:r>
            </a:p>
          </p:txBody>
        </p:sp>
        <p:sp>
          <p:nvSpPr>
            <p:cNvPr id="46" name="Rectangle 45"/>
            <p:cNvSpPr/>
            <p:nvPr/>
          </p:nvSpPr>
          <p:spPr>
            <a:xfrm>
              <a:off x="8465728" y="3764155"/>
              <a:ext cx="2403243" cy="461665"/>
            </a:xfrm>
            <a:prstGeom prst="rect">
              <a:avLst/>
            </a:prstGeom>
          </p:spPr>
          <p:txBody>
            <a:bodyPr wrap="square">
              <a:spAutoFit/>
            </a:bodyPr>
            <a:lstStyle/>
            <a:p>
              <a:r>
                <a:rPr lang="id-ID" sz="1200" dirty="0">
                  <a:solidFill>
                    <a:schemeClr val="tx1">
                      <a:lumMod val="50000"/>
                      <a:lumOff val="50000"/>
                    </a:schemeClr>
                  </a:solidFill>
                </a:rPr>
                <a:t>Suitable for all categories business and personal presentation</a:t>
              </a:r>
            </a:p>
          </p:txBody>
        </p:sp>
      </p:grpSp>
      <p:grpSp>
        <p:nvGrpSpPr>
          <p:cNvPr id="47" name="Group 46"/>
          <p:cNvGrpSpPr/>
          <p:nvPr/>
        </p:nvGrpSpPr>
        <p:grpSpPr>
          <a:xfrm>
            <a:off x="7545469" y="2538915"/>
            <a:ext cx="717095" cy="717095"/>
            <a:chOff x="7545469" y="2587555"/>
            <a:chExt cx="717095" cy="717095"/>
          </a:xfrm>
        </p:grpSpPr>
        <p:sp>
          <p:nvSpPr>
            <p:cNvPr id="48" name="Rectangle 47"/>
            <p:cNvSpPr/>
            <p:nvPr/>
          </p:nvSpPr>
          <p:spPr>
            <a:xfrm>
              <a:off x="7545469" y="2587555"/>
              <a:ext cx="717095" cy="7170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9" name="Group 48"/>
            <p:cNvGrpSpPr/>
            <p:nvPr/>
          </p:nvGrpSpPr>
          <p:grpSpPr>
            <a:xfrm>
              <a:off x="7718564" y="2775571"/>
              <a:ext cx="378315" cy="378315"/>
              <a:chOff x="2969179" y="1134173"/>
              <a:chExt cx="305776" cy="305776"/>
            </a:xfrm>
            <a:solidFill>
              <a:schemeClr val="tx1"/>
            </a:solidFill>
          </p:grpSpPr>
          <p:sp>
            <p:nvSpPr>
              <p:cNvPr id="50" name="AutoShape 126"/>
              <p:cNvSpPr>
                <a:spLocks/>
              </p:cNvSpPr>
              <p:nvPr/>
            </p:nvSpPr>
            <p:spPr bwMode="auto">
              <a:xfrm>
                <a:off x="2969179" y="1134173"/>
                <a:ext cx="305776" cy="3057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1" name="AutoShape 127"/>
              <p:cNvSpPr>
                <a:spLocks/>
              </p:cNvSpPr>
              <p:nvPr/>
            </p:nvSpPr>
            <p:spPr bwMode="auto">
              <a:xfrm>
                <a:off x="3088288" y="1162606"/>
                <a:ext cx="72132" cy="716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2" name="Group 51"/>
          <p:cNvGrpSpPr/>
          <p:nvPr/>
        </p:nvGrpSpPr>
        <p:grpSpPr>
          <a:xfrm>
            <a:off x="8465728" y="4396343"/>
            <a:ext cx="2403243" cy="717095"/>
            <a:chOff x="8465728" y="4444983"/>
            <a:chExt cx="2403243" cy="717095"/>
          </a:xfrm>
        </p:grpSpPr>
        <p:sp>
          <p:nvSpPr>
            <p:cNvPr id="53" name="TextBox 52"/>
            <p:cNvSpPr txBox="1"/>
            <p:nvPr/>
          </p:nvSpPr>
          <p:spPr>
            <a:xfrm>
              <a:off x="8465728" y="4444983"/>
              <a:ext cx="1736181" cy="338554"/>
            </a:xfrm>
            <a:prstGeom prst="rect">
              <a:avLst/>
            </a:prstGeom>
            <a:noFill/>
          </p:spPr>
          <p:txBody>
            <a:bodyPr wrap="none" rtlCol="0">
              <a:spAutoFit/>
            </a:bodyPr>
            <a:lstStyle/>
            <a:p>
              <a:r>
                <a:rPr lang="id-ID" sz="1600" dirty="0">
                  <a:solidFill>
                    <a:schemeClr val="tx1">
                      <a:lumMod val="65000"/>
                      <a:lumOff val="35000"/>
                    </a:schemeClr>
                  </a:solidFill>
                  <a:latin typeface="+mj-lt"/>
                </a:rPr>
                <a:t>Easy to Customize</a:t>
              </a:r>
            </a:p>
          </p:txBody>
        </p:sp>
        <p:sp>
          <p:nvSpPr>
            <p:cNvPr id="54" name="Rectangle 53"/>
            <p:cNvSpPr/>
            <p:nvPr/>
          </p:nvSpPr>
          <p:spPr>
            <a:xfrm>
              <a:off x="8465728" y="4700413"/>
              <a:ext cx="2403243" cy="461665"/>
            </a:xfrm>
            <a:prstGeom prst="rect">
              <a:avLst/>
            </a:prstGeom>
          </p:spPr>
          <p:txBody>
            <a:bodyPr wrap="square">
              <a:spAutoFit/>
            </a:bodyPr>
            <a:lstStyle/>
            <a:p>
              <a:r>
                <a:rPr lang="id-ID" sz="1200" dirty="0">
                  <a:solidFill>
                    <a:schemeClr val="tx1">
                      <a:lumMod val="50000"/>
                      <a:lumOff val="50000"/>
                    </a:schemeClr>
                  </a:solidFill>
                </a:rPr>
                <a:t>Suitable for all categories business and personal presentation</a:t>
              </a:r>
            </a:p>
          </p:txBody>
        </p:sp>
      </p:grpSp>
      <p:grpSp>
        <p:nvGrpSpPr>
          <p:cNvPr id="55" name="Group 54"/>
          <p:cNvGrpSpPr/>
          <p:nvPr/>
        </p:nvGrpSpPr>
        <p:grpSpPr>
          <a:xfrm>
            <a:off x="8465624" y="5339722"/>
            <a:ext cx="2403243" cy="717095"/>
            <a:chOff x="8465624" y="5388362"/>
            <a:chExt cx="2403243" cy="717095"/>
          </a:xfrm>
        </p:grpSpPr>
        <p:sp>
          <p:nvSpPr>
            <p:cNvPr id="56" name="TextBox 55"/>
            <p:cNvSpPr txBox="1"/>
            <p:nvPr/>
          </p:nvSpPr>
          <p:spPr>
            <a:xfrm>
              <a:off x="8465624" y="5388362"/>
              <a:ext cx="1736181" cy="338554"/>
            </a:xfrm>
            <a:prstGeom prst="rect">
              <a:avLst/>
            </a:prstGeom>
            <a:noFill/>
          </p:spPr>
          <p:txBody>
            <a:bodyPr wrap="none" rtlCol="0">
              <a:spAutoFit/>
            </a:bodyPr>
            <a:lstStyle/>
            <a:p>
              <a:r>
                <a:rPr lang="id-ID" sz="1600" dirty="0">
                  <a:solidFill>
                    <a:schemeClr val="tx1">
                      <a:lumMod val="65000"/>
                      <a:lumOff val="35000"/>
                    </a:schemeClr>
                  </a:solidFill>
                  <a:latin typeface="+mj-lt"/>
                </a:rPr>
                <a:t>Easy to Customize</a:t>
              </a:r>
            </a:p>
          </p:txBody>
        </p:sp>
        <p:sp>
          <p:nvSpPr>
            <p:cNvPr id="57" name="Rectangle 56"/>
            <p:cNvSpPr/>
            <p:nvPr/>
          </p:nvSpPr>
          <p:spPr>
            <a:xfrm>
              <a:off x="8465624" y="5643792"/>
              <a:ext cx="2403243" cy="461665"/>
            </a:xfrm>
            <a:prstGeom prst="rect">
              <a:avLst/>
            </a:prstGeom>
          </p:spPr>
          <p:txBody>
            <a:bodyPr wrap="square">
              <a:spAutoFit/>
            </a:bodyPr>
            <a:lstStyle/>
            <a:p>
              <a:r>
                <a:rPr lang="id-ID" sz="1200" dirty="0">
                  <a:solidFill>
                    <a:schemeClr val="tx1">
                      <a:lumMod val="50000"/>
                      <a:lumOff val="50000"/>
                    </a:schemeClr>
                  </a:solidFill>
                </a:rPr>
                <a:t>Suitable for all categories</a:t>
              </a:r>
              <a:r>
                <a:rPr lang="en-US" sz="1200" dirty="0">
                  <a:solidFill>
                    <a:schemeClr val="tx1">
                      <a:lumMod val="50000"/>
                      <a:lumOff val="50000"/>
                    </a:schemeClr>
                  </a:solidFill>
                </a:rPr>
                <a:t> </a:t>
              </a:r>
              <a:r>
                <a:rPr lang="id-ID" sz="1200" dirty="0">
                  <a:solidFill>
                    <a:schemeClr val="tx1">
                      <a:lumMod val="50000"/>
                      <a:lumOff val="50000"/>
                    </a:schemeClr>
                  </a:solidFill>
                </a:rPr>
                <a:t>and personal presentation</a:t>
              </a:r>
            </a:p>
          </p:txBody>
        </p:sp>
      </p:grpSp>
      <p:grpSp>
        <p:nvGrpSpPr>
          <p:cNvPr id="58" name="Group 57"/>
          <p:cNvGrpSpPr/>
          <p:nvPr/>
        </p:nvGrpSpPr>
        <p:grpSpPr>
          <a:xfrm>
            <a:off x="7545365" y="5333475"/>
            <a:ext cx="717095" cy="717095"/>
            <a:chOff x="7545365" y="5382115"/>
            <a:chExt cx="717095" cy="717095"/>
          </a:xfrm>
        </p:grpSpPr>
        <p:sp>
          <p:nvSpPr>
            <p:cNvPr id="59" name="Rectangle 58"/>
            <p:cNvSpPr/>
            <p:nvPr/>
          </p:nvSpPr>
          <p:spPr>
            <a:xfrm>
              <a:off x="7545365" y="5382115"/>
              <a:ext cx="717095" cy="71709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0" name="Group 59"/>
            <p:cNvGrpSpPr/>
            <p:nvPr/>
          </p:nvGrpSpPr>
          <p:grpSpPr>
            <a:xfrm>
              <a:off x="7702731" y="5586189"/>
              <a:ext cx="402362" cy="314323"/>
              <a:chOff x="2581275" y="1710532"/>
              <a:chExt cx="464344" cy="362744"/>
            </a:xfrm>
            <a:solidFill>
              <a:schemeClr val="tx1"/>
            </a:solidFill>
          </p:grpSpPr>
          <p:sp>
            <p:nvSpPr>
              <p:cNvPr id="61" name="AutoShape 140"/>
              <p:cNvSpPr>
                <a:spLocks/>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2" name="AutoShape 141"/>
              <p:cNvSpPr>
                <a:spLocks/>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3" name="AutoShape 142"/>
              <p:cNvSpPr>
                <a:spLocks/>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4" name="AutoShape 143"/>
              <p:cNvSpPr>
                <a:spLocks/>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5" name="AutoShape 144"/>
              <p:cNvSpPr>
                <a:spLocks/>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6" name="AutoShape 145"/>
              <p:cNvSpPr>
                <a:spLocks/>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7" name="AutoShape 146"/>
              <p:cNvSpPr>
                <a:spLocks/>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8" name="Group 67"/>
          <p:cNvGrpSpPr/>
          <p:nvPr/>
        </p:nvGrpSpPr>
        <p:grpSpPr>
          <a:xfrm>
            <a:off x="7545469" y="4390096"/>
            <a:ext cx="717095" cy="717095"/>
            <a:chOff x="7545469" y="4438736"/>
            <a:chExt cx="717095" cy="717095"/>
          </a:xfrm>
        </p:grpSpPr>
        <p:sp>
          <p:nvSpPr>
            <p:cNvPr id="69" name="Rectangle 68"/>
            <p:cNvSpPr/>
            <p:nvPr/>
          </p:nvSpPr>
          <p:spPr>
            <a:xfrm>
              <a:off x="7545469" y="4438736"/>
              <a:ext cx="717095" cy="71709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AutoShape 112"/>
            <p:cNvSpPr>
              <a:spLocks/>
            </p:cNvSpPr>
            <p:nvPr/>
          </p:nvSpPr>
          <p:spPr bwMode="auto">
            <a:xfrm>
              <a:off x="7714500" y="4623816"/>
              <a:ext cx="353452" cy="354056"/>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71" name="Group 70"/>
          <p:cNvGrpSpPr/>
          <p:nvPr/>
        </p:nvGrpSpPr>
        <p:grpSpPr>
          <a:xfrm>
            <a:off x="7545469" y="3453838"/>
            <a:ext cx="717095" cy="717095"/>
            <a:chOff x="7545469" y="3502478"/>
            <a:chExt cx="717095" cy="717095"/>
          </a:xfrm>
        </p:grpSpPr>
        <p:sp>
          <p:nvSpPr>
            <p:cNvPr id="72" name="Rectangle 71"/>
            <p:cNvSpPr/>
            <p:nvPr/>
          </p:nvSpPr>
          <p:spPr>
            <a:xfrm>
              <a:off x="7545469" y="3502478"/>
              <a:ext cx="717095" cy="71709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3" name="Group 72"/>
            <p:cNvGrpSpPr/>
            <p:nvPr/>
          </p:nvGrpSpPr>
          <p:grpSpPr>
            <a:xfrm>
              <a:off x="7741205" y="3683182"/>
              <a:ext cx="354056" cy="353452"/>
              <a:chOff x="2581275" y="2582069"/>
              <a:chExt cx="465138" cy="464344"/>
            </a:xfrm>
            <a:solidFill>
              <a:schemeClr val="tx1"/>
            </a:solidFill>
          </p:grpSpPr>
          <p:sp>
            <p:nvSpPr>
              <p:cNvPr id="74" name="AutoShape 128"/>
              <p:cNvSpPr>
                <a:spLocks/>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5" name="AutoShape 129"/>
              <p:cNvSpPr>
                <a:spLocks/>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
        <p:nvSpPr>
          <p:cNvPr id="76" name="Rectangle 75"/>
          <p:cNvSpPr/>
          <p:nvPr/>
        </p:nvSpPr>
        <p:spPr>
          <a:xfrm>
            <a:off x="905774" y="1274239"/>
            <a:ext cx="5934977" cy="369332"/>
          </a:xfrm>
          <a:prstGeom prst="rect">
            <a:avLst/>
          </a:prstGeom>
          <a:noFill/>
        </p:spPr>
        <p:txBody>
          <a:bodyPr wrap="square">
            <a:spAutoFit/>
          </a:bodyPr>
          <a:lstStyle/>
          <a:p>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302449865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barn(outVertical)">
                                      <p:cBhvr>
                                        <p:cTn id="7" dur="500"/>
                                        <p:tgtEl>
                                          <p:spTgt spid="76"/>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par>
                                <p:cTn id="12" presetID="22" presetClass="entr" presetSubtype="4" fill="hold"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down)">
                                      <p:cBhvr>
                                        <p:cTn id="14" dur="500"/>
                                        <p:tgtEl>
                                          <p:spTgt spid="11"/>
                                        </p:tgtEl>
                                      </p:cBhvr>
                                    </p:animEffect>
                                  </p:childTnLst>
                                </p:cTn>
                              </p:par>
                              <p:par>
                                <p:cTn id="15" presetID="22" presetClass="entr" presetSubtype="4" fill="hold" nodeType="with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wipe(down)">
                                      <p:cBhvr>
                                        <p:cTn id="17" dur="500"/>
                                        <p:tgtEl>
                                          <p:spTgt spid="17"/>
                                        </p:tgtEl>
                                      </p:cBhvr>
                                    </p:animEffect>
                                  </p:childTnLst>
                                </p:cTn>
                              </p:par>
                              <p:par>
                                <p:cTn id="18" presetID="22" presetClass="entr" presetSubtype="4" fill="hold" nodeType="withEffect">
                                  <p:stCondLst>
                                    <p:cond delay="0"/>
                                  </p:stCondLst>
                                  <p:childTnLst>
                                    <p:set>
                                      <p:cBhvr>
                                        <p:cTn id="19" dur="1" fill="hold">
                                          <p:stCondLst>
                                            <p:cond delay="0"/>
                                          </p:stCondLst>
                                        </p:cTn>
                                        <p:tgtEl>
                                          <p:spTgt spid="23"/>
                                        </p:tgtEl>
                                        <p:attrNameLst>
                                          <p:attrName>style.visibility</p:attrName>
                                        </p:attrNameLst>
                                      </p:cBhvr>
                                      <p:to>
                                        <p:strVal val="visible"/>
                                      </p:to>
                                    </p:set>
                                    <p:animEffect transition="in" filter="wipe(down)">
                                      <p:cBhvr>
                                        <p:cTn id="20" dur="500"/>
                                        <p:tgtEl>
                                          <p:spTgt spid="23"/>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500"/>
                                        <p:tgtEl>
                                          <p:spTgt spid="37"/>
                                        </p:tgtEl>
                                      </p:cBhvr>
                                    </p:animEffect>
                                  </p:childTnLst>
                                </p:cTn>
                              </p:par>
                            </p:childTnLst>
                          </p:cTn>
                        </p:par>
                        <p:par>
                          <p:cTn id="25" fill="hold">
                            <p:stCondLst>
                              <p:cond delay="1500"/>
                            </p:stCondLst>
                            <p:childTnLst>
                              <p:par>
                                <p:cTn id="26" presetID="22" presetClass="entr" presetSubtype="4" fill="hold" grpId="0"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down)">
                                      <p:cBhvr>
                                        <p:cTn id="28" dur="500"/>
                                        <p:tgtEl>
                                          <p:spTgt spid="29"/>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childTnLst>
                          </p:cTn>
                        </p:par>
                        <p:par>
                          <p:cTn id="33" fill="hold">
                            <p:stCondLst>
                              <p:cond delay="2500"/>
                            </p:stCondLst>
                            <p:childTnLst>
                              <p:par>
                                <p:cTn id="34" presetID="22" presetClass="entr" presetSubtype="4" fill="hold" grpId="0" nodeType="after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wipe(down)">
                                      <p:cBhvr>
                                        <p:cTn id="36" dur="500"/>
                                        <p:tgtEl>
                                          <p:spTgt spid="30"/>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39"/>
                                        </p:tgtEl>
                                        <p:attrNameLst>
                                          <p:attrName>style.visibility</p:attrName>
                                        </p:attrNameLst>
                                      </p:cBhvr>
                                      <p:to>
                                        <p:strVal val="visible"/>
                                      </p:to>
                                    </p:set>
                                    <p:animEffect transition="in" filter="fade">
                                      <p:cBhvr>
                                        <p:cTn id="40" dur="500"/>
                                        <p:tgtEl>
                                          <p:spTgt spid="39"/>
                                        </p:tgtEl>
                                      </p:cBhvr>
                                    </p:animEffect>
                                  </p:childTnLst>
                                </p:cTn>
                              </p:par>
                            </p:childTnLst>
                          </p:cTn>
                        </p:par>
                        <p:par>
                          <p:cTn id="41" fill="hold">
                            <p:stCondLst>
                              <p:cond delay="3500"/>
                            </p:stCondLst>
                            <p:childTnLst>
                              <p:par>
                                <p:cTn id="42" presetID="22" presetClass="entr" presetSubtype="4"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wipe(down)">
                                      <p:cBhvr>
                                        <p:cTn id="44" dur="500"/>
                                        <p:tgtEl>
                                          <p:spTgt spid="31"/>
                                        </p:tgtEl>
                                      </p:cBhvr>
                                    </p:animEffect>
                                  </p:childTnLst>
                                </p:cTn>
                              </p:par>
                            </p:childTnLst>
                          </p:cTn>
                        </p:par>
                        <p:par>
                          <p:cTn id="45" fill="hold">
                            <p:stCondLst>
                              <p:cond delay="4000"/>
                            </p:stCondLst>
                            <p:childTnLst>
                              <p:par>
                                <p:cTn id="46" presetID="10"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500"/>
                                        <p:tgtEl>
                                          <p:spTgt spid="40"/>
                                        </p:tgtEl>
                                      </p:cBhvr>
                                    </p:animEffect>
                                  </p:childTnLst>
                                </p:cTn>
                              </p:par>
                            </p:childTnLst>
                          </p:cTn>
                        </p:par>
                        <p:par>
                          <p:cTn id="49" fill="hold">
                            <p:stCondLst>
                              <p:cond delay="4500"/>
                            </p:stCondLst>
                            <p:childTnLst>
                              <p:par>
                                <p:cTn id="50" presetID="22" presetClass="entr" presetSubtype="4" fill="hold" grpId="0" nodeType="afterEffect">
                                  <p:stCondLst>
                                    <p:cond delay="0"/>
                                  </p:stCondLst>
                                  <p:childTnLst>
                                    <p:set>
                                      <p:cBhvr>
                                        <p:cTn id="51" dur="1" fill="hold">
                                          <p:stCondLst>
                                            <p:cond delay="0"/>
                                          </p:stCondLst>
                                        </p:cTn>
                                        <p:tgtEl>
                                          <p:spTgt spid="32"/>
                                        </p:tgtEl>
                                        <p:attrNameLst>
                                          <p:attrName>style.visibility</p:attrName>
                                        </p:attrNameLst>
                                      </p:cBhvr>
                                      <p:to>
                                        <p:strVal val="visible"/>
                                      </p:to>
                                    </p:set>
                                    <p:animEffect transition="in" filter="wipe(down)">
                                      <p:cBhvr>
                                        <p:cTn id="52" dur="500"/>
                                        <p:tgtEl>
                                          <p:spTgt spid="32"/>
                                        </p:tgtEl>
                                      </p:cBhvr>
                                    </p:animEffect>
                                  </p:childTnLst>
                                </p:cTn>
                              </p:par>
                            </p:childTnLst>
                          </p:cTn>
                        </p:par>
                        <p:par>
                          <p:cTn id="53" fill="hold">
                            <p:stCondLst>
                              <p:cond delay="5000"/>
                            </p:stCondLst>
                            <p:childTnLst>
                              <p:par>
                                <p:cTn id="54" presetID="10" presetClass="entr" presetSubtype="0" fill="hold" grpId="1" nodeType="after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fade">
                                      <p:cBhvr>
                                        <p:cTn id="56" dur="500"/>
                                        <p:tgtEl>
                                          <p:spTgt spid="35"/>
                                        </p:tgtEl>
                                      </p:cBhvr>
                                    </p:animEffect>
                                  </p:childTnLst>
                                </p:cTn>
                              </p:par>
                            </p:childTnLst>
                          </p:cTn>
                        </p:par>
                        <p:par>
                          <p:cTn id="57" fill="hold">
                            <p:stCondLst>
                              <p:cond delay="5500"/>
                            </p:stCondLst>
                            <p:childTnLst>
                              <p:par>
                                <p:cTn id="58" presetID="42" presetClass="path" presetSubtype="0" accel="50000" decel="50000" fill="hold" grpId="0" nodeType="afterEffect">
                                  <p:stCondLst>
                                    <p:cond delay="0"/>
                                  </p:stCondLst>
                                  <p:childTnLst>
                                    <p:animMotion origin="layout" path="M 2.70833E-6 1.11111E-6 L 2.70833E-6 0.25417 " pathEditMode="relative" rAng="0" ptsTypes="AA">
                                      <p:cBhvr>
                                        <p:cTn id="59" dur="2000" fill="hold"/>
                                        <p:tgtEl>
                                          <p:spTgt spid="35"/>
                                        </p:tgtEl>
                                        <p:attrNameLst>
                                          <p:attrName>ppt_x</p:attrName>
                                          <p:attrName>ppt_y</p:attrName>
                                        </p:attrNameLst>
                                      </p:cBhvr>
                                      <p:rCtr x="0" y="12708"/>
                                    </p:animMotion>
                                  </p:childTnLst>
                                </p:cTn>
                              </p:par>
                            </p:childTnLst>
                          </p:cTn>
                        </p:par>
                        <p:par>
                          <p:cTn id="60" fill="hold">
                            <p:stCondLst>
                              <p:cond delay="7500"/>
                            </p:stCondLst>
                            <p:childTnLst>
                              <p:par>
                                <p:cTn id="61" presetID="10" presetClass="exit" presetSubtype="0" fill="hold" grpId="2" nodeType="afterEffect">
                                  <p:stCondLst>
                                    <p:cond delay="0"/>
                                  </p:stCondLst>
                                  <p:childTnLst>
                                    <p:animEffect transition="out" filter="fade">
                                      <p:cBhvr>
                                        <p:cTn id="62" dur="500"/>
                                        <p:tgtEl>
                                          <p:spTgt spid="35"/>
                                        </p:tgtEl>
                                      </p:cBhvr>
                                    </p:animEffect>
                                    <p:set>
                                      <p:cBhvr>
                                        <p:cTn id="63" dur="1" fill="hold">
                                          <p:stCondLst>
                                            <p:cond delay="499"/>
                                          </p:stCondLst>
                                        </p:cTn>
                                        <p:tgtEl>
                                          <p:spTgt spid="35"/>
                                        </p:tgtEl>
                                        <p:attrNameLst>
                                          <p:attrName>style.visibility</p:attrName>
                                        </p:attrNameLst>
                                      </p:cBhvr>
                                      <p:to>
                                        <p:strVal val="hidden"/>
                                      </p:to>
                                    </p:set>
                                  </p:childTnLst>
                                </p:cTn>
                              </p:par>
                            </p:childTnLst>
                          </p:cTn>
                        </p:par>
                        <p:par>
                          <p:cTn id="64" fill="hold">
                            <p:stCondLst>
                              <p:cond delay="8000"/>
                            </p:stCondLst>
                            <p:childTnLst>
                              <p:par>
                                <p:cTn id="65" presetID="22" presetClass="entr" presetSubtype="4" fill="hold" nodeType="afterEffect">
                                  <p:stCondLst>
                                    <p:cond delay="0"/>
                                  </p:stCondLst>
                                  <p:childTnLst>
                                    <p:set>
                                      <p:cBhvr>
                                        <p:cTn id="66" dur="1" fill="hold">
                                          <p:stCondLst>
                                            <p:cond delay="0"/>
                                          </p:stCondLst>
                                        </p:cTn>
                                        <p:tgtEl>
                                          <p:spTgt spid="8"/>
                                        </p:tgtEl>
                                        <p:attrNameLst>
                                          <p:attrName>style.visibility</p:attrName>
                                        </p:attrNameLst>
                                      </p:cBhvr>
                                      <p:to>
                                        <p:strVal val="visible"/>
                                      </p:to>
                                    </p:set>
                                    <p:animEffect transition="in" filter="wipe(down)">
                                      <p:cBhvr>
                                        <p:cTn id="67" dur="500"/>
                                        <p:tgtEl>
                                          <p:spTgt spid="8"/>
                                        </p:tgtEl>
                                      </p:cBhvr>
                                    </p:animEffect>
                                  </p:childTnLst>
                                </p:cTn>
                              </p:par>
                            </p:childTnLst>
                          </p:cTn>
                        </p:par>
                        <p:par>
                          <p:cTn id="68" fill="hold">
                            <p:stCondLst>
                              <p:cond delay="8500"/>
                            </p:stCondLst>
                            <p:childTnLst>
                              <p:par>
                                <p:cTn id="69" presetID="10" presetClass="entr" presetSubtype="0" fill="hold" grpId="1" nodeType="afterEffect">
                                  <p:stCondLst>
                                    <p:cond delay="0"/>
                                  </p:stCondLst>
                                  <p:childTnLst>
                                    <p:set>
                                      <p:cBhvr>
                                        <p:cTn id="70" dur="1" fill="hold">
                                          <p:stCondLst>
                                            <p:cond delay="0"/>
                                          </p:stCondLst>
                                        </p:cTn>
                                        <p:tgtEl>
                                          <p:spTgt spid="36"/>
                                        </p:tgtEl>
                                        <p:attrNameLst>
                                          <p:attrName>style.visibility</p:attrName>
                                        </p:attrNameLst>
                                      </p:cBhvr>
                                      <p:to>
                                        <p:strVal val="visible"/>
                                      </p:to>
                                    </p:set>
                                    <p:animEffect transition="in" filter="fade">
                                      <p:cBhvr>
                                        <p:cTn id="71" dur="500"/>
                                        <p:tgtEl>
                                          <p:spTgt spid="36"/>
                                        </p:tgtEl>
                                      </p:cBhvr>
                                    </p:animEffect>
                                  </p:childTnLst>
                                </p:cTn>
                              </p:par>
                            </p:childTnLst>
                          </p:cTn>
                        </p:par>
                        <p:par>
                          <p:cTn id="72" fill="hold">
                            <p:stCondLst>
                              <p:cond delay="9000"/>
                            </p:stCondLst>
                            <p:childTnLst>
                              <p:par>
                                <p:cTn id="73" presetID="42" presetClass="path" presetSubtype="0" accel="50000" decel="50000" fill="hold" grpId="0" nodeType="afterEffect">
                                  <p:stCondLst>
                                    <p:cond delay="0"/>
                                  </p:stCondLst>
                                  <p:childTnLst>
                                    <p:animMotion origin="layout" path="M 2.5E-6 7.40741E-7 L 2.5E-6 0.32014 " pathEditMode="relative" rAng="0" ptsTypes="AA">
                                      <p:cBhvr>
                                        <p:cTn id="74" dur="2000" fill="hold"/>
                                        <p:tgtEl>
                                          <p:spTgt spid="36"/>
                                        </p:tgtEl>
                                        <p:attrNameLst>
                                          <p:attrName>ppt_x</p:attrName>
                                          <p:attrName>ppt_y</p:attrName>
                                        </p:attrNameLst>
                                      </p:cBhvr>
                                      <p:rCtr x="0" y="15995"/>
                                    </p:animMotion>
                                  </p:childTnLst>
                                </p:cTn>
                              </p:par>
                            </p:childTnLst>
                          </p:cTn>
                        </p:par>
                        <p:par>
                          <p:cTn id="75" fill="hold">
                            <p:stCondLst>
                              <p:cond delay="11000"/>
                            </p:stCondLst>
                            <p:childTnLst>
                              <p:par>
                                <p:cTn id="76" presetID="10" presetClass="exit" presetSubtype="0" fill="hold" grpId="2" nodeType="afterEffect">
                                  <p:stCondLst>
                                    <p:cond delay="0"/>
                                  </p:stCondLst>
                                  <p:childTnLst>
                                    <p:animEffect transition="out" filter="fade">
                                      <p:cBhvr>
                                        <p:cTn id="77" dur="500"/>
                                        <p:tgtEl>
                                          <p:spTgt spid="36"/>
                                        </p:tgtEl>
                                      </p:cBhvr>
                                    </p:animEffect>
                                    <p:set>
                                      <p:cBhvr>
                                        <p:cTn id="78" dur="1" fill="hold">
                                          <p:stCondLst>
                                            <p:cond delay="499"/>
                                          </p:stCondLst>
                                        </p:cTn>
                                        <p:tgtEl>
                                          <p:spTgt spid="36"/>
                                        </p:tgtEl>
                                        <p:attrNameLst>
                                          <p:attrName>style.visibility</p:attrName>
                                        </p:attrNameLst>
                                      </p:cBhvr>
                                      <p:to>
                                        <p:strVal val="hidden"/>
                                      </p:to>
                                    </p:set>
                                  </p:childTnLst>
                                </p:cTn>
                              </p:par>
                            </p:childTnLst>
                          </p:cTn>
                        </p:par>
                        <p:par>
                          <p:cTn id="79" fill="hold">
                            <p:stCondLst>
                              <p:cond delay="11500"/>
                            </p:stCondLst>
                            <p:childTnLst>
                              <p:par>
                                <p:cTn id="80" presetID="22" presetClass="entr" presetSubtype="4" fill="hold" nodeType="afterEffect">
                                  <p:stCondLst>
                                    <p:cond delay="0"/>
                                  </p:stCondLst>
                                  <p:childTnLst>
                                    <p:set>
                                      <p:cBhvr>
                                        <p:cTn id="81" dur="1" fill="hold">
                                          <p:stCondLst>
                                            <p:cond delay="0"/>
                                          </p:stCondLst>
                                        </p:cTn>
                                        <p:tgtEl>
                                          <p:spTgt spid="14"/>
                                        </p:tgtEl>
                                        <p:attrNameLst>
                                          <p:attrName>style.visibility</p:attrName>
                                        </p:attrNameLst>
                                      </p:cBhvr>
                                      <p:to>
                                        <p:strVal val="visible"/>
                                      </p:to>
                                    </p:set>
                                    <p:animEffect transition="in" filter="wipe(down)">
                                      <p:cBhvr>
                                        <p:cTn id="82" dur="500"/>
                                        <p:tgtEl>
                                          <p:spTgt spid="14"/>
                                        </p:tgtEl>
                                      </p:cBhvr>
                                    </p:animEffect>
                                  </p:childTnLst>
                                </p:cTn>
                              </p:par>
                            </p:childTnLst>
                          </p:cTn>
                        </p:par>
                        <p:par>
                          <p:cTn id="83" fill="hold">
                            <p:stCondLst>
                              <p:cond delay="12000"/>
                            </p:stCondLst>
                            <p:childTnLst>
                              <p:par>
                                <p:cTn id="84" presetID="10" presetClass="entr" presetSubtype="0" fill="hold" grpId="0" nodeType="afterEffect">
                                  <p:stCondLst>
                                    <p:cond delay="0"/>
                                  </p:stCondLst>
                                  <p:childTnLst>
                                    <p:set>
                                      <p:cBhvr>
                                        <p:cTn id="85" dur="1" fill="hold">
                                          <p:stCondLst>
                                            <p:cond delay="0"/>
                                          </p:stCondLst>
                                        </p:cTn>
                                        <p:tgtEl>
                                          <p:spTgt spid="33"/>
                                        </p:tgtEl>
                                        <p:attrNameLst>
                                          <p:attrName>style.visibility</p:attrName>
                                        </p:attrNameLst>
                                      </p:cBhvr>
                                      <p:to>
                                        <p:strVal val="visible"/>
                                      </p:to>
                                    </p:set>
                                    <p:animEffect transition="in" filter="fade">
                                      <p:cBhvr>
                                        <p:cTn id="86" dur="500"/>
                                        <p:tgtEl>
                                          <p:spTgt spid="33"/>
                                        </p:tgtEl>
                                      </p:cBhvr>
                                    </p:animEffect>
                                  </p:childTnLst>
                                </p:cTn>
                              </p:par>
                            </p:childTnLst>
                          </p:cTn>
                        </p:par>
                        <p:par>
                          <p:cTn id="87" fill="hold">
                            <p:stCondLst>
                              <p:cond delay="12500"/>
                            </p:stCondLst>
                            <p:childTnLst>
                              <p:par>
                                <p:cTn id="88" presetID="42" presetClass="path" presetSubtype="0" accel="50000" decel="50000" fill="hold" grpId="1" nodeType="afterEffect">
                                  <p:stCondLst>
                                    <p:cond delay="0"/>
                                  </p:stCondLst>
                                  <p:childTnLst>
                                    <p:animMotion origin="layout" path="M -2.08333E-6 1.11111E-6 L -0.00065 0.1287 " pathEditMode="relative" rAng="0" ptsTypes="AA">
                                      <p:cBhvr>
                                        <p:cTn id="89" dur="2000" fill="hold"/>
                                        <p:tgtEl>
                                          <p:spTgt spid="33"/>
                                        </p:tgtEl>
                                        <p:attrNameLst>
                                          <p:attrName>ppt_x</p:attrName>
                                          <p:attrName>ppt_y</p:attrName>
                                        </p:attrNameLst>
                                      </p:cBhvr>
                                      <p:rCtr x="-39" y="6435"/>
                                    </p:animMotion>
                                  </p:childTnLst>
                                </p:cTn>
                              </p:par>
                            </p:childTnLst>
                          </p:cTn>
                        </p:par>
                        <p:par>
                          <p:cTn id="90" fill="hold">
                            <p:stCondLst>
                              <p:cond delay="14500"/>
                            </p:stCondLst>
                            <p:childTnLst>
                              <p:par>
                                <p:cTn id="91" presetID="10" presetClass="exit" presetSubtype="0" fill="hold" grpId="2" nodeType="afterEffect">
                                  <p:stCondLst>
                                    <p:cond delay="0"/>
                                  </p:stCondLst>
                                  <p:childTnLst>
                                    <p:animEffect transition="out" filter="fade">
                                      <p:cBhvr>
                                        <p:cTn id="92" dur="500"/>
                                        <p:tgtEl>
                                          <p:spTgt spid="33"/>
                                        </p:tgtEl>
                                      </p:cBhvr>
                                    </p:animEffect>
                                    <p:set>
                                      <p:cBhvr>
                                        <p:cTn id="93" dur="1" fill="hold">
                                          <p:stCondLst>
                                            <p:cond delay="499"/>
                                          </p:stCondLst>
                                        </p:cTn>
                                        <p:tgtEl>
                                          <p:spTgt spid="33"/>
                                        </p:tgtEl>
                                        <p:attrNameLst>
                                          <p:attrName>style.visibility</p:attrName>
                                        </p:attrNameLst>
                                      </p:cBhvr>
                                      <p:to>
                                        <p:strVal val="hidden"/>
                                      </p:to>
                                    </p:set>
                                  </p:childTnLst>
                                </p:cTn>
                              </p:par>
                            </p:childTnLst>
                          </p:cTn>
                        </p:par>
                        <p:par>
                          <p:cTn id="94" fill="hold">
                            <p:stCondLst>
                              <p:cond delay="15000"/>
                            </p:stCondLst>
                            <p:childTnLst>
                              <p:par>
                                <p:cTn id="95" presetID="22" presetClass="entr" presetSubtype="4" fill="hold" nodeType="afterEffect">
                                  <p:stCondLst>
                                    <p:cond delay="0"/>
                                  </p:stCondLst>
                                  <p:childTnLst>
                                    <p:set>
                                      <p:cBhvr>
                                        <p:cTn id="96" dur="1" fill="hold">
                                          <p:stCondLst>
                                            <p:cond delay="0"/>
                                          </p:stCondLst>
                                        </p:cTn>
                                        <p:tgtEl>
                                          <p:spTgt spid="20"/>
                                        </p:tgtEl>
                                        <p:attrNameLst>
                                          <p:attrName>style.visibility</p:attrName>
                                        </p:attrNameLst>
                                      </p:cBhvr>
                                      <p:to>
                                        <p:strVal val="visible"/>
                                      </p:to>
                                    </p:set>
                                    <p:animEffect transition="in" filter="wipe(down)">
                                      <p:cBhvr>
                                        <p:cTn id="97" dur="500"/>
                                        <p:tgtEl>
                                          <p:spTgt spid="20"/>
                                        </p:tgtEl>
                                      </p:cBhvr>
                                    </p:animEffect>
                                  </p:childTnLst>
                                </p:cTn>
                              </p:par>
                            </p:childTnLst>
                          </p:cTn>
                        </p:par>
                        <p:par>
                          <p:cTn id="98" fill="hold">
                            <p:stCondLst>
                              <p:cond delay="15500"/>
                            </p:stCondLst>
                            <p:childTnLst>
                              <p:par>
                                <p:cTn id="99" presetID="10"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500"/>
                                        <p:tgtEl>
                                          <p:spTgt spid="34"/>
                                        </p:tgtEl>
                                      </p:cBhvr>
                                    </p:animEffect>
                                  </p:childTnLst>
                                </p:cTn>
                              </p:par>
                            </p:childTnLst>
                          </p:cTn>
                        </p:par>
                        <p:par>
                          <p:cTn id="102" fill="hold">
                            <p:stCondLst>
                              <p:cond delay="16000"/>
                            </p:stCondLst>
                            <p:childTnLst>
                              <p:par>
                                <p:cTn id="103" presetID="42" presetClass="path" presetSubtype="0" accel="50000" decel="50000" fill="hold" grpId="1" nodeType="afterEffect">
                                  <p:stCondLst>
                                    <p:cond delay="0"/>
                                  </p:stCondLst>
                                  <p:childTnLst>
                                    <p:animMotion origin="layout" path="M -3.54167E-6 -3.7037E-7 L -0.00221 0.22523 " pathEditMode="relative" rAng="0" ptsTypes="AA">
                                      <p:cBhvr>
                                        <p:cTn id="104" dur="2000" fill="hold"/>
                                        <p:tgtEl>
                                          <p:spTgt spid="34"/>
                                        </p:tgtEl>
                                        <p:attrNameLst>
                                          <p:attrName>ppt_x</p:attrName>
                                          <p:attrName>ppt_y</p:attrName>
                                        </p:attrNameLst>
                                      </p:cBhvr>
                                      <p:rCtr x="-117" y="11250"/>
                                    </p:animMotion>
                                  </p:childTnLst>
                                </p:cTn>
                              </p:par>
                            </p:childTnLst>
                          </p:cTn>
                        </p:par>
                        <p:par>
                          <p:cTn id="105" fill="hold">
                            <p:stCondLst>
                              <p:cond delay="18000"/>
                            </p:stCondLst>
                            <p:childTnLst>
                              <p:par>
                                <p:cTn id="106" presetID="10" presetClass="exit" presetSubtype="0" fill="hold" grpId="2" nodeType="afterEffect">
                                  <p:stCondLst>
                                    <p:cond delay="0"/>
                                  </p:stCondLst>
                                  <p:childTnLst>
                                    <p:animEffect transition="out" filter="fade">
                                      <p:cBhvr>
                                        <p:cTn id="107" dur="500"/>
                                        <p:tgtEl>
                                          <p:spTgt spid="34"/>
                                        </p:tgtEl>
                                      </p:cBhvr>
                                    </p:animEffect>
                                    <p:set>
                                      <p:cBhvr>
                                        <p:cTn id="108" dur="1" fill="hold">
                                          <p:stCondLst>
                                            <p:cond delay="499"/>
                                          </p:stCondLst>
                                        </p:cTn>
                                        <p:tgtEl>
                                          <p:spTgt spid="34"/>
                                        </p:tgtEl>
                                        <p:attrNameLst>
                                          <p:attrName>style.visibility</p:attrName>
                                        </p:attrNameLst>
                                      </p:cBhvr>
                                      <p:to>
                                        <p:strVal val="hidden"/>
                                      </p:to>
                                    </p:set>
                                  </p:childTnLst>
                                </p:cTn>
                              </p:par>
                            </p:childTnLst>
                          </p:cTn>
                        </p:par>
                        <p:par>
                          <p:cTn id="109" fill="hold">
                            <p:stCondLst>
                              <p:cond delay="18500"/>
                            </p:stCondLst>
                            <p:childTnLst>
                              <p:par>
                                <p:cTn id="110" presetID="22" presetClass="entr" presetSubtype="4" fill="hold" nodeType="afterEffect">
                                  <p:stCondLst>
                                    <p:cond delay="0"/>
                                  </p:stCondLst>
                                  <p:childTnLst>
                                    <p:set>
                                      <p:cBhvr>
                                        <p:cTn id="111" dur="1" fill="hold">
                                          <p:stCondLst>
                                            <p:cond delay="0"/>
                                          </p:stCondLst>
                                        </p:cTn>
                                        <p:tgtEl>
                                          <p:spTgt spid="26"/>
                                        </p:tgtEl>
                                        <p:attrNameLst>
                                          <p:attrName>style.visibility</p:attrName>
                                        </p:attrNameLst>
                                      </p:cBhvr>
                                      <p:to>
                                        <p:strVal val="visible"/>
                                      </p:to>
                                    </p:set>
                                    <p:animEffect transition="in" filter="wipe(down)">
                                      <p:cBhvr>
                                        <p:cTn id="112" dur="500"/>
                                        <p:tgtEl>
                                          <p:spTgt spid="26"/>
                                        </p:tgtEl>
                                      </p:cBhvr>
                                    </p:animEffect>
                                  </p:childTnLst>
                                </p:cTn>
                              </p:par>
                            </p:childTnLst>
                          </p:cTn>
                        </p:par>
                        <p:par>
                          <p:cTn id="113" fill="hold">
                            <p:stCondLst>
                              <p:cond delay="19000"/>
                            </p:stCondLst>
                            <p:childTnLst>
                              <p:par>
                                <p:cTn id="114" presetID="53" presetClass="entr" presetSubtype="16" fill="hold" nodeType="afterEffect">
                                  <p:stCondLst>
                                    <p:cond delay="0"/>
                                  </p:stCondLst>
                                  <p:childTnLst>
                                    <p:set>
                                      <p:cBhvr>
                                        <p:cTn id="115" dur="1" fill="hold">
                                          <p:stCondLst>
                                            <p:cond delay="0"/>
                                          </p:stCondLst>
                                        </p:cTn>
                                        <p:tgtEl>
                                          <p:spTgt spid="47"/>
                                        </p:tgtEl>
                                        <p:attrNameLst>
                                          <p:attrName>style.visibility</p:attrName>
                                        </p:attrNameLst>
                                      </p:cBhvr>
                                      <p:to>
                                        <p:strVal val="visible"/>
                                      </p:to>
                                    </p:set>
                                    <p:anim calcmode="lin" valueType="num">
                                      <p:cBhvr>
                                        <p:cTn id="116" dur="500" fill="hold"/>
                                        <p:tgtEl>
                                          <p:spTgt spid="47"/>
                                        </p:tgtEl>
                                        <p:attrNameLst>
                                          <p:attrName>ppt_w</p:attrName>
                                        </p:attrNameLst>
                                      </p:cBhvr>
                                      <p:tavLst>
                                        <p:tav tm="0">
                                          <p:val>
                                            <p:fltVal val="0"/>
                                          </p:val>
                                        </p:tav>
                                        <p:tav tm="100000">
                                          <p:val>
                                            <p:strVal val="#ppt_w"/>
                                          </p:val>
                                        </p:tav>
                                      </p:tavLst>
                                    </p:anim>
                                    <p:anim calcmode="lin" valueType="num">
                                      <p:cBhvr>
                                        <p:cTn id="117" dur="500" fill="hold"/>
                                        <p:tgtEl>
                                          <p:spTgt spid="47"/>
                                        </p:tgtEl>
                                        <p:attrNameLst>
                                          <p:attrName>ppt_h</p:attrName>
                                        </p:attrNameLst>
                                      </p:cBhvr>
                                      <p:tavLst>
                                        <p:tav tm="0">
                                          <p:val>
                                            <p:fltVal val="0"/>
                                          </p:val>
                                        </p:tav>
                                        <p:tav tm="100000">
                                          <p:val>
                                            <p:strVal val="#ppt_h"/>
                                          </p:val>
                                        </p:tav>
                                      </p:tavLst>
                                    </p:anim>
                                    <p:animEffect transition="in" filter="fade">
                                      <p:cBhvr>
                                        <p:cTn id="118" dur="500"/>
                                        <p:tgtEl>
                                          <p:spTgt spid="47"/>
                                        </p:tgtEl>
                                      </p:cBhvr>
                                    </p:animEffect>
                                  </p:childTnLst>
                                </p:cTn>
                              </p:par>
                            </p:childTnLst>
                          </p:cTn>
                        </p:par>
                        <p:par>
                          <p:cTn id="119" fill="hold">
                            <p:stCondLst>
                              <p:cond delay="19500"/>
                            </p:stCondLst>
                            <p:childTnLst>
                              <p:par>
                                <p:cTn id="120" presetID="12" presetClass="entr" presetSubtype="8" fill="hold" nodeType="afterEffect">
                                  <p:stCondLst>
                                    <p:cond delay="0"/>
                                  </p:stCondLst>
                                  <p:childTnLst>
                                    <p:set>
                                      <p:cBhvr>
                                        <p:cTn id="121" dur="1" fill="hold">
                                          <p:stCondLst>
                                            <p:cond delay="0"/>
                                          </p:stCondLst>
                                        </p:cTn>
                                        <p:tgtEl>
                                          <p:spTgt spid="41"/>
                                        </p:tgtEl>
                                        <p:attrNameLst>
                                          <p:attrName>style.visibility</p:attrName>
                                        </p:attrNameLst>
                                      </p:cBhvr>
                                      <p:to>
                                        <p:strVal val="visible"/>
                                      </p:to>
                                    </p:set>
                                    <p:anim calcmode="lin" valueType="num">
                                      <p:cBhvr additive="base">
                                        <p:cTn id="122" dur="500"/>
                                        <p:tgtEl>
                                          <p:spTgt spid="41"/>
                                        </p:tgtEl>
                                        <p:attrNameLst>
                                          <p:attrName>ppt_x</p:attrName>
                                        </p:attrNameLst>
                                      </p:cBhvr>
                                      <p:tavLst>
                                        <p:tav tm="0">
                                          <p:val>
                                            <p:strVal val="#ppt_x-#ppt_w*1.125000"/>
                                          </p:val>
                                        </p:tav>
                                        <p:tav tm="100000">
                                          <p:val>
                                            <p:strVal val="#ppt_x"/>
                                          </p:val>
                                        </p:tav>
                                      </p:tavLst>
                                    </p:anim>
                                    <p:animEffect transition="in" filter="wipe(right)">
                                      <p:cBhvr>
                                        <p:cTn id="123" dur="500"/>
                                        <p:tgtEl>
                                          <p:spTgt spid="41"/>
                                        </p:tgtEl>
                                      </p:cBhvr>
                                    </p:animEffect>
                                  </p:childTnLst>
                                </p:cTn>
                              </p:par>
                            </p:childTnLst>
                          </p:cTn>
                        </p:par>
                        <p:par>
                          <p:cTn id="124" fill="hold">
                            <p:stCondLst>
                              <p:cond delay="20000"/>
                            </p:stCondLst>
                            <p:childTnLst>
                              <p:par>
                                <p:cTn id="125" presetID="53" presetClass="entr" presetSubtype="16" fill="hold" nodeType="afterEffect">
                                  <p:stCondLst>
                                    <p:cond delay="0"/>
                                  </p:stCondLst>
                                  <p:childTnLst>
                                    <p:set>
                                      <p:cBhvr>
                                        <p:cTn id="126" dur="1" fill="hold">
                                          <p:stCondLst>
                                            <p:cond delay="0"/>
                                          </p:stCondLst>
                                        </p:cTn>
                                        <p:tgtEl>
                                          <p:spTgt spid="71"/>
                                        </p:tgtEl>
                                        <p:attrNameLst>
                                          <p:attrName>style.visibility</p:attrName>
                                        </p:attrNameLst>
                                      </p:cBhvr>
                                      <p:to>
                                        <p:strVal val="visible"/>
                                      </p:to>
                                    </p:set>
                                    <p:anim calcmode="lin" valueType="num">
                                      <p:cBhvr>
                                        <p:cTn id="127" dur="500" fill="hold"/>
                                        <p:tgtEl>
                                          <p:spTgt spid="71"/>
                                        </p:tgtEl>
                                        <p:attrNameLst>
                                          <p:attrName>ppt_w</p:attrName>
                                        </p:attrNameLst>
                                      </p:cBhvr>
                                      <p:tavLst>
                                        <p:tav tm="0">
                                          <p:val>
                                            <p:fltVal val="0"/>
                                          </p:val>
                                        </p:tav>
                                        <p:tav tm="100000">
                                          <p:val>
                                            <p:strVal val="#ppt_w"/>
                                          </p:val>
                                        </p:tav>
                                      </p:tavLst>
                                    </p:anim>
                                    <p:anim calcmode="lin" valueType="num">
                                      <p:cBhvr>
                                        <p:cTn id="128" dur="500" fill="hold"/>
                                        <p:tgtEl>
                                          <p:spTgt spid="71"/>
                                        </p:tgtEl>
                                        <p:attrNameLst>
                                          <p:attrName>ppt_h</p:attrName>
                                        </p:attrNameLst>
                                      </p:cBhvr>
                                      <p:tavLst>
                                        <p:tav tm="0">
                                          <p:val>
                                            <p:fltVal val="0"/>
                                          </p:val>
                                        </p:tav>
                                        <p:tav tm="100000">
                                          <p:val>
                                            <p:strVal val="#ppt_h"/>
                                          </p:val>
                                        </p:tav>
                                      </p:tavLst>
                                    </p:anim>
                                    <p:animEffect transition="in" filter="fade">
                                      <p:cBhvr>
                                        <p:cTn id="129" dur="500"/>
                                        <p:tgtEl>
                                          <p:spTgt spid="71"/>
                                        </p:tgtEl>
                                      </p:cBhvr>
                                    </p:animEffect>
                                  </p:childTnLst>
                                </p:cTn>
                              </p:par>
                            </p:childTnLst>
                          </p:cTn>
                        </p:par>
                        <p:par>
                          <p:cTn id="130" fill="hold">
                            <p:stCondLst>
                              <p:cond delay="20500"/>
                            </p:stCondLst>
                            <p:childTnLst>
                              <p:par>
                                <p:cTn id="131" presetID="12" presetClass="entr" presetSubtype="8" fill="hold" nodeType="afterEffect">
                                  <p:stCondLst>
                                    <p:cond delay="0"/>
                                  </p:stCondLst>
                                  <p:childTnLst>
                                    <p:set>
                                      <p:cBhvr>
                                        <p:cTn id="132" dur="1" fill="hold">
                                          <p:stCondLst>
                                            <p:cond delay="0"/>
                                          </p:stCondLst>
                                        </p:cTn>
                                        <p:tgtEl>
                                          <p:spTgt spid="44"/>
                                        </p:tgtEl>
                                        <p:attrNameLst>
                                          <p:attrName>style.visibility</p:attrName>
                                        </p:attrNameLst>
                                      </p:cBhvr>
                                      <p:to>
                                        <p:strVal val="visible"/>
                                      </p:to>
                                    </p:set>
                                    <p:anim calcmode="lin" valueType="num">
                                      <p:cBhvr additive="base">
                                        <p:cTn id="133" dur="500"/>
                                        <p:tgtEl>
                                          <p:spTgt spid="44"/>
                                        </p:tgtEl>
                                        <p:attrNameLst>
                                          <p:attrName>ppt_x</p:attrName>
                                        </p:attrNameLst>
                                      </p:cBhvr>
                                      <p:tavLst>
                                        <p:tav tm="0">
                                          <p:val>
                                            <p:strVal val="#ppt_x-#ppt_w*1.125000"/>
                                          </p:val>
                                        </p:tav>
                                        <p:tav tm="100000">
                                          <p:val>
                                            <p:strVal val="#ppt_x"/>
                                          </p:val>
                                        </p:tav>
                                      </p:tavLst>
                                    </p:anim>
                                    <p:animEffect transition="in" filter="wipe(right)">
                                      <p:cBhvr>
                                        <p:cTn id="134" dur="500"/>
                                        <p:tgtEl>
                                          <p:spTgt spid="44"/>
                                        </p:tgtEl>
                                      </p:cBhvr>
                                    </p:animEffect>
                                  </p:childTnLst>
                                </p:cTn>
                              </p:par>
                            </p:childTnLst>
                          </p:cTn>
                        </p:par>
                        <p:par>
                          <p:cTn id="135" fill="hold">
                            <p:stCondLst>
                              <p:cond delay="21000"/>
                            </p:stCondLst>
                            <p:childTnLst>
                              <p:par>
                                <p:cTn id="136" presetID="53" presetClass="entr" presetSubtype="16" fill="hold" nodeType="afterEffect">
                                  <p:stCondLst>
                                    <p:cond delay="0"/>
                                  </p:stCondLst>
                                  <p:childTnLst>
                                    <p:set>
                                      <p:cBhvr>
                                        <p:cTn id="137" dur="1" fill="hold">
                                          <p:stCondLst>
                                            <p:cond delay="0"/>
                                          </p:stCondLst>
                                        </p:cTn>
                                        <p:tgtEl>
                                          <p:spTgt spid="68"/>
                                        </p:tgtEl>
                                        <p:attrNameLst>
                                          <p:attrName>style.visibility</p:attrName>
                                        </p:attrNameLst>
                                      </p:cBhvr>
                                      <p:to>
                                        <p:strVal val="visible"/>
                                      </p:to>
                                    </p:set>
                                    <p:anim calcmode="lin" valueType="num">
                                      <p:cBhvr>
                                        <p:cTn id="138" dur="500" fill="hold"/>
                                        <p:tgtEl>
                                          <p:spTgt spid="68"/>
                                        </p:tgtEl>
                                        <p:attrNameLst>
                                          <p:attrName>ppt_w</p:attrName>
                                        </p:attrNameLst>
                                      </p:cBhvr>
                                      <p:tavLst>
                                        <p:tav tm="0">
                                          <p:val>
                                            <p:fltVal val="0"/>
                                          </p:val>
                                        </p:tav>
                                        <p:tav tm="100000">
                                          <p:val>
                                            <p:strVal val="#ppt_w"/>
                                          </p:val>
                                        </p:tav>
                                      </p:tavLst>
                                    </p:anim>
                                    <p:anim calcmode="lin" valueType="num">
                                      <p:cBhvr>
                                        <p:cTn id="139" dur="500" fill="hold"/>
                                        <p:tgtEl>
                                          <p:spTgt spid="68"/>
                                        </p:tgtEl>
                                        <p:attrNameLst>
                                          <p:attrName>ppt_h</p:attrName>
                                        </p:attrNameLst>
                                      </p:cBhvr>
                                      <p:tavLst>
                                        <p:tav tm="0">
                                          <p:val>
                                            <p:fltVal val="0"/>
                                          </p:val>
                                        </p:tav>
                                        <p:tav tm="100000">
                                          <p:val>
                                            <p:strVal val="#ppt_h"/>
                                          </p:val>
                                        </p:tav>
                                      </p:tavLst>
                                    </p:anim>
                                    <p:animEffect transition="in" filter="fade">
                                      <p:cBhvr>
                                        <p:cTn id="140" dur="500"/>
                                        <p:tgtEl>
                                          <p:spTgt spid="68"/>
                                        </p:tgtEl>
                                      </p:cBhvr>
                                    </p:animEffect>
                                  </p:childTnLst>
                                </p:cTn>
                              </p:par>
                            </p:childTnLst>
                          </p:cTn>
                        </p:par>
                        <p:par>
                          <p:cTn id="141" fill="hold">
                            <p:stCondLst>
                              <p:cond delay="21500"/>
                            </p:stCondLst>
                            <p:childTnLst>
                              <p:par>
                                <p:cTn id="142" presetID="12" presetClass="entr" presetSubtype="8" fill="hold" nodeType="afterEffect">
                                  <p:stCondLst>
                                    <p:cond delay="0"/>
                                  </p:stCondLst>
                                  <p:childTnLst>
                                    <p:set>
                                      <p:cBhvr>
                                        <p:cTn id="143" dur="1" fill="hold">
                                          <p:stCondLst>
                                            <p:cond delay="0"/>
                                          </p:stCondLst>
                                        </p:cTn>
                                        <p:tgtEl>
                                          <p:spTgt spid="52"/>
                                        </p:tgtEl>
                                        <p:attrNameLst>
                                          <p:attrName>style.visibility</p:attrName>
                                        </p:attrNameLst>
                                      </p:cBhvr>
                                      <p:to>
                                        <p:strVal val="visible"/>
                                      </p:to>
                                    </p:set>
                                    <p:anim calcmode="lin" valueType="num">
                                      <p:cBhvr additive="base">
                                        <p:cTn id="144" dur="500"/>
                                        <p:tgtEl>
                                          <p:spTgt spid="52"/>
                                        </p:tgtEl>
                                        <p:attrNameLst>
                                          <p:attrName>ppt_x</p:attrName>
                                        </p:attrNameLst>
                                      </p:cBhvr>
                                      <p:tavLst>
                                        <p:tav tm="0">
                                          <p:val>
                                            <p:strVal val="#ppt_x-#ppt_w*1.125000"/>
                                          </p:val>
                                        </p:tav>
                                        <p:tav tm="100000">
                                          <p:val>
                                            <p:strVal val="#ppt_x"/>
                                          </p:val>
                                        </p:tav>
                                      </p:tavLst>
                                    </p:anim>
                                    <p:animEffect transition="in" filter="wipe(right)">
                                      <p:cBhvr>
                                        <p:cTn id="145" dur="500"/>
                                        <p:tgtEl>
                                          <p:spTgt spid="52"/>
                                        </p:tgtEl>
                                      </p:cBhvr>
                                    </p:animEffect>
                                  </p:childTnLst>
                                </p:cTn>
                              </p:par>
                            </p:childTnLst>
                          </p:cTn>
                        </p:par>
                        <p:par>
                          <p:cTn id="146" fill="hold">
                            <p:stCondLst>
                              <p:cond delay="22000"/>
                            </p:stCondLst>
                            <p:childTnLst>
                              <p:par>
                                <p:cTn id="147" presetID="53" presetClass="entr" presetSubtype="16" fill="hold" nodeType="afterEffect">
                                  <p:stCondLst>
                                    <p:cond delay="0"/>
                                  </p:stCondLst>
                                  <p:childTnLst>
                                    <p:set>
                                      <p:cBhvr>
                                        <p:cTn id="148" dur="1" fill="hold">
                                          <p:stCondLst>
                                            <p:cond delay="0"/>
                                          </p:stCondLst>
                                        </p:cTn>
                                        <p:tgtEl>
                                          <p:spTgt spid="58"/>
                                        </p:tgtEl>
                                        <p:attrNameLst>
                                          <p:attrName>style.visibility</p:attrName>
                                        </p:attrNameLst>
                                      </p:cBhvr>
                                      <p:to>
                                        <p:strVal val="visible"/>
                                      </p:to>
                                    </p:set>
                                    <p:anim calcmode="lin" valueType="num">
                                      <p:cBhvr>
                                        <p:cTn id="149" dur="500" fill="hold"/>
                                        <p:tgtEl>
                                          <p:spTgt spid="58"/>
                                        </p:tgtEl>
                                        <p:attrNameLst>
                                          <p:attrName>ppt_w</p:attrName>
                                        </p:attrNameLst>
                                      </p:cBhvr>
                                      <p:tavLst>
                                        <p:tav tm="0">
                                          <p:val>
                                            <p:fltVal val="0"/>
                                          </p:val>
                                        </p:tav>
                                        <p:tav tm="100000">
                                          <p:val>
                                            <p:strVal val="#ppt_w"/>
                                          </p:val>
                                        </p:tav>
                                      </p:tavLst>
                                    </p:anim>
                                    <p:anim calcmode="lin" valueType="num">
                                      <p:cBhvr>
                                        <p:cTn id="150" dur="500" fill="hold"/>
                                        <p:tgtEl>
                                          <p:spTgt spid="58"/>
                                        </p:tgtEl>
                                        <p:attrNameLst>
                                          <p:attrName>ppt_h</p:attrName>
                                        </p:attrNameLst>
                                      </p:cBhvr>
                                      <p:tavLst>
                                        <p:tav tm="0">
                                          <p:val>
                                            <p:fltVal val="0"/>
                                          </p:val>
                                        </p:tav>
                                        <p:tav tm="100000">
                                          <p:val>
                                            <p:strVal val="#ppt_h"/>
                                          </p:val>
                                        </p:tav>
                                      </p:tavLst>
                                    </p:anim>
                                    <p:animEffect transition="in" filter="fade">
                                      <p:cBhvr>
                                        <p:cTn id="151" dur="500"/>
                                        <p:tgtEl>
                                          <p:spTgt spid="58"/>
                                        </p:tgtEl>
                                      </p:cBhvr>
                                    </p:animEffect>
                                  </p:childTnLst>
                                </p:cTn>
                              </p:par>
                            </p:childTnLst>
                          </p:cTn>
                        </p:par>
                        <p:par>
                          <p:cTn id="152" fill="hold">
                            <p:stCondLst>
                              <p:cond delay="22500"/>
                            </p:stCondLst>
                            <p:childTnLst>
                              <p:par>
                                <p:cTn id="153" presetID="12" presetClass="entr" presetSubtype="8" fill="hold" nodeType="afterEffect">
                                  <p:stCondLst>
                                    <p:cond delay="0"/>
                                  </p:stCondLst>
                                  <p:childTnLst>
                                    <p:set>
                                      <p:cBhvr>
                                        <p:cTn id="154" dur="1" fill="hold">
                                          <p:stCondLst>
                                            <p:cond delay="0"/>
                                          </p:stCondLst>
                                        </p:cTn>
                                        <p:tgtEl>
                                          <p:spTgt spid="55"/>
                                        </p:tgtEl>
                                        <p:attrNameLst>
                                          <p:attrName>style.visibility</p:attrName>
                                        </p:attrNameLst>
                                      </p:cBhvr>
                                      <p:to>
                                        <p:strVal val="visible"/>
                                      </p:to>
                                    </p:set>
                                    <p:anim calcmode="lin" valueType="num">
                                      <p:cBhvr additive="base">
                                        <p:cTn id="155" dur="500"/>
                                        <p:tgtEl>
                                          <p:spTgt spid="55"/>
                                        </p:tgtEl>
                                        <p:attrNameLst>
                                          <p:attrName>ppt_x</p:attrName>
                                        </p:attrNameLst>
                                      </p:cBhvr>
                                      <p:tavLst>
                                        <p:tav tm="0">
                                          <p:val>
                                            <p:strVal val="#ppt_x-#ppt_w*1.125000"/>
                                          </p:val>
                                        </p:tav>
                                        <p:tav tm="100000">
                                          <p:val>
                                            <p:strVal val="#ppt_x"/>
                                          </p:val>
                                        </p:tav>
                                      </p:tavLst>
                                    </p:anim>
                                    <p:animEffect transition="in" filter="wipe(right)">
                                      <p:cBhvr>
                                        <p:cTn id="156"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3" grpId="1" animBg="1"/>
      <p:bldP spid="33" grpId="2" animBg="1"/>
      <p:bldP spid="34" grpId="0" animBg="1"/>
      <p:bldP spid="34" grpId="1" animBg="1"/>
      <p:bldP spid="34" grpId="2" animBg="1"/>
      <p:bldP spid="35" grpId="0" animBg="1"/>
      <p:bldP spid="35" grpId="1" animBg="1"/>
      <p:bldP spid="35" grpId="2" animBg="1"/>
      <p:bldP spid="36" grpId="0" animBg="1"/>
      <p:bldP spid="36" grpId="1" animBg="1"/>
      <p:bldP spid="36" grpId="2" animBg="1"/>
      <p:bldP spid="37" grpId="0" animBg="1"/>
      <p:bldP spid="38" grpId="0" animBg="1"/>
      <p:bldP spid="39" grpId="0" animBg="1"/>
      <p:bldP spid="40" grpId="0" animBg="1"/>
      <p:bldP spid="76"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Company Success Formula</a:t>
            </a:r>
          </a:p>
        </p:txBody>
      </p:sp>
      <p:sp>
        <p:nvSpPr>
          <p:cNvPr id="3" name="Slide Number Placeholder 2"/>
          <p:cNvSpPr>
            <a:spLocks noGrp="1"/>
          </p:cNvSpPr>
          <p:nvPr>
            <p:ph type="sldNum" sz="quarter" idx="12"/>
          </p:nvPr>
        </p:nvSpPr>
        <p:spPr/>
        <p:txBody>
          <a:bodyPr/>
          <a:lstStyle/>
          <a:p>
            <a:fld id="{5DE872C3-2ED1-43FB-B3C4-BA6F078D7CD3}" type="slidenum">
              <a:rPr lang="en-US" smtClean="0"/>
              <a:t>49</a:t>
            </a:fld>
            <a:endParaRPr lang="en-US"/>
          </a:p>
        </p:txBody>
      </p:sp>
      <p:sp>
        <p:nvSpPr>
          <p:cNvPr id="4" name="Text Placeholder 32"/>
          <p:cNvSpPr txBox="1">
            <a:spLocks/>
          </p:cNvSpPr>
          <p:nvPr/>
        </p:nvSpPr>
        <p:spPr>
          <a:xfrm>
            <a:off x="9551837" y="3085379"/>
            <a:ext cx="1944837" cy="47001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id-ID" sz="1100" dirty="0">
                <a:solidFill>
                  <a:schemeClr val="tx1">
                    <a:lumMod val="50000"/>
                    <a:lumOff val="50000"/>
                  </a:schemeClr>
                </a:solidFill>
                <a:latin typeface="+mn-lt"/>
              </a:rPr>
              <a:t>Suitable for all categories business and personal presentation</a:t>
            </a:r>
          </a:p>
          <a:p>
            <a:pPr marL="0" indent="0">
              <a:buNone/>
            </a:pPr>
            <a:endParaRPr lang="en-US" sz="1100" dirty="0">
              <a:solidFill>
                <a:schemeClr val="tx1">
                  <a:lumMod val="50000"/>
                  <a:lumOff val="50000"/>
                </a:schemeClr>
              </a:solidFill>
              <a:latin typeface="+mn-lt"/>
            </a:endParaRPr>
          </a:p>
        </p:txBody>
      </p:sp>
      <p:sp>
        <p:nvSpPr>
          <p:cNvPr id="5" name="Text Placeholder 33"/>
          <p:cNvSpPr txBox="1">
            <a:spLocks/>
          </p:cNvSpPr>
          <p:nvPr/>
        </p:nvSpPr>
        <p:spPr>
          <a:xfrm>
            <a:off x="9537551" y="2805201"/>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a:solidFill>
                  <a:schemeClr val="accent4"/>
                </a:solidFill>
                <a:latin typeface="+mj-lt"/>
              </a:rPr>
              <a:t>Win Solutions</a:t>
            </a:r>
          </a:p>
        </p:txBody>
      </p:sp>
      <p:sp>
        <p:nvSpPr>
          <p:cNvPr id="6" name="Text Placeholder 32"/>
          <p:cNvSpPr txBox="1">
            <a:spLocks/>
          </p:cNvSpPr>
          <p:nvPr/>
        </p:nvSpPr>
        <p:spPr>
          <a:xfrm>
            <a:off x="9551837" y="4257922"/>
            <a:ext cx="1944837" cy="47001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id-ID" sz="1100" dirty="0">
                <a:solidFill>
                  <a:schemeClr val="tx1">
                    <a:lumMod val="50000"/>
                    <a:lumOff val="50000"/>
                  </a:schemeClr>
                </a:solidFill>
                <a:latin typeface="+mn-lt"/>
              </a:rPr>
              <a:t>Suitable for all categories business and personal presentation</a:t>
            </a:r>
          </a:p>
          <a:p>
            <a:pPr marL="0" indent="0">
              <a:buNone/>
            </a:pPr>
            <a:endParaRPr lang="en-US" sz="1100" dirty="0">
              <a:solidFill>
                <a:schemeClr val="tx1">
                  <a:lumMod val="50000"/>
                  <a:lumOff val="50000"/>
                </a:schemeClr>
              </a:solidFill>
              <a:latin typeface="+mn-lt"/>
            </a:endParaRPr>
          </a:p>
        </p:txBody>
      </p:sp>
      <p:sp>
        <p:nvSpPr>
          <p:cNvPr id="7" name="Text Placeholder 33"/>
          <p:cNvSpPr txBox="1">
            <a:spLocks/>
          </p:cNvSpPr>
          <p:nvPr/>
        </p:nvSpPr>
        <p:spPr>
          <a:xfrm>
            <a:off x="9537551" y="3977744"/>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a:solidFill>
                  <a:schemeClr val="accent5"/>
                </a:solidFill>
                <a:latin typeface="+mj-lt"/>
              </a:rPr>
              <a:t>Sales by </a:t>
            </a:r>
            <a:r>
              <a:rPr lang="en-AU" sz="1600" dirty="0" err="1">
                <a:solidFill>
                  <a:schemeClr val="accent5"/>
                </a:solidFill>
                <a:latin typeface="+mj-lt"/>
              </a:rPr>
              <a:t>Slales</a:t>
            </a:r>
            <a:endParaRPr lang="en-AU" sz="1600" dirty="0">
              <a:solidFill>
                <a:schemeClr val="accent5"/>
              </a:solidFill>
              <a:latin typeface="+mj-lt"/>
            </a:endParaRPr>
          </a:p>
        </p:txBody>
      </p:sp>
      <p:sp>
        <p:nvSpPr>
          <p:cNvPr id="8" name="Text Placeholder 32"/>
          <p:cNvSpPr txBox="1">
            <a:spLocks/>
          </p:cNvSpPr>
          <p:nvPr/>
        </p:nvSpPr>
        <p:spPr>
          <a:xfrm>
            <a:off x="9566123" y="5430466"/>
            <a:ext cx="1944837" cy="47001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id-ID" sz="1100" dirty="0">
                <a:solidFill>
                  <a:schemeClr val="tx1">
                    <a:lumMod val="50000"/>
                    <a:lumOff val="50000"/>
                  </a:schemeClr>
                </a:solidFill>
                <a:latin typeface="+mn-lt"/>
              </a:rPr>
              <a:t>Suitable for all categories business and personal presentation</a:t>
            </a:r>
          </a:p>
          <a:p>
            <a:pPr marL="0" indent="0">
              <a:buNone/>
            </a:pPr>
            <a:endParaRPr lang="en-US" sz="1100" dirty="0">
              <a:solidFill>
                <a:schemeClr val="tx1">
                  <a:lumMod val="50000"/>
                  <a:lumOff val="50000"/>
                </a:schemeClr>
              </a:solidFill>
              <a:latin typeface="+mn-lt"/>
            </a:endParaRPr>
          </a:p>
        </p:txBody>
      </p:sp>
      <p:sp>
        <p:nvSpPr>
          <p:cNvPr id="9" name="Text Placeholder 33"/>
          <p:cNvSpPr txBox="1">
            <a:spLocks/>
          </p:cNvSpPr>
          <p:nvPr/>
        </p:nvSpPr>
        <p:spPr>
          <a:xfrm>
            <a:off x="9551837" y="5150288"/>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en-AU" sz="1600" dirty="0">
                <a:solidFill>
                  <a:schemeClr val="accent6"/>
                </a:solidFill>
                <a:latin typeface="+mj-lt"/>
              </a:rPr>
              <a:t>Ecommerce Website</a:t>
            </a:r>
          </a:p>
        </p:txBody>
      </p:sp>
      <p:sp>
        <p:nvSpPr>
          <p:cNvPr id="10" name="Text Placeholder 32"/>
          <p:cNvSpPr txBox="1">
            <a:spLocks/>
          </p:cNvSpPr>
          <p:nvPr/>
        </p:nvSpPr>
        <p:spPr>
          <a:xfrm flipH="1">
            <a:off x="838198" y="3108201"/>
            <a:ext cx="1948839" cy="47001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id-ID" sz="1100" dirty="0">
                <a:solidFill>
                  <a:schemeClr val="tx1">
                    <a:lumMod val="50000"/>
                    <a:lumOff val="50000"/>
                  </a:schemeClr>
                </a:solidFill>
                <a:latin typeface="+mn-lt"/>
              </a:rPr>
              <a:t>Suitable for all categories business and personal presentation</a:t>
            </a:r>
          </a:p>
          <a:p>
            <a:pPr marL="0" indent="0" algn="r">
              <a:buNone/>
            </a:pPr>
            <a:endParaRPr lang="en-US" sz="1100" dirty="0">
              <a:solidFill>
                <a:schemeClr val="tx1">
                  <a:lumMod val="50000"/>
                  <a:lumOff val="50000"/>
                </a:schemeClr>
              </a:solidFill>
              <a:latin typeface="+mn-lt"/>
            </a:endParaRPr>
          </a:p>
        </p:txBody>
      </p:sp>
      <p:sp>
        <p:nvSpPr>
          <p:cNvPr id="11" name="Text Placeholder 33"/>
          <p:cNvSpPr txBox="1">
            <a:spLocks/>
          </p:cNvSpPr>
          <p:nvPr/>
        </p:nvSpPr>
        <p:spPr>
          <a:xfrm flipH="1">
            <a:off x="919630" y="2828023"/>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600" dirty="0">
                <a:solidFill>
                  <a:schemeClr val="accent1"/>
                </a:solidFill>
                <a:latin typeface="+mj-lt"/>
              </a:rPr>
              <a:t>Web Design </a:t>
            </a:r>
          </a:p>
        </p:txBody>
      </p:sp>
      <p:sp>
        <p:nvSpPr>
          <p:cNvPr id="12" name="Text Placeholder 32"/>
          <p:cNvSpPr txBox="1">
            <a:spLocks/>
          </p:cNvSpPr>
          <p:nvPr/>
        </p:nvSpPr>
        <p:spPr>
          <a:xfrm flipH="1">
            <a:off x="838198" y="4257922"/>
            <a:ext cx="1948839" cy="47001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id-ID" sz="1100" dirty="0">
                <a:solidFill>
                  <a:schemeClr val="tx1">
                    <a:lumMod val="50000"/>
                    <a:lumOff val="50000"/>
                  </a:schemeClr>
                </a:solidFill>
                <a:latin typeface="+mn-lt"/>
              </a:rPr>
              <a:t>Suitable for all categories business and personal presentation</a:t>
            </a:r>
          </a:p>
          <a:p>
            <a:pPr marL="0" indent="0" algn="r">
              <a:buNone/>
            </a:pPr>
            <a:endParaRPr lang="en-US" sz="1100" dirty="0">
              <a:solidFill>
                <a:schemeClr val="tx1">
                  <a:lumMod val="50000"/>
                  <a:lumOff val="50000"/>
                </a:schemeClr>
              </a:solidFill>
              <a:latin typeface="+mn-lt"/>
            </a:endParaRPr>
          </a:p>
        </p:txBody>
      </p:sp>
      <p:sp>
        <p:nvSpPr>
          <p:cNvPr id="13" name="Text Placeholder 33"/>
          <p:cNvSpPr txBox="1">
            <a:spLocks/>
          </p:cNvSpPr>
          <p:nvPr/>
        </p:nvSpPr>
        <p:spPr>
          <a:xfrm flipH="1">
            <a:off x="919630" y="3977744"/>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600" dirty="0">
                <a:solidFill>
                  <a:schemeClr val="accent2"/>
                </a:solidFill>
                <a:latin typeface="+mj-lt"/>
              </a:rPr>
              <a:t>Mobile Design </a:t>
            </a:r>
          </a:p>
        </p:txBody>
      </p:sp>
      <p:sp>
        <p:nvSpPr>
          <p:cNvPr id="14" name="Text Placeholder 32"/>
          <p:cNvSpPr txBox="1">
            <a:spLocks/>
          </p:cNvSpPr>
          <p:nvPr/>
        </p:nvSpPr>
        <p:spPr>
          <a:xfrm flipH="1">
            <a:off x="852484" y="5430466"/>
            <a:ext cx="1948839" cy="470014"/>
          </a:xfrm>
          <a:prstGeom prst="rect">
            <a:avLst/>
          </a:prstGeom>
        </p:spPr>
        <p:txBody>
          <a:bodyPr lIns="0" tIns="0" rIns="0" bIns="0">
            <a:no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id-ID" sz="1100" dirty="0">
                <a:solidFill>
                  <a:schemeClr val="tx1">
                    <a:lumMod val="50000"/>
                    <a:lumOff val="50000"/>
                  </a:schemeClr>
                </a:solidFill>
                <a:latin typeface="+mn-lt"/>
              </a:rPr>
              <a:t>Suitable for all categories business and personal presentation</a:t>
            </a:r>
          </a:p>
          <a:p>
            <a:pPr marL="0" indent="0" algn="r">
              <a:buNone/>
            </a:pPr>
            <a:endParaRPr lang="en-US" sz="1100" dirty="0">
              <a:solidFill>
                <a:schemeClr val="tx1">
                  <a:lumMod val="50000"/>
                  <a:lumOff val="50000"/>
                </a:schemeClr>
              </a:solidFill>
              <a:latin typeface="+mn-lt"/>
            </a:endParaRPr>
          </a:p>
        </p:txBody>
      </p:sp>
      <p:sp>
        <p:nvSpPr>
          <p:cNvPr id="15" name="Text Placeholder 33"/>
          <p:cNvSpPr txBox="1">
            <a:spLocks/>
          </p:cNvSpPr>
          <p:nvPr/>
        </p:nvSpPr>
        <p:spPr>
          <a:xfrm flipH="1">
            <a:off x="933916" y="5150288"/>
            <a:ext cx="1738528" cy="280177"/>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r">
              <a:buNone/>
            </a:pPr>
            <a:r>
              <a:rPr lang="en-AU" sz="1600" dirty="0">
                <a:solidFill>
                  <a:schemeClr val="accent3"/>
                </a:solidFill>
                <a:latin typeface="+mj-lt"/>
              </a:rPr>
              <a:t>Tablet Design </a:t>
            </a:r>
          </a:p>
        </p:txBody>
      </p:sp>
      <p:grpSp>
        <p:nvGrpSpPr>
          <p:cNvPr id="16" name="Group 15"/>
          <p:cNvGrpSpPr/>
          <p:nvPr/>
        </p:nvGrpSpPr>
        <p:grpSpPr>
          <a:xfrm>
            <a:off x="5731300" y="2335029"/>
            <a:ext cx="2524126" cy="3602651"/>
            <a:chOff x="5731300" y="2256716"/>
            <a:chExt cx="2524126" cy="3602651"/>
          </a:xfrm>
        </p:grpSpPr>
        <p:grpSp>
          <p:nvGrpSpPr>
            <p:cNvPr id="17" name="Group 16"/>
            <p:cNvGrpSpPr/>
            <p:nvPr/>
          </p:nvGrpSpPr>
          <p:grpSpPr>
            <a:xfrm>
              <a:off x="5731300" y="2256716"/>
              <a:ext cx="2524126" cy="3602651"/>
              <a:chOff x="5731300" y="2256716"/>
              <a:chExt cx="2524126" cy="3602651"/>
            </a:xfrm>
          </p:grpSpPr>
          <p:grpSp>
            <p:nvGrpSpPr>
              <p:cNvPr id="30" name="Group 12"/>
              <p:cNvGrpSpPr>
                <a:grpSpLocks noChangeAspect="1"/>
              </p:cNvGrpSpPr>
              <p:nvPr/>
            </p:nvGrpSpPr>
            <p:grpSpPr bwMode="auto">
              <a:xfrm>
                <a:off x="5731300" y="2874347"/>
                <a:ext cx="2524126" cy="2985020"/>
                <a:chOff x="3139" y="1331"/>
                <a:chExt cx="1402" cy="1658"/>
              </a:xfrm>
            </p:grpSpPr>
            <p:sp>
              <p:nvSpPr>
                <p:cNvPr id="35" name="Freeform 13"/>
                <p:cNvSpPr>
                  <a:spLocks/>
                </p:cNvSpPr>
                <p:nvPr/>
              </p:nvSpPr>
              <p:spPr bwMode="auto">
                <a:xfrm>
                  <a:off x="3139" y="1331"/>
                  <a:ext cx="1402" cy="1658"/>
                </a:xfrm>
                <a:custGeom>
                  <a:avLst/>
                  <a:gdLst>
                    <a:gd name="T0" fmla="*/ 85 w 590"/>
                    <a:gd name="T1" fmla="*/ 699 h 699"/>
                    <a:gd name="T2" fmla="*/ 12 w 590"/>
                    <a:gd name="T3" fmla="*/ 664 h 699"/>
                    <a:gd name="T4" fmla="*/ 23 w 590"/>
                    <a:gd name="T5" fmla="*/ 585 h 699"/>
                    <a:gd name="T6" fmla="*/ 212 w 590"/>
                    <a:gd name="T7" fmla="*/ 300 h 699"/>
                    <a:gd name="T8" fmla="*/ 212 w 590"/>
                    <a:gd name="T9" fmla="*/ 77 h 699"/>
                    <a:gd name="T10" fmla="*/ 187 w 590"/>
                    <a:gd name="T11" fmla="*/ 40 h 699"/>
                    <a:gd name="T12" fmla="*/ 227 w 590"/>
                    <a:gd name="T13" fmla="*/ 0 h 699"/>
                    <a:gd name="T14" fmla="*/ 363 w 590"/>
                    <a:gd name="T15" fmla="*/ 0 h 699"/>
                    <a:gd name="T16" fmla="*/ 403 w 590"/>
                    <a:gd name="T17" fmla="*/ 40 h 699"/>
                    <a:gd name="T18" fmla="*/ 378 w 590"/>
                    <a:gd name="T19" fmla="*/ 77 h 699"/>
                    <a:gd name="T20" fmla="*/ 378 w 590"/>
                    <a:gd name="T21" fmla="*/ 300 h 699"/>
                    <a:gd name="T22" fmla="*/ 567 w 590"/>
                    <a:gd name="T23" fmla="*/ 585 h 699"/>
                    <a:gd name="T24" fmla="*/ 578 w 590"/>
                    <a:gd name="T25" fmla="*/ 664 h 699"/>
                    <a:gd name="T26" fmla="*/ 505 w 590"/>
                    <a:gd name="T27" fmla="*/ 699 h 699"/>
                    <a:gd name="T28" fmla="*/ 85 w 590"/>
                    <a:gd name="T29" fmla="*/ 699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0" h="699">
                      <a:moveTo>
                        <a:pt x="85" y="699"/>
                      </a:moveTo>
                      <a:cubicBezTo>
                        <a:pt x="50" y="699"/>
                        <a:pt x="24" y="687"/>
                        <a:pt x="12" y="664"/>
                      </a:cubicBezTo>
                      <a:cubicBezTo>
                        <a:pt x="0" y="642"/>
                        <a:pt x="4" y="614"/>
                        <a:pt x="23" y="585"/>
                      </a:cubicBezTo>
                      <a:cubicBezTo>
                        <a:pt x="212" y="300"/>
                        <a:pt x="212" y="300"/>
                        <a:pt x="212" y="300"/>
                      </a:cubicBezTo>
                      <a:cubicBezTo>
                        <a:pt x="212" y="77"/>
                        <a:pt x="212" y="77"/>
                        <a:pt x="212" y="77"/>
                      </a:cubicBezTo>
                      <a:cubicBezTo>
                        <a:pt x="197" y="71"/>
                        <a:pt x="187" y="57"/>
                        <a:pt x="187" y="40"/>
                      </a:cubicBezTo>
                      <a:cubicBezTo>
                        <a:pt x="187" y="18"/>
                        <a:pt x="205" y="0"/>
                        <a:pt x="227" y="0"/>
                      </a:cubicBezTo>
                      <a:cubicBezTo>
                        <a:pt x="363" y="0"/>
                        <a:pt x="363" y="0"/>
                        <a:pt x="363" y="0"/>
                      </a:cubicBezTo>
                      <a:cubicBezTo>
                        <a:pt x="385" y="0"/>
                        <a:pt x="403" y="18"/>
                        <a:pt x="403" y="40"/>
                      </a:cubicBezTo>
                      <a:cubicBezTo>
                        <a:pt x="403" y="57"/>
                        <a:pt x="393" y="71"/>
                        <a:pt x="378" y="77"/>
                      </a:cubicBezTo>
                      <a:cubicBezTo>
                        <a:pt x="378" y="300"/>
                        <a:pt x="378" y="300"/>
                        <a:pt x="378" y="300"/>
                      </a:cubicBezTo>
                      <a:cubicBezTo>
                        <a:pt x="567" y="585"/>
                        <a:pt x="567" y="585"/>
                        <a:pt x="567" y="585"/>
                      </a:cubicBezTo>
                      <a:cubicBezTo>
                        <a:pt x="586" y="614"/>
                        <a:pt x="590" y="642"/>
                        <a:pt x="578" y="664"/>
                      </a:cubicBezTo>
                      <a:cubicBezTo>
                        <a:pt x="566" y="687"/>
                        <a:pt x="540" y="699"/>
                        <a:pt x="505" y="699"/>
                      </a:cubicBezTo>
                      <a:lnTo>
                        <a:pt x="85" y="699"/>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a:p>
              </p:txBody>
            </p:sp>
            <p:sp>
              <p:nvSpPr>
                <p:cNvPr id="36" name="Freeform 14"/>
                <p:cNvSpPr>
                  <a:spLocks/>
                </p:cNvSpPr>
                <p:nvPr/>
              </p:nvSpPr>
              <p:spPr bwMode="auto">
                <a:xfrm>
                  <a:off x="3149" y="1369"/>
                  <a:ext cx="1382" cy="1582"/>
                </a:xfrm>
                <a:custGeom>
                  <a:avLst/>
                  <a:gdLst>
                    <a:gd name="T0" fmla="*/ 549 w 582"/>
                    <a:gd name="T1" fmla="*/ 578 h 667"/>
                    <a:gd name="T2" fmla="*/ 358 w 582"/>
                    <a:gd name="T3" fmla="*/ 289 h 667"/>
                    <a:gd name="T4" fmla="*/ 358 w 582"/>
                    <a:gd name="T5" fmla="*/ 48 h 667"/>
                    <a:gd name="T6" fmla="*/ 359 w 582"/>
                    <a:gd name="T7" fmla="*/ 48 h 667"/>
                    <a:gd name="T8" fmla="*/ 383 w 582"/>
                    <a:gd name="T9" fmla="*/ 24 h 667"/>
                    <a:gd name="T10" fmla="*/ 359 w 582"/>
                    <a:gd name="T11" fmla="*/ 0 h 667"/>
                    <a:gd name="T12" fmla="*/ 223 w 582"/>
                    <a:gd name="T13" fmla="*/ 0 h 667"/>
                    <a:gd name="T14" fmla="*/ 199 w 582"/>
                    <a:gd name="T15" fmla="*/ 24 h 667"/>
                    <a:gd name="T16" fmla="*/ 223 w 582"/>
                    <a:gd name="T17" fmla="*/ 48 h 667"/>
                    <a:gd name="T18" fmla="*/ 224 w 582"/>
                    <a:gd name="T19" fmla="*/ 48 h 667"/>
                    <a:gd name="T20" fmla="*/ 224 w 582"/>
                    <a:gd name="T21" fmla="*/ 289 h 667"/>
                    <a:gd name="T22" fmla="*/ 33 w 582"/>
                    <a:gd name="T23" fmla="*/ 578 h 667"/>
                    <a:gd name="T24" fmla="*/ 81 w 582"/>
                    <a:gd name="T25" fmla="*/ 667 h 667"/>
                    <a:gd name="T26" fmla="*/ 501 w 582"/>
                    <a:gd name="T27" fmla="*/ 667 h 667"/>
                    <a:gd name="T28" fmla="*/ 549 w 582"/>
                    <a:gd name="T29" fmla="*/ 578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2" h="667">
                      <a:moveTo>
                        <a:pt x="549" y="578"/>
                      </a:moveTo>
                      <a:cubicBezTo>
                        <a:pt x="358" y="289"/>
                        <a:pt x="358" y="289"/>
                        <a:pt x="358" y="289"/>
                      </a:cubicBezTo>
                      <a:cubicBezTo>
                        <a:pt x="358" y="48"/>
                        <a:pt x="358" y="48"/>
                        <a:pt x="358" y="48"/>
                      </a:cubicBezTo>
                      <a:cubicBezTo>
                        <a:pt x="359" y="48"/>
                        <a:pt x="359" y="48"/>
                        <a:pt x="359" y="48"/>
                      </a:cubicBezTo>
                      <a:cubicBezTo>
                        <a:pt x="372" y="48"/>
                        <a:pt x="383" y="38"/>
                        <a:pt x="383" y="24"/>
                      </a:cubicBezTo>
                      <a:cubicBezTo>
                        <a:pt x="383" y="11"/>
                        <a:pt x="372" y="0"/>
                        <a:pt x="359" y="0"/>
                      </a:cubicBezTo>
                      <a:cubicBezTo>
                        <a:pt x="223" y="0"/>
                        <a:pt x="223" y="0"/>
                        <a:pt x="223" y="0"/>
                      </a:cubicBezTo>
                      <a:cubicBezTo>
                        <a:pt x="210" y="0"/>
                        <a:pt x="199" y="11"/>
                        <a:pt x="199" y="24"/>
                      </a:cubicBezTo>
                      <a:cubicBezTo>
                        <a:pt x="199" y="38"/>
                        <a:pt x="210" y="48"/>
                        <a:pt x="223" y="48"/>
                      </a:cubicBezTo>
                      <a:cubicBezTo>
                        <a:pt x="224" y="48"/>
                        <a:pt x="224" y="48"/>
                        <a:pt x="224" y="48"/>
                      </a:cubicBezTo>
                      <a:cubicBezTo>
                        <a:pt x="224" y="289"/>
                        <a:pt x="224" y="289"/>
                        <a:pt x="224" y="289"/>
                      </a:cubicBezTo>
                      <a:cubicBezTo>
                        <a:pt x="33" y="578"/>
                        <a:pt x="33" y="578"/>
                        <a:pt x="33" y="578"/>
                      </a:cubicBezTo>
                      <a:cubicBezTo>
                        <a:pt x="0" y="627"/>
                        <a:pt x="22" y="667"/>
                        <a:pt x="81" y="667"/>
                      </a:cubicBezTo>
                      <a:cubicBezTo>
                        <a:pt x="501" y="667"/>
                        <a:pt x="501" y="667"/>
                        <a:pt x="501" y="667"/>
                      </a:cubicBezTo>
                      <a:cubicBezTo>
                        <a:pt x="560" y="667"/>
                        <a:pt x="582" y="627"/>
                        <a:pt x="549" y="578"/>
                      </a:cubicBezTo>
                      <a:close/>
                    </a:path>
                  </a:pathLst>
                </a:custGeom>
                <a:solidFill>
                  <a:schemeClr val="tx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a:p>
              </p:txBody>
            </p:sp>
            <p:sp>
              <p:nvSpPr>
                <p:cNvPr id="37" name="Freeform 15"/>
                <p:cNvSpPr>
                  <a:spLocks/>
                </p:cNvSpPr>
                <p:nvPr/>
              </p:nvSpPr>
              <p:spPr bwMode="auto">
                <a:xfrm>
                  <a:off x="3149" y="2655"/>
                  <a:ext cx="1382" cy="296"/>
                </a:xfrm>
                <a:custGeom>
                  <a:avLst/>
                  <a:gdLst>
                    <a:gd name="T0" fmla="*/ 549 w 582"/>
                    <a:gd name="T1" fmla="*/ 36 h 125"/>
                    <a:gd name="T2" fmla="*/ 525 w 582"/>
                    <a:gd name="T3" fmla="*/ 0 h 125"/>
                    <a:gd name="T4" fmla="*/ 57 w 582"/>
                    <a:gd name="T5" fmla="*/ 0 h 125"/>
                    <a:gd name="T6" fmla="*/ 33 w 582"/>
                    <a:gd name="T7" fmla="*/ 36 h 125"/>
                    <a:gd name="T8" fmla="*/ 81 w 582"/>
                    <a:gd name="T9" fmla="*/ 125 h 125"/>
                    <a:gd name="T10" fmla="*/ 501 w 582"/>
                    <a:gd name="T11" fmla="*/ 125 h 125"/>
                    <a:gd name="T12" fmla="*/ 549 w 582"/>
                    <a:gd name="T13" fmla="*/ 36 h 125"/>
                  </a:gdLst>
                  <a:ahLst/>
                  <a:cxnLst>
                    <a:cxn ang="0">
                      <a:pos x="T0" y="T1"/>
                    </a:cxn>
                    <a:cxn ang="0">
                      <a:pos x="T2" y="T3"/>
                    </a:cxn>
                    <a:cxn ang="0">
                      <a:pos x="T4" y="T5"/>
                    </a:cxn>
                    <a:cxn ang="0">
                      <a:pos x="T6" y="T7"/>
                    </a:cxn>
                    <a:cxn ang="0">
                      <a:pos x="T8" y="T9"/>
                    </a:cxn>
                    <a:cxn ang="0">
                      <a:pos x="T10" y="T11"/>
                    </a:cxn>
                    <a:cxn ang="0">
                      <a:pos x="T12" y="T13"/>
                    </a:cxn>
                  </a:cxnLst>
                  <a:rect l="0" t="0" r="r" b="b"/>
                  <a:pathLst>
                    <a:path w="582" h="125">
                      <a:moveTo>
                        <a:pt x="549" y="36"/>
                      </a:moveTo>
                      <a:cubicBezTo>
                        <a:pt x="525" y="0"/>
                        <a:pt x="525" y="0"/>
                        <a:pt x="525" y="0"/>
                      </a:cubicBezTo>
                      <a:cubicBezTo>
                        <a:pt x="57" y="0"/>
                        <a:pt x="57" y="0"/>
                        <a:pt x="57" y="0"/>
                      </a:cubicBezTo>
                      <a:cubicBezTo>
                        <a:pt x="33" y="36"/>
                        <a:pt x="33" y="36"/>
                        <a:pt x="33" y="36"/>
                      </a:cubicBezTo>
                      <a:cubicBezTo>
                        <a:pt x="0" y="85"/>
                        <a:pt x="22" y="125"/>
                        <a:pt x="81" y="125"/>
                      </a:cubicBezTo>
                      <a:cubicBezTo>
                        <a:pt x="501" y="125"/>
                        <a:pt x="501" y="125"/>
                        <a:pt x="501" y="125"/>
                      </a:cubicBezTo>
                      <a:cubicBezTo>
                        <a:pt x="560" y="125"/>
                        <a:pt x="582" y="85"/>
                        <a:pt x="549" y="3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dirty="0"/>
                </a:p>
              </p:txBody>
            </p:sp>
            <p:sp>
              <p:nvSpPr>
                <p:cNvPr id="38" name="Freeform 16"/>
                <p:cNvSpPr>
                  <a:spLocks/>
                </p:cNvSpPr>
                <p:nvPr/>
              </p:nvSpPr>
              <p:spPr bwMode="auto">
                <a:xfrm>
                  <a:off x="3284" y="2356"/>
                  <a:ext cx="1112" cy="299"/>
                </a:xfrm>
                <a:custGeom>
                  <a:avLst/>
                  <a:gdLst>
                    <a:gd name="T0" fmla="*/ 0 w 1112"/>
                    <a:gd name="T1" fmla="*/ 299 h 299"/>
                    <a:gd name="T2" fmla="*/ 1112 w 1112"/>
                    <a:gd name="T3" fmla="*/ 299 h 299"/>
                    <a:gd name="T4" fmla="*/ 915 w 1112"/>
                    <a:gd name="T5" fmla="*/ 0 h 299"/>
                    <a:gd name="T6" fmla="*/ 197 w 1112"/>
                    <a:gd name="T7" fmla="*/ 0 h 299"/>
                    <a:gd name="T8" fmla="*/ 0 w 1112"/>
                    <a:gd name="T9" fmla="*/ 299 h 299"/>
                  </a:gdLst>
                  <a:ahLst/>
                  <a:cxnLst>
                    <a:cxn ang="0">
                      <a:pos x="T0" y="T1"/>
                    </a:cxn>
                    <a:cxn ang="0">
                      <a:pos x="T2" y="T3"/>
                    </a:cxn>
                    <a:cxn ang="0">
                      <a:pos x="T4" y="T5"/>
                    </a:cxn>
                    <a:cxn ang="0">
                      <a:pos x="T6" y="T7"/>
                    </a:cxn>
                    <a:cxn ang="0">
                      <a:pos x="T8" y="T9"/>
                    </a:cxn>
                  </a:cxnLst>
                  <a:rect l="0" t="0" r="r" b="b"/>
                  <a:pathLst>
                    <a:path w="1112" h="299">
                      <a:moveTo>
                        <a:pt x="0" y="299"/>
                      </a:moveTo>
                      <a:lnTo>
                        <a:pt x="1112" y="299"/>
                      </a:lnTo>
                      <a:lnTo>
                        <a:pt x="915" y="0"/>
                      </a:lnTo>
                      <a:lnTo>
                        <a:pt x="197" y="0"/>
                      </a:lnTo>
                      <a:lnTo>
                        <a:pt x="0" y="299"/>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dirty="0"/>
                </a:p>
              </p:txBody>
            </p:sp>
            <p:sp>
              <p:nvSpPr>
                <p:cNvPr id="39" name="Freeform 17"/>
                <p:cNvSpPr>
                  <a:spLocks/>
                </p:cNvSpPr>
                <p:nvPr/>
              </p:nvSpPr>
              <p:spPr bwMode="auto">
                <a:xfrm>
                  <a:off x="3481" y="2057"/>
                  <a:ext cx="718" cy="299"/>
                </a:xfrm>
                <a:custGeom>
                  <a:avLst/>
                  <a:gdLst>
                    <a:gd name="T0" fmla="*/ 718 w 718"/>
                    <a:gd name="T1" fmla="*/ 299 h 299"/>
                    <a:gd name="T2" fmla="*/ 520 w 718"/>
                    <a:gd name="T3" fmla="*/ 0 h 299"/>
                    <a:gd name="T4" fmla="*/ 197 w 718"/>
                    <a:gd name="T5" fmla="*/ 0 h 299"/>
                    <a:gd name="T6" fmla="*/ 0 w 718"/>
                    <a:gd name="T7" fmla="*/ 299 h 299"/>
                    <a:gd name="T8" fmla="*/ 718 w 718"/>
                    <a:gd name="T9" fmla="*/ 299 h 299"/>
                  </a:gdLst>
                  <a:ahLst/>
                  <a:cxnLst>
                    <a:cxn ang="0">
                      <a:pos x="T0" y="T1"/>
                    </a:cxn>
                    <a:cxn ang="0">
                      <a:pos x="T2" y="T3"/>
                    </a:cxn>
                    <a:cxn ang="0">
                      <a:pos x="T4" y="T5"/>
                    </a:cxn>
                    <a:cxn ang="0">
                      <a:pos x="T6" y="T7"/>
                    </a:cxn>
                    <a:cxn ang="0">
                      <a:pos x="T8" y="T9"/>
                    </a:cxn>
                  </a:cxnLst>
                  <a:rect l="0" t="0" r="r" b="b"/>
                  <a:pathLst>
                    <a:path w="718" h="299">
                      <a:moveTo>
                        <a:pt x="718" y="299"/>
                      </a:moveTo>
                      <a:lnTo>
                        <a:pt x="520" y="0"/>
                      </a:lnTo>
                      <a:lnTo>
                        <a:pt x="197" y="0"/>
                      </a:lnTo>
                      <a:lnTo>
                        <a:pt x="0" y="299"/>
                      </a:lnTo>
                      <a:lnTo>
                        <a:pt x="718" y="29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AU" dirty="0">
                    <a:solidFill>
                      <a:schemeClr val="bg1"/>
                    </a:solidFill>
                    <a:latin typeface="FontAwesome" pitchFamily="2" charset="0"/>
                  </a:endParaRPr>
                </a:p>
              </p:txBody>
            </p:sp>
          </p:grpSp>
          <p:sp>
            <p:nvSpPr>
              <p:cNvPr id="31" name="Oval 30"/>
              <p:cNvSpPr/>
              <p:nvPr/>
            </p:nvSpPr>
            <p:spPr>
              <a:xfrm flipH="1">
                <a:off x="6789916" y="3373978"/>
                <a:ext cx="241856" cy="241856"/>
              </a:xfrm>
              <a:prstGeom prst="ellipse">
                <a:avLst/>
              </a:prstGeom>
              <a:solidFill>
                <a:schemeClr val="tx2">
                  <a:lumMod val="25000"/>
                  <a:lumOff val="75000"/>
                </a:schemeClr>
              </a:solidFill>
              <a:ln w="38100">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flipH="1">
                <a:off x="7003196" y="3754524"/>
                <a:ext cx="122506" cy="122506"/>
              </a:xfrm>
              <a:prstGeom prst="ellipse">
                <a:avLst/>
              </a:prstGeom>
              <a:solidFill>
                <a:schemeClr val="tx2">
                  <a:lumMod val="25000"/>
                  <a:lumOff val="75000"/>
                </a:schemeClr>
              </a:solidFill>
              <a:ln w="38100">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flipH="1">
                <a:off x="6761340" y="2606659"/>
                <a:ext cx="122506" cy="122506"/>
              </a:xfrm>
              <a:prstGeom prst="ellipse">
                <a:avLst/>
              </a:prstGeom>
              <a:solidFill>
                <a:schemeClr val="tx2">
                  <a:lumMod val="25000"/>
                  <a:lumOff val="75000"/>
                </a:schemeClr>
              </a:solidFill>
              <a:ln w="38100">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flipH="1">
                <a:off x="6970599" y="2256716"/>
                <a:ext cx="170143" cy="170143"/>
              </a:xfrm>
              <a:prstGeom prst="ellipse">
                <a:avLst/>
              </a:prstGeom>
              <a:solidFill>
                <a:schemeClr val="tx2">
                  <a:lumMod val="25000"/>
                  <a:lumOff val="75000"/>
                </a:schemeClr>
              </a:solidFill>
              <a:ln w="38100">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p:cNvGrpSpPr/>
            <p:nvPr/>
          </p:nvGrpSpPr>
          <p:grpSpPr>
            <a:xfrm>
              <a:off x="6865797" y="5393548"/>
              <a:ext cx="287108" cy="287599"/>
              <a:chOff x="9145588" y="4435475"/>
              <a:chExt cx="464344" cy="465138"/>
            </a:xfrm>
            <a:solidFill>
              <a:schemeClr val="tx1"/>
            </a:solidFill>
          </p:grpSpPr>
          <p:sp>
            <p:nvSpPr>
              <p:cNvPr id="21"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2"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3"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5"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6"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7"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8"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9"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19" name="AutoShape 112"/>
            <p:cNvSpPr>
              <a:spLocks/>
            </p:cNvSpPr>
            <p:nvPr/>
          </p:nvSpPr>
          <p:spPr bwMode="auto">
            <a:xfrm>
              <a:off x="6861164" y="4845086"/>
              <a:ext cx="287108" cy="28759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 name="Freeform 6"/>
            <p:cNvSpPr>
              <a:spLocks noEditPoints="1"/>
            </p:cNvSpPr>
            <p:nvPr/>
          </p:nvSpPr>
          <p:spPr bwMode="auto">
            <a:xfrm>
              <a:off x="6829224" y="4289366"/>
              <a:ext cx="330611" cy="338001"/>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40" name="Group 39"/>
          <p:cNvGrpSpPr/>
          <p:nvPr/>
        </p:nvGrpSpPr>
        <p:grpSpPr>
          <a:xfrm>
            <a:off x="2880276" y="3977745"/>
            <a:ext cx="585787" cy="585787"/>
            <a:chOff x="2880276" y="3899432"/>
            <a:chExt cx="585787" cy="585787"/>
          </a:xfrm>
        </p:grpSpPr>
        <p:sp>
          <p:nvSpPr>
            <p:cNvPr id="41" name="Oval 40"/>
            <p:cNvSpPr/>
            <p:nvPr/>
          </p:nvSpPr>
          <p:spPr>
            <a:xfrm flipH="1">
              <a:off x="2880276" y="3899432"/>
              <a:ext cx="585787" cy="58578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bg1"/>
                </a:solidFill>
              </a:endParaRPr>
            </a:p>
          </p:txBody>
        </p:sp>
        <p:grpSp>
          <p:nvGrpSpPr>
            <p:cNvPr id="42" name="Group 41"/>
            <p:cNvGrpSpPr/>
            <p:nvPr/>
          </p:nvGrpSpPr>
          <p:grpSpPr>
            <a:xfrm>
              <a:off x="3057091" y="4028073"/>
              <a:ext cx="223860" cy="298820"/>
              <a:chOff x="2639219" y="3510757"/>
              <a:chExt cx="348456" cy="465138"/>
            </a:xfrm>
            <a:solidFill>
              <a:schemeClr val="tx1"/>
            </a:solidFill>
          </p:grpSpPr>
          <p:sp>
            <p:nvSpPr>
              <p:cNvPr id="43" name="AutoShape 115"/>
              <p:cNvSpPr>
                <a:spLocks/>
              </p:cNvSpPr>
              <p:nvPr/>
            </p:nvSpPr>
            <p:spPr bwMode="auto">
              <a:xfrm>
                <a:off x="2639219" y="3510757"/>
                <a:ext cx="348456"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4" name="AutoShape 116"/>
              <p:cNvSpPr>
                <a:spLocks/>
              </p:cNvSpPr>
              <p:nvPr/>
            </p:nvSpPr>
            <p:spPr bwMode="auto">
              <a:xfrm>
                <a:off x="2784475" y="3786982"/>
                <a:ext cx="57944"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5" name="Group 44"/>
          <p:cNvGrpSpPr/>
          <p:nvPr/>
        </p:nvGrpSpPr>
        <p:grpSpPr>
          <a:xfrm>
            <a:off x="2880276" y="2828024"/>
            <a:ext cx="585787" cy="585787"/>
            <a:chOff x="2880276" y="2749711"/>
            <a:chExt cx="585787" cy="585787"/>
          </a:xfrm>
        </p:grpSpPr>
        <p:sp>
          <p:nvSpPr>
            <p:cNvPr id="46" name="Oval 45"/>
            <p:cNvSpPr/>
            <p:nvPr/>
          </p:nvSpPr>
          <p:spPr>
            <a:xfrm flipH="1">
              <a:off x="2880276" y="2749711"/>
              <a:ext cx="585787" cy="58578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600" dirty="0">
                <a:solidFill>
                  <a:schemeClr val="bg1"/>
                </a:solidFill>
                <a:latin typeface="FontAwesome" pitchFamily="2" charset="0"/>
              </a:endParaRPr>
            </a:p>
          </p:txBody>
        </p:sp>
        <p:grpSp>
          <p:nvGrpSpPr>
            <p:cNvPr id="47" name="Group 46"/>
            <p:cNvGrpSpPr/>
            <p:nvPr/>
          </p:nvGrpSpPr>
          <p:grpSpPr>
            <a:xfrm>
              <a:off x="3022918" y="2893448"/>
              <a:ext cx="298311" cy="298311"/>
              <a:chOff x="3498967" y="3049909"/>
              <a:chExt cx="464344" cy="464344"/>
            </a:xfrm>
            <a:solidFill>
              <a:schemeClr val="tx1"/>
            </a:solidFill>
          </p:grpSpPr>
          <p:sp>
            <p:nvSpPr>
              <p:cNvPr id="48" name="AutoShape 126"/>
              <p:cNvSpPr>
                <a:spLocks/>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9" name="AutoShape 127"/>
              <p:cNvSpPr>
                <a:spLocks/>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0" name="Group 49"/>
          <p:cNvGrpSpPr/>
          <p:nvPr/>
        </p:nvGrpSpPr>
        <p:grpSpPr>
          <a:xfrm>
            <a:off x="2894562" y="5150289"/>
            <a:ext cx="585787" cy="585787"/>
            <a:chOff x="2894562" y="5071976"/>
            <a:chExt cx="585787" cy="585787"/>
          </a:xfrm>
        </p:grpSpPr>
        <p:sp>
          <p:nvSpPr>
            <p:cNvPr id="51" name="Oval 50"/>
            <p:cNvSpPr/>
            <p:nvPr/>
          </p:nvSpPr>
          <p:spPr>
            <a:xfrm flipH="1">
              <a:off x="2894562" y="5071976"/>
              <a:ext cx="585787" cy="58578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600" dirty="0">
                <a:solidFill>
                  <a:schemeClr val="bg1"/>
                </a:solidFill>
                <a:latin typeface="FontAwesome" pitchFamily="2" charset="0"/>
              </a:endParaRPr>
            </a:p>
          </p:txBody>
        </p:sp>
        <p:grpSp>
          <p:nvGrpSpPr>
            <p:cNvPr id="52" name="Group 51"/>
            <p:cNvGrpSpPr/>
            <p:nvPr/>
          </p:nvGrpSpPr>
          <p:grpSpPr>
            <a:xfrm>
              <a:off x="3034129" y="5212063"/>
              <a:ext cx="298820" cy="298311"/>
              <a:chOff x="2581275" y="2582069"/>
              <a:chExt cx="465138" cy="464344"/>
            </a:xfrm>
            <a:solidFill>
              <a:schemeClr val="tx1"/>
            </a:solidFill>
          </p:grpSpPr>
          <p:sp>
            <p:nvSpPr>
              <p:cNvPr id="53" name="AutoShape 128"/>
              <p:cNvSpPr>
                <a:spLocks/>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4" name="AutoShape 129"/>
              <p:cNvSpPr>
                <a:spLocks/>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5" name="Group 54"/>
          <p:cNvGrpSpPr/>
          <p:nvPr/>
        </p:nvGrpSpPr>
        <p:grpSpPr>
          <a:xfrm>
            <a:off x="8743932" y="5150289"/>
            <a:ext cx="585787" cy="585787"/>
            <a:chOff x="8743932" y="5071976"/>
            <a:chExt cx="585787" cy="585787"/>
          </a:xfrm>
        </p:grpSpPr>
        <p:sp>
          <p:nvSpPr>
            <p:cNvPr id="56" name="Oval 55"/>
            <p:cNvSpPr/>
            <p:nvPr/>
          </p:nvSpPr>
          <p:spPr>
            <a:xfrm>
              <a:off x="8743932" y="5071976"/>
              <a:ext cx="585787" cy="5857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bg1"/>
                </a:solidFill>
                <a:latin typeface="FontAwesome" pitchFamily="2" charset="0"/>
              </a:endParaRPr>
            </a:p>
          </p:txBody>
        </p:sp>
        <p:grpSp>
          <p:nvGrpSpPr>
            <p:cNvPr id="57" name="Group 56"/>
            <p:cNvGrpSpPr/>
            <p:nvPr/>
          </p:nvGrpSpPr>
          <p:grpSpPr>
            <a:xfrm>
              <a:off x="8899560" y="5228924"/>
              <a:ext cx="293954" cy="294456"/>
              <a:chOff x="9145588" y="4435475"/>
              <a:chExt cx="464344" cy="465138"/>
            </a:xfrm>
            <a:solidFill>
              <a:schemeClr val="tx1"/>
            </a:solidFill>
          </p:grpSpPr>
          <p:sp>
            <p:nvSpPr>
              <p:cNvPr id="58"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9"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0"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1"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2"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3"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4"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5"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6"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67" name="Group 66"/>
          <p:cNvGrpSpPr/>
          <p:nvPr/>
        </p:nvGrpSpPr>
        <p:grpSpPr>
          <a:xfrm>
            <a:off x="8729646" y="3977745"/>
            <a:ext cx="585787" cy="585787"/>
            <a:chOff x="8729646" y="3899432"/>
            <a:chExt cx="585787" cy="585787"/>
          </a:xfrm>
        </p:grpSpPr>
        <p:sp>
          <p:nvSpPr>
            <p:cNvPr id="68" name="Oval 67"/>
            <p:cNvSpPr/>
            <p:nvPr/>
          </p:nvSpPr>
          <p:spPr>
            <a:xfrm>
              <a:off x="8729646" y="3899432"/>
              <a:ext cx="585787" cy="5857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600" dirty="0">
                <a:solidFill>
                  <a:schemeClr val="bg1"/>
                </a:solidFill>
                <a:latin typeface="FontAwesome" pitchFamily="2" charset="0"/>
              </a:endParaRPr>
            </a:p>
          </p:txBody>
        </p:sp>
        <p:sp>
          <p:nvSpPr>
            <p:cNvPr id="69" name="AutoShape 112"/>
            <p:cNvSpPr>
              <a:spLocks/>
            </p:cNvSpPr>
            <p:nvPr/>
          </p:nvSpPr>
          <p:spPr bwMode="auto">
            <a:xfrm>
              <a:off x="8899559" y="4069777"/>
              <a:ext cx="256677" cy="257115"/>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70" name="Group 69"/>
          <p:cNvGrpSpPr/>
          <p:nvPr/>
        </p:nvGrpSpPr>
        <p:grpSpPr>
          <a:xfrm>
            <a:off x="8729646" y="2805202"/>
            <a:ext cx="585787" cy="585787"/>
            <a:chOff x="8729646" y="2726889"/>
            <a:chExt cx="585787" cy="585787"/>
          </a:xfrm>
        </p:grpSpPr>
        <p:sp>
          <p:nvSpPr>
            <p:cNvPr id="71" name="Oval 70"/>
            <p:cNvSpPr/>
            <p:nvPr/>
          </p:nvSpPr>
          <p:spPr>
            <a:xfrm>
              <a:off x="8729646" y="2726889"/>
              <a:ext cx="585787" cy="58578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chemeClr val="bg1"/>
                </a:solidFill>
                <a:latin typeface="FontAwesome" pitchFamily="2" charset="0"/>
              </a:endParaRPr>
            </a:p>
          </p:txBody>
        </p:sp>
        <p:sp>
          <p:nvSpPr>
            <p:cNvPr id="72" name="Freeform 6"/>
            <p:cNvSpPr>
              <a:spLocks noEditPoints="1"/>
            </p:cNvSpPr>
            <p:nvPr/>
          </p:nvSpPr>
          <p:spPr bwMode="auto">
            <a:xfrm>
              <a:off x="8880926" y="2875003"/>
              <a:ext cx="283226" cy="289558"/>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73" name="Group 72"/>
          <p:cNvGrpSpPr/>
          <p:nvPr/>
        </p:nvGrpSpPr>
        <p:grpSpPr>
          <a:xfrm>
            <a:off x="4005583" y="1848398"/>
            <a:ext cx="2743201" cy="4089281"/>
            <a:chOff x="4005583" y="1770085"/>
            <a:chExt cx="2743201" cy="4089281"/>
          </a:xfrm>
        </p:grpSpPr>
        <p:grpSp>
          <p:nvGrpSpPr>
            <p:cNvPr id="74" name="Group 73"/>
            <p:cNvGrpSpPr/>
            <p:nvPr/>
          </p:nvGrpSpPr>
          <p:grpSpPr>
            <a:xfrm>
              <a:off x="4005583" y="1770085"/>
              <a:ext cx="2743201" cy="4089281"/>
              <a:chOff x="4005583" y="1770085"/>
              <a:chExt cx="2743201" cy="4089281"/>
            </a:xfrm>
          </p:grpSpPr>
          <p:grpSp>
            <p:nvGrpSpPr>
              <p:cNvPr id="84" name="Group 12"/>
              <p:cNvGrpSpPr>
                <a:grpSpLocks noChangeAspect="1"/>
              </p:cNvGrpSpPr>
              <p:nvPr/>
            </p:nvGrpSpPr>
            <p:grpSpPr bwMode="auto">
              <a:xfrm>
                <a:off x="4005583" y="2615269"/>
                <a:ext cx="2743201" cy="3244097"/>
                <a:chOff x="3139" y="1331"/>
                <a:chExt cx="1402" cy="1658"/>
              </a:xfrm>
            </p:grpSpPr>
            <p:sp>
              <p:nvSpPr>
                <p:cNvPr id="90" name="Freeform 13"/>
                <p:cNvSpPr>
                  <a:spLocks/>
                </p:cNvSpPr>
                <p:nvPr/>
              </p:nvSpPr>
              <p:spPr bwMode="auto">
                <a:xfrm>
                  <a:off x="3139" y="1331"/>
                  <a:ext cx="1402" cy="1658"/>
                </a:xfrm>
                <a:custGeom>
                  <a:avLst/>
                  <a:gdLst>
                    <a:gd name="T0" fmla="*/ 85 w 590"/>
                    <a:gd name="T1" fmla="*/ 699 h 699"/>
                    <a:gd name="T2" fmla="*/ 12 w 590"/>
                    <a:gd name="T3" fmla="*/ 664 h 699"/>
                    <a:gd name="T4" fmla="*/ 23 w 590"/>
                    <a:gd name="T5" fmla="*/ 585 h 699"/>
                    <a:gd name="T6" fmla="*/ 212 w 590"/>
                    <a:gd name="T7" fmla="*/ 300 h 699"/>
                    <a:gd name="T8" fmla="*/ 212 w 590"/>
                    <a:gd name="T9" fmla="*/ 77 h 699"/>
                    <a:gd name="T10" fmla="*/ 187 w 590"/>
                    <a:gd name="T11" fmla="*/ 40 h 699"/>
                    <a:gd name="T12" fmla="*/ 227 w 590"/>
                    <a:gd name="T13" fmla="*/ 0 h 699"/>
                    <a:gd name="T14" fmla="*/ 363 w 590"/>
                    <a:gd name="T15" fmla="*/ 0 h 699"/>
                    <a:gd name="T16" fmla="*/ 403 w 590"/>
                    <a:gd name="T17" fmla="*/ 40 h 699"/>
                    <a:gd name="T18" fmla="*/ 378 w 590"/>
                    <a:gd name="T19" fmla="*/ 77 h 699"/>
                    <a:gd name="T20" fmla="*/ 378 w 590"/>
                    <a:gd name="T21" fmla="*/ 300 h 699"/>
                    <a:gd name="T22" fmla="*/ 567 w 590"/>
                    <a:gd name="T23" fmla="*/ 585 h 699"/>
                    <a:gd name="T24" fmla="*/ 578 w 590"/>
                    <a:gd name="T25" fmla="*/ 664 h 699"/>
                    <a:gd name="T26" fmla="*/ 505 w 590"/>
                    <a:gd name="T27" fmla="*/ 699 h 699"/>
                    <a:gd name="T28" fmla="*/ 85 w 590"/>
                    <a:gd name="T29" fmla="*/ 699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0" h="699">
                      <a:moveTo>
                        <a:pt x="85" y="699"/>
                      </a:moveTo>
                      <a:cubicBezTo>
                        <a:pt x="50" y="699"/>
                        <a:pt x="24" y="687"/>
                        <a:pt x="12" y="664"/>
                      </a:cubicBezTo>
                      <a:cubicBezTo>
                        <a:pt x="0" y="642"/>
                        <a:pt x="4" y="614"/>
                        <a:pt x="23" y="585"/>
                      </a:cubicBezTo>
                      <a:cubicBezTo>
                        <a:pt x="212" y="300"/>
                        <a:pt x="212" y="300"/>
                        <a:pt x="212" y="300"/>
                      </a:cubicBezTo>
                      <a:cubicBezTo>
                        <a:pt x="212" y="77"/>
                        <a:pt x="212" y="77"/>
                        <a:pt x="212" y="77"/>
                      </a:cubicBezTo>
                      <a:cubicBezTo>
                        <a:pt x="197" y="71"/>
                        <a:pt x="187" y="57"/>
                        <a:pt x="187" y="40"/>
                      </a:cubicBezTo>
                      <a:cubicBezTo>
                        <a:pt x="187" y="18"/>
                        <a:pt x="205" y="0"/>
                        <a:pt x="227" y="0"/>
                      </a:cubicBezTo>
                      <a:cubicBezTo>
                        <a:pt x="363" y="0"/>
                        <a:pt x="363" y="0"/>
                        <a:pt x="363" y="0"/>
                      </a:cubicBezTo>
                      <a:cubicBezTo>
                        <a:pt x="385" y="0"/>
                        <a:pt x="403" y="18"/>
                        <a:pt x="403" y="40"/>
                      </a:cubicBezTo>
                      <a:cubicBezTo>
                        <a:pt x="403" y="57"/>
                        <a:pt x="393" y="71"/>
                        <a:pt x="378" y="77"/>
                      </a:cubicBezTo>
                      <a:cubicBezTo>
                        <a:pt x="378" y="300"/>
                        <a:pt x="378" y="300"/>
                        <a:pt x="378" y="300"/>
                      </a:cubicBezTo>
                      <a:cubicBezTo>
                        <a:pt x="567" y="585"/>
                        <a:pt x="567" y="585"/>
                        <a:pt x="567" y="585"/>
                      </a:cubicBezTo>
                      <a:cubicBezTo>
                        <a:pt x="586" y="614"/>
                        <a:pt x="590" y="642"/>
                        <a:pt x="578" y="664"/>
                      </a:cubicBezTo>
                      <a:cubicBezTo>
                        <a:pt x="566" y="687"/>
                        <a:pt x="540" y="699"/>
                        <a:pt x="505" y="699"/>
                      </a:cubicBezTo>
                      <a:lnTo>
                        <a:pt x="85" y="699"/>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a:p>
              </p:txBody>
            </p:sp>
            <p:sp>
              <p:nvSpPr>
                <p:cNvPr id="91" name="Freeform 14"/>
                <p:cNvSpPr>
                  <a:spLocks/>
                </p:cNvSpPr>
                <p:nvPr/>
              </p:nvSpPr>
              <p:spPr bwMode="auto">
                <a:xfrm>
                  <a:off x="3149" y="1369"/>
                  <a:ext cx="1382" cy="1582"/>
                </a:xfrm>
                <a:custGeom>
                  <a:avLst/>
                  <a:gdLst>
                    <a:gd name="T0" fmla="*/ 549 w 582"/>
                    <a:gd name="T1" fmla="*/ 578 h 667"/>
                    <a:gd name="T2" fmla="*/ 358 w 582"/>
                    <a:gd name="T3" fmla="*/ 289 h 667"/>
                    <a:gd name="T4" fmla="*/ 358 w 582"/>
                    <a:gd name="T5" fmla="*/ 48 h 667"/>
                    <a:gd name="T6" fmla="*/ 359 w 582"/>
                    <a:gd name="T7" fmla="*/ 48 h 667"/>
                    <a:gd name="T8" fmla="*/ 383 w 582"/>
                    <a:gd name="T9" fmla="*/ 24 h 667"/>
                    <a:gd name="T10" fmla="*/ 359 w 582"/>
                    <a:gd name="T11" fmla="*/ 0 h 667"/>
                    <a:gd name="T12" fmla="*/ 223 w 582"/>
                    <a:gd name="T13" fmla="*/ 0 h 667"/>
                    <a:gd name="T14" fmla="*/ 199 w 582"/>
                    <a:gd name="T15" fmla="*/ 24 h 667"/>
                    <a:gd name="T16" fmla="*/ 223 w 582"/>
                    <a:gd name="T17" fmla="*/ 48 h 667"/>
                    <a:gd name="T18" fmla="*/ 224 w 582"/>
                    <a:gd name="T19" fmla="*/ 48 h 667"/>
                    <a:gd name="T20" fmla="*/ 224 w 582"/>
                    <a:gd name="T21" fmla="*/ 289 h 667"/>
                    <a:gd name="T22" fmla="*/ 33 w 582"/>
                    <a:gd name="T23" fmla="*/ 578 h 667"/>
                    <a:gd name="T24" fmla="*/ 81 w 582"/>
                    <a:gd name="T25" fmla="*/ 667 h 667"/>
                    <a:gd name="T26" fmla="*/ 501 w 582"/>
                    <a:gd name="T27" fmla="*/ 667 h 667"/>
                    <a:gd name="T28" fmla="*/ 549 w 582"/>
                    <a:gd name="T29" fmla="*/ 578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2" h="667">
                      <a:moveTo>
                        <a:pt x="549" y="578"/>
                      </a:moveTo>
                      <a:cubicBezTo>
                        <a:pt x="358" y="289"/>
                        <a:pt x="358" y="289"/>
                        <a:pt x="358" y="289"/>
                      </a:cubicBezTo>
                      <a:cubicBezTo>
                        <a:pt x="358" y="48"/>
                        <a:pt x="358" y="48"/>
                        <a:pt x="358" y="48"/>
                      </a:cubicBezTo>
                      <a:cubicBezTo>
                        <a:pt x="359" y="48"/>
                        <a:pt x="359" y="48"/>
                        <a:pt x="359" y="48"/>
                      </a:cubicBezTo>
                      <a:cubicBezTo>
                        <a:pt x="372" y="48"/>
                        <a:pt x="383" y="38"/>
                        <a:pt x="383" y="24"/>
                      </a:cubicBezTo>
                      <a:cubicBezTo>
                        <a:pt x="383" y="11"/>
                        <a:pt x="372" y="0"/>
                        <a:pt x="359" y="0"/>
                      </a:cubicBezTo>
                      <a:cubicBezTo>
                        <a:pt x="223" y="0"/>
                        <a:pt x="223" y="0"/>
                        <a:pt x="223" y="0"/>
                      </a:cubicBezTo>
                      <a:cubicBezTo>
                        <a:pt x="210" y="0"/>
                        <a:pt x="199" y="11"/>
                        <a:pt x="199" y="24"/>
                      </a:cubicBezTo>
                      <a:cubicBezTo>
                        <a:pt x="199" y="38"/>
                        <a:pt x="210" y="48"/>
                        <a:pt x="223" y="48"/>
                      </a:cubicBezTo>
                      <a:cubicBezTo>
                        <a:pt x="224" y="48"/>
                        <a:pt x="224" y="48"/>
                        <a:pt x="224" y="48"/>
                      </a:cubicBezTo>
                      <a:cubicBezTo>
                        <a:pt x="224" y="289"/>
                        <a:pt x="224" y="289"/>
                        <a:pt x="224" y="289"/>
                      </a:cubicBezTo>
                      <a:cubicBezTo>
                        <a:pt x="33" y="578"/>
                        <a:pt x="33" y="578"/>
                        <a:pt x="33" y="578"/>
                      </a:cubicBezTo>
                      <a:cubicBezTo>
                        <a:pt x="0" y="627"/>
                        <a:pt x="22" y="667"/>
                        <a:pt x="81" y="667"/>
                      </a:cubicBezTo>
                      <a:cubicBezTo>
                        <a:pt x="501" y="667"/>
                        <a:pt x="501" y="667"/>
                        <a:pt x="501" y="667"/>
                      </a:cubicBezTo>
                      <a:cubicBezTo>
                        <a:pt x="560" y="667"/>
                        <a:pt x="582" y="627"/>
                        <a:pt x="549" y="578"/>
                      </a:cubicBezTo>
                      <a:close/>
                    </a:path>
                  </a:pathLst>
                </a:custGeom>
                <a:solidFill>
                  <a:schemeClr val="tx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a:p>
              </p:txBody>
            </p:sp>
            <p:sp>
              <p:nvSpPr>
                <p:cNvPr id="92" name="Freeform 15"/>
                <p:cNvSpPr>
                  <a:spLocks/>
                </p:cNvSpPr>
                <p:nvPr/>
              </p:nvSpPr>
              <p:spPr bwMode="auto">
                <a:xfrm>
                  <a:off x="3149" y="2655"/>
                  <a:ext cx="1382" cy="296"/>
                </a:xfrm>
                <a:custGeom>
                  <a:avLst/>
                  <a:gdLst>
                    <a:gd name="T0" fmla="*/ 549 w 582"/>
                    <a:gd name="T1" fmla="*/ 36 h 125"/>
                    <a:gd name="T2" fmla="*/ 525 w 582"/>
                    <a:gd name="T3" fmla="*/ 0 h 125"/>
                    <a:gd name="T4" fmla="*/ 57 w 582"/>
                    <a:gd name="T5" fmla="*/ 0 h 125"/>
                    <a:gd name="T6" fmla="*/ 33 w 582"/>
                    <a:gd name="T7" fmla="*/ 36 h 125"/>
                    <a:gd name="T8" fmla="*/ 81 w 582"/>
                    <a:gd name="T9" fmla="*/ 125 h 125"/>
                    <a:gd name="T10" fmla="*/ 501 w 582"/>
                    <a:gd name="T11" fmla="*/ 125 h 125"/>
                    <a:gd name="T12" fmla="*/ 549 w 582"/>
                    <a:gd name="T13" fmla="*/ 36 h 125"/>
                  </a:gdLst>
                  <a:ahLst/>
                  <a:cxnLst>
                    <a:cxn ang="0">
                      <a:pos x="T0" y="T1"/>
                    </a:cxn>
                    <a:cxn ang="0">
                      <a:pos x="T2" y="T3"/>
                    </a:cxn>
                    <a:cxn ang="0">
                      <a:pos x="T4" y="T5"/>
                    </a:cxn>
                    <a:cxn ang="0">
                      <a:pos x="T6" y="T7"/>
                    </a:cxn>
                    <a:cxn ang="0">
                      <a:pos x="T8" y="T9"/>
                    </a:cxn>
                    <a:cxn ang="0">
                      <a:pos x="T10" y="T11"/>
                    </a:cxn>
                    <a:cxn ang="0">
                      <a:pos x="T12" y="T13"/>
                    </a:cxn>
                  </a:cxnLst>
                  <a:rect l="0" t="0" r="r" b="b"/>
                  <a:pathLst>
                    <a:path w="582" h="125">
                      <a:moveTo>
                        <a:pt x="549" y="36"/>
                      </a:moveTo>
                      <a:cubicBezTo>
                        <a:pt x="525" y="0"/>
                        <a:pt x="525" y="0"/>
                        <a:pt x="525" y="0"/>
                      </a:cubicBezTo>
                      <a:cubicBezTo>
                        <a:pt x="57" y="0"/>
                        <a:pt x="57" y="0"/>
                        <a:pt x="57" y="0"/>
                      </a:cubicBezTo>
                      <a:cubicBezTo>
                        <a:pt x="33" y="36"/>
                        <a:pt x="33" y="36"/>
                        <a:pt x="33" y="36"/>
                      </a:cubicBezTo>
                      <a:cubicBezTo>
                        <a:pt x="0" y="85"/>
                        <a:pt x="22" y="125"/>
                        <a:pt x="81" y="125"/>
                      </a:cubicBezTo>
                      <a:cubicBezTo>
                        <a:pt x="501" y="125"/>
                        <a:pt x="501" y="125"/>
                        <a:pt x="501" y="125"/>
                      </a:cubicBezTo>
                      <a:cubicBezTo>
                        <a:pt x="560" y="125"/>
                        <a:pt x="582" y="85"/>
                        <a:pt x="549" y="36"/>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AU" dirty="0">
                    <a:solidFill>
                      <a:schemeClr val="bg1"/>
                    </a:solidFill>
                    <a:latin typeface="FontAwesome" pitchFamily="2" charset="0"/>
                  </a:endParaRPr>
                </a:p>
              </p:txBody>
            </p:sp>
            <p:sp>
              <p:nvSpPr>
                <p:cNvPr id="93" name="Freeform 16"/>
                <p:cNvSpPr>
                  <a:spLocks/>
                </p:cNvSpPr>
                <p:nvPr/>
              </p:nvSpPr>
              <p:spPr bwMode="auto">
                <a:xfrm>
                  <a:off x="3284" y="2356"/>
                  <a:ext cx="1112" cy="299"/>
                </a:xfrm>
                <a:custGeom>
                  <a:avLst/>
                  <a:gdLst>
                    <a:gd name="T0" fmla="*/ 0 w 1112"/>
                    <a:gd name="T1" fmla="*/ 299 h 299"/>
                    <a:gd name="T2" fmla="*/ 1112 w 1112"/>
                    <a:gd name="T3" fmla="*/ 299 h 299"/>
                    <a:gd name="T4" fmla="*/ 915 w 1112"/>
                    <a:gd name="T5" fmla="*/ 0 h 299"/>
                    <a:gd name="T6" fmla="*/ 197 w 1112"/>
                    <a:gd name="T7" fmla="*/ 0 h 299"/>
                    <a:gd name="T8" fmla="*/ 0 w 1112"/>
                    <a:gd name="T9" fmla="*/ 299 h 299"/>
                  </a:gdLst>
                  <a:ahLst/>
                  <a:cxnLst>
                    <a:cxn ang="0">
                      <a:pos x="T0" y="T1"/>
                    </a:cxn>
                    <a:cxn ang="0">
                      <a:pos x="T2" y="T3"/>
                    </a:cxn>
                    <a:cxn ang="0">
                      <a:pos x="T4" y="T5"/>
                    </a:cxn>
                    <a:cxn ang="0">
                      <a:pos x="T6" y="T7"/>
                    </a:cxn>
                    <a:cxn ang="0">
                      <a:pos x="T8" y="T9"/>
                    </a:cxn>
                  </a:cxnLst>
                  <a:rect l="0" t="0" r="r" b="b"/>
                  <a:pathLst>
                    <a:path w="1112" h="299">
                      <a:moveTo>
                        <a:pt x="0" y="299"/>
                      </a:moveTo>
                      <a:lnTo>
                        <a:pt x="1112" y="299"/>
                      </a:lnTo>
                      <a:lnTo>
                        <a:pt x="915" y="0"/>
                      </a:lnTo>
                      <a:lnTo>
                        <a:pt x="197" y="0"/>
                      </a:lnTo>
                      <a:lnTo>
                        <a:pt x="0" y="299"/>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dirty="0">
                    <a:solidFill>
                      <a:schemeClr val="bg1"/>
                    </a:solidFill>
                  </a:endParaRPr>
                </a:p>
              </p:txBody>
            </p:sp>
            <p:sp>
              <p:nvSpPr>
                <p:cNvPr id="94" name="Freeform 17"/>
                <p:cNvSpPr>
                  <a:spLocks/>
                </p:cNvSpPr>
                <p:nvPr/>
              </p:nvSpPr>
              <p:spPr bwMode="auto">
                <a:xfrm>
                  <a:off x="3481" y="2057"/>
                  <a:ext cx="718" cy="299"/>
                </a:xfrm>
                <a:custGeom>
                  <a:avLst/>
                  <a:gdLst>
                    <a:gd name="T0" fmla="*/ 718 w 718"/>
                    <a:gd name="T1" fmla="*/ 299 h 299"/>
                    <a:gd name="T2" fmla="*/ 520 w 718"/>
                    <a:gd name="T3" fmla="*/ 0 h 299"/>
                    <a:gd name="T4" fmla="*/ 197 w 718"/>
                    <a:gd name="T5" fmla="*/ 0 h 299"/>
                    <a:gd name="T6" fmla="*/ 0 w 718"/>
                    <a:gd name="T7" fmla="*/ 299 h 299"/>
                    <a:gd name="T8" fmla="*/ 718 w 718"/>
                    <a:gd name="T9" fmla="*/ 299 h 299"/>
                  </a:gdLst>
                  <a:ahLst/>
                  <a:cxnLst>
                    <a:cxn ang="0">
                      <a:pos x="T0" y="T1"/>
                    </a:cxn>
                    <a:cxn ang="0">
                      <a:pos x="T2" y="T3"/>
                    </a:cxn>
                    <a:cxn ang="0">
                      <a:pos x="T4" y="T5"/>
                    </a:cxn>
                    <a:cxn ang="0">
                      <a:pos x="T6" y="T7"/>
                    </a:cxn>
                    <a:cxn ang="0">
                      <a:pos x="T8" y="T9"/>
                    </a:cxn>
                  </a:cxnLst>
                  <a:rect l="0" t="0" r="r" b="b"/>
                  <a:pathLst>
                    <a:path w="718" h="299">
                      <a:moveTo>
                        <a:pt x="718" y="299"/>
                      </a:moveTo>
                      <a:lnTo>
                        <a:pt x="520" y="0"/>
                      </a:lnTo>
                      <a:lnTo>
                        <a:pt x="197" y="0"/>
                      </a:lnTo>
                      <a:lnTo>
                        <a:pt x="0" y="299"/>
                      </a:lnTo>
                      <a:lnTo>
                        <a:pt x="718" y="299"/>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AU" dirty="0">
                    <a:solidFill>
                      <a:schemeClr val="bg1"/>
                    </a:solidFill>
                    <a:latin typeface="FontAwesome" pitchFamily="2" charset="0"/>
                  </a:endParaRPr>
                </a:p>
              </p:txBody>
            </p:sp>
          </p:grpSp>
          <p:sp>
            <p:nvSpPr>
              <p:cNvPr id="85" name="Oval 84"/>
              <p:cNvSpPr/>
              <p:nvPr/>
            </p:nvSpPr>
            <p:spPr>
              <a:xfrm>
                <a:off x="5320249" y="3044512"/>
                <a:ext cx="241856" cy="241856"/>
              </a:xfrm>
              <a:prstGeom prst="ellipse">
                <a:avLst/>
              </a:prstGeom>
              <a:solidFill>
                <a:schemeClr val="tx2">
                  <a:lumMod val="25000"/>
                  <a:lumOff val="75000"/>
                </a:schemeClr>
              </a:solidFill>
              <a:ln w="38100">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p:cNvSpPr/>
              <p:nvPr/>
            </p:nvSpPr>
            <p:spPr>
              <a:xfrm>
                <a:off x="5197743" y="3539359"/>
                <a:ext cx="122506" cy="122506"/>
              </a:xfrm>
              <a:prstGeom prst="ellipse">
                <a:avLst/>
              </a:prstGeom>
              <a:solidFill>
                <a:schemeClr val="tx2">
                  <a:lumMod val="25000"/>
                  <a:lumOff val="75000"/>
                </a:schemeClr>
              </a:solidFill>
              <a:ln w="38100">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p:cNvSpPr/>
              <p:nvPr/>
            </p:nvSpPr>
            <p:spPr>
              <a:xfrm>
                <a:off x="5439599" y="2005726"/>
                <a:ext cx="122506" cy="122506"/>
              </a:xfrm>
              <a:prstGeom prst="ellipse">
                <a:avLst/>
              </a:prstGeom>
              <a:solidFill>
                <a:schemeClr val="tx2">
                  <a:lumMod val="25000"/>
                  <a:lumOff val="75000"/>
                </a:schemeClr>
              </a:solidFill>
              <a:ln w="38100">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p:cNvSpPr/>
              <p:nvPr/>
            </p:nvSpPr>
            <p:spPr>
              <a:xfrm>
                <a:off x="5076815" y="2241349"/>
                <a:ext cx="205211" cy="205211"/>
              </a:xfrm>
              <a:prstGeom prst="ellipse">
                <a:avLst/>
              </a:prstGeom>
              <a:solidFill>
                <a:schemeClr val="tx2">
                  <a:lumMod val="25000"/>
                  <a:lumOff val="75000"/>
                </a:schemeClr>
              </a:solidFill>
              <a:ln w="38100">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5211279" y="1770085"/>
                <a:ext cx="170143" cy="170143"/>
              </a:xfrm>
              <a:prstGeom prst="ellipse">
                <a:avLst/>
              </a:prstGeom>
              <a:solidFill>
                <a:schemeClr val="tx2">
                  <a:lumMod val="25000"/>
                  <a:lumOff val="75000"/>
                </a:schemeClr>
              </a:solidFill>
              <a:ln w="38100">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74"/>
            <p:cNvGrpSpPr/>
            <p:nvPr/>
          </p:nvGrpSpPr>
          <p:grpSpPr>
            <a:xfrm>
              <a:off x="5250766" y="4752308"/>
              <a:ext cx="261312" cy="348814"/>
              <a:chOff x="2639219" y="3510757"/>
              <a:chExt cx="348456" cy="465138"/>
            </a:xfrm>
            <a:solidFill>
              <a:schemeClr val="tx1"/>
            </a:solidFill>
          </p:grpSpPr>
          <p:sp>
            <p:nvSpPr>
              <p:cNvPr id="82" name="AutoShape 115"/>
              <p:cNvSpPr>
                <a:spLocks/>
              </p:cNvSpPr>
              <p:nvPr/>
            </p:nvSpPr>
            <p:spPr bwMode="auto">
              <a:xfrm>
                <a:off x="2639219" y="3510757"/>
                <a:ext cx="348456"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3" name="AutoShape 116"/>
              <p:cNvSpPr>
                <a:spLocks/>
              </p:cNvSpPr>
              <p:nvPr/>
            </p:nvSpPr>
            <p:spPr bwMode="auto">
              <a:xfrm>
                <a:off x="2784475" y="3786982"/>
                <a:ext cx="57944"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76" name="Group 75"/>
            <p:cNvGrpSpPr/>
            <p:nvPr/>
          </p:nvGrpSpPr>
          <p:grpSpPr>
            <a:xfrm>
              <a:off x="5207978" y="4141836"/>
              <a:ext cx="348219" cy="348219"/>
              <a:chOff x="3498967" y="3049909"/>
              <a:chExt cx="464344" cy="464344"/>
            </a:xfrm>
            <a:solidFill>
              <a:schemeClr val="tx1"/>
            </a:solidFill>
          </p:grpSpPr>
          <p:sp>
            <p:nvSpPr>
              <p:cNvPr id="80" name="AutoShape 126"/>
              <p:cNvSpPr>
                <a:spLocks/>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81" name="AutoShape 127"/>
              <p:cNvSpPr>
                <a:spLocks/>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77" name="Group 76"/>
            <p:cNvGrpSpPr/>
            <p:nvPr/>
          </p:nvGrpSpPr>
          <p:grpSpPr>
            <a:xfrm>
              <a:off x="5202776" y="5323696"/>
              <a:ext cx="348814" cy="348219"/>
              <a:chOff x="2581275" y="2582069"/>
              <a:chExt cx="465138" cy="464344"/>
            </a:xfrm>
            <a:solidFill>
              <a:schemeClr val="tx1"/>
            </a:solidFill>
          </p:grpSpPr>
          <p:sp>
            <p:nvSpPr>
              <p:cNvPr id="78" name="AutoShape 128"/>
              <p:cNvSpPr>
                <a:spLocks/>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9" name="AutoShape 129"/>
              <p:cNvSpPr>
                <a:spLocks/>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
        <p:nvSpPr>
          <p:cNvPr id="95" name="Rectangle 94"/>
          <p:cNvSpPr/>
          <p:nvPr/>
        </p:nvSpPr>
        <p:spPr>
          <a:xfrm>
            <a:off x="905774" y="1274239"/>
            <a:ext cx="5934977" cy="369332"/>
          </a:xfrm>
          <a:prstGeom prst="rect">
            <a:avLst/>
          </a:prstGeom>
          <a:noFill/>
        </p:spPr>
        <p:txBody>
          <a:bodyPr wrap="square">
            <a:spAutoFit/>
          </a:bodyPr>
          <a:lstStyle/>
          <a:p>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423720857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barn(outVertical)">
                                      <p:cBhvr>
                                        <p:cTn id="7" dur="500"/>
                                        <p:tgtEl>
                                          <p:spTgt spid="9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73"/>
                                        </p:tgtEl>
                                        <p:attrNameLst>
                                          <p:attrName>style.visibility</p:attrName>
                                        </p:attrNameLst>
                                      </p:cBhvr>
                                      <p:to>
                                        <p:strVal val="visible"/>
                                      </p:to>
                                    </p:set>
                                    <p:animEffect transition="in" filter="wipe(down)">
                                      <p:cBhvr>
                                        <p:cTn id="11" dur="500"/>
                                        <p:tgtEl>
                                          <p:spTgt spid="73"/>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down)">
                                      <p:cBhvr>
                                        <p:cTn id="15" dur="500"/>
                                        <p:tgtEl>
                                          <p:spTgt spid="16"/>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p:cTn id="19" dur="500" fill="hold"/>
                                        <p:tgtEl>
                                          <p:spTgt spid="45"/>
                                        </p:tgtEl>
                                        <p:attrNameLst>
                                          <p:attrName>ppt_w</p:attrName>
                                        </p:attrNameLst>
                                      </p:cBhvr>
                                      <p:tavLst>
                                        <p:tav tm="0">
                                          <p:val>
                                            <p:fltVal val="0"/>
                                          </p:val>
                                        </p:tav>
                                        <p:tav tm="100000">
                                          <p:val>
                                            <p:strVal val="#ppt_w"/>
                                          </p:val>
                                        </p:tav>
                                      </p:tavLst>
                                    </p:anim>
                                    <p:anim calcmode="lin" valueType="num">
                                      <p:cBhvr>
                                        <p:cTn id="20" dur="500" fill="hold"/>
                                        <p:tgtEl>
                                          <p:spTgt spid="45"/>
                                        </p:tgtEl>
                                        <p:attrNameLst>
                                          <p:attrName>ppt_h</p:attrName>
                                        </p:attrNameLst>
                                      </p:cBhvr>
                                      <p:tavLst>
                                        <p:tav tm="0">
                                          <p:val>
                                            <p:fltVal val="0"/>
                                          </p:val>
                                        </p:tav>
                                        <p:tav tm="100000">
                                          <p:val>
                                            <p:strVal val="#ppt_h"/>
                                          </p:val>
                                        </p:tav>
                                      </p:tavLst>
                                    </p:anim>
                                    <p:animEffect transition="in" filter="fade">
                                      <p:cBhvr>
                                        <p:cTn id="21" dur="500"/>
                                        <p:tgtEl>
                                          <p:spTgt spid="45"/>
                                        </p:tgtEl>
                                      </p:cBhvr>
                                    </p:animEffect>
                                  </p:childTnLst>
                                </p:cTn>
                              </p:par>
                            </p:childTnLst>
                          </p:cTn>
                        </p:par>
                        <p:par>
                          <p:cTn id="22" fill="hold">
                            <p:stCondLst>
                              <p:cond delay="2000"/>
                            </p:stCondLst>
                            <p:childTnLst>
                              <p:par>
                                <p:cTn id="23" presetID="14" presetClass="entr" presetSubtype="1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randombar(horizontal)">
                                      <p:cBhvr>
                                        <p:cTn id="25" dur="500"/>
                                        <p:tgtEl>
                                          <p:spTgt spid="11"/>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randombar(horizontal)">
                                      <p:cBhvr>
                                        <p:cTn id="28" dur="500"/>
                                        <p:tgtEl>
                                          <p:spTgt spid="10"/>
                                        </p:tgtEl>
                                      </p:cBhvr>
                                    </p:animEffect>
                                  </p:childTnLst>
                                </p:cTn>
                              </p:par>
                            </p:childTnLst>
                          </p:cTn>
                        </p:par>
                        <p:par>
                          <p:cTn id="29" fill="hold">
                            <p:stCondLst>
                              <p:cond delay="2500"/>
                            </p:stCondLst>
                            <p:childTnLst>
                              <p:par>
                                <p:cTn id="30" presetID="53" presetClass="entr" presetSubtype="16" fill="hold" nodeType="afterEffect">
                                  <p:stCondLst>
                                    <p:cond delay="0"/>
                                  </p:stCondLst>
                                  <p:childTnLst>
                                    <p:set>
                                      <p:cBhvr>
                                        <p:cTn id="31" dur="1" fill="hold">
                                          <p:stCondLst>
                                            <p:cond delay="0"/>
                                          </p:stCondLst>
                                        </p:cTn>
                                        <p:tgtEl>
                                          <p:spTgt spid="70"/>
                                        </p:tgtEl>
                                        <p:attrNameLst>
                                          <p:attrName>style.visibility</p:attrName>
                                        </p:attrNameLst>
                                      </p:cBhvr>
                                      <p:to>
                                        <p:strVal val="visible"/>
                                      </p:to>
                                    </p:set>
                                    <p:anim calcmode="lin" valueType="num">
                                      <p:cBhvr>
                                        <p:cTn id="32" dur="500" fill="hold"/>
                                        <p:tgtEl>
                                          <p:spTgt spid="70"/>
                                        </p:tgtEl>
                                        <p:attrNameLst>
                                          <p:attrName>ppt_w</p:attrName>
                                        </p:attrNameLst>
                                      </p:cBhvr>
                                      <p:tavLst>
                                        <p:tav tm="0">
                                          <p:val>
                                            <p:fltVal val="0"/>
                                          </p:val>
                                        </p:tav>
                                        <p:tav tm="100000">
                                          <p:val>
                                            <p:strVal val="#ppt_w"/>
                                          </p:val>
                                        </p:tav>
                                      </p:tavLst>
                                    </p:anim>
                                    <p:anim calcmode="lin" valueType="num">
                                      <p:cBhvr>
                                        <p:cTn id="33" dur="500" fill="hold"/>
                                        <p:tgtEl>
                                          <p:spTgt spid="70"/>
                                        </p:tgtEl>
                                        <p:attrNameLst>
                                          <p:attrName>ppt_h</p:attrName>
                                        </p:attrNameLst>
                                      </p:cBhvr>
                                      <p:tavLst>
                                        <p:tav tm="0">
                                          <p:val>
                                            <p:fltVal val="0"/>
                                          </p:val>
                                        </p:tav>
                                        <p:tav tm="100000">
                                          <p:val>
                                            <p:strVal val="#ppt_h"/>
                                          </p:val>
                                        </p:tav>
                                      </p:tavLst>
                                    </p:anim>
                                    <p:animEffect transition="in" filter="fade">
                                      <p:cBhvr>
                                        <p:cTn id="34" dur="500"/>
                                        <p:tgtEl>
                                          <p:spTgt spid="70"/>
                                        </p:tgtEl>
                                      </p:cBhvr>
                                    </p:animEffect>
                                  </p:childTnLst>
                                </p:cTn>
                              </p:par>
                            </p:childTnLst>
                          </p:cTn>
                        </p:par>
                        <p:par>
                          <p:cTn id="35" fill="hold">
                            <p:stCondLst>
                              <p:cond delay="3000"/>
                            </p:stCondLst>
                            <p:childTnLst>
                              <p:par>
                                <p:cTn id="36" presetID="14" presetClass="entr" presetSubtype="10" fill="hold" grpId="0" nodeType="afterEffect">
                                  <p:stCondLst>
                                    <p:cond delay="0"/>
                                  </p:stCondLst>
                                  <p:childTnLst>
                                    <p:set>
                                      <p:cBhvr>
                                        <p:cTn id="37" dur="1" fill="hold">
                                          <p:stCondLst>
                                            <p:cond delay="0"/>
                                          </p:stCondLst>
                                        </p:cTn>
                                        <p:tgtEl>
                                          <p:spTgt spid="5"/>
                                        </p:tgtEl>
                                        <p:attrNameLst>
                                          <p:attrName>style.visibility</p:attrName>
                                        </p:attrNameLst>
                                      </p:cBhvr>
                                      <p:to>
                                        <p:strVal val="visible"/>
                                      </p:to>
                                    </p:set>
                                    <p:animEffect transition="in" filter="randombar(horizontal)">
                                      <p:cBhvr>
                                        <p:cTn id="38" dur="500"/>
                                        <p:tgtEl>
                                          <p:spTgt spid="5"/>
                                        </p:tgtEl>
                                      </p:cBhvr>
                                    </p:animEffect>
                                  </p:childTnLst>
                                </p:cTn>
                              </p:par>
                              <p:par>
                                <p:cTn id="39" presetID="14" presetClass="entr" presetSubtype="10" fill="hold" grpId="0" nodeType="with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randombar(horizontal)">
                                      <p:cBhvr>
                                        <p:cTn id="41" dur="500"/>
                                        <p:tgtEl>
                                          <p:spTgt spid="4"/>
                                        </p:tgtEl>
                                      </p:cBhvr>
                                    </p:animEffect>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500" fill="hold"/>
                                        <p:tgtEl>
                                          <p:spTgt spid="40"/>
                                        </p:tgtEl>
                                        <p:attrNameLst>
                                          <p:attrName>ppt_w</p:attrName>
                                        </p:attrNameLst>
                                      </p:cBhvr>
                                      <p:tavLst>
                                        <p:tav tm="0">
                                          <p:val>
                                            <p:fltVal val="0"/>
                                          </p:val>
                                        </p:tav>
                                        <p:tav tm="100000">
                                          <p:val>
                                            <p:strVal val="#ppt_w"/>
                                          </p:val>
                                        </p:tav>
                                      </p:tavLst>
                                    </p:anim>
                                    <p:anim calcmode="lin" valueType="num">
                                      <p:cBhvr>
                                        <p:cTn id="46" dur="500" fill="hold"/>
                                        <p:tgtEl>
                                          <p:spTgt spid="40"/>
                                        </p:tgtEl>
                                        <p:attrNameLst>
                                          <p:attrName>ppt_h</p:attrName>
                                        </p:attrNameLst>
                                      </p:cBhvr>
                                      <p:tavLst>
                                        <p:tav tm="0">
                                          <p:val>
                                            <p:fltVal val="0"/>
                                          </p:val>
                                        </p:tav>
                                        <p:tav tm="100000">
                                          <p:val>
                                            <p:strVal val="#ppt_h"/>
                                          </p:val>
                                        </p:tav>
                                      </p:tavLst>
                                    </p:anim>
                                    <p:animEffect transition="in" filter="fade">
                                      <p:cBhvr>
                                        <p:cTn id="47" dur="500"/>
                                        <p:tgtEl>
                                          <p:spTgt spid="40"/>
                                        </p:tgtEl>
                                      </p:cBhvr>
                                    </p:animEffect>
                                  </p:childTnLst>
                                </p:cTn>
                              </p:par>
                            </p:childTnLst>
                          </p:cTn>
                        </p:par>
                        <p:par>
                          <p:cTn id="48" fill="hold">
                            <p:stCondLst>
                              <p:cond delay="4000"/>
                            </p:stCondLst>
                            <p:childTnLst>
                              <p:par>
                                <p:cTn id="49" presetID="14" presetClass="entr" presetSubtype="10" fill="hold" grpId="0" nodeType="after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randombar(horizontal)">
                                      <p:cBhvr>
                                        <p:cTn id="51" dur="500"/>
                                        <p:tgtEl>
                                          <p:spTgt spid="13"/>
                                        </p:tgtEl>
                                      </p:cBhvr>
                                    </p:animEffect>
                                  </p:childTnLst>
                                </p:cTn>
                              </p:par>
                              <p:par>
                                <p:cTn id="52" presetID="14" presetClass="entr" presetSubtype="10" fill="hold" grpId="0" nodeType="withEffect">
                                  <p:stCondLst>
                                    <p:cond delay="0"/>
                                  </p:stCondLst>
                                  <p:childTnLst>
                                    <p:set>
                                      <p:cBhvr>
                                        <p:cTn id="53" dur="1" fill="hold">
                                          <p:stCondLst>
                                            <p:cond delay="0"/>
                                          </p:stCondLst>
                                        </p:cTn>
                                        <p:tgtEl>
                                          <p:spTgt spid="12"/>
                                        </p:tgtEl>
                                        <p:attrNameLst>
                                          <p:attrName>style.visibility</p:attrName>
                                        </p:attrNameLst>
                                      </p:cBhvr>
                                      <p:to>
                                        <p:strVal val="visible"/>
                                      </p:to>
                                    </p:set>
                                    <p:animEffect transition="in" filter="randombar(horizontal)">
                                      <p:cBhvr>
                                        <p:cTn id="54" dur="500"/>
                                        <p:tgtEl>
                                          <p:spTgt spid="12"/>
                                        </p:tgtEl>
                                      </p:cBhvr>
                                    </p:animEffect>
                                  </p:childTnLst>
                                </p:cTn>
                              </p:par>
                            </p:childTnLst>
                          </p:cTn>
                        </p:par>
                        <p:par>
                          <p:cTn id="55" fill="hold">
                            <p:stCondLst>
                              <p:cond delay="4500"/>
                            </p:stCondLst>
                            <p:childTnLst>
                              <p:par>
                                <p:cTn id="56" presetID="53" presetClass="entr" presetSubtype="16" fill="hold" nodeType="afterEffect">
                                  <p:stCondLst>
                                    <p:cond delay="0"/>
                                  </p:stCondLst>
                                  <p:childTnLst>
                                    <p:set>
                                      <p:cBhvr>
                                        <p:cTn id="57" dur="1" fill="hold">
                                          <p:stCondLst>
                                            <p:cond delay="0"/>
                                          </p:stCondLst>
                                        </p:cTn>
                                        <p:tgtEl>
                                          <p:spTgt spid="67"/>
                                        </p:tgtEl>
                                        <p:attrNameLst>
                                          <p:attrName>style.visibility</p:attrName>
                                        </p:attrNameLst>
                                      </p:cBhvr>
                                      <p:to>
                                        <p:strVal val="visible"/>
                                      </p:to>
                                    </p:set>
                                    <p:anim calcmode="lin" valueType="num">
                                      <p:cBhvr>
                                        <p:cTn id="58" dur="500" fill="hold"/>
                                        <p:tgtEl>
                                          <p:spTgt spid="67"/>
                                        </p:tgtEl>
                                        <p:attrNameLst>
                                          <p:attrName>ppt_w</p:attrName>
                                        </p:attrNameLst>
                                      </p:cBhvr>
                                      <p:tavLst>
                                        <p:tav tm="0">
                                          <p:val>
                                            <p:fltVal val="0"/>
                                          </p:val>
                                        </p:tav>
                                        <p:tav tm="100000">
                                          <p:val>
                                            <p:strVal val="#ppt_w"/>
                                          </p:val>
                                        </p:tav>
                                      </p:tavLst>
                                    </p:anim>
                                    <p:anim calcmode="lin" valueType="num">
                                      <p:cBhvr>
                                        <p:cTn id="59" dur="500" fill="hold"/>
                                        <p:tgtEl>
                                          <p:spTgt spid="67"/>
                                        </p:tgtEl>
                                        <p:attrNameLst>
                                          <p:attrName>ppt_h</p:attrName>
                                        </p:attrNameLst>
                                      </p:cBhvr>
                                      <p:tavLst>
                                        <p:tav tm="0">
                                          <p:val>
                                            <p:fltVal val="0"/>
                                          </p:val>
                                        </p:tav>
                                        <p:tav tm="100000">
                                          <p:val>
                                            <p:strVal val="#ppt_h"/>
                                          </p:val>
                                        </p:tav>
                                      </p:tavLst>
                                    </p:anim>
                                    <p:animEffect transition="in" filter="fade">
                                      <p:cBhvr>
                                        <p:cTn id="60" dur="500"/>
                                        <p:tgtEl>
                                          <p:spTgt spid="67"/>
                                        </p:tgtEl>
                                      </p:cBhvr>
                                    </p:animEffect>
                                  </p:childTnLst>
                                </p:cTn>
                              </p:par>
                            </p:childTnLst>
                          </p:cTn>
                        </p:par>
                        <p:par>
                          <p:cTn id="61" fill="hold">
                            <p:stCondLst>
                              <p:cond delay="5000"/>
                            </p:stCondLst>
                            <p:childTnLst>
                              <p:par>
                                <p:cTn id="62" presetID="14" presetClass="entr" presetSubtype="10" fill="hold" grpId="0" nodeType="afterEffect">
                                  <p:stCondLst>
                                    <p:cond delay="0"/>
                                  </p:stCondLst>
                                  <p:childTnLst>
                                    <p:set>
                                      <p:cBhvr>
                                        <p:cTn id="63" dur="1" fill="hold">
                                          <p:stCondLst>
                                            <p:cond delay="0"/>
                                          </p:stCondLst>
                                        </p:cTn>
                                        <p:tgtEl>
                                          <p:spTgt spid="7"/>
                                        </p:tgtEl>
                                        <p:attrNameLst>
                                          <p:attrName>style.visibility</p:attrName>
                                        </p:attrNameLst>
                                      </p:cBhvr>
                                      <p:to>
                                        <p:strVal val="visible"/>
                                      </p:to>
                                    </p:set>
                                    <p:animEffect transition="in" filter="randombar(horizontal)">
                                      <p:cBhvr>
                                        <p:cTn id="64" dur="500"/>
                                        <p:tgtEl>
                                          <p:spTgt spid="7"/>
                                        </p:tgtEl>
                                      </p:cBhvr>
                                    </p:animEffect>
                                  </p:childTnLst>
                                </p:cTn>
                              </p:par>
                              <p:par>
                                <p:cTn id="65" presetID="14" presetClass="entr" presetSubtype="10" fill="hold" grpId="0" nodeType="with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randombar(horizontal)">
                                      <p:cBhvr>
                                        <p:cTn id="67" dur="500"/>
                                        <p:tgtEl>
                                          <p:spTgt spid="6"/>
                                        </p:tgtEl>
                                      </p:cBhvr>
                                    </p:animEffect>
                                  </p:childTnLst>
                                </p:cTn>
                              </p:par>
                            </p:childTnLst>
                          </p:cTn>
                        </p:par>
                        <p:par>
                          <p:cTn id="68" fill="hold">
                            <p:stCondLst>
                              <p:cond delay="5500"/>
                            </p:stCondLst>
                            <p:childTnLst>
                              <p:par>
                                <p:cTn id="69" presetID="53" presetClass="entr" presetSubtype="16" fill="hold" nodeType="afterEffect">
                                  <p:stCondLst>
                                    <p:cond delay="0"/>
                                  </p:stCondLst>
                                  <p:childTnLst>
                                    <p:set>
                                      <p:cBhvr>
                                        <p:cTn id="70" dur="1" fill="hold">
                                          <p:stCondLst>
                                            <p:cond delay="0"/>
                                          </p:stCondLst>
                                        </p:cTn>
                                        <p:tgtEl>
                                          <p:spTgt spid="50"/>
                                        </p:tgtEl>
                                        <p:attrNameLst>
                                          <p:attrName>style.visibility</p:attrName>
                                        </p:attrNameLst>
                                      </p:cBhvr>
                                      <p:to>
                                        <p:strVal val="visible"/>
                                      </p:to>
                                    </p:set>
                                    <p:anim calcmode="lin" valueType="num">
                                      <p:cBhvr>
                                        <p:cTn id="71" dur="500" fill="hold"/>
                                        <p:tgtEl>
                                          <p:spTgt spid="50"/>
                                        </p:tgtEl>
                                        <p:attrNameLst>
                                          <p:attrName>ppt_w</p:attrName>
                                        </p:attrNameLst>
                                      </p:cBhvr>
                                      <p:tavLst>
                                        <p:tav tm="0">
                                          <p:val>
                                            <p:fltVal val="0"/>
                                          </p:val>
                                        </p:tav>
                                        <p:tav tm="100000">
                                          <p:val>
                                            <p:strVal val="#ppt_w"/>
                                          </p:val>
                                        </p:tav>
                                      </p:tavLst>
                                    </p:anim>
                                    <p:anim calcmode="lin" valueType="num">
                                      <p:cBhvr>
                                        <p:cTn id="72" dur="500" fill="hold"/>
                                        <p:tgtEl>
                                          <p:spTgt spid="50"/>
                                        </p:tgtEl>
                                        <p:attrNameLst>
                                          <p:attrName>ppt_h</p:attrName>
                                        </p:attrNameLst>
                                      </p:cBhvr>
                                      <p:tavLst>
                                        <p:tav tm="0">
                                          <p:val>
                                            <p:fltVal val="0"/>
                                          </p:val>
                                        </p:tav>
                                        <p:tav tm="100000">
                                          <p:val>
                                            <p:strVal val="#ppt_h"/>
                                          </p:val>
                                        </p:tav>
                                      </p:tavLst>
                                    </p:anim>
                                    <p:animEffect transition="in" filter="fade">
                                      <p:cBhvr>
                                        <p:cTn id="73" dur="500"/>
                                        <p:tgtEl>
                                          <p:spTgt spid="50"/>
                                        </p:tgtEl>
                                      </p:cBhvr>
                                    </p:animEffect>
                                  </p:childTnLst>
                                </p:cTn>
                              </p:par>
                            </p:childTnLst>
                          </p:cTn>
                        </p:par>
                        <p:par>
                          <p:cTn id="74" fill="hold">
                            <p:stCondLst>
                              <p:cond delay="6000"/>
                            </p:stCondLst>
                            <p:childTnLst>
                              <p:par>
                                <p:cTn id="75" presetID="14" presetClass="entr" presetSubtype="10" fill="hold" grpId="0" nodeType="afterEffect">
                                  <p:stCondLst>
                                    <p:cond delay="0"/>
                                  </p:stCondLst>
                                  <p:childTnLst>
                                    <p:set>
                                      <p:cBhvr>
                                        <p:cTn id="76" dur="1" fill="hold">
                                          <p:stCondLst>
                                            <p:cond delay="0"/>
                                          </p:stCondLst>
                                        </p:cTn>
                                        <p:tgtEl>
                                          <p:spTgt spid="15"/>
                                        </p:tgtEl>
                                        <p:attrNameLst>
                                          <p:attrName>style.visibility</p:attrName>
                                        </p:attrNameLst>
                                      </p:cBhvr>
                                      <p:to>
                                        <p:strVal val="visible"/>
                                      </p:to>
                                    </p:set>
                                    <p:animEffect transition="in" filter="randombar(horizontal)">
                                      <p:cBhvr>
                                        <p:cTn id="77" dur="500"/>
                                        <p:tgtEl>
                                          <p:spTgt spid="15"/>
                                        </p:tgtEl>
                                      </p:cBhvr>
                                    </p:animEffect>
                                  </p:childTnLst>
                                </p:cTn>
                              </p:par>
                              <p:par>
                                <p:cTn id="78" presetID="14" presetClass="entr" presetSubtype="10" fill="hold" grpId="0" nodeType="withEffect">
                                  <p:stCondLst>
                                    <p:cond delay="0"/>
                                  </p:stCondLst>
                                  <p:childTnLst>
                                    <p:set>
                                      <p:cBhvr>
                                        <p:cTn id="79" dur="1" fill="hold">
                                          <p:stCondLst>
                                            <p:cond delay="0"/>
                                          </p:stCondLst>
                                        </p:cTn>
                                        <p:tgtEl>
                                          <p:spTgt spid="14"/>
                                        </p:tgtEl>
                                        <p:attrNameLst>
                                          <p:attrName>style.visibility</p:attrName>
                                        </p:attrNameLst>
                                      </p:cBhvr>
                                      <p:to>
                                        <p:strVal val="visible"/>
                                      </p:to>
                                    </p:set>
                                    <p:animEffect transition="in" filter="randombar(horizontal)">
                                      <p:cBhvr>
                                        <p:cTn id="80" dur="500"/>
                                        <p:tgtEl>
                                          <p:spTgt spid="14"/>
                                        </p:tgtEl>
                                      </p:cBhvr>
                                    </p:animEffect>
                                  </p:childTnLst>
                                </p:cTn>
                              </p:par>
                            </p:childTnLst>
                          </p:cTn>
                        </p:par>
                        <p:par>
                          <p:cTn id="81" fill="hold">
                            <p:stCondLst>
                              <p:cond delay="6500"/>
                            </p:stCondLst>
                            <p:childTnLst>
                              <p:par>
                                <p:cTn id="82" presetID="53" presetClass="entr" presetSubtype="16" fill="hold" nodeType="afterEffect">
                                  <p:stCondLst>
                                    <p:cond delay="0"/>
                                  </p:stCondLst>
                                  <p:childTnLst>
                                    <p:set>
                                      <p:cBhvr>
                                        <p:cTn id="83" dur="1" fill="hold">
                                          <p:stCondLst>
                                            <p:cond delay="0"/>
                                          </p:stCondLst>
                                        </p:cTn>
                                        <p:tgtEl>
                                          <p:spTgt spid="55"/>
                                        </p:tgtEl>
                                        <p:attrNameLst>
                                          <p:attrName>style.visibility</p:attrName>
                                        </p:attrNameLst>
                                      </p:cBhvr>
                                      <p:to>
                                        <p:strVal val="visible"/>
                                      </p:to>
                                    </p:set>
                                    <p:anim calcmode="lin" valueType="num">
                                      <p:cBhvr>
                                        <p:cTn id="84" dur="500" fill="hold"/>
                                        <p:tgtEl>
                                          <p:spTgt spid="55"/>
                                        </p:tgtEl>
                                        <p:attrNameLst>
                                          <p:attrName>ppt_w</p:attrName>
                                        </p:attrNameLst>
                                      </p:cBhvr>
                                      <p:tavLst>
                                        <p:tav tm="0">
                                          <p:val>
                                            <p:fltVal val="0"/>
                                          </p:val>
                                        </p:tav>
                                        <p:tav tm="100000">
                                          <p:val>
                                            <p:strVal val="#ppt_w"/>
                                          </p:val>
                                        </p:tav>
                                      </p:tavLst>
                                    </p:anim>
                                    <p:anim calcmode="lin" valueType="num">
                                      <p:cBhvr>
                                        <p:cTn id="85" dur="500" fill="hold"/>
                                        <p:tgtEl>
                                          <p:spTgt spid="55"/>
                                        </p:tgtEl>
                                        <p:attrNameLst>
                                          <p:attrName>ppt_h</p:attrName>
                                        </p:attrNameLst>
                                      </p:cBhvr>
                                      <p:tavLst>
                                        <p:tav tm="0">
                                          <p:val>
                                            <p:fltVal val="0"/>
                                          </p:val>
                                        </p:tav>
                                        <p:tav tm="100000">
                                          <p:val>
                                            <p:strVal val="#ppt_h"/>
                                          </p:val>
                                        </p:tav>
                                      </p:tavLst>
                                    </p:anim>
                                    <p:animEffect transition="in" filter="fade">
                                      <p:cBhvr>
                                        <p:cTn id="86" dur="500"/>
                                        <p:tgtEl>
                                          <p:spTgt spid="55"/>
                                        </p:tgtEl>
                                      </p:cBhvr>
                                    </p:animEffect>
                                  </p:childTnLst>
                                </p:cTn>
                              </p:par>
                            </p:childTnLst>
                          </p:cTn>
                        </p:par>
                        <p:par>
                          <p:cTn id="87" fill="hold">
                            <p:stCondLst>
                              <p:cond delay="7000"/>
                            </p:stCondLst>
                            <p:childTnLst>
                              <p:par>
                                <p:cTn id="88" presetID="14" presetClass="entr" presetSubtype="10" fill="hold" grpId="0" nodeType="afterEffect">
                                  <p:stCondLst>
                                    <p:cond delay="0"/>
                                  </p:stCondLst>
                                  <p:childTnLst>
                                    <p:set>
                                      <p:cBhvr>
                                        <p:cTn id="89" dur="1" fill="hold">
                                          <p:stCondLst>
                                            <p:cond delay="0"/>
                                          </p:stCondLst>
                                        </p:cTn>
                                        <p:tgtEl>
                                          <p:spTgt spid="9"/>
                                        </p:tgtEl>
                                        <p:attrNameLst>
                                          <p:attrName>style.visibility</p:attrName>
                                        </p:attrNameLst>
                                      </p:cBhvr>
                                      <p:to>
                                        <p:strVal val="visible"/>
                                      </p:to>
                                    </p:set>
                                    <p:animEffect transition="in" filter="randombar(horizontal)">
                                      <p:cBhvr>
                                        <p:cTn id="90" dur="500"/>
                                        <p:tgtEl>
                                          <p:spTgt spid="9"/>
                                        </p:tgtEl>
                                      </p:cBhvr>
                                    </p:animEffect>
                                  </p:childTnLst>
                                </p:cTn>
                              </p:par>
                              <p:par>
                                <p:cTn id="91" presetID="14" presetClass="entr" presetSubtype="10" fill="hold" grpId="0" nodeType="withEffect">
                                  <p:stCondLst>
                                    <p:cond delay="0"/>
                                  </p:stCondLst>
                                  <p:childTnLst>
                                    <p:set>
                                      <p:cBhvr>
                                        <p:cTn id="92" dur="1" fill="hold">
                                          <p:stCondLst>
                                            <p:cond delay="0"/>
                                          </p:stCondLst>
                                        </p:cTn>
                                        <p:tgtEl>
                                          <p:spTgt spid="8"/>
                                        </p:tgtEl>
                                        <p:attrNameLst>
                                          <p:attrName>style.visibility</p:attrName>
                                        </p:attrNameLst>
                                      </p:cBhvr>
                                      <p:to>
                                        <p:strVal val="visible"/>
                                      </p:to>
                                    </p:set>
                                    <p:animEffect transition="in" filter="randombar(horizontal)">
                                      <p:cBhvr>
                                        <p:cTn id="9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P spid="10" grpId="0"/>
      <p:bldP spid="11" grpId="0"/>
      <p:bldP spid="12" grpId="0"/>
      <p:bldP spid="13" grpId="0"/>
      <p:bldP spid="14" grpId="0"/>
      <p:bldP spid="15" grpId="0"/>
      <p:bldP spid="9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 name="Group 35"/>
          <p:cNvGrpSpPr/>
          <p:nvPr/>
        </p:nvGrpSpPr>
        <p:grpSpPr>
          <a:xfrm>
            <a:off x="0" y="2012710"/>
            <a:ext cx="12194064" cy="2958860"/>
            <a:chOff x="0" y="2012710"/>
            <a:chExt cx="12194064" cy="2958860"/>
          </a:xfrm>
        </p:grpSpPr>
        <p:sp>
          <p:nvSpPr>
            <p:cNvPr id="4" name="Rectangle 3"/>
            <p:cNvSpPr/>
            <p:nvPr/>
          </p:nvSpPr>
          <p:spPr>
            <a:xfrm flipH="1">
              <a:off x="0" y="2012710"/>
              <a:ext cx="12192000" cy="295886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p:cNvSpPr/>
            <p:nvPr/>
          </p:nvSpPr>
          <p:spPr>
            <a:xfrm>
              <a:off x="2064" y="2012710"/>
              <a:ext cx="12192000" cy="2958860"/>
            </a:xfrm>
            <a:prstGeom prst="rect">
              <a:avLst/>
            </a:prstGeom>
            <a:solidFill>
              <a:schemeClr val="tx1">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p:txBody>
          <a:bodyPr/>
          <a:lstStyle/>
          <a:p>
            <a:pPr algn="ctr"/>
            <a:r>
              <a:rPr lang="en-US" dirty="0"/>
              <a:t>Our Services Of Company</a:t>
            </a:r>
          </a:p>
        </p:txBody>
      </p:sp>
      <p:sp>
        <p:nvSpPr>
          <p:cNvPr id="3" name="Slide Number Placeholder 2"/>
          <p:cNvSpPr>
            <a:spLocks noGrp="1"/>
          </p:cNvSpPr>
          <p:nvPr>
            <p:ph type="sldNum" sz="quarter" idx="12"/>
          </p:nvPr>
        </p:nvSpPr>
        <p:spPr/>
        <p:txBody>
          <a:bodyPr/>
          <a:lstStyle/>
          <a:p>
            <a:fld id="{5DE872C3-2ED1-43FB-B3C4-BA6F078D7CD3}" type="slidenum">
              <a:rPr lang="en-US" smtClean="0"/>
              <a:t>5</a:t>
            </a:fld>
            <a:endParaRPr lang="en-US"/>
          </a:p>
        </p:txBody>
      </p:sp>
      <p:sp>
        <p:nvSpPr>
          <p:cNvPr id="5" name="Content Placeholder 2"/>
          <p:cNvSpPr txBox="1">
            <a:spLocks/>
          </p:cNvSpPr>
          <p:nvPr/>
        </p:nvSpPr>
        <p:spPr>
          <a:xfrm>
            <a:off x="753618" y="3676653"/>
            <a:ext cx="1901610" cy="73470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b="1" dirty="0">
                <a:solidFill>
                  <a:schemeClr val="bg1"/>
                </a:solidFill>
              </a:rPr>
              <a:t>Social Media</a:t>
            </a:r>
          </a:p>
          <a:p>
            <a:pPr marL="0" indent="0" algn="ctr">
              <a:buNone/>
            </a:pPr>
            <a:r>
              <a:rPr lang="en-US" sz="1100" dirty="0">
                <a:solidFill>
                  <a:schemeClr val="bg1"/>
                </a:solidFill>
              </a:rPr>
              <a:t>Lorem ipsum dolor sit amet, consectetur adipiscing.</a:t>
            </a:r>
          </a:p>
        </p:txBody>
      </p:sp>
      <p:sp>
        <p:nvSpPr>
          <p:cNvPr id="6" name="Content Placeholder 2"/>
          <p:cNvSpPr txBox="1">
            <a:spLocks/>
          </p:cNvSpPr>
          <p:nvPr/>
        </p:nvSpPr>
        <p:spPr>
          <a:xfrm>
            <a:off x="2937890" y="3676653"/>
            <a:ext cx="1892901" cy="73470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b="1" dirty="0">
                <a:solidFill>
                  <a:schemeClr val="bg1"/>
                </a:solidFill>
              </a:rPr>
              <a:t>Code</a:t>
            </a:r>
          </a:p>
          <a:p>
            <a:pPr marL="0" indent="0" algn="ctr">
              <a:buNone/>
            </a:pPr>
            <a:r>
              <a:rPr lang="en-US" sz="1100" dirty="0">
                <a:solidFill>
                  <a:schemeClr val="bg1"/>
                </a:solidFill>
              </a:rPr>
              <a:t>Lorem ipsum dolor sit amet, consectetur adipiscing.</a:t>
            </a:r>
          </a:p>
        </p:txBody>
      </p:sp>
      <p:sp>
        <p:nvSpPr>
          <p:cNvPr id="7" name="Content Placeholder 2"/>
          <p:cNvSpPr txBox="1">
            <a:spLocks/>
          </p:cNvSpPr>
          <p:nvPr/>
        </p:nvSpPr>
        <p:spPr>
          <a:xfrm>
            <a:off x="5169934" y="3671353"/>
            <a:ext cx="1842775" cy="73470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b="1" dirty="0">
                <a:solidFill>
                  <a:schemeClr val="bg1"/>
                </a:solidFill>
              </a:rPr>
              <a:t>Photography</a:t>
            </a:r>
          </a:p>
          <a:p>
            <a:pPr marL="0" indent="0" algn="ctr">
              <a:buNone/>
            </a:pPr>
            <a:r>
              <a:rPr lang="en-US" sz="1100" dirty="0">
                <a:solidFill>
                  <a:schemeClr val="bg1"/>
                </a:solidFill>
              </a:rPr>
              <a:t>Lorem ipsum dolor sit amet, consectetur adipiscing.</a:t>
            </a:r>
          </a:p>
        </p:txBody>
      </p:sp>
      <p:sp>
        <p:nvSpPr>
          <p:cNvPr id="8" name="Freeform 17"/>
          <p:cNvSpPr>
            <a:spLocks noEditPoints="1"/>
          </p:cNvSpPr>
          <p:nvPr/>
        </p:nvSpPr>
        <p:spPr bwMode="auto">
          <a:xfrm>
            <a:off x="5555445" y="2674410"/>
            <a:ext cx="1077428" cy="861031"/>
          </a:xfrm>
          <a:custGeom>
            <a:avLst/>
            <a:gdLst>
              <a:gd name="T0" fmla="*/ 200 w 400"/>
              <a:gd name="T1" fmla="*/ 120 h 320"/>
              <a:gd name="T2" fmla="*/ 140 w 400"/>
              <a:gd name="T3" fmla="*/ 180 h 320"/>
              <a:gd name="T4" fmla="*/ 200 w 400"/>
              <a:gd name="T5" fmla="*/ 240 h 320"/>
              <a:gd name="T6" fmla="*/ 260 w 400"/>
              <a:gd name="T7" fmla="*/ 180 h 320"/>
              <a:gd name="T8" fmla="*/ 200 w 400"/>
              <a:gd name="T9" fmla="*/ 120 h 320"/>
              <a:gd name="T10" fmla="*/ 360 w 400"/>
              <a:gd name="T11" fmla="*/ 60 h 320"/>
              <a:gd name="T12" fmla="*/ 312 w 400"/>
              <a:gd name="T13" fmla="*/ 60 h 320"/>
              <a:gd name="T14" fmla="*/ 296 w 400"/>
              <a:gd name="T15" fmla="*/ 49 h 320"/>
              <a:gd name="T16" fmla="*/ 284 w 400"/>
              <a:gd name="T17" fmla="*/ 11 h 320"/>
              <a:gd name="T18" fmla="*/ 268 w 400"/>
              <a:gd name="T19" fmla="*/ 0 h 320"/>
              <a:gd name="T20" fmla="*/ 132 w 400"/>
              <a:gd name="T21" fmla="*/ 0 h 320"/>
              <a:gd name="T22" fmla="*/ 116 w 400"/>
              <a:gd name="T23" fmla="*/ 11 h 320"/>
              <a:gd name="T24" fmla="*/ 104 w 400"/>
              <a:gd name="T25" fmla="*/ 49 h 320"/>
              <a:gd name="T26" fmla="*/ 88 w 400"/>
              <a:gd name="T27" fmla="*/ 60 h 320"/>
              <a:gd name="T28" fmla="*/ 40 w 400"/>
              <a:gd name="T29" fmla="*/ 60 h 320"/>
              <a:gd name="T30" fmla="*/ 0 w 400"/>
              <a:gd name="T31" fmla="*/ 100 h 320"/>
              <a:gd name="T32" fmla="*/ 0 w 400"/>
              <a:gd name="T33" fmla="*/ 280 h 320"/>
              <a:gd name="T34" fmla="*/ 40 w 400"/>
              <a:gd name="T35" fmla="*/ 320 h 320"/>
              <a:gd name="T36" fmla="*/ 360 w 400"/>
              <a:gd name="T37" fmla="*/ 320 h 320"/>
              <a:gd name="T38" fmla="*/ 400 w 400"/>
              <a:gd name="T39" fmla="*/ 280 h 320"/>
              <a:gd name="T40" fmla="*/ 400 w 400"/>
              <a:gd name="T41" fmla="*/ 100 h 320"/>
              <a:gd name="T42" fmla="*/ 360 w 400"/>
              <a:gd name="T43" fmla="*/ 60 h 320"/>
              <a:gd name="T44" fmla="*/ 200 w 400"/>
              <a:gd name="T45" fmla="*/ 280 h 320"/>
              <a:gd name="T46" fmla="*/ 100 w 400"/>
              <a:gd name="T47" fmla="*/ 180 h 320"/>
              <a:gd name="T48" fmla="*/ 200 w 400"/>
              <a:gd name="T49" fmla="*/ 80 h 320"/>
              <a:gd name="T50" fmla="*/ 300 w 400"/>
              <a:gd name="T51" fmla="*/ 180 h 320"/>
              <a:gd name="T52" fmla="*/ 200 w 400"/>
              <a:gd name="T53" fmla="*/ 280 h 320"/>
              <a:gd name="T54" fmla="*/ 346 w 400"/>
              <a:gd name="T55" fmla="*/ 128 h 320"/>
              <a:gd name="T56" fmla="*/ 332 w 400"/>
              <a:gd name="T57" fmla="*/ 114 h 320"/>
              <a:gd name="T58" fmla="*/ 346 w 400"/>
              <a:gd name="T59" fmla="*/ 100 h 320"/>
              <a:gd name="T60" fmla="*/ 360 w 400"/>
              <a:gd name="T61" fmla="*/ 114 h 320"/>
              <a:gd name="T62" fmla="*/ 346 w 400"/>
              <a:gd name="T63" fmla="*/ 12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0" h="320">
                <a:moveTo>
                  <a:pt x="200" y="120"/>
                </a:moveTo>
                <a:cubicBezTo>
                  <a:pt x="167" y="120"/>
                  <a:pt x="140" y="147"/>
                  <a:pt x="140" y="180"/>
                </a:cubicBezTo>
                <a:cubicBezTo>
                  <a:pt x="140" y="213"/>
                  <a:pt x="167" y="240"/>
                  <a:pt x="200" y="240"/>
                </a:cubicBezTo>
                <a:cubicBezTo>
                  <a:pt x="233" y="240"/>
                  <a:pt x="260" y="213"/>
                  <a:pt x="260" y="180"/>
                </a:cubicBezTo>
                <a:cubicBezTo>
                  <a:pt x="260" y="147"/>
                  <a:pt x="233" y="120"/>
                  <a:pt x="200" y="120"/>
                </a:cubicBezTo>
                <a:close/>
                <a:moveTo>
                  <a:pt x="360" y="60"/>
                </a:moveTo>
                <a:cubicBezTo>
                  <a:pt x="312" y="60"/>
                  <a:pt x="312" y="60"/>
                  <a:pt x="312" y="60"/>
                </a:cubicBezTo>
                <a:cubicBezTo>
                  <a:pt x="305" y="60"/>
                  <a:pt x="298" y="55"/>
                  <a:pt x="296" y="49"/>
                </a:cubicBezTo>
                <a:cubicBezTo>
                  <a:pt x="284" y="11"/>
                  <a:pt x="284" y="11"/>
                  <a:pt x="284" y="11"/>
                </a:cubicBezTo>
                <a:cubicBezTo>
                  <a:pt x="281" y="5"/>
                  <a:pt x="274" y="0"/>
                  <a:pt x="268" y="0"/>
                </a:cubicBezTo>
                <a:cubicBezTo>
                  <a:pt x="132" y="0"/>
                  <a:pt x="132" y="0"/>
                  <a:pt x="132" y="0"/>
                </a:cubicBezTo>
                <a:cubicBezTo>
                  <a:pt x="125" y="0"/>
                  <a:pt x="118" y="5"/>
                  <a:pt x="116" y="11"/>
                </a:cubicBezTo>
                <a:cubicBezTo>
                  <a:pt x="104" y="49"/>
                  <a:pt x="104" y="49"/>
                  <a:pt x="104" y="49"/>
                </a:cubicBezTo>
                <a:cubicBezTo>
                  <a:pt x="101" y="55"/>
                  <a:pt x="94" y="60"/>
                  <a:pt x="88" y="60"/>
                </a:cubicBezTo>
                <a:cubicBezTo>
                  <a:pt x="40" y="60"/>
                  <a:pt x="40" y="60"/>
                  <a:pt x="40" y="60"/>
                </a:cubicBezTo>
                <a:cubicBezTo>
                  <a:pt x="18" y="60"/>
                  <a:pt x="0" y="78"/>
                  <a:pt x="0" y="100"/>
                </a:cubicBezTo>
                <a:cubicBezTo>
                  <a:pt x="0" y="280"/>
                  <a:pt x="0" y="280"/>
                  <a:pt x="0" y="280"/>
                </a:cubicBezTo>
                <a:cubicBezTo>
                  <a:pt x="0" y="302"/>
                  <a:pt x="18" y="320"/>
                  <a:pt x="40" y="320"/>
                </a:cubicBezTo>
                <a:cubicBezTo>
                  <a:pt x="360" y="320"/>
                  <a:pt x="360" y="320"/>
                  <a:pt x="360" y="320"/>
                </a:cubicBezTo>
                <a:cubicBezTo>
                  <a:pt x="382" y="320"/>
                  <a:pt x="400" y="302"/>
                  <a:pt x="400" y="280"/>
                </a:cubicBezTo>
                <a:cubicBezTo>
                  <a:pt x="400" y="100"/>
                  <a:pt x="400" y="100"/>
                  <a:pt x="400" y="100"/>
                </a:cubicBezTo>
                <a:cubicBezTo>
                  <a:pt x="400" y="78"/>
                  <a:pt x="382" y="60"/>
                  <a:pt x="360" y="60"/>
                </a:cubicBezTo>
                <a:close/>
                <a:moveTo>
                  <a:pt x="200" y="280"/>
                </a:moveTo>
                <a:cubicBezTo>
                  <a:pt x="145" y="280"/>
                  <a:pt x="100" y="235"/>
                  <a:pt x="100" y="180"/>
                </a:cubicBezTo>
                <a:cubicBezTo>
                  <a:pt x="100" y="125"/>
                  <a:pt x="145" y="80"/>
                  <a:pt x="200" y="80"/>
                </a:cubicBezTo>
                <a:cubicBezTo>
                  <a:pt x="255" y="80"/>
                  <a:pt x="300" y="125"/>
                  <a:pt x="300" y="180"/>
                </a:cubicBezTo>
                <a:cubicBezTo>
                  <a:pt x="300" y="235"/>
                  <a:pt x="255" y="280"/>
                  <a:pt x="200" y="280"/>
                </a:cubicBezTo>
                <a:close/>
                <a:moveTo>
                  <a:pt x="346" y="128"/>
                </a:moveTo>
                <a:cubicBezTo>
                  <a:pt x="338" y="128"/>
                  <a:pt x="332" y="122"/>
                  <a:pt x="332" y="114"/>
                </a:cubicBezTo>
                <a:cubicBezTo>
                  <a:pt x="332" y="106"/>
                  <a:pt x="338" y="100"/>
                  <a:pt x="346" y="100"/>
                </a:cubicBezTo>
                <a:cubicBezTo>
                  <a:pt x="354" y="100"/>
                  <a:pt x="360" y="106"/>
                  <a:pt x="360" y="114"/>
                </a:cubicBezTo>
                <a:cubicBezTo>
                  <a:pt x="360" y="122"/>
                  <a:pt x="354" y="128"/>
                  <a:pt x="346" y="128"/>
                </a:cubicBezTo>
                <a:close/>
              </a:path>
            </a:pathLst>
          </a:cu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9" name="Content Placeholder 2"/>
          <p:cNvSpPr txBox="1">
            <a:spLocks/>
          </p:cNvSpPr>
          <p:nvPr/>
        </p:nvSpPr>
        <p:spPr>
          <a:xfrm>
            <a:off x="7403609" y="3676653"/>
            <a:ext cx="1854327" cy="73470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b="1" dirty="0">
                <a:solidFill>
                  <a:schemeClr val="bg1"/>
                </a:solidFill>
              </a:rPr>
              <a:t>Copywriting</a:t>
            </a:r>
          </a:p>
          <a:p>
            <a:pPr marL="0" indent="0" algn="ctr">
              <a:buNone/>
            </a:pPr>
            <a:r>
              <a:rPr lang="en-US" sz="1100" dirty="0">
                <a:solidFill>
                  <a:schemeClr val="bg1"/>
                </a:solidFill>
              </a:rPr>
              <a:t>Lorem ipsum dolor sit amet, consectetur adipiscing.</a:t>
            </a:r>
          </a:p>
        </p:txBody>
      </p:sp>
      <p:sp>
        <p:nvSpPr>
          <p:cNvPr id="10" name="Content Placeholder 2"/>
          <p:cNvSpPr txBox="1">
            <a:spLocks/>
          </p:cNvSpPr>
          <p:nvPr/>
        </p:nvSpPr>
        <p:spPr>
          <a:xfrm>
            <a:off x="9586091" y="3676653"/>
            <a:ext cx="1865881" cy="73470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s-HN" sz="1600" b="1" dirty="0">
                <a:solidFill>
                  <a:schemeClr val="bg1"/>
                </a:solidFill>
              </a:rPr>
              <a:t>Films</a:t>
            </a:r>
            <a:endParaRPr lang="en-US" sz="1600" b="1" dirty="0">
              <a:solidFill>
                <a:schemeClr val="bg1"/>
              </a:solidFill>
            </a:endParaRPr>
          </a:p>
          <a:p>
            <a:pPr marL="0" indent="0" algn="ctr">
              <a:buNone/>
            </a:pPr>
            <a:r>
              <a:rPr lang="en-US" sz="1100" dirty="0">
                <a:solidFill>
                  <a:schemeClr val="bg1"/>
                </a:solidFill>
              </a:rPr>
              <a:t>Lorem ipsum dolor sit amet, consectetur adipiscing.</a:t>
            </a:r>
          </a:p>
        </p:txBody>
      </p:sp>
      <p:sp>
        <p:nvSpPr>
          <p:cNvPr id="11" name="TextBox 34"/>
          <p:cNvSpPr txBox="1"/>
          <p:nvPr/>
        </p:nvSpPr>
        <p:spPr>
          <a:xfrm>
            <a:off x="439945" y="5109224"/>
            <a:ext cx="11316239" cy="1061829"/>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lnSpc>
                <a:spcPct val="150000"/>
              </a:lnSpc>
            </a:pPr>
            <a:r>
              <a:rPr lang="en-US" sz="1400" b="1" dirty="0">
                <a:solidFill>
                  <a:schemeClr val="tx1">
                    <a:lumMod val="50000"/>
                    <a:lumOff val="50000"/>
                  </a:schemeClr>
                </a:solidFill>
              </a:rPr>
              <a:t>Lorem Ipsum</a:t>
            </a:r>
            <a:r>
              <a:rPr lang="en-US" sz="1400" dirty="0">
                <a:solidFill>
                  <a:schemeClr val="tx1">
                    <a:lumMod val="50000"/>
                    <a:lumOff val="50000"/>
                  </a:schemeClr>
                </a:solidFill>
              </a:rPr>
              <a:t>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a:t>
            </a:r>
          </a:p>
        </p:txBody>
      </p:sp>
      <p:grpSp>
        <p:nvGrpSpPr>
          <p:cNvPr id="12" name="Group 11"/>
          <p:cNvGrpSpPr/>
          <p:nvPr/>
        </p:nvGrpSpPr>
        <p:grpSpPr>
          <a:xfrm>
            <a:off x="1275736" y="2675127"/>
            <a:ext cx="858845" cy="860314"/>
            <a:chOff x="9145588" y="4435475"/>
            <a:chExt cx="464344" cy="465138"/>
          </a:xfrm>
          <a:solidFill>
            <a:schemeClr val="accent3"/>
          </a:solidFill>
        </p:grpSpPr>
        <p:sp>
          <p:nvSpPr>
            <p:cNvPr id="13"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7"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8"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9"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0"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1"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2" name="AutoShape 59"/>
          <p:cNvSpPr>
            <a:spLocks/>
          </p:cNvSpPr>
          <p:nvPr/>
        </p:nvSpPr>
        <p:spPr bwMode="auto">
          <a:xfrm>
            <a:off x="3490039" y="2671893"/>
            <a:ext cx="792167" cy="86354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23" name="Group 22"/>
          <p:cNvGrpSpPr/>
          <p:nvPr/>
        </p:nvGrpSpPr>
        <p:grpSpPr>
          <a:xfrm>
            <a:off x="10085379" y="2675127"/>
            <a:ext cx="858845" cy="860314"/>
            <a:chOff x="9145588" y="4435475"/>
            <a:chExt cx="464344" cy="465138"/>
          </a:xfrm>
          <a:solidFill>
            <a:schemeClr val="accent3"/>
          </a:solidFill>
        </p:grpSpPr>
        <p:sp>
          <p:nvSpPr>
            <p:cNvPr id="24" name="AutoShape 7"/>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5" name="AutoShape 8"/>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6" name="AutoShape 9"/>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7" name="AutoShape 10"/>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8" name="AutoShape 11"/>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9" name="AutoShape 12"/>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0" name="AutoShape 13"/>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1" name="AutoShape 14"/>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2" name="AutoShape 15"/>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33" name="AutoShape 59"/>
          <p:cNvSpPr>
            <a:spLocks/>
          </p:cNvSpPr>
          <p:nvPr/>
        </p:nvSpPr>
        <p:spPr bwMode="auto">
          <a:xfrm>
            <a:off x="7944760" y="2667379"/>
            <a:ext cx="792167" cy="86354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4" name="Rectangle 33"/>
          <p:cNvSpPr/>
          <p:nvPr/>
        </p:nvSpPr>
        <p:spPr>
          <a:xfrm>
            <a:off x="3449771" y="122566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389036517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barn(outVertical)">
                                      <p:cBhvr>
                                        <p:cTn id="7" dur="500"/>
                                        <p:tgtEl>
                                          <p:spTgt spid="3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left)">
                                      <p:cBhvr>
                                        <p:cTn id="11" dur="500"/>
                                        <p:tgtEl>
                                          <p:spTgt spid="3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p:cTn id="15" dur="500" fill="hold"/>
                                        <p:tgtEl>
                                          <p:spTgt spid="22"/>
                                        </p:tgtEl>
                                        <p:attrNameLst>
                                          <p:attrName>ppt_w</p:attrName>
                                        </p:attrNameLst>
                                      </p:cBhvr>
                                      <p:tavLst>
                                        <p:tav tm="0">
                                          <p:val>
                                            <p:fltVal val="0"/>
                                          </p:val>
                                        </p:tav>
                                        <p:tav tm="100000">
                                          <p:val>
                                            <p:strVal val="#ppt_w"/>
                                          </p:val>
                                        </p:tav>
                                      </p:tavLst>
                                    </p:anim>
                                    <p:anim calcmode="lin" valueType="num">
                                      <p:cBhvr>
                                        <p:cTn id="16" dur="500" fill="hold"/>
                                        <p:tgtEl>
                                          <p:spTgt spid="22"/>
                                        </p:tgtEl>
                                        <p:attrNameLst>
                                          <p:attrName>ppt_h</p:attrName>
                                        </p:attrNameLst>
                                      </p:cBhvr>
                                      <p:tavLst>
                                        <p:tav tm="0">
                                          <p:val>
                                            <p:fltVal val="0"/>
                                          </p:val>
                                        </p:tav>
                                        <p:tav tm="100000">
                                          <p:val>
                                            <p:strVal val="#ppt_h"/>
                                          </p:val>
                                        </p:tav>
                                      </p:tavLst>
                                    </p:anim>
                                    <p:animEffect transition="in" filter="fade">
                                      <p:cBhvr>
                                        <p:cTn id="17" dur="500"/>
                                        <p:tgtEl>
                                          <p:spTgt spid="22"/>
                                        </p:tgtEl>
                                      </p:cBhvr>
                                    </p:animEffect>
                                  </p:childTnLst>
                                </p:cTn>
                              </p:par>
                              <p:par>
                                <p:cTn id="18" presetID="53" presetClass="entr" presetSubtype="16" fill="hold" nodeType="withEffect">
                                  <p:stCondLst>
                                    <p:cond delay="0"/>
                                  </p:stCondLst>
                                  <p:childTnLst>
                                    <p:set>
                                      <p:cBhvr>
                                        <p:cTn id="19" dur="1" fill="hold">
                                          <p:stCondLst>
                                            <p:cond delay="0"/>
                                          </p:stCondLst>
                                        </p:cTn>
                                        <p:tgtEl>
                                          <p:spTgt spid="12"/>
                                        </p:tgtEl>
                                        <p:attrNameLst>
                                          <p:attrName>style.visibility</p:attrName>
                                        </p:attrNameLst>
                                      </p:cBhvr>
                                      <p:to>
                                        <p:strVal val="visible"/>
                                      </p:to>
                                    </p:set>
                                    <p:anim calcmode="lin" valueType="num">
                                      <p:cBhvr>
                                        <p:cTn id="20" dur="500" fill="hold"/>
                                        <p:tgtEl>
                                          <p:spTgt spid="12"/>
                                        </p:tgtEl>
                                        <p:attrNameLst>
                                          <p:attrName>ppt_w</p:attrName>
                                        </p:attrNameLst>
                                      </p:cBhvr>
                                      <p:tavLst>
                                        <p:tav tm="0">
                                          <p:val>
                                            <p:fltVal val="0"/>
                                          </p:val>
                                        </p:tav>
                                        <p:tav tm="100000">
                                          <p:val>
                                            <p:strVal val="#ppt_w"/>
                                          </p:val>
                                        </p:tav>
                                      </p:tavLst>
                                    </p:anim>
                                    <p:anim calcmode="lin" valueType="num">
                                      <p:cBhvr>
                                        <p:cTn id="21" dur="500" fill="hold"/>
                                        <p:tgtEl>
                                          <p:spTgt spid="12"/>
                                        </p:tgtEl>
                                        <p:attrNameLst>
                                          <p:attrName>ppt_h</p:attrName>
                                        </p:attrNameLst>
                                      </p:cBhvr>
                                      <p:tavLst>
                                        <p:tav tm="0">
                                          <p:val>
                                            <p:fltVal val="0"/>
                                          </p:val>
                                        </p:tav>
                                        <p:tav tm="100000">
                                          <p:val>
                                            <p:strVal val="#ppt_h"/>
                                          </p:val>
                                        </p:tav>
                                      </p:tavLst>
                                    </p:anim>
                                    <p:animEffect transition="in" filter="fade">
                                      <p:cBhvr>
                                        <p:cTn id="22" dur="500"/>
                                        <p:tgtEl>
                                          <p:spTgt spid="12"/>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33"/>
                                        </p:tgtEl>
                                        <p:attrNameLst>
                                          <p:attrName>style.visibility</p:attrName>
                                        </p:attrNameLst>
                                      </p:cBhvr>
                                      <p:to>
                                        <p:strVal val="visible"/>
                                      </p:to>
                                    </p:set>
                                    <p:anim calcmode="lin" valueType="num">
                                      <p:cBhvr>
                                        <p:cTn id="30" dur="500" fill="hold"/>
                                        <p:tgtEl>
                                          <p:spTgt spid="33"/>
                                        </p:tgtEl>
                                        <p:attrNameLst>
                                          <p:attrName>ppt_w</p:attrName>
                                        </p:attrNameLst>
                                      </p:cBhvr>
                                      <p:tavLst>
                                        <p:tav tm="0">
                                          <p:val>
                                            <p:fltVal val="0"/>
                                          </p:val>
                                        </p:tav>
                                        <p:tav tm="100000">
                                          <p:val>
                                            <p:strVal val="#ppt_w"/>
                                          </p:val>
                                        </p:tav>
                                      </p:tavLst>
                                    </p:anim>
                                    <p:anim calcmode="lin" valueType="num">
                                      <p:cBhvr>
                                        <p:cTn id="31" dur="500" fill="hold"/>
                                        <p:tgtEl>
                                          <p:spTgt spid="33"/>
                                        </p:tgtEl>
                                        <p:attrNameLst>
                                          <p:attrName>ppt_h</p:attrName>
                                        </p:attrNameLst>
                                      </p:cBhvr>
                                      <p:tavLst>
                                        <p:tav tm="0">
                                          <p:val>
                                            <p:fltVal val="0"/>
                                          </p:val>
                                        </p:tav>
                                        <p:tav tm="100000">
                                          <p:val>
                                            <p:strVal val="#ppt_h"/>
                                          </p:val>
                                        </p:tav>
                                      </p:tavLst>
                                    </p:anim>
                                    <p:animEffect transition="in" filter="fade">
                                      <p:cBhvr>
                                        <p:cTn id="32" dur="500"/>
                                        <p:tgtEl>
                                          <p:spTgt spid="33"/>
                                        </p:tgtEl>
                                      </p:cBhvr>
                                    </p:animEffect>
                                  </p:childTnLst>
                                </p:cTn>
                              </p:par>
                              <p:par>
                                <p:cTn id="33" presetID="53" presetClass="entr" presetSubtype="16"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 calcmode="lin" valueType="num">
                                      <p:cBhvr>
                                        <p:cTn id="35" dur="500" fill="hold"/>
                                        <p:tgtEl>
                                          <p:spTgt spid="23"/>
                                        </p:tgtEl>
                                        <p:attrNameLst>
                                          <p:attrName>ppt_w</p:attrName>
                                        </p:attrNameLst>
                                      </p:cBhvr>
                                      <p:tavLst>
                                        <p:tav tm="0">
                                          <p:val>
                                            <p:fltVal val="0"/>
                                          </p:val>
                                        </p:tav>
                                        <p:tav tm="100000">
                                          <p:val>
                                            <p:strVal val="#ppt_w"/>
                                          </p:val>
                                        </p:tav>
                                      </p:tavLst>
                                    </p:anim>
                                    <p:anim calcmode="lin" valueType="num">
                                      <p:cBhvr>
                                        <p:cTn id="36" dur="500" fill="hold"/>
                                        <p:tgtEl>
                                          <p:spTgt spid="23"/>
                                        </p:tgtEl>
                                        <p:attrNameLst>
                                          <p:attrName>ppt_h</p:attrName>
                                        </p:attrNameLst>
                                      </p:cBhvr>
                                      <p:tavLst>
                                        <p:tav tm="0">
                                          <p:val>
                                            <p:fltVal val="0"/>
                                          </p:val>
                                        </p:tav>
                                        <p:tav tm="100000">
                                          <p:val>
                                            <p:strVal val="#ppt_h"/>
                                          </p:val>
                                        </p:tav>
                                      </p:tavLst>
                                    </p:anim>
                                    <p:animEffect transition="in" filter="fade">
                                      <p:cBhvr>
                                        <p:cTn id="37" dur="500"/>
                                        <p:tgtEl>
                                          <p:spTgt spid="23"/>
                                        </p:tgtEl>
                                      </p:cBhvr>
                                    </p:animEffect>
                                  </p:childTnLst>
                                </p:cTn>
                              </p:par>
                            </p:childTnLst>
                          </p:cTn>
                        </p:par>
                        <p:par>
                          <p:cTn id="38" fill="hold">
                            <p:stCondLst>
                              <p:cond delay="1500"/>
                            </p:stCondLst>
                            <p:childTnLst>
                              <p:par>
                                <p:cTn id="39" presetID="12" presetClass="entr" presetSubtype="1" fill="hold" grpId="0" nodeType="after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500"/>
                                        <p:tgtEl>
                                          <p:spTgt spid="5"/>
                                        </p:tgtEl>
                                        <p:attrNameLst>
                                          <p:attrName>ppt_y</p:attrName>
                                        </p:attrNameLst>
                                      </p:cBhvr>
                                      <p:tavLst>
                                        <p:tav tm="0">
                                          <p:val>
                                            <p:strVal val="#ppt_y-#ppt_h*1.125000"/>
                                          </p:val>
                                        </p:tav>
                                        <p:tav tm="100000">
                                          <p:val>
                                            <p:strVal val="#ppt_y"/>
                                          </p:val>
                                        </p:tav>
                                      </p:tavLst>
                                    </p:anim>
                                    <p:animEffect transition="in" filter="wipe(down)">
                                      <p:cBhvr>
                                        <p:cTn id="42" dur="500"/>
                                        <p:tgtEl>
                                          <p:spTgt spid="5"/>
                                        </p:tgtEl>
                                      </p:cBhvr>
                                    </p:animEffect>
                                  </p:childTnLst>
                                </p:cTn>
                              </p:par>
                              <p:par>
                                <p:cTn id="43" presetID="12" presetClass="entr" presetSubtype="1" fill="hold" grpId="0" nodeType="with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p:tgtEl>
                                          <p:spTgt spid="6"/>
                                        </p:tgtEl>
                                        <p:attrNameLst>
                                          <p:attrName>ppt_y</p:attrName>
                                        </p:attrNameLst>
                                      </p:cBhvr>
                                      <p:tavLst>
                                        <p:tav tm="0">
                                          <p:val>
                                            <p:strVal val="#ppt_y-#ppt_h*1.125000"/>
                                          </p:val>
                                        </p:tav>
                                        <p:tav tm="100000">
                                          <p:val>
                                            <p:strVal val="#ppt_y"/>
                                          </p:val>
                                        </p:tav>
                                      </p:tavLst>
                                    </p:anim>
                                    <p:animEffect transition="in" filter="wipe(down)">
                                      <p:cBhvr>
                                        <p:cTn id="46" dur="500"/>
                                        <p:tgtEl>
                                          <p:spTgt spid="6"/>
                                        </p:tgtEl>
                                      </p:cBhvr>
                                    </p:animEffect>
                                  </p:childTnLst>
                                </p:cTn>
                              </p:par>
                              <p:par>
                                <p:cTn id="47" presetID="12" presetClass="entr" presetSubtype="1" fill="hold" grpId="0" nodeType="with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additive="base">
                                        <p:cTn id="49" dur="500"/>
                                        <p:tgtEl>
                                          <p:spTgt spid="7"/>
                                        </p:tgtEl>
                                        <p:attrNameLst>
                                          <p:attrName>ppt_y</p:attrName>
                                        </p:attrNameLst>
                                      </p:cBhvr>
                                      <p:tavLst>
                                        <p:tav tm="0">
                                          <p:val>
                                            <p:strVal val="#ppt_y-#ppt_h*1.125000"/>
                                          </p:val>
                                        </p:tav>
                                        <p:tav tm="100000">
                                          <p:val>
                                            <p:strVal val="#ppt_y"/>
                                          </p:val>
                                        </p:tav>
                                      </p:tavLst>
                                    </p:anim>
                                    <p:animEffect transition="in" filter="wipe(down)">
                                      <p:cBhvr>
                                        <p:cTn id="50" dur="500"/>
                                        <p:tgtEl>
                                          <p:spTgt spid="7"/>
                                        </p:tgtEl>
                                      </p:cBhvr>
                                    </p:animEffect>
                                  </p:childTnLst>
                                </p:cTn>
                              </p:par>
                              <p:par>
                                <p:cTn id="51" presetID="12" presetClass="entr" presetSubtype="1" fill="hold" grpId="0" nodeType="withEffect">
                                  <p:stCondLst>
                                    <p:cond delay="0"/>
                                  </p:stCondLst>
                                  <p:childTnLst>
                                    <p:set>
                                      <p:cBhvr>
                                        <p:cTn id="52" dur="1" fill="hold">
                                          <p:stCondLst>
                                            <p:cond delay="0"/>
                                          </p:stCondLst>
                                        </p:cTn>
                                        <p:tgtEl>
                                          <p:spTgt spid="9"/>
                                        </p:tgtEl>
                                        <p:attrNameLst>
                                          <p:attrName>style.visibility</p:attrName>
                                        </p:attrNameLst>
                                      </p:cBhvr>
                                      <p:to>
                                        <p:strVal val="visible"/>
                                      </p:to>
                                    </p:set>
                                    <p:anim calcmode="lin" valueType="num">
                                      <p:cBhvr additive="base">
                                        <p:cTn id="53" dur="500"/>
                                        <p:tgtEl>
                                          <p:spTgt spid="9"/>
                                        </p:tgtEl>
                                        <p:attrNameLst>
                                          <p:attrName>ppt_y</p:attrName>
                                        </p:attrNameLst>
                                      </p:cBhvr>
                                      <p:tavLst>
                                        <p:tav tm="0">
                                          <p:val>
                                            <p:strVal val="#ppt_y-#ppt_h*1.125000"/>
                                          </p:val>
                                        </p:tav>
                                        <p:tav tm="100000">
                                          <p:val>
                                            <p:strVal val="#ppt_y"/>
                                          </p:val>
                                        </p:tav>
                                      </p:tavLst>
                                    </p:anim>
                                    <p:animEffect transition="in" filter="wipe(down)">
                                      <p:cBhvr>
                                        <p:cTn id="54" dur="500"/>
                                        <p:tgtEl>
                                          <p:spTgt spid="9"/>
                                        </p:tgtEl>
                                      </p:cBhvr>
                                    </p:animEffect>
                                  </p:childTnLst>
                                </p:cTn>
                              </p:par>
                              <p:par>
                                <p:cTn id="55" presetID="12" presetClass="entr" presetSubtype="1" fill="hold" grpId="0" nodeType="with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additive="base">
                                        <p:cTn id="57" dur="500"/>
                                        <p:tgtEl>
                                          <p:spTgt spid="10"/>
                                        </p:tgtEl>
                                        <p:attrNameLst>
                                          <p:attrName>ppt_y</p:attrName>
                                        </p:attrNameLst>
                                      </p:cBhvr>
                                      <p:tavLst>
                                        <p:tav tm="0">
                                          <p:val>
                                            <p:strVal val="#ppt_y-#ppt_h*1.125000"/>
                                          </p:val>
                                        </p:tav>
                                        <p:tav tm="100000">
                                          <p:val>
                                            <p:strVal val="#ppt_y"/>
                                          </p:val>
                                        </p:tav>
                                      </p:tavLst>
                                    </p:anim>
                                    <p:animEffect transition="in" filter="wipe(down)">
                                      <p:cBhvr>
                                        <p:cTn id="58" dur="500"/>
                                        <p:tgtEl>
                                          <p:spTgt spid="10"/>
                                        </p:tgtEl>
                                      </p:cBhvr>
                                    </p:animEffect>
                                  </p:childTnLst>
                                </p:cTn>
                              </p:par>
                            </p:childTnLst>
                          </p:cTn>
                        </p:par>
                        <p:par>
                          <p:cTn id="59" fill="hold">
                            <p:stCondLst>
                              <p:cond delay="2000"/>
                            </p:stCondLst>
                            <p:childTnLst>
                              <p:par>
                                <p:cTn id="60" presetID="10" presetClass="entr" presetSubtype="0" fill="hold" grpId="0" nodeType="afterEffect">
                                  <p:stCondLst>
                                    <p:cond delay="0"/>
                                  </p:stCondLst>
                                  <p:childTnLst>
                                    <p:set>
                                      <p:cBhvr>
                                        <p:cTn id="61" dur="1" fill="hold">
                                          <p:stCondLst>
                                            <p:cond delay="0"/>
                                          </p:stCondLst>
                                        </p:cTn>
                                        <p:tgtEl>
                                          <p:spTgt spid="11"/>
                                        </p:tgtEl>
                                        <p:attrNameLst>
                                          <p:attrName>style.visibility</p:attrName>
                                        </p:attrNameLst>
                                      </p:cBhvr>
                                      <p:to>
                                        <p:strVal val="visible"/>
                                      </p:to>
                                    </p:set>
                                    <p:animEffect transition="in" filter="fade">
                                      <p:cBhvr>
                                        <p:cTn id="6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animBg="1"/>
      <p:bldP spid="9" grpId="0"/>
      <p:bldP spid="10" grpId="0"/>
      <p:bldP spid="11" grpId="0"/>
      <p:bldP spid="22" grpId="0" animBg="1"/>
      <p:bldP spid="33" grpId="0" animBg="1"/>
      <p:bldP spid="34"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Paper Cloud Infographic </a:t>
            </a:r>
          </a:p>
        </p:txBody>
      </p:sp>
      <p:sp>
        <p:nvSpPr>
          <p:cNvPr id="3" name="Slide Number Placeholder 2"/>
          <p:cNvSpPr>
            <a:spLocks noGrp="1"/>
          </p:cNvSpPr>
          <p:nvPr>
            <p:ph type="sldNum" sz="quarter" idx="12"/>
          </p:nvPr>
        </p:nvSpPr>
        <p:spPr/>
        <p:txBody>
          <a:bodyPr/>
          <a:lstStyle/>
          <a:p>
            <a:fld id="{5DE872C3-2ED1-43FB-B3C4-BA6F078D7CD3}" type="slidenum">
              <a:rPr lang="en-US" smtClean="0"/>
              <a:t>50</a:t>
            </a:fld>
            <a:endParaRPr lang="en-US"/>
          </a:p>
        </p:txBody>
      </p:sp>
      <p:grpSp>
        <p:nvGrpSpPr>
          <p:cNvPr id="22" name="Group 21"/>
          <p:cNvGrpSpPr/>
          <p:nvPr/>
        </p:nvGrpSpPr>
        <p:grpSpPr>
          <a:xfrm>
            <a:off x="849156" y="1906652"/>
            <a:ext cx="3312368" cy="2076302"/>
            <a:chOff x="849156" y="1906652"/>
            <a:chExt cx="3312368" cy="2076302"/>
          </a:xfrm>
        </p:grpSpPr>
        <p:sp>
          <p:nvSpPr>
            <p:cNvPr id="4" name="圆角矩形 1"/>
            <p:cNvSpPr/>
            <p:nvPr/>
          </p:nvSpPr>
          <p:spPr>
            <a:xfrm rot="627836">
              <a:off x="993172" y="2283300"/>
              <a:ext cx="3168352" cy="1699654"/>
            </a:xfrm>
            <a:custGeom>
              <a:avLst/>
              <a:gdLst/>
              <a:ahLst/>
              <a:cxnLst/>
              <a:rect l="l" t="t" r="r" b="b"/>
              <a:pathLst>
                <a:path w="6264696" h="3360680">
                  <a:moveTo>
                    <a:pt x="1980220" y="0"/>
                  </a:moveTo>
                  <a:cubicBezTo>
                    <a:pt x="2222334" y="0"/>
                    <a:pt x="2437868" y="105672"/>
                    <a:pt x="2573873" y="272057"/>
                  </a:cubicBezTo>
                  <a:cubicBezTo>
                    <a:pt x="2692559" y="198638"/>
                    <a:pt x="2835124" y="156324"/>
                    <a:pt x="2988332" y="156324"/>
                  </a:cubicBezTo>
                  <a:cubicBezTo>
                    <a:pt x="3278644" y="156324"/>
                    <a:pt x="3530741" y="308257"/>
                    <a:pt x="3654451" y="532861"/>
                  </a:cubicBezTo>
                  <a:cubicBezTo>
                    <a:pt x="3790627" y="389267"/>
                    <a:pt x="3990364" y="300340"/>
                    <a:pt x="4212468" y="300340"/>
                  </a:cubicBezTo>
                  <a:cubicBezTo>
                    <a:pt x="4597946" y="300340"/>
                    <a:pt x="4916046" y="568206"/>
                    <a:pt x="4961998" y="914507"/>
                  </a:cubicBezTo>
                  <a:cubicBezTo>
                    <a:pt x="5077596" y="844149"/>
                    <a:pt x="5216097" y="804396"/>
                    <a:pt x="5364596" y="804396"/>
                  </a:cubicBezTo>
                  <a:cubicBezTo>
                    <a:pt x="5782170" y="804396"/>
                    <a:pt x="6120680" y="1118727"/>
                    <a:pt x="6120680" y="1506474"/>
                  </a:cubicBezTo>
                  <a:cubicBezTo>
                    <a:pt x="6120680" y="1536286"/>
                    <a:pt x="6118679" y="1565664"/>
                    <a:pt x="6114122" y="1594407"/>
                  </a:cubicBezTo>
                  <a:cubicBezTo>
                    <a:pt x="6210222" y="1765300"/>
                    <a:pt x="6264696" y="1962562"/>
                    <a:pt x="6264696" y="2172548"/>
                  </a:cubicBezTo>
                  <a:cubicBezTo>
                    <a:pt x="6264696" y="2828735"/>
                    <a:pt x="5732751" y="3360680"/>
                    <a:pt x="5076564" y="3360680"/>
                  </a:cubicBezTo>
                  <a:lnTo>
                    <a:pt x="1188132" y="3360680"/>
                  </a:lnTo>
                  <a:cubicBezTo>
                    <a:pt x="531945" y="3360680"/>
                    <a:pt x="0" y="2828735"/>
                    <a:pt x="0" y="2172548"/>
                  </a:cubicBezTo>
                  <a:cubicBezTo>
                    <a:pt x="0" y="1879734"/>
                    <a:pt x="105925" y="1611659"/>
                    <a:pt x="282046" y="1404976"/>
                  </a:cubicBezTo>
                  <a:cubicBezTo>
                    <a:pt x="194727" y="1291575"/>
                    <a:pt x="144016" y="1152495"/>
                    <a:pt x="144016" y="1002418"/>
                  </a:cubicBezTo>
                  <a:cubicBezTo>
                    <a:pt x="144016" y="614671"/>
                    <a:pt x="482526" y="300340"/>
                    <a:pt x="900100" y="300340"/>
                  </a:cubicBezTo>
                  <a:cubicBezTo>
                    <a:pt x="1045861" y="300340"/>
                    <a:pt x="1181989" y="338640"/>
                    <a:pt x="1296354" y="406898"/>
                  </a:cubicBezTo>
                  <a:cubicBezTo>
                    <a:pt x="1414762" y="166192"/>
                    <a:pt x="1676590" y="0"/>
                    <a:pt x="1980220" y="0"/>
                  </a:cubicBezTo>
                  <a:close/>
                </a:path>
              </a:pathLst>
            </a:custGeom>
            <a:gradFill flip="none" rotWithShape="1">
              <a:gsLst>
                <a:gs pos="0">
                  <a:schemeClr val="accent2"/>
                </a:gs>
                <a:gs pos="100000">
                  <a:schemeClr val="accent2">
                    <a:lumMod val="40000"/>
                    <a:lumOff val="60000"/>
                  </a:schemeClr>
                </a:gs>
              </a:gsLst>
              <a:lin ang="0" scaled="1"/>
              <a:tileRect/>
            </a:gradFill>
            <a:ln w="25400" cap="flat" cmpd="sng" algn="ctr">
              <a:noFill/>
              <a:prstDash val="solid"/>
            </a:ln>
            <a:effectLst>
              <a:softEdge rad="1270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19" name="Group 18"/>
            <p:cNvGrpSpPr/>
            <p:nvPr/>
          </p:nvGrpSpPr>
          <p:grpSpPr>
            <a:xfrm>
              <a:off x="849156" y="1906652"/>
              <a:ext cx="3168352" cy="1699654"/>
              <a:chOff x="849156" y="1906652"/>
              <a:chExt cx="3168352" cy="1699654"/>
            </a:xfrm>
          </p:grpSpPr>
          <p:sp>
            <p:nvSpPr>
              <p:cNvPr id="5" name="圆角矩形 1"/>
              <p:cNvSpPr/>
              <p:nvPr/>
            </p:nvSpPr>
            <p:spPr>
              <a:xfrm>
                <a:off x="849156" y="1906652"/>
                <a:ext cx="3168352" cy="1699654"/>
              </a:xfrm>
              <a:custGeom>
                <a:avLst/>
                <a:gdLst/>
                <a:ahLst/>
                <a:cxnLst/>
                <a:rect l="l" t="t" r="r" b="b"/>
                <a:pathLst>
                  <a:path w="6264696" h="3360680">
                    <a:moveTo>
                      <a:pt x="1980220" y="0"/>
                    </a:moveTo>
                    <a:cubicBezTo>
                      <a:pt x="2222334" y="0"/>
                      <a:pt x="2437868" y="105672"/>
                      <a:pt x="2573873" y="272057"/>
                    </a:cubicBezTo>
                    <a:cubicBezTo>
                      <a:pt x="2692559" y="198638"/>
                      <a:pt x="2835124" y="156324"/>
                      <a:pt x="2988332" y="156324"/>
                    </a:cubicBezTo>
                    <a:cubicBezTo>
                      <a:pt x="3278644" y="156324"/>
                      <a:pt x="3530741" y="308257"/>
                      <a:pt x="3654451" y="532861"/>
                    </a:cubicBezTo>
                    <a:cubicBezTo>
                      <a:pt x="3790627" y="389267"/>
                      <a:pt x="3990364" y="300340"/>
                      <a:pt x="4212468" y="300340"/>
                    </a:cubicBezTo>
                    <a:cubicBezTo>
                      <a:pt x="4597946" y="300340"/>
                      <a:pt x="4916046" y="568206"/>
                      <a:pt x="4961998" y="914507"/>
                    </a:cubicBezTo>
                    <a:cubicBezTo>
                      <a:pt x="5077596" y="844149"/>
                      <a:pt x="5216097" y="804396"/>
                      <a:pt x="5364596" y="804396"/>
                    </a:cubicBezTo>
                    <a:cubicBezTo>
                      <a:pt x="5782170" y="804396"/>
                      <a:pt x="6120680" y="1118727"/>
                      <a:pt x="6120680" y="1506474"/>
                    </a:cubicBezTo>
                    <a:cubicBezTo>
                      <a:pt x="6120680" y="1536286"/>
                      <a:pt x="6118679" y="1565664"/>
                      <a:pt x="6114122" y="1594407"/>
                    </a:cubicBezTo>
                    <a:cubicBezTo>
                      <a:pt x="6210222" y="1765300"/>
                      <a:pt x="6264696" y="1962562"/>
                      <a:pt x="6264696" y="2172548"/>
                    </a:cubicBezTo>
                    <a:cubicBezTo>
                      <a:pt x="6264696" y="2828735"/>
                      <a:pt x="5732751" y="3360680"/>
                      <a:pt x="5076564" y="3360680"/>
                    </a:cubicBezTo>
                    <a:lnTo>
                      <a:pt x="1188132" y="3360680"/>
                    </a:lnTo>
                    <a:cubicBezTo>
                      <a:pt x="531945" y="3360680"/>
                      <a:pt x="0" y="2828735"/>
                      <a:pt x="0" y="2172548"/>
                    </a:cubicBezTo>
                    <a:cubicBezTo>
                      <a:pt x="0" y="1879734"/>
                      <a:pt x="105925" y="1611659"/>
                      <a:pt x="282046" y="1404976"/>
                    </a:cubicBezTo>
                    <a:cubicBezTo>
                      <a:pt x="194727" y="1291575"/>
                      <a:pt x="144016" y="1152495"/>
                      <a:pt x="144016" y="1002418"/>
                    </a:cubicBezTo>
                    <a:cubicBezTo>
                      <a:pt x="144016" y="614671"/>
                      <a:pt x="482526" y="300340"/>
                      <a:pt x="900100" y="300340"/>
                    </a:cubicBezTo>
                    <a:cubicBezTo>
                      <a:pt x="1045861" y="300340"/>
                      <a:pt x="1181989" y="338640"/>
                      <a:pt x="1296354" y="406898"/>
                    </a:cubicBezTo>
                    <a:cubicBezTo>
                      <a:pt x="1414762" y="166192"/>
                      <a:pt x="1676590" y="0"/>
                      <a:pt x="1980220" y="0"/>
                    </a:cubicBezTo>
                    <a:close/>
                  </a:path>
                </a:pathLst>
              </a:custGeom>
              <a:gradFill flip="none" rotWithShape="1">
                <a:gsLst>
                  <a:gs pos="6000">
                    <a:sysClr val="window" lastClr="FFFFFF">
                      <a:lumMod val="95000"/>
                      <a:shade val="67500"/>
                      <a:satMod val="115000"/>
                    </a:sysClr>
                  </a:gs>
                  <a:gs pos="100000">
                    <a:srgbClr val="E4E4E4"/>
                  </a:gs>
                  <a:gs pos="80000">
                    <a:srgbClr val="F1F1F1"/>
                  </a:gs>
                  <a:gs pos="43000">
                    <a:sysClr val="window" lastClr="FFFFFF"/>
                  </a:gs>
                </a:gsLst>
                <a:lin ang="8100000" scaled="1"/>
                <a:tileRect/>
              </a:gradFill>
              <a:ln w="25400" cap="flat" cmpd="sng" algn="ctr">
                <a:solidFill>
                  <a:sysClr val="window" lastClr="FFFFFF"/>
                </a:solidFill>
                <a:prstDash val="solid"/>
              </a:ln>
              <a:effectLst>
                <a:outerShdw blurRad="393700" dist="38100" dir="5400000" algn="t" rotWithShape="0">
                  <a:srgbClr val="F79646">
                    <a:lumMod val="50000"/>
                    <a:alpha val="37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 name="椭圆 26"/>
              <p:cNvSpPr/>
              <p:nvPr/>
            </p:nvSpPr>
            <p:spPr>
              <a:xfrm>
                <a:off x="1541095" y="2003921"/>
                <a:ext cx="619103" cy="606886"/>
              </a:xfrm>
              <a:prstGeom prst="ellipse">
                <a:avLst/>
              </a:prstGeom>
              <a:gradFill flip="none" rotWithShape="1">
                <a:gsLst>
                  <a:gs pos="0">
                    <a:schemeClr val="accent2">
                      <a:lumMod val="75000"/>
                    </a:schemeClr>
                  </a:gs>
                  <a:gs pos="100000">
                    <a:schemeClr val="accent2"/>
                  </a:gs>
                </a:gsLst>
                <a:lin ang="2700000" scaled="1"/>
                <a:tileRect/>
              </a:gradFill>
              <a:ln w="25400" cap="flat" cmpd="sng" algn="ctr">
                <a:noFill/>
                <a:prstDash val="solid"/>
              </a:ln>
              <a:effectLst>
                <a:innerShdw blurRad="139700" dist="50800" dir="13500000">
                  <a:prstClr val="black">
                    <a:alpha val="45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7" name="TextBox 6"/>
              <p:cNvSpPr txBox="1"/>
              <p:nvPr/>
            </p:nvSpPr>
            <p:spPr>
              <a:xfrm flipH="1">
                <a:off x="1430360" y="2032703"/>
                <a:ext cx="840572" cy="63402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itchFamily="34" charset="-122"/>
                    <a:cs typeface="Times New Roman" pitchFamily="18" charset="0"/>
                  </a:rPr>
                  <a:t>A</a:t>
                </a:r>
                <a:endParaRPr kumimoji="0" lang="zh-CN" altLang="en-US" sz="44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itchFamily="34" charset="-122"/>
                  <a:cs typeface="Times New Roman" pitchFamily="18" charset="0"/>
                </a:endParaRPr>
              </a:p>
            </p:txBody>
          </p:sp>
        </p:grpSp>
      </p:grpSp>
      <p:sp>
        <p:nvSpPr>
          <p:cNvPr id="8" name="TextBox 7"/>
          <p:cNvSpPr txBox="1"/>
          <p:nvPr/>
        </p:nvSpPr>
        <p:spPr>
          <a:xfrm>
            <a:off x="1085468" y="2680890"/>
            <a:ext cx="2860216"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chemeClr val="tx1">
                    <a:lumMod val="50000"/>
                    <a:lumOff val="50000"/>
                  </a:schemeClr>
                </a:solidFill>
                <a:effectLst/>
                <a:uLnTx/>
                <a:uFillTx/>
                <a:ea typeface="微软雅黑" pitchFamily="34" charset="-122"/>
                <a:cs typeface="Arial" pitchFamily="34" charset="0"/>
              </a:rPr>
              <a:t>Click here to add your text. Click here to add your text. Click here to add your text. </a:t>
            </a:r>
          </a:p>
        </p:txBody>
      </p:sp>
      <p:grpSp>
        <p:nvGrpSpPr>
          <p:cNvPr id="26" name="Group 25"/>
          <p:cNvGrpSpPr/>
          <p:nvPr/>
        </p:nvGrpSpPr>
        <p:grpSpPr>
          <a:xfrm>
            <a:off x="4513745" y="2756479"/>
            <a:ext cx="3312368" cy="2076302"/>
            <a:chOff x="4513745" y="2756479"/>
            <a:chExt cx="3312368" cy="2076302"/>
          </a:xfrm>
        </p:grpSpPr>
        <p:sp>
          <p:nvSpPr>
            <p:cNvPr id="9" name="圆角矩形 1"/>
            <p:cNvSpPr/>
            <p:nvPr/>
          </p:nvSpPr>
          <p:spPr>
            <a:xfrm rot="627836">
              <a:off x="4657761" y="3133127"/>
              <a:ext cx="3168352" cy="1699654"/>
            </a:xfrm>
            <a:custGeom>
              <a:avLst/>
              <a:gdLst/>
              <a:ahLst/>
              <a:cxnLst/>
              <a:rect l="l" t="t" r="r" b="b"/>
              <a:pathLst>
                <a:path w="6264696" h="3360680">
                  <a:moveTo>
                    <a:pt x="1980220" y="0"/>
                  </a:moveTo>
                  <a:cubicBezTo>
                    <a:pt x="2222334" y="0"/>
                    <a:pt x="2437868" y="105672"/>
                    <a:pt x="2573873" y="272057"/>
                  </a:cubicBezTo>
                  <a:cubicBezTo>
                    <a:pt x="2692559" y="198638"/>
                    <a:pt x="2835124" y="156324"/>
                    <a:pt x="2988332" y="156324"/>
                  </a:cubicBezTo>
                  <a:cubicBezTo>
                    <a:pt x="3278644" y="156324"/>
                    <a:pt x="3530741" y="308257"/>
                    <a:pt x="3654451" y="532861"/>
                  </a:cubicBezTo>
                  <a:cubicBezTo>
                    <a:pt x="3790627" y="389267"/>
                    <a:pt x="3990364" y="300340"/>
                    <a:pt x="4212468" y="300340"/>
                  </a:cubicBezTo>
                  <a:cubicBezTo>
                    <a:pt x="4597946" y="300340"/>
                    <a:pt x="4916046" y="568206"/>
                    <a:pt x="4961998" y="914507"/>
                  </a:cubicBezTo>
                  <a:cubicBezTo>
                    <a:pt x="5077596" y="844149"/>
                    <a:pt x="5216097" y="804396"/>
                    <a:pt x="5364596" y="804396"/>
                  </a:cubicBezTo>
                  <a:cubicBezTo>
                    <a:pt x="5782170" y="804396"/>
                    <a:pt x="6120680" y="1118727"/>
                    <a:pt x="6120680" y="1506474"/>
                  </a:cubicBezTo>
                  <a:cubicBezTo>
                    <a:pt x="6120680" y="1536286"/>
                    <a:pt x="6118679" y="1565664"/>
                    <a:pt x="6114122" y="1594407"/>
                  </a:cubicBezTo>
                  <a:cubicBezTo>
                    <a:pt x="6210222" y="1765300"/>
                    <a:pt x="6264696" y="1962562"/>
                    <a:pt x="6264696" y="2172548"/>
                  </a:cubicBezTo>
                  <a:cubicBezTo>
                    <a:pt x="6264696" y="2828735"/>
                    <a:pt x="5732751" y="3360680"/>
                    <a:pt x="5076564" y="3360680"/>
                  </a:cubicBezTo>
                  <a:lnTo>
                    <a:pt x="1188132" y="3360680"/>
                  </a:lnTo>
                  <a:cubicBezTo>
                    <a:pt x="531945" y="3360680"/>
                    <a:pt x="0" y="2828735"/>
                    <a:pt x="0" y="2172548"/>
                  </a:cubicBezTo>
                  <a:cubicBezTo>
                    <a:pt x="0" y="1879734"/>
                    <a:pt x="105925" y="1611659"/>
                    <a:pt x="282046" y="1404976"/>
                  </a:cubicBezTo>
                  <a:cubicBezTo>
                    <a:pt x="194727" y="1291575"/>
                    <a:pt x="144016" y="1152495"/>
                    <a:pt x="144016" y="1002418"/>
                  </a:cubicBezTo>
                  <a:cubicBezTo>
                    <a:pt x="144016" y="614671"/>
                    <a:pt x="482526" y="300340"/>
                    <a:pt x="900100" y="300340"/>
                  </a:cubicBezTo>
                  <a:cubicBezTo>
                    <a:pt x="1045861" y="300340"/>
                    <a:pt x="1181989" y="338640"/>
                    <a:pt x="1296354" y="406898"/>
                  </a:cubicBezTo>
                  <a:cubicBezTo>
                    <a:pt x="1414762" y="166192"/>
                    <a:pt x="1676590" y="0"/>
                    <a:pt x="1980220" y="0"/>
                  </a:cubicBezTo>
                  <a:close/>
                </a:path>
              </a:pathLst>
            </a:custGeom>
            <a:gradFill flip="none" rotWithShape="1">
              <a:gsLst>
                <a:gs pos="0">
                  <a:schemeClr val="accent3"/>
                </a:gs>
                <a:gs pos="100000">
                  <a:schemeClr val="accent3">
                    <a:lumMod val="40000"/>
                    <a:lumOff val="60000"/>
                  </a:schemeClr>
                </a:gs>
              </a:gsLst>
              <a:lin ang="0" scaled="1"/>
              <a:tileRect/>
            </a:gradFill>
            <a:ln w="25400" cap="flat" cmpd="sng" algn="ctr">
              <a:noFill/>
              <a:prstDash val="solid"/>
            </a:ln>
            <a:effectLst>
              <a:softEdge rad="1270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20" name="Group 19"/>
            <p:cNvGrpSpPr/>
            <p:nvPr/>
          </p:nvGrpSpPr>
          <p:grpSpPr>
            <a:xfrm>
              <a:off x="4513745" y="2756479"/>
              <a:ext cx="3168352" cy="1699654"/>
              <a:chOff x="4513745" y="2756479"/>
              <a:chExt cx="3168352" cy="1699654"/>
            </a:xfrm>
          </p:grpSpPr>
          <p:sp>
            <p:nvSpPr>
              <p:cNvPr id="10" name="圆角矩形 1"/>
              <p:cNvSpPr/>
              <p:nvPr/>
            </p:nvSpPr>
            <p:spPr>
              <a:xfrm>
                <a:off x="4513745" y="2756479"/>
                <a:ext cx="3168352" cy="1699654"/>
              </a:xfrm>
              <a:custGeom>
                <a:avLst/>
                <a:gdLst/>
                <a:ahLst/>
                <a:cxnLst/>
                <a:rect l="l" t="t" r="r" b="b"/>
                <a:pathLst>
                  <a:path w="6264696" h="3360680">
                    <a:moveTo>
                      <a:pt x="1980220" y="0"/>
                    </a:moveTo>
                    <a:cubicBezTo>
                      <a:pt x="2222334" y="0"/>
                      <a:pt x="2437868" y="105672"/>
                      <a:pt x="2573873" y="272057"/>
                    </a:cubicBezTo>
                    <a:cubicBezTo>
                      <a:pt x="2692559" y="198638"/>
                      <a:pt x="2835124" y="156324"/>
                      <a:pt x="2988332" y="156324"/>
                    </a:cubicBezTo>
                    <a:cubicBezTo>
                      <a:pt x="3278644" y="156324"/>
                      <a:pt x="3530741" y="308257"/>
                      <a:pt x="3654451" y="532861"/>
                    </a:cubicBezTo>
                    <a:cubicBezTo>
                      <a:pt x="3790627" y="389267"/>
                      <a:pt x="3990364" y="300340"/>
                      <a:pt x="4212468" y="300340"/>
                    </a:cubicBezTo>
                    <a:cubicBezTo>
                      <a:pt x="4597946" y="300340"/>
                      <a:pt x="4916046" y="568206"/>
                      <a:pt x="4961998" y="914507"/>
                    </a:cubicBezTo>
                    <a:cubicBezTo>
                      <a:pt x="5077596" y="844149"/>
                      <a:pt x="5216097" y="804396"/>
                      <a:pt x="5364596" y="804396"/>
                    </a:cubicBezTo>
                    <a:cubicBezTo>
                      <a:pt x="5782170" y="804396"/>
                      <a:pt x="6120680" y="1118727"/>
                      <a:pt x="6120680" y="1506474"/>
                    </a:cubicBezTo>
                    <a:cubicBezTo>
                      <a:pt x="6120680" y="1536286"/>
                      <a:pt x="6118679" y="1565664"/>
                      <a:pt x="6114122" y="1594407"/>
                    </a:cubicBezTo>
                    <a:cubicBezTo>
                      <a:pt x="6210222" y="1765300"/>
                      <a:pt x="6264696" y="1962562"/>
                      <a:pt x="6264696" y="2172548"/>
                    </a:cubicBezTo>
                    <a:cubicBezTo>
                      <a:pt x="6264696" y="2828735"/>
                      <a:pt x="5732751" y="3360680"/>
                      <a:pt x="5076564" y="3360680"/>
                    </a:cubicBezTo>
                    <a:lnTo>
                      <a:pt x="1188132" y="3360680"/>
                    </a:lnTo>
                    <a:cubicBezTo>
                      <a:pt x="531945" y="3360680"/>
                      <a:pt x="0" y="2828735"/>
                      <a:pt x="0" y="2172548"/>
                    </a:cubicBezTo>
                    <a:cubicBezTo>
                      <a:pt x="0" y="1879734"/>
                      <a:pt x="105925" y="1611659"/>
                      <a:pt x="282046" y="1404976"/>
                    </a:cubicBezTo>
                    <a:cubicBezTo>
                      <a:pt x="194727" y="1291575"/>
                      <a:pt x="144016" y="1152495"/>
                      <a:pt x="144016" y="1002418"/>
                    </a:cubicBezTo>
                    <a:cubicBezTo>
                      <a:pt x="144016" y="614671"/>
                      <a:pt x="482526" y="300340"/>
                      <a:pt x="900100" y="300340"/>
                    </a:cubicBezTo>
                    <a:cubicBezTo>
                      <a:pt x="1045861" y="300340"/>
                      <a:pt x="1181989" y="338640"/>
                      <a:pt x="1296354" y="406898"/>
                    </a:cubicBezTo>
                    <a:cubicBezTo>
                      <a:pt x="1414762" y="166192"/>
                      <a:pt x="1676590" y="0"/>
                      <a:pt x="1980220" y="0"/>
                    </a:cubicBezTo>
                    <a:close/>
                  </a:path>
                </a:pathLst>
              </a:custGeom>
              <a:gradFill flip="none" rotWithShape="1">
                <a:gsLst>
                  <a:gs pos="6000">
                    <a:sysClr val="window" lastClr="FFFFFF">
                      <a:lumMod val="95000"/>
                      <a:shade val="67500"/>
                      <a:satMod val="115000"/>
                    </a:sysClr>
                  </a:gs>
                  <a:gs pos="100000">
                    <a:srgbClr val="E4E4E4"/>
                  </a:gs>
                  <a:gs pos="80000">
                    <a:srgbClr val="F1F1F1"/>
                  </a:gs>
                  <a:gs pos="43000">
                    <a:sysClr val="window" lastClr="FFFFFF"/>
                  </a:gs>
                </a:gsLst>
                <a:lin ang="8100000" scaled="1"/>
                <a:tileRect/>
              </a:gradFill>
              <a:ln w="25400" cap="flat" cmpd="sng" algn="ctr">
                <a:solidFill>
                  <a:sysClr val="window" lastClr="FFFFFF"/>
                </a:solidFill>
                <a:prstDash val="solid"/>
              </a:ln>
              <a:effectLst>
                <a:outerShdw blurRad="393700" dist="38100" dir="5400000" algn="t" rotWithShape="0">
                  <a:srgbClr val="F79646">
                    <a:lumMod val="50000"/>
                    <a:alpha val="37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1" name="椭圆 31"/>
              <p:cNvSpPr/>
              <p:nvPr/>
            </p:nvSpPr>
            <p:spPr>
              <a:xfrm>
                <a:off x="5205684" y="2853748"/>
                <a:ext cx="619103" cy="606886"/>
              </a:xfrm>
              <a:prstGeom prst="ellipse">
                <a:avLst/>
              </a:prstGeom>
              <a:gradFill flip="none" rotWithShape="1">
                <a:gsLst>
                  <a:gs pos="0">
                    <a:schemeClr val="accent3">
                      <a:lumMod val="75000"/>
                    </a:schemeClr>
                  </a:gs>
                  <a:gs pos="100000">
                    <a:schemeClr val="accent3"/>
                  </a:gs>
                </a:gsLst>
                <a:lin ang="2700000" scaled="1"/>
                <a:tileRect/>
              </a:gradFill>
              <a:ln w="25400" cap="flat" cmpd="sng" algn="ctr">
                <a:noFill/>
                <a:prstDash val="solid"/>
              </a:ln>
              <a:effectLst>
                <a:innerShdw blurRad="139700" dist="50800" dir="13500000">
                  <a:prstClr val="black">
                    <a:alpha val="45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2" name="TextBox 11"/>
              <p:cNvSpPr txBox="1"/>
              <p:nvPr/>
            </p:nvSpPr>
            <p:spPr>
              <a:xfrm flipH="1">
                <a:off x="5113999" y="2896086"/>
                <a:ext cx="840572" cy="63402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itchFamily="34" charset="-122"/>
                    <a:cs typeface="Times New Roman" pitchFamily="18" charset="0"/>
                  </a:rPr>
                  <a:t>B</a:t>
                </a:r>
                <a:endParaRPr kumimoji="0" lang="zh-CN" altLang="en-US" sz="44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itchFamily="34" charset="-122"/>
                  <a:cs typeface="Times New Roman" pitchFamily="18" charset="0"/>
                </a:endParaRPr>
              </a:p>
            </p:txBody>
          </p:sp>
        </p:grpSp>
      </p:grpSp>
      <p:sp>
        <p:nvSpPr>
          <p:cNvPr id="13" name="TextBox 12"/>
          <p:cNvSpPr txBox="1"/>
          <p:nvPr/>
        </p:nvSpPr>
        <p:spPr>
          <a:xfrm>
            <a:off x="4750057" y="3540242"/>
            <a:ext cx="2860216"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chemeClr val="tx1">
                    <a:lumMod val="50000"/>
                    <a:lumOff val="50000"/>
                  </a:schemeClr>
                </a:solidFill>
                <a:effectLst/>
                <a:uLnTx/>
                <a:uFillTx/>
                <a:ea typeface="微软雅黑" pitchFamily="34" charset="-122"/>
                <a:cs typeface="Arial" pitchFamily="34" charset="0"/>
              </a:rPr>
              <a:t>Click here to add your text. Click here to add your text. Click here to add your text. </a:t>
            </a:r>
          </a:p>
        </p:txBody>
      </p:sp>
      <p:grpSp>
        <p:nvGrpSpPr>
          <p:cNvPr id="27" name="Group 26"/>
          <p:cNvGrpSpPr/>
          <p:nvPr/>
        </p:nvGrpSpPr>
        <p:grpSpPr>
          <a:xfrm>
            <a:off x="8370635" y="3438525"/>
            <a:ext cx="3312368" cy="2076302"/>
            <a:chOff x="8370635" y="3438525"/>
            <a:chExt cx="3312368" cy="2076302"/>
          </a:xfrm>
        </p:grpSpPr>
        <p:sp>
          <p:nvSpPr>
            <p:cNvPr id="14" name="圆角矩形 1"/>
            <p:cNvSpPr/>
            <p:nvPr/>
          </p:nvSpPr>
          <p:spPr>
            <a:xfrm rot="627836">
              <a:off x="8514651" y="3815173"/>
              <a:ext cx="3168352" cy="1699654"/>
            </a:xfrm>
            <a:custGeom>
              <a:avLst/>
              <a:gdLst/>
              <a:ahLst/>
              <a:cxnLst/>
              <a:rect l="l" t="t" r="r" b="b"/>
              <a:pathLst>
                <a:path w="6264696" h="3360680">
                  <a:moveTo>
                    <a:pt x="1980220" y="0"/>
                  </a:moveTo>
                  <a:cubicBezTo>
                    <a:pt x="2222334" y="0"/>
                    <a:pt x="2437868" y="105672"/>
                    <a:pt x="2573873" y="272057"/>
                  </a:cubicBezTo>
                  <a:cubicBezTo>
                    <a:pt x="2692559" y="198638"/>
                    <a:pt x="2835124" y="156324"/>
                    <a:pt x="2988332" y="156324"/>
                  </a:cubicBezTo>
                  <a:cubicBezTo>
                    <a:pt x="3278644" y="156324"/>
                    <a:pt x="3530741" y="308257"/>
                    <a:pt x="3654451" y="532861"/>
                  </a:cubicBezTo>
                  <a:cubicBezTo>
                    <a:pt x="3790627" y="389267"/>
                    <a:pt x="3990364" y="300340"/>
                    <a:pt x="4212468" y="300340"/>
                  </a:cubicBezTo>
                  <a:cubicBezTo>
                    <a:pt x="4597946" y="300340"/>
                    <a:pt x="4916046" y="568206"/>
                    <a:pt x="4961998" y="914507"/>
                  </a:cubicBezTo>
                  <a:cubicBezTo>
                    <a:pt x="5077596" y="844149"/>
                    <a:pt x="5216097" y="804396"/>
                    <a:pt x="5364596" y="804396"/>
                  </a:cubicBezTo>
                  <a:cubicBezTo>
                    <a:pt x="5782170" y="804396"/>
                    <a:pt x="6120680" y="1118727"/>
                    <a:pt x="6120680" y="1506474"/>
                  </a:cubicBezTo>
                  <a:cubicBezTo>
                    <a:pt x="6120680" y="1536286"/>
                    <a:pt x="6118679" y="1565664"/>
                    <a:pt x="6114122" y="1594407"/>
                  </a:cubicBezTo>
                  <a:cubicBezTo>
                    <a:pt x="6210222" y="1765300"/>
                    <a:pt x="6264696" y="1962562"/>
                    <a:pt x="6264696" y="2172548"/>
                  </a:cubicBezTo>
                  <a:cubicBezTo>
                    <a:pt x="6264696" y="2828735"/>
                    <a:pt x="5732751" y="3360680"/>
                    <a:pt x="5076564" y="3360680"/>
                  </a:cubicBezTo>
                  <a:lnTo>
                    <a:pt x="1188132" y="3360680"/>
                  </a:lnTo>
                  <a:cubicBezTo>
                    <a:pt x="531945" y="3360680"/>
                    <a:pt x="0" y="2828735"/>
                    <a:pt x="0" y="2172548"/>
                  </a:cubicBezTo>
                  <a:cubicBezTo>
                    <a:pt x="0" y="1879734"/>
                    <a:pt x="105925" y="1611659"/>
                    <a:pt x="282046" y="1404976"/>
                  </a:cubicBezTo>
                  <a:cubicBezTo>
                    <a:pt x="194727" y="1291575"/>
                    <a:pt x="144016" y="1152495"/>
                    <a:pt x="144016" y="1002418"/>
                  </a:cubicBezTo>
                  <a:cubicBezTo>
                    <a:pt x="144016" y="614671"/>
                    <a:pt x="482526" y="300340"/>
                    <a:pt x="900100" y="300340"/>
                  </a:cubicBezTo>
                  <a:cubicBezTo>
                    <a:pt x="1045861" y="300340"/>
                    <a:pt x="1181989" y="338640"/>
                    <a:pt x="1296354" y="406898"/>
                  </a:cubicBezTo>
                  <a:cubicBezTo>
                    <a:pt x="1414762" y="166192"/>
                    <a:pt x="1676590" y="0"/>
                    <a:pt x="1980220" y="0"/>
                  </a:cubicBezTo>
                  <a:close/>
                </a:path>
              </a:pathLst>
            </a:custGeom>
            <a:gradFill flip="none" rotWithShape="1">
              <a:gsLst>
                <a:gs pos="0">
                  <a:schemeClr val="accent4"/>
                </a:gs>
                <a:gs pos="100000">
                  <a:schemeClr val="accent4">
                    <a:lumMod val="40000"/>
                    <a:lumOff val="60000"/>
                  </a:schemeClr>
                </a:gs>
              </a:gsLst>
              <a:lin ang="0" scaled="1"/>
              <a:tileRect/>
            </a:gradFill>
            <a:ln w="25400" cap="flat" cmpd="sng" algn="ctr">
              <a:noFill/>
              <a:prstDash val="solid"/>
            </a:ln>
            <a:effectLst>
              <a:softEdge rad="1270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nvGrpSpPr>
            <p:cNvPr id="21" name="Group 20"/>
            <p:cNvGrpSpPr/>
            <p:nvPr/>
          </p:nvGrpSpPr>
          <p:grpSpPr>
            <a:xfrm>
              <a:off x="8370635" y="3438525"/>
              <a:ext cx="3168352" cy="1699654"/>
              <a:chOff x="8370635" y="3438525"/>
              <a:chExt cx="3168352" cy="1699654"/>
            </a:xfrm>
          </p:grpSpPr>
          <p:sp>
            <p:nvSpPr>
              <p:cNvPr id="15" name="圆角矩形 1"/>
              <p:cNvSpPr/>
              <p:nvPr/>
            </p:nvSpPr>
            <p:spPr>
              <a:xfrm>
                <a:off x="8370635" y="3438525"/>
                <a:ext cx="3168352" cy="1699654"/>
              </a:xfrm>
              <a:custGeom>
                <a:avLst/>
                <a:gdLst/>
                <a:ahLst/>
                <a:cxnLst/>
                <a:rect l="l" t="t" r="r" b="b"/>
                <a:pathLst>
                  <a:path w="6264696" h="3360680">
                    <a:moveTo>
                      <a:pt x="1980220" y="0"/>
                    </a:moveTo>
                    <a:cubicBezTo>
                      <a:pt x="2222334" y="0"/>
                      <a:pt x="2437868" y="105672"/>
                      <a:pt x="2573873" y="272057"/>
                    </a:cubicBezTo>
                    <a:cubicBezTo>
                      <a:pt x="2692559" y="198638"/>
                      <a:pt x="2835124" y="156324"/>
                      <a:pt x="2988332" y="156324"/>
                    </a:cubicBezTo>
                    <a:cubicBezTo>
                      <a:pt x="3278644" y="156324"/>
                      <a:pt x="3530741" y="308257"/>
                      <a:pt x="3654451" y="532861"/>
                    </a:cubicBezTo>
                    <a:cubicBezTo>
                      <a:pt x="3790627" y="389267"/>
                      <a:pt x="3990364" y="300340"/>
                      <a:pt x="4212468" y="300340"/>
                    </a:cubicBezTo>
                    <a:cubicBezTo>
                      <a:pt x="4597946" y="300340"/>
                      <a:pt x="4916046" y="568206"/>
                      <a:pt x="4961998" y="914507"/>
                    </a:cubicBezTo>
                    <a:cubicBezTo>
                      <a:pt x="5077596" y="844149"/>
                      <a:pt x="5216097" y="804396"/>
                      <a:pt x="5364596" y="804396"/>
                    </a:cubicBezTo>
                    <a:cubicBezTo>
                      <a:pt x="5782170" y="804396"/>
                      <a:pt x="6120680" y="1118727"/>
                      <a:pt x="6120680" y="1506474"/>
                    </a:cubicBezTo>
                    <a:cubicBezTo>
                      <a:pt x="6120680" y="1536286"/>
                      <a:pt x="6118679" y="1565664"/>
                      <a:pt x="6114122" y="1594407"/>
                    </a:cubicBezTo>
                    <a:cubicBezTo>
                      <a:pt x="6210222" y="1765300"/>
                      <a:pt x="6264696" y="1962562"/>
                      <a:pt x="6264696" y="2172548"/>
                    </a:cubicBezTo>
                    <a:cubicBezTo>
                      <a:pt x="6264696" y="2828735"/>
                      <a:pt x="5732751" y="3360680"/>
                      <a:pt x="5076564" y="3360680"/>
                    </a:cubicBezTo>
                    <a:lnTo>
                      <a:pt x="1188132" y="3360680"/>
                    </a:lnTo>
                    <a:cubicBezTo>
                      <a:pt x="531945" y="3360680"/>
                      <a:pt x="0" y="2828735"/>
                      <a:pt x="0" y="2172548"/>
                    </a:cubicBezTo>
                    <a:cubicBezTo>
                      <a:pt x="0" y="1879734"/>
                      <a:pt x="105925" y="1611659"/>
                      <a:pt x="282046" y="1404976"/>
                    </a:cubicBezTo>
                    <a:cubicBezTo>
                      <a:pt x="194727" y="1291575"/>
                      <a:pt x="144016" y="1152495"/>
                      <a:pt x="144016" y="1002418"/>
                    </a:cubicBezTo>
                    <a:cubicBezTo>
                      <a:pt x="144016" y="614671"/>
                      <a:pt x="482526" y="300340"/>
                      <a:pt x="900100" y="300340"/>
                    </a:cubicBezTo>
                    <a:cubicBezTo>
                      <a:pt x="1045861" y="300340"/>
                      <a:pt x="1181989" y="338640"/>
                      <a:pt x="1296354" y="406898"/>
                    </a:cubicBezTo>
                    <a:cubicBezTo>
                      <a:pt x="1414762" y="166192"/>
                      <a:pt x="1676590" y="0"/>
                      <a:pt x="1980220" y="0"/>
                    </a:cubicBezTo>
                    <a:close/>
                  </a:path>
                </a:pathLst>
              </a:custGeom>
              <a:gradFill flip="none" rotWithShape="1">
                <a:gsLst>
                  <a:gs pos="6000">
                    <a:sysClr val="window" lastClr="FFFFFF">
                      <a:lumMod val="95000"/>
                      <a:shade val="67500"/>
                      <a:satMod val="115000"/>
                    </a:sysClr>
                  </a:gs>
                  <a:gs pos="100000">
                    <a:srgbClr val="E4E4E4"/>
                  </a:gs>
                  <a:gs pos="80000">
                    <a:srgbClr val="F1F1F1"/>
                  </a:gs>
                  <a:gs pos="43000">
                    <a:sysClr val="window" lastClr="FFFFFF"/>
                  </a:gs>
                </a:gsLst>
                <a:lin ang="8100000" scaled="1"/>
                <a:tileRect/>
              </a:gradFill>
              <a:ln w="25400" cap="flat" cmpd="sng" algn="ctr">
                <a:solidFill>
                  <a:sysClr val="window" lastClr="FFFFFF"/>
                </a:solidFill>
                <a:prstDash val="solid"/>
              </a:ln>
              <a:effectLst>
                <a:outerShdw blurRad="393700" dist="38100" dir="5400000" algn="t" rotWithShape="0">
                  <a:srgbClr val="F79646">
                    <a:lumMod val="50000"/>
                    <a:alpha val="37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6" name="椭圆 36"/>
              <p:cNvSpPr/>
              <p:nvPr/>
            </p:nvSpPr>
            <p:spPr>
              <a:xfrm>
                <a:off x="9062574" y="3535794"/>
                <a:ext cx="619103" cy="606886"/>
              </a:xfrm>
              <a:prstGeom prst="ellipse">
                <a:avLst/>
              </a:prstGeom>
              <a:gradFill flip="none" rotWithShape="1">
                <a:gsLst>
                  <a:gs pos="0">
                    <a:schemeClr val="accent4">
                      <a:lumMod val="75000"/>
                    </a:schemeClr>
                  </a:gs>
                  <a:gs pos="100000">
                    <a:schemeClr val="accent4"/>
                  </a:gs>
                </a:gsLst>
                <a:lin ang="2700000" scaled="1"/>
                <a:tileRect/>
              </a:gradFill>
              <a:ln w="25400" cap="flat" cmpd="sng" algn="ctr">
                <a:noFill/>
                <a:prstDash val="solid"/>
              </a:ln>
              <a:effectLst>
                <a:innerShdw blurRad="139700" dist="50800" dir="13500000">
                  <a:prstClr val="black">
                    <a:alpha val="45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7" name="TextBox 16"/>
              <p:cNvSpPr txBox="1"/>
              <p:nvPr/>
            </p:nvSpPr>
            <p:spPr>
              <a:xfrm flipH="1">
                <a:off x="8932789" y="3565309"/>
                <a:ext cx="840572" cy="634020"/>
              </a:xfrm>
              <a:prstGeom prst="rect">
                <a:avLst/>
              </a:prstGeom>
              <a:noFill/>
            </p:spPr>
            <p:txBody>
              <a:bodyPr wrap="square" rtlCol="0">
                <a:spAutoFit/>
              </a:bodyPr>
              <a:lstStyle>
                <a:defPPr>
                  <a:defRPr lang="en-US"/>
                </a:defPPr>
                <a:lvl1pPr lvl="0">
                  <a:lnSpc>
                    <a:spcPct val="80000"/>
                  </a:lnSpc>
                  <a:defRPr sz="4400" b="1" kern="0">
                    <a:ln w="18415" cmpd="sng">
                      <a:noFill/>
                      <a:prstDash val="solid"/>
                    </a:ln>
                    <a:solidFill>
                      <a:srgbClr val="FFC000"/>
                    </a:solidFill>
                    <a:latin typeface="Agency FB" pitchFamily="34" charset="0"/>
                    <a:ea typeface="微软雅黑" pitchFamily="34" charset="-122"/>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44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itchFamily="34" charset="-122"/>
                    <a:cs typeface="Times New Roman" pitchFamily="18" charset="0"/>
                  </a:rPr>
                  <a:t>C</a:t>
                </a:r>
                <a:endParaRPr kumimoji="0" lang="zh-CN" altLang="en-US" sz="4400" b="1" i="0" u="none" strike="noStrike" kern="0" cap="none" spc="0" normalizeH="0" baseline="0" noProof="0" dirty="0">
                  <a:ln w="18415" cmpd="sng">
                    <a:noFill/>
                    <a:prstDash val="solid"/>
                  </a:ln>
                  <a:solidFill>
                    <a:sysClr val="window" lastClr="FFFFFF"/>
                  </a:solidFill>
                  <a:effectLst>
                    <a:outerShdw blurRad="63500" sx="102000" sy="102000" algn="ctr" rotWithShape="0">
                      <a:prstClr val="black">
                        <a:alpha val="40000"/>
                      </a:prstClr>
                    </a:outerShdw>
                  </a:effectLst>
                  <a:uLnTx/>
                  <a:uFillTx/>
                  <a:latin typeface="+mj-lt"/>
                  <a:ea typeface="微软雅黑" pitchFamily="34" charset="-122"/>
                  <a:cs typeface="Times New Roman" pitchFamily="18" charset="0"/>
                </a:endParaRPr>
              </a:p>
            </p:txBody>
          </p:sp>
        </p:grpSp>
      </p:grpSp>
      <p:sp>
        <p:nvSpPr>
          <p:cNvPr id="18" name="TextBox 17"/>
          <p:cNvSpPr txBox="1"/>
          <p:nvPr/>
        </p:nvSpPr>
        <p:spPr>
          <a:xfrm>
            <a:off x="8606947" y="4212763"/>
            <a:ext cx="2860216" cy="73866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chemeClr val="tx1">
                    <a:lumMod val="50000"/>
                    <a:lumOff val="50000"/>
                  </a:schemeClr>
                </a:solidFill>
                <a:effectLst/>
                <a:uLnTx/>
                <a:uFillTx/>
                <a:ea typeface="微软雅黑" pitchFamily="34" charset="-122"/>
                <a:cs typeface="Arial" pitchFamily="34" charset="0"/>
              </a:rPr>
              <a:t>Click here to add your text. Click here to add your text. Click here to add your text. </a:t>
            </a:r>
          </a:p>
        </p:txBody>
      </p:sp>
      <p:sp>
        <p:nvSpPr>
          <p:cNvPr id="23" name="Rectangle 22"/>
          <p:cNvSpPr/>
          <p:nvPr/>
        </p:nvSpPr>
        <p:spPr>
          <a:xfrm>
            <a:off x="3449771" y="122566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
        <p:nvSpPr>
          <p:cNvPr id="24" name="Rectangle 23"/>
          <p:cNvSpPr/>
          <p:nvPr/>
        </p:nvSpPr>
        <p:spPr>
          <a:xfrm>
            <a:off x="1670309" y="3831944"/>
            <a:ext cx="1303562" cy="369332"/>
          </a:xfrm>
          <a:prstGeom prst="rect">
            <a:avLst/>
          </a:prstGeom>
        </p:spPr>
        <p:txBody>
          <a:bodyPr wrap="none">
            <a:spAutoFit/>
          </a:bodyPr>
          <a:lstStyle/>
          <a:p>
            <a:pPr algn="ctr"/>
            <a:r>
              <a:rPr lang="en-US" dirty="0">
                <a:solidFill>
                  <a:schemeClr val="accent2"/>
                </a:solidFill>
                <a:latin typeface="+mj-lt"/>
              </a:rPr>
              <a:t>Web Design</a:t>
            </a:r>
          </a:p>
        </p:txBody>
      </p:sp>
      <p:sp>
        <p:nvSpPr>
          <p:cNvPr id="25" name="TextBox 24"/>
          <p:cNvSpPr txBox="1"/>
          <p:nvPr/>
        </p:nvSpPr>
        <p:spPr>
          <a:xfrm>
            <a:off x="1144339" y="4172701"/>
            <a:ext cx="2482643" cy="523220"/>
          </a:xfrm>
          <a:prstGeom prst="rect">
            <a:avLst/>
          </a:prstGeom>
          <a:noFill/>
        </p:spPr>
        <p:txBody>
          <a:bodyPr wrap="square" rtlCol="0">
            <a:spAutoFit/>
          </a:bodyPr>
          <a:lstStyle/>
          <a:p>
            <a:pPr algn="ct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sp>
        <p:nvSpPr>
          <p:cNvPr id="28" name="Rectangle 27"/>
          <p:cNvSpPr/>
          <p:nvPr/>
        </p:nvSpPr>
        <p:spPr>
          <a:xfrm>
            <a:off x="5380648" y="4721785"/>
            <a:ext cx="1303562" cy="369332"/>
          </a:xfrm>
          <a:prstGeom prst="rect">
            <a:avLst/>
          </a:prstGeom>
        </p:spPr>
        <p:txBody>
          <a:bodyPr wrap="none">
            <a:spAutoFit/>
          </a:bodyPr>
          <a:lstStyle/>
          <a:p>
            <a:pPr algn="ctr"/>
            <a:r>
              <a:rPr lang="en-US" dirty="0">
                <a:solidFill>
                  <a:schemeClr val="accent3"/>
                </a:solidFill>
                <a:latin typeface="+mj-lt"/>
              </a:rPr>
              <a:t>Web Design</a:t>
            </a:r>
          </a:p>
        </p:txBody>
      </p:sp>
      <p:sp>
        <p:nvSpPr>
          <p:cNvPr id="29" name="TextBox 28"/>
          <p:cNvSpPr txBox="1"/>
          <p:nvPr/>
        </p:nvSpPr>
        <p:spPr>
          <a:xfrm>
            <a:off x="4854678" y="5062542"/>
            <a:ext cx="2482643" cy="523220"/>
          </a:xfrm>
          <a:prstGeom prst="rect">
            <a:avLst/>
          </a:prstGeom>
          <a:noFill/>
        </p:spPr>
        <p:txBody>
          <a:bodyPr wrap="square" rtlCol="0">
            <a:spAutoFit/>
          </a:bodyPr>
          <a:lstStyle/>
          <a:p>
            <a:pPr algn="ct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sp>
        <p:nvSpPr>
          <p:cNvPr id="30" name="Rectangle 29"/>
          <p:cNvSpPr/>
          <p:nvPr/>
        </p:nvSpPr>
        <p:spPr>
          <a:xfrm>
            <a:off x="9295918" y="5396473"/>
            <a:ext cx="1303562" cy="369332"/>
          </a:xfrm>
          <a:prstGeom prst="rect">
            <a:avLst/>
          </a:prstGeom>
        </p:spPr>
        <p:txBody>
          <a:bodyPr wrap="none">
            <a:spAutoFit/>
          </a:bodyPr>
          <a:lstStyle/>
          <a:p>
            <a:pPr algn="ctr"/>
            <a:r>
              <a:rPr lang="en-US" dirty="0">
                <a:solidFill>
                  <a:schemeClr val="accent4"/>
                </a:solidFill>
                <a:latin typeface="+mj-lt"/>
              </a:rPr>
              <a:t>Web Design</a:t>
            </a:r>
          </a:p>
        </p:txBody>
      </p:sp>
      <p:sp>
        <p:nvSpPr>
          <p:cNvPr id="31" name="TextBox 30"/>
          <p:cNvSpPr txBox="1"/>
          <p:nvPr/>
        </p:nvSpPr>
        <p:spPr>
          <a:xfrm>
            <a:off x="8769948" y="5737230"/>
            <a:ext cx="2482643" cy="523220"/>
          </a:xfrm>
          <a:prstGeom prst="rect">
            <a:avLst/>
          </a:prstGeom>
          <a:noFill/>
        </p:spPr>
        <p:txBody>
          <a:bodyPr wrap="square" rtlCol="0">
            <a:spAutoFit/>
          </a:bodyPr>
          <a:lstStyle/>
          <a:p>
            <a:pPr algn="ct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spTree>
    <p:extLst>
      <p:ext uri="{BB962C8B-B14F-4D97-AF65-F5344CB8AC3E}">
        <p14:creationId xmlns:p14="http://schemas.microsoft.com/office/powerpoint/2010/main" val="396948785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barn(outVertical)">
                                      <p:cBhvr>
                                        <p:cTn id="7" dur="500"/>
                                        <p:tgtEl>
                                          <p:spTgt spid="23"/>
                                        </p:tgtEl>
                                      </p:cBhvr>
                                    </p:animEffect>
                                  </p:childTnLst>
                                </p:cTn>
                              </p:par>
                            </p:childTnLst>
                          </p:cTn>
                        </p:par>
                        <p:par>
                          <p:cTn id="8" fill="hold">
                            <p:stCondLst>
                              <p:cond delay="500"/>
                            </p:stCondLst>
                            <p:childTnLst>
                              <p:par>
                                <p:cTn id="9" presetID="2" presetClass="entr" presetSubtype="9"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0-#ppt_w/2"/>
                                          </p:val>
                                        </p:tav>
                                        <p:tav tm="100000">
                                          <p:val>
                                            <p:strVal val="#ppt_x"/>
                                          </p:val>
                                        </p:tav>
                                      </p:tavLst>
                                    </p:anim>
                                    <p:anim calcmode="lin" valueType="num">
                                      <p:cBhvr additive="base">
                                        <p:cTn id="12" dur="500" fill="hold"/>
                                        <p:tgtEl>
                                          <p:spTgt spid="22"/>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9" fill="hold" nodeType="afterEffect">
                                  <p:stCondLst>
                                    <p:cond delay="0"/>
                                  </p:stCondLst>
                                  <p:childTnLst>
                                    <p:set>
                                      <p:cBhvr>
                                        <p:cTn id="15" dur="1" fill="hold">
                                          <p:stCondLst>
                                            <p:cond delay="0"/>
                                          </p:stCondLst>
                                        </p:cTn>
                                        <p:tgtEl>
                                          <p:spTgt spid="26"/>
                                        </p:tgtEl>
                                        <p:attrNameLst>
                                          <p:attrName>style.visibility</p:attrName>
                                        </p:attrNameLst>
                                      </p:cBhvr>
                                      <p:to>
                                        <p:strVal val="visible"/>
                                      </p:to>
                                    </p:set>
                                    <p:anim calcmode="lin" valueType="num">
                                      <p:cBhvr additive="base">
                                        <p:cTn id="16" dur="500" fill="hold"/>
                                        <p:tgtEl>
                                          <p:spTgt spid="26"/>
                                        </p:tgtEl>
                                        <p:attrNameLst>
                                          <p:attrName>ppt_x</p:attrName>
                                        </p:attrNameLst>
                                      </p:cBhvr>
                                      <p:tavLst>
                                        <p:tav tm="0">
                                          <p:val>
                                            <p:strVal val="0-#ppt_w/2"/>
                                          </p:val>
                                        </p:tav>
                                        <p:tav tm="100000">
                                          <p:val>
                                            <p:strVal val="#ppt_x"/>
                                          </p:val>
                                        </p:tav>
                                      </p:tavLst>
                                    </p:anim>
                                    <p:anim calcmode="lin" valueType="num">
                                      <p:cBhvr additive="base">
                                        <p:cTn id="17" dur="500" fill="hold"/>
                                        <p:tgtEl>
                                          <p:spTgt spid="26"/>
                                        </p:tgtEl>
                                        <p:attrNameLst>
                                          <p:attrName>ppt_y</p:attrName>
                                        </p:attrNameLst>
                                      </p:cBhvr>
                                      <p:tavLst>
                                        <p:tav tm="0">
                                          <p:val>
                                            <p:strVal val="0-#ppt_h/2"/>
                                          </p:val>
                                        </p:tav>
                                        <p:tav tm="100000">
                                          <p:val>
                                            <p:strVal val="#ppt_y"/>
                                          </p:val>
                                        </p:tav>
                                      </p:tavLst>
                                    </p:anim>
                                  </p:childTnLst>
                                </p:cTn>
                              </p:par>
                            </p:childTnLst>
                          </p:cTn>
                        </p:par>
                        <p:par>
                          <p:cTn id="18" fill="hold">
                            <p:stCondLst>
                              <p:cond delay="1500"/>
                            </p:stCondLst>
                            <p:childTnLst>
                              <p:par>
                                <p:cTn id="19" presetID="2" presetClass="entr" presetSubtype="9" fill="hold" nodeType="after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additive="base">
                                        <p:cTn id="21" dur="500" fill="hold"/>
                                        <p:tgtEl>
                                          <p:spTgt spid="27"/>
                                        </p:tgtEl>
                                        <p:attrNameLst>
                                          <p:attrName>ppt_x</p:attrName>
                                        </p:attrNameLst>
                                      </p:cBhvr>
                                      <p:tavLst>
                                        <p:tav tm="0">
                                          <p:val>
                                            <p:strVal val="0-#ppt_w/2"/>
                                          </p:val>
                                        </p:tav>
                                        <p:tav tm="100000">
                                          <p:val>
                                            <p:strVal val="#ppt_x"/>
                                          </p:val>
                                        </p:tav>
                                      </p:tavLst>
                                    </p:anim>
                                    <p:anim calcmode="lin" valueType="num">
                                      <p:cBhvr additive="base">
                                        <p:cTn id="22" dur="500" fill="hold"/>
                                        <p:tgtEl>
                                          <p:spTgt spid="27"/>
                                        </p:tgtEl>
                                        <p:attrNameLst>
                                          <p:attrName>ppt_y</p:attrName>
                                        </p:attrNameLst>
                                      </p:cBhvr>
                                      <p:tavLst>
                                        <p:tav tm="0">
                                          <p:val>
                                            <p:strVal val="0-#ppt_h/2"/>
                                          </p:val>
                                        </p:tav>
                                        <p:tav tm="100000">
                                          <p:val>
                                            <p:strVal val="#ppt_y"/>
                                          </p:val>
                                        </p:tav>
                                      </p:tavLst>
                                    </p:anim>
                                  </p:childTnLst>
                                </p:cTn>
                              </p:par>
                            </p:childTnLst>
                          </p:cTn>
                        </p:par>
                        <p:par>
                          <p:cTn id="23" fill="hold">
                            <p:stCondLst>
                              <p:cond delay="2000"/>
                            </p:stCondLst>
                            <p:childTnLst>
                              <p:par>
                                <p:cTn id="24" presetID="14" presetClass="entr" presetSubtype="10"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randombar(horizontal)">
                                      <p:cBhvr>
                                        <p:cTn id="26" dur="500"/>
                                        <p:tgtEl>
                                          <p:spTgt spid="8"/>
                                        </p:tgtEl>
                                      </p:cBhvr>
                                    </p:animEffect>
                                  </p:childTnLst>
                                </p:cTn>
                              </p:par>
                            </p:childTnLst>
                          </p:cTn>
                        </p:par>
                        <p:par>
                          <p:cTn id="27" fill="hold">
                            <p:stCondLst>
                              <p:cond delay="2500"/>
                            </p:stCondLst>
                            <p:childTnLst>
                              <p:par>
                                <p:cTn id="28" presetID="14" presetClass="entr" presetSubtype="10" fill="hold" grpId="0"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randombar(horizontal)">
                                      <p:cBhvr>
                                        <p:cTn id="30" dur="500"/>
                                        <p:tgtEl>
                                          <p:spTgt spid="13"/>
                                        </p:tgtEl>
                                      </p:cBhvr>
                                    </p:animEffect>
                                  </p:childTnLst>
                                </p:cTn>
                              </p:par>
                            </p:childTnLst>
                          </p:cTn>
                        </p:par>
                        <p:par>
                          <p:cTn id="31" fill="hold">
                            <p:stCondLst>
                              <p:cond delay="3000"/>
                            </p:stCondLst>
                            <p:childTnLst>
                              <p:par>
                                <p:cTn id="32" presetID="14" presetClass="entr" presetSubtype="10"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randombar(horizontal)">
                                      <p:cBhvr>
                                        <p:cTn id="34" dur="500"/>
                                        <p:tgtEl>
                                          <p:spTgt spid="18"/>
                                        </p:tgtEl>
                                      </p:cBhvr>
                                    </p:animEffect>
                                  </p:childTnLst>
                                </p:cTn>
                              </p:par>
                            </p:childTnLst>
                          </p:cTn>
                        </p:par>
                        <p:par>
                          <p:cTn id="35" fill="hold">
                            <p:stCondLst>
                              <p:cond delay="3500"/>
                            </p:stCondLst>
                            <p:childTnLst>
                              <p:par>
                                <p:cTn id="36" presetID="12" presetClass="entr" presetSubtype="1"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 calcmode="lin" valueType="num">
                                      <p:cBhvr additive="base">
                                        <p:cTn id="38" dur="500"/>
                                        <p:tgtEl>
                                          <p:spTgt spid="24"/>
                                        </p:tgtEl>
                                        <p:attrNameLst>
                                          <p:attrName>ppt_y</p:attrName>
                                        </p:attrNameLst>
                                      </p:cBhvr>
                                      <p:tavLst>
                                        <p:tav tm="0">
                                          <p:val>
                                            <p:strVal val="#ppt_y-#ppt_h*1.125000"/>
                                          </p:val>
                                        </p:tav>
                                        <p:tav tm="100000">
                                          <p:val>
                                            <p:strVal val="#ppt_y"/>
                                          </p:val>
                                        </p:tav>
                                      </p:tavLst>
                                    </p:anim>
                                    <p:animEffect transition="in" filter="wipe(down)">
                                      <p:cBhvr>
                                        <p:cTn id="39" dur="500"/>
                                        <p:tgtEl>
                                          <p:spTgt spid="24"/>
                                        </p:tgtEl>
                                      </p:cBhvr>
                                    </p:animEffect>
                                  </p:childTnLst>
                                </p:cTn>
                              </p:par>
                              <p:par>
                                <p:cTn id="40" presetID="12" presetClass="entr" presetSubtype="1" fill="hold" grpId="0" nodeType="with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500"/>
                                        <p:tgtEl>
                                          <p:spTgt spid="25"/>
                                        </p:tgtEl>
                                        <p:attrNameLst>
                                          <p:attrName>ppt_y</p:attrName>
                                        </p:attrNameLst>
                                      </p:cBhvr>
                                      <p:tavLst>
                                        <p:tav tm="0">
                                          <p:val>
                                            <p:strVal val="#ppt_y-#ppt_h*1.125000"/>
                                          </p:val>
                                        </p:tav>
                                        <p:tav tm="100000">
                                          <p:val>
                                            <p:strVal val="#ppt_y"/>
                                          </p:val>
                                        </p:tav>
                                      </p:tavLst>
                                    </p:anim>
                                    <p:animEffect transition="in" filter="wipe(down)">
                                      <p:cBhvr>
                                        <p:cTn id="43" dur="500"/>
                                        <p:tgtEl>
                                          <p:spTgt spid="25"/>
                                        </p:tgtEl>
                                      </p:cBhvr>
                                    </p:animEffect>
                                  </p:childTnLst>
                                </p:cTn>
                              </p:par>
                            </p:childTnLst>
                          </p:cTn>
                        </p:par>
                        <p:par>
                          <p:cTn id="44" fill="hold">
                            <p:stCondLst>
                              <p:cond delay="4000"/>
                            </p:stCondLst>
                            <p:childTnLst>
                              <p:par>
                                <p:cTn id="45" presetID="12" presetClass="entr" presetSubtype="1"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 calcmode="lin" valueType="num">
                                      <p:cBhvr additive="base">
                                        <p:cTn id="47" dur="500"/>
                                        <p:tgtEl>
                                          <p:spTgt spid="28"/>
                                        </p:tgtEl>
                                        <p:attrNameLst>
                                          <p:attrName>ppt_y</p:attrName>
                                        </p:attrNameLst>
                                      </p:cBhvr>
                                      <p:tavLst>
                                        <p:tav tm="0">
                                          <p:val>
                                            <p:strVal val="#ppt_y-#ppt_h*1.125000"/>
                                          </p:val>
                                        </p:tav>
                                        <p:tav tm="100000">
                                          <p:val>
                                            <p:strVal val="#ppt_y"/>
                                          </p:val>
                                        </p:tav>
                                      </p:tavLst>
                                    </p:anim>
                                    <p:animEffect transition="in" filter="wipe(down)">
                                      <p:cBhvr>
                                        <p:cTn id="48" dur="500"/>
                                        <p:tgtEl>
                                          <p:spTgt spid="28"/>
                                        </p:tgtEl>
                                      </p:cBhvr>
                                    </p:animEffect>
                                  </p:childTnLst>
                                </p:cTn>
                              </p:par>
                              <p:par>
                                <p:cTn id="49" presetID="12" presetClass="entr" presetSubtype="1" fill="hold" grpId="0" nodeType="with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additive="base">
                                        <p:cTn id="51" dur="500"/>
                                        <p:tgtEl>
                                          <p:spTgt spid="29"/>
                                        </p:tgtEl>
                                        <p:attrNameLst>
                                          <p:attrName>ppt_y</p:attrName>
                                        </p:attrNameLst>
                                      </p:cBhvr>
                                      <p:tavLst>
                                        <p:tav tm="0">
                                          <p:val>
                                            <p:strVal val="#ppt_y-#ppt_h*1.125000"/>
                                          </p:val>
                                        </p:tav>
                                        <p:tav tm="100000">
                                          <p:val>
                                            <p:strVal val="#ppt_y"/>
                                          </p:val>
                                        </p:tav>
                                      </p:tavLst>
                                    </p:anim>
                                    <p:animEffect transition="in" filter="wipe(down)">
                                      <p:cBhvr>
                                        <p:cTn id="52" dur="500"/>
                                        <p:tgtEl>
                                          <p:spTgt spid="29"/>
                                        </p:tgtEl>
                                      </p:cBhvr>
                                    </p:animEffect>
                                  </p:childTnLst>
                                </p:cTn>
                              </p:par>
                            </p:childTnLst>
                          </p:cTn>
                        </p:par>
                        <p:par>
                          <p:cTn id="53" fill="hold">
                            <p:stCondLst>
                              <p:cond delay="4500"/>
                            </p:stCondLst>
                            <p:childTnLst>
                              <p:par>
                                <p:cTn id="54" presetID="12" presetClass="entr" presetSubtype="1" fill="hold" grpId="0" nodeType="afterEffect">
                                  <p:stCondLst>
                                    <p:cond delay="0"/>
                                  </p:stCondLst>
                                  <p:childTnLst>
                                    <p:set>
                                      <p:cBhvr>
                                        <p:cTn id="55" dur="1" fill="hold">
                                          <p:stCondLst>
                                            <p:cond delay="0"/>
                                          </p:stCondLst>
                                        </p:cTn>
                                        <p:tgtEl>
                                          <p:spTgt spid="30"/>
                                        </p:tgtEl>
                                        <p:attrNameLst>
                                          <p:attrName>style.visibility</p:attrName>
                                        </p:attrNameLst>
                                      </p:cBhvr>
                                      <p:to>
                                        <p:strVal val="visible"/>
                                      </p:to>
                                    </p:set>
                                    <p:anim calcmode="lin" valueType="num">
                                      <p:cBhvr additive="base">
                                        <p:cTn id="56" dur="500"/>
                                        <p:tgtEl>
                                          <p:spTgt spid="30"/>
                                        </p:tgtEl>
                                        <p:attrNameLst>
                                          <p:attrName>ppt_y</p:attrName>
                                        </p:attrNameLst>
                                      </p:cBhvr>
                                      <p:tavLst>
                                        <p:tav tm="0">
                                          <p:val>
                                            <p:strVal val="#ppt_y-#ppt_h*1.125000"/>
                                          </p:val>
                                        </p:tav>
                                        <p:tav tm="100000">
                                          <p:val>
                                            <p:strVal val="#ppt_y"/>
                                          </p:val>
                                        </p:tav>
                                      </p:tavLst>
                                    </p:anim>
                                    <p:animEffect transition="in" filter="wipe(down)">
                                      <p:cBhvr>
                                        <p:cTn id="57" dur="500"/>
                                        <p:tgtEl>
                                          <p:spTgt spid="30"/>
                                        </p:tgtEl>
                                      </p:cBhvr>
                                    </p:animEffect>
                                  </p:childTnLst>
                                </p:cTn>
                              </p:par>
                              <p:par>
                                <p:cTn id="58" presetID="12" presetClass="entr" presetSubtype="1" fill="hold" grpId="0" nodeType="withEffect">
                                  <p:stCondLst>
                                    <p:cond delay="0"/>
                                  </p:stCondLst>
                                  <p:childTnLst>
                                    <p:set>
                                      <p:cBhvr>
                                        <p:cTn id="59" dur="1" fill="hold">
                                          <p:stCondLst>
                                            <p:cond delay="0"/>
                                          </p:stCondLst>
                                        </p:cTn>
                                        <p:tgtEl>
                                          <p:spTgt spid="31"/>
                                        </p:tgtEl>
                                        <p:attrNameLst>
                                          <p:attrName>style.visibility</p:attrName>
                                        </p:attrNameLst>
                                      </p:cBhvr>
                                      <p:to>
                                        <p:strVal val="visible"/>
                                      </p:to>
                                    </p:set>
                                    <p:anim calcmode="lin" valueType="num">
                                      <p:cBhvr additive="base">
                                        <p:cTn id="60" dur="500"/>
                                        <p:tgtEl>
                                          <p:spTgt spid="31"/>
                                        </p:tgtEl>
                                        <p:attrNameLst>
                                          <p:attrName>ppt_y</p:attrName>
                                        </p:attrNameLst>
                                      </p:cBhvr>
                                      <p:tavLst>
                                        <p:tav tm="0">
                                          <p:val>
                                            <p:strVal val="#ppt_y-#ppt_h*1.125000"/>
                                          </p:val>
                                        </p:tav>
                                        <p:tav tm="100000">
                                          <p:val>
                                            <p:strVal val="#ppt_y"/>
                                          </p:val>
                                        </p:tav>
                                      </p:tavLst>
                                    </p:anim>
                                    <p:animEffect transition="in" filter="wipe(down)">
                                      <p:cBhvr>
                                        <p:cTn id="61"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p:bldP spid="18" grpId="0"/>
      <p:bldP spid="23" grpId="0"/>
      <p:bldP spid="24" grpId="0"/>
      <p:bldP spid="25" grpId="0"/>
      <p:bldP spid="28" grpId="0"/>
      <p:bldP spid="29" grpId="0"/>
      <p:bldP spid="30" grpId="0"/>
      <p:bldP spid="31"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Tables Plan Layout Sample</a:t>
            </a:r>
          </a:p>
        </p:txBody>
      </p:sp>
      <p:sp>
        <p:nvSpPr>
          <p:cNvPr id="3" name="Slide Number Placeholder 2"/>
          <p:cNvSpPr>
            <a:spLocks noGrp="1"/>
          </p:cNvSpPr>
          <p:nvPr>
            <p:ph type="sldNum" sz="quarter" idx="12"/>
          </p:nvPr>
        </p:nvSpPr>
        <p:spPr/>
        <p:txBody>
          <a:bodyPr/>
          <a:lstStyle/>
          <a:p>
            <a:fld id="{5DE872C3-2ED1-43FB-B3C4-BA6F078D7CD3}" type="slidenum">
              <a:rPr lang="en-US" smtClean="0"/>
              <a:t>51</a:t>
            </a:fld>
            <a:endParaRPr lang="en-US"/>
          </a:p>
        </p:txBody>
      </p:sp>
      <p:grpSp>
        <p:nvGrpSpPr>
          <p:cNvPr id="4" name="Group 3"/>
          <p:cNvGrpSpPr/>
          <p:nvPr/>
        </p:nvGrpSpPr>
        <p:grpSpPr>
          <a:xfrm>
            <a:off x="1127633" y="2137584"/>
            <a:ext cx="2193701" cy="2879932"/>
            <a:chOff x="888555" y="1518341"/>
            <a:chExt cx="1645276" cy="2159949"/>
          </a:xfrm>
        </p:grpSpPr>
        <p:sp>
          <p:nvSpPr>
            <p:cNvPr id="5" name="Rounded Rectangle 4"/>
            <p:cNvSpPr/>
            <p:nvPr/>
          </p:nvSpPr>
          <p:spPr>
            <a:xfrm>
              <a:off x="888555" y="1518341"/>
              <a:ext cx="1645276" cy="2159949"/>
            </a:xfrm>
            <a:prstGeom prst="roundRect">
              <a:avLst>
                <a:gd name="adj" fmla="val 4218"/>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Content Placeholder 2"/>
            <p:cNvSpPr txBox="1">
              <a:spLocks/>
            </p:cNvSpPr>
            <p:nvPr/>
          </p:nvSpPr>
          <p:spPr>
            <a:xfrm>
              <a:off x="973456" y="2049520"/>
              <a:ext cx="1475474" cy="1386326"/>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None/>
              </a:pPr>
              <a:r>
                <a:rPr lang="en-US" dirty="0">
                  <a:solidFill>
                    <a:schemeClr val="tx1">
                      <a:lumMod val="50000"/>
                      <a:lumOff val="50000"/>
                    </a:schemeClr>
                  </a:solidFill>
                </a:rPr>
                <a:t>86,000 messages </a:t>
              </a:r>
              <a:br>
                <a:rPr lang="en-US" dirty="0">
                  <a:solidFill>
                    <a:schemeClr val="tx1">
                      <a:lumMod val="50000"/>
                      <a:lumOff val="50000"/>
                    </a:schemeClr>
                  </a:solidFill>
                </a:rPr>
              </a:br>
              <a:r>
                <a:rPr lang="en-US" b="1" dirty="0">
                  <a:solidFill>
                    <a:schemeClr val="tx1">
                      <a:lumMod val="50000"/>
                      <a:lumOff val="50000"/>
                    </a:schemeClr>
                  </a:solidFill>
                </a:rPr>
                <a:t>unlimited</a:t>
              </a:r>
              <a:r>
                <a:rPr lang="en-US" dirty="0">
                  <a:solidFill>
                    <a:schemeClr val="tx1">
                      <a:lumMod val="50000"/>
                      <a:lumOff val="50000"/>
                    </a:schemeClr>
                  </a:solidFill>
                </a:rPr>
                <a:t> data </a:t>
              </a:r>
              <a:br>
                <a:rPr lang="en-US" dirty="0">
                  <a:solidFill>
                    <a:schemeClr val="tx1">
                      <a:lumMod val="50000"/>
                      <a:lumOff val="50000"/>
                    </a:schemeClr>
                  </a:solidFill>
                </a:rPr>
              </a:br>
              <a:r>
                <a:rPr lang="en-US" b="1" dirty="0">
                  <a:solidFill>
                    <a:schemeClr val="tx1">
                      <a:lumMod val="50000"/>
                      <a:lumOff val="50000"/>
                    </a:schemeClr>
                  </a:solidFill>
                </a:rPr>
                <a:t>unlimited</a:t>
              </a:r>
              <a:r>
                <a:rPr lang="en-US" dirty="0">
                  <a:solidFill>
                    <a:schemeClr val="tx1">
                      <a:lumMod val="50000"/>
                      <a:lumOff val="50000"/>
                    </a:schemeClr>
                  </a:solidFill>
                </a:rPr>
                <a:t> users </a:t>
              </a:r>
              <a:br>
                <a:rPr lang="en-US" dirty="0">
                  <a:solidFill>
                    <a:schemeClr val="tx1">
                      <a:lumMod val="50000"/>
                      <a:lumOff val="50000"/>
                    </a:schemeClr>
                  </a:solidFill>
                </a:rPr>
              </a:br>
              <a:r>
                <a:rPr lang="en-US" dirty="0">
                  <a:solidFill>
                    <a:schemeClr val="tx1">
                      <a:lumMod val="50000"/>
                      <a:lumOff val="50000"/>
                    </a:schemeClr>
                  </a:solidFill>
                </a:rPr>
                <a:t>first 30 day free</a:t>
              </a:r>
            </a:p>
          </p:txBody>
        </p:sp>
        <p:sp>
          <p:nvSpPr>
            <p:cNvPr id="7" name="Title 13"/>
            <p:cNvSpPr txBox="1">
              <a:spLocks/>
            </p:cNvSpPr>
            <p:nvPr/>
          </p:nvSpPr>
          <p:spPr>
            <a:xfrm>
              <a:off x="1000108" y="1616251"/>
              <a:ext cx="1422170" cy="323165"/>
            </a:xfrm>
            <a:prstGeom prst="rect">
              <a:avLst/>
            </a:prstGeom>
          </p:spPr>
          <p:txBody>
            <a:bodyPr vert="horz" lIns="121920" tIns="60960" rIns="121920" bIns="6096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2000" dirty="0">
                  <a:latin typeface="+mn-lt"/>
                </a:rPr>
                <a:t>Starter</a:t>
              </a:r>
            </a:p>
          </p:txBody>
        </p:sp>
        <p:cxnSp>
          <p:nvCxnSpPr>
            <p:cNvPr id="8" name="Straight Connector 7"/>
            <p:cNvCxnSpPr/>
            <p:nvPr/>
          </p:nvCxnSpPr>
          <p:spPr>
            <a:xfrm>
              <a:off x="888555" y="2005630"/>
              <a:ext cx="1645276"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88555" y="2034890"/>
              <a:ext cx="1645276"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3719921" y="2137583"/>
            <a:ext cx="2193701" cy="2879932"/>
            <a:chOff x="888555" y="1518341"/>
            <a:chExt cx="1645276" cy="2159949"/>
          </a:xfrm>
        </p:grpSpPr>
        <p:sp>
          <p:nvSpPr>
            <p:cNvPr id="11" name="Rounded Rectangle 10"/>
            <p:cNvSpPr/>
            <p:nvPr/>
          </p:nvSpPr>
          <p:spPr>
            <a:xfrm>
              <a:off x="888555" y="1518341"/>
              <a:ext cx="1645276" cy="2159949"/>
            </a:xfrm>
            <a:prstGeom prst="roundRect">
              <a:avLst>
                <a:gd name="adj" fmla="val 4218"/>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Content Placeholder 2"/>
            <p:cNvSpPr txBox="1">
              <a:spLocks/>
            </p:cNvSpPr>
            <p:nvPr/>
          </p:nvSpPr>
          <p:spPr>
            <a:xfrm>
              <a:off x="973456" y="2049520"/>
              <a:ext cx="1475474" cy="1386326"/>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None/>
              </a:pPr>
              <a:r>
                <a:rPr lang="en-US" dirty="0">
                  <a:solidFill>
                    <a:schemeClr val="tx1">
                      <a:lumMod val="50000"/>
                      <a:lumOff val="50000"/>
                    </a:schemeClr>
                  </a:solidFill>
                </a:rPr>
                <a:t>86,000 messages </a:t>
              </a:r>
              <a:br>
                <a:rPr lang="en-US" dirty="0">
                  <a:solidFill>
                    <a:schemeClr val="tx1">
                      <a:lumMod val="50000"/>
                      <a:lumOff val="50000"/>
                    </a:schemeClr>
                  </a:solidFill>
                </a:rPr>
              </a:br>
              <a:r>
                <a:rPr lang="en-US" b="1" dirty="0">
                  <a:solidFill>
                    <a:schemeClr val="tx1">
                      <a:lumMod val="50000"/>
                      <a:lumOff val="50000"/>
                    </a:schemeClr>
                  </a:solidFill>
                </a:rPr>
                <a:t>unlimited</a:t>
              </a:r>
              <a:r>
                <a:rPr lang="en-US" dirty="0">
                  <a:solidFill>
                    <a:schemeClr val="tx1">
                      <a:lumMod val="50000"/>
                      <a:lumOff val="50000"/>
                    </a:schemeClr>
                  </a:solidFill>
                </a:rPr>
                <a:t> data </a:t>
              </a:r>
              <a:br>
                <a:rPr lang="en-US" dirty="0">
                  <a:solidFill>
                    <a:schemeClr val="tx1">
                      <a:lumMod val="50000"/>
                      <a:lumOff val="50000"/>
                    </a:schemeClr>
                  </a:solidFill>
                </a:rPr>
              </a:br>
              <a:r>
                <a:rPr lang="en-US" b="1" dirty="0">
                  <a:solidFill>
                    <a:schemeClr val="tx1">
                      <a:lumMod val="50000"/>
                      <a:lumOff val="50000"/>
                    </a:schemeClr>
                  </a:solidFill>
                </a:rPr>
                <a:t>unlimited</a:t>
              </a:r>
              <a:r>
                <a:rPr lang="en-US" dirty="0">
                  <a:solidFill>
                    <a:schemeClr val="tx1">
                      <a:lumMod val="50000"/>
                      <a:lumOff val="50000"/>
                    </a:schemeClr>
                  </a:solidFill>
                </a:rPr>
                <a:t> users </a:t>
              </a:r>
              <a:br>
                <a:rPr lang="en-US" dirty="0">
                  <a:solidFill>
                    <a:schemeClr val="tx1">
                      <a:lumMod val="50000"/>
                      <a:lumOff val="50000"/>
                    </a:schemeClr>
                  </a:solidFill>
                </a:rPr>
              </a:br>
              <a:r>
                <a:rPr lang="en-US" dirty="0">
                  <a:solidFill>
                    <a:schemeClr val="tx1">
                      <a:lumMod val="50000"/>
                      <a:lumOff val="50000"/>
                    </a:schemeClr>
                  </a:solidFill>
                </a:rPr>
                <a:t>first 30 day free</a:t>
              </a:r>
            </a:p>
          </p:txBody>
        </p:sp>
        <p:sp>
          <p:nvSpPr>
            <p:cNvPr id="13" name="Title 13"/>
            <p:cNvSpPr txBox="1">
              <a:spLocks/>
            </p:cNvSpPr>
            <p:nvPr/>
          </p:nvSpPr>
          <p:spPr>
            <a:xfrm>
              <a:off x="1000108" y="1616251"/>
              <a:ext cx="1422170" cy="323165"/>
            </a:xfrm>
            <a:prstGeom prst="rect">
              <a:avLst/>
            </a:prstGeom>
          </p:spPr>
          <p:txBody>
            <a:bodyPr vert="horz" lIns="121920" tIns="60960" rIns="121920" bIns="6096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2000" dirty="0">
                  <a:latin typeface="+mn-lt"/>
                </a:rPr>
                <a:t>Professional</a:t>
              </a:r>
            </a:p>
          </p:txBody>
        </p:sp>
        <p:cxnSp>
          <p:nvCxnSpPr>
            <p:cNvPr id="14" name="Straight Connector 13"/>
            <p:cNvCxnSpPr/>
            <p:nvPr/>
          </p:nvCxnSpPr>
          <p:spPr>
            <a:xfrm>
              <a:off x="888555" y="2005630"/>
              <a:ext cx="1645276"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888555" y="2034890"/>
              <a:ext cx="164527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6" name="Group 15"/>
          <p:cNvGrpSpPr/>
          <p:nvPr/>
        </p:nvGrpSpPr>
        <p:grpSpPr>
          <a:xfrm>
            <a:off x="6312209" y="2137584"/>
            <a:ext cx="2193701" cy="2879932"/>
            <a:chOff x="888555" y="1518341"/>
            <a:chExt cx="1645276" cy="2159949"/>
          </a:xfrm>
        </p:grpSpPr>
        <p:sp>
          <p:nvSpPr>
            <p:cNvPr id="17" name="Rounded Rectangle 16"/>
            <p:cNvSpPr/>
            <p:nvPr/>
          </p:nvSpPr>
          <p:spPr>
            <a:xfrm>
              <a:off x="888555" y="1518341"/>
              <a:ext cx="1645276" cy="2159949"/>
            </a:xfrm>
            <a:prstGeom prst="roundRect">
              <a:avLst>
                <a:gd name="adj" fmla="val 4218"/>
              </a:avLst>
            </a:prstGeom>
            <a:no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8" name="Content Placeholder 2"/>
            <p:cNvSpPr txBox="1">
              <a:spLocks/>
            </p:cNvSpPr>
            <p:nvPr/>
          </p:nvSpPr>
          <p:spPr>
            <a:xfrm>
              <a:off x="973456" y="2049520"/>
              <a:ext cx="1475474" cy="1386326"/>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None/>
              </a:pPr>
              <a:r>
                <a:rPr lang="en-US" dirty="0">
                  <a:solidFill>
                    <a:schemeClr val="tx1">
                      <a:lumMod val="50000"/>
                      <a:lumOff val="50000"/>
                    </a:schemeClr>
                  </a:solidFill>
                </a:rPr>
                <a:t>86,000 messages </a:t>
              </a:r>
              <a:br>
                <a:rPr lang="en-US" dirty="0">
                  <a:solidFill>
                    <a:schemeClr val="tx1">
                      <a:lumMod val="50000"/>
                      <a:lumOff val="50000"/>
                    </a:schemeClr>
                  </a:solidFill>
                </a:rPr>
              </a:br>
              <a:r>
                <a:rPr lang="en-US" b="1" dirty="0">
                  <a:solidFill>
                    <a:schemeClr val="tx1">
                      <a:lumMod val="50000"/>
                      <a:lumOff val="50000"/>
                    </a:schemeClr>
                  </a:solidFill>
                </a:rPr>
                <a:t>unlimited</a:t>
              </a:r>
              <a:r>
                <a:rPr lang="en-US" dirty="0">
                  <a:solidFill>
                    <a:schemeClr val="tx1">
                      <a:lumMod val="50000"/>
                      <a:lumOff val="50000"/>
                    </a:schemeClr>
                  </a:solidFill>
                </a:rPr>
                <a:t> data </a:t>
              </a:r>
              <a:br>
                <a:rPr lang="en-US" dirty="0">
                  <a:solidFill>
                    <a:schemeClr val="tx1">
                      <a:lumMod val="50000"/>
                      <a:lumOff val="50000"/>
                    </a:schemeClr>
                  </a:solidFill>
                </a:rPr>
              </a:br>
              <a:r>
                <a:rPr lang="en-US" b="1" dirty="0">
                  <a:solidFill>
                    <a:schemeClr val="tx1">
                      <a:lumMod val="50000"/>
                      <a:lumOff val="50000"/>
                    </a:schemeClr>
                  </a:solidFill>
                </a:rPr>
                <a:t>unlimited</a:t>
              </a:r>
              <a:r>
                <a:rPr lang="en-US" dirty="0">
                  <a:solidFill>
                    <a:schemeClr val="tx1">
                      <a:lumMod val="50000"/>
                      <a:lumOff val="50000"/>
                    </a:schemeClr>
                  </a:solidFill>
                </a:rPr>
                <a:t> users </a:t>
              </a:r>
              <a:br>
                <a:rPr lang="en-US" dirty="0">
                  <a:solidFill>
                    <a:schemeClr val="tx1">
                      <a:lumMod val="50000"/>
                      <a:lumOff val="50000"/>
                    </a:schemeClr>
                  </a:solidFill>
                </a:rPr>
              </a:br>
              <a:r>
                <a:rPr lang="en-US" dirty="0">
                  <a:solidFill>
                    <a:schemeClr val="tx1">
                      <a:lumMod val="50000"/>
                      <a:lumOff val="50000"/>
                    </a:schemeClr>
                  </a:solidFill>
                </a:rPr>
                <a:t>first 30 day free</a:t>
              </a:r>
            </a:p>
          </p:txBody>
        </p:sp>
        <p:sp>
          <p:nvSpPr>
            <p:cNvPr id="19" name="Title 13"/>
            <p:cNvSpPr txBox="1">
              <a:spLocks/>
            </p:cNvSpPr>
            <p:nvPr/>
          </p:nvSpPr>
          <p:spPr>
            <a:xfrm>
              <a:off x="1000108" y="1616251"/>
              <a:ext cx="1422170" cy="323165"/>
            </a:xfrm>
            <a:prstGeom prst="rect">
              <a:avLst/>
            </a:prstGeom>
          </p:spPr>
          <p:txBody>
            <a:bodyPr vert="horz" lIns="121920" tIns="60960" rIns="121920" bIns="6096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2000" dirty="0">
                  <a:latin typeface="+mn-lt"/>
                </a:rPr>
                <a:t>Business</a:t>
              </a:r>
            </a:p>
          </p:txBody>
        </p:sp>
        <p:cxnSp>
          <p:nvCxnSpPr>
            <p:cNvPr id="20" name="Straight Connector 19"/>
            <p:cNvCxnSpPr/>
            <p:nvPr/>
          </p:nvCxnSpPr>
          <p:spPr>
            <a:xfrm>
              <a:off x="888555" y="2005630"/>
              <a:ext cx="164527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888555" y="2034890"/>
              <a:ext cx="1645276"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22" name="Group 21"/>
          <p:cNvGrpSpPr/>
          <p:nvPr/>
        </p:nvGrpSpPr>
        <p:grpSpPr>
          <a:xfrm>
            <a:off x="8904497" y="2137584"/>
            <a:ext cx="2193701" cy="2879932"/>
            <a:chOff x="888555" y="1518341"/>
            <a:chExt cx="1645276" cy="2159949"/>
          </a:xfrm>
        </p:grpSpPr>
        <p:sp>
          <p:nvSpPr>
            <p:cNvPr id="23" name="Rounded Rectangle 22"/>
            <p:cNvSpPr/>
            <p:nvPr/>
          </p:nvSpPr>
          <p:spPr>
            <a:xfrm>
              <a:off x="888555" y="1518341"/>
              <a:ext cx="1645276" cy="2159949"/>
            </a:xfrm>
            <a:prstGeom prst="roundRect">
              <a:avLst>
                <a:gd name="adj" fmla="val 4218"/>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4" name="Content Placeholder 2"/>
            <p:cNvSpPr txBox="1">
              <a:spLocks/>
            </p:cNvSpPr>
            <p:nvPr/>
          </p:nvSpPr>
          <p:spPr>
            <a:xfrm>
              <a:off x="973456" y="2049520"/>
              <a:ext cx="1475474" cy="1386326"/>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None/>
              </a:pPr>
              <a:r>
                <a:rPr lang="en-US" dirty="0">
                  <a:solidFill>
                    <a:schemeClr val="tx1">
                      <a:lumMod val="50000"/>
                      <a:lumOff val="50000"/>
                    </a:schemeClr>
                  </a:solidFill>
                </a:rPr>
                <a:t>86,000 messages </a:t>
              </a:r>
              <a:br>
                <a:rPr lang="en-US" dirty="0">
                  <a:solidFill>
                    <a:schemeClr val="tx1">
                      <a:lumMod val="50000"/>
                      <a:lumOff val="50000"/>
                    </a:schemeClr>
                  </a:solidFill>
                </a:rPr>
              </a:br>
              <a:r>
                <a:rPr lang="en-US" b="1" dirty="0">
                  <a:solidFill>
                    <a:schemeClr val="tx1">
                      <a:lumMod val="50000"/>
                      <a:lumOff val="50000"/>
                    </a:schemeClr>
                  </a:solidFill>
                </a:rPr>
                <a:t>unlimited</a:t>
              </a:r>
              <a:r>
                <a:rPr lang="en-US" dirty="0">
                  <a:solidFill>
                    <a:schemeClr val="tx1">
                      <a:lumMod val="50000"/>
                      <a:lumOff val="50000"/>
                    </a:schemeClr>
                  </a:solidFill>
                </a:rPr>
                <a:t> data </a:t>
              </a:r>
              <a:br>
                <a:rPr lang="en-US" dirty="0">
                  <a:solidFill>
                    <a:schemeClr val="tx1">
                      <a:lumMod val="50000"/>
                      <a:lumOff val="50000"/>
                    </a:schemeClr>
                  </a:solidFill>
                </a:rPr>
              </a:br>
              <a:r>
                <a:rPr lang="en-US" b="1" dirty="0">
                  <a:solidFill>
                    <a:schemeClr val="tx1">
                      <a:lumMod val="50000"/>
                      <a:lumOff val="50000"/>
                    </a:schemeClr>
                  </a:solidFill>
                </a:rPr>
                <a:t>unlimited</a:t>
              </a:r>
              <a:r>
                <a:rPr lang="en-US" dirty="0">
                  <a:solidFill>
                    <a:schemeClr val="tx1">
                      <a:lumMod val="50000"/>
                      <a:lumOff val="50000"/>
                    </a:schemeClr>
                  </a:solidFill>
                </a:rPr>
                <a:t> users </a:t>
              </a:r>
              <a:br>
                <a:rPr lang="en-US" dirty="0">
                  <a:solidFill>
                    <a:schemeClr val="tx1">
                      <a:lumMod val="50000"/>
                      <a:lumOff val="50000"/>
                    </a:schemeClr>
                  </a:solidFill>
                </a:rPr>
              </a:br>
              <a:r>
                <a:rPr lang="en-US" dirty="0">
                  <a:solidFill>
                    <a:schemeClr val="tx1">
                      <a:lumMod val="50000"/>
                      <a:lumOff val="50000"/>
                    </a:schemeClr>
                  </a:solidFill>
                </a:rPr>
                <a:t>first 30 day free</a:t>
              </a:r>
            </a:p>
          </p:txBody>
        </p:sp>
        <p:sp>
          <p:nvSpPr>
            <p:cNvPr id="25" name="Title 13"/>
            <p:cNvSpPr txBox="1">
              <a:spLocks/>
            </p:cNvSpPr>
            <p:nvPr/>
          </p:nvSpPr>
          <p:spPr>
            <a:xfrm>
              <a:off x="996710" y="1601221"/>
              <a:ext cx="1422170" cy="323165"/>
            </a:xfrm>
            <a:prstGeom prst="rect">
              <a:avLst/>
            </a:prstGeom>
          </p:spPr>
          <p:txBody>
            <a:bodyPr vert="horz" lIns="121920" tIns="60960" rIns="121920" bIns="6096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2000" dirty="0">
                  <a:latin typeface="+mn-lt"/>
                </a:rPr>
                <a:t>Success</a:t>
              </a:r>
            </a:p>
          </p:txBody>
        </p:sp>
        <p:cxnSp>
          <p:nvCxnSpPr>
            <p:cNvPr id="26" name="Straight Connector 25"/>
            <p:cNvCxnSpPr/>
            <p:nvPr/>
          </p:nvCxnSpPr>
          <p:spPr>
            <a:xfrm>
              <a:off x="888555" y="2005630"/>
              <a:ext cx="1645276"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888555" y="2034890"/>
              <a:ext cx="1645276" cy="0"/>
            </a:xfrm>
            <a:prstGeom prst="line">
              <a:avLst/>
            </a:prstGeom>
            <a:ln w="2540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28" name="椭圆 80"/>
          <p:cNvSpPr/>
          <p:nvPr/>
        </p:nvSpPr>
        <p:spPr bwMode="auto">
          <a:xfrm>
            <a:off x="1482578" y="4410560"/>
            <a:ext cx="1503268" cy="378829"/>
          </a:xfrm>
          <a:prstGeom prst="roundRect">
            <a:avLst/>
          </a:prstGeom>
          <a:solidFill>
            <a:schemeClr val="accent1"/>
          </a:solidFill>
          <a:ln w="25400" cap="flat" cmpd="sng" algn="ctr">
            <a:noFill/>
            <a:prstDash val="solid"/>
          </a:ln>
          <a:effectLst>
            <a:innerShdw blurRad="63500" dist="25400" dir="18660000">
              <a:prstClr val="black">
                <a:alpha val="35000"/>
              </a:prstClr>
            </a:innerShdw>
          </a:effec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vi-VN" altLang="zh-CN" sz="1800" b="0" i="0" u="none" strike="noStrike" kern="0" cap="none" spc="0" normalizeH="0" baseline="0" noProof="0" dirty="0">
                <a:ln>
                  <a:noFill/>
                </a:ln>
                <a:solidFill>
                  <a:srgbClr val="FFFFFF"/>
                </a:solidFill>
                <a:effectLst/>
                <a:uLnTx/>
                <a:uFillTx/>
                <a:latin typeface="Arial" panose="020B0604020202020204" pitchFamily="34" charset="0"/>
                <a:ea typeface="宋体" panose="02010600030101010101" pitchFamily="2" charset="-122"/>
              </a:rPr>
              <a:t>2012</a:t>
            </a:r>
            <a:endParaRPr kumimoji="0" lang="zh-CN" altLang="en-US" sz="1800" b="0" i="0" u="none" strike="noStrike" kern="0" cap="none" spc="0" normalizeH="0" baseline="0" noProof="0" dirty="0">
              <a:ln>
                <a:noFill/>
              </a:ln>
              <a:solidFill>
                <a:srgbClr val="FFFFFF"/>
              </a:solidFill>
              <a:effectLst/>
              <a:uLnTx/>
              <a:uFillTx/>
              <a:latin typeface="Arial" panose="020B0604020202020204" pitchFamily="34" charset="0"/>
              <a:ea typeface="宋体" panose="02010600030101010101" pitchFamily="2" charset="-122"/>
            </a:endParaRPr>
          </a:p>
        </p:txBody>
      </p:sp>
      <p:sp>
        <p:nvSpPr>
          <p:cNvPr id="29" name="椭圆 80"/>
          <p:cNvSpPr/>
          <p:nvPr/>
        </p:nvSpPr>
        <p:spPr bwMode="auto">
          <a:xfrm>
            <a:off x="4074865" y="4411577"/>
            <a:ext cx="1503268" cy="378829"/>
          </a:xfrm>
          <a:prstGeom prst="roundRect">
            <a:avLst/>
          </a:prstGeom>
          <a:solidFill>
            <a:schemeClr val="accent2"/>
          </a:solidFill>
          <a:ln w="25400" cap="flat" cmpd="sng" algn="ctr">
            <a:noFill/>
            <a:prstDash val="solid"/>
          </a:ln>
          <a:effectLst>
            <a:innerShdw blurRad="63500" dist="25400" dir="18660000">
              <a:prstClr val="black">
                <a:alpha val="35000"/>
              </a:prstClr>
            </a:innerShdw>
          </a:effec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vi-VN" altLang="zh-CN"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rPr>
              <a:t>2013</a:t>
            </a: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30" name="椭圆 80"/>
          <p:cNvSpPr/>
          <p:nvPr/>
        </p:nvSpPr>
        <p:spPr bwMode="auto">
          <a:xfrm>
            <a:off x="6667153" y="4410560"/>
            <a:ext cx="1503268" cy="378829"/>
          </a:xfrm>
          <a:prstGeom prst="roundRect">
            <a:avLst/>
          </a:prstGeom>
          <a:solidFill>
            <a:schemeClr val="accent3"/>
          </a:solidFill>
          <a:ln w="25400" cap="flat" cmpd="sng" algn="ctr">
            <a:noFill/>
            <a:prstDash val="solid"/>
          </a:ln>
          <a:effectLst>
            <a:innerShdw blurRad="63500" dist="25400" dir="18660000">
              <a:prstClr val="black">
                <a:alpha val="35000"/>
              </a:prstClr>
            </a:innerShdw>
          </a:effec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vi-VN" altLang="zh-CN"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rPr>
              <a:t>2014</a:t>
            </a: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31" name="椭圆 80"/>
          <p:cNvSpPr/>
          <p:nvPr/>
        </p:nvSpPr>
        <p:spPr bwMode="auto">
          <a:xfrm>
            <a:off x="9254911" y="4410560"/>
            <a:ext cx="1503268" cy="378829"/>
          </a:xfrm>
          <a:prstGeom prst="roundRect">
            <a:avLst/>
          </a:prstGeom>
          <a:solidFill>
            <a:schemeClr val="accent4"/>
          </a:solidFill>
          <a:ln w="25400" cap="flat" cmpd="sng" algn="ctr">
            <a:noFill/>
            <a:prstDash val="solid"/>
          </a:ln>
          <a:effectLst>
            <a:innerShdw blurRad="63500" dist="25400" dir="18660000">
              <a:prstClr val="black">
                <a:alpha val="35000"/>
              </a:prstClr>
            </a:innerShdw>
          </a:effec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vi-VN" altLang="zh-CN"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rPr>
              <a:t>2015</a:t>
            </a:r>
            <a:endParaRPr kumimoji="0" lang="zh-CN" altLang="en-US" sz="1800" b="0" i="0" u="none" strike="noStrike" kern="0" cap="none" spc="0" normalizeH="0" baseline="0" noProof="0">
              <a:ln>
                <a:noFill/>
              </a:ln>
              <a:solidFill>
                <a:srgbClr val="FFFFFF"/>
              </a:solidFill>
              <a:effectLst/>
              <a:uLnTx/>
              <a:uFillTx/>
              <a:latin typeface="Arial" panose="020B0604020202020204" pitchFamily="34" charset="0"/>
              <a:ea typeface="宋体" panose="02010600030101010101" pitchFamily="2" charset="-122"/>
            </a:endParaRPr>
          </a:p>
        </p:txBody>
      </p:sp>
      <p:sp>
        <p:nvSpPr>
          <p:cNvPr id="32" name="Content Placeholder 2"/>
          <p:cNvSpPr txBox="1">
            <a:spLocks/>
          </p:cNvSpPr>
          <p:nvPr/>
        </p:nvSpPr>
        <p:spPr>
          <a:xfrm>
            <a:off x="720708" y="5444961"/>
            <a:ext cx="10657184" cy="81403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dirty="0" err="1">
                <a:solidFill>
                  <a:schemeClr val="tx1">
                    <a:lumMod val="50000"/>
                    <a:lumOff val="50000"/>
                  </a:schemeClr>
                </a:solidFill>
              </a:rPr>
              <a:t>Lorem</a:t>
            </a:r>
            <a:r>
              <a:rPr lang="en-US" dirty="0">
                <a:solidFill>
                  <a:schemeClr val="tx1">
                    <a:lumMod val="50000"/>
                    <a:lumOff val="50000"/>
                  </a:schemeClr>
                </a:solidFill>
              </a:rPr>
              <a:t> </a:t>
            </a:r>
            <a:r>
              <a:rPr lang="en-US" dirty="0" err="1">
                <a:solidFill>
                  <a:schemeClr val="tx1">
                    <a:lumMod val="50000"/>
                    <a:lumOff val="50000"/>
                  </a:schemeClr>
                </a:solidFill>
              </a:rPr>
              <a:t>ipsum</a:t>
            </a:r>
            <a:r>
              <a:rPr lang="en-US" dirty="0">
                <a:solidFill>
                  <a:schemeClr val="tx1">
                    <a:lumMod val="50000"/>
                    <a:lumOff val="50000"/>
                  </a:schemeClr>
                </a:solidFill>
              </a:rPr>
              <a:t> dolor sit </a:t>
            </a:r>
            <a:r>
              <a:rPr lang="en-US" dirty="0" err="1">
                <a:solidFill>
                  <a:schemeClr val="tx1">
                    <a:lumMod val="50000"/>
                    <a:lumOff val="50000"/>
                  </a:schemeClr>
                </a:solidFill>
              </a:rPr>
              <a:t>amet</a:t>
            </a:r>
            <a:r>
              <a:rPr lang="en-US" dirty="0">
                <a:solidFill>
                  <a:schemeClr val="tx1">
                    <a:lumMod val="50000"/>
                    <a:lumOff val="50000"/>
                  </a:schemeClr>
                </a:solidFill>
              </a:rPr>
              <a:t>, </a:t>
            </a:r>
            <a:r>
              <a:rPr lang="en-US" dirty="0" err="1">
                <a:solidFill>
                  <a:schemeClr val="tx1">
                    <a:lumMod val="50000"/>
                    <a:lumOff val="50000"/>
                  </a:schemeClr>
                </a:solidFill>
              </a:rPr>
              <a:t>consectetur</a:t>
            </a:r>
            <a:r>
              <a:rPr lang="en-US" dirty="0">
                <a:solidFill>
                  <a:schemeClr val="tx1">
                    <a:lumMod val="50000"/>
                    <a:lumOff val="50000"/>
                  </a:schemeClr>
                </a:solidFill>
              </a:rPr>
              <a:t> </a:t>
            </a:r>
            <a:r>
              <a:rPr lang="en-US" dirty="0" err="1">
                <a:solidFill>
                  <a:schemeClr val="tx1">
                    <a:lumMod val="50000"/>
                    <a:lumOff val="50000"/>
                  </a:schemeClr>
                </a:solidFill>
              </a:rPr>
              <a:t>adipiscing</a:t>
            </a:r>
            <a:r>
              <a:rPr lang="en-US" dirty="0">
                <a:solidFill>
                  <a:schemeClr val="tx1">
                    <a:lumMod val="50000"/>
                    <a:lumOff val="50000"/>
                  </a:schemeClr>
                </a:solidFill>
              </a:rPr>
              <a:t> </a:t>
            </a:r>
            <a:r>
              <a:rPr lang="en-US" dirty="0" err="1">
                <a:solidFill>
                  <a:schemeClr val="tx1">
                    <a:lumMod val="50000"/>
                    <a:lumOff val="50000"/>
                  </a:schemeClr>
                </a:solidFill>
              </a:rPr>
              <a:t>elit</a:t>
            </a:r>
            <a:r>
              <a:rPr lang="en-US" dirty="0">
                <a:solidFill>
                  <a:schemeClr val="tx1">
                    <a:lumMod val="50000"/>
                    <a:lumOff val="50000"/>
                  </a:schemeClr>
                </a:solidFill>
              </a:rPr>
              <a:t>. </a:t>
            </a:r>
            <a:r>
              <a:rPr lang="en-US" dirty="0" err="1">
                <a:solidFill>
                  <a:schemeClr val="tx1">
                    <a:lumMod val="50000"/>
                    <a:lumOff val="50000"/>
                  </a:schemeClr>
                </a:solidFill>
              </a:rPr>
              <a:t>Curabitur</a:t>
            </a:r>
            <a:r>
              <a:rPr lang="en-US" dirty="0">
                <a:solidFill>
                  <a:schemeClr val="tx1">
                    <a:lumMod val="50000"/>
                    <a:lumOff val="50000"/>
                  </a:schemeClr>
                </a:solidFill>
              </a:rPr>
              <a:t> </a:t>
            </a:r>
            <a:r>
              <a:rPr lang="en-US" dirty="0" err="1">
                <a:solidFill>
                  <a:schemeClr val="tx1">
                    <a:lumMod val="50000"/>
                    <a:lumOff val="50000"/>
                  </a:schemeClr>
                </a:solidFill>
              </a:rPr>
              <a:t>elementum</a:t>
            </a:r>
            <a:r>
              <a:rPr lang="en-US" dirty="0">
                <a:solidFill>
                  <a:schemeClr val="tx1">
                    <a:lumMod val="50000"/>
                    <a:lumOff val="50000"/>
                  </a:schemeClr>
                </a:solidFill>
              </a:rPr>
              <a:t> </a:t>
            </a:r>
            <a:r>
              <a:rPr lang="en-US" dirty="0" err="1">
                <a:solidFill>
                  <a:schemeClr val="tx1">
                    <a:lumMod val="50000"/>
                    <a:lumOff val="50000"/>
                  </a:schemeClr>
                </a:solidFill>
              </a:rPr>
              <a:t>posuere</a:t>
            </a:r>
            <a:r>
              <a:rPr lang="en-US" dirty="0">
                <a:solidFill>
                  <a:schemeClr val="tx1">
                    <a:lumMod val="50000"/>
                    <a:lumOff val="50000"/>
                  </a:schemeClr>
                </a:solidFill>
              </a:rPr>
              <a:t> </a:t>
            </a:r>
            <a:r>
              <a:rPr lang="en-US" dirty="0" err="1">
                <a:solidFill>
                  <a:schemeClr val="tx1">
                    <a:lumMod val="50000"/>
                    <a:lumOff val="50000"/>
                  </a:schemeClr>
                </a:solidFill>
              </a:rPr>
              <a:t>pretium</a:t>
            </a:r>
            <a:r>
              <a:rPr lang="en-US" dirty="0">
                <a:solidFill>
                  <a:schemeClr val="tx1">
                    <a:lumMod val="50000"/>
                    <a:lumOff val="50000"/>
                  </a:schemeClr>
                </a:solidFill>
              </a:rPr>
              <a:t>. </a:t>
            </a:r>
            <a:r>
              <a:rPr lang="en-US" dirty="0" err="1">
                <a:solidFill>
                  <a:schemeClr val="tx1">
                    <a:lumMod val="50000"/>
                    <a:lumOff val="50000"/>
                  </a:schemeClr>
                </a:solidFill>
              </a:rPr>
              <a:t>Quisque</a:t>
            </a:r>
            <a:r>
              <a:rPr lang="en-US" dirty="0">
                <a:solidFill>
                  <a:schemeClr val="tx1">
                    <a:lumMod val="50000"/>
                    <a:lumOff val="50000"/>
                  </a:schemeClr>
                </a:solidFill>
              </a:rPr>
              <a:t> </a:t>
            </a:r>
            <a:r>
              <a:rPr lang="en-US" dirty="0" err="1">
                <a:solidFill>
                  <a:schemeClr val="tx1">
                    <a:lumMod val="50000"/>
                    <a:lumOff val="50000"/>
                  </a:schemeClr>
                </a:solidFill>
              </a:rPr>
              <a:t>nibh</a:t>
            </a:r>
            <a:r>
              <a:rPr lang="en-US" dirty="0">
                <a:solidFill>
                  <a:schemeClr val="tx1">
                    <a:lumMod val="50000"/>
                    <a:lumOff val="50000"/>
                  </a:schemeClr>
                </a:solidFill>
              </a:rPr>
              <a:t> dolor, </a:t>
            </a:r>
            <a:r>
              <a:rPr lang="en-US" dirty="0" err="1">
                <a:solidFill>
                  <a:schemeClr val="tx1">
                    <a:lumMod val="50000"/>
                    <a:lumOff val="50000"/>
                  </a:schemeClr>
                </a:solidFill>
              </a:rPr>
              <a:t>dignissim</a:t>
            </a:r>
            <a:r>
              <a:rPr lang="en-US" dirty="0">
                <a:solidFill>
                  <a:schemeClr val="tx1">
                    <a:lumMod val="50000"/>
                    <a:lumOff val="50000"/>
                  </a:schemeClr>
                </a:solidFill>
              </a:rPr>
              <a:t> ac </a:t>
            </a:r>
            <a:r>
              <a:rPr lang="en-US" dirty="0" err="1">
                <a:solidFill>
                  <a:schemeClr val="tx1">
                    <a:lumMod val="50000"/>
                    <a:lumOff val="50000"/>
                  </a:schemeClr>
                </a:solidFill>
              </a:rPr>
              <a:t>dignissim</a:t>
            </a:r>
            <a:r>
              <a:rPr lang="en-US" dirty="0">
                <a:solidFill>
                  <a:schemeClr val="tx1">
                    <a:lumMod val="50000"/>
                    <a:lumOff val="50000"/>
                  </a:schemeClr>
                </a:solidFill>
              </a:rPr>
              <a:t> </a:t>
            </a:r>
            <a:r>
              <a:rPr lang="en-US" dirty="0" err="1">
                <a:solidFill>
                  <a:schemeClr val="tx1">
                    <a:lumMod val="50000"/>
                    <a:lumOff val="50000"/>
                  </a:schemeClr>
                </a:solidFill>
              </a:rPr>
              <a:t>ut</a:t>
            </a:r>
            <a:r>
              <a:rPr lang="en-US" dirty="0">
                <a:solidFill>
                  <a:schemeClr val="tx1">
                    <a:lumMod val="50000"/>
                    <a:lumOff val="50000"/>
                  </a:schemeClr>
                </a:solidFill>
              </a:rPr>
              <a:t>, </a:t>
            </a:r>
            <a:r>
              <a:rPr lang="en-US" dirty="0" err="1">
                <a:solidFill>
                  <a:schemeClr val="tx1">
                    <a:lumMod val="50000"/>
                    <a:lumOff val="50000"/>
                  </a:schemeClr>
                </a:solidFill>
              </a:rPr>
              <a:t>luctus</a:t>
            </a:r>
            <a:r>
              <a:rPr lang="en-US" dirty="0">
                <a:solidFill>
                  <a:schemeClr val="tx1">
                    <a:lumMod val="50000"/>
                    <a:lumOff val="50000"/>
                  </a:schemeClr>
                </a:solidFill>
              </a:rPr>
              <a:t> ac </a:t>
            </a:r>
            <a:r>
              <a:rPr lang="en-US" dirty="0" err="1">
                <a:solidFill>
                  <a:schemeClr val="tx1">
                    <a:lumMod val="50000"/>
                    <a:lumOff val="50000"/>
                  </a:schemeClr>
                </a:solidFill>
              </a:rPr>
              <a:t>urna</a:t>
            </a:r>
            <a:r>
              <a:rPr lang="en-US" dirty="0">
                <a:solidFill>
                  <a:schemeClr val="tx1">
                    <a:lumMod val="50000"/>
                    <a:lumOff val="50000"/>
                  </a:schemeClr>
                </a:solidFill>
              </a:rPr>
              <a:t>. </a:t>
            </a:r>
            <a:r>
              <a:rPr lang="en-US" dirty="0" err="1">
                <a:solidFill>
                  <a:schemeClr val="tx1">
                    <a:lumMod val="50000"/>
                    <a:lumOff val="50000"/>
                  </a:schemeClr>
                </a:solidFill>
              </a:rPr>
              <a:t>Aliquam</a:t>
            </a:r>
            <a:r>
              <a:rPr lang="en-US" dirty="0">
                <a:solidFill>
                  <a:schemeClr val="tx1">
                    <a:lumMod val="50000"/>
                    <a:lumOff val="50000"/>
                  </a:schemeClr>
                </a:solidFill>
              </a:rPr>
              <a:t> </a:t>
            </a:r>
            <a:r>
              <a:rPr lang="en-US" dirty="0" err="1">
                <a:solidFill>
                  <a:schemeClr val="tx1">
                    <a:lumMod val="50000"/>
                    <a:lumOff val="50000"/>
                  </a:schemeClr>
                </a:solidFill>
              </a:rPr>
              <a:t>aliquet</a:t>
            </a:r>
            <a:r>
              <a:rPr lang="en-US" dirty="0">
                <a:solidFill>
                  <a:schemeClr val="tx1">
                    <a:lumMod val="50000"/>
                    <a:lumOff val="50000"/>
                  </a:schemeClr>
                </a:solidFill>
              </a:rPr>
              <a:t> non </a:t>
            </a:r>
            <a:r>
              <a:rPr lang="en-US" dirty="0" err="1">
                <a:solidFill>
                  <a:schemeClr val="tx1">
                    <a:lumMod val="50000"/>
                    <a:lumOff val="50000"/>
                  </a:schemeClr>
                </a:solidFill>
              </a:rPr>
              <a:t>massa</a:t>
            </a:r>
            <a:r>
              <a:rPr lang="en-US" dirty="0">
                <a:solidFill>
                  <a:schemeClr val="tx1">
                    <a:lumMod val="50000"/>
                    <a:lumOff val="50000"/>
                  </a:schemeClr>
                </a:solidFill>
              </a:rPr>
              <a:t> </a:t>
            </a:r>
            <a:r>
              <a:rPr lang="en-US" dirty="0" err="1">
                <a:solidFill>
                  <a:schemeClr val="tx1">
                    <a:lumMod val="50000"/>
                    <a:lumOff val="50000"/>
                  </a:schemeClr>
                </a:solidFill>
              </a:rPr>
              <a:t>quis</a:t>
            </a:r>
            <a:r>
              <a:rPr lang="en-US" dirty="0">
                <a:solidFill>
                  <a:schemeClr val="tx1">
                    <a:lumMod val="50000"/>
                    <a:lumOff val="50000"/>
                  </a:schemeClr>
                </a:solidFill>
              </a:rPr>
              <a:t> </a:t>
            </a:r>
            <a:r>
              <a:rPr lang="en-US" dirty="0" err="1">
                <a:solidFill>
                  <a:schemeClr val="tx1">
                    <a:lumMod val="50000"/>
                    <a:lumOff val="50000"/>
                  </a:schemeClr>
                </a:solidFill>
              </a:rPr>
              <a:t>tincidunt</a:t>
            </a:r>
            <a:r>
              <a:rPr lang="en-US" dirty="0">
                <a:solidFill>
                  <a:schemeClr val="tx1">
                    <a:lumMod val="50000"/>
                    <a:lumOff val="50000"/>
                  </a:schemeClr>
                </a:solidFill>
              </a:rPr>
              <a:t>. </a:t>
            </a:r>
            <a:r>
              <a:rPr lang="en-US" dirty="0" err="1">
                <a:solidFill>
                  <a:schemeClr val="tx1">
                    <a:lumMod val="50000"/>
                    <a:lumOff val="50000"/>
                  </a:schemeClr>
                </a:solidFill>
              </a:rPr>
              <a:t>Mauris</a:t>
            </a:r>
            <a:r>
              <a:rPr lang="en-US" dirty="0">
                <a:solidFill>
                  <a:schemeClr val="tx1">
                    <a:lumMod val="50000"/>
                    <a:lumOff val="50000"/>
                  </a:schemeClr>
                </a:solidFill>
              </a:rPr>
              <a:t> </a:t>
            </a:r>
            <a:r>
              <a:rPr lang="en-US" dirty="0" err="1">
                <a:solidFill>
                  <a:schemeClr val="tx1">
                    <a:lumMod val="50000"/>
                    <a:lumOff val="50000"/>
                  </a:schemeClr>
                </a:solidFill>
              </a:rPr>
              <a:t>ullamcorper</a:t>
            </a:r>
            <a:r>
              <a:rPr lang="en-US" dirty="0">
                <a:solidFill>
                  <a:schemeClr val="tx1">
                    <a:lumMod val="50000"/>
                    <a:lumOff val="50000"/>
                  </a:schemeClr>
                </a:solidFill>
              </a:rPr>
              <a:t> </a:t>
            </a:r>
            <a:r>
              <a:rPr lang="en-US" dirty="0" err="1">
                <a:solidFill>
                  <a:schemeClr val="tx1">
                    <a:lumMod val="50000"/>
                    <a:lumOff val="50000"/>
                  </a:schemeClr>
                </a:solidFill>
              </a:rPr>
              <a:t>justo</a:t>
            </a:r>
            <a:r>
              <a:rPr lang="en-US" dirty="0">
                <a:solidFill>
                  <a:schemeClr val="tx1">
                    <a:lumMod val="50000"/>
                    <a:lumOff val="50000"/>
                  </a:schemeClr>
                </a:solidFill>
              </a:rPr>
              <a:t> </a:t>
            </a:r>
            <a:r>
              <a:rPr lang="en-US" dirty="0" err="1">
                <a:solidFill>
                  <a:schemeClr val="tx1">
                    <a:lumMod val="50000"/>
                    <a:lumOff val="50000"/>
                  </a:schemeClr>
                </a:solidFill>
              </a:rPr>
              <a:t>tristique</a:t>
            </a:r>
            <a:r>
              <a:rPr lang="en-US" dirty="0">
                <a:solidFill>
                  <a:schemeClr val="tx1">
                    <a:lumMod val="50000"/>
                    <a:lumOff val="50000"/>
                  </a:schemeClr>
                </a:solidFill>
              </a:rPr>
              <a:t> dui </a:t>
            </a:r>
            <a:r>
              <a:rPr lang="en-US" dirty="0" err="1">
                <a:solidFill>
                  <a:schemeClr val="tx1">
                    <a:lumMod val="50000"/>
                    <a:lumOff val="50000"/>
                  </a:schemeClr>
                </a:solidFill>
              </a:rPr>
              <a:t>posuere</a:t>
            </a:r>
            <a:r>
              <a:rPr lang="en-US" dirty="0">
                <a:solidFill>
                  <a:schemeClr val="tx1">
                    <a:lumMod val="50000"/>
                    <a:lumOff val="50000"/>
                  </a:schemeClr>
                </a:solidFill>
              </a:rPr>
              <a:t> </a:t>
            </a:r>
            <a:r>
              <a:rPr lang="en-US" dirty="0" err="1">
                <a:solidFill>
                  <a:schemeClr val="tx1">
                    <a:lumMod val="50000"/>
                    <a:lumOff val="50000"/>
                  </a:schemeClr>
                </a:solidFill>
              </a:rPr>
              <a:t>tincidunt</a:t>
            </a:r>
            <a:r>
              <a:rPr lang="en-US" dirty="0">
                <a:solidFill>
                  <a:schemeClr val="tx1">
                    <a:lumMod val="50000"/>
                    <a:lumOff val="50000"/>
                  </a:schemeClr>
                </a:solidFill>
              </a:rPr>
              <a:t>. In </a:t>
            </a:r>
            <a:r>
              <a:rPr lang="en-US" dirty="0" err="1">
                <a:solidFill>
                  <a:schemeClr val="tx1">
                    <a:lumMod val="50000"/>
                    <a:lumOff val="50000"/>
                  </a:schemeClr>
                </a:solidFill>
              </a:rPr>
              <a:t>nec</a:t>
            </a:r>
            <a:r>
              <a:rPr lang="en-US" dirty="0">
                <a:solidFill>
                  <a:schemeClr val="tx1">
                    <a:lumMod val="50000"/>
                    <a:lumOff val="50000"/>
                  </a:schemeClr>
                </a:solidFill>
              </a:rPr>
              <a:t> lacus </a:t>
            </a:r>
            <a:r>
              <a:rPr lang="en-US" dirty="0" err="1">
                <a:solidFill>
                  <a:schemeClr val="tx1">
                    <a:lumMod val="50000"/>
                    <a:lumOff val="50000"/>
                  </a:schemeClr>
                </a:solidFill>
              </a:rPr>
              <a:t>laoreet</a:t>
            </a:r>
            <a:r>
              <a:rPr lang="en-US" dirty="0">
                <a:solidFill>
                  <a:schemeClr val="tx1">
                    <a:lumMod val="50000"/>
                    <a:lumOff val="50000"/>
                  </a:schemeClr>
                </a:solidFill>
              </a:rPr>
              <a:t> </a:t>
            </a:r>
            <a:r>
              <a:rPr lang="en-US" dirty="0" err="1">
                <a:solidFill>
                  <a:schemeClr val="tx1">
                    <a:lumMod val="50000"/>
                    <a:lumOff val="50000"/>
                  </a:schemeClr>
                </a:solidFill>
              </a:rPr>
              <a:t>orci</a:t>
            </a:r>
            <a:r>
              <a:rPr lang="en-US" dirty="0">
                <a:solidFill>
                  <a:schemeClr val="tx1">
                    <a:lumMod val="50000"/>
                    <a:lumOff val="50000"/>
                  </a:schemeClr>
                </a:solidFill>
              </a:rPr>
              <a:t> </a:t>
            </a:r>
            <a:r>
              <a:rPr lang="en-US" dirty="0" err="1">
                <a:solidFill>
                  <a:schemeClr val="tx1">
                    <a:lumMod val="50000"/>
                    <a:lumOff val="50000"/>
                  </a:schemeClr>
                </a:solidFill>
              </a:rPr>
              <a:t>varius</a:t>
            </a:r>
            <a:r>
              <a:rPr lang="en-US" dirty="0">
                <a:solidFill>
                  <a:schemeClr val="tx1">
                    <a:lumMod val="50000"/>
                    <a:lumOff val="50000"/>
                  </a:schemeClr>
                </a:solidFill>
              </a:rPr>
              <a:t> </a:t>
            </a:r>
            <a:r>
              <a:rPr lang="en-US" dirty="0" err="1">
                <a:solidFill>
                  <a:schemeClr val="tx1">
                    <a:lumMod val="50000"/>
                    <a:lumOff val="50000"/>
                  </a:schemeClr>
                </a:solidFill>
              </a:rPr>
              <a:t>imperdiet</a:t>
            </a:r>
            <a:r>
              <a:rPr lang="en-US" dirty="0">
                <a:solidFill>
                  <a:schemeClr val="tx1">
                    <a:lumMod val="50000"/>
                    <a:lumOff val="50000"/>
                  </a:schemeClr>
                </a:solidFill>
              </a:rPr>
              <a:t> sit </a:t>
            </a:r>
            <a:r>
              <a:rPr lang="en-US" dirty="0" err="1">
                <a:solidFill>
                  <a:schemeClr val="tx1">
                    <a:lumMod val="50000"/>
                    <a:lumOff val="50000"/>
                  </a:schemeClr>
                </a:solidFill>
              </a:rPr>
              <a:t>amet</a:t>
            </a:r>
            <a:r>
              <a:rPr lang="en-US" dirty="0">
                <a:solidFill>
                  <a:schemeClr val="tx1">
                    <a:lumMod val="50000"/>
                    <a:lumOff val="50000"/>
                  </a:schemeClr>
                </a:solidFill>
              </a:rPr>
              <a:t> in </a:t>
            </a:r>
            <a:r>
              <a:rPr lang="en-US" dirty="0" err="1">
                <a:solidFill>
                  <a:schemeClr val="tx1">
                    <a:lumMod val="50000"/>
                    <a:lumOff val="50000"/>
                  </a:schemeClr>
                </a:solidFill>
              </a:rPr>
              <a:t>augue</a:t>
            </a:r>
            <a:r>
              <a:rPr lang="en-US" dirty="0">
                <a:solidFill>
                  <a:schemeClr val="tx1">
                    <a:lumMod val="50000"/>
                    <a:lumOff val="50000"/>
                  </a:schemeClr>
                </a:solidFill>
              </a:rPr>
              <a:t>. </a:t>
            </a:r>
          </a:p>
        </p:txBody>
      </p:sp>
      <p:sp>
        <p:nvSpPr>
          <p:cNvPr id="33" name="Rectangle 32"/>
          <p:cNvSpPr/>
          <p:nvPr/>
        </p:nvSpPr>
        <p:spPr>
          <a:xfrm>
            <a:off x="3449771" y="124471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163345645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barn(outVertical)">
                                      <p:cBhvr>
                                        <p:cTn id="7" dur="500"/>
                                        <p:tgtEl>
                                          <p:spTgt spid="33"/>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randombar(horizontal)">
                                      <p:cBhvr>
                                        <p:cTn id="11" dur="500"/>
                                        <p:tgtEl>
                                          <p:spTgt spid="28"/>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randombar(horizontal)">
                                      <p:cBhvr>
                                        <p:cTn id="15" dur="500"/>
                                        <p:tgtEl>
                                          <p:spTgt spid="29"/>
                                        </p:tgtEl>
                                      </p:cBhvr>
                                    </p:animEffect>
                                  </p:childTnLst>
                                </p:cTn>
                              </p:par>
                            </p:childTnLst>
                          </p:cTn>
                        </p:par>
                        <p:par>
                          <p:cTn id="16" fill="hold">
                            <p:stCondLst>
                              <p:cond delay="1500"/>
                            </p:stCondLst>
                            <p:childTnLst>
                              <p:par>
                                <p:cTn id="17" presetID="14" presetClass="entr" presetSubtype="10"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randombar(horizontal)">
                                      <p:cBhvr>
                                        <p:cTn id="19" dur="500"/>
                                        <p:tgtEl>
                                          <p:spTgt spid="30"/>
                                        </p:tgtEl>
                                      </p:cBhvr>
                                    </p:animEffect>
                                  </p:childTnLst>
                                </p:cTn>
                              </p:par>
                            </p:childTnLst>
                          </p:cTn>
                        </p:par>
                        <p:par>
                          <p:cTn id="20" fill="hold">
                            <p:stCondLst>
                              <p:cond delay="2000"/>
                            </p:stCondLst>
                            <p:childTnLst>
                              <p:par>
                                <p:cTn id="21" presetID="14" presetClass="entr" presetSubtype="10"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randombar(horizontal)">
                                      <p:cBhvr>
                                        <p:cTn id="23" dur="500"/>
                                        <p:tgtEl>
                                          <p:spTgt spid="31"/>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down)">
                                      <p:cBhvr>
                                        <p:cTn id="27" dur="500"/>
                                        <p:tgtEl>
                                          <p:spTgt spid="4"/>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wipe(down)">
                                      <p:cBhvr>
                                        <p:cTn id="31" dur="500"/>
                                        <p:tgtEl>
                                          <p:spTgt spid="10"/>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down)">
                                      <p:cBhvr>
                                        <p:cTn id="35" dur="500"/>
                                        <p:tgtEl>
                                          <p:spTgt spid="16"/>
                                        </p:tgtEl>
                                      </p:cBhvr>
                                    </p:animEffect>
                                  </p:childTnLst>
                                </p:cTn>
                              </p:par>
                            </p:childTnLst>
                          </p:cTn>
                        </p:par>
                        <p:par>
                          <p:cTn id="36" fill="hold">
                            <p:stCondLst>
                              <p:cond delay="4000"/>
                            </p:stCondLst>
                            <p:childTnLst>
                              <p:par>
                                <p:cTn id="37" presetID="22" presetClass="entr" presetSubtype="4"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wipe(down)">
                                      <p:cBhvr>
                                        <p:cTn id="39" dur="500"/>
                                        <p:tgtEl>
                                          <p:spTgt spid="22"/>
                                        </p:tgtEl>
                                      </p:cBhvr>
                                    </p:animEffect>
                                  </p:childTnLst>
                                </p:cTn>
                              </p:par>
                            </p:childTnLst>
                          </p:cTn>
                        </p:par>
                        <p:par>
                          <p:cTn id="40" fill="hold">
                            <p:stCondLst>
                              <p:cond delay="4500"/>
                            </p:stCondLst>
                            <p:childTnLst>
                              <p:par>
                                <p:cTn id="41" presetID="16" presetClass="entr" presetSubtype="37"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barn(outVertical)">
                                      <p:cBhvr>
                                        <p:cTn id="43"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p:bldP spid="33"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Tables Plan Layout Sample</a:t>
            </a:r>
          </a:p>
        </p:txBody>
      </p:sp>
      <p:sp>
        <p:nvSpPr>
          <p:cNvPr id="3" name="Slide Number Placeholder 2"/>
          <p:cNvSpPr>
            <a:spLocks noGrp="1"/>
          </p:cNvSpPr>
          <p:nvPr>
            <p:ph type="sldNum" sz="quarter" idx="12"/>
          </p:nvPr>
        </p:nvSpPr>
        <p:spPr/>
        <p:txBody>
          <a:bodyPr/>
          <a:lstStyle/>
          <a:p>
            <a:fld id="{5DE872C3-2ED1-43FB-B3C4-BA6F078D7CD3}" type="slidenum">
              <a:rPr lang="en-US" smtClean="0"/>
              <a:t>52</a:t>
            </a:fld>
            <a:endParaRPr lang="en-US"/>
          </a:p>
        </p:txBody>
      </p:sp>
      <p:grpSp>
        <p:nvGrpSpPr>
          <p:cNvPr id="37" name="Group 36"/>
          <p:cNvGrpSpPr/>
          <p:nvPr/>
        </p:nvGrpSpPr>
        <p:grpSpPr>
          <a:xfrm>
            <a:off x="839416" y="2061803"/>
            <a:ext cx="2016224" cy="3276364"/>
            <a:chOff x="839416" y="2061803"/>
            <a:chExt cx="2016224" cy="3276364"/>
          </a:xfrm>
        </p:grpSpPr>
        <p:sp>
          <p:nvSpPr>
            <p:cNvPr id="4" name="矩形 20"/>
            <p:cNvSpPr/>
            <p:nvPr/>
          </p:nvSpPr>
          <p:spPr>
            <a:xfrm>
              <a:off x="839416" y="2061803"/>
              <a:ext cx="2016224" cy="327636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直角三角形 21"/>
            <p:cNvSpPr/>
            <p:nvPr/>
          </p:nvSpPr>
          <p:spPr>
            <a:xfrm flipH="1">
              <a:off x="839416" y="2061803"/>
              <a:ext cx="2016224" cy="3276364"/>
            </a:xfrm>
            <a:prstGeom prst="rtTriangle">
              <a:avLst/>
            </a:prstGeom>
            <a:solidFill>
              <a:schemeClr val="accent2">
                <a:lumMod val="75000"/>
                <a:alpha val="1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 name="矩形 31"/>
          <p:cNvSpPr/>
          <p:nvPr/>
        </p:nvSpPr>
        <p:spPr>
          <a:xfrm>
            <a:off x="964104" y="3393951"/>
            <a:ext cx="1766848" cy="523220"/>
          </a:xfrm>
          <a:prstGeom prst="rect">
            <a:avLst/>
          </a:prstGeom>
        </p:spPr>
        <p:txBody>
          <a:bodyPr wrap="square">
            <a:spAutoFit/>
          </a:bodyPr>
          <a:lstStyle/>
          <a:p>
            <a:pPr algn="ctr"/>
            <a:r>
              <a:rPr lang="en-US" altLang="zh-CN" sz="1400" b="1" dirty="0">
                <a:solidFill>
                  <a:schemeClr val="bg1"/>
                </a:solidFill>
              </a:rPr>
              <a:t>Lorem Ipsum Dolor Sit</a:t>
            </a:r>
            <a:endParaRPr lang="en-US" altLang="zh-CN" sz="1400" b="1" dirty="0">
              <a:solidFill>
                <a:schemeClr val="bg1"/>
              </a:solidFill>
              <a:latin typeface="+mj-ea"/>
              <a:ea typeface="+mj-ea"/>
            </a:endParaRPr>
          </a:p>
        </p:txBody>
      </p:sp>
      <p:sp>
        <p:nvSpPr>
          <p:cNvPr id="7" name="TextBox 6"/>
          <p:cNvSpPr txBox="1"/>
          <p:nvPr/>
        </p:nvSpPr>
        <p:spPr>
          <a:xfrm>
            <a:off x="964105" y="3952083"/>
            <a:ext cx="1766847" cy="1052596"/>
          </a:xfrm>
          <a:prstGeom prst="rect">
            <a:avLst/>
          </a:prstGeom>
          <a:noFill/>
        </p:spPr>
        <p:txBody>
          <a:bodyPr wrap="square" rtlCol="0">
            <a:spAutoFit/>
          </a:bodyPr>
          <a:lstStyle/>
          <a:p>
            <a:pPr algn="ctr">
              <a:lnSpc>
                <a:spcPct val="130000"/>
              </a:lnSpc>
              <a:spcBef>
                <a:spcPts val="600"/>
              </a:spcBef>
            </a:pPr>
            <a:r>
              <a:rPr lang="en-US" altLang="zh-CN" sz="1200">
                <a:solidFill>
                  <a:schemeClr val="bg1"/>
                </a:solidFill>
              </a:rPr>
              <a:t>Lorem Ipsum Dolor Sit Er Elit Lamet, Consectetaur Cillium Adipisicing Pecu.</a:t>
            </a:r>
            <a:endParaRPr lang="zh-CN" altLang="en-US" sz="1200">
              <a:solidFill>
                <a:schemeClr val="bg1"/>
              </a:solidFill>
            </a:endParaRPr>
          </a:p>
        </p:txBody>
      </p:sp>
      <p:cxnSp>
        <p:nvCxnSpPr>
          <p:cNvPr id="8" name="直接连接符 33"/>
          <p:cNvCxnSpPr/>
          <p:nvPr/>
        </p:nvCxnSpPr>
        <p:spPr>
          <a:xfrm>
            <a:off x="1145450" y="3321943"/>
            <a:ext cx="1404156"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pic>
        <p:nvPicPr>
          <p:cNvPr id="9" name="Picture 2" descr="C:\Documents and Settings\Administrator\桌面\图标\ico\verified-user.png"/>
          <p:cNvPicPr>
            <a:picLocks noChangeAspect="1" noChangeArrowheads="1"/>
          </p:cNvPicPr>
          <p:nvPr/>
        </p:nvPicPr>
        <p:blipFill>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1410891" y="2217399"/>
            <a:ext cx="873274" cy="873274"/>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nvGrpSpPr>
          <p:cNvPr id="38" name="Group 37"/>
          <p:cNvGrpSpPr/>
          <p:nvPr/>
        </p:nvGrpSpPr>
        <p:grpSpPr>
          <a:xfrm>
            <a:off x="2963652" y="2061803"/>
            <a:ext cx="2016224" cy="3276364"/>
            <a:chOff x="2963652" y="2061803"/>
            <a:chExt cx="2016224" cy="3276364"/>
          </a:xfrm>
        </p:grpSpPr>
        <p:sp>
          <p:nvSpPr>
            <p:cNvPr id="10" name="矩形 35"/>
            <p:cNvSpPr/>
            <p:nvPr/>
          </p:nvSpPr>
          <p:spPr>
            <a:xfrm>
              <a:off x="2963652" y="2061803"/>
              <a:ext cx="2016224" cy="32763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直角三角形 36"/>
            <p:cNvSpPr/>
            <p:nvPr/>
          </p:nvSpPr>
          <p:spPr>
            <a:xfrm flipH="1">
              <a:off x="2963652" y="2061803"/>
              <a:ext cx="2016224" cy="3276364"/>
            </a:xfrm>
            <a:prstGeom prst="rtTriangle">
              <a:avLst/>
            </a:prstGeom>
            <a:solidFill>
              <a:schemeClr val="accent3">
                <a:lumMod val="50000"/>
                <a:alpha val="1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2" name="矩形 37"/>
          <p:cNvSpPr/>
          <p:nvPr/>
        </p:nvSpPr>
        <p:spPr>
          <a:xfrm>
            <a:off x="3088340" y="3393951"/>
            <a:ext cx="1766848" cy="523220"/>
          </a:xfrm>
          <a:prstGeom prst="rect">
            <a:avLst/>
          </a:prstGeom>
        </p:spPr>
        <p:txBody>
          <a:bodyPr wrap="square">
            <a:spAutoFit/>
          </a:bodyPr>
          <a:lstStyle/>
          <a:p>
            <a:pPr algn="ctr"/>
            <a:r>
              <a:rPr lang="en-US" altLang="zh-CN" sz="1400" b="1" dirty="0">
                <a:solidFill>
                  <a:schemeClr val="bg1"/>
                </a:solidFill>
              </a:rPr>
              <a:t>Lorem Ipsum Dolor Sit</a:t>
            </a:r>
            <a:endParaRPr lang="en-US" altLang="zh-CN" sz="1400" b="1" dirty="0">
              <a:solidFill>
                <a:schemeClr val="bg1"/>
              </a:solidFill>
              <a:latin typeface="+mj-ea"/>
              <a:ea typeface="+mj-ea"/>
            </a:endParaRPr>
          </a:p>
        </p:txBody>
      </p:sp>
      <p:sp>
        <p:nvSpPr>
          <p:cNvPr id="13" name="TextBox 12"/>
          <p:cNvSpPr txBox="1"/>
          <p:nvPr/>
        </p:nvSpPr>
        <p:spPr>
          <a:xfrm>
            <a:off x="3088341" y="3952083"/>
            <a:ext cx="1766847" cy="1052596"/>
          </a:xfrm>
          <a:prstGeom prst="rect">
            <a:avLst/>
          </a:prstGeom>
          <a:noFill/>
        </p:spPr>
        <p:txBody>
          <a:bodyPr wrap="square" rtlCol="0">
            <a:spAutoFit/>
          </a:bodyPr>
          <a:lstStyle/>
          <a:p>
            <a:pPr algn="ctr">
              <a:lnSpc>
                <a:spcPct val="130000"/>
              </a:lnSpc>
              <a:spcBef>
                <a:spcPts val="600"/>
              </a:spcBef>
            </a:pPr>
            <a:r>
              <a:rPr lang="en-US" altLang="zh-CN" sz="1200">
                <a:solidFill>
                  <a:schemeClr val="bg1"/>
                </a:solidFill>
              </a:rPr>
              <a:t>Lorem Ipsum Dolor Sit Er Elit Lamet, Consectetaur Cillium Adipisicing Pecu.</a:t>
            </a:r>
            <a:endParaRPr lang="zh-CN" altLang="en-US" sz="1200">
              <a:solidFill>
                <a:schemeClr val="bg1"/>
              </a:solidFill>
            </a:endParaRPr>
          </a:p>
        </p:txBody>
      </p:sp>
      <p:cxnSp>
        <p:nvCxnSpPr>
          <p:cNvPr id="14" name="直接连接符 39"/>
          <p:cNvCxnSpPr/>
          <p:nvPr/>
        </p:nvCxnSpPr>
        <p:spPr>
          <a:xfrm>
            <a:off x="3269686" y="3321943"/>
            <a:ext cx="1404156"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nvGrpSpPr>
          <p:cNvPr id="39" name="Group 38"/>
          <p:cNvGrpSpPr/>
          <p:nvPr/>
        </p:nvGrpSpPr>
        <p:grpSpPr>
          <a:xfrm>
            <a:off x="5087888" y="2061803"/>
            <a:ext cx="2016224" cy="3276364"/>
            <a:chOff x="5087888" y="2061803"/>
            <a:chExt cx="2016224" cy="3276364"/>
          </a:xfrm>
        </p:grpSpPr>
        <p:sp>
          <p:nvSpPr>
            <p:cNvPr id="15" name="矩形 40"/>
            <p:cNvSpPr/>
            <p:nvPr/>
          </p:nvSpPr>
          <p:spPr>
            <a:xfrm>
              <a:off x="5087888" y="2061803"/>
              <a:ext cx="2016224" cy="32763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直角三角形 41"/>
            <p:cNvSpPr/>
            <p:nvPr/>
          </p:nvSpPr>
          <p:spPr>
            <a:xfrm flipH="1">
              <a:off x="5087888" y="2061803"/>
              <a:ext cx="2016224" cy="3276364"/>
            </a:xfrm>
            <a:prstGeom prst="rtTriangle">
              <a:avLst/>
            </a:prstGeom>
            <a:solidFill>
              <a:schemeClr val="accent4">
                <a:lumMod val="50000"/>
                <a:alpha val="1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7" name="矩形 42"/>
          <p:cNvSpPr/>
          <p:nvPr/>
        </p:nvSpPr>
        <p:spPr>
          <a:xfrm>
            <a:off x="5212576" y="3393951"/>
            <a:ext cx="1766848" cy="523220"/>
          </a:xfrm>
          <a:prstGeom prst="rect">
            <a:avLst/>
          </a:prstGeom>
        </p:spPr>
        <p:txBody>
          <a:bodyPr wrap="square">
            <a:spAutoFit/>
          </a:bodyPr>
          <a:lstStyle/>
          <a:p>
            <a:pPr algn="ctr"/>
            <a:r>
              <a:rPr lang="en-US" altLang="zh-CN" sz="1400" b="1" dirty="0">
                <a:solidFill>
                  <a:schemeClr val="bg1"/>
                </a:solidFill>
              </a:rPr>
              <a:t>Lorem Ipsum Dolor Sit</a:t>
            </a:r>
            <a:endParaRPr lang="en-US" altLang="zh-CN" sz="1400" b="1" dirty="0">
              <a:solidFill>
                <a:schemeClr val="bg1"/>
              </a:solidFill>
              <a:latin typeface="+mj-ea"/>
              <a:ea typeface="+mj-ea"/>
            </a:endParaRPr>
          </a:p>
        </p:txBody>
      </p:sp>
      <p:sp>
        <p:nvSpPr>
          <p:cNvPr id="18" name="TextBox 17"/>
          <p:cNvSpPr txBox="1"/>
          <p:nvPr/>
        </p:nvSpPr>
        <p:spPr>
          <a:xfrm>
            <a:off x="5212577" y="3952083"/>
            <a:ext cx="1766847" cy="1052596"/>
          </a:xfrm>
          <a:prstGeom prst="rect">
            <a:avLst/>
          </a:prstGeom>
          <a:noFill/>
        </p:spPr>
        <p:txBody>
          <a:bodyPr wrap="square" rtlCol="0">
            <a:spAutoFit/>
          </a:bodyPr>
          <a:lstStyle/>
          <a:p>
            <a:pPr algn="ctr">
              <a:lnSpc>
                <a:spcPct val="130000"/>
              </a:lnSpc>
              <a:spcBef>
                <a:spcPts val="600"/>
              </a:spcBef>
            </a:pPr>
            <a:r>
              <a:rPr lang="en-US" altLang="zh-CN" sz="1200" dirty="0">
                <a:solidFill>
                  <a:schemeClr val="bg1"/>
                </a:solidFill>
              </a:rPr>
              <a:t>Lorem Ipsum Dolor Sit </a:t>
            </a:r>
            <a:r>
              <a:rPr lang="en-US" altLang="zh-CN" sz="1200" dirty="0" err="1">
                <a:solidFill>
                  <a:schemeClr val="bg1"/>
                </a:solidFill>
              </a:rPr>
              <a:t>Er</a:t>
            </a:r>
            <a:r>
              <a:rPr lang="en-US" altLang="zh-CN" sz="1200" dirty="0">
                <a:solidFill>
                  <a:schemeClr val="bg1"/>
                </a:solidFill>
              </a:rPr>
              <a:t> </a:t>
            </a:r>
            <a:r>
              <a:rPr lang="en-US" altLang="zh-CN" sz="1200" dirty="0" err="1">
                <a:solidFill>
                  <a:schemeClr val="bg1"/>
                </a:solidFill>
              </a:rPr>
              <a:t>Elit</a:t>
            </a:r>
            <a:r>
              <a:rPr lang="en-US" altLang="zh-CN" sz="1200" dirty="0">
                <a:solidFill>
                  <a:schemeClr val="bg1"/>
                </a:solidFill>
              </a:rPr>
              <a:t> </a:t>
            </a:r>
            <a:r>
              <a:rPr lang="en-US" altLang="zh-CN" sz="1200" dirty="0" err="1">
                <a:solidFill>
                  <a:schemeClr val="bg1"/>
                </a:solidFill>
              </a:rPr>
              <a:t>Lamet</a:t>
            </a:r>
            <a:r>
              <a:rPr lang="en-US" altLang="zh-CN" sz="1200" dirty="0">
                <a:solidFill>
                  <a:schemeClr val="bg1"/>
                </a:solidFill>
              </a:rPr>
              <a:t>, </a:t>
            </a:r>
            <a:r>
              <a:rPr lang="en-US" altLang="zh-CN" sz="1200" dirty="0" err="1">
                <a:solidFill>
                  <a:schemeClr val="bg1"/>
                </a:solidFill>
              </a:rPr>
              <a:t>Consectetaur</a:t>
            </a:r>
            <a:r>
              <a:rPr lang="en-US" altLang="zh-CN" sz="1200" dirty="0">
                <a:solidFill>
                  <a:schemeClr val="bg1"/>
                </a:solidFill>
              </a:rPr>
              <a:t> </a:t>
            </a:r>
            <a:r>
              <a:rPr lang="en-US" altLang="zh-CN" sz="1200" dirty="0" err="1">
                <a:solidFill>
                  <a:schemeClr val="bg1"/>
                </a:solidFill>
              </a:rPr>
              <a:t>Cillium</a:t>
            </a:r>
            <a:r>
              <a:rPr lang="en-US" altLang="zh-CN" sz="1200" dirty="0">
                <a:solidFill>
                  <a:schemeClr val="bg1"/>
                </a:solidFill>
              </a:rPr>
              <a:t> </a:t>
            </a:r>
            <a:r>
              <a:rPr lang="en-US" altLang="zh-CN" sz="1200" dirty="0" err="1">
                <a:solidFill>
                  <a:schemeClr val="bg1"/>
                </a:solidFill>
              </a:rPr>
              <a:t>Adipisicing</a:t>
            </a:r>
            <a:r>
              <a:rPr lang="en-US" altLang="zh-CN" sz="1200" dirty="0">
                <a:solidFill>
                  <a:schemeClr val="bg1"/>
                </a:solidFill>
              </a:rPr>
              <a:t> </a:t>
            </a:r>
            <a:r>
              <a:rPr lang="en-US" altLang="zh-CN" sz="1200" dirty="0" err="1">
                <a:solidFill>
                  <a:schemeClr val="bg1"/>
                </a:solidFill>
              </a:rPr>
              <a:t>Pecu</a:t>
            </a:r>
            <a:r>
              <a:rPr lang="en-US" altLang="zh-CN" sz="1200" dirty="0">
                <a:solidFill>
                  <a:schemeClr val="bg1"/>
                </a:solidFill>
              </a:rPr>
              <a:t>.</a:t>
            </a:r>
            <a:endParaRPr lang="zh-CN" altLang="en-US" sz="1200" dirty="0">
              <a:solidFill>
                <a:schemeClr val="bg1"/>
              </a:solidFill>
            </a:endParaRPr>
          </a:p>
        </p:txBody>
      </p:sp>
      <p:cxnSp>
        <p:nvCxnSpPr>
          <p:cNvPr id="19" name="直接连接符 44"/>
          <p:cNvCxnSpPr/>
          <p:nvPr/>
        </p:nvCxnSpPr>
        <p:spPr>
          <a:xfrm>
            <a:off x="5393922" y="3321943"/>
            <a:ext cx="1404156"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7212124" y="2061803"/>
            <a:ext cx="2016224" cy="3276364"/>
            <a:chOff x="7212124" y="2061803"/>
            <a:chExt cx="2016224" cy="3276364"/>
          </a:xfrm>
        </p:grpSpPr>
        <p:sp>
          <p:nvSpPr>
            <p:cNvPr id="20" name="矩形 45"/>
            <p:cNvSpPr/>
            <p:nvPr/>
          </p:nvSpPr>
          <p:spPr>
            <a:xfrm>
              <a:off x="7212124" y="2061803"/>
              <a:ext cx="2016224" cy="327636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直角三角形 46"/>
            <p:cNvSpPr/>
            <p:nvPr/>
          </p:nvSpPr>
          <p:spPr>
            <a:xfrm flipH="1">
              <a:off x="7212124" y="2061803"/>
              <a:ext cx="2016224" cy="3276364"/>
            </a:xfrm>
            <a:prstGeom prst="rtTriangle">
              <a:avLst/>
            </a:prstGeom>
            <a:solidFill>
              <a:schemeClr val="accent1">
                <a:lumMod val="50000"/>
                <a:alpha val="1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2" name="矩形 47"/>
          <p:cNvSpPr/>
          <p:nvPr/>
        </p:nvSpPr>
        <p:spPr>
          <a:xfrm>
            <a:off x="7336812" y="3393951"/>
            <a:ext cx="1766848" cy="523220"/>
          </a:xfrm>
          <a:prstGeom prst="rect">
            <a:avLst/>
          </a:prstGeom>
        </p:spPr>
        <p:txBody>
          <a:bodyPr wrap="square">
            <a:spAutoFit/>
          </a:bodyPr>
          <a:lstStyle/>
          <a:p>
            <a:pPr algn="ctr"/>
            <a:r>
              <a:rPr lang="en-US" altLang="zh-CN" sz="1400" b="1" dirty="0">
                <a:solidFill>
                  <a:schemeClr val="bg1"/>
                </a:solidFill>
              </a:rPr>
              <a:t>Lorem Ipsum Dolor Sit</a:t>
            </a:r>
            <a:endParaRPr lang="en-US" altLang="zh-CN" sz="1400" b="1" dirty="0">
              <a:solidFill>
                <a:schemeClr val="bg1"/>
              </a:solidFill>
              <a:latin typeface="+mj-ea"/>
              <a:ea typeface="+mj-ea"/>
            </a:endParaRPr>
          </a:p>
        </p:txBody>
      </p:sp>
      <p:sp>
        <p:nvSpPr>
          <p:cNvPr id="23" name="TextBox 22"/>
          <p:cNvSpPr txBox="1"/>
          <p:nvPr/>
        </p:nvSpPr>
        <p:spPr>
          <a:xfrm>
            <a:off x="7336813" y="3952083"/>
            <a:ext cx="1766847" cy="1052596"/>
          </a:xfrm>
          <a:prstGeom prst="rect">
            <a:avLst/>
          </a:prstGeom>
          <a:noFill/>
        </p:spPr>
        <p:txBody>
          <a:bodyPr wrap="square" rtlCol="0">
            <a:spAutoFit/>
          </a:bodyPr>
          <a:lstStyle/>
          <a:p>
            <a:pPr algn="ctr">
              <a:lnSpc>
                <a:spcPct val="130000"/>
              </a:lnSpc>
              <a:spcBef>
                <a:spcPts val="600"/>
              </a:spcBef>
            </a:pPr>
            <a:r>
              <a:rPr lang="en-US" altLang="zh-CN" sz="1200">
                <a:solidFill>
                  <a:schemeClr val="bg1"/>
                </a:solidFill>
              </a:rPr>
              <a:t>Lorem Ipsum Dolor Sit Er Elit Lamet, Consectetaur Cillium Adipisicing Pecu.</a:t>
            </a:r>
            <a:endParaRPr lang="zh-CN" altLang="en-US" sz="1200">
              <a:solidFill>
                <a:schemeClr val="bg1"/>
              </a:solidFill>
            </a:endParaRPr>
          </a:p>
        </p:txBody>
      </p:sp>
      <p:cxnSp>
        <p:nvCxnSpPr>
          <p:cNvPr id="24" name="直接连接符 49"/>
          <p:cNvCxnSpPr/>
          <p:nvPr/>
        </p:nvCxnSpPr>
        <p:spPr>
          <a:xfrm>
            <a:off x="7518158" y="3321943"/>
            <a:ext cx="1404156"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pic>
        <p:nvPicPr>
          <p:cNvPr id="25" name="Picture 5" descr="C:\Documents and Settings\Administrator\桌面\图标\ico\trending-up.png"/>
          <p:cNvPicPr>
            <a:picLocks noChangeAspect="1" noChangeArrowheads="1"/>
          </p:cNvPicPr>
          <p:nvPr/>
        </p:nvPicPr>
        <p:blipFill>
          <a:blip r:embed="rId4" cstate="print">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3535127" y="2217399"/>
            <a:ext cx="873274" cy="873274"/>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26" name="Picture 3" descr="C:\Documents and Settings\Administrator\桌面\图标\ico\call.png"/>
          <p:cNvPicPr>
            <a:picLocks noChangeAspect="1" noChangeArrowheads="1"/>
          </p:cNvPicPr>
          <p:nvPr/>
        </p:nvPicPr>
        <p:blipFill>
          <a:blip r:embed="rId6" cstate="print">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7783599" y="2217399"/>
            <a:ext cx="873274" cy="873274"/>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27" name="Picture 4" descr="C:\Documents and Settings\Administrator\桌面\图标\ico\camera-alt.png"/>
          <p:cNvPicPr>
            <a:picLocks noChangeAspect="1" noChangeArrowheads="1"/>
          </p:cNvPicPr>
          <p:nvPr/>
        </p:nvPicPr>
        <p:blipFill>
          <a:blip r:embed="rId8" cstate="print">
            <a:extLst>
              <a:ext uri="{BEBA8EAE-BF5A-486C-A8C5-ECC9F3942E4B}">
                <a14:imgProps xmlns:a14="http://schemas.microsoft.com/office/drawing/2010/main">
                  <a14:imgLayer r:embed="rId9">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5659363" y="2217399"/>
            <a:ext cx="873274" cy="873274"/>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nvGrpSpPr>
          <p:cNvPr id="41" name="Group 40"/>
          <p:cNvGrpSpPr/>
          <p:nvPr/>
        </p:nvGrpSpPr>
        <p:grpSpPr>
          <a:xfrm>
            <a:off x="9353036" y="2061803"/>
            <a:ext cx="2016224" cy="3276364"/>
            <a:chOff x="9353036" y="2061803"/>
            <a:chExt cx="2016224" cy="3276364"/>
          </a:xfrm>
        </p:grpSpPr>
        <p:sp>
          <p:nvSpPr>
            <p:cNvPr id="28" name="矩形 20"/>
            <p:cNvSpPr/>
            <p:nvPr/>
          </p:nvSpPr>
          <p:spPr>
            <a:xfrm>
              <a:off x="9353036" y="2061803"/>
              <a:ext cx="2016224" cy="327636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直角三角形 21"/>
            <p:cNvSpPr/>
            <p:nvPr/>
          </p:nvSpPr>
          <p:spPr>
            <a:xfrm flipH="1">
              <a:off x="9353036" y="2061803"/>
              <a:ext cx="2016224" cy="3276364"/>
            </a:xfrm>
            <a:prstGeom prst="rtTriangle">
              <a:avLst/>
            </a:prstGeom>
            <a:solidFill>
              <a:schemeClr val="accent5">
                <a:lumMod val="50000"/>
                <a:alpha val="1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0" name="矩形 31"/>
          <p:cNvSpPr/>
          <p:nvPr/>
        </p:nvSpPr>
        <p:spPr>
          <a:xfrm>
            <a:off x="9477724" y="3393951"/>
            <a:ext cx="1766848" cy="523220"/>
          </a:xfrm>
          <a:prstGeom prst="rect">
            <a:avLst/>
          </a:prstGeom>
        </p:spPr>
        <p:txBody>
          <a:bodyPr wrap="square">
            <a:spAutoFit/>
          </a:bodyPr>
          <a:lstStyle/>
          <a:p>
            <a:pPr algn="ctr"/>
            <a:r>
              <a:rPr lang="en-US" altLang="zh-CN" sz="1400" b="1" dirty="0">
                <a:solidFill>
                  <a:schemeClr val="bg1"/>
                </a:solidFill>
              </a:rPr>
              <a:t>Lorem Ipsum Dolor Sit</a:t>
            </a:r>
            <a:endParaRPr lang="en-US" altLang="zh-CN" sz="1400" b="1" dirty="0">
              <a:solidFill>
                <a:schemeClr val="bg1"/>
              </a:solidFill>
              <a:latin typeface="+mj-ea"/>
              <a:ea typeface="+mj-ea"/>
            </a:endParaRPr>
          </a:p>
        </p:txBody>
      </p:sp>
      <p:sp>
        <p:nvSpPr>
          <p:cNvPr id="31" name="TextBox 30"/>
          <p:cNvSpPr txBox="1"/>
          <p:nvPr/>
        </p:nvSpPr>
        <p:spPr>
          <a:xfrm>
            <a:off x="9477725" y="3952083"/>
            <a:ext cx="1766847" cy="1052596"/>
          </a:xfrm>
          <a:prstGeom prst="rect">
            <a:avLst/>
          </a:prstGeom>
          <a:noFill/>
        </p:spPr>
        <p:txBody>
          <a:bodyPr wrap="square" rtlCol="0">
            <a:spAutoFit/>
          </a:bodyPr>
          <a:lstStyle/>
          <a:p>
            <a:pPr algn="ctr">
              <a:lnSpc>
                <a:spcPct val="130000"/>
              </a:lnSpc>
              <a:spcBef>
                <a:spcPts val="600"/>
              </a:spcBef>
            </a:pPr>
            <a:r>
              <a:rPr lang="en-US" altLang="zh-CN" sz="1200">
                <a:solidFill>
                  <a:schemeClr val="bg1"/>
                </a:solidFill>
              </a:rPr>
              <a:t>Lorem Ipsum Dolor Sit Er Elit Lamet, Consectetaur Cillium Adipisicing Pecu.</a:t>
            </a:r>
            <a:endParaRPr lang="zh-CN" altLang="en-US" sz="1200">
              <a:solidFill>
                <a:schemeClr val="bg1"/>
              </a:solidFill>
            </a:endParaRPr>
          </a:p>
        </p:txBody>
      </p:sp>
      <p:cxnSp>
        <p:nvCxnSpPr>
          <p:cNvPr id="32" name="直接连接符 33"/>
          <p:cNvCxnSpPr/>
          <p:nvPr/>
        </p:nvCxnSpPr>
        <p:spPr>
          <a:xfrm>
            <a:off x="9659070" y="3321943"/>
            <a:ext cx="1404156"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34" name="Rectangle 33"/>
          <p:cNvSpPr/>
          <p:nvPr/>
        </p:nvSpPr>
        <p:spPr>
          <a:xfrm>
            <a:off x="3449771" y="124471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
        <p:nvSpPr>
          <p:cNvPr id="35" name="Content Placeholder 2"/>
          <p:cNvSpPr txBox="1">
            <a:spLocks/>
          </p:cNvSpPr>
          <p:nvPr/>
        </p:nvSpPr>
        <p:spPr>
          <a:xfrm>
            <a:off x="763291" y="5698799"/>
            <a:ext cx="10657184" cy="56865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dirty="0" err="1">
                <a:solidFill>
                  <a:schemeClr val="tx1">
                    <a:lumMod val="50000"/>
                    <a:lumOff val="50000"/>
                  </a:schemeClr>
                </a:solidFill>
              </a:rPr>
              <a:t>Lorem</a:t>
            </a:r>
            <a:r>
              <a:rPr lang="en-US" dirty="0">
                <a:solidFill>
                  <a:schemeClr val="tx1">
                    <a:lumMod val="50000"/>
                    <a:lumOff val="50000"/>
                  </a:schemeClr>
                </a:solidFill>
              </a:rPr>
              <a:t> </a:t>
            </a:r>
            <a:r>
              <a:rPr lang="en-US" dirty="0" err="1">
                <a:solidFill>
                  <a:schemeClr val="tx1">
                    <a:lumMod val="50000"/>
                    <a:lumOff val="50000"/>
                  </a:schemeClr>
                </a:solidFill>
              </a:rPr>
              <a:t>ipsum</a:t>
            </a:r>
            <a:r>
              <a:rPr lang="en-US" dirty="0">
                <a:solidFill>
                  <a:schemeClr val="tx1">
                    <a:lumMod val="50000"/>
                    <a:lumOff val="50000"/>
                  </a:schemeClr>
                </a:solidFill>
              </a:rPr>
              <a:t> dolor sit </a:t>
            </a:r>
            <a:r>
              <a:rPr lang="en-US" dirty="0" err="1">
                <a:solidFill>
                  <a:schemeClr val="tx1">
                    <a:lumMod val="50000"/>
                    <a:lumOff val="50000"/>
                  </a:schemeClr>
                </a:solidFill>
              </a:rPr>
              <a:t>amet</a:t>
            </a:r>
            <a:r>
              <a:rPr lang="en-US" dirty="0">
                <a:solidFill>
                  <a:schemeClr val="tx1">
                    <a:lumMod val="50000"/>
                    <a:lumOff val="50000"/>
                  </a:schemeClr>
                </a:solidFill>
              </a:rPr>
              <a:t>, </a:t>
            </a:r>
            <a:r>
              <a:rPr lang="en-US" dirty="0" err="1">
                <a:solidFill>
                  <a:schemeClr val="tx1">
                    <a:lumMod val="50000"/>
                    <a:lumOff val="50000"/>
                  </a:schemeClr>
                </a:solidFill>
              </a:rPr>
              <a:t>consectetur</a:t>
            </a:r>
            <a:r>
              <a:rPr lang="en-US" dirty="0">
                <a:solidFill>
                  <a:schemeClr val="tx1">
                    <a:lumMod val="50000"/>
                    <a:lumOff val="50000"/>
                  </a:schemeClr>
                </a:solidFill>
              </a:rPr>
              <a:t> </a:t>
            </a:r>
            <a:r>
              <a:rPr lang="en-US" dirty="0" err="1">
                <a:solidFill>
                  <a:schemeClr val="tx1">
                    <a:lumMod val="50000"/>
                    <a:lumOff val="50000"/>
                  </a:schemeClr>
                </a:solidFill>
              </a:rPr>
              <a:t>adipiscing</a:t>
            </a:r>
            <a:r>
              <a:rPr lang="en-US" dirty="0">
                <a:solidFill>
                  <a:schemeClr val="tx1">
                    <a:lumMod val="50000"/>
                    <a:lumOff val="50000"/>
                  </a:schemeClr>
                </a:solidFill>
              </a:rPr>
              <a:t> </a:t>
            </a:r>
            <a:r>
              <a:rPr lang="en-US" dirty="0" err="1">
                <a:solidFill>
                  <a:schemeClr val="tx1">
                    <a:lumMod val="50000"/>
                    <a:lumOff val="50000"/>
                  </a:schemeClr>
                </a:solidFill>
              </a:rPr>
              <a:t>elit</a:t>
            </a:r>
            <a:r>
              <a:rPr lang="en-US" dirty="0">
                <a:solidFill>
                  <a:schemeClr val="tx1">
                    <a:lumMod val="50000"/>
                    <a:lumOff val="50000"/>
                  </a:schemeClr>
                </a:solidFill>
              </a:rPr>
              <a:t>. </a:t>
            </a:r>
            <a:r>
              <a:rPr lang="en-US" dirty="0" err="1">
                <a:solidFill>
                  <a:schemeClr val="tx1">
                    <a:lumMod val="50000"/>
                    <a:lumOff val="50000"/>
                  </a:schemeClr>
                </a:solidFill>
              </a:rPr>
              <a:t>Curabitur</a:t>
            </a:r>
            <a:r>
              <a:rPr lang="en-US" dirty="0">
                <a:solidFill>
                  <a:schemeClr val="tx1">
                    <a:lumMod val="50000"/>
                    <a:lumOff val="50000"/>
                  </a:schemeClr>
                </a:solidFill>
              </a:rPr>
              <a:t> </a:t>
            </a:r>
            <a:r>
              <a:rPr lang="en-US" dirty="0" err="1">
                <a:solidFill>
                  <a:schemeClr val="tx1">
                    <a:lumMod val="50000"/>
                    <a:lumOff val="50000"/>
                  </a:schemeClr>
                </a:solidFill>
              </a:rPr>
              <a:t>elementum</a:t>
            </a:r>
            <a:r>
              <a:rPr lang="en-US" dirty="0">
                <a:solidFill>
                  <a:schemeClr val="tx1">
                    <a:lumMod val="50000"/>
                    <a:lumOff val="50000"/>
                  </a:schemeClr>
                </a:solidFill>
              </a:rPr>
              <a:t> </a:t>
            </a:r>
            <a:r>
              <a:rPr lang="en-US" dirty="0" err="1">
                <a:solidFill>
                  <a:schemeClr val="tx1">
                    <a:lumMod val="50000"/>
                    <a:lumOff val="50000"/>
                  </a:schemeClr>
                </a:solidFill>
              </a:rPr>
              <a:t>posuere</a:t>
            </a:r>
            <a:r>
              <a:rPr lang="en-US" dirty="0">
                <a:solidFill>
                  <a:schemeClr val="tx1">
                    <a:lumMod val="50000"/>
                    <a:lumOff val="50000"/>
                  </a:schemeClr>
                </a:solidFill>
              </a:rPr>
              <a:t> </a:t>
            </a:r>
            <a:r>
              <a:rPr lang="en-US" dirty="0" err="1">
                <a:solidFill>
                  <a:schemeClr val="tx1">
                    <a:lumMod val="50000"/>
                    <a:lumOff val="50000"/>
                  </a:schemeClr>
                </a:solidFill>
              </a:rPr>
              <a:t>pretium</a:t>
            </a:r>
            <a:r>
              <a:rPr lang="en-US" dirty="0">
                <a:solidFill>
                  <a:schemeClr val="tx1">
                    <a:lumMod val="50000"/>
                    <a:lumOff val="50000"/>
                  </a:schemeClr>
                </a:solidFill>
              </a:rPr>
              <a:t>. </a:t>
            </a:r>
            <a:r>
              <a:rPr lang="en-US" dirty="0" err="1">
                <a:solidFill>
                  <a:schemeClr val="tx1">
                    <a:lumMod val="50000"/>
                    <a:lumOff val="50000"/>
                  </a:schemeClr>
                </a:solidFill>
              </a:rPr>
              <a:t>Quisque</a:t>
            </a:r>
            <a:r>
              <a:rPr lang="en-US" dirty="0">
                <a:solidFill>
                  <a:schemeClr val="tx1">
                    <a:lumMod val="50000"/>
                    <a:lumOff val="50000"/>
                  </a:schemeClr>
                </a:solidFill>
              </a:rPr>
              <a:t> </a:t>
            </a:r>
            <a:r>
              <a:rPr lang="en-US" dirty="0" err="1">
                <a:solidFill>
                  <a:schemeClr val="tx1">
                    <a:lumMod val="50000"/>
                    <a:lumOff val="50000"/>
                  </a:schemeClr>
                </a:solidFill>
              </a:rPr>
              <a:t>nibh</a:t>
            </a:r>
            <a:r>
              <a:rPr lang="en-US" dirty="0">
                <a:solidFill>
                  <a:schemeClr val="tx1">
                    <a:lumMod val="50000"/>
                    <a:lumOff val="50000"/>
                  </a:schemeClr>
                </a:solidFill>
              </a:rPr>
              <a:t> dolor, </a:t>
            </a:r>
            <a:r>
              <a:rPr lang="en-US" dirty="0" err="1">
                <a:solidFill>
                  <a:schemeClr val="tx1">
                    <a:lumMod val="50000"/>
                    <a:lumOff val="50000"/>
                  </a:schemeClr>
                </a:solidFill>
              </a:rPr>
              <a:t>dignissim</a:t>
            </a:r>
            <a:r>
              <a:rPr lang="en-US" dirty="0">
                <a:solidFill>
                  <a:schemeClr val="tx1">
                    <a:lumMod val="50000"/>
                    <a:lumOff val="50000"/>
                  </a:schemeClr>
                </a:solidFill>
              </a:rPr>
              <a:t> ac </a:t>
            </a:r>
            <a:r>
              <a:rPr lang="en-US" dirty="0" err="1">
                <a:solidFill>
                  <a:schemeClr val="tx1">
                    <a:lumMod val="50000"/>
                    <a:lumOff val="50000"/>
                  </a:schemeClr>
                </a:solidFill>
              </a:rPr>
              <a:t>dignissim</a:t>
            </a:r>
            <a:r>
              <a:rPr lang="en-US" dirty="0">
                <a:solidFill>
                  <a:schemeClr val="tx1">
                    <a:lumMod val="50000"/>
                    <a:lumOff val="50000"/>
                  </a:schemeClr>
                </a:solidFill>
              </a:rPr>
              <a:t> </a:t>
            </a:r>
            <a:r>
              <a:rPr lang="en-US" dirty="0" err="1">
                <a:solidFill>
                  <a:schemeClr val="tx1">
                    <a:lumMod val="50000"/>
                    <a:lumOff val="50000"/>
                  </a:schemeClr>
                </a:solidFill>
              </a:rPr>
              <a:t>ut</a:t>
            </a:r>
            <a:r>
              <a:rPr lang="en-US" dirty="0">
                <a:solidFill>
                  <a:schemeClr val="tx1">
                    <a:lumMod val="50000"/>
                    <a:lumOff val="50000"/>
                  </a:schemeClr>
                </a:solidFill>
              </a:rPr>
              <a:t>, </a:t>
            </a:r>
            <a:r>
              <a:rPr lang="en-US" dirty="0" err="1">
                <a:solidFill>
                  <a:schemeClr val="tx1">
                    <a:lumMod val="50000"/>
                    <a:lumOff val="50000"/>
                  </a:schemeClr>
                </a:solidFill>
              </a:rPr>
              <a:t>luctus</a:t>
            </a:r>
            <a:r>
              <a:rPr lang="en-US" dirty="0">
                <a:solidFill>
                  <a:schemeClr val="tx1">
                    <a:lumMod val="50000"/>
                    <a:lumOff val="50000"/>
                  </a:schemeClr>
                </a:solidFill>
              </a:rPr>
              <a:t> ac </a:t>
            </a:r>
            <a:r>
              <a:rPr lang="en-US" dirty="0" err="1">
                <a:solidFill>
                  <a:schemeClr val="tx1">
                    <a:lumMod val="50000"/>
                    <a:lumOff val="50000"/>
                  </a:schemeClr>
                </a:solidFill>
              </a:rPr>
              <a:t>urna</a:t>
            </a:r>
            <a:r>
              <a:rPr lang="en-US" dirty="0">
                <a:solidFill>
                  <a:schemeClr val="tx1">
                    <a:lumMod val="50000"/>
                    <a:lumOff val="50000"/>
                  </a:schemeClr>
                </a:solidFill>
              </a:rPr>
              <a:t>. </a:t>
            </a:r>
            <a:r>
              <a:rPr lang="en-US" dirty="0" err="1">
                <a:solidFill>
                  <a:schemeClr val="tx1">
                    <a:lumMod val="50000"/>
                    <a:lumOff val="50000"/>
                  </a:schemeClr>
                </a:solidFill>
              </a:rPr>
              <a:t>Aliquam</a:t>
            </a:r>
            <a:r>
              <a:rPr lang="en-US" dirty="0">
                <a:solidFill>
                  <a:schemeClr val="tx1">
                    <a:lumMod val="50000"/>
                    <a:lumOff val="50000"/>
                  </a:schemeClr>
                </a:solidFill>
              </a:rPr>
              <a:t> </a:t>
            </a:r>
            <a:r>
              <a:rPr lang="en-US" dirty="0" err="1">
                <a:solidFill>
                  <a:schemeClr val="tx1">
                    <a:lumMod val="50000"/>
                    <a:lumOff val="50000"/>
                  </a:schemeClr>
                </a:solidFill>
              </a:rPr>
              <a:t>aliquet</a:t>
            </a:r>
            <a:r>
              <a:rPr lang="en-US" dirty="0">
                <a:solidFill>
                  <a:schemeClr val="tx1">
                    <a:lumMod val="50000"/>
                    <a:lumOff val="50000"/>
                  </a:schemeClr>
                </a:solidFill>
              </a:rPr>
              <a:t> non </a:t>
            </a:r>
            <a:r>
              <a:rPr lang="en-US" dirty="0" err="1">
                <a:solidFill>
                  <a:schemeClr val="tx1">
                    <a:lumMod val="50000"/>
                    <a:lumOff val="50000"/>
                  </a:schemeClr>
                </a:solidFill>
              </a:rPr>
              <a:t>massa</a:t>
            </a:r>
            <a:r>
              <a:rPr lang="en-US" dirty="0">
                <a:solidFill>
                  <a:schemeClr val="tx1">
                    <a:lumMod val="50000"/>
                    <a:lumOff val="50000"/>
                  </a:schemeClr>
                </a:solidFill>
              </a:rPr>
              <a:t> </a:t>
            </a:r>
            <a:r>
              <a:rPr lang="en-US" dirty="0" err="1">
                <a:solidFill>
                  <a:schemeClr val="tx1">
                    <a:lumMod val="50000"/>
                    <a:lumOff val="50000"/>
                  </a:schemeClr>
                </a:solidFill>
              </a:rPr>
              <a:t>quis</a:t>
            </a:r>
            <a:r>
              <a:rPr lang="en-US" dirty="0">
                <a:solidFill>
                  <a:schemeClr val="tx1">
                    <a:lumMod val="50000"/>
                    <a:lumOff val="50000"/>
                  </a:schemeClr>
                </a:solidFill>
              </a:rPr>
              <a:t> </a:t>
            </a:r>
            <a:r>
              <a:rPr lang="en-US" dirty="0" err="1">
                <a:solidFill>
                  <a:schemeClr val="tx1">
                    <a:lumMod val="50000"/>
                    <a:lumOff val="50000"/>
                  </a:schemeClr>
                </a:solidFill>
              </a:rPr>
              <a:t>tincidunt</a:t>
            </a:r>
            <a:r>
              <a:rPr lang="en-US" dirty="0">
                <a:solidFill>
                  <a:schemeClr val="tx1">
                    <a:lumMod val="50000"/>
                    <a:lumOff val="50000"/>
                  </a:schemeClr>
                </a:solidFill>
              </a:rPr>
              <a:t>. </a:t>
            </a:r>
            <a:r>
              <a:rPr lang="en-US" dirty="0" err="1">
                <a:solidFill>
                  <a:schemeClr val="tx1">
                    <a:lumMod val="50000"/>
                    <a:lumOff val="50000"/>
                  </a:schemeClr>
                </a:solidFill>
              </a:rPr>
              <a:t>Mauris</a:t>
            </a:r>
            <a:r>
              <a:rPr lang="en-US" dirty="0">
                <a:solidFill>
                  <a:schemeClr val="tx1">
                    <a:lumMod val="50000"/>
                    <a:lumOff val="50000"/>
                  </a:schemeClr>
                </a:solidFill>
              </a:rPr>
              <a:t> </a:t>
            </a:r>
            <a:r>
              <a:rPr lang="en-US" dirty="0" err="1">
                <a:solidFill>
                  <a:schemeClr val="tx1">
                    <a:lumMod val="50000"/>
                    <a:lumOff val="50000"/>
                  </a:schemeClr>
                </a:solidFill>
              </a:rPr>
              <a:t>ullamcorper</a:t>
            </a:r>
            <a:r>
              <a:rPr lang="en-US" dirty="0">
                <a:solidFill>
                  <a:schemeClr val="tx1">
                    <a:lumMod val="50000"/>
                    <a:lumOff val="50000"/>
                  </a:schemeClr>
                </a:solidFill>
              </a:rPr>
              <a:t> </a:t>
            </a:r>
            <a:r>
              <a:rPr lang="en-US" dirty="0" err="1">
                <a:solidFill>
                  <a:schemeClr val="tx1">
                    <a:lumMod val="50000"/>
                    <a:lumOff val="50000"/>
                  </a:schemeClr>
                </a:solidFill>
              </a:rPr>
              <a:t>justo</a:t>
            </a:r>
            <a:r>
              <a:rPr lang="en-US" dirty="0">
                <a:solidFill>
                  <a:schemeClr val="tx1">
                    <a:lumMod val="50000"/>
                    <a:lumOff val="50000"/>
                  </a:schemeClr>
                </a:solidFill>
              </a:rPr>
              <a:t> </a:t>
            </a:r>
            <a:r>
              <a:rPr lang="en-US" dirty="0" err="1">
                <a:solidFill>
                  <a:schemeClr val="tx1">
                    <a:lumMod val="50000"/>
                    <a:lumOff val="50000"/>
                  </a:schemeClr>
                </a:solidFill>
              </a:rPr>
              <a:t>tristique</a:t>
            </a:r>
            <a:r>
              <a:rPr lang="en-US" dirty="0">
                <a:solidFill>
                  <a:schemeClr val="tx1">
                    <a:lumMod val="50000"/>
                    <a:lumOff val="50000"/>
                  </a:schemeClr>
                </a:solidFill>
              </a:rPr>
              <a:t> dui </a:t>
            </a:r>
            <a:r>
              <a:rPr lang="en-US" dirty="0" err="1">
                <a:solidFill>
                  <a:schemeClr val="tx1">
                    <a:lumMod val="50000"/>
                    <a:lumOff val="50000"/>
                  </a:schemeClr>
                </a:solidFill>
              </a:rPr>
              <a:t>posuere</a:t>
            </a:r>
            <a:r>
              <a:rPr lang="en-US" dirty="0">
                <a:solidFill>
                  <a:schemeClr val="tx1">
                    <a:lumMod val="50000"/>
                    <a:lumOff val="50000"/>
                  </a:schemeClr>
                </a:solidFill>
              </a:rPr>
              <a:t> </a:t>
            </a:r>
            <a:r>
              <a:rPr lang="en-US" dirty="0" err="1">
                <a:solidFill>
                  <a:schemeClr val="tx1">
                    <a:lumMod val="50000"/>
                    <a:lumOff val="50000"/>
                  </a:schemeClr>
                </a:solidFill>
              </a:rPr>
              <a:t>tincidunt</a:t>
            </a:r>
            <a:r>
              <a:rPr lang="en-US" dirty="0">
                <a:solidFill>
                  <a:schemeClr val="tx1">
                    <a:lumMod val="50000"/>
                    <a:lumOff val="50000"/>
                  </a:schemeClr>
                </a:solidFill>
              </a:rPr>
              <a:t>. In </a:t>
            </a:r>
            <a:r>
              <a:rPr lang="en-US" dirty="0" err="1">
                <a:solidFill>
                  <a:schemeClr val="tx1">
                    <a:lumMod val="50000"/>
                    <a:lumOff val="50000"/>
                  </a:schemeClr>
                </a:solidFill>
              </a:rPr>
              <a:t>nec</a:t>
            </a:r>
            <a:r>
              <a:rPr lang="en-US" dirty="0">
                <a:solidFill>
                  <a:schemeClr val="tx1">
                    <a:lumMod val="50000"/>
                    <a:lumOff val="50000"/>
                  </a:schemeClr>
                </a:solidFill>
              </a:rPr>
              <a:t> lacus </a:t>
            </a:r>
            <a:r>
              <a:rPr lang="en-US" dirty="0" err="1">
                <a:solidFill>
                  <a:schemeClr val="tx1">
                    <a:lumMod val="50000"/>
                    <a:lumOff val="50000"/>
                  </a:schemeClr>
                </a:solidFill>
              </a:rPr>
              <a:t>laoreet</a:t>
            </a:r>
            <a:r>
              <a:rPr lang="en-US" dirty="0">
                <a:solidFill>
                  <a:schemeClr val="tx1">
                    <a:lumMod val="50000"/>
                    <a:lumOff val="50000"/>
                  </a:schemeClr>
                </a:solidFill>
              </a:rPr>
              <a:t> orc</a:t>
            </a:r>
          </a:p>
        </p:txBody>
      </p:sp>
      <p:pic>
        <p:nvPicPr>
          <p:cNvPr id="36" name="Picture 4" descr="C:\Documents and Settings\Administrator\桌面\图标\ico\vpn-lock.png"/>
          <p:cNvPicPr>
            <a:picLocks noChangeAspect="1" noChangeArrowheads="1"/>
          </p:cNvPicPr>
          <p:nvPr/>
        </p:nvPicPr>
        <p:blipFill>
          <a:blip r:embed="rId10" cstate="print">
            <a:extLst>
              <a:ext uri="{BEBA8EAE-BF5A-486C-A8C5-ECC9F3942E4B}">
                <a14:imgProps xmlns:a14="http://schemas.microsoft.com/office/drawing/2010/main">
                  <a14:imgLayer r:embed="rId11">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9961052" y="2279229"/>
            <a:ext cx="811444" cy="811444"/>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1639237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barn(outVertical)">
                                      <p:cBhvr>
                                        <p:cTn id="7" dur="500"/>
                                        <p:tgtEl>
                                          <p:spTgt spid="34"/>
                                        </p:tgtEl>
                                      </p:cBhvr>
                                    </p:animEffect>
                                  </p:childTnLst>
                                </p:cTn>
                              </p:par>
                            </p:childTnLst>
                          </p:cTn>
                        </p:par>
                        <p:par>
                          <p:cTn id="8" fill="hold">
                            <p:stCondLst>
                              <p:cond delay="500"/>
                            </p:stCondLst>
                            <p:childTnLst>
                              <p:par>
                                <p:cTn id="9" presetID="12" presetClass="entr" presetSubtype="8"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500"/>
                                        <p:tgtEl>
                                          <p:spTgt spid="41"/>
                                        </p:tgtEl>
                                        <p:attrNameLst>
                                          <p:attrName>ppt_x</p:attrName>
                                        </p:attrNameLst>
                                      </p:cBhvr>
                                      <p:tavLst>
                                        <p:tav tm="0">
                                          <p:val>
                                            <p:strVal val="#ppt_x-#ppt_w*1.125000"/>
                                          </p:val>
                                        </p:tav>
                                        <p:tav tm="100000">
                                          <p:val>
                                            <p:strVal val="#ppt_x"/>
                                          </p:val>
                                        </p:tav>
                                      </p:tavLst>
                                    </p:anim>
                                    <p:animEffect transition="in" filter="wipe(right)">
                                      <p:cBhvr>
                                        <p:cTn id="12" dur="500"/>
                                        <p:tgtEl>
                                          <p:spTgt spid="41"/>
                                        </p:tgtEl>
                                      </p:cBhvr>
                                    </p:animEffect>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36"/>
                                        </p:tgtEl>
                                        <p:attrNameLst>
                                          <p:attrName>style.visibility</p:attrName>
                                        </p:attrNameLst>
                                      </p:cBhvr>
                                      <p:to>
                                        <p:strVal val="visible"/>
                                      </p:to>
                                    </p:set>
                                    <p:anim calcmode="lin" valueType="num">
                                      <p:cBhvr>
                                        <p:cTn id="16" dur="500" fill="hold"/>
                                        <p:tgtEl>
                                          <p:spTgt spid="36"/>
                                        </p:tgtEl>
                                        <p:attrNameLst>
                                          <p:attrName>ppt_w</p:attrName>
                                        </p:attrNameLst>
                                      </p:cBhvr>
                                      <p:tavLst>
                                        <p:tav tm="0">
                                          <p:val>
                                            <p:fltVal val="0"/>
                                          </p:val>
                                        </p:tav>
                                        <p:tav tm="100000">
                                          <p:val>
                                            <p:strVal val="#ppt_w"/>
                                          </p:val>
                                        </p:tav>
                                      </p:tavLst>
                                    </p:anim>
                                    <p:anim calcmode="lin" valueType="num">
                                      <p:cBhvr>
                                        <p:cTn id="17" dur="500" fill="hold"/>
                                        <p:tgtEl>
                                          <p:spTgt spid="36"/>
                                        </p:tgtEl>
                                        <p:attrNameLst>
                                          <p:attrName>ppt_h</p:attrName>
                                        </p:attrNameLst>
                                      </p:cBhvr>
                                      <p:tavLst>
                                        <p:tav tm="0">
                                          <p:val>
                                            <p:fltVal val="0"/>
                                          </p:val>
                                        </p:tav>
                                        <p:tav tm="100000">
                                          <p:val>
                                            <p:strVal val="#ppt_h"/>
                                          </p:val>
                                        </p:tav>
                                      </p:tavLst>
                                    </p:anim>
                                    <p:animEffect transition="in" filter="fade">
                                      <p:cBhvr>
                                        <p:cTn id="18" dur="500"/>
                                        <p:tgtEl>
                                          <p:spTgt spid="36"/>
                                        </p:tgtEl>
                                      </p:cBhvr>
                                    </p:animEffect>
                                  </p:childTnLst>
                                </p:cTn>
                              </p:par>
                              <p:par>
                                <p:cTn id="19" presetID="22" presetClass="entr" presetSubtype="8" fill="hold" nodeType="with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1500"/>
                            </p:stCondLst>
                            <p:childTnLst>
                              <p:par>
                                <p:cTn id="23" presetID="14" presetClass="entr" presetSubtype="1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randombar(horizontal)">
                                      <p:cBhvr>
                                        <p:cTn id="25" dur="500"/>
                                        <p:tgtEl>
                                          <p:spTgt spid="30"/>
                                        </p:tgtEl>
                                      </p:cBhvr>
                                    </p:animEffect>
                                  </p:childTnLst>
                                </p:cTn>
                              </p:par>
                            </p:childTnLst>
                          </p:cTn>
                        </p:par>
                        <p:par>
                          <p:cTn id="26" fill="hold">
                            <p:stCondLst>
                              <p:cond delay="2000"/>
                            </p:stCondLst>
                            <p:childTnLst>
                              <p:par>
                                <p:cTn id="27" presetID="14" presetClass="entr" presetSubtype="10" fill="hold" grpId="0" nodeType="after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randombar(horizontal)">
                                      <p:cBhvr>
                                        <p:cTn id="29" dur="500"/>
                                        <p:tgtEl>
                                          <p:spTgt spid="31"/>
                                        </p:tgtEl>
                                      </p:cBhvr>
                                    </p:animEffect>
                                  </p:childTnLst>
                                </p:cTn>
                              </p:par>
                            </p:childTnLst>
                          </p:cTn>
                        </p:par>
                        <p:par>
                          <p:cTn id="30" fill="hold">
                            <p:stCondLst>
                              <p:cond delay="2500"/>
                            </p:stCondLst>
                            <p:childTnLst>
                              <p:par>
                                <p:cTn id="31" presetID="12" presetClass="entr" presetSubtype="8" fill="hold" nodeType="afterEffect">
                                  <p:stCondLst>
                                    <p:cond delay="0"/>
                                  </p:stCondLst>
                                  <p:childTnLst>
                                    <p:set>
                                      <p:cBhvr>
                                        <p:cTn id="32" dur="1" fill="hold">
                                          <p:stCondLst>
                                            <p:cond delay="0"/>
                                          </p:stCondLst>
                                        </p:cTn>
                                        <p:tgtEl>
                                          <p:spTgt spid="40"/>
                                        </p:tgtEl>
                                        <p:attrNameLst>
                                          <p:attrName>style.visibility</p:attrName>
                                        </p:attrNameLst>
                                      </p:cBhvr>
                                      <p:to>
                                        <p:strVal val="visible"/>
                                      </p:to>
                                    </p:set>
                                    <p:anim calcmode="lin" valueType="num">
                                      <p:cBhvr additive="base">
                                        <p:cTn id="33" dur="500"/>
                                        <p:tgtEl>
                                          <p:spTgt spid="40"/>
                                        </p:tgtEl>
                                        <p:attrNameLst>
                                          <p:attrName>ppt_x</p:attrName>
                                        </p:attrNameLst>
                                      </p:cBhvr>
                                      <p:tavLst>
                                        <p:tav tm="0">
                                          <p:val>
                                            <p:strVal val="#ppt_x-#ppt_w*1.125000"/>
                                          </p:val>
                                        </p:tav>
                                        <p:tav tm="100000">
                                          <p:val>
                                            <p:strVal val="#ppt_x"/>
                                          </p:val>
                                        </p:tav>
                                      </p:tavLst>
                                    </p:anim>
                                    <p:animEffect transition="in" filter="wipe(right)">
                                      <p:cBhvr>
                                        <p:cTn id="34" dur="500"/>
                                        <p:tgtEl>
                                          <p:spTgt spid="40"/>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26"/>
                                        </p:tgtEl>
                                        <p:attrNameLst>
                                          <p:attrName>style.visibility</p:attrName>
                                        </p:attrNameLst>
                                      </p:cBhvr>
                                      <p:to>
                                        <p:strVal val="visible"/>
                                      </p:to>
                                    </p:set>
                                    <p:anim calcmode="lin" valueType="num">
                                      <p:cBhvr>
                                        <p:cTn id="38" dur="500" fill="hold"/>
                                        <p:tgtEl>
                                          <p:spTgt spid="26"/>
                                        </p:tgtEl>
                                        <p:attrNameLst>
                                          <p:attrName>ppt_w</p:attrName>
                                        </p:attrNameLst>
                                      </p:cBhvr>
                                      <p:tavLst>
                                        <p:tav tm="0">
                                          <p:val>
                                            <p:fltVal val="0"/>
                                          </p:val>
                                        </p:tav>
                                        <p:tav tm="100000">
                                          <p:val>
                                            <p:strVal val="#ppt_w"/>
                                          </p:val>
                                        </p:tav>
                                      </p:tavLst>
                                    </p:anim>
                                    <p:anim calcmode="lin" valueType="num">
                                      <p:cBhvr>
                                        <p:cTn id="39" dur="500" fill="hold"/>
                                        <p:tgtEl>
                                          <p:spTgt spid="26"/>
                                        </p:tgtEl>
                                        <p:attrNameLst>
                                          <p:attrName>ppt_h</p:attrName>
                                        </p:attrNameLst>
                                      </p:cBhvr>
                                      <p:tavLst>
                                        <p:tav tm="0">
                                          <p:val>
                                            <p:fltVal val="0"/>
                                          </p:val>
                                        </p:tav>
                                        <p:tav tm="100000">
                                          <p:val>
                                            <p:strVal val="#ppt_h"/>
                                          </p:val>
                                        </p:tav>
                                      </p:tavLst>
                                    </p:anim>
                                    <p:animEffect transition="in" filter="fade">
                                      <p:cBhvr>
                                        <p:cTn id="40" dur="500"/>
                                        <p:tgtEl>
                                          <p:spTgt spid="26"/>
                                        </p:tgtEl>
                                      </p:cBhvr>
                                    </p:animEffect>
                                  </p:childTnLst>
                                </p:cTn>
                              </p:par>
                              <p:par>
                                <p:cTn id="41" presetID="22" presetClass="entr" presetSubtype="8" fill="hold"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wipe(left)">
                                      <p:cBhvr>
                                        <p:cTn id="43" dur="500"/>
                                        <p:tgtEl>
                                          <p:spTgt spid="24"/>
                                        </p:tgtEl>
                                      </p:cBhvr>
                                    </p:animEffect>
                                  </p:childTnLst>
                                </p:cTn>
                              </p:par>
                            </p:childTnLst>
                          </p:cTn>
                        </p:par>
                        <p:par>
                          <p:cTn id="44" fill="hold">
                            <p:stCondLst>
                              <p:cond delay="3500"/>
                            </p:stCondLst>
                            <p:childTnLst>
                              <p:par>
                                <p:cTn id="45" presetID="14" presetClass="entr" presetSubtype="10" fill="hold" grpId="0"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randombar(horizontal)">
                                      <p:cBhvr>
                                        <p:cTn id="47" dur="500"/>
                                        <p:tgtEl>
                                          <p:spTgt spid="22"/>
                                        </p:tgtEl>
                                      </p:cBhvr>
                                    </p:animEffect>
                                  </p:childTnLst>
                                </p:cTn>
                              </p:par>
                            </p:childTnLst>
                          </p:cTn>
                        </p:par>
                        <p:par>
                          <p:cTn id="48" fill="hold">
                            <p:stCondLst>
                              <p:cond delay="4000"/>
                            </p:stCondLst>
                            <p:childTnLst>
                              <p:par>
                                <p:cTn id="49" presetID="14" presetClass="entr" presetSubtype="10"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randombar(horizontal)">
                                      <p:cBhvr>
                                        <p:cTn id="51" dur="500"/>
                                        <p:tgtEl>
                                          <p:spTgt spid="23"/>
                                        </p:tgtEl>
                                      </p:cBhvr>
                                    </p:animEffect>
                                  </p:childTnLst>
                                </p:cTn>
                              </p:par>
                            </p:childTnLst>
                          </p:cTn>
                        </p:par>
                        <p:par>
                          <p:cTn id="52" fill="hold">
                            <p:stCondLst>
                              <p:cond delay="4500"/>
                            </p:stCondLst>
                            <p:childTnLst>
                              <p:par>
                                <p:cTn id="53" presetID="12" presetClass="entr" presetSubtype="8" fill="hold"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additive="base">
                                        <p:cTn id="55" dur="500"/>
                                        <p:tgtEl>
                                          <p:spTgt spid="39"/>
                                        </p:tgtEl>
                                        <p:attrNameLst>
                                          <p:attrName>ppt_x</p:attrName>
                                        </p:attrNameLst>
                                      </p:cBhvr>
                                      <p:tavLst>
                                        <p:tav tm="0">
                                          <p:val>
                                            <p:strVal val="#ppt_x-#ppt_w*1.125000"/>
                                          </p:val>
                                        </p:tav>
                                        <p:tav tm="100000">
                                          <p:val>
                                            <p:strVal val="#ppt_x"/>
                                          </p:val>
                                        </p:tav>
                                      </p:tavLst>
                                    </p:anim>
                                    <p:animEffect transition="in" filter="wipe(right)">
                                      <p:cBhvr>
                                        <p:cTn id="56" dur="500"/>
                                        <p:tgtEl>
                                          <p:spTgt spid="39"/>
                                        </p:tgtEl>
                                      </p:cBhvr>
                                    </p:animEffect>
                                  </p:childTnLst>
                                </p:cTn>
                              </p:par>
                            </p:childTnLst>
                          </p:cTn>
                        </p:par>
                        <p:par>
                          <p:cTn id="57" fill="hold">
                            <p:stCondLst>
                              <p:cond delay="5000"/>
                            </p:stCondLst>
                            <p:childTnLst>
                              <p:par>
                                <p:cTn id="58" presetID="53" presetClass="entr" presetSubtype="16" fill="hold" nodeType="afterEffect">
                                  <p:stCondLst>
                                    <p:cond delay="0"/>
                                  </p:stCondLst>
                                  <p:childTnLst>
                                    <p:set>
                                      <p:cBhvr>
                                        <p:cTn id="59" dur="1" fill="hold">
                                          <p:stCondLst>
                                            <p:cond delay="0"/>
                                          </p:stCondLst>
                                        </p:cTn>
                                        <p:tgtEl>
                                          <p:spTgt spid="27"/>
                                        </p:tgtEl>
                                        <p:attrNameLst>
                                          <p:attrName>style.visibility</p:attrName>
                                        </p:attrNameLst>
                                      </p:cBhvr>
                                      <p:to>
                                        <p:strVal val="visible"/>
                                      </p:to>
                                    </p:set>
                                    <p:anim calcmode="lin" valueType="num">
                                      <p:cBhvr>
                                        <p:cTn id="60" dur="500" fill="hold"/>
                                        <p:tgtEl>
                                          <p:spTgt spid="27"/>
                                        </p:tgtEl>
                                        <p:attrNameLst>
                                          <p:attrName>ppt_w</p:attrName>
                                        </p:attrNameLst>
                                      </p:cBhvr>
                                      <p:tavLst>
                                        <p:tav tm="0">
                                          <p:val>
                                            <p:fltVal val="0"/>
                                          </p:val>
                                        </p:tav>
                                        <p:tav tm="100000">
                                          <p:val>
                                            <p:strVal val="#ppt_w"/>
                                          </p:val>
                                        </p:tav>
                                      </p:tavLst>
                                    </p:anim>
                                    <p:anim calcmode="lin" valueType="num">
                                      <p:cBhvr>
                                        <p:cTn id="61" dur="500" fill="hold"/>
                                        <p:tgtEl>
                                          <p:spTgt spid="27"/>
                                        </p:tgtEl>
                                        <p:attrNameLst>
                                          <p:attrName>ppt_h</p:attrName>
                                        </p:attrNameLst>
                                      </p:cBhvr>
                                      <p:tavLst>
                                        <p:tav tm="0">
                                          <p:val>
                                            <p:fltVal val="0"/>
                                          </p:val>
                                        </p:tav>
                                        <p:tav tm="100000">
                                          <p:val>
                                            <p:strVal val="#ppt_h"/>
                                          </p:val>
                                        </p:tav>
                                      </p:tavLst>
                                    </p:anim>
                                    <p:animEffect transition="in" filter="fade">
                                      <p:cBhvr>
                                        <p:cTn id="62" dur="500"/>
                                        <p:tgtEl>
                                          <p:spTgt spid="27"/>
                                        </p:tgtEl>
                                      </p:cBhvr>
                                    </p:animEffect>
                                  </p:childTnLst>
                                </p:cTn>
                              </p:par>
                              <p:par>
                                <p:cTn id="63" presetID="22" presetClass="entr" presetSubtype="8" fill="hold" nodeType="withEffect">
                                  <p:stCondLst>
                                    <p:cond delay="0"/>
                                  </p:stCondLst>
                                  <p:childTnLst>
                                    <p:set>
                                      <p:cBhvr>
                                        <p:cTn id="64" dur="1" fill="hold">
                                          <p:stCondLst>
                                            <p:cond delay="0"/>
                                          </p:stCondLst>
                                        </p:cTn>
                                        <p:tgtEl>
                                          <p:spTgt spid="19"/>
                                        </p:tgtEl>
                                        <p:attrNameLst>
                                          <p:attrName>style.visibility</p:attrName>
                                        </p:attrNameLst>
                                      </p:cBhvr>
                                      <p:to>
                                        <p:strVal val="visible"/>
                                      </p:to>
                                    </p:set>
                                    <p:animEffect transition="in" filter="wipe(left)">
                                      <p:cBhvr>
                                        <p:cTn id="65" dur="500"/>
                                        <p:tgtEl>
                                          <p:spTgt spid="19"/>
                                        </p:tgtEl>
                                      </p:cBhvr>
                                    </p:animEffect>
                                  </p:childTnLst>
                                </p:cTn>
                              </p:par>
                            </p:childTnLst>
                          </p:cTn>
                        </p:par>
                        <p:par>
                          <p:cTn id="66" fill="hold">
                            <p:stCondLst>
                              <p:cond delay="5500"/>
                            </p:stCondLst>
                            <p:childTnLst>
                              <p:par>
                                <p:cTn id="67" presetID="14" presetClass="entr" presetSubtype="10" fill="hold" grpId="0" nodeType="afterEffect">
                                  <p:stCondLst>
                                    <p:cond delay="0"/>
                                  </p:stCondLst>
                                  <p:childTnLst>
                                    <p:set>
                                      <p:cBhvr>
                                        <p:cTn id="68" dur="1" fill="hold">
                                          <p:stCondLst>
                                            <p:cond delay="0"/>
                                          </p:stCondLst>
                                        </p:cTn>
                                        <p:tgtEl>
                                          <p:spTgt spid="17"/>
                                        </p:tgtEl>
                                        <p:attrNameLst>
                                          <p:attrName>style.visibility</p:attrName>
                                        </p:attrNameLst>
                                      </p:cBhvr>
                                      <p:to>
                                        <p:strVal val="visible"/>
                                      </p:to>
                                    </p:set>
                                    <p:animEffect transition="in" filter="randombar(horizontal)">
                                      <p:cBhvr>
                                        <p:cTn id="69" dur="500"/>
                                        <p:tgtEl>
                                          <p:spTgt spid="17"/>
                                        </p:tgtEl>
                                      </p:cBhvr>
                                    </p:animEffect>
                                  </p:childTnLst>
                                </p:cTn>
                              </p:par>
                            </p:childTnLst>
                          </p:cTn>
                        </p:par>
                        <p:par>
                          <p:cTn id="70" fill="hold">
                            <p:stCondLst>
                              <p:cond delay="6000"/>
                            </p:stCondLst>
                            <p:childTnLst>
                              <p:par>
                                <p:cTn id="71" presetID="14" presetClass="entr" presetSubtype="10" fill="hold" grpId="0" nodeType="after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randombar(horizontal)">
                                      <p:cBhvr>
                                        <p:cTn id="73" dur="500"/>
                                        <p:tgtEl>
                                          <p:spTgt spid="18"/>
                                        </p:tgtEl>
                                      </p:cBhvr>
                                    </p:animEffect>
                                  </p:childTnLst>
                                </p:cTn>
                              </p:par>
                            </p:childTnLst>
                          </p:cTn>
                        </p:par>
                        <p:par>
                          <p:cTn id="74" fill="hold">
                            <p:stCondLst>
                              <p:cond delay="6500"/>
                            </p:stCondLst>
                            <p:childTnLst>
                              <p:par>
                                <p:cTn id="75" presetID="12" presetClass="entr" presetSubtype="8" fill="hold" nodeType="afterEffect">
                                  <p:stCondLst>
                                    <p:cond delay="0"/>
                                  </p:stCondLst>
                                  <p:childTnLst>
                                    <p:set>
                                      <p:cBhvr>
                                        <p:cTn id="76" dur="1" fill="hold">
                                          <p:stCondLst>
                                            <p:cond delay="0"/>
                                          </p:stCondLst>
                                        </p:cTn>
                                        <p:tgtEl>
                                          <p:spTgt spid="38"/>
                                        </p:tgtEl>
                                        <p:attrNameLst>
                                          <p:attrName>style.visibility</p:attrName>
                                        </p:attrNameLst>
                                      </p:cBhvr>
                                      <p:to>
                                        <p:strVal val="visible"/>
                                      </p:to>
                                    </p:set>
                                    <p:anim calcmode="lin" valueType="num">
                                      <p:cBhvr additive="base">
                                        <p:cTn id="77" dur="500"/>
                                        <p:tgtEl>
                                          <p:spTgt spid="38"/>
                                        </p:tgtEl>
                                        <p:attrNameLst>
                                          <p:attrName>ppt_x</p:attrName>
                                        </p:attrNameLst>
                                      </p:cBhvr>
                                      <p:tavLst>
                                        <p:tav tm="0">
                                          <p:val>
                                            <p:strVal val="#ppt_x-#ppt_w*1.125000"/>
                                          </p:val>
                                        </p:tav>
                                        <p:tav tm="100000">
                                          <p:val>
                                            <p:strVal val="#ppt_x"/>
                                          </p:val>
                                        </p:tav>
                                      </p:tavLst>
                                    </p:anim>
                                    <p:animEffect transition="in" filter="wipe(right)">
                                      <p:cBhvr>
                                        <p:cTn id="78" dur="500"/>
                                        <p:tgtEl>
                                          <p:spTgt spid="38"/>
                                        </p:tgtEl>
                                      </p:cBhvr>
                                    </p:animEffect>
                                  </p:childTnLst>
                                </p:cTn>
                              </p:par>
                            </p:childTnLst>
                          </p:cTn>
                        </p:par>
                        <p:par>
                          <p:cTn id="79" fill="hold">
                            <p:stCondLst>
                              <p:cond delay="7000"/>
                            </p:stCondLst>
                            <p:childTnLst>
                              <p:par>
                                <p:cTn id="80" presetID="53" presetClass="entr" presetSubtype="16" fill="hold"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p:cTn id="82" dur="500" fill="hold"/>
                                        <p:tgtEl>
                                          <p:spTgt spid="25"/>
                                        </p:tgtEl>
                                        <p:attrNameLst>
                                          <p:attrName>ppt_w</p:attrName>
                                        </p:attrNameLst>
                                      </p:cBhvr>
                                      <p:tavLst>
                                        <p:tav tm="0">
                                          <p:val>
                                            <p:fltVal val="0"/>
                                          </p:val>
                                        </p:tav>
                                        <p:tav tm="100000">
                                          <p:val>
                                            <p:strVal val="#ppt_w"/>
                                          </p:val>
                                        </p:tav>
                                      </p:tavLst>
                                    </p:anim>
                                    <p:anim calcmode="lin" valueType="num">
                                      <p:cBhvr>
                                        <p:cTn id="83" dur="500" fill="hold"/>
                                        <p:tgtEl>
                                          <p:spTgt spid="25"/>
                                        </p:tgtEl>
                                        <p:attrNameLst>
                                          <p:attrName>ppt_h</p:attrName>
                                        </p:attrNameLst>
                                      </p:cBhvr>
                                      <p:tavLst>
                                        <p:tav tm="0">
                                          <p:val>
                                            <p:fltVal val="0"/>
                                          </p:val>
                                        </p:tav>
                                        <p:tav tm="100000">
                                          <p:val>
                                            <p:strVal val="#ppt_h"/>
                                          </p:val>
                                        </p:tav>
                                      </p:tavLst>
                                    </p:anim>
                                    <p:animEffect transition="in" filter="fade">
                                      <p:cBhvr>
                                        <p:cTn id="84" dur="500"/>
                                        <p:tgtEl>
                                          <p:spTgt spid="25"/>
                                        </p:tgtEl>
                                      </p:cBhvr>
                                    </p:animEffect>
                                  </p:childTnLst>
                                </p:cTn>
                              </p:par>
                              <p:par>
                                <p:cTn id="85" presetID="22" presetClass="entr" presetSubtype="8" fill="hold" nodeType="withEffect">
                                  <p:stCondLst>
                                    <p:cond delay="0"/>
                                  </p:stCondLst>
                                  <p:childTnLst>
                                    <p:set>
                                      <p:cBhvr>
                                        <p:cTn id="86" dur="1" fill="hold">
                                          <p:stCondLst>
                                            <p:cond delay="0"/>
                                          </p:stCondLst>
                                        </p:cTn>
                                        <p:tgtEl>
                                          <p:spTgt spid="14"/>
                                        </p:tgtEl>
                                        <p:attrNameLst>
                                          <p:attrName>style.visibility</p:attrName>
                                        </p:attrNameLst>
                                      </p:cBhvr>
                                      <p:to>
                                        <p:strVal val="visible"/>
                                      </p:to>
                                    </p:set>
                                    <p:animEffect transition="in" filter="wipe(left)">
                                      <p:cBhvr>
                                        <p:cTn id="87" dur="500"/>
                                        <p:tgtEl>
                                          <p:spTgt spid="14"/>
                                        </p:tgtEl>
                                      </p:cBhvr>
                                    </p:animEffect>
                                  </p:childTnLst>
                                </p:cTn>
                              </p:par>
                            </p:childTnLst>
                          </p:cTn>
                        </p:par>
                        <p:par>
                          <p:cTn id="88" fill="hold">
                            <p:stCondLst>
                              <p:cond delay="7500"/>
                            </p:stCondLst>
                            <p:childTnLst>
                              <p:par>
                                <p:cTn id="89" presetID="14" presetClass="entr" presetSubtype="10" fill="hold" grpId="0" nodeType="afterEffect">
                                  <p:stCondLst>
                                    <p:cond delay="0"/>
                                  </p:stCondLst>
                                  <p:childTnLst>
                                    <p:set>
                                      <p:cBhvr>
                                        <p:cTn id="90" dur="1" fill="hold">
                                          <p:stCondLst>
                                            <p:cond delay="0"/>
                                          </p:stCondLst>
                                        </p:cTn>
                                        <p:tgtEl>
                                          <p:spTgt spid="12"/>
                                        </p:tgtEl>
                                        <p:attrNameLst>
                                          <p:attrName>style.visibility</p:attrName>
                                        </p:attrNameLst>
                                      </p:cBhvr>
                                      <p:to>
                                        <p:strVal val="visible"/>
                                      </p:to>
                                    </p:set>
                                    <p:animEffect transition="in" filter="randombar(horizontal)">
                                      <p:cBhvr>
                                        <p:cTn id="91" dur="500"/>
                                        <p:tgtEl>
                                          <p:spTgt spid="12"/>
                                        </p:tgtEl>
                                      </p:cBhvr>
                                    </p:animEffect>
                                  </p:childTnLst>
                                </p:cTn>
                              </p:par>
                            </p:childTnLst>
                          </p:cTn>
                        </p:par>
                        <p:par>
                          <p:cTn id="92" fill="hold">
                            <p:stCondLst>
                              <p:cond delay="8000"/>
                            </p:stCondLst>
                            <p:childTnLst>
                              <p:par>
                                <p:cTn id="93" presetID="14" presetClass="entr" presetSubtype="10" fill="hold" grpId="0" nodeType="afterEffect">
                                  <p:stCondLst>
                                    <p:cond delay="0"/>
                                  </p:stCondLst>
                                  <p:childTnLst>
                                    <p:set>
                                      <p:cBhvr>
                                        <p:cTn id="94" dur="1" fill="hold">
                                          <p:stCondLst>
                                            <p:cond delay="0"/>
                                          </p:stCondLst>
                                        </p:cTn>
                                        <p:tgtEl>
                                          <p:spTgt spid="13"/>
                                        </p:tgtEl>
                                        <p:attrNameLst>
                                          <p:attrName>style.visibility</p:attrName>
                                        </p:attrNameLst>
                                      </p:cBhvr>
                                      <p:to>
                                        <p:strVal val="visible"/>
                                      </p:to>
                                    </p:set>
                                    <p:animEffect transition="in" filter="randombar(horizontal)">
                                      <p:cBhvr>
                                        <p:cTn id="95" dur="500"/>
                                        <p:tgtEl>
                                          <p:spTgt spid="13"/>
                                        </p:tgtEl>
                                      </p:cBhvr>
                                    </p:animEffect>
                                  </p:childTnLst>
                                </p:cTn>
                              </p:par>
                            </p:childTnLst>
                          </p:cTn>
                        </p:par>
                        <p:par>
                          <p:cTn id="96" fill="hold">
                            <p:stCondLst>
                              <p:cond delay="8500"/>
                            </p:stCondLst>
                            <p:childTnLst>
                              <p:par>
                                <p:cTn id="97" presetID="12" presetClass="entr" presetSubtype="8" fill="hold" nodeType="after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500"/>
                                        <p:tgtEl>
                                          <p:spTgt spid="37"/>
                                        </p:tgtEl>
                                        <p:attrNameLst>
                                          <p:attrName>ppt_x</p:attrName>
                                        </p:attrNameLst>
                                      </p:cBhvr>
                                      <p:tavLst>
                                        <p:tav tm="0">
                                          <p:val>
                                            <p:strVal val="#ppt_x-#ppt_w*1.125000"/>
                                          </p:val>
                                        </p:tav>
                                        <p:tav tm="100000">
                                          <p:val>
                                            <p:strVal val="#ppt_x"/>
                                          </p:val>
                                        </p:tav>
                                      </p:tavLst>
                                    </p:anim>
                                    <p:animEffect transition="in" filter="wipe(right)">
                                      <p:cBhvr>
                                        <p:cTn id="100" dur="500"/>
                                        <p:tgtEl>
                                          <p:spTgt spid="37"/>
                                        </p:tgtEl>
                                      </p:cBhvr>
                                    </p:animEffect>
                                  </p:childTnLst>
                                </p:cTn>
                              </p:par>
                            </p:childTnLst>
                          </p:cTn>
                        </p:par>
                        <p:par>
                          <p:cTn id="101" fill="hold">
                            <p:stCondLst>
                              <p:cond delay="9000"/>
                            </p:stCondLst>
                            <p:childTnLst>
                              <p:par>
                                <p:cTn id="102" presetID="53" presetClass="entr" presetSubtype="16" fill="hold" nodeType="afterEffect">
                                  <p:stCondLst>
                                    <p:cond delay="0"/>
                                  </p:stCondLst>
                                  <p:childTnLst>
                                    <p:set>
                                      <p:cBhvr>
                                        <p:cTn id="103" dur="1" fill="hold">
                                          <p:stCondLst>
                                            <p:cond delay="0"/>
                                          </p:stCondLst>
                                        </p:cTn>
                                        <p:tgtEl>
                                          <p:spTgt spid="9"/>
                                        </p:tgtEl>
                                        <p:attrNameLst>
                                          <p:attrName>style.visibility</p:attrName>
                                        </p:attrNameLst>
                                      </p:cBhvr>
                                      <p:to>
                                        <p:strVal val="visible"/>
                                      </p:to>
                                    </p:set>
                                    <p:anim calcmode="lin" valueType="num">
                                      <p:cBhvr>
                                        <p:cTn id="104" dur="500" fill="hold"/>
                                        <p:tgtEl>
                                          <p:spTgt spid="9"/>
                                        </p:tgtEl>
                                        <p:attrNameLst>
                                          <p:attrName>ppt_w</p:attrName>
                                        </p:attrNameLst>
                                      </p:cBhvr>
                                      <p:tavLst>
                                        <p:tav tm="0">
                                          <p:val>
                                            <p:fltVal val="0"/>
                                          </p:val>
                                        </p:tav>
                                        <p:tav tm="100000">
                                          <p:val>
                                            <p:strVal val="#ppt_w"/>
                                          </p:val>
                                        </p:tav>
                                      </p:tavLst>
                                    </p:anim>
                                    <p:anim calcmode="lin" valueType="num">
                                      <p:cBhvr>
                                        <p:cTn id="105" dur="500" fill="hold"/>
                                        <p:tgtEl>
                                          <p:spTgt spid="9"/>
                                        </p:tgtEl>
                                        <p:attrNameLst>
                                          <p:attrName>ppt_h</p:attrName>
                                        </p:attrNameLst>
                                      </p:cBhvr>
                                      <p:tavLst>
                                        <p:tav tm="0">
                                          <p:val>
                                            <p:fltVal val="0"/>
                                          </p:val>
                                        </p:tav>
                                        <p:tav tm="100000">
                                          <p:val>
                                            <p:strVal val="#ppt_h"/>
                                          </p:val>
                                        </p:tav>
                                      </p:tavLst>
                                    </p:anim>
                                    <p:animEffect transition="in" filter="fade">
                                      <p:cBhvr>
                                        <p:cTn id="106" dur="500"/>
                                        <p:tgtEl>
                                          <p:spTgt spid="9"/>
                                        </p:tgtEl>
                                      </p:cBhvr>
                                    </p:animEffect>
                                  </p:childTnLst>
                                </p:cTn>
                              </p:par>
                              <p:par>
                                <p:cTn id="107" presetID="22" presetClass="entr" presetSubtype="8" fill="hold" nodeType="withEffect">
                                  <p:stCondLst>
                                    <p:cond delay="0"/>
                                  </p:stCondLst>
                                  <p:childTnLst>
                                    <p:set>
                                      <p:cBhvr>
                                        <p:cTn id="108" dur="1" fill="hold">
                                          <p:stCondLst>
                                            <p:cond delay="0"/>
                                          </p:stCondLst>
                                        </p:cTn>
                                        <p:tgtEl>
                                          <p:spTgt spid="8"/>
                                        </p:tgtEl>
                                        <p:attrNameLst>
                                          <p:attrName>style.visibility</p:attrName>
                                        </p:attrNameLst>
                                      </p:cBhvr>
                                      <p:to>
                                        <p:strVal val="visible"/>
                                      </p:to>
                                    </p:set>
                                    <p:animEffect transition="in" filter="wipe(left)">
                                      <p:cBhvr>
                                        <p:cTn id="109" dur="500"/>
                                        <p:tgtEl>
                                          <p:spTgt spid="8"/>
                                        </p:tgtEl>
                                      </p:cBhvr>
                                    </p:animEffect>
                                  </p:childTnLst>
                                </p:cTn>
                              </p:par>
                            </p:childTnLst>
                          </p:cTn>
                        </p:par>
                        <p:par>
                          <p:cTn id="110" fill="hold">
                            <p:stCondLst>
                              <p:cond delay="9500"/>
                            </p:stCondLst>
                            <p:childTnLst>
                              <p:par>
                                <p:cTn id="111" presetID="14" presetClass="entr" presetSubtype="10" fill="hold" grpId="0" nodeType="afterEffect">
                                  <p:stCondLst>
                                    <p:cond delay="0"/>
                                  </p:stCondLst>
                                  <p:childTnLst>
                                    <p:set>
                                      <p:cBhvr>
                                        <p:cTn id="112" dur="1" fill="hold">
                                          <p:stCondLst>
                                            <p:cond delay="0"/>
                                          </p:stCondLst>
                                        </p:cTn>
                                        <p:tgtEl>
                                          <p:spTgt spid="6"/>
                                        </p:tgtEl>
                                        <p:attrNameLst>
                                          <p:attrName>style.visibility</p:attrName>
                                        </p:attrNameLst>
                                      </p:cBhvr>
                                      <p:to>
                                        <p:strVal val="visible"/>
                                      </p:to>
                                    </p:set>
                                    <p:animEffect transition="in" filter="randombar(horizontal)">
                                      <p:cBhvr>
                                        <p:cTn id="113" dur="500"/>
                                        <p:tgtEl>
                                          <p:spTgt spid="6"/>
                                        </p:tgtEl>
                                      </p:cBhvr>
                                    </p:animEffect>
                                  </p:childTnLst>
                                </p:cTn>
                              </p:par>
                            </p:childTnLst>
                          </p:cTn>
                        </p:par>
                        <p:par>
                          <p:cTn id="114" fill="hold">
                            <p:stCondLst>
                              <p:cond delay="10000"/>
                            </p:stCondLst>
                            <p:childTnLst>
                              <p:par>
                                <p:cTn id="115" presetID="14" presetClass="entr" presetSubtype="10" fill="hold" grpId="0" nodeType="afterEffect">
                                  <p:stCondLst>
                                    <p:cond delay="0"/>
                                  </p:stCondLst>
                                  <p:childTnLst>
                                    <p:set>
                                      <p:cBhvr>
                                        <p:cTn id="116" dur="1" fill="hold">
                                          <p:stCondLst>
                                            <p:cond delay="0"/>
                                          </p:stCondLst>
                                        </p:cTn>
                                        <p:tgtEl>
                                          <p:spTgt spid="7"/>
                                        </p:tgtEl>
                                        <p:attrNameLst>
                                          <p:attrName>style.visibility</p:attrName>
                                        </p:attrNameLst>
                                      </p:cBhvr>
                                      <p:to>
                                        <p:strVal val="visible"/>
                                      </p:to>
                                    </p:set>
                                    <p:animEffect transition="in" filter="randombar(horizontal)">
                                      <p:cBhvr>
                                        <p:cTn id="117" dur="500"/>
                                        <p:tgtEl>
                                          <p:spTgt spid="7"/>
                                        </p:tgtEl>
                                      </p:cBhvr>
                                    </p:animEffect>
                                  </p:childTnLst>
                                </p:cTn>
                              </p:par>
                            </p:childTnLst>
                          </p:cTn>
                        </p:par>
                        <p:par>
                          <p:cTn id="118" fill="hold">
                            <p:stCondLst>
                              <p:cond delay="10500"/>
                            </p:stCondLst>
                            <p:childTnLst>
                              <p:par>
                                <p:cTn id="119" presetID="16" presetClass="entr" presetSubtype="37" fill="hold" grpId="0" nodeType="afterEffect">
                                  <p:stCondLst>
                                    <p:cond delay="0"/>
                                  </p:stCondLst>
                                  <p:childTnLst>
                                    <p:set>
                                      <p:cBhvr>
                                        <p:cTn id="120" dur="1" fill="hold">
                                          <p:stCondLst>
                                            <p:cond delay="0"/>
                                          </p:stCondLst>
                                        </p:cTn>
                                        <p:tgtEl>
                                          <p:spTgt spid="35"/>
                                        </p:tgtEl>
                                        <p:attrNameLst>
                                          <p:attrName>style.visibility</p:attrName>
                                        </p:attrNameLst>
                                      </p:cBhvr>
                                      <p:to>
                                        <p:strVal val="visible"/>
                                      </p:to>
                                    </p:set>
                                    <p:animEffect transition="in" filter="barn(outVertical)">
                                      <p:cBhvr>
                                        <p:cTn id="121"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12" grpId="0"/>
      <p:bldP spid="13" grpId="0"/>
      <p:bldP spid="17" grpId="0"/>
      <p:bldP spid="18" grpId="0"/>
      <p:bldP spid="22" grpId="0"/>
      <p:bldP spid="23" grpId="0"/>
      <p:bldP spid="30" grpId="0"/>
      <p:bldP spid="31" grpId="0"/>
      <p:bldP spid="34" grpId="0"/>
      <p:bldP spid="35"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By Step Layout Sample</a:t>
            </a:r>
          </a:p>
        </p:txBody>
      </p:sp>
      <p:sp>
        <p:nvSpPr>
          <p:cNvPr id="3" name="Slide Number Placeholder 2"/>
          <p:cNvSpPr>
            <a:spLocks noGrp="1"/>
          </p:cNvSpPr>
          <p:nvPr>
            <p:ph type="sldNum" sz="quarter" idx="12"/>
          </p:nvPr>
        </p:nvSpPr>
        <p:spPr/>
        <p:txBody>
          <a:bodyPr/>
          <a:lstStyle/>
          <a:p>
            <a:fld id="{5DE872C3-2ED1-43FB-B3C4-BA6F078D7CD3}" type="slidenum">
              <a:rPr lang="en-US" smtClean="0"/>
              <a:t>53</a:t>
            </a:fld>
            <a:endParaRPr lang="en-US"/>
          </a:p>
        </p:txBody>
      </p:sp>
      <p:sp>
        <p:nvSpPr>
          <p:cNvPr id="4" name="Slide Number Placeholder 2"/>
          <p:cNvSpPr txBox="1">
            <a:spLocks/>
          </p:cNvSpPr>
          <p:nvPr/>
        </p:nvSpPr>
        <p:spPr>
          <a:xfrm>
            <a:off x="10825691" y="6434136"/>
            <a:ext cx="739776" cy="209551"/>
          </a:xfrm>
          <a:prstGeom prst="rect">
            <a:avLst/>
          </a:prstGeom>
        </p:spPr>
        <p:txBody>
          <a:bodyPr vert="horz" lIns="91440" tIns="45720" rIns="91440" bIns="45720" rtlCol="0" anchor="ctr"/>
          <a:lstStyle>
            <a:defPPr>
              <a:defRPr lang="en-US"/>
            </a:defPPr>
            <a:lvl1pPr marL="0" algn="ctr" defTabSz="914400" rtl="0" eaLnBrk="1" latinLnBrk="0" hangingPunct="1">
              <a:defRPr sz="180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5A925DFC-5EE7-480B-B6A2-7BDCD1F52719}" type="slidenum">
              <a:rPr lang="en-US" smtClean="0"/>
              <a:pPr/>
              <a:t>53</a:t>
            </a:fld>
            <a:endParaRPr lang="en-US" dirty="0"/>
          </a:p>
        </p:txBody>
      </p:sp>
      <p:sp>
        <p:nvSpPr>
          <p:cNvPr id="5" name="Freeform 12"/>
          <p:cNvSpPr>
            <a:spLocks/>
          </p:cNvSpPr>
          <p:nvPr/>
        </p:nvSpPr>
        <p:spPr bwMode="auto">
          <a:xfrm flipV="1">
            <a:off x="6059304" y="2602323"/>
            <a:ext cx="3374982" cy="455454"/>
          </a:xfrm>
          <a:custGeom>
            <a:avLst/>
            <a:gdLst>
              <a:gd name="T0" fmla="*/ 62 w 1894"/>
              <a:gd name="T1" fmla="*/ 220 h 220"/>
              <a:gd name="T2" fmla="*/ 59 w 1894"/>
              <a:gd name="T3" fmla="*/ 220 h 220"/>
              <a:gd name="T4" fmla="*/ 1894 w 1894"/>
              <a:gd name="T5" fmla="*/ 220 h 220"/>
              <a:gd name="T6" fmla="*/ 1894 w 1894"/>
              <a:gd name="T7" fmla="*/ 0 h 220"/>
              <a:gd name="T8" fmla="*/ 1774 w 1894"/>
              <a:gd name="T9" fmla="*/ 0 h 220"/>
              <a:gd name="T10" fmla="*/ 1642 w 1894"/>
              <a:gd name="T11" fmla="*/ 0 h 220"/>
              <a:gd name="T12" fmla="*/ 62 w 1894"/>
              <a:gd name="T13" fmla="*/ 0 h 220"/>
            </a:gdLst>
            <a:ahLst/>
            <a:cxnLst>
              <a:cxn ang="0">
                <a:pos x="T0" y="T1"/>
              </a:cxn>
              <a:cxn ang="0">
                <a:pos x="T2" y="T3"/>
              </a:cxn>
              <a:cxn ang="0">
                <a:pos x="T4" y="T5"/>
              </a:cxn>
              <a:cxn ang="0">
                <a:pos x="T6" y="T7"/>
              </a:cxn>
              <a:cxn ang="0">
                <a:pos x="T8" y="T9"/>
              </a:cxn>
              <a:cxn ang="0">
                <a:pos x="T10" y="T11"/>
              </a:cxn>
              <a:cxn ang="0">
                <a:pos x="T12" y="T13"/>
              </a:cxn>
            </a:cxnLst>
            <a:rect l="0" t="0" r="r" b="b"/>
            <a:pathLst>
              <a:path w="1894" h="220">
                <a:moveTo>
                  <a:pt x="62" y="220"/>
                </a:moveTo>
                <a:cubicBezTo>
                  <a:pt x="62" y="220"/>
                  <a:pt x="0" y="220"/>
                  <a:pt x="59" y="220"/>
                </a:cubicBezTo>
                <a:cubicBezTo>
                  <a:pt x="444" y="220"/>
                  <a:pt x="1570" y="220"/>
                  <a:pt x="1894" y="220"/>
                </a:cubicBezTo>
                <a:cubicBezTo>
                  <a:pt x="1894" y="0"/>
                  <a:pt x="1894" y="0"/>
                  <a:pt x="1894" y="0"/>
                </a:cubicBezTo>
                <a:cubicBezTo>
                  <a:pt x="1866" y="0"/>
                  <a:pt x="1828" y="0"/>
                  <a:pt x="1774" y="0"/>
                </a:cubicBezTo>
                <a:cubicBezTo>
                  <a:pt x="1774" y="0"/>
                  <a:pt x="1724" y="0"/>
                  <a:pt x="1642" y="0"/>
                </a:cubicBezTo>
                <a:cubicBezTo>
                  <a:pt x="1313" y="0"/>
                  <a:pt x="62" y="0"/>
                  <a:pt x="62" y="0"/>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12"/>
          <p:cNvSpPr>
            <a:spLocks/>
          </p:cNvSpPr>
          <p:nvPr/>
        </p:nvSpPr>
        <p:spPr bwMode="auto">
          <a:xfrm flipV="1">
            <a:off x="6053721" y="4279488"/>
            <a:ext cx="4033708" cy="645031"/>
          </a:xfrm>
          <a:custGeom>
            <a:avLst/>
            <a:gdLst>
              <a:gd name="T0" fmla="*/ 62 w 1894"/>
              <a:gd name="T1" fmla="*/ 220 h 220"/>
              <a:gd name="T2" fmla="*/ 59 w 1894"/>
              <a:gd name="T3" fmla="*/ 220 h 220"/>
              <a:gd name="T4" fmla="*/ 1894 w 1894"/>
              <a:gd name="T5" fmla="*/ 220 h 220"/>
              <a:gd name="T6" fmla="*/ 1894 w 1894"/>
              <a:gd name="T7" fmla="*/ 0 h 220"/>
              <a:gd name="T8" fmla="*/ 1774 w 1894"/>
              <a:gd name="T9" fmla="*/ 0 h 220"/>
              <a:gd name="T10" fmla="*/ 1642 w 1894"/>
              <a:gd name="T11" fmla="*/ 0 h 220"/>
              <a:gd name="T12" fmla="*/ 62 w 1894"/>
              <a:gd name="T13" fmla="*/ 0 h 220"/>
            </a:gdLst>
            <a:ahLst/>
            <a:cxnLst>
              <a:cxn ang="0">
                <a:pos x="T0" y="T1"/>
              </a:cxn>
              <a:cxn ang="0">
                <a:pos x="T2" y="T3"/>
              </a:cxn>
              <a:cxn ang="0">
                <a:pos x="T4" y="T5"/>
              </a:cxn>
              <a:cxn ang="0">
                <a:pos x="T6" y="T7"/>
              </a:cxn>
              <a:cxn ang="0">
                <a:pos x="T8" y="T9"/>
              </a:cxn>
              <a:cxn ang="0">
                <a:pos x="T10" y="T11"/>
              </a:cxn>
              <a:cxn ang="0">
                <a:pos x="T12" y="T13"/>
              </a:cxn>
            </a:cxnLst>
            <a:rect l="0" t="0" r="r" b="b"/>
            <a:pathLst>
              <a:path w="1894" h="220">
                <a:moveTo>
                  <a:pt x="62" y="220"/>
                </a:moveTo>
                <a:cubicBezTo>
                  <a:pt x="62" y="220"/>
                  <a:pt x="0" y="220"/>
                  <a:pt x="59" y="220"/>
                </a:cubicBezTo>
                <a:cubicBezTo>
                  <a:pt x="444" y="220"/>
                  <a:pt x="1570" y="220"/>
                  <a:pt x="1894" y="220"/>
                </a:cubicBezTo>
                <a:cubicBezTo>
                  <a:pt x="1894" y="0"/>
                  <a:pt x="1894" y="0"/>
                  <a:pt x="1894" y="0"/>
                </a:cubicBezTo>
                <a:cubicBezTo>
                  <a:pt x="1866" y="0"/>
                  <a:pt x="1828" y="0"/>
                  <a:pt x="1774" y="0"/>
                </a:cubicBezTo>
                <a:cubicBezTo>
                  <a:pt x="1774" y="0"/>
                  <a:pt x="1724" y="0"/>
                  <a:pt x="1642" y="0"/>
                </a:cubicBezTo>
                <a:cubicBezTo>
                  <a:pt x="1313" y="0"/>
                  <a:pt x="62" y="0"/>
                  <a:pt x="62" y="0"/>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12"/>
          <p:cNvSpPr>
            <a:spLocks/>
          </p:cNvSpPr>
          <p:nvPr/>
        </p:nvSpPr>
        <p:spPr bwMode="auto">
          <a:xfrm flipV="1">
            <a:off x="6051444" y="3135805"/>
            <a:ext cx="4035985" cy="406800"/>
          </a:xfrm>
          <a:custGeom>
            <a:avLst/>
            <a:gdLst>
              <a:gd name="T0" fmla="*/ 62 w 1894"/>
              <a:gd name="T1" fmla="*/ 220 h 220"/>
              <a:gd name="T2" fmla="*/ 59 w 1894"/>
              <a:gd name="T3" fmla="*/ 220 h 220"/>
              <a:gd name="T4" fmla="*/ 1894 w 1894"/>
              <a:gd name="T5" fmla="*/ 220 h 220"/>
              <a:gd name="T6" fmla="*/ 1894 w 1894"/>
              <a:gd name="T7" fmla="*/ 0 h 220"/>
              <a:gd name="T8" fmla="*/ 1774 w 1894"/>
              <a:gd name="T9" fmla="*/ 0 h 220"/>
              <a:gd name="T10" fmla="*/ 1642 w 1894"/>
              <a:gd name="T11" fmla="*/ 0 h 220"/>
              <a:gd name="T12" fmla="*/ 62 w 1894"/>
              <a:gd name="T13" fmla="*/ 0 h 220"/>
            </a:gdLst>
            <a:ahLst/>
            <a:cxnLst>
              <a:cxn ang="0">
                <a:pos x="T0" y="T1"/>
              </a:cxn>
              <a:cxn ang="0">
                <a:pos x="T2" y="T3"/>
              </a:cxn>
              <a:cxn ang="0">
                <a:pos x="T4" y="T5"/>
              </a:cxn>
              <a:cxn ang="0">
                <a:pos x="T6" y="T7"/>
              </a:cxn>
              <a:cxn ang="0">
                <a:pos x="T8" y="T9"/>
              </a:cxn>
              <a:cxn ang="0">
                <a:pos x="T10" y="T11"/>
              </a:cxn>
              <a:cxn ang="0">
                <a:pos x="T12" y="T13"/>
              </a:cxn>
            </a:cxnLst>
            <a:rect l="0" t="0" r="r" b="b"/>
            <a:pathLst>
              <a:path w="1894" h="220">
                <a:moveTo>
                  <a:pt x="62" y="220"/>
                </a:moveTo>
                <a:cubicBezTo>
                  <a:pt x="62" y="220"/>
                  <a:pt x="0" y="220"/>
                  <a:pt x="59" y="220"/>
                </a:cubicBezTo>
                <a:cubicBezTo>
                  <a:pt x="444" y="220"/>
                  <a:pt x="1570" y="220"/>
                  <a:pt x="1894" y="220"/>
                </a:cubicBezTo>
                <a:cubicBezTo>
                  <a:pt x="1894" y="0"/>
                  <a:pt x="1894" y="0"/>
                  <a:pt x="1894" y="0"/>
                </a:cubicBezTo>
                <a:cubicBezTo>
                  <a:pt x="1866" y="0"/>
                  <a:pt x="1828" y="0"/>
                  <a:pt x="1774" y="0"/>
                </a:cubicBezTo>
                <a:cubicBezTo>
                  <a:pt x="1774" y="0"/>
                  <a:pt x="1724" y="0"/>
                  <a:pt x="1642" y="0"/>
                </a:cubicBezTo>
                <a:cubicBezTo>
                  <a:pt x="1313" y="0"/>
                  <a:pt x="62" y="0"/>
                  <a:pt x="62" y="0"/>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2"/>
          <p:cNvSpPr>
            <a:spLocks/>
          </p:cNvSpPr>
          <p:nvPr/>
        </p:nvSpPr>
        <p:spPr bwMode="auto">
          <a:xfrm flipV="1">
            <a:off x="6044186" y="3636642"/>
            <a:ext cx="3476368" cy="563326"/>
          </a:xfrm>
          <a:custGeom>
            <a:avLst/>
            <a:gdLst>
              <a:gd name="T0" fmla="*/ 62 w 1894"/>
              <a:gd name="T1" fmla="*/ 220 h 220"/>
              <a:gd name="T2" fmla="*/ 59 w 1894"/>
              <a:gd name="T3" fmla="*/ 220 h 220"/>
              <a:gd name="T4" fmla="*/ 1894 w 1894"/>
              <a:gd name="T5" fmla="*/ 220 h 220"/>
              <a:gd name="T6" fmla="*/ 1894 w 1894"/>
              <a:gd name="T7" fmla="*/ 0 h 220"/>
              <a:gd name="T8" fmla="*/ 1774 w 1894"/>
              <a:gd name="T9" fmla="*/ 0 h 220"/>
              <a:gd name="T10" fmla="*/ 1642 w 1894"/>
              <a:gd name="T11" fmla="*/ 0 h 220"/>
              <a:gd name="T12" fmla="*/ 62 w 1894"/>
              <a:gd name="T13" fmla="*/ 0 h 220"/>
            </a:gdLst>
            <a:ahLst/>
            <a:cxnLst>
              <a:cxn ang="0">
                <a:pos x="T0" y="T1"/>
              </a:cxn>
              <a:cxn ang="0">
                <a:pos x="T2" y="T3"/>
              </a:cxn>
              <a:cxn ang="0">
                <a:pos x="T4" y="T5"/>
              </a:cxn>
              <a:cxn ang="0">
                <a:pos x="T6" y="T7"/>
              </a:cxn>
              <a:cxn ang="0">
                <a:pos x="T8" y="T9"/>
              </a:cxn>
              <a:cxn ang="0">
                <a:pos x="T10" y="T11"/>
              </a:cxn>
              <a:cxn ang="0">
                <a:pos x="T12" y="T13"/>
              </a:cxn>
            </a:cxnLst>
            <a:rect l="0" t="0" r="r" b="b"/>
            <a:pathLst>
              <a:path w="1894" h="220">
                <a:moveTo>
                  <a:pt x="62" y="220"/>
                </a:moveTo>
                <a:cubicBezTo>
                  <a:pt x="62" y="220"/>
                  <a:pt x="0" y="220"/>
                  <a:pt x="59" y="220"/>
                </a:cubicBezTo>
                <a:cubicBezTo>
                  <a:pt x="444" y="220"/>
                  <a:pt x="1570" y="220"/>
                  <a:pt x="1894" y="220"/>
                </a:cubicBezTo>
                <a:cubicBezTo>
                  <a:pt x="1894" y="0"/>
                  <a:pt x="1894" y="0"/>
                  <a:pt x="1894" y="0"/>
                </a:cubicBezTo>
                <a:cubicBezTo>
                  <a:pt x="1866" y="0"/>
                  <a:pt x="1828" y="0"/>
                  <a:pt x="1774" y="0"/>
                </a:cubicBezTo>
                <a:cubicBezTo>
                  <a:pt x="1774" y="0"/>
                  <a:pt x="1724" y="0"/>
                  <a:pt x="1642" y="0"/>
                </a:cubicBezTo>
                <a:cubicBezTo>
                  <a:pt x="1313" y="0"/>
                  <a:pt x="62" y="0"/>
                  <a:pt x="62" y="0"/>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9" name="Group 8"/>
          <p:cNvGrpSpPr/>
          <p:nvPr/>
        </p:nvGrpSpPr>
        <p:grpSpPr>
          <a:xfrm>
            <a:off x="4357622" y="1810188"/>
            <a:ext cx="3570245" cy="3767031"/>
            <a:chOff x="4357622" y="1810188"/>
            <a:chExt cx="3570245" cy="3767031"/>
          </a:xfrm>
        </p:grpSpPr>
        <p:sp>
          <p:nvSpPr>
            <p:cNvPr id="10" name="Freeform 6"/>
            <p:cNvSpPr>
              <a:spLocks/>
            </p:cNvSpPr>
            <p:nvPr/>
          </p:nvSpPr>
          <p:spPr bwMode="auto">
            <a:xfrm>
              <a:off x="5355771" y="2740824"/>
              <a:ext cx="1567543" cy="785716"/>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lumMod val="75000"/>
                <a:lumOff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1" name="Freeform 5"/>
            <p:cNvSpPr>
              <a:spLocks/>
            </p:cNvSpPr>
            <p:nvPr/>
          </p:nvSpPr>
          <p:spPr bwMode="auto">
            <a:xfrm>
              <a:off x="4735003" y="3986738"/>
              <a:ext cx="2814292" cy="800002"/>
            </a:xfrm>
            <a:custGeom>
              <a:avLst/>
              <a:gdLst>
                <a:gd name="T0" fmla="*/ 1166 w 2364"/>
                <a:gd name="T1" fmla="*/ 0 h 672"/>
                <a:gd name="T2" fmla="*/ 0 w 2364"/>
                <a:gd name="T3" fmla="*/ 246 h 672"/>
                <a:gd name="T4" fmla="*/ 1182 w 2364"/>
                <a:gd name="T5" fmla="*/ 672 h 672"/>
                <a:gd name="T6" fmla="*/ 2364 w 2364"/>
                <a:gd name="T7" fmla="*/ 246 h 672"/>
                <a:gd name="T8" fmla="*/ 1166 w 2364"/>
                <a:gd name="T9" fmla="*/ 0 h 672"/>
              </a:gdLst>
              <a:ahLst/>
              <a:cxnLst>
                <a:cxn ang="0">
                  <a:pos x="T0" y="T1"/>
                </a:cxn>
                <a:cxn ang="0">
                  <a:pos x="T2" y="T3"/>
                </a:cxn>
                <a:cxn ang="0">
                  <a:pos x="T4" y="T5"/>
                </a:cxn>
                <a:cxn ang="0">
                  <a:pos x="T6" y="T7"/>
                </a:cxn>
                <a:cxn ang="0">
                  <a:pos x="T8" y="T9"/>
                </a:cxn>
              </a:cxnLst>
              <a:rect l="0" t="0" r="r" b="b"/>
              <a:pathLst>
                <a:path w="2364" h="672">
                  <a:moveTo>
                    <a:pt x="1166" y="0"/>
                  </a:moveTo>
                  <a:lnTo>
                    <a:pt x="0" y="246"/>
                  </a:lnTo>
                  <a:lnTo>
                    <a:pt x="1182" y="672"/>
                  </a:lnTo>
                  <a:lnTo>
                    <a:pt x="2364" y="246"/>
                  </a:lnTo>
                  <a:lnTo>
                    <a:pt x="1166" y="0"/>
                  </a:lnTo>
                  <a:close/>
                </a:path>
              </a:pathLst>
            </a:custGeom>
            <a:solidFill>
              <a:schemeClr val="tx1">
                <a:lumMod val="75000"/>
                <a:lumOff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2" name="Freeform 6"/>
            <p:cNvSpPr>
              <a:spLocks/>
            </p:cNvSpPr>
            <p:nvPr/>
          </p:nvSpPr>
          <p:spPr bwMode="auto">
            <a:xfrm>
              <a:off x="5113576" y="3205783"/>
              <a:ext cx="2058337" cy="785716"/>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lumMod val="75000"/>
                <a:lumOff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13" name="Group 12"/>
            <p:cNvGrpSpPr/>
            <p:nvPr/>
          </p:nvGrpSpPr>
          <p:grpSpPr>
            <a:xfrm>
              <a:off x="4357622" y="1810188"/>
              <a:ext cx="3570245" cy="3767031"/>
              <a:chOff x="4357622" y="1810188"/>
              <a:chExt cx="3570245" cy="3767031"/>
            </a:xfrm>
          </p:grpSpPr>
          <p:grpSp>
            <p:nvGrpSpPr>
              <p:cNvPr id="14" name="Group 13"/>
              <p:cNvGrpSpPr>
                <a:grpSpLocks noChangeAspect="1"/>
              </p:cNvGrpSpPr>
              <p:nvPr/>
            </p:nvGrpSpPr>
            <p:grpSpPr>
              <a:xfrm>
                <a:off x="5413827" y="1810188"/>
                <a:ext cx="1438122" cy="1513769"/>
                <a:chOff x="3938424" y="1520110"/>
                <a:chExt cx="1969051" cy="2072624"/>
              </a:xfrm>
              <a:solidFill>
                <a:srgbClr val="36648B"/>
              </a:solidFill>
            </p:grpSpPr>
            <p:sp>
              <p:nvSpPr>
                <p:cNvPr id="28" name="Freeform 7"/>
                <p:cNvSpPr>
                  <a:spLocks/>
                </p:cNvSpPr>
                <p:nvPr/>
              </p:nvSpPr>
              <p:spPr bwMode="auto">
                <a:xfrm>
                  <a:off x="4922950" y="1520110"/>
                  <a:ext cx="984525" cy="2072624"/>
                </a:xfrm>
                <a:custGeom>
                  <a:avLst/>
                  <a:gdLst>
                    <a:gd name="T0" fmla="*/ 0 w 827"/>
                    <a:gd name="T1" fmla="*/ 0 h 1741"/>
                    <a:gd name="T2" fmla="*/ 0 w 827"/>
                    <a:gd name="T3" fmla="*/ 1741 h 1741"/>
                    <a:gd name="T4" fmla="*/ 827 w 827"/>
                    <a:gd name="T5" fmla="*/ 1445 h 1741"/>
                    <a:gd name="T6" fmla="*/ 0 w 827"/>
                    <a:gd name="T7" fmla="*/ 0 h 1741"/>
                  </a:gdLst>
                  <a:ahLst/>
                  <a:cxnLst>
                    <a:cxn ang="0">
                      <a:pos x="T0" y="T1"/>
                    </a:cxn>
                    <a:cxn ang="0">
                      <a:pos x="T2" y="T3"/>
                    </a:cxn>
                    <a:cxn ang="0">
                      <a:pos x="T4" y="T5"/>
                    </a:cxn>
                    <a:cxn ang="0">
                      <a:pos x="T6" y="T7"/>
                    </a:cxn>
                  </a:cxnLst>
                  <a:rect l="0" t="0" r="r" b="b"/>
                  <a:pathLst>
                    <a:path w="827" h="1741">
                      <a:moveTo>
                        <a:pt x="0" y="0"/>
                      </a:moveTo>
                      <a:lnTo>
                        <a:pt x="0" y="1741"/>
                      </a:lnTo>
                      <a:lnTo>
                        <a:pt x="827" y="1445"/>
                      </a:lnTo>
                      <a:lnTo>
                        <a:pt x="0" y="0"/>
                      </a:lnTo>
                      <a:close/>
                    </a:path>
                  </a:pathLst>
                </a:custGeom>
                <a:solidFill>
                  <a:schemeClr val="accent5">
                    <a:lumMod val="7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sp>
              <p:nvSpPr>
                <p:cNvPr id="29" name="Freeform 8"/>
                <p:cNvSpPr>
                  <a:spLocks/>
                </p:cNvSpPr>
                <p:nvPr/>
              </p:nvSpPr>
              <p:spPr bwMode="auto">
                <a:xfrm>
                  <a:off x="3938424" y="1520110"/>
                  <a:ext cx="984525" cy="2072624"/>
                </a:xfrm>
                <a:custGeom>
                  <a:avLst/>
                  <a:gdLst>
                    <a:gd name="T0" fmla="*/ 827 w 827"/>
                    <a:gd name="T1" fmla="*/ 1741 h 1741"/>
                    <a:gd name="T2" fmla="*/ 827 w 827"/>
                    <a:gd name="T3" fmla="*/ 0 h 1741"/>
                    <a:gd name="T4" fmla="*/ 0 w 827"/>
                    <a:gd name="T5" fmla="*/ 1445 h 1741"/>
                    <a:gd name="T6" fmla="*/ 827 w 827"/>
                    <a:gd name="T7" fmla="*/ 1741 h 1741"/>
                  </a:gdLst>
                  <a:ahLst/>
                  <a:cxnLst>
                    <a:cxn ang="0">
                      <a:pos x="T0" y="T1"/>
                    </a:cxn>
                    <a:cxn ang="0">
                      <a:pos x="T2" y="T3"/>
                    </a:cxn>
                    <a:cxn ang="0">
                      <a:pos x="T4" y="T5"/>
                    </a:cxn>
                    <a:cxn ang="0">
                      <a:pos x="T6" y="T7"/>
                    </a:cxn>
                  </a:cxnLst>
                  <a:rect l="0" t="0" r="r" b="b"/>
                  <a:pathLst>
                    <a:path w="827" h="1741">
                      <a:moveTo>
                        <a:pt x="827" y="1741"/>
                      </a:moveTo>
                      <a:lnTo>
                        <a:pt x="827" y="0"/>
                      </a:lnTo>
                      <a:lnTo>
                        <a:pt x="0" y="1445"/>
                      </a:lnTo>
                      <a:lnTo>
                        <a:pt x="827" y="1741"/>
                      </a:lnTo>
                      <a:close/>
                    </a:path>
                  </a:pathLst>
                </a:custGeom>
                <a:solidFill>
                  <a:schemeClr val="accent5"/>
                </a:solidFill>
                <a:ln>
                  <a:noFill/>
                </a:ln>
                <a:effectLst>
                  <a:outerShdw blurRad="50800" dist="38100" dir="13500000" algn="br"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grpSp>
          <p:grpSp>
            <p:nvGrpSpPr>
              <p:cNvPr id="15" name="Group 14"/>
              <p:cNvGrpSpPr/>
              <p:nvPr/>
            </p:nvGrpSpPr>
            <p:grpSpPr>
              <a:xfrm>
                <a:off x="4357622" y="4279596"/>
                <a:ext cx="3570245" cy="1297623"/>
                <a:chOff x="3138422" y="3960957"/>
                <a:chExt cx="3570245" cy="1297623"/>
              </a:xfrm>
              <a:solidFill>
                <a:schemeClr val="bg2">
                  <a:lumMod val="50000"/>
                </a:schemeClr>
              </a:solidFill>
            </p:grpSpPr>
            <p:sp>
              <p:nvSpPr>
                <p:cNvPr id="26" name="Freeform 9"/>
                <p:cNvSpPr>
                  <a:spLocks/>
                </p:cNvSpPr>
                <p:nvPr/>
              </p:nvSpPr>
              <p:spPr bwMode="auto">
                <a:xfrm>
                  <a:off x="4922949" y="3960957"/>
                  <a:ext cx="1785718" cy="1297623"/>
                </a:xfrm>
                <a:custGeom>
                  <a:avLst/>
                  <a:gdLst>
                    <a:gd name="T0" fmla="*/ 0 w 1500"/>
                    <a:gd name="T1" fmla="*/ 426 h 1090"/>
                    <a:gd name="T2" fmla="*/ 0 w 1500"/>
                    <a:gd name="T3" fmla="*/ 1090 h 1090"/>
                    <a:gd name="T4" fmla="*/ 1500 w 1500"/>
                    <a:gd name="T5" fmla="*/ 551 h 1090"/>
                    <a:gd name="T6" fmla="*/ 1182 w 1500"/>
                    <a:gd name="T7" fmla="*/ 0 h 1090"/>
                    <a:gd name="T8" fmla="*/ 0 w 1500"/>
                    <a:gd name="T9" fmla="*/ 426 h 1090"/>
                  </a:gdLst>
                  <a:ahLst/>
                  <a:cxnLst>
                    <a:cxn ang="0">
                      <a:pos x="T0" y="T1"/>
                    </a:cxn>
                    <a:cxn ang="0">
                      <a:pos x="T2" y="T3"/>
                    </a:cxn>
                    <a:cxn ang="0">
                      <a:pos x="T4" y="T5"/>
                    </a:cxn>
                    <a:cxn ang="0">
                      <a:pos x="T6" y="T7"/>
                    </a:cxn>
                    <a:cxn ang="0">
                      <a:pos x="T8" y="T9"/>
                    </a:cxn>
                  </a:cxnLst>
                  <a:rect l="0" t="0" r="r" b="b"/>
                  <a:pathLst>
                    <a:path w="1500" h="1090">
                      <a:moveTo>
                        <a:pt x="0" y="426"/>
                      </a:moveTo>
                      <a:lnTo>
                        <a:pt x="0" y="1090"/>
                      </a:lnTo>
                      <a:lnTo>
                        <a:pt x="1500" y="551"/>
                      </a:lnTo>
                      <a:lnTo>
                        <a:pt x="1182" y="0"/>
                      </a:lnTo>
                      <a:lnTo>
                        <a:pt x="0" y="426"/>
                      </a:lnTo>
                      <a:close/>
                    </a:path>
                  </a:pathLst>
                </a:custGeom>
                <a:solidFill>
                  <a:schemeClr val="accent1">
                    <a:lumMod val="7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sp>
              <p:nvSpPr>
                <p:cNvPr id="27" name="Freeform 10"/>
                <p:cNvSpPr>
                  <a:spLocks/>
                </p:cNvSpPr>
                <p:nvPr/>
              </p:nvSpPr>
              <p:spPr bwMode="auto">
                <a:xfrm>
                  <a:off x="3138422" y="3960957"/>
                  <a:ext cx="1784528" cy="1297623"/>
                </a:xfrm>
                <a:custGeom>
                  <a:avLst/>
                  <a:gdLst>
                    <a:gd name="T0" fmla="*/ 0 w 1499"/>
                    <a:gd name="T1" fmla="*/ 551 h 1090"/>
                    <a:gd name="T2" fmla="*/ 1499 w 1499"/>
                    <a:gd name="T3" fmla="*/ 1090 h 1090"/>
                    <a:gd name="T4" fmla="*/ 1499 w 1499"/>
                    <a:gd name="T5" fmla="*/ 426 h 1090"/>
                    <a:gd name="T6" fmla="*/ 317 w 1499"/>
                    <a:gd name="T7" fmla="*/ 0 h 1090"/>
                    <a:gd name="T8" fmla="*/ 0 w 1499"/>
                    <a:gd name="T9" fmla="*/ 551 h 1090"/>
                  </a:gdLst>
                  <a:ahLst/>
                  <a:cxnLst>
                    <a:cxn ang="0">
                      <a:pos x="T0" y="T1"/>
                    </a:cxn>
                    <a:cxn ang="0">
                      <a:pos x="T2" y="T3"/>
                    </a:cxn>
                    <a:cxn ang="0">
                      <a:pos x="T4" y="T5"/>
                    </a:cxn>
                    <a:cxn ang="0">
                      <a:pos x="T6" y="T7"/>
                    </a:cxn>
                    <a:cxn ang="0">
                      <a:pos x="T8" y="T9"/>
                    </a:cxn>
                  </a:cxnLst>
                  <a:rect l="0" t="0" r="r" b="b"/>
                  <a:pathLst>
                    <a:path w="1499" h="1090">
                      <a:moveTo>
                        <a:pt x="0" y="551"/>
                      </a:moveTo>
                      <a:lnTo>
                        <a:pt x="1499" y="1090"/>
                      </a:lnTo>
                      <a:lnTo>
                        <a:pt x="1499" y="426"/>
                      </a:lnTo>
                      <a:lnTo>
                        <a:pt x="317" y="0"/>
                      </a:lnTo>
                      <a:lnTo>
                        <a:pt x="0" y="551"/>
                      </a:lnTo>
                      <a:close/>
                    </a:path>
                  </a:pathLst>
                </a:custGeom>
                <a:solidFill>
                  <a:schemeClr val="accent1"/>
                </a:solidFill>
                <a:ln>
                  <a:noFill/>
                </a:ln>
                <a:effectLst>
                  <a:outerShdw blurRad="50800" dist="38100" dir="13500000" algn="br"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grpSp>
          <p:grpSp>
            <p:nvGrpSpPr>
              <p:cNvPr id="16" name="Group 15"/>
              <p:cNvGrpSpPr/>
              <p:nvPr/>
            </p:nvGrpSpPr>
            <p:grpSpPr>
              <a:xfrm>
                <a:off x="4780242" y="3623642"/>
                <a:ext cx="2725005" cy="1064289"/>
                <a:chOff x="3561042" y="3305003"/>
                <a:chExt cx="2725005" cy="1064289"/>
              </a:xfrm>
              <a:solidFill>
                <a:schemeClr val="bg2">
                  <a:lumMod val="75000"/>
                </a:schemeClr>
              </a:solidFill>
            </p:grpSpPr>
            <p:sp>
              <p:nvSpPr>
                <p:cNvPr id="24" name="Freeform 11"/>
                <p:cNvSpPr>
                  <a:spLocks/>
                </p:cNvSpPr>
                <p:nvPr/>
              </p:nvSpPr>
              <p:spPr bwMode="auto">
                <a:xfrm>
                  <a:off x="4922949" y="3305003"/>
                  <a:ext cx="1363098" cy="1064289"/>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accent2">
                    <a:lumMod val="7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sp>
              <p:nvSpPr>
                <p:cNvPr id="25" name="Freeform 12"/>
                <p:cNvSpPr>
                  <a:spLocks/>
                </p:cNvSpPr>
                <p:nvPr/>
              </p:nvSpPr>
              <p:spPr bwMode="auto">
                <a:xfrm>
                  <a:off x="3561042" y="3305003"/>
                  <a:ext cx="1361908" cy="1064289"/>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solidFill>
                  <a:schemeClr val="accent2"/>
                </a:solidFill>
                <a:ln>
                  <a:noFill/>
                </a:ln>
                <a:effectLst>
                  <a:outerShdw blurRad="50800" dist="38100" dir="13500000" algn="br"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grpSp>
          <p:grpSp>
            <p:nvGrpSpPr>
              <p:cNvPr id="17" name="Group 16"/>
              <p:cNvGrpSpPr/>
              <p:nvPr/>
            </p:nvGrpSpPr>
            <p:grpSpPr>
              <a:xfrm>
                <a:off x="5141049" y="3138203"/>
                <a:ext cx="2002197" cy="782984"/>
                <a:chOff x="3912306" y="2469051"/>
                <a:chExt cx="2002197" cy="782984"/>
              </a:xfrm>
            </p:grpSpPr>
            <p:sp>
              <p:nvSpPr>
                <p:cNvPr id="22" name="Freeform 11"/>
                <p:cNvSpPr>
                  <a:spLocks noChangeAspect="1"/>
                </p:cNvSpPr>
                <p:nvPr/>
              </p:nvSpPr>
              <p:spPr bwMode="auto">
                <a:xfrm>
                  <a:off x="4911689" y="2469051"/>
                  <a:ext cx="1002814" cy="782984"/>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accent4">
                    <a:lumMod val="7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sp>
              <p:nvSpPr>
                <p:cNvPr id="23" name="Freeform 12"/>
                <p:cNvSpPr>
                  <a:spLocks noChangeAspect="1"/>
                </p:cNvSpPr>
                <p:nvPr/>
              </p:nvSpPr>
              <p:spPr bwMode="auto">
                <a:xfrm>
                  <a:off x="3912306" y="2469051"/>
                  <a:ext cx="1001938" cy="782984"/>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solidFill>
                  <a:schemeClr val="accent4"/>
                </a:solidFill>
                <a:ln>
                  <a:noFill/>
                </a:ln>
                <a:effectLst>
                  <a:outerShdw blurRad="50800" dist="38100" dir="13500000" algn="br"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grpSp>
          <p:sp>
            <p:nvSpPr>
              <p:cNvPr id="18" name="TextBox 17"/>
              <p:cNvSpPr txBox="1"/>
              <p:nvPr/>
            </p:nvSpPr>
            <p:spPr>
              <a:xfrm rot="975736">
                <a:off x="5673845" y="2668105"/>
                <a:ext cx="513784" cy="307777"/>
              </a:xfrm>
              <a:prstGeom prst="rect">
                <a:avLst/>
              </a:prstGeom>
              <a:noFill/>
            </p:spPr>
            <p:txBody>
              <a:bodyPr wrap="square" rtlCol="0">
                <a:spAutoFit/>
              </a:bodyPr>
              <a:lstStyle/>
              <a:p>
                <a:r>
                  <a:rPr lang="id-ID" sz="1400" dirty="0">
                    <a:solidFill>
                      <a:schemeClr val="bg1"/>
                    </a:solidFill>
                    <a:latin typeface="Roboto" panose="02000000000000000000" pitchFamily="2" charset="0"/>
                    <a:ea typeface="Roboto" panose="02000000000000000000" pitchFamily="2" charset="0"/>
                  </a:rPr>
                  <a:t>40%</a:t>
                </a:r>
              </a:p>
            </p:txBody>
          </p:sp>
          <p:sp>
            <p:nvSpPr>
              <p:cNvPr id="19" name="TextBox 18"/>
              <p:cNvSpPr txBox="1"/>
              <p:nvPr/>
            </p:nvSpPr>
            <p:spPr>
              <a:xfrm rot="1226272">
                <a:off x="5519611" y="3402727"/>
                <a:ext cx="513784" cy="307777"/>
              </a:xfrm>
              <a:prstGeom prst="rect">
                <a:avLst/>
              </a:prstGeom>
              <a:noFill/>
            </p:spPr>
            <p:txBody>
              <a:bodyPr wrap="square" rtlCol="0">
                <a:spAutoFit/>
              </a:bodyPr>
              <a:lstStyle/>
              <a:p>
                <a:r>
                  <a:rPr lang="id-ID" sz="1400" dirty="0">
                    <a:solidFill>
                      <a:schemeClr val="bg1"/>
                    </a:solidFill>
                    <a:latin typeface="Roboto" panose="02000000000000000000" pitchFamily="2" charset="0"/>
                    <a:ea typeface="Roboto" panose="02000000000000000000" pitchFamily="2" charset="0"/>
                  </a:rPr>
                  <a:t>15%</a:t>
                </a:r>
              </a:p>
            </p:txBody>
          </p:sp>
          <p:sp>
            <p:nvSpPr>
              <p:cNvPr id="20" name="TextBox 19"/>
              <p:cNvSpPr txBox="1"/>
              <p:nvPr/>
            </p:nvSpPr>
            <p:spPr>
              <a:xfrm rot="1226272">
                <a:off x="5366562" y="4012799"/>
                <a:ext cx="513784" cy="307777"/>
              </a:xfrm>
              <a:prstGeom prst="rect">
                <a:avLst/>
              </a:prstGeom>
              <a:noFill/>
            </p:spPr>
            <p:txBody>
              <a:bodyPr wrap="square" rtlCol="0">
                <a:spAutoFit/>
              </a:bodyPr>
              <a:lstStyle/>
              <a:p>
                <a:r>
                  <a:rPr lang="id-ID" sz="1400" dirty="0">
                    <a:solidFill>
                      <a:schemeClr val="bg1"/>
                    </a:solidFill>
                    <a:latin typeface="Roboto" panose="02000000000000000000" pitchFamily="2" charset="0"/>
                    <a:ea typeface="Roboto" panose="02000000000000000000" pitchFamily="2" charset="0"/>
                  </a:rPr>
                  <a:t>20%</a:t>
                </a:r>
              </a:p>
            </p:txBody>
          </p:sp>
          <p:sp>
            <p:nvSpPr>
              <p:cNvPr id="21" name="TextBox 20"/>
              <p:cNvSpPr txBox="1"/>
              <p:nvPr/>
            </p:nvSpPr>
            <p:spPr>
              <a:xfrm rot="1226272">
                <a:off x="5173880" y="4766095"/>
                <a:ext cx="513784" cy="307777"/>
              </a:xfrm>
              <a:prstGeom prst="rect">
                <a:avLst/>
              </a:prstGeom>
              <a:noFill/>
            </p:spPr>
            <p:txBody>
              <a:bodyPr wrap="square" rtlCol="0">
                <a:spAutoFit/>
              </a:bodyPr>
              <a:lstStyle/>
              <a:p>
                <a:r>
                  <a:rPr lang="id-ID" sz="1400" dirty="0">
                    <a:solidFill>
                      <a:schemeClr val="bg1"/>
                    </a:solidFill>
                    <a:latin typeface="Roboto" panose="02000000000000000000" pitchFamily="2" charset="0"/>
                    <a:ea typeface="Roboto" panose="02000000000000000000" pitchFamily="2" charset="0"/>
                  </a:rPr>
                  <a:t>25%</a:t>
                </a:r>
              </a:p>
            </p:txBody>
          </p:sp>
        </p:grpSp>
      </p:grpSp>
      <p:sp>
        <p:nvSpPr>
          <p:cNvPr id="30" name="Oval 29"/>
          <p:cNvSpPr/>
          <p:nvPr/>
        </p:nvSpPr>
        <p:spPr>
          <a:xfrm>
            <a:off x="9647183" y="4183173"/>
            <a:ext cx="828000" cy="828000"/>
          </a:xfrm>
          <a:prstGeom prst="ellipse">
            <a:avLst/>
          </a:prstGeom>
          <a:solidFill>
            <a:schemeClr val="bg1"/>
          </a:solidFill>
          <a:ln w="1143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p:nvPr/>
        </p:nvSpPr>
        <p:spPr>
          <a:xfrm>
            <a:off x="9082252" y="3504305"/>
            <a:ext cx="828000" cy="828000"/>
          </a:xfrm>
          <a:prstGeom prst="ellipse">
            <a:avLst/>
          </a:prstGeom>
          <a:solidFill>
            <a:schemeClr val="bg1"/>
          </a:solidFill>
          <a:ln w="1143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p:nvPr/>
        </p:nvSpPr>
        <p:spPr>
          <a:xfrm>
            <a:off x="9755787" y="2920601"/>
            <a:ext cx="828000" cy="828000"/>
          </a:xfrm>
          <a:prstGeom prst="ellipse">
            <a:avLst/>
          </a:prstGeom>
          <a:solidFill>
            <a:schemeClr val="bg1"/>
          </a:solidFill>
          <a:ln w="1143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p:nvPr/>
        </p:nvSpPr>
        <p:spPr>
          <a:xfrm>
            <a:off x="9008972" y="2416050"/>
            <a:ext cx="828000" cy="828000"/>
          </a:xfrm>
          <a:prstGeom prst="ellipse">
            <a:avLst/>
          </a:prstGeom>
          <a:solidFill>
            <a:schemeClr val="bg1"/>
          </a:solidFill>
          <a:ln w="1143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flipH="1">
            <a:off x="9122447" y="2574654"/>
            <a:ext cx="550151" cy="523220"/>
          </a:xfrm>
          <a:prstGeom prst="rect">
            <a:avLst/>
          </a:prstGeom>
          <a:noFill/>
        </p:spPr>
        <p:txBody>
          <a:bodyPr wrap="none" rtlCol="0">
            <a:spAutoFit/>
          </a:bodyPr>
          <a:lstStyle/>
          <a:p>
            <a:r>
              <a:rPr lang="id-ID" sz="2800" b="1" dirty="0">
                <a:solidFill>
                  <a:schemeClr val="accent5"/>
                </a:solidFill>
                <a:ea typeface="Roboto" panose="02000000000000000000" pitchFamily="2" charset="0"/>
              </a:rPr>
              <a:t>01</a:t>
            </a:r>
          </a:p>
        </p:txBody>
      </p:sp>
      <p:sp>
        <p:nvSpPr>
          <p:cNvPr id="35" name="TextBox 34"/>
          <p:cNvSpPr txBox="1"/>
          <p:nvPr/>
        </p:nvSpPr>
        <p:spPr>
          <a:xfrm flipH="1">
            <a:off x="9896892" y="3077020"/>
            <a:ext cx="550151" cy="523220"/>
          </a:xfrm>
          <a:prstGeom prst="rect">
            <a:avLst/>
          </a:prstGeom>
          <a:noFill/>
        </p:spPr>
        <p:txBody>
          <a:bodyPr wrap="none" rtlCol="0">
            <a:spAutoFit/>
          </a:bodyPr>
          <a:lstStyle/>
          <a:p>
            <a:r>
              <a:rPr lang="id-ID" sz="2800" b="1" dirty="0">
                <a:solidFill>
                  <a:schemeClr val="accent4"/>
                </a:solidFill>
                <a:ea typeface="Roboto" panose="02000000000000000000" pitchFamily="2" charset="0"/>
              </a:rPr>
              <a:t>02</a:t>
            </a:r>
          </a:p>
        </p:txBody>
      </p:sp>
      <p:sp>
        <p:nvSpPr>
          <p:cNvPr id="36" name="TextBox 35"/>
          <p:cNvSpPr txBox="1"/>
          <p:nvPr/>
        </p:nvSpPr>
        <p:spPr>
          <a:xfrm flipH="1">
            <a:off x="9217434" y="3656657"/>
            <a:ext cx="550151" cy="523220"/>
          </a:xfrm>
          <a:prstGeom prst="rect">
            <a:avLst/>
          </a:prstGeom>
          <a:noFill/>
        </p:spPr>
        <p:txBody>
          <a:bodyPr wrap="none" rtlCol="0">
            <a:spAutoFit/>
          </a:bodyPr>
          <a:lstStyle/>
          <a:p>
            <a:r>
              <a:rPr lang="id-ID" sz="2800" b="1" dirty="0">
                <a:solidFill>
                  <a:schemeClr val="accent2"/>
                </a:solidFill>
                <a:ea typeface="Roboto" panose="02000000000000000000" pitchFamily="2" charset="0"/>
              </a:rPr>
              <a:t>03</a:t>
            </a:r>
          </a:p>
        </p:txBody>
      </p:sp>
      <p:sp>
        <p:nvSpPr>
          <p:cNvPr id="37" name="TextBox 36"/>
          <p:cNvSpPr txBox="1"/>
          <p:nvPr/>
        </p:nvSpPr>
        <p:spPr>
          <a:xfrm flipH="1">
            <a:off x="9768390" y="4328179"/>
            <a:ext cx="550151" cy="523220"/>
          </a:xfrm>
          <a:prstGeom prst="rect">
            <a:avLst/>
          </a:prstGeom>
          <a:noFill/>
        </p:spPr>
        <p:txBody>
          <a:bodyPr wrap="none" rtlCol="0">
            <a:spAutoFit/>
          </a:bodyPr>
          <a:lstStyle/>
          <a:p>
            <a:r>
              <a:rPr lang="id-ID" sz="2800" b="1" dirty="0">
                <a:solidFill>
                  <a:schemeClr val="accent1"/>
                </a:solidFill>
                <a:ea typeface="Roboto" panose="02000000000000000000" pitchFamily="2" charset="0"/>
              </a:rPr>
              <a:t>04</a:t>
            </a:r>
          </a:p>
        </p:txBody>
      </p:sp>
      <p:sp>
        <p:nvSpPr>
          <p:cNvPr id="38" name="TextBox 37"/>
          <p:cNvSpPr txBox="1"/>
          <p:nvPr/>
        </p:nvSpPr>
        <p:spPr>
          <a:xfrm>
            <a:off x="7905367" y="4409348"/>
            <a:ext cx="1383712" cy="379656"/>
          </a:xfrm>
          <a:prstGeom prst="rect">
            <a:avLst/>
          </a:prstGeom>
          <a:noFill/>
        </p:spPr>
        <p:txBody>
          <a:bodyPr wrap="none" rtlCol="0">
            <a:spAutoFit/>
          </a:bodyPr>
          <a:lstStyle/>
          <a:p>
            <a:r>
              <a:rPr lang="id-ID" sz="1867" b="1" dirty="0">
                <a:solidFill>
                  <a:schemeClr val="bg1"/>
                </a:solidFill>
                <a:latin typeface="Roboto" panose="02000000000000000000" pitchFamily="2" charset="0"/>
                <a:ea typeface="Roboto" panose="02000000000000000000" pitchFamily="2" charset="0"/>
              </a:rPr>
              <a:t>TEXT</a:t>
            </a:r>
            <a:r>
              <a:rPr lang="id-ID" sz="1100" dirty="0">
                <a:solidFill>
                  <a:schemeClr val="bg1"/>
                </a:solidFill>
                <a:latin typeface="Roboto" panose="02000000000000000000" pitchFamily="2" charset="0"/>
                <a:ea typeface="Roboto" panose="02000000000000000000" pitchFamily="2" charset="0"/>
              </a:rPr>
              <a:t>CONTENT</a:t>
            </a:r>
            <a:endParaRPr lang="id-ID" sz="1100" b="1" dirty="0">
              <a:solidFill>
                <a:schemeClr val="bg1"/>
              </a:solidFill>
              <a:latin typeface="Roboto" panose="02000000000000000000" pitchFamily="2" charset="0"/>
              <a:ea typeface="Roboto" panose="02000000000000000000" pitchFamily="2" charset="0"/>
            </a:endParaRPr>
          </a:p>
        </p:txBody>
      </p:sp>
      <p:sp>
        <p:nvSpPr>
          <p:cNvPr id="39" name="TextBox 38"/>
          <p:cNvSpPr txBox="1"/>
          <p:nvPr/>
        </p:nvSpPr>
        <p:spPr>
          <a:xfrm>
            <a:off x="7576768" y="3731599"/>
            <a:ext cx="1383712" cy="379656"/>
          </a:xfrm>
          <a:prstGeom prst="rect">
            <a:avLst/>
          </a:prstGeom>
          <a:noFill/>
        </p:spPr>
        <p:txBody>
          <a:bodyPr wrap="none" rtlCol="0">
            <a:spAutoFit/>
          </a:bodyPr>
          <a:lstStyle/>
          <a:p>
            <a:r>
              <a:rPr lang="id-ID" sz="1867" b="1" dirty="0">
                <a:solidFill>
                  <a:schemeClr val="bg1"/>
                </a:solidFill>
                <a:latin typeface="Roboto" panose="02000000000000000000" pitchFamily="2" charset="0"/>
                <a:ea typeface="Roboto" panose="02000000000000000000" pitchFamily="2" charset="0"/>
              </a:rPr>
              <a:t>TEXT</a:t>
            </a:r>
            <a:r>
              <a:rPr lang="id-ID" sz="1100" dirty="0">
                <a:solidFill>
                  <a:schemeClr val="bg1"/>
                </a:solidFill>
                <a:latin typeface="Roboto" panose="02000000000000000000" pitchFamily="2" charset="0"/>
                <a:ea typeface="Roboto" panose="02000000000000000000" pitchFamily="2" charset="0"/>
              </a:rPr>
              <a:t>CONTENT</a:t>
            </a:r>
            <a:endParaRPr lang="id-ID" sz="1100" b="1" dirty="0">
              <a:solidFill>
                <a:schemeClr val="bg1"/>
              </a:solidFill>
              <a:latin typeface="Roboto" panose="02000000000000000000" pitchFamily="2" charset="0"/>
              <a:ea typeface="Roboto" panose="02000000000000000000" pitchFamily="2" charset="0"/>
            </a:endParaRPr>
          </a:p>
        </p:txBody>
      </p:sp>
      <p:sp>
        <p:nvSpPr>
          <p:cNvPr id="40" name="TextBox 39"/>
          <p:cNvSpPr txBox="1"/>
          <p:nvPr/>
        </p:nvSpPr>
        <p:spPr>
          <a:xfrm>
            <a:off x="7333050" y="3151795"/>
            <a:ext cx="1383712" cy="379656"/>
          </a:xfrm>
          <a:prstGeom prst="rect">
            <a:avLst/>
          </a:prstGeom>
          <a:noFill/>
        </p:spPr>
        <p:txBody>
          <a:bodyPr wrap="none" rtlCol="0">
            <a:spAutoFit/>
          </a:bodyPr>
          <a:lstStyle/>
          <a:p>
            <a:r>
              <a:rPr lang="id-ID" sz="1867" b="1" dirty="0">
                <a:solidFill>
                  <a:schemeClr val="bg1"/>
                </a:solidFill>
                <a:latin typeface="Roboto" panose="02000000000000000000" pitchFamily="2" charset="0"/>
                <a:ea typeface="Roboto" panose="02000000000000000000" pitchFamily="2" charset="0"/>
              </a:rPr>
              <a:t>TEXT</a:t>
            </a:r>
            <a:r>
              <a:rPr lang="id-ID" sz="1100" dirty="0">
                <a:solidFill>
                  <a:schemeClr val="bg1"/>
                </a:solidFill>
                <a:latin typeface="Roboto" panose="02000000000000000000" pitchFamily="2" charset="0"/>
                <a:ea typeface="Roboto" panose="02000000000000000000" pitchFamily="2" charset="0"/>
              </a:rPr>
              <a:t>CONTENT</a:t>
            </a:r>
            <a:endParaRPr lang="id-ID" sz="1100" b="1" dirty="0">
              <a:solidFill>
                <a:schemeClr val="bg1"/>
              </a:solidFill>
              <a:latin typeface="Roboto" panose="02000000000000000000" pitchFamily="2" charset="0"/>
              <a:ea typeface="Roboto" panose="02000000000000000000" pitchFamily="2" charset="0"/>
            </a:endParaRPr>
          </a:p>
        </p:txBody>
      </p:sp>
      <p:sp>
        <p:nvSpPr>
          <p:cNvPr id="41" name="TextBox 40"/>
          <p:cNvSpPr txBox="1"/>
          <p:nvPr/>
        </p:nvSpPr>
        <p:spPr>
          <a:xfrm>
            <a:off x="7083967" y="2630597"/>
            <a:ext cx="1383712" cy="379656"/>
          </a:xfrm>
          <a:prstGeom prst="rect">
            <a:avLst/>
          </a:prstGeom>
          <a:noFill/>
        </p:spPr>
        <p:txBody>
          <a:bodyPr wrap="none" rtlCol="0">
            <a:spAutoFit/>
          </a:bodyPr>
          <a:lstStyle/>
          <a:p>
            <a:r>
              <a:rPr lang="id-ID" sz="1867" b="1" dirty="0">
                <a:solidFill>
                  <a:schemeClr val="bg1"/>
                </a:solidFill>
                <a:latin typeface="Roboto" panose="02000000000000000000" pitchFamily="2" charset="0"/>
                <a:ea typeface="Roboto" panose="02000000000000000000" pitchFamily="2" charset="0"/>
              </a:rPr>
              <a:t>TEXT</a:t>
            </a:r>
            <a:r>
              <a:rPr lang="id-ID" sz="1100" dirty="0">
                <a:solidFill>
                  <a:schemeClr val="bg1"/>
                </a:solidFill>
                <a:latin typeface="Roboto" panose="02000000000000000000" pitchFamily="2" charset="0"/>
                <a:ea typeface="Roboto" panose="02000000000000000000" pitchFamily="2" charset="0"/>
              </a:rPr>
              <a:t>CONTENT</a:t>
            </a:r>
            <a:endParaRPr lang="id-ID" sz="1100" b="1" dirty="0">
              <a:solidFill>
                <a:schemeClr val="bg1"/>
              </a:solidFill>
              <a:latin typeface="Roboto" panose="02000000000000000000" pitchFamily="2" charset="0"/>
              <a:ea typeface="Roboto" panose="02000000000000000000" pitchFamily="2" charset="0"/>
            </a:endParaRPr>
          </a:p>
        </p:txBody>
      </p:sp>
      <p:sp>
        <p:nvSpPr>
          <p:cNvPr id="42" name="Rectangle 41"/>
          <p:cNvSpPr/>
          <p:nvPr/>
        </p:nvSpPr>
        <p:spPr>
          <a:xfrm>
            <a:off x="1509444" y="2522605"/>
            <a:ext cx="249237" cy="24923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1509444" y="3182618"/>
            <a:ext cx="249237" cy="24923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1509444" y="3855393"/>
            <a:ext cx="249237" cy="24923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1509444" y="4462132"/>
            <a:ext cx="249237" cy="24923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2330344" y="2375536"/>
            <a:ext cx="1014830" cy="307777"/>
          </a:xfrm>
          <a:prstGeom prst="rect">
            <a:avLst/>
          </a:prstGeom>
          <a:noFill/>
        </p:spPr>
        <p:txBody>
          <a:bodyPr wrap="none" rtlCol="0">
            <a:spAutoFit/>
          </a:bodyPr>
          <a:lstStyle/>
          <a:p>
            <a:r>
              <a:rPr lang="id-ID" sz="1400" dirty="0">
                <a:solidFill>
                  <a:schemeClr val="tx1">
                    <a:lumMod val="65000"/>
                    <a:lumOff val="35000"/>
                  </a:schemeClr>
                </a:solidFill>
                <a:latin typeface="+mj-lt"/>
                <a:ea typeface="Roboto" panose="02000000000000000000" pitchFamily="2" charset="0"/>
              </a:rPr>
              <a:t>Content</a:t>
            </a:r>
            <a:r>
              <a:rPr lang="id-ID" sz="1400" b="1" dirty="0">
                <a:solidFill>
                  <a:schemeClr val="tx1">
                    <a:lumMod val="65000"/>
                    <a:lumOff val="35000"/>
                  </a:schemeClr>
                </a:solidFill>
                <a:latin typeface="+mj-lt"/>
                <a:ea typeface="Roboto" panose="02000000000000000000" pitchFamily="2" charset="0"/>
              </a:rPr>
              <a:t> 01</a:t>
            </a:r>
          </a:p>
        </p:txBody>
      </p:sp>
      <p:sp>
        <p:nvSpPr>
          <p:cNvPr id="47" name="TextBox 46"/>
          <p:cNvSpPr txBox="1"/>
          <p:nvPr/>
        </p:nvSpPr>
        <p:spPr>
          <a:xfrm>
            <a:off x="2330344" y="2590278"/>
            <a:ext cx="2739025" cy="400110"/>
          </a:xfrm>
          <a:prstGeom prst="rect">
            <a:avLst/>
          </a:prstGeom>
          <a:noFill/>
        </p:spPr>
        <p:txBody>
          <a:bodyPr wrap="square" rtlCol="0">
            <a:spAutoFit/>
          </a:bodyPr>
          <a:lstStyle/>
          <a:p>
            <a:r>
              <a:rPr lang="id-ID" sz="1000" dirty="0">
                <a:solidFill>
                  <a:schemeClr val="tx1">
                    <a:lumMod val="50000"/>
                    <a:lumOff val="50000"/>
                  </a:schemeClr>
                </a:solidFill>
                <a:ea typeface="Roboto" panose="02000000000000000000" pitchFamily="2" charset="0"/>
              </a:rPr>
              <a:t>Suitable for all category</a:t>
            </a:r>
            <a:r>
              <a:rPr lang="en-US" sz="1000" dirty="0">
                <a:solidFill>
                  <a:schemeClr val="tx1">
                    <a:lumMod val="50000"/>
                    <a:lumOff val="50000"/>
                  </a:schemeClr>
                </a:solidFill>
                <a:ea typeface="Roboto" panose="02000000000000000000" pitchFamily="2" charset="0"/>
              </a:rPr>
              <a:t>, Lorem Ipsum is not simply random text.</a:t>
            </a:r>
            <a:endParaRPr lang="en-US" sz="1000" b="1" dirty="0">
              <a:solidFill>
                <a:schemeClr val="tx1">
                  <a:lumMod val="50000"/>
                  <a:lumOff val="50000"/>
                </a:schemeClr>
              </a:solidFill>
              <a:ea typeface="Roboto" panose="02000000000000000000" pitchFamily="2" charset="0"/>
            </a:endParaRPr>
          </a:p>
        </p:txBody>
      </p:sp>
      <p:sp>
        <p:nvSpPr>
          <p:cNvPr id="48" name="TextBox 47"/>
          <p:cNvSpPr txBox="1"/>
          <p:nvPr/>
        </p:nvSpPr>
        <p:spPr>
          <a:xfrm>
            <a:off x="2330344" y="2996841"/>
            <a:ext cx="1014830" cy="307777"/>
          </a:xfrm>
          <a:prstGeom prst="rect">
            <a:avLst/>
          </a:prstGeom>
          <a:noFill/>
        </p:spPr>
        <p:txBody>
          <a:bodyPr wrap="none" rtlCol="0">
            <a:spAutoFit/>
          </a:bodyPr>
          <a:lstStyle/>
          <a:p>
            <a:r>
              <a:rPr lang="id-ID" sz="1400" dirty="0">
                <a:solidFill>
                  <a:schemeClr val="tx1">
                    <a:lumMod val="65000"/>
                    <a:lumOff val="35000"/>
                  </a:schemeClr>
                </a:solidFill>
                <a:latin typeface="+mj-lt"/>
                <a:ea typeface="Roboto" panose="02000000000000000000" pitchFamily="2" charset="0"/>
              </a:rPr>
              <a:t>Content</a:t>
            </a:r>
            <a:r>
              <a:rPr lang="id-ID" sz="1400" b="1" dirty="0">
                <a:solidFill>
                  <a:schemeClr val="tx1">
                    <a:lumMod val="65000"/>
                    <a:lumOff val="35000"/>
                  </a:schemeClr>
                </a:solidFill>
                <a:latin typeface="+mj-lt"/>
                <a:ea typeface="Roboto" panose="02000000000000000000" pitchFamily="2" charset="0"/>
              </a:rPr>
              <a:t> 02</a:t>
            </a:r>
          </a:p>
        </p:txBody>
      </p:sp>
      <p:sp>
        <p:nvSpPr>
          <p:cNvPr id="49" name="TextBox 48"/>
          <p:cNvSpPr txBox="1"/>
          <p:nvPr/>
        </p:nvSpPr>
        <p:spPr>
          <a:xfrm>
            <a:off x="2330344" y="3211583"/>
            <a:ext cx="2491022" cy="400110"/>
          </a:xfrm>
          <a:prstGeom prst="rect">
            <a:avLst/>
          </a:prstGeom>
          <a:noFill/>
        </p:spPr>
        <p:txBody>
          <a:bodyPr wrap="square" rtlCol="0">
            <a:spAutoFit/>
          </a:bodyPr>
          <a:lstStyle/>
          <a:p>
            <a:r>
              <a:rPr lang="id-ID" sz="1000" dirty="0">
                <a:solidFill>
                  <a:schemeClr val="tx1">
                    <a:lumMod val="50000"/>
                    <a:lumOff val="50000"/>
                  </a:schemeClr>
                </a:solidFill>
                <a:ea typeface="Roboto" panose="02000000000000000000" pitchFamily="2" charset="0"/>
              </a:rPr>
              <a:t>Suitable for all category</a:t>
            </a:r>
            <a:r>
              <a:rPr lang="en-US" sz="1000" dirty="0">
                <a:solidFill>
                  <a:schemeClr val="tx1">
                    <a:lumMod val="50000"/>
                    <a:lumOff val="50000"/>
                  </a:schemeClr>
                </a:solidFill>
                <a:ea typeface="Roboto" panose="02000000000000000000" pitchFamily="2" charset="0"/>
              </a:rPr>
              <a:t>, Lorem Ipsum is not simply random text.</a:t>
            </a:r>
            <a:endParaRPr lang="en-US" sz="1000" b="1" dirty="0">
              <a:solidFill>
                <a:schemeClr val="tx1">
                  <a:lumMod val="50000"/>
                  <a:lumOff val="50000"/>
                </a:schemeClr>
              </a:solidFill>
              <a:ea typeface="Roboto" panose="02000000000000000000" pitchFamily="2" charset="0"/>
            </a:endParaRPr>
          </a:p>
        </p:txBody>
      </p:sp>
      <p:sp>
        <p:nvSpPr>
          <p:cNvPr id="50" name="TextBox 49"/>
          <p:cNvSpPr txBox="1"/>
          <p:nvPr/>
        </p:nvSpPr>
        <p:spPr>
          <a:xfrm>
            <a:off x="2330344" y="3674295"/>
            <a:ext cx="1014830" cy="307777"/>
          </a:xfrm>
          <a:prstGeom prst="rect">
            <a:avLst/>
          </a:prstGeom>
          <a:noFill/>
        </p:spPr>
        <p:txBody>
          <a:bodyPr wrap="none" rtlCol="0">
            <a:spAutoFit/>
          </a:bodyPr>
          <a:lstStyle/>
          <a:p>
            <a:r>
              <a:rPr lang="id-ID" sz="1400" dirty="0">
                <a:solidFill>
                  <a:schemeClr val="tx1">
                    <a:lumMod val="65000"/>
                    <a:lumOff val="35000"/>
                  </a:schemeClr>
                </a:solidFill>
                <a:latin typeface="+mj-lt"/>
                <a:ea typeface="Roboto" panose="02000000000000000000" pitchFamily="2" charset="0"/>
              </a:rPr>
              <a:t>Content</a:t>
            </a:r>
            <a:r>
              <a:rPr lang="id-ID" sz="1400" b="1" dirty="0">
                <a:solidFill>
                  <a:schemeClr val="tx1">
                    <a:lumMod val="65000"/>
                    <a:lumOff val="35000"/>
                  </a:schemeClr>
                </a:solidFill>
                <a:latin typeface="+mj-lt"/>
                <a:ea typeface="Roboto" panose="02000000000000000000" pitchFamily="2" charset="0"/>
              </a:rPr>
              <a:t> 03</a:t>
            </a:r>
          </a:p>
        </p:txBody>
      </p:sp>
      <p:sp>
        <p:nvSpPr>
          <p:cNvPr id="51" name="TextBox 50"/>
          <p:cNvSpPr txBox="1"/>
          <p:nvPr/>
        </p:nvSpPr>
        <p:spPr>
          <a:xfrm>
            <a:off x="2330344" y="3874523"/>
            <a:ext cx="2372098" cy="400110"/>
          </a:xfrm>
          <a:prstGeom prst="rect">
            <a:avLst/>
          </a:prstGeom>
          <a:noFill/>
        </p:spPr>
        <p:txBody>
          <a:bodyPr wrap="square" rtlCol="0">
            <a:spAutoFit/>
          </a:bodyPr>
          <a:lstStyle/>
          <a:p>
            <a:r>
              <a:rPr lang="id-ID" sz="1000" dirty="0">
                <a:solidFill>
                  <a:schemeClr val="tx1">
                    <a:lumMod val="50000"/>
                    <a:lumOff val="50000"/>
                  </a:schemeClr>
                </a:solidFill>
                <a:ea typeface="Roboto" panose="02000000000000000000" pitchFamily="2" charset="0"/>
              </a:rPr>
              <a:t>Suitable for all category</a:t>
            </a:r>
            <a:r>
              <a:rPr lang="en-US" sz="1000" dirty="0">
                <a:solidFill>
                  <a:schemeClr val="tx1">
                    <a:lumMod val="50000"/>
                    <a:lumOff val="50000"/>
                  </a:schemeClr>
                </a:solidFill>
                <a:ea typeface="Roboto" panose="02000000000000000000" pitchFamily="2" charset="0"/>
              </a:rPr>
              <a:t>, Lorem Ipsum is not simply random text.</a:t>
            </a:r>
            <a:endParaRPr lang="en-US" sz="1000" b="1" dirty="0">
              <a:solidFill>
                <a:schemeClr val="tx1">
                  <a:lumMod val="50000"/>
                  <a:lumOff val="50000"/>
                </a:schemeClr>
              </a:solidFill>
              <a:ea typeface="Roboto" panose="02000000000000000000" pitchFamily="2" charset="0"/>
            </a:endParaRPr>
          </a:p>
        </p:txBody>
      </p:sp>
      <p:sp>
        <p:nvSpPr>
          <p:cNvPr id="52" name="TextBox 51"/>
          <p:cNvSpPr txBox="1"/>
          <p:nvPr/>
        </p:nvSpPr>
        <p:spPr>
          <a:xfrm>
            <a:off x="2330344" y="4264665"/>
            <a:ext cx="1014830" cy="307777"/>
          </a:xfrm>
          <a:prstGeom prst="rect">
            <a:avLst/>
          </a:prstGeom>
          <a:noFill/>
        </p:spPr>
        <p:txBody>
          <a:bodyPr wrap="none" rtlCol="0">
            <a:spAutoFit/>
          </a:bodyPr>
          <a:lstStyle/>
          <a:p>
            <a:r>
              <a:rPr lang="id-ID" sz="1400" dirty="0">
                <a:solidFill>
                  <a:schemeClr val="tx1">
                    <a:lumMod val="65000"/>
                    <a:lumOff val="35000"/>
                  </a:schemeClr>
                </a:solidFill>
                <a:latin typeface="+mj-lt"/>
                <a:ea typeface="Roboto" panose="02000000000000000000" pitchFamily="2" charset="0"/>
              </a:rPr>
              <a:t>Content</a:t>
            </a:r>
            <a:r>
              <a:rPr lang="id-ID" sz="1400" b="1" dirty="0">
                <a:solidFill>
                  <a:schemeClr val="tx1">
                    <a:lumMod val="65000"/>
                    <a:lumOff val="35000"/>
                  </a:schemeClr>
                </a:solidFill>
                <a:latin typeface="+mj-lt"/>
                <a:ea typeface="Roboto" panose="02000000000000000000" pitchFamily="2" charset="0"/>
              </a:rPr>
              <a:t> 04</a:t>
            </a:r>
          </a:p>
        </p:txBody>
      </p:sp>
      <p:sp>
        <p:nvSpPr>
          <p:cNvPr id="53" name="TextBox 52"/>
          <p:cNvSpPr txBox="1"/>
          <p:nvPr/>
        </p:nvSpPr>
        <p:spPr>
          <a:xfrm>
            <a:off x="2330344" y="4479407"/>
            <a:ext cx="2251637" cy="400110"/>
          </a:xfrm>
          <a:prstGeom prst="rect">
            <a:avLst/>
          </a:prstGeom>
          <a:noFill/>
        </p:spPr>
        <p:txBody>
          <a:bodyPr wrap="square" rtlCol="0">
            <a:spAutoFit/>
          </a:bodyPr>
          <a:lstStyle/>
          <a:p>
            <a:r>
              <a:rPr lang="id-ID" sz="1000" dirty="0">
                <a:solidFill>
                  <a:schemeClr val="tx1">
                    <a:lumMod val="50000"/>
                    <a:lumOff val="50000"/>
                  </a:schemeClr>
                </a:solidFill>
                <a:ea typeface="Roboto" panose="02000000000000000000" pitchFamily="2" charset="0"/>
              </a:rPr>
              <a:t>Suitable for all category</a:t>
            </a:r>
            <a:r>
              <a:rPr lang="en-US" sz="1000" dirty="0">
                <a:solidFill>
                  <a:schemeClr val="tx1">
                    <a:lumMod val="50000"/>
                    <a:lumOff val="50000"/>
                  </a:schemeClr>
                </a:solidFill>
                <a:ea typeface="Roboto" panose="02000000000000000000" pitchFamily="2" charset="0"/>
              </a:rPr>
              <a:t>, Lorem </a:t>
            </a:r>
            <a:r>
              <a:rPr lang="en-US" sz="1000" dirty="0" err="1">
                <a:solidFill>
                  <a:schemeClr val="tx1">
                    <a:lumMod val="50000"/>
                    <a:lumOff val="50000"/>
                  </a:schemeClr>
                </a:solidFill>
                <a:ea typeface="Roboto" panose="02000000000000000000" pitchFamily="2" charset="0"/>
              </a:rPr>
              <a:t>Ipsum</a:t>
            </a:r>
            <a:r>
              <a:rPr lang="en-US" sz="1000" dirty="0">
                <a:solidFill>
                  <a:schemeClr val="tx1">
                    <a:lumMod val="50000"/>
                    <a:lumOff val="50000"/>
                  </a:schemeClr>
                </a:solidFill>
                <a:ea typeface="Roboto" panose="02000000000000000000" pitchFamily="2" charset="0"/>
              </a:rPr>
              <a:t> simply random text.</a:t>
            </a:r>
            <a:endParaRPr lang="en-US" sz="1000" b="1" dirty="0">
              <a:solidFill>
                <a:schemeClr val="tx1">
                  <a:lumMod val="50000"/>
                  <a:lumOff val="50000"/>
                </a:schemeClr>
              </a:solidFill>
              <a:ea typeface="Roboto" panose="02000000000000000000" pitchFamily="2" charset="0"/>
            </a:endParaRPr>
          </a:p>
        </p:txBody>
      </p:sp>
      <p:sp>
        <p:nvSpPr>
          <p:cNvPr id="54" name="Rectangle 53"/>
          <p:cNvSpPr/>
          <p:nvPr/>
        </p:nvSpPr>
        <p:spPr>
          <a:xfrm>
            <a:off x="-30750" y="5689719"/>
            <a:ext cx="12222750" cy="116828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Content Placeholder 2"/>
          <p:cNvSpPr txBox="1">
            <a:spLocks/>
          </p:cNvSpPr>
          <p:nvPr/>
        </p:nvSpPr>
        <p:spPr>
          <a:xfrm>
            <a:off x="882634" y="5827538"/>
            <a:ext cx="10531505" cy="65278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None/>
            </a:pPr>
            <a:r>
              <a:rPr lang="en-US" sz="1400" dirty="0">
                <a:solidFill>
                  <a:schemeClr val="bg1">
                    <a:lumMod val="95000"/>
                  </a:schemeClr>
                </a:solidFill>
              </a:rPr>
              <a:t>Lorem ipsum dolor sit amet, consectetur adipiscing elit. </a:t>
            </a:r>
            <a:r>
              <a:rPr lang="en-US" sz="1400" b="1" dirty="0">
                <a:solidFill>
                  <a:schemeClr val="bg1">
                    <a:lumMod val="95000"/>
                  </a:schemeClr>
                </a:solidFill>
              </a:rPr>
              <a:t>Fusce suscipit neque non libero aliquam</a:t>
            </a:r>
            <a:r>
              <a:rPr lang="en-US" sz="1400" dirty="0">
                <a:solidFill>
                  <a:schemeClr val="bg1">
                    <a:lumMod val="95000"/>
                  </a:schemeClr>
                </a:solidFill>
              </a:rPr>
              <a:t>, ut facilisis lacus pretium. Sed imperdiet tincidunt velit laoreet facilisis. Praesent tempus ipsum suscipit, dictum nulla a, sagittis sapien. Curabitur a nisl facilisis lectus </a:t>
            </a:r>
            <a:r>
              <a:rPr lang="en-US" sz="1400" dirty="0" err="1">
                <a:solidFill>
                  <a:schemeClr val="bg1">
                    <a:lumMod val="95000"/>
                  </a:schemeClr>
                </a:solidFill>
              </a:rPr>
              <a:t>posuere</a:t>
            </a:r>
            <a:r>
              <a:rPr lang="en-US" sz="1400" dirty="0">
                <a:solidFill>
                  <a:schemeClr val="bg1">
                    <a:lumMod val="95000"/>
                  </a:schemeClr>
                </a:solidFill>
              </a:rPr>
              <a:t> </a:t>
            </a:r>
            <a:r>
              <a:rPr lang="en-US" sz="1400" dirty="0" err="1">
                <a:solidFill>
                  <a:schemeClr val="bg1">
                    <a:lumMod val="95000"/>
                  </a:schemeClr>
                </a:solidFill>
              </a:rPr>
              <a:t>pharetra</a:t>
            </a:r>
            <a:r>
              <a:rPr lang="en-US" sz="1400" dirty="0">
                <a:solidFill>
                  <a:schemeClr val="bg1">
                    <a:lumMod val="95000"/>
                  </a:schemeClr>
                </a:solidFill>
              </a:rPr>
              <a:t>.</a:t>
            </a:r>
          </a:p>
        </p:txBody>
      </p:sp>
      <p:grpSp>
        <p:nvGrpSpPr>
          <p:cNvPr id="56" name="Group 55"/>
          <p:cNvGrpSpPr/>
          <p:nvPr/>
        </p:nvGrpSpPr>
        <p:grpSpPr>
          <a:xfrm>
            <a:off x="1928396" y="2472832"/>
            <a:ext cx="313232" cy="313232"/>
            <a:chOff x="8216107" y="2577307"/>
            <a:chExt cx="464344" cy="464344"/>
          </a:xfrm>
          <a:solidFill>
            <a:schemeClr val="accent5"/>
          </a:solidFill>
        </p:grpSpPr>
        <p:sp>
          <p:nvSpPr>
            <p:cNvPr id="57" name="AutoShape 52"/>
            <p:cNvSpPr>
              <a:spLocks/>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8" name="AutoShape 53"/>
            <p:cNvSpPr>
              <a:spLocks/>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9" name="AutoShape 54"/>
            <p:cNvSpPr>
              <a:spLocks/>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0" name="AutoShape 55"/>
            <p:cNvSpPr>
              <a:spLocks/>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1" name="Group 60"/>
          <p:cNvGrpSpPr/>
          <p:nvPr/>
        </p:nvGrpSpPr>
        <p:grpSpPr>
          <a:xfrm>
            <a:off x="1926697" y="3801148"/>
            <a:ext cx="313232" cy="313232"/>
            <a:chOff x="8216107" y="2577307"/>
            <a:chExt cx="464344" cy="464344"/>
          </a:xfrm>
          <a:solidFill>
            <a:schemeClr val="accent2"/>
          </a:solidFill>
        </p:grpSpPr>
        <p:sp>
          <p:nvSpPr>
            <p:cNvPr id="62" name="AutoShape 52"/>
            <p:cNvSpPr>
              <a:spLocks/>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3" name="AutoShape 53"/>
            <p:cNvSpPr>
              <a:spLocks/>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4" name="AutoShape 54"/>
            <p:cNvSpPr>
              <a:spLocks/>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5" name="AutoShape 55"/>
            <p:cNvSpPr>
              <a:spLocks/>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6" name="Group 65"/>
          <p:cNvGrpSpPr/>
          <p:nvPr/>
        </p:nvGrpSpPr>
        <p:grpSpPr>
          <a:xfrm>
            <a:off x="1919818" y="3141365"/>
            <a:ext cx="313232" cy="313232"/>
            <a:chOff x="8216107" y="2577307"/>
            <a:chExt cx="464344" cy="464344"/>
          </a:xfrm>
          <a:solidFill>
            <a:schemeClr val="accent4"/>
          </a:solidFill>
        </p:grpSpPr>
        <p:sp>
          <p:nvSpPr>
            <p:cNvPr id="67" name="AutoShape 52"/>
            <p:cNvSpPr>
              <a:spLocks/>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8" name="AutoShape 53"/>
            <p:cNvSpPr>
              <a:spLocks/>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9" name="AutoShape 54"/>
            <p:cNvSpPr>
              <a:spLocks/>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0" name="AutoShape 55"/>
            <p:cNvSpPr>
              <a:spLocks/>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71" name="Group 70"/>
          <p:cNvGrpSpPr/>
          <p:nvPr/>
        </p:nvGrpSpPr>
        <p:grpSpPr>
          <a:xfrm>
            <a:off x="1919818" y="4384456"/>
            <a:ext cx="313232" cy="313232"/>
            <a:chOff x="8216107" y="2577307"/>
            <a:chExt cx="464344" cy="464344"/>
          </a:xfrm>
          <a:solidFill>
            <a:schemeClr val="accent1"/>
          </a:solidFill>
        </p:grpSpPr>
        <p:sp>
          <p:nvSpPr>
            <p:cNvPr id="72" name="AutoShape 52"/>
            <p:cNvSpPr>
              <a:spLocks/>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3" name="AutoShape 53"/>
            <p:cNvSpPr>
              <a:spLocks/>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4" name="AutoShape 54"/>
            <p:cNvSpPr>
              <a:spLocks/>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5" name="AutoShape 55"/>
            <p:cNvSpPr>
              <a:spLocks/>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76" name="Rectangle 75"/>
          <p:cNvSpPr/>
          <p:nvPr/>
        </p:nvSpPr>
        <p:spPr>
          <a:xfrm>
            <a:off x="860395" y="1234223"/>
            <a:ext cx="5287992" cy="369332"/>
          </a:xfrm>
          <a:prstGeom prst="rect">
            <a:avLst/>
          </a:prstGeom>
          <a:noFill/>
        </p:spPr>
        <p:txBody>
          <a:bodyPr wrap="square">
            <a:spAutoFit/>
          </a:bodyPr>
          <a:lstStyle/>
          <a:p>
            <a:r>
              <a:rPr lang="en-US" dirty="0">
                <a:solidFill>
                  <a:schemeClr val="tx1">
                    <a:lumMod val="50000"/>
                    <a:lumOff val="50000"/>
                  </a:schemeClr>
                </a:solidFill>
                <a:latin typeface="+mj-lt"/>
              </a:rPr>
              <a:t>Subtitle in this line about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340015758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barn(outVertical)">
                                      <p:cBhvr>
                                        <p:cTn id="7" dur="500"/>
                                        <p:tgtEl>
                                          <p:spTgt spid="76"/>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randombar(horizontal)">
                                      <p:cBhvr>
                                        <p:cTn id="11" dur="500"/>
                                        <p:tgtEl>
                                          <p:spTgt spid="56"/>
                                        </p:tgtEl>
                                      </p:cBhvr>
                                    </p:animEffect>
                                  </p:childTnLst>
                                </p:cTn>
                              </p:par>
                            </p:childTnLst>
                          </p:cTn>
                        </p:par>
                        <p:par>
                          <p:cTn id="12" fill="hold">
                            <p:stCondLst>
                              <p:cond delay="1000"/>
                            </p:stCondLst>
                            <p:childTnLst>
                              <p:par>
                                <p:cTn id="13" presetID="14" presetClass="entr" presetSubtype="10" fill="hold"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randombar(horizontal)">
                                      <p:cBhvr>
                                        <p:cTn id="15" dur="500"/>
                                        <p:tgtEl>
                                          <p:spTgt spid="66"/>
                                        </p:tgtEl>
                                      </p:cBhvr>
                                    </p:animEffect>
                                  </p:childTnLst>
                                </p:cTn>
                              </p:par>
                            </p:childTnLst>
                          </p:cTn>
                        </p:par>
                        <p:par>
                          <p:cTn id="16" fill="hold">
                            <p:stCondLst>
                              <p:cond delay="1500"/>
                            </p:stCondLst>
                            <p:childTnLst>
                              <p:par>
                                <p:cTn id="17" presetID="14" presetClass="entr" presetSubtype="10" fill="hold" nodeType="afterEffect">
                                  <p:stCondLst>
                                    <p:cond delay="0"/>
                                  </p:stCondLst>
                                  <p:childTnLst>
                                    <p:set>
                                      <p:cBhvr>
                                        <p:cTn id="18" dur="1" fill="hold">
                                          <p:stCondLst>
                                            <p:cond delay="0"/>
                                          </p:stCondLst>
                                        </p:cTn>
                                        <p:tgtEl>
                                          <p:spTgt spid="61"/>
                                        </p:tgtEl>
                                        <p:attrNameLst>
                                          <p:attrName>style.visibility</p:attrName>
                                        </p:attrNameLst>
                                      </p:cBhvr>
                                      <p:to>
                                        <p:strVal val="visible"/>
                                      </p:to>
                                    </p:set>
                                    <p:animEffect transition="in" filter="randombar(horizontal)">
                                      <p:cBhvr>
                                        <p:cTn id="19" dur="500"/>
                                        <p:tgtEl>
                                          <p:spTgt spid="61"/>
                                        </p:tgtEl>
                                      </p:cBhvr>
                                    </p:animEffect>
                                  </p:childTnLst>
                                </p:cTn>
                              </p:par>
                            </p:childTnLst>
                          </p:cTn>
                        </p:par>
                        <p:par>
                          <p:cTn id="20" fill="hold">
                            <p:stCondLst>
                              <p:cond delay="2000"/>
                            </p:stCondLst>
                            <p:childTnLst>
                              <p:par>
                                <p:cTn id="21" presetID="14" presetClass="entr" presetSubtype="10" fill="hold" nodeType="afterEffect">
                                  <p:stCondLst>
                                    <p:cond delay="0"/>
                                  </p:stCondLst>
                                  <p:childTnLst>
                                    <p:set>
                                      <p:cBhvr>
                                        <p:cTn id="22" dur="1" fill="hold">
                                          <p:stCondLst>
                                            <p:cond delay="0"/>
                                          </p:stCondLst>
                                        </p:cTn>
                                        <p:tgtEl>
                                          <p:spTgt spid="71"/>
                                        </p:tgtEl>
                                        <p:attrNameLst>
                                          <p:attrName>style.visibility</p:attrName>
                                        </p:attrNameLst>
                                      </p:cBhvr>
                                      <p:to>
                                        <p:strVal val="visible"/>
                                      </p:to>
                                    </p:set>
                                    <p:animEffect transition="in" filter="randombar(horizontal)">
                                      <p:cBhvr>
                                        <p:cTn id="23" dur="500"/>
                                        <p:tgtEl>
                                          <p:spTgt spid="71"/>
                                        </p:tgtEl>
                                      </p:cBhvr>
                                    </p:animEffect>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p:cTn id="27" dur="500" fill="hold"/>
                                        <p:tgtEl>
                                          <p:spTgt spid="42"/>
                                        </p:tgtEl>
                                        <p:attrNameLst>
                                          <p:attrName>ppt_w</p:attrName>
                                        </p:attrNameLst>
                                      </p:cBhvr>
                                      <p:tavLst>
                                        <p:tav tm="0">
                                          <p:val>
                                            <p:fltVal val="0"/>
                                          </p:val>
                                        </p:tav>
                                        <p:tav tm="100000">
                                          <p:val>
                                            <p:strVal val="#ppt_w"/>
                                          </p:val>
                                        </p:tav>
                                      </p:tavLst>
                                    </p:anim>
                                    <p:anim calcmode="lin" valueType="num">
                                      <p:cBhvr>
                                        <p:cTn id="28" dur="500" fill="hold"/>
                                        <p:tgtEl>
                                          <p:spTgt spid="42"/>
                                        </p:tgtEl>
                                        <p:attrNameLst>
                                          <p:attrName>ppt_h</p:attrName>
                                        </p:attrNameLst>
                                      </p:cBhvr>
                                      <p:tavLst>
                                        <p:tav tm="0">
                                          <p:val>
                                            <p:fltVal val="0"/>
                                          </p:val>
                                        </p:tav>
                                        <p:tav tm="100000">
                                          <p:val>
                                            <p:strVal val="#ppt_h"/>
                                          </p:val>
                                        </p:tav>
                                      </p:tavLst>
                                    </p:anim>
                                    <p:animEffect transition="in" filter="fade">
                                      <p:cBhvr>
                                        <p:cTn id="29" dur="500"/>
                                        <p:tgtEl>
                                          <p:spTgt spid="42"/>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fade">
                                      <p:cBhvr>
                                        <p:cTn id="33" dur="500"/>
                                        <p:tgtEl>
                                          <p:spTgt spid="46"/>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7"/>
                                        </p:tgtEl>
                                        <p:attrNameLst>
                                          <p:attrName>style.visibility</p:attrName>
                                        </p:attrNameLst>
                                      </p:cBhvr>
                                      <p:to>
                                        <p:strVal val="visible"/>
                                      </p:to>
                                    </p:set>
                                    <p:animEffect transition="in" filter="fade">
                                      <p:cBhvr>
                                        <p:cTn id="36" dur="500"/>
                                        <p:tgtEl>
                                          <p:spTgt spid="47"/>
                                        </p:tgtEl>
                                      </p:cBhvr>
                                    </p:animEffect>
                                  </p:childTnLst>
                                </p:cTn>
                              </p:par>
                            </p:childTnLst>
                          </p:cTn>
                        </p:par>
                        <p:par>
                          <p:cTn id="37" fill="hold">
                            <p:stCondLst>
                              <p:cond delay="3500"/>
                            </p:stCondLst>
                            <p:childTnLst>
                              <p:par>
                                <p:cTn id="38" presetID="53" presetClass="entr" presetSubtype="16" fill="hold" grpId="0" nodeType="afterEffect">
                                  <p:stCondLst>
                                    <p:cond delay="0"/>
                                  </p:stCondLst>
                                  <p:childTnLst>
                                    <p:set>
                                      <p:cBhvr>
                                        <p:cTn id="39" dur="1" fill="hold">
                                          <p:stCondLst>
                                            <p:cond delay="0"/>
                                          </p:stCondLst>
                                        </p:cTn>
                                        <p:tgtEl>
                                          <p:spTgt spid="43"/>
                                        </p:tgtEl>
                                        <p:attrNameLst>
                                          <p:attrName>style.visibility</p:attrName>
                                        </p:attrNameLst>
                                      </p:cBhvr>
                                      <p:to>
                                        <p:strVal val="visible"/>
                                      </p:to>
                                    </p:set>
                                    <p:anim calcmode="lin" valueType="num">
                                      <p:cBhvr>
                                        <p:cTn id="40" dur="500" fill="hold"/>
                                        <p:tgtEl>
                                          <p:spTgt spid="43"/>
                                        </p:tgtEl>
                                        <p:attrNameLst>
                                          <p:attrName>ppt_w</p:attrName>
                                        </p:attrNameLst>
                                      </p:cBhvr>
                                      <p:tavLst>
                                        <p:tav tm="0">
                                          <p:val>
                                            <p:fltVal val="0"/>
                                          </p:val>
                                        </p:tav>
                                        <p:tav tm="100000">
                                          <p:val>
                                            <p:strVal val="#ppt_w"/>
                                          </p:val>
                                        </p:tav>
                                      </p:tavLst>
                                    </p:anim>
                                    <p:anim calcmode="lin" valueType="num">
                                      <p:cBhvr>
                                        <p:cTn id="41" dur="500" fill="hold"/>
                                        <p:tgtEl>
                                          <p:spTgt spid="43"/>
                                        </p:tgtEl>
                                        <p:attrNameLst>
                                          <p:attrName>ppt_h</p:attrName>
                                        </p:attrNameLst>
                                      </p:cBhvr>
                                      <p:tavLst>
                                        <p:tav tm="0">
                                          <p:val>
                                            <p:fltVal val="0"/>
                                          </p:val>
                                        </p:tav>
                                        <p:tav tm="100000">
                                          <p:val>
                                            <p:strVal val="#ppt_h"/>
                                          </p:val>
                                        </p:tav>
                                      </p:tavLst>
                                    </p:anim>
                                    <p:animEffect transition="in" filter="fade">
                                      <p:cBhvr>
                                        <p:cTn id="42" dur="500"/>
                                        <p:tgtEl>
                                          <p:spTgt spid="43"/>
                                        </p:tgtEl>
                                      </p:cBhvr>
                                    </p:animEffect>
                                  </p:childTnLst>
                                </p:cTn>
                              </p:par>
                            </p:childTnLst>
                          </p:cTn>
                        </p:par>
                        <p:par>
                          <p:cTn id="43" fill="hold">
                            <p:stCondLst>
                              <p:cond delay="4000"/>
                            </p:stCondLst>
                            <p:childTnLst>
                              <p:par>
                                <p:cTn id="44" presetID="10" presetClass="entr" presetSubtype="0" fill="hold" grpId="0" nodeType="afterEffect">
                                  <p:stCondLst>
                                    <p:cond delay="0"/>
                                  </p:stCondLst>
                                  <p:childTnLst>
                                    <p:set>
                                      <p:cBhvr>
                                        <p:cTn id="45" dur="1" fill="hold">
                                          <p:stCondLst>
                                            <p:cond delay="0"/>
                                          </p:stCondLst>
                                        </p:cTn>
                                        <p:tgtEl>
                                          <p:spTgt spid="48"/>
                                        </p:tgtEl>
                                        <p:attrNameLst>
                                          <p:attrName>style.visibility</p:attrName>
                                        </p:attrNameLst>
                                      </p:cBhvr>
                                      <p:to>
                                        <p:strVal val="visible"/>
                                      </p:to>
                                    </p:set>
                                    <p:animEffect transition="in" filter="fade">
                                      <p:cBhvr>
                                        <p:cTn id="46" dur="500"/>
                                        <p:tgtEl>
                                          <p:spTgt spid="4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500"/>
                                        <p:tgtEl>
                                          <p:spTgt spid="49"/>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44"/>
                                        </p:tgtEl>
                                        <p:attrNameLst>
                                          <p:attrName>style.visibility</p:attrName>
                                        </p:attrNameLst>
                                      </p:cBhvr>
                                      <p:to>
                                        <p:strVal val="visible"/>
                                      </p:to>
                                    </p:set>
                                    <p:anim calcmode="lin" valueType="num">
                                      <p:cBhvr>
                                        <p:cTn id="53" dur="500" fill="hold"/>
                                        <p:tgtEl>
                                          <p:spTgt spid="44"/>
                                        </p:tgtEl>
                                        <p:attrNameLst>
                                          <p:attrName>ppt_w</p:attrName>
                                        </p:attrNameLst>
                                      </p:cBhvr>
                                      <p:tavLst>
                                        <p:tav tm="0">
                                          <p:val>
                                            <p:fltVal val="0"/>
                                          </p:val>
                                        </p:tav>
                                        <p:tav tm="100000">
                                          <p:val>
                                            <p:strVal val="#ppt_w"/>
                                          </p:val>
                                        </p:tav>
                                      </p:tavLst>
                                    </p:anim>
                                    <p:anim calcmode="lin" valueType="num">
                                      <p:cBhvr>
                                        <p:cTn id="54" dur="500" fill="hold"/>
                                        <p:tgtEl>
                                          <p:spTgt spid="44"/>
                                        </p:tgtEl>
                                        <p:attrNameLst>
                                          <p:attrName>ppt_h</p:attrName>
                                        </p:attrNameLst>
                                      </p:cBhvr>
                                      <p:tavLst>
                                        <p:tav tm="0">
                                          <p:val>
                                            <p:fltVal val="0"/>
                                          </p:val>
                                        </p:tav>
                                        <p:tav tm="100000">
                                          <p:val>
                                            <p:strVal val="#ppt_h"/>
                                          </p:val>
                                        </p:tav>
                                      </p:tavLst>
                                    </p:anim>
                                    <p:animEffect transition="in" filter="fade">
                                      <p:cBhvr>
                                        <p:cTn id="55" dur="500"/>
                                        <p:tgtEl>
                                          <p:spTgt spid="44"/>
                                        </p:tgtEl>
                                      </p:cBhvr>
                                    </p:animEffect>
                                  </p:childTnLst>
                                </p:cTn>
                              </p:par>
                            </p:childTnLst>
                          </p:cTn>
                        </p:par>
                        <p:par>
                          <p:cTn id="56" fill="hold">
                            <p:stCondLst>
                              <p:cond delay="5000"/>
                            </p:stCondLst>
                            <p:childTnLst>
                              <p:par>
                                <p:cTn id="57" presetID="10" presetClass="entr" presetSubtype="0"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500"/>
                                        <p:tgtEl>
                                          <p:spTgt spid="5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500"/>
                                        <p:tgtEl>
                                          <p:spTgt spid="51"/>
                                        </p:tgtEl>
                                      </p:cBhvr>
                                    </p:animEffect>
                                  </p:childTnLst>
                                </p:cTn>
                              </p:par>
                            </p:childTnLst>
                          </p:cTn>
                        </p:par>
                        <p:par>
                          <p:cTn id="63" fill="hold">
                            <p:stCondLst>
                              <p:cond delay="5500"/>
                            </p:stCondLst>
                            <p:childTnLst>
                              <p:par>
                                <p:cTn id="64" presetID="53" presetClass="entr" presetSubtype="16" fill="hold" grpId="0" nodeType="afterEffect">
                                  <p:stCondLst>
                                    <p:cond delay="0"/>
                                  </p:stCondLst>
                                  <p:childTnLst>
                                    <p:set>
                                      <p:cBhvr>
                                        <p:cTn id="65" dur="1" fill="hold">
                                          <p:stCondLst>
                                            <p:cond delay="0"/>
                                          </p:stCondLst>
                                        </p:cTn>
                                        <p:tgtEl>
                                          <p:spTgt spid="45"/>
                                        </p:tgtEl>
                                        <p:attrNameLst>
                                          <p:attrName>style.visibility</p:attrName>
                                        </p:attrNameLst>
                                      </p:cBhvr>
                                      <p:to>
                                        <p:strVal val="visible"/>
                                      </p:to>
                                    </p:set>
                                    <p:anim calcmode="lin" valueType="num">
                                      <p:cBhvr>
                                        <p:cTn id="66" dur="500" fill="hold"/>
                                        <p:tgtEl>
                                          <p:spTgt spid="45"/>
                                        </p:tgtEl>
                                        <p:attrNameLst>
                                          <p:attrName>ppt_w</p:attrName>
                                        </p:attrNameLst>
                                      </p:cBhvr>
                                      <p:tavLst>
                                        <p:tav tm="0">
                                          <p:val>
                                            <p:fltVal val="0"/>
                                          </p:val>
                                        </p:tav>
                                        <p:tav tm="100000">
                                          <p:val>
                                            <p:strVal val="#ppt_w"/>
                                          </p:val>
                                        </p:tav>
                                      </p:tavLst>
                                    </p:anim>
                                    <p:anim calcmode="lin" valueType="num">
                                      <p:cBhvr>
                                        <p:cTn id="67" dur="500" fill="hold"/>
                                        <p:tgtEl>
                                          <p:spTgt spid="45"/>
                                        </p:tgtEl>
                                        <p:attrNameLst>
                                          <p:attrName>ppt_h</p:attrName>
                                        </p:attrNameLst>
                                      </p:cBhvr>
                                      <p:tavLst>
                                        <p:tav tm="0">
                                          <p:val>
                                            <p:fltVal val="0"/>
                                          </p:val>
                                        </p:tav>
                                        <p:tav tm="100000">
                                          <p:val>
                                            <p:strVal val="#ppt_h"/>
                                          </p:val>
                                        </p:tav>
                                      </p:tavLst>
                                    </p:anim>
                                    <p:animEffect transition="in" filter="fade">
                                      <p:cBhvr>
                                        <p:cTn id="68" dur="500"/>
                                        <p:tgtEl>
                                          <p:spTgt spid="45"/>
                                        </p:tgtEl>
                                      </p:cBhvr>
                                    </p:animEffect>
                                  </p:childTnLst>
                                </p:cTn>
                              </p:par>
                            </p:childTnLst>
                          </p:cTn>
                        </p:par>
                        <p:par>
                          <p:cTn id="69" fill="hold">
                            <p:stCondLst>
                              <p:cond delay="6000"/>
                            </p:stCondLst>
                            <p:childTnLst>
                              <p:par>
                                <p:cTn id="70" presetID="10" presetClass="entr" presetSubtype="0" fill="hold" grpId="0" nodeType="afterEffect">
                                  <p:stCondLst>
                                    <p:cond delay="0"/>
                                  </p:stCondLst>
                                  <p:childTnLst>
                                    <p:set>
                                      <p:cBhvr>
                                        <p:cTn id="71" dur="1" fill="hold">
                                          <p:stCondLst>
                                            <p:cond delay="0"/>
                                          </p:stCondLst>
                                        </p:cTn>
                                        <p:tgtEl>
                                          <p:spTgt spid="52"/>
                                        </p:tgtEl>
                                        <p:attrNameLst>
                                          <p:attrName>style.visibility</p:attrName>
                                        </p:attrNameLst>
                                      </p:cBhvr>
                                      <p:to>
                                        <p:strVal val="visible"/>
                                      </p:to>
                                    </p:set>
                                    <p:animEffect transition="in" filter="fade">
                                      <p:cBhvr>
                                        <p:cTn id="72" dur="500"/>
                                        <p:tgtEl>
                                          <p:spTgt spid="52"/>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3"/>
                                        </p:tgtEl>
                                        <p:attrNameLst>
                                          <p:attrName>style.visibility</p:attrName>
                                        </p:attrNameLst>
                                      </p:cBhvr>
                                      <p:to>
                                        <p:strVal val="visible"/>
                                      </p:to>
                                    </p:set>
                                    <p:animEffect transition="in" filter="fade">
                                      <p:cBhvr>
                                        <p:cTn id="75" dur="500"/>
                                        <p:tgtEl>
                                          <p:spTgt spid="53"/>
                                        </p:tgtEl>
                                      </p:cBhvr>
                                    </p:animEffect>
                                  </p:childTnLst>
                                </p:cTn>
                              </p:par>
                            </p:childTnLst>
                          </p:cTn>
                        </p:par>
                        <p:par>
                          <p:cTn id="76" fill="hold">
                            <p:stCondLst>
                              <p:cond delay="6500"/>
                            </p:stCondLst>
                            <p:childTnLst>
                              <p:par>
                                <p:cTn id="77" presetID="42" presetClass="entr" presetSubtype="0" fill="hold" nodeType="afterEffect">
                                  <p:stCondLst>
                                    <p:cond delay="0"/>
                                  </p:stCondLst>
                                  <p:childTnLst>
                                    <p:set>
                                      <p:cBhvr>
                                        <p:cTn id="78" dur="1" fill="hold">
                                          <p:stCondLst>
                                            <p:cond delay="0"/>
                                          </p:stCondLst>
                                        </p:cTn>
                                        <p:tgtEl>
                                          <p:spTgt spid="9"/>
                                        </p:tgtEl>
                                        <p:attrNameLst>
                                          <p:attrName>style.visibility</p:attrName>
                                        </p:attrNameLst>
                                      </p:cBhvr>
                                      <p:to>
                                        <p:strVal val="visible"/>
                                      </p:to>
                                    </p:set>
                                    <p:animEffect transition="in" filter="fade">
                                      <p:cBhvr>
                                        <p:cTn id="79" dur="500"/>
                                        <p:tgtEl>
                                          <p:spTgt spid="9"/>
                                        </p:tgtEl>
                                      </p:cBhvr>
                                    </p:animEffect>
                                    <p:anim calcmode="lin" valueType="num">
                                      <p:cBhvr>
                                        <p:cTn id="80" dur="500" fill="hold"/>
                                        <p:tgtEl>
                                          <p:spTgt spid="9"/>
                                        </p:tgtEl>
                                        <p:attrNameLst>
                                          <p:attrName>ppt_x</p:attrName>
                                        </p:attrNameLst>
                                      </p:cBhvr>
                                      <p:tavLst>
                                        <p:tav tm="0">
                                          <p:val>
                                            <p:strVal val="#ppt_x"/>
                                          </p:val>
                                        </p:tav>
                                        <p:tav tm="100000">
                                          <p:val>
                                            <p:strVal val="#ppt_x"/>
                                          </p:val>
                                        </p:tav>
                                      </p:tavLst>
                                    </p:anim>
                                    <p:anim calcmode="lin" valueType="num">
                                      <p:cBhvr>
                                        <p:cTn id="81" dur="500" fill="hold"/>
                                        <p:tgtEl>
                                          <p:spTgt spid="9"/>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2" presetClass="entr" presetSubtype="2" fill="hold" grpId="0" nodeType="afterEffect">
                                  <p:stCondLst>
                                    <p:cond delay="0"/>
                                  </p:stCondLst>
                                  <p:childTnLst>
                                    <p:set>
                                      <p:cBhvr>
                                        <p:cTn id="84" dur="1" fill="hold">
                                          <p:stCondLst>
                                            <p:cond delay="0"/>
                                          </p:stCondLst>
                                        </p:cTn>
                                        <p:tgtEl>
                                          <p:spTgt spid="6"/>
                                        </p:tgtEl>
                                        <p:attrNameLst>
                                          <p:attrName>style.visibility</p:attrName>
                                        </p:attrNameLst>
                                      </p:cBhvr>
                                      <p:to>
                                        <p:strVal val="visible"/>
                                      </p:to>
                                    </p:set>
                                    <p:animEffect transition="in" filter="wipe(right)">
                                      <p:cBhvr>
                                        <p:cTn id="85" dur="500"/>
                                        <p:tgtEl>
                                          <p:spTgt spid="6"/>
                                        </p:tgtEl>
                                      </p:cBhvr>
                                    </p:animEffect>
                                  </p:childTnLst>
                                </p:cTn>
                              </p:par>
                            </p:childTnLst>
                          </p:cTn>
                        </p:par>
                        <p:par>
                          <p:cTn id="86" fill="hold">
                            <p:stCondLst>
                              <p:cond delay="9000"/>
                            </p:stCondLst>
                            <p:childTnLst>
                              <p:par>
                                <p:cTn id="87" presetID="22" presetClass="entr" presetSubtype="2" fill="hold" grpId="0" nodeType="afterEffect">
                                  <p:stCondLst>
                                    <p:cond delay="0"/>
                                  </p:stCondLst>
                                  <p:childTnLst>
                                    <p:set>
                                      <p:cBhvr>
                                        <p:cTn id="88" dur="1" fill="hold">
                                          <p:stCondLst>
                                            <p:cond delay="0"/>
                                          </p:stCondLst>
                                        </p:cTn>
                                        <p:tgtEl>
                                          <p:spTgt spid="8"/>
                                        </p:tgtEl>
                                        <p:attrNameLst>
                                          <p:attrName>style.visibility</p:attrName>
                                        </p:attrNameLst>
                                      </p:cBhvr>
                                      <p:to>
                                        <p:strVal val="visible"/>
                                      </p:to>
                                    </p:set>
                                    <p:animEffect transition="in" filter="wipe(right)">
                                      <p:cBhvr>
                                        <p:cTn id="89" dur="500"/>
                                        <p:tgtEl>
                                          <p:spTgt spid="8"/>
                                        </p:tgtEl>
                                      </p:cBhvr>
                                    </p:animEffect>
                                  </p:childTnLst>
                                </p:cTn>
                              </p:par>
                            </p:childTnLst>
                          </p:cTn>
                        </p:par>
                        <p:par>
                          <p:cTn id="90" fill="hold">
                            <p:stCondLst>
                              <p:cond delay="9500"/>
                            </p:stCondLst>
                            <p:childTnLst>
                              <p:par>
                                <p:cTn id="91" presetID="22" presetClass="entr" presetSubtype="2" fill="hold" grpId="0" nodeType="afterEffect">
                                  <p:stCondLst>
                                    <p:cond delay="0"/>
                                  </p:stCondLst>
                                  <p:childTnLst>
                                    <p:set>
                                      <p:cBhvr>
                                        <p:cTn id="92" dur="1" fill="hold">
                                          <p:stCondLst>
                                            <p:cond delay="0"/>
                                          </p:stCondLst>
                                        </p:cTn>
                                        <p:tgtEl>
                                          <p:spTgt spid="7"/>
                                        </p:tgtEl>
                                        <p:attrNameLst>
                                          <p:attrName>style.visibility</p:attrName>
                                        </p:attrNameLst>
                                      </p:cBhvr>
                                      <p:to>
                                        <p:strVal val="visible"/>
                                      </p:to>
                                    </p:set>
                                    <p:animEffect transition="in" filter="wipe(right)">
                                      <p:cBhvr>
                                        <p:cTn id="93" dur="500"/>
                                        <p:tgtEl>
                                          <p:spTgt spid="7"/>
                                        </p:tgtEl>
                                      </p:cBhvr>
                                    </p:animEffect>
                                  </p:childTnLst>
                                </p:cTn>
                              </p:par>
                            </p:childTnLst>
                          </p:cTn>
                        </p:par>
                        <p:par>
                          <p:cTn id="94" fill="hold">
                            <p:stCondLst>
                              <p:cond delay="10000"/>
                            </p:stCondLst>
                            <p:childTnLst>
                              <p:par>
                                <p:cTn id="95" presetID="22" presetClass="entr" presetSubtype="2" fill="hold" grpId="0" nodeType="afterEffect">
                                  <p:stCondLst>
                                    <p:cond delay="0"/>
                                  </p:stCondLst>
                                  <p:childTnLst>
                                    <p:set>
                                      <p:cBhvr>
                                        <p:cTn id="96" dur="1" fill="hold">
                                          <p:stCondLst>
                                            <p:cond delay="0"/>
                                          </p:stCondLst>
                                        </p:cTn>
                                        <p:tgtEl>
                                          <p:spTgt spid="5"/>
                                        </p:tgtEl>
                                        <p:attrNameLst>
                                          <p:attrName>style.visibility</p:attrName>
                                        </p:attrNameLst>
                                      </p:cBhvr>
                                      <p:to>
                                        <p:strVal val="visible"/>
                                      </p:to>
                                    </p:set>
                                    <p:animEffect transition="in" filter="wipe(right)">
                                      <p:cBhvr>
                                        <p:cTn id="97" dur="500"/>
                                        <p:tgtEl>
                                          <p:spTgt spid="5"/>
                                        </p:tgtEl>
                                      </p:cBhvr>
                                    </p:animEffect>
                                  </p:childTnLst>
                                </p:cTn>
                              </p:par>
                            </p:childTnLst>
                          </p:cTn>
                        </p:par>
                        <p:par>
                          <p:cTn id="98" fill="hold">
                            <p:stCondLst>
                              <p:cond delay="10500"/>
                            </p:stCondLst>
                            <p:childTnLst>
                              <p:par>
                                <p:cTn id="99" presetID="53" presetClass="entr" presetSubtype="16" fill="hold" grpId="0" nodeType="afterEffect">
                                  <p:stCondLst>
                                    <p:cond delay="0"/>
                                  </p:stCondLst>
                                  <p:childTnLst>
                                    <p:set>
                                      <p:cBhvr>
                                        <p:cTn id="100" dur="1" fill="hold">
                                          <p:stCondLst>
                                            <p:cond delay="0"/>
                                          </p:stCondLst>
                                        </p:cTn>
                                        <p:tgtEl>
                                          <p:spTgt spid="30"/>
                                        </p:tgtEl>
                                        <p:attrNameLst>
                                          <p:attrName>style.visibility</p:attrName>
                                        </p:attrNameLst>
                                      </p:cBhvr>
                                      <p:to>
                                        <p:strVal val="visible"/>
                                      </p:to>
                                    </p:set>
                                    <p:anim calcmode="lin" valueType="num">
                                      <p:cBhvr>
                                        <p:cTn id="101" dur="500" fill="hold"/>
                                        <p:tgtEl>
                                          <p:spTgt spid="30"/>
                                        </p:tgtEl>
                                        <p:attrNameLst>
                                          <p:attrName>ppt_w</p:attrName>
                                        </p:attrNameLst>
                                      </p:cBhvr>
                                      <p:tavLst>
                                        <p:tav tm="0">
                                          <p:val>
                                            <p:fltVal val="0"/>
                                          </p:val>
                                        </p:tav>
                                        <p:tav tm="100000">
                                          <p:val>
                                            <p:strVal val="#ppt_w"/>
                                          </p:val>
                                        </p:tav>
                                      </p:tavLst>
                                    </p:anim>
                                    <p:anim calcmode="lin" valueType="num">
                                      <p:cBhvr>
                                        <p:cTn id="102" dur="500" fill="hold"/>
                                        <p:tgtEl>
                                          <p:spTgt spid="30"/>
                                        </p:tgtEl>
                                        <p:attrNameLst>
                                          <p:attrName>ppt_h</p:attrName>
                                        </p:attrNameLst>
                                      </p:cBhvr>
                                      <p:tavLst>
                                        <p:tav tm="0">
                                          <p:val>
                                            <p:fltVal val="0"/>
                                          </p:val>
                                        </p:tav>
                                        <p:tav tm="100000">
                                          <p:val>
                                            <p:strVal val="#ppt_h"/>
                                          </p:val>
                                        </p:tav>
                                      </p:tavLst>
                                    </p:anim>
                                    <p:animEffect transition="in" filter="fade">
                                      <p:cBhvr>
                                        <p:cTn id="103" dur="500"/>
                                        <p:tgtEl>
                                          <p:spTgt spid="30"/>
                                        </p:tgtEl>
                                      </p:cBhvr>
                                    </p:animEffect>
                                  </p:childTnLst>
                                </p:cTn>
                              </p:par>
                            </p:childTnLst>
                          </p:cTn>
                        </p:par>
                        <p:par>
                          <p:cTn id="104" fill="hold">
                            <p:stCondLst>
                              <p:cond delay="11000"/>
                            </p:stCondLst>
                            <p:childTnLst>
                              <p:par>
                                <p:cTn id="105" presetID="53" presetClass="entr" presetSubtype="16"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 calcmode="lin" valueType="num">
                                      <p:cBhvr>
                                        <p:cTn id="107" dur="500" fill="hold"/>
                                        <p:tgtEl>
                                          <p:spTgt spid="31"/>
                                        </p:tgtEl>
                                        <p:attrNameLst>
                                          <p:attrName>ppt_w</p:attrName>
                                        </p:attrNameLst>
                                      </p:cBhvr>
                                      <p:tavLst>
                                        <p:tav tm="0">
                                          <p:val>
                                            <p:fltVal val="0"/>
                                          </p:val>
                                        </p:tav>
                                        <p:tav tm="100000">
                                          <p:val>
                                            <p:strVal val="#ppt_w"/>
                                          </p:val>
                                        </p:tav>
                                      </p:tavLst>
                                    </p:anim>
                                    <p:anim calcmode="lin" valueType="num">
                                      <p:cBhvr>
                                        <p:cTn id="108" dur="500" fill="hold"/>
                                        <p:tgtEl>
                                          <p:spTgt spid="31"/>
                                        </p:tgtEl>
                                        <p:attrNameLst>
                                          <p:attrName>ppt_h</p:attrName>
                                        </p:attrNameLst>
                                      </p:cBhvr>
                                      <p:tavLst>
                                        <p:tav tm="0">
                                          <p:val>
                                            <p:fltVal val="0"/>
                                          </p:val>
                                        </p:tav>
                                        <p:tav tm="100000">
                                          <p:val>
                                            <p:strVal val="#ppt_h"/>
                                          </p:val>
                                        </p:tav>
                                      </p:tavLst>
                                    </p:anim>
                                    <p:animEffect transition="in" filter="fade">
                                      <p:cBhvr>
                                        <p:cTn id="109" dur="500"/>
                                        <p:tgtEl>
                                          <p:spTgt spid="31"/>
                                        </p:tgtEl>
                                      </p:cBhvr>
                                    </p:animEffect>
                                  </p:childTnLst>
                                </p:cTn>
                              </p:par>
                            </p:childTnLst>
                          </p:cTn>
                        </p:par>
                        <p:par>
                          <p:cTn id="110" fill="hold">
                            <p:stCondLst>
                              <p:cond delay="11500"/>
                            </p:stCondLst>
                            <p:childTnLst>
                              <p:par>
                                <p:cTn id="111" presetID="53" presetClass="entr" presetSubtype="16" fill="hold" grpId="0" nodeType="afterEffect">
                                  <p:stCondLst>
                                    <p:cond delay="0"/>
                                  </p:stCondLst>
                                  <p:childTnLst>
                                    <p:set>
                                      <p:cBhvr>
                                        <p:cTn id="112" dur="1" fill="hold">
                                          <p:stCondLst>
                                            <p:cond delay="0"/>
                                          </p:stCondLst>
                                        </p:cTn>
                                        <p:tgtEl>
                                          <p:spTgt spid="32"/>
                                        </p:tgtEl>
                                        <p:attrNameLst>
                                          <p:attrName>style.visibility</p:attrName>
                                        </p:attrNameLst>
                                      </p:cBhvr>
                                      <p:to>
                                        <p:strVal val="visible"/>
                                      </p:to>
                                    </p:set>
                                    <p:anim calcmode="lin" valueType="num">
                                      <p:cBhvr>
                                        <p:cTn id="113" dur="500" fill="hold"/>
                                        <p:tgtEl>
                                          <p:spTgt spid="32"/>
                                        </p:tgtEl>
                                        <p:attrNameLst>
                                          <p:attrName>ppt_w</p:attrName>
                                        </p:attrNameLst>
                                      </p:cBhvr>
                                      <p:tavLst>
                                        <p:tav tm="0">
                                          <p:val>
                                            <p:fltVal val="0"/>
                                          </p:val>
                                        </p:tav>
                                        <p:tav tm="100000">
                                          <p:val>
                                            <p:strVal val="#ppt_w"/>
                                          </p:val>
                                        </p:tav>
                                      </p:tavLst>
                                    </p:anim>
                                    <p:anim calcmode="lin" valueType="num">
                                      <p:cBhvr>
                                        <p:cTn id="114" dur="500" fill="hold"/>
                                        <p:tgtEl>
                                          <p:spTgt spid="32"/>
                                        </p:tgtEl>
                                        <p:attrNameLst>
                                          <p:attrName>ppt_h</p:attrName>
                                        </p:attrNameLst>
                                      </p:cBhvr>
                                      <p:tavLst>
                                        <p:tav tm="0">
                                          <p:val>
                                            <p:fltVal val="0"/>
                                          </p:val>
                                        </p:tav>
                                        <p:tav tm="100000">
                                          <p:val>
                                            <p:strVal val="#ppt_h"/>
                                          </p:val>
                                        </p:tav>
                                      </p:tavLst>
                                    </p:anim>
                                    <p:animEffect transition="in" filter="fade">
                                      <p:cBhvr>
                                        <p:cTn id="115" dur="500"/>
                                        <p:tgtEl>
                                          <p:spTgt spid="32"/>
                                        </p:tgtEl>
                                      </p:cBhvr>
                                    </p:animEffect>
                                  </p:childTnLst>
                                </p:cTn>
                              </p:par>
                            </p:childTnLst>
                          </p:cTn>
                        </p:par>
                        <p:par>
                          <p:cTn id="116" fill="hold">
                            <p:stCondLst>
                              <p:cond delay="12000"/>
                            </p:stCondLst>
                            <p:childTnLst>
                              <p:par>
                                <p:cTn id="117" presetID="53" presetClass="entr" presetSubtype="16" fill="hold" grpId="0" nodeType="afterEffect">
                                  <p:stCondLst>
                                    <p:cond delay="0"/>
                                  </p:stCondLst>
                                  <p:childTnLst>
                                    <p:set>
                                      <p:cBhvr>
                                        <p:cTn id="118" dur="1" fill="hold">
                                          <p:stCondLst>
                                            <p:cond delay="0"/>
                                          </p:stCondLst>
                                        </p:cTn>
                                        <p:tgtEl>
                                          <p:spTgt spid="33"/>
                                        </p:tgtEl>
                                        <p:attrNameLst>
                                          <p:attrName>style.visibility</p:attrName>
                                        </p:attrNameLst>
                                      </p:cBhvr>
                                      <p:to>
                                        <p:strVal val="visible"/>
                                      </p:to>
                                    </p:set>
                                    <p:anim calcmode="lin" valueType="num">
                                      <p:cBhvr>
                                        <p:cTn id="119" dur="500" fill="hold"/>
                                        <p:tgtEl>
                                          <p:spTgt spid="33"/>
                                        </p:tgtEl>
                                        <p:attrNameLst>
                                          <p:attrName>ppt_w</p:attrName>
                                        </p:attrNameLst>
                                      </p:cBhvr>
                                      <p:tavLst>
                                        <p:tav tm="0">
                                          <p:val>
                                            <p:fltVal val="0"/>
                                          </p:val>
                                        </p:tav>
                                        <p:tav tm="100000">
                                          <p:val>
                                            <p:strVal val="#ppt_w"/>
                                          </p:val>
                                        </p:tav>
                                      </p:tavLst>
                                    </p:anim>
                                    <p:anim calcmode="lin" valueType="num">
                                      <p:cBhvr>
                                        <p:cTn id="120" dur="500" fill="hold"/>
                                        <p:tgtEl>
                                          <p:spTgt spid="33"/>
                                        </p:tgtEl>
                                        <p:attrNameLst>
                                          <p:attrName>ppt_h</p:attrName>
                                        </p:attrNameLst>
                                      </p:cBhvr>
                                      <p:tavLst>
                                        <p:tav tm="0">
                                          <p:val>
                                            <p:fltVal val="0"/>
                                          </p:val>
                                        </p:tav>
                                        <p:tav tm="100000">
                                          <p:val>
                                            <p:strVal val="#ppt_h"/>
                                          </p:val>
                                        </p:tav>
                                      </p:tavLst>
                                    </p:anim>
                                    <p:animEffect transition="in" filter="fade">
                                      <p:cBhvr>
                                        <p:cTn id="121" dur="500"/>
                                        <p:tgtEl>
                                          <p:spTgt spid="33"/>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34"/>
                                        </p:tgtEl>
                                        <p:attrNameLst>
                                          <p:attrName>style.visibility</p:attrName>
                                        </p:attrNameLst>
                                      </p:cBhvr>
                                      <p:to>
                                        <p:strVal val="visible"/>
                                      </p:to>
                                    </p:set>
                                    <p:animEffect transition="in" filter="fade">
                                      <p:cBhvr>
                                        <p:cTn id="124" dur="500"/>
                                        <p:tgtEl>
                                          <p:spTgt spid="34"/>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35"/>
                                        </p:tgtEl>
                                        <p:attrNameLst>
                                          <p:attrName>style.visibility</p:attrName>
                                        </p:attrNameLst>
                                      </p:cBhvr>
                                      <p:to>
                                        <p:strVal val="visible"/>
                                      </p:to>
                                    </p:set>
                                    <p:animEffect transition="in" filter="fade">
                                      <p:cBhvr>
                                        <p:cTn id="127" dur="500"/>
                                        <p:tgtEl>
                                          <p:spTgt spid="35"/>
                                        </p:tgtEl>
                                      </p:cBhvr>
                                    </p:animEffect>
                                  </p:childTnLst>
                                </p:cTn>
                              </p:par>
                              <p:par>
                                <p:cTn id="128" presetID="10" presetClass="entr" presetSubtype="0" fill="hold" grpId="0" nodeType="withEffect">
                                  <p:stCondLst>
                                    <p:cond delay="0"/>
                                  </p:stCondLst>
                                  <p:childTnLst>
                                    <p:set>
                                      <p:cBhvr>
                                        <p:cTn id="129" dur="1" fill="hold">
                                          <p:stCondLst>
                                            <p:cond delay="0"/>
                                          </p:stCondLst>
                                        </p:cTn>
                                        <p:tgtEl>
                                          <p:spTgt spid="36"/>
                                        </p:tgtEl>
                                        <p:attrNameLst>
                                          <p:attrName>style.visibility</p:attrName>
                                        </p:attrNameLst>
                                      </p:cBhvr>
                                      <p:to>
                                        <p:strVal val="visible"/>
                                      </p:to>
                                    </p:set>
                                    <p:animEffect transition="in" filter="fade">
                                      <p:cBhvr>
                                        <p:cTn id="130" dur="500"/>
                                        <p:tgtEl>
                                          <p:spTgt spid="36"/>
                                        </p:tgtEl>
                                      </p:cBhvr>
                                    </p:animEffect>
                                  </p:childTnLst>
                                </p:cTn>
                              </p:par>
                              <p:par>
                                <p:cTn id="131" presetID="10" presetClass="entr" presetSubtype="0" fill="hold" grpId="0" nodeType="withEffect">
                                  <p:stCondLst>
                                    <p:cond delay="0"/>
                                  </p:stCondLst>
                                  <p:childTnLst>
                                    <p:set>
                                      <p:cBhvr>
                                        <p:cTn id="132" dur="1" fill="hold">
                                          <p:stCondLst>
                                            <p:cond delay="0"/>
                                          </p:stCondLst>
                                        </p:cTn>
                                        <p:tgtEl>
                                          <p:spTgt spid="37"/>
                                        </p:tgtEl>
                                        <p:attrNameLst>
                                          <p:attrName>style.visibility</p:attrName>
                                        </p:attrNameLst>
                                      </p:cBhvr>
                                      <p:to>
                                        <p:strVal val="visible"/>
                                      </p:to>
                                    </p:set>
                                    <p:animEffect transition="in" filter="fade">
                                      <p:cBhvr>
                                        <p:cTn id="133" dur="500"/>
                                        <p:tgtEl>
                                          <p:spTgt spid="37"/>
                                        </p:tgtEl>
                                      </p:cBhvr>
                                    </p:animEffect>
                                  </p:childTnLst>
                                </p:cTn>
                              </p:par>
                            </p:childTnLst>
                          </p:cTn>
                        </p:par>
                        <p:par>
                          <p:cTn id="134" fill="hold">
                            <p:stCondLst>
                              <p:cond delay="12500"/>
                            </p:stCondLst>
                            <p:childTnLst>
                              <p:par>
                                <p:cTn id="135" presetID="10" presetClass="entr" presetSubtype="0" fill="hold" grpId="0" nodeType="afterEffect">
                                  <p:stCondLst>
                                    <p:cond delay="0"/>
                                  </p:stCondLst>
                                  <p:childTnLst>
                                    <p:set>
                                      <p:cBhvr>
                                        <p:cTn id="136" dur="1" fill="hold">
                                          <p:stCondLst>
                                            <p:cond delay="0"/>
                                          </p:stCondLst>
                                        </p:cTn>
                                        <p:tgtEl>
                                          <p:spTgt spid="38"/>
                                        </p:tgtEl>
                                        <p:attrNameLst>
                                          <p:attrName>style.visibility</p:attrName>
                                        </p:attrNameLst>
                                      </p:cBhvr>
                                      <p:to>
                                        <p:strVal val="visible"/>
                                      </p:to>
                                    </p:set>
                                    <p:animEffect transition="in" filter="fade">
                                      <p:cBhvr>
                                        <p:cTn id="137" dur="500"/>
                                        <p:tgtEl>
                                          <p:spTgt spid="38"/>
                                        </p:tgtEl>
                                      </p:cBhvr>
                                    </p:animEffect>
                                  </p:childTnLst>
                                </p:cTn>
                              </p:par>
                            </p:childTnLst>
                          </p:cTn>
                        </p:par>
                        <p:par>
                          <p:cTn id="138" fill="hold">
                            <p:stCondLst>
                              <p:cond delay="13000"/>
                            </p:stCondLst>
                            <p:childTnLst>
                              <p:par>
                                <p:cTn id="139" presetID="10" presetClass="entr" presetSubtype="0" fill="hold" grpId="0" nodeType="afterEffect">
                                  <p:stCondLst>
                                    <p:cond delay="0"/>
                                  </p:stCondLst>
                                  <p:childTnLst>
                                    <p:set>
                                      <p:cBhvr>
                                        <p:cTn id="140" dur="1" fill="hold">
                                          <p:stCondLst>
                                            <p:cond delay="0"/>
                                          </p:stCondLst>
                                        </p:cTn>
                                        <p:tgtEl>
                                          <p:spTgt spid="39"/>
                                        </p:tgtEl>
                                        <p:attrNameLst>
                                          <p:attrName>style.visibility</p:attrName>
                                        </p:attrNameLst>
                                      </p:cBhvr>
                                      <p:to>
                                        <p:strVal val="visible"/>
                                      </p:to>
                                    </p:set>
                                    <p:animEffect transition="in" filter="fade">
                                      <p:cBhvr>
                                        <p:cTn id="141" dur="500"/>
                                        <p:tgtEl>
                                          <p:spTgt spid="39"/>
                                        </p:tgtEl>
                                      </p:cBhvr>
                                    </p:animEffect>
                                  </p:childTnLst>
                                </p:cTn>
                              </p:par>
                            </p:childTnLst>
                          </p:cTn>
                        </p:par>
                        <p:par>
                          <p:cTn id="142" fill="hold">
                            <p:stCondLst>
                              <p:cond delay="13500"/>
                            </p:stCondLst>
                            <p:childTnLst>
                              <p:par>
                                <p:cTn id="143" presetID="10" presetClass="entr" presetSubtype="0" fill="hold" grpId="0" nodeType="afterEffect">
                                  <p:stCondLst>
                                    <p:cond delay="0"/>
                                  </p:stCondLst>
                                  <p:childTnLst>
                                    <p:set>
                                      <p:cBhvr>
                                        <p:cTn id="144" dur="1" fill="hold">
                                          <p:stCondLst>
                                            <p:cond delay="0"/>
                                          </p:stCondLst>
                                        </p:cTn>
                                        <p:tgtEl>
                                          <p:spTgt spid="40"/>
                                        </p:tgtEl>
                                        <p:attrNameLst>
                                          <p:attrName>style.visibility</p:attrName>
                                        </p:attrNameLst>
                                      </p:cBhvr>
                                      <p:to>
                                        <p:strVal val="visible"/>
                                      </p:to>
                                    </p:set>
                                    <p:animEffect transition="in" filter="fade">
                                      <p:cBhvr>
                                        <p:cTn id="145" dur="500"/>
                                        <p:tgtEl>
                                          <p:spTgt spid="40"/>
                                        </p:tgtEl>
                                      </p:cBhvr>
                                    </p:animEffect>
                                  </p:childTnLst>
                                </p:cTn>
                              </p:par>
                            </p:childTnLst>
                          </p:cTn>
                        </p:par>
                        <p:par>
                          <p:cTn id="146" fill="hold">
                            <p:stCondLst>
                              <p:cond delay="14000"/>
                            </p:stCondLst>
                            <p:childTnLst>
                              <p:par>
                                <p:cTn id="147" presetID="10" presetClass="entr" presetSubtype="0" fill="hold" grpId="0" nodeType="afterEffect">
                                  <p:stCondLst>
                                    <p:cond delay="0"/>
                                  </p:stCondLst>
                                  <p:childTnLst>
                                    <p:set>
                                      <p:cBhvr>
                                        <p:cTn id="148" dur="1" fill="hold">
                                          <p:stCondLst>
                                            <p:cond delay="0"/>
                                          </p:stCondLst>
                                        </p:cTn>
                                        <p:tgtEl>
                                          <p:spTgt spid="41"/>
                                        </p:tgtEl>
                                        <p:attrNameLst>
                                          <p:attrName>style.visibility</p:attrName>
                                        </p:attrNameLst>
                                      </p:cBhvr>
                                      <p:to>
                                        <p:strVal val="visible"/>
                                      </p:to>
                                    </p:set>
                                    <p:animEffect transition="in" filter="fade">
                                      <p:cBhvr>
                                        <p:cTn id="149" dur="500"/>
                                        <p:tgtEl>
                                          <p:spTgt spid="41"/>
                                        </p:tgtEl>
                                      </p:cBhvr>
                                    </p:animEffect>
                                  </p:childTnLst>
                                </p:cTn>
                              </p:par>
                            </p:childTnLst>
                          </p:cTn>
                        </p:par>
                        <p:par>
                          <p:cTn id="150" fill="hold">
                            <p:stCondLst>
                              <p:cond delay="14500"/>
                            </p:stCondLst>
                            <p:childTnLst>
                              <p:par>
                                <p:cTn id="151" presetID="10" presetClass="entr" presetSubtype="0" fill="hold" grpId="0" nodeType="afterEffect">
                                  <p:stCondLst>
                                    <p:cond delay="0"/>
                                  </p:stCondLst>
                                  <p:childTnLst>
                                    <p:set>
                                      <p:cBhvr>
                                        <p:cTn id="152" dur="1" fill="hold">
                                          <p:stCondLst>
                                            <p:cond delay="0"/>
                                          </p:stCondLst>
                                        </p:cTn>
                                        <p:tgtEl>
                                          <p:spTgt spid="55"/>
                                        </p:tgtEl>
                                        <p:attrNameLst>
                                          <p:attrName>style.visibility</p:attrName>
                                        </p:attrNameLst>
                                      </p:cBhvr>
                                      <p:to>
                                        <p:strVal val="visible"/>
                                      </p:to>
                                    </p:set>
                                    <p:animEffect transition="in" filter="fade">
                                      <p:cBhvr>
                                        <p:cTn id="153"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30" grpId="0" animBg="1"/>
      <p:bldP spid="31" grpId="0" animBg="1"/>
      <p:bldP spid="32" grpId="0" animBg="1"/>
      <p:bldP spid="33" grpId="0" animBg="1"/>
      <p:bldP spid="34" grpId="0"/>
      <p:bldP spid="35" grpId="0"/>
      <p:bldP spid="36" grpId="0"/>
      <p:bldP spid="37" grpId="0"/>
      <p:bldP spid="38" grpId="0"/>
      <p:bldP spid="39" grpId="0"/>
      <p:bldP spid="40" grpId="0"/>
      <p:bldP spid="41" grpId="0"/>
      <p:bldP spid="42" grpId="0" animBg="1"/>
      <p:bldP spid="43" grpId="0" animBg="1"/>
      <p:bldP spid="44" grpId="0" animBg="1"/>
      <p:bldP spid="45" grpId="0" animBg="1"/>
      <p:bldP spid="46" grpId="0"/>
      <p:bldP spid="47" grpId="0"/>
      <p:bldP spid="48" grpId="0"/>
      <p:bldP spid="49" grpId="0"/>
      <p:bldP spid="50" grpId="0"/>
      <p:bldP spid="51" grpId="0"/>
      <p:bldP spid="52" grpId="0"/>
      <p:bldP spid="53" grpId="0"/>
      <p:bldP spid="55" grpId="0"/>
      <p:bldP spid="76"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3D </a:t>
            </a:r>
            <a:r>
              <a:rPr lang="id-ID" dirty="0"/>
              <a:t>Variation Infographic</a:t>
            </a:r>
            <a:endParaRPr lang="en-US" dirty="0"/>
          </a:p>
        </p:txBody>
      </p:sp>
      <p:sp>
        <p:nvSpPr>
          <p:cNvPr id="3" name="Slide Number Placeholder 2"/>
          <p:cNvSpPr>
            <a:spLocks noGrp="1"/>
          </p:cNvSpPr>
          <p:nvPr>
            <p:ph type="sldNum" sz="quarter" idx="12"/>
          </p:nvPr>
        </p:nvSpPr>
        <p:spPr/>
        <p:txBody>
          <a:bodyPr/>
          <a:lstStyle/>
          <a:p>
            <a:fld id="{5DE872C3-2ED1-43FB-B3C4-BA6F078D7CD3}" type="slidenum">
              <a:rPr lang="en-US" smtClean="0"/>
              <a:t>54</a:t>
            </a:fld>
            <a:endParaRPr lang="en-US"/>
          </a:p>
        </p:txBody>
      </p:sp>
      <p:sp>
        <p:nvSpPr>
          <p:cNvPr id="4" name="Slide Number Placeholder 2"/>
          <p:cNvSpPr txBox="1">
            <a:spLocks/>
          </p:cNvSpPr>
          <p:nvPr/>
        </p:nvSpPr>
        <p:spPr>
          <a:xfrm>
            <a:off x="10825691" y="6463953"/>
            <a:ext cx="739776" cy="209551"/>
          </a:xfrm>
          <a:prstGeom prst="rect">
            <a:avLst/>
          </a:prstGeom>
        </p:spPr>
        <p:txBody>
          <a:bodyPr vert="horz" lIns="91440" tIns="45720" rIns="91440" bIns="45720" rtlCol="0" anchor="ctr"/>
          <a:lstStyle>
            <a:defPPr>
              <a:defRPr lang="en-US"/>
            </a:defPPr>
            <a:lvl1pPr marL="0" algn="ctr" defTabSz="914400" rtl="0" eaLnBrk="1" latinLnBrk="0" hangingPunct="1">
              <a:defRPr sz="180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5A925DFC-5EE7-480B-B6A2-7BDCD1F52719}" type="slidenum">
              <a:rPr lang="en-US" smtClean="0"/>
              <a:pPr/>
              <a:t>54</a:t>
            </a:fld>
            <a:endParaRPr lang="en-US" dirty="0"/>
          </a:p>
        </p:txBody>
      </p:sp>
      <p:grpSp>
        <p:nvGrpSpPr>
          <p:cNvPr id="5" name="Group 4"/>
          <p:cNvGrpSpPr/>
          <p:nvPr/>
        </p:nvGrpSpPr>
        <p:grpSpPr>
          <a:xfrm>
            <a:off x="896108" y="1839629"/>
            <a:ext cx="2814292" cy="2933010"/>
            <a:chOff x="3515803" y="1491549"/>
            <a:chExt cx="2814292" cy="2933010"/>
          </a:xfrm>
        </p:grpSpPr>
        <p:sp>
          <p:nvSpPr>
            <p:cNvPr id="6" name="Freeform 6"/>
            <p:cNvSpPr>
              <a:spLocks/>
            </p:cNvSpPr>
            <p:nvPr/>
          </p:nvSpPr>
          <p:spPr bwMode="auto">
            <a:xfrm>
              <a:off x="4136571" y="2422185"/>
              <a:ext cx="1567543" cy="785716"/>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bg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7" name="Freeform 6"/>
            <p:cNvSpPr>
              <a:spLocks/>
            </p:cNvSpPr>
            <p:nvPr/>
          </p:nvSpPr>
          <p:spPr bwMode="auto">
            <a:xfrm>
              <a:off x="3515803" y="3624557"/>
              <a:ext cx="2814292" cy="800002"/>
            </a:xfrm>
            <a:custGeom>
              <a:avLst/>
              <a:gdLst>
                <a:gd name="T0" fmla="*/ 1166 w 2364"/>
                <a:gd name="T1" fmla="*/ 0 h 672"/>
                <a:gd name="T2" fmla="*/ 0 w 2364"/>
                <a:gd name="T3" fmla="*/ 246 h 672"/>
                <a:gd name="T4" fmla="*/ 1182 w 2364"/>
                <a:gd name="T5" fmla="*/ 672 h 672"/>
                <a:gd name="T6" fmla="*/ 2364 w 2364"/>
                <a:gd name="T7" fmla="*/ 246 h 672"/>
                <a:gd name="T8" fmla="*/ 1166 w 2364"/>
                <a:gd name="T9" fmla="*/ 0 h 672"/>
              </a:gdLst>
              <a:ahLst/>
              <a:cxnLst>
                <a:cxn ang="0">
                  <a:pos x="T0" y="T1"/>
                </a:cxn>
                <a:cxn ang="0">
                  <a:pos x="T2" y="T3"/>
                </a:cxn>
                <a:cxn ang="0">
                  <a:pos x="T4" y="T5"/>
                </a:cxn>
                <a:cxn ang="0">
                  <a:pos x="T6" y="T7"/>
                </a:cxn>
                <a:cxn ang="0">
                  <a:pos x="T8" y="T9"/>
                </a:cxn>
              </a:cxnLst>
              <a:rect l="0" t="0" r="r" b="b"/>
              <a:pathLst>
                <a:path w="2364" h="672">
                  <a:moveTo>
                    <a:pt x="1166" y="0"/>
                  </a:moveTo>
                  <a:lnTo>
                    <a:pt x="0" y="246"/>
                  </a:lnTo>
                  <a:lnTo>
                    <a:pt x="1182" y="672"/>
                  </a:lnTo>
                  <a:lnTo>
                    <a:pt x="2364" y="246"/>
                  </a:lnTo>
                  <a:lnTo>
                    <a:pt x="1166" y="0"/>
                  </a:lnTo>
                  <a:close/>
                </a:path>
              </a:pathLst>
            </a:custGeom>
            <a:solidFill>
              <a:schemeClr val="bg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8" name="Freeform 7"/>
            <p:cNvSpPr>
              <a:spLocks/>
            </p:cNvSpPr>
            <p:nvPr/>
          </p:nvSpPr>
          <p:spPr bwMode="auto">
            <a:xfrm>
              <a:off x="3894376" y="2887144"/>
              <a:ext cx="2058337" cy="785716"/>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bg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9" name="Group 8"/>
            <p:cNvGrpSpPr>
              <a:grpSpLocks noChangeAspect="1"/>
            </p:cNvGrpSpPr>
            <p:nvPr/>
          </p:nvGrpSpPr>
          <p:grpSpPr>
            <a:xfrm>
              <a:off x="4194627" y="1491549"/>
              <a:ext cx="1438122" cy="1513769"/>
              <a:chOff x="3938424" y="1520110"/>
              <a:chExt cx="1969051" cy="2072624"/>
            </a:xfrm>
            <a:solidFill>
              <a:srgbClr val="36648B"/>
            </a:solidFill>
          </p:grpSpPr>
          <p:sp>
            <p:nvSpPr>
              <p:cNvPr id="16" name="Freeform 7"/>
              <p:cNvSpPr>
                <a:spLocks/>
              </p:cNvSpPr>
              <p:nvPr/>
            </p:nvSpPr>
            <p:spPr bwMode="auto">
              <a:xfrm>
                <a:off x="4922950" y="1520110"/>
                <a:ext cx="984525" cy="2072624"/>
              </a:xfrm>
              <a:custGeom>
                <a:avLst/>
                <a:gdLst>
                  <a:gd name="T0" fmla="*/ 0 w 827"/>
                  <a:gd name="T1" fmla="*/ 0 h 1741"/>
                  <a:gd name="T2" fmla="*/ 0 w 827"/>
                  <a:gd name="T3" fmla="*/ 1741 h 1741"/>
                  <a:gd name="T4" fmla="*/ 827 w 827"/>
                  <a:gd name="T5" fmla="*/ 1445 h 1741"/>
                  <a:gd name="T6" fmla="*/ 0 w 827"/>
                  <a:gd name="T7" fmla="*/ 0 h 1741"/>
                </a:gdLst>
                <a:ahLst/>
                <a:cxnLst>
                  <a:cxn ang="0">
                    <a:pos x="T0" y="T1"/>
                  </a:cxn>
                  <a:cxn ang="0">
                    <a:pos x="T2" y="T3"/>
                  </a:cxn>
                  <a:cxn ang="0">
                    <a:pos x="T4" y="T5"/>
                  </a:cxn>
                  <a:cxn ang="0">
                    <a:pos x="T6" y="T7"/>
                  </a:cxn>
                </a:cxnLst>
                <a:rect l="0" t="0" r="r" b="b"/>
                <a:pathLst>
                  <a:path w="827" h="1741">
                    <a:moveTo>
                      <a:pt x="0" y="0"/>
                    </a:moveTo>
                    <a:lnTo>
                      <a:pt x="0" y="1741"/>
                    </a:lnTo>
                    <a:lnTo>
                      <a:pt x="827" y="1445"/>
                    </a:lnTo>
                    <a:lnTo>
                      <a:pt x="0" y="0"/>
                    </a:lnTo>
                    <a:close/>
                  </a:path>
                </a:pathLst>
              </a:custGeom>
              <a:solidFill>
                <a:schemeClr val="accent5"/>
              </a:solidFill>
              <a:ln>
                <a:noFill/>
              </a:ln>
              <a:effectLst/>
            </p:spPr>
            <p:txBody>
              <a:bodyPr vert="horz" wrap="square" lIns="68580" tIns="34290" rIns="68580" bIns="34290" numCol="1" anchor="t" anchorCtr="0" compatLnSpc="1">
                <a:prstTxWarp prst="textNoShape">
                  <a:avLst/>
                </a:prstTxWarp>
              </a:bodyPr>
              <a:lstStyle/>
              <a:p>
                <a:endParaRPr lang="id-ID" sz="1350"/>
              </a:p>
            </p:txBody>
          </p:sp>
          <p:sp>
            <p:nvSpPr>
              <p:cNvPr id="17" name="Freeform 8"/>
              <p:cNvSpPr>
                <a:spLocks/>
              </p:cNvSpPr>
              <p:nvPr/>
            </p:nvSpPr>
            <p:spPr bwMode="auto">
              <a:xfrm>
                <a:off x="3938424" y="1520110"/>
                <a:ext cx="984525" cy="2072624"/>
              </a:xfrm>
              <a:custGeom>
                <a:avLst/>
                <a:gdLst>
                  <a:gd name="T0" fmla="*/ 827 w 827"/>
                  <a:gd name="T1" fmla="*/ 1741 h 1741"/>
                  <a:gd name="T2" fmla="*/ 827 w 827"/>
                  <a:gd name="T3" fmla="*/ 0 h 1741"/>
                  <a:gd name="T4" fmla="*/ 0 w 827"/>
                  <a:gd name="T5" fmla="*/ 1445 h 1741"/>
                  <a:gd name="T6" fmla="*/ 827 w 827"/>
                  <a:gd name="T7" fmla="*/ 1741 h 1741"/>
                </a:gdLst>
                <a:ahLst/>
                <a:cxnLst>
                  <a:cxn ang="0">
                    <a:pos x="T0" y="T1"/>
                  </a:cxn>
                  <a:cxn ang="0">
                    <a:pos x="T2" y="T3"/>
                  </a:cxn>
                  <a:cxn ang="0">
                    <a:pos x="T4" y="T5"/>
                  </a:cxn>
                  <a:cxn ang="0">
                    <a:pos x="T6" y="T7"/>
                  </a:cxn>
                </a:cxnLst>
                <a:rect l="0" t="0" r="r" b="b"/>
                <a:pathLst>
                  <a:path w="827" h="1741">
                    <a:moveTo>
                      <a:pt x="827" y="1741"/>
                    </a:moveTo>
                    <a:lnTo>
                      <a:pt x="827" y="0"/>
                    </a:lnTo>
                    <a:lnTo>
                      <a:pt x="0" y="1445"/>
                    </a:lnTo>
                    <a:lnTo>
                      <a:pt x="827" y="1741"/>
                    </a:lnTo>
                    <a:close/>
                  </a:path>
                </a:pathLst>
              </a:custGeom>
              <a:solidFill>
                <a:schemeClr val="accent5">
                  <a:lumMod val="75000"/>
                </a:schemeClr>
              </a:solidFill>
              <a:ln>
                <a:noFill/>
              </a:ln>
              <a:effectLst/>
            </p:spPr>
            <p:txBody>
              <a:bodyPr vert="horz" wrap="square" lIns="68580" tIns="34290" rIns="68580" bIns="34290" numCol="1" anchor="t" anchorCtr="0" compatLnSpc="1">
                <a:prstTxWarp prst="textNoShape">
                  <a:avLst/>
                </a:prstTxWarp>
              </a:bodyPr>
              <a:lstStyle/>
              <a:p>
                <a:endParaRPr lang="id-ID" sz="1350"/>
              </a:p>
            </p:txBody>
          </p:sp>
        </p:grpSp>
        <p:grpSp>
          <p:nvGrpSpPr>
            <p:cNvPr id="10" name="Group 9"/>
            <p:cNvGrpSpPr/>
            <p:nvPr/>
          </p:nvGrpSpPr>
          <p:grpSpPr>
            <a:xfrm>
              <a:off x="3561042" y="3305003"/>
              <a:ext cx="2725005" cy="1064289"/>
              <a:chOff x="3561042" y="3305003"/>
              <a:chExt cx="2725005" cy="1064289"/>
            </a:xfrm>
            <a:solidFill>
              <a:schemeClr val="bg2">
                <a:lumMod val="75000"/>
              </a:schemeClr>
            </a:solidFill>
          </p:grpSpPr>
          <p:sp>
            <p:nvSpPr>
              <p:cNvPr id="14" name="Freeform 11"/>
              <p:cNvSpPr>
                <a:spLocks/>
              </p:cNvSpPr>
              <p:nvPr/>
            </p:nvSpPr>
            <p:spPr bwMode="auto">
              <a:xfrm>
                <a:off x="4922949" y="3305003"/>
                <a:ext cx="1363098" cy="1064289"/>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accent1"/>
              </a:solidFill>
              <a:ln>
                <a:noFill/>
              </a:ln>
              <a:effectLst/>
            </p:spPr>
            <p:txBody>
              <a:bodyPr vert="horz" wrap="square" lIns="68580" tIns="34290" rIns="68580" bIns="34290" numCol="1" anchor="t" anchorCtr="0" compatLnSpc="1">
                <a:prstTxWarp prst="textNoShape">
                  <a:avLst/>
                </a:prstTxWarp>
              </a:bodyPr>
              <a:lstStyle/>
              <a:p>
                <a:endParaRPr lang="id-ID" sz="1350"/>
              </a:p>
            </p:txBody>
          </p:sp>
          <p:sp>
            <p:nvSpPr>
              <p:cNvPr id="15" name="Freeform 12"/>
              <p:cNvSpPr>
                <a:spLocks/>
              </p:cNvSpPr>
              <p:nvPr/>
            </p:nvSpPr>
            <p:spPr bwMode="auto">
              <a:xfrm>
                <a:off x="3561042" y="3305003"/>
                <a:ext cx="1361908" cy="1064289"/>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solidFill>
                <a:schemeClr val="accent1">
                  <a:lumMod val="75000"/>
                </a:schemeClr>
              </a:solidFill>
              <a:ln>
                <a:noFill/>
              </a:ln>
              <a:effectLst/>
            </p:spPr>
            <p:txBody>
              <a:bodyPr vert="horz" wrap="square" lIns="68580" tIns="34290" rIns="68580" bIns="34290" numCol="1" anchor="t" anchorCtr="0" compatLnSpc="1">
                <a:prstTxWarp prst="textNoShape">
                  <a:avLst/>
                </a:prstTxWarp>
              </a:bodyPr>
              <a:lstStyle/>
              <a:p>
                <a:endParaRPr lang="id-ID" sz="1350"/>
              </a:p>
            </p:txBody>
          </p:sp>
        </p:grpSp>
        <p:grpSp>
          <p:nvGrpSpPr>
            <p:cNvPr id="11" name="Group 10"/>
            <p:cNvGrpSpPr/>
            <p:nvPr/>
          </p:nvGrpSpPr>
          <p:grpSpPr>
            <a:xfrm>
              <a:off x="3921849" y="2819564"/>
              <a:ext cx="2002197" cy="782984"/>
              <a:chOff x="3912306" y="2469051"/>
              <a:chExt cx="2002197" cy="782984"/>
            </a:xfrm>
          </p:grpSpPr>
          <p:sp>
            <p:nvSpPr>
              <p:cNvPr id="12" name="Freeform 11"/>
              <p:cNvSpPr>
                <a:spLocks noChangeAspect="1"/>
              </p:cNvSpPr>
              <p:nvPr/>
            </p:nvSpPr>
            <p:spPr bwMode="auto">
              <a:xfrm>
                <a:off x="4911689" y="2469051"/>
                <a:ext cx="1002814" cy="782984"/>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accent4"/>
              </a:solidFill>
              <a:ln>
                <a:noFill/>
              </a:ln>
              <a:effectLst/>
            </p:spPr>
            <p:txBody>
              <a:bodyPr vert="horz" wrap="square" lIns="68580" tIns="34290" rIns="68580" bIns="34290" numCol="1" anchor="t" anchorCtr="0" compatLnSpc="1">
                <a:prstTxWarp prst="textNoShape">
                  <a:avLst/>
                </a:prstTxWarp>
              </a:bodyPr>
              <a:lstStyle/>
              <a:p>
                <a:endParaRPr lang="id-ID" sz="1350"/>
              </a:p>
            </p:txBody>
          </p:sp>
          <p:sp>
            <p:nvSpPr>
              <p:cNvPr id="13" name="Freeform 12"/>
              <p:cNvSpPr>
                <a:spLocks noChangeAspect="1"/>
              </p:cNvSpPr>
              <p:nvPr/>
            </p:nvSpPr>
            <p:spPr bwMode="auto">
              <a:xfrm>
                <a:off x="3912306" y="2469051"/>
                <a:ext cx="1001938" cy="782984"/>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solidFill>
                <a:schemeClr val="accent4">
                  <a:lumMod val="75000"/>
                </a:schemeClr>
              </a:solidFill>
              <a:ln>
                <a:noFill/>
              </a:ln>
              <a:effectLst/>
            </p:spPr>
            <p:txBody>
              <a:bodyPr vert="horz" wrap="square" lIns="68580" tIns="34290" rIns="68580" bIns="34290" numCol="1" anchor="t" anchorCtr="0" compatLnSpc="1">
                <a:prstTxWarp prst="textNoShape">
                  <a:avLst/>
                </a:prstTxWarp>
              </a:bodyPr>
              <a:lstStyle/>
              <a:p>
                <a:endParaRPr lang="id-ID" sz="1350"/>
              </a:p>
            </p:txBody>
          </p:sp>
        </p:grpSp>
      </p:grpSp>
      <p:grpSp>
        <p:nvGrpSpPr>
          <p:cNvPr id="18" name="Group 17"/>
          <p:cNvGrpSpPr/>
          <p:nvPr/>
        </p:nvGrpSpPr>
        <p:grpSpPr>
          <a:xfrm>
            <a:off x="4469639" y="3462384"/>
            <a:ext cx="2798813" cy="1316415"/>
            <a:chOff x="6724539" y="1872152"/>
            <a:chExt cx="2057954" cy="967954"/>
          </a:xfrm>
        </p:grpSpPr>
        <p:sp>
          <p:nvSpPr>
            <p:cNvPr id="19" name="Freeform 5"/>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rgbClr val="7030A0"/>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Oval 9"/>
            <p:cNvSpPr>
              <a:spLocks noChangeArrowheads="1"/>
            </p:cNvSpPr>
            <p:nvPr/>
          </p:nvSpPr>
          <p:spPr bwMode="auto">
            <a:xfrm>
              <a:off x="6724539" y="1872152"/>
              <a:ext cx="2057954" cy="578367"/>
            </a:xfrm>
            <a:prstGeom prst="ellipse">
              <a:avLst/>
            </a:prstGeom>
            <a:solidFill>
              <a:srgbClr val="954ECA"/>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Oval 17"/>
            <p:cNvSpPr>
              <a:spLocks noChangeArrowheads="1"/>
            </p:cNvSpPr>
            <p:nvPr/>
          </p:nvSpPr>
          <p:spPr bwMode="auto">
            <a:xfrm>
              <a:off x="7207013" y="2117595"/>
              <a:ext cx="1093006" cy="220044"/>
            </a:xfrm>
            <a:prstGeom prst="ellipse">
              <a:avLst/>
            </a:pr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2" name="Group 21"/>
          <p:cNvGrpSpPr/>
          <p:nvPr/>
        </p:nvGrpSpPr>
        <p:grpSpPr>
          <a:xfrm>
            <a:off x="4469639" y="2694651"/>
            <a:ext cx="2798813" cy="1316415"/>
            <a:chOff x="6724539" y="1872152"/>
            <a:chExt cx="2057954" cy="967954"/>
          </a:xfrm>
        </p:grpSpPr>
        <p:sp>
          <p:nvSpPr>
            <p:cNvPr id="23" name="Freeform 5"/>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Oval 9"/>
            <p:cNvSpPr>
              <a:spLocks noChangeArrowheads="1"/>
            </p:cNvSpPr>
            <p:nvPr/>
          </p:nvSpPr>
          <p:spPr bwMode="auto">
            <a:xfrm>
              <a:off x="6724539" y="1872152"/>
              <a:ext cx="2057954" cy="57836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Oval 17"/>
            <p:cNvSpPr>
              <a:spLocks noChangeArrowheads="1"/>
            </p:cNvSpPr>
            <p:nvPr/>
          </p:nvSpPr>
          <p:spPr bwMode="auto">
            <a:xfrm>
              <a:off x="7207013" y="2117595"/>
              <a:ext cx="1093006" cy="220044"/>
            </a:xfrm>
            <a:prstGeom prst="ellipse">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6" name="Group 25"/>
          <p:cNvGrpSpPr/>
          <p:nvPr/>
        </p:nvGrpSpPr>
        <p:grpSpPr>
          <a:xfrm>
            <a:off x="4469639" y="1917184"/>
            <a:ext cx="2798813" cy="1316415"/>
            <a:chOff x="7064781" y="1349909"/>
            <a:chExt cx="2057954" cy="967954"/>
          </a:xfrm>
        </p:grpSpPr>
        <p:sp>
          <p:nvSpPr>
            <p:cNvPr id="27" name="Freeform 5"/>
            <p:cNvSpPr>
              <a:spLocks/>
            </p:cNvSpPr>
            <p:nvPr/>
          </p:nvSpPr>
          <p:spPr bwMode="auto">
            <a:xfrm>
              <a:off x="7064781" y="1639093"/>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Oval 9"/>
            <p:cNvSpPr>
              <a:spLocks noChangeArrowheads="1"/>
            </p:cNvSpPr>
            <p:nvPr/>
          </p:nvSpPr>
          <p:spPr bwMode="auto">
            <a:xfrm>
              <a:off x="7064781" y="1349909"/>
              <a:ext cx="2057954" cy="578367"/>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Oval 17"/>
            <p:cNvSpPr>
              <a:spLocks noChangeArrowheads="1"/>
            </p:cNvSpPr>
            <p:nvPr/>
          </p:nvSpPr>
          <p:spPr bwMode="auto">
            <a:xfrm>
              <a:off x="7547255" y="1595352"/>
              <a:ext cx="1093006" cy="220044"/>
            </a:xfrm>
            <a:prstGeom prst="ellipse">
              <a:avLst/>
            </a:prstGeom>
            <a:solidFill>
              <a:schemeClr val="accent4">
                <a:lumMod val="20000"/>
                <a:lumOff val="8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0" name="Group 29"/>
          <p:cNvGrpSpPr>
            <a:grpSpLocks noChangeAspect="1"/>
          </p:cNvGrpSpPr>
          <p:nvPr/>
        </p:nvGrpSpPr>
        <p:grpSpPr>
          <a:xfrm>
            <a:off x="8041989" y="3534669"/>
            <a:ext cx="3265315" cy="1085600"/>
            <a:chOff x="6213792" y="4114590"/>
            <a:chExt cx="3394232" cy="814592"/>
          </a:xfrm>
          <a:effectLst/>
        </p:grpSpPr>
        <p:sp>
          <p:nvSpPr>
            <p:cNvPr id="31" name="Freeform 23"/>
            <p:cNvSpPr>
              <a:spLocks/>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24"/>
            <p:cNvSpPr>
              <a:spLocks/>
            </p:cNvSpPr>
            <p:nvPr/>
          </p:nvSpPr>
          <p:spPr bwMode="auto">
            <a:xfrm>
              <a:off x="6929265" y="4193960"/>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25"/>
            <p:cNvSpPr>
              <a:spLocks/>
            </p:cNvSpPr>
            <p:nvPr/>
          </p:nvSpPr>
          <p:spPr bwMode="auto">
            <a:xfrm>
              <a:off x="6213792" y="4300557"/>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34" name="Freeform 26"/>
            <p:cNvSpPr>
              <a:spLocks/>
            </p:cNvSpPr>
            <p:nvPr/>
          </p:nvSpPr>
          <p:spPr bwMode="auto">
            <a:xfrm>
              <a:off x="7602546" y="4275651"/>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accent1">
                <a:lumMod val="75000"/>
              </a:schemeClr>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35"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a:grpSpLocks noChangeAspect="1"/>
          </p:cNvGrpSpPr>
          <p:nvPr/>
        </p:nvGrpSpPr>
        <p:grpSpPr>
          <a:xfrm>
            <a:off x="8269756" y="2894494"/>
            <a:ext cx="2890647" cy="962716"/>
            <a:chOff x="6213792" y="4114590"/>
            <a:chExt cx="3394232" cy="816016"/>
          </a:xfrm>
          <a:effectLst/>
        </p:grpSpPr>
        <p:sp>
          <p:nvSpPr>
            <p:cNvPr id="38" name="Freeform 23"/>
            <p:cNvSpPr>
              <a:spLocks/>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24"/>
            <p:cNvSpPr>
              <a:spLocks/>
            </p:cNvSpPr>
            <p:nvPr/>
          </p:nvSpPr>
          <p:spPr bwMode="auto">
            <a:xfrm>
              <a:off x="6929265" y="4193426"/>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25"/>
            <p:cNvSpPr>
              <a:spLocks/>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accent2"/>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41" name="Freeform 26"/>
            <p:cNvSpPr>
              <a:spLocks/>
            </p:cNvSpPr>
            <p:nvPr/>
          </p:nvSpPr>
          <p:spPr bwMode="auto">
            <a:xfrm>
              <a:off x="7602546" y="4275117"/>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accent2">
                <a:lumMod val="75000"/>
              </a:schemeClr>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42"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 name="Rectangle 43"/>
          <p:cNvSpPr/>
          <p:nvPr/>
        </p:nvSpPr>
        <p:spPr>
          <a:xfrm>
            <a:off x="4542977" y="4623666"/>
            <a:ext cx="2598058" cy="752645"/>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06680" tIns="106680" rIns="106680" bIns="106680" numCol="1" spcCol="1270" anchor="ctr" anchorCtr="0">
            <a:noAutofit/>
          </a:bodyPr>
          <a:lstStyle/>
          <a:p>
            <a:pPr lvl="0" algn="ctr" defTabSz="666750">
              <a:lnSpc>
                <a:spcPct val="90000"/>
              </a:lnSpc>
              <a:spcBef>
                <a:spcPct val="0"/>
              </a:spcBef>
              <a:spcAft>
                <a:spcPct val="35000"/>
              </a:spcAft>
            </a:pPr>
            <a:r>
              <a:rPr lang="id-ID" sz="1600" b="1" kern="1200" dirty="0">
                <a:solidFill>
                  <a:srgbClr val="7030A0"/>
                </a:solidFill>
                <a:ea typeface="Roboto" panose="02000000000000000000" pitchFamily="2" charset="0"/>
              </a:rPr>
              <a:t>DONUTS</a:t>
            </a:r>
            <a:endParaRPr lang="id-ID" sz="1600" b="1" kern="1200" dirty="0">
              <a:solidFill>
                <a:schemeClr val="tx1">
                  <a:lumMod val="85000"/>
                  <a:lumOff val="15000"/>
                </a:schemeClr>
              </a:solidFill>
              <a:ea typeface="Roboto" panose="02000000000000000000" pitchFamily="2" charset="0"/>
            </a:endParaRPr>
          </a:p>
        </p:txBody>
      </p:sp>
      <p:sp>
        <p:nvSpPr>
          <p:cNvPr id="45" name="Rectangle 44"/>
          <p:cNvSpPr/>
          <p:nvPr/>
        </p:nvSpPr>
        <p:spPr>
          <a:xfrm>
            <a:off x="847890" y="4623666"/>
            <a:ext cx="2598058" cy="752645"/>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06680" tIns="106680" rIns="106680" bIns="106680" numCol="1" spcCol="1270" anchor="ctr" anchorCtr="0">
            <a:noAutofit/>
          </a:bodyPr>
          <a:lstStyle/>
          <a:p>
            <a:pPr lvl="0" algn="ctr" defTabSz="666750">
              <a:lnSpc>
                <a:spcPct val="90000"/>
              </a:lnSpc>
              <a:spcBef>
                <a:spcPct val="0"/>
              </a:spcBef>
              <a:spcAft>
                <a:spcPct val="35000"/>
              </a:spcAft>
            </a:pPr>
            <a:r>
              <a:rPr lang="id-ID" sz="1600" b="1" kern="1200" dirty="0">
                <a:solidFill>
                  <a:schemeClr val="tx1">
                    <a:lumMod val="75000"/>
                    <a:lumOff val="25000"/>
                  </a:schemeClr>
                </a:solidFill>
                <a:ea typeface="Roboto" panose="02000000000000000000" pitchFamily="2" charset="0"/>
              </a:rPr>
              <a:t> </a:t>
            </a:r>
            <a:r>
              <a:rPr lang="id-ID" sz="1600" b="1" kern="1200" dirty="0">
                <a:solidFill>
                  <a:schemeClr val="tx1">
                    <a:lumMod val="85000"/>
                    <a:lumOff val="15000"/>
                  </a:schemeClr>
                </a:solidFill>
                <a:ea typeface="Roboto" panose="02000000000000000000" pitchFamily="2" charset="0"/>
              </a:rPr>
              <a:t> </a:t>
            </a:r>
            <a:r>
              <a:rPr lang="id-ID" sz="1600" b="1" kern="1200" dirty="0">
                <a:solidFill>
                  <a:srgbClr val="FF0000"/>
                </a:solidFill>
                <a:ea typeface="Roboto" panose="02000000000000000000" pitchFamily="2" charset="0"/>
              </a:rPr>
              <a:t>TRIANGLE</a:t>
            </a:r>
            <a:endParaRPr lang="id-ID" sz="1600" b="1" kern="1200" dirty="0">
              <a:solidFill>
                <a:schemeClr val="tx1">
                  <a:lumMod val="85000"/>
                  <a:lumOff val="15000"/>
                </a:schemeClr>
              </a:solidFill>
              <a:ea typeface="Roboto" panose="02000000000000000000" pitchFamily="2" charset="0"/>
            </a:endParaRPr>
          </a:p>
        </p:txBody>
      </p:sp>
      <p:sp>
        <p:nvSpPr>
          <p:cNvPr id="46" name="Rectangle 45"/>
          <p:cNvSpPr/>
          <p:nvPr/>
        </p:nvSpPr>
        <p:spPr>
          <a:xfrm>
            <a:off x="8443684" y="4623666"/>
            <a:ext cx="2598058" cy="752645"/>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06680" tIns="106680" rIns="106680" bIns="106680" numCol="1" spcCol="1270" anchor="ctr" anchorCtr="0">
            <a:noAutofit/>
          </a:bodyPr>
          <a:lstStyle/>
          <a:p>
            <a:pPr lvl="0" algn="ctr" defTabSz="666750">
              <a:lnSpc>
                <a:spcPct val="90000"/>
              </a:lnSpc>
              <a:spcBef>
                <a:spcPct val="0"/>
              </a:spcBef>
              <a:spcAft>
                <a:spcPct val="35000"/>
              </a:spcAft>
            </a:pPr>
            <a:r>
              <a:rPr lang="id-ID" sz="1600" b="1" dirty="0">
                <a:solidFill>
                  <a:schemeClr val="accent4"/>
                </a:solidFill>
                <a:ea typeface="Roboto" panose="02000000000000000000" pitchFamily="2" charset="0"/>
              </a:rPr>
              <a:t>KUBUS</a:t>
            </a:r>
            <a:endParaRPr lang="id-ID" sz="1600" b="1" kern="1200" dirty="0">
              <a:solidFill>
                <a:schemeClr val="tx1">
                  <a:lumMod val="85000"/>
                  <a:lumOff val="15000"/>
                </a:schemeClr>
              </a:solidFill>
              <a:ea typeface="Roboto" panose="02000000000000000000" pitchFamily="2" charset="0"/>
            </a:endParaRPr>
          </a:p>
        </p:txBody>
      </p:sp>
      <p:grpSp>
        <p:nvGrpSpPr>
          <p:cNvPr id="47" name="Group 46"/>
          <p:cNvGrpSpPr>
            <a:grpSpLocks noChangeAspect="1"/>
          </p:cNvGrpSpPr>
          <p:nvPr/>
        </p:nvGrpSpPr>
        <p:grpSpPr>
          <a:xfrm>
            <a:off x="8568174" y="2431677"/>
            <a:ext cx="2224122" cy="740733"/>
            <a:chOff x="6213792" y="4114590"/>
            <a:chExt cx="3394232" cy="816016"/>
          </a:xfrm>
          <a:effectLst/>
        </p:grpSpPr>
        <p:sp>
          <p:nvSpPr>
            <p:cNvPr id="48" name="Freeform 23"/>
            <p:cNvSpPr>
              <a:spLocks/>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9" name="Freeform 24"/>
            <p:cNvSpPr>
              <a:spLocks/>
            </p:cNvSpPr>
            <p:nvPr/>
          </p:nvSpPr>
          <p:spPr bwMode="auto">
            <a:xfrm>
              <a:off x="6929265" y="4193426"/>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50" name="Freeform 25"/>
            <p:cNvSpPr>
              <a:spLocks/>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accent4"/>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51" name="Freeform 26"/>
            <p:cNvSpPr>
              <a:spLocks/>
            </p:cNvSpPr>
            <p:nvPr/>
          </p:nvSpPr>
          <p:spPr bwMode="auto">
            <a:xfrm>
              <a:off x="7602546" y="4275117"/>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accent4">
                <a:lumMod val="75000"/>
              </a:schemeClr>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52"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3"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 name="Group 53"/>
          <p:cNvGrpSpPr>
            <a:grpSpLocks noChangeAspect="1"/>
          </p:cNvGrpSpPr>
          <p:nvPr/>
        </p:nvGrpSpPr>
        <p:grpSpPr>
          <a:xfrm>
            <a:off x="8833090" y="2012530"/>
            <a:ext cx="1648008" cy="605534"/>
            <a:chOff x="6998409" y="1864492"/>
            <a:chExt cx="2777130" cy="761319"/>
          </a:xfrm>
          <a:solidFill>
            <a:schemeClr val="accent5">
              <a:lumMod val="60000"/>
              <a:lumOff val="40000"/>
            </a:schemeClr>
          </a:solidFill>
          <a:effectLst/>
        </p:grpSpPr>
        <p:sp>
          <p:nvSpPr>
            <p:cNvPr id="55" name="Freeform 25"/>
            <p:cNvSpPr>
              <a:spLocks/>
            </p:cNvSpPr>
            <p:nvPr/>
          </p:nvSpPr>
          <p:spPr bwMode="auto">
            <a:xfrm>
              <a:off x="6998409" y="2047309"/>
              <a:ext cx="1136266" cy="57599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accent5"/>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56" name="Freeform 26"/>
            <p:cNvSpPr>
              <a:spLocks/>
            </p:cNvSpPr>
            <p:nvPr/>
          </p:nvSpPr>
          <p:spPr bwMode="auto">
            <a:xfrm>
              <a:off x="8134675" y="2018091"/>
              <a:ext cx="1640864" cy="607720"/>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accent5">
                <a:lumMod val="75000"/>
              </a:schemeClr>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57" name="Freeform 27"/>
            <p:cNvSpPr>
              <a:spLocks noEditPoints="1"/>
            </p:cNvSpPr>
            <p:nvPr/>
          </p:nvSpPr>
          <p:spPr bwMode="auto">
            <a:xfrm>
              <a:off x="6998409" y="1864492"/>
              <a:ext cx="2777130" cy="338086"/>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grpFill/>
            <a:ln>
              <a:noFill/>
            </a:ln>
            <a:effectLst/>
          </p:spPr>
          <p:txBody>
            <a:bodyPr vert="horz" wrap="square" lIns="91440" tIns="45720" rIns="91440" bIns="45720" numCol="1" anchor="t" anchorCtr="0" compatLnSpc="1">
              <a:prstTxWarp prst="textNoShape">
                <a:avLst/>
              </a:prstTxWarp>
            </a:bodyPr>
            <a:lstStyle/>
            <a:p>
              <a:endParaRPr lang="id-ID"/>
            </a:p>
          </p:txBody>
        </p:sp>
        <p:sp>
          <p:nvSpPr>
            <p:cNvPr id="58" name="Freeform 57"/>
            <p:cNvSpPr/>
            <p:nvPr/>
          </p:nvSpPr>
          <p:spPr>
            <a:xfrm>
              <a:off x="7434232" y="1897512"/>
              <a:ext cx="1942332" cy="274849"/>
            </a:xfrm>
            <a:custGeom>
              <a:avLst/>
              <a:gdLst>
                <a:gd name="connsiteX0" fmla="*/ 0 w 1902798"/>
                <a:gd name="connsiteY0" fmla="*/ 121568 h 274849"/>
                <a:gd name="connsiteX1" fmla="*/ 655409 w 1902798"/>
                <a:gd name="connsiteY1" fmla="*/ 274849 h 274849"/>
                <a:gd name="connsiteX2" fmla="*/ 1115251 w 1902798"/>
                <a:gd name="connsiteY2" fmla="*/ 232564 h 274849"/>
                <a:gd name="connsiteX3" fmla="*/ 1902798 w 1902798"/>
                <a:gd name="connsiteY3" fmla="*/ 126853 h 274849"/>
                <a:gd name="connsiteX4" fmla="*/ 1501096 w 1902798"/>
                <a:gd name="connsiteY4" fmla="*/ 52856 h 274849"/>
                <a:gd name="connsiteX5" fmla="*/ 1157536 w 1902798"/>
                <a:gd name="connsiteY5" fmla="*/ 0 h 274849"/>
                <a:gd name="connsiteX6" fmla="*/ 73998 w 1902798"/>
                <a:gd name="connsiteY6" fmla="*/ 121568 h 274849"/>
                <a:gd name="connsiteX7" fmla="*/ 0 w 1902798"/>
                <a:gd name="connsiteY7" fmla="*/ 121568 h 27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2798" h="274849">
                  <a:moveTo>
                    <a:pt x="0" y="121568"/>
                  </a:moveTo>
                  <a:lnTo>
                    <a:pt x="655409" y="274849"/>
                  </a:lnTo>
                  <a:lnTo>
                    <a:pt x="1115251" y="232564"/>
                  </a:lnTo>
                  <a:lnTo>
                    <a:pt x="1902798" y="126853"/>
                  </a:lnTo>
                  <a:lnTo>
                    <a:pt x="1501096" y="52856"/>
                  </a:lnTo>
                  <a:lnTo>
                    <a:pt x="1157536" y="0"/>
                  </a:lnTo>
                  <a:lnTo>
                    <a:pt x="73998" y="121568"/>
                  </a:lnTo>
                  <a:lnTo>
                    <a:pt x="0" y="121568"/>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9" name="Rectangle 58"/>
          <p:cNvSpPr/>
          <p:nvPr/>
        </p:nvSpPr>
        <p:spPr>
          <a:xfrm>
            <a:off x="-30750" y="5243315"/>
            <a:ext cx="12222750" cy="161468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Content Placeholder 2"/>
          <p:cNvSpPr txBox="1">
            <a:spLocks/>
          </p:cNvSpPr>
          <p:nvPr/>
        </p:nvSpPr>
        <p:spPr>
          <a:xfrm>
            <a:off x="847890" y="5458225"/>
            <a:ext cx="10459414" cy="102604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None/>
            </a:pPr>
            <a:r>
              <a:rPr lang="en-US" sz="1400" dirty="0">
                <a:solidFill>
                  <a:schemeClr val="bg1">
                    <a:lumMod val="95000"/>
                  </a:schemeClr>
                </a:solidFill>
              </a:rPr>
              <a:t>Lorem ipsum dolor sit amet, consectetur adipiscing elit. </a:t>
            </a:r>
            <a:r>
              <a:rPr lang="en-US" sz="1400" b="1" dirty="0">
                <a:solidFill>
                  <a:schemeClr val="bg1">
                    <a:lumMod val="95000"/>
                  </a:schemeClr>
                </a:solidFill>
              </a:rPr>
              <a:t>Fusce suscipit neque non libero aliquam</a:t>
            </a:r>
            <a:r>
              <a:rPr lang="en-US" sz="14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a:t>
            </a:r>
            <a:r>
              <a:rPr lang="en-US" sz="1400" dirty="0" err="1">
                <a:solidFill>
                  <a:schemeClr val="bg1">
                    <a:lumMod val="95000"/>
                  </a:schemeClr>
                </a:solidFill>
              </a:rPr>
              <a:t>pharetra</a:t>
            </a:r>
            <a:endParaRPr lang="en-US" sz="1400" dirty="0">
              <a:solidFill>
                <a:schemeClr val="bg1">
                  <a:lumMod val="95000"/>
                </a:schemeClr>
              </a:solidFill>
            </a:endParaRPr>
          </a:p>
        </p:txBody>
      </p:sp>
      <p:sp>
        <p:nvSpPr>
          <p:cNvPr id="61" name="Rectangle 60"/>
          <p:cNvSpPr/>
          <p:nvPr/>
        </p:nvSpPr>
        <p:spPr>
          <a:xfrm>
            <a:off x="3449771" y="124471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304610713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barn(outVertical)">
                                      <p:cBhvr>
                                        <p:cTn id="7" dur="500"/>
                                        <p:tgtEl>
                                          <p:spTgt spid="61"/>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750"/>
                                        <p:tgtEl>
                                          <p:spTgt spid="5"/>
                                        </p:tgtEl>
                                      </p:cBhvr>
                                    </p:animEffect>
                                  </p:childTnLst>
                                </p:cTn>
                              </p:par>
                            </p:childTnLst>
                          </p:cTn>
                        </p:par>
                        <p:par>
                          <p:cTn id="12" fill="hold">
                            <p:stCondLst>
                              <p:cond delay="1250"/>
                            </p:stCondLst>
                            <p:childTnLst>
                              <p:par>
                                <p:cTn id="13" presetID="42" presetClass="entr" presetSubtype="0"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anim calcmode="lin" valueType="num">
                                      <p:cBhvr>
                                        <p:cTn id="16" dur="500" fill="hold"/>
                                        <p:tgtEl>
                                          <p:spTgt spid="18"/>
                                        </p:tgtEl>
                                        <p:attrNameLst>
                                          <p:attrName>ppt_x</p:attrName>
                                        </p:attrNameLst>
                                      </p:cBhvr>
                                      <p:tavLst>
                                        <p:tav tm="0">
                                          <p:val>
                                            <p:strVal val="#ppt_x"/>
                                          </p:val>
                                        </p:tav>
                                        <p:tav tm="100000">
                                          <p:val>
                                            <p:strVal val="#ppt_x"/>
                                          </p:val>
                                        </p:tav>
                                      </p:tavLst>
                                    </p:anim>
                                    <p:anim calcmode="lin" valueType="num">
                                      <p:cBhvr>
                                        <p:cTn id="17" dur="500" fill="hold"/>
                                        <p:tgtEl>
                                          <p:spTgt spid="18"/>
                                        </p:tgtEl>
                                        <p:attrNameLst>
                                          <p:attrName>ppt_y</p:attrName>
                                        </p:attrNameLst>
                                      </p:cBhvr>
                                      <p:tavLst>
                                        <p:tav tm="0">
                                          <p:val>
                                            <p:strVal val="#ppt_y+.1"/>
                                          </p:val>
                                        </p:tav>
                                        <p:tav tm="100000">
                                          <p:val>
                                            <p:strVal val="#ppt_y"/>
                                          </p:val>
                                        </p:tav>
                                      </p:tavLst>
                                    </p:anim>
                                  </p:childTnLst>
                                </p:cTn>
                              </p:par>
                            </p:childTnLst>
                          </p:cTn>
                        </p:par>
                        <p:par>
                          <p:cTn id="18" fill="hold">
                            <p:stCondLst>
                              <p:cond delay="1750"/>
                            </p:stCondLst>
                            <p:childTnLst>
                              <p:par>
                                <p:cTn id="19" presetID="42"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500"/>
                                        <p:tgtEl>
                                          <p:spTgt spid="22"/>
                                        </p:tgtEl>
                                      </p:cBhvr>
                                    </p:animEffect>
                                    <p:anim calcmode="lin" valueType="num">
                                      <p:cBhvr>
                                        <p:cTn id="22" dur="500" fill="hold"/>
                                        <p:tgtEl>
                                          <p:spTgt spid="22"/>
                                        </p:tgtEl>
                                        <p:attrNameLst>
                                          <p:attrName>ppt_x</p:attrName>
                                        </p:attrNameLst>
                                      </p:cBhvr>
                                      <p:tavLst>
                                        <p:tav tm="0">
                                          <p:val>
                                            <p:strVal val="#ppt_x"/>
                                          </p:val>
                                        </p:tav>
                                        <p:tav tm="100000">
                                          <p:val>
                                            <p:strVal val="#ppt_x"/>
                                          </p:val>
                                        </p:tav>
                                      </p:tavLst>
                                    </p:anim>
                                    <p:anim calcmode="lin" valueType="num">
                                      <p:cBhvr>
                                        <p:cTn id="23" dur="5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2250"/>
                            </p:stCondLst>
                            <p:childTnLst>
                              <p:par>
                                <p:cTn id="25" presetID="42" presetClass="entr" presetSubtype="0" fill="hold"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fade">
                                      <p:cBhvr>
                                        <p:cTn id="27" dur="500"/>
                                        <p:tgtEl>
                                          <p:spTgt spid="26"/>
                                        </p:tgtEl>
                                      </p:cBhvr>
                                    </p:animEffect>
                                    <p:anim calcmode="lin" valueType="num">
                                      <p:cBhvr>
                                        <p:cTn id="28" dur="500" fill="hold"/>
                                        <p:tgtEl>
                                          <p:spTgt spid="26"/>
                                        </p:tgtEl>
                                        <p:attrNameLst>
                                          <p:attrName>ppt_x</p:attrName>
                                        </p:attrNameLst>
                                      </p:cBhvr>
                                      <p:tavLst>
                                        <p:tav tm="0">
                                          <p:val>
                                            <p:strVal val="#ppt_x"/>
                                          </p:val>
                                        </p:tav>
                                        <p:tav tm="100000">
                                          <p:val>
                                            <p:strVal val="#ppt_x"/>
                                          </p:val>
                                        </p:tav>
                                      </p:tavLst>
                                    </p:anim>
                                    <p:anim calcmode="lin" valueType="num">
                                      <p:cBhvr>
                                        <p:cTn id="29" dur="500" fill="hold"/>
                                        <p:tgtEl>
                                          <p:spTgt spid="26"/>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42" presetClass="entr" presetSubtype="0" fill="hold" nodeType="afterEffect">
                                  <p:stCondLst>
                                    <p:cond delay="0"/>
                                  </p:stCondLst>
                                  <p:childTnLst>
                                    <p:set>
                                      <p:cBhvr>
                                        <p:cTn id="32" dur="1" fill="hold">
                                          <p:stCondLst>
                                            <p:cond delay="0"/>
                                          </p:stCondLst>
                                        </p:cTn>
                                        <p:tgtEl>
                                          <p:spTgt spid="54"/>
                                        </p:tgtEl>
                                        <p:attrNameLst>
                                          <p:attrName>style.visibility</p:attrName>
                                        </p:attrNameLst>
                                      </p:cBhvr>
                                      <p:to>
                                        <p:strVal val="visible"/>
                                      </p:to>
                                    </p:set>
                                    <p:animEffect transition="in" filter="fade">
                                      <p:cBhvr>
                                        <p:cTn id="33" dur="750"/>
                                        <p:tgtEl>
                                          <p:spTgt spid="54"/>
                                        </p:tgtEl>
                                      </p:cBhvr>
                                    </p:animEffect>
                                    <p:anim calcmode="lin" valueType="num">
                                      <p:cBhvr>
                                        <p:cTn id="34" dur="750" fill="hold"/>
                                        <p:tgtEl>
                                          <p:spTgt spid="54"/>
                                        </p:tgtEl>
                                        <p:attrNameLst>
                                          <p:attrName>ppt_x</p:attrName>
                                        </p:attrNameLst>
                                      </p:cBhvr>
                                      <p:tavLst>
                                        <p:tav tm="0">
                                          <p:val>
                                            <p:strVal val="#ppt_x"/>
                                          </p:val>
                                        </p:tav>
                                        <p:tav tm="100000">
                                          <p:val>
                                            <p:strVal val="#ppt_x"/>
                                          </p:val>
                                        </p:tav>
                                      </p:tavLst>
                                    </p:anim>
                                    <p:anim calcmode="lin" valueType="num">
                                      <p:cBhvr>
                                        <p:cTn id="35" dur="750" fill="hold"/>
                                        <p:tgtEl>
                                          <p:spTgt spid="54"/>
                                        </p:tgtEl>
                                        <p:attrNameLst>
                                          <p:attrName>ppt_y</p:attrName>
                                        </p:attrNameLst>
                                      </p:cBhvr>
                                      <p:tavLst>
                                        <p:tav tm="0">
                                          <p:val>
                                            <p:strVal val="#ppt_y+.1"/>
                                          </p:val>
                                        </p:tav>
                                        <p:tav tm="100000">
                                          <p:val>
                                            <p:strVal val="#ppt_y"/>
                                          </p:val>
                                        </p:tav>
                                      </p:tavLst>
                                    </p:anim>
                                  </p:childTnLst>
                                </p:cTn>
                              </p:par>
                            </p:childTnLst>
                          </p:cTn>
                        </p:par>
                        <p:par>
                          <p:cTn id="36" fill="hold">
                            <p:stCondLst>
                              <p:cond delay="3500"/>
                            </p:stCondLst>
                            <p:childTnLst>
                              <p:par>
                                <p:cTn id="37" presetID="42" presetClass="entr" presetSubtype="0" fill="hold" nodeType="afterEffect">
                                  <p:stCondLst>
                                    <p:cond delay="0"/>
                                  </p:stCondLst>
                                  <p:childTnLst>
                                    <p:set>
                                      <p:cBhvr>
                                        <p:cTn id="38" dur="1" fill="hold">
                                          <p:stCondLst>
                                            <p:cond delay="0"/>
                                          </p:stCondLst>
                                        </p:cTn>
                                        <p:tgtEl>
                                          <p:spTgt spid="47"/>
                                        </p:tgtEl>
                                        <p:attrNameLst>
                                          <p:attrName>style.visibility</p:attrName>
                                        </p:attrNameLst>
                                      </p:cBhvr>
                                      <p:to>
                                        <p:strVal val="visible"/>
                                      </p:to>
                                    </p:set>
                                    <p:animEffect transition="in" filter="fade">
                                      <p:cBhvr>
                                        <p:cTn id="39" dur="750"/>
                                        <p:tgtEl>
                                          <p:spTgt spid="47"/>
                                        </p:tgtEl>
                                      </p:cBhvr>
                                    </p:animEffect>
                                    <p:anim calcmode="lin" valueType="num">
                                      <p:cBhvr>
                                        <p:cTn id="40" dur="750" fill="hold"/>
                                        <p:tgtEl>
                                          <p:spTgt spid="47"/>
                                        </p:tgtEl>
                                        <p:attrNameLst>
                                          <p:attrName>ppt_x</p:attrName>
                                        </p:attrNameLst>
                                      </p:cBhvr>
                                      <p:tavLst>
                                        <p:tav tm="0">
                                          <p:val>
                                            <p:strVal val="#ppt_x"/>
                                          </p:val>
                                        </p:tav>
                                        <p:tav tm="100000">
                                          <p:val>
                                            <p:strVal val="#ppt_x"/>
                                          </p:val>
                                        </p:tav>
                                      </p:tavLst>
                                    </p:anim>
                                    <p:anim calcmode="lin" valueType="num">
                                      <p:cBhvr>
                                        <p:cTn id="41" dur="750" fill="hold"/>
                                        <p:tgtEl>
                                          <p:spTgt spid="47"/>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2" presetClass="entr" presetSubtype="0" fill="hold" nodeType="afterEffect">
                                  <p:stCondLst>
                                    <p:cond delay="0"/>
                                  </p:stCondLst>
                                  <p:childTnLst>
                                    <p:set>
                                      <p:cBhvr>
                                        <p:cTn id="44" dur="1" fill="hold">
                                          <p:stCondLst>
                                            <p:cond delay="0"/>
                                          </p:stCondLst>
                                        </p:cTn>
                                        <p:tgtEl>
                                          <p:spTgt spid="37"/>
                                        </p:tgtEl>
                                        <p:attrNameLst>
                                          <p:attrName>style.visibility</p:attrName>
                                        </p:attrNameLst>
                                      </p:cBhvr>
                                      <p:to>
                                        <p:strVal val="visible"/>
                                      </p:to>
                                    </p:set>
                                    <p:animEffect transition="in" filter="fade">
                                      <p:cBhvr>
                                        <p:cTn id="45" dur="750"/>
                                        <p:tgtEl>
                                          <p:spTgt spid="37"/>
                                        </p:tgtEl>
                                      </p:cBhvr>
                                    </p:animEffect>
                                    <p:anim calcmode="lin" valueType="num">
                                      <p:cBhvr>
                                        <p:cTn id="46" dur="750" fill="hold"/>
                                        <p:tgtEl>
                                          <p:spTgt spid="37"/>
                                        </p:tgtEl>
                                        <p:attrNameLst>
                                          <p:attrName>ppt_x</p:attrName>
                                        </p:attrNameLst>
                                      </p:cBhvr>
                                      <p:tavLst>
                                        <p:tav tm="0">
                                          <p:val>
                                            <p:strVal val="#ppt_x"/>
                                          </p:val>
                                        </p:tav>
                                        <p:tav tm="100000">
                                          <p:val>
                                            <p:strVal val="#ppt_x"/>
                                          </p:val>
                                        </p:tav>
                                      </p:tavLst>
                                    </p:anim>
                                    <p:anim calcmode="lin" valueType="num">
                                      <p:cBhvr>
                                        <p:cTn id="47" dur="750" fill="hold"/>
                                        <p:tgtEl>
                                          <p:spTgt spid="37"/>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42" presetClass="entr" presetSubtype="0" fill="hold" nodeType="afterEffect">
                                  <p:stCondLst>
                                    <p:cond delay="0"/>
                                  </p:stCondLst>
                                  <p:childTnLst>
                                    <p:set>
                                      <p:cBhvr>
                                        <p:cTn id="50" dur="1" fill="hold">
                                          <p:stCondLst>
                                            <p:cond delay="0"/>
                                          </p:stCondLst>
                                        </p:cTn>
                                        <p:tgtEl>
                                          <p:spTgt spid="30"/>
                                        </p:tgtEl>
                                        <p:attrNameLst>
                                          <p:attrName>style.visibility</p:attrName>
                                        </p:attrNameLst>
                                      </p:cBhvr>
                                      <p:to>
                                        <p:strVal val="visible"/>
                                      </p:to>
                                    </p:set>
                                    <p:animEffect transition="in" filter="fade">
                                      <p:cBhvr>
                                        <p:cTn id="51" dur="750"/>
                                        <p:tgtEl>
                                          <p:spTgt spid="30"/>
                                        </p:tgtEl>
                                      </p:cBhvr>
                                    </p:animEffect>
                                    <p:anim calcmode="lin" valueType="num">
                                      <p:cBhvr>
                                        <p:cTn id="52" dur="750" fill="hold"/>
                                        <p:tgtEl>
                                          <p:spTgt spid="30"/>
                                        </p:tgtEl>
                                        <p:attrNameLst>
                                          <p:attrName>ppt_x</p:attrName>
                                        </p:attrNameLst>
                                      </p:cBhvr>
                                      <p:tavLst>
                                        <p:tav tm="0">
                                          <p:val>
                                            <p:strVal val="#ppt_x"/>
                                          </p:val>
                                        </p:tav>
                                        <p:tav tm="100000">
                                          <p:val>
                                            <p:strVal val="#ppt_x"/>
                                          </p:val>
                                        </p:tav>
                                      </p:tavLst>
                                    </p:anim>
                                    <p:anim calcmode="lin" valueType="num">
                                      <p:cBhvr>
                                        <p:cTn id="53" dur="750" fill="hold"/>
                                        <p:tgtEl>
                                          <p:spTgt spid="30"/>
                                        </p:tgtEl>
                                        <p:attrNameLst>
                                          <p:attrName>ppt_y</p:attrName>
                                        </p:attrNameLst>
                                      </p:cBhvr>
                                      <p:tavLst>
                                        <p:tav tm="0">
                                          <p:val>
                                            <p:strVal val="#ppt_y+.1"/>
                                          </p:val>
                                        </p:tav>
                                        <p:tav tm="100000">
                                          <p:val>
                                            <p:strVal val="#ppt_y"/>
                                          </p:val>
                                        </p:tav>
                                      </p:tavLst>
                                    </p:anim>
                                  </p:childTnLst>
                                </p:cTn>
                              </p:par>
                            </p:childTnLst>
                          </p:cTn>
                        </p:par>
                        <p:par>
                          <p:cTn id="54" fill="hold">
                            <p:stCondLst>
                              <p:cond delay="5750"/>
                            </p:stCondLst>
                            <p:childTnLst>
                              <p:par>
                                <p:cTn id="55" presetID="2" presetClass="entr" presetSubtype="4"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 calcmode="lin" valueType="num">
                                      <p:cBhvr additive="base">
                                        <p:cTn id="57" dur="250" fill="hold"/>
                                        <p:tgtEl>
                                          <p:spTgt spid="45"/>
                                        </p:tgtEl>
                                        <p:attrNameLst>
                                          <p:attrName>ppt_x</p:attrName>
                                        </p:attrNameLst>
                                      </p:cBhvr>
                                      <p:tavLst>
                                        <p:tav tm="0">
                                          <p:val>
                                            <p:strVal val="#ppt_x"/>
                                          </p:val>
                                        </p:tav>
                                        <p:tav tm="100000">
                                          <p:val>
                                            <p:strVal val="#ppt_x"/>
                                          </p:val>
                                        </p:tav>
                                      </p:tavLst>
                                    </p:anim>
                                    <p:anim calcmode="lin" valueType="num">
                                      <p:cBhvr additive="base">
                                        <p:cTn id="58" dur="250" fill="hold"/>
                                        <p:tgtEl>
                                          <p:spTgt spid="45"/>
                                        </p:tgtEl>
                                        <p:attrNameLst>
                                          <p:attrName>ppt_y</p:attrName>
                                        </p:attrNameLst>
                                      </p:cBhvr>
                                      <p:tavLst>
                                        <p:tav tm="0">
                                          <p:val>
                                            <p:strVal val="1+#ppt_h/2"/>
                                          </p:val>
                                        </p:tav>
                                        <p:tav tm="100000">
                                          <p:val>
                                            <p:strVal val="#ppt_y"/>
                                          </p:val>
                                        </p:tav>
                                      </p:tavLst>
                                    </p:anim>
                                  </p:childTnLst>
                                </p:cTn>
                              </p:par>
                            </p:childTnLst>
                          </p:cTn>
                        </p:par>
                        <p:par>
                          <p:cTn id="59" fill="hold">
                            <p:stCondLst>
                              <p:cond delay="6000"/>
                            </p:stCondLst>
                            <p:childTnLst>
                              <p:par>
                                <p:cTn id="60" presetID="2" presetClass="entr" presetSubtype="4" fill="hold" grpId="0" nodeType="afterEffect">
                                  <p:stCondLst>
                                    <p:cond delay="0"/>
                                  </p:stCondLst>
                                  <p:childTnLst>
                                    <p:set>
                                      <p:cBhvr>
                                        <p:cTn id="61" dur="1" fill="hold">
                                          <p:stCondLst>
                                            <p:cond delay="0"/>
                                          </p:stCondLst>
                                        </p:cTn>
                                        <p:tgtEl>
                                          <p:spTgt spid="44"/>
                                        </p:tgtEl>
                                        <p:attrNameLst>
                                          <p:attrName>style.visibility</p:attrName>
                                        </p:attrNameLst>
                                      </p:cBhvr>
                                      <p:to>
                                        <p:strVal val="visible"/>
                                      </p:to>
                                    </p:set>
                                    <p:anim calcmode="lin" valueType="num">
                                      <p:cBhvr additive="base">
                                        <p:cTn id="62" dur="250" fill="hold"/>
                                        <p:tgtEl>
                                          <p:spTgt spid="44"/>
                                        </p:tgtEl>
                                        <p:attrNameLst>
                                          <p:attrName>ppt_x</p:attrName>
                                        </p:attrNameLst>
                                      </p:cBhvr>
                                      <p:tavLst>
                                        <p:tav tm="0">
                                          <p:val>
                                            <p:strVal val="#ppt_x"/>
                                          </p:val>
                                        </p:tav>
                                        <p:tav tm="100000">
                                          <p:val>
                                            <p:strVal val="#ppt_x"/>
                                          </p:val>
                                        </p:tav>
                                      </p:tavLst>
                                    </p:anim>
                                    <p:anim calcmode="lin" valueType="num">
                                      <p:cBhvr additive="base">
                                        <p:cTn id="63" dur="250" fill="hold"/>
                                        <p:tgtEl>
                                          <p:spTgt spid="44"/>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2" presetClass="entr" presetSubtype="4"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 calcmode="lin" valueType="num">
                                      <p:cBhvr additive="base">
                                        <p:cTn id="67" dur="250" fill="hold"/>
                                        <p:tgtEl>
                                          <p:spTgt spid="46"/>
                                        </p:tgtEl>
                                        <p:attrNameLst>
                                          <p:attrName>ppt_x</p:attrName>
                                        </p:attrNameLst>
                                      </p:cBhvr>
                                      <p:tavLst>
                                        <p:tav tm="0">
                                          <p:val>
                                            <p:strVal val="#ppt_x"/>
                                          </p:val>
                                        </p:tav>
                                        <p:tav tm="100000">
                                          <p:val>
                                            <p:strVal val="#ppt_x"/>
                                          </p:val>
                                        </p:tav>
                                      </p:tavLst>
                                    </p:anim>
                                    <p:anim calcmode="lin" valueType="num">
                                      <p:cBhvr additive="base">
                                        <p:cTn id="68" dur="250" fill="hold"/>
                                        <p:tgtEl>
                                          <p:spTgt spid="46"/>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10" presetClass="entr" presetSubtype="0" fill="hold" grpId="0" nodeType="afterEffect">
                                  <p:stCondLst>
                                    <p:cond delay="0"/>
                                  </p:stCondLst>
                                  <p:childTnLst>
                                    <p:set>
                                      <p:cBhvr>
                                        <p:cTn id="71" dur="1" fill="hold">
                                          <p:stCondLst>
                                            <p:cond delay="0"/>
                                          </p:stCondLst>
                                        </p:cTn>
                                        <p:tgtEl>
                                          <p:spTgt spid="60"/>
                                        </p:tgtEl>
                                        <p:attrNameLst>
                                          <p:attrName>style.visibility</p:attrName>
                                        </p:attrNameLst>
                                      </p:cBhvr>
                                      <p:to>
                                        <p:strVal val="visible"/>
                                      </p:to>
                                    </p:set>
                                    <p:animEffect transition="in" filter="fade">
                                      <p:cBhvr>
                                        <p:cTn id="72"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P spid="46" grpId="0"/>
      <p:bldP spid="60" grpId="0"/>
      <p:bldP spid="61"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Search Infographic Layout </a:t>
            </a:r>
          </a:p>
        </p:txBody>
      </p:sp>
      <p:sp>
        <p:nvSpPr>
          <p:cNvPr id="3" name="Slide Number Placeholder 2"/>
          <p:cNvSpPr>
            <a:spLocks noGrp="1"/>
          </p:cNvSpPr>
          <p:nvPr>
            <p:ph type="sldNum" sz="quarter" idx="12"/>
          </p:nvPr>
        </p:nvSpPr>
        <p:spPr/>
        <p:txBody>
          <a:bodyPr/>
          <a:lstStyle/>
          <a:p>
            <a:fld id="{5DE872C3-2ED1-43FB-B3C4-BA6F078D7CD3}" type="slidenum">
              <a:rPr lang="en-US" smtClean="0"/>
              <a:t>55</a:t>
            </a:fld>
            <a:endParaRPr lang="en-US"/>
          </a:p>
        </p:txBody>
      </p:sp>
      <p:grpSp>
        <p:nvGrpSpPr>
          <p:cNvPr id="21" name="组合 27"/>
          <p:cNvGrpSpPr/>
          <p:nvPr/>
        </p:nvGrpSpPr>
        <p:grpSpPr>
          <a:xfrm rot="1246733">
            <a:off x="2072584" y="2347145"/>
            <a:ext cx="1782224" cy="2934793"/>
            <a:chOff x="1230387" y="2071382"/>
            <a:chExt cx="2528591" cy="4163838"/>
          </a:xfrm>
          <a:effectLst>
            <a:outerShdw blurRad="50800" dist="38100" dir="5400000" algn="t" rotWithShape="0">
              <a:prstClr val="black">
                <a:alpha val="40000"/>
              </a:prstClr>
            </a:outerShdw>
          </a:effectLst>
        </p:grpSpPr>
        <p:sp>
          <p:nvSpPr>
            <p:cNvPr id="22" name="AutoShape 79"/>
            <p:cNvSpPr>
              <a:spLocks noChangeArrowheads="1"/>
            </p:cNvSpPr>
            <p:nvPr/>
          </p:nvSpPr>
          <p:spPr bwMode="gray">
            <a:xfrm rot="1850974">
              <a:off x="1230387" y="3898773"/>
              <a:ext cx="571439" cy="2336447"/>
            </a:xfrm>
            <a:prstGeom prst="can">
              <a:avLst>
                <a:gd name="adj" fmla="val 55367"/>
              </a:avLst>
            </a:prstGeom>
            <a:gradFill rotWithShape="1">
              <a:gsLst>
                <a:gs pos="833">
                  <a:sysClr val="windowText" lastClr="000000">
                    <a:lumMod val="65000"/>
                    <a:lumOff val="35000"/>
                  </a:sysClr>
                </a:gs>
                <a:gs pos="19000">
                  <a:sysClr val="window" lastClr="FFFFFF">
                    <a:lumMod val="75000"/>
                  </a:sysClr>
                </a:gs>
                <a:gs pos="57000">
                  <a:sysClr val="window" lastClr="FFFFFF"/>
                </a:gs>
                <a:gs pos="100000">
                  <a:sysClr val="windowText" lastClr="000000">
                    <a:lumMod val="65000"/>
                    <a:lumOff val="35000"/>
                  </a:sysClr>
                </a:gs>
              </a:gsLst>
              <a:lin ang="0" scaled="1"/>
            </a:gradFill>
            <a:ln w="9525">
              <a:noFill/>
              <a:round/>
              <a:headEnd/>
              <a:tailEnd/>
            </a:ln>
            <a:effectLst>
              <a:outerShdw blurRad="50800" dist="38100" dir="5400000" algn="t" rotWithShape="0">
                <a:prstClr val="black">
                  <a:alpha val="4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3" name="AutoShape 79"/>
            <p:cNvSpPr>
              <a:spLocks noChangeArrowheads="1"/>
            </p:cNvSpPr>
            <p:nvPr/>
          </p:nvSpPr>
          <p:spPr bwMode="gray">
            <a:xfrm rot="1850974">
              <a:off x="1922077" y="3757122"/>
              <a:ext cx="435068" cy="541443"/>
            </a:xfrm>
            <a:prstGeom prst="can">
              <a:avLst>
                <a:gd name="adj" fmla="val 55367"/>
              </a:avLst>
            </a:prstGeom>
            <a:gradFill rotWithShape="1">
              <a:gsLst>
                <a:gs pos="22000">
                  <a:srgbClr val="B8B8B8"/>
                </a:gs>
                <a:gs pos="50000">
                  <a:srgbClr val="FFFFFF"/>
                </a:gs>
                <a:gs pos="0">
                  <a:srgbClr val="8A8A8A"/>
                </a:gs>
                <a:gs pos="100000">
                  <a:sysClr val="window" lastClr="FFFFFF">
                    <a:lumMod val="50000"/>
                  </a:sysClr>
                </a:gs>
              </a:gsLst>
              <a:lin ang="0" scaled="1"/>
            </a:gradFill>
            <a:ln w="9525">
              <a:no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4" name="同心圆 30"/>
            <p:cNvSpPr/>
            <p:nvPr/>
          </p:nvSpPr>
          <p:spPr>
            <a:xfrm>
              <a:off x="1683405" y="2071382"/>
              <a:ext cx="2075573" cy="2075573"/>
            </a:xfrm>
            <a:prstGeom prst="donut">
              <a:avLst>
                <a:gd name="adj" fmla="val 14188"/>
              </a:avLst>
            </a:prstGeom>
            <a:solidFill>
              <a:schemeClr val="accent2"/>
            </a:solidFill>
            <a:ln w="34925"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1905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a:ea typeface="宋体"/>
                <a:cs typeface="+mn-cs"/>
              </a:endParaRPr>
            </a:p>
          </p:txBody>
        </p:sp>
      </p:grpSp>
      <p:grpSp>
        <p:nvGrpSpPr>
          <p:cNvPr id="25" name="组合 31"/>
          <p:cNvGrpSpPr/>
          <p:nvPr/>
        </p:nvGrpSpPr>
        <p:grpSpPr>
          <a:xfrm rot="1246733">
            <a:off x="5179696" y="2347145"/>
            <a:ext cx="1782224" cy="2934793"/>
            <a:chOff x="1230387" y="2071382"/>
            <a:chExt cx="2528591" cy="4163838"/>
          </a:xfrm>
          <a:effectLst>
            <a:outerShdw blurRad="50800" dist="38100" dir="5400000" algn="t" rotWithShape="0">
              <a:prstClr val="black">
                <a:alpha val="40000"/>
              </a:prstClr>
            </a:outerShdw>
          </a:effectLst>
        </p:grpSpPr>
        <p:sp>
          <p:nvSpPr>
            <p:cNvPr id="26" name="AutoShape 79"/>
            <p:cNvSpPr>
              <a:spLocks noChangeArrowheads="1"/>
            </p:cNvSpPr>
            <p:nvPr/>
          </p:nvSpPr>
          <p:spPr bwMode="gray">
            <a:xfrm rot="1850974">
              <a:off x="1230387" y="3898773"/>
              <a:ext cx="571439" cy="2336447"/>
            </a:xfrm>
            <a:prstGeom prst="can">
              <a:avLst>
                <a:gd name="adj" fmla="val 55367"/>
              </a:avLst>
            </a:prstGeom>
            <a:gradFill rotWithShape="1">
              <a:gsLst>
                <a:gs pos="833">
                  <a:sysClr val="windowText" lastClr="000000">
                    <a:lumMod val="65000"/>
                    <a:lumOff val="35000"/>
                  </a:sysClr>
                </a:gs>
                <a:gs pos="19000">
                  <a:sysClr val="window" lastClr="FFFFFF">
                    <a:lumMod val="75000"/>
                  </a:sysClr>
                </a:gs>
                <a:gs pos="57000">
                  <a:sysClr val="window" lastClr="FFFFFF"/>
                </a:gs>
                <a:gs pos="100000">
                  <a:sysClr val="windowText" lastClr="000000">
                    <a:lumMod val="65000"/>
                    <a:lumOff val="35000"/>
                  </a:sysClr>
                </a:gs>
              </a:gsLst>
              <a:lin ang="0" scaled="1"/>
            </a:gradFill>
            <a:ln w="9525">
              <a:noFill/>
              <a:round/>
              <a:headEnd/>
              <a:tailEnd/>
            </a:ln>
            <a:effectLst>
              <a:outerShdw blurRad="50800" dist="38100" dir="5400000" algn="t" rotWithShape="0">
                <a:prstClr val="black">
                  <a:alpha val="4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 name="AutoShape 79"/>
            <p:cNvSpPr>
              <a:spLocks noChangeArrowheads="1"/>
            </p:cNvSpPr>
            <p:nvPr/>
          </p:nvSpPr>
          <p:spPr bwMode="gray">
            <a:xfrm rot="1850974">
              <a:off x="1922077" y="3757122"/>
              <a:ext cx="435068" cy="541443"/>
            </a:xfrm>
            <a:prstGeom prst="can">
              <a:avLst>
                <a:gd name="adj" fmla="val 55367"/>
              </a:avLst>
            </a:prstGeom>
            <a:gradFill rotWithShape="1">
              <a:gsLst>
                <a:gs pos="22000">
                  <a:srgbClr val="B8B8B8"/>
                </a:gs>
                <a:gs pos="50000">
                  <a:srgbClr val="FFFFFF"/>
                </a:gs>
                <a:gs pos="0">
                  <a:srgbClr val="8A8A8A"/>
                </a:gs>
                <a:gs pos="100000">
                  <a:sysClr val="window" lastClr="FFFFFF">
                    <a:lumMod val="50000"/>
                  </a:sysClr>
                </a:gs>
              </a:gsLst>
              <a:lin ang="0" scaled="1"/>
            </a:gradFill>
            <a:ln w="9525">
              <a:no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8" name="同心圆 34"/>
            <p:cNvSpPr/>
            <p:nvPr/>
          </p:nvSpPr>
          <p:spPr>
            <a:xfrm>
              <a:off x="1683405" y="2071382"/>
              <a:ext cx="2075573" cy="2075573"/>
            </a:xfrm>
            <a:prstGeom prst="donut">
              <a:avLst>
                <a:gd name="adj" fmla="val 14188"/>
              </a:avLst>
            </a:prstGeom>
            <a:solidFill>
              <a:schemeClr val="accent3"/>
            </a:solidFill>
            <a:ln w="34925"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1905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a:ea typeface="宋体"/>
                <a:cs typeface="+mn-cs"/>
              </a:endParaRPr>
            </a:p>
          </p:txBody>
        </p:sp>
      </p:grpSp>
      <p:grpSp>
        <p:nvGrpSpPr>
          <p:cNvPr id="29" name="组合 35"/>
          <p:cNvGrpSpPr/>
          <p:nvPr/>
        </p:nvGrpSpPr>
        <p:grpSpPr>
          <a:xfrm rot="1246733">
            <a:off x="8354816" y="2347145"/>
            <a:ext cx="1782224" cy="2934793"/>
            <a:chOff x="1230387" y="2071382"/>
            <a:chExt cx="2528591" cy="4163838"/>
          </a:xfrm>
          <a:effectLst>
            <a:outerShdw blurRad="50800" dist="38100" dir="5400000" algn="t" rotWithShape="0">
              <a:prstClr val="black">
                <a:alpha val="40000"/>
              </a:prstClr>
            </a:outerShdw>
          </a:effectLst>
        </p:grpSpPr>
        <p:sp>
          <p:nvSpPr>
            <p:cNvPr id="30" name="AutoShape 79"/>
            <p:cNvSpPr>
              <a:spLocks noChangeArrowheads="1"/>
            </p:cNvSpPr>
            <p:nvPr/>
          </p:nvSpPr>
          <p:spPr bwMode="gray">
            <a:xfrm rot="1850974">
              <a:off x="1230387" y="3898773"/>
              <a:ext cx="571439" cy="2336447"/>
            </a:xfrm>
            <a:prstGeom prst="can">
              <a:avLst>
                <a:gd name="adj" fmla="val 55367"/>
              </a:avLst>
            </a:prstGeom>
            <a:gradFill rotWithShape="1">
              <a:gsLst>
                <a:gs pos="833">
                  <a:sysClr val="windowText" lastClr="000000">
                    <a:lumMod val="65000"/>
                    <a:lumOff val="35000"/>
                  </a:sysClr>
                </a:gs>
                <a:gs pos="19000">
                  <a:sysClr val="window" lastClr="FFFFFF">
                    <a:lumMod val="75000"/>
                  </a:sysClr>
                </a:gs>
                <a:gs pos="57000">
                  <a:sysClr val="window" lastClr="FFFFFF"/>
                </a:gs>
                <a:gs pos="100000">
                  <a:sysClr val="windowText" lastClr="000000">
                    <a:lumMod val="65000"/>
                    <a:lumOff val="35000"/>
                  </a:sysClr>
                </a:gs>
              </a:gsLst>
              <a:lin ang="0" scaled="1"/>
            </a:gradFill>
            <a:ln w="9525">
              <a:noFill/>
              <a:round/>
              <a:headEnd/>
              <a:tailEnd/>
            </a:ln>
            <a:effectLst>
              <a:outerShdw blurRad="50800" dist="38100" dir="5400000" algn="t" rotWithShape="0">
                <a:prstClr val="black">
                  <a:alpha val="4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31" name="AutoShape 79"/>
            <p:cNvSpPr>
              <a:spLocks noChangeArrowheads="1"/>
            </p:cNvSpPr>
            <p:nvPr/>
          </p:nvSpPr>
          <p:spPr bwMode="gray">
            <a:xfrm rot="1850974">
              <a:off x="1922077" y="3757122"/>
              <a:ext cx="435068" cy="541443"/>
            </a:xfrm>
            <a:prstGeom prst="can">
              <a:avLst>
                <a:gd name="adj" fmla="val 55367"/>
              </a:avLst>
            </a:prstGeom>
            <a:gradFill rotWithShape="1">
              <a:gsLst>
                <a:gs pos="22000">
                  <a:srgbClr val="B8B8B8"/>
                </a:gs>
                <a:gs pos="50000">
                  <a:srgbClr val="FFFFFF"/>
                </a:gs>
                <a:gs pos="0">
                  <a:srgbClr val="8A8A8A"/>
                </a:gs>
                <a:gs pos="100000">
                  <a:sysClr val="window" lastClr="FFFFFF">
                    <a:lumMod val="50000"/>
                  </a:sysClr>
                </a:gs>
              </a:gsLst>
              <a:lin ang="0" scaled="1"/>
            </a:gradFill>
            <a:ln w="9525">
              <a:noFill/>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32" name="同心圆 38"/>
            <p:cNvSpPr/>
            <p:nvPr/>
          </p:nvSpPr>
          <p:spPr>
            <a:xfrm>
              <a:off x="1683405" y="2071382"/>
              <a:ext cx="2075573" cy="2075573"/>
            </a:xfrm>
            <a:prstGeom prst="donut">
              <a:avLst>
                <a:gd name="adj" fmla="val 14188"/>
              </a:avLst>
            </a:prstGeom>
            <a:solidFill>
              <a:schemeClr val="accent4"/>
            </a:solidFill>
            <a:ln w="34925" cap="flat" cmpd="sng" algn="ctr">
              <a:noFill/>
              <a:prstDash val="soli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1905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a:ea typeface="宋体"/>
                <a:cs typeface="+mn-cs"/>
              </a:endParaRPr>
            </a:p>
          </p:txBody>
        </p:sp>
      </p:grpSp>
      <p:sp>
        <p:nvSpPr>
          <p:cNvPr id="33" name="TextBox 32"/>
          <p:cNvSpPr txBox="1"/>
          <p:nvPr/>
        </p:nvSpPr>
        <p:spPr>
          <a:xfrm>
            <a:off x="2878882" y="1397991"/>
            <a:ext cx="6431409" cy="523220"/>
          </a:xfrm>
          <a:prstGeom prst="rect">
            <a:avLst/>
          </a:prstGeom>
          <a:noFill/>
        </p:spPr>
        <p:txBody>
          <a:bodyPr wrap="square" rtlCol="0">
            <a:spAutoFit/>
          </a:bodyPr>
          <a:lstStyle/>
          <a:p>
            <a:pPr algn="ctr"/>
            <a:r>
              <a:rPr lang="en-US" sz="1400">
                <a:solidFill>
                  <a:schemeClr val="tx1">
                    <a:lumMod val="50000"/>
                    <a:lumOff val="50000"/>
                  </a:schemeClr>
                </a:solidFill>
              </a:rPr>
              <a:t>Lorem ipsum dolor sit amet, consectetur adipiscing elit. Vestibulum dignissim nunc nisi, ac scelerisque nulla malesuada id. Nunc consequat</a:t>
            </a:r>
          </a:p>
        </p:txBody>
      </p:sp>
      <p:grpSp>
        <p:nvGrpSpPr>
          <p:cNvPr id="35" name="Group 34"/>
          <p:cNvGrpSpPr/>
          <p:nvPr/>
        </p:nvGrpSpPr>
        <p:grpSpPr>
          <a:xfrm>
            <a:off x="6248984" y="2962410"/>
            <a:ext cx="464344" cy="465138"/>
            <a:chOff x="7275629" y="3973834"/>
            <a:chExt cx="464344" cy="465138"/>
          </a:xfrm>
          <a:solidFill>
            <a:schemeClr val="accent3"/>
          </a:solidFill>
        </p:grpSpPr>
        <p:sp>
          <p:nvSpPr>
            <p:cNvPr id="36" name="AutoShape 37"/>
            <p:cNvSpPr>
              <a:spLocks/>
            </p:cNvSpPr>
            <p:nvPr/>
          </p:nvSpPr>
          <p:spPr bwMode="auto">
            <a:xfrm>
              <a:off x="7275629" y="401749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38"/>
            <p:cNvSpPr>
              <a:spLocks/>
            </p:cNvSpPr>
            <p:nvPr/>
          </p:nvSpPr>
          <p:spPr bwMode="auto">
            <a:xfrm>
              <a:off x="7478829" y="420640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8" name="AutoShape 39"/>
            <p:cNvSpPr>
              <a:spLocks/>
            </p:cNvSpPr>
            <p:nvPr/>
          </p:nvSpPr>
          <p:spPr bwMode="auto">
            <a:xfrm>
              <a:off x="7667742" y="397383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9" name="AutoShape 40"/>
            <p:cNvSpPr>
              <a:spLocks/>
            </p:cNvSpPr>
            <p:nvPr/>
          </p:nvSpPr>
          <p:spPr bwMode="auto">
            <a:xfrm>
              <a:off x="7391517" y="419211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0" name="AutoShape 41"/>
            <p:cNvSpPr>
              <a:spLocks/>
            </p:cNvSpPr>
            <p:nvPr/>
          </p:nvSpPr>
          <p:spPr bwMode="auto">
            <a:xfrm>
              <a:off x="7449460" y="429371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1" name="AutoShape 42"/>
            <p:cNvSpPr>
              <a:spLocks/>
            </p:cNvSpPr>
            <p:nvPr/>
          </p:nvSpPr>
          <p:spPr bwMode="auto">
            <a:xfrm>
              <a:off x="7682029" y="407543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2" name="Group 41"/>
          <p:cNvGrpSpPr/>
          <p:nvPr/>
        </p:nvGrpSpPr>
        <p:grpSpPr>
          <a:xfrm>
            <a:off x="9424104" y="2962410"/>
            <a:ext cx="464344" cy="464344"/>
            <a:chOff x="8216107" y="2577307"/>
            <a:chExt cx="464344" cy="464344"/>
          </a:xfrm>
          <a:solidFill>
            <a:schemeClr val="accent1"/>
          </a:solidFill>
        </p:grpSpPr>
        <p:sp>
          <p:nvSpPr>
            <p:cNvPr id="43" name="AutoShape 52"/>
            <p:cNvSpPr>
              <a:spLocks/>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4" name="AutoShape 53"/>
            <p:cNvSpPr>
              <a:spLocks/>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54"/>
            <p:cNvSpPr>
              <a:spLocks/>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 name="AutoShape 55"/>
            <p:cNvSpPr>
              <a:spLocks/>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7" name="Group 46"/>
          <p:cNvGrpSpPr/>
          <p:nvPr/>
        </p:nvGrpSpPr>
        <p:grpSpPr>
          <a:xfrm>
            <a:off x="3122316" y="2962410"/>
            <a:ext cx="465138" cy="464344"/>
            <a:chOff x="2581275" y="2582069"/>
            <a:chExt cx="465138" cy="464344"/>
          </a:xfrm>
          <a:solidFill>
            <a:schemeClr val="accent2"/>
          </a:solidFill>
        </p:grpSpPr>
        <p:sp>
          <p:nvSpPr>
            <p:cNvPr id="48" name="AutoShape 128"/>
            <p:cNvSpPr>
              <a:spLocks/>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9" name="AutoShape 129"/>
            <p:cNvSpPr>
              <a:spLocks/>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0" name="Rectangle 49"/>
          <p:cNvSpPr/>
          <p:nvPr/>
        </p:nvSpPr>
        <p:spPr>
          <a:xfrm>
            <a:off x="1789725" y="4589646"/>
            <a:ext cx="1689630" cy="369332"/>
          </a:xfrm>
          <a:prstGeom prst="rect">
            <a:avLst/>
          </a:prstGeom>
        </p:spPr>
        <p:txBody>
          <a:bodyPr wrap="none">
            <a:spAutoFit/>
          </a:bodyPr>
          <a:lstStyle/>
          <a:p>
            <a:pPr algn="ctr"/>
            <a:r>
              <a:rPr lang="en-US" dirty="0">
                <a:solidFill>
                  <a:schemeClr val="accent2"/>
                </a:solidFill>
                <a:latin typeface="+mj-lt"/>
              </a:rPr>
              <a:t>The Key Design </a:t>
            </a:r>
          </a:p>
        </p:txBody>
      </p:sp>
      <p:sp>
        <p:nvSpPr>
          <p:cNvPr id="51" name="TextBox 50"/>
          <p:cNvSpPr txBox="1"/>
          <p:nvPr/>
        </p:nvSpPr>
        <p:spPr>
          <a:xfrm>
            <a:off x="1456786" y="4930403"/>
            <a:ext cx="2482643" cy="523220"/>
          </a:xfrm>
          <a:prstGeom prst="rect">
            <a:avLst/>
          </a:prstGeom>
          <a:noFill/>
        </p:spPr>
        <p:txBody>
          <a:bodyPr wrap="square" rtlCol="0">
            <a:spAutoFit/>
          </a:bodyPr>
          <a:lstStyle/>
          <a:p>
            <a:pPr algn="ct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sp>
        <p:nvSpPr>
          <p:cNvPr id="52" name="Rectangle 51"/>
          <p:cNvSpPr/>
          <p:nvPr/>
        </p:nvSpPr>
        <p:spPr>
          <a:xfrm>
            <a:off x="4995595" y="4585187"/>
            <a:ext cx="1757212" cy="369332"/>
          </a:xfrm>
          <a:prstGeom prst="rect">
            <a:avLst/>
          </a:prstGeom>
        </p:spPr>
        <p:txBody>
          <a:bodyPr wrap="none">
            <a:spAutoFit/>
          </a:bodyPr>
          <a:lstStyle/>
          <a:p>
            <a:pPr algn="ctr"/>
            <a:r>
              <a:rPr lang="en-US" dirty="0">
                <a:solidFill>
                  <a:schemeClr val="accent3"/>
                </a:solidFill>
                <a:latin typeface="+mj-lt"/>
              </a:rPr>
              <a:t>The Web Design </a:t>
            </a:r>
          </a:p>
        </p:txBody>
      </p:sp>
      <p:sp>
        <p:nvSpPr>
          <p:cNvPr id="53" name="TextBox 52"/>
          <p:cNvSpPr txBox="1"/>
          <p:nvPr/>
        </p:nvSpPr>
        <p:spPr>
          <a:xfrm>
            <a:off x="4696440" y="4925944"/>
            <a:ext cx="2482643" cy="523220"/>
          </a:xfrm>
          <a:prstGeom prst="rect">
            <a:avLst/>
          </a:prstGeom>
          <a:noFill/>
        </p:spPr>
        <p:txBody>
          <a:bodyPr wrap="square" rtlCol="0">
            <a:spAutoFit/>
          </a:bodyPr>
          <a:lstStyle/>
          <a:p>
            <a:pPr algn="ct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sp>
        <p:nvSpPr>
          <p:cNvPr id="56" name="Rectangle 55"/>
          <p:cNvSpPr/>
          <p:nvPr/>
        </p:nvSpPr>
        <p:spPr>
          <a:xfrm>
            <a:off x="8159641" y="4585187"/>
            <a:ext cx="1984839" cy="369332"/>
          </a:xfrm>
          <a:prstGeom prst="rect">
            <a:avLst/>
          </a:prstGeom>
        </p:spPr>
        <p:txBody>
          <a:bodyPr wrap="none">
            <a:spAutoFit/>
          </a:bodyPr>
          <a:lstStyle/>
          <a:p>
            <a:pPr algn="ctr"/>
            <a:r>
              <a:rPr lang="en-US" dirty="0">
                <a:solidFill>
                  <a:schemeClr val="accent4"/>
                </a:solidFill>
                <a:latin typeface="+mj-lt"/>
              </a:rPr>
              <a:t>The Mobile Design </a:t>
            </a:r>
          </a:p>
        </p:txBody>
      </p:sp>
      <p:sp>
        <p:nvSpPr>
          <p:cNvPr id="57" name="TextBox 56"/>
          <p:cNvSpPr txBox="1"/>
          <p:nvPr/>
        </p:nvSpPr>
        <p:spPr>
          <a:xfrm>
            <a:off x="7974298" y="4925944"/>
            <a:ext cx="2482643" cy="523220"/>
          </a:xfrm>
          <a:prstGeom prst="rect">
            <a:avLst/>
          </a:prstGeom>
          <a:noFill/>
        </p:spPr>
        <p:txBody>
          <a:bodyPr wrap="square" rtlCol="0">
            <a:spAutoFit/>
          </a:bodyPr>
          <a:lstStyle/>
          <a:p>
            <a:pPr algn="ct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spTree>
    <p:extLst>
      <p:ext uri="{BB962C8B-B14F-4D97-AF65-F5344CB8AC3E}">
        <p14:creationId xmlns:p14="http://schemas.microsoft.com/office/powerpoint/2010/main" val="428564427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anim calcmode="lin" valueType="num">
                                      <p:cBhvr>
                                        <p:cTn id="8" dur="500" fill="hold"/>
                                        <p:tgtEl>
                                          <p:spTgt spid="33"/>
                                        </p:tgtEl>
                                        <p:attrNameLst>
                                          <p:attrName>ppt_x</p:attrName>
                                        </p:attrNameLst>
                                      </p:cBhvr>
                                      <p:tavLst>
                                        <p:tav tm="0">
                                          <p:val>
                                            <p:strVal val="#ppt_x"/>
                                          </p:val>
                                        </p:tav>
                                        <p:tav tm="100000">
                                          <p:val>
                                            <p:strVal val="#ppt_x"/>
                                          </p:val>
                                        </p:tav>
                                      </p:tavLst>
                                    </p:anim>
                                    <p:anim calcmode="lin" valueType="num">
                                      <p:cBhvr>
                                        <p:cTn id="9" dur="500" fill="hold"/>
                                        <p:tgtEl>
                                          <p:spTgt spid="3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8" presetClass="entr" presetSubtype="3" fill="hold"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strips(upRight)">
                                      <p:cBhvr>
                                        <p:cTn id="13" dur="500"/>
                                        <p:tgtEl>
                                          <p:spTgt spid="21"/>
                                        </p:tgtEl>
                                      </p:cBhvr>
                                    </p:animEffect>
                                  </p:childTnLst>
                                </p:cTn>
                              </p:par>
                            </p:childTnLst>
                          </p:cTn>
                        </p:par>
                        <p:par>
                          <p:cTn id="14" fill="hold">
                            <p:stCondLst>
                              <p:cond delay="1000"/>
                            </p:stCondLst>
                            <p:childTnLst>
                              <p:par>
                                <p:cTn id="15" presetID="18" presetClass="entr" presetSubtype="3" fill="hold" nodeType="after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strips(upRight)">
                                      <p:cBhvr>
                                        <p:cTn id="17" dur="500"/>
                                        <p:tgtEl>
                                          <p:spTgt spid="25"/>
                                        </p:tgtEl>
                                      </p:cBhvr>
                                    </p:animEffect>
                                  </p:childTnLst>
                                </p:cTn>
                              </p:par>
                            </p:childTnLst>
                          </p:cTn>
                        </p:par>
                        <p:par>
                          <p:cTn id="18" fill="hold">
                            <p:stCondLst>
                              <p:cond delay="1500"/>
                            </p:stCondLst>
                            <p:childTnLst>
                              <p:par>
                                <p:cTn id="19" presetID="18" presetClass="entr" presetSubtype="3" fill="hold" nodeType="afterEffect">
                                  <p:stCondLst>
                                    <p:cond delay="0"/>
                                  </p:stCondLst>
                                  <p:childTnLst>
                                    <p:set>
                                      <p:cBhvr>
                                        <p:cTn id="20" dur="1" fill="hold">
                                          <p:stCondLst>
                                            <p:cond delay="0"/>
                                          </p:stCondLst>
                                        </p:cTn>
                                        <p:tgtEl>
                                          <p:spTgt spid="29"/>
                                        </p:tgtEl>
                                        <p:attrNameLst>
                                          <p:attrName>style.visibility</p:attrName>
                                        </p:attrNameLst>
                                      </p:cBhvr>
                                      <p:to>
                                        <p:strVal val="visible"/>
                                      </p:to>
                                    </p:set>
                                    <p:animEffect transition="in" filter="strips(upRight)">
                                      <p:cBhvr>
                                        <p:cTn id="21" dur="500"/>
                                        <p:tgtEl>
                                          <p:spTgt spid="29"/>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47"/>
                                        </p:tgtEl>
                                        <p:attrNameLst>
                                          <p:attrName>style.visibility</p:attrName>
                                        </p:attrNameLst>
                                      </p:cBhvr>
                                      <p:to>
                                        <p:strVal val="visible"/>
                                      </p:to>
                                    </p:set>
                                    <p:anim calcmode="lin" valueType="num">
                                      <p:cBhvr>
                                        <p:cTn id="25" dur="500" fill="hold"/>
                                        <p:tgtEl>
                                          <p:spTgt spid="47"/>
                                        </p:tgtEl>
                                        <p:attrNameLst>
                                          <p:attrName>ppt_w</p:attrName>
                                        </p:attrNameLst>
                                      </p:cBhvr>
                                      <p:tavLst>
                                        <p:tav tm="0">
                                          <p:val>
                                            <p:fltVal val="0"/>
                                          </p:val>
                                        </p:tav>
                                        <p:tav tm="100000">
                                          <p:val>
                                            <p:strVal val="#ppt_w"/>
                                          </p:val>
                                        </p:tav>
                                      </p:tavLst>
                                    </p:anim>
                                    <p:anim calcmode="lin" valueType="num">
                                      <p:cBhvr>
                                        <p:cTn id="26" dur="500" fill="hold"/>
                                        <p:tgtEl>
                                          <p:spTgt spid="47"/>
                                        </p:tgtEl>
                                        <p:attrNameLst>
                                          <p:attrName>ppt_h</p:attrName>
                                        </p:attrNameLst>
                                      </p:cBhvr>
                                      <p:tavLst>
                                        <p:tav tm="0">
                                          <p:val>
                                            <p:fltVal val="0"/>
                                          </p:val>
                                        </p:tav>
                                        <p:tav tm="100000">
                                          <p:val>
                                            <p:strVal val="#ppt_h"/>
                                          </p:val>
                                        </p:tav>
                                      </p:tavLst>
                                    </p:anim>
                                    <p:animEffect transition="in" filter="fade">
                                      <p:cBhvr>
                                        <p:cTn id="27" dur="500"/>
                                        <p:tgtEl>
                                          <p:spTgt spid="47"/>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fltVal val="0"/>
                                          </p:val>
                                        </p:tav>
                                        <p:tav tm="100000">
                                          <p:val>
                                            <p:strVal val="#ppt_h"/>
                                          </p:val>
                                        </p:tav>
                                      </p:tavLst>
                                    </p:anim>
                                    <p:animEffect transition="in" filter="fade">
                                      <p:cBhvr>
                                        <p:cTn id="33" dur="500"/>
                                        <p:tgtEl>
                                          <p:spTgt spid="35"/>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42"/>
                                        </p:tgtEl>
                                        <p:attrNameLst>
                                          <p:attrName>style.visibility</p:attrName>
                                        </p:attrNameLst>
                                      </p:cBhvr>
                                      <p:to>
                                        <p:strVal val="visible"/>
                                      </p:to>
                                    </p:set>
                                    <p:anim calcmode="lin" valueType="num">
                                      <p:cBhvr>
                                        <p:cTn id="37" dur="500" fill="hold"/>
                                        <p:tgtEl>
                                          <p:spTgt spid="42"/>
                                        </p:tgtEl>
                                        <p:attrNameLst>
                                          <p:attrName>ppt_w</p:attrName>
                                        </p:attrNameLst>
                                      </p:cBhvr>
                                      <p:tavLst>
                                        <p:tav tm="0">
                                          <p:val>
                                            <p:fltVal val="0"/>
                                          </p:val>
                                        </p:tav>
                                        <p:tav tm="100000">
                                          <p:val>
                                            <p:strVal val="#ppt_w"/>
                                          </p:val>
                                        </p:tav>
                                      </p:tavLst>
                                    </p:anim>
                                    <p:anim calcmode="lin" valueType="num">
                                      <p:cBhvr>
                                        <p:cTn id="38" dur="500" fill="hold"/>
                                        <p:tgtEl>
                                          <p:spTgt spid="42"/>
                                        </p:tgtEl>
                                        <p:attrNameLst>
                                          <p:attrName>ppt_h</p:attrName>
                                        </p:attrNameLst>
                                      </p:cBhvr>
                                      <p:tavLst>
                                        <p:tav tm="0">
                                          <p:val>
                                            <p:fltVal val="0"/>
                                          </p:val>
                                        </p:tav>
                                        <p:tav tm="100000">
                                          <p:val>
                                            <p:strVal val="#ppt_h"/>
                                          </p:val>
                                        </p:tav>
                                      </p:tavLst>
                                    </p:anim>
                                    <p:animEffect transition="in" filter="fade">
                                      <p:cBhvr>
                                        <p:cTn id="39" dur="500"/>
                                        <p:tgtEl>
                                          <p:spTgt spid="42"/>
                                        </p:tgtEl>
                                      </p:cBhvr>
                                    </p:animEffect>
                                  </p:childTnLst>
                                </p:cTn>
                              </p:par>
                            </p:childTnLst>
                          </p:cTn>
                        </p:par>
                        <p:par>
                          <p:cTn id="40" fill="hold">
                            <p:stCondLst>
                              <p:cond delay="3500"/>
                            </p:stCondLst>
                            <p:childTnLst>
                              <p:par>
                                <p:cTn id="41" presetID="12" presetClass="entr" presetSubtype="8"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additive="base">
                                        <p:cTn id="43" dur="500"/>
                                        <p:tgtEl>
                                          <p:spTgt spid="50"/>
                                        </p:tgtEl>
                                        <p:attrNameLst>
                                          <p:attrName>ppt_x</p:attrName>
                                        </p:attrNameLst>
                                      </p:cBhvr>
                                      <p:tavLst>
                                        <p:tav tm="0">
                                          <p:val>
                                            <p:strVal val="#ppt_x-#ppt_w*1.125000"/>
                                          </p:val>
                                        </p:tav>
                                        <p:tav tm="100000">
                                          <p:val>
                                            <p:strVal val="#ppt_x"/>
                                          </p:val>
                                        </p:tav>
                                      </p:tavLst>
                                    </p:anim>
                                    <p:animEffect transition="in" filter="wipe(right)">
                                      <p:cBhvr>
                                        <p:cTn id="44" dur="500"/>
                                        <p:tgtEl>
                                          <p:spTgt spid="50"/>
                                        </p:tgtEl>
                                      </p:cBhvr>
                                    </p:animEffect>
                                  </p:childTnLst>
                                </p:cTn>
                              </p:par>
                              <p:par>
                                <p:cTn id="45" presetID="12" presetClass="entr" presetSubtype="8" fill="hold" grpId="0" nodeType="with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additive="base">
                                        <p:cTn id="47" dur="500"/>
                                        <p:tgtEl>
                                          <p:spTgt spid="51"/>
                                        </p:tgtEl>
                                        <p:attrNameLst>
                                          <p:attrName>ppt_x</p:attrName>
                                        </p:attrNameLst>
                                      </p:cBhvr>
                                      <p:tavLst>
                                        <p:tav tm="0">
                                          <p:val>
                                            <p:strVal val="#ppt_x-#ppt_w*1.125000"/>
                                          </p:val>
                                        </p:tav>
                                        <p:tav tm="100000">
                                          <p:val>
                                            <p:strVal val="#ppt_x"/>
                                          </p:val>
                                        </p:tav>
                                      </p:tavLst>
                                    </p:anim>
                                    <p:animEffect transition="in" filter="wipe(right)">
                                      <p:cBhvr>
                                        <p:cTn id="48" dur="500"/>
                                        <p:tgtEl>
                                          <p:spTgt spid="51"/>
                                        </p:tgtEl>
                                      </p:cBhvr>
                                    </p:animEffect>
                                  </p:childTnLst>
                                </p:cTn>
                              </p:par>
                            </p:childTnLst>
                          </p:cTn>
                        </p:par>
                        <p:par>
                          <p:cTn id="49" fill="hold">
                            <p:stCondLst>
                              <p:cond delay="4000"/>
                            </p:stCondLst>
                            <p:childTnLst>
                              <p:par>
                                <p:cTn id="50" presetID="12" presetClass="entr" presetSubtype="8" fill="hold" grpId="0" nodeType="afterEffect">
                                  <p:stCondLst>
                                    <p:cond delay="0"/>
                                  </p:stCondLst>
                                  <p:childTnLst>
                                    <p:set>
                                      <p:cBhvr>
                                        <p:cTn id="51" dur="1" fill="hold">
                                          <p:stCondLst>
                                            <p:cond delay="0"/>
                                          </p:stCondLst>
                                        </p:cTn>
                                        <p:tgtEl>
                                          <p:spTgt spid="52"/>
                                        </p:tgtEl>
                                        <p:attrNameLst>
                                          <p:attrName>style.visibility</p:attrName>
                                        </p:attrNameLst>
                                      </p:cBhvr>
                                      <p:to>
                                        <p:strVal val="visible"/>
                                      </p:to>
                                    </p:set>
                                    <p:anim calcmode="lin" valueType="num">
                                      <p:cBhvr additive="base">
                                        <p:cTn id="52" dur="500"/>
                                        <p:tgtEl>
                                          <p:spTgt spid="52"/>
                                        </p:tgtEl>
                                        <p:attrNameLst>
                                          <p:attrName>ppt_x</p:attrName>
                                        </p:attrNameLst>
                                      </p:cBhvr>
                                      <p:tavLst>
                                        <p:tav tm="0">
                                          <p:val>
                                            <p:strVal val="#ppt_x-#ppt_w*1.125000"/>
                                          </p:val>
                                        </p:tav>
                                        <p:tav tm="100000">
                                          <p:val>
                                            <p:strVal val="#ppt_x"/>
                                          </p:val>
                                        </p:tav>
                                      </p:tavLst>
                                    </p:anim>
                                    <p:animEffect transition="in" filter="wipe(right)">
                                      <p:cBhvr>
                                        <p:cTn id="53" dur="500"/>
                                        <p:tgtEl>
                                          <p:spTgt spid="52"/>
                                        </p:tgtEl>
                                      </p:cBhvr>
                                    </p:animEffect>
                                  </p:childTnLst>
                                </p:cTn>
                              </p:par>
                              <p:par>
                                <p:cTn id="54" presetID="12" presetClass="entr" presetSubtype="8" fill="hold" grpId="0" nodeType="withEffect">
                                  <p:stCondLst>
                                    <p:cond delay="0"/>
                                  </p:stCondLst>
                                  <p:childTnLst>
                                    <p:set>
                                      <p:cBhvr>
                                        <p:cTn id="55" dur="1" fill="hold">
                                          <p:stCondLst>
                                            <p:cond delay="0"/>
                                          </p:stCondLst>
                                        </p:cTn>
                                        <p:tgtEl>
                                          <p:spTgt spid="53"/>
                                        </p:tgtEl>
                                        <p:attrNameLst>
                                          <p:attrName>style.visibility</p:attrName>
                                        </p:attrNameLst>
                                      </p:cBhvr>
                                      <p:to>
                                        <p:strVal val="visible"/>
                                      </p:to>
                                    </p:set>
                                    <p:anim calcmode="lin" valueType="num">
                                      <p:cBhvr additive="base">
                                        <p:cTn id="56" dur="500"/>
                                        <p:tgtEl>
                                          <p:spTgt spid="53"/>
                                        </p:tgtEl>
                                        <p:attrNameLst>
                                          <p:attrName>ppt_x</p:attrName>
                                        </p:attrNameLst>
                                      </p:cBhvr>
                                      <p:tavLst>
                                        <p:tav tm="0">
                                          <p:val>
                                            <p:strVal val="#ppt_x-#ppt_w*1.125000"/>
                                          </p:val>
                                        </p:tav>
                                        <p:tav tm="100000">
                                          <p:val>
                                            <p:strVal val="#ppt_x"/>
                                          </p:val>
                                        </p:tav>
                                      </p:tavLst>
                                    </p:anim>
                                    <p:animEffect transition="in" filter="wipe(right)">
                                      <p:cBhvr>
                                        <p:cTn id="57" dur="500"/>
                                        <p:tgtEl>
                                          <p:spTgt spid="53"/>
                                        </p:tgtEl>
                                      </p:cBhvr>
                                    </p:animEffect>
                                  </p:childTnLst>
                                </p:cTn>
                              </p:par>
                            </p:childTnLst>
                          </p:cTn>
                        </p:par>
                        <p:par>
                          <p:cTn id="58" fill="hold">
                            <p:stCondLst>
                              <p:cond delay="4500"/>
                            </p:stCondLst>
                            <p:childTnLst>
                              <p:par>
                                <p:cTn id="59" presetID="12" presetClass="entr" presetSubtype="8" fill="hold" grpId="0" nodeType="afterEffect">
                                  <p:stCondLst>
                                    <p:cond delay="0"/>
                                  </p:stCondLst>
                                  <p:childTnLst>
                                    <p:set>
                                      <p:cBhvr>
                                        <p:cTn id="60" dur="1" fill="hold">
                                          <p:stCondLst>
                                            <p:cond delay="0"/>
                                          </p:stCondLst>
                                        </p:cTn>
                                        <p:tgtEl>
                                          <p:spTgt spid="56"/>
                                        </p:tgtEl>
                                        <p:attrNameLst>
                                          <p:attrName>style.visibility</p:attrName>
                                        </p:attrNameLst>
                                      </p:cBhvr>
                                      <p:to>
                                        <p:strVal val="visible"/>
                                      </p:to>
                                    </p:set>
                                    <p:anim calcmode="lin" valueType="num">
                                      <p:cBhvr additive="base">
                                        <p:cTn id="61" dur="500"/>
                                        <p:tgtEl>
                                          <p:spTgt spid="56"/>
                                        </p:tgtEl>
                                        <p:attrNameLst>
                                          <p:attrName>ppt_x</p:attrName>
                                        </p:attrNameLst>
                                      </p:cBhvr>
                                      <p:tavLst>
                                        <p:tav tm="0">
                                          <p:val>
                                            <p:strVal val="#ppt_x-#ppt_w*1.125000"/>
                                          </p:val>
                                        </p:tav>
                                        <p:tav tm="100000">
                                          <p:val>
                                            <p:strVal val="#ppt_x"/>
                                          </p:val>
                                        </p:tav>
                                      </p:tavLst>
                                    </p:anim>
                                    <p:animEffect transition="in" filter="wipe(right)">
                                      <p:cBhvr>
                                        <p:cTn id="62" dur="500"/>
                                        <p:tgtEl>
                                          <p:spTgt spid="56"/>
                                        </p:tgtEl>
                                      </p:cBhvr>
                                    </p:animEffect>
                                  </p:childTnLst>
                                </p:cTn>
                              </p:par>
                              <p:par>
                                <p:cTn id="63" presetID="12" presetClass="entr" presetSubtype="8" fill="hold" grpId="0" nodeType="withEffect">
                                  <p:stCondLst>
                                    <p:cond delay="0"/>
                                  </p:stCondLst>
                                  <p:childTnLst>
                                    <p:set>
                                      <p:cBhvr>
                                        <p:cTn id="64" dur="1" fill="hold">
                                          <p:stCondLst>
                                            <p:cond delay="0"/>
                                          </p:stCondLst>
                                        </p:cTn>
                                        <p:tgtEl>
                                          <p:spTgt spid="57"/>
                                        </p:tgtEl>
                                        <p:attrNameLst>
                                          <p:attrName>style.visibility</p:attrName>
                                        </p:attrNameLst>
                                      </p:cBhvr>
                                      <p:to>
                                        <p:strVal val="visible"/>
                                      </p:to>
                                    </p:set>
                                    <p:anim calcmode="lin" valueType="num">
                                      <p:cBhvr additive="base">
                                        <p:cTn id="65" dur="500"/>
                                        <p:tgtEl>
                                          <p:spTgt spid="57"/>
                                        </p:tgtEl>
                                        <p:attrNameLst>
                                          <p:attrName>ppt_x</p:attrName>
                                        </p:attrNameLst>
                                      </p:cBhvr>
                                      <p:tavLst>
                                        <p:tav tm="0">
                                          <p:val>
                                            <p:strVal val="#ppt_x-#ppt_w*1.125000"/>
                                          </p:val>
                                        </p:tav>
                                        <p:tav tm="100000">
                                          <p:val>
                                            <p:strVal val="#ppt_x"/>
                                          </p:val>
                                        </p:tav>
                                      </p:tavLst>
                                    </p:anim>
                                    <p:animEffect transition="in" filter="wipe(right)">
                                      <p:cBhvr>
                                        <p:cTn id="66"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50" grpId="0"/>
      <p:bldP spid="51" grpId="0"/>
      <p:bldP spid="52" grpId="0"/>
      <p:bldP spid="53" grpId="0"/>
      <p:bldP spid="56" grpId="0"/>
      <p:bldP spid="57"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Modern Puzzle Pencil Infographic</a:t>
            </a:r>
          </a:p>
        </p:txBody>
      </p:sp>
      <p:sp>
        <p:nvSpPr>
          <p:cNvPr id="3" name="Slide Number Placeholder 2"/>
          <p:cNvSpPr>
            <a:spLocks noGrp="1"/>
          </p:cNvSpPr>
          <p:nvPr>
            <p:ph type="sldNum" sz="quarter" idx="12"/>
          </p:nvPr>
        </p:nvSpPr>
        <p:spPr/>
        <p:txBody>
          <a:bodyPr/>
          <a:lstStyle/>
          <a:p>
            <a:fld id="{5DE872C3-2ED1-43FB-B3C4-BA6F078D7CD3}" type="slidenum">
              <a:rPr lang="en-US" smtClean="0"/>
              <a:t>56</a:t>
            </a:fld>
            <a:endParaRPr lang="en-US"/>
          </a:p>
        </p:txBody>
      </p:sp>
      <p:grpSp>
        <p:nvGrpSpPr>
          <p:cNvPr id="4" name="Group 3"/>
          <p:cNvGrpSpPr/>
          <p:nvPr/>
        </p:nvGrpSpPr>
        <p:grpSpPr>
          <a:xfrm>
            <a:off x="1961883" y="1873080"/>
            <a:ext cx="918705" cy="4691074"/>
            <a:chOff x="1738149" y="1902264"/>
            <a:chExt cx="918705" cy="4691074"/>
          </a:xfrm>
        </p:grpSpPr>
        <p:grpSp>
          <p:nvGrpSpPr>
            <p:cNvPr id="5" name="Group 4"/>
            <p:cNvGrpSpPr/>
            <p:nvPr/>
          </p:nvGrpSpPr>
          <p:grpSpPr>
            <a:xfrm>
              <a:off x="1738149" y="2318291"/>
              <a:ext cx="918705" cy="4275047"/>
              <a:chOff x="1807193" y="1855502"/>
              <a:chExt cx="823866" cy="4275047"/>
            </a:xfrm>
          </p:grpSpPr>
          <p:sp>
            <p:nvSpPr>
              <p:cNvPr id="8" name="Freeform 7"/>
              <p:cNvSpPr>
                <a:spLocks/>
              </p:cNvSpPr>
              <p:nvPr/>
            </p:nvSpPr>
            <p:spPr bwMode="auto">
              <a:xfrm rot="16200000">
                <a:off x="1713141" y="3602226"/>
                <a:ext cx="1011961" cy="789361"/>
              </a:xfrm>
              <a:custGeom>
                <a:avLst/>
                <a:gdLst>
                  <a:gd name="connsiteX0" fmla="*/ 1011961 w 1011961"/>
                  <a:gd name="connsiteY0" fmla="*/ 1135 h 789361"/>
                  <a:gd name="connsiteX1" fmla="*/ 1011961 w 1011961"/>
                  <a:gd name="connsiteY1" fmla="*/ 5639 h 789361"/>
                  <a:gd name="connsiteX2" fmla="*/ 1002977 w 1011961"/>
                  <a:gd name="connsiteY2" fmla="*/ 9008 h 789361"/>
                  <a:gd name="connsiteX3" fmla="*/ 993017 w 1011961"/>
                  <a:gd name="connsiteY3" fmla="*/ 30770 h 789361"/>
                  <a:gd name="connsiteX4" fmla="*/ 993017 w 1011961"/>
                  <a:gd name="connsiteY4" fmla="*/ 299869 h 789361"/>
                  <a:gd name="connsiteX5" fmla="*/ 982288 w 1011961"/>
                  <a:gd name="connsiteY5" fmla="*/ 291858 h 789361"/>
                  <a:gd name="connsiteX6" fmla="*/ 905849 w 1011961"/>
                  <a:gd name="connsiteY6" fmla="*/ 270725 h 789361"/>
                  <a:gd name="connsiteX7" fmla="*/ 769134 w 1011961"/>
                  <a:gd name="connsiteY7" fmla="*/ 394465 h 789361"/>
                  <a:gd name="connsiteX8" fmla="*/ 905849 w 1011961"/>
                  <a:gd name="connsiteY8" fmla="*/ 518205 h 789361"/>
                  <a:gd name="connsiteX9" fmla="*/ 982288 w 1011961"/>
                  <a:gd name="connsiteY9" fmla="*/ 497072 h 789361"/>
                  <a:gd name="connsiteX10" fmla="*/ 993017 w 1011961"/>
                  <a:gd name="connsiteY10" fmla="*/ 489060 h 789361"/>
                  <a:gd name="connsiteX11" fmla="*/ 993017 w 1011961"/>
                  <a:gd name="connsiteY11" fmla="*/ 758160 h 789361"/>
                  <a:gd name="connsiteX12" fmla="*/ 1002977 w 1011961"/>
                  <a:gd name="connsiteY12" fmla="*/ 779923 h 789361"/>
                  <a:gd name="connsiteX13" fmla="*/ 1011961 w 1011961"/>
                  <a:gd name="connsiteY13" fmla="*/ 783291 h 789361"/>
                  <a:gd name="connsiteX14" fmla="*/ 1011961 w 1011961"/>
                  <a:gd name="connsiteY14" fmla="*/ 784055 h 789361"/>
                  <a:gd name="connsiteX15" fmla="*/ 1011961 w 1011961"/>
                  <a:gd name="connsiteY15" fmla="*/ 788225 h 789361"/>
                  <a:gd name="connsiteX16" fmla="*/ 744758 w 1011961"/>
                  <a:gd name="connsiteY16" fmla="*/ 788225 h 789361"/>
                  <a:gd name="connsiteX17" fmla="*/ 739073 w 1011961"/>
                  <a:gd name="connsiteY17" fmla="*/ 788225 h 789361"/>
                  <a:gd name="connsiteX18" fmla="*/ 736799 w 1011961"/>
                  <a:gd name="connsiteY18" fmla="*/ 789361 h 789361"/>
                  <a:gd name="connsiteX19" fmla="*/ 714058 w 1011961"/>
                  <a:gd name="connsiteY19" fmla="*/ 776867 h 789361"/>
                  <a:gd name="connsiteX20" fmla="*/ 715195 w 1011961"/>
                  <a:gd name="connsiteY20" fmla="*/ 753016 h 789361"/>
                  <a:gd name="connsiteX21" fmla="*/ 741347 w 1011961"/>
                  <a:gd name="connsiteY21" fmla="*/ 670105 h 789361"/>
                  <a:gd name="connsiteX22" fmla="*/ 627644 w 1011961"/>
                  <a:gd name="connsiteY22" fmla="*/ 566749 h 789361"/>
                  <a:gd name="connsiteX23" fmla="*/ 512804 w 1011961"/>
                  <a:gd name="connsiteY23" fmla="*/ 670105 h 789361"/>
                  <a:gd name="connsiteX24" fmla="*/ 538955 w 1011961"/>
                  <a:gd name="connsiteY24" fmla="*/ 753016 h 789361"/>
                  <a:gd name="connsiteX25" fmla="*/ 541229 w 1011961"/>
                  <a:gd name="connsiteY25" fmla="*/ 776867 h 789361"/>
                  <a:gd name="connsiteX26" fmla="*/ 519626 w 1011961"/>
                  <a:gd name="connsiteY26" fmla="*/ 788225 h 789361"/>
                  <a:gd name="connsiteX27" fmla="*/ 511666 w 1011961"/>
                  <a:gd name="connsiteY27" fmla="*/ 788225 h 789361"/>
                  <a:gd name="connsiteX28" fmla="*/ 276301 w 1011961"/>
                  <a:gd name="connsiteY28" fmla="*/ 788225 h 789361"/>
                  <a:gd name="connsiteX29" fmla="*/ 261519 w 1011961"/>
                  <a:gd name="connsiteY29" fmla="*/ 788225 h 789361"/>
                  <a:gd name="connsiteX30" fmla="*/ 222860 w 1011961"/>
                  <a:gd name="connsiteY30" fmla="*/ 788225 h 789361"/>
                  <a:gd name="connsiteX31" fmla="*/ 222860 w 1011961"/>
                  <a:gd name="connsiteY31" fmla="*/ 521319 h 789361"/>
                  <a:gd name="connsiteX32" fmla="*/ 222860 w 1011961"/>
                  <a:gd name="connsiteY32" fmla="*/ 514504 h 789361"/>
                  <a:gd name="connsiteX33" fmla="*/ 172830 w 1011961"/>
                  <a:gd name="connsiteY33" fmla="*/ 459987 h 789361"/>
                  <a:gd name="connsiteX34" fmla="*/ 144405 w 1011961"/>
                  <a:gd name="connsiteY34" fmla="*/ 466802 h 789361"/>
                  <a:gd name="connsiteX35" fmla="*/ 73908 w 1011961"/>
                  <a:gd name="connsiteY35" fmla="*/ 490653 h 789361"/>
                  <a:gd name="connsiteX36" fmla="*/ 0 w 1011961"/>
                  <a:gd name="connsiteY36" fmla="*/ 405470 h 789361"/>
                  <a:gd name="connsiteX37" fmla="*/ 73908 w 1011961"/>
                  <a:gd name="connsiteY37" fmla="*/ 319151 h 789361"/>
                  <a:gd name="connsiteX38" fmla="*/ 144405 w 1011961"/>
                  <a:gd name="connsiteY38" fmla="*/ 343003 h 789361"/>
                  <a:gd name="connsiteX39" fmla="*/ 171693 w 1011961"/>
                  <a:gd name="connsiteY39" fmla="*/ 349817 h 789361"/>
                  <a:gd name="connsiteX40" fmla="*/ 221723 w 1011961"/>
                  <a:gd name="connsiteY40" fmla="*/ 297572 h 789361"/>
                  <a:gd name="connsiteX41" fmla="*/ 221723 w 1011961"/>
                  <a:gd name="connsiteY41" fmla="*/ 296436 h 789361"/>
                  <a:gd name="connsiteX42" fmla="*/ 222860 w 1011961"/>
                  <a:gd name="connsiteY42" fmla="*/ 296436 h 789361"/>
                  <a:gd name="connsiteX43" fmla="*/ 222860 w 1011961"/>
                  <a:gd name="connsiteY43" fmla="*/ 295300 h 789361"/>
                  <a:gd name="connsiteX44" fmla="*/ 222860 w 1011961"/>
                  <a:gd name="connsiteY44" fmla="*/ 289621 h 789361"/>
                  <a:gd name="connsiteX45" fmla="*/ 222860 w 1011961"/>
                  <a:gd name="connsiteY45" fmla="*/ 0 h 789361"/>
                  <a:gd name="connsiteX46" fmla="*/ 269478 w 1011961"/>
                  <a:gd name="connsiteY46" fmla="*/ 1135 h 789361"/>
                  <a:gd name="connsiteX47" fmla="*/ 375222 w 1011961"/>
                  <a:gd name="connsiteY47" fmla="*/ 1135 h 789361"/>
                  <a:gd name="connsiteX48" fmla="*/ 387730 w 1011961"/>
                  <a:gd name="connsiteY48" fmla="*/ 1135 h 789361"/>
                  <a:gd name="connsiteX49" fmla="*/ 510529 w 1011961"/>
                  <a:gd name="connsiteY49" fmla="*/ 1135 h 789361"/>
                  <a:gd name="connsiteX50" fmla="*/ 736799 w 1011961"/>
                  <a:gd name="connsiteY50" fmla="*/ 1135 h 789361"/>
                  <a:gd name="connsiteX51" fmla="*/ 737936 w 1011961"/>
                  <a:gd name="connsiteY51" fmla="*/ 1135 h 789361"/>
                  <a:gd name="connsiteX52" fmla="*/ 976713 w 1011961"/>
                  <a:gd name="connsiteY52" fmla="*/ 1135 h 789361"/>
                  <a:gd name="connsiteX53" fmla="*/ 1011961 w 1011961"/>
                  <a:gd name="connsiteY53" fmla="*/ 1135 h 78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011961" h="789361">
                    <a:moveTo>
                      <a:pt x="1011961" y="1135"/>
                    </a:moveTo>
                    <a:lnTo>
                      <a:pt x="1011961" y="5639"/>
                    </a:lnTo>
                    <a:lnTo>
                      <a:pt x="1002977" y="9008"/>
                    </a:lnTo>
                    <a:cubicBezTo>
                      <a:pt x="996823" y="14577"/>
                      <a:pt x="993017" y="22271"/>
                      <a:pt x="993017" y="30770"/>
                    </a:cubicBezTo>
                    <a:lnTo>
                      <a:pt x="993017" y="299869"/>
                    </a:lnTo>
                    <a:lnTo>
                      <a:pt x="982288" y="291858"/>
                    </a:lnTo>
                    <a:cubicBezTo>
                      <a:pt x="960468" y="278516"/>
                      <a:pt x="934165" y="270725"/>
                      <a:pt x="905849" y="270725"/>
                    </a:cubicBezTo>
                    <a:cubicBezTo>
                      <a:pt x="830343" y="270725"/>
                      <a:pt x="769134" y="326125"/>
                      <a:pt x="769134" y="394465"/>
                    </a:cubicBezTo>
                    <a:cubicBezTo>
                      <a:pt x="769134" y="462805"/>
                      <a:pt x="830343" y="518205"/>
                      <a:pt x="905849" y="518205"/>
                    </a:cubicBezTo>
                    <a:cubicBezTo>
                      <a:pt x="934165" y="518205"/>
                      <a:pt x="960468" y="510414"/>
                      <a:pt x="982288" y="497072"/>
                    </a:cubicBezTo>
                    <a:lnTo>
                      <a:pt x="993017" y="489060"/>
                    </a:lnTo>
                    <a:lnTo>
                      <a:pt x="993017" y="758160"/>
                    </a:lnTo>
                    <a:cubicBezTo>
                      <a:pt x="993017" y="766659"/>
                      <a:pt x="996823" y="774353"/>
                      <a:pt x="1002977" y="779923"/>
                    </a:cubicBezTo>
                    <a:lnTo>
                      <a:pt x="1011961" y="783291"/>
                    </a:lnTo>
                    <a:lnTo>
                      <a:pt x="1011961" y="784055"/>
                    </a:lnTo>
                    <a:cubicBezTo>
                      <a:pt x="1011961" y="788225"/>
                      <a:pt x="1011961" y="788225"/>
                      <a:pt x="1011961" y="788225"/>
                    </a:cubicBezTo>
                    <a:cubicBezTo>
                      <a:pt x="744758" y="788225"/>
                      <a:pt x="744758" y="788225"/>
                      <a:pt x="744758" y="788225"/>
                    </a:cubicBezTo>
                    <a:cubicBezTo>
                      <a:pt x="739073" y="788225"/>
                      <a:pt x="739073" y="788225"/>
                      <a:pt x="739073" y="788225"/>
                    </a:cubicBezTo>
                    <a:cubicBezTo>
                      <a:pt x="737936" y="788225"/>
                      <a:pt x="736799" y="789361"/>
                      <a:pt x="736799" y="789361"/>
                    </a:cubicBezTo>
                    <a:cubicBezTo>
                      <a:pt x="725429" y="787089"/>
                      <a:pt x="717470" y="783682"/>
                      <a:pt x="714058" y="776867"/>
                    </a:cubicBezTo>
                    <a:cubicBezTo>
                      <a:pt x="710647" y="771188"/>
                      <a:pt x="710647" y="762102"/>
                      <a:pt x="715195" y="753016"/>
                    </a:cubicBezTo>
                    <a:cubicBezTo>
                      <a:pt x="717470" y="748473"/>
                      <a:pt x="741347" y="698499"/>
                      <a:pt x="741347" y="670105"/>
                    </a:cubicBezTo>
                    <a:cubicBezTo>
                      <a:pt x="741347" y="613316"/>
                      <a:pt x="690181" y="566749"/>
                      <a:pt x="627644" y="566749"/>
                    </a:cubicBezTo>
                    <a:cubicBezTo>
                      <a:pt x="563970" y="566749"/>
                      <a:pt x="512804" y="613316"/>
                      <a:pt x="512804" y="670105"/>
                    </a:cubicBezTo>
                    <a:cubicBezTo>
                      <a:pt x="512804" y="698499"/>
                      <a:pt x="536681" y="748473"/>
                      <a:pt x="538955" y="753016"/>
                    </a:cubicBezTo>
                    <a:cubicBezTo>
                      <a:pt x="542366" y="759831"/>
                      <a:pt x="544640" y="768917"/>
                      <a:pt x="541229" y="776867"/>
                    </a:cubicBezTo>
                    <a:cubicBezTo>
                      <a:pt x="537818" y="782546"/>
                      <a:pt x="529859" y="787089"/>
                      <a:pt x="519626" y="788225"/>
                    </a:cubicBezTo>
                    <a:cubicBezTo>
                      <a:pt x="518489" y="788225"/>
                      <a:pt x="515078" y="788225"/>
                      <a:pt x="511666" y="788225"/>
                    </a:cubicBezTo>
                    <a:cubicBezTo>
                      <a:pt x="276301" y="788225"/>
                      <a:pt x="276301" y="788225"/>
                      <a:pt x="276301" y="788225"/>
                    </a:cubicBezTo>
                    <a:cubicBezTo>
                      <a:pt x="261519" y="788225"/>
                      <a:pt x="261519" y="788225"/>
                      <a:pt x="261519" y="788225"/>
                    </a:cubicBezTo>
                    <a:cubicBezTo>
                      <a:pt x="222860" y="788225"/>
                      <a:pt x="222860" y="788225"/>
                      <a:pt x="222860" y="788225"/>
                    </a:cubicBezTo>
                    <a:cubicBezTo>
                      <a:pt x="222860" y="521319"/>
                      <a:pt x="222860" y="521319"/>
                      <a:pt x="222860" y="521319"/>
                    </a:cubicBezTo>
                    <a:cubicBezTo>
                      <a:pt x="222860" y="514504"/>
                      <a:pt x="222860" y="514504"/>
                      <a:pt x="222860" y="514504"/>
                    </a:cubicBezTo>
                    <a:cubicBezTo>
                      <a:pt x="219449" y="481567"/>
                      <a:pt x="200119" y="459987"/>
                      <a:pt x="172830" y="459987"/>
                    </a:cubicBezTo>
                    <a:cubicBezTo>
                      <a:pt x="163734" y="459987"/>
                      <a:pt x="154638" y="462259"/>
                      <a:pt x="144405" y="466802"/>
                    </a:cubicBezTo>
                    <a:cubicBezTo>
                      <a:pt x="126212" y="475888"/>
                      <a:pt x="90964" y="490653"/>
                      <a:pt x="73908" y="490653"/>
                    </a:cubicBezTo>
                    <a:cubicBezTo>
                      <a:pt x="32975" y="490653"/>
                      <a:pt x="0" y="452037"/>
                      <a:pt x="0" y="405470"/>
                    </a:cubicBezTo>
                    <a:cubicBezTo>
                      <a:pt x="0" y="357768"/>
                      <a:pt x="32975" y="319151"/>
                      <a:pt x="73908" y="319151"/>
                    </a:cubicBezTo>
                    <a:cubicBezTo>
                      <a:pt x="90964" y="319151"/>
                      <a:pt x="126212" y="333916"/>
                      <a:pt x="144405" y="343003"/>
                    </a:cubicBezTo>
                    <a:cubicBezTo>
                      <a:pt x="154638" y="347546"/>
                      <a:pt x="163734" y="349817"/>
                      <a:pt x="171693" y="349817"/>
                    </a:cubicBezTo>
                    <a:cubicBezTo>
                      <a:pt x="198982" y="349817"/>
                      <a:pt x="218312" y="329373"/>
                      <a:pt x="221723" y="297572"/>
                    </a:cubicBezTo>
                    <a:cubicBezTo>
                      <a:pt x="221723" y="297572"/>
                      <a:pt x="221723" y="296436"/>
                      <a:pt x="221723" y="296436"/>
                    </a:cubicBezTo>
                    <a:cubicBezTo>
                      <a:pt x="222860" y="296436"/>
                      <a:pt x="222860" y="296436"/>
                      <a:pt x="222860" y="296436"/>
                    </a:cubicBezTo>
                    <a:cubicBezTo>
                      <a:pt x="222860" y="295300"/>
                      <a:pt x="222860" y="295300"/>
                      <a:pt x="222860" y="295300"/>
                    </a:cubicBezTo>
                    <a:cubicBezTo>
                      <a:pt x="222860" y="294164"/>
                      <a:pt x="222860" y="291893"/>
                      <a:pt x="222860" y="289621"/>
                    </a:cubicBezTo>
                    <a:cubicBezTo>
                      <a:pt x="222860" y="0"/>
                      <a:pt x="222860" y="0"/>
                      <a:pt x="222860" y="0"/>
                    </a:cubicBezTo>
                    <a:cubicBezTo>
                      <a:pt x="239915" y="0"/>
                      <a:pt x="266067" y="1135"/>
                      <a:pt x="269478" y="1135"/>
                    </a:cubicBezTo>
                    <a:cubicBezTo>
                      <a:pt x="375222" y="1135"/>
                      <a:pt x="375222" y="1135"/>
                      <a:pt x="375222" y="1135"/>
                    </a:cubicBezTo>
                    <a:cubicBezTo>
                      <a:pt x="387730" y="1135"/>
                      <a:pt x="387730" y="1135"/>
                      <a:pt x="387730" y="1135"/>
                    </a:cubicBezTo>
                    <a:cubicBezTo>
                      <a:pt x="510529" y="1135"/>
                      <a:pt x="510529" y="1135"/>
                      <a:pt x="510529" y="1135"/>
                    </a:cubicBezTo>
                    <a:cubicBezTo>
                      <a:pt x="736799" y="1135"/>
                      <a:pt x="736799" y="1135"/>
                      <a:pt x="736799" y="1135"/>
                    </a:cubicBezTo>
                    <a:cubicBezTo>
                      <a:pt x="737936" y="1135"/>
                      <a:pt x="737936" y="1135"/>
                      <a:pt x="737936" y="1135"/>
                    </a:cubicBezTo>
                    <a:cubicBezTo>
                      <a:pt x="976713" y="1135"/>
                      <a:pt x="976713" y="1135"/>
                      <a:pt x="976713" y="1135"/>
                    </a:cubicBezTo>
                    <a:cubicBezTo>
                      <a:pt x="1011961" y="1135"/>
                      <a:pt x="1011961" y="1135"/>
                      <a:pt x="1011961" y="1135"/>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noAutofit/>
              </a:bodyPr>
              <a:lstStyle/>
              <a:p>
                <a:endParaRPr lang="id-ID"/>
              </a:p>
            </p:txBody>
          </p:sp>
          <p:sp>
            <p:nvSpPr>
              <p:cNvPr id="9" name="Freeform 8"/>
              <p:cNvSpPr/>
              <p:nvPr/>
            </p:nvSpPr>
            <p:spPr>
              <a:xfrm>
                <a:off x="2074754" y="5856714"/>
                <a:ext cx="318923" cy="273835"/>
              </a:xfrm>
              <a:custGeom>
                <a:avLst/>
                <a:gdLst>
                  <a:gd name="connsiteX0" fmla="*/ 0 w 673838"/>
                  <a:gd name="connsiteY0" fmla="*/ 0 h 493480"/>
                  <a:gd name="connsiteX1" fmla="*/ 673838 w 673838"/>
                  <a:gd name="connsiteY1" fmla="*/ 0 h 493480"/>
                  <a:gd name="connsiteX2" fmla="*/ 387620 w 673838"/>
                  <a:gd name="connsiteY2" fmla="*/ 493480 h 493480"/>
                  <a:gd name="connsiteX3" fmla="*/ 286218 w 673838"/>
                  <a:gd name="connsiteY3" fmla="*/ 493480 h 493480"/>
                  <a:gd name="connsiteX4" fmla="*/ 0 w 673838"/>
                  <a:gd name="connsiteY4" fmla="*/ 0 h 493480"/>
                  <a:gd name="connsiteX0" fmla="*/ 0 w 673838"/>
                  <a:gd name="connsiteY0" fmla="*/ 0 h 493480"/>
                  <a:gd name="connsiteX1" fmla="*/ 673838 w 673838"/>
                  <a:gd name="connsiteY1" fmla="*/ 0 h 493480"/>
                  <a:gd name="connsiteX2" fmla="*/ 500071 w 673838"/>
                  <a:gd name="connsiteY2" fmla="*/ 493480 h 493480"/>
                  <a:gd name="connsiteX3" fmla="*/ 286218 w 673838"/>
                  <a:gd name="connsiteY3" fmla="*/ 493480 h 493480"/>
                  <a:gd name="connsiteX4" fmla="*/ 0 w 673838"/>
                  <a:gd name="connsiteY4" fmla="*/ 0 h 493480"/>
                  <a:gd name="connsiteX0" fmla="*/ 0 w 673838"/>
                  <a:gd name="connsiteY0" fmla="*/ 0 h 493480"/>
                  <a:gd name="connsiteX1" fmla="*/ 673838 w 673838"/>
                  <a:gd name="connsiteY1" fmla="*/ 0 h 493480"/>
                  <a:gd name="connsiteX2" fmla="*/ 500071 w 673838"/>
                  <a:gd name="connsiteY2" fmla="*/ 493480 h 493480"/>
                  <a:gd name="connsiteX3" fmla="*/ 194482 w 673838"/>
                  <a:gd name="connsiteY3" fmla="*/ 493480 h 493480"/>
                  <a:gd name="connsiteX4" fmla="*/ 0 w 673838"/>
                  <a:gd name="connsiteY4" fmla="*/ 0 h 493480"/>
                  <a:gd name="connsiteX0" fmla="*/ 0 w 673838"/>
                  <a:gd name="connsiteY0" fmla="*/ 0 h 493480"/>
                  <a:gd name="connsiteX1" fmla="*/ 673838 w 673838"/>
                  <a:gd name="connsiteY1" fmla="*/ 0 h 493480"/>
                  <a:gd name="connsiteX2" fmla="*/ 500071 w 673838"/>
                  <a:gd name="connsiteY2" fmla="*/ 493480 h 493480"/>
                  <a:gd name="connsiteX3" fmla="*/ 194482 w 673838"/>
                  <a:gd name="connsiteY3" fmla="*/ 493480 h 493480"/>
                  <a:gd name="connsiteX4" fmla="*/ 0 w 673838"/>
                  <a:gd name="connsiteY4" fmla="*/ 0 h 493480"/>
                  <a:gd name="connsiteX0" fmla="*/ 0 w 673838"/>
                  <a:gd name="connsiteY0" fmla="*/ 0 h 493480"/>
                  <a:gd name="connsiteX1" fmla="*/ 673838 w 673838"/>
                  <a:gd name="connsiteY1" fmla="*/ 0 h 493480"/>
                  <a:gd name="connsiteX2" fmla="*/ 500071 w 673838"/>
                  <a:gd name="connsiteY2" fmla="*/ 493480 h 493480"/>
                  <a:gd name="connsiteX3" fmla="*/ 194482 w 673838"/>
                  <a:gd name="connsiteY3" fmla="*/ 493480 h 493480"/>
                  <a:gd name="connsiteX4" fmla="*/ 0 w 673838"/>
                  <a:gd name="connsiteY4" fmla="*/ 0 h 493480"/>
                  <a:gd name="connsiteX0" fmla="*/ 0 w 673838"/>
                  <a:gd name="connsiteY0" fmla="*/ 0 h 493480"/>
                  <a:gd name="connsiteX1" fmla="*/ 673838 w 673838"/>
                  <a:gd name="connsiteY1" fmla="*/ 0 h 493480"/>
                  <a:gd name="connsiteX2" fmla="*/ 500071 w 673838"/>
                  <a:gd name="connsiteY2" fmla="*/ 493480 h 493480"/>
                  <a:gd name="connsiteX3" fmla="*/ 194482 w 673838"/>
                  <a:gd name="connsiteY3" fmla="*/ 493480 h 493480"/>
                  <a:gd name="connsiteX4" fmla="*/ 0 w 673838"/>
                  <a:gd name="connsiteY4" fmla="*/ 0 h 493480"/>
                  <a:gd name="connsiteX0" fmla="*/ 0 w 673838"/>
                  <a:gd name="connsiteY0" fmla="*/ 0 h 493480"/>
                  <a:gd name="connsiteX1" fmla="*/ 673838 w 673838"/>
                  <a:gd name="connsiteY1" fmla="*/ 0 h 493480"/>
                  <a:gd name="connsiteX2" fmla="*/ 500071 w 673838"/>
                  <a:gd name="connsiteY2" fmla="*/ 493480 h 493480"/>
                  <a:gd name="connsiteX3" fmla="*/ 194482 w 673838"/>
                  <a:gd name="connsiteY3" fmla="*/ 493480 h 493480"/>
                  <a:gd name="connsiteX4" fmla="*/ 0 w 673838"/>
                  <a:gd name="connsiteY4" fmla="*/ 0 h 493480"/>
                  <a:gd name="connsiteX0" fmla="*/ 0 w 673838"/>
                  <a:gd name="connsiteY0" fmla="*/ 0 h 493480"/>
                  <a:gd name="connsiteX1" fmla="*/ 673838 w 673838"/>
                  <a:gd name="connsiteY1" fmla="*/ 0 h 493480"/>
                  <a:gd name="connsiteX2" fmla="*/ 500071 w 673838"/>
                  <a:gd name="connsiteY2" fmla="*/ 493480 h 493480"/>
                  <a:gd name="connsiteX3" fmla="*/ 194482 w 673838"/>
                  <a:gd name="connsiteY3" fmla="*/ 493480 h 493480"/>
                  <a:gd name="connsiteX4" fmla="*/ 0 w 673838"/>
                  <a:gd name="connsiteY4" fmla="*/ 0 h 493480"/>
                  <a:gd name="connsiteX0" fmla="*/ 0 w 673838"/>
                  <a:gd name="connsiteY0" fmla="*/ 0 h 500195"/>
                  <a:gd name="connsiteX1" fmla="*/ 673838 w 673838"/>
                  <a:gd name="connsiteY1" fmla="*/ 0 h 500195"/>
                  <a:gd name="connsiteX2" fmla="*/ 419483 w 673838"/>
                  <a:gd name="connsiteY2" fmla="*/ 500195 h 500195"/>
                  <a:gd name="connsiteX3" fmla="*/ 194482 w 673838"/>
                  <a:gd name="connsiteY3" fmla="*/ 493480 h 500195"/>
                  <a:gd name="connsiteX4" fmla="*/ 0 w 673838"/>
                  <a:gd name="connsiteY4" fmla="*/ 0 h 500195"/>
                  <a:gd name="connsiteX0" fmla="*/ 0 w 673838"/>
                  <a:gd name="connsiteY0" fmla="*/ 0 h 500195"/>
                  <a:gd name="connsiteX1" fmla="*/ 673838 w 673838"/>
                  <a:gd name="connsiteY1" fmla="*/ 0 h 500195"/>
                  <a:gd name="connsiteX2" fmla="*/ 419483 w 673838"/>
                  <a:gd name="connsiteY2" fmla="*/ 500195 h 500195"/>
                  <a:gd name="connsiteX3" fmla="*/ 248209 w 673838"/>
                  <a:gd name="connsiteY3" fmla="*/ 493480 h 500195"/>
                  <a:gd name="connsiteX4" fmla="*/ 0 w 673838"/>
                  <a:gd name="connsiteY4" fmla="*/ 0 h 500195"/>
                  <a:gd name="connsiteX0" fmla="*/ 0 w 673838"/>
                  <a:gd name="connsiteY0" fmla="*/ 0 h 500195"/>
                  <a:gd name="connsiteX1" fmla="*/ 673838 w 673838"/>
                  <a:gd name="connsiteY1" fmla="*/ 0 h 500195"/>
                  <a:gd name="connsiteX2" fmla="*/ 419483 w 673838"/>
                  <a:gd name="connsiteY2" fmla="*/ 500195 h 500195"/>
                  <a:gd name="connsiteX3" fmla="*/ 248209 w 673838"/>
                  <a:gd name="connsiteY3" fmla="*/ 493480 h 500195"/>
                  <a:gd name="connsiteX4" fmla="*/ 0 w 673838"/>
                  <a:gd name="connsiteY4" fmla="*/ 0 h 500195"/>
                  <a:gd name="connsiteX0" fmla="*/ 0 w 673838"/>
                  <a:gd name="connsiteY0" fmla="*/ 0 h 500195"/>
                  <a:gd name="connsiteX1" fmla="*/ 673838 w 673838"/>
                  <a:gd name="connsiteY1" fmla="*/ 0 h 500195"/>
                  <a:gd name="connsiteX2" fmla="*/ 419483 w 673838"/>
                  <a:gd name="connsiteY2" fmla="*/ 500195 h 500195"/>
                  <a:gd name="connsiteX3" fmla="*/ 248209 w 673838"/>
                  <a:gd name="connsiteY3" fmla="*/ 493480 h 500195"/>
                  <a:gd name="connsiteX4" fmla="*/ 0 w 673838"/>
                  <a:gd name="connsiteY4" fmla="*/ 0 h 500195"/>
                  <a:gd name="connsiteX0" fmla="*/ 0 w 673838"/>
                  <a:gd name="connsiteY0" fmla="*/ 0 h 500195"/>
                  <a:gd name="connsiteX1" fmla="*/ 673838 w 673838"/>
                  <a:gd name="connsiteY1" fmla="*/ 0 h 500195"/>
                  <a:gd name="connsiteX2" fmla="*/ 419483 w 673838"/>
                  <a:gd name="connsiteY2" fmla="*/ 500195 h 500195"/>
                  <a:gd name="connsiteX3" fmla="*/ 248209 w 673838"/>
                  <a:gd name="connsiteY3" fmla="*/ 493480 h 500195"/>
                  <a:gd name="connsiteX4" fmla="*/ 0 w 673838"/>
                  <a:gd name="connsiteY4" fmla="*/ 0 h 500195"/>
                  <a:gd name="connsiteX0" fmla="*/ 0 w 673838"/>
                  <a:gd name="connsiteY0" fmla="*/ 0 h 500195"/>
                  <a:gd name="connsiteX1" fmla="*/ 673838 w 673838"/>
                  <a:gd name="connsiteY1" fmla="*/ 0 h 500195"/>
                  <a:gd name="connsiteX2" fmla="*/ 419483 w 673838"/>
                  <a:gd name="connsiteY2" fmla="*/ 500195 h 500195"/>
                  <a:gd name="connsiteX3" fmla="*/ 248209 w 673838"/>
                  <a:gd name="connsiteY3" fmla="*/ 493480 h 500195"/>
                  <a:gd name="connsiteX4" fmla="*/ 0 w 673838"/>
                  <a:gd name="connsiteY4" fmla="*/ 0 h 500195"/>
                  <a:gd name="connsiteX0" fmla="*/ 0 w 673838"/>
                  <a:gd name="connsiteY0" fmla="*/ 0 h 500195"/>
                  <a:gd name="connsiteX1" fmla="*/ 673838 w 673838"/>
                  <a:gd name="connsiteY1" fmla="*/ 0 h 500195"/>
                  <a:gd name="connsiteX2" fmla="*/ 419483 w 673838"/>
                  <a:gd name="connsiteY2" fmla="*/ 500195 h 500195"/>
                  <a:gd name="connsiteX3" fmla="*/ 248209 w 673838"/>
                  <a:gd name="connsiteY3" fmla="*/ 493480 h 500195"/>
                  <a:gd name="connsiteX4" fmla="*/ 0 w 673838"/>
                  <a:gd name="connsiteY4" fmla="*/ 0 h 500195"/>
                  <a:gd name="connsiteX0" fmla="*/ 0 w 673838"/>
                  <a:gd name="connsiteY0" fmla="*/ 0 h 515956"/>
                  <a:gd name="connsiteX1" fmla="*/ 673838 w 673838"/>
                  <a:gd name="connsiteY1" fmla="*/ 0 h 515956"/>
                  <a:gd name="connsiteX2" fmla="*/ 419483 w 673838"/>
                  <a:gd name="connsiteY2" fmla="*/ 500195 h 515956"/>
                  <a:gd name="connsiteX3" fmla="*/ 248209 w 673838"/>
                  <a:gd name="connsiteY3" fmla="*/ 493480 h 515956"/>
                  <a:gd name="connsiteX4" fmla="*/ 0 w 673838"/>
                  <a:gd name="connsiteY4" fmla="*/ 0 h 515956"/>
                  <a:gd name="connsiteX0" fmla="*/ 0 w 673838"/>
                  <a:gd name="connsiteY0" fmla="*/ 0 h 524849"/>
                  <a:gd name="connsiteX1" fmla="*/ 673838 w 673838"/>
                  <a:gd name="connsiteY1" fmla="*/ 0 h 524849"/>
                  <a:gd name="connsiteX2" fmla="*/ 419483 w 673838"/>
                  <a:gd name="connsiteY2" fmla="*/ 500195 h 524849"/>
                  <a:gd name="connsiteX3" fmla="*/ 248209 w 673838"/>
                  <a:gd name="connsiteY3" fmla="*/ 493480 h 524849"/>
                  <a:gd name="connsiteX4" fmla="*/ 0 w 673838"/>
                  <a:gd name="connsiteY4" fmla="*/ 0 h 524849"/>
                  <a:gd name="connsiteX0" fmla="*/ 0 w 673838"/>
                  <a:gd name="connsiteY0" fmla="*/ 0 h 524849"/>
                  <a:gd name="connsiteX1" fmla="*/ 673838 w 673838"/>
                  <a:gd name="connsiteY1" fmla="*/ 0 h 524849"/>
                  <a:gd name="connsiteX2" fmla="*/ 419483 w 673838"/>
                  <a:gd name="connsiteY2" fmla="*/ 500195 h 524849"/>
                  <a:gd name="connsiteX3" fmla="*/ 248209 w 673838"/>
                  <a:gd name="connsiteY3" fmla="*/ 493480 h 524849"/>
                  <a:gd name="connsiteX4" fmla="*/ 0 w 673838"/>
                  <a:gd name="connsiteY4" fmla="*/ 0 h 524849"/>
                  <a:gd name="connsiteX0" fmla="*/ 0 w 673838"/>
                  <a:gd name="connsiteY0" fmla="*/ 0 h 527287"/>
                  <a:gd name="connsiteX1" fmla="*/ 673838 w 673838"/>
                  <a:gd name="connsiteY1" fmla="*/ 0 h 527287"/>
                  <a:gd name="connsiteX2" fmla="*/ 419483 w 673838"/>
                  <a:gd name="connsiteY2" fmla="*/ 500195 h 527287"/>
                  <a:gd name="connsiteX3" fmla="*/ 248209 w 673838"/>
                  <a:gd name="connsiteY3" fmla="*/ 493480 h 527287"/>
                  <a:gd name="connsiteX4" fmla="*/ 0 w 673838"/>
                  <a:gd name="connsiteY4" fmla="*/ 0 h 527287"/>
                  <a:gd name="connsiteX0" fmla="*/ 0 w 673838"/>
                  <a:gd name="connsiteY0" fmla="*/ 0 h 533396"/>
                  <a:gd name="connsiteX1" fmla="*/ 673838 w 673838"/>
                  <a:gd name="connsiteY1" fmla="*/ 0 h 533396"/>
                  <a:gd name="connsiteX2" fmla="*/ 419483 w 673838"/>
                  <a:gd name="connsiteY2" fmla="*/ 500195 h 533396"/>
                  <a:gd name="connsiteX3" fmla="*/ 248209 w 673838"/>
                  <a:gd name="connsiteY3" fmla="*/ 493480 h 533396"/>
                  <a:gd name="connsiteX4" fmla="*/ 0 w 673838"/>
                  <a:gd name="connsiteY4" fmla="*/ 0 h 533396"/>
                  <a:gd name="connsiteX0" fmla="*/ 0 w 673838"/>
                  <a:gd name="connsiteY0" fmla="*/ 0 h 529225"/>
                  <a:gd name="connsiteX1" fmla="*/ 673838 w 673838"/>
                  <a:gd name="connsiteY1" fmla="*/ 0 h 529225"/>
                  <a:gd name="connsiteX2" fmla="*/ 419483 w 673838"/>
                  <a:gd name="connsiteY2" fmla="*/ 500195 h 529225"/>
                  <a:gd name="connsiteX3" fmla="*/ 248209 w 673838"/>
                  <a:gd name="connsiteY3" fmla="*/ 493480 h 529225"/>
                  <a:gd name="connsiteX4" fmla="*/ 0 w 673838"/>
                  <a:gd name="connsiteY4" fmla="*/ 0 h 529225"/>
                  <a:gd name="connsiteX0" fmla="*/ 0 w 673838"/>
                  <a:gd name="connsiteY0" fmla="*/ 0 h 526861"/>
                  <a:gd name="connsiteX1" fmla="*/ 673838 w 673838"/>
                  <a:gd name="connsiteY1" fmla="*/ 0 h 526861"/>
                  <a:gd name="connsiteX2" fmla="*/ 419483 w 673838"/>
                  <a:gd name="connsiteY2" fmla="*/ 500195 h 526861"/>
                  <a:gd name="connsiteX3" fmla="*/ 248209 w 673838"/>
                  <a:gd name="connsiteY3" fmla="*/ 493480 h 526861"/>
                  <a:gd name="connsiteX4" fmla="*/ 0 w 673838"/>
                  <a:gd name="connsiteY4" fmla="*/ 0 h 52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838" h="526861">
                    <a:moveTo>
                      <a:pt x="0" y="0"/>
                    </a:moveTo>
                    <a:lnTo>
                      <a:pt x="673838" y="0"/>
                    </a:lnTo>
                    <a:cubicBezTo>
                      <a:pt x="615119" y="164494"/>
                      <a:pt x="533293" y="342418"/>
                      <a:pt x="419483" y="500195"/>
                    </a:cubicBezTo>
                    <a:cubicBezTo>
                      <a:pt x="355675" y="538254"/>
                      <a:pt x="322160" y="535188"/>
                      <a:pt x="248209" y="493480"/>
                    </a:cubicBezTo>
                    <a:cubicBezTo>
                      <a:pt x="141721" y="335703"/>
                      <a:pt x="58908" y="170412"/>
                      <a:pt x="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a:off x="1841695" y="5155056"/>
                <a:ext cx="789364" cy="634822"/>
              </a:xfrm>
              <a:custGeom>
                <a:avLst/>
                <a:gdLst>
                  <a:gd name="connsiteX0" fmla="*/ 0 w 673838"/>
                  <a:gd name="connsiteY0" fmla="*/ 0 h 493480"/>
                  <a:gd name="connsiteX1" fmla="*/ 255146 w 673838"/>
                  <a:gd name="connsiteY1" fmla="*/ 0 h 493480"/>
                  <a:gd name="connsiteX2" fmla="*/ 240727 w 673838"/>
                  <a:gd name="connsiteY2" fmla="*/ 21386 h 493480"/>
                  <a:gd name="connsiteX3" fmla="*/ 232683 w 673838"/>
                  <a:gd name="connsiteY3" fmla="*/ 61227 h 493480"/>
                  <a:gd name="connsiteX4" fmla="*/ 335038 w 673838"/>
                  <a:gd name="connsiteY4" fmla="*/ 163582 h 493480"/>
                  <a:gd name="connsiteX5" fmla="*/ 437393 w 673838"/>
                  <a:gd name="connsiteY5" fmla="*/ 61227 h 493480"/>
                  <a:gd name="connsiteX6" fmla="*/ 429349 w 673838"/>
                  <a:gd name="connsiteY6" fmla="*/ 21386 h 493480"/>
                  <a:gd name="connsiteX7" fmla="*/ 414931 w 673838"/>
                  <a:gd name="connsiteY7" fmla="*/ 0 h 493480"/>
                  <a:gd name="connsiteX8" fmla="*/ 673838 w 673838"/>
                  <a:gd name="connsiteY8" fmla="*/ 0 h 493480"/>
                  <a:gd name="connsiteX9" fmla="*/ 500071 w 673838"/>
                  <a:gd name="connsiteY9" fmla="*/ 493480 h 493480"/>
                  <a:gd name="connsiteX10" fmla="*/ 194482 w 673838"/>
                  <a:gd name="connsiteY10" fmla="*/ 493480 h 493480"/>
                  <a:gd name="connsiteX11" fmla="*/ 0 w 673838"/>
                  <a:gd name="connsiteY11" fmla="*/ 0 h 49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3838" h="493480">
                    <a:moveTo>
                      <a:pt x="0" y="0"/>
                    </a:moveTo>
                    <a:lnTo>
                      <a:pt x="255146" y="0"/>
                    </a:lnTo>
                    <a:lnTo>
                      <a:pt x="240727" y="21386"/>
                    </a:lnTo>
                    <a:cubicBezTo>
                      <a:pt x="235547" y="33632"/>
                      <a:pt x="232683" y="47095"/>
                      <a:pt x="232683" y="61227"/>
                    </a:cubicBezTo>
                    <a:cubicBezTo>
                      <a:pt x="232683" y="117756"/>
                      <a:pt x="278509" y="163582"/>
                      <a:pt x="335038" y="163582"/>
                    </a:cubicBezTo>
                    <a:cubicBezTo>
                      <a:pt x="391567" y="163582"/>
                      <a:pt x="437393" y="117756"/>
                      <a:pt x="437393" y="61227"/>
                    </a:cubicBezTo>
                    <a:cubicBezTo>
                      <a:pt x="437393" y="47095"/>
                      <a:pt x="434529" y="33632"/>
                      <a:pt x="429349" y="21386"/>
                    </a:cubicBezTo>
                    <a:lnTo>
                      <a:pt x="414931" y="0"/>
                    </a:lnTo>
                    <a:lnTo>
                      <a:pt x="673838" y="0"/>
                    </a:lnTo>
                    <a:cubicBezTo>
                      <a:pt x="621834" y="164493"/>
                      <a:pt x="566871" y="328987"/>
                      <a:pt x="500071" y="493480"/>
                    </a:cubicBezTo>
                    <a:lnTo>
                      <a:pt x="194482" y="493480"/>
                    </a:lnTo>
                    <a:cubicBezTo>
                      <a:pt x="114858" y="328987"/>
                      <a:pt x="58908" y="170412"/>
                      <a:pt x="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a:spLocks/>
              </p:cNvSpPr>
              <p:nvPr/>
            </p:nvSpPr>
            <p:spPr bwMode="auto">
              <a:xfrm rot="16200000">
                <a:off x="1721766" y="4420445"/>
                <a:ext cx="1011961" cy="789361"/>
              </a:xfrm>
              <a:custGeom>
                <a:avLst/>
                <a:gdLst>
                  <a:gd name="connsiteX0" fmla="*/ 1011961 w 1011961"/>
                  <a:gd name="connsiteY0" fmla="*/ 1135 h 789361"/>
                  <a:gd name="connsiteX1" fmla="*/ 1011961 w 1011961"/>
                  <a:gd name="connsiteY1" fmla="*/ 5639 h 789361"/>
                  <a:gd name="connsiteX2" fmla="*/ 1002977 w 1011961"/>
                  <a:gd name="connsiteY2" fmla="*/ 9008 h 789361"/>
                  <a:gd name="connsiteX3" fmla="*/ 993017 w 1011961"/>
                  <a:gd name="connsiteY3" fmla="*/ 30770 h 789361"/>
                  <a:gd name="connsiteX4" fmla="*/ 993017 w 1011961"/>
                  <a:gd name="connsiteY4" fmla="*/ 299869 h 789361"/>
                  <a:gd name="connsiteX5" fmla="*/ 982288 w 1011961"/>
                  <a:gd name="connsiteY5" fmla="*/ 291858 h 789361"/>
                  <a:gd name="connsiteX6" fmla="*/ 905849 w 1011961"/>
                  <a:gd name="connsiteY6" fmla="*/ 270725 h 789361"/>
                  <a:gd name="connsiteX7" fmla="*/ 769134 w 1011961"/>
                  <a:gd name="connsiteY7" fmla="*/ 394465 h 789361"/>
                  <a:gd name="connsiteX8" fmla="*/ 905849 w 1011961"/>
                  <a:gd name="connsiteY8" fmla="*/ 518205 h 789361"/>
                  <a:gd name="connsiteX9" fmla="*/ 982288 w 1011961"/>
                  <a:gd name="connsiteY9" fmla="*/ 497072 h 789361"/>
                  <a:gd name="connsiteX10" fmla="*/ 993017 w 1011961"/>
                  <a:gd name="connsiteY10" fmla="*/ 489060 h 789361"/>
                  <a:gd name="connsiteX11" fmla="*/ 993017 w 1011961"/>
                  <a:gd name="connsiteY11" fmla="*/ 758160 h 789361"/>
                  <a:gd name="connsiteX12" fmla="*/ 1002977 w 1011961"/>
                  <a:gd name="connsiteY12" fmla="*/ 779923 h 789361"/>
                  <a:gd name="connsiteX13" fmla="*/ 1011961 w 1011961"/>
                  <a:gd name="connsiteY13" fmla="*/ 783291 h 789361"/>
                  <a:gd name="connsiteX14" fmla="*/ 1011961 w 1011961"/>
                  <a:gd name="connsiteY14" fmla="*/ 784055 h 789361"/>
                  <a:gd name="connsiteX15" fmla="*/ 1011961 w 1011961"/>
                  <a:gd name="connsiteY15" fmla="*/ 788225 h 789361"/>
                  <a:gd name="connsiteX16" fmla="*/ 744758 w 1011961"/>
                  <a:gd name="connsiteY16" fmla="*/ 788225 h 789361"/>
                  <a:gd name="connsiteX17" fmla="*/ 739073 w 1011961"/>
                  <a:gd name="connsiteY17" fmla="*/ 788225 h 789361"/>
                  <a:gd name="connsiteX18" fmla="*/ 736799 w 1011961"/>
                  <a:gd name="connsiteY18" fmla="*/ 789361 h 789361"/>
                  <a:gd name="connsiteX19" fmla="*/ 714058 w 1011961"/>
                  <a:gd name="connsiteY19" fmla="*/ 776867 h 789361"/>
                  <a:gd name="connsiteX20" fmla="*/ 715195 w 1011961"/>
                  <a:gd name="connsiteY20" fmla="*/ 753016 h 789361"/>
                  <a:gd name="connsiteX21" fmla="*/ 741347 w 1011961"/>
                  <a:gd name="connsiteY21" fmla="*/ 670105 h 789361"/>
                  <a:gd name="connsiteX22" fmla="*/ 627644 w 1011961"/>
                  <a:gd name="connsiteY22" fmla="*/ 566749 h 789361"/>
                  <a:gd name="connsiteX23" fmla="*/ 512804 w 1011961"/>
                  <a:gd name="connsiteY23" fmla="*/ 670105 h 789361"/>
                  <a:gd name="connsiteX24" fmla="*/ 538955 w 1011961"/>
                  <a:gd name="connsiteY24" fmla="*/ 753016 h 789361"/>
                  <a:gd name="connsiteX25" fmla="*/ 541229 w 1011961"/>
                  <a:gd name="connsiteY25" fmla="*/ 776867 h 789361"/>
                  <a:gd name="connsiteX26" fmla="*/ 519626 w 1011961"/>
                  <a:gd name="connsiteY26" fmla="*/ 788225 h 789361"/>
                  <a:gd name="connsiteX27" fmla="*/ 511666 w 1011961"/>
                  <a:gd name="connsiteY27" fmla="*/ 788225 h 789361"/>
                  <a:gd name="connsiteX28" fmla="*/ 276301 w 1011961"/>
                  <a:gd name="connsiteY28" fmla="*/ 788225 h 789361"/>
                  <a:gd name="connsiteX29" fmla="*/ 261519 w 1011961"/>
                  <a:gd name="connsiteY29" fmla="*/ 788225 h 789361"/>
                  <a:gd name="connsiteX30" fmla="*/ 222860 w 1011961"/>
                  <a:gd name="connsiteY30" fmla="*/ 788225 h 789361"/>
                  <a:gd name="connsiteX31" fmla="*/ 222860 w 1011961"/>
                  <a:gd name="connsiteY31" fmla="*/ 521319 h 789361"/>
                  <a:gd name="connsiteX32" fmla="*/ 222860 w 1011961"/>
                  <a:gd name="connsiteY32" fmla="*/ 514504 h 789361"/>
                  <a:gd name="connsiteX33" fmla="*/ 172830 w 1011961"/>
                  <a:gd name="connsiteY33" fmla="*/ 459987 h 789361"/>
                  <a:gd name="connsiteX34" fmla="*/ 144405 w 1011961"/>
                  <a:gd name="connsiteY34" fmla="*/ 466802 h 789361"/>
                  <a:gd name="connsiteX35" fmla="*/ 73908 w 1011961"/>
                  <a:gd name="connsiteY35" fmla="*/ 490653 h 789361"/>
                  <a:gd name="connsiteX36" fmla="*/ 0 w 1011961"/>
                  <a:gd name="connsiteY36" fmla="*/ 405470 h 789361"/>
                  <a:gd name="connsiteX37" fmla="*/ 73908 w 1011961"/>
                  <a:gd name="connsiteY37" fmla="*/ 319151 h 789361"/>
                  <a:gd name="connsiteX38" fmla="*/ 144405 w 1011961"/>
                  <a:gd name="connsiteY38" fmla="*/ 343003 h 789361"/>
                  <a:gd name="connsiteX39" fmla="*/ 171693 w 1011961"/>
                  <a:gd name="connsiteY39" fmla="*/ 349817 h 789361"/>
                  <a:gd name="connsiteX40" fmla="*/ 221723 w 1011961"/>
                  <a:gd name="connsiteY40" fmla="*/ 297572 h 789361"/>
                  <a:gd name="connsiteX41" fmla="*/ 221723 w 1011961"/>
                  <a:gd name="connsiteY41" fmla="*/ 296436 h 789361"/>
                  <a:gd name="connsiteX42" fmla="*/ 222860 w 1011961"/>
                  <a:gd name="connsiteY42" fmla="*/ 296436 h 789361"/>
                  <a:gd name="connsiteX43" fmla="*/ 222860 w 1011961"/>
                  <a:gd name="connsiteY43" fmla="*/ 295300 h 789361"/>
                  <a:gd name="connsiteX44" fmla="*/ 222860 w 1011961"/>
                  <a:gd name="connsiteY44" fmla="*/ 289621 h 789361"/>
                  <a:gd name="connsiteX45" fmla="*/ 222860 w 1011961"/>
                  <a:gd name="connsiteY45" fmla="*/ 0 h 789361"/>
                  <a:gd name="connsiteX46" fmla="*/ 269478 w 1011961"/>
                  <a:gd name="connsiteY46" fmla="*/ 1135 h 789361"/>
                  <a:gd name="connsiteX47" fmla="*/ 375222 w 1011961"/>
                  <a:gd name="connsiteY47" fmla="*/ 1135 h 789361"/>
                  <a:gd name="connsiteX48" fmla="*/ 387730 w 1011961"/>
                  <a:gd name="connsiteY48" fmla="*/ 1135 h 789361"/>
                  <a:gd name="connsiteX49" fmla="*/ 510529 w 1011961"/>
                  <a:gd name="connsiteY49" fmla="*/ 1135 h 789361"/>
                  <a:gd name="connsiteX50" fmla="*/ 736799 w 1011961"/>
                  <a:gd name="connsiteY50" fmla="*/ 1135 h 789361"/>
                  <a:gd name="connsiteX51" fmla="*/ 737936 w 1011961"/>
                  <a:gd name="connsiteY51" fmla="*/ 1135 h 789361"/>
                  <a:gd name="connsiteX52" fmla="*/ 976713 w 1011961"/>
                  <a:gd name="connsiteY52" fmla="*/ 1135 h 789361"/>
                  <a:gd name="connsiteX53" fmla="*/ 1011961 w 1011961"/>
                  <a:gd name="connsiteY53" fmla="*/ 1135 h 78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011961" h="789361">
                    <a:moveTo>
                      <a:pt x="1011961" y="1135"/>
                    </a:moveTo>
                    <a:lnTo>
                      <a:pt x="1011961" y="5639"/>
                    </a:lnTo>
                    <a:lnTo>
                      <a:pt x="1002977" y="9008"/>
                    </a:lnTo>
                    <a:cubicBezTo>
                      <a:pt x="996823" y="14577"/>
                      <a:pt x="993017" y="22271"/>
                      <a:pt x="993017" y="30770"/>
                    </a:cubicBezTo>
                    <a:lnTo>
                      <a:pt x="993017" y="299869"/>
                    </a:lnTo>
                    <a:lnTo>
                      <a:pt x="982288" y="291858"/>
                    </a:lnTo>
                    <a:cubicBezTo>
                      <a:pt x="960468" y="278516"/>
                      <a:pt x="934165" y="270725"/>
                      <a:pt x="905849" y="270725"/>
                    </a:cubicBezTo>
                    <a:cubicBezTo>
                      <a:pt x="830343" y="270725"/>
                      <a:pt x="769134" y="326125"/>
                      <a:pt x="769134" y="394465"/>
                    </a:cubicBezTo>
                    <a:cubicBezTo>
                      <a:pt x="769134" y="462805"/>
                      <a:pt x="830343" y="518205"/>
                      <a:pt x="905849" y="518205"/>
                    </a:cubicBezTo>
                    <a:cubicBezTo>
                      <a:pt x="934165" y="518205"/>
                      <a:pt x="960468" y="510414"/>
                      <a:pt x="982288" y="497072"/>
                    </a:cubicBezTo>
                    <a:lnTo>
                      <a:pt x="993017" y="489060"/>
                    </a:lnTo>
                    <a:lnTo>
                      <a:pt x="993017" y="758160"/>
                    </a:lnTo>
                    <a:cubicBezTo>
                      <a:pt x="993017" y="766659"/>
                      <a:pt x="996823" y="774353"/>
                      <a:pt x="1002977" y="779923"/>
                    </a:cubicBezTo>
                    <a:lnTo>
                      <a:pt x="1011961" y="783291"/>
                    </a:lnTo>
                    <a:lnTo>
                      <a:pt x="1011961" y="784055"/>
                    </a:lnTo>
                    <a:cubicBezTo>
                      <a:pt x="1011961" y="788225"/>
                      <a:pt x="1011961" y="788225"/>
                      <a:pt x="1011961" y="788225"/>
                    </a:cubicBezTo>
                    <a:cubicBezTo>
                      <a:pt x="744758" y="788225"/>
                      <a:pt x="744758" y="788225"/>
                      <a:pt x="744758" y="788225"/>
                    </a:cubicBezTo>
                    <a:cubicBezTo>
                      <a:pt x="739073" y="788225"/>
                      <a:pt x="739073" y="788225"/>
                      <a:pt x="739073" y="788225"/>
                    </a:cubicBezTo>
                    <a:cubicBezTo>
                      <a:pt x="737936" y="788225"/>
                      <a:pt x="736799" y="789361"/>
                      <a:pt x="736799" y="789361"/>
                    </a:cubicBezTo>
                    <a:cubicBezTo>
                      <a:pt x="725429" y="787089"/>
                      <a:pt x="717470" y="783682"/>
                      <a:pt x="714058" y="776867"/>
                    </a:cubicBezTo>
                    <a:cubicBezTo>
                      <a:pt x="710647" y="771188"/>
                      <a:pt x="710647" y="762102"/>
                      <a:pt x="715195" y="753016"/>
                    </a:cubicBezTo>
                    <a:cubicBezTo>
                      <a:pt x="717470" y="748473"/>
                      <a:pt x="741347" y="698499"/>
                      <a:pt x="741347" y="670105"/>
                    </a:cubicBezTo>
                    <a:cubicBezTo>
                      <a:pt x="741347" y="613316"/>
                      <a:pt x="690181" y="566749"/>
                      <a:pt x="627644" y="566749"/>
                    </a:cubicBezTo>
                    <a:cubicBezTo>
                      <a:pt x="563970" y="566749"/>
                      <a:pt x="512804" y="613316"/>
                      <a:pt x="512804" y="670105"/>
                    </a:cubicBezTo>
                    <a:cubicBezTo>
                      <a:pt x="512804" y="698499"/>
                      <a:pt x="536681" y="748473"/>
                      <a:pt x="538955" y="753016"/>
                    </a:cubicBezTo>
                    <a:cubicBezTo>
                      <a:pt x="542366" y="759831"/>
                      <a:pt x="544640" y="768917"/>
                      <a:pt x="541229" y="776867"/>
                    </a:cubicBezTo>
                    <a:cubicBezTo>
                      <a:pt x="537818" y="782546"/>
                      <a:pt x="529859" y="787089"/>
                      <a:pt x="519626" y="788225"/>
                    </a:cubicBezTo>
                    <a:cubicBezTo>
                      <a:pt x="518489" y="788225"/>
                      <a:pt x="515078" y="788225"/>
                      <a:pt x="511666" y="788225"/>
                    </a:cubicBezTo>
                    <a:cubicBezTo>
                      <a:pt x="276301" y="788225"/>
                      <a:pt x="276301" y="788225"/>
                      <a:pt x="276301" y="788225"/>
                    </a:cubicBezTo>
                    <a:cubicBezTo>
                      <a:pt x="261519" y="788225"/>
                      <a:pt x="261519" y="788225"/>
                      <a:pt x="261519" y="788225"/>
                    </a:cubicBezTo>
                    <a:cubicBezTo>
                      <a:pt x="222860" y="788225"/>
                      <a:pt x="222860" y="788225"/>
                      <a:pt x="222860" y="788225"/>
                    </a:cubicBezTo>
                    <a:cubicBezTo>
                      <a:pt x="222860" y="521319"/>
                      <a:pt x="222860" y="521319"/>
                      <a:pt x="222860" y="521319"/>
                    </a:cubicBezTo>
                    <a:cubicBezTo>
                      <a:pt x="222860" y="514504"/>
                      <a:pt x="222860" y="514504"/>
                      <a:pt x="222860" y="514504"/>
                    </a:cubicBezTo>
                    <a:cubicBezTo>
                      <a:pt x="219449" y="481567"/>
                      <a:pt x="200119" y="459987"/>
                      <a:pt x="172830" y="459987"/>
                    </a:cubicBezTo>
                    <a:cubicBezTo>
                      <a:pt x="163734" y="459987"/>
                      <a:pt x="154638" y="462259"/>
                      <a:pt x="144405" y="466802"/>
                    </a:cubicBezTo>
                    <a:cubicBezTo>
                      <a:pt x="126212" y="475888"/>
                      <a:pt x="90964" y="490653"/>
                      <a:pt x="73908" y="490653"/>
                    </a:cubicBezTo>
                    <a:cubicBezTo>
                      <a:pt x="32975" y="490653"/>
                      <a:pt x="0" y="452037"/>
                      <a:pt x="0" y="405470"/>
                    </a:cubicBezTo>
                    <a:cubicBezTo>
                      <a:pt x="0" y="357768"/>
                      <a:pt x="32975" y="319151"/>
                      <a:pt x="73908" y="319151"/>
                    </a:cubicBezTo>
                    <a:cubicBezTo>
                      <a:pt x="90964" y="319151"/>
                      <a:pt x="126212" y="333916"/>
                      <a:pt x="144405" y="343003"/>
                    </a:cubicBezTo>
                    <a:cubicBezTo>
                      <a:pt x="154638" y="347546"/>
                      <a:pt x="163734" y="349817"/>
                      <a:pt x="171693" y="349817"/>
                    </a:cubicBezTo>
                    <a:cubicBezTo>
                      <a:pt x="198982" y="349817"/>
                      <a:pt x="218312" y="329373"/>
                      <a:pt x="221723" y="297572"/>
                    </a:cubicBezTo>
                    <a:cubicBezTo>
                      <a:pt x="221723" y="297572"/>
                      <a:pt x="221723" y="296436"/>
                      <a:pt x="221723" y="296436"/>
                    </a:cubicBezTo>
                    <a:cubicBezTo>
                      <a:pt x="222860" y="296436"/>
                      <a:pt x="222860" y="296436"/>
                      <a:pt x="222860" y="296436"/>
                    </a:cubicBezTo>
                    <a:cubicBezTo>
                      <a:pt x="222860" y="295300"/>
                      <a:pt x="222860" y="295300"/>
                      <a:pt x="222860" y="295300"/>
                    </a:cubicBezTo>
                    <a:cubicBezTo>
                      <a:pt x="222860" y="294164"/>
                      <a:pt x="222860" y="291893"/>
                      <a:pt x="222860" y="289621"/>
                    </a:cubicBezTo>
                    <a:cubicBezTo>
                      <a:pt x="222860" y="0"/>
                      <a:pt x="222860" y="0"/>
                      <a:pt x="222860" y="0"/>
                    </a:cubicBezTo>
                    <a:cubicBezTo>
                      <a:pt x="239915" y="0"/>
                      <a:pt x="266067" y="1135"/>
                      <a:pt x="269478" y="1135"/>
                    </a:cubicBezTo>
                    <a:cubicBezTo>
                      <a:pt x="375222" y="1135"/>
                      <a:pt x="375222" y="1135"/>
                      <a:pt x="375222" y="1135"/>
                    </a:cubicBezTo>
                    <a:cubicBezTo>
                      <a:pt x="387730" y="1135"/>
                      <a:pt x="387730" y="1135"/>
                      <a:pt x="387730" y="1135"/>
                    </a:cubicBezTo>
                    <a:cubicBezTo>
                      <a:pt x="510529" y="1135"/>
                      <a:pt x="510529" y="1135"/>
                      <a:pt x="510529" y="1135"/>
                    </a:cubicBezTo>
                    <a:cubicBezTo>
                      <a:pt x="736799" y="1135"/>
                      <a:pt x="736799" y="1135"/>
                      <a:pt x="736799" y="1135"/>
                    </a:cubicBezTo>
                    <a:cubicBezTo>
                      <a:pt x="737936" y="1135"/>
                      <a:pt x="737936" y="1135"/>
                      <a:pt x="737936" y="1135"/>
                    </a:cubicBezTo>
                    <a:cubicBezTo>
                      <a:pt x="976713" y="1135"/>
                      <a:pt x="976713" y="1135"/>
                      <a:pt x="976713" y="1135"/>
                    </a:cubicBezTo>
                    <a:cubicBezTo>
                      <a:pt x="1011961" y="1135"/>
                      <a:pt x="1011961" y="1135"/>
                      <a:pt x="1011961" y="1135"/>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noAutofit/>
              </a:bodyPr>
              <a:lstStyle/>
              <a:p>
                <a:endParaRPr lang="id-ID"/>
              </a:p>
            </p:txBody>
          </p:sp>
          <p:sp>
            <p:nvSpPr>
              <p:cNvPr id="12" name="Freeform 11"/>
              <p:cNvSpPr>
                <a:spLocks/>
              </p:cNvSpPr>
              <p:nvPr/>
            </p:nvSpPr>
            <p:spPr bwMode="auto">
              <a:xfrm rot="16200000">
                <a:off x="1695894" y="1966801"/>
                <a:ext cx="1011961" cy="789363"/>
              </a:xfrm>
              <a:custGeom>
                <a:avLst/>
                <a:gdLst>
                  <a:gd name="connsiteX0" fmla="*/ 1011961 w 1011961"/>
                  <a:gd name="connsiteY0" fmla="*/ 1135 h 789361"/>
                  <a:gd name="connsiteX1" fmla="*/ 1011961 w 1011961"/>
                  <a:gd name="connsiteY1" fmla="*/ 5639 h 789361"/>
                  <a:gd name="connsiteX2" fmla="*/ 1002977 w 1011961"/>
                  <a:gd name="connsiteY2" fmla="*/ 9008 h 789361"/>
                  <a:gd name="connsiteX3" fmla="*/ 993017 w 1011961"/>
                  <a:gd name="connsiteY3" fmla="*/ 30770 h 789361"/>
                  <a:gd name="connsiteX4" fmla="*/ 993017 w 1011961"/>
                  <a:gd name="connsiteY4" fmla="*/ 299869 h 789361"/>
                  <a:gd name="connsiteX5" fmla="*/ 982288 w 1011961"/>
                  <a:gd name="connsiteY5" fmla="*/ 291858 h 789361"/>
                  <a:gd name="connsiteX6" fmla="*/ 905849 w 1011961"/>
                  <a:gd name="connsiteY6" fmla="*/ 270725 h 789361"/>
                  <a:gd name="connsiteX7" fmla="*/ 769134 w 1011961"/>
                  <a:gd name="connsiteY7" fmla="*/ 394465 h 789361"/>
                  <a:gd name="connsiteX8" fmla="*/ 905849 w 1011961"/>
                  <a:gd name="connsiteY8" fmla="*/ 518205 h 789361"/>
                  <a:gd name="connsiteX9" fmla="*/ 982288 w 1011961"/>
                  <a:gd name="connsiteY9" fmla="*/ 497072 h 789361"/>
                  <a:gd name="connsiteX10" fmla="*/ 993017 w 1011961"/>
                  <a:gd name="connsiteY10" fmla="*/ 489060 h 789361"/>
                  <a:gd name="connsiteX11" fmla="*/ 993017 w 1011961"/>
                  <a:gd name="connsiteY11" fmla="*/ 758160 h 789361"/>
                  <a:gd name="connsiteX12" fmla="*/ 1002977 w 1011961"/>
                  <a:gd name="connsiteY12" fmla="*/ 779923 h 789361"/>
                  <a:gd name="connsiteX13" fmla="*/ 1011961 w 1011961"/>
                  <a:gd name="connsiteY13" fmla="*/ 783291 h 789361"/>
                  <a:gd name="connsiteX14" fmla="*/ 1011961 w 1011961"/>
                  <a:gd name="connsiteY14" fmla="*/ 784055 h 789361"/>
                  <a:gd name="connsiteX15" fmla="*/ 1011961 w 1011961"/>
                  <a:gd name="connsiteY15" fmla="*/ 788225 h 789361"/>
                  <a:gd name="connsiteX16" fmla="*/ 744758 w 1011961"/>
                  <a:gd name="connsiteY16" fmla="*/ 788225 h 789361"/>
                  <a:gd name="connsiteX17" fmla="*/ 739073 w 1011961"/>
                  <a:gd name="connsiteY17" fmla="*/ 788225 h 789361"/>
                  <a:gd name="connsiteX18" fmla="*/ 736799 w 1011961"/>
                  <a:gd name="connsiteY18" fmla="*/ 789361 h 789361"/>
                  <a:gd name="connsiteX19" fmla="*/ 714058 w 1011961"/>
                  <a:gd name="connsiteY19" fmla="*/ 776867 h 789361"/>
                  <a:gd name="connsiteX20" fmla="*/ 715195 w 1011961"/>
                  <a:gd name="connsiteY20" fmla="*/ 753016 h 789361"/>
                  <a:gd name="connsiteX21" fmla="*/ 741347 w 1011961"/>
                  <a:gd name="connsiteY21" fmla="*/ 670105 h 789361"/>
                  <a:gd name="connsiteX22" fmla="*/ 627644 w 1011961"/>
                  <a:gd name="connsiteY22" fmla="*/ 566749 h 789361"/>
                  <a:gd name="connsiteX23" fmla="*/ 512804 w 1011961"/>
                  <a:gd name="connsiteY23" fmla="*/ 670105 h 789361"/>
                  <a:gd name="connsiteX24" fmla="*/ 538955 w 1011961"/>
                  <a:gd name="connsiteY24" fmla="*/ 753016 h 789361"/>
                  <a:gd name="connsiteX25" fmla="*/ 541229 w 1011961"/>
                  <a:gd name="connsiteY25" fmla="*/ 776867 h 789361"/>
                  <a:gd name="connsiteX26" fmla="*/ 519626 w 1011961"/>
                  <a:gd name="connsiteY26" fmla="*/ 788225 h 789361"/>
                  <a:gd name="connsiteX27" fmla="*/ 511666 w 1011961"/>
                  <a:gd name="connsiteY27" fmla="*/ 788225 h 789361"/>
                  <a:gd name="connsiteX28" fmla="*/ 276301 w 1011961"/>
                  <a:gd name="connsiteY28" fmla="*/ 788225 h 789361"/>
                  <a:gd name="connsiteX29" fmla="*/ 261519 w 1011961"/>
                  <a:gd name="connsiteY29" fmla="*/ 788225 h 789361"/>
                  <a:gd name="connsiteX30" fmla="*/ 222860 w 1011961"/>
                  <a:gd name="connsiteY30" fmla="*/ 788225 h 789361"/>
                  <a:gd name="connsiteX31" fmla="*/ 222860 w 1011961"/>
                  <a:gd name="connsiteY31" fmla="*/ 521319 h 789361"/>
                  <a:gd name="connsiteX32" fmla="*/ 222860 w 1011961"/>
                  <a:gd name="connsiteY32" fmla="*/ 514504 h 789361"/>
                  <a:gd name="connsiteX33" fmla="*/ 172830 w 1011961"/>
                  <a:gd name="connsiteY33" fmla="*/ 459987 h 789361"/>
                  <a:gd name="connsiteX34" fmla="*/ 144405 w 1011961"/>
                  <a:gd name="connsiteY34" fmla="*/ 466802 h 789361"/>
                  <a:gd name="connsiteX35" fmla="*/ 73908 w 1011961"/>
                  <a:gd name="connsiteY35" fmla="*/ 490653 h 789361"/>
                  <a:gd name="connsiteX36" fmla="*/ 0 w 1011961"/>
                  <a:gd name="connsiteY36" fmla="*/ 405470 h 789361"/>
                  <a:gd name="connsiteX37" fmla="*/ 73908 w 1011961"/>
                  <a:gd name="connsiteY37" fmla="*/ 319151 h 789361"/>
                  <a:gd name="connsiteX38" fmla="*/ 144405 w 1011961"/>
                  <a:gd name="connsiteY38" fmla="*/ 343003 h 789361"/>
                  <a:gd name="connsiteX39" fmla="*/ 171693 w 1011961"/>
                  <a:gd name="connsiteY39" fmla="*/ 349817 h 789361"/>
                  <a:gd name="connsiteX40" fmla="*/ 221723 w 1011961"/>
                  <a:gd name="connsiteY40" fmla="*/ 297572 h 789361"/>
                  <a:gd name="connsiteX41" fmla="*/ 221723 w 1011961"/>
                  <a:gd name="connsiteY41" fmla="*/ 296436 h 789361"/>
                  <a:gd name="connsiteX42" fmla="*/ 222860 w 1011961"/>
                  <a:gd name="connsiteY42" fmla="*/ 296436 h 789361"/>
                  <a:gd name="connsiteX43" fmla="*/ 222860 w 1011961"/>
                  <a:gd name="connsiteY43" fmla="*/ 295300 h 789361"/>
                  <a:gd name="connsiteX44" fmla="*/ 222860 w 1011961"/>
                  <a:gd name="connsiteY44" fmla="*/ 289621 h 789361"/>
                  <a:gd name="connsiteX45" fmla="*/ 222860 w 1011961"/>
                  <a:gd name="connsiteY45" fmla="*/ 0 h 789361"/>
                  <a:gd name="connsiteX46" fmla="*/ 269478 w 1011961"/>
                  <a:gd name="connsiteY46" fmla="*/ 1135 h 789361"/>
                  <a:gd name="connsiteX47" fmla="*/ 375222 w 1011961"/>
                  <a:gd name="connsiteY47" fmla="*/ 1135 h 789361"/>
                  <a:gd name="connsiteX48" fmla="*/ 387730 w 1011961"/>
                  <a:gd name="connsiteY48" fmla="*/ 1135 h 789361"/>
                  <a:gd name="connsiteX49" fmla="*/ 510529 w 1011961"/>
                  <a:gd name="connsiteY49" fmla="*/ 1135 h 789361"/>
                  <a:gd name="connsiteX50" fmla="*/ 736799 w 1011961"/>
                  <a:gd name="connsiteY50" fmla="*/ 1135 h 789361"/>
                  <a:gd name="connsiteX51" fmla="*/ 737936 w 1011961"/>
                  <a:gd name="connsiteY51" fmla="*/ 1135 h 789361"/>
                  <a:gd name="connsiteX52" fmla="*/ 976713 w 1011961"/>
                  <a:gd name="connsiteY52" fmla="*/ 1135 h 789361"/>
                  <a:gd name="connsiteX53" fmla="*/ 1011961 w 1011961"/>
                  <a:gd name="connsiteY53" fmla="*/ 1135 h 78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011961" h="789361">
                    <a:moveTo>
                      <a:pt x="1011961" y="1135"/>
                    </a:moveTo>
                    <a:lnTo>
                      <a:pt x="1011961" y="5639"/>
                    </a:lnTo>
                    <a:lnTo>
                      <a:pt x="1002977" y="9008"/>
                    </a:lnTo>
                    <a:cubicBezTo>
                      <a:pt x="996823" y="14577"/>
                      <a:pt x="993017" y="22271"/>
                      <a:pt x="993017" y="30770"/>
                    </a:cubicBezTo>
                    <a:lnTo>
                      <a:pt x="993017" y="299869"/>
                    </a:lnTo>
                    <a:lnTo>
                      <a:pt x="982288" y="291858"/>
                    </a:lnTo>
                    <a:cubicBezTo>
                      <a:pt x="960468" y="278516"/>
                      <a:pt x="934165" y="270725"/>
                      <a:pt x="905849" y="270725"/>
                    </a:cubicBezTo>
                    <a:cubicBezTo>
                      <a:pt x="830343" y="270725"/>
                      <a:pt x="769134" y="326125"/>
                      <a:pt x="769134" y="394465"/>
                    </a:cubicBezTo>
                    <a:cubicBezTo>
                      <a:pt x="769134" y="462805"/>
                      <a:pt x="830343" y="518205"/>
                      <a:pt x="905849" y="518205"/>
                    </a:cubicBezTo>
                    <a:cubicBezTo>
                      <a:pt x="934165" y="518205"/>
                      <a:pt x="960468" y="510414"/>
                      <a:pt x="982288" y="497072"/>
                    </a:cubicBezTo>
                    <a:lnTo>
                      <a:pt x="993017" y="489060"/>
                    </a:lnTo>
                    <a:lnTo>
                      <a:pt x="993017" y="758160"/>
                    </a:lnTo>
                    <a:cubicBezTo>
                      <a:pt x="993017" y="766659"/>
                      <a:pt x="996823" y="774353"/>
                      <a:pt x="1002977" y="779923"/>
                    </a:cubicBezTo>
                    <a:lnTo>
                      <a:pt x="1011961" y="783291"/>
                    </a:lnTo>
                    <a:lnTo>
                      <a:pt x="1011961" y="784055"/>
                    </a:lnTo>
                    <a:cubicBezTo>
                      <a:pt x="1011961" y="788225"/>
                      <a:pt x="1011961" y="788225"/>
                      <a:pt x="1011961" y="788225"/>
                    </a:cubicBezTo>
                    <a:cubicBezTo>
                      <a:pt x="744758" y="788225"/>
                      <a:pt x="744758" y="788225"/>
                      <a:pt x="744758" y="788225"/>
                    </a:cubicBezTo>
                    <a:cubicBezTo>
                      <a:pt x="739073" y="788225"/>
                      <a:pt x="739073" y="788225"/>
                      <a:pt x="739073" y="788225"/>
                    </a:cubicBezTo>
                    <a:cubicBezTo>
                      <a:pt x="737936" y="788225"/>
                      <a:pt x="736799" y="789361"/>
                      <a:pt x="736799" y="789361"/>
                    </a:cubicBezTo>
                    <a:cubicBezTo>
                      <a:pt x="725429" y="787089"/>
                      <a:pt x="717470" y="783682"/>
                      <a:pt x="714058" y="776867"/>
                    </a:cubicBezTo>
                    <a:cubicBezTo>
                      <a:pt x="710647" y="771188"/>
                      <a:pt x="710647" y="762102"/>
                      <a:pt x="715195" y="753016"/>
                    </a:cubicBezTo>
                    <a:cubicBezTo>
                      <a:pt x="717470" y="748473"/>
                      <a:pt x="741347" y="698499"/>
                      <a:pt x="741347" y="670105"/>
                    </a:cubicBezTo>
                    <a:cubicBezTo>
                      <a:pt x="741347" y="613316"/>
                      <a:pt x="690181" y="566749"/>
                      <a:pt x="627644" y="566749"/>
                    </a:cubicBezTo>
                    <a:cubicBezTo>
                      <a:pt x="563970" y="566749"/>
                      <a:pt x="512804" y="613316"/>
                      <a:pt x="512804" y="670105"/>
                    </a:cubicBezTo>
                    <a:cubicBezTo>
                      <a:pt x="512804" y="698499"/>
                      <a:pt x="536681" y="748473"/>
                      <a:pt x="538955" y="753016"/>
                    </a:cubicBezTo>
                    <a:cubicBezTo>
                      <a:pt x="542366" y="759831"/>
                      <a:pt x="544640" y="768917"/>
                      <a:pt x="541229" y="776867"/>
                    </a:cubicBezTo>
                    <a:cubicBezTo>
                      <a:pt x="537818" y="782546"/>
                      <a:pt x="529859" y="787089"/>
                      <a:pt x="519626" y="788225"/>
                    </a:cubicBezTo>
                    <a:cubicBezTo>
                      <a:pt x="518489" y="788225"/>
                      <a:pt x="515078" y="788225"/>
                      <a:pt x="511666" y="788225"/>
                    </a:cubicBezTo>
                    <a:cubicBezTo>
                      <a:pt x="276301" y="788225"/>
                      <a:pt x="276301" y="788225"/>
                      <a:pt x="276301" y="788225"/>
                    </a:cubicBezTo>
                    <a:cubicBezTo>
                      <a:pt x="261519" y="788225"/>
                      <a:pt x="261519" y="788225"/>
                      <a:pt x="261519" y="788225"/>
                    </a:cubicBezTo>
                    <a:cubicBezTo>
                      <a:pt x="222860" y="788225"/>
                      <a:pt x="222860" y="788225"/>
                      <a:pt x="222860" y="788225"/>
                    </a:cubicBezTo>
                    <a:cubicBezTo>
                      <a:pt x="222860" y="521319"/>
                      <a:pt x="222860" y="521319"/>
                      <a:pt x="222860" y="521319"/>
                    </a:cubicBezTo>
                    <a:cubicBezTo>
                      <a:pt x="222860" y="514504"/>
                      <a:pt x="222860" y="514504"/>
                      <a:pt x="222860" y="514504"/>
                    </a:cubicBezTo>
                    <a:cubicBezTo>
                      <a:pt x="219449" y="481567"/>
                      <a:pt x="200119" y="459987"/>
                      <a:pt x="172830" y="459987"/>
                    </a:cubicBezTo>
                    <a:cubicBezTo>
                      <a:pt x="163734" y="459987"/>
                      <a:pt x="154638" y="462259"/>
                      <a:pt x="144405" y="466802"/>
                    </a:cubicBezTo>
                    <a:cubicBezTo>
                      <a:pt x="126212" y="475888"/>
                      <a:pt x="90964" y="490653"/>
                      <a:pt x="73908" y="490653"/>
                    </a:cubicBezTo>
                    <a:cubicBezTo>
                      <a:pt x="32975" y="490653"/>
                      <a:pt x="0" y="452037"/>
                      <a:pt x="0" y="405470"/>
                    </a:cubicBezTo>
                    <a:cubicBezTo>
                      <a:pt x="0" y="357768"/>
                      <a:pt x="32975" y="319151"/>
                      <a:pt x="73908" y="319151"/>
                    </a:cubicBezTo>
                    <a:cubicBezTo>
                      <a:pt x="90964" y="319151"/>
                      <a:pt x="126212" y="333916"/>
                      <a:pt x="144405" y="343003"/>
                    </a:cubicBezTo>
                    <a:cubicBezTo>
                      <a:pt x="154638" y="347546"/>
                      <a:pt x="163734" y="349817"/>
                      <a:pt x="171693" y="349817"/>
                    </a:cubicBezTo>
                    <a:cubicBezTo>
                      <a:pt x="198982" y="349817"/>
                      <a:pt x="218312" y="329373"/>
                      <a:pt x="221723" y="297572"/>
                    </a:cubicBezTo>
                    <a:cubicBezTo>
                      <a:pt x="221723" y="297572"/>
                      <a:pt x="221723" y="296436"/>
                      <a:pt x="221723" y="296436"/>
                    </a:cubicBezTo>
                    <a:cubicBezTo>
                      <a:pt x="222860" y="296436"/>
                      <a:pt x="222860" y="296436"/>
                      <a:pt x="222860" y="296436"/>
                    </a:cubicBezTo>
                    <a:cubicBezTo>
                      <a:pt x="222860" y="295300"/>
                      <a:pt x="222860" y="295300"/>
                      <a:pt x="222860" y="295300"/>
                    </a:cubicBezTo>
                    <a:cubicBezTo>
                      <a:pt x="222860" y="294164"/>
                      <a:pt x="222860" y="291893"/>
                      <a:pt x="222860" y="289621"/>
                    </a:cubicBezTo>
                    <a:cubicBezTo>
                      <a:pt x="222860" y="0"/>
                      <a:pt x="222860" y="0"/>
                      <a:pt x="222860" y="0"/>
                    </a:cubicBezTo>
                    <a:cubicBezTo>
                      <a:pt x="239915" y="0"/>
                      <a:pt x="266067" y="1135"/>
                      <a:pt x="269478" y="1135"/>
                    </a:cubicBezTo>
                    <a:cubicBezTo>
                      <a:pt x="375222" y="1135"/>
                      <a:pt x="375222" y="1135"/>
                      <a:pt x="375222" y="1135"/>
                    </a:cubicBezTo>
                    <a:cubicBezTo>
                      <a:pt x="387730" y="1135"/>
                      <a:pt x="387730" y="1135"/>
                      <a:pt x="387730" y="1135"/>
                    </a:cubicBezTo>
                    <a:cubicBezTo>
                      <a:pt x="510529" y="1135"/>
                      <a:pt x="510529" y="1135"/>
                      <a:pt x="510529" y="1135"/>
                    </a:cubicBezTo>
                    <a:cubicBezTo>
                      <a:pt x="736799" y="1135"/>
                      <a:pt x="736799" y="1135"/>
                      <a:pt x="736799" y="1135"/>
                    </a:cubicBezTo>
                    <a:cubicBezTo>
                      <a:pt x="737936" y="1135"/>
                      <a:pt x="737936" y="1135"/>
                      <a:pt x="737936" y="1135"/>
                    </a:cubicBezTo>
                    <a:cubicBezTo>
                      <a:pt x="976713" y="1135"/>
                      <a:pt x="976713" y="1135"/>
                      <a:pt x="976713" y="1135"/>
                    </a:cubicBezTo>
                    <a:cubicBezTo>
                      <a:pt x="1011961" y="1135"/>
                      <a:pt x="1011961" y="1135"/>
                      <a:pt x="1011961" y="113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noAutofit/>
              </a:bodyPr>
              <a:lstStyle/>
              <a:p>
                <a:endParaRPr lang="id-ID"/>
              </a:p>
            </p:txBody>
          </p:sp>
          <p:sp>
            <p:nvSpPr>
              <p:cNvPr id="13" name="Freeform 12"/>
              <p:cNvSpPr/>
              <p:nvPr/>
            </p:nvSpPr>
            <p:spPr>
              <a:xfrm>
                <a:off x="1815819" y="2683609"/>
                <a:ext cx="789363" cy="1011959"/>
              </a:xfrm>
              <a:custGeom>
                <a:avLst/>
                <a:gdLst>
                  <a:gd name="connsiteX0" fmla="*/ 1136 w 789363"/>
                  <a:gd name="connsiteY0" fmla="*/ 0 h 1011959"/>
                  <a:gd name="connsiteX1" fmla="*/ 9663 w 789363"/>
                  <a:gd name="connsiteY1" fmla="*/ 0 h 1011959"/>
                  <a:gd name="connsiteX2" fmla="*/ 30776 w 789363"/>
                  <a:gd name="connsiteY2" fmla="*/ 9662 h 1011959"/>
                  <a:gd name="connsiteX3" fmla="*/ 299873 w 789363"/>
                  <a:gd name="connsiteY3" fmla="*/ 9662 h 1011959"/>
                  <a:gd name="connsiteX4" fmla="*/ 291861 w 789363"/>
                  <a:gd name="connsiteY4" fmla="*/ 20390 h 1011959"/>
                  <a:gd name="connsiteX5" fmla="*/ 270729 w 789363"/>
                  <a:gd name="connsiteY5" fmla="*/ 96829 h 1011959"/>
                  <a:gd name="connsiteX6" fmla="*/ 394467 w 789363"/>
                  <a:gd name="connsiteY6" fmla="*/ 233545 h 1011959"/>
                  <a:gd name="connsiteX7" fmla="*/ 518206 w 789363"/>
                  <a:gd name="connsiteY7" fmla="*/ 96829 h 1011959"/>
                  <a:gd name="connsiteX8" fmla="*/ 497073 w 789363"/>
                  <a:gd name="connsiteY8" fmla="*/ 20390 h 1011959"/>
                  <a:gd name="connsiteX9" fmla="*/ 489062 w 789363"/>
                  <a:gd name="connsiteY9" fmla="*/ 9662 h 1011959"/>
                  <a:gd name="connsiteX10" fmla="*/ 758158 w 789363"/>
                  <a:gd name="connsiteY10" fmla="*/ 9662 h 1011959"/>
                  <a:gd name="connsiteX11" fmla="*/ 779271 w 789363"/>
                  <a:gd name="connsiteY11" fmla="*/ 0 h 1011959"/>
                  <a:gd name="connsiteX12" fmla="*/ 784057 w 789363"/>
                  <a:gd name="connsiteY12" fmla="*/ 0 h 1011959"/>
                  <a:gd name="connsiteX13" fmla="*/ 788227 w 789363"/>
                  <a:gd name="connsiteY13" fmla="*/ 0 h 1011959"/>
                  <a:gd name="connsiteX14" fmla="*/ 788227 w 789363"/>
                  <a:gd name="connsiteY14" fmla="*/ 267203 h 1011959"/>
                  <a:gd name="connsiteX15" fmla="*/ 788227 w 789363"/>
                  <a:gd name="connsiteY15" fmla="*/ 272888 h 1011959"/>
                  <a:gd name="connsiteX16" fmla="*/ 789363 w 789363"/>
                  <a:gd name="connsiteY16" fmla="*/ 275162 h 1011959"/>
                  <a:gd name="connsiteX17" fmla="*/ 776870 w 789363"/>
                  <a:gd name="connsiteY17" fmla="*/ 297903 h 1011959"/>
                  <a:gd name="connsiteX18" fmla="*/ 753018 w 789363"/>
                  <a:gd name="connsiteY18" fmla="*/ 296766 h 1011959"/>
                  <a:gd name="connsiteX19" fmla="*/ 670107 w 789363"/>
                  <a:gd name="connsiteY19" fmla="*/ 270614 h 1011959"/>
                  <a:gd name="connsiteX20" fmla="*/ 566751 w 789363"/>
                  <a:gd name="connsiteY20" fmla="*/ 384317 h 1011959"/>
                  <a:gd name="connsiteX21" fmla="*/ 670107 w 789363"/>
                  <a:gd name="connsiteY21" fmla="*/ 499157 h 1011959"/>
                  <a:gd name="connsiteX22" fmla="*/ 753018 w 789363"/>
                  <a:gd name="connsiteY22" fmla="*/ 473006 h 1011959"/>
                  <a:gd name="connsiteX23" fmla="*/ 776870 w 789363"/>
                  <a:gd name="connsiteY23" fmla="*/ 470732 h 1011959"/>
                  <a:gd name="connsiteX24" fmla="*/ 788227 w 789363"/>
                  <a:gd name="connsiteY24" fmla="*/ 492335 h 1011959"/>
                  <a:gd name="connsiteX25" fmla="*/ 788227 w 789363"/>
                  <a:gd name="connsiteY25" fmla="*/ 500295 h 1011959"/>
                  <a:gd name="connsiteX26" fmla="*/ 788227 w 789363"/>
                  <a:gd name="connsiteY26" fmla="*/ 735660 h 1011959"/>
                  <a:gd name="connsiteX27" fmla="*/ 788227 w 789363"/>
                  <a:gd name="connsiteY27" fmla="*/ 750442 h 1011959"/>
                  <a:gd name="connsiteX28" fmla="*/ 788227 w 789363"/>
                  <a:gd name="connsiteY28" fmla="*/ 789101 h 1011959"/>
                  <a:gd name="connsiteX29" fmla="*/ 521320 w 789363"/>
                  <a:gd name="connsiteY29" fmla="*/ 789101 h 1011959"/>
                  <a:gd name="connsiteX30" fmla="*/ 514506 w 789363"/>
                  <a:gd name="connsiteY30" fmla="*/ 789101 h 1011959"/>
                  <a:gd name="connsiteX31" fmla="*/ 459989 w 789363"/>
                  <a:gd name="connsiteY31" fmla="*/ 839130 h 1011959"/>
                  <a:gd name="connsiteX32" fmla="*/ 466803 w 789363"/>
                  <a:gd name="connsiteY32" fmla="*/ 867556 h 1011959"/>
                  <a:gd name="connsiteX33" fmla="*/ 490655 w 789363"/>
                  <a:gd name="connsiteY33" fmla="*/ 938052 h 1011959"/>
                  <a:gd name="connsiteX34" fmla="*/ 405471 w 789363"/>
                  <a:gd name="connsiteY34" fmla="*/ 1011959 h 1011959"/>
                  <a:gd name="connsiteX35" fmla="*/ 319153 w 789363"/>
                  <a:gd name="connsiteY35" fmla="*/ 938052 h 1011959"/>
                  <a:gd name="connsiteX36" fmla="*/ 343004 w 789363"/>
                  <a:gd name="connsiteY36" fmla="*/ 867556 h 1011959"/>
                  <a:gd name="connsiteX37" fmla="*/ 349819 w 789363"/>
                  <a:gd name="connsiteY37" fmla="*/ 840267 h 1011959"/>
                  <a:gd name="connsiteX38" fmla="*/ 297573 w 789363"/>
                  <a:gd name="connsiteY38" fmla="*/ 790238 h 1011959"/>
                  <a:gd name="connsiteX39" fmla="*/ 296437 w 789363"/>
                  <a:gd name="connsiteY39" fmla="*/ 790238 h 1011959"/>
                  <a:gd name="connsiteX40" fmla="*/ 296437 w 789363"/>
                  <a:gd name="connsiteY40" fmla="*/ 789101 h 1011959"/>
                  <a:gd name="connsiteX41" fmla="*/ 295301 w 789363"/>
                  <a:gd name="connsiteY41" fmla="*/ 789101 h 1011959"/>
                  <a:gd name="connsiteX42" fmla="*/ 289623 w 789363"/>
                  <a:gd name="connsiteY42" fmla="*/ 789101 h 1011959"/>
                  <a:gd name="connsiteX43" fmla="*/ 0 w 789363"/>
                  <a:gd name="connsiteY43" fmla="*/ 789101 h 1011959"/>
                  <a:gd name="connsiteX44" fmla="*/ 1136 w 789363"/>
                  <a:gd name="connsiteY44" fmla="*/ 742482 h 1011959"/>
                  <a:gd name="connsiteX45" fmla="*/ 1136 w 789363"/>
                  <a:gd name="connsiteY45" fmla="*/ 636738 h 1011959"/>
                  <a:gd name="connsiteX46" fmla="*/ 1136 w 789363"/>
                  <a:gd name="connsiteY46" fmla="*/ 624231 h 1011959"/>
                  <a:gd name="connsiteX47" fmla="*/ 1136 w 789363"/>
                  <a:gd name="connsiteY47" fmla="*/ 501432 h 1011959"/>
                  <a:gd name="connsiteX48" fmla="*/ 1136 w 789363"/>
                  <a:gd name="connsiteY48" fmla="*/ 275162 h 1011959"/>
                  <a:gd name="connsiteX49" fmla="*/ 1136 w 789363"/>
                  <a:gd name="connsiteY49" fmla="*/ 274025 h 1011959"/>
                  <a:gd name="connsiteX50" fmla="*/ 1136 w 789363"/>
                  <a:gd name="connsiteY50" fmla="*/ 35248 h 1011959"/>
                  <a:gd name="connsiteX51" fmla="*/ 1136 w 789363"/>
                  <a:gd name="connsiteY51" fmla="*/ 0 h 101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89363" h="1011959">
                    <a:moveTo>
                      <a:pt x="1136" y="0"/>
                    </a:moveTo>
                    <a:lnTo>
                      <a:pt x="9663" y="0"/>
                    </a:lnTo>
                    <a:lnTo>
                      <a:pt x="30776" y="9662"/>
                    </a:lnTo>
                    <a:lnTo>
                      <a:pt x="299873" y="9662"/>
                    </a:lnTo>
                    <a:lnTo>
                      <a:pt x="291861" y="20390"/>
                    </a:lnTo>
                    <a:cubicBezTo>
                      <a:pt x="278519" y="42210"/>
                      <a:pt x="270729" y="68515"/>
                      <a:pt x="270729" y="96829"/>
                    </a:cubicBezTo>
                    <a:cubicBezTo>
                      <a:pt x="270729" y="172335"/>
                      <a:pt x="326128" y="233545"/>
                      <a:pt x="394467" y="233545"/>
                    </a:cubicBezTo>
                    <a:cubicBezTo>
                      <a:pt x="462806" y="233545"/>
                      <a:pt x="518206" y="172335"/>
                      <a:pt x="518206" y="96829"/>
                    </a:cubicBezTo>
                    <a:cubicBezTo>
                      <a:pt x="518206" y="68515"/>
                      <a:pt x="510415" y="42210"/>
                      <a:pt x="497073" y="20390"/>
                    </a:cubicBezTo>
                    <a:lnTo>
                      <a:pt x="489062" y="9662"/>
                    </a:lnTo>
                    <a:lnTo>
                      <a:pt x="758158" y="9662"/>
                    </a:lnTo>
                    <a:lnTo>
                      <a:pt x="779271" y="0"/>
                    </a:lnTo>
                    <a:lnTo>
                      <a:pt x="784057" y="0"/>
                    </a:lnTo>
                    <a:cubicBezTo>
                      <a:pt x="788227" y="0"/>
                      <a:pt x="788227" y="0"/>
                      <a:pt x="788227" y="0"/>
                    </a:cubicBezTo>
                    <a:cubicBezTo>
                      <a:pt x="788227" y="267203"/>
                      <a:pt x="788227" y="267203"/>
                      <a:pt x="788227" y="267203"/>
                    </a:cubicBezTo>
                    <a:cubicBezTo>
                      <a:pt x="788227" y="272888"/>
                      <a:pt x="788227" y="272888"/>
                      <a:pt x="788227" y="272888"/>
                    </a:cubicBezTo>
                    <a:cubicBezTo>
                      <a:pt x="788227" y="274025"/>
                      <a:pt x="789363" y="275162"/>
                      <a:pt x="789363" y="275162"/>
                    </a:cubicBezTo>
                    <a:cubicBezTo>
                      <a:pt x="787092" y="286532"/>
                      <a:pt x="783684" y="294492"/>
                      <a:pt x="776870" y="297903"/>
                    </a:cubicBezTo>
                    <a:cubicBezTo>
                      <a:pt x="771191" y="301314"/>
                      <a:pt x="762105" y="301314"/>
                      <a:pt x="753018" y="296766"/>
                    </a:cubicBezTo>
                    <a:cubicBezTo>
                      <a:pt x="748475" y="294492"/>
                      <a:pt x="698501" y="270614"/>
                      <a:pt x="670107" y="270614"/>
                    </a:cubicBezTo>
                    <a:cubicBezTo>
                      <a:pt x="613318" y="270614"/>
                      <a:pt x="566751" y="321780"/>
                      <a:pt x="566751" y="384317"/>
                    </a:cubicBezTo>
                    <a:cubicBezTo>
                      <a:pt x="566751" y="447991"/>
                      <a:pt x="613318" y="499157"/>
                      <a:pt x="670107" y="499157"/>
                    </a:cubicBezTo>
                    <a:cubicBezTo>
                      <a:pt x="698501" y="499157"/>
                      <a:pt x="748475" y="475280"/>
                      <a:pt x="753018" y="473006"/>
                    </a:cubicBezTo>
                    <a:cubicBezTo>
                      <a:pt x="759833" y="469595"/>
                      <a:pt x="768919" y="467321"/>
                      <a:pt x="776870" y="470732"/>
                    </a:cubicBezTo>
                    <a:cubicBezTo>
                      <a:pt x="782549" y="474143"/>
                      <a:pt x="787092" y="482102"/>
                      <a:pt x="788227" y="492335"/>
                    </a:cubicBezTo>
                    <a:cubicBezTo>
                      <a:pt x="788227" y="493472"/>
                      <a:pt x="788227" y="496883"/>
                      <a:pt x="788227" y="500295"/>
                    </a:cubicBezTo>
                    <a:cubicBezTo>
                      <a:pt x="788227" y="735660"/>
                      <a:pt x="788227" y="735660"/>
                      <a:pt x="788227" y="735660"/>
                    </a:cubicBezTo>
                    <a:cubicBezTo>
                      <a:pt x="788227" y="750442"/>
                      <a:pt x="788227" y="750442"/>
                      <a:pt x="788227" y="750442"/>
                    </a:cubicBezTo>
                    <a:cubicBezTo>
                      <a:pt x="788227" y="789101"/>
                      <a:pt x="788227" y="789101"/>
                      <a:pt x="788227" y="789101"/>
                    </a:cubicBezTo>
                    <a:cubicBezTo>
                      <a:pt x="521320" y="789101"/>
                      <a:pt x="521320" y="789101"/>
                      <a:pt x="521320" y="789101"/>
                    </a:cubicBezTo>
                    <a:cubicBezTo>
                      <a:pt x="514506" y="789101"/>
                      <a:pt x="514506" y="789101"/>
                      <a:pt x="514506" y="789101"/>
                    </a:cubicBezTo>
                    <a:cubicBezTo>
                      <a:pt x="481568" y="792512"/>
                      <a:pt x="459989" y="811841"/>
                      <a:pt x="459989" y="839130"/>
                    </a:cubicBezTo>
                    <a:cubicBezTo>
                      <a:pt x="459989" y="848226"/>
                      <a:pt x="462260" y="857323"/>
                      <a:pt x="466803" y="867556"/>
                    </a:cubicBezTo>
                    <a:cubicBezTo>
                      <a:pt x="475889" y="885749"/>
                      <a:pt x="490655" y="920997"/>
                      <a:pt x="490655" y="938052"/>
                    </a:cubicBezTo>
                    <a:cubicBezTo>
                      <a:pt x="490655" y="978985"/>
                      <a:pt x="452038" y="1011959"/>
                      <a:pt x="405471" y="1011959"/>
                    </a:cubicBezTo>
                    <a:cubicBezTo>
                      <a:pt x="357769" y="1011959"/>
                      <a:pt x="319153" y="978985"/>
                      <a:pt x="319153" y="938052"/>
                    </a:cubicBezTo>
                    <a:cubicBezTo>
                      <a:pt x="319153" y="920997"/>
                      <a:pt x="333918" y="885749"/>
                      <a:pt x="343004" y="867556"/>
                    </a:cubicBezTo>
                    <a:cubicBezTo>
                      <a:pt x="347547" y="857323"/>
                      <a:pt x="349819" y="848226"/>
                      <a:pt x="349819" y="840267"/>
                    </a:cubicBezTo>
                    <a:cubicBezTo>
                      <a:pt x="349819" y="812978"/>
                      <a:pt x="329375" y="793649"/>
                      <a:pt x="297573" y="790238"/>
                    </a:cubicBezTo>
                    <a:cubicBezTo>
                      <a:pt x="297573" y="790238"/>
                      <a:pt x="296437" y="790238"/>
                      <a:pt x="296437" y="790238"/>
                    </a:cubicBezTo>
                    <a:cubicBezTo>
                      <a:pt x="296437" y="789101"/>
                      <a:pt x="296437" y="789101"/>
                      <a:pt x="296437" y="789101"/>
                    </a:cubicBezTo>
                    <a:cubicBezTo>
                      <a:pt x="295301" y="789101"/>
                      <a:pt x="295301" y="789101"/>
                      <a:pt x="295301" y="789101"/>
                    </a:cubicBezTo>
                    <a:cubicBezTo>
                      <a:pt x="294166" y="789101"/>
                      <a:pt x="291894" y="789101"/>
                      <a:pt x="289623" y="789101"/>
                    </a:cubicBezTo>
                    <a:cubicBezTo>
                      <a:pt x="0" y="789101"/>
                      <a:pt x="0" y="789101"/>
                      <a:pt x="0" y="789101"/>
                    </a:cubicBezTo>
                    <a:cubicBezTo>
                      <a:pt x="0" y="772045"/>
                      <a:pt x="1136" y="745894"/>
                      <a:pt x="1136" y="742482"/>
                    </a:cubicBezTo>
                    <a:cubicBezTo>
                      <a:pt x="1136" y="636738"/>
                      <a:pt x="1136" y="636738"/>
                      <a:pt x="1136" y="636738"/>
                    </a:cubicBezTo>
                    <a:cubicBezTo>
                      <a:pt x="1136" y="624231"/>
                      <a:pt x="1136" y="624231"/>
                      <a:pt x="1136" y="624231"/>
                    </a:cubicBezTo>
                    <a:cubicBezTo>
                      <a:pt x="1136" y="501432"/>
                      <a:pt x="1136" y="501432"/>
                      <a:pt x="1136" y="501432"/>
                    </a:cubicBezTo>
                    <a:cubicBezTo>
                      <a:pt x="1136" y="275162"/>
                      <a:pt x="1136" y="275162"/>
                      <a:pt x="1136" y="275162"/>
                    </a:cubicBezTo>
                    <a:cubicBezTo>
                      <a:pt x="1136" y="274025"/>
                      <a:pt x="1136" y="274025"/>
                      <a:pt x="1136" y="274025"/>
                    </a:cubicBezTo>
                    <a:cubicBezTo>
                      <a:pt x="1136" y="35248"/>
                      <a:pt x="1136" y="35248"/>
                      <a:pt x="1136" y="35248"/>
                    </a:cubicBezTo>
                    <a:cubicBezTo>
                      <a:pt x="1136" y="0"/>
                      <a:pt x="1136" y="0"/>
                      <a:pt x="113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Rectangle 13"/>
              <p:cNvSpPr/>
              <p:nvPr/>
            </p:nvSpPr>
            <p:spPr>
              <a:xfrm>
                <a:off x="2066127" y="1876291"/>
                <a:ext cx="318923" cy="322882"/>
              </a:xfrm>
              <a:prstGeom prst="rect">
                <a:avLst/>
              </a:prstGeom>
              <a:solidFill>
                <a:schemeClr val="accent1"/>
              </a:solidFill>
              <a:ln w="571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6" name="Freeform 5"/>
            <p:cNvSpPr/>
            <p:nvPr/>
          </p:nvSpPr>
          <p:spPr>
            <a:xfrm>
              <a:off x="1746776" y="1902264"/>
              <a:ext cx="871676" cy="255137"/>
            </a:xfrm>
            <a:custGeom>
              <a:avLst/>
              <a:gdLst>
                <a:gd name="connsiteX0" fmla="*/ 26433 w 677599"/>
                <a:gd name="connsiteY0" fmla="*/ 0 h 198331"/>
                <a:gd name="connsiteX1" fmla="*/ 651165 w 677599"/>
                <a:gd name="connsiteY1" fmla="*/ 0 h 198331"/>
                <a:gd name="connsiteX2" fmla="*/ 677599 w 677599"/>
                <a:gd name="connsiteY2" fmla="*/ 26433 h 198331"/>
                <a:gd name="connsiteX3" fmla="*/ 677599 w 677599"/>
                <a:gd name="connsiteY3" fmla="*/ 198331 h 198331"/>
                <a:gd name="connsiteX4" fmla="*/ 0 w 677599"/>
                <a:gd name="connsiteY4" fmla="*/ 198331 h 198331"/>
                <a:gd name="connsiteX5" fmla="*/ 0 w 677599"/>
                <a:gd name="connsiteY5" fmla="*/ 26433 h 198331"/>
                <a:gd name="connsiteX6" fmla="*/ 26433 w 677599"/>
                <a:gd name="connsiteY6" fmla="*/ 0 h 198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7599" h="198331">
                  <a:moveTo>
                    <a:pt x="26433" y="0"/>
                  </a:moveTo>
                  <a:lnTo>
                    <a:pt x="651165" y="0"/>
                  </a:lnTo>
                  <a:cubicBezTo>
                    <a:pt x="665764" y="0"/>
                    <a:pt x="677599" y="11835"/>
                    <a:pt x="677599" y="26433"/>
                  </a:cubicBezTo>
                  <a:lnTo>
                    <a:pt x="677599" y="198331"/>
                  </a:lnTo>
                  <a:lnTo>
                    <a:pt x="0" y="198331"/>
                  </a:lnTo>
                  <a:lnTo>
                    <a:pt x="0" y="26433"/>
                  </a:lnTo>
                  <a:cubicBezTo>
                    <a:pt x="0" y="11835"/>
                    <a:pt x="11835" y="0"/>
                    <a:pt x="26433"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p:cNvSpPr/>
            <p:nvPr/>
          </p:nvSpPr>
          <p:spPr>
            <a:xfrm>
              <a:off x="1746774" y="2185964"/>
              <a:ext cx="871678" cy="91899"/>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p:cNvSpPr txBox="1"/>
          <p:nvPr/>
        </p:nvSpPr>
        <p:spPr>
          <a:xfrm>
            <a:off x="3702119" y="3187413"/>
            <a:ext cx="1731504" cy="954107"/>
          </a:xfrm>
          <a:prstGeom prst="rect">
            <a:avLst/>
          </a:prstGeom>
          <a:noFill/>
        </p:spPr>
        <p:txBody>
          <a:bodyPr wrap="square" rtlCol="0">
            <a:spAutoFit/>
          </a:bodyPr>
          <a:lstStyle/>
          <a:p>
            <a:pPr algn="just"/>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vi-VN" sz="1400" dirty="0">
                <a:solidFill>
                  <a:schemeClr val="tx1">
                    <a:lumMod val="50000"/>
                    <a:lumOff val="50000"/>
                  </a:schemeClr>
                </a:solidFill>
              </a:rPr>
              <a:t>  </a:t>
            </a:r>
            <a:r>
              <a:rPr lang="en-US" sz="1400" dirty="0" err="1">
                <a:solidFill>
                  <a:schemeClr val="tx1">
                    <a:lumMod val="50000"/>
                    <a:lumOff val="50000"/>
                  </a:schemeClr>
                </a:solidFill>
              </a:rPr>
              <a:t>Donec</a:t>
            </a:r>
            <a:r>
              <a:rPr lang="en-US" sz="1400" dirty="0">
                <a:solidFill>
                  <a:schemeClr val="tx1">
                    <a:lumMod val="50000"/>
                    <a:lumOff val="50000"/>
                  </a:schemeClr>
                </a:solidFill>
              </a:rPr>
              <a:t> </a:t>
            </a:r>
            <a:r>
              <a:rPr lang="en-US" sz="1400" dirty="0" err="1">
                <a:solidFill>
                  <a:schemeClr val="tx1">
                    <a:lumMod val="50000"/>
                    <a:lumOff val="50000"/>
                  </a:schemeClr>
                </a:solidFill>
              </a:rPr>
              <a:t>luctus</a:t>
            </a:r>
            <a:r>
              <a:rPr lang="en-US" sz="1400" dirty="0">
                <a:solidFill>
                  <a:schemeClr val="tx1">
                    <a:lumMod val="50000"/>
                    <a:lumOff val="50000"/>
                  </a:schemeClr>
                </a:solidFill>
              </a:rPr>
              <a:t> </a:t>
            </a:r>
            <a:r>
              <a:rPr lang="en-US" sz="1400" dirty="0" err="1">
                <a:solidFill>
                  <a:schemeClr val="tx1">
                    <a:lumMod val="50000"/>
                    <a:lumOff val="50000"/>
                  </a:schemeClr>
                </a:solidFill>
              </a:rPr>
              <a:t>nibh</a:t>
            </a:r>
            <a:r>
              <a:rPr lang="en-US" sz="1400" dirty="0">
                <a:solidFill>
                  <a:schemeClr val="tx1">
                    <a:lumMod val="50000"/>
                    <a:lumOff val="50000"/>
                  </a:schemeClr>
                </a:solidFill>
              </a:rPr>
              <a:t> sit </a:t>
            </a:r>
            <a:r>
              <a:rPr lang="en-US" sz="1400" dirty="0" err="1">
                <a:solidFill>
                  <a:schemeClr val="tx1">
                    <a:lumMod val="50000"/>
                    <a:lumOff val="50000"/>
                  </a:schemeClr>
                </a:solidFill>
              </a:rPr>
              <a:t>amet</a:t>
            </a:r>
            <a:endParaRPr lang="en-US" sz="1400" dirty="0">
              <a:solidFill>
                <a:schemeClr val="tx1">
                  <a:lumMod val="50000"/>
                  <a:lumOff val="50000"/>
                </a:schemeClr>
              </a:solidFill>
            </a:endParaRPr>
          </a:p>
        </p:txBody>
      </p:sp>
      <p:sp>
        <p:nvSpPr>
          <p:cNvPr id="17" name="TextBox 16"/>
          <p:cNvSpPr txBox="1"/>
          <p:nvPr/>
        </p:nvSpPr>
        <p:spPr>
          <a:xfrm>
            <a:off x="3689240" y="2913323"/>
            <a:ext cx="1184940" cy="369332"/>
          </a:xfrm>
          <a:prstGeom prst="rect">
            <a:avLst/>
          </a:prstGeom>
          <a:noFill/>
        </p:spPr>
        <p:txBody>
          <a:bodyPr wrap="none" rtlCol="0">
            <a:spAutoFit/>
          </a:bodyPr>
          <a:lstStyle/>
          <a:p>
            <a:r>
              <a:rPr lang="vi-VN" dirty="0">
                <a:solidFill>
                  <a:schemeClr val="tx1">
                    <a:lumMod val="65000"/>
                    <a:lumOff val="35000"/>
                  </a:schemeClr>
                </a:solidFill>
                <a:latin typeface="+mj-lt"/>
              </a:rPr>
              <a:t>Timeline</a:t>
            </a:r>
            <a:r>
              <a:rPr lang="en-US" dirty="0">
                <a:solidFill>
                  <a:schemeClr val="tx1">
                    <a:lumMod val="65000"/>
                    <a:lumOff val="35000"/>
                  </a:schemeClr>
                </a:solidFill>
                <a:latin typeface="+mj-lt"/>
              </a:rPr>
              <a:t> 1</a:t>
            </a:r>
          </a:p>
        </p:txBody>
      </p:sp>
      <p:sp>
        <p:nvSpPr>
          <p:cNvPr id="18" name="TextBox 17"/>
          <p:cNvSpPr txBox="1"/>
          <p:nvPr/>
        </p:nvSpPr>
        <p:spPr>
          <a:xfrm>
            <a:off x="5458932" y="4574632"/>
            <a:ext cx="1731504" cy="954107"/>
          </a:xfrm>
          <a:prstGeom prst="rect">
            <a:avLst/>
          </a:prstGeom>
          <a:noFill/>
        </p:spPr>
        <p:txBody>
          <a:bodyPr wrap="square" rtlCol="0">
            <a:spAutoFit/>
          </a:bodyPr>
          <a:lstStyle/>
          <a:p>
            <a:pPr algn="just"/>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vi-VN" sz="1400" dirty="0">
                <a:solidFill>
                  <a:schemeClr val="tx1">
                    <a:lumMod val="50000"/>
                    <a:lumOff val="50000"/>
                  </a:schemeClr>
                </a:solidFill>
              </a:rPr>
              <a:t>  </a:t>
            </a:r>
            <a:r>
              <a:rPr lang="en-US" sz="1400" dirty="0" err="1">
                <a:solidFill>
                  <a:schemeClr val="tx1">
                    <a:lumMod val="50000"/>
                    <a:lumOff val="50000"/>
                  </a:schemeClr>
                </a:solidFill>
              </a:rPr>
              <a:t>Donec</a:t>
            </a:r>
            <a:r>
              <a:rPr lang="en-US" sz="1400" dirty="0">
                <a:solidFill>
                  <a:schemeClr val="tx1">
                    <a:lumMod val="50000"/>
                    <a:lumOff val="50000"/>
                  </a:schemeClr>
                </a:solidFill>
              </a:rPr>
              <a:t> </a:t>
            </a:r>
            <a:r>
              <a:rPr lang="en-US" sz="1400" dirty="0" err="1">
                <a:solidFill>
                  <a:schemeClr val="tx1">
                    <a:lumMod val="50000"/>
                    <a:lumOff val="50000"/>
                  </a:schemeClr>
                </a:solidFill>
              </a:rPr>
              <a:t>luctus</a:t>
            </a:r>
            <a:r>
              <a:rPr lang="en-US" sz="1400" dirty="0">
                <a:solidFill>
                  <a:schemeClr val="tx1">
                    <a:lumMod val="50000"/>
                    <a:lumOff val="50000"/>
                  </a:schemeClr>
                </a:solidFill>
              </a:rPr>
              <a:t> </a:t>
            </a:r>
            <a:r>
              <a:rPr lang="en-US" sz="1400" dirty="0" err="1">
                <a:solidFill>
                  <a:schemeClr val="tx1">
                    <a:lumMod val="50000"/>
                    <a:lumOff val="50000"/>
                  </a:schemeClr>
                </a:solidFill>
              </a:rPr>
              <a:t>nibh</a:t>
            </a:r>
            <a:r>
              <a:rPr lang="en-US" sz="1400" dirty="0">
                <a:solidFill>
                  <a:schemeClr val="tx1">
                    <a:lumMod val="50000"/>
                    <a:lumOff val="50000"/>
                  </a:schemeClr>
                </a:solidFill>
              </a:rPr>
              <a:t> sit </a:t>
            </a:r>
            <a:r>
              <a:rPr lang="en-US" sz="1400" dirty="0" err="1">
                <a:solidFill>
                  <a:schemeClr val="tx1">
                    <a:lumMod val="50000"/>
                    <a:lumOff val="50000"/>
                  </a:schemeClr>
                </a:solidFill>
              </a:rPr>
              <a:t>amet</a:t>
            </a:r>
            <a:endParaRPr lang="en-US" sz="1400" dirty="0">
              <a:solidFill>
                <a:schemeClr val="tx1">
                  <a:lumMod val="50000"/>
                  <a:lumOff val="50000"/>
                </a:schemeClr>
              </a:solidFill>
            </a:endParaRPr>
          </a:p>
        </p:txBody>
      </p:sp>
      <p:sp>
        <p:nvSpPr>
          <p:cNvPr id="19" name="TextBox 18"/>
          <p:cNvSpPr txBox="1"/>
          <p:nvPr/>
        </p:nvSpPr>
        <p:spPr>
          <a:xfrm>
            <a:off x="5446053" y="4300542"/>
            <a:ext cx="1184940" cy="369332"/>
          </a:xfrm>
          <a:prstGeom prst="rect">
            <a:avLst/>
          </a:prstGeom>
          <a:noFill/>
        </p:spPr>
        <p:txBody>
          <a:bodyPr wrap="none" rtlCol="0">
            <a:spAutoFit/>
          </a:bodyPr>
          <a:lstStyle/>
          <a:p>
            <a:r>
              <a:rPr lang="vi-VN" dirty="0">
                <a:solidFill>
                  <a:schemeClr val="tx1">
                    <a:lumMod val="65000"/>
                    <a:lumOff val="35000"/>
                  </a:schemeClr>
                </a:solidFill>
                <a:latin typeface="+mj-lt"/>
              </a:rPr>
              <a:t>Timeline</a:t>
            </a:r>
            <a:r>
              <a:rPr lang="en-US" dirty="0">
                <a:solidFill>
                  <a:schemeClr val="tx1">
                    <a:lumMod val="65000"/>
                    <a:lumOff val="35000"/>
                  </a:schemeClr>
                </a:solidFill>
                <a:latin typeface="+mj-lt"/>
              </a:rPr>
              <a:t> 2</a:t>
            </a:r>
          </a:p>
        </p:txBody>
      </p:sp>
      <p:sp>
        <p:nvSpPr>
          <p:cNvPr id="20" name="TextBox 19"/>
          <p:cNvSpPr txBox="1"/>
          <p:nvPr/>
        </p:nvSpPr>
        <p:spPr>
          <a:xfrm>
            <a:off x="6795751" y="2026562"/>
            <a:ext cx="1731504" cy="954107"/>
          </a:xfrm>
          <a:prstGeom prst="rect">
            <a:avLst/>
          </a:prstGeom>
          <a:noFill/>
        </p:spPr>
        <p:txBody>
          <a:bodyPr wrap="square" rtlCol="0">
            <a:spAutoFit/>
          </a:bodyPr>
          <a:lstStyle/>
          <a:p>
            <a:pPr algn="just"/>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vi-VN" sz="1400" dirty="0">
                <a:solidFill>
                  <a:schemeClr val="tx1">
                    <a:lumMod val="50000"/>
                    <a:lumOff val="50000"/>
                  </a:schemeClr>
                </a:solidFill>
              </a:rPr>
              <a:t>  </a:t>
            </a:r>
            <a:r>
              <a:rPr lang="en-US" sz="1400" dirty="0" err="1">
                <a:solidFill>
                  <a:schemeClr val="tx1">
                    <a:lumMod val="50000"/>
                    <a:lumOff val="50000"/>
                  </a:schemeClr>
                </a:solidFill>
              </a:rPr>
              <a:t>Donec</a:t>
            </a:r>
            <a:r>
              <a:rPr lang="en-US" sz="1400" dirty="0">
                <a:solidFill>
                  <a:schemeClr val="tx1">
                    <a:lumMod val="50000"/>
                    <a:lumOff val="50000"/>
                  </a:schemeClr>
                </a:solidFill>
              </a:rPr>
              <a:t> </a:t>
            </a:r>
            <a:r>
              <a:rPr lang="en-US" sz="1400" dirty="0" err="1">
                <a:solidFill>
                  <a:schemeClr val="tx1">
                    <a:lumMod val="50000"/>
                    <a:lumOff val="50000"/>
                  </a:schemeClr>
                </a:solidFill>
              </a:rPr>
              <a:t>luctus</a:t>
            </a:r>
            <a:r>
              <a:rPr lang="en-US" sz="1400" dirty="0">
                <a:solidFill>
                  <a:schemeClr val="tx1">
                    <a:lumMod val="50000"/>
                    <a:lumOff val="50000"/>
                  </a:schemeClr>
                </a:solidFill>
              </a:rPr>
              <a:t> </a:t>
            </a:r>
            <a:r>
              <a:rPr lang="en-US" sz="1400" dirty="0" err="1">
                <a:solidFill>
                  <a:schemeClr val="tx1">
                    <a:lumMod val="50000"/>
                    <a:lumOff val="50000"/>
                  </a:schemeClr>
                </a:solidFill>
              </a:rPr>
              <a:t>nibh</a:t>
            </a:r>
            <a:r>
              <a:rPr lang="en-US" sz="1400" dirty="0">
                <a:solidFill>
                  <a:schemeClr val="tx1">
                    <a:lumMod val="50000"/>
                    <a:lumOff val="50000"/>
                  </a:schemeClr>
                </a:solidFill>
              </a:rPr>
              <a:t> sit </a:t>
            </a:r>
            <a:r>
              <a:rPr lang="en-US" sz="1400" dirty="0" err="1">
                <a:solidFill>
                  <a:schemeClr val="tx1">
                    <a:lumMod val="50000"/>
                    <a:lumOff val="50000"/>
                  </a:schemeClr>
                </a:solidFill>
              </a:rPr>
              <a:t>amet</a:t>
            </a:r>
            <a:endParaRPr lang="en-US" sz="1400" dirty="0">
              <a:solidFill>
                <a:schemeClr val="tx1">
                  <a:lumMod val="50000"/>
                  <a:lumOff val="50000"/>
                </a:schemeClr>
              </a:solidFill>
            </a:endParaRPr>
          </a:p>
        </p:txBody>
      </p:sp>
      <p:sp>
        <p:nvSpPr>
          <p:cNvPr id="21" name="TextBox 20"/>
          <p:cNvSpPr txBox="1"/>
          <p:nvPr/>
        </p:nvSpPr>
        <p:spPr>
          <a:xfrm>
            <a:off x="6782872" y="1752472"/>
            <a:ext cx="1184940" cy="369332"/>
          </a:xfrm>
          <a:prstGeom prst="rect">
            <a:avLst/>
          </a:prstGeom>
          <a:noFill/>
        </p:spPr>
        <p:txBody>
          <a:bodyPr wrap="none" rtlCol="0">
            <a:spAutoFit/>
          </a:bodyPr>
          <a:lstStyle/>
          <a:p>
            <a:r>
              <a:rPr lang="vi-VN" dirty="0">
                <a:solidFill>
                  <a:schemeClr val="tx1">
                    <a:lumMod val="65000"/>
                    <a:lumOff val="35000"/>
                  </a:schemeClr>
                </a:solidFill>
                <a:latin typeface="+mj-lt"/>
              </a:rPr>
              <a:t>Timeline</a:t>
            </a:r>
            <a:r>
              <a:rPr lang="en-US" dirty="0">
                <a:solidFill>
                  <a:schemeClr val="tx1">
                    <a:lumMod val="65000"/>
                    <a:lumOff val="35000"/>
                  </a:schemeClr>
                </a:solidFill>
                <a:latin typeface="+mj-lt"/>
              </a:rPr>
              <a:t> 3</a:t>
            </a:r>
          </a:p>
        </p:txBody>
      </p:sp>
      <p:sp>
        <p:nvSpPr>
          <p:cNvPr id="22" name="TextBox 21"/>
          <p:cNvSpPr txBox="1"/>
          <p:nvPr/>
        </p:nvSpPr>
        <p:spPr>
          <a:xfrm>
            <a:off x="8705749" y="3948454"/>
            <a:ext cx="1731504" cy="954107"/>
          </a:xfrm>
          <a:prstGeom prst="rect">
            <a:avLst/>
          </a:prstGeom>
          <a:noFill/>
        </p:spPr>
        <p:txBody>
          <a:bodyPr wrap="square" rtlCol="0">
            <a:spAutoFit/>
          </a:bodyPr>
          <a:lstStyle/>
          <a:p>
            <a:pPr algn="just"/>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vi-VN" sz="1400" dirty="0">
                <a:solidFill>
                  <a:schemeClr val="tx1">
                    <a:lumMod val="50000"/>
                    <a:lumOff val="50000"/>
                  </a:schemeClr>
                </a:solidFill>
              </a:rPr>
              <a:t>  </a:t>
            </a:r>
            <a:r>
              <a:rPr lang="en-US" sz="1400" dirty="0" err="1">
                <a:solidFill>
                  <a:schemeClr val="tx1">
                    <a:lumMod val="50000"/>
                    <a:lumOff val="50000"/>
                  </a:schemeClr>
                </a:solidFill>
              </a:rPr>
              <a:t>Donec</a:t>
            </a:r>
            <a:r>
              <a:rPr lang="en-US" sz="1400" dirty="0">
                <a:solidFill>
                  <a:schemeClr val="tx1">
                    <a:lumMod val="50000"/>
                    <a:lumOff val="50000"/>
                  </a:schemeClr>
                </a:solidFill>
              </a:rPr>
              <a:t> </a:t>
            </a:r>
            <a:r>
              <a:rPr lang="en-US" sz="1400" dirty="0" err="1">
                <a:solidFill>
                  <a:schemeClr val="tx1">
                    <a:lumMod val="50000"/>
                    <a:lumOff val="50000"/>
                  </a:schemeClr>
                </a:solidFill>
              </a:rPr>
              <a:t>luctus</a:t>
            </a:r>
            <a:r>
              <a:rPr lang="en-US" sz="1400" dirty="0">
                <a:solidFill>
                  <a:schemeClr val="tx1">
                    <a:lumMod val="50000"/>
                    <a:lumOff val="50000"/>
                  </a:schemeClr>
                </a:solidFill>
              </a:rPr>
              <a:t> </a:t>
            </a:r>
            <a:r>
              <a:rPr lang="en-US" sz="1400" dirty="0" err="1">
                <a:solidFill>
                  <a:schemeClr val="tx1">
                    <a:lumMod val="50000"/>
                    <a:lumOff val="50000"/>
                  </a:schemeClr>
                </a:solidFill>
              </a:rPr>
              <a:t>nibh</a:t>
            </a:r>
            <a:r>
              <a:rPr lang="en-US" sz="1400" dirty="0">
                <a:solidFill>
                  <a:schemeClr val="tx1">
                    <a:lumMod val="50000"/>
                    <a:lumOff val="50000"/>
                  </a:schemeClr>
                </a:solidFill>
              </a:rPr>
              <a:t> sit </a:t>
            </a:r>
            <a:r>
              <a:rPr lang="en-US" sz="1400" dirty="0" err="1">
                <a:solidFill>
                  <a:schemeClr val="tx1">
                    <a:lumMod val="50000"/>
                    <a:lumOff val="50000"/>
                  </a:schemeClr>
                </a:solidFill>
              </a:rPr>
              <a:t>amet</a:t>
            </a:r>
            <a:endParaRPr lang="en-US" sz="1400" dirty="0">
              <a:solidFill>
                <a:schemeClr val="tx1">
                  <a:lumMod val="50000"/>
                  <a:lumOff val="50000"/>
                </a:schemeClr>
              </a:solidFill>
            </a:endParaRPr>
          </a:p>
        </p:txBody>
      </p:sp>
      <p:sp>
        <p:nvSpPr>
          <p:cNvPr id="23" name="TextBox 22"/>
          <p:cNvSpPr txBox="1"/>
          <p:nvPr/>
        </p:nvSpPr>
        <p:spPr>
          <a:xfrm>
            <a:off x="8692870" y="3674364"/>
            <a:ext cx="1184940" cy="369332"/>
          </a:xfrm>
          <a:prstGeom prst="rect">
            <a:avLst/>
          </a:prstGeom>
          <a:noFill/>
        </p:spPr>
        <p:txBody>
          <a:bodyPr wrap="none" rtlCol="0">
            <a:spAutoFit/>
          </a:bodyPr>
          <a:lstStyle/>
          <a:p>
            <a:r>
              <a:rPr lang="vi-VN" dirty="0">
                <a:solidFill>
                  <a:schemeClr val="tx1">
                    <a:lumMod val="65000"/>
                    <a:lumOff val="35000"/>
                  </a:schemeClr>
                </a:solidFill>
                <a:latin typeface="+mj-lt"/>
              </a:rPr>
              <a:t>Timeline</a:t>
            </a:r>
            <a:r>
              <a:rPr lang="en-US" dirty="0">
                <a:solidFill>
                  <a:schemeClr val="tx1">
                    <a:lumMod val="65000"/>
                    <a:lumOff val="35000"/>
                  </a:schemeClr>
                </a:solidFill>
                <a:latin typeface="+mj-lt"/>
              </a:rPr>
              <a:t> 4</a:t>
            </a:r>
          </a:p>
        </p:txBody>
      </p:sp>
      <p:sp>
        <p:nvSpPr>
          <p:cNvPr id="24" name="TextBox 23"/>
          <p:cNvSpPr txBox="1"/>
          <p:nvPr/>
        </p:nvSpPr>
        <p:spPr>
          <a:xfrm>
            <a:off x="9286341" y="6104634"/>
            <a:ext cx="1090363" cy="369332"/>
          </a:xfrm>
          <a:prstGeom prst="rect">
            <a:avLst/>
          </a:prstGeom>
          <a:noFill/>
        </p:spPr>
        <p:txBody>
          <a:bodyPr wrap="none" rtlCol="0">
            <a:spAutoFit/>
          </a:bodyPr>
          <a:lstStyle/>
          <a:p>
            <a:r>
              <a:rPr lang="vi-VN" dirty="0">
                <a:solidFill>
                  <a:schemeClr val="tx1">
                    <a:lumMod val="65000"/>
                    <a:lumOff val="35000"/>
                  </a:schemeClr>
                </a:solidFill>
                <a:latin typeface="+mj-lt"/>
              </a:rPr>
              <a:t>TIMELINE</a:t>
            </a:r>
            <a:endParaRPr lang="en-US" dirty="0">
              <a:solidFill>
                <a:schemeClr val="tx1">
                  <a:lumMod val="65000"/>
                  <a:lumOff val="35000"/>
                </a:schemeClr>
              </a:solidFill>
              <a:latin typeface="+mj-lt"/>
            </a:endParaRPr>
          </a:p>
        </p:txBody>
      </p:sp>
      <p:grpSp>
        <p:nvGrpSpPr>
          <p:cNvPr id="25" name="Group 24"/>
          <p:cNvGrpSpPr/>
          <p:nvPr/>
        </p:nvGrpSpPr>
        <p:grpSpPr>
          <a:xfrm>
            <a:off x="7245031" y="3508514"/>
            <a:ext cx="2608312" cy="2570988"/>
            <a:chOff x="7245031" y="3508514"/>
            <a:chExt cx="2608312" cy="2570988"/>
          </a:xfrm>
        </p:grpSpPr>
        <p:cxnSp>
          <p:nvCxnSpPr>
            <p:cNvPr id="26" name="Straight Connector 25"/>
            <p:cNvCxnSpPr/>
            <p:nvPr/>
          </p:nvCxnSpPr>
          <p:spPr>
            <a:xfrm>
              <a:off x="7324412" y="3508514"/>
              <a:ext cx="0" cy="1674253"/>
            </a:xfrm>
            <a:prstGeom prst="line">
              <a:avLst/>
            </a:prstGeom>
            <a:ln w="285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7324412" y="5182767"/>
              <a:ext cx="2421228" cy="0"/>
            </a:xfrm>
            <a:prstGeom prst="line">
              <a:avLst/>
            </a:prstGeom>
            <a:ln w="285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9745640" y="5182767"/>
              <a:ext cx="0" cy="888643"/>
            </a:xfrm>
            <a:prstGeom prst="line">
              <a:avLst/>
            </a:prstGeom>
            <a:ln w="285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29" name="Oval 28"/>
            <p:cNvSpPr/>
            <p:nvPr/>
          </p:nvSpPr>
          <p:spPr>
            <a:xfrm>
              <a:off x="9637936" y="5864095"/>
              <a:ext cx="215407" cy="215407"/>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7245031" y="5103387"/>
              <a:ext cx="158760" cy="158760"/>
            </a:xfrm>
            <a:prstGeom prst="ellipse">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p:cNvGrpSpPr/>
          <p:nvPr/>
        </p:nvGrpSpPr>
        <p:grpSpPr>
          <a:xfrm>
            <a:off x="5828355" y="3276187"/>
            <a:ext cx="1264237" cy="1005059"/>
            <a:chOff x="5828355" y="3276187"/>
            <a:chExt cx="1264237" cy="1005059"/>
          </a:xfrm>
        </p:grpSpPr>
        <p:cxnSp>
          <p:nvCxnSpPr>
            <p:cNvPr id="32" name="Straight Connector 31"/>
            <p:cNvCxnSpPr/>
            <p:nvPr/>
          </p:nvCxnSpPr>
          <p:spPr>
            <a:xfrm flipV="1">
              <a:off x="5907736" y="3355568"/>
              <a:ext cx="0" cy="925678"/>
            </a:xfrm>
            <a:prstGeom prst="line">
              <a:avLst/>
            </a:prstGeom>
            <a:ln w="285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5907736" y="3355568"/>
              <a:ext cx="1184856" cy="0"/>
            </a:xfrm>
            <a:prstGeom prst="line">
              <a:avLst/>
            </a:prstGeom>
            <a:ln w="285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5828355" y="3276187"/>
              <a:ext cx="158760" cy="15876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p:cNvGrpSpPr/>
          <p:nvPr/>
        </p:nvGrpSpPr>
        <p:grpSpPr>
          <a:xfrm>
            <a:off x="4038190" y="4603218"/>
            <a:ext cx="1637726" cy="1457421"/>
            <a:chOff x="4038190" y="4603218"/>
            <a:chExt cx="1637726" cy="1457421"/>
          </a:xfrm>
        </p:grpSpPr>
        <p:cxnSp>
          <p:nvCxnSpPr>
            <p:cNvPr id="36" name="Straight Connector 35"/>
            <p:cNvCxnSpPr/>
            <p:nvPr/>
          </p:nvCxnSpPr>
          <p:spPr>
            <a:xfrm>
              <a:off x="4117573" y="4603218"/>
              <a:ext cx="0" cy="1378040"/>
            </a:xfrm>
            <a:prstGeom prst="line">
              <a:avLst/>
            </a:prstGeom>
            <a:ln w="285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117573" y="5981258"/>
              <a:ext cx="1558343" cy="0"/>
            </a:xfrm>
            <a:prstGeom prst="line">
              <a:avLst/>
            </a:prstGeom>
            <a:ln w="285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4038190" y="5901879"/>
              <a:ext cx="158760" cy="15876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p:cNvGrpSpPr/>
          <p:nvPr/>
        </p:nvGrpSpPr>
        <p:grpSpPr>
          <a:xfrm>
            <a:off x="2214657" y="4259378"/>
            <a:ext cx="295914" cy="295914"/>
            <a:chOff x="8216107" y="2577307"/>
            <a:chExt cx="464344" cy="464344"/>
          </a:xfrm>
          <a:solidFill>
            <a:schemeClr val="bg1"/>
          </a:solidFill>
        </p:grpSpPr>
        <p:sp>
          <p:nvSpPr>
            <p:cNvPr id="40" name="AutoShape 52"/>
            <p:cNvSpPr>
              <a:spLocks/>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1" name="AutoShape 53"/>
            <p:cNvSpPr>
              <a:spLocks/>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2" name="AutoShape 54"/>
            <p:cNvSpPr>
              <a:spLocks/>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3" name="AutoShape 55"/>
            <p:cNvSpPr>
              <a:spLocks/>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44" name="AutoShape 59"/>
          <p:cNvSpPr>
            <a:spLocks/>
          </p:cNvSpPr>
          <p:nvPr/>
        </p:nvSpPr>
        <p:spPr bwMode="auto">
          <a:xfrm>
            <a:off x="2236119" y="2555692"/>
            <a:ext cx="276661" cy="27618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45" name="Group 44"/>
          <p:cNvGrpSpPr/>
          <p:nvPr/>
        </p:nvGrpSpPr>
        <p:grpSpPr>
          <a:xfrm>
            <a:off x="2238327" y="3453649"/>
            <a:ext cx="272244" cy="272244"/>
            <a:chOff x="2969179" y="1134173"/>
            <a:chExt cx="305776" cy="305776"/>
          </a:xfrm>
          <a:solidFill>
            <a:schemeClr val="bg1"/>
          </a:solidFill>
        </p:grpSpPr>
        <p:sp>
          <p:nvSpPr>
            <p:cNvPr id="46" name="AutoShape 126"/>
            <p:cNvSpPr>
              <a:spLocks/>
            </p:cNvSpPr>
            <p:nvPr/>
          </p:nvSpPr>
          <p:spPr bwMode="auto">
            <a:xfrm>
              <a:off x="2969179" y="1134173"/>
              <a:ext cx="305776" cy="3057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7" name="AutoShape 127"/>
            <p:cNvSpPr>
              <a:spLocks/>
            </p:cNvSpPr>
            <p:nvPr/>
          </p:nvSpPr>
          <p:spPr bwMode="auto">
            <a:xfrm>
              <a:off x="3088288" y="1162606"/>
              <a:ext cx="72132" cy="716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8" name="Group 47"/>
          <p:cNvGrpSpPr/>
          <p:nvPr/>
        </p:nvGrpSpPr>
        <p:grpSpPr>
          <a:xfrm>
            <a:off x="2222094" y="5089535"/>
            <a:ext cx="289549" cy="226194"/>
            <a:chOff x="2581275" y="1710532"/>
            <a:chExt cx="464344" cy="362744"/>
          </a:xfrm>
          <a:solidFill>
            <a:schemeClr val="bg1"/>
          </a:solidFill>
        </p:grpSpPr>
        <p:sp>
          <p:nvSpPr>
            <p:cNvPr id="49" name="AutoShape 140"/>
            <p:cNvSpPr>
              <a:spLocks/>
            </p:cNvSpPr>
            <p:nvPr/>
          </p:nvSpPr>
          <p:spPr bwMode="auto">
            <a:xfrm>
              <a:off x="2639219" y="1768475"/>
              <a:ext cx="290513" cy="235744"/>
            </a:xfrm>
            <a:custGeom>
              <a:avLst/>
              <a:gdLst>
                <a:gd name="T0" fmla="+- 0 10800 376"/>
                <a:gd name="T1" fmla="*/ T0 w 20848"/>
                <a:gd name="T2" fmla="*/ 10800 h 21600"/>
                <a:gd name="T3" fmla="+- 0 10800 376"/>
                <a:gd name="T4" fmla="*/ T3 w 20848"/>
                <a:gd name="T5" fmla="*/ 10800 h 21600"/>
                <a:gd name="T6" fmla="+- 0 10800 376"/>
                <a:gd name="T7" fmla="*/ T6 w 20848"/>
                <a:gd name="T8" fmla="*/ 10800 h 21600"/>
                <a:gd name="T9" fmla="+- 0 10800 376"/>
                <a:gd name="T10" fmla="*/ T9 w 20848"/>
                <a:gd name="T11" fmla="*/ 10800 h 21600"/>
              </a:gdLst>
              <a:ahLst/>
              <a:cxnLst>
                <a:cxn ang="0">
                  <a:pos x="T1" y="T2"/>
                </a:cxn>
                <a:cxn ang="0">
                  <a:pos x="T4" y="T5"/>
                </a:cxn>
                <a:cxn ang="0">
                  <a:pos x="T7" y="T8"/>
                </a:cxn>
                <a:cxn ang="0">
                  <a:pos x="T10" y="T11"/>
                </a:cxn>
              </a:cxnLst>
              <a:rect l="0" t="0" r="r" b="b"/>
              <a:pathLst>
                <a:path w="20848" h="21600">
                  <a:moveTo>
                    <a:pt x="18728" y="19178"/>
                  </a:moveTo>
                  <a:cubicBezTo>
                    <a:pt x="13191" y="20631"/>
                    <a:pt x="7654" y="20631"/>
                    <a:pt x="2118" y="19178"/>
                  </a:cubicBezTo>
                  <a:cubicBezTo>
                    <a:pt x="678" y="13592"/>
                    <a:pt x="678" y="8008"/>
                    <a:pt x="2118" y="2421"/>
                  </a:cubicBezTo>
                  <a:cubicBezTo>
                    <a:pt x="7654" y="968"/>
                    <a:pt x="13191" y="968"/>
                    <a:pt x="18728" y="2421"/>
                  </a:cubicBezTo>
                  <a:cubicBezTo>
                    <a:pt x="20168" y="8008"/>
                    <a:pt x="20168" y="13592"/>
                    <a:pt x="18728" y="19178"/>
                  </a:cubicBezTo>
                  <a:moveTo>
                    <a:pt x="18938" y="1116"/>
                  </a:moveTo>
                  <a:cubicBezTo>
                    <a:pt x="16114" y="375"/>
                    <a:pt x="13249" y="0"/>
                    <a:pt x="10423" y="0"/>
                  </a:cubicBezTo>
                  <a:cubicBezTo>
                    <a:pt x="7597" y="0"/>
                    <a:pt x="4732" y="375"/>
                    <a:pt x="1908" y="1116"/>
                  </a:cubicBezTo>
                  <a:cubicBezTo>
                    <a:pt x="1543" y="1213"/>
                    <a:pt x="1244" y="1552"/>
                    <a:pt x="1127" y="2004"/>
                  </a:cubicBezTo>
                  <a:cubicBezTo>
                    <a:pt x="-376" y="7841"/>
                    <a:pt x="-376" y="13759"/>
                    <a:pt x="1127" y="19593"/>
                  </a:cubicBezTo>
                  <a:cubicBezTo>
                    <a:pt x="1244" y="20047"/>
                    <a:pt x="1543" y="20386"/>
                    <a:pt x="1908" y="20482"/>
                  </a:cubicBezTo>
                  <a:cubicBezTo>
                    <a:pt x="4732" y="21224"/>
                    <a:pt x="7597" y="21600"/>
                    <a:pt x="10423" y="21600"/>
                  </a:cubicBezTo>
                  <a:cubicBezTo>
                    <a:pt x="13249" y="21600"/>
                    <a:pt x="16114" y="21224"/>
                    <a:pt x="18938" y="20482"/>
                  </a:cubicBezTo>
                  <a:cubicBezTo>
                    <a:pt x="19303" y="20386"/>
                    <a:pt x="19602" y="20047"/>
                    <a:pt x="19719" y="19593"/>
                  </a:cubicBezTo>
                  <a:cubicBezTo>
                    <a:pt x="21223" y="13759"/>
                    <a:pt x="21223" y="7841"/>
                    <a:pt x="19719" y="2004"/>
                  </a:cubicBezTo>
                  <a:cubicBezTo>
                    <a:pt x="19602" y="1552"/>
                    <a:pt x="19303" y="1213"/>
                    <a:pt x="18938" y="1116"/>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0" name="AutoShape 141"/>
            <p:cNvSpPr>
              <a:spLocks/>
            </p:cNvSpPr>
            <p:nvPr/>
          </p:nvSpPr>
          <p:spPr bwMode="auto">
            <a:xfrm>
              <a:off x="2581275" y="1710532"/>
              <a:ext cx="464344" cy="362744"/>
            </a:xfrm>
            <a:custGeom>
              <a:avLst/>
              <a:gdLst>
                <a:gd name="T0" fmla="+- 0 10800 252"/>
                <a:gd name="T1" fmla="*/ T0 w 21096"/>
                <a:gd name="T2" fmla="*/ 10800 h 21600"/>
                <a:gd name="T3" fmla="+- 0 10800 252"/>
                <a:gd name="T4" fmla="*/ T3 w 21096"/>
                <a:gd name="T5" fmla="*/ 10800 h 21600"/>
                <a:gd name="T6" fmla="+- 0 10800 252"/>
                <a:gd name="T7" fmla="*/ T6 w 21096"/>
                <a:gd name="T8" fmla="*/ 10800 h 21600"/>
                <a:gd name="T9" fmla="+- 0 10800 252"/>
                <a:gd name="T10" fmla="*/ T9 w 21096"/>
                <a:gd name="T11" fmla="*/ 10800 h 21600"/>
              </a:gdLst>
              <a:ahLst/>
              <a:cxnLst>
                <a:cxn ang="0">
                  <a:pos x="T1" y="T2"/>
                </a:cxn>
                <a:cxn ang="0">
                  <a:pos x="T4" y="T5"/>
                </a:cxn>
                <a:cxn ang="0">
                  <a:pos x="T7" y="T8"/>
                </a:cxn>
                <a:cxn ang="0">
                  <a:pos x="T10" y="T11"/>
                </a:cxn>
              </a:cxnLst>
              <a:rect l="0" t="0" r="r" b="b"/>
              <a:pathLst>
                <a:path w="21096" h="21600">
                  <a:moveTo>
                    <a:pt x="19056" y="18331"/>
                  </a:moveTo>
                  <a:cubicBezTo>
                    <a:pt x="13383" y="19233"/>
                    <a:pt x="7711" y="19233"/>
                    <a:pt x="2038" y="18331"/>
                  </a:cubicBezTo>
                  <a:cubicBezTo>
                    <a:pt x="1074" y="13022"/>
                    <a:pt x="1074" y="7713"/>
                    <a:pt x="2038" y="2404"/>
                  </a:cubicBezTo>
                  <a:cubicBezTo>
                    <a:pt x="7711" y="1502"/>
                    <a:pt x="13383" y="1502"/>
                    <a:pt x="19056" y="2404"/>
                  </a:cubicBezTo>
                  <a:cubicBezTo>
                    <a:pt x="20021" y="7713"/>
                    <a:pt x="20021" y="13022"/>
                    <a:pt x="19056" y="18331"/>
                  </a:cubicBezTo>
                  <a:moveTo>
                    <a:pt x="20338" y="2005"/>
                  </a:moveTo>
                  <a:cubicBezTo>
                    <a:pt x="20211" y="1301"/>
                    <a:pt x="19762" y="776"/>
                    <a:pt x="19215" y="689"/>
                  </a:cubicBezTo>
                  <a:cubicBezTo>
                    <a:pt x="16339" y="232"/>
                    <a:pt x="13423" y="0"/>
                    <a:pt x="10547" y="0"/>
                  </a:cubicBezTo>
                  <a:cubicBezTo>
                    <a:pt x="7671" y="0"/>
                    <a:pt x="4755" y="232"/>
                    <a:pt x="1879" y="689"/>
                  </a:cubicBezTo>
                  <a:cubicBezTo>
                    <a:pt x="1332" y="776"/>
                    <a:pt x="883" y="1301"/>
                    <a:pt x="756" y="2005"/>
                  </a:cubicBezTo>
                  <a:cubicBezTo>
                    <a:pt x="-252" y="7553"/>
                    <a:pt x="-252" y="13181"/>
                    <a:pt x="756" y="18731"/>
                  </a:cubicBezTo>
                  <a:cubicBezTo>
                    <a:pt x="883" y="19434"/>
                    <a:pt x="1332" y="19959"/>
                    <a:pt x="1879" y="20046"/>
                  </a:cubicBezTo>
                  <a:cubicBezTo>
                    <a:pt x="3265" y="20266"/>
                    <a:pt x="4660" y="20429"/>
                    <a:pt x="6055" y="20544"/>
                  </a:cubicBezTo>
                  <a:cubicBezTo>
                    <a:pt x="5979" y="20606"/>
                    <a:pt x="5931" y="20670"/>
                    <a:pt x="5931" y="20735"/>
                  </a:cubicBezTo>
                  <a:cubicBezTo>
                    <a:pt x="5931" y="21213"/>
                    <a:pt x="7997" y="21599"/>
                    <a:pt x="10547" y="21599"/>
                  </a:cubicBezTo>
                  <a:cubicBezTo>
                    <a:pt x="13097" y="21599"/>
                    <a:pt x="15164" y="21213"/>
                    <a:pt x="15164" y="20735"/>
                  </a:cubicBezTo>
                  <a:cubicBezTo>
                    <a:pt x="15164" y="20670"/>
                    <a:pt x="15115" y="20606"/>
                    <a:pt x="15040" y="20544"/>
                  </a:cubicBezTo>
                  <a:cubicBezTo>
                    <a:pt x="16434" y="20429"/>
                    <a:pt x="17830" y="20266"/>
                    <a:pt x="19215" y="20046"/>
                  </a:cubicBezTo>
                  <a:cubicBezTo>
                    <a:pt x="19762" y="19959"/>
                    <a:pt x="20211" y="19434"/>
                    <a:pt x="20338" y="18731"/>
                  </a:cubicBezTo>
                  <a:cubicBezTo>
                    <a:pt x="21347" y="13181"/>
                    <a:pt x="21347" y="7553"/>
                    <a:pt x="20338" y="2005"/>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1" name="AutoShape 142"/>
            <p:cNvSpPr>
              <a:spLocks/>
            </p:cNvSpPr>
            <p:nvPr/>
          </p:nvSpPr>
          <p:spPr bwMode="auto">
            <a:xfrm>
              <a:off x="2944019" y="1783557"/>
              <a:ext cx="43656" cy="428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7200"/>
                  </a:moveTo>
                  <a:cubicBezTo>
                    <a:pt x="12779" y="7200"/>
                    <a:pt x="14399" y="8820"/>
                    <a:pt x="14399" y="10800"/>
                  </a:cubicBezTo>
                  <a:cubicBezTo>
                    <a:pt x="14399" y="12779"/>
                    <a:pt x="12779" y="14400"/>
                    <a:pt x="10800" y="14400"/>
                  </a:cubicBezTo>
                  <a:cubicBezTo>
                    <a:pt x="8820" y="14400"/>
                    <a:pt x="7199" y="12779"/>
                    <a:pt x="7199" y="10800"/>
                  </a:cubicBezTo>
                  <a:cubicBezTo>
                    <a:pt x="7199" y="8820"/>
                    <a:pt x="8820" y="7200"/>
                    <a:pt x="10800" y="7200"/>
                  </a:cubicBezTo>
                  <a:moveTo>
                    <a:pt x="10800" y="21599"/>
                  </a:moveTo>
                  <a:cubicBezTo>
                    <a:pt x="16762" y="21599"/>
                    <a:pt x="21600" y="16762"/>
                    <a:pt x="21600" y="10800"/>
                  </a:cubicBezTo>
                  <a:cubicBezTo>
                    <a:pt x="21600" y="4837"/>
                    <a:pt x="16762" y="0"/>
                    <a:pt x="10800" y="0"/>
                  </a:cubicBezTo>
                  <a:cubicBezTo>
                    <a:pt x="4837" y="0"/>
                    <a:pt x="0" y="4837"/>
                    <a:pt x="0" y="10800"/>
                  </a:cubicBezTo>
                  <a:cubicBezTo>
                    <a:pt x="0" y="16762"/>
                    <a:pt x="4837" y="21599"/>
                    <a:pt x="10800" y="2159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 name="AutoShape 143"/>
            <p:cNvSpPr>
              <a:spLocks/>
            </p:cNvSpPr>
            <p:nvPr/>
          </p:nvSpPr>
          <p:spPr bwMode="auto">
            <a:xfrm>
              <a:off x="2929732" y="1971675"/>
              <a:ext cx="57944" cy="15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3" name="AutoShape 144"/>
            <p:cNvSpPr>
              <a:spLocks/>
            </p:cNvSpPr>
            <p:nvPr/>
          </p:nvSpPr>
          <p:spPr bwMode="auto">
            <a:xfrm>
              <a:off x="2944019" y="1928019"/>
              <a:ext cx="58738" cy="15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4" name="AutoShape 145"/>
            <p:cNvSpPr>
              <a:spLocks/>
            </p:cNvSpPr>
            <p:nvPr/>
          </p:nvSpPr>
          <p:spPr bwMode="auto">
            <a:xfrm>
              <a:off x="2944019" y="1885157"/>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9" y="0"/>
                  </a:moveTo>
                  <a:lnTo>
                    <a:pt x="2699" y="0"/>
                  </a:lnTo>
                  <a:cubicBezTo>
                    <a:pt x="1210" y="0"/>
                    <a:pt x="0" y="4841"/>
                    <a:pt x="0" y="10800"/>
                  </a:cubicBezTo>
                  <a:cubicBezTo>
                    <a:pt x="0" y="16758"/>
                    <a:pt x="1210" y="21599"/>
                    <a:pt x="2699" y="21599"/>
                  </a:cubicBezTo>
                  <a:lnTo>
                    <a:pt x="18899" y="21599"/>
                  </a:lnTo>
                  <a:cubicBezTo>
                    <a:pt x="20389" y="21599"/>
                    <a:pt x="21600" y="16758"/>
                    <a:pt x="21600" y="10800"/>
                  </a:cubicBezTo>
                  <a:cubicBezTo>
                    <a:pt x="21600" y="4841"/>
                    <a:pt x="20389" y="0"/>
                    <a:pt x="188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5" name="AutoShape 146"/>
            <p:cNvSpPr>
              <a:spLocks/>
            </p:cNvSpPr>
            <p:nvPr/>
          </p:nvSpPr>
          <p:spPr bwMode="auto">
            <a:xfrm>
              <a:off x="2697957" y="1826419"/>
              <a:ext cx="86519" cy="61119"/>
            </a:xfrm>
            <a:custGeom>
              <a:avLst/>
              <a:gdLst>
                <a:gd name="T0" fmla="+- 0 10822 44"/>
                <a:gd name="T1" fmla="*/ T0 w 21556"/>
                <a:gd name="T2" fmla="+- 0 10826 53"/>
                <a:gd name="T3" fmla="*/ 10826 h 21547"/>
                <a:gd name="T4" fmla="+- 0 10822 44"/>
                <a:gd name="T5" fmla="*/ T4 w 21556"/>
                <a:gd name="T6" fmla="+- 0 10826 53"/>
                <a:gd name="T7" fmla="*/ 10826 h 21547"/>
                <a:gd name="T8" fmla="+- 0 10822 44"/>
                <a:gd name="T9" fmla="*/ T8 w 21556"/>
                <a:gd name="T10" fmla="+- 0 10826 53"/>
                <a:gd name="T11" fmla="*/ 10826 h 21547"/>
                <a:gd name="T12" fmla="+- 0 10822 44"/>
                <a:gd name="T13" fmla="*/ T12 w 21556"/>
                <a:gd name="T14" fmla="+- 0 10826 53"/>
                <a:gd name="T15" fmla="*/ 10826 h 21547"/>
              </a:gdLst>
              <a:ahLst/>
              <a:cxnLst>
                <a:cxn ang="0">
                  <a:pos x="T1" y="T3"/>
                </a:cxn>
                <a:cxn ang="0">
                  <a:pos x="T5" y="T7"/>
                </a:cxn>
                <a:cxn ang="0">
                  <a:pos x="T9" y="T11"/>
                </a:cxn>
                <a:cxn ang="0">
                  <a:pos x="T13" y="T15"/>
                </a:cxn>
              </a:cxnLst>
              <a:rect l="0" t="0" r="r" b="b"/>
              <a:pathLst>
                <a:path w="21556" h="21547">
                  <a:moveTo>
                    <a:pt x="19751" y="2"/>
                  </a:moveTo>
                  <a:lnTo>
                    <a:pt x="3200" y="1845"/>
                  </a:lnTo>
                  <a:cubicBezTo>
                    <a:pt x="2215" y="2010"/>
                    <a:pt x="1272" y="3284"/>
                    <a:pt x="1106" y="4676"/>
                  </a:cubicBezTo>
                  <a:lnTo>
                    <a:pt x="1" y="18986"/>
                  </a:lnTo>
                  <a:cubicBezTo>
                    <a:pt x="-44" y="20398"/>
                    <a:pt x="724" y="21547"/>
                    <a:pt x="1712" y="21547"/>
                  </a:cubicBezTo>
                  <a:cubicBezTo>
                    <a:pt x="2698" y="21547"/>
                    <a:pt x="3542" y="20398"/>
                    <a:pt x="3582" y="18978"/>
                  </a:cubicBezTo>
                  <a:lnTo>
                    <a:pt x="4185" y="9251"/>
                  </a:lnTo>
                  <a:cubicBezTo>
                    <a:pt x="4319" y="7849"/>
                    <a:pt x="5235" y="6592"/>
                    <a:pt x="6220" y="6447"/>
                  </a:cubicBezTo>
                  <a:lnTo>
                    <a:pt x="19751" y="5128"/>
                  </a:lnTo>
                  <a:cubicBezTo>
                    <a:pt x="20743" y="5078"/>
                    <a:pt x="21556" y="3884"/>
                    <a:pt x="21556" y="2467"/>
                  </a:cubicBezTo>
                  <a:cubicBezTo>
                    <a:pt x="21556" y="1055"/>
                    <a:pt x="20743" y="-53"/>
                    <a:pt x="19751" y="2"/>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6" name="Oval 55"/>
          <p:cNvSpPr/>
          <p:nvPr/>
        </p:nvSpPr>
        <p:spPr>
          <a:xfrm>
            <a:off x="3862497" y="4196052"/>
            <a:ext cx="510147" cy="5101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rPr>
              <a:t>A</a:t>
            </a:r>
            <a:endParaRPr lang="en-US" dirty="0">
              <a:solidFill>
                <a:schemeClr val="bg1"/>
              </a:solidFill>
            </a:endParaRPr>
          </a:p>
        </p:txBody>
      </p:sp>
      <p:sp>
        <p:nvSpPr>
          <p:cNvPr id="57" name="Oval 56"/>
          <p:cNvSpPr/>
          <p:nvPr/>
        </p:nvSpPr>
        <p:spPr>
          <a:xfrm>
            <a:off x="7069338" y="3100494"/>
            <a:ext cx="510147" cy="5101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rPr>
              <a:t>C</a:t>
            </a:r>
            <a:endParaRPr lang="en-US" dirty="0">
              <a:solidFill>
                <a:schemeClr val="bg1"/>
              </a:solidFill>
            </a:endParaRPr>
          </a:p>
        </p:txBody>
      </p:sp>
      <p:sp>
        <p:nvSpPr>
          <p:cNvPr id="58" name="Oval 57"/>
          <p:cNvSpPr/>
          <p:nvPr/>
        </p:nvSpPr>
        <p:spPr>
          <a:xfrm>
            <a:off x="8741088" y="4927693"/>
            <a:ext cx="510147" cy="5101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rPr>
              <a:t>D</a:t>
            </a:r>
            <a:endParaRPr lang="en-US" dirty="0">
              <a:solidFill>
                <a:schemeClr val="bg1"/>
              </a:solidFill>
            </a:endParaRPr>
          </a:p>
        </p:txBody>
      </p:sp>
      <p:sp>
        <p:nvSpPr>
          <p:cNvPr id="59" name="Rectangle 58"/>
          <p:cNvSpPr/>
          <p:nvPr/>
        </p:nvSpPr>
        <p:spPr>
          <a:xfrm>
            <a:off x="905774" y="1237323"/>
            <a:ext cx="5934977" cy="369332"/>
          </a:xfrm>
          <a:prstGeom prst="rect">
            <a:avLst/>
          </a:prstGeom>
          <a:noFill/>
        </p:spPr>
        <p:txBody>
          <a:bodyPr wrap="square">
            <a:spAutoFit/>
          </a:bodyPr>
          <a:lstStyle/>
          <a:p>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
        <p:nvSpPr>
          <p:cNvPr id="15" name="Oval 14"/>
          <p:cNvSpPr/>
          <p:nvPr/>
        </p:nvSpPr>
        <p:spPr>
          <a:xfrm>
            <a:off x="5636159" y="5726184"/>
            <a:ext cx="510147" cy="5101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rPr>
              <a:t>B</a:t>
            </a:r>
            <a:endParaRPr lang="en-US" dirty="0">
              <a:solidFill>
                <a:schemeClr val="bg1"/>
              </a:solidFill>
            </a:endParaRPr>
          </a:p>
        </p:txBody>
      </p:sp>
    </p:spTree>
    <p:extLst>
      <p:ext uri="{BB962C8B-B14F-4D97-AF65-F5344CB8AC3E}">
        <p14:creationId xmlns:p14="http://schemas.microsoft.com/office/powerpoint/2010/main" val="411819694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barn(outVertical)">
                                      <p:cBhvr>
                                        <p:cTn id="7" dur="500"/>
                                        <p:tgtEl>
                                          <p:spTgt spid="59"/>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 calcmode="lin" valueType="num">
                                      <p:cBhvr>
                                        <p:cTn id="17" dur="500" fill="hold"/>
                                        <p:tgtEl>
                                          <p:spTgt spid="44"/>
                                        </p:tgtEl>
                                        <p:attrNameLst>
                                          <p:attrName>ppt_w</p:attrName>
                                        </p:attrNameLst>
                                      </p:cBhvr>
                                      <p:tavLst>
                                        <p:tav tm="0">
                                          <p:val>
                                            <p:fltVal val="0"/>
                                          </p:val>
                                        </p:tav>
                                        <p:tav tm="100000">
                                          <p:val>
                                            <p:strVal val="#ppt_w"/>
                                          </p:val>
                                        </p:tav>
                                      </p:tavLst>
                                    </p:anim>
                                    <p:anim calcmode="lin" valueType="num">
                                      <p:cBhvr>
                                        <p:cTn id="18" dur="500" fill="hold"/>
                                        <p:tgtEl>
                                          <p:spTgt spid="44"/>
                                        </p:tgtEl>
                                        <p:attrNameLst>
                                          <p:attrName>ppt_h</p:attrName>
                                        </p:attrNameLst>
                                      </p:cBhvr>
                                      <p:tavLst>
                                        <p:tav tm="0">
                                          <p:val>
                                            <p:fltVal val="0"/>
                                          </p:val>
                                        </p:tav>
                                        <p:tav tm="100000">
                                          <p:val>
                                            <p:strVal val="#ppt_h"/>
                                          </p:val>
                                        </p:tav>
                                      </p:tavLst>
                                    </p:anim>
                                    <p:animEffect transition="in" filter="fade">
                                      <p:cBhvr>
                                        <p:cTn id="19" dur="500"/>
                                        <p:tgtEl>
                                          <p:spTgt spid="44"/>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45"/>
                                        </p:tgtEl>
                                        <p:attrNameLst>
                                          <p:attrName>style.visibility</p:attrName>
                                        </p:attrNameLst>
                                      </p:cBhvr>
                                      <p:to>
                                        <p:strVal val="visible"/>
                                      </p:to>
                                    </p:set>
                                    <p:anim calcmode="lin" valueType="num">
                                      <p:cBhvr>
                                        <p:cTn id="23" dur="500" fill="hold"/>
                                        <p:tgtEl>
                                          <p:spTgt spid="45"/>
                                        </p:tgtEl>
                                        <p:attrNameLst>
                                          <p:attrName>ppt_w</p:attrName>
                                        </p:attrNameLst>
                                      </p:cBhvr>
                                      <p:tavLst>
                                        <p:tav tm="0">
                                          <p:val>
                                            <p:fltVal val="0"/>
                                          </p:val>
                                        </p:tav>
                                        <p:tav tm="100000">
                                          <p:val>
                                            <p:strVal val="#ppt_w"/>
                                          </p:val>
                                        </p:tav>
                                      </p:tavLst>
                                    </p:anim>
                                    <p:anim calcmode="lin" valueType="num">
                                      <p:cBhvr>
                                        <p:cTn id="24" dur="500" fill="hold"/>
                                        <p:tgtEl>
                                          <p:spTgt spid="45"/>
                                        </p:tgtEl>
                                        <p:attrNameLst>
                                          <p:attrName>ppt_h</p:attrName>
                                        </p:attrNameLst>
                                      </p:cBhvr>
                                      <p:tavLst>
                                        <p:tav tm="0">
                                          <p:val>
                                            <p:fltVal val="0"/>
                                          </p:val>
                                        </p:tav>
                                        <p:tav tm="100000">
                                          <p:val>
                                            <p:strVal val="#ppt_h"/>
                                          </p:val>
                                        </p:tav>
                                      </p:tavLst>
                                    </p:anim>
                                    <p:animEffect transition="in" filter="fade">
                                      <p:cBhvr>
                                        <p:cTn id="25" dur="500"/>
                                        <p:tgtEl>
                                          <p:spTgt spid="45"/>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48"/>
                                        </p:tgtEl>
                                        <p:attrNameLst>
                                          <p:attrName>style.visibility</p:attrName>
                                        </p:attrNameLst>
                                      </p:cBhvr>
                                      <p:to>
                                        <p:strVal val="visible"/>
                                      </p:to>
                                    </p:set>
                                    <p:anim calcmode="lin" valueType="num">
                                      <p:cBhvr>
                                        <p:cTn id="35" dur="500" fill="hold"/>
                                        <p:tgtEl>
                                          <p:spTgt spid="48"/>
                                        </p:tgtEl>
                                        <p:attrNameLst>
                                          <p:attrName>ppt_w</p:attrName>
                                        </p:attrNameLst>
                                      </p:cBhvr>
                                      <p:tavLst>
                                        <p:tav tm="0">
                                          <p:val>
                                            <p:fltVal val="0"/>
                                          </p:val>
                                        </p:tav>
                                        <p:tav tm="100000">
                                          <p:val>
                                            <p:strVal val="#ppt_w"/>
                                          </p:val>
                                        </p:tav>
                                      </p:tavLst>
                                    </p:anim>
                                    <p:anim calcmode="lin" valueType="num">
                                      <p:cBhvr>
                                        <p:cTn id="36" dur="500" fill="hold"/>
                                        <p:tgtEl>
                                          <p:spTgt spid="48"/>
                                        </p:tgtEl>
                                        <p:attrNameLst>
                                          <p:attrName>ppt_h</p:attrName>
                                        </p:attrNameLst>
                                      </p:cBhvr>
                                      <p:tavLst>
                                        <p:tav tm="0">
                                          <p:val>
                                            <p:fltVal val="0"/>
                                          </p:val>
                                        </p:tav>
                                        <p:tav tm="100000">
                                          <p:val>
                                            <p:strVal val="#ppt_h"/>
                                          </p:val>
                                        </p:tav>
                                      </p:tavLst>
                                    </p:anim>
                                    <p:animEffect transition="in" filter="fade">
                                      <p:cBhvr>
                                        <p:cTn id="37" dur="500"/>
                                        <p:tgtEl>
                                          <p:spTgt spid="48"/>
                                        </p:tgtEl>
                                      </p:cBhvr>
                                    </p:animEffect>
                                  </p:childTnLst>
                                </p:cTn>
                              </p:par>
                            </p:childTnLst>
                          </p:cTn>
                        </p:par>
                        <p:par>
                          <p:cTn id="38" fill="hold">
                            <p:stCondLst>
                              <p:cond delay="3000"/>
                            </p:stCondLst>
                            <p:childTnLst>
                              <p:par>
                                <p:cTn id="39" presetID="14" presetClass="entr" presetSubtype="10" fill="hold" grpId="0" nodeType="after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randombar(horizontal)">
                                      <p:cBhvr>
                                        <p:cTn id="41" dur="500"/>
                                        <p:tgtEl>
                                          <p:spTgt spid="17"/>
                                        </p:tgtEl>
                                      </p:cBhvr>
                                    </p:animEffect>
                                  </p:childTnLst>
                                </p:cTn>
                              </p:par>
                              <p:par>
                                <p:cTn id="42" presetID="14" presetClass="entr" presetSubtype="1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randombar(horizontal)">
                                      <p:cBhvr>
                                        <p:cTn id="44" dur="500"/>
                                        <p:tgtEl>
                                          <p:spTgt spid="16"/>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56"/>
                                        </p:tgtEl>
                                        <p:attrNameLst>
                                          <p:attrName>style.visibility</p:attrName>
                                        </p:attrNameLst>
                                      </p:cBhvr>
                                      <p:to>
                                        <p:strVal val="visible"/>
                                      </p:to>
                                    </p:set>
                                    <p:anim calcmode="lin" valueType="num">
                                      <p:cBhvr>
                                        <p:cTn id="48" dur="500" fill="hold"/>
                                        <p:tgtEl>
                                          <p:spTgt spid="56"/>
                                        </p:tgtEl>
                                        <p:attrNameLst>
                                          <p:attrName>ppt_w</p:attrName>
                                        </p:attrNameLst>
                                      </p:cBhvr>
                                      <p:tavLst>
                                        <p:tav tm="0">
                                          <p:val>
                                            <p:fltVal val="0"/>
                                          </p:val>
                                        </p:tav>
                                        <p:tav tm="100000">
                                          <p:val>
                                            <p:strVal val="#ppt_w"/>
                                          </p:val>
                                        </p:tav>
                                      </p:tavLst>
                                    </p:anim>
                                    <p:anim calcmode="lin" valueType="num">
                                      <p:cBhvr>
                                        <p:cTn id="49" dur="500" fill="hold"/>
                                        <p:tgtEl>
                                          <p:spTgt spid="56"/>
                                        </p:tgtEl>
                                        <p:attrNameLst>
                                          <p:attrName>ppt_h</p:attrName>
                                        </p:attrNameLst>
                                      </p:cBhvr>
                                      <p:tavLst>
                                        <p:tav tm="0">
                                          <p:val>
                                            <p:fltVal val="0"/>
                                          </p:val>
                                        </p:tav>
                                        <p:tav tm="100000">
                                          <p:val>
                                            <p:strVal val="#ppt_h"/>
                                          </p:val>
                                        </p:tav>
                                      </p:tavLst>
                                    </p:anim>
                                    <p:animEffect transition="in" filter="fade">
                                      <p:cBhvr>
                                        <p:cTn id="50" dur="500"/>
                                        <p:tgtEl>
                                          <p:spTgt spid="56"/>
                                        </p:tgtEl>
                                      </p:cBhvr>
                                    </p:animEffect>
                                  </p:childTnLst>
                                </p:cTn>
                              </p:par>
                            </p:childTnLst>
                          </p:cTn>
                        </p:par>
                        <p:par>
                          <p:cTn id="51" fill="hold">
                            <p:stCondLst>
                              <p:cond delay="4000"/>
                            </p:stCondLst>
                            <p:childTnLst>
                              <p:par>
                                <p:cTn id="52" presetID="22" presetClass="entr" presetSubtype="1" fill="hold"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wipe(up)">
                                      <p:cBhvr>
                                        <p:cTn id="54" dur="500"/>
                                        <p:tgtEl>
                                          <p:spTgt spid="35"/>
                                        </p:tgtEl>
                                      </p:cBhvr>
                                    </p:animEffect>
                                  </p:childTnLst>
                                </p:cTn>
                              </p:par>
                            </p:childTnLst>
                          </p:cTn>
                        </p:par>
                        <p:par>
                          <p:cTn id="55" fill="hold">
                            <p:stCondLst>
                              <p:cond delay="4500"/>
                            </p:stCondLst>
                            <p:childTnLst>
                              <p:par>
                                <p:cTn id="56" presetID="53" presetClass="entr" presetSubtype="16" fill="hold" grpId="0" nodeType="afterEffect">
                                  <p:stCondLst>
                                    <p:cond delay="0"/>
                                  </p:stCondLst>
                                  <p:childTnLst>
                                    <p:set>
                                      <p:cBhvr>
                                        <p:cTn id="57" dur="1" fill="hold">
                                          <p:stCondLst>
                                            <p:cond delay="0"/>
                                          </p:stCondLst>
                                        </p:cTn>
                                        <p:tgtEl>
                                          <p:spTgt spid="15"/>
                                        </p:tgtEl>
                                        <p:attrNameLst>
                                          <p:attrName>style.visibility</p:attrName>
                                        </p:attrNameLst>
                                      </p:cBhvr>
                                      <p:to>
                                        <p:strVal val="visible"/>
                                      </p:to>
                                    </p:set>
                                    <p:anim calcmode="lin" valueType="num">
                                      <p:cBhvr>
                                        <p:cTn id="58" dur="500" fill="hold"/>
                                        <p:tgtEl>
                                          <p:spTgt spid="15"/>
                                        </p:tgtEl>
                                        <p:attrNameLst>
                                          <p:attrName>ppt_w</p:attrName>
                                        </p:attrNameLst>
                                      </p:cBhvr>
                                      <p:tavLst>
                                        <p:tav tm="0">
                                          <p:val>
                                            <p:fltVal val="0"/>
                                          </p:val>
                                        </p:tav>
                                        <p:tav tm="100000">
                                          <p:val>
                                            <p:strVal val="#ppt_w"/>
                                          </p:val>
                                        </p:tav>
                                      </p:tavLst>
                                    </p:anim>
                                    <p:anim calcmode="lin" valueType="num">
                                      <p:cBhvr>
                                        <p:cTn id="59" dur="500" fill="hold"/>
                                        <p:tgtEl>
                                          <p:spTgt spid="15"/>
                                        </p:tgtEl>
                                        <p:attrNameLst>
                                          <p:attrName>ppt_h</p:attrName>
                                        </p:attrNameLst>
                                      </p:cBhvr>
                                      <p:tavLst>
                                        <p:tav tm="0">
                                          <p:val>
                                            <p:fltVal val="0"/>
                                          </p:val>
                                        </p:tav>
                                        <p:tav tm="100000">
                                          <p:val>
                                            <p:strVal val="#ppt_h"/>
                                          </p:val>
                                        </p:tav>
                                      </p:tavLst>
                                    </p:anim>
                                    <p:animEffect transition="in" filter="fade">
                                      <p:cBhvr>
                                        <p:cTn id="60" dur="500"/>
                                        <p:tgtEl>
                                          <p:spTgt spid="15"/>
                                        </p:tgtEl>
                                      </p:cBhvr>
                                    </p:animEffect>
                                  </p:childTnLst>
                                </p:cTn>
                              </p:par>
                            </p:childTnLst>
                          </p:cTn>
                        </p:par>
                        <p:par>
                          <p:cTn id="61" fill="hold">
                            <p:stCondLst>
                              <p:cond delay="5000"/>
                            </p:stCondLst>
                            <p:childTnLst>
                              <p:par>
                                <p:cTn id="62" presetID="14" presetClass="entr" presetSubtype="10"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randombar(horizontal)">
                                      <p:cBhvr>
                                        <p:cTn id="64" dur="500"/>
                                        <p:tgtEl>
                                          <p:spTgt spid="19"/>
                                        </p:tgtEl>
                                      </p:cBhvr>
                                    </p:animEffect>
                                  </p:childTnLst>
                                </p:cTn>
                              </p:par>
                              <p:par>
                                <p:cTn id="65" presetID="14" presetClass="entr" presetSubtype="10" fill="hold" grpId="0" nodeType="withEffect">
                                  <p:stCondLst>
                                    <p:cond delay="0"/>
                                  </p:stCondLst>
                                  <p:childTnLst>
                                    <p:set>
                                      <p:cBhvr>
                                        <p:cTn id="66" dur="1" fill="hold">
                                          <p:stCondLst>
                                            <p:cond delay="0"/>
                                          </p:stCondLst>
                                        </p:cTn>
                                        <p:tgtEl>
                                          <p:spTgt spid="18"/>
                                        </p:tgtEl>
                                        <p:attrNameLst>
                                          <p:attrName>style.visibility</p:attrName>
                                        </p:attrNameLst>
                                      </p:cBhvr>
                                      <p:to>
                                        <p:strVal val="visible"/>
                                      </p:to>
                                    </p:set>
                                    <p:animEffect transition="in" filter="randombar(horizontal)">
                                      <p:cBhvr>
                                        <p:cTn id="67" dur="500"/>
                                        <p:tgtEl>
                                          <p:spTgt spid="18"/>
                                        </p:tgtEl>
                                      </p:cBhvr>
                                    </p:animEffect>
                                  </p:childTnLst>
                                </p:cTn>
                              </p:par>
                            </p:childTnLst>
                          </p:cTn>
                        </p:par>
                        <p:par>
                          <p:cTn id="68" fill="hold">
                            <p:stCondLst>
                              <p:cond delay="5500"/>
                            </p:stCondLst>
                            <p:childTnLst>
                              <p:par>
                                <p:cTn id="69" presetID="22" presetClass="entr" presetSubtype="4" fill="hold" nodeType="after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wipe(down)">
                                      <p:cBhvr>
                                        <p:cTn id="71" dur="500"/>
                                        <p:tgtEl>
                                          <p:spTgt spid="31"/>
                                        </p:tgtEl>
                                      </p:cBhvr>
                                    </p:animEffect>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57"/>
                                        </p:tgtEl>
                                        <p:attrNameLst>
                                          <p:attrName>style.visibility</p:attrName>
                                        </p:attrNameLst>
                                      </p:cBhvr>
                                      <p:to>
                                        <p:strVal val="visible"/>
                                      </p:to>
                                    </p:set>
                                    <p:anim calcmode="lin" valueType="num">
                                      <p:cBhvr>
                                        <p:cTn id="75" dur="500" fill="hold"/>
                                        <p:tgtEl>
                                          <p:spTgt spid="57"/>
                                        </p:tgtEl>
                                        <p:attrNameLst>
                                          <p:attrName>ppt_w</p:attrName>
                                        </p:attrNameLst>
                                      </p:cBhvr>
                                      <p:tavLst>
                                        <p:tav tm="0">
                                          <p:val>
                                            <p:fltVal val="0"/>
                                          </p:val>
                                        </p:tav>
                                        <p:tav tm="100000">
                                          <p:val>
                                            <p:strVal val="#ppt_w"/>
                                          </p:val>
                                        </p:tav>
                                      </p:tavLst>
                                    </p:anim>
                                    <p:anim calcmode="lin" valueType="num">
                                      <p:cBhvr>
                                        <p:cTn id="76" dur="500" fill="hold"/>
                                        <p:tgtEl>
                                          <p:spTgt spid="57"/>
                                        </p:tgtEl>
                                        <p:attrNameLst>
                                          <p:attrName>ppt_h</p:attrName>
                                        </p:attrNameLst>
                                      </p:cBhvr>
                                      <p:tavLst>
                                        <p:tav tm="0">
                                          <p:val>
                                            <p:fltVal val="0"/>
                                          </p:val>
                                        </p:tav>
                                        <p:tav tm="100000">
                                          <p:val>
                                            <p:strVal val="#ppt_h"/>
                                          </p:val>
                                        </p:tav>
                                      </p:tavLst>
                                    </p:anim>
                                    <p:animEffect transition="in" filter="fade">
                                      <p:cBhvr>
                                        <p:cTn id="77" dur="500"/>
                                        <p:tgtEl>
                                          <p:spTgt spid="57"/>
                                        </p:tgtEl>
                                      </p:cBhvr>
                                    </p:animEffect>
                                  </p:childTnLst>
                                </p:cTn>
                              </p:par>
                            </p:childTnLst>
                          </p:cTn>
                        </p:par>
                        <p:par>
                          <p:cTn id="78" fill="hold">
                            <p:stCondLst>
                              <p:cond delay="6500"/>
                            </p:stCondLst>
                            <p:childTnLst>
                              <p:par>
                                <p:cTn id="79" presetID="14" presetClass="entr" presetSubtype="10" fill="hold" grpId="0" nodeType="afterEffect">
                                  <p:stCondLst>
                                    <p:cond delay="0"/>
                                  </p:stCondLst>
                                  <p:childTnLst>
                                    <p:set>
                                      <p:cBhvr>
                                        <p:cTn id="80" dur="1" fill="hold">
                                          <p:stCondLst>
                                            <p:cond delay="0"/>
                                          </p:stCondLst>
                                        </p:cTn>
                                        <p:tgtEl>
                                          <p:spTgt spid="21"/>
                                        </p:tgtEl>
                                        <p:attrNameLst>
                                          <p:attrName>style.visibility</p:attrName>
                                        </p:attrNameLst>
                                      </p:cBhvr>
                                      <p:to>
                                        <p:strVal val="visible"/>
                                      </p:to>
                                    </p:set>
                                    <p:animEffect transition="in" filter="randombar(horizontal)">
                                      <p:cBhvr>
                                        <p:cTn id="81" dur="500"/>
                                        <p:tgtEl>
                                          <p:spTgt spid="21"/>
                                        </p:tgtEl>
                                      </p:cBhvr>
                                    </p:animEffect>
                                  </p:childTnLst>
                                </p:cTn>
                              </p:par>
                              <p:par>
                                <p:cTn id="82" presetID="14" presetClass="entr" presetSubtype="10" fill="hold" grpId="0" nodeType="withEffect">
                                  <p:stCondLst>
                                    <p:cond delay="0"/>
                                  </p:stCondLst>
                                  <p:childTnLst>
                                    <p:set>
                                      <p:cBhvr>
                                        <p:cTn id="83" dur="1" fill="hold">
                                          <p:stCondLst>
                                            <p:cond delay="0"/>
                                          </p:stCondLst>
                                        </p:cTn>
                                        <p:tgtEl>
                                          <p:spTgt spid="20"/>
                                        </p:tgtEl>
                                        <p:attrNameLst>
                                          <p:attrName>style.visibility</p:attrName>
                                        </p:attrNameLst>
                                      </p:cBhvr>
                                      <p:to>
                                        <p:strVal val="visible"/>
                                      </p:to>
                                    </p:set>
                                    <p:animEffect transition="in" filter="randombar(horizontal)">
                                      <p:cBhvr>
                                        <p:cTn id="84" dur="500"/>
                                        <p:tgtEl>
                                          <p:spTgt spid="20"/>
                                        </p:tgtEl>
                                      </p:cBhvr>
                                    </p:animEffect>
                                  </p:childTnLst>
                                </p:cTn>
                              </p:par>
                            </p:childTnLst>
                          </p:cTn>
                        </p:par>
                        <p:par>
                          <p:cTn id="85" fill="hold">
                            <p:stCondLst>
                              <p:cond delay="7000"/>
                            </p:stCondLst>
                            <p:childTnLst>
                              <p:par>
                                <p:cTn id="86" presetID="22" presetClass="entr" presetSubtype="1" fill="hold" nodeType="afterEffect">
                                  <p:stCondLst>
                                    <p:cond delay="0"/>
                                  </p:stCondLst>
                                  <p:childTnLst>
                                    <p:set>
                                      <p:cBhvr>
                                        <p:cTn id="87" dur="1" fill="hold">
                                          <p:stCondLst>
                                            <p:cond delay="0"/>
                                          </p:stCondLst>
                                        </p:cTn>
                                        <p:tgtEl>
                                          <p:spTgt spid="25"/>
                                        </p:tgtEl>
                                        <p:attrNameLst>
                                          <p:attrName>style.visibility</p:attrName>
                                        </p:attrNameLst>
                                      </p:cBhvr>
                                      <p:to>
                                        <p:strVal val="visible"/>
                                      </p:to>
                                    </p:set>
                                    <p:animEffect transition="in" filter="wipe(up)">
                                      <p:cBhvr>
                                        <p:cTn id="88" dur="500"/>
                                        <p:tgtEl>
                                          <p:spTgt spid="25"/>
                                        </p:tgtEl>
                                      </p:cBhvr>
                                    </p:animEffect>
                                  </p:childTnLst>
                                </p:cTn>
                              </p:par>
                            </p:childTnLst>
                          </p:cTn>
                        </p:par>
                        <p:par>
                          <p:cTn id="89" fill="hold">
                            <p:stCondLst>
                              <p:cond delay="7500"/>
                            </p:stCondLst>
                            <p:childTnLst>
                              <p:par>
                                <p:cTn id="90" presetID="53" presetClass="entr" presetSubtype="16" fill="hold" grpId="0" nodeType="afterEffect">
                                  <p:stCondLst>
                                    <p:cond delay="0"/>
                                  </p:stCondLst>
                                  <p:childTnLst>
                                    <p:set>
                                      <p:cBhvr>
                                        <p:cTn id="91" dur="1" fill="hold">
                                          <p:stCondLst>
                                            <p:cond delay="0"/>
                                          </p:stCondLst>
                                        </p:cTn>
                                        <p:tgtEl>
                                          <p:spTgt spid="58"/>
                                        </p:tgtEl>
                                        <p:attrNameLst>
                                          <p:attrName>style.visibility</p:attrName>
                                        </p:attrNameLst>
                                      </p:cBhvr>
                                      <p:to>
                                        <p:strVal val="visible"/>
                                      </p:to>
                                    </p:set>
                                    <p:anim calcmode="lin" valueType="num">
                                      <p:cBhvr>
                                        <p:cTn id="92" dur="500" fill="hold"/>
                                        <p:tgtEl>
                                          <p:spTgt spid="58"/>
                                        </p:tgtEl>
                                        <p:attrNameLst>
                                          <p:attrName>ppt_w</p:attrName>
                                        </p:attrNameLst>
                                      </p:cBhvr>
                                      <p:tavLst>
                                        <p:tav tm="0">
                                          <p:val>
                                            <p:fltVal val="0"/>
                                          </p:val>
                                        </p:tav>
                                        <p:tav tm="100000">
                                          <p:val>
                                            <p:strVal val="#ppt_w"/>
                                          </p:val>
                                        </p:tav>
                                      </p:tavLst>
                                    </p:anim>
                                    <p:anim calcmode="lin" valueType="num">
                                      <p:cBhvr>
                                        <p:cTn id="93" dur="500" fill="hold"/>
                                        <p:tgtEl>
                                          <p:spTgt spid="58"/>
                                        </p:tgtEl>
                                        <p:attrNameLst>
                                          <p:attrName>ppt_h</p:attrName>
                                        </p:attrNameLst>
                                      </p:cBhvr>
                                      <p:tavLst>
                                        <p:tav tm="0">
                                          <p:val>
                                            <p:fltVal val="0"/>
                                          </p:val>
                                        </p:tav>
                                        <p:tav tm="100000">
                                          <p:val>
                                            <p:strVal val="#ppt_h"/>
                                          </p:val>
                                        </p:tav>
                                      </p:tavLst>
                                    </p:anim>
                                    <p:animEffect transition="in" filter="fade">
                                      <p:cBhvr>
                                        <p:cTn id="94" dur="500"/>
                                        <p:tgtEl>
                                          <p:spTgt spid="58"/>
                                        </p:tgtEl>
                                      </p:cBhvr>
                                    </p:animEffect>
                                  </p:childTnLst>
                                </p:cTn>
                              </p:par>
                            </p:childTnLst>
                          </p:cTn>
                        </p:par>
                        <p:par>
                          <p:cTn id="95" fill="hold">
                            <p:stCondLst>
                              <p:cond delay="8000"/>
                            </p:stCondLst>
                            <p:childTnLst>
                              <p:par>
                                <p:cTn id="96" presetID="14" presetClass="entr" presetSubtype="10" fill="hold" grpId="0" nodeType="afterEffect">
                                  <p:stCondLst>
                                    <p:cond delay="0"/>
                                  </p:stCondLst>
                                  <p:childTnLst>
                                    <p:set>
                                      <p:cBhvr>
                                        <p:cTn id="97" dur="1" fill="hold">
                                          <p:stCondLst>
                                            <p:cond delay="0"/>
                                          </p:stCondLst>
                                        </p:cTn>
                                        <p:tgtEl>
                                          <p:spTgt spid="23"/>
                                        </p:tgtEl>
                                        <p:attrNameLst>
                                          <p:attrName>style.visibility</p:attrName>
                                        </p:attrNameLst>
                                      </p:cBhvr>
                                      <p:to>
                                        <p:strVal val="visible"/>
                                      </p:to>
                                    </p:set>
                                    <p:animEffect transition="in" filter="randombar(horizontal)">
                                      <p:cBhvr>
                                        <p:cTn id="98" dur="500"/>
                                        <p:tgtEl>
                                          <p:spTgt spid="23"/>
                                        </p:tgtEl>
                                      </p:cBhvr>
                                    </p:animEffect>
                                  </p:childTnLst>
                                </p:cTn>
                              </p:par>
                              <p:par>
                                <p:cTn id="99" presetID="14" presetClass="entr" presetSubtype="10" fill="hold" grpId="0" nodeType="withEffect">
                                  <p:stCondLst>
                                    <p:cond delay="0"/>
                                  </p:stCondLst>
                                  <p:childTnLst>
                                    <p:set>
                                      <p:cBhvr>
                                        <p:cTn id="100" dur="1" fill="hold">
                                          <p:stCondLst>
                                            <p:cond delay="0"/>
                                          </p:stCondLst>
                                        </p:cTn>
                                        <p:tgtEl>
                                          <p:spTgt spid="22"/>
                                        </p:tgtEl>
                                        <p:attrNameLst>
                                          <p:attrName>style.visibility</p:attrName>
                                        </p:attrNameLst>
                                      </p:cBhvr>
                                      <p:to>
                                        <p:strVal val="visible"/>
                                      </p:to>
                                    </p:set>
                                    <p:animEffect transition="in" filter="randombar(horizontal)">
                                      <p:cBhvr>
                                        <p:cTn id="101" dur="500"/>
                                        <p:tgtEl>
                                          <p:spTgt spid="22"/>
                                        </p:tgtEl>
                                      </p:cBhvr>
                                    </p:animEffect>
                                  </p:childTnLst>
                                </p:cTn>
                              </p:par>
                            </p:childTnLst>
                          </p:cTn>
                        </p:par>
                        <p:par>
                          <p:cTn id="102" fill="hold">
                            <p:stCondLst>
                              <p:cond delay="8500"/>
                            </p:stCondLst>
                            <p:childTnLst>
                              <p:par>
                                <p:cTn id="103" presetID="16" presetClass="entr" presetSubtype="37" fill="hold" grpId="0" nodeType="afterEffect">
                                  <p:stCondLst>
                                    <p:cond delay="0"/>
                                  </p:stCondLst>
                                  <p:childTnLst>
                                    <p:set>
                                      <p:cBhvr>
                                        <p:cTn id="104" dur="1" fill="hold">
                                          <p:stCondLst>
                                            <p:cond delay="0"/>
                                          </p:stCondLst>
                                        </p:cTn>
                                        <p:tgtEl>
                                          <p:spTgt spid="24"/>
                                        </p:tgtEl>
                                        <p:attrNameLst>
                                          <p:attrName>style.visibility</p:attrName>
                                        </p:attrNameLst>
                                      </p:cBhvr>
                                      <p:to>
                                        <p:strVal val="visible"/>
                                      </p:to>
                                    </p:set>
                                    <p:animEffect transition="in" filter="barn(outVertical)">
                                      <p:cBhvr>
                                        <p:cTn id="10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P spid="20" grpId="0"/>
      <p:bldP spid="21" grpId="0"/>
      <p:bldP spid="22" grpId="0"/>
      <p:bldP spid="23" grpId="0"/>
      <p:bldP spid="24" grpId="0"/>
      <p:bldP spid="44" grpId="0" animBg="1"/>
      <p:bldP spid="56" grpId="0" animBg="1"/>
      <p:bldP spid="57" grpId="0" animBg="1"/>
      <p:bldP spid="58" grpId="0" animBg="1"/>
      <p:bldP spid="59" grpId="0"/>
      <p:bldP spid="15"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Pencil Diagram Infographic </a:t>
            </a:r>
          </a:p>
        </p:txBody>
      </p:sp>
      <p:sp>
        <p:nvSpPr>
          <p:cNvPr id="3" name="Slide Number Placeholder 2"/>
          <p:cNvSpPr>
            <a:spLocks noGrp="1"/>
          </p:cNvSpPr>
          <p:nvPr>
            <p:ph type="sldNum" sz="quarter" idx="12"/>
          </p:nvPr>
        </p:nvSpPr>
        <p:spPr/>
        <p:txBody>
          <a:bodyPr/>
          <a:lstStyle/>
          <a:p>
            <a:fld id="{5DE872C3-2ED1-43FB-B3C4-BA6F078D7CD3}" type="slidenum">
              <a:rPr lang="en-US" smtClean="0"/>
              <a:t>57</a:t>
            </a:fld>
            <a:endParaRPr lang="en-US"/>
          </a:p>
        </p:txBody>
      </p:sp>
      <p:sp>
        <p:nvSpPr>
          <p:cNvPr id="4" name="Freeform 26"/>
          <p:cNvSpPr>
            <a:spLocks/>
          </p:cNvSpPr>
          <p:nvPr/>
        </p:nvSpPr>
        <p:spPr bwMode="auto">
          <a:xfrm>
            <a:off x="4521581" y="2062744"/>
            <a:ext cx="2883257" cy="805953"/>
          </a:xfrm>
          <a:custGeom>
            <a:avLst/>
            <a:gdLst>
              <a:gd name="T0" fmla="*/ 3799 w 3804"/>
              <a:gd name="T1" fmla="*/ 0 h 1355"/>
              <a:gd name="T2" fmla="*/ 372 w 3804"/>
              <a:gd name="T3" fmla="*/ 0 h 1355"/>
              <a:gd name="T4" fmla="*/ 0 w 3804"/>
              <a:gd name="T5" fmla="*/ 679 h 1355"/>
              <a:gd name="T6" fmla="*/ 372 w 3804"/>
              <a:gd name="T7" fmla="*/ 1355 h 1355"/>
              <a:gd name="T8" fmla="*/ 3804 w 3804"/>
              <a:gd name="T9" fmla="*/ 1355 h 1355"/>
              <a:gd name="T10" fmla="*/ 3799 w 3804"/>
              <a:gd name="T11" fmla="*/ 0 h 1355"/>
            </a:gdLst>
            <a:ahLst/>
            <a:cxnLst>
              <a:cxn ang="0">
                <a:pos x="T0" y="T1"/>
              </a:cxn>
              <a:cxn ang="0">
                <a:pos x="T2" y="T3"/>
              </a:cxn>
              <a:cxn ang="0">
                <a:pos x="T4" y="T5"/>
              </a:cxn>
              <a:cxn ang="0">
                <a:pos x="T6" y="T7"/>
              </a:cxn>
              <a:cxn ang="0">
                <a:pos x="T8" y="T9"/>
              </a:cxn>
              <a:cxn ang="0">
                <a:pos x="T10" y="T11"/>
              </a:cxn>
            </a:cxnLst>
            <a:rect l="0" t="0" r="r" b="b"/>
            <a:pathLst>
              <a:path w="3804" h="1355">
                <a:moveTo>
                  <a:pt x="3799" y="0"/>
                </a:moveTo>
                <a:lnTo>
                  <a:pt x="372" y="0"/>
                </a:lnTo>
                <a:lnTo>
                  <a:pt x="0" y="679"/>
                </a:lnTo>
                <a:lnTo>
                  <a:pt x="372" y="1355"/>
                </a:lnTo>
                <a:lnTo>
                  <a:pt x="3804" y="1355"/>
                </a:lnTo>
                <a:lnTo>
                  <a:pt x="3799"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26"/>
          <p:cNvSpPr>
            <a:spLocks/>
          </p:cNvSpPr>
          <p:nvPr/>
        </p:nvSpPr>
        <p:spPr bwMode="auto">
          <a:xfrm flipH="1">
            <a:off x="4758486" y="4970909"/>
            <a:ext cx="2856736" cy="805953"/>
          </a:xfrm>
          <a:custGeom>
            <a:avLst/>
            <a:gdLst>
              <a:gd name="T0" fmla="*/ 3799 w 3804"/>
              <a:gd name="T1" fmla="*/ 0 h 1355"/>
              <a:gd name="T2" fmla="*/ 372 w 3804"/>
              <a:gd name="T3" fmla="*/ 0 h 1355"/>
              <a:gd name="T4" fmla="*/ 0 w 3804"/>
              <a:gd name="T5" fmla="*/ 679 h 1355"/>
              <a:gd name="T6" fmla="*/ 372 w 3804"/>
              <a:gd name="T7" fmla="*/ 1355 h 1355"/>
              <a:gd name="T8" fmla="*/ 3804 w 3804"/>
              <a:gd name="T9" fmla="*/ 1355 h 1355"/>
              <a:gd name="T10" fmla="*/ 3799 w 3804"/>
              <a:gd name="T11" fmla="*/ 0 h 1355"/>
            </a:gdLst>
            <a:ahLst/>
            <a:cxnLst>
              <a:cxn ang="0">
                <a:pos x="T0" y="T1"/>
              </a:cxn>
              <a:cxn ang="0">
                <a:pos x="T2" y="T3"/>
              </a:cxn>
              <a:cxn ang="0">
                <a:pos x="T4" y="T5"/>
              </a:cxn>
              <a:cxn ang="0">
                <a:pos x="T6" y="T7"/>
              </a:cxn>
              <a:cxn ang="0">
                <a:pos x="T8" y="T9"/>
              </a:cxn>
              <a:cxn ang="0">
                <a:pos x="T10" y="T11"/>
              </a:cxn>
            </a:cxnLst>
            <a:rect l="0" t="0" r="r" b="b"/>
            <a:pathLst>
              <a:path w="3804" h="1355">
                <a:moveTo>
                  <a:pt x="3799" y="0"/>
                </a:moveTo>
                <a:lnTo>
                  <a:pt x="372" y="0"/>
                </a:lnTo>
                <a:lnTo>
                  <a:pt x="0" y="679"/>
                </a:lnTo>
                <a:lnTo>
                  <a:pt x="372" y="1355"/>
                </a:lnTo>
                <a:lnTo>
                  <a:pt x="3804" y="1355"/>
                </a:lnTo>
                <a:lnTo>
                  <a:pt x="3799"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26"/>
          <p:cNvSpPr>
            <a:spLocks/>
          </p:cNvSpPr>
          <p:nvPr/>
        </p:nvSpPr>
        <p:spPr bwMode="auto">
          <a:xfrm flipH="1">
            <a:off x="6355211" y="3352031"/>
            <a:ext cx="2856736" cy="805953"/>
          </a:xfrm>
          <a:custGeom>
            <a:avLst/>
            <a:gdLst>
              <a:gd name="T0" fmla="*/ 3799 w 3804"/>
              <a:gd name="T1" fmla="*/ 0 h 1355"/>
              <a:gd name="T2" fmla="*/ 372 w 3804"/>
              <a:gd name="T3" fmla="*/ 0 h 1355"/>
              <a:gd name="T4" fmla="*/ 0 w 3804"/>
              <a:gd name="T5" fmla="*/ 679 h 1355"/>
              <a:gd name="T6" fmla="*/ 372 w 3804"/>
              <a:gd name="T7" fmla="*/ 1355 h 1355"/>
              <a:gd name="T8" fmla="*/ 3804 w 3804"/>
              <a:gd name="T9" fmla="*/ 1355 h 1355"/>
              <a:gd name="T10" fmla="*/ 3799 w 3804"/>
              <a:gd name="T11" fmla="*/ 0 h 1355"/>
            </a:gdLst>
            <a:ahLst/>
            <a:cxnLst>
              <a:cxn ang="0">
                <a:pos x="T0" y="T1"/>
              </a:cxn>
              <a:cxn ang="0">
                <a:pos x="T2" y="T3"/>
              </a:cxn>
              <a:cxn ang="0">
                <a:pos x="T4" y="T5"/>
              </a:cxn>
              <a:cxn ang="0">
                <a:pos x="T6" y="T7"/>
              </a:cxn>
              <a:cxn ang="0">
                <a:pos x="T8" y="T9"/>
              </a:cxn>
              <a:cxn ang="0">
                <a:pos x="T10" y="T11"/>
              </a:cxn>
            </a:cxnLst>
            <a:rect l="0" t="0" r="r" b="b"/>
            <a:pathLst>
              <a:path w="3804" h="1355">
                <a:moveTo>
                  <a:pt x="3799" y="0"/>
                </a:moveTo>
                <a:lnTo>
                  <a:pt x="372" y="0"/>
                </a:lnTo>
                <a:lnTo>
                  <a:pt x="0" y="679"/>
                </a:lnTo>
                <a:lnTo>
                  <a:pt x="372" y="1355"/>
                </a:lnTo>
                <a:lnTo>
                  <a:pt x="3804" y="1355"/>
                </a:lnTo>
                <a:lnTo>
                  <a:pt x="3799"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26"/>
          <p:cNvSpPr>
            <a:spLocks/>
          </p:cNvSpPr>
          <p:nvPr/>
        </p:nvSpPr>
        <p:spPr bwMode="auto">
          <a:xfrm>
            <a:off x="2942060" y="3673075"/>
            <a:ext cx="2883257" cy="805953"/>
          </a:xfrm>
          <a:custGeom>
            <a:avLst/>
            <a:gdLst>
              <a:gd name="T0" fmla="*/ 3799 w 3804"/>
              <a:gd name="T1" fmla="*/ 0 h 1355"/>
              <a:gd name="T2" fmla="*/ 372 w 3804"/>
              <a:gd name="T3" fmla="*/ 0 h 1355"/>
              <a:gd name="T4" fmla="*/ 0 w 3804"/>
              <a:gd name="T5" fmla="*/ 679 h 1355"/>
              <a:gd name="T6" fmla="*/ 372 w 3804"/>
              <a:gd name="T7" fmla="*/ 1355 h 1355"/>
              <a:gd name="T8" fmla="*/ 3804 w 3804"/>
              <a:gd name="T9" fmla="*/ 1355 h 1355"/>
              <a:gd name="T10" fmla="*/ 3799 w 3804"/>
              <a:gd name="T11" fmla="*/ 0 h 1355"/>
            </a:gdLst>
            <a:ahLst/>
            <a:cxnLst>
              <a:cxn ang="0">
                <a:pos x="T0" y="T1"/>
              </a:cxn>
              <a:cxn ang="0">
                <a:pos x="T2" y="T3"/>
              </a:cxn>
              <a:cxn ang="0">
                <a:pos x="T4" y="T5"/>
              </a:cxn>
              <a:cxn ang="0">
                <a:pos x="T6" y="T7"/>
              </a:cxn>
              <a:cxn ang="0">
                <a:pos x="T8" y="T9"/>
              </a:cxn>
              <a:cxn ang="0">
                <a:pos x="T10" y="T11"/>
              </a:cxn>
            </a:cxnLst>
            <a:rect l="0" t="0" r="r" b="b"/>
            <a:pathLst>
              <a:path w="3804" h="1355">
                <a:moveTo>
                  <a:pt x="3799" y="0"/>
                </a:moveTo>
                <a:lnTo>
                  <a:pt x="372" y="0"/>
                </a:lnTo>
                <a:lnTo>
                  <a:pt x="0" y="679"/>
                </a:lnTo>
                <a:lnTo>
                  <a:pt x="372" y="1355"/>
                </a:lnTo>
                <a:lnTo>
                  <a:pt x="3804" y="1355"/>
                </a:lnTo>
                <a:lnTo>
                  <a:pt x="3799"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rot="18810804">
            <a:off x="5141649" y="3965669"/>
            <a:ext cx="1122786" cy="720924"/>
            <a:chOff x="4481513" y="3678059"/>
            <a:chExt cx="1614487" cy="1036638"/>
          </a:xfrm>
        </p:grpSpPr>
        <p:sp>
          <p:nvSpPr>
            <p:cNvPr id="9" name="Rectangle 12"/>
            <p:cNvSpPr>
              <a:spLocks noChangeArrowheads="1"/>
            </p:cNvSpPr>
            <p:nvPr/>
          </p:nvSpPr>
          <p:spPr bwMode="auto">
            <a:xfrm>
              <a:off x="4481513" y="3678059"/>
              <a:ext cx="1614487" cy="344488"/>
            </a:xfrm>
            <a:prstGeom prst="rect">
              <a:avLst/>
            </a:pr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3"/>
            <p:cNvSpPr>
              <a:spLocks noChangeArrowheads="1"/>
            </p:cNvSpPr>
            <p:nvPr/>
          </p:nvSpPr>
          <p:spPr bwMode="auto">
            <a:xfrm>
              <a:off x="4481513" y="4022546"/>
              <a:ext cx="1614487" cy="344488"/>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14"/>
            <p:cNvSpPr>
              <a:spLocks noChangeArrowheads="1"/>
            </p:cNvSpPr>
            <p:nvPr/>
          </p:nvSpPr>
          <p:spPr bwMode="auto">
            <a:xfrm>
              <a:off x="4481513" y="4367034"/>
              <a:ext cx="1614487" cy="347663"/>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rot="18810804">
            <a:off x="5912270" y="3155049"/>
            <a:ext cx="1122786" cy="717613"/>
            <a:chOff x="6096000" y="3187521"/>
            <a:chExt cx="1614487" cy="1031876"/>
          </a:xfrm>
        </p:grpSpPr>
        <p:sp>
          <p:nvSpPr>
            <p:cNvPr id="13" name="Rectangle 15"/>
            <p:cNvSpPr>
              <a:spLocks noChangeArrowheads="1"/>
            </p:cNvSpPr>
            <p:nvPr/>
          </p:nvSpPr>
          <p:spPr bwMode="auto">
            <a:xfrm>
              <a:off x="6096000" y="3187521"/>
              <a:ext cx="1614487" cy="344488"/>
            </a:xfrm>
            <a:prstGeom prst="rect">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16"/>
            <p:cNvSpPr>
              <a:spLocks noChangeArrowheads="1"/>
            </p:cNvSpPr>
            <p:nvPr/>
          </p:nvSpPr>
          <p:spPr bwMode="auto">
            <a:xfrm>
              <a:off x="6096000" y="3532009"/>
              <a:ext cx="1614487" cy="34290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7"/>
            <p:cNvSpPr>
              <a:spLocks noChangeArrowheads="1"/>
            </p:cNvSpPr>
            <p:nvPr/>
          </p:nvSpPr>
          <p:spPr bwMode="auto">
            <a:xfrm>
              <a:off x="6096000" y="3874909"/>
              <a:ext cx="1614487" cy="344488"/>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6" name="Group 15"/>
          <p:cNvGrpSpPr/>
          <p:nvPr/>
        </p:nvGrpSpPr>
        <p:grpSpPr>
          <a:xfrm rot="18810804">
            <a:off x="6646806" y="2288712"/>
            <a:ext cx="1290597" cy="720924"/>
            <a:chOff x="7700963" y="3678059"/>
            <a:chExt cx="1855787" cy="1036638"/>
          </a:xfrm>
        </p:grpSpPr>
        <p:sp>
          <p:nvSpPr>
            <p:cNvPr id="17" name="Freeform 7"/>
            <p:cNvSpPr>
              <a:spLocks/>
            </p:cNvSpPr>
            <p:nvPr/>
          </p:nvSpPr>
          <p:spPr bwMode="auto">
            <a:xfrm>
              <a:off x="9224963" y="3678059"/>
              <a:ext cx="331787" cy="1036638"/>
            </a:xfrm>
            <a:custGeom>
              <a:avLst/>
              <a:gdLst>
                <a:gd name="T0" fmla="*/ 0 w 209"/>
                <a:gd name="T1" fmla="*/ 162 h 653"/>
                <a:gd name="T2" fmla="*/ 135 w 209"/>
                <a:gd name="T3" fmla="*/ 0 h 653"/>
                <a:gd name="T4" fmla="*/ 209 w 209"/>
                <a:gd name="T5" fmla="*/ 210 h 653"/>
                <a:gd name="T6" fmla="*/ 209 w 209"/>
                <a:gd name="T7" fmla="*/ 443 h 653"/>
                <a:gd name="T8" fmla="*/ 135 w 209"/>
                <a:gd name="T9" fmla="*/ 653 h 653"/>
                <a:gd name="T10" fmla="*/ 0 w 209"/>
                <a:gd name="T11" fmla="*/ 488 h 653"/>
                <a:gd name="T12" fmla="*/ 0 w 209"/>
                <a:gd name="T13" fmla="*/ 162 h 653"/>
              </a:gdLst>
              <a:ahLst/>
              <a:cxnLst>
                <a:cxn ang="0">
                  <a:pos x="T0" y="T1"/>
                </a:cxn>
                <a:cxn ang="0">
                  <a:pos x="T2" y="T3"/>
                </a:cxn>
                <a:cxn ang="0">
                  <a:pos x="T4" y="T5"/>
                </a:cxn>
                <a:cxn ang="0">
                  <a:pos x="T6" y="T7"/>
                </a:cxn>
                <a:cxn ang="0">
                  <a:pos x="T8" y="T9"/>
                </a:cxn>
                <a:cxn ang="0">
                  <a:pos x="T10" y="T11"/>
                </a:cxn>
                <a:cxn ang="0">
                  <a:pos x="T12" y="T13"/>
                </a:cxn>
              </a:cxnLst>
              <a:rect l="0" t="0" r="r" b="b"/>
              <a:pathLst>
                <a:path w="209" h="653">
                  <a:moveTo>
                    <a:pt x="0" y="162"/>
                  </a:moveTo>
                  <a:lnTo>
                    <a:pt x="135" y="0"/>
                  </a:lnTo>
                  <a:lnTo>
                    <a:pt x="209" y="210"/>
                  </a:lnTo>
                  <a:lnTo>
                    <a:pt x="209" y="443"/>
                  </a:lnTo>
                  <a:lnTo>
                    <a:pt x="135" y="653"/>
                  </a:lnTo>
                  <a:lnTo>
                    <a:pt x="0" y="488"/>
                  </a:lnTo>
                  <a:lnTo>
                    <a:pt x="0" y="162"/>
                  </a:lnTo>
                  <a:close/>
                </a:path>
              </a:pathLst>
            </a:custGeom>
            <a:solidFill>
              <a:schemeClr val="tx2">
                <a:lumMod val="25000"/>
                <a:lumOff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7700963" y="3678059"/>
              <a:ext cx="1738312" cy="344488"/>
            </a:xfrm>
            <a:custGeom>
              <a:avLst/>
              <a:gdLst>
                <a:gd name="T0" fmla="*/ 1020 w 1095"/>
                <a:gd name="T1" fmla="*/ 217 h 217"/>
                <a:gd name="T2" fmla="*/ 1095 w 1095"/>
                <a:gd name="T3" fmla="*/ 0 h 217"/>
                <a:gd name="T4" fmla="*/ 0 w 1095"/>
                <a:gd name="T5" fmla="*/ 0 h 217"/>
                <a:gd name="T6" fmla="*/ 0 w 1095"/>
                <a:gd name="T7" fmla="*/ 217 h 217"/>
                <a:gd name="T8" fmla="*/ 1020 w 1095"/>
                <a:gd name="T9" fmla="*/ 217 h 217"/>
              </a:gdLst>
              <a:ahLst/>
              <a:cxnLst>
                <a:cxn ang="0">
                  <a:pos x="T0" y="T1"/>
                </a:cxn>
                <a:cxn ang="0">
                  <a:pos x="T2" y="T3"/>
                </a:cxn>
                <a:cxn ang="0">
                  <a:pos x="T4" y="T5"/>
                </a:cxn>
                <a:cxn ang="0">
                  <a:pos x="T6" y="T7"/>
                </a:cxn>
                <a:cxn ang="0">
                  <a:pos x="T8" y="T9"/>
                </a:cxn>
              </a:cxnLst>
              <a:rect l="0" t="0" r="r" b="b"/>
              <a:pathLst>
                <a:path w="1095" h="217">
                  <a:moveTo>
                    <a:pt x="1020" y="217"/>
                  </a:moveTo>
                  <a:lnTo>
                    <a:pt x="1095" y="0"/>
                  </a:lnTo>
                  <a:lnTo>
                    <a:pt x="0" y="0"/>
                  </a:lnTo>
                  <a:lnTo>
                    <a:pt x="0" y="217"/>
                  </a:lnTo>
                  <a:lnTo>
                    <a:pt x="1020" y="21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Rectangle 19"/>
            <p:cNvSpPr>
              <a:spLocks noChangeArrowheads="1"/>
            </p:cNvSpPr>
            <p:nvPr/>
          </p:nvSpPr>
          <p:spPr bwMode="auto">
            <a:xfrm>
              <a:off x="7700963" y="4022546"/>
              <a:ext cx="1619250" cy="34448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a:off x="7700963" y="4367034"/>
              <a:ext cx="1738312" cy="347663"/>
            </a:xfrm>
            <a:custGeom>
              <a:avLst/>
              <a:gdLst>
                <a:gd name="T0" fmla="*/ 1095 w 1095"/>
                <a:gd name="T1" fmla="*/ 219 h 219"/>
                <a:gd name="T2" fmla="*/ 1020 w 1095"/>
                <a:gd name="T3" fmla="*/ 0 h 219"/>
                <a:gd name="T4" fmla="*/ 0 w 1095"/>
                <a:gd name="T5" fmla="*/ 0 h 219"/>
                <a:gd name="T6" fmla="*/ 0 w 1095"/>
                <a:gd name="T7" fmla="*/ 219 h 219"/>
                <a:gd name="T8" fmla="*/ 1095 w 1095"/>
                <a:gd name="T9" fmla="*/ 219 h 219"/>
              </a:gdLst>
              <a:ahLst/>
              <a:cxnLst>
                <a:cxn ang="0">
                  <a:pos x="T0" y="T1"/>
                </a:cxn>
                <a:cxn ang="0">
                  <a:pos x="T2" y="T3"/>
                </a:cxn>
                <a:cxn ang="0">
                  <a:pos x="T4" y="T5"/>
                </a:cxn>
                <a:cxn ang="0">
                  <a:pos x="T6" y="T7"/>
                </a:cxn>
                <a:cxn ang="0">
                  <a:pos x="T8" y="T9"/>
                </a:cxn>
              </a:cxnLst>
              <a:rect l="0" t="0" r="r" b="b"/>
              <a:pathLst>
                <a:path w="1095" h="219">
                  <a:moveTo>
                    <a:pt x="1095" y="219"/>
                  </a:moveTo>
                  <a:lnTo>
                    <a:pt x="1020" y="0"/>
                  </a:lnTo>
                  <a:lnTo>
                    <a:pt x="0" y="0"/>
                  </a:lnTo>
                  <a:lnTo>
                    <a:pt x="0" y="219"/>
                  </a:lnTo>
                  <a:lnTo>
                    <a:pt x="1095" y="219"/>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Oval 21"/>
            <p:cNvSpPr>
              <a:spLocks noChangeArrowheads="1"/>
            </p:cNvSpPr>
            <p:nvPr/>
          </p:nvSpPr>
          <p:spPr bwMode="auto">
            <a:xfrm>
              <a:off x="9398000" y="4049534"/>
              <a:ext cx="82550" cy="293688"/>
            </a:xfrm>
            <a:prstGeom prst="ellipse">
              <a:avLst/>
            </a:pr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2" name="Group 21"/>
          <p:cNvGrpSpPr/>
          <p:nvPr/>
        </p:nvGrpSpPr>
        <p:grpSpPr>
          <a:xfrm rot="18810804">
            <a:off x="3642798" y="5094779"/>
            <a:ext cx="1998273" cy="717613"/>
            <a:chOff x="1608138" y="3187521"/>
            <a:chExt cx="2873375" cy="1031876"/>
          </a:xfrm>
        </p:grpSpPr>
        <p:sp>
          <p:nvSpPr>
            <p:cNvPr id="23" name="Freeform 8"/>
            <p:cNvSpPr>
              <a:spLocks/>
            </p:cNvSpPr>
            <p:nvPr/>
          </p:nvSpPr>
          <p:spPr bwMode="auto">
            <a:xfrm>
              <a:off x="1608138" y="3187521"/>
              <a:ext cx="1490662" cy="1031875"/>
            </a:xfrm>
            <a:custGeom>
              <a:avLst/>
              <a:gdLst>
                <a:gd name="T0" fmla="*/ 793 w 939"/>
                <a:gd name="T1" fmla="*/ 650 h 650"/>
                <a:gd name="T2" fmla="*/ 0 w 939"/>
                <a:gd name="T3" fmla="*/ 326 h 650"/>
                <a:gd name="T4" fmla="*/ 793 w 939"/>
                <a:gd name="T5" fmla="*/ 0 h 650"/>
                <a:gd name="T6" fmla="*/ 939 w 939"/>
                <a:gd name="T7" fmla="*/ 0 h 650"/>
                <a:gd name="T8" fmla="*/ 939 w 939"/>
                <a:gd name="T9" fmla="*/ 650 h 650"/>
                <a:gd name="T10" fmla="*/ 793 w 939"/>
                <a:gd name="T11" fmla="*/ 650 h 650"/>
              </a:gdLst>
              <a:ahLst/>
              <a:cxnLst>
                <a:cxn ang="0">
                  <a:pos x="T0" y="T1"/>
                </a:cxn>
                <a:cxn ang="0">
                  <a:pos x="T2" y="T3"/>
                </a:cxn>
                <a:cxn ang="0">
                  <a:pos x="T4" y="T5"/>
                </a:cxn>
                <a:cxn ang="0">
                  <a:pos x="T6" y="T7"/>
                </a:cxn>
                <a:cxn ang="0">
                  <a:pos x="T8" y="T9"/>
                </a:cxn>
                <a:cxn ang="0">
                  <a:pos x="T10" y="T11"/>
                </a:cxn>
              </a:cxnLst>
              <a:rect l="0" t="0" r="r" b="b"/>
              <a:pathLst>
                <a:path w="939" h="650">
                  <a:moveTo>
                    <a:pt x="793" y="650"/>
                  </a:moveTo>
                  <a:lnTo>
                    <a:pt x="0" y="326"/>
                  </a:lnTo>
                  <a:lnTo>
                    <a:pt x="793" y="0"/>
                  </a:lnTo>
                  <a:lnTo>
                    <a:pt x="939" y="0"/>
                  </a:lnTo>
                  <a:lnTo>
                    <a:pt x="939" y="650"/>
                  </a:lnTo>
                  <a:lnTo>
                    <a:pt x="793" y="650"/>
                  </a:lnTo>
                  <a:close/>
                </a:path>
              </a:pathLst>
            </a:custGeom>
            <a:solidFill>
              <a:schemeClr val="tx2">
                <a:lumMod val="25000"/>
                <a:lumOff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9"/>
            <p:cNvSpPr>
              <a:spLocks/>
            </p:cNvSpPr>
            <p:nvPr/>
          </p:nvSpPr>
          <p:spPr bwMode="auto">
            <a:xfrm>
              <a:off x="2738438" y="3187521"/>
              <a:ext cx="1743075" cy="344488"/>
            </a:xfrm>
            <a:custGeom>
              <a:avLst/>
              <a:gdLst>
                <a:gd name="T0" fmla="*/ 464 w 464"/>
                <a:gd name="T1" fmla="*/ 0 h 91"/>
                <a:gd name="T2" fmla="*/ 41 w 464"/>
                <a:gd name="T3" fmla="*/ 0 h 91"/>
                <a:gd name="T4" fmla="*/ 16 w 464"/>
                <a:gd name="T5" fmla="*/ 14 h 91"/>
                <a:gd name="T6" fmla="*/ 5 w 464"/>
                <a:gd name="T7" fmla="*/ 31 h 91"/>
                <a:gd name="T8" fmla="*/ 5 w 464"/>
                <a:gd name="T9" fmla="*/ 59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1"/>
                    <a:pt x="5" y="31"/>
                    <a:pt x="5" y="31"/>
                  </a:cubicBezTo>
                  <a:cubicBezTo>
                    <a:pt x="0" y="39"/>
                    <a:pt x="0" y="52"/>
                    <a:pt x="5" y="59"/>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10"/>
            <p:cNvSpPr>
              <a:spLocks/>
            </p:cNvSpPr>
            <p:nvPr/>
          </p:nvSpPr>
          <p:spPr bwMode="auto">
            <a:xfrm>
              <a:off x="2738438" y="3532009"/>
              <a:ext cx="1743075" cy="342900"/>
            </a:xfrm>
            <a:custGeom>
              <a:avLst/>
              <a:gdLst>
                <a:gd name="T0" fmla="*/ 464 w 464"/>
                <a:gd name="T1" fmla="*/ 0 h 91"/>
                <a:gd name="T2" fmla="*/ 41 w 464"/>
                <a:gd name="T3" fmla="*/ 0 h 91"/>
                <a:gd name="T4" fmla="*/ 16 w 464"/>
                <a:gd name="T5" fmla="*/ 14 h 91"/>
                <a:gd name="T6" fmla="*/ 5 w 464"/>
                <a:gd name="T7" fmla="*/ 32 h 91"/>
                <a:gd name="T8" fmla="*/ 5 w 464"/>
                <a:gd name="T9" fmla="*/ 60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2"/>
                    <a:pt x="5" y="32"/>
                    <a:pt x="5" y="32"/>
                  </a:cubicBezTo>
                  <a:cubicBezTo>
                    <a:pt x="0" y="39"/>
                    <a:pt x="0" y="52"/>
                    <a:pt x="5" y="60"/>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11"/>
            <p:cNvSpPr>
              <a:spLocks/>
            </p:cNvSpPr>
            <p:nvPr/>
          </p:nvSpPr>
          <p:spPr bwMode="auto">
            <a:xfrm>
              <a:off x="2738438" y="3874909"/>
              <a:ext cx="1743075" cy="344488"/>
            </a:xfrm>
            <a:custGeom>
              <a:avLst/>
              <a:gdLst>
                <a:gd name="T0" fmla="*/ 464 w 464"/>
                <a:gd name="T1" fmla="*/ 0 h 91"/>
                <a:gd name="T2" fmla="*/ 41 w 464"/>
                <a:gd name="T3" fmla="*/ 0 h 91"/>
                <a:gd name="T4" fmla="*/ 16 w 464"/>
                <a:gd name="T5" fmla="*/ 14 h 91"/>
                <a:gd name="T6" fmla="*/ 5 w 464"/>
                <a:gd name="T7" fmla="*/ 32 h 91"/>
                <a:gd name="T8" fmla="*/ 5 w 464"/>
                <a:gd name="T9" fmla="*/ 60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2"/>
                    <a:pt x="5" y="32"/>
                    <a:pt x="5" y="32"/>
                  </a:cubicBezTo>
                  <a:cubicBezTo>
                    <a:pt x="0" y="40"/>
                    <a:pt x="0" y="52"/>
                    <a:pt x="5" y="60"/>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2"/>
            <p:cNvSpPr>
              <a:spLocks/>
            </p:cNvSpPr>
            <p:nvPr/>
          </p:nvSpPr>
          <p:spPr bwMode="auto">
            <a:xfrm>
              <a:off x="1608138" y="3538359"/>
              <a:ext cx="428625" cy="333375"/>
            </a:xfrm>
            <a:custGeom>
              <a:avLst/>
              <a:gdLst>
                <a:gd name="T0" fmla="*/ 114 w 114"/>
                <a:gd name="T1" fmla="*/ 49 h 88"/>
                <a:gd name="T2" fmla="*/ 107 w 114"/>
                <a:gd name="T3" fmla="*/ 0 h 88"/>
                <a:gd name="T4" fmla="*/ 0 w 114"/>
                <a:gd name="T5" fmla="*/ 44 h 88"/>
                <a:gd name="T6" fmla="*/ 109 w 114"/>
                <a:gd name="T7" fmla="*/ 88 h 88"/>
                <a:gd name="T8" fmla="*/ 114 w 114"/>
                <a:gd name="T9" fmla="*/ 49 h 88"/>
              </a:gdLst>
              <a:ahLst/>
              <a:cxnLst>
                <a:cxn ang="0">
                  <a:pos x="T0" y="T1"/>
                </a:cxn>
                <a:cxn ang="0">
                  <a:pos x="T2" y="T3"/>
                </a:cxn>
                <a:cxn ang="0">
                  <a:pos x="T4" y="T5"/>
                </a:cxn>
                <a:cxn ang="0">
                  <a:pos x="T6" y="T7"/>
                </a:cxn>
                <a:cxn ang="0">
                  <a:pos x="T8" y="T9"/>
                </a:cxn>
              </a:cxnLst>
              <a:rect l="0" t="0" r="r" b="b"/>
              <a:pathLst>
                <a:path w="114" h="88">
                  <a:moveTo>
                    <a:pt x="114" y="49"/>
                  </a:moveTo>
                  <a:cubicBezTo>
                    <a:pt x="114" y="32"/>
                    <a:pt x="111" y="15"/>
                    <a:pt x="107" y="0"/>
                  </a:cubicBezTo>
                  <a:cubicBezTo>
                    <a:pt x="0" y="44"/>
                    <a:pt x="0" y="44"/>
                    <a:pt x="0" y="44"/>
                  </a:cubicBezTo>
                  <a:cubicBezTo>
                    <a:pt x="109" y="88"/>
                    <a:pt x="109" y="88"/>
                    <a:pt x="109" y="88"/>
                  </a:cubicBezTo>
                  <a:cubicBezTo>
                    <a:pt x="112" y="76"/>
                    <a:pt x="114" y="63"/>
                    <a:pt x="114" y="49"/>
                  </a:cubicBezTo>
                  <a:close/>
                </a:path>
              </a:pathLst>
            </a:custGeom>
            <a:solidFill>
              <a:schemeClr val="tx2">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8" name="Freeform 27"/>
          <p:cNvSpPr>
            <a:spLocks/>
          </p:cNvSpPr>
          <p:nvPr/>
        </p:nvSpPr>
        <p:spPr bwMode="auto">
          <a:xfrm>
            <a:off x="3057579" y="2520485"/>
            <a:ext cx="6038850" cy="2151062"/>
          </a:xfrm>
          <a:custGeom>
            <a:avLst/>
            <a:gdLst>
              <a:gd name="T0" fmla="*/ 3799 w 3804"/>
              <a:gd name="T1" fmla="*/ 0 h 1355"/>
              <a:gd name="T2" fmla="*/ 372 w 3804"/>
              <a:gd name="T3" fmla="*/ 0 h 1355"/>
              <a:gd name="T4" fmla="*/ 0 w 3804"/>
              <a:gd name="T5" fmla="*/ 679 h 1355"/>
              <a:gd name="T6" fmla="*/ 372 w 3804"/>
              <a:gd name="T7" fmla="*/ 1355 h 1355"/>
              <a:gd name="T8" fmla="*/ 3804 w 3804"/>
              <a:gd name="T9" fmla="*/ 1355 h 1355"/>
              <a:gd name="T10" fmla="*/ 3799 w 3804"/>
              <a:gd name="T11" fmla="*/ 0 h 1355"/>
            </a:gdLst>
            <a:ahLst/>
            <a:cxnLst>
              <a:cxn ang="0">
                <a:pos x="T0" y="T1"/>
              </a:cxn>
              <a:cxn ang="0">
                <a:pos x="T2" y="T3"/>
              </a:cxn>
              <a:cxn ang="0">
                <a:pos x="T4" y="T5"/>
              </a:cxn>
              <a:cxn ang="0">
                <a:pos x="T6" y="T7"/>
              </a:cxn>
              <a:cxn ang="0">
                <a:pos x="T8" y="T9"/>
              </a:cxn>
              <a:cxn ang="0">
                <a:pos x="T10" y="T11"/>
              </a:cxn>
            </a:cxnLst>
            <a:rect l="0" t="0" r="r" b="b"/>
            <a:pathLst>
              <a:path w="3804" h="1355">
                <a:moveTo>
                  <a:pt x="3799" y="0"/>
                </a:moveTo>
                <a:lnTo>
                  <a:pt x="372" y="0"/>
                </a:lnTo>
                <a:lnTo>
                  <a:pt x="0" y="679"/>
                </a:lnTo>
                <a:lnTo>
                  <a:pt x="372" y="1355"/>
                </a:lnTo>
                <a:lnTo>
                  <a:pt x="3804" y="1355"/>
                </a:lnTo>
                <a:lnTo>
                  <a:pt x="3799"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TextBox 28"/>
          <p:cNvSpPr txBox="1"/>
          <p:nvPr/>
        </p:nvSpPr>
        <p:spPr>
          <a:xfrm>
            <a:off x="5412621" y="4968832"/>
            <a:ext cx="1321773" cy="369332"/>
          </a:xfrm>
          <a:prstGeom prst="rect">
            <a:avLst/>
          </a:prstGeom>
          <a:noFill/>
        </p:spPr>
        <p:txBody>
          <a:bodyPr wrap="none" rtlCol="0">
            <a:spAutoFit/>
          </a:bodyPr>
          <a:lstStyle/>
          <a:p>
            <a:pPr algn="r"/>
            <a:r>
              <a:rPr lang="en-US" dirty="0">
                <a:solidFill>
                  <a:schemeClr val="bg1"/>
                </a:solidFill>
              </a:rPr>
              <a:t>Anticipation</a:t>
            </a:r>
            <a:endParaRPr lang="id-ID" dirty="0">
              <a:solidFill>
                <a:schemeClr val="bg1"/>
              </a:solidFill>
            </a:endParaRPr>
          </a:p>
        </p:txBody>
      </p:sp>
      <p:sp>
        <p:nvSpPr>
          <p:cNvPr id="30" name="Rectangle 29"/>
          <p:cNvSpPr/>
          <p:nvPr/>
        </p:nvSpPr>
        <p:spPr>
          <a:xfrm>
            <a:off x="5204948" y="5189434"/>
            <a:ext cx="1529446" cy="552011"/>
          </a:xfrm>
          <a:prstGeom prst="rect">
            <a:avLst/>
          </a:prstGeom>
        </p:spPr>
        <p:txBody>
          <a:bodyPr wrap="square">
            <a:spAutoFit/>
          </a:bodyPr>
          <a:lstStyle/>
          <a:p>
            <a:pPr algn="r">
              <a:lnSpc>
                <a:spcPct val="150000"/>
              </a:lnSpc>
            </a:pPr>
            <a:r>
              <a:rPr lang="id-ID" sz="1050" dirty="0">
                <a:solidFill>
                  <a:schemeClr val="bg1"/>
                </a:solidFill>
              </a:rPr>
              <a:t>Go ahead and replace it with your own text. </a:t>
            </a:r>
          </a:p>
        </p:txBody>
      </p:sp>
      <p:sp>
        <p:nvSpPr>
          <p:cNvPr id="31" name="Freeform 5"/>
          <p:cNvSpPr>
            <a:spLocks noEditPoints="1"/>
          </p:cNvSpPr>
          <p:nvPr/>
        </p:nvSpPr>
        <p:spPr bwMode="auto">
          <a:xfrm>
            <a:off x="6777548" y="5129288"/>
            <a:ext cx="478181" cy="479814"/>
          </a:xfrm>
          <a:custGeom>
            <a:avLst/>
            <a:gdLst>
              <a:gd name="T0" fmla="*/ 0 w 124"/>
              <a:gd name="T1" fmla="*/ 62 h 124"/>
              <a:gd name="T2" fmla="*/ 124 w 124"/>
              <a:gd name="T3" fmla="*/ 62 h 124"/>
              <a:gd name="T4" fmla="*/ 116 w 124"/>
              <a:gd name="T5" fmla="*/ 60 h 124"/>
              <a:gd name="T6" fmla="*/ 87 w 124"/>
              <a:gd name="T7" fmla="*/ 35 h 124"/>
              <a:gd name="T8" fmla="*/ 116 w 124"/>
              <a:gd name="T9" fmla="*/ 60 h 124"/>
              <a:gd name="T10" fmla="*/ 43 w 124"/>
              <a:gd name="T11" fmla="*/ 95 h 124"/>
              <a:gd name="T12" fmla="*/ 60 w 124"/>
              <a:gd name="T13" fmla="*/ 116 h 124"/>
              <a:gd name="T14" fmla="*/ 64 w 124"/>
              <a:gd name="T15" fmla="*/ 8 h 124"/>
              <a:gd name="T16" fmla="*/ 64 w 124"/>
              <a:gd name="T17" fmla="*/ 36 h 124"/>
              <a:gd name="T18" fmla="*/ 64 w 124"/>
              <a:gd name="T19" fmla="*/ 8 h 124"/>
              <a:gd name="T20" fmla="*/ 100 w 124"/>
              <a:gd name="T21" fmla="*/ 23 h 124"/>
              <a:gd name="T22" fmla="*/ 71 w 124"/>
              <a:gd name="T23" fmla="*/ 9 h 124"/>
              <a:gd name="T24" fmla="*/ 60 w 124"/>
              <a:gd name="T25" fmla="*/ 36 h 124"/>
              <a:gd name="T26" fmla="*/ 60 w 124"/>
              <a:gd name="T27" fmla="*/ 8 h 124"/>
              <a:gd name="T28" fmla="*/ 38 w 124"/>
              <a:gd name="T29" fmla="*/ 31 h 124"/>
              <a:gd name="T30" fmla="*/ 53 w 124"/>
              <a:gd name="T31" fmla="*/ 9 h 124"/>
              <a:gd name="T32" fmla="*/ 40 w 124"/>
              <a:gd name="T33" fmla="*/ 36 h 124"/>
              <a:gd name="T34" fmla="*/ 60 w 124"/>
              <a:gd name="T35" fmla="*/ 60 h 124"/>
              <a:gd name="T36" fmla="*/ 40 w 124"/>
              <a:gd name="T37" fmla="*/ 36 h 124"/>
              <a:gd name="T38" fmla="*/ 60 w 124"/>
              <a:gd name="T39" fmla="*/ 88 h 124"/>
              <a:gd name="T40" fmla="*/ 36 w 124"/>
              <a:gd name="T41" fmla="*/ 64 h 124"/>
              <a:gd name="T42" fmla="*/ 53 w 124"/>
              <a:gd name="T43" fmla="*/ 115 h 124"/>
              <a:gd name="T44" fmla="*/ 40 w 124"/>
              <a:gd name="T45" fmla="*/ 96 h 124"/>
              <a:gd name="T46" fmla="*/ 64 w 124"/>
              <a:gd name="T47" fmla="*/ 116 h 124"/>
              <a:gd name="T48" fmla="*/ 81 w 124"/>
              <a:gd name="T49" fmla="*/ 95 h 124"/>
              <a:gd name="T50" fmla="*/ 64 w 124"/>
              <a:gd name="T51" fmla="*/ 116 h 124"/>
              <a:gd name="T52" fmla="*/ 97 w 124"/>
              <a:gd name="T53" fmla="*/ 103 h 124"/>
              <a:gd name="T54" fmla="*/ 84 w 124"/>
              <a:gd name="T55" fmla="*/ 96 h 124"/>
              <a:gd name="T56" fmla="*/ 64 w 124"/>
              <a:gd name="T57" fmla="*/ 88 h 124"/>
              <a:gd name="T58" fmla="*/ 88 w 124"/>
              <a:gd name="T59" fmla="*/ 64 h 124"/>
              <a:gd name="T60" fmla="*/ 64 w 124"/>
              <a:gd name="T61" fmla="*/ 60 h 124"/>
              <a:gd name="T62" fmla="*/ 84 w 124"/>
              <a:gd name="T63" fmla="*/ 36 h 124"/>
              <a:gd name="T64" fmla="*/ 64 w 124"/>
              <a:gd name="T65" fmla="*/ 60 h 124"/>
              <a:gd name="T66" fmla="*/ 37 w 124"/>
              <a:gd name="T67" fmla="*/ 35 h 124"/>
              <a:gd name="T68" fmla="*/ 8 w 124"/>
              <a:gd name="T69" fmla="*/ 60 h 124"/>
              <a:gd name="T70" fmla="*/ 8 w 124"/>
              <a:gd name="T71" fmla="*/ 64 h 124"/>
              <a:gd name="T72" fmla="*/ 38 w 124"/>
              <a:gd name="T73" fmla="*/ 93 h 124"/>
              <a:gd name="T74" fmla="*/ 8 w 124"/>
              <a:gd name="T75" fmla="*/ 64 h 124"/>
              <a:gd name="T76" fmla="*/ 86 w 124"/>
              <a:gd name="T77" fmla="*/ 93 h 124"/>
              <a:gd name="T78" fmla="*/ 116 w 124"/>
              <a:gd name="T79"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24">
                <a:moveTo>
                  <a:pt x="62" y="0"/>
                </a:moveTo>
                <a:cubicBezTo>
                  <a:pt x="28" y="0"/>
                  <a:pt x="0" y="28"/>
                  <a:pt x="0" y="62"/>
                </a:cubicBezTo>
                <a:cubicBezTo>
                  <a:pt x="0" y="96"/>
                  <a:pt x="28" y="124"/>
                  <a:pt x="62" y="124"/>
                </a:cubicBezTo>
                <a:cubicBezTo>
                  <a:pt x="96" y="124"/>
                  <a:pt x="124" y="96"/>
                  <a:pt x="124" y="62"/>
                </a:cubicBezTo>
                <a:cubicBezTo>
                  <a:pt x="124" y="28"/>
                  <a:pt x="96" y="0"/>
                  <a:pt x="62" y="0"/>
                </a:cubicBezTo>
                <a:close/>
                <a:moveTo>
                  <a:pt x="116" y="60"/>
                </a:moveTo>
                <a:cubicBezTo>
                  <a:pt x="92" y="60"/>
                  <a:pt x="92" y="60"/>
                  <a:pt x="92" y="60"/>
                </a:cubicBezTo>
                <a:cubicBezTo>
                  <a:pt x="92" y="51"/>
                  <a:pt x="90" y="43"/>
                  <a:pt x="87" y="35"/>
                </a:cubicBezTo>
                <a:cubicBezTo>
                  <a:pt x="93" y="33"/>
                  <a:pt x="98" y="30"/>
                  <a:pt x="102" y="26"/>
                </a:cubicBezTo>
                <a:cubicBezTo>
                  <a:pt x="110" y="35"/>
                  <a:pt x="115" y="47"/>
                  <a:pt x="116" y="60"/>
                </a:cubicBezTo>
                <a:close/>
                <a:moveTo>
                  <a:pt x="60" y="116"/>
                </a:moveTo>
                <a:cubicBezTo>
                  <a:pt x="53" y="110"/>
                  <a:pt x="48" y="103"/>
                  <a:pt x="43" y="95"/>
                </a:cubicBezTo>
                <a:cubicBezTo>
                  <a:pt x="49" y="93"/>
                  <a:pt x="54" y="92"/>
                  <a:pt x="60" y="92"/>
                </a:cubicBezTo>
                <a:cubicBezTo>
                  <a:pt x="60" y="116"/>
                  <a:pt x="60" y="116"/>
                  <a:pt x="60" y="116"/>
                </a:cubicBezTo>
                <a:cubicBezTo>
                  <a:pt x="60" y="116"/>
                  <a:pt x="60" y="116"/>
                  <a:pt x="60" y="116"/>
                </a:cubicBezTo>
                <a:close/>
                <a:moveTo>
                  <a:pt x="64" y="8"/>
                </a:moveTo>
                <a:cubicBezTo>
                  <a:pt x="72" y="14"/>
                  <a:pt x="78" y="23"/>
                  <a:pt x="82" y="33"/>
                </a:cubicBezTo>
                <a:cubicBezTo>
                  <a:pt x="76" y="35"/>
                  <a:pt x="70" y="36"/>
                  <a:pt x="64" y="36"/>
                </a:cubicBezTo>
                <a:cubicBezTo>
                  <a:pt x="64" y="8"/>
                  <a:pt x="64" y="8"/>
                  <a:pt x="64" y="8"/>
                </a:cubicBezTo>
                <a:cubicBezTo>
                  <a:pt x="64" y="8"/>
                  <a:pt x="64" y="8"/>
                  <a:pt x="64" y="8"/>
                </a:cubicBezTo>
                <a:close/>
                <a:moveTo>
                  <a:pt x="71" y="9"/>
                </a:moveTo>
                <a:cubicBezTo>
                  <a:pt x="82" y="11"/>
                  <a:pt x="92" y="16"/>
                  <a:pt x="100" y="23"/>
                </a:cubicBezTo>
                <a:cubicBezTo>
                  <a:pt x="95" y="26"/>
                  <a:pt x="91" y="29"/>
                  <a:pt x="86" y="31"/>
                </a:cubicBezTo>
                <a:cubicBezTo>
                  <a:pt x="82" y="23"/>
                  <a:pt x="77" y="15"/>
                  <a:pt x="71" y="9"/>
                </a:cubicBezTo>
                <a:close/>
                <a:moveTo>
                  <a:pt x="60" y="8"/>
                </a:moveTo>
                <a:cubicBezTo>
                  <a:pt x="60" y="36"/>
                  <a:pt x="60" y="36"/>
                  <a:pt x="60" y="36"/>
                </a:cubicBezTo>
                <a:cubicBezTo>
                  <a:pt x="54" y="36"/>
                  <a:pt x="48" y="35"/>
                  <a:pt x="42" y="33"/>
                </a:cubicBezTo>
                <a:cubicBezTo>
                  <a:pt x="46" y="23"/>
                  <a:pt x="52" y="14"/>
                  <a:pt x="60" y="8"/>
                </a:cubicBezTo>
                <a:cubicBezTo>
                  <a:pt x="60" y="8"/>
                  <a:pt x="60" y="8"/>
                  <a:pt x="60" y="8"/>
                </a:cubicBezTo>
                <a:close/>
                <a:moveTo>
                  <a:pt x="38" y="31"/>
                </a:moveTo>
                <a:cubicBezTo>
                  <a:pt x="33" y="29"/>
                  <a:pt x="29" y="26"/>
                  <a:pt x="24" y="23"/>
                </a:cubicBezTo>
                <a:cubicBezTo>
                  <a:pt x="32" y="16"/>
                  <a:pt x="42" y="11"/>
                  <a:pt x="53" y="9"/>
                </a:cubicBezTo>
                <a:cubicBezTo>
                  <a:pt x="47" y="15"/>
                  <a:pt x="42" y="23"/>
                  <a:pt x="38" y="31"/>
                </a:cubicBezTo>
                <a:close/>
                <a:moveTo>
                  <a:pt x="40" y="36"/>
                </a:moveTo>
                <a:cubicBezTo>
                  <a:pt x="47" y="38"/>
                  <a:pt x="53" y="40"/>
                  <a:pt x="60" y="40"/>
                </a:cubicBezTo>
                <a:cubicBezTo>
                  <a:pt x="60" y="60"/>
                  <a:pt x="60" y="60"/>
                  <a:pt x="60" y="60"/>
                </a:cubicBezTo>
                <a:cubicBezTo>
                  <a:pt x="36" y="60"/>
                  <a:pt x="36" y="60"/>
                  <a:pt x="36" y="60"/>
                </a:cubicBezTo>
                <a:cubicBezTo>
                  <a:pt x="36" y="52"/>
                  <a:pt x="38" y="44"/>
                  <a:pt x="40" y="36"/>
                </a:cubicBezTo>
                <a:close/>
                <a:moveTo>
                  <a:pt x="60" y="64"/>
                </a:moveTo>
                <a:cubicBezTo>
                  <a:pt x="60" y="88"/>
                  <a:pt x="60" y="88"/>
                  <a:pt x="60" y="88"/>
                </a:cubicBezTo>
                <a:cubicBezTo>
                  <a:pt x="54" y="88"/>
                  <a:pt x="48" y="89"/>
                  <a:pt x="42" y="91"/>
                </a:cubicBezTo>
                <a:cubicBezTo>
                  <a:pt x="38" y="83"/>
                  <a:pt x="36" y="74"/>
                  <a:pt x="36" y="64"/>
                </a:cubicBezTo>
                <a:lnTo>
                  <a:pt x="60" y="64"/>
                </a:lnTo>
                <a:close/>
                <a:moveTo>
                  <a:pt x="53" y="115"/>
                </a:moveTo>
                <a:cubicBezTo>
                  <a:pt x="43" y="114"/>
                  <a:pt x="34" y="109"/>
                  <a:pt x="27" y="103"/>
                </a:cubicBezTo>
                <a:cubicBezTo>
                  <a:pt x="31" y="100"/>
                  <a:pt x="35" y="98"/>
                  <a:pt x="40" y="96"/>
                </a:cubicBezTo>
                <a:cubicBezTo>
                  <a:pt x="43" y="103"/>
                  <a:pt x="48" y="110"/>
                  <a:pt x="53" y="115"/>
                </a:cubicBezTo>
                <a:close/>
                <a:moveTo>
                  <a:pt x="64" y="116"/>
                </a:moveTo>
                <a:cubicBezTo>
                  <a:pt x="64" y="92"/>
                  <a:pt x="64" y="92"/>
                  <a:pt x="64" y="92"/>
                </a:cubicBezTo>
                <a:cubicBezTo>
                  <a:pt x="70" y="92"/>
                  <a:pt x="75" y="93"/>
                  <a:pt x="81" y="95"/>
                </a:cubicBezTo>
                <a:cubicBezTo>
                  <a:pt x="76" y="103"/>
                  <a:pt x="71" y="110"/>
                  <a:pt x="64" y="116"/>
                </a:cubicBezTo>
                <a:cubicBezTo>
                  <a:pt x="64" y="116"/>
                  <a:pt x="64" y="116"/>
                  <a:pt x="64" y="116"/>
                </a:cubicBezTo>
                <a:close/>
                <a:moveTo>
                  <a:pt x="84" y="96"/>
                </a:moveTo>
                <a:cubicBezTo>
                  <a:pt x="89" y="98"/>
                  <a:pt x="93" y="100"/>
                  <a:pt x="97" y="103"/>
                </a:cubicBezTo>
                <a:cubicBezTo>
                  <a:pt x="90" y="109"/>
                  <a:pt x="81" y="114"/>
                  <a:pt x="71" y="115"/>
                </a:cubicBezTo>
                <a:cubicBezTo>
                  <a:pt x="76" y="110"/>
                  <a:pt x="81" y="103"/>
                  <a:pt x="84" y="96"/>
                </a:cubicBezTo>
                <a:close/>
                <a:moveTo>
                  <a:pt x="82" y="91"/>
                </a:moveTo>
                <a:cubicBezTo>
                  <a:pt x="76" y="89"/>
                  <a:pt x="70" y="88"/>
                  <a:pt x="64" y="88"/>
                </a:cubicBezTo>
                <a:cubicBezTo>
                  <a:pt x="64" y="64"/>
                  <a:pt x="64" y="64"/>
                  <a:pt x="64" y="64"/>
                </a:cubicBezTo>
                <a:cubicBezTo>
                  <a:pt x="88" y="64"/>
                  <a:pt x="88" y="64"/>
                  <a:pt x="88" y="64"/>
                </a:cubicBezTo>
                <a:cubicBezTo>
                  <a:pt x="88" y="74"/>
                  <a:pt x="86" y="83"/>
                  <a:pt x="82" y="91"/>
                </a:cubicBezTo>
                <a:close/>
                <a:moveTo>
                  <a:pt x="64" y="60"/>
                </a:moveTo>
                <a:cubicBezTo>
                  <a:pt x="64" y="40"/>
                  <a:pt x="64" y="40"/>
                  <a:pt x="64" y="40"/>
                </a:cubicBezTo>
                <a:cubicBezTo>
                  <a:pt x="71" y="40"/>
                  <a:pt x="77" y="38"/>
                  <a:pt x="84" y="36"/>
                </a:cubicBezTo>
                <a:cubicBezTo>
                  <a:pt x="86" y="44"/>
                  <a:pt x="88" y="52"/>
                  <a:pt x="88" y="60"/>
                </a:cubicBezTo>
                <a:lnTo>
                  <a:pt x="64" y="60"/>
                </a:lnTo>
                <a:close/>
                <a:moveTo>
                  <a:pt x="22" y="26"/>
                </a:moveTo>
                <a:cubicBezTo>
                  <a:pt x="26" y="30"/>
                  <a:pt x="31" y="33"/>
                  <a:pt x="37" y="35"/>
                </a:cubicBezTo>
                <a:cubicBezTo>
                  <a:pt x="34" y="43"/>
                  <a:pt x="32" y="51"/>
                  <a:pt x="32" y="60"/>
                </a:cubicBezTo>
                <a:cubicBezTo>
                  <a:pt x="8" y="60"/>
                  <a:pt x="8" y="60"/>
                  <a:pt x="8" y="60"/>
                </a:cubicBezTo>
                <a:cubicBezTo>
                  <a:pt x="9" y="47"/>
                  <a:pt x="14" y="35"/>
                  <a:pt x="22" y="26"/>
                </a:cubicBezTo>
                <a:close/>
                <a:moveTo>
                  <a:pt x="8" y="64"/>
                </a:moveTo>
                <a:cubicBezTo>
                  <a:pt x="32" y="64"/>
                  <a:pt x="32" y="64"/>
                  <a:pt x="32" y="64"/>
                </a:cubicBezTo>
                <a:cubicBezTo>
                  <a:pt x="32" y="74"/>
                  <a:pt x="34" y="84"/>
                  <a:pt x="38" y="93"/>
                </a:cubicBezTo>
                <a:cubicBezTo>
                  <a:pt x="33" y="95"/>
                  <a:pt x="28" y="97"/>
                  <a:pt x="24" y="100"/>
                </a:cubicBezTo>
                <a:cubicBezTo>
                  <a:pt x="15" y="91"/>
                  <a:pt x="9" y="78"/>
                  <a:pt x="8" y="64"/>
                </a:cubicBezTo>
                <a:close/>
                <a:moveTo>
                  <a:pt x="100" y="100"/>
                </a:moveTo>
                <a:cubicBezTo>
                  <a:pt x="96" y="97"/>
                  <a:pt x="91" y="95"/>
                  <a:pt x="86" y="93"/>
                </a:cubicBezTo>
                <a:cubicBezTo>
                  <a:pt x="90" y="84"/>
                  <a:pt x="92" y="74"/>
                  <a:pt x="92" y="64"/>
                </a:cubicBezTo>
                <a:cubicBezTo>
                  <a:pt x="116" y="64"/>
                  <a:pt x="116" y="64"/>
                  <a:pt x="116" y="64"/>
                </a:cubicBezTo>
                <a:cubicBezTo>
                  <a:pt x="115" y="78"/>
                  <a:pt x="109" y="91"/>
                  <a:pt x="100" y="10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32" name="Group 31"/>
          <p:cNvGrpSpPr/>
          <p:nvPr/>
        </p:nvGrpSpPr>
        <p:grpSpPr>
          <a:xfrm>
            <a:off x="3878372" y="3639197"/>
            <a:ext cx="1529446" cy="772613"/>
            <a:chOff x="2160509" y="4306770"/>
            <a:chExt cx="1529446" cy="772613"/>
          </a:xfrm>
        </p:grpSpPr>
        <p:sp>
          <p:nvSpPr>
            <p:cNvPr id="33" name="TextBox 32"/>
            <p:cNvSpPr txBox="1"/>
            <p:nvPr/>
          </p:nvSpPr>
          <p:spPr>
            <a:xfrm>
              <a:off x="2160509" y="4306770"/>
              <a:ext cx="1016432" cy="369332"/>
            </a:xfrm>
            <a:prstGeom prst="rect">
              <a:avLst/>
            </a:prstGeom>
            <a:noFill/>
          </p:spPr>
          <p:txBody>
            <a:bodyPr wrap="none" rtlCol="0">
              <a:spAutoFit/>
            </a:bodyPr>
            <a:lstStyle/>
            <a:p>
              <a:r>
                <a:rPr lang="en-US" dirty="0" err="1">
                  <a:solidFill>
                    <a:schemeClr val="bg1"/>
                  </a:solidFill>
                </a:rPr>
                <a:t>Sercurity</a:t>
              </a:r>
              <a:endParaRPr lang="id-ID" dirty="0">
                <a:solidFill>
                  <a:schemeClr val="bg1"/>
                </a:solidFill>
              </a:endParaRPr>
            </a:p>
          </p:txBody>
        </p:sp>
        <p:sp>
          <p:nvSpPr>
            <p:cNvPr id="34" name="Rectangle 33"/>
            <p:cNvSpPr/>
            <p:nvPr/>
          </p:nvSpPr>
          <p:spPr>
            <a:xfrm>
              <a:off x="2160509" y="4527372"/>
              <a:ext cx="1529446" cy="552011"/>
            </a:xfrm>
            <a:prstGeom prst="rect">
              <a:avLst/>
            </a:prstGeom>
          </p:spPr>
          <p:txBody>
            <a:bodyPr wrap="square">
              <a:spAutoFit/>
            </a:bodyPr>
            <a:lstStyle/>
            <a:p>
              <a:pPr>
                <a:lnSpc>
                  <a:spcPct val="150000"/>
                </a:lnSpc>
              </a:pPr>
              <a:r>
                <a:rPr lang="id-ID" sz="1050" dirty="0">
                  <a:solidFill>
                    <a:schemeClr val="bg1"/>
                  </a:solidFill>
                </a:rPr>
                <a:t>Go ahead and replace it with your own text. </a:t>
              </a:r>
            </a:p>
          </p:txBody>
        </p:sp>
      </p:grpSp>
      <p:grpSp>
        <p:nvGrpSpPr>
          <p:cNvPr id="35" name="Group 34"/>
          <p:cNvGrpSpPr/>
          <p:nvPr/>
        </p:nvGrpSpPr>
        <p:grpSpPr>
          <a:xfrm>
            <a:off x="6819118" y="3356031"/>
            <a:ext cx="1529446" cy="771966"/>
            <a:chOff x="4653714" y="3523184"/>
            <a:chExt cx="1529446" cy="771966"/>
          </a:xfrm>
        </p:grpSpPr>
        <p:sp>
          <p:nvSpPr>
            <p:cNvPr id="36" name="TextBox 35"/>
            <p:cNvSpPr txBox="1"/>
            <p:nvPr/>
          </p:nvSpPr>
          <p:spPr>
            <a:xfrm>
              <a:off x="5344148" y="3523184"/>
              <a:ext cx="839012" cy="369332"/>
            </a:xfrm>
            <a:prstGeom prst="rect">
              <a:avLst/>
            </a:prstGeom>
            <a:noFill/>
          </p:spPr>
          <p:txBody>
            <a:bodyPr wrap="none" rtlCol="0">
              <a:spAutoFit/>
            </a:bodyPr>
            <a:lstStyle/>
            <a:p>
              <a:pPr algn="r"/>
              <a:r>
                <a:rPr lang="en-US" dirty="0">
                  <a:solidFill>
                    <a:schemeClr val="bg1"/>
                  </a:solidFill>
                </a:rPr>
                <a:t>Setting</a:t>
              </a:r>
              <a:endParaRPr lang="id-ID" dirty="0">
                <a:solidFill>
                  <a:schemeClr val="bg1"/>
                </a:solidFill>
              </a:endParaRPr>
            </a:p>
          </p:txBody>
        </p:sp>
        <p:sp>
          <p:nvSpPr>
            <p:cNvPr id="37" name="Rectangle 36"/>
            <p:cNvSpPr/>
            <p:nvPr/>
          </p:nvSpPr>
          <p:spPr>
            <a:xfrm>
              <a:off x="4653714" y="3743139"/>
              <a:ext cx="1529446" cy="552011"/>
            </a:xfrm>
            <a:prstGeom prst="rect">
              <a:avLst/>
            </a:prstGeom>
          </p:spPr>
          <p:txBody>
            <a:bodyPr wrap="square">
              <a:spAutoFit/>
            </a:bodyPr>
            <a:lstStyle/>
            <a:p>
              <a:pPr algn="r">
                <a:lnSpc>
                  <a:spcPct val="150000"/>
                </a:lnSpc>
              </a:pPr>
              <a:r>
                <a:rPr lang="id-ID" sz="1050" dirty="0">
                  <a:solidFill>
                    <a:schemeClr val="bg1"/>
                  </a:solidFill>
                </a:rPr>
                <a:t>Go ahead and replace it with your own text. </a:t>
              </a:r>
            </a:p>
          </p:txBody>
        </p:sp>
      </p:grpSp>
      <p:grpSp>
        <p:nvGrpSpPr>
          <p:cNvPr id="38" name="Group 37"/>
          <p:cNvGrpSpPr/>
          <p:nvPr/>
        </p:nvGrpSpPr>
        <p:grpSpPr>
          <a:xfrm>
            <a:off x="3356242" y="3832079"/>
            <a:ext cx="399354" cy="427478"/>
            <a:chOff x="6138863" y="1941513"/>
            <a:chExt cx="450850" cy="482600"/>
          </a:xfrm>
          <a:solidFill>
            <a:schemeClr val="bg1"/>
          </a:solidFill>
        </p:grpSpPr>
        <p:sp>
          <p:nvSpPr>
            <p:cNvPr id="39" name="Freeform 79"/>
            <p:cNvSpPr>
              <a:spLocks noEditPoints="1"/>
            </p:cNvSpPr>
            <p:nvPr/>
          </p:nvSpPr>
          <p:spPr bwMode="auto">
            <a:xfrm>
              <a:off x="6138863" y="1941513"/>
              <a:ext cx="450850" cy="482600"/>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80"/>
            <p:cNvSpPr>
              <a:spLocks noEditPoints="1"/>
            </p:cNvSpPr>
            <p:nvPr/>
          </p:nvSpPr>
          <p:spPr bwMode="auto">
            <a:xfrm>
              <a:off x="6199188" y="2001838"/>
              <a:ext cx="330200" cy="30162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81"/>
            <p:cNvSpPr>
              <a:spLocks noEditPoints="1"/>
            </p:cNvSpPr>
            <p:nvPr/>
          </p:nvSpPr>
          <p:spPr bwMode="auto">
            <a:xfrm>
              <a:off x="6378575" y="2047876"/>
              <a:ext cx="90487" cy="90488"/>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8452850" y="3567766"/>
            <a:ext cx="389680" cy="390966"/>
            <a:chOff x="4198938" y="2905126"/>
            <a:chExt cx="481012" cy="482600"/>
          </a:xfrm>
          <a:solidFill>
            <a:schemeClr val="bg1"/>
          </a:solidFill>
        </p:grpSpPr>
        <p:sp>
          <p:nvSpPr>
            <p:cNvPr id="43" name="Freeform 57"/>
            <p:cNvSpPr>
              <a:spLocks noEditPoints="1"/>
            </p:cNvSpPr>
            <p:nvPr/>
          </p:nvSpPr>
          <p:spPr bwMode="auto">
            <a:xfrm>
              <a:off x="41989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58"/>
            <p:cNvSpPr>
              <a:spLocks noEditPoints="1"/>
            </p:cNvSpPr>
            <p:nvPr/>
          </p:nvSpPr>
          <p:spPr bwMode="auto">
            <a:xfrm>
              <a:off x="4529138" y="2905126"/>
              <a:ext cx="150812" cy="482600"/>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59"/>
            <p:cNvSpPr>
              <a:spLocks noEditPoints="1"/>
            </p:cNvSpPr>
            <p:nvPr/>
          </p:nvSpPr>
          <p:spPr bwMode="auto">
            <a:xfrm>
              <a:off x="4364038" y="2905126"/>
              <a:ext cx="150812" cy="482600"/>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45"/>
          <p:cNvGrpSpPr/>
          <p:nvPr/>
        </p:nvGrpSpPr>
        <p:grpSpPr>
          <a:xfrm>
            <a:off x="4893808" y="2246576"/>
            <a:ext cx="496887" cy="466725"/>
            <a:chOff x="5160963" y="4846638"/>
            <a:chExt cx="496887" cy="466725"/>
          </a:xfrm>
          <a:solidFill>
            <a:schemeClr val="bg1"/>
          </a:solidFill>
        </p:grpSpPr>
        <p:sp>
          <p:nvSpPr>
            <p:cNvPr id="47" name="Oval 17"/>
            <p:cNvSpPr>
              <a:spLocks noChangeArrowheads="1"/>
            </p:cNvSpPr>
            <p:nvPr/>
          </p:nvSpPr>
          <p:spPr bwMode="auto">
            <a:xfrm>
              <a:off x="5402263" y="5102226"/>
              <a:ext cx="60325" cy="6032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Freeform 18"/>
            <p:cNvSpPr>
              <a:spLocks noEditPoints="1"/>
            </p:cNvSpPr>
            <p:nvPr/>
          </p:nvSpPr>
          <p:spPr bwMode="auto">
            <a:xfrm>
              <a:off x="5160963" y="4846638"/>
              <a:ext cx="496887" cy="466725"/>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9" name="Group 48"/>
          <p:cNvGrpSpPr/>
          <p:nvPr/>
        </p:nvGrpSpPr>
        <p:grpSpPr>
          <a:xfrm>
            <a:off x="5410451" y="2079280"/>
            <a:ext cx="1540807" cy="824858"/>
            <a:chOff x="3245047" y="2236908"/>
            <a:chExt cx="1540807" cy="824858"/>
          </a:xfrm>
        </p:grpSpPr>
        <p:sp>
          <p:nvSpPr>
            <p:cNvPr id="50" name="Rectangle 49"/>
            <p:cNvSpPr/>
            <p:nvPr/>
          </p:nvSpPr>
          <p:spPr>
            <a:xfrm>
              <a:off x="3256408" y="2484685"/>
              <a:ext cx="1529446" cy="577081"/>
            </a:xfrm>
            <a:prstGeom prst="rect">
              <a:avLst/>
            </a:prstGeom>
          </p:spPr>
          <p:txBody>
            <a:bodyPr wrap="square">
              <a:spAutoFit/>
            </a:bodyPr>
            <a:lstStyle/>
            <a:p>
              <a:pPr>
                <a:lnSpc>
                  <a:spcPct val="150000"/>
                </a:lnSpc>
              </a:pPr>
              <a:r>
                <a:rPr lang="id-ID" sz="1050" dirty="0">
                  <a:solidFill>
                    <a:schemeClr val="bg1"/>
                  </a:solidFill>
                </a:rPr>
                <a:t>Go ahead and replace it with your own text. </a:t>
              </a:r>
            </a:p>
          </p:txBody>
        </p:sp>
        <p:sp>
          <p:nvSpPr>
            <p:cNvPr id="51" name="TextBox 50"/>
            <p:cNvSpPr txBox="1"/>
            <p:nvPr/>
          </p:nvSpPr>
          <p:spPr>
            <a:xfrm>
              <a:off x="3245047" y="2236908"/>
              <a:ext cx="1058175" cy="369332"/>
            </a:xfrm>
            <a:prstGeom prst="rect">
              <a:avLst/>
            </a:prstGeom>
            <a:noFill/>
          </p:spPr>
          <p:txBody>
            <a:bodyPr wrap="none" rtlCol="0">
              <a:spAutoFit/>
            </a:bodyPr>
            <a:lstStyle/>
            <a:p>
              <a:r>
                <a:rPr lang="id-ID" dirty="0">
                  <a:solidFill>
                    <a:schemeClr val="bg1"/>
                  </a:solidFill>
                </a:rPr>
                <a:t>D</a:t>
              </a:r>
              <a:r>
                <a:rPr lang="en-US" dirty="0" err="1">
                  <a:solidFill>
                    <a:schemeClr val="bg1"/>
                  </a:solidFill>
                </a:rPr>
                <a:t>atabase</a:t>
              </a:r>
              <a:endParaRPr lang="id-ID" dirty="0">
                <a:solidFill>
                  <a:schemeClr val="bg1"/>
                </a:solidFill>
              </a:endParaRPr>
            </a:p>
          </p:txBody>
        </p:sp>
      </p:grpSp>
      <p:sp>
        <p:nvSpPr>
          <p:cNvPr id="52" name="Rectangle 51"/>
          <p:cNvSpPr/>
          <p:nvPr/>
        </p:nvSpPr>
        <p:spPr>
          <a:xfrm>
            <a:off x="905774" y="1237323"/>
            <a:ext cx="5934977" cy="369332"/>
          </a:xfrm>
          <a:prstGeom prst="rect">
            <a:avLst/>
          </a:prstGeom>
          <a:noFill/>
        </p:spPr>
        <p:txBody>
          <a:bodyPr wrap="square">
            <a:spAutoFit/>
          </a:bodyPr>
          <a:lstStyle/>
          <a:p>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276656431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outVertical)">
                                      <p:cBhvr>
                                        <p:cTn id="7" dur="500"/>
                                        <p:tgtEl>
                                          <p:spTgt spid="52"/>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2"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right)">
                                      <p:cBhvr>
                                        <p:cTn id="17" dur="500"/>
                                        <p:tgtEl>
                                          <p:spTgt spid="4"/>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fade">
                                      <p:cBhvr>
                                        <p:cTn id="21" dur="500"/>
                                        <p:tgtEl>
                                          <p:spTgt spid="49"/>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46"/>
                                        </p:tgtEl>
                                        <p:attrNameLst>
                                          <p:attrName>style.visibility</p:attrName>
                                        </p:attrNameLst>
                                      </p:cBhvr>
                                      <p:to>
                                        <p:strVal val="visible"/>
                                      </p:to>
                                    </p:set>
                                    <p:anim calcmode="lin" valueType="num">
                                      <p:cBhvr>
                                        <p:cTn id="25" dur="500" fill="hold"/>
                                        <p:tgtEl>
                                          <p:spTgt spid="46"/>
                                        </p:tgtEl>
                                        <p:attrNameLst>
                                          <p:attrName>ppt_w</p:attrName>
                                        </p:attrNameLst>
                                      </p:cBhvr>
                                      <p:tavLst>
                                        <p:tav tm="0">
                                          <p:val>
                                            <p:fltVal val="0"/>
                                          </p:val>
                                        </p:tav>
                                        <p:tav tm="100000">
                                          <p:val>
                                            <p:strVal val="#ppt_w"/>
                                          </p:val>
                                        </p:tav>
                                      </p:tavLst>
                                    </p:anim>
                                    <p:anim calcmode="lin" valueType="num">
                                      <p:cBhvr>
                                        <p:cTn id="26" dur="500" fill="hold"/>
                                        <p:tgtEl>
                                          <p:spTgt spid="46"/>
                                        </p:tgtEl>
                                        <p:attrNameLst>
                                          <p:attrName>ppt_h</p:attrName>
                                        </p:attrNameLst>
                                      </p:cBhvr>
                                      <p:tavLst>
                                        <p:tav tm="0">
                                          <p:val>
                                            <p:fltVal val="0"/>
                                          </p:val>
                                        </p:tav>
                                        <p:tav tm="100000">
                                          <p:val>
                                            <p:strVal val="#ppt_h"/>
                                          </p:val>
                                        </p:tav>
                                      </p:tavLst>
                                    </p:anim>
                                    <p:animEffect transition="in" filter="fade">
                                      <p:cBhvr>
                                        <p:cTn id="27" dur="500"/>
                                        <p:tgtEl>
                                          <p:spTgt spid="46"/>
                                        </p:tgtEl>
                                      </p:cBhvr>
                                    </p:animEffect>
                                  </p:childTnLst>
                                </p:cTn>
                              </p:par>
                              <p:par>
                                <p:cTn id="28" presetID="47" presetClass="entr" presetSubtype="0" fill="hold" nodeType="with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1000"/>
                                        <p:tgtEl>
                                          <p:spTgt spid="12"/>
                                        </p:tgtEl>
                                      </p:cBhvr>
                                    </p:animEffect>
                                    <p:anim calcmode="lin" valueType="num">
                                      <p:cBhvr>
                                        <p:cTn id="31" dur="1000" fill="hold"/>
                                        <p:tgtEl>
                                          <p:spTgt spid="12"/>
                                        </p:tgtEl>
                                        <p:attrNameLst>
                                          <p:attrName>ppt_x</p:attrName>
                                        </p:attrNameLst>
                                      </p:cBhvr>
                                      <p:tavLst>
                                        <p:tav tm="0">
                                          <p:val>
                                            <p:strVal val="#ppt_x"/>
                                          </p:val>
                                        </p:tav>
                                        <p:tav tm="100000">
                                          <p:val>
                                            <p:strVal val="#ppt_x"/>
                                          </p:val>
                                        </p:tav>
                                      </p:tavLst>
                                    </p:anim>
                                    <p:anim calcmode="lin" valueType="num">
                                      <p:cBhvr>
                                        <p:cTn id="32" dur="1000" fill="hold"/>
                                        <p:tgtEl>
                                          <p:spTgt spid="12"/>
                                        </p:tgtEl>
                                        <p:attrNameLst>
                                          <p:attrName>ppt_y</p:attrName>
                                        </p:attrNameLst>
                                      </p:cBhvr>
                                      <p:tavLst>
                                        <p:tav tm="0">
                                          <p:val>
                                            <p:strVal val="#ppt_y-.1"/>
                                          </p:val>
                                        </p:tav>
                                        <p:tav tm="100000">
                                          <p:val>
                                            <p:strVal val="#ppt_y"/>
                                          </p:val>
                                        </p:tav>
                                      </p:tavLst>
                                    </p:anim>
                                  </p:childTnLst>
                                </p:cTn>
                              </p:par>
                            </p:childTnLst>
                          </p:cTn>
                        </p:par>
                        <p:par>
                          <p:cTn id="33" fill="hold">
                            <p:stCondLst>
                              <p:cond delay="3500"/>
                            </p:stCondLst>
                            <p:childTnLst>
                              <p:par>
                                <p:cTn id="34" presetID="22" presetClass="entr" presetSubtype="8" fill="hold" grpId="0" nodeType="after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wipe(left)">
                                      <p:cBhvr>
                                        <p:cTn id="36" dur="500"/>
                                        <p:tgtEl>
                                          <p:spTgt spid="6"/>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35"/>
                                        </p:tgtEl>
                                        <p:attrNameLst>
                                          <p:attrName>style.visibility</p:attrName>
                                        </p:attrNameLst>
                                      </p:cBhvr>
                                      <p:to>
                                        <p:strVal val="visible"/>
                                      </p:to>
                                    </p:set>
                                    <p:animEffect transition="in" filter="fade">
                                      <p:cBhvr>
                                        <p:cTn id="40" dur="500"/>
                                        <p:tgtEl>
                                          <p:spTgt spid="35"/>
                                        </p:tgtEl>
                                      </p:cBhvr>
                                    </p:animEffect>
                                  </p:childTnLst>
                                </p:cTn>
                              </p:par>
                            </p:childTnLst>
                          </p:cTn>
                        </p:par>
                        <p:par>
                          <p:cTn id="41" fill="hold">
                            <p:stCondLst>
                              <p:cond delay="4500"/>
                            </p:stCondLst>
                            <p:childTnLst>
                              <p:par>
                                <p:cTn id="42" presetID="53" presetClass="entr" presetSubtype="16" fill="hold" nodeType="afterEffect">
                                  <p:stCondLst>
                                    <p:cond delay="0"/>
                                  </p:stCondLst>
                                  <p:childTnLst>
                                    <p:set>
                                      <p:cBhvr>
                                        <p:cTn id="43" dur="1" fill="hold">
                                          <p:stCondLst>
                                            <p:cond delay="0"/>
                                          </p:stCondLst>
                                        </p:cTn>
                                        <p:tgtEl>
                                          <p:spTgt spid="42"/>
                                        </p:tgtEl>
                                        <p:attrNameLst>
                                          <p:attrName>style.visibility</p:attrName>
                                        </p:attrNameLst>
                                      </p:cBhvr>
                                      <p:to>
                                        <p:strVal val="visible"/>
                                      </p:to>
                                    </p:set>
                                    <p:anim calcmode="lin" valueType="num">
                                      <p:cBhvr>
                                        <p:cTn id="44" dur="500" fill="hold"/>
                                        <p:tgtEl>
                                          <p:spTgt spid="42"/>
                                        </p:tgtEl>
                                        <p:attrNameLst>
                                          <p:attrName>ppt_w</p:attrName>
                                        </p:attrNameLst>
                                      </p:cBhvr>
                                      <p:tavLst>
                                        <p:tav tm="0">
                                          <p:val>
                                            <p:fltVal val="0"/>
                                          </p:val>
                                        </p:tav>
                                        <p:tav tm="100000">
                                          <p:val>
                                            <p:strVal val="#ppt_w"/>
                                          </p:val>
                                        </p:tav>
                                      </p:tavLst>
                                    </p:anim>
                                    <p:anim calcmode="lin" valueType="num">
                                      <p:cBhvr>
                                        <p:cTn id="45" dur="500" fill="hold"/>
                                        <p:tgtEl>
                                          <p:spTgt spid="42"/>
                                        </p:tgtEl>
                                        <p:attrNameLst>
                                          <p:attrName>ppt_h</p:attrName>
                                        </p:attrNameLst>
                                      </p:cBhvr>
                                      <p:tavLst>
                                        <p:tav tm="0">
                                          <p:val>
                                            <p:fltVal val="0"/>
                                          </p:val>
                                        </p:tav>
                                        <p:tav tm="100000">
                                          <p:val>
                                            <p:strVal val="#ppt_h"/>
                                          </p:val>
                                        </p:tav>
                                      </p:tavLst>
                                    </p:anim>
                                    <p:animEffect transition="in" filter="fade">
                                      <p:cBhvr>
                                        <p:cTn id="46" dur="500"/>
                                        <p:tgtEl>
                                          <p:spTgt spid="42"/>
                                        </p:tgtEl>
                                      </p:cBhvr>
                                    </p:animEffect>
                                  </p:childTnLst>
                                </p:cTn>
                              </p:par>
                              <p:par>
                                <p:cTn id="47" presetID="47" presetClass="entr" presetSubtype="0" fill="hold" nodeType="with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fade">
                                      <p:cBhvr>
                                        <p:cTn id="49" dur="1000"/>
                                        <p:tgtEl>
                                          <p:spTgt spid="8"/>
                                        </p:tgtEl>
                                      </p:cBhvr>
                                    </p:animEffect>
                                    <p:anim calcmode="lin" valueType="num">
                                      <p:cBhvr>
                                        <p:cTn id="50" dur="1000" fill="hold"/>
                                        <p:tgtEl>
                                          <p:spTgt spid="8"/>
                                        </p:tgtEl>
                                        <p:attrNameLst>
                                          <p:attrName>ppt_x</p:attrName>
                                        </p:attrNameLst>
                                      </p:cBhvr>
                                      <p:tavLst>
                                        <p:tav tm="0">
                                          <p:val>
                                            <p:strVal val="#ppt_x"/>
                                          </p:val>
                                        </p:tav>
                                        <p:tav tm="100000">
                                          <p:val>
                                            <p:strVal val="#ppt_x"/>
                                          </p:val>
                                        </p:tav>
                                      </p:tavLst>
                                    </p:anim>
                                    <p:anim calcmode="lin" valueType="num">
                                      <p:cBhvr>
                                        <p:cTn id="51" dur="1000" fill="hold"/>
                                        <p:tgtEl>
                                          <p:spTgt spid="8"/>
                                        </p:tgtEl>
                                        <p:attrNameLst>
                                          <p:attrName>ppt_y</p:attrName>
                                        </p:attrNameLst>
                                      </p:cBhvr>
                                      <p:tavLst>
                                        <p:tav tm="0">
                                          <p:val>
                                            <p:strVal val="#ppt_y-.1"/>
                                          </p:val>
                                        </p:tav>
                                        <p:tav tm="100000">
                                          <p:val>
                                            <p:strVal val="#ppt_y"/>
                                          </p:val>
                                        </p:tav>
                                      </p:tavLst>
                                    </p:anim>
                                  </p:childTnLst>
                                </p:cTn>
                              </p:par>
                            </p:childTnLst>
                          </p:cTn>
                        </p:par>
                        <p:par>
                          <p:cTn id="52" fill="hold">
                            <p:stCondLst>
                              <p:cond delay="5500"/>
                            </p:stCondLst>
                            <p:childTnLst>
                              <p:par>
                                <p:cTn id="53" presetID="22" presetClass="entr" presetSubtype="2"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right)">
                                      <p:cBhvr>
                                        <p:cTn id="55" dur="500"/>
                                        <p:tgtEl>
                                          <p:spTgt spid="7"/>
                                        </p:tgtEl>
                                      </p:cBhvr>
                                    </p:animEffect>
                                  </p:childTnLst>
                                </p:cTn>
                              </p:par>
                            </p:childTnLst>
                          </p:cTn>
                        </p:par>
                        <p:par>
                          <p:cTn id="56" fill="hold">
                            <p:stCondLst>
                              <p:cond delay="6000"/>
                            </p:stCondLst>
                            <p:childTnLst>
                              <p:par>
                                <p:cTn id="57" presetID="53" presetClass="entr" presetSubtype="16" fill="hold" nodeType="afterEffect">
                                  <p:stCondLst>
                                    <p:cond delay="0"/>
                                  </p:stCondLst>
                                  <p:childTnLst>
                                    <p:set>
                                      <p:cBhvr>
                                        <p:cTn id="58" dur="1" fill="hold">
                                          <p:stCondLst>
                                            <p:cond delay="0"/>
                                          </p:stCondLst>
                                        </p:cTn>
                                        <p:tgtEl>
                                          <p:spTgt spid="38"/>
                                        </p:tgtEl>
                                        <p:attrNameLst>
                                          <p:attrName>style.visibility</p:attrName>
                                        </p:attrNameLst>
                                      </p:cBhvr>
                                      <p:to>
                                        <p:strVal val="visible"/>
                                      </p:to>
                                    </p:set>
                                    <p:anim calcmode="lin" valueType="num">
                                      <p:cBhvr>
                                        <p:cTn id="59" dur="500" fill="hold"/>
                                        <p:tgtEl>
                                          <p:spTgt spid="38"/>
                                        </p:tgtEl>
                                        <p:attrNameLst>
                                          <p:attrName>ppt_w</p:attrName>
                                        </p:attrNameLst>
                                      </p:cBhvr>
                                      <p:tavLst>
                                        <p:tav tm="0">
                                          <p:val>
                                            <p:fltVal val="0"/>
                                          </p:val>
                                        </p:tav>
                                        <p:tav tm="100000">
                                          <p:val>
                                            <p:strVal val="#ppt_w"/>
                                          </p:val>
                                        </p:tav>
                                      </p:tavLst>
                                    </p:anim>
                                    <p:anim calcmode="lin" valueType="num">
                                      <p:cBhvr>
                                        <p:cTn id="60" dur="500" fill="hold"/>
                                        <p:tgtEl>
                                          <p:spTgt spid="38"/>
                                        </p:tgtEl>
                                        <p:attrNameLst>
                                          <p:attrName>ppt_h</p:attrName>
                                        </p:attrNameLst>
                                      </p:cBhvr>
                                      <p:tavLst>
                                        <p:tav tm="0">
                                          <p:val>
                                            <p:fltVal val="0"/>
                                          </p:val>
                                        </p:tav>
                                        <p:tav tm="100000">
                                          <p:val>
                                            <p:strVal val="#ppt_h"/>
                                          </p:val>
                                        </p:tav>
                                      </p:tavLst>
                                    </p:anim>
                                    <p:animEffect transition="in" filter="fade">
                                      <p:cBhvr>
                                        <p:cTn id="61" dur="500"/>
                                        <p:tgtEl>
                                          <p:spTgt spid="38"/>
                                        </p:tgtEl>
                                      </p:cBhvr>
                                    </p:animEffect>
                                  </p:childTnLst>
                                </p:cTn>
                              </p:par>
                            </p:childTnLst>
                          </p:cTn>
                        </p:par>
                        <p:par>
                          <p:cTn id="62" fill="hold">
                            <p:stCondLst>
                              <p:cond delay="6500"/>
                            </p:stCondLst>
                            <p:childTnLst>
                              <p:par>
                                <p:cTn id="63" presetID="10" presetClass="entr" presetSubtype="0" fill="hold" nodeType="afterEffect">
                                  <p:stCondLst>
                                    <p:cond delay="0"/>
                                  </p:stCondLst>
                                  <p:childTnLst>
                                    <p:set>
                                      <p:cBhvr>
                                        <p:cTn id="64" dur="1" fill="hold">
                                          <p:stCondLst>
                                            <p:cond delay="0"/>
                                          </p:stCondLst>
                                        </p:cTn>
                                        <p:tgtEl>
                                          <p:spTgt spid="32"/>
                                        </p:tgtEl>
                                        <p:attrNameLst>
                                          <p:attrName>style.visibility</p:attrName>
                                        </p:attrNameLst>
                                      </p:cBhvr>
                                      <p:to>
                                        <p:strVal val="visible"/>
                                      </p:to>
                                    </p:set>
                                    <p:animEffect transition="in" filter="fade">
                                      <p:cBhvr>
                                        <p:cTn id="65" dur="500"/>
                                        <p:tgtEl>
                                          <p:spTgt spid="32"/>
                                        </p:tgtEl>
                                      </p:cBhvr>
                                    </p:animEffect>
                                  </p:childTnLst>
                                </p:cTn>
                              </p:par>
                              <p:par>
                                <p:cTn id="66" presetID="47" presetClass="entr" presetSubtype="0" fill="hold"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childTnLst>
                          </p:cTn>
                        </p:par>
                        <p:par>
                          <p:cTn id="71" fill="hold">
                            <p:stCondLst>
                              <p:cond delay="7500"/>
                            </p:stCondLst>
                            <p:childTnLst>
                              <p:par>
                                <p:cTn id="72" presetID="22" presetClass="entr" presetSubtype="8" fill="hold" grpId="0" nodeType="afterEffect">
                                  <p:stCondLst>
                                    <p:cond delay="0"/>
                                  </p:stCondLst>
                                  <p:childTnLst>
                                    <p:set>
                                      <p:cBhvr>
                                        <p:cTn id="73" dur="1" fill="hold">
                                          <p:stCondLst>
                                            <p:cond delay="0"/>
                                          </p:stCondLst>
                                        </p:cTn>
                                        <p:tgtEl>
                                          <p:spTgt spid="5"/>
                                        </p:tgtEl>
                                        <p:attrNameLst>
                                          <p:attrName>style.visibility</p:attrName>
                                        </p:attrNameLst>
                                      </p:cBhvr>
                                      <p:to>
                                        <p:strVal val="visible"/>
                                      </p:to>
                                    </p:set>
                                    <p:animEffect transition="in" filter="wipe(left)">
                                      <p:cBhvr>
                                        <p:cTn id="74" dur="500"/>
                                        <p:tgtEl>
                                          <p:spTgt spid="5"/>
                                        </p:tgtEl>
                                      </p:cBhvr>
                                    </p:animEffect>
                                  </p:childTnLst>
                                </p:cTn>
                              </p:par>
                            </p:childTnLst>
                          </p:cTn>
                        </p:par>
                        <p:par>
                          <p:cTn id="75" fill="hold">
                            <p:stCondLst>
                              <p:cond delay="8000"/>
                            </p:stCondLst>
                            <p:childTnLst>
                              <p:par>
                                <p:cTn id="76" presetID="10" presetClass="entr" presetSubtype="0" fill="hold" grpId="0" nodeType="afterEffect">
                                  <p:stCondLst>
                                    <p:cond delay="0"/>
                                  </p:stCondLst>
                                  <p:childTnLst>
                                    <p:set>
                                      <p:cBhvr>
                                        <p:cTn id="77" dur="1" fill="hold">
                                          <p:stCondLst>
                                            <p:cond delay="0"/>
                                          </p:stCondLst>
                                        </p:cTn>
                                        <p:tgtEl>
                                          <p:spTgt spid="29"/>
                                        </p:tgtEl>
                                        <p:attrNameLst>
                                          <p:attrName>style.visibility</p:attrName>
                                        </p:attrNameLst>
                                      </p:cBhvr>
                                      <p:to>
                                        <p:strVal val="visible"/>
                                      </p:to>
                                    </p:set>
                                    <p:animEffect transition="in" filter="fade">
                                      <p:cBhvr>
                                        <p:cTn id="78" dur="500"/>
                                        <p:tgtEl>
                                          <p:spTgt spid="29"/>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500"/>
                                        <p:tgtEl>
                                          <p:spTgt spid="30"/>
                                        </p:tgtEl>
                                      </p:cBhvr>
                                    </p:animEffect>
                                  </p:childTnLst>
                                </p:cTn>
                              </p:par>
                            </p:childTnLst>
                          </p:cTn>
                        </p:par>
                        <p:par>
                          <p:cTn id="82" fill="hold">
                            <p:stCondLst>
                              <p:cond delay="8500"/>
                            </p:stCondLst>
                            <p:childTnLst>
                              <p:par>
                                <p:cTn id="83" presetID="53" presetClass="entr" presetSubtype="16" fill="hold" grpId="0" nodeType="afterEffect">
                                  <p:stCondLst>
                                    <p:cond delay="0"/>
                                  </p:stCondLst>
                                  <p:childTnLst>
                                    <p:set>
                                      <p:cBhvr>
                                        <p:cTn id="84" dur="1" fill="hold">
                                          <p:stCondLst>
                                            <p:cond delay="0"/>
                                          </p:stCondLst>
                                        </p:cTn>
                                        <p:tgtEl>
                                          <p:spTgt spid="31"/>
                                        </p:tgtEl>
                                        <p:attrNameLst>
                                          <p:attrName>style.visibility</p:attrName>
                                        </p:attrNameLst>
                                      </p:cBhvr>
                                      <p:to>
                                        <p:strVal val="visible"/>
                                      </p:to>
                                    </p:set>
                                    <p:anim calcmode="lin" valueType="num">
                                      <p:cBhvr>
                                        <p:cTn id="85" dur="500" fill="hold"/>
                                        <p:tgtEl>
                                          <p:spTgt spid="31"/>
                                        </p:tgtEl>
                                        <p:attrNameLst>
                                          <p:attrName>ppt_w</p:attrName>
                                        </p:attrNameLst>
                                      </p:cBhvr>
                                      <p:tavLst>
                                        <p:tav tm="0">
                                          <p:val>
                                            <p:fltVal val="0"/>
                                          </p:val>
                                        </p:tav>
                                        <p:tav tm="100000">
                                          <p:val>
                                            <p:strVal val="#ppt_w"/>
                                          </p:val>
                                        </p:tav>
                                      </p:tavLst>
                                    </p:anim>
                                    <p:anim calcmode="lin" valueType="num">
                                      <p:cBhvr>
                                        <p:cTn id="86" dur="500" fill="hold"/>
                                        <p:tgtEl>
                                          <p:spTgt spid="31"/>
                                        </p:tgtEl>
                                        <p:attrNameLst>
                                          <p:attrName>ppt_h</p:attrName>
                                        </p:attrNameLst>
                                      </p:cBhvr>
                                      <p:tavLst>
                                        <p:tav tm="0">
                                          <p:val>
                                            <p:fltVal val="0"/>
                                          </p:val>
                                        </p:tav>
                                        <p:tav tm="100000">
                                          <p:val>
                                            <p:strVal val="#ppt_h"/>
                                          </p:val>
                                        </p:tav>
                                      </p:tavLst>
                                    </p:anim>
                                    <p:animEffect transition="in" filter="fade">
                                      <p:cBhvr>
                                        <p:cTn id="8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29" grpId="0"/>
      <p:bldP spid="30" grpId="0"/>
      <p:bldP spid="31" grpId="0" animBg="1"/>
      <p:bldP spid="5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Step By Step Diagram</a:t>
            </a:r>
          </a:p>
        </p:txBody>
      </p:sp>
      <p:sp>
        <p:nvSpPr>
          <p:cNvPr id="3" name="Slide Number Placeholder 2"/>
          <p:cNvSpPr>
            <a:spLocks noGrp="1"/>
          </p:cNvSpPr>
          <p:nvPr>
            <p:ph type="sldNum" sz="quarter" idx="12"/>
          </p:nvPr>
        </p:nvSpPr>
        <p:spPr/>
        <p:txBody>
          <a:bodyPr/>
          <a:lstStyle/>
          <a:p>
            <a:fld id="{5DE872C3-2ED1-43FB-B3C4-BA6F078D7CD3}" type="slidenum">
              <a:rPr lang="en-US" smtClean="0"/>
              <a:t>58</a:t>
            </a:fld>
            <a:endParaRPr lang="en-US"/>
          </a:p>
        </p:txBody>
      </p:sp>
      <p:grpSp>
        <p:nvGrpSpPr>
          <p:cNvPr id="4" name="Group 3"/>
          <p:cNvGrpSpPr/>
          <p:nvPr/>
        </p:nvGrpSpPr>
        <p:grpSpPr>
          <a:xfrm>
            <a:off x="2034712" y="761384"/>
            <a:ext cx="2138589" cy="5559074"/>
            <a:chOff x="2149012" y="761384"/>
            <a:chExt cx="2138589" cy="5559074"/>
          </a:xfrm>
        </p:grpSpPr>
        <p:grpSp>
          <p:nvGrpSpPr>
            <p:cNvPr id="5" name="组合 25"/>
            <p:cNvGrpSpPr/>
            <p:nvPr/>
          </p:nvGrpSpPr>
          <p:grpSpPr>
            <a:xfrm>
              <a:off x="2149012" y="761384"/>
              <a:ext cx="2138589" cy="5559074"/>
              <a:chOff x="1331640" y="-459432"/>
              <a:chExt cx="2251198" cy="6192688"/>
            </a:xfrm>
          </p:grpSpPr>
          <p:grpSp>
            <p:nvGrpSpPr>
              <p:cNvPr id="13" name="组合 9"/>
              <p:cNvGrpSpPr/>
              <p:nvPr/>
            </p:nvGrpSpPr>
            <p:grpSpPr>
              <a:xfrm>
                <a:off x="2123728" y="692696"/>
                <a:ext cx="1459110" cy="1584176"/>
                <a:chOff x="2123728" y="692696"/>
                <a:chExt cx="2056018" cy="2232248"/>
              </a:xfrm>
            </p:grpSpPr>
            <p:sp>
              <p:nvSpPr>
                <p:cNvPr id="26" name="空心弧 3"/>
                <p:cNvSpPr/>
                <p:nvPr/>
              </p:nvSpPr>
              <p:spPr>
                <a:xfrm>
                  <a:off x="2123728" y="692696"/>
                  <a:ext cx="2056018" cy="2056018"/>
                </a:xfrm>
                <a:prstGeom prst="blockArc">
                  <a:avLst>
                    <a:gd name="adj1" fmla="val 14475132"/>
                    <a:gd name="adj2" fmla="val 45922"/>
                    <a:gd name="adj3" fmla="val 100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7" name="空心弧 4"/>
                <p:cNvSpPr/>
                <p:nvPr/>
              </p:nvSpPr>
              <p:spPr>
                <a:xfrm flipV="1">
                  <a:off x="2123728" y="868926"/>
                  <a:ext cx="2056018" cy="2056018"/>
                </a:xfrm>
                <a:prstGeom prst="blockArc">
                  <a:avLst>
                    <a:gd name="adj1" fmla="val 13928781"/>
                    <a:gd name="adj2" fmla="val 45922"/>
                    <a:gd name="adj3" fmla="val 1005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14" name="组合 13"/>
              <p:cNvGrpSpPr/>
              <p:nvPr/>
            </p:nvGrpSpPr>
            <p:grpSpPr>
              <a:xfrm flipH="1">
                <a:off x="1331640" y="1844824"/>
                <a:ext cx="1459110" cy="1584176"/>
                <a:chOff x="2123728" y="692696"/>
                <a:chExt cx="2056018" cy="2232248"/>
              </a:xfrm>
            </p:grpSpPr>
            <p:sp>
              <p:nvSpPr>
                <p:cNvPr id="24" name="空心弧 14"/>
                <p:cNvSpPr/>
                <p:nvPr/>
              </p:nvSpPr>
              <p:spPr>
                <a:xfrm>
                  <a:off x="2123728" y="692696"/>
                  <a:ext cx="2056018" cy="2056018"/>
                </a:xfrm>
                <a:prstGeom prst="blockArc">
                  <a:avLst>
                    <a:gd name="adj1" fmla="val 14475132"/>
                    <a:gd name="adj2" fmla="val 45922"/>
                    <a:gd name="adj3" fmla="val 1005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5" name="空心弧 15"/>
                <p:cNvSpPr/>
                <p:nvPr/>
              </p:nvSpPr>
              <p:spPr>
                <a:xfrm flipV="1">
                  <a:off x="2123728" y="868926"/>
                  <a:ext cx="2056018" cy="2056018"/>
                </a:xfrm>
                <a:prstGeom prst="blockArc">
                  <a:avLst>
                    <a:gd name="adj1" fmla="val 13928781"/>
                    <a:gd name="adj2" fmla="val 45922"/>
                    <a:gd name="adj3" fmla="val 1005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15" name="组合 16"/>
              <p:cNvGrpSpPr/>
              <p:nvPr/>
            </p:nvGrpSpPr>
            <p:grpSpPr>
              <a:xfrm>
                <a:off x="2123728" y="2996952"/>
                <a:ext cx="1459110" cy="1584176"/>
                <a:chOff x="2123728" y="692696"/>
                <a:chExt cx="2056018" cy="2232248"/>
              </a:xfrm>
            </p:grpSpPr>
            <p:sp>
              <p:nvSpPr>
                <p:cNvPr id="22" name="空心弧 17"/>
                <p:cNvSpPr/>
                <p:nvPr/>
              </p:nvSpPr>
              <p:spPr>
                <a:xfrm>
                  <a:off x="2123728" y="692696"/>
                  <a:ext cx="2056018" cy="2056018"/>
                </a:xfrm>
                <a:prstGeom prst="blockArc">
                  <a:avLst>
                    <a:gd name="adj1" fmla="val 14475132"/>
                    <a:gd name="adj2" fmla="val 45922"/>
                    <a:gd name="adj3" fmla="val 100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3" name="空心弧 18"/>
                <p:cNvSpPr/>
                <p:nvPr/>
              </p:nvSpPr>
              <p:spPr>
                <a:xfrm flipV="1">
                  <a:off x="2123728" y="868926"/>
                  <a:ext cx="2056018" cy="2056018"/>
                </a:xfrm>
                <a:prstGeom prst="blockArc">
                  <a:avLst>
                    <a:gd name="adj1" fmla="val 13928781"/>
                    <a:gd name="adj2" fmla="val 45922"/>
                    <a:gd name="adj3" fmla="val 1005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16" name="组合 19"/>
              <p:cNvGrpSpPr/>
              <p:nvPr/>
            </p:nvGrpSpPr>
            <p:grpSpPr>
              <a:xfrm flipH="1">
                <a:off x="1331640" y="4149080"/>
                <a:ext cx="1459110" cy="1584176"/>
                <a:chOff x="2123728" y="692696"/>
                <a:chExt cx="2056018" cy="2232248"/>
              </a:xfrm>
            </p:grpSpPr>
            <p:sp>
              <p:nvSpPr>
                <p:cNvPr id="20" name="空心弧 20"/>
                <p:cNvSpPr/>
                <p:nvPr/>
              </p:nvSpPr>
              <p:spPr>
                <a:xfrm>
                  <a:off x="2123728" y="692696"/>
                  <a:ext cx="2056018" cy="2056018"/>
                </a:xfrm>
                <a:prstGeom prst="blockArc">
                  <a:avLst>
                    <a:gd name="adj1" fmla="val 14475132"/>
                    <a:gd name="adj2" fmla="val 45922"/>
                    <a:gd name="adj3" fmla="val 1005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1" name="空心弧 21"/>
                <p:cNvSpPr/>
                <p:nvPr/>
              </p:nvSpPr>
              <p:spPr>
                <a:xfrm flipV="1">
                  <a:off x="2123728" y="868927"/>
                  <a:ext cx="2056018" cy="2056017"/>
                </a:xfrm>
                <a:prstGeom prst="blockArc">
                  <a:avLst>
                    <a:gd name="adj1" fmla="val 12408394"/>
                    <a:gd name="adj2" fmla="val 45922"/>
                    <a:gd name="adj3" fmla="val 1005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17" name="组合 22"/>
              <p:cNvGrpSpPr/>
              <p:nvPr/>
            </p:nvGrpSpPr>
            <p:grpSpPr>
              <a:xfrm flipH="1">
                <a:off x="1331640" y="-459432"/>
                <a:ext cx="1459110" cy="1584176"/>
                <a:chOff x="2123728" y="692696"/>
                <a:chExt cx="2056018" cy="2232248"/>
              </a:xfrm>
            </p:grpSpPr>
            <p:sp>
              <p:nvSpPr>
                <p:cNvPr id="18" name="空心弧 23"/>
                <p:cNvSpPr/>
                <p:nvPr/>
              </p:nvSpPr>
              <p:spPr>
                <a:xfrm>
                  <a:off x="2123728" y="692696"/>
                  <a:ext cx="2056018" cy="2056017"/>
                </a:xfrm>
                <a:prstGeom prst="blockArc">
                  <a:avLst>
                    <a:gd name="adj1" fmla="val 17273819"/>
                    <a:gd name="adj2" fmla="val 45922"/>
                    <a:gd name="adj3" fmla="val 1005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9" name="空心弧 24"/>
                <p:cNvSpPr/>
                <p:nvPr/>
              </p:nvSpPr>
              <p:spPr>
                <a:xfrm flipV="1">
                  <a:off x="2123728" y="868926"/>
                  <a:ext cx="2056018" cy="2056018"/>
                </a:xfrm>
                <a:prstGeom prst="blockArc">
                  <a:avLst>
                    <a:gd name="adj1" fmla="val 13928781"/>
                    <a:gd name="adj2" fmla="val 45922"/>
                    <a:gd name="adj3" fmla="val 1005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sp>
          <p:nvSpPr>
            <p:cNvPr id="6" name="TextBox 5"/>
            <p:cNvSpPr txBox="1"/>
            <p:nvPr/>
          </p:nvSpPr>
          <p:spPr>
            <a:xfrm>
              <a:off x="3307591" y="2011269"/>
              <a:ext cx="671979" cy="646331"/>
            </a:xfrm>
            <a:prstGeom prst="rect">
              <a:avLst/>
            </a:prstGeom>
            <a:noFill/>
          </p:spPr>
          <p:txBody>
            <a:bodyPr wrap="none" rtlCol="0">
              <a:spAutoFit/>
            </a:bodyPr>
            <a:lstStyle/>
            <a:p>
              <a:r>
                <a:rPr lang="en-US" altLang="zh-CN" sz="3600" b="1" dirty="0">
                  <a:solidFill>
                    <a:schemeClr val="accent4"/>
                  </a:solidFill>
                  <a:latin typeface="+mj-lt"/>
                  <a:ea typeface="Arial Unicode MS" pitchFamily="34" charset="-122"/>
                  <a:cs typeface="Arial Unicode MS" pitchFamily="34" charset="-122"/>
                </a:rPr>
                <a:t>01</a:t>
              </a:r>
              <a:endParaRPr lang="zh-CN" altLang="en-US" sz="3600" b="1" dirty="0">
                <a:solidFill>
                  <a:schemeClr val="accent4"/>
                </a:solidFill>
                <a:latin typeface="+mj-lt"/>
                <a:ea typeface="Arial Unicode MS" pitchFamily="34" charset="-122"/>
                <a:cs typeface="Arial Unicode MS" pitchFamily="34" charset="-122"/>
              </a:endParaRPr>
            </a:p>
          </p:txBody>
        </p:sp>
        <p:sp>
          <p:nvSpPr>
            <p:cNvPr id="7" name="TextBox 6"/>
            <p:cNvSpPr txBox="1"/>
            <p:nvPr/>
          </p:nvSpPr>
          <p:spPr>
            <a:xfrm>
              <a:off x="3293950" y="4091277"/>
              <a:ext cx="671979" cy="646331"/>
            </a:xfrm>
            <a:prstGeom prst="rect">
              <a:avLst/>
            </a:prstGeom>
            <a:noFill/>
          </p:spPr>
          <p:txBody>
            <a:bodyPr wrap="none" rtlCol="0">
              <a:spAutoFit/>
            </a:bodyPr>
            <a:lstStyle/>
            <a:p>
              <a:r>
                <a:rPr lang="en-US" altLang="zh-CN" sz="3600" b="1" dirty="0">
                  <a:solidFill>
                    <a:schemeClr val="accent4"/>
                  </a:solidFill>
                  <a:latin typeface="+mj-lt"/>
                  <a:ea typeface="Arial Unicode MS" pitchFamily="34" charset="-122"/>
                  <a:cs typeface="Arial Unicode MS" pitchFamily="34" charset="-122"/>
                </a:rPr>
                <a:t>03</a:t>
              </a:r>
              <a:endParaRPr lang="zh-CN" altLang="en-US" sz="3600" b="1" dirty="0">
                <a:solidFill>
                  <a:schemeClr val="accent4"/>
                </a:solidFill>
                <a:latin typeface="+mj-lt"/>
                <a:ea typeface="Arial Unicode MS" pitchFamily="34" charset="-122"/>
                <a:cs typeface="Arial Unicode MS" pitchFamily="34" charset="-122"/>
              </a:endParaRPr>
            </a:p>
          </p:txBody>
        </p:sp>
        <p:sp>
          <p:nvSpPr>
            <p:cNvPr id="8" name="TextBox 7"/>
            <p:cNvSpPr txBox="1"/>
            <p:nvPr/>
          </p:nvSpPr>
          <p:spPr>
            <a:xfrm>
              <a:off x="3196983" y="2542230"/>
              <a:ext cx="893193" cy="338554"/>
            </a:xfrm>
            <a:prstGeom prst="rect">
              <a:avLst/>
            </a:prstGeom>
            <a:noFill/>
          </p:spPr>
          <p:txBody>
            <a:bodyPr wrap="none" rtlCol="0">
              <a:spAutoFit/>
            </a:bodyPr>
            <a:lstStyle/>
            <a:p>
              <a:pPr algn="ctr"/>
              <a:r>
                <a:rPr lang="en-US" altLang="zh-CN" sz="1600" dirty="0">
                  <a:solidFill>
                    <a:schemeClr val="accent4"/>
                  </a:solidFill>
                  <a:latin typeface="+mj-lt"/>
                  <a:ea typeface="Arial Unicode MS" pitchFamily="34" charset="-122"/>
                  <a:cs typeface="Arial Unicode MS" pitchFamily="34" charset="-122"/>
                </a:rPr>
                <a:t>Options</a:t>
              </a:r>
              <a:endParaRPr lang="zh-CN" altLang="en-US" sz="1600" dirty="0">
                <a:solidFill>
                  <a:schemeClr val="accent4"/>
                </a:solidFill>
                <a:latin typeface="+mj-lt"/>
                <a:ea typeface="Arial Unicode MS" pitchFamily="34" charset="-122"/>
                <a:cs typeface="Arial Unicode MS" pitchFamily="34" charset="-122"/>
              </a:endParaRPr>
            </a:p>
          </p:txBody>
        </p:sp>
        <p:sp>
          <p:nvSpPr>
            <p:cNvPr id="9" name="TextBox 8"/>
            <p:cNvSpPr txBox="1"/>
            <p:nvPr/>
          </p:nvSpPr>
          <p:spPr>
            <a:xfrm>
              <a:off x="3186710" y="4618263"/>
              <a:ext cx="893193" cy="338554"/>
            </a:xfrm>
            <a:prstGeom prst="rect">
              <a:avLst/>
            </a:prstGeom>
            <a:noFill/>
          </p:spPr>
          <p:txBody>
            <a:bodyPr wrap="none" rtlCol="0">
              <a:spAutoFit/>
            </a:bodyPr>
            <a:lstStyle/>
            <a:p>
              <a:pPr algn="ctr"/>
              <a:r>
                <a:rPr lang="en-US" altLang="zh-CN" sz="1600" dirty="0">
                  <a:solidFill>
                    <a:schemeClr val="accent4"/>
                  </a:solidFill>
                  <a:latin typeface="+mj-lt"/>
                  <a:ea typeface="Arial Unicode MS" pitchFamily="34" charset="-122"/>
                  <a:cs typeface="Arial Unicode MS" pitchFamily="34" charset="-122"/>
                </a:rPr>
                <a:t>Options</a:t>
              </a:r>
              <a:endParaRPr lang="zh-CN" altLang="en-US" sz="1600" dirty="0">
                <a:solidFill>
                  <a:schemeClr val="accent4"/>
                </a:solidFill>
                <a:latin typeface="+mj-lt"/>
                <a:ea typeface="Arial Unicode MS" pitchFamily="34" charset="-122"/>
                <a:cs typeface="Arial Unicode MS" pitchFamily="34" charset="-122"/>
              </a:endParaRPr>
            </a:p>
          </p:txBody>
        </p:sp>
        <p:sp>
          <p:nvSpPr>
            <p:cNvPr id="10" name="TextBox 9"/>
            <p:cNvSpPr txBox="1"/>
            <p:nvPr/>
          </p:nvSpPr>
          <p:spPr>
            <a:xfrm>
              <a:off x="2542323" y="3086649"/>
              <a:ext cx="671979" cy="646331"/>
            </a:xfrm>
            <a:prstGeom prst="rect">
              <a:avLst/>
            </a:prstGeom>
            <a:noFill/>
          </p:spPr>
          <p:txBody>
            <a:bodyPr wrap="none" rtlCol="0">
              <a:spAutoFit/>
            </a:bodyPr>
            <a:lstStyle/>
            <a:p>
              <a:r>
                <a:rPr lang="en-US" altLang="zh-CN" sz="3600" b="1" dirty="0">
                  <a:solidFill>
                    <a:schemeClr val="accent3"/>
                  </a:solidFill>
                  <a:latin typeface="+mj-lt"/>
                  <a:ea typeface="Arial Unicode MS" pitchFamily="34" charset="-122"/>
                  <a:cs typeface="Arial Unicode MS" pitchFamily="34" charset="-122"/>
                </a:rPr>
                <a:t>02</a:t>
              </a:r>
              <a:endParaRPr lang="zh-CN" altLang="en-US" sz="3600" b="1" dirty="0">
                <a:solidFill>
                  <a:schemeClr val="accent3"/>
                </a:solidFill>
                <a:latin typeface="+mj-lt"/>
                <a:ea typeface="Arial Unicode MS" pitchFamily="34" charset="-122"/>
                <a:cs typeface="Arial Unicode MS" pitchFamily="34" charset="-122"/>
              </a:endParaRPr>
            </a:p>
          </p:txBody>
        </p:sp>
        <p:sp>
          <p:nvSpPr>
            <p:cNvPr id="11" name="TextBox 10"/>
            <p:cNvSpPr txBox="1"/>
            <p:nvPr/>
          </p:nvSpPr>
          <p:spPr>
            <a:xfrm>
              <a:off x="2445393" y="3546506"/>
              <a:ext cx="861133" cy="338554"/>
            </a:xfrm>
            <a:prstGeom prst="rect">
              <a:avLst/>
            </a:prstGeom>
            <a:noFill/>
          </p:spPr>
          <p:txBody>
            <a:bodyPr wrap="none" rtlCol="0">
              <a:spAutoFit/>
            </a:bodyPr>
            <a:lstStyle/>
            <a:p>
              <a:pPr algn="ctr"/>
              <a:r>
                <a:rPr lang="en-US" altLang="zh-CN" sz="1600" dirty="0">
                  <a:solidFill>
                    <a:schemeClr val="accent3"/>
                  </a:solidFill>
                  <a:latin typeface="+mj-lt"/>
                  <a:ea typeface="Arial Unicode MS" pitchFamily="34" charset="-122"/>
                  <a:cs typeface="Arial Unicode MS" pitchFamily="34" charset="-122"/>
                </a:rPr>
                <a:t>Options</a:t>
              </a:r>
              <a:endParaRPr lang="zh-CN" altLang="en-US" sz="1600" dirty="0">
                <a:solidFill>
                  <a:schemeClr val="accent3"/>
                </a:solidFill>
                <a:latin typeface="+mj-lt"/>
                <a:ea typeface="Arial Unicode MS" pitchFamily="34" charset="-122"/>
                <a:cs typeface="Arial Unicode MS" pitchFamily="34" charset="-122"/>
              </a:endParaRPr>
            </a:p>
          </p:txBody>
        </p:sp>
        <p:sp>
          <p:nvSpPr>
            <p:cNvPr id="12" name="燕尾形 34"/>
            <p:cNvSpPr/>
            <p:nvPr/>
          </p:nvSpPr>
          <p:spPr>
            <a:xfrm>
              <a:off x="3372585" y="3457318"/>
              <a:ext cx="228609" cy="216024"/>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28" name="Group 27"/>
          <p:cNvGrpSpPr/>
          <p:nvPr/>
        </p:nvGrpSpPr>
        <p:grpSpPr>
          <a:xfrm>
            <a:off x="4362909" y="2310423"/>
            <a:ext cx="6849626" cy="785612"/>
            <a:chOff x="4477209" y="2310423"/>
            <a:chExt cx="6849626" cy="785612"/>
          </a:xfrm>
        </p:grpSpPr>
        <p:sp>
          <p:nvSpPr>
            <p:cNvPr id="29" name="燕尾形 35"/>
            <p:cNvSpPr/>
            <p:nvPr/>
          </p:nvSpPr>
          <p:spPr>
            <a:xfrm>
              <a:off x="4477209" y="2399576"/>
              <a:ext cx="228609" cy="216024"/>
            </a:xfrm>
            <a:prstGeom prst="chevr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30" name="Group 29"/>
            <p:cNvGrpSpPr/>
            <p:nvPr/>
          </p:nvGrpSpPr>
          <p:grpSpPr>
            <a:xfrm>
              <a:off x="4895426" y="2310423"/>
              <a:ext cx="6431409" cy="785612"/>
              <a:chOff x="4895426" y="2310423"/>
              <a:chExt cx="6431409" cy="785612"/>
            </a:xfrm>
          </p:grpSpPr>
          <p:sp>
            <p:nvSpPr>
              <p:cNvPr id="31" name="Rectangle 30"/>
              <p:cNvSpPr/>
              <p:nvPr/>
            </p:nvSpPr>
            <p:spPr>
              <a:xfrm>
                <a:off x="4895426" y="2310423"/>
                <a:ext cx="2253374" cy="369332"/>
              </a:xfrm>
              <a:prstGeom prst="rect">
                <a:avLst/>
              </a:prstGeom>
            </p:spPr>
            <p:txBody>
              <a:bodyPr wrap="none">
                <a:spAutoFit/>
              </a:bodyPr>
              <a:lstStyle/>
              <a:p>
                <a:r>
                  <a:rPr lang="en-US" dirty="0">
                    <a:solidFill>
                      <a:schemeClr val="accent4"/>
                    </a:solidFill>
                    <a:latin typeface="+mj-lt"/>
                  </a:rPr>
                  <a:t>A title about contents</a:t>
                </a:r>
              </a:p>
            </p:txBody>
          </p:sp>
          <p:sp>
            <p:nvSpPr>
              <p:cNvPr id="32" name="TextBox 31"/>
              <p:cNvSpPr txBox="1"/>
              <p:nvPr/>
            </p:nvSpPr>
            <p:spPr>
              <a:xfrm>
                <a:off x="4895426" y="2572815"/>
                <a:ext cx="6431409" cy="523220"/>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r>
                  <a:rPr lang="en-US" sz="1400" dirty="0">
                    <a:solidFill>
                      <a:schemeClr val="tx1">
                        <a:lumMod val="50000"/>
                        <a:lumOff val="50000"/>
                      </a:schemeClr>
                    </a:solidFill>
                  </a:rPr>
                  <a:t> a </a:t>
                </a:r>
                <a:r>
                  <a:rPr lang="en-US" sz="1400" dirty="0" err="1">
                    <a:solidFill>
                      <a:schemeClr val="tx1">
                        <a:lumMod val="50000"/>
                        <a:lumOff val="50000"/>
                      </a:schemeClr>
                    </a:solidFill>
                  </a:rPr>
                  <a:t>urna</a:t>
                </a:r>
                <a:r>
                  <a:rPr lang="en-US" sz="1400" dirty="0">
                    <a:solidFill>
                      <a:schemeClr val="tx1">
                        <a:lumMod val="50000"/>
                        <a:lumOff val="50000"/>
                      </a:schemeClr>
                    </a:solidFill>
                  </a:rPr>
                  <a:t>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p>
            </p:txBody>
          </p:sp>
        </p:grpSp>
      </p:grpSp>
      <p:grpSp>
        <p:nvGrpSpPr>
          <p:cNvPr id="33" name="Group 32"/>
          <p:cNvGrpSpPr/>
          <p:nvPr/>
        </p:nvGrpSpPr>
        <p:grpSpPr>
          <a:xfrm>
            <a:off x="4781126" y="3340121"/>
            <a:ext cx="6431409" cy="785612"/>
            <a:chOff x="4895426" y="3340121"/>
            <a:chExt cx="6431409" cy="785612"/>
          </a:xfrm>
        </p:grpSpPr>
        <p:sp>
          <p:nvSpPr>
            <p:cNvPr id="34" name="Rectangle 33"/>
            <p:cNvSpPr/>
            <p:nvPr/>
          </p:nvSpPr>
          <p:spPr>
            <a:xfrm>
              <a:off x="4895426" y="3340121"/>
              <a:ext cx="2253374" cy="369332"/>
            </a:xfrm>
            <a:prstGeom prst="rect">
              <a:avLst/>
            </a:prstGeom>
          </p:spPr>
          <p:txBody>
            <a:bodyPr wrap="none">
              <a:spAutoFit/>
            </a:bodyPr>
            <a:lstStyle/>
            <a:p>
              <a:r>
                <a:rPr lang="en-US" dirty="0">
                  <a:solidFill>
                    <a:schemeClr val="accent3"/>
                  </a:solidFill>
                  <a:latin typeface="+mj-lt"/>
                </a:rPr>
                <a:t>A title about contents</a:t>
              </a:r>
            </a:p>
          </p:txBody>
        </p:sp>
        <p:sp>
          <p:nvSpPr>
            <p:cNvPr id="35" name="TextBox 34"/>
            <p:cNvSpPr txBox="1"/>
            <p:nvPr/>
          </p:nvSpPr>
          <p:spPr>
            <a:xfrm>
              <a:off x="4895426" y="3602513"/>
              <a:ext cx="6431409" cy="523220"/>
            </a:xfrm>
            <a:prstGeom prst="rect">
              <a:avLst/>
            </a:prstGeom>
            <a:noFill/>
          </p:spPr>
          <p:txBody>
            <a:bodyPr wrap="square" rtlCol="0">
              <a:spAutoFit/>
            </a:bodyPr>
            <a:lstStyle/>
            <a:p>
              <a:r>
                <a:rPr lang="en-US" sz="1400" b="1" i="1" dirty="0">
                  <a:solidFill>
                    <a:schemeClr val="accent3"/>
                  </a:solidFill>
                </a:rPr>
                <a:t>Lorem ipsum dolor sit </a:t>
              </a:r>
              <a:r>
                <a:rPr lang="en-US" sz="1400" b="1" i="1" dirty="0" err="1">
                  <a:solidFill>
                    <a:schemeClr val="accent3"/>
                  </a:solidFill>
                </a:rPr>
                <a:t>amet</a:t>
              </a:r>
              <a:r>
                <a:rPr lang="en-US" sz="1400" b="1" i="1" dirty="0">
                  <a:solidFill>
                    <a:schemeClr val="accent3"/>
                  </a:solidFill>
                </a:rPr>
                <a:t>, </a:t>
              </a:r>
              <a:r>
                <a:rPr lang="en-US" sz="1400" b="1" i="1" dirty="0" err="1">
                  <a:solidFill>
                    <a:schemeClr val="accent3"/>
                  </a:solidFill>
                </a:rPr>
                <a:t>consectetur</a:t>
              </a:r>
              <a:r>
                <a:rPr lang="en-US" sz="1400" b="1" i="1" dirty="0">
                  <a:solidFill>
                    <a:schemeClr val="accent3"/>
                  </a:solidFill>
                </a:rPr>
                <a:t> </a:t>
              </a:r>
              <a:r>
                <a:rPr lang="en-US" sz="1400" b="1" i="1" dirty="0" err="1">
                  <a:solidFill>
                    <a:schemeClr val="accent3"/>
                  </a:solidFill>
                </a:rPr>
                <a:t>adipiscing</a:t>
              </a:r>
              <a:r>
                <a:rPr lang="en-US" sz="1400" b="1" i="1" dirty="0">
                  <a:solidFill>
                    <a:schemeClr val="accent3"/>
                  </a:solidFill>
                </a:rPr>
                <a:t> </a:t>
              </a:r>
              <a:r>
                <a:rPr lang="en-US" sz="1400" b="1" i="1" dirty="0" err="1">
                  <a:solidFill>
                    <a:schemeClr val="accent3"/>
                  </a:solidFill>
                </a:rPr>
                <a:t>elit</a:t>
              </a:r>
              <a:r>
                <a:rPr lang="en-US" sz="1400" b="1" i="1" dirty="0">
                  <a:solidFill>
                    <a:schemeClr val="accent3"/>
                  </a:solidFill>
                </a:rPr>
                <a:t>. </a:t>
              </a:r>
              <a:r>
                <a:rPr lang="en-US" sz="1400" b="1" i="1" dirty="0" err="1">
                  <a:solidFill>
                    <a:schemeClr val="accent3"/>
                  </a:solidFill>
                </a:rPr>
                <a:t>Vestibulum</a:t>
              </a:r>
              <a:r>
                <a:rPr lang="en-US" sz="1400" b="1" i="1" dirty="0">
                  <a:solidFill>
                    <a:schemeClr val="accent3"/>
                  </a:solidFill>
                </a:rPr>
                <a:t> </a:t>
              </a:r>
              <a:r>
                <a:rPr lang="en-US" sz="1400" b="1" i="1" dirty="0" err="1">
                  <a:solidFill>
                    <a:schemeClr val="accent3"/>
                  </a:solidFill>
                </a:rPr>
                <a:t>dignissim</a:t>
              </a:r>
              <a:r>
                <a:rPr lang="en-US" sz="1400" b="1" i="1" dirty="0">
                  <a:solidFill>
                    <a:schemeClr val="accent3"/>
                  </a:solidFill>
                </a:rPr>
                <a:t> </a:t>
              </a:r>
              <a:r>
                <a:rPr lang="en-US" sz="1400" b="1" i="1" dirty="0" err="1">
                  <a:solidFill>
                    <a:schemeClr val="accent3"/>
                  </a:solidFill>
                </a:rPr>
                <a:t>nunc</a:t>
              </a:r>
              <a:r>
                <a:rPr lang="en-US" sz="1400" b="1" i="1" dirty="0">
                  <a:solidFill>
                    <a:schemeClr val="accent3"/>
                  </a:solidFill>
                </a:rPr>
                <a:t> </a:t>
              </a:r>
              <a:r>
                <a:rPr lang="en-US" sz="1400" dirty="0">
                  <a:solidFill>
                    <a:schemeClr val="tx1">
                      <a:lumMod val="50000"/>
                      <a:lumOff val="50000"/>
                    </a:schemeClr>
                  </a:solidFill>
                </a:rPr>
                <a:t>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r>
                <a:rPr lang="en-US" sz="1400" dirty="0">
                  <a:solidFill>
                    <a:schemeClr val="tx1">
                      <a:lumMod val="50000"/>
                      <a:lumOff val="50000"/>
                    </a:schemeClr>
                  </a:solidFill>
                </a:rPr>
                <a:t> a </a:t>
              </a:r>
              <a:r>
                <a:rPr lang="en-US" sz="1400" dirty="0" err="1">
                  <a:solidFill>
                    <a:schemeClr val="tx1">
                      <a:lumMod val="50000"/>
                      <a:lumOff val="50000"/>
                    </a:schemeClr>
                  </a:solidFill>
                </a:rPr>
                <a:t>urna</a:t>
              </a:r>
              <a:r>
                <a:rPr lang="en-US" sz="1400" dirty="0">
                  <a:solidFill>
                    <a:schemeClr val="tx1">
                      <a:lumMod val="50000"/>
                      <a:lumOff val="50000"/>
                    </a:schemeClr>
                  </a:solidFill>
                </a:rPr>
                <a:t>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p>
          </p:txBody>
        </p:sp>
      </p:grpSp>
      <p:grpSp>
        <p:nvGrpSpPr>
          <p:cNvPr id="36" name="Group 35"/>
          <p:cNvGrpSpPr/>
          <p:nvPr/>
        </p:nvGrpSpPr>
        <p:grpSpPr>
          <a:xfrm>
            <a:off x="4362909" y="4388330"/>
            <a:ext cx="6849626" cy="785612"/>
            <a:chOff x="4477209" y="4388330"/>
            <a:chExt cx="6849626" cy="785612"/>
          </a:xfrm>
        </p:grpSpPr>
        <p:sp>
          <p:nvSpPr>
            <p:cNvPr id="37" name="燕尾形 36"/>
            <p:cNvSpPr/>
            <p:nvPr/>
          </p:nvSpPr>
          <p:spPr>
            <a:xfrm>
              <a:off x="4477209" y="4489581"/>
              <a:ext cx="228609" cy="216024"/>
            </a:xfrm>
            <a:prstGeom prst="chevr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38" name="Group 37"/>
            <p:cNvGrpSpPr/>
            <p:nvPr/>
          </p:nvGrpSpPr>
          <p:grpSpPr>
            <a:xfrm>
              <a:off x="4895426" y="4388330"/>
              <a:ext cx="6431409" cy="785612"/>
              <a:chOff x="4895426" y="4388330"/>
              <a:chExt cx="6431409" cy="785612"/>
            </a:xfrm>
          </p:grpSpPr>
          <p:sp>
            <p:nvSpPr>
              <p:cNvPr id="39" name="Rectangle 38"/>
              <p:cNvSpPr/>
              <p:nvPr/>
            </p:nvSpPr>
            <p:spPr>
              <a:xfrm>
                <a:off x="4895426" y="4388330"/>
                <a:ext cx="2253374" cy="369332"/>
              </a:xfrm>
              <a:prstGeom prst="rect">
                <a:avLst/>
              </a:prstGeom>
            </p:spPr>
            <p:txBody>
              <a:bodyPr wrap="none">
                <a:spAutoFit/>
              </a:bodyPr>
              <a:lstStyle/>
              <a:p>
                <a:r>
                  <a:rPr lang="en-US" dirty="0">
                    <a:solidFill>
                      <a:schemeClr val="accent5"/>
                    </a:solidFill>
                    <a:latin typeface="+mj-lt"/>
                  </a:rPr>
                  <a:t>A title about contents</a:t>
                </a:r>
              </a:p>
            </p:txBody>
          </p:sp>
          <p:sp>
            <p:nvSpPr>
              <p:cNvPr id="40" name="TextBox 39"/>
              <p:cNvSpPr txBox="1"/>
              <p:nvPr/>
            </p:nvSpPr>
            <p:spPr>
              <a:xfrm>
                <a:off x="4895426" y="4650722"/>
                <a:ext cx="6431409" cy="523220"/>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r>
                  <a:rPr lang="en-US" sz="1400" dirty="0">
                    <a:solidFill>
                      <a:schemeClr val="tx1">
                        <a:lumMod val="50000"/>
                        <a:lumOff val="50000"/>
                      </a:schemeClr>
                    </a:solidFill>
                  </a:rPr>
                  <a:t> a </a:t>
                </a:r>
                <a:r>
                  <a:rPr lang="en-US" sz="1400" dirty="0" err="1">
                    <a:solidFill>
                      <a:schemeClr val="tx1">
                        <a:lumMod val="50000"/>
                        <a:lumOff val="50000"/>
                      </a:schemeClr>
                    </a:solidFill>
                  </a:rPr>
                  <a:t>urna</a:t>
                </a:r>
                <a:r>
                  <a:rPr lang="en-US" sz="1400" dirty="0">
                    <a:solidFill>
                      <a:schemeClr val="tx1">
                        <a:lumMod val="50000"/>
                        <a:lumOff val="50000"/>
                      </a:schemeClr>
                    </a:solidFill>
                  </a:rPr>
                  <a:t>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p>
            </p:txBody>
          </p:sp>
        </p:grpSp>
      </p:grpSp>
    </p:spTree>
    <p:extLst>
      <p:ext uri="{BB962C8B-B14F-4D97-AF65-F5344CB8AC3E}">
        <p14:creationId xmlns:p14="http://schemas.microsoft.com/office/powerpoint/2010/main" val="218903122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28"/>
                                        </p:tgtEl>
                                        <p:attrNameLst>
                                          <p:attrName>style.visibility</p:attrName>
                                        </p:attrNameLst>
                                      </p:cBhvr>
                                      <p:to>
                                        <p:strVal val="visible"/>
                                      </p:to>
                                    </p:set>
                                    <p:anim calcmode="lin" valueType="num">
                                      <p:cBhvr additive="base">
                                        <p:cTn id="12" dur="500" fill="hold"/>
                                        <p:tgtEl>
                                          <p:spTgt spid="28"/>
                                        </p:tgtEl>
                                        <p:attrNameLst>
                                          <p:attrName>ppt_x</p:attrName>
                                        </p:attrNameLst>
                                      </p:cBhvr>
                                      <p:tavLst>
                                        <p:tav tm="0">
                                          <p:val>
                                            <p:strVal val="1+#ppt_w/2"/>
                                          </p:val>
                                        </p:tav>
                                        <p:tav tm="100000">
                                          <p:val>
                                            <p:strVal val="#ppt_x"/>
                                          </p:val>
                                        </p:tav>
                                      </p:tavLst>
                                    </p:anim>
                                    <p:anim calcmode="lin" valueType="num">
                                      <p:cBhvr additive="base">
                                        <p:cTn id="13" dur="500" fill="hold"/>
                                        <p:tgtEl>
                                          <p:spTgt spid="28"/>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 calcmode="lin" valueType="num">
                                      <p:cBhvr additive="base">
                                        <p:cTn id="17" dur="500" fill="hold"/>
                                        <p:tgtEl>
                                          <p:spTgt spid="33"/>
                                        </p:tgtEl>
                                        <p:attrNameLst>
                                          <p:attrName>ppt_x</p:attrName>
                                        </p:attrNameLst>
                                      </p:cBhvr>
                                      <p:tavLst>
                                        <p:tav tm="0">
                                          <p:val>
                                            <p:strVal val="1+#ppt_w/2"/>
                                          </p:val>
                                        </p:tav>
                                        <p:tav tm="100000">
                                          <p:val>
                                            <p:strVal val="#ppt_x"/>
                                          </p:val>
                                        </p:tav>
                                      </p:tavLst>
                                    </p:anim>
                                    <p:anim calcmode="lin" valueType="num">
                                      <p:cBhvr additive="base">
                                        <p:cTn id="18" dur="500" fill="hold"/>
                                        <p:tgtEl>
                                          <p:spTgt spid="3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fill="hold" nodeType="afterEffect">
                                  <p:stCondLst>
                                    <p:cond delay="0"/>
                                  </p:stCondLst>
                                  <p:childTnLst>
                                    <p:set>
                                      <p:cBhvr>
                                        <p:cTn id="21" dur="1" fill="hold">
                                          <p:stCondLst>
                                            <p:cond delay="0"/>
                                          </p:stCondLst>
                                        </p:cTn>
                                        <p:tgtEl>
                                          <p:spTgt spid="36"/>
                                        </p:tgtEl>
                                        <p:attrNameLst>
                                          <p:attrName>style.visibility</p:attrName>
                                        </p:attrNameLst>
                                      </p:cBhvr>
                                      <p:to>
                                        <p:strVal val="visible"/>
                                      </p:to>
                                    </p:set>
                                    <p:anim calcmode="lin" valueType="num">
                                      <p:cBhvr additive="base">
                                        <p:cTn id="22" dur="500" fill="hold"/>
                                        <p:tgtEl>
                                          <p:spTgt spid="36"/>
                                        </p:tgtEl>
                                        <p:attrNameLst>
                                          <p:attrName>ppt_x</p:attrName>
                                        </p:attrNameLst>
                                      </p:cBhvr>
                                      <p:tavLst>
                                        <p:tav tm="0">
                                          <p:val>
                                            <p:strVal val="1+#ppt_w/2"/>
                                          </p:val>
                                        </p:tav>
                                        <p:tav tm="100000">
                                          <p:val>
                                            <p:strVal val="#ppt_x"/>
                                          </p:val>
                                        </p:tav>
                                      </p:tavLst>
                                    </p:anim>
                                    <p:anim calcmode="lin" valueType="num">
                                      <p:cBhvr additive="base">
                                        <p:cTn id="23" dur="5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9" name="Group 38"/>
          <p:cNvGrpSpPr/>
          <p:nvPr/>
        </p:nvGrpSpPr>
        <p:grpSpPr>
          <a:xfrm>
            <a:off x="11264456" y="675577"/>
            <a:ext cx="484632" cy="471563"/>
            <a:chOff x="3303354" y="2367094"/>
            <a:chExt cx="484632" cy="471563"/>
          </a:xfrm>
        </p:grpSpPr>
        <p:sp>
          <p:nvSpPr>
            <p:cNvPr id="40" name="Pentagon 39"/>
            <p:cNvSpPr/>
            <p:nvPr userDrawn="1"/>
          </p:nvSpPr>
          <p:spPr>
            <a:xfrm rot="5400000">
              <a:off x="3336545" y="2387216"/>
              <a:ext cx="418250" cy="484632"/>
            </a:xfrm>
            <a:prstGeom prst="homePlate">
              <a:avLst>
                <a:gd name="adj" fmla="val 2554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41" name="Rectangle 40"/>
            <p:cNvSpPr/>
            <p:nvPr userDrawn="1"/>
          </p:nvSpPr>
          <p:spPr>
            <a:xfrm>
              <a:off x="3303354" y="2367094"/>
              <a:ext cx="484632" cy="10662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grpSp>
      <p:sp>
        <p:nvSpPr>
          <p:cNvPr id="2" name="Title 1"/>
          <p:cNvSpPr>
            <a:spLocks noGrp="1"/>
          </p:cNvSpPr>
          <p:nvPr>
            <p:ph type="title"/>
          </p:nvPr>
        </p:nvSpPr>
        <p:spPr/>
        <p:txBody>
          <a:bodyPr/>
          <a:lstStyle/>
          <a:p>
            <a:r>
              <a:rPr lang="en-US" dirty="0"/>
              <a:t>Infographic Design </a:t>
            </a:r>
          </a:p>
        </p:txBody>
      </p:sp>
      <p:sp>
        <p:nvSpPr>
          <p:cNvPr id="3" name="Slide Number Placeholder 2"/>
          <p:cNvSpPr>
            <a:spLocks noGrp="1"/>
          </p:cNvSpPr>
          <p:nvPr>
            <p:ph type="sldNum" sz="quarter" idx="12"/>
          </p:nvPr>
        </p:nvSpPr>
        <p:spPr/>
        <p:txBody>
          <a:bodyPr/>
          <a:lstStyle/>
          <a:p>
            <a:fld id="{5DE872C3-2ED1-43FB-B3C4-BA6F078D7CD3}" type="slidenum">
              <a:rPr lang="en-US" smtClean="0"/>
              <a:t>59</a:t>
            </a:fld>
            <a:endParaRPr lang="en-US"/>
          </a:p>
        </p:txBody>
      </p:sp>
      <p:grpSp>
        <p:nvGrpSpPr>
          <p:cNvPr id="74" name="Group 73"/>
          <p:cNvGrpSpPr/>
          <p:nvPr/>
        </p:nvGrpSpPr>
        <p:grpSpPr>
          <a:xfrm>
            <a:off x="5424138" y="1022111"/>
            <a:ext cx="1296144" cy="5816839"/>
            <a:chOff x="5424138" y="1022111"/>
            <a:chExt cx="1296144" cy="5816839"/>
          </a:xfrm>
        </p:grpSpPr>
        <p:sp>
          <p:nvSpPr>
            <p:cNvPr id="4" name="椭圆 48"/>
            <p:cNvSpPr/>
            <p:nvPr/>
          </p:nvSpPr>
          <p:spPr>
            <a:xfrm>
              <a:off x="5424138" y="1609751"/>
              <a:ext cx="1296144" cy="1296144"/>
            </a:xfrm>
            <a:prstGeom prst="ellipse">
              <a:avLst/>
            </a:prstGeom>
            <a:solidFill>
              <a:schemeClr val="tx2"/>
            </a:solidFill>
            <a:ln w="254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 name="椭圆 49"/>
            <p:cNvSpPr/>
            <p:nvPr/>
          </p:nvSpPr>
          <p:spPr>
            <a:xfrm>
              <a:off x="5530871" y="1716484"/>
              <a:ext cx="1080120" cy="1080120"/>
            </a:xfrm>
            <a:prstGeom prst="ellipse">
              <a:avLst/>
            </a:prstGeom>
            <a:solidFill>
              <a:schemeClr val="tx2"/>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6" name="椭圆 50"/>
            <p:cNvSpPr/>
            <p:nvPr/>
          </p:nvSpPr>
          <p:spPr>
            <a:xfrm>
              <a:off x="5598379" y="1782434"/>
              <a:ext cx="945105" cy="945105"/>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7" name="矩形 51"/>
            <p:cNvSpPr/>
            <p:nvPr/>
          </p:nvSpPr>
          <p:spPr>
            <a:xfrm>
              <a:off x="6059356" y="2905895"/>
              <a:ext cx="73287" cy="3933055"/>
            </a:xfrm>
            <a:prstGeom prst="rect">
              <a:avLst/>
            </a:prstGeom>
            <a:solidFill>
              <a:schemeClr val="tx2"/>
            </a:solidFill>
            <a:ln w="254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4BACC6">
                    <a:lumMod val="75000"/>
                  </a:srgbClr>
                </a:solidFill>
                <a:effectLst/>
                <a:uLnTx/>
                <a:uFillTx/>
                <a:latin typeface="Calibri"/>
                <a:ea typeface="宋体"/>
                <a:cs typeface="+mn-cs"/>
              </a:endParaRPr>
            </a:p>
          </p:txBody>
        </p:sp>
        <p:sp>
          <p:nvSpPr>
            <p:cNvPr id="8" name="矩形 52"/>
            <p:cNvSpPr/>
            <p:nvPr/>
          </p:nvSpPr>
          <p:spPr>
            <a:xfrm>
              <a:off x="6073139" y="1383788"/>
              <a:ext cx="45719" cy="250362"/>
            </a:xfrm>
            <a:prstGeom prst="rect">
              <a:avLst/>
            </a:prstGeom>
            <a:solidFill>
              <a:schemeClr val="tx2"/>
            </a:solidFill>
            <a:ln w="254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4BACC6">
                    <a:lumMod val="75000"/>
                  </a:srgbClr>
                </a:solidFill>
                <a:effectLst/>
                <a:uLnTx/>
                <a:uFillTx/>
                <a:latin typeface="Calibri"/>
                <a:ea typeface="宋体"/>
                <a:cs typeface="+mn-cs"/>
              </a:endParaRPr>
            </a:p>
          </p:txBody>
        </p:sp>
        <p:sp>
          <p:nvSpPr>
            <p:cNvPr id="9" name="椭圆 53"/>
            <p:cNvSpPr/>
            <p:nvPr/>
          </p:nvSpPr>
          <p:spPr>
            <a:xfrm>
              <a:off x="5879336" y="1022111"/>
              <a:ext cx="432048" cy="432048"/>
            </a:xfrm>
            <a:prstGeom prst="ellipse">
              <a:avLst/>
            </a:prstGeom>
            <a:solidFill>
              <a:schemeClr val="tx2"/>
            </a:solidFill>
            <a:ln w="254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76" name="Group 75"/>
          <p:cNvGrpSpPr/>
          <p:nvPr/>
        </p:nvGrpSpPr>
        <p:grpSpPr>
          <a:xfrm>
            <a:off x="6541541" y="2431047"/>
            <a:ext cx="1716897" cy="4442628"/>
            <a:chOff x="6541541" y="2431047"/>
            <a:chExt cx="1716897" cy="4442628"/>
          </a:xfrm>
        </p:grpSpPr>
        <p:sp>
          <p:nvSpPr>
            <p:cNvPr id="13" name="椭圆 57"/>
            <p:cNvSpPr/>
            <p:nvPr/>
          </p:nvSpPr>
          <p:spPr>
            <a:xfrm>
              <a:off x="7826390" y="2431047"/>
              <a:ext cx="432048" cy="432048"/>
            </a:xfrm>
            <a:prstGeom prst="ellipse">
              <a:avLst/>
            </a:prstGeom>
            <a:solidFill>
              <a:schemeClr val="accent3"/>
            </a:solidFill>
            <a:ln w="25400" cap="flat" cmpd="sng" algn="ctr">
              <a:solidFill>
                <a:schemeClr val="accent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6" name="椭圆 60"/>
            <p:cNvSpPr/>
            <p:nvPr/>
          </p:nvSpPr>
          <p:spPr>
            <a:xfrm>
              <a:off x="6541541" y="2600771"/>
              <a:ext cx="1296144" cy="1296144"/>
            </a:xfrm>
            <a:prstGeom prst="ellipse">
              <a:avLst/>
            </a:prstGeom>
            <a:solidFill>
              <a:schemeClr val="accent3"/>
            </a:solidFill>
            <a:ln w="25400" cap="flat" cmpd="sng" algn="ctr">
              <a:solidFill>
                <a:schemeClr val="accent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7" name="椭圆 61"/>
            <p:cNvSpPr/>
            <p:nvPr/>
          </p:nvSpPr>
          <p:spPr>
            <a:xfrm>
              <a:off x="6648274" y="2707504"/>
              <a:ext cx="1080120" cy="1080120"/>
            </a:xfrm>
            <a:prstGeom prst="ellipse">
              <a:avLst/>
            </a:prstGeom>
            <a:solidFill>
              <a:schemeClr val="accent3"/>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8" name="椭圆 62"/>
            <p:cNvSpPr/>
            <p:nvPr/>
          </p:nvSpPr>
          <p:spPr>
            <a:xfrm>
              <a:off x="6715782" y="2773454"/>
              <a:ext cx="945105" cy="945105"/>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9" name="矩形 63"/>
            <p:cNvSpPr/>
            <p:nvPr/>
          </p:nvSpPr>
          <p:spPr>
            <a:xfrm rot="3600000">
              <a:off x="7775335" y="2669826"/>
              <a:ext cx="45719" cy="250362"/>
            </a:xfrm>
            <a:prstGeom prst="rect">
              <a:avLst/>
            </a:prstGeom>
            <a:solidFill>
              <a:schemeClr val="accent3"/>
            </a:solidFill>
            <a:ln w="25400" cap="flat" cmpd="sng" algn="ctr">
              <a:solidFill>
                <a:schemeClr val="accent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0" name="矩形 64"/>
            <p:cNvSpPr/>
            <p:nvPr/>
          </p:nvSpPr>
          <p:spPr>
            <a:xfrm>
              <a:off x="6541542" y="3248843"/>
              <a:ext cx="81686" cy="3624832"/>
            </a:xfrm>
            <a:prstGeom prst="rect">
              <a:avLst/>
            </a:prstGeom>
            <a:solidFill>
              <a:schemeClr val="accent3"/>
            </a:solidFill>
            <a:ln w="25400" cap="flat" cmpd="sng" algn="ctr">
              <a:solidFill>
                <a:schemeClr val="accent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78" name="Group 77"/>
          <p:cNvGrpSpPr/>
          <p:nvPr/>
        </p:nvGrpSpPr>
        <p:grpSpPr>
          <a:xfrm>
            <a:off x="7008314" y="3982057"/>
            <a:ext cx="1902452" cy="2856893"/>
            <a:chOff x="7008314" y="3982057"/>
            <a:chExt cx="1902452" cy="2856893"/>
          </a:xfrm>
        </p:grpSpPr>
        <p:sp>
          <p:nvSpPr>
            <p:cNvPr id="10" name="椭圆 54"/>
            <p:cNvSpPr/>
            <p:nvPr/>
          </p:nvSpPr>
          <p:spPr>
            <a:xfrm>
              <a:off x="7008314" y="3982057"/>
              <a:ext cx="1296144" cy="1296144"/>
            </a:xfrm>
            <a:prstGeom prst="ellipse">
              <a:avLst/>
            </a:prstGeom>
            <a:solidFill>
              <a:schemeClr val="accent4"/>
            </a:solidFill>
            <a:ln w="25400"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1" name="椭圆 55"/>
            <p:cNvSpPr/>
            <p:nvPr/>
          </p:nvSpPr>
          <p:spPr>
            <a:xfrm>
              <a:off x="7115047" y="4088790"/>
              <a:ext cx="1080120" cy="1080120"/>
            </a:xfrm>
            <a:prstGeom prst="ellipse">
              <a:avLst/>
            </a:prstGeom>
            <a:solidFill>
              <a:schemeClr val="accent4"/>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2" name="椭圆 56"/>
            <p:cNvSpPr/>
            <p:nvPr/>
          </p:nvSpPr>
          <p:spPr>
            <a:xfrm>
              <a:off x="7182555" y="4154740"/>
              <a:ext cx="945105" cy="945105"/>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4" name="椭圆 58"/>
            <p:cNvSpPr/>
            <p:nvPr/>
          </p:nvSpPr>
          <p:spPr>
            <a:xfrm>
              <a:off x="8478718" y="4405489"/>
              <a:ext cx="432048" cy="432048"/>
            </a:xfrm>
            <a:prstGeom prst="ellipse">
              <a:avLst/>
            </a:prstGeom>
            <a:solidFill>
              <a:schemeClr val="accent4"/>
            </a:solidFill>
            <a:ln w="25400"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4BACC6">
                    <a:lumMod val="75000"/>
                  </a:srgbClr>
                </a:solidFill>
                <a:effectLst/>
                <a:uLnTx/>
                <a:uFillTx/>
                <a:latin typeface="Calibri"/>
                <a:ea typeface="宋体"/>
                <a:cs typeface="+mn-cs"/>
              </a:endParaRPr>
            </a:p>
          </p:txBody>
        </p:sp>
        <p:sp>
          <p:nvSpPr>
            <p:cNvPr id="15" name="矩形 59"/>
            <p:cNvSpPr/>
            <p:nvPr/>
          </p:nvSpPr>
          <p:spPr>
            <a:xfrm rot="16200000">
              <a:off x="8393793" y="4515351"/>
              <a:ext cx="45719" cy="250362"/>
            </a:xfrm>
            <a:prstGeom prst="rect">
              <a:avLst/>
            </a:prstGeom>
            <a:solidFill>
              <a:schemeClr val="accent4"/>
            </a:solidFill>
            <a:ln w="25400"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4BACC6">
                    <a:lumMod val="75000"/>
                  </a:srgbClr>
                </a:solidFill>
                <a:effectLst/>
                <a:uLnTx/>
                <a:uFillTx/>
                <a:latin typeface="Calibri"/>
                <a:ea typeface="宋体"/>
                <a:cs typeface="+mn-cs"/>
              </a:endParaRPr>
            </a:p>
          </p:txBody>
        </p:sp>
        <p:sp>
          <p:nvSpPr>
            <p:cNvPr id="21" name="矩形 65"/>
            <p:cNvSpPr/>
            <p:nvPr/>
          </p:nvSpPr>
          <p:spPr>
            <a:xfrm>
              <a:off x="7008314" y="4663391"/>
              <a:ext cx="81686" cy="2175559"/>
            </a:xfrm>
            <a:prstGeom prst="rect">
              <a:avLst/>
            </a:prstGeom>
            <a:solidFill>
              <a:schemeClr val="accent4"/>
            </a:solidFill>
            <a:ln w="25400"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4BACC6">
                    <a:lumMod val="75000"/>
                  </a:srgbClr>
                </a:solidFill>
                <a:effectLst/>
                <a:uLnTx/>
                <a:uFillTx/>
                <a:latin typeface="Calibri"/>
                <a:ea typeface="宋体"/>
                <a:cs typeface="+mn-cs"/>
              </a:endParaRPr>
            </a:p>
          </p:txBody>
        </p:sp>
      </p:grpSp>
      <p:grpSp>
        <p:nvGrpSpPr>
          <p:cNvPr id="75" name="Group 74"/>
          <p:cNvGrpSpPr/>
          <p:nvPr/>
        </p:nvGrpSpPr>
        <p:grpSpPr>
          <a:xfrm>
            <a:off x="3911970" y="2445347"/>
            <a:ext cx="1728192" cy="4393603"/>
            <a:chOff x="3911970" y="2445347"/>
            <a:chExt cx="1728192" cy="4393603"/>
          </a:xfrm>
        </p:grpSpPr>
        <p:sp>
          <p:nvSpPr>
            <p:cNvPr id="22" name="椭圆 66"/>
            <p:cNvSpPr/>
            <p:nvPr/>
          </p:nvSpPr>
          <p:spPr>
            <a:xfrm>
              <a:off x="4344018" y="2600771"/>
              <a:ext cx="1296144" cy="1296144"/>
            </a:xfrm>
            <a:prstGeom prst="ellipse">
              <a:avLst/>
            </a:prstGeom>
            <a:solidFill>
              <a:schemeClr val="accent2"/>
            </a:solidFill>
            <a:ln w="25400" cap="flat" cmpd="sng" algn="ctr">
              <a:solidFill>
                <a:schemeClr val="accent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3" name="椭圆 67"/>
            <p:cNvSpPr/>
            <p:nvPr/>
          </p:nvSpPr>
          <p:spPr>
            <a:xfrm>
              <a:off x="4450751" y="2707504"/>
              <a:ext cx="1080120" cy="1080120"/>
            </a:xfrm>
            <a:prstGeom prst="ellipse">
              <a:avLst/>
            </a:prstGeom>
            <a:solidFill>
              <a:schemeClr val="accent2"/>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4" name="椭圆 68"/>
            <p:cNvSpPr/>
            <p:nvPr/>
          </p:nvSpPr>
          <p:spPr>
            <a:xfrm>
              <a:off x="4518259" y="2773454"/>
              <a:ext cx="945105" cy="945105"/>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8" name="矩形 72"/>
            <p:cNvSpPr/>
            <p:nvPr/>
          </p:nvSpPr>
          <p:spPr>
            <a:xfrm>
              <a:off x="5555245" y="3214118"/>
              <a:ext cx="81686" cy="3624832"/>
            </a:xfrm>
            <a:prstGeom prst="rect">
              <a:avLst/>
            </a:prstGeom>
            <a:solidFill>
              <a:schemeClr val="accent2"/>
            </a:solidFill>
            <a:ln w="25400" cap="flat" cmpd="sng" algn="ctr">
              <a:solidFill>
                <a:schemeClr val="accent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0" name="矩形 74"/>
            <p:cNvSpPr/>
            <p:nvPr/>
          </p:nvSpPr>
          <p:spPr>
            <a:xfrm rot="18000000" flipV="1">
              <a:off x="4375560" y="2698328"/>
              <a:ext cx="45719" cy="250362"/>
            </a:xfrm>
            <a:prstGeom prst="rect">
              <a:avLst/>
            </a:prstGeom>
            <a:solidFill>
              <a:schemeClr val="accent2"/>
            </a:solidFill>
            <a:ln w="25400" cap="flat" cmpd="sng" algn="ctr">
              <a:solidFill>
                <a:schemeClr val="accent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2" name="椭圆 76"/>
            <p:cNvSpPr/>
            <p:nvPr/>
          </p:nvSpPr>
          <p:spPr>
            <a:xfrm>
              <a:off x="3911970" y="2445347"/>
              <a:ext cx="432048" cy="432048"/>
            </a:xfrm>
            <a:prstGeom prst="ellipse">
              <a:avLst/>
            </a:prstGeom>
            <a:solidFill>
              <a:schemeClr val="accent2"/>
            </a:solidFill>
            <a:ln w="25400" cap="flat" cmpd="sng" algn="ctr">
              <a:solidFill>
                <a:schemeClr val="accent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77" name="Group 76"/>
          <p:cNvGrpSpPr/>
          <p:nvPr/>
        </p:nvGrpSpPr>
        <p:grpSpPr>
          <a:xfrm>
            <a:off x="3191890" y="3982057"/>
            <a:ext cx="1904375" cy="2857184"/>
            <a:chOff x="3191890" y="3982057"/>
            <a:chExt cx="1904375" cy="2857184"/>
          </a:xfrm>
        </p:grpSpPr>
        <p:sp>
          <p:nvSpPr>
            <p:cNvPr id="25" name="椭圆 69"/>
            <p:cNvSpPr/>
            <p:nvPr/>
          </p:nvSpPr>
          <p:spPr>
            <a:xfrm>
              <a:off x="3800121" y="3982057"/>
              <a:ext cx="1296144" cy="1296144"/>
            </a:xfrm>
            <a:prstGeom prst="ellipse">
              <a:avLst/>
            </a:prstGeom>
            <a:solidFill>
              <a:schemeClr val="accent1"/>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6" name="椭圆 70"/>
            <p:cNvSpPr/>
            <p:nvPr/>
          </p:nvSpPr>
          <p:spPr>
            <a:xfrm>
              <a:off x="3906854" y="4088790"/>
              <a:ext cx="1080120" cy="1080120"/>
            </a:xfrm>
            <a:prstGeom prst="ellipse">
              <a:avLst/>
            </a:prstGeom>
            <a:solidFill>
              <a:schemeClr val="accent1"/>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7" name="椭圆 71"/>
            <p:cNvSpPr/>
            <p:nvPr/>
          </p:nvSpPr>
          <p:spPr>
            <a:xfrm>
              <a:off x="3974362" y="4154740"/>
              <a:ext cx="945105" cy="945105"/>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9" name="矩形 73"/>
            <p:cNvSpPr/>
            <p:nvPr/>
          </p:nvSpPr>
          <p:spPr>
            <a:xfrm>
              <a:off x="5013300" y="4663682"/>
              <a:ext cx="81686" cy="2175559"/>
            </a:xfrm>
            <a:prstGeom prst="rect">
              <a:avLst/>
            </a:prstGeom>
            <a:solidFill>
              <a:schemeClr val="accent1"/>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1" name="矩形 75"/>
            <p:cNvSpPr/>
            <p:nvPr/>
          </p:nvSpPr>
          <p:spPr>
            <a:xfrm rot="16200000">
              <a:off x="3676464" y="4515351"/>
              <a:ext cx="45719" cy="250362"/>
            </a:xfrm>
            <a:prstGeom prst="rect">
              <a:avLst/>
            </a:prstGeom>
            <a:solidFill>
              <a:schemeClr val="accent1"/>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3" name="椭圆 77"/>
            <p:cNvSpPr/>
            <p:nvPr/>
          </p:nvSpPr>
          <p:spPr>
            <a:xfrm>
              <a:off x="3191890" y="4401648"/>
              <a:ext cx="432048" cy="432048"/>
            </a:xfrm>
            <a:prstGeom prst="ellipse">
              <a:avLst/>
            </a:prstGeom>
            <a:solidFill>
              <a:schemeClr val="accent1"/>
            </a:soli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34" name="TextBox 33"/>
          <p:cNvSpPr txBox="1"/>
          <p:nvPr/>
        </p:nvSpPr>
        <p:spPr>
          <a:xfrm>
            <a:off x="3202536" y="4266155"/>
            <a:ext cx="421402" cy="652486"/>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tabLst/>
              <a:defRPr/>
            </a:pPr>
            <a:r>
              <a:rPr lang="en-US" altLang="zh-CN" sz="2800" b="1" kern="0" dirty="0">
                <a:solidFill>
                  <a:sysClr val="window" lastClr="FFFFFF"/>
                </a:solidFill>
                <a:effectLst>
                  <a:innerShdw blurRad="63500" dist="50800" dir="13500000">
                    <a:prstClr val="black">
                      <a:alpha val="50000"/>
                    </a:prstClr>
                  </a:innerShdw>
                </a:effectLst>
                <a:latin typeface="+mj-lt"/>
                <a:ea typeface="微软雅黑" pitchFamily="34" charset="-122"/>
              </a:rPr>
              <a:t>4</a:t>
            </a:r>
            <a:endParaRPr kumimoji="0" lang="zh-CN" altLang="en-US" sz="28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latin typeface="+mj-lt"/>
              <a:ea typeface="微软雅黑" pitchFamily="34" charset="-122"/>
            </a:endParaRPr>
          </a:p>
        </p:txBody>
      </p:sp>
      <p:sp>
        <p:nvSpPr>
          <p:cNvPr id="35" name="TextBox 34"/>
          <p:cNvSpPr txBox="1"/>
          <p:nvPr/>
        </p:nvSpPr>
        <p:spPr>
          <a:xfrm>
            <a:off x="3914047" y="2313560"/>
            <a:ext cx="421402" cy="652486"/>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tabLst/>
              <a:defRPr/>
            </a:pPr>
            <a:r>
              <a:rPr kumimoji="0" lang="en-US" altLang="zh-CN" sz="28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latin typeface="+mj-lt"/>
                <a:ea typeface="微软雅黑" pitchFamily="34" charset="-122"/>
              </a:rPr>
              <a:t>2</a:t>
            </a:r>
            <a:endParaRPr kumimoji="0" lang="zh-CN" altLang="en-US" sz="28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latin typeface="+mj-lt"/>
              <a:ea typeface="微软雅黑" pitchFamily="34" charset="-122"/>
            </a:endParaRPr>
          </a:p>
        </p:txBody>
      </p:sp>
      <p:sp>
        <p:nvSpPr>
          <p:cNvPr id="36" name="TextBox 35"/>
          <p:cNvSpPr txBox="1"/>
          <p:nvPr/>
        </p:nvSpPr>
        <p:spPr>
          <a:xfrm>
            <a:off x="5890911" y="882807"/>
            <a:ext cx="421402" cy="652486"/>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tabLst/>
              <a:defRPr/>
            </a:pPr>
            <a:r>
              <a:rPr lang="en-US" altLang="zh-CN" sz="2800" b="1" kern="0" dirty="0">
                <a:solidFill>
                  <a:sysClr val="window" lastClr="FFFFFF"/>
                </a:solidFill>
                <a:effectLst>
                  <a:innerShdw blurRad="63500" dist="50800" dir="13500000">
                    <a:prstClr val="black">
                      <a:alpha val="50000"/>
                    </a:prstClr>
                  </a:innerShdw>
                </a:effectLst>
                <a:latin typeface="+mj-lt"/>
                <a:ea typeface="微软雅黑" pitchFamily="34" charset="-122"/>
              </a:rPr>
              <a:t>1</a:t>
            </a:r>
            <a:endParaRPr kumimoji="0" lang="zh-CN" altLang="en-US" sz="28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latin typeface="+mj-lt"/>
              <a:ea typeface="微软雅黑" pitchFamily="34" charset="-122"/>
            </a:endParaRPr>
          </a:p>
        </p:txBody>
      </p:sp>
      <p:sp>
        <p:nvSpPr>
          <p:cNvPr id="37" name="TextBox 36"/>
          <p:cNvSpPr txBox="1"/>
          <p:nvPr/>
        </p:nvSpPr>
        <p:spPr>
          <a:xfrm>
            <a:off x="7826390" y="2294468"/>
            <a:ext cx="421402" cy="652486"/>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tabLst/>
              <a:defRPr/>
            </a:pPr>
            <a:r>
              <a:rPr lang="en-US" altLang="zh-CN" sz="2800" b="1" kern="0" dirty="0">
                <a:solidFill>
                  <a:sysClr val="window" lastClr="FFFFFF"/>
                </a:solidFill>
                <a:effectLst>
                  <a:innerShdw blurRad="63500" dist="50800" dir="13500000">
                    <a:prstClr val="black">
                      <a:alpha val="50000"/>
                    </a:prstClr>
                  </a:innerShdw>
                </a:effectLst>
                <a:latin typeface="+mj-lt"/>
                <a:ea typeface="微软雅黑" pitchFamily="34" charset="-122"/>
              </a:rPr>
              <a:t>3</a:t>
            </a:r>
            <a:endParaRPr kumimoji="0" lang="zh-CN" altLang="en-US" sz="28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latin typeface="+mj-lt"/>
              <a:ea typeface="微软雅黑" pitchFamily="34" charset="-122"/>
            </a:endParaRPr>
          </a:p>
        </p:txBody>
      </p:sp>
      <p:sp>
        <p:nvSpPr>
          <p:cNvPr id="38" name="TextBox 37"/>
          <p:cNvSpPr txBox="1"/>
          <p:nvPr/>
        </p:nvSpPr>
        <p:spPr>
          <a:xfrm>
            <a:off x="8495534" y="4276097"/>
            <a:ext cx="421402" cy="652486"/>
          </a:xfrm>
          <a:prstGeom prst="rect">
            <a:avLst/>
          </a:prstGeom>
          <a:noFill/>
        </p:spPr>
        <p:txBody>
          <a:bodyPr wrap="square" rtlCol="0">
            <a:spAutoFit/>
          </a:bodyPr>
          <a:lstStyle/>
          <a:p>
            <a:pPr marL="0" marR="0" lvl="0" indent="0" algn="ctr" defTabSz="914400" eaLnBrk="1" fontAlgn="auto" latinLnBrk="0" hangingPunct="1">
              <a:lnSpc>
                <a:spcPct val="130000"/>
              </a:lnSpc>
              <a:spcBef>
                <a:spcPts val="0"/>
              </a:spcBef>
              <a:spcAft>
                <a:spcPts val="0"/>
              </a:spcAft>
              <a:buClrTx/>
              <a:buSzTx/>
              <a:buFontTx/>
              <a:buNone/>
              <a:tabLst/>
              <a:defRPr/>
            </a:pPr>
            <a:r>
              <a:rPr kumimoji="0" lang="en-US" altLang="zh-CN" sz="28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latin typeface="+mj-lt"/>
                <a:ea typeface="微软雅黑" pitchFamily="34" charset="-122"/>
              </a:rPr>
              <a:t>5</a:t>
            </a:r>
            <a:endParaRPr kumimoji="0" lang="zh-CN" altLang="en-US" sz="2800" b="1" i="0" u="none" strike="noStrike" kern="0" cap="none" spc="0" normalizeH="0" baseline="0" noProof="0" dirty="0">
              <a:ln>
                <a:noFill/>
              </a:ln>
              <a:solidFill>
                <a:sysClr val="window" lastClr="FFFFFF"/>
              </a:solidFill>
              <a:effectLst>
                <a:innerShdw blurRad="63500" dist="50800" dir="13500000">
                  <a:prstClr val="black">
                    <a:alpha val="50000"/>
                  </a:prstClr>
                </a:innerShdw>
              </a:effectLst>
              <a:uLnTx/>
              <a:uFillTx/>
              <a:latin typeface="+mj-lt"/>
              <a:ea typeface="微软雅黑" pitchFamily="34" charset="-122"/>
            </a:endParaRPr>
          </a:p>
        </p:txBody>
      </p:sp>
      <p:grpSp>
        <p:nvGrpSpPr>
          <p:cNvPr id="42" name="Group 41"/>
          <p:cNvGrpSpPr/>
          <p:nvPr/>
        </p:nvGrpSpPr>
        <p:grpSpPr>
          <a:xfrm>
            <a:off x="7457417" y="4419644"/>
            <a:ext cx="395380" cy="396056"/>
            <a:chOff x="7275629" y="3973834"/>
            <a:chExt cx="464344" cy="465138"/>
          </a:xfrm>
          <a:solidFill>
            <a:schemeClr val="accent4"/>
          </a:solidFill>
        </p:grpSpPr>
        <p:sp>
          <p:nvSpPr>
            <p:cNvPr id="43" name="AutoShape 37"/>
            <p:cNvSpPr>
              <a:spLocks/>
            </p:cNvSpPr>
            <p:nvPr/>
          </p:nvSpPr>
          <p:spPr bwMode="auto">
            <a:xfrm>
              <a:off x="7275629" y="401749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4" name="AutoShape 38"/>
            <p:cNvSpPr>
              <a:spLocks/>
            </p:cNvSpPr>
            <p:nvPr/>
          </p:nvSpPr>
          <p:spPr bwMode="auto">
            <a:xfrm>
              <a:off x="7478829" y="420640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39"/>
            <p:cNvSpPr>
              <a:spLocks/>
            </p:cNvSpPr>
            <p:nvPr/>
          </p:nvSpPr>
          <p:spPr bwMode="auto">
            <a:xfrm>
              <a:off x="7667742" y="397383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6" name="AutoShape 40"/>
            <p:cNvSpPr>
              <a:spLocks/>
            </p:cNvSpPr>
            <p:nvPr/>
          </p:nvSpPr>
          <p:spPr bwMode="auto">
            <a:xfrm>
              <a:off x="7391517" y="419211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7" name="AutoShape 41"/>
            <p:cNvSpPr>
              <a:spLocks/>
            </p:cNvSpPr>
            <p:nvPr/>
          </p:nvSpPr>
          <p:spPr bwMode="auto">
            <a:xfrm>
              <a:off x="7449460" y="429371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8" name="AutoShape 42"/>
            <p:cNvSpPr>
              <a:spLocks/>
            </p:cNvSpPr>
            <p:nvPr/>
          </p:nvSpPr>
          <p:spPr bwMode="auto">
            <a:xfrm>
              <a:off x="7682029" y="407543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Group 48"/>
          <p:cNvGrpSpPr/>
          <p:nvPr/>
        </p:nvGrpSpPr>
        <p:grpSpPr>
          <a:xfrm>
            <a:off x="4789284" y="3052670"/>
            <a:ext cx="395380" cy="395380"/>
            <a:chOff x="8216107" y="2577307"/>
            <a:chExt cx="464344" cy="464344"/>
          </a:xfrm>
          <a:solidFill>
            <a:schemeClr val="accent2"/>
          </a:solidFill>
        </p:grpSpPr>
        <p:sp>
          <p:nvSpPr>
            <p:cNvPr id="50" name="AutoShape 52"/>
            <p:cNvSpPr>
              <a:spLocks/>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1" name="AutoShape 53"/>
            <p:cNvSpPr>
              <a:spLocks/>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2" name="AutoShape 54"/>
            <p:cNvSpPr>
              <a:spLocks/>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3" name="AutoShape 55"/>
            <p:cNvSpPr>
              <a:spLocks/>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54" name="AutoShape 59"/>
          <p:cNvSpPr>
            <a:spLocks/>
          </p:cNvSpPr>
          <p:nvPr/>
        </p:nvSpPr>
        <p:spPr bwMode="auto">
          <a:xfrm>
            <a:off x="6949402" y="3048320"/>
            <a:ext cx="396056" cy="395380"/>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5" name="AutoShape 117"/>
          <p:cNvSpPr>
            <a:spLocks/>
          </p:cNvSpPr>
          <p:nvPr/>
        </p:nvSpPr>
        <p:spPr bwMode="auto">
          <a:xfrm>
            <a:off x="5859215" y="1951733"/>
            <a:ext cx="423431" cy="317754"/>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tx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56" name="Group 55"/>
          <p:cNvGrpSpPr/>
          <p:nvPr/>
        </p:nvGrpSpPr>
        <p:grpSpPr>
          <a:xfrm>
            <a:off x="4243327" y="4423935"/>
            <a:ext cx="395380" cy="395380"/>
            <a:chOff x="4439444" y="1652588"/>
            <a:chExt cx="464344" cy="464344"/>
          </a:xfrm>
          <a:solidFill>
            <a:schemeClr val="accent1"/>
          </a:solidFill>
        </p:grpSpPr>
        <p:sp>
          <p:nvSpPr>
            <p:cNvPr id="57" name="AutoShape 136"/>
            <p:cNvSpPr>
              <a:spLocks/>
            </p:cNvSpPr>
            <p:nvPr/>
          </p:nvSpPr>
          <p:spPr bwMode="auto">
            <a:xfrm>
              <a:off x="4686300" y="1710532"/>
              <a:ext cx="152400" cy="152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38" y="20579"/>
                  </a:moveTo>
                  <a:lnTo>
                    <a:pt x="19542" y="20579"/>
                  </a:lnTo>
                  <a:cubicBezTo>
                    <a:pt x="19546" y="21142"/>
                    <a:pt x="20004" y="21600"/>
                    <a:pt x="20571" y="21600"/>
                  </a:cubicBezTo>
                  <a:cubicBezTo>
                    <a:pt x="21137" y="21600"/>
                    <a:pt x="21599" y="21138"/>
                    <a:pt x="21599" y="20571"/>
                  </a:cubicBezTo>
                  <a:cubicBezTo>
                    <a:pt x="21599" y="20565"/>
                    <a:pt x="21595" y="20561"/>
                    <a:pt x="21595" y="20555"/>
                  </a:cubicBezTo>
                  <a:cubicBezTo>
                    <a:pt x="21583" y="9221"/>
                    <a:pt x="12411" y="41"/>
                    <a:pt x="1080" y="12"/>
                  </a:cubicBezTo>
                  <a:cubicBezTo>
                    <a:pt x="1064" y="10"/>
                    <a:pt x="1048" y="0"/>
                    <a:pt x="1028" y="0"/>
                  </a:cubicBezTo>
                  <a:cubicBezTo>
                    <a:pt x="458" y="0"/>
                    <a:pt x="0" y="461"/>
                    <a:pt x="0" y="1028"/>
                  </a:cubicBezTo>
                  <a:cubicBezTo>
                    <a:pt x="0" y="1594"/>
                    <a:pt x="458" y="2055"/>
                    <a:pt x="1024" y="2057"/>
                  </a:cubicBezTo>
                  <a:lnTo>
                    <a:pt x="1024" y="2065"/>
                  </a:lnTo>
                  <a:cubicBezTo>
                    <a:pt x="11233" y="2065"/>
                    <a:pt x="19538" y="10370"/>
                    <a:pt x="19538" y="2057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8" name="AutoShape 137"/>
            <p:cNvSpPr>
              <a:spLocks/>
            </p:cNvSpPr>
            <p:nvPr/>
          </p:nvSpPr>
          <p:spPr bwMode="auto">
            <a:xfrm>
              <a:off x="4439444" y="1652588"/>
              <a:ext cx="464344" cy="464344"/>
            </a:xfrm>
            <a:custGeom>
              <a:avLst/>
              <a:gdLst>
                <a:gd name="T0" fmla="+- 0 10819 195"/>
                <a:gd name="T1" fmla="*/ T0 w 21248"/>
                <a:gd name="T2" fmla="*/ 10800 h 21600"/>
                <a:gd name="T3" fmla="+- 0 10819 195"/>
                <a:gd name="T4" fmla="*/ T3 w 21248"/>
                <a:gd name="T5" fmla="*/ 10800 h 21600"/>
                <a:gd name="T6" fmla="+- 0 10819 195"/>
                <a:gd name="T7" fmla="*/ T6 w 21248"/>
                <a:gd name="T8" fmla="*/ 10800 h 21600"/>
                <a:gd name="T9" fmla="+- 0 10819 195"/>
                <a:gd name="T10" fmla="*/ T9 w 21248"/>
                <a:gd name="T11" fmla="*/ 10800 h 21600"/>
              </a:gdLst>
              <a:ahLst/>
              <a:cxnLst>
                <a:cxn ang="0">
                  <a:pos x="T1" y="T2"/>
                </a:cxn>
                <a:cxn ang="0">
                  <a:pos x="T4" y="T5"/>
                </a:cxn>
                <a:cxn ang="0">
                  <a:pos x="T7" y="T8"/>
                </a:cxn>
                <a:cxn ang="0">
                  <a:pos x="T10" y="T11"/>
                </a:cxn>
              </a:cxnLst>
              <a:rect l="0" t="0" r="r" b="b"/>
              <a:pathLst>
                <a:path w="21248" h="21600">
                  <a:moveTo>
                    <a:pt x="19868" y="17133"/>
                  </a:moveTo>
                  <a:cubicBezTo>
                    <a:pt x="19766" y="17386"/>
                    <a:pt x="19525" y="17549"/>
                    <a:pt x="19255" y="17549"/>
                  </a:cubicBezTo>
                  <a:lnTo>
                    <a:pt x="19058" y="17549"/>
                  </a:lnTo>
                  <a:lnTo>
                    <a:pt x="3983" y="2226"/>
                  </a:lnTo>
                  <a:lnTo>
                    <a:pt x="3983" y="2025"/>
                  </a:lnTo>
                  <a:cubicBezTo>
                    <a:pt x="3983" y="1750"/>
                    <a:pt x="4144" y="1506"/>
                    <a:pt x="4393" y="1401"/>
                  </a:cubicBezTo>
                  <a:cubicBezTo>
                    <a:pt x="4475" y="1367"/>
                    <a:pt x="4560" y="1350"/>
                    <a:pt x="4647" y="1350"/>
                  </a:cubicBezTo>
                  <a:cubicBezTo>
                    <a:pt x="4824" y="1350"/>
                    <a:pt x="4991" y="1420"/>
                    <a:pt x="5116" y="1547"/>
                  </a:cubicBezTo>
                  <a:lnTo>
                    <a:pt x="19724" y="16397"/>
                  </a:lnTo>
                  <a:cubicBezTo>
                    <a:pt x="19915" y="16591"/>
                    <a:pt x="19972" y="16880"/>
                    <a:pt x="19868" y="17133"/>
                  </a:cubicBezTo>
                  <a:moveTo>
                    <a:pt x="10121" y="17549"/>
                  </a:moveTo>
                  <a:cubicBezTo>
                    <a:pt x="10017" y="17549"/>
                    <a:pt x="9922" y="17586"/>
                    <a:pt x="9824" y="17609"/>
                  </a:cubicBezTo>
                  <a:lnTo>
                    <a:pt x="3923" y="11612"/>
                  </a:lnTo>
                  <a:cubicBezTo>
                    <a:pt x="3946" y="11512"/>
                    <a:pt x="3982" y="11415"/>
                    <a:pt x="3982" y="11311"/>
                  </a:cubicBezTo>
                  <a:lnTo>
                    <a:pt x="3983" y="3180"/>
                  </a:lnTo>
                  <a:lnTo>
                    <a:pt x="18119" y="17549"/>
                  </a:lnTo>
                  <a:cubicBezTo>
                    <a:pt x="18119" y="17549"/>
                    <a:pt x="10121" y="17549"/>
                    <a:pt x="10121" y="17549"/>
                  </a:cubicBezTo>
                  <a:close/>
                  <a:moveTo>
                    <a:pt x="9182" y="17945"/>
                  </a:moveTo>
                  <a:lnTo>
                    <a:pt x="7109" y="20052"/>
                  </a:lnTo>
                  <a:cubicBezTo>
                    <a:pt x="6939" y="20224"/>
                    <a:pt x="6742" y="20249"/>
                    <a:pt x="6640" y="20249"/>
                  </a:cubicBezTo>
                  <a:cubicBezTo>
                    <a:pt x="6537" y="20249"/>
                    <a:pt x="6339" y="20224"/>
                    <a:pt x="6170" y="20052"/>
                  </a:cubicBezTo>
                  <a:lnTo>
                    <a:pt x="1522" y="15327"/>
                  </a:lnTo>
                  <a:cubicBezTo>
                    <a:pt x="1352" y="15154"/>
                    <a:pt x="1327" y="14953"/>
                    <a:pt x="1327" y="14850"/>
                  </a:cubicBezTo>
                  <a:cubicBezTo>
                    <a:pt x="1327" y="14745"/>
                    <a:pt x="1352" y="14544"/>
                    <a:pt x="1522" y="14373"/>
                  </a:cubicBezTo>
                  <a:lnTo>
                    <a:pt x="3593" y="12266"/>
                  </a:lnTo>
                  <a:cubicBezTo>
                    <a:pt x="3599" y="12260"/>
                    <a:pt x="3601" y="12251"/>
                    <a:pt x="3607" y="12245"/>
                  </a:cubicBezTo>
                  <a:lnTo>
                    <a:pt x="9202" y="17932"/>
                  </a:lnTo>
                  <a:cubicBezTo>
                    <a:pt x="9196" y="17937"/>
                    <a:pt x="9187" y="17939"/>
                    <a:pt x="9182" y="17945"/>
                  </a:cubicBezTo>
                  <a:moveTo>
                    <a:pt x="6056" y="593"/>
                  </a:moveTo>
                  <a:cubicBezTo>
                    <a:pt x="5675" y="205"/>
                    <a:pt x="5165" y="0"/>
                    <a:pt x="4647" y="0"/>
                  </a:cubicBezTo>
                  <a:cubicBezTo>
                    <a:pt x="4390" y="0"/>
                    <a:pt x="4132" y="49"/>
                    <a:pt x="3885" y="154"/>
                  </a:cubicBezTo>
                  <a:cubicBezTo>
                    <a:pt x="3141" y="467"/>
                    <a:pt x="2655" y="1205"/>
                    <a:pt x="2655" y="2025"/>
                  </a:cubicBezTo>
                  <a:lnTo>
                    <a:pt x="2654" y="11311"/>
                  </a:lnTo>
                  <a:lnTo>
                    <a:pt x="583" y="13418"/>
                  </a:lnTo>
                  <a:cubicBezTo>
                    <a:pt x="-195" y="14208"/>
                    <a:pt x="-195" y="15491"/>
                    <a:pt x="583" y="16281"/>
                  </a:cubicBezTo>
                  <a:lnTo>
                    <a:pt x="5231" y="21006"/>
                  </a:lnTo>
                  <a:cubicBezTo>
                    <a:pt x="5620" y="21402"/>
                    <a:pt x="6131" y="21599"/>
                    <a:pt x="6640" y="21599"/>
                  </a:cubicBezTo>
                  <a:cubicBezTo>
                    <a:pt x="7150" y="21599"/>
                    <a:pt x="7659" y="21402"/>
                    <a:pt x="8048" y="21006"/>
                  </a:cubicBezTo>
                  <a:lnTo>
                    <a:pt x="10121" y="18900"/>
                  </a:lnTo>
                  <a:lnTo>
                    <a:pt x="19255" y="18900"/>
                  </a:lnTo>
                  <a:cubicBezTo>
                    <a:pt x="20062" y="18900"/>
                    <a:pt x="20788" y="18407"/>
                    <a:pt x="21095" y="17650"/>
                  </a:cubicBezTo>
                  <a:cubicBezTo>
                    <a:pt x="21405" y="16893"/>
                    <a:pt x="21234" y="16022"/>
                    <a:pt x="20663" y="15443"/>
                  </a:cubicBezTo>
                  <a:cubicBezTo>
                    <a:pt x="20663" y="15443"/>
                    <a:pt x="6056" y="593"/>
                    <a:pt x="6056" y="593"/>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59" name="AutoShape 138"/>
            <p:cNvSpPr>
              <a:spLocks/>
            </p:cNvSpPr>
            <p:nvPr/>
          </p:nvSpPr>
          <p:spPr bwMode="auto">
            <a:xfrm>
              <a:off x="4686300" y="1652588"/>
              <a:ext cx="217488"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37" y="2880"/>
                  </a:moveTo>
                  <a:lnTo>
                    <a:pt x="1437" y="2885"/>
                  </a:lnTo>
                  <a:cubicBezTo>
                    <a:pt x="10965" y="2885"/>
                    <a:pt x="18717" y="10637"/>
                    <a:pt x="18717" y="20165"/>
                  </a:cubicBezTo>
                  <a:lnTo>
                    <a:pt x="18720" y="20165"/>
                  </a:lnTo>
                  <a:cubicBezTo>
                    <a:pt x="18722" y="20959"/>
                    <a:pt x="19366" y="21600"/>
                    <a:pt x="20160" y="21600"/>
                  </a:cubicBezTo>
                  <a:cubicBezTo>
                    <a:pt x="20955" y="21600"/>
                    <a:pt x="21599" y="20956"/>
                    <a:pt x="21599" y="20160"/>
                  </a:cubicBezTo>
                  <a:cubicBezTo>
                    <a:pt x="21599" y="20155"/>
                    <a:pt x="21597" y="20152"/>
                    <a:pt x="21597" y="20148"/>
                  </a:cubicBezTo>
                  <a:cubicBezTo>
                    <a:pt x="21588" y="9034"/>
                    <a:pt x="12588" y="28"/>
                    <a:pt x="1476" y="8"/>
                  </a:cubicBezTo>
                  <a:cubicBezTo>
                    <a:pt x="1465" y="7"/>
                    <a:pt x="1454" y="0"/>
                    <a:pt x="1440" y="0"/>
                  </a:cubicBezTo>
                  <a:cubicBezTo>
                    <a:pt x="644" y="0"/>
                    <a:pt x="0" y="644"/>
                    <a:pt x="0" y="1440"/>
                  </a:cubicBezTo>
                  <a:cubicBezTo>
                    <a:pt x="0" y="2234"/>
                    <a:pt x="644" y="2878"/>
                    <a:pt x="1437" y="288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60" name="Group 59"/>
          <p:cNvGrpSpPr/>
          <p:nvPr/>
        </p:nvGrpSpPr>
        <p:grpSpPr>
          <a:xfrm>
            <a:off x="8910766" y="5188803"/>
            <a:ext cx="2948840" cy="1236955"/>
            <a:chOff x="7539648" y="1927083"/>
            <a:chExt cx="2948840" cy="1236955"/>
          </a:xfrm>
        </p:grpSpPr>
        <p:sp>
          <p:nvSpPr>
            <p:cNvPr id="61" name="Rectangle 60"/>
            <p:cNvSpPr/>
            <p:nvPr/>
          </p:nvSpPr>
          <p:spPr>
            <a:xfrm>
              <a:off x="7627953" y="1927083"/>
              <a:ext cx="507127" cy="50712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a:t>
              </a:r>
              <a:r>
                <a:rPr lang="en-US" dirty="0">
                  <a:solidFill>
                    <a:schemeClr val="bg1"/>
                  </a:solidFill>
                  <a:latin typeface="+mj-lt"/>
                </a:rPr>
                <a:t>5</a:t>
              </a:r>
            </a:p>
          </p:txBody>
        </p:sp>
        <p:sp>
          <p:nvSpPr>
            <p:cNvPr id="62" name="TextBox 61"/>
            <p:cNvSpPr txBox="1"/>
            <p:nvPr/>
          </p:nvSpPr>
          <p:spPr>
            <a:xfrm>
              <a:off x="7539648" y="2471541"/>
              <a:ext cx="2948840" cy="692497"/>
            </a:xfrm>
            <a:prstGeom prst="rect">
              <a:avLst/>
            </a:prstGeom>
            <a:noFill/>
          </p:spPr>
          <p:txBody>
            <a:bodyPr wrap="square" rtlCol="0">
              <a:spAutoFit/>
            </a:bodyPr>
            <a:lstStyle/>
            <a:p>
              <a:r>
                <a:rPr lang="en-US" sz="1300" b="1" i="1" dirty="0">
                  <a:solidFill>
                    <a:schemeClr val="accent4"/>
                  </a:solidFill>
                </a:rPr>
                <a:t>Lorem ipsum dolor sit </a:t>
              </a:r>
              <a:r>
                <a:rPr lang="en-US" sz="1300" b="1" i="1" dirty="0" err="1">
                  <a:solidFill>
                    <a:schemeClr val="accent4"/>
                  </a:solidFill>
                </a:rPr>
                <a:t>amet</a:t>
              </a:r>
              <a:r>
                <a:rPr lang="en-US" sz="1300" b="1" i="1" dirty="0">
                  <a:solidFill>
                    <a:schemeClr val="accent4"/>
                  </a:solidFill>
                </a:rPr>
                <a:t> </a:t>
              </a:r>
              <a:r>
                <a:rPr lang="en-US" sz="1300" b="1" i="1" dirty="0" err="1">
                  <a:solidFill>
                    <a:schemeClr val="accent4"/>
                  </a:solidFill>
                </a:rPr>
                <a:t>consectetur</a:t>
              </a:r>
              <a:r>
                <a:rPr lang="en-US" sz="1300" b="1" i="1" dirty="0">
                  <a:solidFill>
                    <a:schemeClr val="accent4"/>
                  </a:solidFill>
                </a:rPr>
                <a:t> </a:t>
              </a:r>
              <a:r>
                <a:rPr lang="en-US" sz="1300" b="1" i="1" dirty="0" err="1">
                  <a:solidFill>
                    <a:schemeClr val="accent4"/>
                  </a:solidFill>
                </a:rPr>
                <a:t>adipiscing</a:t>
              </a:r>
              <a:r>
                <a:rPr lang="en-US" sz="1300" b="1" i="1" dirty="0">
                  <a:solidFill>
                    <a:schemeClr val="accent4"/>
                  </a:solidFill>
                </a:rPr>
                <a:t> </a:t>
              </a:r>
              <a:r>
                <a:rPr lang="en-US" sz="1300" b="1" i="1" dirty="0" err="1">
                  <a:solidFill>
                    <a:schemeClr val="accent4"/>
                  </a:solidFill>
                </a:rPr>
                <a:t>elit</a:t>
              </a:r>
              <a:r>
                <a:rPr lang="en-US" sz="1300" b="1" i="1" dirty="0">
                  <a:solidFill>
                    <a:schemeClr val="accent4"/>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63" name="Group 62"/>
          <p:cNvGrpSpPr/>
          <p:nvPr/>
        </p:nvGrpSpPr>
        <p:grpSpPr>
          <a:xfrm>
            <a:off x="202911" y="5182693"/>
            <a:ext cx="2994966" cy="1256755"/>
            <a:chOff x="1037626" y="2160794"/>
            <a:chExt cx="2994966" cy="1256755"/>
          </a:xfrm>
        </p:grpSpPr>
        <p:sp>
          <p:nvSpPr>
            <p:cNvPr id="64" name="Rectangle 63"/>
            <p:cNvSpPr/>
            <p:nvPr/>
          </p:nvSpPr>
          <p:spPr>
            <a:xfrm>
              <a:off x="3443571" y="2160794"/>
              <a:ext cx="507127" cy="50712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a:t>
              </a:r>
              <a:r>
                <a:rPr lang="en-US" dirty="0">
                  <a:solidFill>
                    <a:schemeClr val="bg1"/>
                  </a:solidFill>
                  <a:latin typeface="+mj-lt"/>
                </a:rPr>
                <a:t>4</a:t>
              </a:r>
            </a:p>
          </p:txBody>
        </p:sp>
        <p:sp>
          <p:nvSpPr>
            <p:cNvPr id="65" name="TextBox 64"/>
            <p:cNvSpPr txBox="1"/>
            <p:nvPr/>
          </p:nvSpPr>
          <p:spPr>
            <a:xfrm>
              <a:off x="1037626" y="2725052"/>
              <a:ext cx="2994966" cy="692497"/>
            </a:xfrm>
            <a:prstGeom prst="rect">
              <a:avLst/>
            </a:prstGeom>
            <a:noFill/>
          </p:spPr>
          <p:txBody>
            <a:bodyPr wrap="square" rtlCol="0">
              <a:spAutoFit/>
            </a:bodyPr>
            <a:lstStyle/>
            <a:p>
              <a:pPr algn="r"/>
              <a:r>
                <a:rPr lang="en-US" sz="1300" b="1" i="1" dirty="0">
                  <a:solidFill>
                    <a:schemeClr val="accent1"/>
                  </a:solidFill>
                </a:rPr>
                <a:t>Lorem ipsum dolor sit </a:t>
              </a:r>
              <a:r>
                <a:rPr lang="en-US" sz="1300" b="1" i="1" dirty="0" err="1">
                  <a:solidFill>
                    <a:schemeClr val="accent1"/>
                  </a:solidFill>
                </a:rPr>
                <a:t>amet</a:t>
              </a:r>
              <a:r>
                <a:rPr lang="en-US" sz="1300" b="1" i="1" dirty="0">
                  <a:solidFill>
                    <a:schemeClr val="accent1"/>
                  </a:solidFill>
                </a:rPr>
                <a:t> </a:t>
              </a:r>
              <a:r>
                <a:rPr lang="en-US" sz="1300" b="1" i="1" dirty="0" err="1">
                  <a:solidFill>
                    <a:schemeClr val="accent1"/>
                  </a:solidFill>
                </a:rPr>
                <a:t>consectetur</a:t>
              </a:r>
              <a:r>
                <a:rPr lang="en-US" sz="1300" b="1" i="1" dirty="0">
                  <a:solidFill>
                    <a:schemeClr val="accent1"/>
                  </a:solidFill>
                </a:rPr>
                <a:t> </a:t>
              </a:r>
              <a:r>
                <a:rPr lang="en-US" sz="1300" b="1" i="1" dirty="0" err="1">
                  <a:solidFill>
                    <a:schemeClr val="accent1"/>
                  </a:solidFill>
                </a:rPr>
                <a:t>adipiscing</a:t>
              </a:r>
              <a:r>
                <a:rPr lang="en-US" sz="1300" b="1" i="1" dirty="0">
                  <a:solidFill>
                    <a:schemeClr val="accent1"/>
                  </a:solidFill>
                </a:rPr>
                <a:t> </a:t>
              </a:r>
              <a:r>
                <a:rPr lang="en-US" sz="1300" b="1" i="1" dirty="0" err="1">
                  <a:solidFill>
                    <a:schemeClr val="accent1"/>
                  </a:solidFill>
                </a:rPr>
                <a:t>elit</a:t>
              </a:r>
              <a:r>
                <a:rPr lang="en-US" sz="1300" b="1" i="1" dirty="0">
                  <a:solidFill>
                    <a:schemeClr val="accent1"/>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66" name="Group 65"/>
          <p:cNvGrpSpPr/>
          <p:nvPr/>
        </p:nvGrpSpPr>
        <p:grpSpPr>
          <a:xfrm>
            <a:off x="8307562" y="2865363"/>
            <a:ext cx="2948840" cy="1036901"/>
            <a:chOff x="7539648" y="1927083"/>
            <a:chExt cx="2948840" cy="1036901"/>
          </a:xfrm>
        </p:grpSpPr>
        <p:sp>
          <p:nvSpPr>
            <p:cNvPr id="67" name="Rectangle 66"/>
            <p:cNvSpPr/>
            <p:nvPr/>
          </p:nvSpPr>
          <p:spPr>
            <a:xfrm>
              <a:off x="7627953" y="1927083"/>
              <a:ext cx="507127" cy="50712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a:t>
              </a:r>
              <a:r>
                <a:rPr lang="en-US" dirty="0">
                  <a:solidFill>
                    <a:schemeClr val="bg1"/>
                  </a:solidFill>
                  <a:latin typeface="+mj-lt"/>
                </a:rPr>
                <a:t>3</a:t>
              </a:r>
            </a:p>
          </p:txBody>
        </p:sp>
        <p:sp>
          <p:nvSpPr>
            <p:cNvPr id="68" name="TextBox 67"/>
            <p:cNvSpPr txBox="1"/>
            <p:nvPr/>
          </p:nvSpPr>
          <p:spPr>
            <a:xfrm>
              <a:off x="7539648" y="2471541"/>
              <a:ext cx="2948840" cy="492443"/>
            </a:xfrm>
            <a:prstGeom prst="rect">
              <a:avLst/>
            </a:prstGeom>
            <a:noFill/>
          </p:spPr>
          <p:txBody>
            <a:bodyPr wrap="square" rtlCol="0">
              <a:spAutoFit/>
            </a:bodyPr>
            <a:lstStyle/>
            <a:p>
              <a:r>
                <a:rPr lang="en-US" sz="1300" b="1" i="1" dirty="0">
                  <a:solidFill>
                    <a:schemeClr val="accent3"/>
                  </a:solidFill>
                </a:rPr>
                <a:t>Lorem ipsum dolor sit </a:t>
              </a:r>
              <a:r>
                <a:rPr lang="en-US" sz="1300" b="1" i="1" dirty="0" err="1">
                  <a:solidFill>
                    <a:schemeClr val="accent3"/>
                  </a:solidFill>
                </a:rPr>
                <a:t>amet</a:t>
              </a:r>
              <a:r>
                <a:rPr lang="en-US" sz="1300" b="1" i="1" dirty="0">
                  <a:solidFill>
                    <a:schemeClr val="accent3"/>
                  </a:solidFill>
                </a:rPr>
                <a:t> </a:t>
              </a:r>
              <a:r>
                <a:rPr lang="en-US" sz="1300" b="1" i="1" dirty="0" err="1">
                  <a:solidFill>
                    <a:schemeClr val="accent3"/>
                  </a:solidFill>
                </a:rPr>
                <a:t>consectetur</a:t>
              </a:r>
              <a:r>
                <a:rPr lang="en-US" sz="1300" b="1" i="1" dirty="0">
                  <a:solidFill>
                    <a:schemeClr val="accent3"/>
                  </a:solidFill>
                </a:rPr>
                <a:t> </a:t>
              </a:r>
              <a:r>
                <a:rPr lang="en-US" sz="1300" b="1" i="1" dirty="0" err="1">
                  <a:solidFill>
                    <a:schemeClr val="accent3"/>
                  </a:solidFill>
                </a:rPr>
                <a:t>adipiscing</a:t>
              </a:r>
              <a:r>
                <a:rPr lang="en-US" sz="1300" b="1" i="1" dirty="0">
                  <a:solidFill>
                    <a:schemeClr val="accent3"/>
                  </a:solidFill>
                </a:rPr>
                <a:t> </a:t>
              </a:r>
              <a:r>
                <a:rPr lang="en-US" sz="1300" b="1" i="1" dirty="0" err="1">
                  <a:solidFill>
                    <a:schemeClr val="accent3"/>
                  </a:solidFill>
                </a:rPr>
                <a:t>elit</a:t>
              </a:r>
              <a:r>
                <a:rPr lang="en-US" sz="1300" b="1" i="1" dirty="0">
                  <a:solidFill>
                    <a:schemeClr val="accent3"/>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endParaRPr lang="en-US" sz="1300" dirty="0">
                <a:solidFill>
                  <a:schemeClr val="tx1">
                    <a:lumMod val="50000"/>
                    <a:lumOff val="50000"/>
                  </a:schemeClr>
                </a:solidFill>
              </a:endParaRPr>
            </a:p>
          </p:txBody>
        </p:sp>
      </p:grpSp>
      <p:grpSp>
        <p:nvGrpSpPr>
          <p:cNvPr id="69" name="Group 68"/>
          <p:cNvGrpSpPr/>
          <p:nvPr/>
        </p:nvGrpSpPr>
        <p:grpSpPr>
          <a:xfrm>
            <a:off x="890072" y="2863095"/>
            <a:ext cx="2994966" cy="1056701"/>
            <a:chOff x="1037626" y="2160794"/>
            <a:chExt cx="2994966" cy="1056701"/>
          </a:xfrm>
        </p:grpSpPr>
        <p:sp>
          <p:nvSpPr>
            <p:cNvPr id="70" name="Rectangle 69"/>
            <p:cNvSpPr/>
            <p:nvPr/>
          </p:nvSpPr>
          <p:spPr>
            <a:xfrm>
              <a:off x="3443571" y="2160794"/>
              <a:ext cx="507127" cy="5071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a:t>
              </a:r>
              <a:r>
                <a:rPr lang="en-US" dirty="0">
                  <a:solidFill>
                    <a:schemeClr val="bg1"/>
                  </a:solidFill>
                  <a:latin typeface="+mj-lt"/>
                </a:rPr>
                <a:t>2</a:t>
              </a:r>
            </a:p>
          </p:txBody>
        </p:sp>
        <p:sp>
          <p:nvSpPr>
            <p:cNvPr id="71" name="TextBox 70"/>
            <p:cNvSpPr txBox="1"/>
            <p:nvPr/>
          </p:nvSpPr>
          <p:spPr>
            <a:xfrm>
              <a:off x="1037626" y="2725052"/>
              <a:ext cx="2994966" cy="492443"/>
            </a:xfrm>
            <a:prstGeom prst="rect">
              <a:avLst/>
            </a:prstGeom>
            <a:noFill/>
          </p:spPr>
          <p:txBody>
            <a:bodyPr wrap="square" rtlCol="0">
              <a:spAutoFit/>
            </a:bodyPr>
            <a:lstStyle/>
            <a:p>
              <a:pPr algn="r"/>
              <a:r>
                <a:rPr lang="en-US" sz="1300" b="1" i="1" dirty="0">
                  <a:solidFill>
                    <a:schemeClr val="accent2"/>
                  </a:solidFill>
                </a:rPr>
                <a:t>Lorem ipsum dolor sit </a:t>
              </a:r>
              <a:r>
                <a:rPr lang="en-US" sz="1300" b="1" i="1" dirty="0" err="1">
                  <a:solidFill>
                    <a:schemeClr val="accent2"/>
                  </a:solidFill>
                </a:rPr>
                <a:t>amet</a:t>
              </a:r>
              <a:r>
                <a:rPr lang="en-US" sz="1300" b="1" i="1" dirty="0">
                  <a:solidFill>
                    <a:schemeClr val="accent2"/>
                  </a:solidFill>
                </a:rPr>
                <a:t> </a:t>
              </a:r>
              <a:r>
                <a:rPr lang="en-US" sz="1300" b="1" i="1" dirty="0" err="1">
                  <a:solidFill>
                    <a:schemeClr val="accent2"/>
                  </a:solidFill>
                </a:rPr>
                <a:t>consectetur</a:t>
              </a:r>
              <a:r>
                <a:rPr lang="en-US" sz="1300" b="1" i="1" dirty="0">
                  <a:solidFill>
                    <a:schemeClr val="accent2"/>
                  </a:solidFill>
                </a:rPr>
                <a:t> </a:t>
              </a:r>
              <a:r>
                <a:rPr lang="en-US" sz="1300" b="1" i="1" dirty="0" err="1">
                  <a:solidFill>
                    <a:schemeClr val="accent2"/>
                  </a:solidFill>
                </a:rPr>
                <a:t>adipiscing</a:t>
              </a:r>
              <a:r>
                <a:rPr lang="en-US" sz="1300" b="1" i="1" dirty="0">
                  <a:solidFill>
                    <a:schemeClr val="accent2"/>
                  </a:solidFill>
                </a:rPr>
                <a:t> </a:t>
              </a:r>
              <a:r>
                <a:rPr lang="en-US" sz="1300" b="1" i="1" dirty="0" err="1">
                  <a:solidFill>
                    <a:schemeClr val="accent2"/>
                  </a:solidFill>
                </a:rPr>
                <a:t>elit</a:t>
              </a:r>
              <a:r>
                <a:rPr lang="en-US" sz="1300" b="1" i="1" dirty="0">
                  <a:solidFill>
                    <a:schemeClr val="accent2"/>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endParaRPr lang="en-US" sz="1300" dirty="0">
                <a:solidFill>
                  <a:schemeClr val="tx1">
                    <a:lumMod val="50000"/>
                    <a:lumOff val="50000"/>
                  </a:schemeClr>
                </a:solidFill>
              </a:endParaRPr>
            </a:p>
          </p:txBody>
        </p:sp>
      </p:grpSp>
      <p:sp>
        <p:nvSpPr>
          <p:cNvPr id="72" name="TextBox 71"/>
          <p:cNvSpPr txBox="1"/>
          <p:nvPr/>
        </p:nvSpPr>
        <p:spPr>
          <a:xfrm>
            <a:off x="5658863" y="2269361"/>
            <a:ext cx="824136" cy="307777"/>
          </a:xfrm>
          <a:prstGeom prst="rect">
            <a:avLst/>
          </a:prstGeom>
          <a:noFill/>
        </p:spPr>
        <p:txBody>
          <a:bodyPr wrap="none" rtlCol="0">
            <a:spAutoFit/>
          </a:bodyPr>
          <a:lstStyle/>
          <a:p>
            <a:r>
              <a:rPr lang="en-US" sz="1400" dirty="0">
                <a:solidFill>
                  <a:schemeClr val="tx2"/>
                </a:solidFill>
              </a:rPr>
              <a:t>SUCCESS</a:t>
            </a:r>
          </a:p>
        </p:txBody>
      </p:sp>
      <p:sp>
        <p:nvSpPr>
          <p:cNvPr id="73" name="Rectangle 72"/>
          <p:cNvSpPr/>
          <p:nvPr/>
        </p:nvSpPr>
        <p:spPr>
          <a:xfrm>
            <a:off x="860395" y="1243951"/>
            <a:ext cx="5287992" cy="369332"/>
          </a:xfrm>
          <a:prstGeom prst="rect">
            <a:avLst/>
          </a:prstGeom>
          <a:noFill/>
        </p:spPr>
        <p:txBody>
          <a:bodyPr wrap="square">
            <a:spAutoFit/>
          </a:bodyPr>
          <a:lstStyle/>
          <a:p>
            <a:r>
              <a:rPr lang="en-US" dirty="0">
                <a:solidFill>
                  <a:schemeClr val="tx1">
                    <a:lumMod val="50000"/>
                    <a:lumOff val="50000"/>
                  </a:schemeClr>
                </a:solidFill>
                <a:latin typeface="+mj-lt"/>
              </a:rPr>
              <a:t>Subtitle in this line about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142805738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barn(outVertical)">
                                      <p:cBhvr>
                                        <p:cTn id="7" dur="500"/>
                                        <p:tgtEl>
                                          <p:spTgt spid="73"/>
                                        </p:tgtEl>
                                      </p:cBhvr>
                                    </p:animEffect>
                                  </p:childTnLst>
                                </p:cTn>
                              </p:par>
                            </p:childTnLst>
                          </p:cTn>
                        </p:par>
                        <p:par>
                          <p:cTn id="8" fill="hold">
                            <p:stCondLst>
                              <p:cond delay="2500"/>
                            </p:stCondLst>
                            <p:childTnLst>
                              <p:par>
                                <p:cTn id="9" presetID="22" presetClass="entr" presetSubtype="4" fill="hold"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wipe(down)">
                                      <p:cBhvr>
                                        <p:cTn id="11" dur="500"/>
                                        <p:tgtEl>
                                          <p:spTgt spid="74"/>
                                        </p:tgtEl>
                                      </p:cBhvr>
                                    </p:animEffect>
                                  </p:childTnLst>
                                </p:cTn>
                              </p:par>
                            </p:childTnLst>
                          </p:cTn>
                        </p:par>
                        <p:par>
                          <p:cTn id="12" fill="hold">
                            <p:stCondLst>
                              <p:cond delay="3000"/>
                            </p:stCondLst>
                            <p:childTnLst>
                              <p:par>
                                <p:cTn id="13" presetID="14" presetClass="entr" presetSubtype="10" fill="hold" grpId="0" nodeType="after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randombar(horizontal)">
                                      <p:cBhvr>
                                        <p:cTn id="15" dur="500"/>
                                        <p:tgtEl>
                                          <p:spTgt spid="36"/>
                                        </p:tgtEl>
                                      </p:cBhvr>
                                    </p:animEffect>
                                  </p:childTnLst>
                                </p:cTn>
                              </p:par>
                            </p:childTnLst>
                          </p:cTn>
                        </p:par>
                        <p:par>
                          <p:cTn id="16" fill="hold">
                            <p:stCondLst>
                              <p:cond delay="3500"/>
                            </p:stCondLst>
                            <p:childTnLst>
                              <p:par>
                                <p:cTn id="17" presetID="53" presetClass="entr" presetSubtype="16" fill="hold" grpId="0" nodeType="afterEffect">
                                  <p:stCondLst>
                                    <p:cond delay="0"/>
                                  </p:stCondLst>
                                  <p:childTnLst>
                                    <p:set>
                                      <p:cBhvr>
                                        <p:cTn id="18" dur="1" fill="hold">
                                          <p:stCondLst>
                                            <p:cond delay="0"/>
                                          </p:stCondLst>
                                        </p:cTn>
                                        <p:tgtEl>
                                          <p:spTgt spid="55"/>
                                        </p:tgtEl>
                                        <p:attrNameLst>
                                          <p:attrName>style.visibility</p:attrName>
                                        </p:attrNameLst>
                                      </p:cBhvr>
                                      <p:to>
                                        <p:strVal val="visible"/>
                                      </p:to>
                                    </p:set>
                                    <p:anim calcmode="lin" valueType="num">
                                      <p:cBhvr>
                                        <p:cTn id="19" dur="500" fill="hold"/>
                                        <p:tgtEl>
                                          <p:spTgt spid="55"/>
                                        </p:tgtEl>
                                        <p:attrNameLst>
                                          <p:attrName>ppt_w</p:attrName>
                                        </p:attrNameLst>
                                      </p:cBhvr>
                                      <p:tavLst>
                                        <p:tav tm="0">
                                          <p:val>
                                            <p:fltVal val="0"/>
                                          </p:val>
                                        </p:tav>
                                        <p:tav tm="100000">
                                          <p:val>
                                            <p:strVal val="#ppt_w"/>
                                          </p:val>
                                        </p:tav>
                                      </p:tavLst>
                                    </p:anim>
                                    <p:anim calcmode="lin" valueType="num">
                                      <p:cBhvr>
                                        <p:cTn id="20" dur="500" fill="hold"/>
                                        <p:tgtEl>
                                          <p:spTgt spid="55"/>
                                        </p:tgtEl>
                                        <p:attrNameLst>
                                          <p:attrName>ppt_h</p:attrName>
                                        </p:attrNameLst>
                                      </p:cBhvr>
                                      <p:tavLst>
                                        <p:tav tm="0">
                                          <p:val>
                                            <p:fltVal val="0"/>
                                          </p:val>
                                        </p:tav>
                                        <p:tav tm="100000">
                                          <p:val>
                                            <p:strVal val="#ppt_h"/>
                                          </p:val>
                                        </p:tav>
                                      </p:tavLst>
                                    </p:anim>
                                    <p:animEffect transition="in" filter="fade">
                                      <p:cBhvr>
                                        <p:cTn id="21" dur="500"/>
                                        <p:tgtEl>
                                          <p:spTgt spid="55"/>
                                        </p:tgtEl>
                                      </p:cBhvr>
                                    </p:animEffect>
                                  </p:childTnLst>
                                </p:cTn>
                              </p:par>
                            </p:childTnLst>
                          </p:cTn>
                        </p:par>
                        <p:par>
                          <p:cTn id="22" fill="hold">
                            <p:stCondLst>
                              <p:cond delay="4000"/>
                            </p:stCondLst>
                            <p:childTnLst>
                              <p:par>
                                <p:cTn id="23" presetID="53" presetClass="entr" presetSubtype="16" fill="hold" grpId="0" nodeType="afterEffect">
                                  <p:stCondLst>
                                    <p:cond delay="0"/>
                                  </p:stCondLst>
                                  <p:childTnLst>
                                    <p:set>
                                      <p:cBhvr>
                                        <p:cTn id="24" dur="1" fill="hold">
                                          <p:stCondLst>
                                            <p:cond delay="0"/>
                                          </p:stCondLst>
                                        </p:cTn>
                                        <p:tgtEl>
                                          <p:spTgt spid="72"/>
                                        </p:tgtEl>
                                        <p:attrNameLst>
                                          <p:attrName>style.visibility</p:attrName>
                                        </p:attrNameLst>
                                      </p:cBhvr>
                                      <p:to>
                                        <p:strVal val="visible"/>
                                      </p:to>
                                    </p:set>
                                    <p:anim calcmode="lin" valueType="num">
                                      <p:cBhvr>
                                        <p:cTn id="25" dur="500" fill="hold"/>
                                        <p:tgtEl>
                                          <p:spTgt spid="72"/>
                                        </p:tgtEl>
                                        <p:attrNameLst>
                                          <p:attrName>ppt_w</p:attrName>
                                        </p:attrNameLst>
                                      </p:cBhvr>
                                      <p:tavLst>
                                        <p:tav tm="0">
                                          <p:val>
                                            <p:fltVal val="0"/>
                                          </p:val>
                                        </p:tav>
                                        <p:tav tm="100000">
                                          <p:val>
                                            <p:strVal val="#ppt_w"/>
                                          </p:val>
                                        </p:tav>
                                      </p:tavLst>
                                    </p:anim>
                                    <p:anim calcmode="lin" valueType="num">
                                      <p:cBhvr>
                                        <p:cTn id="26" dur="500" fill="hold"/>
                                        <p:tgtEl>
                                          <p:spTgt spid="72"/>
                                        </p:tgtEl>
                                        <p:attrNameLst>
                                          <p:attrName>ppt_h</p:attrName>
                                        </p:attrNameLst>
                                      </p:cBhvr>
                                      <p:tavLst>
                                        <p:tav tm="0">
                                          <p:val>
                                            <p:fltVal val="0"/>
                                          </p:val>
                                        </p:tav>
                                        <p:tav tm="100000">
                                          <p:val>
                                            <p:strVal val="#ppt_h"/>
                                          </p:val>
                                        </p:tav>
                                      </p:tavLst>
                                    </p:anim>
                                    <p:animEffect transition="in" filter="fade">
                                      <p:cBhvr>
                                        <p:cTn id="27" dur="500"/>
                                        <p:tgtEl>
                                          <p:spTgt spid="72"/>
                                        </p:tgtEl>
                                      </p:cBhvr>
                                    </p:animEffect>
                                  </p:childTnLst>
                                </p:cTn>
                              </p:par>
                            </p:childTnLst>
                          </p:cTn>
                        </p:par>
                        <p:par>
                          <p:cTn id="28" fill="hold">
                            <p:stCondLst>
                              <p:cond delay="4500"/>
                            </p:stCondLst>
                            <p:childTnLst>
                              <p:par>
                                <p:cTn id="29" presetID="22" presetClass="entr" presetSubtype="4" fill="hold" nodeType="afterEffect">
                                  <p:stCondLst>
                                    <p:cond delay="0"/>
                                  </p:stCondLst>
                                  <p:childTnLst>
                                    <p:set>
                                      <p:cBhvr>
                                        <p:cTn id="30" dur="1" fill="hold">
                                          <p:stCondLst>
                                            <p:cond delay="0"/>
                                          </p:stCondLst>
                                        </p:cTn>
                                        <p:tgtEl>
                                          <p:spTgt spid="75"/>
                                        </p:tgtEl>
                                        <p:attrNameLst>
                                          <p:attrName>style.visibility</p:attrName>
                                        </p:attrNameLst>
                                      </p:cBhvr>
                                      <p:to>
                                        <p:strVal val="visible"/>
                                      </p:to>
                                    </p:set>
                                    <p:animEffect transition="in" filter="wipe(down)">
                                      <p:cBhvr>
                                        <p:cTn id="31" dur="500"/>
                                        <p:tgtEl>
                                          <p:spTgt spid="75"/>
                                        </p:tgtEl>
                                      </p:cBhvr>
                                    </p:animEffect>
                                  </p:childTnLst>
                                </p:cTn>
                              </p:par>
                            </p:childTnLst>
                          </p:cTn>
                        </p:par>
                        <p:par>
                          <p:cTn id="32" fill="hold">
                            <p:stCondLst>
                              <p:cond delay="5000"/>
                            </p:stCondLst>
                            <p:childTnLst>
                              <p:par>
                                <p:cTn id="33" presetID="14" presetClass="entr" presetSubtype="10"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randombar(horizontal)">
                                      <p:cBhvr>
                                        <p:cTn id="35" dur="500"/>
                                        <p:tgtEl>
                                          <p:spTgt spid="35"/>
                                        </p:tgtEl>
                                      </p:cBhvr>
                                    </p:animEffect>
                                  </p:childTnLst>
                                </p:cTn>
                              </p:par>
                            </p:childTnLst>
                          </p:cTn>
                        </p:par>
                        <p:par>
                          <p:cTn id="36" fill="hold">
                            <p:stCondLst>
                              <p:cond delay="5500"/>
                            </p:stCondLst>
                            <p:childTnLst>
                              <p:par>
                                <p:cTn id="37" presetID="53" presetClass="entr" presetSubtype="16" fill="hold" nodeType="afterEffect">
                                  <p:stCondLst>
                                    <p:cond delay="0"/>
                                  </p:stCondLst>
                                  <p:childTnLst>
                                    <p:set>
                                      <p:cBhvr>
                                        <p:cTn id="38" dur="1" fill="hold">
                                          <p:stCondLst>
                                            <p:cond delay="0"/>
                                          </p:stCondLst>
                                        </p:cTn>
                                        <p:tgtEl>
                                          <p:spTgt spid="49"/>
                                        </p:tgtEl>
                                        <p:attrNameLst>
                                          <p:attrName>style.visibility</p:attrName>
                                        </p:attrNameLst>
                                      </p:cBhvr>
                                      <p:to>
                                        <p:strVal val="visible"/>
                                      </p:to>
                                    </p:set>
                                    <p:anim calcmode="lin" valueType="num">
                                      <p:cBhvr>
                                        <p:cTn id="39" dur="500" fill="hold"/>
                                        <p:tgtEl>
                                          <p:spTgt spid="49"/>
                                        </p:tgtEl>
                                        <p:attrNameLst>
                                          <p:attrName>ppt_w</p:attrName>
                                        </p:attrNameLst>
                                      </p:cBhvr>
                                      <p:tavLst>
                                        <p:tav tm="0">
                                          <p:val>
                                            <p:fltVal val="0"/>
                                          </p:val>
                                        </p:tav>
                                        <p:tav tm="100000">
                                          <p:val>
                                            <p:strVal val="#ppt_w"/>
                                          </p:val>
                                        </p:tav>
                                      </p:tavLst>
                                    </p:anim>
                                    <p:anim calcmode="lin" valueType="num">
                                      <p:cBhvr>
                                        <p:cTn id="40" dur="500" fill="hold"/>
                                        <p:tgtEl>
                                          <p:spTgt spid="49"/>
                                        </p:tgtEl>
                                        <p:attrNameLst>
                                          <p:attrName>ppt_h</p:attrName>
                                        </p:attrNameLst>
                                      </p:cBhvr>
                                      <p:tavLst>
                                        <p:tav tm="0">
                                          <p:val>
                                            <p:fltVal val="0"/>
                                          </p:val>
                                        </p:tav>
                                        <p:tav tm="100000">
                                          <p:val>
                                            <p:strVal val="#ppt_h"/>
                                          </p:val>
                                        </p:tav>
                                      </p:tavLst>
                                    </p:anim>
                                    <p:animEffect transition="in" filter="fade">
                                      <p:cBhvr>
                                        <p:cTn id="41" dur="500"/>
                                        <p:tgtEl>
                                          <p:spTgt spid="49"/>
                                        </p:tgtEl>
                                      </p:cBhvr>
                                    </p:animEffect>
                                  </p:childTnLst>
                                </p:cTn>
                              </p:par>
                            </p:childTnLst>
                          </p:cTn>
                        </p:par>
                        <p:par>
                          <p:cTn id="42" fill="hold">
                            <p:stCondLst>
                              <p:cond delay="6000"/>
                            </p:stCondLst>
                            <p:childTnLst>
                              <p:par>
                                <p:cTn id="43" presetID="22" presetClass="entr" presetSubtype="4" fill="hold" nodeType="afterEffect">
                                  <p:stCondLst>
                                    <p:cond delay="0"/>
                                  </p:stCondLst>
                                  <p:childTnLst>
                                    <p:set>
                                      <p:cBhvr>
                                        <p:cTn id="44" dur="1" fill="hold">
                                          <p:stCondLst>
                                            <p:cond delay="0"/>
                                          </p:stCondLst>
                                        </p:cTn>
                                        <p:tgtEl>
                                          <p:spTgt spid="76"/>
                                        </p:tgtEl>
                                        <p:attrNameLst>
                                          <p:attrName>style.visibility</p:attrName>
                                        </p:attrNameLst>
                                      </p:cBhvr>
                                      <p:to>
                                        <p:strVal val="visible"/>
                                      </p:to>
                                    </p:set>
                                    <p:animEffect transition="in" filter="wipe(down)">
                                      <p:cBhvr>
                                        <p:cTn id="45" dur="500"/>
                                        <p:tgtEl>
                                          <p:spTgt spid="76"/>
                                        </p:tgtEl>
                                      </p:cBhvr>
                                    </p:animEffect>
                                  </p:childTnLst>
                                </p:cTn>
                              </p:par>
                            </p:childTnLst>
                          </p:cTn>
                        </p:par>
                        <p:par>
                          <p:cTn id="46" fill="hold">
                            <p:stCondLst>
                              <p:cond delay="6500"/>
                            </p:stCondLst>
                            <p:childTnLst>
                              <p:par>
                                <p:cTn id="47" presetID="14" presetClass="entr" presetSubtype="10" fill="hold" grpId="0" nodeType="afterEffect">
                                  <p:stCondLst>
                                    <p:cond delay="0"/>
                                  </p:stCondLst>
                                  <p:childTnLst>
                                    <p:set>
                                      <p:cBhvr>
                                        <p:cTn id="48" dur="1" fill="hold">
                                          <p:stCondLst>
                                            <p:cond delay="0"/>
                                          </p:stCondLst>
                                        </p:cTn>
                                        <p:tgtEl>
                                          <p:spTgt spid="37"/>
                                        </p:tgtEl>
                                        <p:attrNameLst>
                                          <p:attrName>style.visibility</p:attrName>
                                        </p:attrNameLst>
                                      </p:cBhvr>
                                      <p:to>
                                        <p:strVal val="visible"/>
                                      </p:to>
                                    </p:set>
                                    <p:animEffect transition="in" filter="randombar(horizontal)">
                                      <p:cBhvr>
                                        <p:cTn id="49" dur="500"/>
                                        <p:tgtEl>
                                          <p:spTgt spid="37"/>
                                        </p:tgtEl>
                                      </p:cBhvr>
                                    </p:animEffect>
                                  </p:childTnLst>
                                </p:cTn>
                              </p:par>
                            </p:childTnLst>
                          </p:cTn>
                        </p:par>
                        <p:par>
                          <p:cTn id="50" fill="hold">
                            <p:stCondLst>
                              <p:cond delay="7000"/>
                            </p:stCondLst>
                            <p:childTnLst>
                              <p:par>
                                <p:cTn id="51" presetID="53" presetClass="entr" presetSubtype="16" fill="hold" grpId="0" nodeType="afterEffect">
                                  <p:stCondLst>
                                    <p:cond delay="0"/>
                                  </p:stCondLst>
                                  <p:childTnLst>
                                    <p:set>
                                      <p:cBhvr>
                                        <p:cTn id="52" dur="1" fill="hold">
                                          <p:stCondLst>
                                            <p:cond delay="0"/>
                                          </p:stCondLst>
                                        </p:cTn>
                                        <p:tgtEl>
                                          <p:spTgt spid="54"/>
                                        </p:tgtEl>
                                        <p:attrNameLst>
                                          <p:attrName>style.visibility</p:attrName>
                                        </p:attrNameLst>
                                      </p:cBhvr>
                                      <p:to>
                                        <p:strVal val="visible"/>
                                      </p:to>
                                    </p:set>
                                    <p:anim calcmode="lin" valueType="num">
                                      <p:cBhvr>
                                        <p:cTn id="53" dur="500" fill="hold"/>
                                        <p:tgtEl>
                                          <p:spTgt spid="54"/>
                                        </p:tgtEl>
                                        <p:attrNameLst>
                                          <p:attrName>ppt_w</p:attrName>
                                        </p:attrNameLst>
                                      </p:cBhvr>
                                      <p:tavLst>
                                        <p:tav tm="0">
                                          <p:val>
                                            <p:fltVal val="0"/>
                                          </p:val>
                                        </p:tav>
                                        <p:tav tm="100000">
                                          <p:val>
                                            <p:strVal val="#ppt_w"/>
                                          </p:val>
                                        </p:tav>
                                      </p:tavLst>
                                    </p:anim>
                                    <p:anim calcmode="lin" valueType="num">
                                      <p:cBhvr>
                                        <p:cTn id="54" dur="500" fill="hold"/>
                                        <p:tgtEl>
                                          <p:spTgt spid="54"/>
                                        </p:tgtEl>
                                        <p:attrNameLst>
                                          <p:attrName>ppt_h</p:attrName>
                                        </p:attrNameLst>
                                      </p:cBhvr>
                                      <p:tavLst>
                                        <p:tav tm="0">
                                          <p:val>
                                            <p:fltVal val="0"/>
                                          </p:val>
                                        </p:tav>
                                        <p:tav tm="100000">
                                          <p:val>
                                            <p:strVal val="#ppt_h"/>
                                          </p:val>
                                        </p:tav>
                                      </p:tavLst>
                                    </p:anim>
                                    <p:animEffect transition="in" filter="fade">
                                      <p:cBhvr>
                                        <p:cTn id="55" dur="500"/>
                                        <p:tgtEl>
                                          <p:spTgt spid="54"/>
                                        </p:tgtEl>
                                      </p:cBhvr>
                                    </p:animEffect>
                                  </p:childTnLst>
                                </p:cTn>
                              </p:par>
                            </p:childTnLst>
                          </p:cTn>
                        </p:par>
                        <p:par>
                          <p:cTn id="56" fill="hold">
                            <p:stCondLst>
                              <p:cond delay="7500"/>
                            </p:stCondLst>
                            <p:childTnLst>
                              <p:par>
                                <p:cTn id="57" presetID="22" presetClass="entr" presetSubtype="4" fill="hold" nodeType="afterEffect">
                                  <p:stCondLst>
                                    <p:cond delay="0"/>
                                  </p:stCondLst>
                                  <p:childTnLst>
                                    <p:set>
                                      <p:cBhvr>
                                        <p:cTn id="58" dur="1" fill="hold">
                                          <p:stCondLst>
                                            <p:cond delay="0"/>
                                          </p:stCondLst>
                                        </p:cTn>
                                        <p:tgtEl>
                                          <p:spTgt spid="77"/>
                                        </p:tgtEl>
                                        <p:attrNameLst>
                                          <p:attrName>style.visibility</p:attrName>
                                        </p:attrNameLst>
                                      </p:cBhvr>
                                      <p:to>
                                        <p:strVal val="visible"/>
                                      </p:to>
                                    </p:set>
                                    <p:animEffect transition="in" filter="wipe(down)">
                                      <p:cBhvr>
                                        <p:cTn id="59" dur="500"/>
                                        <p:tgtEl>
                                          <p:spTgt spid="77"/>
                                        </p:tgtEl>
                                      </p:cBhvr>
                                    </p:animEffect>
                                  </p:childTnLst>
                                </p:cTn>
                              </p:par>
                            </p:childTnLst>
                          </p:cTn>
                        </p:par>
                        <p:par>
                          <p:cTn id="60" fill="hold">
                            <p:stCondLst>
                              <p:cond delay="8000"/>
                            </p:stCondLst>
                            <p:childTnLst>
                              <p:par>
                                <p:cTn id="61" presetID="14" presetClass="entr" presetSubtype="10"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Effect transition="in" filter="randombar(horizontal)">
                                      <p:cBhvr>
                                        <p:cTn id="63" dur="500"/>
                                        <p:tgtEl>
                                          <p:spTgt spid="34"/>
                                        </p:tgtEl>
                                      </p:cBhvr>
                                    </p:animEffect>
                                  </p:childTnLst>
                                </p:cTn>
                              </p:par>
                            </p:childTnLst>
                          </p:cTn>
                        </p:par>
                        <p:par>
                          <p:cTn id="64" fill="hold">
                            <p:stCondLst>
                              <p:cond delay="8500"/>
                            </p:stCondLst>
                            <p:childTnLst>
                              <p:par>
                                <p:cTn id="65" presetID="53" presetClass="entr" presetSubtype="16" fill="hold" nodeType="afterEffect">
                                  <p:stCondLst>
                                    <p:cond delay="0"/>
                                  </p:stCondLst>
                                  <p:childTnLst>
                                    <p:set>
                                      <p:cBhvr>
                                        <p:cTn id="66" dur="1" fill="hold">
                                          <p:stCondLst>
                                            <p:cond delay="0"/>
                                          </p:stCondLst>
                                        </p:cTn>
                                        <p:tgtEl>
                                          <p:spTgt spid="56"/>
                                        </p:tgtEl>
                                        <p:attrNameLst>
                                          <p:attrName>style.visibility</p:attrName>
                                        </p:attrNameLst>
                                      </p:cBhvr>
                                      <p:to>
                                        <p:strVal val="visible"/>
                                      </p:to>
                                    </p:set>
                                    <p:anim calcmode="lin" valueType="num">
                                      <p:cBhvr>
                                        <p:cTn id="67" dur="500" fill="hold"/>
                                        <p:tgtEl>
                                          <p:spTgt spid="56"/>
                                        </p:tgtEl>
                                        <p:attrNameLst>
                                          <p:attrName>ppt_w</p:attrName>
                                        </p:attrNameLst>
                                      </p:cBhvr>
                                      <p:tavLst>
                                        <p:tav tm="0">
                                          <p:val>
                                            <p:fltVal val="0"/>
                                          </p:val>
                                        </p:tav>
                                        <p:tav tm="100000">
                                          <p:val>
                                            <p:strVal val="#ppt_w"/>
                                          </p:val>
                                        </p:tav>
                                      </p:tavLst>
                                    </p:anim>
                                    <p:anim calcmode="lin" valueType="num">
                                      <p:cBhvr>
                                        <p:cTn id="68" dur="500" fill="hold"/>
                                        <p:tgtEl>
                                          <p:spTgt spid="56"/>
                                        </p:tgtEl>
                                        <p:attrNameLst>
                                          <p:attrName>ppt_h</p:attrName>
                                        </p:attrNameLst>
                                      </p:cBhvr>
                                      <p:tavLst>
                                        <p:tav tm="0">
                                          <p:val>
                                            <p:fltVal val="0"/>
                                          </p:val>
                                        </p:tav>
                                        <p:tav tm="100000">
                                          <p:val>
                                            <p:strVal val="#ppt_h"/>
                                          </p:val>
                                        </p:tav>
                                      </p:tavLst>
                                    </p:anim>
                                    <p:animEffect transition="in" filter="fade">
                                      <p:cBhvr>
                                        <p:cTn id="69" dur="500"/>
                                        <p:tgtEl>
                                          <p:spTgt spid="56"/>
                                        </p:tgtEl>
                                      </p:cBhvr>
                                    </p:animEffect>
                                  </p:childTnLst>
                                </p:cTn>
                              </p:par>
                            </p:childTnLst>
                          </p:cTn>
                        </p:par>
                        <p:par>
                          <p:cTn id="70" fill="hold">
                            <p:stCondLst>
                              <p:cond delay="9000"/>
                            </p:stCondLst>
                            <p:childTnLst>
                              <p:par>
                                <p:cTn id="71" presetID="22" presetClass="entr" presetSubtype="4" fill="hold"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down)">
                                      <p:cBhvr>
                                        <p:cTn id="73" dur="500"/>
                                        <p:tgtEl>
                                          <p:spTgt spid="78"/>
                                        </p:tgtEl>
                                      </p:cBhvr>
                                    </p:animEffect>
                                  </p:childTnLst>
                                </p:cTn>
                              </p:par>
                            </p:childTnLst>
                          </p:cTn>
                        </p:par>
                        <p:par>
                          <p:cTn id="74" fill="hold">
                            <p:stCondLst>
                              <p:cond delay="9500"/>
                            </p:stCondLst>
                            <p:childTnLst>
                              <p:par>
                                <p:cTn id="75" presetID="14" presetClass="entr" presetSubtype="10" fill="hold" grpId="0" nodeType="afterEffect">
                                  <p:stCondLst>
                                    <p:cond delay="0"/>
                                  </p:stCondLst>
                                  <p:childTnLst>
                                    <p:set>
                                      <p:cBhvr>
                                        <p:cTn id="76" dur="1" fill="hold">
                                          <p:stCondLst>
                                            <p:cond delay="0"/>
                                          </p:stCondLst>
                                        </p:cTn>
                                        <p:tgtEl>
                                          <p:spTgt spid="38"/>
                                        </p:tgtEl>
                                        <p:attrNameLst>
                                          <p:attrName>style.visibility</p:attrName>
                                        </p:attrNameLst>
                                      </p:cBhvr>
                                      <p:to>
                                        <p:strVal val="visible"/>
                                      </p:to>
                                    </p:set>
                                    <p:animEffect transition="in" filter="randombar(horizontal)">
                                      <p:cBhvr>
                                        <p:cTn id="77" dur="500"/>
                                        <p:tgtEl>
                                          <p:spTgt spid="38"/>
                                        </p:tgtEl>
                                      </p:cBhvr>
                                    </p:animEffect>
                                  </p:childTnLst>
                                </p:cTn>
                              </p:par>
                            </p:childTnLst>
                          </p:cTn>
                        </p:par>
                        <p:par>
                          <p:cTn id="78" fill="hold">
                            <p:stCondLst>
                              <p:cond delay="10000"/>
                            </p:stCondLst>
                            <p:childTnLst>
                              <p:par>
                                <p:cTn id="79" presetID="53" presetClass="entr" presetSubtype="16" fill="hold" nodeType="afterEffect">
                                  <p:stCondLst>
                                    <p:cond delay="0"/>
                                  </p:stCondLst>
                                  <p:childTnLst>
                                    <p:set>
                                      <p:cBhvr>
                                        <p:cTn id="80" dur="1" fill="hold">
                                          <p:stCondLst>
                                            <p:cond delay="0"/>
                                          </p:stCondLst>
                                        </p:cTn>
                                        <p:tgtEl>
                                          <p:spTgt spid="42"/>
                                        </p:tgtEl>
                                        <p:attrNameLst>
                                          <p:attrName>style.visibility</p:attrName>
                                        </p:attrNameLst>
                                      </p:cBhvr>
                                      <p:to>
                                        <p:strVal val="visible"/>
                                      </p:to>
                                    </p:set>
                                    <p:anim calcmode="lin" valueType="num">
                                      <p:cBhvr>
                                        <p:cTn id="81" dur="500" fill="hold"/>
                                        <p:tgtEl>
                                          <p:spTgt spid="42"/>
                                        </p:tgtEl>
                                        <p:attrNameLst>
                                          <p:attrName>ppt_w</p:attrName>
                                        </p:attrNameLst>
                                      </p:cBhvr>
                                      <p:tavLst>
                                        <p:tav tm="0">
                                          <p:val>
                                            <p:fltVal val="0"/>
                                          </p:val>
                                        </p:tav>
                                        <p:tav tm="100000">
                                          <p:val>
                                            <p:strVal val="#ppt_w"/>
                                          </p:val>
                                        </p:tav>
                                      </p:tavLst>
                                    </p:anim>
                                    <p:anim calcmode="lin" valueType="num">
                                      <p:cBhvr>
                                        <p:cTn id="82" dur="500" fill="hold"/>
                                        <p:tgtEl>
                                          <p:spTgt spid="42"/>
                                        </p:tgtEl>
                                        <p:attrNameLst>
                                          <p:attrName>ppt_h</p:attrName>
                                        </p:attrNameLst>
                                      </p:cBhvr>
                                      <p:tavLst>
                                        <p:tav tm="0">
                                          <p:val>
                                            <p:fltVal val="0"/>
                                          </p:val>
                                        </p:tav>
                                        <p:tav tm="100000">
                                          <p:val>
                                            <p:strVal val="#ppt_h"/>
                                          </p:val>
                                        </p:tav>
                                      </p:tavLst>
                                    </p:anim>
                                    <p:animEffect transition="in" filter="fade">
                                      <p:cBhvr>
                                        <p:cTn id="83" dur="500"/>
                                        <p:tgtEl>
                                          <p:spTgt spid="42"/>
                                        </p:tgtEl>
                                      </p:cBhvr>
                                    </p:animEffect>
                                  </p:childTnLst>
                                </p:cTn>
                              </p:par>
                            </p:childTnLst>
                          </p:cTn>
                        </p:par>
                        <p:par>
                          <p:cTn id="84" fill="hold">
                            <p:stCondLst>
                              <p:cond delay="10500"/>
                            </p:stCondLst>
                            <p:childTnLst>
                              <p:par>
                                <p:cTn id="85" presetID="12" presetClass="entr" presetSubtype="2" fill="hold" nodeType="afterEffect">
                                  <p:stCondLst>
                                    <p:cond delay="0"/>
                                  </p:stCondLst>
                                  <p:childTnLst>
                                    <p:set>
                                      <p:cBhvr>
                                        <p:cTn id="86" dur="1" fill="hold">
                                          <p:stCondLst>
                                            <p:cond delay="0"/>
                                          </p:stCondLst>
                                        </p:cTn>
                                        <p:tgtEl>
                                          <p:spTgt spid="69"/>
                                        </p:tgtEl>
                                        <p:attrNameLst>
                                          <p:attrName>style.visibility</p:attrName>
                                        </p:attrNameLst>
                                      </p:cBhvr>
                                      <p:to>
                                        <p:strVal val="visible"/>
                                      </p:to>
                                    </p:set>
                                    <p:anim calcmode="lin" valueType="num">
                                      <p:cBhvr additive="base">
                                        <p:cTn id="87" dur="500"/>
                                        <p:tgtEl>
                                          <p:spTgt spid="69"/>
                                        </p:tgtEl>
                                        <p:attrNameLst>
                                          <p:attrName>ppt_x</p:attrName>
                                        </p:attrNameLst>
                                      </p:cBhvr>
                                      <p:tavLst>
                                        <p:tav tm="0">
                                          <p:val>
                                            <p:strVal val="#ppt_x+#ppt_w*1.125000"/>
                                          </p:val>
                                        </p:tav>
                                        <p:tav tm="100000">
                                          <p:val>
                                            <p:strVal val="#ppt_x"/>
                                          </p:val>
                                        </p:tav>
                                      </p:tavLst>
                                    </p:anim>
                                    <p:animEffect transition="in" filter="wipe(left)">
                                      <p:cBhvr>
                                        <p:cTn id="88" dur="500"/>
                                        <p:tgtEl>
                                          <p:spTgt spid="69"/>
                                        </p:tgtEl>
                                      </p:cBhvr>
                                    </p:animEffect>
                                  </p:childTnLst>
                                </p:cTn>
                              </p:par>
                            </p:childTnLst>
                          </p:cTn>
                        </p:par>
                        <p:par>
                          <p:cTn id="89" fill="hold">
                            <p:stCondLst>
                              <p:cond delay="11000"/>
                            </p:stCondLst>
                            <p:childTnLst>
                              <p:par>
                                <p:cTn id="90" presetID="12" presetClass="entr" presetSubtype="8" fill="hold" nodeType="afterEffect">
                                  <p:stCondLst>
                                    <p:cond delay="0"/>
                                  </p:stCondLst>
                                  <p:childTnLst>
                                    <p:set>
                                      <p:cBhvr>
                                        <p:cTn id="91" dur="1" fill="hold">
                                          <p:stCondLst>
                                            <p:cond delay="0"/>
                                          </p:stCondLst>
                                        </p:cTn>
                                        <p:tgtEl>
                                          <p:spTgt spid="66"/>
                                        </p:tgtEl>
                                        <p:attrNameLst>
                                          <p:attrName>style.visibility</p:attrName>
                                        </p:attrNameLst>
                                      </p:cBhvr>
                                      <p:to>
                                        <p:strVal val="visible"/>
                                      </p:to>
                                    </p:set>
                                    <p:anim calcmode="lin" valueType="num">
                                      <p:cBhvr additive="base">
                                        <p:cTn id="92" dur="500"/>
                                        <p:tgtEl>
                                          <p:spTgt spid="66"/>
                                        </p:tgtEl>
                                        <p:attrNameLst>
                                          <p:attrName>ppt_x</p:attrName>
                                        </p:attrNameLst>
                                      </p:cBhvr>
                                      <p:tavLst>
                                        <p:tav tm="0">
                                          <p:val>
                                            <p:strVal val="#ppt_x-#ppt_w*1.125000"/>
                                          </p:val>
                                        </p:tav>
                                        <p:tav tm="100000">
                                          <p:val>
                                            <p:strVal val="#ppt_x"/>
                                          </p:val>
                                        </p:tav>
                                      </p:tavLst>
                                    </p:anim>
                                    <p:animEffect transition="in" filter="wipe(right)">
                                      <p:cBhvr>
                                        <p:cTn id="93" dur="500"/>
                                        <p:tgtEl>
                                          <p:spTgt spid="66"/>
                                        </p:tgtEl>
                                      </p:cBhvr>
                                    </p:animEffect>
                                  </p:childTnLst>
                                </p:cTn>
                              </p:par>
                            </p:childTnLst>
                          </p:cTn>
                        </p:par>
                        <p:par>
                          <p:cTn id="94" fill="hold">
                            <p:stCondLst>
                              <p:cond delay="11500"/>
                            </p:stCondLst>
                            <p:childTnLst>
                              <p:par>
                                <p:cTn id="95" presetID="12" presetClass="entr" presetSubtype="2" fill="hold" nodeType="afterEffect">
                                  <p:stCondLst>
                                    <p:cond delay="0"/>
                                  </p:stCondLst>
                                  <p:childTnLst>
                                    <p:set>
                                      <p:cBhvr>
                                        <p:cTn id="96" dur="1" fill="hold">
                                          <p:stCondLst>
                                            <p:cond delay="0"/>
                                          </p:stCondLst>
                                        </p:cTn>
                                        <p:tgtEl>
                                          <p:spTgt spid="63"/>
                                        </p:tgtEl>
                                        <p:attrNameLst>
                                          <p:attrName>style.visibility</p:attrName>
                                        </p:attrNameLst>
                                      </p:cBhvr>
                                      <p:to>
                                        <p:strVal val="visible"/>
                                      </p:to>
                                    </p:set>
                                    <p:anim calcmode="lin" valueType="num">
                                      <p:cBhvr additive="base">
                                        <p:cTn id="97" dur="500"/>
                                        <p:tgtEl>
                                          <p:spTgt spid="63"/>
                                        </p:tgtEl>
                                        <p:attrNameLst>
                                          <p:attrName>ppt_x</p:attrName>
                                        </p:attrNameLst>
                                      </p:cBhvr>
                                      <p:tavLst>
                                        <p:tav tm="0">
                                          <p:val>
                                            <p:strVal val="#ppt_x+#ppt_w*1.125000"/>
                                          </p:val>
                                        </p:tav>
                                        <p:tav tm="100000">
                                          <p:val>
                                            <p:strVal val="#ppt_x"/>
                                          </p:val>
                                        </p:tav>
                                      </p:tavLst>
                                    </p:anim>
                                    <p:animEffect transition="in" filter="wipe(left)">
                                      <p:cBhvr>
                                        <p:cTn id="98" dur="500"/>
                                        <p:tgtEl>
                                          <p:spTgt spid="63"/>
                                        </p:tgtEl>
                                      </p:cBhvr>
                                    </p:animEffect>
                                  </p:childTnLst>
                                </p:cTn>
                              </p:par>
                            </p:childTnLst>
                          </p:cTn>
                        </p:par>
                        <p:par>
                          <p:cTn id="99" fill="hold">
                            <p:stCondLst>
                              <p:cond delay="12000"/>
                            </p:stCondLst>
                            <p:childTnLst>
                              <p:par>
                                <p:cTn id="100" presetID="12" presetClass="entr" presetSubtype="8" fill="hold" nodeType="afterEffect">
                                  <p:stCondLst>
                                    <p:cond delay="0"/>
                                  </p:stCondLst>
                                  <p:childTnLst>
                                    <p:set>
                                      <p:cBhvr>
                                        <p:cTn id="101" dur="1" fill="hold">
                                          <p:stCondLst>
                                            <p:cond delay="0"/>
                                          </p:stCondLst>
                                        </p:cTn>
                                        <p:tgtEl>
                                          <p:spTgt spid="60"/>
                                        </p:tgtEl>
                                        <p:attrNameLst>
                                          <p:attrName>style.visibility</p:attrName>
                                        </p:attrNameLst>
                                      </p:cBhvr>
                                      <p:to>
                                        <p:strVal val="visible"/>
                                      </p:to>
                                    </p:set>
                                    <p:anim calcmode="lin" valueType="num">
                                      <p:cBhvr additive="base">
                                        <p:cTn id="102" dur="500"/>
                                        <p:tgtEl>
                                          <p:spTgt spid="60"/>
                                        </p:tgtEl>
                                        <p:attrNameLst>
                                          <p:attrName>ppt_x</p:attrName>
                                        </p:attrNameLst>
                                      </p:cBhvr>
                                      <p:tavLst>
                                        <p:tav tm="0">
                                          <p:val>
                                            <p:strVal val="#ppt_x-#ppt_w*1.125000"/>
                                          </p:val>
                                        </p:tav>
                                        <p:tav tm="100000">
                                          <p:val>
                                            <p:strVal val="#ppt_x"/>
                                          </p:val>
                                        </p:tav>
                                      </p:tavLst>
                                    </p:anim>
                                    <p:animEffect transition="in" filter="wipe(right)">
                                      <p:cBhvr>
                                        <p:cTn id="10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36" grpId="0"/>
      <p:bldP spid="37" grpId="0"/>
      <p:bldP spid="38" grpId="0"/>
      <p:bldP spid="54" grpId="0" animBg="1"/>
      <p:bldP spid="55" grpId="0" animBg="1"/>
      <p:bldP spid="72" grpId="0"/>
      <p:bldP spid="7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Rectangle 63"/>
          <p:cNvSpPr/>
          <p:nvPr/>
        </p:nvSpPr>
        <p:spPr>
          <a:xfrm>
            <a:off x="-1324" y="-1997"/>
            <a:ext cx="12192000" cy="2358107"/>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838200" y="700617"/>
            <a:ext cx="10515600" cy="804333"/>
          </a:xfrm>
        </p:spPr>
        <p:txBody>
          <a:bodyPr/>
          <a:lstStyle/>
          <a:p>
            <a:r>
              <a:rPr lang="en-US" dirty="0">
                <a:solidFill>
                  <a:schemeClr val="bg1"/>
                </a:solidFill>
              </a:rPr>
              <a:t>List Show Service</a:t>
            </a:r>
          </a:p>
        </p:txBody>
      </p:sp>
      <p:grpSp>
        <p:nvGrpSpPr>
          <p:cNvPr id="3" name="Group 2"/>
          <p:cNvGrpSpPr/>
          <p:nvPr/>
        </p:nvGrpSpPr>
        <p:grpSpPr>
          <a:xfrm>
            <a:off x="914400" y="3581463"/>
            <a:ext cx="717886" cy="699384"/>
            <a:chOff x="914400" y="3581463"/>
            <a:chExt cx="717886" cy="699384"/>
          </a:xfrm>
        </p:grpSpPr>
        <p:sp>
          <p:nvSpPr>
            <p:cNvPr id="29" name="Oval 28"/>
            <p:cNvSpPr/>
            <p:nvPr/>
          </p:nvSpPr>
          <p:spPr>
            <a:xfrm>
              <a:off x="914400" y="3581463"/>
              <a:ext cx="717886" cy="699384"/>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33"/>
            </a:p>
          </p:txBody>
        </p:sp>
        <p:sp>
          <p:nvSpPr>
            <p:cNvPr id="40" name="Freeform 118"/>
            <p:cNvSpPr>
              <a:spLocks noEditPoints="1"/>
            </p:cNvSpPr>
            <p:nvPr/>
          </p:nvSpPr>
          <p:spPr bwMode="auto">
            <a:xfrm>
              <a:off x="1088796" y="3746607"/>
              <a:ext cx="369094" cy="369095"/>
            </a:xfrm>
            <a:custGeom>
              <a:avLst/>
              <a:gdLst>
                <a:gd name="T0" fmla="*/ 393 w 400"/>
                <a:gd name="T1" fmla="*/ 162 h 400"/>
                <a:gd name="T2" fmla="*/ 335 w 400"/>
                <a:gd name="T3" fmla="*/ 130 h 400"/>
                <a:gd name="T4" fmla="*/ 362 w 400"/>
                <a:gd name="T5" fmla="*/ 94 h 400"/>
                <a:gd name="T6" fmla="*/ 362 w 400"/>
                <a:gd name="T7" fmla="*/ 82 h 400"/>
                <a:gd name="T8" fmla="*/ 313 w 400"/>
                <a:gd name="T9" fmla="*/ 35 h 400"/>
                <a:gd name="T10" fmla="*/ 269 w 400"/>
                <a:gd name="T11" fmla="*/ 65 h 400"/>
                <a:gd name="T12" fmla="*/ 239 w 400"/>
                <a:gd name="T13" fmla="*/ 8 h 400"/>
                <a:gd name="T14" fmla="*/ 229 w 400"/>
                <a:gd name="T15" fmla="*/ 0 h 400"/>
                <a:gd name="T16" fmla="*/ 162 w 400"/>
                <a:gd name="T17" fmla="*/ 7 h 400"/>
                <a:gd name="T18" fmla="*/ 131 w 400"/>
                <a:gd name="T19" fmla="*/ 66 h 400"/>
                <a:gd name="T20" fmla="*/ 88 w 400"/>
                <a:gd name="T21" fmla="*/ 35 h 400"/>
                <a:gd name="T22" fmla="*/ 38 w 400"/>
                <a:gd name="T23" fmla="*/ 82 h 400"/>
                <a:gd name="T24" fmla="*/ 38 w 400"/>
                <a:gd name="T25" fmla="*/ 94 h 400"/>
                <a:gd name="T26" fmla="*/ 56 w 400"/>
                <a:gd name="T27" fmla="*/ 154 h 400"/>
                <a:gd name="T28" fmla="*/ 2 w 400"/>
                <a:gd name="T29" fmla="*/ 165 h 400"/>
                <a:gd name="T30" fmla="*/ 0 w 400"/>
                <a:gd name="T31" fmla="*/ 229 h 400"/>
                <a:gd name="T32" fmla="*/ 8 w 400"/>
                <a:gd name="T33" fmla="*/ 238 h 400"/>
                <a:gd name="T34" fmla="*/ 66 w 400"/>
                <a:gd name="T35" fmla="*/ 271 h 400"/>
                <a:gd name="T36" fmla="*/ 39 w 400"/>
                <a:gd name="T37" fmla="*/ 307 h 400"/>
                <a:gd name="T38" fmla="*/ 38 w 400"/>
                <a:gd name="T39" fmla="*/ 319 h 400"/>
                <a:gd name="T40" fmla="*/ 88 w 400"/>
                <a:gd name="T41" fmla="*/ 365 h 400"/>
                <a:gd name="T42" fmla="*/ 131 w 400"/>
                <a:gd name="T43" fmla="*/ 335 h 400"/>
                <a:gd name="T44" fmla="*/ 162 w 400"/>
                <a:gd name="T45" fmla="*/ 393 h 400"/>
                <a:gd name="T46" fmla="*/ 171 w 400"/>
                <a:gd name="T47" fmla="*/ 400 h 400"/>
                <a:gd name="T48" fmla="*/ 239 w 400"/>
                <a:gd name="T49" fmla="*/ 393 h 400"/>
                <a:gd name="T50" fmla="*/ 270 w 400"/>
                <a:gd name="T51" fmla="*/ 335 h 400"/>
                <a:gd name="T52" fmla="*/ 313 w 400"/>
                <a:gd name="T53" fmla="*/ 365 h 400"/>
                <a:gd name="T54" fmla="*/ 363 w 400"/>
                <a:gd name="T55" fmla="*/ 319 h 400"/>
                <a:gd name="T56" fmla="*/ 363 w 400"/>
                <a:gd name="T57" fmla="*/ 306 h 400"/>
                <a:gd name="T58" fmla="*/ 345 w 400"/>
                <a:gd name="T59" fmla="*/ 246 h 400"/>
                <a:gd name="T60" fmla="*/ 398 w 400"/>
                <a:gd name="T61" fmla="*/ 236 h 400"/>
                <a:gd name="T62" fmla="*/ 400 w 400"/>
                <a:gd name="T63" fmla="*/ 172 h 400"/>
                <a:gd name="T64" fmla="*/ 247 w 400"/>
                <a:gd name="T65" fmla="*/ 247 h 400"/>
                <a:gd name="T66" fmla="*/ 153 w 400"/>
                <a:gd name="T67" fmla="*/ 247 h 400"/>
                <a:gd name="T68" fmla="*/ 153 w 400"/>
                <a:gd name="T69" fmla="*/ 153 h 400"/>
                <a:gd name="T70" fmla="*/ 247 w 400"/>
                <a:gd name="T71" fmla="*/ 153 h 400"/>
                <a:gd name="T72" fmla="*/ 247 w 400"/>
                <a:gd name="T73" fmla="*/ 247 h 400"/>
                <a:gd name="T74" fmla="*/ 247 w 400"/>
                <a:gd name="T75" fmla="*/ 24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0" h="400">
                  <a:moveTo>
                    <a:pt x="398" y="166"/>
                  </a:moveTo>
                  <a:cubicBezTo>
                    <a:pt x="397" y="164"/>
                    <a:pt x="395" y="163"/>
                    <a:pt x="393" y="162"/>
                  </a:cubicBezTo>
                  <a:cubicBezTo>
                    <a:pt x="345" y="155"/>
                    <a:pt x="345" y="155"/>
                    <a:pt x="345" y="155"/>
                  </a:cubicBezTo>
                  <a:cubicBezTo>
                    <a:pt x="343" y="147"/>
                    <a:pt x="339" y="138"/>
                    <a:pt x="335" y="130"/>
                  </a:cubicBezTo>
                  <a:cubicBezTo>
                    <a:pt x="338" y="125"/>
                    <a:pt x="342" y="119"/>
                    <a:pt x="349" y="111"/>
                  </a:cubicBezTo>
                  <a:cubicBezTo>
                    <a:pt x="355" y="103"/>
                    <a:pt x="359" y="97"/>
                    <a:pt x="362" y="94"/>
                  </a:cubicBezTo>
                  <a:cubicBezTo>
                    <a:pt x="363" y="92"/>
                    <a:pt x="364" y="90"/>
                    <a:pt x="364" y="88"/>
                  </a:cubicBezTo>
                  <a:cubicBezTo>
                    <a:pt x="364" y="85"/>
                    <a:pt x="363" y="84"/>
                    <a:pt x="362" y="82"/>
                  </a:cubicBezTo>
                  <a:cubicBezTo>
                    <a:pt x="356" y="73"/>
                    <a:pt x="342" y="58"/>
                    <a:pt x="319" y="38"/>
                  </a:cubicBezTo>
                  <a:cubicBezTo>
                    <a:pt x="317" y="36"/>
                    <a:pt x="315" y="35"/>
                    <a:pt x="313" y="35"/>
                  </a:cubicBezTo>
                  <a:cubicBezTo>
                    <a:pt x="310" y="35"/>
                    <a:pt x="308" y="36"/>
                    <a:pt x="306" y="38"/>
                  </a:cubicBezTo>
                  <a:cubicBezTo>
                    <a:pt x="269" y="65"/>
                    <a:pt x="269" y="65"/>
                    <a:pt x="269" y="65"/>
                  </a:cubicBezTo>
                  <a:cubicBezTo>
                    <a:pt x="262" y="62"/>
                    <a:pt x="254" y="59"/>
                    <a:pt x="246" y="56"/>
                  </a:cubicBezTo>
                  <a:cubicBezTo>
                    <a:pt x="239" y="8"/>
                    <a:pt x="239" y="8"/>
                    <a:pt x="239" y="8"/>
                  </a:cubicBezTo>
                  <a:cubicBezTo>
                    <a:pt x="238" y="6"/>
                    <a:pt x="237" y="4"/>
                    <a:pt x="236" y="2"/>
                  </a:cubicBezTo>
                  <a:cubicBezTo>
                    <a:pt x="234" y="1"/>
                    <a:pt x="232" y="0"/>
                    <a:pt x="229" y="0"/>
                  </a:cubicBezTo>
                  <a:cubicBezTo>
                    <a:pt x="171" y="0"/>
                    <a:pt x="171" y="0"/>
                    <a:pt x="171" y="0"/>
                  </a:cubicBezTo>
                  <a:cubicBezTo>
                    <a:pt x="166" y="0"/>
                    <a:pt x="163" y="2"/>
                    <a:pt x="162" y="7"/>
                  </a:cubicBezTo>
                  <a:cubicBezTo>
                    <a:pt x="160" y="16"/>
                    <a:pt x="157" y="32"/>
                    <a:pt x="154" y="56"/>
                  </a:cubicBezTo>
                  <a:cubicBezTo>
                    <a:pt x="146" y="58"/>
                    <a:pt x="138" y="62"/>
                    <a:pt x="131" y="66"/>
                  </a:cubicBezTo>
                  <a:cubicBezTo>
                    <a:pt x="95" y="38"/>
                    <a:pt x="95" y="38"/>
                    <a:pt x="95" y="38"/>
                  </a:cubicBezTo>
                  <a:cubicBezTo>
                    <a:pt x="92" y="36"/>
                    <a:pt x="90" y="35"/>
                    <a:pt x="88" y="35"/>
                  </a:cubicBezTo>
                  <a:cubicBezTo>
                    <a:pt x="84" y="35"/>
                    <a:pt x="76" y="41"/>
                    <a:pt x="63" y="54"/>
                  </a:cubicBezTo>
                  <a:cubicBezTo>
                    <a:pt x="51" y="66"/>
                    <a:pt x="42" y="76"/>
                    <a:pt x="38" y="82"/>
                  </a:cubicBezTo>
                  <a:cubicBezTo>
                    <a:pt x="36" y="84"/>
                    <a:pt x="35" y="86"/>
                    <a:pt x="35" y="88"/>
                  </a:cubicBezTo>
                  <a:cubicBezTo>
                    <a:pt x="35" y="90"/>
                    <a:pt x="36" y="92"/>
                    <a:pt x="38" y="94"/>
                  </a:cubicBezTo>
                  <a:cubicBezTo>
                    <a:pt x="49" y="108"/>
                    <a:pt x="59" y="120"/>
                    <a:pt x="66" y="130"/>
                  </a:cubicBezTo>
                  <a:cubicBezTo>
                    <a:pt x="61" y="138"/>
                    <a:pt x="58" y="146"/>
                    <a:pt x="56" y="154"/>
                  </a:cubicBezTo>
                  <a:cubicBezTo>
                    <a:pt x="7" y="161"/>
                    <a:pt x="7" y="161"/>
                    <a:pt x="7" y="161"/>
                  </a:cubicBezTo>
                  <a:cubicBezTo>
                    <a:pt x="5" y="162"/>
                    <a:pt x="3" y="163"/>
                    <a:pt x="2" y="165"/>
                  </a:cubicBezTo>
                  <a:cubicBezTo>
                    <a:pt x="1" y="167"/>
                    <a:pt x="0" y="169"/>
                    <a:pt x="0" y="171"/>
                  </a:cubicBezTo>
                  <a:cubicBezTo>
                    <a:pt x="0" y="229"/>
                    <a:pt x="0" y="229"/>
                    <a:pt x="0" y="229"/>
                  </a:cubicBezTo>
                  <a:cubicBezTo>
                    <a:pt x="0" y="231"/>
                    <a:pt x="1" y="233"/>
                    <a:pt x="2" y="235"/>
                  </a:cubicBezTo>
                  <a:cubicBezTo>
                    <a:pt x="3" y="237"/>
                    <a:pt x="5" y="238"/>
                    <a:pt x="8" y="238"/>
                  </a:cubicBezTo>
                  <a:cubicBezTo>
                    <a:pt x="55" y="245"/>
                    <a:pt x="55" y="245"/>
                    <a:pt x="55" y="245"/>
                  </a:cubicBezTo>
                  <a:cubicBezTo>
                    <a:pt x="58" y="254"/>
                    <a:pt x="61" y="262"/>
                    <a:pt x="66" y="271"/>
                  </a:cubicBezTo>
                  <a:cubicBezTo>
                    <a:pt x="63" y="275"/>
                    <a:pt x="58" y="281"/>
                    <a:pt x="52" y="289"/>
                  </a:cubicBezTo>
                  <a:cubicBezTo>
                    <a:pt x="46" y="297"/>
                    <a:pt x="41" y="303"/>
                    <a:pt x="39" y="307"/>
                  </a:cubicBezTo>
                  <a:cubicBezTo>
                    <a:pt x="37" y="309"/>
                    <a:pt x="37" y="310"/>
                    <a:pt x="37" y="313"/>
                  </a:cubicBezTo>
                  <a:cubicBezTo>
                    <a:pt x="37" y="315"/>
                    <a:pt x="37" y="317"/>
                    <a:pt x="38" y="319"/>
                  </a:cubicBezTo>
                  <a:cubicBezTo>
                    <a:pt x="45" y="328"/>
                    <a:pt x="59" y="343"/>
                    <a:pt x="81" y="362"/>
                  </a:cubicBezTo>
                  <a:cubicBezTo>
                    <a:pt x="83" y="364"/>
                    <a:pt x="85" y="365"/>
                    <a:pt x="88" y="365"/>
                  </a:cubicBezTo>
                  <a:cubicBezTo>
                    <a:pt x="90" y="365"/>
                    <a:pt x="93" y="364"/>
                    <a:pt x="94" y="363"/>
                  </a:cubicBezTo>
                  <a:cubicBezTo>
                    <a:pt x="131" y="335"/>
                    <a:pt x="131" y="335"/>
                    <a:pt x="131" y="335"/>
                  </a:cubicBezTo>
                  <a:cubicBezTo>
                    <a:pt x="138" y="339"/>
                    <a:pt x="146" y="342"/>
                    <a:pt x="155" y="345"/>
                  </a:cubicBezTo>
                  <a:cubicBezTo>
                    <a:pt x="162" y="393"/>
                    <a:pt x="162" y="393"/>
                    <a:pt x="162" y="393"/>
                  </a:cubicBezTo>
                  <a:cubicBezTo>
                    <a:pt x="162" y="395"/>
                    <a:pt x="163" y="397"/>
                    <a:pt x="165" y="398"/>
                  </a:cubicBezTo>
                  <a:cubicBezTo>
                    <a:pt x="167" y="400"/>
                    <a:pt x="169" y="400"/>
                    <a:pt x="171" y="400"/>
                  </a:cubicBezTo>
                  <a:cubicBezTo>
                    <a:pt x="229" y="400"/>
                    <a:pt x="229" y="400"/>
                    <a:pt x="229" y="400"/>
                  </a:cubicBezTo>
                  <a:cubicBezTo>
                    <a:pt x="234" y="400"/>
                    <a:pt x="237" y="398"/>
                    <a:pt x="239" y="393"/>
                  </a:cubicBezTo>
                  <a:cubicBezTo>
                    <a:pt x="241" y="384"/>
                    <a:pt x="243" y="368"/>
                    <a:pt x="246" y="345"/>
                  </a:cubicBezTo>
                  <a:cubicBezTo>
                    <a:pt x="254" y="342"/>
                    <a:pt x="262" y="339"/>
                    <a:pt x="270" y="335"/>
                  </a:cubicBezTo>
                  <a:cubicBezTo>
                    <a:pt x="306" y="363"/>
                    <a:pt x="306" y="363"/>
                    <a:pt x="306" y="363"/>
                  </a:cubicBezTo>
                  <a:cubicBezTo>
                    <a:pt x="308" y="364"/>
                    <a:pt x="311" y="365"/>
                    <a:pt x="313" y="365"/>
                  </a:cubicBezTo>
                  <a:cubicBezTo>
                    <a:pt x="316" y="365"/>
                    <a:pt x="325" y="359"/>
                    <a:pt x="337" y="347"/>
                  </a:cubicBezTo>
                  <a:cubicBezTo>
                    <a:pt x="350" y="334"/>
                    <a:pt x="358" y="325"/>
                    <a:pt x="363" y="319"/>
                  </a:cubicBezTo>
                  <a:cubicBezTo>
                    <a:pt x="364" y="317"/>
                    <a:pt x="365" y="315"/>
                    <a:pt x="365" y="313"/>
                  </a:cubicBezTo>
                  <a:cubicBezTo>
                    <a:pt x="365" y="310"/>
                    <a:pt x="364" y="308"/>
                    <a:pt x="363" y="306"/>
                  </a:cubicBezTo>
                  <a:cubicBezTo>
                    <a:pt x="350" y="291"/>
                    <a:pt x="341" y="279"/>
                    <a:pt x="335" y="270"/>
                  </a:cubicBezTo>
                  <a:cubicBezTo>
                    <a:pt x="338" y="264"/>
                    <a:pt x="342" y="256"/>
                    <a:pt x="345" y="246"/>
                  </a:cubicBezTo>
                  <a:cubicBezTo>
                    <a:pt x="393" y="239"/>
                    <a:pt x="393" y="239"/>
                    <a:pt x="393" y="239"/>
                  </a:cubicBezTo>
                  <a:cubicBezTo>
                    <a:pt x="395" y="239"/>
                    <a:pt x="397" y="238"/>
                    <a:pt x="398" y="236"/>
                  </a:cubicBezTo>
                  <a:cubicBezTo>
                    <a:pt x="400" y="234"/>
                    <a:pt x="400" y="232"/>
                    <a:pt x="400" y="230"/>
                  </a:cubicBezTo>
                  <a:cubicBezTo>
                    <a:pt x="400" y="172"/>
                    <a:pt x="400" y="172"/>
                    <a:pt x="400" y="172"/>
                  </a:cubicBezTo>
                  <a:cubicBezTo>
                    <a:pt x="400" y="170"/>
                    <a:pt x="400" y="168"/>
                    <a:pt x="398" y="166"/>
                  </a:cubicBezTo>
                  <a:close/>
                  <a:moveTo>
                    <a:pt x="247" y="247"/>
                  </a:moveTo>
                  <a:cubicBezTo>
                    <a:pt x="234" y="260"/>
                    <a:pt x="219" y="267"/>
                    <a:pt x="200" y="267"/>
                  </a:cubicBezTo>
                  <a:cubicBezTo>
                    <a:pt x="182" y="267"/>
                    <a:pt x="166" y="260"/>
                    <a:pt x="153" y="247"/>
                  </a:cubicBezTo>
                  <a:cubicBezTo>
                    <a:pt x="140" y="234"/>
                    <a:pt x="133" y="219"/>
                    <a:pt x="133" y="200"/>
                  </a:cubicBezTo>
                  <a:cubicBezTo>
                    <a:pt x="133" y="182"/>
                    <a:pt x="140" y="166"/>
                    <a:pt x="153" y="153"/>
                  </a:cubicBezTo>
                  <a:cubicBezTo>
                    <a:pt x="166" y="140"/>
                    <a:pt x="182" y="133"/>
                    <a:pt x="200" y="133"/>
                  </a:cubicBezTo>
                  <a:cubicBezTo>
                    <a:pt x="219" y="133"/>
                    <a:pt x="234" y="140"/>
                    <a:pt x="247" y="153"/>
                  </a:cubicBezTo>
                  <a:cubicBezTo>
                    <a:pt x="260" y="166"/>
                    <a:pt x="267" y="182"/>
                    <a:pt x="267" y="200"/>
                  </a:cubicBezTo>
                  <a:cubicBezTo>
                    <a:pt x="267" y="219"/>
                    <a:pt x="260" y="234"/>
                    <a:pt x="247" y="247"/>
                  </a:cubicBezTo>
                  <a:close/>
                  <a:moveTo>
                    <a:pt x="247" y="247"/>
                  </a:moveTo>
                  <a:cubicBezTo>
                    <a:pt x="247" y="247"/>
                    <a:pt x="247" y="247"/>
                    <a:pt x="247" y="247"/>
                  </a:cubicBezTo>
                </a:path>
              </a:pathLst>
            </a:custGeom>
            <a:solidFill>
              <a:schemeClr val="accent1"/>
            </a:solidFill>
            <a:ln>
              <a:noFill/>
            </a:ln>
          </p:spPr>
          <p:txBody>
            <a:bodyPr vert="horz" wrap="square" lIns="60960" tIns="30480" rIns="60960" bIns="30480" numCol="1" anchor="t" anchorCtr="0" compatLnSpc="1">
              <a:prstTxWarp prst="textNoShape">
                <a:avLst/>
              </a:prstTxWarp>
            </a:bodyPr>
            <a:lstStyle/>
            <a:p>
              <a:endParaRPr lang="en-US" sz="1200"/>
            </a:p>
          </p:txBody>
        </p:sp>
      </p:grpSp>
      <p:grpSp>
        <p:nvGrpSpPr>
          <p:cNvPr id="5" name="Group 4"/>
          <p:cNvGrpSpPr/>
          <p:nvPr/>
        </p:nvGrpSpPr>
        <p:grpSpPr>
          <a:xfrm>
            <a:off x="914400" y="5031434"/>
            <a:ext cx="717886" cy="699384"/>
            <a:chOff x="914400" y="5031434"/>
            <a:chExt cx="717886" cy="699384"/>
          </a:xfrm>
        </p:grpSpPr>
        <p:sp>
          <p:nvSpPr>
            <p:cNvPr id="28" name="Oval 27"/>
            <p:cNvSpPr/>
            <p:nvPr/>
          </p:nvSpPr>
          <p:spPr>
            <a:xfrm>
              <a:off x="914400" y="5031434"/>
              <a:ext cx="717886" cy="699384"/>
            </a:xfrm>
            <a:prstGeom prst="ellipse">
              <a:avLst/>
            </a:prstGeom>
            <a:no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33"/>
            </a:p>
          </p:txBody>
        </p:sp>
        <p:sp>
          <p:nvSpPr>
            <p:cNvPr id="41" name="Freeform 88"/>
            <p:cNvSpPr>
              <a:spLocks noEditPoints="1"/>
            </p:cNvSpPr>
            <p:nvPr/>
          </p:nvSpPr>
          <p:spPr bwMode="auto">
            <a:xfrm>
              <a:off x="1110152" y="5212075"/>
              <a:ext cx="326383" cy="338103"/>
            </a:xfrm>
            <a:custGeom>
              <a:avLst/>
              <a:gdLst>
                <a:gd name="T0" fmla="*/ 374 w 386"/>
                <a:gd name="T1" fmla="*/ 344 h 400"/>
                <a:gd name="T2" fmla="*/ 243 w 386"/>
                <a:gd name="T3" fmla="*/ 137 h 400"/>
                <a:gd name="T4" fmla="*/ 243 w 386"/>
                <a:gd name="T5" fmla="*/ 33 h 400"/>
                <a:gd name="T6" fmla="*/ 260 w 386"/>
                <a:gd name="T7" fmla="*/ 33 h 400"/>
                <a:gd name="T8" fmla="*/ 272 w 386"/>
                <a:gd name="T9" fmla="*/ 28 h 400"/>
                <a:gd name="T10" fmla="*/ 277 w 386"/>
                <a:gd name="T11" fmla="*/ 17 h 400"/>
                <a:gd name="T12" fmla="*/ 272 w 386"/>
                <a:gd name="T13" fmla="*/ 5 h 400"/>
                <a:gd name="T14" fmla="*/ 260 w 386"/>
                <a:gd name="T15" fmla="*/ 0 h 400"/>
                <a:gd name="T16" fmla="*/ 126 w 386"/>
                <a:gd name="T17" fmla="*/ 0 h 400"/>
                <a:gd name="T18" fmla="*/ 115 w 386"/>
                <a:gd name="T19" fmla="*/ 5 h 400"/>
                <a:gd name="T20" fmla="*/ 110 w 386"/>
                <a:gd name="T21" fmla="*/ 17 h 400"/>
                <a:gd name="T22" fmla="*/ 115 w 386"/>
                <a:gd name="T23" fmla="*/ 28 h 400"/>
                <a:gd name="T24" fmla="*/ 126 w 386"/>
                <a:gd name="T25" fmla="*/ 33 h 400"/>
                <a:gd name="T26" fmla="*/ 143 w 386"/>
                <a:gd name="T27" fmla="*/ 33 h 400"/>
                <a:gd name="T28" fmla="*/ 143 w 386"/>
                <a:gd name="T29" fmla="*/ 137 h 400"/>
                <a:gd name="T30" fmla="*/ 12 w 386"/>
                <a:gd name="T31" fmla="*/ 344 h 400"/>
                <a:gd name="T32" fmla="*/ 6 w 386"/>
                <a:gd name="T33" fmla="*/ 384 h 400"/>
                <a:gd name="T34" fmla="*/ 43 w 386"/>
                <a:gd name="T35" fmla="*/ 400 h 400"/>
                <a:gd name="T36" fmla="*/ 343 w 386"/>
                <a:gd name="T37" fmla="*/ 400 h 400"/>
                <a:gd name="T38" fmla="*/ 380 w 386"/>
                <a:gd name="T39" fmla="*/ 384 h 400"/>
                <a:gd name="T40" fmla="*/ 374 w 386"/>
                <a:gd name="T41" fmla="*/ 344 h 400"/>
                <a:gd name="T42" fmla="*/ 100 w 386"/>
                <a:gd name="T43" fmla="*/ 267 h 400"/>
                <a:gd name="T44" fmla="*/ 171 w 386"/>
                <a:gd name="T45" fmla="*/ 155 h 400"/>
                <a:gd name="T46" fmla="*/ 177 w 386"/>
                <a:gd name="T47" fmla="*/ 147 h 400"/>
                <a:gd name="T48" fmla="*/ 177 w 386"/>
                <a:gd name="T49" fmla="*/ 33 h 400"/>
                <a:gd name="T50" fmla="*/ 210 w 386"/>
                <a:gd name="T51" fmla="*/ 33 h 400"/>
                <a:gd name="T52" fmla="*/ 210 w 386"/>
                <a:gd name="T53" fmla="*/ 147 h 400"/>
                <a:gd name="T54" fmla="*/ 215 w 386"/>
                <a:gd name="T55" fmla="*/ 155 h 400"/>
                <a:gd name="T56" fmla="*/ 286 w 386"/>
                <a:gd name="T57" fmla="*/ 267 h 400"/>
                <a:gd name="T58" fmla="*/ 100 w 386"/>
                <a:gd name="T59" fmla="*/ 267 h 400"/>
                <a:gd name="T60" fmla="*/ 100 w 386"/>
                <a:gd name="T61" fmla="*/ 267 h 400"/>
                <a:gd name="T62" fmla="*/ 100 w 386"/>
                <a:gd name="T63" fmla="*/ 26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6" h="400">
                  <a:moveTo>
                    <a:pt x="374" y="344"/>
                  </a:moveTo>
                  <a:cubicBezTo>
                    <a:pt x="243" y="137"/>
                    <a:pt x="243" y="137"/>
                    <a:pt x="243" y="137"/>
                  </a:cubicBezTo>
                  <a:cubicBezTo>
                    <a:pt x="243" y="33"/>
                    <a:pt x="243" y="33"/>
                    <a:pt x="243" y="33"/>
                  </a:cubicBezTo>
                  <a:cubicBezTo>
                    <a:pt x="260" y="33"/>
                    <a:pt x="260" y="33"/>
                    <a:pt x="260" y="33"/>
                  </a:cubicBezTo>
                  <a:cubicBezTo>
                    <a:pt x="264" y="33"/>
                    <a:pt x="268" y="32"/>
                    <a:pt x="272" y="28"/>
                  </a:cubicBezTo>
                  <a:cubicBezTo>
                    <a:pt x="275" y="25"/>
                    <a:pt x="277" y="21"/>
                    <a:pt x="277" y="17"/>
                  </a:cubicBezTo>
                  <a:cubicBezTo>
                    <a:pt x="277" y="12"/>
                    <a:pt x="275" y="8"/>
                    <a:pt x="272" y="5"/>
                  </a:cubicBezTo>
                  <a:cubicBezTo>
                    <a:pt x="268" y="2"/>
                    <a:pt x="264" y="0"/>
                    <a:pt x="260" y="0"/>
                  </a:cubicBezTo>
                  <a:cubicBezTo>
                    <a:pt x="126" y="0"/>
                    <a:pt x="126" y="0"/>
                    <a:pt x="126" y="0"/>
                  </a:cubicBezTo>
                  <a:cubicBezTo>
                    <a:pt x="122" y="0"/>
                    <a:pt x="118" y="2"/>
                    <a:pt x="115" y="5"/>
                  </a:cubicBezTo>
                  <a:cubicBezTo>
                    <a:pt x="111" y="8"/>
                    <a:pt x="110" y="12"/>
                    <a:pt x="110" y="17"/>
                  </a:cubicBezTo>
                  <a:cubicBezTo>
                    <a:pt x="110" y="21"/>
                    <a:pt x="111" y="25"/>
                    <a:pt x="115" y="28"/>
                  </a:cubicBezTo>
                  <a:cubicBezTo>
                    <a:pt x="118" y="32"/>
                    <a:pt x="122" y="33"/>
                    <a:pt x="126" y="33"/>
                  </a:cubicBezTo>
                  <a:cubicBezTo>
                    <a:pt x="143" y="33"/>
                    <a:pt x="143" y="33"/>
                    <a:pt x="143" y="33"/>
                  </a:cubicBezTo>
                  <a:cubicBezTo>
                    <a:pt x="143" y="137"/>
                    <a:pt x="143" y="137"/>
                    <a:pt x="143" y="137"/>
                  </a:cubicBezTo>
                  <a:cubicBezTo>
                    <a:pt x="12" y="344"/>
                    <a:pt x="12" y="344"/>
                    <a:pt x="12" y="344"/>
                  </a:cubicBezTo>
                  <a:cubicBezTo>
                    <a:pt x="2" y="360"/>
                    <a:pt x="0" y="373"/>
                    <a:pt x="6" y="384"/>
                  </a:cubicBezTo>
                  <a:cubicBezTo>
                    <a:pt x="12" y="395"/>
                    <a:pt x="25" y="400"/>
                    <a:pt x="43" y="400"/>
                  </a:cubicBezTo>
                  <a:cubicBezTo>
                    <a:pt x="343" y="400"/>
                    <a:pt x="343" y="400"/>
                    <a:pt x="343" y="400"/>
                  </a:cubicBezTo>
                  <a:cubicBezTo>
                    <a:pt x="362" y="400"/>
                    <a:pt x="374" y="395"/>
                    <a:pt x="380" y="384"/>
                  </a:cubicBezTo>
                  <a:cubicBezTo>
                    <a:pt x="386" y="373"/>
                    <a:pt x="384" y="360"/>
                    <a:pt x="374" y="344"/>
                  </a:cubicBezTo>
                  <a:close/>
                  <a:moveTo>
                    <a:pt x="100" y="267"/>
                  </a:moveTo>
                  <a:cubicBezTo>
                    <a:pt x="171" y="155"/>
                    <a:pt x="171" y="155"/>
                    <a:pt x="171" y="155"/>
                  </a:cubicBezTo>
                  <a:cubicBezTo>
                    <a:pt x="177" y="147"/>
                    <a:pt x="177" y="147"/>
                    <a:pt x="177" y="147"/>
                  </a:cubicBezTo>
                  <a:cubicBezTo>
                    <a:pt x="177" y="33"/>
                    <a:pt x="177" y="33"/>
                    <a:pt x="177" y="33"/>
                  </a:cubicBezTo>
                  <a:cubicBezTo>
                    <a:pt x="210" y="33"/>
                    <a:pt x="210" y="33"/>
                    <a:pt x="210" y="33"/>
                  </a:cubicBezTo>
                  <a:cubicBezTo>
                    <a:pt x="210" y="147"/>
                    <a:pt x="210" y="147"/>
                    <a:pt x="210" y="147"/>
                  </a:cubicBezTo>
                  <a:cubicBezTo>
                    <a:pt x="215" y="155"/>
                    <a:pt x="215" y="155"/>
                    <a:pt x="215" y="155"/>
                  </a:cubicBezTo>
                  <a:cubicBezTo>
                    <a:pt x="286" y="267"/>
                    <a:pt x="286" y="267"/>
                    <a:pt x="286" y="267"/>
                  </a:cubicBezTo>
                  <a:lnTo>
                    <a:pt x="100" y="267"/>
                  </a:lnTo>
                  <a:close/>
                  <a:moveTo>
                    <a:pt x="100" y="267"/>
                  </a:moveTo>
                  <a:cubicBezTo>
                    <a:pt x="100" y="267"/>
                    <a:pt x="100" y="267"/>
                    <a:pt x="100" y="267"/>
                  </a:cubicBezTo>
                </a:path>
              </a:pathLst>
            </a:custGeom>
            <a:solidFill>
              <a:schemeClr val="accent2"/>
            </a:solidFill>
            <a:ln>
              <a:noFill/>
            </a:ln>
          </p:spPr>
          <p:txBody>
            <a:bodyPr vert="horz" wrap="square" lIns="60960" tIns="30480" rIns="60960" bIns="30480" numCol="1" anchor="t" anchorCtr="0" compatLnSpc="1">
              <a:prstTxWarp prst="textNoShape">
                <a:avLst/>
              </a:prstTxWarp>
            </a:bodyPr>
            <a:lstStyle/>
            <a:p>
              <a:endParaRPr lang="en-US" sz="1200"/>
            </a:p>
          </p:txBody>
        </p:sp>
      </p:grpSp>
      <p:grpSp>
        <p:nvGrpSpPr>
          <p:cNvPr id="4" name="Group 3"/>
          <p:cNvGrpSpPr/>
          <p:nvPr/>
        </p:nvGrpSpPr>
        <p:grpSpPr>
          <a:xfrm>
            <a:off x="6396661" y="3581463"/>
            <a:ext cx="717886" cy="699384"/>
            <a:chOff x="6396661" y="3581463"/>
            <a:chExt cx="717886" cy="699384"/>
          </a:xfrm>
        </p:grpSpPr>
        <p:sp>
          <p:nvSpPr>
            <p:cNvPr id="31" name="Oval 30"/>
            <p:cNvSpPr/>
            <p:nvPr/>
          </p:nvSpPr>
          <p:spPr>
            <a:xfrm>
              <a:off x="6396661" y="3581463"/>
              <a:ext cx="717886" cy="699384"/>
            </a:xfrm>
            <a:prstGeom prst="ellipse">
              <a:avLst/>
            </a:prstGeom>
            <a:no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33"/>
            </a:p>
          </p:txBody>
        </p:sp>
        <p:grpSp>
          <p:nvGrpSpPr>
            <p:cNvPr id="42" name="Group 41"/>
            <p:cNvGrpSpPr/>
            <p:nvPr/>
          </p:nvGrpSpPr>
          <p:grpSpPr>
            <a:xfrm>
              <a:off x="6595878" y="3794021"/>
              <a:ext cx="319451" cy="274267"/>
              <a:chOff x="10610850" y="8362950"/>
              <a:chExt cx="1762126" cy="1512888"/>
            </a:xfrm>
            <a:solidFill>
              <a:schemeClr val="accent4"/>
            </a:solidFill>
          </p:grpSpPr>
          <p:sp>
            <p:nvSpPr>
              <p:cNvPr id="43" name="Freeform 379"/>
              <p:cNvSpPr>
                <a:spLocks noEditPoints="1"/>
              </p:cNvSpPr>
              <p:nvPr/>
            </p:nvSpPr>
            <p:spPr bwMode="auto">
              <a:xfrm>
                <a:off x="10610850" y="9625013"/>
                <a:ext cx="252413" cy="250825"/>
              </a:xfrm>
              <a:custGeom>
                <a:avLst/>
                <a:gdLst>
                  <a:gd name="T0" fmla="*/ 58 w 67"/>
                  <a:gd name="T1" fmla="*/ 0 h 66"/>
                  <a:gd name="T2" fmla="*/ 8 w 67"/>
                  <a:gd name="T3" fmla="*/ 0 h 66"/>
                  <a:gd name="T4" fmla="*/ 2 w 67"/>
                  <a:gd name="T5" fmla="*/ 2 h 66"/>
                  <a:gd name="T6" fmla="*/ 0 w 67"/>
                  <a:gd name="T7" fmla="*/ 8 h 66"/>
                  <a:gd name="T8" fmla="*/ 0 w 67"/>
                  <a:gd name="T9" fmla="*/ 58 h 66"/>
                  <a:gd name="T10" fmla="*/ 2 w 67"/>
                  <a:gd name="T11" fmla="*/ 64 h 66"/>
                  <a:gd name="T12" fmla="*/ 8 w 67"/>
                  <a:gd name="T13" fmla="*/ 66 h 66"/>
                  <a:gd name="T14" fmla="*/ 58 w 67"/>
                  <a:gd name="T15" fmla="*/ 66 h 66"/>
                  <a:gd name="T16" fmla="*/ 64 w 67"/>
                  <a:gd name="T17" fmla="*/ 64 h 66"/>
                  <a:gd name="T18" fmla="*/ 67 w 67"/>
                  <a:gd name="T19" fmla="*/ 58 h 66"/>
                  <a:gd name="T20" fmla="*/ 67 w 67"/>
                  <a:gd name="T21" fmla="*/ 8 h 66"/>
                  <a:gd name="T22" fmla="*/ 64 w 67"/>
                  <a:gd name="T23" fmla="*/ 2 h 66"/>
                  <a:gd name="T24" fmla="*/ 58 w 67"/>
                  <a:gd name="T25" fmla="*/ 0 h 66"/>
                  <a:gd name="T26" fmla="*/ 58 w 67"/>
                  <a:gd name="T27" fmla="*/ 0 h 66"/>
                  <a:gd name="T28" fmla="*/ 58 w 67"/>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66">
                    <a:moveTo>
                      <a:pt x="58" y="0"/>
                    </a:moveTo>
                    <a:cubicBezTo>
                      <a:pt x="8" y="0"/>
                      <a:pt x="8" y="0"/>
                      <a:pt x="8" y="0"/>
                    </a:cubicBezTo>
                    <a:cubicBezTo>
                      <a:pt x="6" y="0"/>
                      <a:pt x="4" y="0"/>
                      <a:pt x="2" y="2"/>
                    </a:cubicBezTo>
                    <a:cubicBezTo>
                      <a:pt x="1" y="4"/>
                      <a:pt x="0" y="6"/>
                      <a:pt x="0" y="8"/>
                    </a:cubicBezTo>
                    <a:cubicBezTo>
                      <a:pt x="0" y="58"/>
                      <a:pt x="0" y="58"/>
                      <a:pt x="0" y="58"/>
                    </a:cubicBezTo>
                    <a:cubicBezTo>
                      <a:pt x="0" y="61"/>
                      <a:pt x="1" y="63"/>
                      <a:pt x="2" y="64"/>
                    </a:cubicBezTo>
                    <a:cubicBezTo>
                      <a:pt x="4" y="66"/>
                      <a:pt x="6" y="66"/>
                      <a:pt x="8" y="66"/>
                    </a:cubicBezTo>
                    <a:cubicBezTo>
                      <a:pt x="58" y="66"/>
                      <a:pt x="58" y="66"/>
                      <a:pt x="58" y="66"/>
                    </a:cubicBezTo>
                    <a:cubicBezTo>
                      <a:pt x="61" y="66"/>
                      <a:pt x="63" y="66"/>
                      <a:pt x="64" y="64"/>
                    </a:cubicBezTo>
                    <a:cubicBezTo>
                      <a:pt x="66" y="63"/>
                      <a:pt x="67" y="61"/>
                      <a:pt x="67" y="58"/>
                    </a:cubicBezTo>
                    <a:cubicBezTo>
                      <a:pt x="67" y="8"/>
                      <a:pt x="67" y="8"/>
                      <a:pt x="67" y="8"/>
                    </a:cubicBezTo>
                    <a:cubicBezTo>
                      <a:pt x="67" y="6"/>
                      <a:pt x="66" y="4"/>
                      <a:pt x="64" y="2"/>
                    </a:cubicBezTo>
                    <a:cubicBezTo>
                      <a:pt x="63" y="0"/>
                      <a:pt x="61" y="0"/>
                      <a:pt x="58" y="0"/>
                    </a:cubicBezTo>
                    <a:close/>
                    <a:moveTo>
                      <a:pt x="58" y="0"/>
                    </a:moveTo>
                    <a:cubicBezTo>
                      <a:pt x="58" y="0"/>
                      <a:pt x="58" y="0"/>
                      <a:pt x="5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endParaRPr lang="en-US" sz="1200"/>
              </a:p>
            </p:txBody>
          </p:sp>
          <p:sp>
            <p:nvSpPr>
              <p:cNvPr id="44" name="Freeform 380"/>
              <p:cNvSpPr>
                <a:spLocks noEditPoints="1"/>
              </p:cNvSpPr>
              <p:nvPr/>
            </p:nvSpPr>
            <p:spPr bwMode="auto">
              <a:xfrm>
                <a:off x="11364913" y="9247188"/>
                <a:ext cx="254000" cy="628650"/>
              </a:xfrm>
              <a:custGeom>
                <a:avLst/>
                <a:gdLst>
                  <a:gd name="T0" fmla="*/ 59 w 67"/>
                  <a:gd name="T1" fmla="*/ 0 h 166"/>
                  <a:gd name="T2" fmla="*/ 9 w 67"/>
                  <a:gd name="T3" fmla="*/ 0 h 166"/>
                  <a:gd name="T4" fmla="*/ 3 w 67"/>
                  <a:gd name="T5" fmla="*/ 2 h 166"/>
                  <a:gd name="T6" fmla="*/ 0 w 67"/>
                  <a:gd name="T7" fmla="*/ 8 h 166"/>
                  <a:gd name="T8" fmla="*/ 0 w 67"/>
                  <a:gd name="T9" fmla="*/ 158 h 166"/>
                  <a:gd name="T10" fmla="*/ 3 w 67"/>
                  <a:gd name="T11" fmla="*/ 164 h 166"/>
                  <a:gd name="T12" fmla="*/ 9 w 67"/>
                  <a:gd name="T13" fmla="*/ 166 h 166"/>
                  <a:gd name="T14" fmla="*/ 59 w 67"/>
                  <a:gd name="T15" fmla="*/ 166 h 166"/>
                  <a:gd name="T16" fmla="*/ 65 w 67"/>
                  <a:gd name="T17" fmla="*/ 164 h 166"/>
                  <a:gd name="T18" fmla="*/ 67 w 67"/>
                  <a:gd name="T19" fmla="*/ 158 h 166"/>
                  <a:gd name="T20" fmla="*/ 67 w 67"/>
                  <a:gd name="T21" fmla="*/ 8 h 166"/>
                  <a:gd name="T22" fmla="*/ 65 w 67"/>
                  <a:gd name="T23" fmla="*/ 2 h 166"/>
                  <a:gd name="T24" fmla="*/ 59 w 67"/>
                  <a:gd name="T25" fmla="*/ 0 h 166"/>
                  <a:gd name="T26" fmla="*/ 59 w 67"/>
                  <a:gd name="T27" fmla="*/ 0 h 166"/>
                  <a:gd name="T28" fmla="*/ 59 w 67"/>
                  <a:gd name="T2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166">
                    <a:moveTo>
                      <a:pt x="59" y="0"/>
                    </a:moveTo>
                    <a:cubicBezTo>
                      <a:pt x="9" y="0"/>
                      <a:pt x="9" y="0"/>
                      <a:pt x="9" y="0"/>
                    </a:cubicBezTo>
                    <a:cubicBezTo>
                      <a:pt x="6" y="0"/>
                      <a:pt x="4" y="0"/>
                      <a:pt x="3" y="2"/>
                    </a:cubicBezTo>
                    <a:cubicBezTo>
                      <a:pt x="1" y="3"/>
                      <a:pt x="0" y="5"/>
                      <a:pt x="0" y="8"/>
                    </a:cubicBezTo>
                    <a:cubicBezTo>
                      <a:pt x="0" y="158"/>
                      <a:pt x="0" y="158"/>
                      <a:pt x="0" y="158"/>
                    </a:cubicBezTo>
                    <a:cubicBezTo>
                      <a:pt x="0" y="161"/>
                      <a:pt x="1" y="163"/>
                      <a:pt x="3" y="164"/>
                    </a:cubicBezTo>
                    <a:cubicBezTo>
                      <a:pt x="4" y="166"/>
                      <a:pt x="6" y="166"/>
                      <a:pt x="9" y="166"/>
                    </a:cubicBezTo>
                    <a:cubicBezTo>
                      <a:pt x="59" y="166"/>
                      <a:pt x="59" y="166"/>
                      <a:pt x="59" y="166"/>
                    </a:cubicBezTo>
                    <a:cubicBezTo>
                      <a:pt x="61" y="166"/>
                      <a:pt x="63" y="166"/>
                      <a:pt x="65" y="164"/>
                    </a:cubicBezTo>
                    <a:cubicBezTo>
                      <a:pt x="66" y="163"/>
                      <a:pt x="67" y="161"/>
                      <a:pt x="67" y="158"/>
                    </a:cubicBezTo>
                    <a:cubicBezTo>
                      <a:pt x="67" y="8"/>
                      <a:pt x="67" y="8"/>
                      <a:pt x="67" y="8"/>
                    </a:cubicBezTo>
                    <a:cubicBezTo>
                      <a:pt x="67" y="5"/>
                      <a:pt x="66" y="3"/>
                      <a:pt x="65" y="2"/>
                    </a:cubicBezTo>
                    <a:cubicBezTo>
                      <a:pt x="63" y="0"/>
                      <a:pt x="61" y="0"/>
                      <a:pt x="59" y="0"/>
                    </a:cubicBezTo>
                    <a:close/>
                    <a:moveTo>
                      <a:pt x="59" y="0"/>
                    </a:moveTo>
                    <a:cubicBezTo>
                      <a:pt x="59" y="0"/>
                      <a:pt x="59" y="0"/>
                      <a:pt x="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endParaRPr lang="en-US" sz="1200"/>
              </a:p>
            </p:txBody>
          </p:sp>
          <p:sp>
            <p:nvSpPr>
              <p:cNvPr id="45" name="Freeform 381"/>
              <p:cNvSpPr>
                <a:spLocks noEditPoints="1"/>
              </p:cNvSpPr>
              <p:nvPr/>
            </p:nvSpPr>
            <p:spPr bwMode="auto">
              <a:xfrm>
                <a:off x="10987088" y="9496425"/>
                <a:ext cx="254000" cy="379413"/>
              </a:xfrm>
              <a:custGeom>
                <a:avLst/>
                <a:gdLst>
                  <a:gd name="T0" fmla="*/ 59 w 67"/>
                  <a:gd name="T1" fmla="*/ 0 h 100"/>
                  <a:gd name="T2" fmla="*/ 8 w 67"/>
                  <a:gd name="T3" fmla="*/ 0 h 100"/>
                  <a:gd name="T4" fmla="*/ 2 w 67"/>
                  <a:gd name="T5" fmla="*/ 3 h 100"/>
                  <a:gd name="T6" fmla="*/ 0 w 67"/>
                  <a:gd name="T7" fmla="*/ 9 h 100"/>
                  <a:gd name="T8" fmla="*/ 0 w 67"/>
                  <a:gd name="T9" fmla="*/ 92 h 100"/>
                  <a:gd name="T10" fmla="*/ 2 w 67"/>
                  <a:gd name="T11" fmla="*/ 98 h 100"/>
                  <a:gd name="T12" fmla="*/ 8 w 67"/>
                  <a:gd name="T13" fmla="*/ 100 h 100"/>
                  <a:gd name="T14" fmla="*/ 59 w 67"/>
                  <a:gd name="T15" fmla="*/ 100 h 100"/>
                  <a:gd name="T16" fmla="*/ 65 w 67"/>
                  <a:gd name="T17" fmla="*/ 98 h 100"/>
                  <a:gd name="T18" fmla="*/ 67 w 67"/>
                  <a:gd name="T19" fmla="*/ 92 h 100"/>
                  <a:gd name="T20" fmla="*/ 67 w 67"/>
                  <a:gd name="T21" fmla="*/ 9 h 100"/>
                  <a:gd name="T22" fmla="*/ 65 w 67"/>
                  <a:gd name="T23" fmla="*/ 3 h 100"/>
                  <a:gd name="T24" fmla="*/ 59 w 67"/>
                  <a:gd name="T25" fmla="*/ 0 h 100"/>
                  <a:gd name="T26" fmla="*/ 59 w 67"/>
                  <a:gd name="T27" fmla="*/ 0 h 100"/>
                  <a:gd name="T28" fmla="*/ 59 w 67"/>
                  <a:gd name="T2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100">
                    <a:moveTo>
                      <a:pt x="59" y="0"/>
                    </a:moveTo>
                    <a:cubicBezTo>
                      <a:pt x="8" y="0"/>
                      <a:pt x="8" y="0"/>
                      <a:pt x="8" y="0"/>
                    </a:cubicBezTo>
                    <a:cubicBezTo>
                      <a:pt x="6" y="0"/>
                      <a:pt x="4" y="1"/>
                      <a:pt x="2" y="3"/>
                    </a:cubicBezTo>
                    <a:cubicBezTo>
                      <a:pt x="1" y="4"/>
                      <a:pt x="0" y="6"/>
                      <a:pt x="0" y="9"/>
                    </a:cubicBezTo>
                    <a:cubicBezTo>
                      <a:pt x="0" y="92"/>
                      <a:pt x="0" y="92"/>
                      <a:pt x="0" y="92"/>
                    </a:cubicBezTo>
                    <a:cubicBezTo>
                      <a:pt x="0" y="95"/>
                      <a:pt x="1" y="97"/>
                      <a:pt x="2" y="98"/>
                    </a:cubicBezTo>
                    <a:cubicBezTo>
                      <a:pt x="4" y="100"/>
                      <a:pt x="6" y="100"/>
                      <a:pt x="8" y="100"/>
                    </a:cubicBezTo>
                    <a:cubicBezTo>
                      <a:pt x="59" y="100"/>
                      <a:pt x="59" y="100"/>
                      <a:pt x="59" y="100"/>
                    </a:cubicBezTo>
                    <a:cubicBezTo>
                      <a:pt x="61" y="100"/>
                      <a:pt x="63" y="100"/>
                      <a:pt x="65" y="98"/>
                    </a:cubicBezTo>
                    <a:cubicBezTo>
                      <a:pt x="66" y="97"/>
                      <a:pt x="67" y="95"/>
                      <a:pt x="67" y="92"/>
                    </a:cubicBezTo>
                    <a:cubicBezTo>
                      <a:pt x="67" y="9"/>
                      <a:pt x="67" y="9"/>
                      <a:pt x="67" y="9"/>
                    </a:cubicBezTo>
                    <a:cubicBezTo>
                      <a:pt x="67" y="6"/>
                      <a:pt x="66" y="4"/>
                      <a:pt x="65" y="3"/>
                    </a:cubicBezTo>
                    <a:cubicBezTo>
                      <a:pt x="63" y="1"/>
                      <a:pt x="61" y="0"/>
                      <a:pt x="59" y="0"/>
                    </a:cubicBezTo>
                    <a:close/>
                    <a:moveTo>
                      <a:pt x="59" y="0"/>
                    </a:moveTo>
                    <a:cubicBezTo>
                      <a:pt x="59" y="0"/>
                      <a:pt x="59" y="0"/>
                      <a:pt x="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endParaRPr lang="en-US" sz="1200"/>
              </a:p>
            </p:txBody>
          </p:sp>
          <p:sp>
            <p:nvSpPr>
              <p:cNvPr id="46" name="Freeform 382"/>
              <p:cNvSpPr>
                <a:spLocks noEditPoints="1"/>
              </p:cNvSpPr>
              <p:nvPr/>
            </p:nvSpPr>
            <p:spPr bwMode="auto">
              <a:xfrm>
                <a:off x="11742738" y="8866188"/>
                <a:ext cx="252413" cy="1009650"/>
              </a:xfrm>
              <a:custGeom>
                <a:avLst/>
                <a:gdLst>
                  <a:gd name="T0" fmla="*/ 59 w 67"/>
                  <a:gd name="T1" fmla="*/ 0 h 267"/>
                  <a:gd name="T2" fmla="*/ 9 w 67"/>
                  <a:gd name="T3" fmla="*/ 0 h 267"/>
                  <a:gd name="T4" fmla="*/ 3 w 67"/>
                  <a:gd name="T5" fmla="*/ 3 h 267"/>
                  <a:gd name="T6" fmla="*/ 0 w 67"/>
                  <a:gd name="T7" fmla="*/ 9 h 267"/>
                  <a:gd name="T8" fmla="*/ 0 w 67"/>
                  <a:gd name="T9" fmla="*/ 259 h 267"/>
                  <a:gd name="T10" fmla="*/ 3 w 67"/>
                  <a:gd name="T11" fmla="*/ 265 h 267"/>
                  <a:gd name="T12" fmla="*/ 9 w 67"/>
                  <a:gd name="T13" fmla="*/ 267 h 267"/>
                  <a:gd name="T14" fmla="*/ 59 w 67"/>
                  <a:gd name="T15" fmla="*/ 267 h 267"/>
                  <a:gd name="T16" fmla="*/ 65 w 67"/>
                  <a:gd name="T17" fmla="*/ 265 h 267"/>
                  <a:gd name="T18" fmla="*/ 67 w 67"/>
                  <a:gd name="T19" fmla="*/ 259 h 267"/>
                  <a:gd name="T20" fmla="*/ 67 w 67"/>
                  <a:gd name="T21" fmla="*/ 9 h 267"/>
                  <a:gd name="T22" fmla="*/ 65 w 67"/>
                  <a:gd name="T23" fmla="*/ 3 h 267"/>
                  <a:gd name="T24" fmla="*/ 59 w 67"/>
                  <a:gd name="T25" fmla="*/ 0 h 267"/>
                  <a:gd name="T26" fmla="*/ 59 w 67"/>
                  <a:gd name="T27" fmla="*/ 0 h 267"/>
                  <a:gd name="T28" fmla="*/ 59 w 67"/>
                  <a:gd name="T29"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267">
                    <a:moveTo>
                      <a:pt x="59" y="0"/>
                    </a:moveTo>
                    <a:cubicBezTo>
                      <a:pt x="9" y="0"/>
                      <a:pt x="9" y="0"/>
                      <a:pt x="9" y="0"/>
                    </a:cubicBezTo>
                    <a:cubicBezTo>
                      <a:pt x="6" y="0"/>
                      <a:pt x="4" y="1"/>
                      <a:pt x="3" y="3"/>
                    </a:cubicBezTo>
                    <a:cubicBezTo>
                      <a:pt x="1" y="4"/>
                      <a:pt x="0" y="6"/>
                      <a:pt x="0" y="9"/>
                    </a:cubicBezTo>
                    <a:cubicBezTo>
                      <a:pt x="0" y="259"/>
                      <a:pt x="0" y="259"/>
                      <a:pt x="0" y="259"/>
                    </a:cubicBezTo>
                    <a:cubicBezTo>
                      <a:pt x="0" y="262"/>
                      <a:pt x="1" y="264"/>
                      <a:pt x="3" y="265"/>
                    </a:cubicBezTo>
                    <a:cubicBezTo>
                      <a:pt x="4" y="267"/>
                      <a:pt x="6" y="267"/>
                      <a:pt x="9" y="267"/>
                    </a:cubicBezTo>
                    <a:cubicBezTo>
                      <a:pt x="59" y="267"/>
                      <a:pt x="59" y="267"/>
                      <a:pt x="59" y="267"/>
                    </a:cubicBezTo>
                    <a:cubicBezTo>
                      <a:pt x="61" y="267"/>
                      <a:pt x="63" y="267"/>
                      <a:pt x="65" y="265"/>
                    </a:cubicBezTo>
                    <a:cubicBezTo>
                      <a:pt x="66" y="264"/>
                      <a:pt x="67" y="262"/>
                      <a:pt x="67" y="259"/>
                    </a:cubicBezTo>
                    <a:cubicBezTo>
                      <a:pt x="67" y="9"/>
                      <a:pt x="67" y="9"/>
                      <a:pt x="67" y="9"/>
                    </a:cubicBezTo>
                    <a:cubicBezTo>
                      <a:pt x="67" y="6"/>
                      <a:pt x="66" y="4"/>
                      <a:pt x="65" y="3"/>
                    </a:cubicBezTo>
                    <a:cubicBezTo>
                      <a:pt x="63" y="1"/>
                      <a:pt x="61" y="0"/>
                      <a:pt x="59" y="0"/>
                    </a:cubicBezTo>
                    <a:close/>
                    <a:moveTo>
                      <a:pt x="59" y="0"/>
                    </a:moveTo>
                    <a:cubicBezTo>
                      <a:pt x="59" y="0"/>
                      <a:pt x="59" y="0"/>
                      <a:pt x="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endParaRPr lang="en-US" sz="1200"/>
              </a:p>
            </p:txBody>
          </p:sp>
          <p:sp>
            <p:nvSpPr>
              <p:cNvPr id="47" name="Freeform 383"/>
              <p:cNvSpPr>
                <a:spLocks noEditPoints="1"/>
              </p:cNvSpPr>
              <p:nvPr/>
            </p:nvSpPr>
            <p:spPr bwMode="auto">
              <a:xfrm>
                <a:off x="12120563" y="8362950"/>
                <a:ext cx="252413" cy="1512888"/>
              </a:xfrm>
              <a:custGeom>
                <a:avLst/>
                <a:gdLst>
                  <a:gd name="T0" fmla="*/ 65 w 67"/>
                  <a:gd name="T1" fmla="*/ 2 h 400"/>
                  <a:gd name="T2" fmla="*/ 59 w 67"/>
                  <a:gd name="T3" fmla="*/ 0 h 400"/>
                  <a:gd name="T4" fmla="*/ 9 w 67"/>
                  <a:gd name="T5" fmla="*/ 0 h 400"/>
                  <a:gd name="T6" fmla="*/ 3 w 67"/>
                  <a:gd name="T7" fmla="*/ 2 h 400"/>
                  <a:gd name="T8" fmla="*/ 0 w 67"/>
                  <a:gd name="T9" fmla="*/ 8 h 400"/>
                  <a:gd name="T10" fmla="*/ 0 w 67"/>
                  <a:gd name="T11" fmla="*/ 392 h 400"/>
                  <a:gd name="T12" fmla="*/ 3 w 67"/>
                  <a:gd name="T13" fmla="*/ 398 h 400"/>
                  <a:gd name="T14" fmla="*/ 9 w 67"/>
                  <a:gd name="T15" fmla="*/ 400 h 400"/>
                  <a:gd name="T16" fmla="*/ 59 w 67"/>
                  <a:gd name="T17" fmla="*/ 400 h 400"/>
                  <a:gd name="T18" fmla="*/ 65 w 67"/>
                  <a:gd name="T19" fmla="*/ 398 h 400"/>
                  <a:gd name="T20" fmla="*/ 67 w 67"/>
                  <a:gd name="T21" fmla="*/ 392 h 400"/>
                  <a:gd name="T22" fmla="*/ 67 w 67"/>
                  <a:gd name="T23" fmla="*/ 8 h 400"/>
                  <a:gd name="T24" fmla="*/ 65 w 67"/>
                  <a:gd name="T25" fmla="*/ 2 h 400"/>
                  <a:gd name="T26" fmla="*/ 65 w 67"/>
                  <a:gd name="T27" fmla="*/ 2 h 400"/>
                  <a:gd name="T28" fmla="*/ 65 w 67"/>
                  <a:gd name="T29" fmla="*/ 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400">
                    <a:moveTo>
                      <a:pt x="65" y="2"/>
                    </a:moveTo>
                    <a:cubicBezTo>
                      <a:pt x="63" y="1"/>
                      <a:pt x="61" y="0"/>
                      <a:pt x="59" y="0"/>
                    </a:cubicBezTo>
                    <a:cubicBezTo>
                      <a:pt x="9" y="0"/>
                      <a:pt x="9" y="0"/>
                      <a:pt x="9" y="0"/>
                    </a:cubicBezTo>
                    <a:cubicBezTo>
                      <a:pt x="6" y="0"/>
                      <a:pt x="4" y="1"/>
                      <a:pt x="3" y="2"/>
                    </a:cubicBezTo>
                    <a:cubicBezTo>
                      <a:pt x="1" y="4"/>
                      <a:pt x="0" y="6"/>
                      <a:pt x="0" y="8"/>
                    </a:cubicBezTo>
                    <a:cubicBezTo>
                      <a:pt x="0" y="392"/>
                      <a:pt x="0" y="392"/>
                      <a:pt x="0" y="392"/>
                    </a:cubicBezTo>
                    <a:cubicBezTo>
                      <a:pt x="0" y="395"/>
                      <a:pt x="1" y="397"/>
                      <a:pt x="3" y="398"/>
                    </a:cubicBezTo>
                    <a:cubicBezTo>
                      <a:pt x="4" y="400"/>
                      <a:pt x="6" y="400"/>
                      <a:pt x="9" y="400"/>
                    </a:cubicBezTo>
                    <a:cubicBezTo>
                      <a:pt x="59" y="400"/>
                      <a:pt x="59" y="400"/>
                      <a:pt x="59" y="400"/>
                    </a:cubicBezTo>
                    <a:cubicBezTo>
                      <a:pt x="61" y="400"/>
                      <a:pt x="63" y="400"/>
                      <a:pt x="65" y="398"/>
                    </a:cubicBezTo>
                    <a:cubicBezTo>
                      <a:pt x="66" y="397"/>
                      <a:pt x="67" y="395"/>
                      <a:pt x="67" y="392"/>
                    </a:cubicBezTo>
                    <a:cubicBezTo>
                      <a:pt x="67" y="8"/>
                      <a:pt x="67" y="8"/>
                      <a:pt x="67" y="8"/>
                    </a:cubicBezTo>
                    <a:cubicBezTo>
                      <a:pt x="67" y="6"/>
                      <a:pt x="66" y="4"/>
                      <a:pt x="65" y="2"/>
                    </a:cubicBezTo>
                    <a:close/>
                    <a:moveTo>
                      <a:pt x="65" y="2"/>
                    </a:moveTo>
                    <a:cubicBezTo>
                      <a:pt x="65" y="2"/>
                      <a:pt x="65" y="2"/>
                      <a:pt x="6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endParaRPr lang="en-US" sz="1200"/>
              </a:p>
            </p:txBody>
          </p:sp>
        </p:grpSp>
      </p:grpSp>
      <p:grpSp>
        <p:nvGrpSpPr>
          <p:cNvPr id="6" name="Group 5"/>
          <p:cNvGrpSpPr/>
          <p:nvPr/>
        </p:nvGrpSpPr>
        <p:grpSpPr>
          <a:xfrm>
            <a:off x="6396661" y="5031434"/>
            <a:ext cx="717886" cy="699384"/>
            <a:chOff x="6396661" y="5031434"/>
            <a:chExt cx="717886" cy="699384"/>
          </a:xfrm>
        </p:grpSpPr>
        <p:sp>
          <p:nvSpPr>
            <p:cNvPr id="30" name="Oval 29"/>
            <p:cNvSpPr/>
            <p:nvPr/>
          </p:nvSpPr>
          <p:spPr>
            <a:xfrm>
              <a:off x="6396661" y="5031434"/>
              <a:ext cx="717886" cy="699384"/>
            </a:xfrm>
            <a:prstGeom prst="ellipse">
              <a:avLst/>
            </a:prstGeom>
            <a:no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33"/>
            </a:p>
          </p:txBody>
        </p:sp>
        <p:grpSp>
          <p:nvGrpSpPr>
            <p:cNvPr id="48" name="Group 47"/>
            <p:cNvGrpSpPr/>
            <p:nvPr/>
          </p:nvGrpSpPr>
          <p:grpSpPr>
            <a:xfrm>
              <a:off x="6625319" y="5250842"/>
              <a:ext cx="260569" cy="260569"/>
              <a:chOff x="13668375" y="8128000"/>
              <a:chExt cx="1492251" cy="1492251"/>
            </a:xfrm>
            <a:solidFill>
              <a:schemeClr val="accent5"/>
            </a:solidFill>
          </p:grpSpPr>
          <p:sp>
            <p:nvSpPr>
              <p:cNvPr id="49" name="Freeform 358"/>
              <p:cNvSpPr>
                <a:spLocks noEditPoints="1"/>
              </p:cNvSpPr>
              <p:nvPr/>
            </p:nvSpPr>
            <p:spPr bwMode="auto">
              <a:xfrm>
                <a:off x="13668375" y="8393113"/>
                <a:ext cx="1228725" cy="1227138"/>
              </a:xfrm>
              <a:custGeom>
                <a:avLst/>
                <a:gdLst>
                  <a:gd name="T0" fmla="*/ 0 w 325"/>
                  <a:gd name="T1" fmla="*/ 217 h 325"/>
                  <a:gd name="T2" fmla="*/ 0 w 325"/>
                  <a:gd name="T3" fmla="*/ 325 h 325"/>
                  <a:gd name="T4" fmla="*/ 108 w 325"/>
                  <a:gd name="T5" fmla="*/ 325 h 325"/>
                  <a:gd name="T6" fmla="*/ 325 w 325"/>
                  <a:gd name="T7" fmla="*/ 108 h 325"/>
                  <a:gd name="T8" fmla="*/ 217 w 325"/>
                  <a:gd name="T9" fmla="*/ 0 h 325"/>
                  <a:gd name="T10" fmla="*/ 0 w 325"/>
                  <a:gd name="T11" fmla="*/ 217 h 325"/>
                  <a:gd name="T12" fmla="*/ 95 w 325"/>
                  <a:gd name="T13" fmla="*/ 292 h 325"/>
                  <a:gd name="T14" fmla="*/ 67 w 325"/>
                  <a:gd name="T15" fmla="*/ 292 h 325"/>
                  <a:gd name="T16" fmla="*/ 67 w 325"/>
                  <a:gd name="T17" fmla="*/ 258 h 325"/>
                  <a:gd name="T18" fmla="*/ 33 w 325"/>
                  <a:gd name="T19" fmla="*/ 258 h 325"/>
                  <a:gd name="T20" fmla="*/ 33 w 325"/>
                  <a:gd name="T21" fmla="*/ 230 h 325"/>
                  <a:gd name="T22" fmla="*/ 57 w 325"/>
                  <a:gd name="T23" fmla="*/ 207 h 325"/>
                  <a:gd name="T24" fmla="*/ 118 w 325"/>
                  <a:gd name="T25" fmla="*/ 268 h 325"/>
                  <a:gd name="T26" fmla="*/ 95 w 325"/>
                  <a:gd name="T27" fmla="*/ 292 h 325"/>
                  <a:gd name="T28" fmla="*/ 225 w 325"/>
                  <a:gd name="T29" fmla="*/ 44 h 325"/>
                  <a:gd name="T30" fmla="*/ 231 w 325"/>
                  <a:gd name="T31" fmla="*/ 50 h 325"/>
                  <a:gd name="T32" fmla="*/ 229 w 325"/>
                  <a:gd name="T33" fmla="*/ 54 h 325"/>
                  <a:gd name="T34" fmla="*/ 88 w 325"/>
                  <a:gd name="T35" fmla="*/ 195 h 325"/>
                  <a:gd name="T36" fmla="*/ 83 w 325"/>
                  <a:gd name="T37" fmla="*/ 197 h 325"/>
                  <a:gd name="T38" fmla="*/ 78 w 325"/>
                  <a:gd name="T39" fmla="*/ 191 h 325"/>
                  <a:gd name="T40" fmla="*/ 80 w 325"/>
                  <a:gd name="T41" fmla="*/ 187 h 325"/>
                  <a:gd name="T42" fmla="*/ 221 w 325"/>
                  <a:gd name="T43" fmla="*/ 46 h 325"/>
                  <a:gd name="T44" fmla="*/ 225 w 325"/>
                  <a:gd name="T45" fmla="*/ 44 h 325"/>
                  <a:gd name="T46" fmla="*/ 225 w 325"/>
                  <a:gd name="T47" fmla="*/ 44 h 325"/>
                  <a:gd name="T48" fmla="*/ 225 w 325"/>
                  <a:gd name="T49" fmla="*/ 44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5" h="325">
                    <a:moveTo>
                      <a:pt x="0" y="217"/>
                    </a:moveTo>
                    <a:cubicBezTo>
                      <a:pt x="0" y="325"/>
                      <a:pt x="0" y="325"/>
                      <a:pt x="0" y="325"/>
                    </a:cubicBezTo>
                    <a:cubicBezTo>
                      <a:pt x="108" y="325"/>
                      <a:pt x="108" y="325"/>
                      <a:pt x="108" y="325"/>
                    </a:cubicBezTo>
                    <a:cubicBezTo>
                      <a:pt x="325" y="108"/>
                      <a:pt x="325" y="108"/>
                      <a:pt x="325" y="108"/>
                    </a:cubicBezTo>
                    <a:cubicBezTo>
                      <a:pt x="217" y="0"/>
                      <a:pt x="217" y="0"/>
                      <a:pt x="217" y="0"/>
                    </a:cubicBezTo>
                    <a:lnTo>
                      <a:pt x="0" y="217"/>
                    </a:lnTo>
                    <a:close/>
                    <a:moveTo>
                      <a:pt x="95" y="292"/>
                    </a:moveTo>
                    <a:cubicBezTo>
                      <a:pt x="67" y="292"/>
                      <a:pt x="67" y="292"/>
                      <a:pt x="67" y="292"/>
                    </a:cubicBezTo>
                    <a:cubicBezTo>
                      <a:pt x="67" y="258"/>
                      <a:pt x="67" y="258"/>
                      <a:pt x="67" y="258"/>
                    </a:cubicBezTo>
                    <a:cubicBezTo>
                      <a:pt x="33" y="258"/>
                      <a:pt x="33" y="258"/>
                      <a:pt x="33" y="258"/>
                    </a:cubicBezTo>
                    <a:cubicBezTo>
                      <a:pt x="33" y="230"/>
                      <a:pt x="33" y="230"/>
                      <a:pt x="33" y="230"/>
                    </a:cubicBezTo>
                    <a:cubicBezTo>
                      <a:pt x="57" y="207"/>
                      <a:pt x="57" y="207"/>
                      <a:pt x="57" y="207"/>
                    </a:cubicBezTo>
                    <a:cubicBezTo>
                      <a:pt x="118" y="268"/>
                      <a:pt x="118" y="268"/>
                      <a:pt x="118" y="268"/>
                    </a:cubicBezTo>
                    <a:lnTo>
                      <a:pt x="95" y="292"/>
                    </a:lnTo>
                    <a:close/>
                    <a:moveTo>
                      <a:pt x="225" y="44"/>
                    </a:moveTo>
                    <a:cubicBezTo>
                      <a:pt x="229" y="44"/>
                      <a:pt x="231" y="46"/>
                      <a:pt x="231" y="50"/>
                    </a:cubicBezTo>
                    <a:cubicBezTo>
                      <a:pt x="231" y="51"/>
                      <a:pt x="230" y="53"/>
                      <a:pt x="229" y="54"/>
                    </a:cubicBezTo>
                    <a:cubicBezTo>
                      <a:pt x="88" y="195"/>
                      <a:pt x="88" y="195"/>
                      <a:pt x="88" y="195"/>
                    </a:cubicBezTo>
                    <a:cubicBezTo>
                      <a:pt x="87" y="197"/>
                      <a:pt x="85" y="197"/>
                      <a:pt x="83" y="197"/>
                    </a:cubicBezTo>
                    <a:cubicBezTo>
                      <a:pt x="80" y="197"/>
                      <a:pt x="78" y="195"/>
                      <a:pt x="78" y="191"/>
                    </a:cubicBezTo>
                    <a:cubicBezTo>
                      <a:pt x="78" y="190"/>
                      <a:pt x="78" y="188"/>
                      <a:pt x="80" y="187"/>
                    </a:cubicBezTo>
                    <a:cubicBezTo>
                      <a:pt x="221" y="46"/>
                      <a:pt x="221" y="46"/>
                      <a:pt x="221" y="46"/>
                    </a:cubicBezTo>
                    <a:cubicBezTo>
                      <a:pt x="222" y="45"/>
                      <a:pt x="224" y="44"/>
                      <a:pt x="225" y="44"/>
                    </a:cubicBezTo>
                    <a:close/>
                    <a:moveTo>
                      <a:pt x="225" y="44"/>
                    </a:moveTo>
                    <a:cubicBezTo>
                      <a:pt x="225" y="44"/>
                      <a:pt x="225" y="44"/>
                      <a:pt x="225" y="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endParaRPr lang="en-US" sz="1200"/>
              </a:p>
            </p:txBody>
          </p:sp>
          <p:sp>
            <p:nvSpPr>
              <p:cNvPr id="50" name="Freeform 359"/>
              <p:cNvSpPr>
                <a:spLocks noEditPoints="1"/>
              </p:cNvSpPr>
              <p:nvPr/>
            </p:nvSpPr>
            <p:spPr bwMode="auto">
              <a:xfrm>
                <a:off x="14552613" y="8128000"/>
                <a:ext cx="608013" cy="608013"/>
              </a:xfrm>
              <a:custGeom>
                <a:avLst/>
                <a:gdLst>
                  <a:gd name="T0" fmla="*/ 151 w 161"/>
                  <a:gd name="T1" fmla="*/ 71 h 161"/>
                  <a:gd name="T2" fmla="*/ 90 w 161"/>
                  <a:gd name="T3" fmla="*/ 10 h 161"/>
                  <a:gd name="T4" fmla="*/ 66 w 161"/>
                  <a:gd name="T5" fmla="*/ 0 h 161"/>
                  <a:gd name="T6" fmla="*/ 43 w 161"/>
                  <a:gd name="T7" fmla="*/ 10 h 161"/>
                  <a:gd name="T8" fmla="*/ 0 w 161"/>
                  <a:gd name="T9" fmla="*/ 53 h 161"/>
                  <a:gd name="T10" fmla="*/ 108 w 161"/>
                  <a:gd name="T11" fmla="*/ 161 h 161"/>
                  <a:gd name="T12" fmla="*/ 151 w 161"/>
                  <a:gd name="T13" fmla="*/ 118 h 161"/>
                  <a:gd name="T14" fmla="*/ 161 w 161"/>
                  <a:gd name="T15" fmla="*/ 95 h 161"/>
                  <a:gd name="T16" fmla="*/ 151 w 161"/>
                  <a:gd name="T17" fmla="*/ 71 h 161"/>
                  <a:gd name="T18" fmla="*/ 151 w 161"/>
                  <a:gd name="T19" fmla="*/ 71 h 161"/>
                  <a:gd name="T20" fmla="*/ 151 w 161"/>
                  <a:gd name="T21" fmla="*/ 7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1" h="161">
                    <a:moveTo>
                      <a:pt x="151" y="71"/>
                    </a:moveTo>
                    <a:cubicBezTo>
                      <a:pt x="90" y="10"/>
                      <a:pt x="90" y="10"/>
                      <a:pt x="90" y="10"/>
                    </a:cubicBezTo>
                    <a:cubicBezTo>
                      <a:pt x="83" y="3"/>
                      <a:pt x="76" y="0"/>
                      <a:pt x="66" y="0"/>
                    </a:cubicBezTo>
                    <a:cubicBezTo>
                      <a:pt x="57" y="0"/>
                      <a:pt x="49" y="3"/>
                      <a:pt x="43" y="10"/>
                    </a:cubicBezTo>
                    <a:cubicBezTo>
                      <a:pt x="0" y="53"/>
                      <a:pt x="0" y="53"/>
                      <a:pt x="0" y="53"/>
                    </a:cubicBezTo>
                    <a:cubicBezTo>
                      <a:pt x="108" y="161"/>
                      <a:pt x="108" y="161"/>
                      <a:pt x="108" y="161"/>
                    </a:cubicBezTo>
                    <a:cubicBezTo>
                      <a:pt x="151" y="118"/>
                      <a:pt x="151" y="118"/>
                      <a:pt x="151" y="118"/>
                    </a:cubicBezTo>
                    <a:cubicBezTo>
                      <a:pt x="158" y="112"/>
                      <a:pt x="161" y="104"/>
                      <a:pt x="161" y="95"/>
                    </a:cubicBezTo>
                    <a:cubicBezTo>
                      <a:pt x="161" y="86"/>
                      <a:pt x="158" y="78"/>
                      <a:pt x="151" y="71"/>
                    </a:cubicBezTo>
                    <a:close/>
                    <a:moveTo>
                      <a:pt x="151" y="71"/>
                    </a:moveTo>
                    <a:cubicBezTo>
                      <a:pt x="151" y="71"/>
                      <a:pt x="151" y="71"/>
                      <a:pt x="151"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30480" rIns="60960" bIns="30480" numCol="1" anchor="t" anchorCtr="0" compatLnSpc="1">
                <a:prstTxWarp prst="textNoShape">
                  <a:avLst/>
                </a:prstTxWarp>
              </a:bodyPr>
              <a:lstStyle/>
              <a:p>
                <a:endParaRPr lang="en-US" sz="1200"/>
              </a:p>
            </p:txBody>
          </p:sp>
        </p:grpSp>
      </p:grpSp>
      <p:sp>
        <p:nvSpPr>
          <p:cNvPr id="51" name="TextBox 50"/>
          <p:cNvSpPr txBox="1"/>
          <p:nvPr/>
        </p:nvSpPr>
        <p:spPr>
          <a:xfrm>
            <a:off x="923026" y="2708175"/>
            <a:ext cx="10363200" cy="523220"/>
          </a:xfrm>
          <a:prstGeom prst="rect">
            <a:avLst/>
          </a:prstGeom>
          <a:noFill/>
        </p:spPr>
        <p:txBody>
          <a:bodyPr wrap="square" rtlCol="0">
            <a:spAutoFit/>
          </a:bodyPr>
          <a:lstStyle/>
          <a:p>
            <a:pPr algn="ctr"/>
            <a:r>
              <a:rPr lang="en-US" sz="1400" b="1" dirty="0">
                <a:solidFill>
                  <a:schemeClr val="tx1">
                    <a:lumMod val="65000"/>
                    <a:lumOff val="35000"/>
                  </a:schemeClr>
                </a:solidFill>
              </a:rPr>
              <a:t>Lorem Ipsum</a:t>
            </a:r>
            <a:r>
              <a:rPr lang="en-US" sz="1400" dirty="0">
                <a:solidFill>
                  <a:schemeClr val="tx1">
                    <a:lumMod val="65000"/>
                    <a:lumOff val="35000"/>
                  </a:schemeClr>
                </a:solidFill>
              </a:rPr>
              <a:t> is simply dummy text of the printing and typesetting industry. Lorem Ipsum has been the industry's standard dummy text ever since the 1500s. </a:t>
            </a:r>
            <a:r>
              <a:rPr lang="en-US" sz="1400" dirty="0" err="1">
                <a:solidFill>
                  <a:schemeClr val="tx1">
                    <a:lumMod val="65000"/>
                    <a:lumOff val="35000"/>
                  </a:schemeClr>
                </a:solidFill>
              </a:rPr>
              <a:t>Vestibulum</a:t>
            </a:r>
            <a:r>
              <a:rPr lang="en-US" sz="1400" dirty="0">
                <a:solidFill>
                  <a:schemeClr val="tx1">
                    <a:lumMod val="65000"/>
                    <a:lumOff val="35000"/>
                  </a:schemeClr>
                </a:solidFill>
              </a:rPr>
              <a:t> </a:t>
            </a:r>
            <a:r>
              <a:rPr lang="en-US" sz="1400" dirty="0" err="1">
                <a:solidFill>
                  <a:schemeClr val="tx1">
                    <a:lumMod val="65000"/>
                    <a:lumOff val="35000"/>
                  </a:schemeClr>
                </a:solidFill>
              </a:rPr>
              <a:t>dignissim</a:t>
            </a:r>
            <a:r>
              <a:rPr lang="en-US" sz="1400" dirty="0">
                <a:solidFill>
                  <a:schemeClr val="tx1">
                    <a:lumMod val="65000"/>
                    <a:lumOff val="35000"/>
                  </a:schemeClr>
                </a:solidFill>
              </a:rPr>
              <a:t> </a:t>
            </a:r>
            <a:r>
              <a:rPr lang="en-US" sz="1400" dirty="0" err="1">
                <a:solidFill>
                  <a:schemeClr val="tx1">
                    <a:lumMod val="65000"/>
                    <a:lumOff val="35000"/>
                  </a:schemeClr>
                </a:solidFill>
              </a:rPr>
              <a:t>nunc</a:t>
            </a:r>
            <a:r>
              <a:rPr lang="en-US" sz="1400" dirty="0">
                <a:solidFill>
                  <a:schemeClr val="tx1">
                    <a:lumMod val="65000"/>
                    <a:lumOff val="35000"/>
                  </a:schemeClr>
                </a:solidFill>
              </a:rPr>
              <a:t> nisi, ac </a:t>
            </a:r>
            <a:r>
              <a:rPr lang="en-US" sz="1400" dirty="0" err="1">
                <a:solidFill>
                  <a:schemeClr val="tx1">
                    <a:lumMod val="65000"/>
                    <a:lumOff val="35000"/>
                  </a:schemeClr>
                </a:solidFill>
              </a:rPr>
              <a:t>scelerisque</a:t>
            </a:r>
            <a:r>
              <a:rPr lang="en-US" sz="1400" dirty="0">
                <a:solidFill>
                  <a:schemeClr val="tx1">
                    <a:lumMod val="65000"/>
                    <a:lumOff val="35000"/>
                  </a:schemeClr>
                </a:solidFill>
              </a:rPr>
              <a:t> </a:t>
            </a:r>
            <a:r>
              <a:rPr lang="en-US" sz="1400" dirty="0" err="1">
                <a:solidFill>
                  <a:schemeClr val="tx1">
                    <a:lumMod val="65000"/>
                    <a:lumOff val="35000"/>
                  </a:schemeClr>
                </a:solidFill>
              </a:rPr>
              <a:t>nulla</a:t>
            </a:r>
            <a:endParaRPr lang="en-US" sz="1400" dirty="0">
              <a:solidFill>
                <a:schemeClr val="tx1">
                  <a:lumMod val="65000"/>
                  <a:lumOff val="35000"/>
                </a:schemeClr>
              </a:solidFill>
            </a:endParaRPr>
          </a:p>
        </p:txBody>
      </p:sp>
      <p:grpSp>
        <p:nvGrpSpPr>
          <p:cNvPr id="52" name="Group 51"/>
          <p:cNvGrpSpPr/>
          <p:nvPr/>
        </p:nvGrpSpPr>
        <p:grpSpPr>
          <a:xfrm>
            <a:off x="1697864" y="3632705"/>
            <a:ext cx="3920740" cy="688129"/>
            <a:chOff x="2096754" y="2198464"/>
            <a:chExt cx="3920740" cy="688129"/>
          </a:xfrm>
        </p:grpSpPr>
        <p:sp>
          <p:nvSpPr>
            <p:cNvPr id="53" name="TextBox 52"/>
            <p:cNvSpPr txBox="1"/>
            <p:nvPr/>
          </p:nvSpPr>
          <p:spPr>
            <a:xfrm>
              <a:off x="2096754" y="2198464"/>
              <a:ext cx="1399742" cy="307777"/>
            </a:xfrm>
            <a:prstGeom prst="rect">
              <a:avLst/>
            </a:prstGeom>
            <a:noFill/>
          </p:spPr>
          <p:txBody>
            <a:bodyPr wrap="none" rtlCol="0">
              <a:spAutoFit/>
            </a:bodyPr>
            <a:lstStyle/>
            <a:p>
              <a:r>
                <a:rPr lang="vi-VN" sz="1400" dirty="0">
                  <a:solidFill>
                    <a:schemeClr val="tx1">
                      <a:lumMod val="65000"/>
                      <a:lumOff val="35000"/>
                    </a:schemeClr>
                  </a:solidFill>
                  <a:latin typeface="+mj-lt"/>
                </a:rPr>
                <a:t>SEARCH ENGINE</a:t>
              </a:r>
              <a:endParaRPr lang="en-US" sz="1400" dirty="0">
                <a:solidFill>
                  <a:schemeClr val="tx1">
                    <a:lumMod val="65000"/>
                    <a:lumOff val="35000"/>
                  </a:schemeClr>
                </a:solidFill>
                <a:latin typeface="+mj-lt"/>
              </a:endParaRPr>
            </a:p>
          </p:txBody>
        </p:sp>
        <p:sp>
          <p:nvSpPr>
            <p:cNvPr id="54" name="TextBox 53"/>
            <p:cNvSpPr txBox="1"/>
            <p:nvPr/>
          </p:nvSpPr>
          <p:spPr>
            <a:xfrm>
              <a:off x="2096754" y="2424928"/>
              <a:ext cx="3920740" cy="461665"/>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r>
                <a:rPr lang="en-US" sz="1200" dirty="0">
                  <a:solidFill>
                    <a:schemeClr val="tx1">
                      <a:lumMod val="50000"/>
                      <a:lumOff val="50000"/>
                    </a:schemeClr>
                  </a:solidFill>
                </a:rPr>
                <a:t> nisi, ac </a:t>
              </a:r>
              <a:r>
                <a:rPr lang="en-US" sz="1200" dirty="0" err="1">
                  <a:solidFill>
                    <a:schemeClr val="tx1">
                      <a:lumMod val="50000"/>
                      <a:lumOff val="50000"/>
                    </a:schemeClr>
                  </a:solidFill>
                </a:rPr>
                <a:t>scelerisque</a:t>
              </a:r>
              <a:r>
                <a:rPr lang="en-US" sz="1200" dirty="0">
                  <a:solidFill>
                    <a:schemeClr val="tx1">
                      <a:lumMod val="50000"/>
                      <a:lumOff val="50000"/>
                    </a:schemeClr>
                  </a:solidFill>
                </a:rPr>
                <a:t> </a:t>
              </a:r>
              <a:r>
                <a:rPr lang="en-US" sz="1200" dirty="0" err="1">
                  <a:solidFill>
                    <a:schemeClr val="tx1">
                      <a:lumMod val="50000"/>
                      <a:lumOff val="50000"/>
                    </a:schemeClr>
                  </a:solidFill>
                </a:rPr>
                <a:t>nulla</a:t>
              </a:r>
              <a:endParaRPr lang="en-US" sz="1200" dirty="0">
                <a:solidFill>
                  <a:schemeClr val="tx1">
                    <a:lumMod val="50000"/>
                    <a:lumOff val="50000"/>
                  </a:schemeClr>
                </a:solidFill>
              </a:endParaRPr>
            </a:p>
          </p:txBody>
        </p:sp>
      </p:grpSp>
      <p:grpSp>
        <p:nvGrpSpPr>
          <p:cNvPr id="55" name="Group 54"/>
          <p:cNvGrpSpPr/>
          <p:nvPr/>
        </p:nvGrpSpPr>
        <p:grpSpPr>
          <a:xfrm>
            <a:off x="7166303" y="5095820"/>
            <a:ext cx="3920741" cy="730036"/>
            <a:chOff x="2096753" y="3653676"/>
            <a:chExt cx="3920741" cy="730036"/>
          </a:xfrm>
        </p:grpSpPr>
        <p:sp>
          <p:nvSpPr>
            <p:cNvPr id="56" name="TextBox 55"/>
            <p:cNvSpPr txBox="1"/>
            <p:nvPr/>
          </p:nvSpPr>
          <p:spPr>
            <a:xfrm>
              <a:off x="2096753" y="3653676"/>
              <a:ext cx="1401281" cy="307777"/>
            </a:xfrm>
            <a:prstGeom prst="rect">
              <a:avLst/>
            </a:prstGeom>
            <a:noFill/>
          </p:spPr>
          <p:txBody>
            <a:bodyPr wrap="none" rtlCol="0">
              <a:spAutoFit/>
            </a:bodyPr>
            <a:lstStyle/>
            <a:p>
              <a:r>
                <a:rPr lang="vi-VN" sz="1400" dirty="0">
                  <a:solidFill>
                    <a:schemeClr val="tx1">
                      <a:lumMod val="65000"/>
                      <a:lumOff val="35000"/>
                    </a:schemeClr>
                  </a:solidFill>
                  <a:latin typeface="+mj-lt"/>
                </a:rPr>
                <a:t>PHOTOGRAPHIC</a:t>
              </a:r>
              <a:endParaRPr lang="en-US" sz="1400" dirty="0">
                <a:solidFill>
                  <a:schemeClr val="tx1">
                    <a:lumMod val="65000"/>
                    <a:lumOff val="35000"/>
                  </a:schemeClr>
                </a:solidFill>
                <a:latin typeface="+mj-lt"/>
              </a:endParaRPr>
            </a:p>
          </p:txBody>
        </p:sp>
        <p:sp>
          <p:nvSpPr>
            <p:cNvPr id="57" name="TextBox 56"/>
            <p:cNvSpPr txBox="1"/>
            <p:nvPr/>
          </p:nvSpPr>
          <p:spPr>
            <a:xfrm>
              <a:off x="2096754" y="3922047"/>
              <a:ext cx="3920740" cy="461665"/>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r>
                <a:rPr lang="en-US" sz="1200" dirty="0">
                  <a:solidFill>
                    <a:schemeClr val="tx1">
                      <a:lumMod val="50000"/>
                      <a:lumOff val="50000"/>
                    </a:schemeClr>
                  </a:solidFill>
                </a:rPr>
                <a:t> nisi, ac </a:t>
              </a:r>
              <a:r>
                <a:rPr lang="en-US" sz="1200" dirty="0" err="1">
                  <a:solidFill>
                    <a:schemeClr val="tx1">
                      <a:lumMod val="50000"/>
                      <a:lumOff val="50000"/>
                    </a:schemeClr>
                  </a:solidFill>
                </a:rPr>
                <a:t>scelerisque</a:t>
              </a:r>
              <a:endParaRPr lang="en-US" sz="1200" dirty="0">
                <a:solidFill>
                  <a:schemeClr val="tx1">
                    <a:lumMod val="50000"/>
                    <a:lumOff val="50000"/>
                  </a:schemeClr>
                </a:solidFill>
              </a:endParaRPr>
            </a:p>
          </p:txBody>
        </p:sp>
      </p:grpSp>
      <p:grpSp>
        <p:nvGrpSpPr>
          <p:cNvPr id="58" name="Group 57"/>
          <p:cNvGrpSpPr/>
          <p:nvPr/>
        </p:nvGrpSpPr>
        <p:grpSpPr>
          <a:xfrm>
            <a:off x="1697864" y="5135274"/>
            <a:ext cx="3920740" cy="690582"/>
            <a:chOff x="2096754" y="5037354"/>
            <a:chExt cx="3920740" cy="690582"/>
          </a:xfrm>
        </p:grpSpPr>
        <p:sp>
          <p:nvSpPr>
            <p:cNvPr id="59" name="TextBox 58"/>
            <p:cNvSpPr txBox="1"/>
            <p:nvPr/>
          </p:nvSpPr>
          <p:spPr>
            <a:xfrm>
              <a:off x="2096754" y="5037354"/>
              <a:ext cx="1142877" cy="307777"/>
            </a:xfrm>
            <a:prstGeom prst="rect">
              <a:avLst/>
            </a:prstGeom>
            <a:noFill/>
          </p:spPr>
          <p:txBody>
            <a:bodyPr wrap="none" rtlCol="0">
              <a:spAutoFit/>
            </a:bodyPr>
            <a:lstStyle/>
            <a:p>
              <a:r>
                <a:rPr lang="vi-VN" sz="1400" dirty="0">
                  <a:solidFill>
                    <a:schemeClr val="tx1">
                      <a:lumMod val="65000"/>
                      <a:lumOff val="35000"/>
                    </a:schemeClr>
                  </a:solidFill>
                  <a:latin typeface="+mj-lt"/>
                </a:rPr>
                <a:t>ECOMMERCE</a:t>
              </a:r>
              <a:endParaRPr lang="en-US" sz="1400" dirty="0">
                <a:solidFill>
                  <a:schemeClr val="tx1">
                    <a:lumMod val="65000"/>
                    <a:lumOff val="35000"/>
                  </a:schemeClr>
                </a:solidFill>
                <a:latin typeface="+mj-lt"/>
              </a:endParaRPr>
            </a:p>
          </p:txBody>
        </p:sp>
        <p:sp>
          <p:nvSpPr>
            <p:cNvPr id="60" name="TextBox 59"/>
            <p:cNvSpPr txBox="1"/>
            <p:nvPr/>
          </p:nvSpPr>
          <p:spPr>
            <a:xfrm>
              <a:off x="2096754" y="5266271"/>
              <a:ext cx="3920740" cy="461665"/>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r>
                <a:rPr lang="en-US" sz="1200" dirty="0">
                  <a:solidFill>
                    <a:schemeClr val="tx1">
                      <a:lumMod val="50000"/>
                      <a:lumOff val="50000"/>
                    </a:schemeClr>
                  </a:solidFill>
                </a:rPr>
                <a:t> nisi, ac </a:t>
              </a:r>
              <a:r>
                <a:rPr lang="en-US" sz="1200" dirty="0" err="1">
                  <a:solidFill>
                    <a:schemeClr val="tx1">
                      <a:lumMod val="50000"/>
                      <a:lumOff val="50000"/>
                    </a:schemeClr>
                  </a:solidFill>
                </a:rPr>
                <a:t>scelerisque</a:t>
              </a:r>
              <a:endParaRPr lang="en-US" sz="1200" dirty="0">
                <a:solidFill>
                  <a:schemeClr val="tx1">
                    <a:lumMod val="50000"/>
                    <a:lumOff val="50000"/>
                  </a:schemeClr>
                </a:solidFill>
              </a:endParaRPr>
            </a:p>
          </p:txBody>
        </p:sp>
      </p:grpSp>
      <p:grpSp>
        <p:nvGrpSpPr>
          <p:cNvPr id="61" name="Group 60"/>
          <p:cNvGrpSpPr/>
          <p:nvPr/>
        </p:nvGrpSpPr>
        <p:grpSpPr>
          <a:xfrm>
            <a:off x="7174928" y="3622857"/>
            <a:ext cx="3920740" cy="697977"/>
            <a:chOff x="7351334" y="2188616"/>
            <a:chExt cx="3920740" cy="697977"/>
          </a:xfrm>
        </p:grpSpPr>
        <p:sp>
          <p:nvSpPr>
            <p:cNvPr id="62" name="TextBox 61"/>
            <p:cNvSpPr txBox="1"/>
            <p:nvPr/>
          </p:nvSpPr>
          <p:spPr>
            <a:xfrm>
              <a:off x="7351334" y="2188616"/>
              <a:ext cx="1241045" cy="307777"/>
            </a:xfrm>
            <a:prstGeom prst="rect">
              <a:avLst/>
            </a:prstGeom>
            <a:noFill/>
          </p:spPr>
          <p:txBody>
            <a:bodyPr wrap="none" rtlCol="0">
              <a:spAutoFit/>
            </a:bodyPr>
            <a:lstStyle/>
            <a:p>
              <a:r>
                <a:rPr lang="vi-VN" sz="1400" dirty="0">
                  <a:solidFill>
                    <a:schemeClr val="tx1">
                      <a:lumMod val="65000"/>
                      <a:lumOff val="35000"/>
                    </a:schemeClr>
                  </a:solidFill>
                  <a:latin typeface="+mj-lt"/>
                </a:rPr>
                <a:t>SOCIAL MEDIA</a:t>
              </a:r>
              <a:endParaRPr lang="en-US" sz="1400" dirty="0">
                <a:solidFill>
                  <a:schemeClr val="tx1">
                    <a:lumMod val="65000"/>
                    <a:lumOff val="35000"/>
                  </a:schemeClr>
                </a:solidFill>
                <a:latin typeface="+mj-lt"/>
              </a:endParaRPr>
            </a:p>
          </p:txBody>
        </p:sp>
        <p:sp>
          <p:nvSpPr>
            <p:cNvPr id="63" name="TextBox 62"/>
            <p:cNvSpPr txBox="1"/>
            <p:nvPr/>
          </p:nvSpPr>
          <p:spPr>
            <a:xfrm>
              <a:off x="7351334" y="2424928"/>
              <a:ext cx="3920740" cy="461665"/>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r>
                <a:rPr lang="en-US" sz="1200" dirty="0">
                  <a:solidFill>
                    <a:schemeClr val="tx1">
                      <a:lumMod val="50000"/>
                      <a:lumOff val="50000"/>
                    </a:schemeClr>
                  </a:solidFill>
                </a:rPr>
                <a:t> nisi, ac </a:t>
              </a:r>
              <a:r>
                <a:rPr lang="en-US" sz="1200" dirty="0" err="1">
                  <a:solidFill>
                    <a:schemeClr val="tx1">
                      <a:lumMod val="50000"/>
                      <a:lumOff val="50000"/>
                    </a:schemeClr>
                  </a:solidFill>
                </a:rPr>
                <a:t>scelerisque</a:t>
              </a:r>
              <a:r>
                <a:rPr lang="en-US" sz="1200" dirty="0">
                  <a:solidFill>
                    <a:schemeClr val="tx1">
                      <a:lumMod val="50000"/>
                      <a:lumOff val="50000"/>
                    </a:schemeClr>
                  </a:solidFill>
                </a:rPr>
                <a:t> </a:t>
              </a:r>
              <a:r>
                <a:rPr lang="en-US" sz="1200" dirty="0" err="1">
                  <a:solidFill>
                    <a:schemeClr val="tx1">
                      <a:lumMod val="50000"/>
                      <a:lumOff val="50000"/>
                    </a:schemeClr>
                  </a:solidFill>
                </a:rPr>
                <a:t>nulla</a:t>
              </a:r>
              <a:endParaRPr lang="en-US" sz="1200" dirty="0">
                <a:solidFill>
                  <a:schemeClr val="tx1">
                    <a:lumMod val="50000"/>
                    <a:lumOff val="50000"/>
                  </a:schemeClr>
                </a:solidFill>
              </a:endParaRPr>
            </a:p>
          </p:txBody>
        </p:sp>
      </p:grpSp>
      <p:sp>
        <p:nvSpPr>
          <p:cNvPr id="70" name="TextBox 69"/>
          <p:cNvSpPr txBox="1"/>
          <p:nvPr/>
        </p:nvSpPr>
        <p:spPr>
          <a:xfrm>
            <a:off x="885825" y="1429963"/>
            <a:ext cx="6431409" cy="584775"/>
          </a:xfrm>
          <a:prstGeom prst="rect">
            <a:avLst/>
          </a:prstGeom>
          <a:noFill/>
        </p:spPr>
        <p:txBody>
          <a:bodyPr wrap="square" rtlCol="0">
            <a:spAutoFit/>
          </a:bodyPr>
          <a:lstStyle/>
          <a:p>
            <a:r>
              <a:rPr lang="en-US" sz="1600" dirty="0">
                <a:solidFill>
                  <a:schemeClr val="bg1"/>
                </a:solidFill>
              </a:rPr>
              <a:t>Lorem ipsum dolor sit </a:t>
            </a:r>
            <a:r>
              <a:rPr lang="en-US" sz="1600" dirty="0" err="1">
                <a:solidFill>
                  <a:schemeClr val="bg1"/>
                </a:solidFill>
              </a:rPr>
              <a:t>amet</a:t>
            </a:r>
            <a:r>
              <a:rPr lang="en-US" sz="1600" dirty="0">
                <a:solidFill>
                  <a:schemeClr val="bg1"/>
                </a:solidFill>
              </a:rPr>
              <a:t>, </a:t>
            </a:r>
            <a:r>
              <a:rPr lang="en-US" sz="1600" dirty="0" err="1">
                <a:solidFill>
                  <a:schemeClr val="bg1"/>
                </a:solidFill>
              </a:rPr>
              <a:t>consectetur</a:t>
            </a:r>
            <a:r>
              <a:rPr lang="en-US" sz="1600" dirty="0">
                <a:solidFill>
                  <a:schemeClr val="bg1"/>
                </a:solidFill>
              </a:rPr>
              <a:t> </a:t>
            </a:r>
            <a:r>
              <a:rPr lang="en-US" sz="1600" dirty="0" err="1">
                <a:solidFill>
                  <a:schemeClr val="bg1"/>
                </a:solidFill>
              </a:rPr>
              <a:t>adipiscing</a:t>
            </a:r>
            <a:r>
              <a:rPr lang="en-US" sz="1600" dirty="0">
                <a:solidFill>
                  <a:schemeClr val="bg1"/>
                </a:solidFill>
              </a:rPr>
              <a:t> </a:t>
            </a:r>
            <a:r>
              <a:rPr lang="en-US" sz="1600" dirty="0" err="1">
                <a:solidFill>
                  <a:schemeClr val="bg1"/>
                </a:solidFill>
              </a:rPr>
              <a:t>elit</a:t>
            </a:r>
            <a:r>
              <a:rPr lang="en-US" sz="1600" dirty="0">
                <a:solidFill>
                  <a:schemeClr val="bg1"/>
                </a:solidFill>
              </a:rPr>
              <a:t>. </a:t>
            </a:r>
            <a:r>
              <a:rPr lang="en-US" sz="1600" dirty="0" err="1">
                <a:solidFill>
                  <a:schemeClr val="bg1"/>
                </a:solidFill>
              </a:rPr>
              <a:t>Vestibulum</a:t>
            </a:r>
            <a:r>
              <a:rPr lang="en-US" sz="1600" dirty="0">
                <a:solidFill>
                  <a:schemeClr val="bg1"/>
                </a:solidFill>
              </a:rPr>
              <a:t> </a:t>
            </a:r>
            <a:r>
              <a:rPr lang="en-US" sz="1600" dirty="0" err="1">
                <a:solidFill>
                  <a:schemeClr val="bg1"/>
                </a:solidFill>
              </a:rPr>
              <a:t>dignissim</a:t>
            </a:r>
            <a:r>
              <a:rPr lang="en-US" sz="1600" dirty="0">
                <a:solidFill>
                  <a:schemeClr val="bg1"/>
                </a:solidFill>
              </a:rPr>
              <a:t> </a:t>
            </a:r>
            <a:r>
              <a:rPr lang="en-US" sz="1600" dirty="0" err="1">
                <a:solidFill>
                  <a:schemeClr val="bg1"/>
                </a:solidFill>
              </a:rPr>
              <a:t>nunc</a:t>
            </a:r>
            <a:r>
              <a:rPr lang="en-US" sz="1600" dirty="0">
                <a:solidFill>
                  <a:schemeClr val="bg1"/>
                </a:solidFill>
              </a:rPr>
              <a:t> nisi, ac </a:t>
            </a:r>
            <a:r>
              <a:rPr lang="en-US" sz="1600" dirty="0" err="1">
                <a:solidFill>
                  <a:schemeClr val="bg1"/>
                </a:solidFill>
              </a:rPr>
              <a:t>scelerisque</a:t>
            </a:r>
            <a:r>
              <a:rPr lang="en-US" sz="1600" dirty="0">
                <a:solidFill>
                  <a:schemeClr val="bg1"/>
                </a:solidFill>
              </a:rPr>
              <a:t> </a:t>
            </a:r>
            <a:r>
              <a:rPr lang="en-US" sz="1600" dirty="0" err="1">
                <a:solidFill>
                  <a:schemeClr val="bg1"/>
                </a:solidFill>
              </a:rPr>
              <a:t>nulla</a:t>
            </a:r>
            <a:r>
              <a:rPr lang="en-US" sz="1600" dirty="0">
                <a:solidFill>
                  <a:schemeClr val="bg1"/>
                </a:solidFill>
              </a:rPr>
              <a:t> </a:t>
            </a:r>
            <a:r>
              <a:rPr lang="en-US" sz="1600" dirty="0" err="1">
                <a:solidFill>
                  <a:schemeClr val="bg1"/>
                </a:solidFill>
              </a:rPr>
              <a:t>malesuada</a:t>
            </a:r>
            <a:r>
              <a:rPr lang="en-US" sz="1600" dirty="0">
                <a:solidFill>
                  <a:schemeClr val="bg1"/>
                </a:solidFill>
              </a:rPr>
              <a:t> id. </a:t>
            </a:r>
            <a:r>
              <a:rPr lang="en-US" sz="1600" dirty="0" err="1">
                <a:solidFill>
                  <a:schemeClr val="bg1"/>
                </a:solidFill>
              </a:rPr>
              <a:t>Nunc</a:t>
            </a:r>
            <a:r>
              <a:rPr lang="en-US" sz="1600" dirty="0">
                <a:solidFill>
                  <a:schemeClr val="bg1"/>
                </a:solidFill>
              </a:rPr>
              <a:t> </a:t>
            </a:r>
            <a:r>
              <a:rPr lang="en-US" sz="1600" dirty="0" err="1">
                <a:solidFill>
                  <a:schemeClr val="bg1"/>
                </a:solidFill>
              </a:rPr>
              <a:t>consequat</a:t>
            </a:r>
            <a:endParaRPr lang="en-US" sz="1600" dirty="0">
              <a:solidFill>
                <a:schemeClr val="bg1"/>
              </a:solidFill>
            </a:endParaRPr>
          </a:p>
        </p:txBody>
      </p:sp>
      <p:grpSp>
        <p:nvGrpSpPr>
          <p:cNvPr id="38" name="Group 37"/>
          <p:cNvGrpSpPr/>
          <p:nvPr/>
        </p:nvGrpSpPr>
        <p:grpSpPr>
          <a:xfrm>
            <a:off x="0" y="6721475"/>
            <a:ext cx="12192000" cy="136525"/>
            <a:chOff x="0" y="6721475"/>
            <a:chExt cx="9751482" cy="136525"/>
          </a:xfrm>
        </p:grpSpPr>
        <p:sp>
          <p:nvSpPr>
            <p:cNvPr id="39" name="Rectangle 38"/>
            <p:cNvSpPr/>
            <p:nvPr userDrawn="1"/>
          </p:nvSpPr>
          <p:spPr>
            <a:xfrm>
              <a:off x="0" y="6721475"/>
              <a:ext cx="1625600" cy="1365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p:cNvSpPr/>
            <p:nvPr userDrawn="1"/>
          </p:nvSpPr>
          <p:spPr>
            <a:xfrm>
              <a:off x="1625600" y="6721475"/>
              <a:ext cx="1625600" cy="1365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p:cNvSpPr/>
            <p:nvPr userDrawn="1"/>
          </p:nvSpPr>
          <p:spPr>
            <a:xfrm>
              <a:off x="3251200" y="6721475"/>
              <a:ext cx="1625600" cy="1365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Rectangle 66"/>
            <p:cNvSpPr/>
            <p:nvPr userDrawn="1"/>
          </p:nvSpPr>
          <p:spPr>
            <a:xfrm>
              <a:off x="4874682" y="6721475"/>
              <a:ext cx="1631951" cy="1365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p:cNvSpPr/>
            <p:nvPr userDrawn="1"/>
          </p:nvSpPr>
          <p:spPr>
            <a:xfrm>
              <a:off x="6500282" y="6721475"/>
              <a:ext cx="1625600" cy="13652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p:cNvSpPr/>
            <p:nvPr userDrawn="1"/>
          </p:nvSpPr>
          <p:spPr>
            <a:xfrm>
              <a:off x="8125882" y="6721475"/>
              <a:ext cx="1625600" cy="13652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10732511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500"/>
                                        <p:tgtEl>
                                          <p:spTgt spid="6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500"/>
                                        <p:tgtEl>
                                          <p:spTgt spid="70"/>
                                        </p:tgtEl>
                                      </p:cBhvr>
                                    </p:animEffect>
                                    <p:anim calcmode="lin" valueType="num">
                                      <p:cBhvr>
                                        <p:cTn id="12" dur="500" fill="hold"/>
                                        <p:tgtEl>
                                          <p:spTgt spid="70"/>
                                        </p:tgtEl>
                                        <p:attrNameLst>
                                          <p:attrName>ppt_x</p:attrName>
                                        </p:attrNameLst>
                                      </p:cBhvr>
                                      <p:tavLst>
                                        <p:tav tm="0">
                                          <p:val>
                                            <p:strVal val="#ppt_x"/>
                                          </p:val>
                                        </p:tav>
                                        <p:tav tm="100000">
                                          <p:val>
                                            <p:strVal val="#ppt_x"/>
                                          </p:val>
                                        </p:tav>
                                      </p:tavLst>
                                    </p:anim>
                                    <p:anim calcmode="lin" valueType="num">
                                      <p:cBhvr>
                                        <p:cTn id="13" dur="500" fill="hold"/>
                                        <p:tgtEl>
                                          <p:spTgt spid="70"/>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14" presetClass="entr" presetSubtype="10"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randombar(horizontal)">
                                      <p:cBhvr>
                                        <p:cTn id="17" dur="500"/>
                                        <p:tgtEl>
                                          <p:spTgt spid="51"/>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p:cTn id="21" dur="500" fill="hold"/>
                                        <p:tgtEl>
                                          <p:spTgt spid="3"/>
                                        </p:tgtEl>
                                        <p:attrNameLst>
                                          <p:attrName>ppt_w</p:attrName>
                                        </p:attrNameLst>
                                      </p:cBhvr>
                                      <p:tavLst>
                                        <p:tav tm="0">
                                          <p:val>
                                            <p:fltVal val="0"/>
                                          </p:val>
                                        </p:tav>
                                        <p:tav tm="100000">
                                          <p:val>
                                            <p:strVal val="#ppt_w"/>
                                          </p:val>
                                        </p:tav>
                                      </p:tavLst>
                                    </p:anim>
                                    <p:anim calcmode="lin" valueType="num">
                                      <p:cBhvr>
                                        <p:cTn id="22" dur="500" fill="hold"/>
                                        <p:tgtEl>
                                          <p:spTgt spid="3"/>
                                        </p:tgtEl>
                                        <p:attrNameLst>
                                          <p:attrName>ppt_h</p:attrName>
                                        </p:attrNameLst>
                                      </p:cBhvr>
                                      <p:tavLst>
                                        <p:tav tm="0">
                                          <p:val>
                                            <p:fltVal val="0"/>
                                          </p:val>
                                        </p:tav>
                                        <p:tav tm="100000">
                                          <p:val>
                                            <p:strVal val="#ppt_h"/>
                                          </p:val>
                                        </p:tav>
                                      </p:tavLst>
                                    </p:anim>
                                    <p:animEffect transition="in" filter="fade">
                                      <p:cBhvr>
                                        <p:cTn id="23" dur="500"/>
                                        <p:tgtEl>
                                          <p:spTgt spid="3"/>
                                        </p:tgtEl>
                                      </p:cBhvr>
                                    </p:animEffect>
                                  </p:childTnLst>
                                </p:cTn>
                              </p:par>
                            </p:childTnLst>
                          </p:cTn>
                        </p:par>
                        <p:par>
                          <p:cTn id="24" fill="hold">
                            <p:stCondLst>
                              <p:cond delay="2000"/>
                            </p:stCondLst>
                            <p:childTnLst>
                              <p:par>
                                <p:cTn id="25" presetID="12" presetClass="entr" presetSubtype="8" fill="hold" nodeType="afterEffect">
                                  <p:stCondLst>
                                    <p:cond delay="0"/>
                                  </p:stCondLst>
                                  <p:childTnLst>
                                    <p:set>
                                      <p:cBhvr>
                                        <p:cTn id="26" dur="1" fill="hold">
                                          <p:stCondLst>
                                            <p:cond delay="0"/>
                                          </p:stCondLst>
                                        </p:cTn>
                                        <p:tgtEl>
                                          <p:spTgt spid="52"/>
                                        </p:tgtEl>
                                        <p:attrNameLst>
                                          <p:attrName>style.visibility</p:attrName>
                                        </p:attrNameLst>
                                      </p:cBhvr>
                                      <p:to>
                                        <p:strVal val="visible"/>
                                      </p:to>
                                    </p:set>
                                    <p:anim calcmode="lin" valueType="num">
                                      <p:cBhvr additive="base">
                                        <p:cTn id="27" dur="500"/>
                                        <p:tgtEl>
                                          <p:spTgt spid="52"/>
                                        </p:tgtEl>
                                        <p:attrNameLst>
                                          <p:attrName>ppt_x</p:attrName>
                                        </p:attrNameLst>
                                      </p:cBhvr>
                                      <p:tavLst>
                                        <p:tav tm="0">
                                          <p:val>
                                            <p:strVal val="#ppt_x-#ppt_w*1.125000"/>
                                          </p:val>
                                        </p:tav>
                                        <p:tav tm="100000">
                                          <p:val>
                                            <p:strVal val="#ppt_x"/>
                                          </p:val>
                                        </p:tav>
                                      </p:tavLst>
                                    </p:anim>
                                    <p:animEffect transition="in" filter="wipe(right)">
                                      <p:cBhvr>
                                        <p:cTn id="28" dur="500"/>
                                        <p:tgtEl>
                                          <p:spTgt spid="52"/>
                                        </p:tgtEl>
                                      </p:cBhvr>
                                    </p:animEffect>
                                  </p:childTnLst>
                                </p:cTn>
                              </p:par>
                            </p:childTnLst>
                          </p:cTn>
                        </p:par>
                        <p:par>
                          <p:cTn id="29" fill="hold">
                            <p:stCondLst>
                              <p:cond delay="2500"/>
                            </p:stCondLst>
                            <p:childTnLst>
                              <p:par>
                                <p:cTn id="30" presetID="53" presetClass="entr" presetSubtype="16" fill="hold"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500" fill="hold"/>
                                        <p:tgtEl>
                                          <p:spTgt spid="4"/>
                                        </p:tgtEl>
                                        <p:attrNameLst>
                                          <p:attrName>ppt_w</p:attrName>
                                        </p:attrNameLst>
                                      </p:cBhvr>
                                      <p:tavLst>
                                        <p:tav tm="0">
                                          <p:val>
                                            <p:fltVal val="0"/>
                                          </p:val>
                                        </p:tav>
                                        <p:tav tm="100000">
                                          <p:val>
                                            <p:strVal val="#ppt_w"/>
                                          </p:val>
                                        </p:tav>
                                      </p:tavLst>
                                    </p:anim>
                                    <p:anim calcmode="lin" valueType="num">
                                      <p:cBhvr>
                                        <p:cTn id="33" dur="500" fill="hold"/>
                                        <p:tgtEl>
                                          <p:spTgt spid="4"/>
                                        </p:tgtEl>
                                        <p:attrNameLst>
                                          <p:attrName>ppt_h</p:attrName>
                                        </p:attrNameLst>
                                      </p:cBhvr>
                                      <p:tavLst>
                                        <p:tav tm="0">
                                          <p:val>
                                            <p:fltVal val="0"/>
                                          </p:val>
                                        </p:tav>
                                        <p:tav tm="100000">
                                          <p:val>
                                            <p:strVal val="#ppt_h"/>
                                          </p:val>
                                        </p:tav>
                                      </p:tavLst>
                                    </p:anim>
                                    <p:animEffect transition="in" filter="fade">
                                      <p:cBhvr>
                                        <p:cTn id="34" dur="500"/>
                                        <p:tgtEl>
                                          <p:spTgt spid="4"/>
                                        </p:tgtEl>
                                      </p:cBhvr>
                                    </p:animEffect>
                                  </p:childTnLst>
                                </p:cTn>
                              </p:par>
                            </p:childTnLst>
                          </p:cTn>
                        </p:par>
                        <p:par>
                          <p:cTn id="35" fill="hold">
                            <p:stCondLst>
                              <p:cond delay="3000"/>
                            </p:stCondLst>
                            <p:childTnLst>
                              <p:par>
                                <p:cTn id="36" presetID="12" presetClass="entr" presetSubtype="8" fill="hold" nodeType="afterEffect">
                                  <p:stCondLst>
                                    <p:cond delay="0"/>
                                  </p:stCondLst>
                                  <p:childTnLst>
                                    <p:set>
                                      <p:cBhvr>
                                        <p:cTn id="37" dur="1" fill="hold">
                                          <p:stCondLst>
                                            <p:cond delay="0"/>
                                          </p:stCondLst>
                                        </p:cTn>
                                        <p:tgtEl>
                                          <p:spTgt spid="61"/>
                                        </p:tgtEl>
                                        <p:attrNameLst>
                                          <p:attrName>style.visibility</p:attrName>
                                        </p:attrNameLst>
                                      </p:cBhvr>
                                      <p:to>
                                        <p:strVal val="visible"/>
                                      </p:to>
                                    </p:set>
                                    <p:anim calcmode="lin" valueType="num">
                                      <p:cBhvr additive="base">
                                        <p:cTn id="38" dur="500"/>
                                        <p:tgtEl>
                                          <p:spTgt spid="61"/>
                                        </p:tgtEl>
                                        <p:attrNameLst>
                                          <p:attrName>ppt_x</p:attrName>
                                        </p:attrNameLst>
                                      </p:cBhvr>
                                      <p:tavLst>
                                        <p:tav tm="0">
                                          <p:val>
                                            <p:strVal val="#ppt_x-#ppt_w*1.125000"/>
                                          </p:val>
                                        </p:tav>
                                        <p:tav tm="100000">
                                          <p:val>
                                            <p:strVal val="#ppt_x"/>
                                          </p:val>
                                        </p:tav>
                                      </p:tavLst>
                                    </p:anim>
                                    <p:animEffect transition="in" filter="wipe(right)">
                                      <p:cBhvr>
                                        <p:cTn id="39" dur="500"/>
                                        <p:tgtEl>
                                          <p:spTgt spid="61"/>
                                        </p:tgtEl>
                                      </p:cBhvr>
                                    </p:animEffect>
                                  </p:childTnLst>
                                </p:cTn>
                              </p:par>
                            </p:childTnLst>
                          </p:cTn>
                        </p:par>
                        <p:par>
                          <p:cTn id="40" fill="hold">
                            <p:stCondLst>
                              <p:cond delay="3500"/>
                            </p:stCondLst>
                            <p:childTnLst>
                              <p:par>
                                <p:cTn id="41" presetID="53" presetClass="entr" presetSubtype="16" fill="hold"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500" fill="hold"/>
                                        <p:tgtEl>
                                          <p:spTgt spid="5"/>
                                        </p:tgtEl>
                                        <p:attrNameLst>
                                          <p:attrName>ppt_w</p:attrName>
                                        </p:attrNameLst>
                                      </p:cBhvr>
                                      <p:tavLst>
                                        <p:tav tm="0">
                                          <p:val>
                                            <p:fltVal val="0"/>
                                          </p:val>
                                        </p:tav>
                                        <p:tav tm="100000">
                                          <p:val>
                                            <p:strVal val="#ppt_w"/>
                                          </p:val>
                                        </p:tav>
                                      </p:tavLst>
                                    </p:anim>
                                    <p:anim calcmode="lin" valueType="num">
                                      <p:cBhvr>
                                        <p:cTn id="44" dur="500" fill="hold"/>
                                        <p:tgtEl>
                                          <p:spTgt spid="5"/>
                                        </p:tgtEl>
                                        <p:attrNameLst>
                                          <p:attrName>ppt_h</p:attrName>
                                        </p:attrNameLst>
                                      </p:cBhvr>
                                      <p:tavLst>
                                        <p:tav tm="0">
                                          <p:val>
                                            <p:fltVal val="0"/>
                                          </p:val>
                                        </p:tav>
                                        <p:tav tm="100000">
                                          <p:val>
                                            <p:strVal val="#ppt_h"/>
                                          </p:val>
                                        </p:tav>
                                      </p:tavLst>
                                    </p:anim>
                                    <p:animEffect transition="in" filter="fade">
                                      <p:cBhvr>
                                        <p:cTn id="45" dur="500"/>
                                        <p:tgtEl>
                                          <p:spTgt spid="5"/>
                                        </p:tgtEl>
                                      </p:cBhvr>
                                    </p:animEffect>
                                  </p:childTnLst>
                                </p:cTn>
                              </p:par>
                            </p:childTnLst>
                          </p:cTn>
                        </p:par>
                        <p:par>
                          <p:cTn id="46" fill="hold">
                            <p:stCondLst>
                              <p:cond delay="4000"/>
                            </p:stCondLst>
                            <p:childTnLst>
                              <p:par>
                                <p:cTn id="47" presetID="12" presetClass="entr" presetSubtype="8" fill="hold" nodeType="afterEffect">
                                  <p:stCondLst>
                                    <p:cond delay="0"/>
                                  </p:stCondLst>
                                  <p:childTnLst>
                                    <p:set>
                                      <p:cBhvr>
                                        <p:cTn id="48" dur="1" fill="hold">
                                          <p:stCondLst>
                                            <p:cond delay="0"/>
                                          </p:stCondLst>
                                        </p:cTn>
                                        <p:tgtEl>
                                          <p:spTgt spid="58"/>
                                        </p:tgtEl>
                                        <p:attrNameLst>
                                          <p:attrName>style.visibility</p:attrName>
                                        </p:attrNameLst>
                                      </p:cBhvr>
                                      <p:to>
                                        <p:strVal val="visible"/>
                                      </p:to>
                                    </p:set>
                                    <p:anim calcmode="lin" valueType="num">
                                      <p:cBhvr additive="base">
                                        <p:cTn id="49" dur="500"/>
                                        <p:tgtEl>
                                          <p:spTgt spid="58"/>
                                        </p:tgtEl>
                                        <p:attrNameLst>
                                          <p:attrName>ppt_x</p:attrName>
                                        </p:attrNameLst>
                                      </p:cBhvr>
                                      <p:tavLst>
                                        <p:tav tm="0">
                                          <p:val>
                                            <p:strVal val="#ppt_x-#ppt_w*1.125000"/>
                                          </p:val>
                                        </p:tav>
                                        <p:tav tm="100000">
                                          <p:val>
                                            <p:strVal val="#ppt_x"/>
                                          </p:val>
                                        </p:tav>
                                      </p:tavLst>
                                    </p:anim>
                                    <p:animEffect transition="in" filter="wipe(right)">
                                      <p:cBhvr>
                                        <p:cTn id="50" dur="500"/>
                                        <p:tgtEl>
                                          <p:spTgt spid="58"/>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6"/>
                                        </p:tgtEl>
                                        <p:attrNameLst>
                                          <p:attrName>style.visibility</p:attrName>
                                        </p:attrNameLst>
                                      </p:cBhvr>
                                      <p:to>
                                        <p:strVal val="visible"/>
                                      </p:to>
                                    </p:set>
                                    <p:anim calcmode="lin" valueType="num">
                                      <p:cBhvr>
                                        <p:cTn id="54" dur="500" fill="hold"/>
                                        <p:tgtEl>
                                          <p:spTgt spid="6"/>
                                        </p:tgtEl>
                                        <p:attrNameLst>
                                          <p:attrName>ppt_w</p:attrName>
                                        </p:attrNameLst>
                                      </p:cBhvr>
                                      <p:tavLst>
                                        <p:tav tm="0">
                                          <p:val>
                                            <p:fltVal val="0"/>
                                          </p:val>
                                        </p:tav>
                                        <p:tav tm="100000">
                                          <p:val>
                                            <p:strVal val="#ppt_w"/>
                                          </p:val>
                                        </p:tav>
                                      </p:tavLst>
                                    </p:anim>
                                    <p:anim calcmode="lin" valueType="num">
                                      <p:cBhvr>
                                        <p:cTn id="55" dur="500" fill="hold"/>
                                        <p:tgtEl>
                                          <p:spTgt spid="6"/>
                                        </p:tgtEl>
                                        <p:attrNameLst>
                                          <p:attrName>ppt_h</p:attrName>
                                        </p:attrNameLst>
                                      </p:cBhvr>
                                      <p:tavLst>
                                        <p:tav tm="0">
                                          <p:val>
                                            <p:fltVal val="0"/>
                                          </p:val>
                                        </p:tav>
                                        <p:tav tm="100000">
                                          <p:val>
                                            <p:strVal val="#ppt_h"/>
                                          </p:val>
                                        </p:tav>
                                      </p:tavLst>
                                    </p:anim>
                                    <p:animEffect transition="in" filter="fade">
                                      <p:cBhvr>
                                        <p:cTn id="56" dur="500"/>
                                        <p:tgtEl>
                                          <p:spTgt spid="6"/>
                                        </p:tgtEl>
                                      </p:cBhvr>
                                    </p:animEffect>
                                  </p:childTnLst>
                                </p:cTn>
                              </p:par>
                            </p:childTnLst>
                          </p:cTn>
                        </p:par>
                        <p:par>
                          <p:cTn id="57" fill="hold">
                            <p:stCondLst>
                              <p:cond delay="5000"/>
                            </p:stCondLst>
                            <p:childTnLst>
                              <p:par>
                                <p:cTn id="58" presetID="12" presetClass="entr" presetSubtype="8" fill="hold" nodeType="afterEffect">
                                  <p:stCondLst>
                                    <p:cond delay="0"/>
                                  </p:stCondLst>
                                  <p:childTnLst>
                                    <p:set>
                                      <p:cBhvr>
                                        <p:cTn id="59" dur="1" fill="hold">
                                          <p:stCondLst>
                                            <p:cond delay="0"/>
                                          </p:stCondLst>
                                        </p:cTn>
                                        <p:tgtEl>
                                          <p:spTgt spid="55"/>
                                        </p:tgtEl>
                                        <p:attrNameLst>
                                          <p:attrName>style.visibility</p:attrName>
                                        </p:attrNameLst>
                                      </p:cBhvr>
                                      <p:to>
                                        <p:strVal val="visible"/>
                                      </p:to>
                                    </p:set>
                                    <p:anim calcmode="lin" valueType="num">
                                      <p:cBhvr additive="base">
                                        <p:cTn id="60" dur="500"/>
                                        <p:tgtEl>
                                          <p:spTgt spid="55"/>
                                        </p:tgtEl>
                                        <p:attrNameLst>
                                          <p:attrName>ppt_x</p:attrName>
                                        </p:attrNameLst>
                                      </p:cBhvr>
                                      <p:tavLst>
                                        <p:tav tm="0">
                                          <p:val>
                                            <p:strVal val="#ppt_x-#ppt_w*1.125000"/>
                                          </p:val>
                                        </p:tav>
                                        <p:tav tm="100000">
                                          <p:val>
                                            <p:strVal val="#ppt_x"/>
                                          </p:val>
                                        </p:tav>
                                      </p:tavLst>
                                    </p:anim>
                                    <p:animEffect transition="in" filter="wipe(right)">
                                      <p:cBhvr>
                                        <p:cTn id="61"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51" grpId="0"/>
      <p:bldP spid="70"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Infographic Design </a:t>
            </a:r>
          </a:p>
        </p:txBody>
      </p:sp>
      <p:sp>
        <p:nvSpPr>
          <p:cNvPr id="3" name="Slide Number Placeholder 2"/>
          <p:cNvSpPr>
            <a:spLocks noGrp="1"/>
          </p:cNvSpPr>
          <p:nvPr>
            <p:ph type="sldNum" sz="quarter" idx="12"/>
          </p:nvPr>
        </p:nvSpPr>
        <p:spPr/>
        <p:txBody>
          <a:bodyPr/>
          <a:lstStyle/>
          <a:p>
            <a:fld id="{5DE872C3-2ED1-43FB-B3C4-BA6F078D7CD3}" type="slidenum">
              <a:rPr lang="en-US" smtClean="0"/>
              <a:t>60</a:t>
            </a:fld>
            <a:endParaRPr lang="en-US"/>
          </a:p>
        </p:txBody>
      </p:sp>
      <p:grpSp>
        <p:nvGrpSpPr>
          <p:cNvPr id="20" name="Group 19"/>
          <p:cNvGrpSpPr/>
          <p:nvPr/>
        </p:nvGrpSpPr>
        <p:grpSpPr>
          <a:xfrm>
            <a:off x="2678125" y="2020466"/>
            <a:ext cx="6840760" cy="4556315"/>
            <a:chOff x="2678125" y="2020466"/>
            <a:chExt cx="6840760" cy="4556315"/>
          </a:xfrm>
        </p:grpSpPr>
        <p:sp>
          <p:nvSpPr>
            <p:cNvPr id="4" name="Oval 65"/>
            <p:cNvSpPr>
              <a:spLocks noChangeArrowheads="1"/>
            </p:cNvSpPr>
            <p:nvPr/>
          </p:nvSpPr>
          <p:spPr bwMode="auto">
            <a:xfrm>
              <a:off x="4872215" y="6105110"/>
              <a:ext cx="2324121" cy="471671"/>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grpSp>
          <p:nvGrpSpPr>
            <p:cNvPr id="5" name="组合 27"/>
            <p:cNvGrpSpPr/>
            <p:nvPr/>
          </p:nvGrpSpPr>
          <p:grpSpPr>
            <a:xfrm>
              <a:off x="5846477" y="2020466"/>
              <a:ext cx="3672408" cy="1673425"/>
              <a:chOff x="3491880" y="2420888"/>
              <a:chExt cx="5794246" cy="2160240"/>
            </a:xfrm>
          </p:grpSpPr>
          <p:sp>
            <p:nvSpPr>
              <p:cNvPr id="6" name="上弧形箭头 28"/>
              <p:cNvSpPr/>
              <p:nvPr/>
            </p:nvSpPr>
            <p:spPr>
              <a:xfrm>
                <a:off x="3605493" y="2420888"/>
                <a:ext cx="5680633" cy="2160240"/>
              </a:xfrm>
              <a:prstGeom prst="curvedDownArrow">
                <a:avLst/>
              </a:prstGeom>
              <a:gradFill flip="none" rotWithShape="1">
                <a:gsLst>
                  <a:gs pos="0">
                    <a:schemeClr val="accent5">
                      <a:lumMod val="50000"/>
                    </a:schemeClr>
                  </a:gs>
                  <a:gs pos="50000">
                    <a:schemeClr val="accent5">
                      <a:lumMod val="75000"/>
                    </a:schemeClr>
                  </a:gs>
                  <a:gs pos="100000">
                    <a:schemeClr val="accent5"/>
                  </a:gs>
                </a:gsLst>
                <a:lin ang="16200000" scaled="1"/>
                <a:tileRect/>
              </a:gradFill>
              <a:ln w="25400" cap="flat" cmpd="sng" algn="ctr">
                <a:solidFill>
                  <a:schemeClr val="accent5"/>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a:ea typeface="宋体"/>
                  <a:cs typeface="+mn-cs"/>
                </a:endParaRPr>
              </a:p>
            </p:txBody>
          </p:sp>
          <p:sp>
            <p:nvSpPr>
              <p:cNvPr id="7" name="上弧形箭头 29"/>
              <p:cNvSpPr/>
              <p:nvPr/>
            </p:nvSpPr>
            <p:spPr>
              <a:xfrm>
                <a:off x="3491880" y="2420888"/>
                <a:ext cx="4317280" cy="2160240"/>
              </a:xfrm>
              <a:prstGeom prst="curvedDownArrow">
                <a:avLst/>
              </a:prstGeom>
              <a:gradFill flip="none" rotWithShape="1">
                <a:gsLst>
                  <a:gs pos="0">
                    <a:schemeClr val="accent3">
                      <a:lumMod val="50000"/>
                    </a:schemeClr>
                  </a:gs>
                  <a:gs pos="50000">
                    <a:schemeClr val="accent3">
                      <a:lumMod val="75000"/>
                    </a:schemeClr>
                  </a:gs>
                  <a:gs pos="100000">
                    <a:schemeClr val="accent3"/>
                  </a:gs>
                </a:gsLst>
                <a:lin ang="16200000" scaled="1"/>
                <a:tileRect/>
              </a:gradFill>
              <a:ln w="25400" cap="flat" cmpd="sng" algn="ctr">
                <a:solidFill>
                  <a:schemeClr val="accent3"/>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a:ea typeface="宋体"/>
                  <a:cs typeface="+mn-cs"/>
                </a:endParaRPr>
              </a:p>
            </p:txBody>
          </p:sp>
          <p:sp>
            <p:nvSpPr>
              <p:cNvPr id="8" name="上弧形箭头 30"/>
              <p:cNvSpPr/>
              <p:nvPr/>
            </p:nvSpPr>
            <p:spPr>
              <a:xfrm>
                <a:off x="3491880" y="2420888"/>
                <a:ext cx="2808312" cy="2160240"/>
              </a:xfrm>
              <a:prstGeom prst="curvedDownArrow">
                <a:avLst/>
              </a:prstGeom>
              <a:gradFill flip="none" rotWithShape="1">
                <a:gsLst>
                  <a:gs pos="0">
                    <a:schemeClr val="accent1">
                      <a:lumMod val="50000"/>
                    </a:schemeClr>
                  </a:gs>
                  <a:gs pos="50000">
                    <a:schemeClr val="accent1">
                      <a:lumMod val="75000"/>
                    </a:schemeClr>
                  </a:gs>
                  <a:gs pos="100000">
                    <a:schemeClr val="accent1"/>
                  </a:gs>
                </a:gsLst>
                <a:lin ang="16200000" scaled="1"/>
                <a:tileRect/>
              </a:gradFill>
              <a:ln w="25400" cap="flat" cmpd="sng" algn="ctr">
                <a:solidFill>
                  <a:schemeClr val="accent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a:ea typeface="宋体"/>
                  <a:cs typeface="+mn-cs"/>
                </a:endParaRPr>
              </a:p>
            </p:txBody>
          </p:sp>
        </p:grpSp>
        <p:grpSp>
          <p:nvGrpSpPr>
            <p:cNvPr id="9" name="组合 31"/>
            <p:cNvGrpSpPr/>
            <p:nvPr/>
          </p:nvGrpSpPr>
          <p:grpSpPr>
            <a:xfrm flipH="1">
              <a:off x="2678125" y="2020466"/>
              <a:ext cx="3672408" cy="1673425"/>
              <a:chOff x="3491880" y="2420888"/>
              <a:chExt cx="5794246" cy="2160240"/>
            </a:xfrm>
          </p:grpSpPr>
          <p:sp>
            <p:nvSpPr>
              <p:cNvPr id="10" name="上弧形箭头 32"/>
              <p:cNvSpPr/>
              <p:nvPr/>
            </p:nvSpPr>
            <p:spPr>
              <a:xfrm>
                <a:off x="3605493" y="2420888"/>
                <a:ext cx="5680633" cy="2160240"/>
              </a:xfrm>
              <a:prstGeom prst="curvedDownArrow">
                <a:avLst/>
              </a:prstGeom>
              <a:gradFill flip="none" rotWithShape="1">
                <a:gsLst>
                  <a:gs pos="0">
                    <a:schemeClr val="accent6">
                      <a:lumMod val="50000"/>
                    </a:schemeClr>
                  </a:gs>
                  <a:gs pos="50000">
                    <a:schemeClr val="accent6">
                      <a:lumMod val="75000"/>
                    </a:schemeClr>
                  </a:gs>
                  <a:gs pos="100000">
                    <a:schemeClr val="accent6"/>
                  </a:gs>
                </a:gsLst>
                <a:lin ang="16200000" scaled="1"/>
                <a:tileRect/>
              </a:gradFill>
              <a:ln w="25400" cap="flat" cmpd="sng" algn="ctr">
                <a:solidFill>
                  <a:schemeClr val="accent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a:ea typeface="宋体"/>
                  <a:cs typeface="+mn-cs"/>
                </a:endParaRPr>
              </a:p>
            </p:txBody>
          </p:sp>
          <p:sp>
            <p:nvSpPr>
              <p:cNvPr id="11" name="上弧形箭头 33"/>
              <p:cNvSpPr/>
              <p:nvPr/>
            </p:nvSpPr>
            <p:spPr>
              <a:xfrm>
                <a:off x="3491880" y="2420888"/>
                <a:ext cx="4317280" cy="2160240"/>
              </a:xfrm>
              <a:prstGeom prst="curvedDownArrow">
                <a:avLst/>
              </a:prstGeom>
              <a:gradFill flip="none" rotWithShape="1">
                <a:gsLst>
                  <a:gs pos="0">
                    <a:schemeClr val="accent4">
                      <a:lumMod val="50000"/>
                    </a:schemeClr>
                  </a:gs>
                  <a:gs pos="50000">
                    <a:schemeClr val="accent4">
                      <a:lumMod val="75000"/>
                    </a:schemeClr>
                  </a:gs>
                  <a:gs pos="100000">
                    <a:schemeClr val="accent4"/>
                  </a:gs>
                </a:gsLst>
                <a:lin ang="16200000" scaled="1"/>
                <a:tileRect/>
              </a:gradFill>
              <a:ln w="25400" cap="flat" cmpd="sng" algn="ctr">
                <a:solidFill>
                  <a:schemeClr val="accent4"/>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a:ea typeface="宋体"/>
                  <a:cs typeface="+mn-cs"/>
                </a:endParaRPr>
              </a:p>
            </p:txBody>
          </p:sp>
          <p:sp>
            <p:nvSpPr>
              <p:cNvPr id="12" name="上弧形箭头 34"/>
              <p:cNvSpPr/>
              <p:nvPr/>
            </p:nvSpPr>
            <p:spPr>
              <a:xfrm>
                <a:off x="3491880" y="2420888"/>
                <a:ext cx="2808312" cy="2160240"/>
              </a:xfrm>
              <a:prstGeom prst="curvedDownArrow">
                <a:avLst/>
              </a:prstGeom>
              <a:gradFill flip="none" rotWithShape="1">
                <a:gsLst>
                  <a:gs pos="0">
                    <a:schemeClr val="accent2">
                      <a:lumMod val="50000"/>
                    </a:schemeClr>
                  </a:gs>
                  <a:gs pos="50000">
                    <a:schemeClr val="accent2">
                      <a:lumMod val="75000"/>
                    </a:schemeClr>
                  </a:gs>
                  <a:gs pos="100000">
                    <a:schemeClr val="accent2"/>
                  </a:gs>
                </a:gsLst>
                <a:lin ang="16200000" scaled="1"/>
                <a:tileRect/>
              </a:gradFill>
              <a:ln w="25400" cap="flat" cmpd="sng" algn="ctr">
                <a:solidFill>
                  <a:schemeClr val="accent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Calibri"/>
                  <a:ea typeface="宋体"/>
                  <a:cs typeface="+mn-cs"/>
                </a:endParaRPr>
              </a:p>
            </p:txBody>
          </p:sp>
        </p:grpSp>
        <p:sp>
          <p:nvSpPr>
            <p:cNvPr id="13" name="圆柱形 35"/>
            <p:cNvSpPr/>
            <p:nvPr/>
          </p:nvSpPr>
          <p:spPr>
            <a:xfrm>
              <a:off x="5806298" y="3682168"/>
              <a:ext cx="579404" cy="2647055"/>
            </a:xfrm>
            <a:prstGeom prst="can">
              <a:avLst>
                <a:gd name="adj" fmla="val 2705"/>
              </a:avLst>
            </a:prstGeom>
            <a:gradFill flip="none" rotWithShape="1">
              <a:gsLst>
                <a:gs pos="2500">
                  <a:sysClr val="windowText" lastClr="000000">
                    <a:lumMod val="50000"/>
                    <a:lumOff val="50000"/>
                  </a:sysClr>
                </a:gs>
                <a:gs pos="9000">
                  <a:sysClr val="windowText" lastClr="000000">
                    <a:lumMod val="85000"/>
                    <a:lumOff val="15000"/>
                  </a:sysClr>
                </a:gs>
                <a:gs pos="75000">
                  <a:sysClr val="windowText" lastClr="000000">
                    <a:lumMod val="50000"/>
                    <a:lumOff val="50000"/>
                  </a:sysClr>
                </a:gs>
                <a:gs pos="65000">
                  <a:sysClr val="windowText" lastClr="000000">
                    <a:lumMod val="50000"/>
                    <a:lumOff val="50000"/>
                  </a:sysClr>
                </a:gs>
                <a:gs pos="42000">
                  <a:sysClr val="window" lastClr="FFFFFF"/>
                </a:gs>
                <a:gs pos="40000">
                  <a:sysClr val="window" lastClr="FFFFFF">
                    <a:lumMod val="85000"/>
                  </a:sysClr>
                </a:gs>
                <a:gs pos="100000">
                  <a:sysClr val="windowText" lastClr="000000">
                    <a:lumMod val="75000"/>
                    <a:lumOff val="25000"/>
                  </a:sysClr>
                </a:gs>
              </a:gsLst>
              <a:lin ang="0" scaled="1"/>
              <a:tileRect/>
            </a:gradFill>
            <a:ln w="25400" cap="flat" cmpd="sng" algn="ctr">
              <a:noFill/>
              <a:prstDash val="solid"/>
            </a:ln>
            <a:effectLst>
              <a:outerShdw blurRad="50800" dist="38100" dir="5400000" algn="t" rotWithShape="0">
                <a:prstClr val="black">
                  <a:alpha val="40000"/>
                </a:prstClr>
              </a:outerShdw>
              <a:reflection blurRad="6350" stA="52000" endA="300" endPos="35000" dir="5400000" sy="-100000" algn="bl" rotWithShape="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14" name="TextBox 13"/>
          <p:cNvSpPr txBox="1"/>
          <p:nvPr/>
        </p:nvSpPr>
        <p:spPr>
          <a:xfrm>
            <a:off x="2858980" y="3221156"/>
            <a:ext cx="51734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a:ln>
                  <a:noFill/>
                </a:ln>
                <a:solidFill>
                  <a:sysClr val="window" lastClr="FFFFFF"/>
                </a:solidFill>
                <a:effectLst/>
                <a:uLnTx/>
                <a:uFillTx/>
                <a:ea typeface="微软雅黑" pitchFamily="34" charset="-122"/>
                <a:cs typeface="Arial" pitchFamily="34" charset="0"/>
              </a:rPr>
              <a:t>01</a:t>
            </a:r>
            <a:endParaRPr kumimoji="0" lang="zh-CN" altLang="en-US" sz="1800" b="1" i="0" u="none" strike="noStrike" kern="0" cap="none" spc="0" normalizeH="0" baseline="0" noProof="0" dirty="0">
              <a:ln>
                <a:noFill/>
              </a:ln>
              <a:solidFill>
                <a:sysClr val="window" lastClr="FFFFFF"/>
              </a:solidFill>
              <a:effectLst/>
              <a:uLnTx/>
              <a:uFillTx/>
              <a:ea typeface="微软雅黑" pitchFamily="34" charset="-122"/>
              <a:cs typeface="Arial" pitchFamily="34" charset="0"/>
            </a:endParaRPr>
          </a:p>
        </p:txBody>
      </p:sp>
      <p:sp>
        <p:nvSpPr>
          <p:cNvPr id="15" name="TextBox 14"/>
          <p:cNvSpPr txBox="1"/>
          <p:nvPr/>
        </p:nvSpPr>
        <p:spPr>
          <a:xfrm>
            <a:off x="3793414" y="3221156"/>
            <a:ext cx="51734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a:ln>
                  <a:noFill/>
                </a:ln>
                <a:solidFill>
                  <a:sysClr val="window" lastClr="FFFFFF"/>
                </a:solidFill>
                <a:effectLst/>
                <a:uLnTx/>
                <a:uFillTx/>
                <a:ea typeface="微软雅黑" pitchFamily="34" charset="-122"/>
                <a:cs typeface="Arial" pitchFamily="34" charset="0"/>
              </a:rPr>
              <a:t>02</a:t>
            </a:r>
            <a:endParaRPr kumimoji="0" lang="zh-CN" altLang="en-US" sz="1800" b="1" i="0" u="none" strike="noStrike" kern="0" cap="none" spc="0" normalizeH="0" baseline="0" noProof="0" dirty="0">
              <a:ln>
                <a:noFill/>
              </a:ln>
              <a:solidFill>
                <a:sysClr val="window" lastClr="FFFFFF"/>
              </a:solidFill>
              <a:effectLst/>
              <a:uLnTx/>
              <a:uFillTx/>
              <a:ea typeface="微软雅黑" pitchFamily="34" charset="-122"/>
              <a:cs typeface="Arial" pitchFamily="34" charset="0"/>
            </a:endParaRPr>
          </a:p>
        </p:txBody>
      </p:sp>
      <p:sp>
        <p:nvSpPr>
          <p:cNvPr id="16" name="TextBox 15"/>
          <p:cNvSpPr txBox="1"/>
          <p:nvPr/>
        </p:nvSpPr>
        <p:spPr>
          <a:xfrm>
            <a:off x="4747152" y="3221156"/>
            <a:ext cx="51734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a:ln>
                  <a:noFill/>
                </a:ln>
                <a:solidFill>
                  <a:sysClr val="window" lastClr="FFFFFF"/>
                </a:solidFill>
                <a:effectLst/>
                <a:uLnTx/>
                <a:uFillTx/>
                <a:ea typeface="微软雅黑" pitchFamily="34" charset="-122"/>
                <a:cs typeface="Arial" pitchFamily="34" charset="0"/>
              </a:rPr>
              <a:t>03</a:t>
            </a:r>
            <a:endParaRPr kumimoji="0" lang="zh-CN" altLang="en-US" sz="1800" b="1" i="0" u="none" strike="noStrike" kern="0" cap="none" spc="0" normalizeH="0" baseline="0" noProof="0" dirty="0">
              <a:ln>
                <a:noFill/>
              </a:ln>
              <a:solidFill>
                <a:sysClr val="window" lastClr="FFFFFF"/>
              </a:solidFill>
              <a:effectLst/>
              <a:uLnTx/>
              <a:uFillTx/>
              <a:ea typeface="微软雅黑" pitchFamily="34" charset="-122"/>
              <a:cs typeface="Arial" pitchFamily="34" charset="0"/>
            </a:endParaRPr>
          </a:p>
        </p:txBody>
      </p:sp>
      <p:sp>
        <p:nvSpPr>
          <p:cNvPr id="17" name="TextBox 16"/>
          <p:cNvSpPr txBox="1"/>
          <p:nvPr/>
        </p:nvSpPr>
        <p:spPr>
          <a:xfrm>
            <a:off x="6944230" y="3221156"/>
            <a:ext cx="51734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a:ln>
                  <a:noFill/>
                </a:ln>
                <a:solidFill>
                  <a:sysClr val="window" lastClr="FFFFFF"/>
                </a:solidFill>
                <a:effectLst/>
                <a:uLnTx/>
                <a:uFillTx/>
                <a:ea typeface="微软雅黑" pitchFamily="34" charset="-122"/>
                <a:cs typeface="Arial" pitchFamily="34" charset="0"/>
              </a:rPr>
              <a:t>04</a:t>
            </a:r>
            <a:endParaRPr kumimoji="0" lang="zh-CN" altLang="en-US" sz="1800" b="1" i="0" u="none" strike="noStrike" kern="0" cap="none" spc="0" normalizeH="0" baseline="0" noProof="0" dirty="0">
              <a:ln>
                <a:noFill/>
              </a:ln>
              <a:solidFill>
                <a:sysClr val="window" lastClr="FFFFFF"/>
              </a:solidFill>
              <a:effectLst/>
              <a:uLnTx/>
              <a:uFillTx/>
              <a:ea typeface="微软雅黑" pitchFamily="34" charset="-122"/>
              <a:cs typeface="Arial" pitchFamily="34" charset="0"/>
            </a:endParaRPr>
          </a:p>
        </p:txBody>
      </p:sp>
      <p:sp>
        <p:nvSpPr>
          <p:cNvPr id="18" name="TextBox 17"/>
          <p:cNvSpPr txBox="1"/>
          <p:nvPr/>
        </p:nvSpPr>
        <p:spPr>
          <a:xfrm>
            <a:off x="7876094" y="3221156"/>
            <a:ext cx="51734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a:ln>
                  <a:noFill/>
                </a:ln>
                <a:solidFill>
                  <a:sysClr val="window" lastClr="FFFFFF"/>
                </a:solidFill>
                <a:effectLst/>
                <a:uLnTx/>
                <a:uFillTx/>
                <a:ea typeface="微软雅黑" pitchFamily="34" charset="-122"/>
                <a:cs typeface="Arial" pitchFamily="34" charset="0"/>
              </a:rPr>
              <a:t>05</a:t>
            </a:r>
            <a:endParaRPr kumimoji="0" lang="zh-CN" altLang="en-US" sz="1800" b="1" i="0" u="none" strike="noStrike" kern="0" cap="none" spc="0" normalizeH="0" baseline="0" noProof="0" dirty="0">
              <a:ln>
                <a:noFill/>
              </a:ln>
              <a:solidFill>
                <a:sysClr val="window" lastClr="FFFFFF"/>
              </a:solidFill>
              <a:effectLst/>
              <a:uLnTx/>
              <a:uFillTx/>
              <a:ea typeface="微软雅黑" pitchFamily="34" charset="-122"/>
              <a:cs typeface="Arial" pitchFamily="34" charset="0"/>
            </a:endParaRPr>
          </a:p>
        </p:txBody>
      </p:sp>
      <p:sp>
        <p:nvSpPr>
          <p:cNvPr id="19" name="TextBox 18"/>
          <p:cNvSpPr txBox="1"/>
          <p:nvPr/>
        </p:nvSpPr>
        <p:spPr>
          <a:xfrm>
            <a:off x="8822251" y="3221156"/>
            <a:ext cx="517349" cy="369332"/>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a:ln>
                  <a:noFill/>
                </a:ln>
                <a:solidFill>
                  <a:sysClr val="window" lastClr="FFFFFF"/>
                </a:solidFill>
                <a:effectLst/>
                <a:uLnTx/>
                <a:uFillTx/>
                <a:ea typeface="微软雅黑" pitchFamily="34" charset="-122"/>
                <a:cs typeface="Arial" pitchFamily="34" charset="0"/>
              </a:rPr>
              <a:t>06</a:t>
            </a:r>
            <a:endParaRPr kumimoji="0" lang="zh-CN" altLang="en-US" sz="1800" b="1" i="0" u="none" strike="noStrike" kern="0" cap="none" spc="0" normalizeH="0" baseline="0" noProof="0" dirty="0">
              <a:ln>
                <a:noFill/>
              </a:ln>
              <a:solidFill>
                <a:sysClr val="window" lastClr="FFFFFF"/>
              </a:solidFill>
              <a:effectLst/>
              <a:uLnTx/>
              <a:uFillTx/>
              <a:ea typeface="微软雅黑" pitchFamily="34" charset="-122"/>
              <a:cs typeface="Arial" pitchFamily="34" charset="0"/>
            </a:endParaRPr>
          </a:p>
        </p:txBody>
      </p:sp>
      <p:sp>
        <p:nvSpPr>
          <p:cNvPr id="27" name="Rectangle 26"/>
          <p:cNvSpPr/>
          <p:nvPr/>
        </p:nvSpPr>
        <p:spPr>
          <a:xfrm>
            <a:off x="3449771" y="122566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
        <p:nvSpPr>
          <p:cNvPr id="28" name="Rectangle 27"/>
          <p:cNvSpPr/>
          <p:nvPr/>
        </p:nvSpPr>
        <p:spPr>
          <a:xfrm>
            <a:off x="2685214" y="5003224"/>
            <a:ext cx="2751898" cy="646331"/>
          </a:xfrm>
          <a:prstGeom prst="rect">
            <a:avLst/>
          </a:prstGeom>
        </p:spPr>
        <p:txBody>
          <a:bodyPr wrap="square">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Quisque</a:t>
            </a:r>
            <a:r>
              <a:rPr lang="en-US" sz="1200" dirty="0">
                <a:solidFill>
                  <a:schemeClr val="tx1">
                    <a:lumMod val="50000"/>
                    <a:lumOff val="50000"/>
                  </a:schemeClr>
                </a:solidFill>
              </a:rPr>
              <a:t> </a:t>
            </a:r>
            <a:r>
              <a:rPr lang="en-US" sz="1200" dirty="0" err="1">
                <a:solidFill>
                  <a:schemeClr val="tx1">
                    <a:lumMod val="50000"/>
                    <a:lumOff val="50000"/>
                  </a:schemeClr>
                </a:solidFill>
              </a:rPr>
              <a:t>ultrices</a:t>
            </a:r>
            <a:r>
              <a:rPr lang="en-US" sz="1200" dirty="0">
                <a:solidFill>
                  <a:schemeClr val="tx1">
                    <a:lumMod val="50000"/>
                    <a:lumOff val="50000"/>
                  </a:schemeClr>
                </a:solidFill>
              </a:rPr>
              <a:t> </a:t>
            </a:r>
            <a:r>
              <a:rPr lang="en-US" sz="1200" dirty="0" err="1">
                <a:solidFill>
                  <a:schemeClr val="tx1">
                    <a:lumMod val="50000"/>
                    <a:lumOff val="50000"/>
                  </a:schemeClr>
                </a:solidFill>
              </a:rPr>
              <a:t>venenatis</a:t>
            </a:r>
            <a:r>
              <a:rPr lang="en-US" sz="1200" dirty="0">
                <a:solidFill>
                  <a:schemeClr val="tx1">
                    <a:lumMod val="50000"/>
                    <a:lumOff val="50000"/>
                  </a:schemeClr>
                </a:solidFill>
              </a:rPr>
              <a:t> </a:t>
            </a:r>
            <a:r>
              <a:rPr lang="en-US" sz="1200" dirty="0" err="1">
                <a:solidFill>
                  <a:schemeClr val="tx1">
                    <a:lumMod val="50000"/>
                    <a:lumOff val="50000"/>
                  </a:schemeClr>
                </a:solidFill>
              </a:rPr>
              <a:t>ultrices</a:t>
            </a:r>
            <a:r>
              <a:rPr lang="en-US" sz="1200" dirty="0">
                <a:solidFill>
                  <a:schemeClr val="tx1">
                    <a:lumMod val="50000"/>
                    <a:lumOff val="50000"/>
                  </a:schemeClr>
                </a:solidFill>
              </a:rPr>
              <a:t>. </a:t>
            </a:r>
            <a:r>
              <a:rPr lang="en-US" sz="1200" dirty="0" err="1">
                <a:solidFill>
                  <a:schemeClr val="tx1">
                    <a:lumMod val="50000"/>
                    <a:lumOff val="50000"/>
                  </a:schemeClr>
                </a:solidFill>
              </a:rPr>
              <a:t>Duis</a:t>
            </a:r>
            <a:r>
              <a:rPr lang="en-US" sz="1200" dirty="0">
                <a:solidFill>
                  <a:schemeClr val="tx1">
                    <a:lumMod val="50000"/>
                    <a:lumOff val="50000"/>
                  </a:schemeClr>
                </a:solidFill>
              </a:rPr>
              <a:t> et </a:t>
            </a:r>
            <a:r>
              <a:rPr lang="en-US" sz="1200" dirty="0" err="1">
                <a:solidFill>
                  <a:schemeClr val="tx1">
                    <a:lumMod val="50000"/>
                    <a:lumOff val="50000"/>
                  </a:schemeClr>
                </a:solidFill>
              </a:rPr>
              <a:t>lectus</a:t>
            </a:r>
            <a:endParaRPr lang="en-US" sz="1200" dirty="0">
              <a:solidFill>
                <a:schemeClr val="tx1">
                  <a:lumMod val="50000"/>
                  <a:lumOff val="50000"/>
                </a:schemeClr>
              </a:solidFill>
            </a:endParaRPr>
          </a:p>
        </p:txBody>
      </p:sp>
      <p:sp>
        <p:nvSpPr>
          <p:cNvPr id="29" name="TextBox 28"/>
          <p:cNvSpPr txBox="1"/>
          <p:nvPr/>
        </p:nvSpPr>
        <p:spPr>
          <a:xfrm>
            <a:off x="2774877" y="3755803"/>
            <a:ext cx="649077" cy="338554"/>
          </a:xfrm>
          <a:prstGeom prst="rect">
            <a:avLst/>
          </a:prstGeom>
          <a:noFill/>
        </p:spPr>
        <p:txBody>
          <a:bodyPr wrap="square" rtlCol="0">
            <a:spAutoFit/>
          </a:bodyPr>
          <a:lstStyle/>
          <a:p>
            <a:pPr algn="ctr"/>
            <a:r>
              <a:rPr lang="en-US" sz="1600" dirty="0">
                <a:solidFill>
                  <a:schemeClr val="tx1">
                    <a:lumMod val="65000"/>
                    <a:lumOff val="35000"/>
                  </a:schemeClr>
                </a:solidFill>
              </a:rPr>
              <a:t>WEB</a:t>
            </a:r>
            <a:endParaRPr lang="vi-VN" sz="1600" dirty="0">
              <a:solidFill>
                <a:schemeClr val="tx1">
                  <a:lumMod val="65000"/>
                  <a:lumOff val="35000"/>
                </a:schemeClr>
              </a:solidFill>
            </a:endParaRPr>
          </a:p>
        </p:txBody>
      </p:sp>
      <p:sp>
        <p:nvSpPr>
          <p:cNvPr id="30" name="TextBox 29"/>
          <p:cNvSpPr txBox="1"/>
          <p:nvPr/>
        </p:nvSpPr>
        <p:spPr>
          <a:xfrm>
            <a:off x="3589633" y="3754410"/>
            <a:ext cx="886809" cy="338554"/>
          </a:xfrm>
          <a:prstGeom prst="rect">
            <a:avLst/>
          </a:prstGeom>
          <a:noFill/>
        </p:spPr>
        <p:txBody>
          <a:bodyPr wrap="square" rtlCol="0">
            <a:spAutoFit/>
          </a:bodyPr>
          <a:lstStyle/>
          <a:p>
            <a:pPr algn="ctr"/>
            <a:r>
              <a:rPr lang="en-US" sz="1600" dirty="0">
                <a:solidFill>
                  <a:schemeClr val="tx1">
                    <a:lumMod val="65000"/>
                    <a:lumOff val="35000"/>
                  </a:schemeClr>
                </a:solidFill>
              </a:rPr>
              <a:t>MOBILE</a:t>
            </a:r>
            <a:endParaRPr lang="vi-VN" sz="1600" dirty="0">
              <a:solidFill>
                <a:schemeClr val="tx1">
                  <a:lumMod val="65000"/>
                  <a:lumOff val="35000"/>
                </a:schemeClr>
              </a:solidFill>
            </a:endParaRPr>
          </a:p>
        </p:txBody>
      </p:sp>
      <p:sp>
        <p:nvSpPr>
          <p:cNvPr id="31" name="TextBox 30"/>
          <p:cNvSpPr txBox="1"/>
          <p:nvPr/>
        </p:nvSpPr>
        <p:spPr>
          <a:xfrm>
            <a:off x="4550303" y="3754410"/>
            <a:ext cx="886809" cy="338554"/>
          </a:xfrm>
          <a:prstGeom prst="rect">
            <a:avLst/>
          </a:prstGeom>
          <a:noFill/>
        </p:spPr>
        <p:txBody>
          <a:bodyPr wrap="square" rtlCol="0">
            <a:spAutoFit/>
          </a:bodyPr>
          <a:lstStyle/>
          <a:p>
            <a:pPr algn="ctr"/>
            <a:r>
              <a:rPr lang="en-US" sz="1600" dirty="0">
                <a:solidFill>
                  <a:schemeClr val="tx1">
                    <a:lumMod val="65000"/>
                    <a:lumOff val="35000"/>
                  </a:schemeClr>
                </a:solidFill>
              </a:rPr>
              <a:t>WEB</a:t>
            </a:r>
            <a:endParaRPr lang="vi-VN" sz="1600" dirty="0">
              <a:solidFill>
                <a:schemeClr val="tx1">
                  <a:lumMod val="65000"/>
                  <a:lumOff val="35000"/>
                </a:schemeClr>
              </a:solidFill>
            </a:endParaRPr>
          </a:p>
        </p:txBody>
      </p:sp>
      <p:sp>
        <p:nvSpPr>
          <p:cNvPr id="32" name="TextBox 31"/>
          <p:cNvSpPr txBox="1"/>
          <p:nvPr/>
        </p:nvSpPr>
        <p:spPr>
          <a:xfrm>
            <a:off x="6766968" y="3754410"/>
            <a:ext cx="886809" cy="338554"/>
          </a:xfrm>
          <a:prstGeom prst="rect">
            <a:avLst/>
          </a:prstGeom>
          <a:noFill/>
        </p:spPr>
        <p:txBody>
          <a:bodyPr wrap="square" rtlCol="0">
            <a:spAutoFit/>
          </a:bodyPr>
          <a:lstStyle/>
          <a:p>
            <a:pPr algn="ctr"/>
            <a:r>
              <a:rPr lang="en-US" sz="1600" dirty="0">
                <a:solidFill>
                  <a:schemeClr val="tx1">
                    <a:lumMod val="65000"/>
                    <a:lumOff val="35000"/>
                  </a:schemeClr>
                </a:solidFill>
              </a:rPr>
              <a:t>WEB</a:t>
            </a:r>
            <a:endParaRPr lang="vi-VN" sz="1600" dirty="0">
              <a:solidFill>
                <a:schemeClr val="tx1">
                  <a:lumMod val="65000"/>
                  <a:lumOff val="35000"/>
                </a:schemeClr>
              </a:solidFill>
            </a:endParaRPr>
          </a:p>
        </p:txBody>
      </p:sp>
      <p:sp>
        <p:nvSpPr>
          <p:cNvPr id="33" name="TextBox 32"/>
          <p:cNvSpPr txBox="1"/>
          <p:nvPr/>
        </p:nvSpPr>
        <p:spPr>
          <a:xfrm>
            <a:off x="8656570" y="3754410"/>
            <a:ext cx="886809" cy="338554"/>
          </a:xfrm>
          <a:prstGeom prst="rect">
            <a:avLst/>
          </a:prstGeom>
          <a:noFill/>
        </p:spPr>
        <p:txBody>
          <a:bodyPr wrap="square" rtlCol="0">
            <a:spAutoFit/>
          </a:bodyPr>
          <a:lstStyle/>
          <a:p>
            <a:pPr algn="ctr"/>
            <a:r>
              <a:rPr lang="en-US" sz="1600" dirty="0">
                <a:solidFill>
                  <a:schemeClr val="tx1">
                    <a:lumMod val="65000"/>
                    <a:lumOff val="35000"/>
                  </a:schemeClr>
                </a:solidFill>
              </a:rPr>
              <a:t>WEB</a:t>
            </a:r>
            <a:endParaRPr lang="vi-VN" sz="1600" dirty="0">
              <a:solidFill>
                <a:schemeClr val="tx1">
                  <a:lumMod val="65000"/>
                  <a:lumOff val="35000"/>
                </a:schemeClr>
              </a:solidFill>
            </a:endParaRPr>
          </a:p>
        </p:txBody>
      </p:sp>
      <p:sp>
        <p:nvSpPr>
          <p:cNvPr id="34" name="TextBox 33"/>
          <p:cNvSpPr txBox="1"/>
          <p:nvPr/>
        </p:nvSpPr>
        <p:spPr>
          <a:xfrm>
            <a:off x="7724648" y="3754410"/>
            <a:ext cx="886809" cy="338554"/>
          </a:xfrm>
          <a:prstGeom prst="rect">
            <a:avLst/>
          </a:prstGeom>
          <a:noFill/>
        </p:spPr>
        <p:txBody>
          <a:bodyPr wrap="square" rtlCol="0">
            <a:spAutoFit/>
          </a:bodyPr>
          <a:lstStyle/>
          <a:p>
            <a:pPr algn="ctr"/>
            <a:r>
              <a:rPr lang="en-US" sz="1600" dirty="0">
                <a:solidFill>
                  <a:schemeClr val="tx1">
                    <a:lumMod val="65000"/>
                    <a:lumOff val="35000"/>
                  </a:schemeClr>
                </a:solidFill>
              </a:rPr>
              <a:t>TABLET</a:t>
            </a:r>
            <a:endParaRPr lang="vi-VN" sz="1600" dirty="0">
              <a:solidFill>
                <a:schemeClr val="tx1">
                  <a:lumMod val="65000"/>
                  <a:lumOff val="35000"/>
                </a:schemeClr>
              </a:solidFill>
            </a:endParaRPr>
          </a:p>
        </p:txBody>
      </p:sp>
      <p:sp>
        <p:nvSpPr>
          <p:cNvPr id="35" name="Rectangle 34"/>
          <p:cNvSpPr/>
          <p:nvPr/>
        </p:nvSpPr>
        <p:spPr>
          <a:xfrm>
            <a:off x="6770306" y="5003224"/>
            <a:ext cx="2751898" cy="646331"/>
          </a:xfrm>
          <a:prstGeom prst="rect">
            <a:avLst/>
          </a:prstGeom>
        </p:spPr>
        <p:txBody>
          <a:bodyPr wrap="square">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Quisque</a:t>
            </a:r>
            <a:r>
              <a:rPr lang="en-US" sz="1200" dirty="0">
                <a:solidFill>
                  <a:schemeClr val="tx1">
                    <a:lumMod val="50000"/>
                    <a:lumOff val="50000"/>
                  </a:schemeClr>
                </a:solidFill>
              </a:rPr>
              <a:t> </a:t>
            </a:r>
            <a:r>
              <a:rPr lang="en-US" sz="1200" dirty="0" err="1">
                <a:solidFill>
                  <a:schemeClr val="tx1">
                    <a:lumMod val="50000"/>
                    <a:lumOff val="50000"/>
                  </a:schemeClr>
                </a:solidFill>
              </a:rPr>
              <a:t>ultrices</a:t>
            </a:r>
            <a:r>
              <a:rPr lang="en-US" sz="1200" dirty="0">
                <a:solidFill>
                  <a:schemeClr val="tx1">
                    <a:lumMod val="50000"/>
                    <a:lumOff val="50000"/>
                  </a:schemeClr>
                </a:solidFill>
              </a:rPr>
              <a:t> </a:t>
            </a:r>
            <a:r>
              <a:rPr lang="en-US" sz="1200" dirty="0" err="1">
                <a:solidFill>
                  <a:schemeClr val="tx1">
                    <a:lumMod val="50000"/>
                    <a:lumOff val="50000"/>
                  </a:schemeClr>
                </a:solidFill>
              </a:rPr>
              <a:t>venenatis</a:t>
            </a:r>
            <a:r>
              <a:rPr lang="en-US" sz="1200" dirty="0">
                <a:solidFill>
                  <a:schemeClr val="tx1">
                    <a:lumMod val="50000"/>
                    <a:lumOff val="50000"/>
                  </a:schemeClr>
                </a:solidFill>
              </a:rPr>
              <a:t> </a:t>
            </a:r>
            <a:r>
              <a:rPr lang="en-US" sz="1200" dirty="0" err="1">
                <a:solidFill>
                  <a:schemeClr val="tx1">
                    <a:lumMod val="50000"/>
                    <a:lumOff val="50000"/>
                  </a:schemeClr>
                </a:solidFill>
              </a:rPr>
              <a:t>ultrices</a:t>
            </a:r>
            <a:r>
              <a:rPr lang="en-US" sz="1200" dirty="0">
                <a:solidFill>
                  <a:schemeClr val="tx1">
                    <a:lumMod val="50000"/>
                    <a:lumOff val="50000"/>
                  </a:schemeClr>
                </a:solidFill>
              </a:rPr>
              <a:t>. </a:t>
            </a:r>
            <a:r>
              <a:rPr lang="en-US" sz="1200" dirty="0" err="1">
                <a:solidFill>
                  <a:schemeClr val="tx1">
                    <a:lumMod val="50000"/>
                    <a:lumOff val="50000"/>
                  </a:schemeClr>
                </a:solidFill>
              </a:rPr>
              <a:t>Duis</a:t>
            </a:r>
            <a:r>
              <a:rPr lang="en-US" sz="1200" dirty="0">
                <a:solidFill>
                  <a:schemeClr val="tx1">
                    <a:lumMod val="50000"/>
                    <a:lumOff val="50000"/>
                  </a:schemeClr>
                </a:solidFill>
              </a:rPr>
              <a:t> et </a:t>
            </a:r>
            <a:r>
              <a:rPr lang="en-US" sz="1200" dirty="0" err="1">
                <a:solidFill>
                  <a:schemeClr val="tx1">
                    <a:lumMod val="50000"/>
                    <a:lumOff val="50000"/>
                  </a:schemeClr>
                </a:solidFill>
              </a:rPr>
              <a:t>lectus</a:t>
            </a:r>
            <a:endParaRPr lang="en-US" sz="1200" dirty="0">
              <a:solidFill>
                <a:schemeClr val="tx1">
                  <a:lumMod val="50000"/>
                  <a:lumOff val="50000"/>
                </a:schemeClr>
              </a:solidFill>
            </a:endParaRPr>
          </a:p>
        </p:txBody>
      </p:sp>
      <p:sp>
        <p:nvSpPr>
          <p:cNvPr id="36" name="Freeform 15"/>
          <p:cNvSpPr>
            <a:spLocks noEditPoints="1"/>
          </p:cNvSpPr>
          <p:nvPr/>
        </p:nvSpPr>
        <p:spPr bwMode="auto">
          <a:xfrm rot="686699">
            <a:off x="3684423" y="4090080"/>
            <a:ext cx="735329" cy="562755"/>
          </a:xfrm>
          <a:custGeom>
            <a:avLst/>
            <a:gdLst>
              <a:gd name="T0" fmla="*/ 2181 w 2472"/>
              <a:gd name="T1" fmla="*/ 0 h 1891"/>
              <a:gd name="T2" fmla="*/ 1891 w 2472"/>
              <a:gd name="T3" fmla="*/ 291 h 1891"/>
              <a:gd name="T4" fmla="*/ 1992 w 2472"/>
              <a:gd name="T5" fmla="*/ 509 h 1891"/>
              <a:gd name="T6" fmla="*/ 1638 w 2472"/>
              <a:gd name="T7" fmla="*/ 1040 h 1891"/>
              <a:gd name="T8" fmla="*/ 1527 w 2472"/>
              <a:gd name="T9" fmla="*/ 1018 h 1891"/>
              <a:gd name="T10" fmla="*/ 1271 w 2472"/>
              <a:gd name="T11" fmla="*/ 1172 h 1891"/>
              <a:gd name="T12" fmla="*/ 1070 w 2472"/>
              <a:gd name="T13" fmla="*/ 1051 h 1891"/>
              <a:gd name="T14" fmla="*/ 1090 w 2472"/>
              <a:gd name="T15" fmla="*/ 946 h 1891"/>
              <a:gd name="T16" fmla="*/ 799 w 2472"/>
              <a:gd name="T17" fmla="*/ 656 h 1891"/>
              <a:gd name="T18" fmla="*/ 508 w 2472"/>
              <a:gd name="T19" fmla="*/ 946 h 1891"/>
              <a:gd name="T20" fmla="*/ 608 w 2472"/>
              <a:gd name="T21" fmla="*/ 1163 h 1891"/>
              <a:gd name="T22" fmla="*/ 457 w 2472"/>
              <a:gd name="T23" fmla="*/ 1364 h 1891"/>
              <a:gd name="T24" fmla="*/ 290 w 2472"/>
              <a:gd name="T25" fmla="*/ 1309 h 1891"/>
              <a:gd name="T26" fmla="*/ 0 w 2472"/>
              <a:gd name="T27" fmla="*/ 1600 h 1891"/>
              <a:gd name="T28" fmla="*/ 290 w 2472"/>
              <a:gd name="T29" fmla="*/ 1891 h 1891"/>
              <a:gd name="T30" fmla="*/ 579 w 2472"/>
              <a:gd name="T31" fmla="*/ 1600 h 1891"/>
              <a:gd name="T32" fmla="*/ 511 w 2472"/>
              <a:gd name="T33" fmla="*/ 1415 h 1891"/>
              <a:gd name="T34" fmla="*/ 669 w 2472"/>
              <a:gd name="T35" fmla="*/ 1204 h 1891"/>
              <a:gd name="T36" fmla="*/ 799 w 2472"/>
              <a:gd name="T37" fmla="*/ 1236 h 1891"/>
              <a:gd name="T38" fmla="*/ 1035 w 2472"/>
              <a:gd name="T39" fmla="*/ 1115 h 1891"/>
              <a:gd name="T40" fmla="*/ 1244 w 2472"/>
              <a:gd name="T41" fmla="*/ 1241 h 1891"/>
              <a:gd name="T42" fmla="*/ 1235 w 2472"/>
              <a:gd name="T43" fmla="*/ 1309 h 1891"/>
              <a:gd name="T44" fmla="*/ 1527 w 2472"/>
              <a:gd name="T45" fmla="*/ 1600 h 1891"/>
              <a:gd name="T46" fmla="*/ 1818 w 2472"/>
              <a:gd name="T47" fmla="*/ 1309 h 1891"/>
              <a:gd name="T48" fmla="*/ 1700 w 2472"/>
              <a:gd name="T49" fmla="*/ 1077 h 1891"/>
              <a:gd name="T50" fmla="*/ 2052 w 2472"/>
              <a:gd name="T51" fmla="*/ 550 h 1891"/>
              <a:gd name="T52" fmla="*/ 2181 w 2472"/>
              <a:gd name="T53" fmla="*/ 582 h 1891"/>
              <a:gd name="T54" fmla="*/ 2472 w 2472"/>
              <a:gd name="T55" fmla="*/ 291 h 1891"/>
              <a:gd name="T56" fmla="*/ 2181 w 2472"/>
              <a:gd name="T57" fmla="*/ 0 h 1891"/>
              <a:gd name="T58" fmla="*/ 290 w 2472"/>
              <a:gd name="T59" fmla="*/ 1746 h 1891"/>
              <a:gd name="T60" fmla="*/ 145 w 2472"/>
              <a:gd name="T61" fmla="*/ 1600 h 1891"/>
              <a:gd name="T62" fmla="*/ 290 w 2472"/>
              <a:gd name="T63" fmla="*/ 1455 h 1891"/>
              <a:gd name="T64" fmla="*/ 434 w 2472"/>
              <a:gd name="T65" fmla="*/ 1600 h 1891"/>
              <a:gd name="T66" fmla="*/ 290 w 2472"/>
              <a:gd name="T67" fmla="*/ 1746 h 1891"/>
              <a:gd name="T68" fmla="*/ 799 w 2472"/>
              <a:gd name="T69" fmla="*/ 1091 h 1891"/>
              <a:gd name="T70" fmla="*/ 653 w 2472"/>
              <a:gd name="T71" fmla="*/ 946 h 1891"/>
              <a:gd name="T72" fmla="*/ 799 w 2472"/>
              <a:gd name="T73" fmla="*/ 801 h 1891"/>
              <a:gd name="T74" fmla="*/ 945 w 2472"/>
              <a:gd name="T75" fmla="*/ 946 h 1891"/>
              <a:gd name="T76" fmla="*/ 799 w 2472"/>
              <a:gd name="T77" fmla="*/ 1091 h 1891"/>
              <a:gd name="T78" fmla="*/ 1527 w 2472"/>
              <a:gd name="T79" fmla="*/ 1454 h 1891"/>
              <a:gd name="T80" fmla="*/ 1381 w 2472"/>
              <a:gd name="T81" fmla="*/ 1309 h 1891"/>
              <a:gd name="T82" fmla="*/ 1527 w 2472"/>
              <a:gd name="T83" fmla="*/ 1164 h 1891"/>
              <a:gd name="T84" fmla="*/ 1672 w 2472"/>
              <a:gd name="T85" fmla="*/ 1309 h 1891"/>
              <a:gd name="T86" fmla="*/ 1527 w 2472"/>
              <a:gd name="T87" fmla="*/ 1454 h 1891"/>
              <a:gd name="T88" fmla="*/ 2181 w 2472"/>
              <a:gd name="T89" fmla="*/ 436 h 1891"/>
              <a:gd name="T90" fmla="*/ 2037 w 2472"/>
              <a:gd name="T91" fmla="*/ 291 h 1891"/>
              <a:gd name="T92" fmla="*/ 2181 w 2472"/>
              <a:gd name="T93" fmla="*/ 145 h 1891"/>
              <a:gd name="T94" fmla="*/ 2326 w 2472"/>
              <a:gd name="T95" fmla="*/ 291 h 1891"/>
              <a:gd name="T96" fmla="*/ 2181 w 2472"/>
              <a:gd name="T97" fmla="*/ 436 h 1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72" h="1891">
                <a:moveTo>
                  <a:pt x="2181" y="0"/>
                </a:moveTo>
                <a:cubicBezTo>
                  <a:pt x="2021" y="0"/>
                  <a:pt x="1891" y="130"/>
                  <a:pt x="1891" y="291"/>
                </a:cubicBezTo>
                <a:cubicBezTo>
                  <a:pt x="1891" y="378"/>
                  <a:pt x="1931" y="456"/>
                  <a:pt x="1992" y="509"/>
                </a:cubicBezTo>
                <a:cubicBezTo>
                  <a:pt x="1638" y="1040"/>
                  <a:pt x="1638" y="1040"/>
                  <a:pt x="1638" y="1040"/>
                </a:cubicBezTo>
                <a:cubicBezTo>
                  <a:pt x="1603" y="1026"/>
                  <a:pt x="1566" y="1018"/>
                  <a:pt x="1527" y="1018"/>
                </a:cubicBezTo>
                <a:cubicBezTo>
                  <a:pt x="1416" y="1018"/>
                  <a:pt x="1321" y="1081"/>
                  <a:pt x="1271" y="1172"/>
                </a:cubicBezTo>
                <a:cubicBezTo>
                  <a:pt x="1070" y="1051"/>
                  <a:pt x="1070" y="1051"/>
                  <a:pt x="1070" y="1051"/>
                </a:cubicBezTo>
                <a:cubicBezTo>
                  <a:pt x="1082" y="1018"/>
                  <a:pt x="1090" y="983"/>
                  <a:pt x="1090" y="946"/>
                </a:cubicBezTo>
                <a:cubicBezTo>
                  <a:pt x="1090" y="786"/>
                  <a:pt x="959" y="656"/>
                  <a:pt x="799" y="656"/>
                </a:cubicBezTo>
                <a:cubicBezTo>
                  <a:pt x="638" y="656"/>
                  <a:pt x="508" y="786"/>
                  <a:pt x="508" y="946"/>
                </a:cubicBezTo>
                <a:cubicBezTo>
                  <a:pt x="508" y="1033"/>
                  <a:pt x="547" y="1110"/>
                  <a:pt x="608" y="1163"/>
                </a:cubicBezTo>
                <a:cubicBezTo>
                  <a:pt x="457" y="1364"/>
                  <a:pt x="457" y="1364"/>
                  <a:pt x="457" y="1364"/>
                </a:cubicBezTo>
                <a:cubicBezTo>
                  <a:pt x="410" y="1330"/>
                  <a:pt x="352" y="1309"/>
                  <a:pt x="290" y="1309"/>
                </a:cubicBezTo>
                <a:cubicBezTo>
                  <a:pt x="130" y="1309"/>
                  <a:pt x="0" y="1440"/>
                  <a:pt x="0" y="1600"/>
                </a:cubicBezTo>
                <a:cubicBezTo>
                  <a:pt x="0" y="1761"/>
                  <a:pt x="130" y="1891"/>
                  <a:pt x="290" y="1891"/>
                </a:cubicBezTo>
                <a:cubicBezTo>
                  <a:pt x="449" y="1891"/>
                  <a:pt x="579" y="1761"/>
                  <a:pt x="579" y="1600"/>
                </a:cubicBezTo>
                <a:cubicBezTo>
                  <a:pt x="579" y="1529"/>
                  <a:pt x="553" y="1465"/>
                  <a:pt x="511" y="1415"/>
                </a:cubicBezTo>
                <a:cubicBezTo>
                  <a:pt x="669" y="1204"/>
                  <a:pt x="669" y="1204"/>
                  <a:pt x="669" y="1204"/>
                </a:cubicBezTo>
                <a:cubicBezTo>
                  <a:pt x="708" y="1224"/>
                  <a:pt x="752" y="1236"/>
                  <a:pt x="799" y="1236"/>
                </a:cubicBezTo>
                <a:cubicBezTo>
                  <a:pt x="896" y="1236"/>
                  <a:pt x="982" y="1188"/>
                  <a:pt x="1035" y="1115"/>
                </a:cubicBezTo>
                <a:cubicBezTo>
                  <a:pt x="1244" y="1241"/>
                  <a:pt x="1244" y="1241"/>
                  <a:pt x="1244" y="1241"/>
                </a:cubicBezTo>
                <a:cubicBezTo>
                  <a:pt x="1239" y="1263"/>
                  <a:pt x="1235" y="1285"/>
                  <a:pt x="1235" y="1309"/>
                </a:cubicBezTo>
                <a:cubicBezTo>
                  <a:pt x="1235" y="1469"/>
                  <a:pt x="1366" y="1600"/>
                  <a:pt x="1527" y="1600"/>
                </a:cubicBezTo>
                <a:cubicBezTo>
                  <a:pt x="1687" y="1600"/>
                  <a:pt x="1818" y="1469"/>
                  <a:pt x="1818" y="1309"/>
                </a:cubicBezTo>
                <a:cubicBezTo>
                  <a:pt x="1818" y="1214"/>
                  <a:pt x="1771" y="1130"/>
                  <a:pt x="1700" y="1077"/>
                </a:cubicBezTo>
                <a:cubicBezTo>
                  <a:pt x="2052" y="550"/>
                  <a:pt x="2052" y="550"/>
                  <a:pt x="2052" y="550"/>
                </a:cubicBezTo>
                <a:cubicBezTo>
                  <a:pt x="2091" y="570"/>
                  <a:pt x="2135" y="582"/>
                  <a:pt x="2181" y="582"/>
                </a:cubicBezTo>
                <a:cubicBezTo>
                  <a:pt x="2341" y="582"/>
                  <a:pt x="2472" y="451"/>
                  <a:pt x="2472" y="291"/>
                </a:cubicBezTo>
                <a:cubicBezTo>
                  <a:pt x="2472" y="130"/>
                  <a:pt x="2341" y="0"/>
                  <a:pt x="2181" y="0"/>
                </a:cubicBezTo>
                <a:close/>
                <a:moveTo>
                  <a:pt x="290" y="1746"/>
                </a:moveTo>
                <a:cubicBezTo>
                  <a:pt x="210" y="1746"/>
                  <a:pt x="145" y="1681"/>
                  <a:pt x="145" y="1600"/>
                </a:cubicBezTo>
                <a:cubicBezTo>
                  <a:pt x="145" y="1520"/>
                  <a:pt x="210" y="1455"/>
                  <a:pt x="290" y="1455"/>
                </a:cubicBezTo>
                <a:cubicBezTo>
                  <a:pt x="369" y="1455"/>
                  <a:pt x="434" y="1520"/>
                  <a:pt x="434" y="1600"/>
                </a:cubicBezTo>
                <a:cubicBezTo>
                  <a:pt x="434" y="1681"/>
                  <a:pt x="369" y="1746"/>
                  <a:pt x="290" y="1746"/>
                </a:cubicBezTo>
                <a:close/>
                <a:moveTo>
                  <a:pt x="799" y="1091"/>
                </a:moveTo>
                <a:cubicBezTo>
                  <a:pt x="719" y="1091"/>
                  <a:pt x="653" y="1026"/>
                  <a:pt x="653" y="946"/>
                </a:cubicBezTo>
                <a:cubicBezTo>
                  <a:pt x="653" y="866"/>
                  <a:pt x="719" y="801"/>
                  <a:pt x="799" y="801"/>
                </a:cubicBezTo>
                <a:cubicBezTo>
                  <a:pt x="879" y="801"/>
                  <a:pt x="945" y="866"/>
                  <a:pt x="945" y="946"/>
                </a:cubicBezTo>
                <a:cubicBezTo>
                  <a:pt x="945" y="1026"/>
                  <a:pt x="879" y="1091"/>
                  <a:pt x="799" y="1091"/>
                </a:cubicBezTo>
                <a:close/>
                <a:moveTo>
                  <a:pt x="1527" y="1454"/>
                </a:moveTo>
                <a:cubicBezTo>
                  <a:pt x="1446" y="1454"/>
                  <a:pt x="1381" y="1389"/>
                  <a:pt x="1381" y="1309"/>
                </a:cubicBezTo>
                <a:cubicBezTo>
                  <a:pt x="1381" y="1229"/>
                  <a:pt x="1446" y="1164"/>
                  <a:pt x="1527" y="1164"/>
                </a:cubicBezTo>
                <a:cubicBezTo>
                  <a:pt x="1607" y="1164"/>
                  <a:pt x="1672" y="1229"/>
                  <a:pt x="1672" y="1309"/>
                </a:cubicBezTo>
                <a:cubicBezTo>
                  <a:pt x="1672" y="1389"/>
                  <a:pt x="1607" y="1454"/>
                  <a:pt x="1527" y="1454"/>
                </a:cubicBezTo>
                <a:close/>
                <a:moveTo>
                  <a:pt x="2181" y="436"/>
                </a:moveTo>
                <a:cubicBezTo>
                  <a:pt x="2101" y="436"/>
                  <a:pt x="2037" y="371"/>
                  <a:pt x="2037" y="291"/>
                </a:cubicBezTo>
                <a:cubicBezTo>
                  <a:pt x="2037" y="210"/>
                  <a:pt x="2101" y="145"/>
                  <a:pt x="2181" y="145"/>
                </a:cubicBezTo>
                <a:cubicBezTo>
                  <a:pt x="2261" y="145"/>
                  <a:pt x="2326" y="210"/>
                  <a:pt x="2326" y="291"/>
                </a:cubicBezTo>
                <a:cubicBezTo>
                  <a:pt x="2326" y="371"/>
                  <a:pt x="2261" y="436"/>
                  <a:pt x="2181" y="436"/>
                </a:cubicBezTo>
                <a:close/>
              </a:path>
            </a:pathLst>
          </a:custGeom>
          <a:solidFill>
            <a:schemeClr val="tx1">
              <a:lumMod val="65000"/>
              <a:lumOff val="35000"/>
            </a:schemeClr>
          </a:solidFill>
          <a:ln>
            <a:noFill/>
          </a:ln>
        </p:spPr>
        <p:txBody>
          <a:bodyPr vert="horz" wrap="square" lIns="45720" tIns="22860" rIns="45720" bIns="22860" numCol="1" anchor="t" anchorCtr="0" compatLnSpc="1">
            <a:prstTxWarp prst="textNoShape">
              <a:avLst/>
            </a:prstTxWarp>
          </a:bodyPr>
          <a:lstStyle/>
          <a:p>
            <a:endParaRPr lang="id-ID" sz="900" dirty="0">
              <a:latin typeface="Raleway Light"/>
            </a:endParaRPr>
          </a:p>
        </p:txBody>
      </p:sp>
      <p:sp>
        <p:nvSpPr>
          <p:cNvPr id="37" name="Freeform 15"/>
          <p:cNvSpPr>
            <a:spLocks noEditPoints="1"/>
          </p:cNvSpPr>
          <p:nvPr/>
        </p:nvSpPr>
        <p:spPr bwMode="auto">
          <a:xfrm rot="686699">
            <a:off x="7772248" y="4095860"/>
            <a:ext cx="735329" cy="562755"/>
          </a:xfrm>
          <a:custGeom>
            <a:avLst/>
            <a:gdLst>
              <a:gd name="T0" fmla="*/ 2181 w 2472"/>
              <a:gd name="T1" fmla="*/ 0 h 1891"/>
              <a:gd name="T2" fmla="*/ 1891 w 2472"/>
              <a:gd name="T3" fmla="*/ 291 h 1891"/>
              <a:gd name="T4" fmla="*/ 1992 w 2472"/>
              <a:gd name="T5" fmla="*/ 509 h 1891"/>
              <a:gd name="T6" fmla="*/ 1638 w 2472"/>
              <a:gd name="T7" fmla="*/ 1040 h 1891"/>
              <a:gd name="T8" fmla="*/ 1527 w 2472"/>
              <a:gd name="T9" fmla="*/ 1018 h 1891"/>
              <a:gd name="T10" fmla="*/ 1271 w 2472"/>
              <a:gd name="T11" fmla="*/ 1172 h 1891"/>
              <a:gd name="T12" fmla="*/ 1070 w 2472"/>
              <a:gd name="T13" fmla="*/ 1051 h 1891"/>
              <a:gd name="T14" fmla="*/ 1090 w 2472"/>
              <a:gd name="T15" fmla="*/ 946 h 1891"/>
              <a:gd name="T16" fmla="*/ 799 w 2472"/>
              <a:gd name="T17" fmla="*/ 656 h 1891"/>
              <a:gd name="T18" fmla="*/ 508 w 2472"/>
              <a:gd name="T19" fmla="*/ 946 h 1891"/>
              <a:gd name="T20" fmla="*/ 608 w 2472"/>
              <a:gd name="T21" fmla="*/ 1163 h 1891"/>
              <a:gd name="T22" fmla="*/ 457 w 2472"/>
              <a:gd name="T23" fmla="*/ 1364 h 1891"/>
              <a:gd name="T24" fmla="*/ 290 w 2472"/>
              <a:gd name="T25" fmla="*/ 1309 h 1891"/>
              <a:gd name="T26" fmla="*/ 0 w 2472"/>
              <a:gd name="T27" fmla="*/ 1600 h 1891"/>
              <a:gd name="T28" fmla="*/ 290 w 2472"/>
              <a:gd name="T29" fmla="*/ 1891 h 1891"/>
              <a:gd name="T30" fmla="*/ 579 w 2472"/>
              <a:gd name="T31" fmla="*/ 1600 h 1891"/>
              <a:gd name="T32" fmla="*/ 511 w 2472"/>
              <a:gd name="T33" fmla="*/ 1415 h 1891"/>
              <a:gd name="T34" fmla="*/ 669 w 2472"/>
              <a:gd name="T35" fmla="*/ 1204 h 1891"/>
              <a:gd name="T36" fmla="*/ 799 w 2472"/>
              <a:gd name="T37" fmla="*/ 1236 h 1891"/>
              <a:gd name="T38" fmla="*/ 1035 w 2472"/>
              <a:gd name="T39" fmla="*/ 1115 h 1891"/>
              <a:gd name="T40" fmla="*/ 1244 w 2472"/>
              <a:gd name="T41" fmla="*/ 1241 h 1891"/>
              <a:gd name="T42" fmla="*/ 1235 w 2472"/>
              <a:gd name="T43" fmla="*/ 1309 h 1891"/>
              <a:gd name="T44" fmla="*/ 1527 w 2472"/>
              <a:gd name="T45" fmla="*/ 1600 h 1891"/>
              <a:gd name="T46" fmla="*/ 1818 w 2472"/>
              <a:gd name="T47" fmla="*/ 1309 h 1891"/>
              <a:gd name="T48" fmla="*/ 1700 w 2472"/>
              <a:gd name="T49" fmla="*/ 1077 h 1891"/>
              <a:gd name="T50" fmla="*/ 2052 w 2472"/>
              <a:gd name="T51" fmla="*/ 550 h 1891"/>
              <a:gd name="T52" fmla="*/ 2181 w 2472"/>
              <a:gd name="T53" fmla="*/ 582 h 1891"/>
              <a:gd name="T54" fmla="*/ 2472 w 2472"/>
              <a:gd name="T55" fmla="*/ 291 h 1891"/>
              <a:gd name="T56" fmla="*/ 2181 w 2472"/>
              <a:gd name="T57" fmla="*/ 0 h 1891"/>
              <a:gd name="T58" fmla="*/ 290 w 2472"/>
              <a:gd name="T59" fmla="*/ 1746 h 1891"/>
              <a:gd name="T60" fmla="*/ 145 w 2472"/>
              <a:gd name="T61" fmla="*/ 1600 h 1891"/>
              <a:gd name="T62" fmla="*/ 290 w 2472"/>
              <a:gd name="T63" fmla="*/ 1455 h 1891"/>
              <a:gd name="T64" fmla="*/ 434 w 2472"/>
              <a:gd name="T65" fmla="*/ 1600 h 1891"/>
              <a:gd name="T66" fmla="*/ 290 w 2472"/>
              <a:gd name="T67" fmla="*/ 1746 h 1891"/>
              <a:gd name="T68" fmla="*/ 799 w 2472"/>
              <a:gd name="T69" fmla="*/ 1091 h 1891"/>
              <a:gd name="T70" fmla="*/ 653 w 2472"/>
              <a:gd name="T71" fmla="*/ 946 h 1891"/>
              <a:gd name="T72" fmla="*/ 799 w 2472"/>
              <a:gd name="T73" fmla="*/ 801 h 1891"/>
              <a:gd name="T74" fmla="*/ 945 w 2472"/>
              <a:gd name="T75" fmla="*/ 946 h 1891"/>
              <a:gd name="T76" fmla="*/ 799 w 2472"/>
              <a:gd name="T77" fmla="*/ 1091 h 1891"/>
              <a:gd name="T78" fmla="*/ 1527 w 2472"/>
              <a:gd name="T79" fmla="*/ 1454 h 1891"/>
              <a:gd name="T80" fmla="*/ 1381 w 2472"/>
              <a:gd name="T81" fmla="*/ 1309 h 1891"/>
              <a:gd name="T82" fmla="*/ 1527 w 2472"/>
              <a:gd name="T83" fmla="*/ 1164 h 1891"/>
              <a:gd name="T84" fmla="*/ 1672 w 2472"/>
              <a:gd name="T85" fmla="*/ 1309 h 1891"/>
              <a:gd name="T86" fmla="*/ 1527 w 2472"/>
              <a:gd name="T87" fmla="*/ 1454 h 1891"/>
              <a:gd name="T88" fmla="*/ 2181 w 2472"/>
              <a:gd name="T89" fmla="*/ 436 h 1891"/>
              <a:gd name="T90" fmla="*/ 2037 w 2472"/>
              <a:gd name="T91" fmla="*/ 291 h 1891"/>
              <a:gd name="T92" fmla="*/ 2181 w 2472"/>
              <a:gd name="T93" fmla="*/ 145 h 1891"/>
              <a:gd name="T94" fmla="*/ 2326 w 2472"/>
              <a:gd name="T95" fmla="*/ 291 h 1891"/>
              <a:gd name="T96" fmla="*/ 2181 w 2472"/>
              <a:gd name="T97" fmla="*/ 436 h 1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72" h="1891">
                <a:moveTo>
                  <a:pt x="2181" y="0"/>
                </a:moveTo>
                <a:cubicBezTo>
                  <a:pt x="2021" y="0"/>
                  <a:pt x="1891" y="130"/>
                  <a:pt x="1891" y="291"/>
                </a:cubicBezTo>
                <a:cubicBezTo>
                  <a:pt x="1891" y="378"/>
                  <a:pt x="1931" y="456"/>
                  <a:pt x="1992" y="509"/>
                </a:cubicBezTo>
                <a:cubicBezTo>
                  <a:pt x="1638" y="1040"/>
                  <a:pt x="1638" y="1040"/>
                  <a:pt x="1638" y="1040"/>
                </a:cubicBezTo>
                <a:cubicBezTo>
                  <a:pt x="1603" y="1026"/>
                  <a:pt x="1566" y="1018"/>
                  <a:pt x="1527" y="1018"/>
                </a:cubicBezTo>
                <a:cubicBezTo>
                  <a:pt x="1416" y="1018"/>
                  <a:pt x="1321" y="1081"/>
                  <a:pt x="1271" y="1172"/>
                </a:cubicBezTo>
                <a:cubicBezTo>
                  <a:pt x="1070" y="1051"/>
                  <a:pt x="1070" y="1051"/>
                  <a:pt x="1070" y="1051"/>
                </a:cubicBezTo>
                <a:cubicBezTo>
                  <a:pt x="1082" y="1018"/>
                  <a:pt x="1090" y="983"/>
                  <a:pt x="1090" y="946"/>
                </a:cubicBezTo>
                <a:cubicBezTo>
                  <a:pt x="1090" y="786"/>
                  <a:pt x="959" y="656"/>
                  <a:pt x="799" y="656"/>
                </a:cubicBezTo>
                <a:cubicBezTo>
                  <a:pt x="638" y="656"/>
                  <a:pt x="508" y="786"/>
                  <a:pt x="508" y="946"/>
                </a:cubicBezTo>
                <a:cubicBezTo>
                  <a:pt x="508" y="1033"/>
                  <a:pt x="547" y="1110"/>
                  <a:pt x="608" y="1163"/>
                </a:cubicBezTo>
                <a:cubicBezTo>
                  <a:pt x="457" y="1364"/>
                  <a:pt x="457" y="1364"/>
                  <a:pt x="457" y="1364"/>
                </a:cubicBezTo>
                <a:cubicBezTo>
                  <a:pt x="410" y="1330"/>
                  <a:pt x="352" y="1309"/>
                  <a:pt x="290" y="1309"/>
                </a:cubicBezTo>
                <a:cubicBezTo>
                  <a:pt x="130" y="1309"/>
                  <a:pt x="0" y="1440"/>
                  <a:pt x="0" y="1600"/>
                </a:cubicBezTo>
                <a:cubicBezTo>
                  <a:pt x="0" y="1761"/>
                  <a:pt x="130" y="1891"/>
                  <a:pt x="290" y="1891"/>
                </a:cubicBezTo>
                <a:cubicBezTo>
                  <a:pt x="449" y="1891"/>
                  <a:pt x="579" y="1761"/>
                  <a:pt x="579" y="1600"/>
                </a:cubicBezTo>
                <a:cubicBezTo>
                  <a:pt x="579" y="1529"/>
                  <a:pt x="553" y="1465"/>
                  <a:pt x="511" y="1415"/>
                </a:cubicBezTo>
                <a:cubicBezTo>
                  <a:pt x="669" y="1204"/>
                  <a:pt x="669" y="1204"/>
                  <a:pt x="669" y="1204"/>
                </a:cubicBezTo>
                <a:cubicBezTo>
                  <a:pt x="708" y="1224"/>
                  <a:pt x="752" y="1236"/>
                  <a:pt x="799" y="1236"/>
                </a:cubicBezTo>
                <a:cubicBezTo>
                  <a:pt x="896" y="1236"/>
                  <a:pt x="982" y="1188"/>
                  <a:pt x="1035" y="1115"/>
                </a:cubicBezTo>
                <a:cubicBezTo>
                  <a:pt x="1244" y="1241"/>
                  <a:pt x="1244" y="1241"/>
                  <a:pt x="1244" y="1241"/>
                </a:cubicBezTo>
                <a:cubicBezTo>
                  <a:pt x="1239" y="1263"/>
                  <a:pt x="1235" y="1285"/>
                  <a:pt x="1235" y="1309"/>
                </a:cubicBezTo>
                <a:cubicBezTo>
                  <a:pt x="1235" y="1469"/>
                  <a:pt x="1366" y="1600"/>
                  <a:pt x="1527" y="1600"/>
                </a:cubicBezTo>
                <a:cubicBezTo>
                  <a:pt x="1687" y="1600"/>
                  <a:pt x="1818" y="1469"/>
                  <a:pt x="1818" y="1309"/>
                </a:cubicBezTo>
                <a:cubicBezTo>
                  <a:pt x="1818" y="1214"/>
                  <a:pt x="1771" y="1130"/>
                  <a:pt x="1700" y="1077"/>
                </a:cubicBezTo>
                <a:cubicBezTo>
                  <a:pt x="2052" y="550"/>
                  <a:pt x="2052" y="550"/>
                  <a:pt x="2052" y="550"/>
                </a:cubicBezTo>
                <a:cubicBezTo>
                  <a:pt x="2091" y="570"/>
                  <a:pt x="2135" y="582"/>
                  <a:pt x="2181" y="582"/>
                </a:cubicBezTo>
                <a:cubicBezTo>
                  <a:pt x="2341" y="582"/>
                  <a:pt x="2472" y="451"/>
                  <a:pt x="2472" y="291"/>
                </a:cubicBezTo>
                <a:cubicBezTo>
                  <a:pt x="2472" y="130"/>
                  <a:pt x="2341" y="0"/>
                  <a:pt x="2181" y="0"/>
                </a:cubicBezTo>
                <a:close/>
                <a:moveTo>
                  <a:pt x="290" y="1746"/>
                </a:moveTo>
                <a:cubicBezTo>
                  <a:pt x="210" y="1746"/>
                  <a:pt x="145" y="1681"/>
                  <a:pt x="145" y="1600"/>
                </a:cubicBezTo>
                <a:cubicBezTo>
                  <a:pt x="145" y="1520"/>
                  <a:pt x="210" y="1455"/>
                  <a:pt x="290" y="1455"/>
                </a:cubicBezTo>
                <a:cubicBezTo>
                  <a:pt x="369" y="1455"/>
                  <a:pt x="434" y="1520"/>
                  <a:pt x="434" y="1600"/>
                </a:cubicBezTo>
                <a:cubicBezTo>
                  <a:pt x="434" y="1681"/>
                  <a:pt x="369" y="1746"/>
                  <a:pt x="290" y="1746"/>
                </a:cubicBezTo>
                <a:close/>
                <a:moveTo>
                  <a:pt x="799" y="1091"/>
                </a:moveTo>
                <a:cubicBezTo>
                  <a:pt x="719" y="1091"/>
                  <a:pt x="653" y="1026"/>
                  <a:pt x="653" y="946"/>
                </a:cubicBezTo>
                <a:cubicBezTo>
                  <a:pt x="653" y="866"/>
                  <a:pt x="719" y="801"/>
                  <a:pt x="799" y="801"/>
                </a:cubicBezTo>
                <a:cubicBezTo>
                  <a:pt x="879" y="801"/>
                  <a:pt x="945" y="866"/>
                  <a:pt x="945" y="946"/>
                </a:cubicBezTo>
                <a:cubicBezTo>
                  <a:pt x="945" y="1026"/>
                  <a:pt x="879" y="1091"/>
                  <a:pt x="799" y="1091"/>
                </a:cubicBezTo>
                <a:close/>
                <a:moveTo>
                  <a:pt x="1527" y="1454"/>
                </a:moveTo>
                <a:cubicBezTo>
                  <a:pt x="1446" y="1454"/>
                  <a:pt x="1381" y="1389"/>
                  <a:pt x="1381" y="1309"/>
                </a:cubicBezTo>
                <a:cubicBezTo>
                  <a:pt x="1381" y="1229"/>
                  <a:pt x="1446" y="1164"/>
                  <a:pt x="1527" y="1164"/>
                </a:cubicBezTo>
                <a:cubicBezTo>
                  <a:pt x="1607" y="1164"/>
                  <a:pt x="1672" y="1229"/>
                  <a:pt x="1672" y="1309"/>
                </a:cubicBezTo>
                <a:cubicBezTo>
                  <a:pt x="1672" y="1389"/>
                  <a:pt x="1607" y="1454"/>
                  <a:pt x="1527" y="1454"/>
                </a:cubicBezTo>
                <a:close/>
                <a:moveTo>
                  <a:pt x="2181" y="436"/>
                </a:moveTo>
                <a:cubicBezTo>
                  <a:pt x="2101" y="436"/>
                  <a:pt x="2037" y="371"/>
                  <a:pt x="2037" y="291"/>
                </a:cubicBezTo>
                <a:cubicBezTo>
                  <a:pt x="2037" y="210"/>
                  <a:pt x="2101" y="145"/>
                  <a:pt x="2181" y="145"/>
                </a:cubicBezTo>
                <a:cubicBezTo>
                  <a:pt x="2261" y="145"/>
                  <a:pt x="2326" y="210"/>
                  <a:pt x="2326" y="291"/>
                </a:cubicBezTo>
                <a:cubicBezTo>
                  <a:pt x="2326" y="371"/>
                  <a:pt x="2261" y="436"/>
                  <a:pt x="2181" y="436"/>
                </a:cubicBezTo>
                <a:close/>
              </a:path>
            </a:pathLst>
          </a:custGeom>
          <a:solidFill>
            <a:schemeClr val="tx1">
              <a:lumMod val="65000"/>
              <a:lumOff val="35000"/>
            </a:schemeClr>
          </a:solidFill>
          <a:ln>
            <a:noFill/>
          </a:ln>
        </p:spPr>
        <p:txBody>
          <a:bodyPr vert="horz" wrap="square" lIns="45720" tIns="22860" rIns="45720" bIns="22860" numCol="1" anchor="t" anchorCtr="0" compatLnSpc="1">
            <a:prstTxWarp prst="textNoShape">
              <a:avLst/>
            </a:prstTxWarp>
          </a:bodyPr>
          <a:lstStyle/>
          <a:p>
            <a:endParaRPr lang="id-ID" sz="900" dirty="0">
              <a:latin typeface="Raleway Light"/>
            </a:endParaRPr>
          </a:p>
        </p:txBody>
      </p:sp>
      <p:sp>
        <p:nvSpPr>
          <p:cNvPr id="38" name="TextBox 37"/>
          <p:cNvSpPr txBox="1"/>
          <p:nvPr/>
        </p:nvSpPr>
        <p:spPr>
          <a:xfrm>
            <a:off x="3326334" y="4667825"/>
            <a:ext cx="1365458" cy="338554"/>
          </a:xfrm>
          <a:prstGeom prst="rect">
            <a:avLst/>
          </a:prstGeom>
          <a:noFill/>
        </p:spPr>
        <p:txBody>
          <a:bodyPr wrap="square" rtlCol="0">
            <a:spAutoFit/>
          </a:bodyPr>
          <a:lstStyle/>
          <a:p>
            <a:pPr algn="ctr"/>
            <a:r>
              <a:rPr lang="en-US" sz="1600" dirty="0">
                <a:solidFill>
                  <a:schemeClr val="tx1">
                    <a:lumMod val="65000"/>
                    <a:lumOff val="35000"/>
                  </a:schemeClr>
                </a:solidFill>
              </a:rPr>
              <a:t>Design 01</a:t>
            </a:r>
            <a:endParaRPr lang="vi-VN" sz="1600" dirty="0">
              <a:solidFill>
                <a:schemeClr val="tx1">
                  <a:lumMod val="65000"/>
                  <a:lumOff val="35000"/>
                </a:schemeClr>
              </a:solidFill>
            </a:endParaRPr>
          </a:p>
        </p:txBody>
      </p:sp>
      <p:sp>
        <p:nvSpPr>
          <p:cNvPr id="39" name="TextBox 38"/>
          <p:cNvSpPr txBox="1"/>
          <p:nvPr/>
        </p:nvSpPr>
        <p:spPr>
          <a:xfrm>
            <a:off x="7466851" y="4676377"/>
            <a:ext cx="1365458" cy="338554"/>
          </a:xfrm>
          <a:prstGeom prst="rect">
            <a:avLst/>
          </a:prstGeom>
          <a:noFill/>
        </p:spPr>
        <p:txBody>
          <a:bodyPr wrap="square" rtlCol="0">
            <a:spAutoFit/>
          </a:bodyPr>
          <a:lstStyle/>
          <a:p>
            <a:pPr algn="ctr"/>
            <a:r>
              <a:rPr lang="en-US" sz="1600" dirty="0">
                <a:solidFill>
                  <a:schemeClr val="tx1">
                    <a:lumMod val="65000"/>
                    <a:lumOff val="35000"/>
                  </a:schemeClr>
                </a:solidFill>
              </a:rPr>
              <a:t>Design 02</a:t>
            </a:r>
            <a:endParaRPr lang="vi-VN" sz="1600" dirty="0">
              <a:solidFill>
                <a:schemeClr val="tx1">
                  <a:lumMod val="65000"/>
                  <a:lumOff val="35000"/>
                </a:schemeClr>
              </a:solidFill>
            </a:endParaRPr>
          </a:p>
        </p:txBody>
      </p:sp>
    </p:spTree>
    <p:extLst>
      <p:ext uri="{BB962C8B-B14F-4D97-AF65-F5344CB8AC3E}">
        <p14:creationId xmlns:p14="http://schemas.microsoft.com/office/powerpoint/2010/main" val="388140625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barn(outVertical)">
                                      <p:cBhvr>
                                        <p:cTn id="7" dur="500"/>
                                        <p:tgtEl>
                                          <p:spTgt spid="2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down)">
                                      <p:cBhvr>
                                        <p:cTn id="11" dur="500"/>
                                        <p:tgtEl>
                                          <p:spTgt spid="20"/>
                                        </p:tgtEl>
                                      </p:cBhvr>
                                    </p:animEffect>
                                  </p:childTnLst>
                                </p:cTn>
                              </p:par>
                            </p:childTnLst>
                          </p:cTn>
                        </p:par>
                        <p:par>
                          <p:cTn id="12" fill="hold">
                            <p:stCondLst>
                              <p:cond delay="2000"/>
                            </p:stCondLst>
                            <p:childTnLst>
                              <p:par>
                                <p:cTn id="13" presetID="14" presetClass="entr" presetSubtype="1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randombar(horizontal)">
                                      <p:cBhvr>
                                        <p:cTn id="15" dur="500"/>
                                        <p:tgtEl>
                                          <p:spTgt spid="14"/>
                                        </p:tgtEl>
                                      </p:cBhvr>
                                    </p:animEffect>
                                  </p:childTnLst>
                                </p:cTn>
                              </p:par>
                            </p:childTnLst>
                          </p:cTn>
                        </p:par>
                        <p:par>
                          <p:cTn id="16" fill="hold">
                            <p:stCondLst>
                              <p:cond delay="2500"/>
                            </p:stCondLst>
                            <p:childTnLst>
                              <p:par>
                                <p:cTn id="17" presetID="14" presetClass="entr" presetSubtype="1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randombar(horizontal)">
                                      <p:cBhvr>
                                        <p:cTn id="19" dur="500"/>
                                        <p:tgtEl>
                                          <p:spTgt spid="15"/>
                                        </p:tgtEl>
                                      </p:cBhvr>
                                    </p:animEffect>
                                  </p:childTnLst>
                                </p:cTn>
                              </p:par>
                            </p:childTnLst>
                          </p:cTn>
                        </p:par>
                        <p:par>
                          <p:cTn id="20" fill="hold">
                            <p:stCondLst>
                              <p:cond delay="3000"/>
                            </p:stCondLst>
                            <p:childTnLst>
                              <p:par>
                                <p:cTn id="21" presetID="14" presetClass="entr" presetSubtype="10" fill="hold" grpId="0" nodeType="after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randombar(horizontal)">
                                      <p:cBhvr>
                                        <p:cTn id="23" dur="500"/>
                                        <p:tgtEl>
                                          <p:spTgt spid="16"/>
                                        </p:tgtEl>
                                      </p:cBhvr>
                                    </p:animEffect>
                                  </p:childTnLst>
                                </p:cTn>
                              </p:par>
                            </p:childTnLst>
                          </p:cTn>
                        </p:par>
                        <p:par>
                          <p:cTn id="24" fill="hold">
                            <p:stCondLst>
                              <p:cond delay="3500"/>
                            </p:stCondLst>
                            <p:childTnLst>
                              <p:par>
                                <p:cTn id="25" presetID="14" presetClass="entr" presetSubtype="1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randombar(horizontal)">
                                      <p:cBhvr>
                                        <p:cTn id="27" dur="500"/>
                                        <p:tgtEl>
                                          <p:spTgt spid="17"/>
                                        </p:tgtEl>
                                      </p:cBhvr>
                                    </p:animEffect>
                                  </p:childTnLst>
                                </p:cTn>
                              </p:par>
                            </p:childTnLst>
                          </p:cTn>
                        </p:par>
                        <p:par>
                          <p:cTn id="28" fill="hold">
                            <p:stCondLst>
                              <p:cond delay="4000"/>
                            </p:stCondLst>
                            <p:childTnLst>
                              <p:par>
                                <p:cTn id="29" presetID="14" presetClass="entr" presetSubtype="10" fill="hold" grpId="0" nodeType="after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randombar(horizontal)">
                                      <p:cBhvr>
                                        <p:cTn id="31" dur="500"/>
                                        <p:tgtEl>
                                          <p:spTgt spid="18"/>
                                        </p:tgtEl>
                                      </p:cBhvr>
                                    </p:animEffect>
                                  </p:childTnLst>
                                </p:cTn>
                              </p:par>
                            </p:childTnLst>
                          </p:cTn>
                        </p:par>
                        <p:par>
                          <p:cTn id="32" fill="hold">
                            <p:stCondLst>
                              <p:cond delay="4500"/>
                            </p:stCondLst>
                            <p:childTnLst>
                              <p:par>
                                <p:cTn id="33" presetID="14" presetClass="entr" presetSubtype="10" fill="hold" grpId="0" nodeType="after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randombar(horizontal)">
                                      <p:cBhvr>
                                        <p:cTn id="35" dur="500"/>
                                        <p:tgtEl>
                                          <p:spTgt spid="19"/>
                                        </p:tgtEl>
                                      </p:cBhvr>
                                    </p:animEffect>
                                  </p:childTnLst>
                                </p:cTn>
                              </p:par>
                            </p:childTnLst>
                          </p:cTn>
                        </p:par>
                        <p:par>
                          <p:cTn id="36" fill="hold">
                            <p:stCondLst>
                              <p:cond delay="5000"/>
                            </p:stCondLst>
                            <p:childTnLst>
                              <p:par>
                                <p:cTn id="37" presetID="12" presetClass="entr" presetSubtype="1" fill="hold" grpId="0" nodeType="afterEffect">
                                  <p:stCondLst>
                                    <p:cond delay="0"/>
                                  </p:stCondLst>
                                  <p:childTnLst>
                                    <p:set>
                                      <p:cBhvr>
                                        <p:cTn id="38" dur="1" fill="hold">
                                          <p:stCondLst>
                                            <p:cond delay="0"/>
                                          </p:stCondLst>
                                        </p:cTn>
                                        <p:tgtEl>
                                          <p:spTgt spid="29"/>
                                        </p:tgtEl>
                                        <p:attrNameLst>
                                          <p:attrName>style.visibility</p:attrName>
                                        </p:attrNameLst>
                                      </p:cBhvr>
                                      <p:to>
                                        <p:strVal val="visible"/>
                                      </p:to>
                                    </p:set>
                                    <p:anim calcmode="lin" valueType="num">
                                      <p:cBhvr additive="base">
                                        <p:cTn id="39" dur="500"/>
                                        <p:tgtEl>
                                          <p:spTgt spid="29"/>
                                        </p:tgtEl>
                                        <p:attrNameLst>
                                          <p:attrName>ppt_y</p:attrName>
                                        </p:attrNameLst>
                                      </p:cBhvr>
                                      <p:tavLst>
                                        <p:tav tm="0">
                                          <p:val>
                                            <p:strVal val="#ppt_y-#ppt_h*1.125000"/>
                                          </p:val>
                                        </p:tav>
                                        <p:tav tm="100000">
                                          <p:val>
                                            <p:strVal val="#ppt_y"/>
                                          </p:val>
                                        </p:tav>
                                      </p:tavLst>
                                    </p:anim>
                                    <p:animEffect transition="in" filter="wipe(down)">
                                      <p:cBhvr>
                                        <p:cTn id="40" dur="500"/>
                                        <p:tgtEl>
                                          <p:spTgt spid="29"/>
                                        </p:tgtEl>
                                      </p:cBhvr>
                                    </p:animEffect>
                                  </p:childTnLst>
                                </p:cTn>
                              </p:par>
                              <p:par>
                                <p:cTn id="41" presetID="12" presetClass="entr" presetSubtype="1" fill="hold" grpId="0" nodeType="with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p:tgtEl>
                                          <p:spTgt spid="30"/>
                                        </p:tgtEl>
                                        <p:attrNameLst>
                                          <p:attrName>ppt_y</p:attrName>
                                        </p:attrNameLst>
                                      </p:cBhvr>
                                      <p:tavLst>
                                        <p:tav tm="0">
                                          <p:val>
                                            <p:strVal val="#ppt_y-#ppt_h*1.125000"/>
                                          </p:val>
                                        </p:tav>
                                        <p:tav tm="100000">
                                          <p:val>
                                            <p:strVal val="#ppt_y"/>
                                          </p:val>
                                        </p:tav>
                                      </p:tavLst>
                                    </p:anim>
                                    <p:animEffect transition="in" filter="wipe(down)">
                                      <p:cBhvr>
                                        <p:cTn id="44" dur="500"/>
                                        <p:tgtEl>
                                          <p:spTgt spid="30"/>
                                        </p:tgtEl>
                                      </p:cBhvr>
                                    </p:animEffect>
                                  </p:childTnLst>
                                </p:cTn>
                              </p:par>
                              <p:par>
                                <p:cTn id="45" presetID="12" presetClass="entr" presetSubtype="1" fill="hold" grpId="0" nodeType="withEffect">
                                  <p:stCondLst>
                                    <p:cond delay="0"/>
                                  </p:stCondLst>
                                  <p:childTnLst>
                                    <p:set>
                                      <p:cBhvr>
                                        <p:cTn id="46" dur="1" fill="hold">
                                          <p:stCondLst>
                                            <p:cond delay="0"/>
                                          </p:stCondLst>
                                        </p:cTn>
                                        <p:tgtEl>
                                          <p:spTgt spid="31"/>
                                        </p:tgtEl>
                                        <p:attrNameLst>
                                          <p:attrName>style.visibility</p:attrName>
                                        </p:attrNameLst>
                                      </p:cBhvr>
                                      <p:to>
                                        <p:strVal val="visible"/>
                                      </p:to>
                                    </p:set>
                                    <p:anim calcmode="lin" valueType="num">
                                      <p:cBhvr additive="base">
                                        <p:cTn id="47" dur="500"/>
                                        <p:tgtEl>
                                          <p:spTgt spid="31"/>
                                        </p:tgtEl>
                                        <p:attrNameLst>
                                          <p:attrName>ppt_y</p:attrName>
                                        </p:attrNameLst>
                                      </p:cBhvr>
                                      <p:tavLst>
                                        <p:tav tm="0">
                                          <p:val>
                                            <p:strVal val="#ppt_y-#ppt_h*1.125000"/>
                                          </p:val>
                                        </p:tav>
                                        <p:tav tm="100000">
                                          <p:val>
                                            <p:strVal val="#ppt_y"/>
                                          </p:val>
                                        </p:tav>
                                      </p:tavLst>
                                    </p:anim>
                                    <p:animEffect transition="in" filter="wipe(down)">
                                      <p:cBhvr>
                                        <p:cTn id="48" dur="500"/>
                                        <p:tgtEl>
                                          <p:spTgt spid="31"/>
                                        </p:tgtEl>
                                      </p:cBhvr>
                                    </p:animEffect>
                                  </p:childTnLst>
                                </p:cTn>
                              </p:par>
                              <p:par>
                                <p:cTn id="49" presetID="12" presetClass="entr" presetSubtype="1" fill="hold" grpId="0" nodeType="withEffect">
                                  <p:stCondLst>
                                    <p:cond delay="0"/>
                                  </p:stCondLst>
                                  <p:childTnLst>
                                    <p:set>
                                      <p:cBhvr>
                                        <p:cTn id="50" dur="1" fill="hold">
                                          <p:stCondLst>
                                            <p:cond delay="0"/>
                                          </p:stCondLst>
                                        </p:cTn>
                                        <p:tgtEl>
                                          <p:spTgt spid="32"/>
                                        </p:tgtEl>
                                        <p:attrNameLst>
                                          <p:attrName>style.visibility</p:attrName>
                                        </p:attrNameLst>
                                      </p:cBhvr>
                                      <p:to>
                                        <p:strVal val="visible"/>
                                      </p:to>
                                    </p:set>
                                    <p:anim calcmode="lin" valueType="num">
                                      <p:cBhvr additive="base">
                                        <p:cTn id="51" dur="500"/>
                                        <p:tgtEl>
                                          <p:spTgt spid="32"/>
                                        </p:tgtEl>
                                        <p:attrNameLst>
                                          <p:attrName>ppt_y</p:attrName>
                                        </p:attrNameLst>
                                      </p:cBhvr>
                                      <p:tavLst>
                                        <p:tav tm="0">
                                          <p:val>
                                            <p:strVal val="#ppt_y-#ppt_h*1.125000"/>
                                          </p:val>
                                        </p:tav>
                                        <p:tav tm="100000">
                                          <p:val>
                                            <p:strVal val="#ppt_y"/>
                                          </p:val>
                                        </p:tav>
                                      </p:tavLst>
                                    </p:anim>
                                    <p:animEffect transition="in" filter="wipe(down)">
                                      <p:cBhvr>
                                        <p:cTn id="52" dur="500"/>
                                        <p:tgtEl>
                                          <p:spTgt spid="32"/>
                                        </p:tgtEl>
                                      </p:cBhvr>
                                    </p:animEffect>
                                  </p:childTnLst>
                                </p:cTn>
                              </p:par>
                              <p:par>
                                <p:cTn id="53" presetID="12" presetClass="entr" presetSubtype="1" fill="hold" grpId="0" nodeType="withEffect">
                                  <p:stCondLst>
                                    <p:cond delay="0"/>
                                  </p:stCondLst>
                                  <p:childTnLst>
                                    <p:set>
                                      <p:cBhvr>
                                        <p:cTn id="54" dur="1" fill="hold">
                                          <p:stCondLst>
                                            <p:cond delay="0"/>
                                          </p:stCondLst>
                                        </p:cTn>
                                        <p:tgtEl>
                                          <p:spTgt spid="34"/>
                                        </p:tgtEl>
                                        <p:attrNameLst>
                                          <p:attrName>style.visibility</p:attrName>
                                        </p:attrNameLst>
                                      </p:cBhvr>
                                      <p:to>
                                        <p:strVal val="visible"/>
                                      </p:to>
                                    </p:set>
                                    <p:anim calcmode="lin" valueType="num">
                                      <p:cBhvr additive="base">
                                        <p:cTn id="55" dur="500"/>
                                        <p:tgtEl>
                                          <p:spTgt spid="34"/>
                                        </p:tgtEl>
                                        <p:attrNameLst>
                                          <p:attrName>ppt_y</p:attrName>
                                        </p:attrNameLst>
                                      </p:cBhvr>
                                      <p:tavLst>
                                        <p:tav tm="0">
                                          <p:val>
                                            <p:strVal val="#ppt_y-#ppt_h*1.125000"/>
                                          </p:val>
                                        </p:tav>
                                        <p:tav tm="100000">
                                          <p:val>
                                            <p:strVal val="#ppt_y"/>
                                          </p:val>
                                        </p:tav>
                                      </p:tavLst>
                                    </p:anim>
                                    <p:animEffect transition="in" filter="wipe(down)">
                                      <p:cBhvr>
                                        <p:cTn id="56" dur="500"/>
                                        <p:tgtEl>
                                          <p:spTgt spid="34"/>
                                        </p:tgtEl>
                                      </p:cBhvr>
                                    </p:animEffect>
                                  </p:childTnLst>
                                </p:cTn>
                              </p:par>
                              <p:par>
                                <p:cTn id="57" presetID="12" presetClass="entr" presetSubtype="1"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500"/>
                                        <p:tgtEl>
                                          <p:spTgt spid="33"/>
                                        </p:tgtEl>
                                        <p:attrNameLst>
                                          <p:attrName>ppt_y</p:attrName>
                                        </p:attrNameLst>
                                      </p:cBhvr>
                                      <p:tavLst>
                                        <p:tav tm="0">
                                          <p:val>
                                            <p:strVal val="#ppt_y-#ppt_h*1.125000"/>
                                          </p:val>
                                        </p:tav>
                                        <p:tav tm="100000">
                                          <p:val>
                                            <p:strVal val="#ppt_y"/>
                                          </p:val>
                                        </p:tav>
                                      </p:tavLst>
                                    </p:anim>
                                    <p:animEffect transition="in" filter="wipe(down)">
                                      <p:cBhvr>
                                        <p:cTn id="60" dur="500"/>
                                        <p:tgtEl>
                                          <p:spTgt spid="33"/>
                                        </p:tgtEl>
                                      </p:cBhvr>
                                    </p:animEffect>
                                  </p:childTnLst>
                                </p:cTn>
                              </p:par>
                            </p:childTnLst>
                          </p:cTn>
                        </p:par>
                        <p:par>
                          <p:cTn id="61" fill="hold">
                            <p:stCondLst>
                              <p:cond delay="5500"/>
                            </p:stCondLst>
                            <p:childTnLst>
                              <p:par>
                                <p:cTn id="62" presetID="53" presetClass="entr" presetSubtype="16" fill="hold" grpId="0" nodeType="afterEffect">
                                  <p:stCondLst>
                                    <p:cond delay="0"/>
                                  </p:stCondLst>
                                  <p:childTnLst>
                                    <p:set>
                                      <p:cBhvr>
                                        <p:cTn id="63" dur="1" fill="hold">
                                          <p:stCondLst>
                                            <p:cond delay="0"/>
                                          </p:stCondLst>
                                        </p:cTn>
                                        <p:tgtEl>
                                          <p:spTgt spid="36"/>
                                        </p:tgtEl>
                                        <p:attrNameLst>
                                          <p:attrName>style.visibility</p:attrName>
                                        </p:attrNameLst>
                                      </p:cBhvr>
                                      <p:to>
                                        <p:strVal val="visible"/>
                                      </p:to>
                                    </p:set>
                                    <p:anim calcmode="lin" valueType="num">
                                      <p:cBhvr>
                                        <p:cTn id="64" dur="500" fill="hold"/>
                                        <p:tgtEl>
                                          <p:spTgt spid="36"/>
                                        </p:tgtEl>
                                        <p:attrNameLst>
                                          <p:attrName>ppt_w</p:attrName>
                                        </p:attrNameLst>
                                      </p:cBhvr>
                                      <p:tavLst>
                                        <p:tav tm="0">
                                          <p:val>
                                            <p:fltVal val="0"/>
                                          </p:val>
                                        </p:tav>
                                        <p:tav tm="100000">
                                          <p:val>
                                            <p:strVal val="#ppt_w"/>
                                          </p:val>
                                        </p:tav>
                                      </p:tavLst>
                                    </p:anim>
                                    <p:anim calcmode="lin" valueType="num">
                                      <p:cBhvr>
                                        <p:cTn id="65" dur="500" fill="hold"/>
                                        <p:tgtEl>
                                          <p:spTgt spid="36"/>
                                        </p:tgtEl>
                                        <p:attrNameLst>
                                          <p:attrName>ppt_h</p:attrName>
                                        </p:attrNameLst>
                                      </p:cBhvr>
                                      <p:tavLst>
                                        <p:tav tm="0">
                                          <p:val>
                                            <p:fltVal val="0"/>
                                          </p:val>
                                        </p:tav>
                                        <p:tav tm="100000">
                                          <p:val>
                                            <p:strVal val="#ppt_h"/>
                                          </p:val>
                                        </p:tav>
                                      </p:tavLst>
                                    </p:anim>
                                    <p:animEffect transition="in" filter="fade">
                                      <p:cBhvr>
                                        <p:cTn id="66" dur="500"/>
                                        <p:tgtEl>
                                          <p:spTgt spid="36"/>
                                        </p:tgtEl>
                                      </p:cBhvr>
                                    </p:animEffect>
                                  </p:childTnLst>
                                </p:cTn>
                              </p:par>
                            </p:childTnLst>
                          </p:cTn>
                        </p:par>
                        <p:par>
                          <p:cTn id="67" fill="hold">
                            <p:stCondLst>
                              <p:cond delay="6000"/>
                            </p:stCondLst>
                            <p:childTnLst>
                              <p:par>
                                <p:cTn id="68" presetID="53" presetClass="entr" presetSubtype="16" fill="hold" grpId="0" nodeType="afterEffect">
                                  <p:stCondLst>
                                    <p:cond delay="0"/>
                                  </p:stCondLst>
                                  <p:childTnLst>
                                    <p:set>
                                      <p:cBhvr>
                                        <p:cTn id="69" dur="1" fill="hold">
                                          <p:stCondLst>
                                            <p:cond delay="0"/>
                                          </p:stCondLst>
                                        </p:cTn>
                                        <p:tgtEl>
                                          <p:spTgt spid="37"/>
                                        </p:tgtEl>
                                        <p:attrNameLst>
                                          <p:attrName>style.visibility</p:attrName>
                                        </p:attrNameLst>
                                      </p:cBhvr>
                                      <p:to>
                                        <p:strVal val="visible"/>
                                      </p:to>
                                    </p:set>
                                    <p:anim calcmode="lin" valueType="num">
                                      <p:cBhvr>
                                        <p:cTn id="70" dur="500" fill="hold"/>
                                        <p:tgtEl>
                                          <p:spTgt spid="37"/>
                                        </p:tgtEl>
                                        <p:attrNameLst>
                                          <p:attrName>ppt_w</p:attrName>
                                        </p:attrNameLst>
                                      </p:cBhvr>
                                      <p:tavLst>
                                        <p:tav tm="0">
                                          <p:val>
                                            <p:fltVal val="0"/>
                                          </p:val>
                                        </p:tav>
                                        <p:tav tm="100000">
                                          <p:val>
                                            <p:strVal val="#ppt_w"/>
                                          </p:val>
                                        </p:tav>
                                      </p:tavLst>
                                    </p:anim>
                                    <p:anim calcmode="lin" valueType="num">
                                      <p:cBhvr>
                                        <p:cTn id="71" dur="500" fill="hold"/>
                                        <p:tgtEl>
                                          <p:spTgt spid="37"/>
                                        </p:tgtEl>
                                        <p:attrNameLst>
                                          <p:attrName>ppt_h</p:attrName>
                                        </p:attrNameLst>
                                      </p:cBhvr>
                                      <p:tavLst>
                                        <p:tav tm="0">
                                          <p:val>
                                            <p:fltVal val="0"/>
                                          </p:val>
                                        </p:tav>
                                        <p:tav tm="100000">
                                          <p:val>
                                            <p:strVal val="#ppt_h"/>
                                          </p:val>
                                        </p:tav>
                                      </p:tavLst>
                                    </p:anim>
                                    <p:animEffect transition="in" filter="fade">
                                      <p:cBhvr>
                                        <p:cTn id="72" dur="500"/>
                                        <p:tgtEl>
                                          <p:spTgt spid="37"/>
                                        </p:tgtEl>
                                      </p:cBhvr>
                                    </p:animEffect>
                                  </p:childTnLst>
                                </p:cTn>
                              </p:par>
                            </p:childTnLst>
                          </p:cTn>
                        </p:par>
                        <p:par>
                          <p:cTn id="73" fill="hold">
                            <p:stCondLst>
                              <p:cond delay="7500"/>
                            </p:stCondLst>
                            <p:childTnLst>
                              <p:par>
                                <p:cTn id="74" presetID="14" presetClass="entr" presetSubtype="10" fill="hold" grpId="0" nodeType="afterEffect">
                                  <p:stCondLst>
                                    <p:cond delay="0"/>
                                  </p:stCondLst>
                                  <p:childTnLst>
                                    <p:set>
                                      <p:cBhvr>
                                        <p:cTn id="75" dur="1" fill="hold">
                                          <p:stCondLst>
                                            <p:cond delay="0"/>
                                          </p:stCondLst>
                                        </p:cTn>
                                        <p:tgtEl>
                                          <p:spTgt spid="38"/>
                                        </p:tgtEl>
                                        <p:attrNameLst>
                                          <p:attrName>style.visibility</p:attrName>
                                        </p:attrNameLst>
                                      </p:cBhvr>
                                      <p:to>
                                        <p:strVal val="visible"/>
                                      </p:to>
                                    </p:set>
                                    <p:animEffect transition="in" filter="randombar(horizontal)">
                                      <p:cBhvr>
                                        <p:cTn id="76" dur="500"/>
                                        <p:tgtEl>
                                          <p:spTgt spid="38"/>
                                        </p:tgtEl>
                                      </p:cBhvr>
                                    </p:animEffect>
                                  </p:childTnLst>
                                </p:cTn>
                              </p:par>
                            </p:childTnLst>
                          </p:cTn>
                        </p:par>
                        <p:par>
                          <p:cTn id="77" fill="hold">
                            <p:stCondLst>
                              <p:cond delay="8000"/>
                            </p:stCondLst>
                            <p:childTnLst>
                              <p:par>
                                <p:cTn id="78" presetID="14" presetClass="entr" presetSubtype="10" fill="hold" grpId="0" nodeType="after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randombar(horizontal)">
                                      <p:cBhvr>
                                        <p:cTn id="80" dur="500"/>
                                        <p:tgtEl>
                                          <p:spTgt spid="39"/>
                                        </p:tgtEl>
                                      </p:cBhvr>
                                    </p:animEffect>
                                  </p:childTnLst>
                                </p:cTn>
                              </p:par>
                            </p:childTnLst>
                          </p:cTn>
                        </p:par>
                        <p:par>
                          <p:cTn id="81" fill="hold">
                            <p:stCondLst>
                              <p:cond delay="8500"/>
                            </p:stCondLst>
                            <p:childTnLst>
                              <p:par>
                                <p:cTn id="82" presetID="16" presetClass="entr" presetSubtype="37" fill="hold" grpId="0" nodeType="afterEffect">
                                  <p:stCondLst>
                                    <p:cond delay="0"/>
                                  </p:stCondLst>
                                  <p:childTnLst>
                                    <p:set>
                                      <p:cBhvr>
                                        <p:cTn id="83" dur="1" fill="hold">
                                          <p:stCondLst>
                                            <p:cond delay="0"/>
                                          </p:stCondLst>
                                        </p:cTn>
                                        <p:tgtEl>
                                          <p:spTgt spid="28"/>
                                        </p:tgtEl>
                                        <p:attrNameLst>
                                          <p:attrName>style.visibility</p:attrName>
                                        </p:attrNameLst>
                                      </p:cBhvr>
                                      <p:to>
                                        <p:strVal val="visible"/>
                                      </p:to>
                                    </p:set>
                                    <p:animEffect transition="in" filter="barn(outVertical)">
                                      <p:cBhvr>
                                        <p:cTn id="84" dur="500"/>
                                        <p:tgtEl>
                                          <p:spTgt spid="28"/>
                                        </p:tgtEl>
                                      </p:cBhvr>
                                    </p:animEffect>
                                  </p:childTnLst>
                                </p:cTn>
                              </p:par>
                            </p:childTnLst>
                          </p:cTn>
                        </p:par>
                        <p:par>
                          <p:cTn id="85" fill="hold">
                            <p:stCondLst>
                              <p:cond delay="9000"/>
                            </p:stCondLst>
                            <p:childTnLst>
                              <p:par>
                                <p:cTn id="86" presetID="16" presetClass="entr" presetSubtype="37" fill="hold" grpId="0" nodeType="afterEffect">
                                  <p:stCondLst>
                                    <p:cond delay="0"/>
                                  </p:stCondLst>
                                  <p:childTnLst>
                                    <p:set>
                                      <p:cBhvr>
                                        <p:cTn id="87" dur="1" fill="hold">
                                          <p:stCondLst>
                                            <p:cond delay="0"/>
                                          </p:stCondLst>
                                        </p:cTn>
                                        <p:tgtEl>
                                          <p:spTgt spid="35"/>
                                        </p:tgtEl>
                                        <p:attrNameLst>
                                          <p:attrName>style.visibility</p:attrName>
                                        </p:attrNameLst>
                                      </p:cBhvr>
                                      <p:to>
                                        <p:strVal val="visible"/>
                                      </p:to>
                                    </p:set>
                                    <p:animEffect transition="in" filter="barn(outVertical)">
                                      <p:cBhvr>
                                        <p:cTn id="88"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7" grpId="0"/>
      <p:bldP spid="18" grpId="0"/>
      <p:bldP spid="19" grpId="0"/>
      <p:bldP spid="27" grpId="0"/>
      <p:bldP spid="28" grpId="0"/>
      <p:bldP spid="29" grpId="0"/>
      <p:bldP spid="30" grpId="0"/>
      <p:bldP spid="31" grpId="0"/>
      <p:bldP spid="32" grpId="0"/>
      <p:bldP spid="33" grpId="0"/>
      <p:bldP spid="34" grpId="0"/>
      <p:bldP spid="35" grpId="0"/>
      <p:bldP spid="36" grpId="0" animBg="1"/>
      <p:bldP spid="37" grpId="0" animBg="1"/>
      <p:bldP spid="38" grpId="0"/>
      <p:bldP spid="39"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Infographic Layout Sample </a:t>
            </a:r>
          </a:p>
        </p:txBody>
      </p:sp>
      <p:sp>
        <p:nvSpPr>
          <p:cNvPr id="3" name="Slide Number Placeholder 2"/>
          <p:cNvSpPr>
            <a:spLocks noGrp="1"/>
          </p:cNvSpPr>
          <p:nvPr>
            <p:ph type="sldNum" sz="quarter" idx="12"/>
          </p:nvPr>
        </p:nvSpPr>
        <p:spPr/>
        <p:txBody>
          <a:bodyPr/>
          <a:lstStyle/>
          <a:p>
            <a:fld id="{5DE872C3-2ED1-43FB-B3C4-BA6F078D7CD3}" type="slidenum">
              <a:rPr lang="en-US" smtClean="0"/>
              <a:t>61</a:t>
            </a:fld>
            <a:endParaRPr lang="en-US"/>
          </a:p>
        </p:txBody>
      </p:sp>
      <p:grpSp>
        <p:nvGrpSpPr>
          <p:cNvPr id="4" name="Group 3"/>
          <p:cNvGrpSpPr/>
          <p:nvPr/>
        </p:nvGrpSpPr>
        <p:grpSpPr>
          <a:xfrm>
            <a:off x="1599580" y="1453414"/>
            <a:ext cx="3302001" cy="5070789"/>
            <a:chOff x="4513262" y="1136725"/>
            <a:chExt cx="3302001" cy="5313363"/>
          </a:xfrm>
        </p:grpSpPr>
        <p:grpSp>
          <p:nvGrpSpPr>
            <p:cNvPr id="5" name="组合 208"/>
            <p:cNvGrpSpPr/>
            <p:nvPr/>
          </p:nvGrpSpPr>
          <p:grpSpPr>
            <a:xfrm>
              <a:off x="6096000" y="4322838"/>
              <a:ext cx="184150" cy="644525"/>
              <a:chOff x="2752726" y="4344988"/>
              <a:chExt cx="184150" cy="644525"/>
            </a:xfrm>
            <a:solidFill>
              <a:schemeClr val="accent4">
                <a:lumMod val="60000"/>
                <a:lumOff val="40000"/>
              </a:schemeClr>
            </a:solidFill>
          </p:grpSpPr>
          <p:sp>
            <p:nvSpPr>
              <p:cNvPr id="209" name="Freeform 101"/>
              <p:cNvSpPr>
                <a:spLocks/>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102"/>
              <p:cNvSpPr>
                <a:spLocks/>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103"/>
              <p:cNvSpPr>
                <a:spLocks/>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104"/>
              <p:cNvSpPr>
                <a:spLocks/>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组合 215"/>
            <p:cNvGrpSpPr/>
            <p:nvPr/>
          </p:nvGrpSpPr>
          <p:grpSpPr>
            <a:xfrm>
              <a:off x="5486400" y="4908625"/>
              <a:ext cx="1414463" cy="1541463"/>
              <a:chOff x="2143126" y="4930775"/>
              <a:chExt cx="1414463" cy="1541463"/>
            </a:xfrm>
          </p:grpSpPr>
          <p:sp>
            <p:nvSpPr>
              <p:cNvPr id="112"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组合 209"/>
            <p:cNvGrpSpPr/>
            <p:nvPr/>
          </p:nvGrpSpPr>
          <p:grpSpPr>
            <a:xfrm>
              <a:off x="5899150" y="4318075"/>
              <a:ext cx="203200" cy="601663"/>
              <a:chOff x="2555876" y="4340225"/>
              <a:chExt cx="203200" cy="601663"/>
            </a:xfrm>
            <a:solidFill>
              <a:schemeClr val="accent2"/>
            </a:solidFill>
          </p:grpSpPr>
          <p:sp>
            <p:nvSpPr>
              <p:cNvPr id="108" name="Freeform 105"/>
              <p:cNvSpPr>
                <a:spLocks/>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6"/>
              <p:cNvSpPr>
                <a:spLocks/>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7"/>
              <p:cNvSpPr>
                <a:spLocks/>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10"/>
              <p:cNvSpPr>
                <a:spLocks/>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组合 207"/>
            <p:cNvGrpSpPr/>
            <p:nvPr/>
          </p:nvGrpSpPr>
          <p:grpSpPr>
            <a:xfrm>
              <a:off x="6362700" y="4324425"/>
              <a:ext cx="796925" cy="612776"/>
              <a:chOff x="3019426" y="4346575"/>
              <a:chExt cx="796925" cy="612776"/>
            </a:xfrm>
            <a:solidFill>
              <a:schemeClr val="accent4"/>
            </a:solidFill>
          </p:grpSpPr>
          <p:sp>
            <p:nvSpPr>
              <p:cNvPr id="102" name="Freeform 110"/>
              <p:cNvSpPr>
                <a:spLocks/>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Rectangle 111"/>
              <p:cNvSpPr>
                <a:spLocks noChangeArrowheads="1"/>
              </p:cNvSpPr>
              <p:nvPr/>
            </p:nvSpPr>
            <p:spPr bwMode="auto">
              <a:xfrm>
                <a:off x="3049588" y="4510088"/>
                <a:ext cx="22225" cy="255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12"/>
              <p:cNvSpPr>
                <a:spLocks/>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13"/>
              <p:cNvSpPr>
                <a:spLocks/>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14"/>
              <p:cNvSpPr>
                <a:spLocks/>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15"/>
              <p:cNvSpPr>
                <a:spLocks/>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 name="Freeform 116"/>
            <p:cNvSpPr>
              <a:spLocks noEditPoints="1"/>
            </p:cNvSpPr>
            <p:nvPr/>
          </p:nvSpPr>
          <p:spPr bwMode="auto">
            <a:xfrm>
              <a:off x="7373937" y="2197175"/>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chemeClr val="accent1">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10" name="组合 204"/>
            <p:cNvGrpSpPr/>
            <p:nvPr/>
          </p:nvGrpSpPr>
          <p:grpSpPr>
            <a:xfrm>
              <a:off x="4545012" y="2030488"/>
              <a:ext cx="404813" cy="611188"/>
              <a:chOff x="1201738" y="2052638"/>
              <a:chExt cx="404813" cy="611188"/>
            </a:xfrm>
            <a:solidFill>
              <a:schemeClr val="accent3"/>
            </a:solidFill>
          </p:grpSpPr>
          <p:sp>
            <p:nvSpPr>
              <p:cNvPr id="98" name="Freeform 117"/>
              <p:cNvSpPr>
                <a:spLocks/>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18"/>
              <p:cNvSpPr>
                <a:spLocks/>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19"/>
              <p:cNvSpPr>
                <a:spLocks/>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20"/>
              <p:cNvSpPr>
                <a:spLocks/>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组合 201"/>
            <p:cNvGrpSpPr/>
            <p:nvPr/>
          </p:nvGrpSpPr>
          <p:grpSpPr>
            <a:xfrm>
              <a:off x="5454650" y="1690763"/>
              <a:ext cx="601663" cy="601663"/>
              <a:chOff x="2111376" y="1712913"/>
              <a:chExt cx="601663" cy="601663"/>
            </a:xfrm>
            <a:solidFill>
              <a:schemeClr val="accent3"/>
            </a:solidFill>
          </p:grpSpPr>
          <p:sp>
            <p:nvSpPr>
              <p:cNvPr id="93"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25"/>
              <p:cNvSpPr>
                <a:spLocks/>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组合 203"/>
            <p:cNvGrpSpPr/>
            <p:nvPr/>
          </p:nvGrpSpPr>
          <p:grpSpPr>
            <a:xfrm>
              <a:off x="4837112" y="1519313"/>
              <a:ext cx="381000" cy="484187"/>
              <a:chOff x="1493838" y="1541463"/>
              <a:chExt cx="381000" cy="484187"/>
            </a:xfrm>
            <a:solidFill>
              <a:schemeClr val="accent4">
                <a:lumMod val="60000"/>
                <a:lumOff val="40000"/>
              </a:schemeClr>
            </a:solidFill>
          </p:grpSpPr>
          <p:sp>
            <p:nvSpPr>
              <p:cNvPr id="91"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Rectangle 127"/>
              <p:cNvSpPr>
                <a:spLocks noChangeArrowheads="1"/>
              </p:cNvSpPr>
              <p:nvPr/>
            </p:nvSpPr>
            <p:spPr bwMode="auto">
              <a:xfrm>
                <a:off x="1811338" y="1541463"/>
                <a:ext cx="63500" cy="471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 name="Freeform 128"/>
            <p:cNvSpPr>
              <a:spLocks noEditPoints="1"/>
            </p:cNvSpPr>
            <p:nvPr/>
          </p:nvSpPr>
          <p:spPr bwMode="auto">
            <a:xfrm>
              <a:off x="6753225" y="3886275"/>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chemeClr val="accent4">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14" name="组合 206"/>
            <p:cNvGrpSpPr/>
            <p:nvPr/>
          </p:nvGrpSpPr>
          <p:grpSpPr>
            <a:xfrm>
              <a:off x="5237162" y="4283150"/>
              <a:ext cx="495300" cy="644526"/>
              <a:chOff x="1893888" y="4305300"/>
              <a:chExt cx="495300" cy="644526"/>
            </a:xfrm>
            <a:solidFill>
              <a:schemeClr val="accent3"/>
            </a:solidFill>
          </p:grpSpPr>
          <p:sp>
            <p:nvSpPr>
              <p:cNvPr id="83" name="Freeform 129"/>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31"/>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32"/>
              <p:cNvSpPr>
                <a:spLocks/>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33"/>
              <p:cNvSpPr>
                <a:spLocks/>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34"/>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36"/>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98"/>
            <p:cNvGrpSpPr/>
            <p:nvPr/>
          </p:nvGrpSpPr>
          <p:grpSpPr>
            <a:xfrm>
              <a:off x="7189787" y="1792363"/>
              <a:ext cx="323850" cy="576262"/>
              <a:chOff x="3846513" y="1814513"/>
              <a:chExt cx="323850" cy="576262"/>
            </a:xfrm>
            <a:solidFill>
              <a:schemeClr val="accent4">
                <a:lumMod val="60000"/>
                <a:lumOff val="40000"/>
              </a:schemeClr>
            </a:solidFill>
          </p:grpSpPr>
          <p:sp>
            <p:nvSpPr>
              <p:cNvPr id="80"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38"/>
              <p:cNvSpPr>
                <a:spLocks/>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39"/>
              <p:cNvSpPr>
                <a:spLocks/>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6" name="Freeform 140"/>
            <p:cNvSpPr>
              <a:spLocks/>
            </p:cNvSpPr>
            <p:nvPr/>
          </p:nvSpPr>
          <p:spPr bwMode="auto">
            <a:xfrm>
              <a:off x="5908675" y="1136725"/>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41"/>
            <p:cNvSpPr>
              <a:spLocks noEditPoints="1"/>
            </p:cNvSpPr>
            <p:nvPr/>
          </p:nvSpPr>
          <p:spPr bwMode="auto">
            <a:xfrm>
              <a:off x="5949950" y="3710063"/>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42"/>
            <p:cNvSpPr>
              <a:spLocks noEditPoints="1"/>
            </p:cNvSpPr>
            <p:nvPr/>
          </p:nvSpPr>
          <p:spPr bwMode="auto">
            <a:xfrm>
              <a:off x="4657725" y="2668663"/>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43"/>
            <p:cNvSpPr>
              <a:spLocks noEditPoints="1"/>
            </p:cNvSpPr>
            <p:nvPr/>
          </p:nvSpPr>
          <p:spPr bwMode="auto">
            <a:xfrm>
              <a:off x="4513262" y="2946475"/>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chemeClr val="accent1">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20" name="组合 213"/>
            <p:cNvGrpSpPr/>
            <p:nvPr/>
          </p:nvGrpSpPr>
          <p:grpSpPr>
            <a:xfrm>
              <a:off x="5500687" y="3032200"/>
              <a:ext cx="571500" cy="574675"/>
              <a:chOff x="2157413" y="3054350"/>
              <a:chExt cx="571500" cy="574675"/>
            </a:xfrm>
            <a:solidFill>
              <a:schemeClr val="accent4">
                <a:lumMod val="60000"/>
                <a:lumOff val="40000"/>
              </a:schemeClr>
            </a:solidFill>
          </p:grpSpPr>
          <p:sp>
            <p:nvSpPr>
              <p:cNvPr id="78"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45"/>
              <p:cNvSpPr>
                <a:spLocks/>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 name="组合 211"/>
            <p:cNvGrpSpPr/>
            <p:nvPr/>
          </p:nvGrpSpPr>
          <p:grpSpPr>
            <a:xfrm>
              <a:off x="5394325" y="3770388"/>
              <a:ext cx="447675" cy="422275"/>
              <a:chOff x="2051051" y="3792538"/>
              <a:chExt cx="447675" cy="422275"/>
            </a:xfrm>
            <a:solidFill>
              <a:schemeClr val="accent1"/>
            </a:solidFill>
          </p:grpSpPr>
          <p:sp>
            <p:nvSpPr>
              <p:cNvPr id="76" name="Freeform 146"/>
              <p:cNvSpPr>
                <a:spLocks/>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47"/>
              <p:cNvSpPr>
                <a:spLocks/>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组合 200"/>
            <p:cNvGrpSpPr/>
            <p:nvPr/>
          </p:nvGrpSpPr>
          <p:grpSpPr>
            <a:xfrm>
              <a:off x="6534150" y="1208163"/>
              <a:ext cx="676275" cy="555625"/>
              <a:chOff x="3190876" y="1230313"/>
              <a:chExt cx="676275" cy="555625"/>
            </a:xfrm>
            <a:solidFill>
              <a:schemeClr val="accent3"/>
            </a:solidFill>
          </p:grpSpPr>
          <p:sp>
            <p:nvSpPr>
              <p:cNvPr id="73" name="Freeform 148"/>
              <p:cNvSpPr>
                <a:spLocks/>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49"/>
              <p:cNvSpPr>
                <a:spLocks/>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50"/>
              <p:cNvSpPr>
                <a:spLocks/>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3" name="Freeform 151"/>
            <p:cNvSpPr>
              <a:spLocks noEditPoints="1"/>
            </p:cNvSpPr>
            <p:nvPr/>
          </p:nvSpPr>
          <p:spPr bwMode="auto">
            <a:xfrm>
              <a:off x="4895850" y="3610050"/>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52"/>
            <p:cNvSpPr>
              <a:spLocks noEditPoints="1"/>
            </p:cNvSpPr>
            <p:nvPr/>
          </p:nvSpPr>
          <p:spPr bwMode="auto">
            <a:xfrm>
              <a:off x="7267575" y="2746450"/>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chemeClr val="accent4">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53"/>
            <p:cNvSpPr>
              <a:spLocks noEditPoints="1"/>
            </p:cNvSpPr>
            <p:nvPr/>
          </p:nvSpPr>
          <p:spPr bwMode="auto">
            <a:xfrm>
              <a:off x="5272087" y="1201813"/>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54"/>
            <p:cNvSpPr>
              <a:spLocks noEditPoints="1"/>
            </p:cNvSpPr>
            <p:nvPr/>
          </p:nvSpPr>
          <p:spPr bwMode="auto">
            <a:xfrm>
              <a:off x="7085012" y="3354463"/>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27" name="组合 212"/>
            <p:cNvGrpSpPr/>
            <p:nvPr/>
          </p:nvGrpSpPr>
          <p:grpSpPr>
            <a:xfrm>
              <a:off x="5048250" y="2233688"/>
              <a:ext cx="619125" cy="650875"/>
              <a:chOff x="1704976" y="2255838"/>
              <a:chExt cx="619125" cy="650875"/>
            </a:xfrm>
            <a:solidFill>
              <a:schemeClr val="accent1"/>
            </a:solidFill>
          </p:grpSpPr>
          <p:sp>
            <p:nvSpPr>
              <p:cNvPr id="60" name="Rectangle 155"/>
              <p:cNvSpPr>
                <a:spLocks noChangeArrowheads="1"/>
              </p:cNvSpPr>
              <p:nvPr/>
            </p:nvSpPr>
            <p:spPr bwMode="auto">
              <a:xfrm>
                <a:off x="1704976" y="2873375"/>
                <a:ext cx="619125" cy="333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Rectangle 156"/>
              <p:cNvSpPr>
                <a:spLocks noChangeArrowheads="1"/>
              </p:cNvSpPr>
              <p:nvPr/>
            </p:nvSpPr>
            <p:spPr bwMode="auto">
              <a:xfrm>
                <a:off x="1730376" y="2811463"/>
                <a:ext cx="568325" cy="333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Rectangle 157"/>
              <p:cNvSpPr>
                <a:spLocks noChangeArrowheads="1"/>
              </p:cNvSpPr>
              <p:nvPr/>
            </p:nvSpPr>
            <p:spPr bwMode="auto">
              <a:xfrm>
                <a:off x="1954213" y="2747963"/>
                <a:ext cx="120650"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Rectangle 158"/>
              <p:cNvSpPr>
                <a:spLocks noChangeArrowheads="1"/>
              </p:cNvSpPr>
              <p:nvPr/>
            </p:nvSpPr>
            <p:spPr bwMode="auto">
              <a:xfrm>
                <a:off x="1976438" y="2517775"/>
                <a:ext cx="77788" cy="2508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Rectangle 159"/>
              <p:cNvSpPr>
                <a:spLocks noChangeArrowheads="1"/>
              </p:cNvSpPr>
              <p:nvPr/>
            </p:nvSpPr>
            <p:spPr bwMode="auto">
              <a:xfrm>
                <a:off x="1954213" y="2505075"/>
                <a:ext cx="120650"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Rectangle 160"/>
              <p:cNvSpPr>
                <a:spLocks noChangeArrowheads="1"/>
              </p:cNvSpPr>
              <p:nvPr/>
            </p:nvSpPr>
            <p:spPr bwMode="auto">
              <a:xfrm>
                <a:off x="1774826" y="2747963"/>
                <a:ext cx="119063"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Rectangle 161"/>
              <p:cNvSpPr>
                <a:spLocks noChangeArrowheads="1"/>
              </p:cNvSpPr>
              <p:nvPr/>
            </p:nvSpPr>
            <p:spPr bwMode="auto">
              <a:xfrm>
                <a:off x="1795463" y="2517775"/>
                <a:ext cx="77788" cy="2508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Rectangle 162"/>
              <p:cNvSpPr>
                <a:spLocks noChangeArrowheads="1"/>
              </p:cNvSpPr>
              <p:nvPr/>
            </p:nvSpPr>
            <p:spPr bwMode="auto">
              <a:xfrm>
                <a:off x="1774826" y="2505075"/>
                <a:ext cx="119063"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Rectangle 163"/>
              <p:cNvSpPr>
                <a:spLocks noChangeArrowheads="1"/>
              </p:cNvSpPr>
              <p:nvPr/>
            </p:nvSpPr>
            <p:spPr bwMode="auto">
              <a:xfrm>
                <a:off x="2135188" y="2747963"/>
                <a:ext cx="120650"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Rectangle 164"/>
              <p:cNvSpPr>
                <a:spLocks noChangeArrowheads="1"/>
              </p:cNvSpPr>
              <p:nvPr/>
            </p:nvSpPr>
            <p:spPr bwMode="auto">
              <a:xfrm>
                <a:off x="2157413" y="2517775"/>
                <a:ext cx="76200" cy="2508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65"/>
              <p:cNvSpPr>
                <a:spLocks noChangeArrowheads="1"/>
              </p:cNvSpPr>
              <p:nvPr/>
            </p:nvSpPr>
            <p:spPr bwMode="auto">
              <a:xfrm>
                <a:off x="2135188" y="2505075"/>
                <a:ext cx="120650"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Rectangle 166"/>
              <p:cNvSpPr>
                <a:spLocks noChangeArrowheads="1"/>
              </p:cNvSpPr>
              <p:nvPr/>
            </p:nvSpPr>
            <p:spPr bwMode="auto">
              <a:xfrm>
                <a:off x="1730376" y="2435225"/>
                <a:ext cx="568325" cy="333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67"/>
              <p:cNvSpPr>
                <a:spLocks/>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8" name="Freeform 168"/>
            <p:cNvSpPr>
              <a:spLocks noEditPoints="1"/>
            </p:cNvSpPr>
            <p:nvPr/>
          </p:nvSpPr>
          <p:spPr bwMode="auto">
            <a:xfrm>
              <a:off x="6415087" y="2395613"/>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chemeClr val="accent4">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69"/>
            <p:cNvSpPr>
              <a:spLocks noEditPoints="1"/>
            </p:cNvSpPr>
            <p:nvPr/>
          </p:nvSpPr>
          <p:spPr bwMode="auto">
            <a:xfrm>
              <a:off x="5278437" y="2963938"/>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70"/>
            <p:cNvSpPr>
              <a:spLocks noEditPoints="1"/>
            </p:cNvSpPr>
            <p:nvPr/>
          </p:nvSpPr>
          <p:spPr bwMode="auto">
            <a:xfrm>
              <a:off x="6711950" y="1854275"/>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71"/>
            <p:cNvSpPr>
              <a:spLocks noEditPoints="1"/>
            </p:cNvSpPr>
            <p:nvPr/>
          </p:nvSpPr>
          <p:spPr bwMode="auto">
            <a:xfrm>
              <a:off x="5800725" y="2332113"/>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72"/>
            <p:cNvSpPr>
              <a:spLocks noEditPoints="1"/>
            </p:cNvSpPr>
            <p:nvPr/>
          </p:nvSpPr>
          <p:spPr bwMode="auto">
            <a:xfrm>
              <a:off x="6216650" y="3057600"/>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33" name="组合 210"/>
            <p:cNvGrpSpPr/>
            <p:nvPr/>
          </p:nvGrpSpPr>
          <p:grpSpPr>
            <a:xfrm>
              <a:off x="6435725" y="2314650"/>
              <a:ext cx="209550" cy="200025"/>
              <a:chOff x="3092451" y="2336800"/>
              <a:chExt cx="209550" cy="200025"/>
            </a:xfrm>
            <a:solidFill>
              <a:schemeClr val="accent4"/>
            </a:solidFill>
          </p:grpSpPr>
          <p:sp>
            <p:nvSpPr>
              <p:cNvPr id="58" name="Freeform 173"/>
              <p:cNvSpPr>
                <a:spLocks/>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74"/>
              <p:cNvSpPr>
                <a:spLocks/>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4" name="Freeform 175"/>
            <p:cNvSpPr>
              <a:spLocks noEditPoints="1"/>
            </p:cNvSpPr>
            <p:nvPr/>
          </p:nvSpPr>
          <p:spPr bwMode="auto">
            <a:xfrm>
              <a:off x="6657975" y="3637038"/>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76"/>
            <p:cNvSpPr>
              <a:spLocks noEditPoints="1"/>
            </p:cNvSpPr>
            <p:nvPr/>
          </p:nvSpPr>
          <p:spPr bwMode="auto">
            <a:xfrm>
              <a:off x="4894262" y="2052713"/>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77"/>
            <p:cNvSpPr>
              <a:spLocks noEditPoints="1"/>
            </p:cNvSpPr>
            <p:nvPr/>
          </p:nvSpPr>
          <p:spPr bwMode="auto">
            <a:xfrm>
              <a:off x="6146800" y="1639963"/>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chemeClr val="accent1">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37" name="组合 197"/>
            <p:cNvGrpSpPr/>
            <p:nvPr/>
          </p:nvGrpSpPr>
          <p:grpSpPr>
            <a:xfrm>
              <a:off x="6486525" y="1555825"/>
              <a:ext cx="363538" cy="220663"/>
              <a:chOff x="3143251" y="1577975"/>
              <a:chExt cx="363538" cy="220663"/>
            </a:xfrm>
            <a:solidFill>
              <a:schemeClr val="accent4"/>
            </a:solidFill>
          </p:grpSpPr>
          <p:sp>
            <p:nvSpPr>
              <p:cNvPr id="55"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79"/>
              <p:cNvSpPr>
                <a:spLocks/>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80"/>
              <p:cNvSpPr>
                <a:spLocks/>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8" name="Freeform 181"/>
            <p:cNvSpPr>
              <a:spLocks noEditPoints="1"/>
            </p:cNvSpPr>
            <p:nvPr/>
          </p:nvSpPr>
          <p:spPr bwMode="auto">
            <a:xfrm>
              <a:off x="6499225" y="2838525"/>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chemeClr val="accent1">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39" name="组合 205"/>
            <p:cNvGrpSpPr/>
            <p:nvPr/>
          </p:nvGrpSpPr>
          <p:grpSpPr>
            <a:xfrm>
              <a:off x="4859337" y="3230638"/>
              <a:ext cx="247651" cy="312737"/>
              <a:chOff x="1516063" y="3252788"/>
              <a:chExt cx="247651" cy="312737"/>
            </a:xfrm>
            <a:solidFill>
              <a:schemeClr val="accent4"/>
            </a:solidFill>
          </p:grpSpPr>
          <p:sp>
            <p:nvSpPr>
              <p:cNvPr id="52" name="Freeform 182"/>
              <p:cNvSpPr>
                <a:spLocks/>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83"/>
              <p:cNvSpPr>
                <a:spLocks/>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84"/>
              <p:cNvSpPr>
                <a:spLocks/>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0" name="Freeform 185"/>
            <p:cNvSpPr>
              <a:spLocks noEditPoints="1"/>
            </p:cNvSpPr>
            <p:nvPr/>
          </p:nvSpPr>
          <p:spPr bwMode="auto">
            <a:xfrm>
              <a:off x="5237162" y="2022550"/>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41" name="组合 199"/>
            <p:cNvGrpSpPr/>
            <p:nvPr/>
          </p:nvGrpSpPr>
          <p:grpSpPr>
            <a:xfrm>
              <a:off x="7008812" y="3078238"/>
              <a:ext cx="265113" cy="334963"/>
              <a:chOff x="3665538" y="3100388"/>
              <a:chExt cx="265113" cy="334963"/>
            </a:xfrm>
            <a:solidFill>
              <a:schemeClr val="accent5"/>
            </a:solidFill>
          </p:grpSpPr>
          <p:sp>
            <p:nvSpPr>
              <p:cNvPr id="49" name="Freeform 186"/>
              <p:cNvSpPr>
                <a:spLocks/>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87"/>
              <p:cNvSpPr>
                <a:spLocks/>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88"/>
              <p:cNvSpPr>
                <a:spLocks/>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2" name="Freeform 189"/>
            <p:cNvSpPr>
              <a:spLocks noEditPoints="1"/>
            </p:cNvSpPr>
            <p:nvPr/>
          </p:nvSpPr>
          <p:spPr bwMode="auto">
            <a:xfrm>
              <a:off x="5710237" y="4694313"/>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43" name="组合 214"/>
            <p:cNvGrpSpPr/>
            <p:nvPr/>
          </p:nvGrpSpPr>
          <p:grpSpPr>
            <a:xfrm>
              <a:off x="6022975" y="2902025"/>
              <a:ext cx="160337" cy="255588"/>
              <a:chOff x="2679701" y="2924175"/>
              <a:chExt cx="160337" cy="255588"/>
            </a:xfrm>
            <a:solidFill>
              <a:schemeClr val="accent5"/>
            </a:solidFill>
          </p:grpSpPr>
          <p:sp>
            <p:nvSpPr>
              <p:cNvPr id="45" name="Freeform 190"/>
              <p:cNvSpPr>
                <a:spLocks/>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91"/>
              <p:cNvSpPr>
                <a:spLocks/>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92"/>
              <p:cNvSpPr>
                <a:spLocks/>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93"/>
              <p:cNvSpPr>
                <a:spLocks/>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4" name="Freeform 194"/>
            <p:cNvSpPr>
              <a:spLocks noEditPoints="1"/>
            </p:cNvSpPr>
            <p:nvPr/>
          </p:nvSpPr>
          <p:spPr bwMode="auto">
            <a:xfrm>
              <a:off x="6005512" y="1592338"/>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3" name="Group 212"/>
          <p:cNvGrpSpPr/>
          <p:nvPr/>
        </p:nvGrpSpPr>
        <p:grpSpPr>
          <a:xfrm>
            <a:off x="5756151" y="1874923"/>
            <a:ext cx="2482643" cy="1097172"/>
            <a:chOff x="6450679" y="1784653"/>
            <a:chExt cx="2482643" cy="1097172"/>
          </a:xfrm>
        </p:grpSpPr>
        <p:grpSp>
          <p:nvGrpSpPr>
            <p:cNvPr id="214" name="Group 213"/>
            <p:cNvGrpSpPr/>
            <p:nvPr/>
          </p:nvGrpSpPr>
          <p:grpSpPr>
            <a:xfrm>
              <a:off x="6582333" y="1784653"/>
              <a:ext cx="510250" cy="509379"/>
              <a:chOff x="5162550" y="5164138"/>
              <a:chExt cx="930275" cy="928687"/>
            </a:xfrm>
            <a:solidFill>
              <a:schemeClr val="accent1"/>
            </a:solidFill>
          </p:grpSpPr>
          <p:sp>
            <p:nvSpPr>
              <p:cNvPr id="217" name="AutoShape 128"/>
              <p:cNvSpPr>
                <a:spLocks/>
              </p:cNvSpPr>
              <p:nvPr/>
            </p:nvSpPr>
            <p:spPr bwMode="auto">
              <a:xfrm>
                <a:off x="5162550" y="5164138"/>
                <a:ext cx="930275" cy="928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18" name="AutoShape 129"/>
              <p:cNvSpPr>
                <a:spLocks/>
              </p:cNvSpPr>
              <p:nvPr/>
            </p:nvSpPr>
            <p:spPr bwMode="auto">
              <a:xfrm>
                <a:off x="5743575" y="5280025"/>
                <a:ext cx="231775" cy="231775"/>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215" name="TextBox 214"/>
            <p:cNvSpPr txBox="1"/>
            <p:nvPr/>
          </p:nvSpPr>
          <p:spPr>
            <a:xfrm>
              <a:off x="6450679" y="2358605"/>
              <a:ext cx="2482643" cy="523220"/>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sp>
          <p:nvSpPr>
            <p:cNvPr id="216" name="Rectangle 215"/>
            <p:cNvSpPr/>
            <p:nvPr/>
          </p:nvSpPr>
          <p:spPr>
            <a:xfrm>
              <a:off x="7080646" y="2042383"/>
              <a:ext cx="1319720" cy="369332"/>
            </a:xfrm>
            <a:prstGeom prst="rect">
              <a:avLst/>
            </a:prstGeom>
          </p:spPr>
          <p:txBody>
            <a:bodyPr wrap="none">
              <a:spAutoFit/>
            </a:bodyPr>
            <a:lstStyle/>
            <a:p>
              <a:r>
                <a:rPr lang="en-US" dirty="0">
                  <a:solidFill>
                    <a:schemeClr val="accent3"/>
                  </a:solidFill>
                  <a:latin typeface="+mj-lt"/>
                </a:rPr>
                <a:t>Design Face</a:t>
              </a:r>
            </a:p>
          </p:txBody>
        </p:sp>
      </p:grpSp>
      <p:grpSp>
        <p:nvGrpSpPr>
          <p:cNvPr id="219" name="Group 218"/>
          <p:cNvGrpSpPr/>
          <p:nvPr/>
        </p:nvGrpSpPr>
        <p:grpSpPr>
          <a:xfrm>
            <a:off x="5756151" y="3318998"/>
            <a:ext cx="2482643" cy="1084041"/>
            <a:chOff x="6450679" y="3228728"/>
            <a:chExt cx="2482643" cy="1084041"/>
          </a:xfrm>
        </p:grpSpPr>
        <p:sp>
          <p:nvSpPr>
            <p:cNvPr id="220" name="AutoShape 112"/>
            <p:cNvSpPr>
              <a:spLocks/>
            </p:cNvSpPr>
            <p:nvPr/>
          </p:nvSpPr>
          <p:spPr bwMode="auto">
            <a:xfrm>
              <a:off x="6450679" y="3228728"/>
              <a:ext cx="509379" cy="510250"/>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21" name="Rectangle 220"/>
            <p:cNvSpPr/>
            <p:nvPr/>
          </p:nvSpPr>
          <p:spPr>
            <a:xfrm>
              <a:off x="7101436" y="3483853"/>
              <a:ext cx="1303562" cy="369332"/>
            </a:xfrm>
            <a:prstGeom prst="rect">
              <a:avLst/>
            </a:prstGeom>
          </p:spPr>
          <p:txBody>
            <a:bodyPr wrap="none">
              <a:spAutoFit/>
            </a:bodyPr>
            <a:lstStyle/>
            <a:p>
              <a:r>
                <a:rPr lang="en-US" dirty="0">
                  <a:solidFill>
                    <a:schemeClr val="accent4"/>
                  </a:solidFill>
                  <a:latin typeface="+mj-lt"/>
                </a:rPr>
                <a:t>Web Design</a:t>
              </a:r>
            </a:p>
          </p:txBody>
        </p:sp>
        <p:sp>
          <p:nvSpPr>
            <p:cNvPr id="222" name="TextBox 221"/>
            <p:cNvSpPr txBox="1"/>
            <p:nvPr/>
          </p:nvSpPr>
          <p:spPr>
            <a:xfrm>
              <a:off x="6450679" y="3789549"/>
              <a:ext cx="2482643" cy="523220"/>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grpSp>
      <p:grpSp>
        <p:nvGrpSpPr>
          <p:cNvPr id="223" name="Group 222"/>
          <p:cNvGrpSpPr/>
          <p:nvPr/>
        </p:nvGrpSpPr>
        <p:grpSpPr>
          <a:xfrm>
            <a:off x="8420807" y="3347362"/>
            <a:ext cx="2482643" cy="1114722"/>
            <a:chOff x="9020085" y="3198047"/>
            <a:chExt cx="2482643" cy="1114722"/>
          </a:xfrm>
        </p:grpSpPr>
        <p:grpSp>
          <p:nvGrpSpPr>
            <p:cNvPr id="224" name="Group 223"/>
            <p:cNvGrpSpPr/>
            <p:nvPr/>
          </p:nvGrpSpPr>
          <p:grpSpPr>
            <a:xfrm>
              <a:off x="9059490" y="3198047"/>
              <a:ext cx="509379" cy="509379"/>
              <a:chOff x="7021513" y="5164138"/>
              <a:chExt cx="928687" cy="928687"/>
            </a:xfrm>
            <a:solidFill>
              <a:schemeClr val="accent4"/>
            </a:solidFill>
          </p:grpSpPr>
          <p:sp>
            <p:nvSpPr>
              <p:cNvPr id="227" name="AutoShape 126"/>
              <p:cNvSpPr>
                <a:spLocks/>
              </p:cNvSpPr>
              <p:nvPr/>
            </p:nvSpPr>
            <p:spPr bwMode="auto">
              <a:xfrm>
                <a:off x="7021513" y="5164138"/>
                <a:ext cx="928687" cy="928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28" name="AutoShape 127"/>
              <p:cNvSpPr>
                <a:spLocks/>
              </p:cNvSpPr>
              <p:nvPr/>
            </p:nvSpPr>
            <p:spPr bwMode="auto">
              <a:xfrm>
                <a:off x="7397750" y="5308600"/>
                <a:ext cx="219075" cy="217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225" name="Rectangle 224"/>
            <p:cNvSpPr/>
            <p:nvPr/>
          </p:nvSpPr>
          <p:spPr>
            <a:xfrm>
              <a:off x="9658321" y="3483853"/>
              <a:ext cx="1148712" cy="369332"/>
            </a:xfrm>
            <a:prstGeom prst="rect">
              <a:avLst/>
            </a:prstGeom>
          </p:spPr>
          <p:txBody>
            <a:bodyPr wrap="none">
              <a:spAutoFit/>
            </a:bodyPr>
            <a:lstStyle/>
            <a:p>
              <a:r>
                <a:rPr lang="en-US" dirty="0">
                  <a:solidFill>
                    <a:schemeClr val="accent1"/>
                  </a:solidFill>
                  <a:latin typeface="+mj-lt"/>
                </a:rPr>
                <a:t>Marketing</a:t>
              </a:r>
            </a:p>
          </p:txBody>
        </p:sp>
        <p:sp>
          <p:nvSpPr>
            <p:cNvPr id="226" name="TextBox 225"/>
            <p:cNvSpPr txBox="1"/>
            <p:nvPr/>
          </p:nvSpPr>
          <p:spPr>
            <a:xfrm>
              <a:off x="9020085" y="3789549"/>
              <a:ext cx="2482643" cy="523220"/>
            </a:xfrm>
            <a:prstGeom prst="rect">
              <a:avLst/>
            </a:prstGeom>
            <a:noFill/>
          </p:spPr>
          <p:txBody>
            <a:bodyPr wrap="square" rtlCol="0">
              <a:spAutoFit/>
            </a:bodyPr>
            <a:lstStyle/>
            <a:p>
              <a:r>
                <a:rPr lang="en-US" sz="1400">
                  <a:solidFill>
                    <a:schemeClr val="tx1">
                      <a:lumMod val="50000"/>
                      <a:lumOff val="50000"/>
                    </a:schemeClr>
                  </a:solidFill>
                </a:rPr>
                <a:t>Lorem ipsum dolor sit amet consectetur adipiscing elit</a:t>
              </a:r>
            </a:p>
          </p:txBody>
        </p:sp>
      </p:grpSp>
      <p:sp>
        <p:nvSpPr>
          <p:cNvPr id="229" name="TextBox 228"/>
          <p:cNvSpPr txBox="1"/>
          <p:nvPr/>
        </p:nvSpPr>
        <p:spPr>
          <a:xfrm>
            <a:off x="5756151" y="4962260"/>
            <a:ext cx="4896544" cy="1169551"/>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r>
              <a:rPr lang="en-US" sz="1400" dirty="0">
                <a:solidFill>
                  <a:schemeClr val="tx1">
                    <a:lumMod val="50000"/>
                    <a:lumOff val="50000"/>
                  </a:schemeClr>
                </a:solidFill>
              </a:rPr>
              <a:t> a </a:t>
            </a:r>
            <a:r>
              <a:rPr lang="en-US" sz="1400" dirty="0" err="1">
                <a:solidFill>
                  <a:schemeClr val="tx1">
                    <a:lumMod val="50000"/>
                    <a:lumOff val="50000"/>
                  </a:schemeClr>
                </a:solidFill>
              </a:rPr>
              <a:t>urna</a:t>
            </a:r>
            <a:r>
              <a:rPr lang="en-US" sz="1400" dirty="0">
                <a:solidFill>
                  <a:schemeClr val="tx1">
                    <a:lumMod val="50000"/>
                    <a:lumOff val="50000"/>
                  </a:schemeClr>
                </a:solidFill>
              </a:rPr>
              <a:t>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r>
              <a:rPr lang="en-US" sz="1400" dirty="0" err="1">
                <a:solidFill>
                  <a:schemeClr val="tx1">
                    <a:lumMod val="50000"/>
                    <a:lumOff val="50000"/>
                  </a:schemeClr>
                </a:solidFill>
              </a:rPr>
              <a:t>Curabitur</a:t>
            </a:r>
            <a:r>
              <a:rPr lang="en-US" sz="1400" dirty="0">
                <a:solidFill>
                  <a:schemeClr val="tx1">
                    <a:lumMod val="50000"/>
                    <a:lumOff val="50000"/>
                  </a:schemeClr>
                </a:solidFill>
              </a:rPr>
              <a:t> a </a:t>
            </a:r>
            <a:r>
              <a:rPr lang="en-US" sz="1400" dirty="0" err="1">
                <a:solidFill>
                  <a:schemeClr val="tx1">
                    <a:lumMod val="50000"/>
                    <a:lumOff val="50000"/>
                  </a:schemeClr>
                </a:solidFill>
              </a:rPr>
              <a:t>est</a:t>
            </a:r>
            <a:r>
              <a:rPr lang="en-US" sz="1400" dirty="0">
                <a:solidFill>
                  <a:schemeClr val="tx1">
                    <a:lumMod val="50000"/>
                    <a:lumOff val="50000"/>
                  </a:schemeClr>
                </a:solidFill>
              </a:rPr>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r>
              <a:rPr lang="en-US" sz="1400" dirty="0" err="1">
                <a:solidFill>
                  <a:schemeClr val="tx1">
                    <a:lumMod val="50000"/>
                    <a:lumOff val="50000"/>
                  </a:schemeClr>
                </a:solidFill>
              </a:rPr>
              <a:t>bibendum</a:t>
            </a:r>
            <a:r>
              <a:rPr lang="en-US" sz="1400" dirty="0">
                <a:solidFill>
                  <a:schemeClr val="tx1">
                    <a:lumMod val="50000"/>
                    <a:lumOff val="50000"/>
                  </a:schemeClr>
                </a:solidFill>
              </a:rPr>
              <a:t> </a:t>
            </a:r>
            <a:r>
              <a:rPr lang="en-US" sz="1400" dirty="0" err="1">
                <a:solidFill>
                  <a:schemeClr val="tx1">
                    <a:lumMod val="50000"/>
                    <a:lumOff val="50000"/>
                  </a:schemeClr>
                </a:solidFill>
              </a:rPr>
              <a:t>eros</a:t>
            </a:r>
            <a:r>
              <a:rPr lang="en-US" sz="1400" dirty="0">
                <a:solidFill>
                  <a:schemeClr val="tx1">
                    <a:lumMod val="50000"/>
                    <a:lumOff val="50000"/>
                  </a:schemeClr>
                </a:solidFill>
              </a:rPr>
              <a:t> </a:t>
            </a:r>
            <a:r>
              <a:rPr lang="en-US" sz="1400" dirty="0" err="1">
                <a:solidFill>
                  <a:schemeClr val="tx1">
                    <a:lumMod val="50000"/>
                    <a:lumOff val="50000"/>
                  </a:schemeClr>
                </a:solidFill>
              </a:rPr>
              <a:t>quis</a:t>
            </a:r>
            <a:r>
              <a:rPr lang="en-US" sz="1400" dirty="0">
                <a:solidFill>
                  <a:schemeClr val="tx1">
                    <a:lumMod val="50000"/>
                    <a:lumOff val="50000"/>
                  </a:schemeClr>
                </a:solidFill>
              </a:rPr>
              <a:t>, </a:t>
            </a:r>
            <a:r>
              <a:rPr lang="en-US" sz="1400" dirty="0" err="1">
                <a:solidFill>
                  <a:schemeClr val="tx1">
                    <a:lumMod val="50000"/>
                    <a:lumOff val="50000"/>
                  </a:schemeClr>
                </a:solidFill>
              </a:rPr>
              <a:t>fringilla</a:t>
            </a:r>
            <a:r>
              <a:rPr lang="en-US" sz="1400" dirty="0">
                <a:solidFill>
                  <a:schemeClr val="tx1">
                    <a:lumMod val="50000"/>
                    <a:lumOff val="50000"/>
                  </a:schemeClr>
                </a:solidFill>
              </a:rPr>
              <a:t> lacus. </a:t>
            </a:r>
            <a:r>
              <a:rPr lang="en-US" sz="1400" dirty="0" err="1">
                <a:solidFill>
                  <a:schemeClr val="tx1">
                    <a:lumMod val="50000"/>
                    <a:lumOff val="50000"/>
                  </a:schemeClr>
                </a:solidFill>
              </a:rPr>
              <a:t>Curabitur</a:t>
            </a:r>
            <a:r>
              <a:rPr lang="en-US" sz="1400" dirty="0">
                <a:solidFill>
                  <a:schemeClr val="tx1">
                    <a:lumMod val="50000"/>
                    <a:lumOff val="50000"/>
                  </a:schemeClr>
                </a:solidFill>
              </a:rPr>
              <a:t> </a:t>
            </a:r>
            <a:r>
              <a:rPr lang="en-US" sz="1400" dirty="0" err="1">
                <a:solidFill>
                  <a:schemeClr val="tx1">
                    <a:lumMod val="50000"/>
                    <a:lumOff val="50000"/>
                  </a:schemeClr>
                </a:solidFill>
              </a:rPr>
              <a:t>mattis</a:t>
            </a:r>
            <a:r>
              <a:rPr lang="en-US" sz="1400" dirty="0">
                <a:solidFill>
                  <a:schemeClr val="tx1">
                    <a:lumMod val="50000"/>
                    <a:lumOff val="50000"/>
                  </a:schemeClr>
                </a:solidFill>
              </a:rPr>
              <a:t> lorem </a:t>
            </a:r>
            <a:r>
              <a:rPr lang="en-US" sz="1400" dirty="0" err="1">
                <a:solidFill>
                  <a:schemeClr val="tx1">
                    <a:lumMod val="50000"/>
                    <a:lumOff val="50000"/>
                  </a:schemeClr>
                </a:solidFill>
              </a:rPr>
              <a:t>metus</a:t>
            </a:r>
            <a:r>
              <a:rPr lang="en-US" sz="1400" dirty="0">
                <a:solidFill>
                  <a:schemeClr val="tx1">
                    <a:lumMod val="50000"/>
                    <a:lumOff val="50000"/>
                  </a:schemeClr>
                </a:solidFill>
              </a:rPr>
              <a:t>,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laoreet</a:t>
            </a:r>
            <a:r>
              <a:rPr lang="en-US" sz="1400" dirty="0">
                <a:solidFill>
                  <a:schemeClr val="tx1">
                    <a:lumMod val="50000"/>
                    <a:lumOff val="50000"/>
                  </a:schemeClr>
                </a:solidFill>
              </a:rPr>
              <a:t> dolor </a:t>
            </a:r>
            <a:r>
              <a:rPr lang="en-US" sz="1400" dirty="0" err="1">
                <a:solidFill>
                  <a:schemeClr val="tx1">
                    <a:lumMod val="50000"/>
                    <a:lumOff val="50000"/>
                  </a:schemeClr>
                </a:solidFill>
              </a:rPr>
              <a:t>ultrices</a:t>
            </a:r>
            <a:r>
              <a:rPr lang="en-US" sz="1400" dirty="0">
                <a:solidFill>
                  <a:schemeClr val="tx1">
                    <a:lumMod val="50000"/>
                    <a:lumOff val="50000"/>
                  </a:schemeClr>
                </a:solidFill>
              </a:rPr>
              <a:t> sed. Integer </a:t>
            </a:r>
            <a:r>
              <a:rPr lang="en-US" sz="1400" dirty="0" err="1">
                <a:solidFill>
                  <a:schemeClr val="tx1">
                    <a:lumMod val="50000"/>
                    <a:lumOff val="50000"/>
                  </a:schemeClr>
                </a:solidFill>
              </a:rPr>
              <a:t>iaculis</a:t>
            </a:r>
            <a:endParaRPr lang="en-US" sz="1400" dirty="0">
              <a:solidFill>
                <a:schemeClr val="tx1">
                  <a:lumMod val="50000"/>
                  <a:lumOff val="50000"/>
                </a:schemeClr>
              </a:solidFill>
            </a:endParaRPr>
          </a:p>
        </p:txBody>
      </p:sp>
      <p:sp>
        <p:nvSpPr>
          <p:cNvPr id="230" name="TextBox 229"/>
          <p:cNvSpPr txBox="1"/>
          <p:nvPr/>
        </p:nvSpPr>
        <p:spPr>
          <a:xfrm>
            <a:off x="5657215" y="4588760"/>
            <a:ext cx="2360119" cy="369332"/>
          </a:xfrm>
          <a:prstGeom prst="rect">
            <a:avLst/>
          </a:prstGeom>
          <a:noFill/>
        </p:spPr>
        <p:txBody>
          <a:bodyPr wrap="square" rtlCol="0">
            <a:spAutoFit/>
          </a:bodyPr>
          <a:lstStyle/>
          <a:p>
            <a:pPr algn="ctr"/>
            <a:r>
              <a:rPr lang="en-US" b="1" dirty="0">
                <a:solidFill>
                  <a:schemeClr val="tx1">
                    <a:lumMod val="65000"/>
                    <a:lumOff val="35000"/>
                  </a:schemeClr>
                </a:solidFill>
              </a:rPr>
              <a:t>Lorem ipsum dolor sit</a:t>
            </a:r>
            <a:endParaRPr lang="vi-VN" dirty="0">
              <a:solidFill>
                <a:schemeClr val="tx1">
                  <a:lumMod val="65000"/>
                  <a:lumOff val="35000"/>
                </a:schemeClr>
              </a:solidFill>
            </a:endParaRPr>
          </a:p>
        </p:txBody>
      </p:sp>
      <p:grpSp>
        <p:nvGrpSpPr>
          <p:cNvPr id="231" name="Group 230"/>
          <p:cNvGrpSpPr/>
          <p:nvPr/>
        </p:nvGrpSpPr>
        <p:grpSpPr>
          <a:xfrm>
            <a:off x="8420807" y="1964465"/>
            <a:ext cx="2482643" cy="1007630"/>
            <a:chOff x="8449382" y="1710506"/>
            <a:chExt cx="2482643" cy="1007630"/>
          </a:xfrm>
        </p:grpSpPr>
        <p:grpSp>
          <p:nvGrpSpPr>
            <p:cNvPr id="232" name="Group 231"/>
            <p:cNvGrpSpPr/>
            <p:nvPr/>
          </p:nvGrpSpPr>
          <p:grpSpPr>
            <a:xfrm>
              <a:off x="8449382" y="1878694"/>
              <a:ext cx="2482643" cy="839442"/>
              <a:chOff x="9020085" y="2042383"/>
              <a:chExt cx="2482643" cy="839442"/>
            </a:xfrm>
          </p:grpSpPr>
          <p:sp>
            <p:nvSpPr>
              <p:cNvPr id="234" name="Rectangle 233"/>
              <p:cNvSpPr/>
              <p:nvPr/>
            </p:nvSpPr>
            <p:spPr>
              <a:xfrm>
                <a:off x="9597555" y="2042383"/>
                <a:ext cx="1401346" cy="369332"/>
              </a:xfrm>
              <a:prstGeom prst="rect">
                <a:avLst/>
              </a:prstGeom>
            </p:spPr>
            <p:txBody>
              <a:bodyPr wrap="none">
                <a:spAutoFit/>
              </a:bodyPr>
              <a:lstStyle/>
              <a:p>
                <a:r>
                  <a:rPr lang="en-US" dirty="0">
                    <a:solidFill>
                      <a:schemeClr val="accent2"/>
                    </a:solidFill>
                    <a:latin typeface="+mj-lt"/>
                  </a:rPr>
                  <a:t>Social Media</a:t>
                </a:r>
              </a:p>
            </p:txBody>
          </p:sp>
          <p:sp>
            <p:nvSpPr>
              <p:cNvPr id="235" name="TextBox 234"/>
              <p:cNvSpPr txBox="1"/>
              <p:nvPr/>
            </p:nvSpPr>
            <p:spPr>
              <a:xfrm>
                <a:off x="9020085" y="2358605"/>
                <a:ext cx="2482643" cy="523220"/>
              </a:xfrm>
              <a:prstGeom prst="rect">
                <a:avLst/>
              </a:prstGeom>
              <a:noFill/>
            </p:spPr>
            <p:txBody>
              <a:bodyPr wrap="square" rtlCol="0">
                <a:spAutoFit/>
              </a:bodyPr>
              <a:lstStyle/>
              <a:p>
                <a:r>
                  <a:rPr lang="en-US" sz="1400">
                    <a:solidFill>
                      <a:schemeClr val="tx1">
                        <a:lumMod val="50000"/>
                        <a:lumOff val="50000"/>
                      </a:schemeClr>
                    </a:solidFill>
                  </a:rPr>
                  <a:t>Lorem ipsum dolor sit amet consectetur adipiscing elit</a:t>
                </a:r>
              </a:p>
            </p:txBody>
          </p:sp>
        </p:grpSp>
        <p:sp>
          <p:nvSpPr>
            <p:cNvPr id="233" name="AutoShape 117"/>
            <p:cNvSpPr>
              <a:spLocks/>
            </p:cNvSpPr>
            <p:nvPr/>
          </p:nvSpPr>
          <p:spPr bwMode="auto">
            <a:xfrm>
              <a:off x="8469085" y="1710506"/>
              <a:ext cx="538065" cy="403777"/>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Tree>
    <p:extLst>
      <p:ext uri="{BB962C8B-B14F-4D97-AF65-F5344CB8AC3E}">
        <p14:creationId xmlns:p14="http://schemas.microsoft.com/office/powerpoint/2010/main" val="371188174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7" presetClass="entr" presetSubtype="10" fill="hold" nodeType="afterEffect">
                                  <p:stCondLst>
                                    <p:cond delay="0"/>
                                  </p:stCondLst>
                                  <p:childTnLst>
                                    <p:set>
                                      <p:cBhvr>
                                        <p:cTn id="10" dur="1" fill="hold">
                                          <p:stCondLst>
                                            <p:cond delay="0"/>
                                          </p:stCondLst>
                                        </p:cTn>
                                        <p:tgtEl>
                                          <p:spTgt spid="213"/>
                                        </p:tgtEl>
                                        <p:attrNameLst>
                                          <p:attrName>style.visibility</p:attrName>
                                        </p:attrNameLst>
                                      </p:cBhvr>
                                      <p:to>
                                        <p:strVal val="visible"/>
                                      </p:to>
                                    </p:set>
                                    <p:anim calcmode="lin" valueType="num">
                                      <p:cBhvr>
                                        <p:cTn id="11" dur="500" fill="hold"/>
                                        <p:tgtEl>
                                          <p:spTgt spid="213"/>
                                        </p:tgtEl>
                                        <p:attrNameLst>
                                          <p:attrName>ppt_w</p:attrName>
                                        </p:attrNameLst>
                                      </p:cBhvr>
                                      <p:tavLst>
                                        <p:tav tm="0">
                                          <p:val>
                                            <p:fltVal val="0"/>
                                          </p:val>
                                        </p:tav>
                                        <p:tav tm="100000">
                                          <p:val>
                                            <p:strVal val="#ppt_w"/>
                                          </p:val>
                                        </p:tav>
                                      </p:tavLst>
                                    </p:anim>
                                    <p:anim calcmode="lin" valueType="num">
                                      <p:cBhvr>
                                        <p:cTn id="12" dur="500" fill="hold"/>
                                        <p:tgtEl>
                                          <p:spTgt spid="213"/>
                                        </p:tgtEl>
                                        <p:attrNameLst>
                                          <p:attrName>ppt_h</p:attrName>
                                        </p:attrNameLst>
                                      </p:cBhvr>
                                      <p:tavLst>
                                        <p:tav tm="0">
                                          <p:val>
                                            <p:strVal val="#ppt_h"/>
                                          </p:val>
                                        </p:tav>
                                        <p:tav tm="100000">
                                          <p:val>
                                            <p:strVal val="#ppt_h"/>
                                          </p:val>
                                        </p:tav>
                                      </p:tavLst>
                                    </p:anim>
                                  </p:childTnLst>
                                </p:cTn>
                              </p:par>
                            </p:childTnLst>
                          </p:cTn>
                        </p:par>
                        <p:par>
                          <p:cTn id="13" fill="hold">
                            <p:stCondLst>
                              <p:cond delay="1000"/>
                            </p:stCondLst>
                            <p:childTnLst>
                              <p:par>
                                <p:cTn id="14" presetID="17" presetClass="entr" presetSubtype="10" fill="hold" nodeType="afterEffect">
                                  <p:stCondLst>
                                    <p:cond delay="0"/>
                                  </p:stCondLst>
                                  <p:childTnLst>
                                    <p:set>
                                      <p:cBhvr>
                                        <p:cTn id="15" dur="1" fill="hold">
                                          <p:stCondLst>
                                            <p:cond delay="0"/>
                                          </p:stCondLst>
                                        </p:cTn>
                                        <p:tgtEl>
                                          <p:spTgt spid="231"/>
                                        </p:tgtEl>
                                        <p:attrNameLst>
                                          <p:attrName>style.visibility</p:attrName>
                                        </p:attrNameLst>
                                      </p:cBhvr>
                                      <p:to>
                                        <p:strVal val="visible"/>
                                      </p:to>
                                    </p:set>
                                    <p:anim calcmode="lin" valueType="num">
                                      <p:cBhvr>
                                        <p:cTn id="16" dur="500" fill="hold"/>
                                        <p:tgtEl>
                                          <p:spTgt spid="231"/>
                                        </p:tgtEl>
                                        <p:attrNameLst>
                                          <p:attrName>ppt_w</p:attrName>
                                        </p:attrNameLst>
                                      </p:cBhvr>
                                      <p:tavLst>
                                        <p:tav tm="0">
                                          <p:val>
                                            <p:fltVal val="0"/>
                                          </p:val>
                                        </p:tav>
                                        <p:tav tm="100000">
                                          <p:val>
                                            <p:strVal val="#ppt_w"/>
                                          </p:val>
                                        </p:tav>
                                      </p:tavLst>
                                    </p:anim>
                                    <p:anim calcmode="lin" valueType="num">
                                      <p:cBhvr>
                                        <p:cTn id="17" dur="500" fill="hold"/>
                                        <p:tgtEl>
                                          <p:spTgt spid="231"/>
                                        </p:tgtEl>
                                        <p:attrNameLst>
                                          <p:attrName>ppt_h</p:attrName>
                                        </p:attrNameLst>
                                      </p:cBhvr>
                                      <p:tavLst>
                                        <p:tav tm="0">
                                          <p:val>
                                            <p:strVal val="#ppt_h"/>
                                          </p:val>
                                        </p:tav>
                                        <p:tav tm="100000">
                                          <p:val>
                                            <p:strVal val="#ppt_h"/>
                                          </p:val>
                                        </p:tav>
                                      </p:tavLst>
                                    </p:anim>
                                  </p:childTnLst>
                                </p:cTn>
                              </p:par>
                            </p:childTnLst>
                          </p:cTn>
                        </p:par>
                        <p:par>
                          <p:cTn id="18" fill="hold">
                            <p:stCondLst>
                              <p:cond delay="1500"/>
                            </p:stCondLst>
                            <p:childTnLst>
                              <p:par>
                                <p:cTn id="19" presetID="17" presetClass="entr" presetSubtype="10" fill="hold" nodeType="afterEffect">
                                  <p:stCondLst>
                                    <p:cond delay="0"/>
                                  </p:stCondLst>
                                  <p:childTnLst>
                                    <p:set>
                                      <p:cBhvr>
                                        <p:cTn id="20" dur="1" fill="hold">
                                          <p:stCondLst>
                                            <p:cond delay="0"/>
                                          </p:stCondLst>
                                        </p:cTn>
                                        <p:tgtEl>
                                          <p:spTgt spid="219"/>
                                        </p:tgtEl>
                                        <p:attrNameLst>
                                          <p:attrName>style.visibility</p:attrName>
                                        </p:attrNameLst>
                                      </p:cBhvr>
                                      <p:to>
                                        <p:strVal val="visible"/>
                                      </p:to>
                                    </p:set>
                                    <p:anim calcmode="lin" valueType="num">
                                      <p:cBhvr>
                                        <p:cTn id="21" dur="500" fill="hold"/>
                                        <p:tgtEl>
                                          <p:spTgt spid="219"/>
                                        </p:tgtEl>
                                        <p:attrNameLst>
                                          <p:attrName>ppt_w</p:attrName>
                                        </p:attrNameLst>
                                      </p:cBhvr>
                                      <p:tavLst>
                                        <p:tav tm="0">
                                          <p:val>
                                            <p:fltVal val="0"/>
                                          </p:val>
                                        </p:tav>
                                        <p:tav tm="100000">
                                          <p:val>
                                            <p:strVal val="#ppt_w"/>
                                          </p:val>
                                        </p:tav>
                                      </p:tavLst>
                                    </p:anim>
                                    <p:anim calcmode="lin" valueType="num">
                                      <p:cBhvr>
                                        <p:cTn id="22" dur="500" fill="hold"/>
                                        <p:tgtEl>
                                          <p:spTgt spid="219"/>
                                        </p:tgtEl>
                                        <p:attrNameLst>
                                          <p:attrName>ppt_h</p:attrName>
                                        </p:attrNameLst>
                                      </p:cBhvr>
                                      <p:tavLst>
                                        <p:tav tm="0">
                                          <p:val>
                                            <p:strVal val="#ppt_h"/>
                                          </p:val>
                                        </p:tav>
                                        <p:tav tm="100000">
                                          <p:val>
                                            <p:strVal val="#ppt_h"/>
                                          </p:val>
                                        </p:tav>
                                      </p:tavLst>
                                    </p:anim>
                                  </p:childTnLst>
                                </p:cTn>
                              </p:par>
                            </p:childTnLst>
                          </p:cTn>
                        </p:par>
                        <p:par>
                          <p:cTn id="23" fill="hold">
                            <p:stCondLst>
                              <p:cond delay="2000"/>
                            </p:stCondLst>
                            <p:childTnLst>
                              <p:par>
                                <p:cTn id="24" presetID="17" presetClass="entr" presetSubtype="10" fill="hold" nodeType="afterEffect">
                                  <p:stCondLst>
                                    <p:cond delay="0"/>
                                  </p:stCondLst>
                                  <p:childTnLst>
                                    <p:set>
                                      <p:cBhvr>
                                        <p:cTn id="25" dur="1" fill="hold">
                                          <p:stCondLst>
                                            <p:cond delay="0"/>
                                          </p:stCondLst>
                                        </p:cTn>
                                        <p:tgtEl>
                                          <p:spTgt spid="223"/>
                                        </p:tgtEl>
                                        <p:attrNameLst>
                                          <p:attrName>style.visibility</p:attrName>
                                        </p:attrNameLst>
                                      </p:cBhvr>
                                      <p:to>
                                        <p:strVal val="visible"/>
                                      </p:to>
                                    </p:set>
                                    <p:anim calcmode="lin" valueType="num">
                                      <p:cBhvr>
                                        <p:cTn id="26" dur="500" fill="hold"/>
                                        <p:tgtEl>
                                          <p:spTgt spid="223"/>
                                        </p:tgtEl>
                                        <p:attrNameLst>
                                          <p:attrName>ppt_w</p:attrName>
                                        </p:attrNameLst>
                                      </p:cBhvr>
                                      <p:tavLst>
                                        <p:tav tm="0">
                                          <p:val>
                                            <p:fltVal val="0"/>
                                          </p:val>
                                        </p:tav>
                                        <p:tav tm="100000">
                                          <p:val>
                                            <p:strVal val="#ppt_w"/>
                                          </p:val>
                                        </p:tav>
                                      </p:tavLst>
                                    </p:anim>
                                    <p:anim calcmode="lin" valueType="num">
                                      <p:cBhvr>
                                        <p:cTn id="27" dur="500" fill="hold"/>
                                        <p:tgtEl>
                                          <p:spTgt spid="223"/>
                                        </p:tgtEl>
                                        <p:attrNameLst>
                                          <p:attrName>ppt_h</p:attrName>
                                        </p:attrNameLst>
                                      </p:cBhvr>
                                      <p:tavLst>
                                        <p:tav tm="0">
                                          <p:val>
                                            <p:strVal val="#ppt_h"/>
                                          </p:val>
                                        </p:tav>
                                        <p:tav tm="100000">
                                          <p:val>
                                            <p:strVal val="#ppt_h"/>
                                          </p:val>
                                        </p:tav>
                                      </p:tavLst>
                                    </p:anim>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230"/>
                                        </p:tgtEl>
                                        <p:attrNameLst>
                                          <p:attrName>style.visibility</p:attrName>
                                        </p:attrNameLst>
                                      </p:cBhvr>
                                      <p:to>
                                        <p:strVal val="visible"/>
                                      </p:to>
                                    </p:set>
                                    <p:animEffect transition="in" filter="fade">
                                      <p:cBhvr>
                                        <p:cTn id="31" dur="500"/>
                                        <p:tgtEl>
                                          <p:spTgt spid="230"/>
                                        </p:tgtEl>
                                      </p:cBhvr>
                                    </p:animEffect>
                                  </p:childTnLst>
                                </p:cTn>
                              </p:par>
                            </p:childTnLst>
                          </p:cTn>
                        </p:par>
                        <p:par>
                          <p:cTn id="32" fill="hold">
                            <p:stCondLst>
                              <p:cond delay="3000"/>
                            </p:stCondLst>
                            <p:childTnLst>
                              <p:par>
                                <p:cTn id="33" presetID="14" presetClass="entr" presetSubtype="10" fill="hold" grpId="0" nodeType="afterEffect">
                                  <p:stCondLst>
                                    <p:cond delay="0"/>
                                  </p:stCondLst>
                                  <p:childTnLst>
                                    <p:set>
                                      <p:cBhvr>
                                        <p:cTn id="34" dur="1" fill="hold">
                                          <p:stCondLst>
                                            <p:cond delay="0"/>
                                          </p:stCondLst>
                                        </p:cTn>
                                        <p:tgtEl>
                                          <p:spTgt spid="229"/>
                                        </p:tgtEl>
                                        <p:attrNameLst>
                                          <p:attrName>style.visibility</p:attrName>
                                        </p:attrNameLst>
                                      </p:cBhvr>
                                      <p:to>
                                        <p:strVal val="visible"/>
                                      </p:to>
                                    </p:set>
                                    <p:animEffect transition="in" filter="randombar(horizontal)">
                                      <p:cBhvr>
                                        <p:cTn id="35"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p:bldP spid="230"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Infographic Layout Sample </a:t>
            </a:r>
          </a:p>
        </p:txBody>
      </p:sp>
      <p:sp>
        <p:nvSpPr>
          <p:cNvPr id="3" name="Slide Number Placeholder 2"/>
          <p:cNvSpPr>
            <a:spLocks noGrp="1"/>
          </p:cNvSpPr>
          <p:nvPr>
            <p:ph type="sldNum" sz="quarter" idx="12"/>
          </p:nvPr>
        </p:nvSpPr>
        <p:spPr/>
        <p:txBody>
          <a:bodyPr/>
          <a:lstStyle/>
          <a:p>
            <a:fld id="{5DE872C3-2ED1-43FB-B3C4-BA6F078D7CD3}" type="slidenum">
              <a:rPr lang="en-US" smtClean="0"/>
              <a:t>62</a:t>
            </a:fld>
            <a:endParaRPr lang="en-US"/>
          </a:p>
        </p:txBody>
      </p:sp>
      <p:grpSp>
        <p:nvGrpSpPr>
          <p:cNvPr id="4" name="Group 3"/>
          <p:cNvGrpSpPr/>
          <p:nvPr/>
        </p:nvGrpSpPr>
        <p:grpSpPr>
          <a:xfrm>
            <a:off x="7627953" y="2094092"/>
            <a:ext cx="2948840" cy="1236955"/>
            <a:chOff x="7539648" y="1927083"/>
            <a:chExt cx="2948840" cy="1236955"/>
          </a:xfrm>
        </p:grpSpPr>
        <p:sp>
          <p:nvSpPr>
            <p:cNvPr id="5" name="Rectangle 4"/>
            <p:cNvSpPr/>
            <p:nvPr/>
          </p:nvSpPr>
          <p:spPr>
            <a:xfrm>
              <a:off x="7627953" y="1927083"/>
              <a:ext cx="507127" cy="50712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02</a:t>
              </a:r>
              <a:endParaRPr lang="en-US" dirty="0">
                <a:solidFill>
                  <a:schemeClr val="bg1"/>
                </a:solidFill>
                <a:latin typeface="+mj-lt"/>
              </a:endParaRPr>
            </a:p>
          </p:txBody>
        </p:sp>
        <p:sp>
          <p:nvSpPr>
            <p:cNvPr id="6" name="TextBox 5"/>
            <p:cNvSpPr txBox="1"/>
            <p:nvPr/>
          </p:nvSpPr>
          <p:spPr>
            <a:xfrm>
              <a:off x="7539648" y="2471541"/>
              <a:ext cx="2948840" cy="692497"/>
            </a:xfrm>
            <a:prstGeom prst="rect">
              <a:avLst/>
            </a:prstGeom>
            <a:noFill/>
          </p:spPr>
          <p:txBody>
            <a:bodyPr wrap="square" rtlCol="0">
              <a:spAutoFit/>
            </a:bodyPr>
            <a:lstStyle/>
            <a:p>
              <a:r>
                <a:rPr lang="en-US" sz="1300" b="1" i="1" dirty="0">
                  <a:solidFill>
                    <a:schemeClr val="accent4"/>
                  </a:solidFill>
                </a:rPr>
                <a:t>Lorem ipsum dolor sit </a:t>
              </a:r>
              <a:r>
                <a:rPr lang="en-US" sz="1300" b="1" i="1" dirty="0" err="1">
                  <a:solidFill>
                    <a:schemeClr val="accent4"/>
                  </a:solidFill>
                </a:rPr>
                <a:t>amet</a:t>
              </a:r>
              <a:r>
                <a:rPr lang="en-US" sz="1300" b="1" i="1" dirty="0">
                  <a:solidFill>
                    <a:schemeClr val="accent4"/>
                  </a:solidFill>
                </a:rPr>
                <a:t> </a:t>
              </a:r>
              <a:r>
                <a:rPr lang="en-US" sz="1300" b="1" i="1" dirty="0" err="1">
                  <a:solidFill>
                    <a:schemeClr val="accent4"/>
                  </a:solidFill>
                </a:rPr>
                <a:t>consectetur</a:t>
              </a:r>
              <a:r>
                <a:rPr lang="en-US" sz="1300" b="1" i="1" dirty="0">
                  <a:solidFill>
                    <a:schemeClr val="accent4"/>
                  </a:solidFill>
                </a:rPr>
                <a:t> </a:t>
              </a:r>
              <a:r>
                <a:rPr lang="en-US" sz="1300" b="1" i="1" dirty="0" err="1">
                  <a:solidFill>
                    <a:schemeClr val="accent4"/>
                  </a:solidFill>
                </a:rPr>
                <a:t>adipiscing</a:t>
              </a:r>
              <a:r>
                <a:rPr lang="en-US" sz="1300" b="1" i="1" dirty="0">
                  <a:solidFill>
                    <a:schemeClr val="accent4"/>
                  </a:solidFill>
                </a:rPr>
                <a:t> </a:t>
              </a:r>
              <a:r>
                <a:rPr lang="en-US" sz="1300" b="1" i="1" dirty="0" err="1">
                  <a:solidFill>
                    <a:schemeClr val="accent4"/>
                  </a:solidFill>
                </a:rPr>
                <a:t>elit</a:t>
              </a:r>
              <a:r>
                <a:rPr lang="en-US" sz="1300" b="1" i="1" dirty="0">
                  <a:solidFill>
                    <a:schemeClr val="accent4"/>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7" name="Group 6"/>
          <p:cNvGrpSpPr/>
          <p:nvPr/>
        </p:nvGrpSpPr>
        <p:grpSpPr>
          <a:xfrm>
            <a:off x="1056673" y="2161088"/>
            <a:ext cx="2994966" cy="1256755"/>
            <a:chOff x="1037626" y="2160794"/>
            <a:chExt cx="2994966" cy="1256755"/>
          </a:xfrm>
        </p:grpSpPr>
        <p:sp>
          <p:nvSpPr>
            <p:cNvPr id="8" name="Rectangle 7"/>
            <p:cNvSpPr/>
            <p:nvPr/>
          </p:nvSpPr>
          <p:spPr>
            <a:xfrm>
              <a:off x="3443571" y="2160794"/>
              <a:ext cx="507127" cy="50712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01</a:t>
              </a:r>
              <a:endParaRPr lang="en-US" dirty="0">
                <a:solidFill>
                  <a:schemeClr val="bg1"/>
                </a:solidFill>
                <a:latin typeface="+mj-lt"/>
              </a:endParaRPr>
            </a:p>
          </p:txBody>
        </p:sp>
        <p:sp>
          <p:nvSpPr>
            <p:cNvPr id="9" name="TextBox 8"/>
            <p:cNvSpPr txBox="1"/>
            <p:nvPr/>
          </p:nvSpPr>
          <p:spPr>
            <a:xfrm>
              <a:off x="1037626" y="2725052"/>
              <a:ext cx="2994966" cy="692497"/>
            </a:xfrm>
            <a:prstGeom prst="rect">
              <a:avLst/>
            </a:prstGeom>
            <a:noFill/>
          </p:spPr>
          <p:txBody>
            <a:bodyPr wrap="square" rtlCol="0">
              <a:spAutoFit/>
            </a:bodyPr>
            <a:lstStyle/>
            <a:p>
              <a:pPr algn="r"/>
              <a:r>
                <a:rPr lang="en-US" sz="1300" b="1" i="1" dirty="0">
                  <a:solidFill>
                    <a:schemeClr val="accent3"/>
                  </a:solidFill>
                </a:rPr>
                <a:t>Lorem ipsum dolor sit </a:t>
              </a:r>
              <a:r>
                <a:rPr lang="en-US" sz="1300" b="1" i="1" dirty="0" err="1">
                  <a:solidFill>
                    <a:schemeClr val="accent3"/>
                  </a:solidFill>
                </a:rPr>
                <a:t>amet</a:t>
              </a:r>
              <a:r>
                <a:rPr lang="en-US" sz="1300" b="1" i="1" dirty="0">
                  <a:solidFill>
                    <a:schemeClr val="accent3"/>
                  </a:solidFill>
                </a:rPr>
                <a:t> </a:t>
              </a:r>
              <a:r>
                <a:rPr lang="en-US" sz="1300" b="1" i="1" dirty="0" err="1">
                  <a:solidFill>
                    <a:schemeClr val="accent3"/>
                  </a:solidFill>
                </a:rPr>
                <a:t>consectetur</a:t>
              </a:r>
              <a:r>
                <a:rPr lang="en-US" sz="1300" b="1" i="1" dirty="0">
                  <a:solidFill>
                    <a:schemeClr val="accent3"/>
                  </a:solidFill>
                </a:rPr>
                <a:t> </a:t>
              </a:r>
              <a:r>
                <a:rPr lang="en-US" sz="1300" b="1" i="1" dirty="0" err="1">
                  <a:solidFill>
                    <a:schemeClr val="accent3"/>
                  </a:solidFill>
                </a:rPr>
                <a:t>adipiscing</a:t>
              </a:r>
              <a:r>
                <a:rPr lang="en-US" sz="1300" b="1" i="1" dirty="0">
                  <a:solidFill>
                    <a:schemeClr val="accent3"/>
                  </a:solidFill>
                </a:rPr>
                <a:t> </a:t>
              </a:r>
              <a:r>
                <a:rPr lang="en-US" sz="1300" b="1" i="1" dirty="0" err="1">
                  <a:solidFill>
                    <a:schemeClr val="accent3"/>
                  </a:solidFill>
                </a:rPr>
                <a:t>elit</a:t>
              </a:r>
              <a:r>
                <a:rPr lang="en-US" sz="1300" b="1" i="1" dirty="0">
                  <a:solidFill>
                    <a:schemeClr val="accent3"/>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10" name="Group 9"/>
          <p:cNvGrpSpPr/>
          <p:nvPr/>
        </p:nvGrpSpPr>
        <p:grpSpPr>
          <a:xfrm>
            <a:off x="1339403" y="4602376"/>
            <a:ext cx="3481850" cy="1256755"/>
            <a:chOff x="1339403" y="4345201"/>
            <a:chExt cx="3481850" cy="1256755"/>
          </a:xfrm>
        </p:grpSpPr>
        <p:sp>
          <p:nvSpPr>
            <p:cNvPr id="11" name="Rectangle 10"/>
            <p:cNvSpPr/>
            <p:nvPr/>
          </p:nvSpPr>
          <p:spPr>
            <a:xfrm>
              <a:off x="4232232" y="4345201"/>
              <a:ext cx="507127" cy="50712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03</a:t>
              </a:r>
              <a:endParaRPr lang="en-US" dirty="0">
                <a:solidFill>
                  <a:schemeClr val="bg1"/>
                </a:solidFill>
                <a:latin typeface="+mj-lt"/>
              </a:endParaRPr>
            </a:p>
          </p:txBody>
        </p:sp>
        <p:sp>
          <p:nvSpPr>
            <p:cNvPr id="12" name="TextBox 11"/>
            <p:cNvSpPr txBox="1"/>
            <p:nvPr/>
          </p:nvSpPr>
          <p:spPr>
            <a:xfrm>
              <a:off x="1339403" y="4909459"/>
              <a:ext cx="3481850" cy="692497"/>
            </a:xfrm>
            <a:prstGeom prst="rect">
              <a:avLst/>
            </a:prstGeom>
            <a:noFill/>
          </p:spPr>
          <p:txBody>
            <a:bodyPr wrap="square" rtlCol="0">
              <a:spAutoFit/>
            </a:bodyPr>
            <a:lstStyle/>
            <a:p>
              <a:pPr algn="r"/>
              <a:r>
                <a:rPr lang="en-US" sz="1300" b="1" i="1" dirty="0">
                  <a:solidFill>
                    <a:schemeClr val="accent5"/>
                  </a:solidFill>
                </a:rPr>
                <a:t>Lorem ipsum dolor sit </a:t>
              </a:r>
              <a:r>
                <a:rPr lang="en-US" sz="1300" b="1" i="1" dirty="0" err="1">
                  <a:solidFill>
                    <a:schemeClr val="accent5"/>
                  </a:solidFill>
                </a:rPr>
                <a:t>amet</a:t>
              </a:r>
              <a:r>
                <a:rPr lang="en-US" sz="1300" b="1" i="1" dirty="0">
                  <a:solidFill>
                    <a:schemeClr val="accent5"/>
                  </a:solidFill>
                </a:rPr>
                <a:t> </a:t>
              </a:r>
              <a:r>
                <a:rPr lang="en-US" sz="1300" b="1" i="1" dirty="0" err="1">
                  <a:solidFill>
                    <a:schemeClr val="accent5"/>
                  </a:solidFill>
                </a:rPr>
                <a:t>consectetur</a:t>
              </a:r>
              <a:r>
                <a:rPr lang="en-US" sz="1300" b="1" i="1" dirty="0">
                  <a:solidFill>
                    <a:schemeClr val="accent5"/>
                  </a:solidFill>
                </a:rPr>
                <a:t> </a:t>
              </a:r>
              <a:r>
                <a:rPr lang="en-US" sz="1300" b="1" dirty="0" err="1">
                  <a:solidFill>
                    <a:schemeClr val="accent5"/>
                  </a:solidFill>
                </a:rPr>
                <a:t>adipiscing</a:t>
              </a:r>
              <a:r>
                <a:rPr lang="en-US" sz="1300" b="1" dirty="0">
                  <a:solidFill>
                    <a:schemeClr val="accent5"/>
                  </a:solidFill>
                </a:rPr>
                <a:t> </a:t>
              </a:r>
              <a:r>
                <a:rPr lang="en-US" sz="1300" b="1" dirty="0" err="1">
                  <a:solidFill>
                    <a:schemeClr val="accent5"/>
                  </a:solidFill>
                </a:rPr>
                <a:t>elit</a:t>
              </a:r>
              <a:r>
                <a:rPr lang="en-US" sz="1300" b="1" dirty="0">
                  <a:solidFill>
                    <a:schemeClr val="accent5"/>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endParaRPr lang="vi-VN" sz="1300" dirty="0">
                <a:solidFill>
                  <a:schemeClr val="tx1">
                    <a:lumMod val="50000"/>
                    <a:lumOff val="50000"/>
                  </a:schemeClr>
                </a:solidFill>
              </a:endParaRPr>
            </a:p>
            <a:p>
              <a:pPr algn="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13" name="Group 12"/>
          <p:cNvGrpSpPr/>
          <p:nvPr/>
        </p:nvGrpSpPr>
        <p:grpSpPr>
          <a:xfrm>
            <a:off x="4616465" y="1741959"/>
            <a:ext cx="2808289" cy="4428221"/>
            <a:chOff x="4616465" y="1615138"/>
            <a:chExt cx="2808289" cy="4428221"/>
          </a:xfrm>
        </p:grpSpPr>
        <p:grpSp>
          <p:nvGrpSpPr>
            <p:cNvPr id="14" name="Group 13"/>
            <p:cNvGrpSpPr/>
            <p:nvPr/>
          </p:nvGrpSpPr>
          <p:grpSpPr>
            <a:xfrm>
              <a:off x="4616465" y="1615138"/>
              <a:ext cx="2808289" cy="3398838"/>
              <a:chOff x="4616465" y="1615138"/>
              <a:chExt cx="2808289" cy="3398838"/>
            </a:xfrm>
          </p:grpSpPr>
          <p:sp>
            <p:nvSpPr>
              <p:cNvPr id="112" name="Rectangle 293"/>
              <p:cNvSpPr>
                <a:spLocks noChangeArrowheads="1"/>
              </p:cNvSpPr>
              <p:nvPr/>
            </p:nvSpPr>
            <p:spPr bwMode="auto">
              <a:xfrm>
                <a:off x="6010290" y="4032901"/>
                <a:ext cx="26988" cy="857250"/>
              </a:xfrm>
              <a:prstGeom prst="rect">
                <a:avLst/>
              </a:prstGeom>
              <a:solidFill>
                <a:srgbClr val="EBAE4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94"/>
              <p:cNvSpPr>
                <a:spLocks/>
              </p:cNvSpPr>
              <p:nvPr/>
            </p:nvSpPr>
            <p:spPr bwMode="auto">
              <a:xfrm>
                <a:off x="6019815" y="4874276"/>
                <a:ext cx="398463" cy="42863"/>
              </a:xfrm>
              <a:custGeom>
                <a:avLst/>
                <a:gdLst>
                  <a:gd name="T0" fmla="*/ 251 w 251"/>
                  <a:gd name="T1" fmla="*/ 27 h 27"/>
                  <a:gd name="T2" fmla="*/ 0 w 251"/>
                  <a:gd name="T3" fmla="*/ 17 h 27"/>
                  <a:gd name="T4" fmla="*/ 0 w 251"/>
                  <a:gd name="T5" fmla="*/ 0 h 27"/>
                  <a:gd name="T6" fmla="*/ 251 w 251"/>
                  <a:gd name="T7" fmla="*/ 12 h 27"/>
                  <a:gd name="T8" fmla="*/ 251 w 251"/>
                  <a:gd name="T9" fmla="*/ 27 h 27"/>
                </a:gdLst>
                <a:ahLst/>
                <a:cxnLst>
                  <a:cxn ang="0">
                    <a:pos x="T0" y="T1"/>
                  </a:cxn>
                  <a:cxn ang="0">
                    <a:pos x="T2" y="T3"/>
                  </a:cxn>
                  <a:cxn ang="0">
                    <a:pos x="T4" y="T5"/>
                  </a:cxn>
                  <a:cxn ang="0">
                    <a:pos x="T6" y="T7"/>
                  </a:cxn>
                  <a:cxn ang="0">
                    <a:pos x="T8" y="T9"/>
                  </a:cxn>
                </a:cxnLst>
                <a:rect l="0" t="0" r="r" b="b"/>
                <a:pathLst>
                  <a:path w="251" h="27">
                    <a:moveTo>
                      <a:pt x="251" y="27"/>
                    </a:moveTo>
                    <a:lnTo>
                      <a:pt x="0" y="17"/>
                    </a:lnTo>
                    <a:lnTo>
                      <a:pt x="0" y="0"/>
                    </a:lnTo>
                    <a:lnTo>
                      <a:pt x="251" y="12"/>
                    </a:lnTo>
                    <a:lnTo>
                      <a:pt x="251" y="27"/>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295"/>
              <p:cNvSpPr>
                <a:spLocks/>
              </p:cNvSpPr>
              <p:nvPr/>
            </p:nvSpPr>
            <p:spPr bwMode="auto">
              <a:xfrm>
                <a:off x="5724540" y="4502801"/>
                <a:ext cx="301625" cy="396875"/>
              </a:xfrm>
              <a:custGeom>
                <a:avLst/>
                <a:gdLst>
                  <a:gd name="T0" fmla="*/ 178 w 190"/>
                  <a:gd name="T1" fmla="*/ 250 h 250"/>
                  <a:gd name="T2" fmla="*/ 0 w 190"/>
                  <a:gd name="T3" fmla="*/ 10 h 250"/>
                  <a:gd name="T4" fmla="*/ 14 w 190"/>
                  <a:gd name="T5" fmla="*/ 0 h 250"/>
                  <a:gd name="T6" fmla="*/ 190 w 190"/>
                  <a:gd name="T7" fmla="*/ 240 h 250"/>
                  <a:gd name="T8" fmla="*/ 178 w 190"/>
                  <a:gd name="T9" fmla="*/ 250 h 250"/>
                </a:gdLst>
                <a:ahLst/>
                <a:cxnLst>
                  <a:cxn ang="0">
                    <a:pos x="T0" y="T1"/>
                  </a:cxn>
                  <a:cxn ang="0">
                    <a:pos x="T2" y="T3"/>
                  </a:cxn>
                  <a:cxn ang="0">
                    <a:pos x="T4" y="T5"/>
                  </a:cxn>
                  <a:cxn ang="0">
                    <a:pos x="T6" y="T7"/>
                  </a:cxn>
                  <a:cxn ang="0">
                    <a:pos x="T8" y="T9"/>
                  </a:cxn>
                </a:cxnLst>
                <a:rect l="0" t="0" r="r" b="b"/>
                <a:pathLst>
                  <a:path w="190" h="250">
                    <a:moveTo>
                      <a:pt x="178" y="250"/>
                    </a:moveTo>
                    <a:lnTo>
                      <a:pt x="0" y="10"/>
                    </a:lnTo>
                    <a:lnTo>
                      <a:pt x="14" y="0"/>
                    </a:lnTo>
                    <a:lnTo>
                      <a:pt x="190" y="240"/>
                    </a:lnTo>
                    <a:lnTo>
                      <a:pt x="178" y="250"/>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96"/>
              <p:cNvSpPr>
                <a:spLocks/>
              </p:cNvSpPr>
              <p:nvPr/>
            </p:nvSpPr>
            <p:spPr bwMode="auto">
              <a:xfrm>
                <a:off x="6003940" y="4547251"/>
                <a:ext cx="446088" cy="352425"/>
              </a:xfrm>
              <a:custGeom>
                <a:avLst/>
                <a:gdLst>
                  <a:gd name="T0" fmla="*/ 11 w 281"/>
                  <a:gd name="T1" fmla="*/ 222 h 222"/>
                  <a:gd name="T2" fmla="*/ 0 w 281"/>
                  <a:gd name="T3" fmla="*/ 208 h 222"/>
                  <a:gd name="T4" fmla="*/ 271 w 281"/>
                  <a:gd name="T5" fmla="*/ 0 h 222"/>
                  <a:gd name="T6" fmla="*/ 281 w 281"/>
                  <a:gd name="T7" fmla="*/ 12 h 222"/>
                  <a:gd name="T8" fmla="*/ 11 w 281"/>
                  <a:gd name="T9" fmla="*/ 222 h 222"/>
                </a:gdLst>
                <a:ahLst/>
                <a:cxnLst>
                  <a:cxn ang="0">
                    <a:pos x="T0" y="T1"/>
                  </a:cxn>
                  <a:cxn ang="0">
                    <a:pos x="T2" y="T3"/>
                  </a:cxn>
                  <a:cxn ang="0">
                    <a:pos x="T4" y="T5"/>
                  </a:cxn>
                  <a:cxn ang="0">
                    <a:pos x="T6" y="T7"/>
                  </a:cxn>
                  <a:cxn ang="0">
                    <a:pos x="T8" y="T9"/>
                  </a:cxn>
                </a:cxnLst>
                <a:rect l="0" t="0" r="r" b="b"/>
                <a:pathLst>
                  <a:path w="281" h="222">
                    <a:moveTo>
                      <a:pt x="11" y="222"/>
                    </a:moveTo>
                    <a:lnTo>
                      <a:pt x="0" y="208"/>
                    </a:lnTo>
                    <a:lnTo>
                      <a:pt x="271" y="0"/>
                    </a:lnTo>
                    <a:lnTo>
                      <a:pt x="281" y="12"/>
                    </a:lnTo>
                    <a:lnTo>
                      <a:pt x="11" y="222"/>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297"/>
              <p:cNvSpPr>
                <a:spLocks/>
              </p:cNvSpPr>
              <p:nvPr/>
            </p:nvSpPr>
            <p:spPr bwMode="auto">
              <a:xfrm>
                <a:off x="5397515" y="4882213"/>
                <a:ext cx="620713" cy="41275"/>
              </a:xfrm>
              <a:custGeom>
                <a:avLst/>
                <a:gdLst>
                  <a:gd name="T0" fmla="*/ 0 w 391"/>
                  <a:gd name="T1" fmla="*/ 26 h 26"/>
                  <a:gd name="T2" fmla="*/ 0 w 391"/>
                  <a:gd name="T3" fmla="*/ 11 h 26"/>
                  <a:gd name="T4" fmla="*/ 389 w 391"/>
                  <a:gd name="T5" fmla="*/ 0 h 26"/>
                  <a:gd name="T6" fmla="*/ 391 w 391"/>
                  <a:gd name="T7" fmla="*/ 16 h 26"/>
                  <a:gd name="T8" fmla="*/ 0 w 391"/>
                  <a:gd name="T9" fmla="*/ 26 h 26"/>
                </a:gdLst>
                <a:ahLst/>
                <a:cxnLst>
                  <a:cxn ang="0">
                    <a:pos x="T0" y="T1"/>
                  </a:cxn>
                  <a:cxn ang="0">
                    <a:pos x="T2" y="T3"/>
                  </a:cxn>
                  <a:cxn ang="0">
                    <a:pos x="T4" y="T5"/>
                  </a:cxn>
                  <a:cxn ang="0">
                    <a:pos x="T6" y="T7"/>
                  </a:cxn>
                  <a:cxn ang="0">
                    <a:pos x="T8" y="T9"/>
                  </a:cxn>
                </a:cxnLst>
                <a:rect l="0" t="0" r="r" b="b"/>
                <a:pathLst>
                  <a:path w="391" h="26">
                    <a:moveTo>
                      <a:pt x="0" y="26"/>
                    </a:moveTo>
                    <a:lnTo>
                      <a:pt x="0" y="11"/>
                    </a:lnTo>
                    <a:lnTo>
                      <a:pt x="389" y="0"/>
                    </a:lnTo>
                    <a:lnTo>
                      <a:pt x="391" y="16"/>
                    </a:lnTo>
                    <a:lnTo>
                      <a:pt x="0" y="26"/>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98"/>
              <p:cNvSpPr>
                <a:spLocks/>
              </p:cNvSpPr>
              <p:nvPr/>
            </p:nvSpPr>
            <p:spPr bwMode="auto">
              <a:xfrm>
                <a:off x="5257815" y="4445651"/>
                <a:ext cx="152400" cy="469900"/>
              </a:xfrm>
              <a:custGeom>
                <a:avLst/>
                <a:gdLst>
                  <a:gd name="T0" fmla="*/ 79 w 96"/>
                  <a:gd name="T1" fmla="*/ 296 h 296"/>
                  <a:gd name="T2" fmla="*/ 0 w 96"/>
                  <a:gd name="T3" fmla="*/ 5 h 296"/>
                  <a:gd name="T4" fmla="*/ 16 w 96"/>
                  <a:gd name="T5" fmla="*/ 0 h 296"/>
                  <a:gd name="T6" fmla="*/ 96 w 96"/>
                  <a:gd name="T7" fmla="*/ 291 h 296"/>
                  <a:gd name="T8" fmla="*/ 79 w 96"/>
                  <a:gd name="T9" fmla="*/ 296 h 296"/>
                </a:gdLst>
                <a:ahLst/>
                <a:cxnLst>
                  <a:cxn ang="0">
                    <a:pos x="T0" y="T1"/>
                  </a:cxn>
                  <a:cxn ang="0">
                    <a:pos x="T2" y="T3"/>
                  </a:cxn>
                  <a:cxn ang="0">
                    <a:pos x="T4" y="T5"/>
                  </a:cxn>
                  <a:cxn ang="0">
                    <a:pos x="T6" y="T7"/>
                  </a:cxn>
                  <a:cxn ang="0">
                    <a:pos x="T8" y="T9"/>
                  </a:cxn>
                </a:cxnLst>
                <a:rect l="0" t="0" r="r" b="b"/>
                <a:pathLst>
                  <a:path w="96" h="296">
                    <a:moveTo>
                      <a:pt x="79" y="296"/>
                    </a:moveTo>
                    <a:lnTo>
                      <a:pt x="0" y="5"/>
                    </a:lnTo>
                    <a:lnTo>
                      <a:pt x="16" y="0"/>
                    </a:lnTo>
                    <a:lnTo>
                      <a:pt x="96" y="291"/>
                    </a:lnTo>
                    <a:lnTo>
                      <a:pt x="79" y="296"/>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99"/>
              <p:cNvSpPr>
                <a:spLocks/>
              </p:cNvSpPr>
              <p:nvPr/>
            </p:nvSpPr>
            <p:spPr bwMode="auto">
              <a:xfrm>
                <a:off x="5383228" y="4507563"/>
                <a:ext cx="358775" cy="404813"/>
              </a:xfrm>
              <a:custGeom>
                <a:avLst/>
                <a:gdLst>
                  <a:gd name="T0" fmla="*/ 13 w 226"/>
                  <a:gd name="T1" fmla="*/ 255 h 255"/>
                  <a:gd name="T2" fmla="*/ 0 w 226"/>
                  <a:gd name="T3" fmla="*/ 245 h 255"/>
                  <a:gd name="T4" fmla="*/ 214 w 226"/>
                  <a:gd name="T5" fmla="*/ 0 h 255"/>
                  <a:gd name="T6" fmla="*/ 226 w 226"/>
                  <a:gd name="T7" fmla="*/ 11 h 255"/>
                  <a:gd name="T8" fmla="*/ 13 w 226"/>
                  <a:gd name="T9" fmla="*/ 255 h 255"/>
                </a:gdLst>
                <a:ahLst/>
                <a:cxnLst>
                  <a:cxn ang="0">
                    <a:pos x="T0" y="T1"/>
                  </a:cxn>
                  <a:cxn ang="0">
                    <a:pos x="T2" y="T3"/>
                  </a:cxn>
                  <a:cxn ang="0">
                    <a:pos x="T4" y="T5"/>
                  </a:cxn>
                  <a:cxn ang="0">
                    <a:pos x="T6" y="T7"/>
                  </a:cxn>
                  <a:cxn ang="0">
                    <a:pos x="T8" y="T9"/>
                  </a:cxn>
                </a:cxnLst>
                <a:rect l="0" t="0" r="r" b="b"/>
                <a:pathLst>
                  <a:path w="226" h="255">
                    <a:moveTo>
                      <a:pt x="13" y="255"/>
                    </a:moveTo>
                    <a:lnTo>
                      <a:pt x="0" y="245"/>
                    </a:lnTo>
                    <a:lnTo>
                      <a:pt x="214" y="0"/>
                    </a:lnTo>
                    <a:lnTo>
                      <a:pt x="226" y="11"/>
                    </a:lnTo>
                    <a:lnTo>
                      <a:pt x="13" y="255"/>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300"/>
              <p:cNvSpPr>
                <a:spLocks/>
              </p:cNvSpPr>
              <p:nvPr/>
            </p:nvSpPr>
            <p:spPr bwMode="auto">
              <a:xfrm>
                <a:off x="5260990" y="4434538"/>
                <a:ext cx="477838" cy="84138"/>
              </a:xfrm>
              <a:custGeom>
                <a:avLst/>
                <a:gdLst>
                  <a:gd name="T0" fmla="*/ 298 w 301"/>
                  <a:gd name="T1" fmla="*/ 53 h 53"/>
                  <a:gd name="T2" fmla="*/ 0 w 301"/>
                  <a:gd name="T3" fmla="*/ 15 h 53"/>
                  <a:gd name="T4" fmla="*/ 3 w 301"/>
                  <a:gd name="T5" fmla="*/ 0 h 53"/>
                  <a:gd name="T6" fmla="*/ 301 w 301"/>
                  <a:gd name="T7" fmla="*/ 37 h 53"/>
                  <a:gd name="T8" fmla="*/ 298 w 301"/>
                  <a:gd name="T9" fmla="*/ 53 h 53"/>
                </a:gdLst>
                <a:ahLst/>
                <a:cxnLst>
                  <a:cxn ang="0">
                    <a:pos x="T0" y="T1"/>
                  </a:cxn>
                  <a:cxn ang="0">
                    <a:pos x="T2" y="T3"/>
                  </a:cxn>
                  <a:cxn ang="0">
                    <a:pos x="T4" y="T5"/>
                  </a:cxn>
                  <a:cxn ang="0">
                    <a:pos x="T6" y="T7"/>
                  </a:cxn>
                  <a:cxn ang="0">
                    <a:pos x="T8" y="T9"/>
                  </a:cxn>
                </a:cxnLst>
                <a:rect l="0" t="0" r="r" b="b"/>
                <a:pathLst>
                  <a:path w="301" h="53">
                    <a:moveTo>
                      <a:pt x="298" y="53"/>
                    </a:moveTo>
                    <a:lnTo>
                      <a:pt x="0" y="15"/>
                    </a:lnTo>
                    <a:lnTo>
                      <a:pt x="3" y="0"/>
                    </a:lnTo>
                    <a:lnTo>
                      <a:pt x="301" y="37"/>
                    </a:lnTo>
                    <a:lnTo>
                      <a:pt x="298" y="53"/>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301"/>
              <p:cNvSpPr>
                <a:spLocks/>
              </p:cNvSpPr>
              <p:nvPr/>
            </p:nvSpPr>
            <p:spPr bwMode="auto">
              <a:xfrm>
                <a:off x="5722953" y="4032901"/>
                <a:ext cx="312738" cy="476250"/>
              </a:xfrm>
              <a:custGeom>
                <a:avLst/>
                <a:gdLst>
                  <a:gd name="T0" fmla="*/ 14 w 197"/>
                  <a:gd name="T1" fmla="*/ 300 h 300"/>
                  <a:gd name="T2" fmla="*/ 0 w 197"/>
                  <a:gd name="T3" fmla="*/ 292 h 300"/>
                  <a:gd name="T4" fmla="*/ 183 w 197"/>
                  <a:gd name="T5" fmla="*/ 0 h 300"/>
                  <a:gd name="T6" fmla="*/ 197 w 197"/>
                  <a:gd name="T7" fmla="*/ 10 h 300"/>
                  <a:gd name="T8" fmla="*/ 14 w 197"/>
                  <a:gd name="T9" fmla="*/ 300 h 300"/>
                </a:gdLst>
                <a:ahLst/>
                <a:cxnLst>
                  <a:cxn ang="0">
                    <a:pos x="T0" y="T1"/>
                  </a:cxn>
                  <a:cxn ang="0">
                    <a:pos x="T2" y="T3"/>
                  </a:cxn>
                  <a:cxn ang="0">
                    <a:pos x="T4" y="T5"/>
                  </a:cxn>
                  <a:cxn ang="0">
                    <a:pos x="T6" y="T7"/>
                  </a:cxn>
                  <a:cxn ang="0">
                    <a:pos x="T8" y="T9"/>
                  </a:cxn>
                </a:cxnLst>
                <a:rect l="0" t="0" r="r" b="b"/>
                <a:pathLst>
                  <a:path w="197" h="300">
                    <a:moveTo>
                      <a:pt x="14" y="300"/>
                    </a:moveTo>
                    <a:lnTo>
                      <a:pt x="0" y="292"/>
                    </a:lnTo>
                    <a:lnTo>
                      <a:pt x="183" y="0"/>
                    </a:lnTo>
                    <a:lnTo>
                      <a:pt x="197" y="10"/>
                    </a:lnTo>
                    <a:lnTo>
                      <a:pt x="14" y="300"/>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302"/>
              <p:cNvSpPr>
                <a:spLocks/>
              </p:cNvSpPr>
              <p:nvPr/>
            </p:nvSpPr>
            <p:spPr bwMode="auto">
              <a:xfrm>
                <a:off x="6432566" y="4290076"/>
                <a:ext cx="358775" cy="276225"/>
              </a:xfrm>
              <a:custGeom>
                <a:avLst/>
                <a:gdLst>
                  <a:gd name="T0" fmla="*/ 10 w 226"/>
                  <a:gd name="T1" fmla="*/ 174 h 174"/>
                  <a:gd name="T2" fmla="*/ 0 w 226"/>
                  <a:gd name="T3" fmla="*/ 162 h 174"/>
                  <a:gd name="T4" fmla="*/ 216 w 226"/>
                  <a:gd name="T5" fmla="*/ 0 h 174"/>
                  <a:gd name="T6" fmla="*/ 226 w 226"/>
                  <a:gd name="T7" fmla="*/ 12 h 174"/>
                  <a:gd name="T8" fmla="*/ 10 w 226"/>
                  <a:gd name="T9" fmla="*/ 174 h 174"/>
                </a:gdLst>
                <a:ahLst/>
                <a:cxnLst>
                  <a:cxn ang="0">
                    <a:pos x="T0" y="T1"/>
                  </a:cxn>
                  <a:cxn ang="0">
                    <a:pos x="T2" y="T3"/>
                  </a:cxn>
                  <a:cxn ang="0">
                    <a:pos x="T4" y="T5"/>
                  </a:cxn>
                  <a:cxn ang="0">
                    <a:pos x="T6" y="T7"/>
                  </a:cxn>
                  <a:cxn ang="0">
                    <a:pos x="T8" y="T9"/>
                  </a:cxn>
                </a:cxnLst>
                <a:rect l="0" t="0" r="r" b="b"/>
                <a:pathLst>
                  <a:path w="226" h="174">
                    <a:moveTo>
                      <a:pt x="10" y="174"/>
                    </a:moveTo>
                    <a:lnTo>
                      <a:pt x="0" y="162"/>
                    </a:lnTo>
                    <a:lnTo>
                      <a:pt x="216" y="0"/>
                    </a:lnTo>
                    <a:lnTo>
                      <a:pt x="226" y="12"/>
                    </a:lnTo>
                    <a:lnTo>
                      <a:pt x="10" y="174"/>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303"/>
              <p:cNvSpPr>
                <a:spLocks/>
              </p:cNvSpPr>
              <p:nvPr/>
            </p:nvSpPr>
            <p:spPr bwMode="auto">
              <a:xfrm>
                <a:off x="6410341" y="4559951"/>
                <a:ext cx="41275" cy="339725"/>
              </a:xfrm>
              <a:custGeom>
                <a:avLst/>
                <a:gdLst>
                  <a:gd name="T0" fmla="*/ 15 w 26"/>
                  <a:gd name="T1" fmla="*/ 214 h 214"/>
                  <a:gd name="T2" fmla="*/ 0 w 26"/>
                  <a:gd name="T3" fmla="*/ 212 h 214"/>
                  <a:gd name="T4" fmla="*/ 10 w 26"/>
                  <a:gd name="T5" fmla="*/ 0 h 214"/>
                  <a:gd name="T6" fmla="*/ 26 w 26"/>
                  <a:gd name="T7" fmla="*/ 0 h 214"/>
                  <a:gd name="T8" fmla="*/ 15 w 26"/>
                  <a:gd name="T9" fmla="*/ 214 h 214"/>
                </a:gdLst>
                <a:ahLst/>
                <a:cxnLst>
                  <a:cxn ang="0">
                    <a:pos x="T0" y="T1"/>
                  </a:cxn>
                  <a:cxn ang="0">
                    <a:pos x="T2" y="T3"/>
                  </a:cxn>
                  <a:cxn ang="0">
                    <a:pos x="T4" y="T5"/>
                  </a:cxn>
                  <a:cxn ang="0">
                    <a:pos x="T6" y="T7"/>
                  </a:cxn>
                  <a:cxn ang="0">
                    <a:pos x="T8" y="T9"/>
                  </a:cxn>
                </a:cxnLst>
                <a:rect l="0" t="0" r="r" b="b"/>
                <a:pathLst>
                  <a:path w="26" h="214">
                    <a:moveTo>
                      <a:pt x="15" y="214"/>
                    </a:moveTo>
                    <a:lnTo>
                      <a:pt x="0" y="212"/>
                    </a:lnTo>
                    <a:lnTo>
                      <a:pt x="10" y="0"/>
                    </a:lnTo>
                    <a:lnTo>
                      <a:pt x="26" y="0"/>
                    </a:lnTo>
                    <a:lnTo>
                      <a:pt x="15" y="214"/>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304"/>
              <p:cNvSpPr>
                <a:spLocks/>
              </p:cNvSpPr>
              <p:nvPr/>
            </p:nvSpPr>
            <p:spPr bwMode="auto">
              <a:xfrm>
                <a:off x="5738828" y="4482163"/>
                <a:ext cx="698500" cy="93663"/>
              </a:xfrm>
              <a:custGeom>
                <a:avLst/>
                <a:gdLst>
                  <a:gd name="T0" fmla="*/ 438 w 440"/>
                  <a:gd name="T1" fmla="*/ 59 h 59"/>
                  <a:gd name="T2" fmla="*/ 0 w 440"/>
                  <a:gd name="T3" fmla="*/ 17 h 59"/>
                  <a:gd name="T4" fmla="*/ 1 w 440"/>
                  <a:gd name="T5" fmla="*/ 0 h 59"/>
                  <a:gd name="T6" fmla="*/ 440 w 440"/>
                  <a:gd name="T7" fmla="*/ 44 h 59"/>
                  <a:gd name="T8" fmla="*/ 438 w 440"/>
                  <a:gd name="T9" fmla="*/ 59 h 59"/>
                </a:gdLst>
                <a:ahLst/>
                <a:cxnLst>
                  <a:cxn ang="0">
                    <a:pos x="T0" y="T1"/>
                  </a:cxn>
                  <a:cxn ang="0">
                    <a:pos x="T2" y="T3"/>
                  </a:cxn>
                  <a:cxn ang="0">
                    <a:pos x="T4" y="T5"/>
                  </a:cxn>
                  <a:cxn ang="0">
                    <a:pos x="T6" y="T7"/>
                  </a:cxn>
                  <a:cxn ang="0">
                    <a:pos x="T8" y="T9"/>
                  </a:cxn>
                </a:cxnLst>
                <a:rect l="0" t="0" r="r" b="b"/>
                <a:pathLst>
                  <a:path w="440" h="59">
                    <a:moveTo>
                      <a:pt x="438" y="59"/>
                    </a:moveTo>
                    <a:lnTo>
                      <a:pt x="0" y="17"/>
                    </a:lnTo>
                    <a:lnTo>
                      <a:pt x="1" y="0"/>
                    </a:lnTo>
                    <a:lnTo>
                      <a:pt x="440" y="44"/>
                    </a:lnTo>
                    <a:lnTo>
                      <a:pt x="438" y="59"/>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305"/>
              <p:cNvSpPr>
                <a:spLocks/>
              </p:cNvSpPr>
              <p:nvPr/>
            </p:nvSpPr>
            <p:spPr bwMode="auto">
              <a:xfrm>
                <a:off x="6418278" y="4090051"/>
                <a:ext cx="33338" cy="468313"/>
              </a:xfrm>
              <a:custGeom>
                <a:avLst/>
                <a:gdLst>
                  <a:gd name="T0" fmla="*/ 5 w 21"/>
                  <a:gd name="T1" fmla="*/ 295 h 295"/>
                  <a:gd name="T2" fmla="*/ 0 w 21"/>
                  <a:gd name="T3" fmla="*/ 0 h 295"/>
                  <a:gd name="T4" fmla="*/ 17 w 21"/>
                  <a:gd name="T5" fmla="*/ 0 h 295"/>
                  <a:gd name="T6" fmla="*/ 21 w 21"/>
                  <a:gd name="T7" fmla="*/ 293 h 295"/>
                  <a:gd name="T8" fmla="*/ 5 w 21"/>
                  <a:gd name="T9" fmla="*/ 295 h 295"/>
                </a:gdLst>
                <a:ahLst/>
                <a:cxnLst>
                  <a:cxn ang="0">
                    <a:pos x="T0" y="T1"/>
                  </a:cxn>
                  <a:cxn ang="0">
                    <a:pos x="T2" y="T3"/>
                  </a:cxn>
                  <a:cxn ang="0">
                    <a:pos x="T4" y="T5"/>
                  </a:cxn>
                  <a:cxn ang="0">
                    <a:pos x="T6" y="T7"/>
                  </a:cxn>
                  <a:cxn ang="0">
                    <a:pos x="T8" y="T9"/>
                  </a:cxn>
                </a:cxnLst>
                <a:rect l="0" t="0" r="r" b="b"/>
                <a:pathLst>
                  <a:path w="21" h="295">
                    <a:moveTo>
                      <a:pt x="5" y="295"/>
                    </a:moveTo>
                    <a:lnTo>
                      <a:pt x="0" y="0"/>
                    </a:lnTo>
                    <a:lnTo>
                      <a:pt x="17" y="0"/>
                    </a:lnTo>
                    <a:lnTo>
                      <a:pt x="21" y="293"/>
                    </a:lnTo>
                    <a:lnTo>
                      <a:pt x="5" y="295"/>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306"/>
              <p:cNvSpPr>
                <a:spLocks/>
              </p:cNvSpPr>
              <p:nvPr/>
            </p:nvSpPr>
            <p:spPr bwMode="auto">
              <a:xfrm>
                <a:off x="6429391" y="4532963"/>
                <a:ext cx="288925" cy="312738"/>
              </a:xfrm>
              <a:custGeom>
                <a:avLst/>
                <a:gdLst>
                  <a:gd name="T0" fmla="*/ 122 w 130"/>
                  <a:gd name="T1" fmla="*/ 141 h 141"/>
                  <a:gd name="T2" fmla="*/ 0 w 130"/>
                  <a:gd name="T3" fmla="*/ 5 h 141"/>
                  <a:gd name="T4" fmla="*/ 11 w 130"/>
                  <a:gd name="T5" fmla="*/ 1 h 141"/>
                  <a:gd name="T6" fmla="*/ 6 w 130"/>
                  <a:gd name="T7" fmla="*/ 3 h 141"/>
                  <a:gd name="T8" fmla="*/ 11 w 130"/>
                  <a:gd name="T9" fmla="*/ 0 h 141"/>
                  <a:gd name="T10" fmla="*/ 130 w 130"/>
                  <a:gd name="T11" fmla="*/ 133 h 141"/>
                  <a:gd name="T12" fmla="*/ 122 w 130"/>
                  <a:gd name="T13" fmla="*/ 141 h 141"/>
                </a:gdLst>
                <a:ahLst/>
                <a:cxnLst>
                  <a:cxn ang="0">
                    <a:pos x="T0" y="T1"/>
                  </a:cxn>
                  <a:cxn ang="0">
                    <a:pos x="T2" y="T3"/>
                  </a:cxn>
                  <a:cxn ang="0">
                    <a:pos x="T4" y="T5"/>
                  </a:cxn>
                  <a:cxn ang="0">
                    <a:pos x="T6" y="T7"/>
                  </a:cxn>
                  <a:cxn ang="0">
                    <a:pos x="T8" y="T9"/>
                  </a:cxn>
                  <a:cxn ang="0">
                    <a:pos x="T10" y="T11"/>
                  </a:cxn>
                  <a:cxn ang="0">
                    <a:pos x="T12" y="T13"/>
                  </a:cxn>
                </a:cxnLst>
                <a:rect l="0" t="0" r="r" b="b"/>
                <a:pathLst>
                  <a:path w="130" h="141">
                    <a:moveTo>
                      <a:pt x="122" y="141"/>
                    </a:moveTo>
                    <a:cubicBezTo>
                      <a:pt x="2" y="10"/>
                      <a:pt x="0" y="6"/>
                      <a:pt x="0" y="5"/>
                    </a:cubicBezTo>
                    <a:cubicBezTo>
                      <a:pt x="11" y="1"/>
                      <a:pt x="11" y="1"/>
                      <a:pt x="11" y="1"/>
                    </a:cubicBezTo>
                    <a:cubicBezTo>
                      <a:pt x="6" y="3"/>
                      <a:pt x="6" y="3"/>
                      <a:pt x="6" y="3"/>
                    </a:cubicBezTo>
                    <a:cubicBezTo>
                      <a:pt x="11" y="0"/>
                      <a:pt x="11" y="0"/>
                      <a:pt x="11" y="0"/>
                    </a:cubicBezTo>
                    <a:cubicBezTo>
                      <a:pt x="15" y="6"/>
                      <a:pt x="84" y="83"/>
                      <a:pt x="130" y="133"/>
                    </a:cubicBezTo>
                    <a:lnTo>
                      <a:pt x="122" y="141"/>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307"/>
              <p:cNvSpPr>
                <a:spLocks/>
              </p:cNvSpPr>
              <p:nvPr/>
            </p:nvSpPr>
            <p:spPr bwMode="auto">
              <a:xfrm>
                <a:off x="6423041" y="4826651"/>
                <a:ext cx="288925" cy="95250"/>
              </a:xfrm>
              <a:custGeom>
                <a:avLst/>
                <a:gdLst>
                  <a:gd name="T0" fmla="*/ 3 w 182"/>
                  <a:gd name="T1" fmla="*/ 60 h 60"/>
                  <a:gd name="T2" fmla="*/ 0 w 182"/>
                  <a:gd name="T3" fmla="*/ 43 h 60"/>
                  <a:gd name="T4" fmla="*/ 179 w 182"/>
                  <a:gd name="T5" fmla="*/ 0 h 60"/>
                  <a:gd name="T6" fmla="*/ 182 w 182"/>
                  <a:gd name="T7" fmla="*/ 16 h 60"/>
                  <a:gd name="T8" fmla="*/ 3 w 182"/>
                  <a:gd name="T9" fmla="*/ 60 h 60"/>
                </a:gdLst>
                <a:ahLst/>
                <a:cxnLst>
                  <a:cxn ang="0">
                    <a:pos x="T0" y="T1"/>
                  </a:cxn>
                  <a:cxn ang="0">
                    <a:pos x="T2" y="T3"/>
                  </a:cxn>
                  <a:cxn ang="0">
                    <a:pos x="T4" y="T5"/>
                  </a:cxn>
                  <a:cxn ang="0">
                    <a:pos x="T6" y="T7"/>
                  </a:cxn>
                  <a:cxn ang="0">
                    <a:pos x="T8" y="T9"/>
                  </a:cxn>
                </a:cxnLst>
                <a:rect l="0" t="0" r="r" b="b"/>
                <a:pathLst>
                  <a:path w="182" h="60">
                    <a:moveTo>
                      <a:pt x="3" y="60"/>
                    </a:moveTo>
                    <a:lnTo>
                      <a:pt x="0" y="43"/>
                    </a:lnTo>
                    <a:lnTo>
                      <a:pt x="179" y="0"/>
                    </a:lnTo>
                    <a:lnTo>
                      <a:pt x="182" y="16"/>
                    </a:lnTo>
                    <a:lnTo>
                      <a:pt x="3" y="60"/>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308"/>
              <p:cNvSpPr>
                <a:spLocks/>
              </p:cNvSpPr>
              <p:nvPr/>
            </p:nvSpPr>
            <p:spPr bwMode="auto">
              <a:xfrm>
                <a:off x="6702441" y="4302776"/>
                <a:ext cx="90488" cy="541338"/>
              </a:xfrm>
              <a:custGeom>
                <a:avLst/>
                <a:gdLst>
                  <a:gd name="T0" fmla="*/ 17 w 57"/>
                  <a:gd name="T1" fmla="*/ 341 h 341"/>
                  <a:gd name="T2" fmla="*/ 0 w 57"/>
                  <a:gd name="T3" fmla="*/ 339 h 341"/>
                  <a:gd name="T4" fmla="*/ 41 w 57"/>
                  <a:gd name="T5" fmla="*/ 0 h 341"/>
                  <a:gd name="T6" fmla="*/ 57 w 57"/>
                  <a:gd name="T7" fmla="*/ 2 h 341"/>
                  <a:gd name="T8" fmla="*/ 17 w 57"/>
                  <a:gd name="T9" fmla="*/ 341 h 341"/>
                </a:gdLst>
                <a:ahLst/>
                <a:cxnLst>
                  <a:cxn ang="0">
                    <a:pos x="T0" y="T1"/>
                  </a:cxn>
                  <a:cxn ang="0">
                    <a:pos x="T2" y="T3"/>
                  </a:cxn>
                  <a:cxn ang="0">
                    <a:pos x="T4" y="T5"/>
                  </a:cxn>
                  <a:cxn ang="0">
                    <a:pos x="T6" y="T7"/>
                  </a:cxn>
                  <a:cxn ang="0">
                    <a:pos x="T8" y="T9"/>
                  </a:cxn>
                </a:cxnLst>
                <a:rect l="0" t="0" r="r" b="b"/>
                <a:pathLst>
                  <a:path w="57" h="341">
                    <a:moveTo>
                      <a:pt x="17" y="341"/>
                    </a:moveTo>
                    <a:lnTo>
                      <a:pt x="0" y="339"/>
                    </a:lnTo>
                    <a:lnTo>
                      <a:pt x="41" y="0"/>
                    </a:lnTo>
                    <a:lnTo>
                      <a:pt x="57" y="2"/>
                    </a:lnTo>
                    <a:lnTo>
                      <a:pt x="17" y="341"/>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309"/>
              <p:cNvSpPr>
                <a:spLocks/>
              </p:cNvSpPr>
              <p:nvPr/>
            </p:nvSpPr>
            <p:spPr bwMode="auto">
              <a:xfrm>
                <a:off x="6770703" y="3815413"/>
                <a:ext cx="260350" cy="496888"/>
              </a:xfrm>
              <a:custGeom>
                <a:avLst/>
                <a:gdLst>
                  <a:gd name="T0" fmla="*/ 16 w 164"/>
                  <a:gd name="T1" fmla="*/ 313 h 313"/>
                  <a:gd name="T2" fmla="*/ 0 w 164"/>
                  <a:gd name="T3" fmla="*/ 306 h 313"/>
                  <a:gd name="T4" fmla="*/ 150 w 164"/>
                  <a:gd name="T5" fmla="*/ 0 h 313"/>
                  <a:gd name="T6" fmla="*/ 164 w 164"/>
                  <a:gd name="T7" fmla="*/ 7 h 313"/>
                  <a:gd name="T8" fmla="*/ 16 w 164"/>
                  <a:gd name="T9" fmla="*/ 313 h 313"/>
                </a:gdLst>
                <a:ahLst/>
                <a:cxnLst>
                  <a:cxn ang="0">
                    <a:pos x="T0" y="T1"/>
                  </a:cxn>
                  <a:cxn ang="0">
                    <a:pos x="T2" y="T3"/>
                  </a:cxn>
                  <a:cxn ang="0">
                    <a:pos x="T4" y="T5"/>
                  </a:cxn>
                  <a:cxn ang="0">
                    <a:pos x="T6" y="T7"/>
                  </a:cxn>
                  <a:cxn ang="0">
                    <a:pos x="T8" y="T9"/>
                  </a:cxn>
                </a:cxnLst>
                <a:rect l="0" t="0" r="r" b="b"/>
                <a:pathLst>
                  <a:path w="164" h="313">
                    <a:moveTo>
                      <a:pt x="16" y="313"/>
                    </a:moveTo>
                    <a:lnTo>
                      <a:pt x="0" y="306"/>
                    </a:lnTo>
                    <a:lnTo>
                      <a:pt x="150" y="0"/>
                    </a:lnTo>
                    <a:lnTo>
                      <a:pt x="164" y="7"/>
                    </a:lnTo>
                    <a:lnTo>
                      <a:pt x="16" y="313"/>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310"/>
              <p:cNvSpPr>
                <a:spLocks/>
              </p:cNvSpPr>
              <p:nvPr/>
            </p:nvSpPr>
            <p:spPr bwMode="auto">
              <a:xfrm>
                <a:off x="7004066" y="3215338"/>
                <a:ext cx="306388" cy="611188"/>
              </a:xfrm>
              <a:custGeom>
                <a:avLst/>
                <a:gdLst>
                  <a:gd name="T0" fmla="*/ 15 w 193"/>
                  <a:gd name="T1" fmla="*/ 385 h 385"/>
                  <a:gd name="T2" fmla="*/ 0 w 193"/>
                  <a:gd name="T3" fmla="*/ 378 h 385"/>
                  <a:gd name="T4" fmla="*/ 179 w 193"/>
                  <a:gd name="T5" fmla="*/ 0 h 385"/>
                  <a:gd name="T6" fmla="*/ 193 w 193"/>
                  <a:gd name="T7" fmla="*/ 7 h 385"/>
                  <a:gd name="T8" fmla="*/ 15 w 193"/>
                  <a:gd name="T9" fmla="*/ 385 h 385"/>
                </a:gdLst>
                <a:ahLst/>
                <a:cxnLst>
                  <a:cxn ang="0">
                    <a:pos x="T0" y="T1"/>
                  </a:cxn>
                  <a:cxn ang="0">
                    <a:pos x="T2" y="T3"/>
                  </a:cxn>
                  <a:cxn ang="0">
                    <a:pos x="T4" y="T5"/>
                  </a:cxn>
                  <a:cxn ang="0">
                    <a:pos x="T6" y="T7"/>
                  </a:cxn>
                  <a:cxn ang="0">
                    <a:pos x="T8" y="T9"/>
                  </a:cxn>
                </a:cxnLst>
                <a:rect l="0" t="0" r="r" b="b"/>
                <a:pathLst>
                  <a:path w="193" h="385">
                    <a:moveTo>
                      <a:pt x="15" y="385"/>
                    </a:moveTo>
                    <a:lnTo>
                      <a:pt x="0" y="378"/>
                    </a:lnTo>
                    <a:lnTo>
                      <a:pt x="179" y="0"/>
                    </a:lnTo>
                    <a:lnTo>
                      <a:pt x="193" y="7"/>
                    </a:lnTo>
                    <a:lnTo>
                      <a:pt x="15" y="385"/>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311"/>
              <p:cNvSpPr>
                <a:spLocks/>
              </p:cNvSpPr>
              <p:nvPr/>
            </p:nvSpPr>
            <p:spPr bwMode="auto">
              <a:xfrm>
                <a:off x="6702441" y="3485213"/>
                <a:ext cx="325438" cy="344488"/>
              </a:xfrm>
              <a:custGeom>
                <a:avLst/>
                <a:gdLst>
                  <a:gd name="T0" fmla="*/ 194 w 205"/>
                  <a:gd name="T1" fmla="*/ 217 h 217"/>
                  <a:gd name="T2" fmla="*/ 0 w 205"/>
                  <a:gd name="T3" fmla="*/ 11 h 217"/>
                  <a:gd name="T4" fmla="*/ 13 w 205"/>
                  <a:gd name="T5" fmla="*/ 0 h 217"/>
                  <a:gd name="T6" fmla="*/ 205 w 205"/>
                  <a:gd name="T7" fmla="*/ 205 h 217"/>
                  <a:gd name="T8" fmla="*/ 194 w 205"/>
                  <a:gd name="T9" fmla="*/ 217 h 217"/>
                </a:gdLst>
                <a:ahLst/>
                <a:cxnLst>
                  <a:cxn ang="0">
                    <a:pos x="T0" y="T1"/>
                  </a:cxn>
                  <a:cxn ang="0">
                    <a:pos x="T2" y="T3"/>
                  </a:cxn>
                  <a:cxn ang="0">
                    <a:pos x="T4" y="T5"/>
                  </a:cxn>
                  <a:cxn ang="0">
                    <a:pos x="T6" y="T7"/>
                  </a:cxn>
                  <a:cxn ang="0">
                    <a:pos x="T8" y="T9"/>
                  </a:cxn>
                </a:cxnLst>
                <a:rect l="0" t="0" r="r" b="b"/>
                <a:pathLst>
                  <a:path w="205" h="217">
                    <a:moveTo>
                      <a:pt x="194" y="217"/>
                    </a:moveTo>
                    <a:lnTo>
                      <a:pt x="0" y="11"/>
                    </a:lnTo>
                    <a:lnTo>
                      <a:pt x="13" y="0"/>
                    </a:lnTo>
                    <a:lnTo>
                      <a:pt x="205" y="205"/>
                    </a:lnTo>
                    <a:lnTo>
                      <a:pt x="194" y="217"/>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312"/>
              <p:cNvSpPr>
                <a:spLocks/>
              </p:cNvSpPr>
              <p:nvPr/>
            </p:nvSpPr>
            <p:spPr bwMode="auto">
              <a:xfrm>
                <a:off x="6423041" y="3485213"/>
                <a:ext cx="301625" cy="619125"/>
              </a:xfrm>
              <a:custGeom>
                <a:avLst/>
                <a:gdLst>
                  <a:gd name="T0" fmla="*/ 16 w 190"/>
                  <a:gd name="T1" fmla="*/ 390 h 390"/>
                  <a:gd name="T2" fmla="*/ 0 w 190"/>
                  <a:gd name="T3" fmla="*/ 383 h 390"/>
                  <a:gd name="T4" fmla="*/ 175 w 190"/>
                  <a:gd name="T5" fmla="*/ 0 h 390"/>
                  <a:gd name="T6" fmla="*/ 190 w 190"/>
                  <a:gd name="T7" fmla="*/ 6 h 390"/>
                  <a:gd name="T8" fmla="*/ 16 w 190"/>
                  <a:gd name="T9" fmla="*/ 390 h 390"/>
                </a:gdLst>
                <a:ahLst/>
                <a:cxnLst>
                  <a:cxn ang="0">
                    <a:pos x="T0" y="T1"/>
                  </a:cxn>
                  <a:cxn ang="0">
                    <a:pos x="T2" y="T3"/>
                  </a:cxn>
                  <a:cxn ang="0">
                    <a:pos x="T4" y="T5"/>
                  </a:cxn>
                  <a:cxn ang="0">
                    <a:pos x="T6" y="T7"/>
                  </a:cxn>
                  <a:cxn ang="0">
                    <a:pos x="T8" y="T9"/>
                  </a:cxn>
                </a:cxnLst>
                <a:rect l="0" t="0" r="r" b="b"/>
                <a:pathLst>
                  <a:path w="190" h="390">
                    <a:moveTo>
                      <a:pt x="16" y="390"/>
                    </a:moveTo>
                    <a:lnTo>
                      <a:pt x="0" y="383"/>
                    </a:lnTo>
                    <a:lnTo>
                      <a:pt x="175" y="0"/>
                    </a:lnTo>
                    <a:lnTo>
                      <a:pt x="190" y="6"/>
                    </a:lnTo>
                    <a:lnTo>
                      <a:pt x="16" y="390"/>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313"/>
              <p:cNvSpPr>
                <a:spLocks/>
              </p:cNvSpPr>
              <p:nvPr/>
            </p:nvSpPr>
            <p:spPr bwMode="auto">
              <a:xfrm>
                <a:off x="6021403" y="4023376"/>
                <a:ext cx="407988" cy="87313"/>
              </a:xfrm>
              <a:custGeom>
                <a:avLst/>
                <a:gdLst>
                  <a:gd name="T0" fmla="*/ 256 w 257"/>
                  <a:gd name="T1" fmla="*/ 55 h 55"/>
                  <a:gd name="T2" fmla="*/ 0 w 257"/>
                  <a:gd name="T3" fmla="*/ 17 h 55"/>
                  <a:gd name="T4" fmla="*/ 3 w 257"/>
                  <a:gd name="T5" fmla="*/ 0 h 55"/>
                  <a:gd name="T6" fmla="*/ 257 w 257"/>
                  <a:gd name="T7" fmla="*/ 39 h 55"/>
                  <a:gd name="T8" fmla="*/ 256 w 257"/>
                  <a:gd name="T9" fmla="*/ 55 h 55"/>
                </a:gdLst>
                <a:ahLst/>
                <a:cxnLst>
                  <a:cxn ang="0">
                    <a:pos x="T0" y="T1"/>
                  </a:cxn>
                  <a:cxn ang="0">
                    <a:pos x="T2" y="T3"/>
                  </a:cxn>
                  <a:cxn ang="0">
                    <a:pos x="T4" y="T5"/>
                  </a:cxn>
                  <a:cxn ang="0">
                    <a:pos x="T6" y="T7"/>
                  </a:cxn>
                  <a:cxn ang="0">
                    <a:pos x="T8" y="T9"/>
                  </a:cxn>
                </a:cxnLst>
                <a:rect l="0" t="0" r="r" b="b"/>
                <a:pathLst>
                  <a:path w="257" h="55">
                    <a:moveTo>
                      <a:pt x="256" y="55"/>
                    </a:moveTo>
                    <a:lnTo>
                      <a:pt x="0" y="17"/>
                    </a:lnTo>
                    <a:lnTo>
                      <a:pt x="3" y="0"/>
                    </a:lnTo>
                    <a:lnTo>
                      <a:pt x="257" y="39"/>
                    </a:lnTo>
                    <a:lnTo>
                      <a:pt x="256" y="55"/>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314"/>
              <p:cNvSpPr>
                <a:spLocks/>
              </p:cNvSpPr>
              <p:nvPr/>
            </p:nvSpPr>
            <p:spPr bwMode="auto">
              <a:xfrm>
                <a:off x="6432566" y="4078938"/>
                <a:ext cx="354013" cy="228600"/>
              </a:xfrm>
              <a:custGeom>
                <a:avLst/>
                <a:gdLst>
                  <a:gd name="T0" fmla="*/ 215 w 223"/>
                  <a:gd name="T1" fmla="*/ 144 h 144"/>
                  <a:gd name="T2" fmla="*/ 0 w 223"/>
                  <a:gd name="T3" fmla="*/ 14 h 144"/>
                  <a:gd name="T4" fmla="*/ 8 w 223"/>
                  <a:gd name="T5" fmla="*/ 0 h 144"/>
                  <a:gd name="T6" fmla="*/ 223 w 223"/>
                  <a:gd name="T7" fmla="*/ 130 h 144"/>
                  <a:gd name="T8" fmla="*/ 215 w 223"/>
                  <a:gd name="T9" fmla="*/ 144 h 144"/>
                </a:gdLst>
                <a:ahLst/>
                <a:cxnLst>
                  <a:cxn ang="0">
                    <a:pos x="T0" y="T1"/>
                  </a:cxn>
                  <a:cxn ang="0">
                    <a:pos x="T2" y="T3"/>
                  </a:cxn>
                  <a:cxn ang="0">
                    <a:pos x="T4" y="T5"/>
                  </a:cxn>
                  <a:cxn ang="0">
                    <a:pos x="T6" y="T7"/>
                  </a:cxn>
                  <a:cxn ang="0">
                    <a:pos x="T8" y="T9"/>
                  </a:cxn>
                </a:cxnLst>
                <a:rect l="0" t="0" r="r" b="b"/>
                <a:pathLst>
                  <a:path w="223" h="144">
                    <a:moveTo>
                      <a:pt x="215" y="144"/>
                    </a:moveTo>
                    <a:lnTo>
                      <a:pt x="0" y="14"/>
                    </a:lnTo>
                    <a:lnTo>
                      <a:pt x="8" y="0"/>
                    </a:lnTo>
                    <a:lnTo>
                      <a:pt x="223" y="130"/>
                    </a:lnTo>
                    <a:lnTo>
                      <a:pt x="215" y="144"/>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315"/>
              <p:cNvSpPr>
                <a:spLocks/>
              </p:cNvSpPr>
              <p:nvPr/>
            </p:nvSpPr>
            <p:spPr bwMode="auto">
              <a:xfrm>
                <a:off x="6437328" y="3809063"/>
                <a:ext cx="582613" cy="290513"/>
              </a:xfrm>
              <a:custGeom>
                <a:avLst/>
                <a:gdLst>
                  <a:gd name="T0" fmla="*/ 7 w 367"/>
                  <a:gd name="T1" fmla="*/ 183 h 183"/>
                  <a:gd name="T2" fmla="*/ 0 w 367"/>
                  <a:gd name="T3" fmla="*/ 167 h 183"/>
                  <a:gd name="T4" fmla="*/ 360 w 367"/>
                  <a:gd name="T5" fmla="*/ 0 h 183"/>
                  <a:gd name="T6" fmla="*/ 367 w 367"/>
                  <a:gd name="T7" fmla="*/ 15 h 183"/>
                  <a:gd name="T8" fmla="*/ 7 w 367"/>
                  <a:gd name="T9" fmla="*/ 183 h 183"/>
                </a:gdLst>
                <a:ahLst/>
                <a:cxnLst>
                  <a:cxn ang="0">
                    <a:pos x="T0" y="T1"/>
                  </a:cxn>
                  <a:cxn ang="0">
                    <a:pos x="T2" y="T3"/>
                  </a:cxn>
                  <a:cxn ang="0">
                    <a:pos x="T4" y="T5"/>
                  </a:cxn>
                  <a:cxn ang="0">
                    <a:pos x="T6" y="T7"/>
                  </a:cxn>
                  <a:cxn ang="0">
                    <a:pos x="T8" y="T9"/>
                  </a:cxn>
                </a:cxnLst>
                <a:rect l="0" t="0" r="r" b="b"/>
                <a:pathLst>
                  <a:path w="367" h="183">
                    <a:moveTo>
                      <a:pt x="7" y="183"/>
                    </a:moveTo>
                    <a:lnTo>
                      <a:pt x="0" y="167"/>
                    </a:lnTo>
                    <a:lnTo>
                      <a:pt x="360" y="0"/>
                    </a:lnTo>
                    <a:lnTo>
                      <a:pt x="367" y="15"/>
                    </a:lnTo>
                    <a:lnTo>
                      <a:pt x="7" y="183"/>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316"/>
              <p:cNvSpPr>
                <a:spLocks/>
              </p:cNvSpPr>
              <p:nvPr/>
            </p:nvSpPr>
            <p:spPr bwMode="auto">
              <a:xfrm>
                <a:off x="6342078" y="3589988"/>
                <a:ext cx="106363" cy="495300"/>
              </a:xfrm>
              <a:custGeom>
                <a:avLst/>
                <a:gdLst>
                  <a:gd name="T0" fmla="*/ 51 w 67"/>
                  <a:gd name="T1" fmla="*/ 312 h 312"/>
                  <a:gd name="T2" fmla="*/ 0 w 67"/>
                  <a:gd name="T3" fmla="*/ 3 h 312"/>
                  <a:gd name="T4" fmla="*/ 16 w 67"/>
                  <a:gd name="T5" fmla="*/ 0 h 312"/>
                  <a:gd name="T6" fmla="*/ 67 w 67"/>
                  <a:gd name="T7" fmla="*/ 310 h 312"/>
                  <a:gd name="T8" fmla="*/ 51 w 67"/>
                  <a:gd name="T9" fmla="*/ 312 h 312"/>
                </a:gdLst>
                <a:ahLst/>
                <a:cxnLst>
                  <a:cxn ang="0">
                    <a:pos x="T0" y="T1"/>
                  </a:cxn>
                  <a:cxn ang="0">
                    <a:pos x="T2" y="T3"/>
                  </a:cxn>
                  <a:cxn ang="0">
                    <a:pos x="T4" y="T5"/>
                  </a:cxn>
                  <a:cxn ang="0">
                    <a:pos x="T6" y="T7"/>
                  </a:cxn>
                  <a:cxn ang="0">
                    <a:pos x="T8" y="T9"/>
                  </a:cxn>
                </a:cxnLst>
                <a:rect l="0" t="0" r="r" b="b"/>
                <a:pathLst>
                  <a:path w="67" h="312">
                    <a:moveTo>
                      <a:pt x="51" y="312"/>
                    </a:moveTo>
                    <a:lnTo>
                      <a:pt x="0" y="3"/>
                    </a:lnTo>
                    <a:lnTo>
                      <a:pt x="16" y="0"/>
                    </a:lnTo>
                    <a:lnTo>
                      <a:pt x="67" y="310"/>
                    </a:lnTo>
                    <a:lnTo>
                      <a:pt x="51" y="312"/>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317"/>
              <p:cNvSpPr>
                <a:spLocks/>
              </p:cNvSpPr>
              <p:nvPr/>
            </p:nvSpPr>
            <p:spPr bwMode="auto">
              <a:xfrm>
                <a:off x="6007115" y="3597926"/>
                <a:ext cx="30163" cy="434975"/>
              </a:xfrm>
              <a:custGeom>
                <a:avLst/>
                <a:gdLst>
                  <a:gd name="T0" fmla="*/ 2 w 19"/>
                  <a:gd name="T1" fmla="*/ 274 h 274"/>
                  <a:gd name="T2" fmla="*/ 0 w 19"/>
                  <a:gd name="T3" fmla="*/ 0 h 274"/>
                  <a:gd name="T4" fmla="*/ 16 w 19"/>
                  <a:gd name="T5" fmla="*/ 0 h 274"/>
                  <a:gd name="T6" fmla="*/ 19 w 19"/>
                  <a:gd name="T7" fmla="*/ 274 h 274"/>
                  <a:gd name="T8" fmla="*/ 2 w 19"/>
                  <a:gd name="T9" fmla="*/ 274 h 274"/>
                </a:gdLst>
                <a:ahLst/>
                <a:cxnLst>
                  <a:cxn ang="0">
                    <a:pos x="T0" y="T1"/>
                  </a:cxn>
                  <a:cxn ang="0">
                    <a:pos x="T2" y="T3"/>
                  </a:cxn>
                  <a:cxn ang="0">
                    <a:pos x="T4" y="T5"/>
                  </a:cxn>
                  <a:cxn ang="0">
                    <a:pos x="T6" y="T7"/>
                  </a:cxn>
                  <a:cxn ang="0">
                    <a:pos x="T8" y="T9"/>
                  </a:cxn>
                </a:cxnLst>
                <a:rect l="0" t="0" r="r" b="b"/>
                <a:pathLst>
                  <a:path w="19" h="274">
                    <a:moveTo>
                      <a:pt x="2" y="274"/>
                    </a:moveTo>
                    <a:lnTo>
                      <a:pt x="0" y="0"/>
                    </a:lnTo>
                    <a:lnTo>
                      <a:pt x="16" y="0"/>
                    </a:lnTo>
                    <a:lnTo>
                      <a:pt x="19" y="274"/>
                    </a:lnTo>
                    <a:lnTo>
                      <a:pt x="2" y="274"/>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318"/>
              <p:cNvSpPr>
                <a:spLocks/>
              </p:cNvSpPr>
              <p:nvPr/>
            </p:nvSpPr>
            <p:spPr bwMode="auto">
              <a:xfrm>
                <a:off x="5980128" y="2923238"/>
                <a:ext cx="52388" cy="682625"/>
              </a:xfrm>
              <a:custGeom>
                <a:avLst/>
                <a:gdLst>
                  <a:gd name="T0" fmla="*/ 17 w 33"/>
                  <a:gd name="T1" fmla="*/ 430 h 430"/>
                  <a:gd name="T2" fmla="*/ 0 w 33"/>
                  <a:gd name="T3" fmla="*/ 0 h 430"/>
                  <a:gd name="T4" fmla="*/ 17 w 33"/>
                  <a:gd name="T5" fmla="*/ 0 h 430"/>
                  <a:gd name="T6" fmla="*/ 33 w 33"/>
                  <a:gd name="T7" fmla="*/ 430 h 430"/>
                  <a:gd name="T8" fmla="*/ 17 w 33"/>
                  <a:gd name="T9" fmla="*/ 430 h 430"/>
                </a:gdLst>
                <a:ahLst/>
                <a:cxnLst>
                  <a:cxn ang="0">
                    <a:pos x="T0" y="T1"/>
                  </a:cxn>
                  <a:cxn ang="0">
                    <a:pos x="T2" y="T3"/>
                  </a:cxn>
                  <a:cxn ang="0">
                    <a:pos x="T4" y="T5"/>
                  </a:cxn>
                  <a:cxn ang="0">
                    <a:pos x="T6" y="T7"/>
                  </a:cxn>
                  <a:cxn ang="0">
                    <a:pos x="T8" y="T9"/>
                  </a:cxn>
                </a:cxnLst>
                <a:rect l="0" t="0" r="r" b="b"/>
                <a:pathLst>
                  <a:path w="33" h="430">
                    <a:moveTo>
                      <a:pt x="17" y="430"/>
                    </a:moveTo>
                    <a:lnTo>
                      <a:pt x="0" y="0"/>
                    </a:lnTo>
                    <a:lnTo>
                      <a:pt x="17" y="0"/>
                    </a:lnTo>
                    <a:lnTo>
                      <a:pt x="33" y="430"/>
                    </a:lnTo>
                    <a:lnTo>
                      <a:pt x="17" y="430"/>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319"/>
              <p:cNvSpPr>
                <a:spLocks/>
              </p:cNvSpPr>
              <p:nvPr/>
            </p:nvSpPr>
            <p:spPr bwMode="auto">
              <a:xfrm>
                <a:off x="6026166" y="3574113"/>
                <a:ext cx="333375" cy="50800"/>
              </a:xfrm>
              <a:custGeom>
                <a:avLst/>
                <a:gdLst>
                  <a:gd name="T0" fmla="*/ 2 w 210"/>
                  <a:gd name="T1" fmla="*/ 32 h 32"/>
                  <a:gd name="T2" fmla="*/ 0 w 210"/>
                  <a:gd name="T3" fmla="*/ 15 h 32"/>
                  <a:gd name="T4" fmla="*/ 208 w 210"/>
                  <a:gd name="T5" fmla="*/ 0 h 32"/>
                  <a:gd name="T6" fmla="*/ 210 w 210"/>
                  <a:gd name="T7" fmla="*/ 17 h 32"/>
                  <a:gd name="T8" fmla="*/ 2 w 210"/>
                  <a:gd name="T9" fmla="*/ 32 h 32"/>
                </a:gdLst>
                <a:ahLst/>
                <a:cxnLst>
                  <a:cxn ang="0">
                    <a:pos x="T0" y="T1"/>
                  </a:cxn>
                  <a:cxn ang="0">
                    <a:pos x="T2" y="T3"/>
                  </a:cxn>
                  <a:cxn ang="0">
                    <a:pos x="T4" y="T5"/>
                  </a:cxn>
                  <a:cxn ang="0">
                    <a:pos x="T6" y="T7"/>
                  </a:cxn>
                  <a:cxn ang="0">
                    <a:pos x="T8" y="T9"/>
                  </a:cxn>
                </a:cxnLst>
                <a:rect l="0" t="0" r="r" b="b"/>
                <a:pathLst>
                  <a:path w="210" h="32">
                    <a:moveTo>
                      <a:pt x="2" y="32"/>
                    </a:moveTo>
                    <a:lnTo>
                      <a:pt x="0" y="15"/>
                    </a:lnTo>
                    <a:lnTo>
                      <a:pt x="208" y="0"/>
                    </a:lnTo>
                    <a:lnTo>
                      <a:pt x="210" y="17"/>
                    </a:lnTo>
                    <a:lnTo>
                      <a:pt x="2" y="32"/>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320"/>
              <p:cNvSpPr>
                <a:spLocks/>
              </p:cNvSpPr>
              <p:nvPr/>
            </p:nvSpPr>
            <p:spPr bwMode="auto">
              <a:xfrm>
                <a:off x="5549915" y="3605863"/>
                <a:ext cx="476250" cy="320675"/>
              </a:xfrm>
              <a:custGeom>
                <a:avLst/>
                <a:gdLst>
                  <a:gd name="T0" fmla="*/ 10 w 300"/>
                  <a:gd name="T1" fmla="*/ 202 h 202"/>
                  <a:gd name="T2" fmla="*/ 0 w 300"/>
                  <a:gd name="T3" fmla="*/ 188 h 202"/>
                  <a:gd name="T4" fmla="*/ 292 w 300"/>
                  <a:gd name="T5" fmla="*/ 0 h 202"/>
                  <a:gd name="T6" fmla="*/ 300 w 300"/>
                  <a:gd name="T7" fmla="*/ 12 h 202"/>
                  <a:gd name="T8" fmla="*/ 10 w 300"/>
                  <a:gd name="T9" fmla="*/ 202 h 202"/>
                </a:gdLst>
                <a:ahLst/>
                <a:cxnLst>
                  <a:cxn ang="0">
                    <a:pos x="T0" y="T1"/>
                  </a:cxn>
                  <a:cxn ang="0">
                    <a:pos x="T2" y="T3"/>
                  </a:cxn>
                  <a:cxn ang="0">
                    <a:pos x="T4" y="T5"/>
                  </a:cxn>
                  <a:cxn ang="0">
                    <a:pos x="T6" y="T7"/>
                  </a:cxn>
                  <a:cxn ang="0">
                    <a:pos x="T8" y="T9"/>
                  </a:cxn>
                </a:cxnLst>
                <a:rect l="0" t="0" r="r" b="b"/>
                <a:pathLst>
                  <a:path w="300" h="202">
                    <a:moveTo>
                      <a:pt x="10" y="202"/>
                    </a:moveTo>
                    <a:lnTo>
                      <a:pt x="0" y="188"/>
                    </a:lnTo>
                    <a:lnTo>
                      <a:pt x="292" y="0"/>
                    </a:lnTo>
                    <a:lnTo>
                      <a:pt x="300" y="12"/>
                    </a:lnTo>
                    <a:lnTo>
                      <a:pt x="10" y="202"/>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321"/>
              <p:cNvSpPr>
                <a:spLocks/>
              </p:cNvSpPr>
              <p:nvPr/>
            </p:nvSpPr>
            <p:spPr bwMode="auto">
              <a:xfrm>
                <a:off x="5254640" y="3909076"/>
                <a:ext cx="315913" cy="539750"/>
              </a:xfrm>
              <a:custGeom>
                <a:avLst/>
                <a:gdLst>
                  <a:gd name="T0" fmla="*/ 16 w 199"/>
                  <a:gd name="T1" fmla="*/ 340 h 340"/>
                  <a:gd name="T2" fmla="*/ 0 w 199"/>
                  <a:gd name="T3" fmla="*/ 332 h 340"/>
                  <a:gd name="T4" fmla="*/ 183 w 199"/>
                  <a:gd name="T5" fmla="*/ 0 h 340"/>
                  <a:gd name="T6" fmla="*/ 199 w 199"/>
                  <a:gd name="T7" fmla="*/ 8 h 340"/>
                  <a:gd name="T8" fmla="*/ 16 w 199"/>
                  <a:gd name="T9" fmla="*/ 340 h 340"/>
                </a:gdLst>
                <a:ahLst/>
                <a:cxnLst>
                  <a:cxn ang="0">
                    <a:pos x="T0" y="T1"/>
                  </a:cxn>
                  <a:cxn ang="0">
                    <a:pos x="T2" y="T3"/>
                  </a:cxn>
                  <a:cxn ang="0">
                    <a:pos x="T4" y="T5"/>
                  </a:cxn>
                  <a:cxn ang="0">
                    <a:pos x="T6" y="T7"/>
                  </a:cxn>
                  <a:cxn ang="0">
                    <a:pos x="T8" y="T9"/>
                  </a:cxn>
                </a:cxnLst>
                <a:rect l="0" t="0" r="r" b="b"/>
                <a:pathLst>
                  <a:path w="199" h="340">
                    <a:moveTo>
                      <a:pt x="16" y="340"/>
                    </a:moveTo>
                    <a:lnTo>
                      <a:pt x="0" y="332"/>
                    </a:lnTo>
                    <a:lnTo>
                      <a:pt x="183" y="0"/>
                    </a:lnTo>
                    <a:lnTo>
                      <a:pt x="199" y="8"/>
                    </a:lnTo>
                    <a:lnTo>
                      <a:pt x="16" y="340"/>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322"/>
              <p:cNvSpPr>
                <a:spLocks/>
              </p:cNvSpPr>
              <p:nvPr/>
            </p:nvSpPr>
            <p:spPr bwMode="auto">
              <a:xfrm>
                <a:off x="5260990" y="4028138"/>
                <a:ext cx="765175" cy="412750"/>
              </a:xfrm>
              <a:custGeom>
                <a:avLst/>
                <a:gdLst>
                  <a:gd name="T0" fmla="*/ 7 w 482"/>
                  <a:gd name="T1" fmla="*/ 260 h 260"/>
                  <a:gd name="T2" fmla="*/ 0 w 482"/>
                  <a:gd name="T3" fmla="*/ 246 h 260"/>
                  <a:gd name="T4" fmla="*/ 474 w 482"/>
                  <a:gd name="T5" fmla="*/ 0 h 260"/>
                  <a:gd name="T6" fmla="*/ 482 w 482"/>
                  <a:gd name="T7" fmla="*/ 16 h 260"/>
                  <a:gd name="T8" fmla="*/ 7 w 482"/>
                  <a:gd name="T9" fmla="*/ 260 h 260"/>
                </a:gdLst>
                <a:ahLst/>
                <a:cxnLst>
                  <a:cxn ang="0">
                    <a:pos x="T0" y="T1"/>
                  </a:cxn>
                  <a:cxn ang="0">
                    <a:pos x="T2" y="T3"/>
                  </a:cxn>
                  <a:cxn ang="0">
                    <a:pos x="T4" y="T5"/>
                  </a:cxn>
                  <a:cxn ang="0">
                    <a:pos x="T6" y="T7"/>
                  </a:cxn>
                  <a:cxn ang="0">
                    <a:pos x="T8" y="T9"/>
                  </a:cxn>
                </a:cxnLst>
                <a:rect l="0" t="0" r="r" b="b"/>
                <a:pathLst>
                  <a:path w="482" h="260">
                    <a:moveTo>
                      <a:pt x="7" y="260"/>
                    </a:moveTo>
                    <a:lnTo>
                      <a:pt x="0" y="246"/>
                    </a:lnTo>
                    <a:lnTo>
                      <a:pt x="474" y="0"/>
                    </a:lnTo>
                    <a:lnTo>
                      <a:pt x="482" y="16"/>
                    </a:lnTo>
                    <a:lnTo>
                      <a:pt x="7" y="260"/>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323"/>
              <p:cNvSpPr>
                <a:spLocks/>
              </p:cNvSpPr>
              <p:nvPr/>
            </p:nvSpPr>
            <p:spPr bwMode="auto">
              <a:xfrm>
                <a:off x="5548328" y="3909076"/>
                <a:ext cx="193675" cy="590550"/>
              </a:xfrm>
              <a:custGeom>
                <a:avLst/>
                <a:gdLst>
                  <a:gd name="T0" fmla="*/ 106 w 122"/>
                  <a:gd name="T1" fmla="*/ 372 h 372"/>
                  <a:gd name="T2" fmla="*/ 0 w 122"/>
                  <a:gd name="T3" fmla="*/ 4 h 372"/>
                  <a:gd name="T4" fmla="*/ 16 w 122"/>
                  <a:gd name="T5" fmla="*/ 0 h 372"/>
                  <a:gd name="T6" fmla="*/ 122 w 122"/>
                  <a:gd name="T7" fmla="*/ 367 h 372"/>
                  <a:gd name="T8" fmla="*/ 106 w 122"/>
                  <a:gd name="T9" fmla="*/ 372 h 372"/>
                </a:gdLst>
                <a:ahLst/>
                <a:cxnLst>
                  <a:cxn ang="0">
                    <a:pos x="T0" y="T1"/>
                  </a:cxn>
                  <a:cxn ang="0">
                    <a:pos x="T2" y="T3"/>
                  </a:cxn>
                  <a:cxn ang="0">
                    <a:pos x="T4" y="T5"/>
                  </a:cxn>
                  <a:cxn ang="0">
                    <a:pos x="T6" y="T7"/>
                  </a:cxn>
                  <a:cxn ang="0">
                    <a:pos x="T8" y="T9"/>
                  </a:cxn>
                </a:cxnLst>
                <a:rect l="0" t="0" r="r" b="b"/>
                <a:pathLst>
                  <a:path w="122" h="372">
                    <a:moveTo>
                      <a:pt x="106" y="372"/>
                    </a:moveTo>
                    <a:lnTo>
                      <a:pt x="0" y="4"/>
                    </a:lnTo>
                    <a:lnTo>
                      <a:pt x="16" y="0"/>
                    </a:lnTo>
                    <a:lnTo>
                      <a:pt x="122" y="367"/>
                    </a:lnTo>
                    <a:lnTo>
                      <a:pt x="106" y="372"/>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324"/>
              <p:cNvSpPr>
                <a:spLocks/>
              </p:cNvSpPr>
              <p:nvPr/>
            </p:nvSpPr>
            <p:spPr bwMode="auto">
              <a:xfrm>
                <a:off x="4867290" y="3618563"/>
                <a:ext cx="407988" cy="815975"/>
              </a:xfrm>
              <a:custGeom>
                <a:avLst/>
                <a:gdLst>
                  <a:gd name="T0" fmla="*/ 243 w 257"/>
                  <a:gd name="T1" fmla="*/ 514 h 514"/>
                  <a:gd name="T2" fmla="*/ 0 w 257"/>
                  <a:gd name="T3" fmla="*/ 7 h 514"/>
                  <a:gd name="T4" fmla="*/ 15 w 257"/>
                  <a:gd name="T5" fmla="*/ 0 h 514"/>
                  <a:gd name="T6" fmla="*/ 257 w 257"/>
                  <a:gd name="T7" fmla="*/ 507 h 514"/>
                  <a:gd name="T8" fmla="*/ 243 w 257"/>
                  <a:gd name="T9" fmla="*/ 514 h 514"/>
                </a:gdLst>
                <a:ahLst/>
                <a:cxnLst>
                  <a:cxn ang="0">
                    <a:pos x="T0" y="T1"/>
                  </a:cxn>
                  <a:cxn ang="0">
                    <a:pos x="T2" y="T3"/>
                  </a:cxn>
                  <a:cxn ang="0">
                    <a:pos x="T4" y="T5"/>
                  </a:cxn>
                  <a:cxn ang="0">
                    <a:pos x="T6" y="T7"/>
                  </a:cxn>
                  <a:cxn ang="0">
                    <a:pos x="T8" y="T9"/>
                  </a:cxn>
                </a:cxnLst>
                <a:rect l="0" t="0" r="r" b="b"/>
                <a:pathLst>
                  <a:path w="257" h="514">
                    <a:moveTo>
                      <a:pt x="243" y="514"/>
                    </a:moveTo>
                    <a:lnTo>
                      <a:pt x="0" y="7"/>
                    </a:lnTo>
                    <a:lnTo>
                      <a:pt x="15" y="0"/>
                    </a:lnTo>
                    <a:lnTo>
                      <a:pt x="257" y="507"/>
                    </a:lnTo>
                    <a:lnTo>
                      <a:pt x="243" y="514"/>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325"/>
              <p:cNvSpPr>
                <a:spLocks/>
              </p:cNvSpPr>
              <p:nvPr/>
            </p:nvSpPr>
            <p:spPr bwMode="auto">
              <a:xfrm>
                <a:off x="4694253" y="2775601"/>
                <a:ext cx="196850" cy="858838"/>
              </a:xfrm>
              <a:custGeom>
                <a:avLst/>
                <a:gdLst>
                  <a:gd name="T0" fmla="*/ 109 w 124"/>
                  <a:gd name="T1" fmla="*/ 541 h 541"/>
                  <a:gd name="T2" fmla="*/ 0 w 124"/>
                  <a:gd name="T3" fmla="*/ 3 h 541"/>
                  <a:gd name="T4" fmla="*/ 15 w 124"/>
                  <a:gd name="T5" fmla="*/ 0 h 541"/>
                  <a:gd name="T6" fmla="*/ 124 w 124"/>
                  <a:gd name="T7" fmla="*/ 536 h 541"/>
                  <a:gd name="T8" fmla="*/ 109 w 124"/>
                  <a:gd name="T9" fmla="*/ 541 h 541"/>
                </a:gdLst>
                <a:ahLst/>
                <a:cxnLst>
                  <a:cxn ang="0">
                    <a:pos x="T0" y="T1"/>
                  </a:cxn>
                  <a:cxn ang="0">
                    <a:pos x="T2" y="T3"/>
                  </a:cxn>
                  <a:cxn ang="0">
                    <a:pos x="T4" y="T5"/>
                  </a:cxn>
                  <a:cxn ang="0">
                    <a:pos x="T6" y="T7"/>
                  </a:cxn>
                  <a:cxn ang="0">
                    <a:pos x="T8" y="T9"/>
                  </a:cxn>
                </a:cxnLst>
                <a:rect l="0" t="0" r="r" b="b"/>
                <a:pathLst>
                  <a:path w="124" h="541">
                    <a:moveTo>
                      <a:pt x="109" y="541"/>
                    </a:moveTo>
                    <a:lnTo>
                      <a:pt x="0" y="3"/>
                    </a:lnTo>
                    <a:lnTo>
                      <a:pt x="15" y="0"/>
                    </a:lnTo>
                    <a:lnTo>
                      <a:pt x="124" y="536"/>
                    </a:lnTo>
                    <a:lnTo>
                      <a:pt x="109" y="541"/>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326"/>
              <p:cNvSpPr>
                <a:spLocks/>
              </p:cNvSpPr>
              <p:nvPr/>
            </p:nvSpPr>
            <p:spPr bwMode="auto">
              <a:xfrm>
                <a:off x="4700603" y="2774013"/>
                <a:ext cx="388938" cy="328613"/>
              </a:xfrm>
              <a:custGeom>
                <a:avLst/>
                <a:gdLst>
                  <a:gd name="T0" fmla="*/ 235 w 245"/>
                  <a:gd name="T1" fmla="*/ 207 h 207"/>
                  <a:gd name="T2" fmla="*/ 0 w 245"/>
                  <a:gd name="T3" fmla="*/ 13 h 207"/>
                  <a:gd name="T4" fmla="*/ 11 w 245"/>
                  <a:gd name="T5" fmla="*/ 0 h 207"/>
                  <a:gd name="T6" fmla="*/ 245 w 245"/>
                  <a:gd name="T7" fmla="*/ 194 h 207"/>
                  <a:gd name="T8" fmla="*/ 235 w 245"/>
                  <a:gd name="T9" fmla="*/ 207 h 207"/>
                </a:gdLst>
                <a:ahLst/>
                <a:cxnLst>
                  <a:cxn ang="0">
                    <a:pos x="T0" y="T1"/>
                  </a:cxn>
                  <a:cxn ang="0">
                    <a:pos x="T2" y="T3"/>
                  </a:cxn>
                  <a:cxn ang="0">
                    <a:pos x="T4" y="T5"/>
                  </a:cxn>
                  <a:cxn ang="0">
                    <a:pos x="T6" y="T7"/>
                  </a:cxn>
                  <a:cxn ang="0">
                    <a:pos x="T8" y="T9"/>
                  </a:cxn>
                </a:cxnLst>
                <a:rect l="0" t="0" r="r" b="b"/>
                <a:pathLst>
                  <a:path w="245" h="207">
                    <a:moveTo>
                      <a:pt x="235" y="207"/>
                    </a:moveTo>
                    <a:lnTo>
                      <a:pt x="0" y="13"/>
                    </a:lnTo>
                    <a:lnTo>
                      <a:pt x="11" y="0"/>
                    </a:lnTo>
                    <a:lnTo>
                      <a:pt x="245" y="194"/>
                    </a:lnTo>
                    <a:lnTo>
                      <a:pt x="235" y="207"/>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327"/>
              <p:cNvSpPr>
                <a:spLocks/>
              </p:cNvSpPr>
              <p:nvPr/>
            </p:nvSpPr>
            <p:spPr bwMode="auto">
              <a:xfrm>
                <a:off x="4864115" y="3091513"/>
                <a:ext cx="233363" cy="527050"/>
              </a:xfrm>
              <a:custGeom>
                <a:avLst/>
                <a:gdLst>
                  <a:gd name="T0" fmla="*/ 16 w 147"/>
                  <a:gd name="T1" fmla="*/ 332 h 332"/>
                  <a:gd name="T2" fmla="*/ 0 w 147"/>
                  <a:gd name="T3" fmla="*/ 326 h 332"/>
                  <a:gd name="T4" fmla="*/ 132 w 147"/>
                  <a:gd name="T5" fmla="*/ 0 h 332"/>
                  <a:gd name="T6" fmla="*/ 147 w 147"/>
                  <a:gd name="T7" fmla="*/ 5 h 332"/>
                  <a:gd name="T8" fmla="*/ 16 w 147"/>
                  <a:gd name="T9" fmla="*/ 332 h 332"/>
                </a:gdLst>
                <a:ahLst/>
                <a:cxnLst>
                  <a:cxn ang="0">
                    <a:pos x="T0" y="T1"/>
                  </a:cxn>
                  <a:cxn ang="0">
                    <a:pos x="T2" y="T3"/>
                  </a:cxn>
                  <a:cxn ang="0">
                    <a:pos x="T4" y="T5"/>
                  </a:cxn>
                  <a:cxn ang="0">
                    <a:pos x="T6" y="T7"/>
                  </a:cxn>
                  <a:cxn ang="0">
                    <a:pos x="T8" y="T9"/>
                  </a:cxn>
                </a:cxnLst>
                <a:rect l="0" t="0" r="r" b="b"/>
                <a:pathLst>
                  <a:path w="147" h="332">
                    <a:moveTo>
                      <a:pt x="16" y="332"/>
                    </a:moveTo>
                    <a:lnTo>
                      <a:pt x="0" y="326"/>
                    </a:lnTo>
                    <a:lnTo>
                      <a:pt x="132" y="0"/>
                    </a:lnTo>
                    <a:lnTo>
                      <a:pt x="147" y="5"/>
                    </a:lnTo>
                    <a:lnTo>
                      <a:pt x="16" y="332"/>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328"/>
              <p:cNvSpPr>
                <a:spLocks/>
              </p:cNvSpPr>
              <p:nvPr/>
            </p:nvSpPr>
            <p:spPr bwMode="auto">
              <a:xfrm>
                <a:off x="5075253" y="3080401"/>
                <a:ext cx="417513" cy="247650"/>
              </a:xfrm>
              <a:custGeom>
                <a:avLst/>
                <a:gdLst>
                  <a:gd name="T0" fmla="*/ 256 w 263"/>
                  <a:gd name="T1" fmla="*/ 156 h 156"/>
                  <a:gd name="T2" fmla="*/ 0 w 263"/>
                  <a:gd name="T3" fmla="*/ 14 h 156"/>
                  <a:gd name="T4" fmla="*/ 7 w 263"/>
                  <a:gd name="T5" fmla="*/ 0 h 156"/>
                  <a:gd name="T6" fmla="*/ 263 w 263"/>
                  <a:gd name="T7" fmla="*/ 142 h 156"/>
                  <a:gd name="T8" fmla="*/ 256 w 263"/>
                  <a:gd name="T9" fmla="*/ 156 h 156"/>
                </a:gdLst>
                <a:ahLst/>
                <a:cxnLst>
                  <a:cxn ang="0">
                    <a:pos x="T0" y="T1"/>
                  </a:cxn>
                  <a:cxn ang="0">
                    <a:pos x="T2" y="T3"/>
                  </a:cxn>
                  <a:cxn ang="0">
                    <a:pos x="T4" y="T5"/>
                  </a:cxn>
                  <a:cxn ang="0">
                    <a:pos x="T6" y="T7"/>
                  </a:cxn>
                  <a:cxn ang="0">
                    <a:pos x="T8" y="T9"/>
                  </a:cxn>
                </a:cxnLst>
                <a:rect l="0" t="0" r="r" b="b"/>
                <a:pathLst>
                  <a:path w="263" h="156">
                    <a:moveTo>
                      <a:pt x="256" y="156"/>
                    </a:moveTo>
                    <a:lnTo>
                      <a:pt x="0" y="14"/>
                    </a:lnTo>
                    <a:lnTo>
                      <a:pt x="7" y="0"/>
                    </a:lnTo>
                    <a:lnTo>
                      <a:pt x="263" y="142"/>
                    </a:lnTo>
                    <a:lnTo>
                      <a:pt x="256" y="156"/>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29"/>
              <p:cNvSpPr>
                <a:spLocks/>
              </p:cNvSpPr>
              <p:nvPr/>
            </p:nvSpPr>
            <p:spPr bwMode="auto">
              <a:xfrm>
                <a:off x="5467365" y="3312176"/>
                <a:ext cx="100013" cy="608013"/>
              </a:xfrm>
              <a:custGeom>
                <a:avLst/>
                <a:gdLst>
                  <a:gd name="T0" fmla="*/ 46 w 63"/>
                  <a:gd name="T1" fmla="*/ 383 h 383"/>
                  <a:gd name="T2" fmla="*/ 0 w 63"/>
                  <a:gd name="T3" fmla="*/ 3 h 383"/>
                  <a:gd name="T4" fmla="*/ 16 w 63"/>
                  <a:gd name="T5" fmla="*/ 0 h 383"/>
                  <a:gd name="T6" fmla="*/ 63 w 63"/>
                  <a:gd name="T7" fmla="*/ 381 h 383"/>
                  <a:gd name="T8" fmla="*/ 46 w 63"/>
                  <a:gd name="T9" fmla="*/ 383 h 383"/>
                </a:gdLst>
                <a:ahLst/>
                <a:cxnLst>
                  <a:cxn ang="0">
                    <a:pos x="T0" y="T1"/>
                  </a:cxn>
                  <a:cxn ang="0">
                    <a:pos x="T2" y="T3"/>
                  </a:cxn>
                  <a:cxn ang="0">
                    <a:pos x="T4" y="T5"/>
                  </a:cxn>
                  <a:cxn ang="0">
                    <a:pos x="T6" y="T7"/>
                  </a:cxn>
                  <a:cxn ang="0">
                    <a:pos x="T8" y="T9"/>
                  </a:cxn>
                </a:cxnLst>
                <a:rect l="0" t="0" r="r" b="b"/>
                <a:pathLst>
                  <a:path w="63" h="383">
                    <a:moveTo>
                      <a:pt x="46" y="383"/>
                    </a:moveTo>
                    <a:lnTo>
                      <a:pt x="0" y="3"/>
                    </a:lnTo>
                    <a:lnTo>
                      <a:pt x="16" y="0"/>
                    </a:lnTo>
                    <a:lnTo>
                      <a:pt x="63" y="381"/>
                    </a:lnTo>
                    <a:lnTo>
                      <a:pt x="46" y="383"/>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30"/>
              <p:cNvSpPr>
                <a:spLocks/>
              </p:cNvSpPr>
              <p:nvPr/>
            </p:nvSpPr>
            <p:spPr bwMode="auto">
              <a:xfrm>
                <a:off x="5481653" y="3304238"/>
                <a:ext cx="539750" cy="315913"/>
              </a:xfrm>
              <a:custGeom>
                <a:avLst/>
                <a:gdLst>
                  <a:gd name="T0" fmla="*/ 333 w 340"/>
                  <a:gd name="T1" fmla="*/ 199 h 199"/>
                  <a:gd name="T2" fmla="*/ 0 w 340"/>
                  <a:gd name="T3" fmla="*/ 14 h 199"/>
                  <a:gd name="T4" fmla="*/ 7 w 340"/>
                  <a:gd name="T5" fmla="*/ 0 h 199"/>
                  <a:gd name="T6" fmla="*/ 340 w 340"/>
                  <a:gd name="T7" fmla="*/ 184 h 199"/>
                  <a:gd name="T8" fmla="*/ 333 w 340"/>
                  <a:gd name="T9" fmla="*/ 199 h 199"/>
                </a:gdLst>
                <a:ahLst/>
                <a:cxnLst>
                  <a:cxn ang="0">
                    <a:pos x="T0" y="T1"/>
                  </a:cxn>
                  <a:cxn ang="0">
                    <a:pos x="T2" y="T3"/>
                  </a:cxn>
                  <a:cxn ang="0">
                    <a:pos x="T4" y="T5"/>
                  </a:cxn>
                  <a:cxn ang="0">
                    <a:pos x="T6" y="T7"/>
                  </a:cxn>
                  <a:cxn ang="0">
                    <a:pos x="T8" y="T9"/>
                  </a:cxn>
                </a:cxnLst>
                <a:rect l="0" t="0" r="r" b="b"/>
                <a:pathLst>
                  <a:path w="340" h="199">
                    <a:moveTo>
                      <a:pt x="333" y="199"/>
                    </a:moveTo>
                    <a:lnTo>
                      <a:pt x="0" y="14"/>
                    </a:lnTo>
                    <a:lnTo>
                      <a:pt x="7" y="0"/>
                    </a:lnTo>
                    <a:lnTo>
                      <a:pt x="340" y="184"/>
                    </a:lnTo>
                    <a:lnTo>
                      <a:pt x="333" y="199"/>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31"/>
              <p:cNvSpPr>
                <a:spLocks/>
              </p:cNvSpPr>
              <p:nvPr/>
            </p:nvSpPr>
            <p:spPr bwMode="auto">
              <a:xfrm>
                <a:off x="5419740" y="2996263"/>
                <a:ext cx="76200" cy="322263"/>
              </a:xfrm>
              <a:custGeom>
                <a:avLst/>
                <a:gdLst>
                  <a:gd name="T0" fmla="*/ 32 w 48"/>
                  <a:gd name="T1" fmla="*/ 203 h 203"/>
                  <a:gd name="T2" fmla="*/ 0 w 48"/>
                  <a:gd name="T3" fmla="*/ 2 h 203"/>
                  <a:gd name="T4" fmla="*/ 16 w 48"/>
                  <a:gd name="T5" fmla="*/ 0 h 203"/>
                  <a:gd name="T6" fmla="*/ 48 w 48"/>
                  <a:gd name="T7" fmla="*/ 201 h 203"/>
                  <a:gd name="T8" fmla="*/ 32 w 48"/>
                  <a:gd name="T9" fmla="*/ 203 h 203"/>
                </a:gdLst>
                <a:ahLst/>
                <a:cxnLst>
                  <a:cxn ang="0">
                    <a:pos x="T0" y="T1"/>
                  </a:cxn>
                  <a:cxn ang="0">
                    <a:pos x="T2" y="T3"/>
                  </a:cxn>
                  <a:cxn ang="0">
                    <a:pos x="T4" y="T5"/>
                  </a:cxn>
                  <a:cxn ang="0">
                    <a:pos x="T6" y="T7"/>
                  </a:cxn>
                  <a:cxn ang="0">
                    <a:pos x="T8" y="T9"/>
                  </a:cxn>
                </a:cxnLst>
                <a:rect l="0" t="0" r="r" b="b"/>
                <a:pathLst>
                  <a:path w="48" h="203">
                    <a:moveTo>
                      <a:pt x="32" y="203"/>
                    </a:moveTo>
                    <a:lnTo>
                      <a:pt x="0" y="2"/>
                    </a:lnTo>
                    <a:lnTo>
                      <a:pt x="16" y="0"/>
                    </a:lnTo>
                    <a:lnTo>
                      <a:pt x="48" y="201"/>
                    </a:lnTo>
                    <a:lnTo>
                      <a:pt x="32" y="203"/>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32"/>
              <p:cNvSpPr>
                <a:spLocks/>
              </p:cNvSpPr>
              <p:nvPr/>
            </p:nvSpPr>
            <p:spPr bwMode="auto">
              <a:xfrm>
                <a:off x="4873640" y="3299476"/>
                <a:ext cx="611188" cy="317500"/>
              </a:xfrm>
              <a:custGeom>
                <a:avLst/>
                <a:gdLst>
                  <a:gd name="T0" fmla="*/ 7 w 385"/>
                  <a:gd name="T1" fmla="*/ 200 h 200"/>
                  <a:gd name="T2" fmla="*/ 0 w 385"/>
                  <a:gd name="T3" fmla="*/ 184 h 200"/>
                  <a:gd name="T4" fmla="*/ 378 w 385"/>
                  <a:gd name="T5" fmla="*/ 0 h 200"/>
                  <a:gd name="T6" fmla="*/ 385 w 385"/>
                  <a:gd name="T7" fmla="*/ 15 h 200"/>
                  <a:gd name="T8" fmla="*/ 7 w 385"/>
                  <a:gd name="T9" fmla="*/ 200 h 200"/>
                </a:gdLst>
                <a:ahLst/>
                <a:cxnLst>
                  <a:cxn ang="0">
                    <a:pos x="T0" y="T1"/>
                  </a:cxn>
                  <a:cxn ang="0">
                    <a:pos x="T2" y="T3"/>
                  </a:cxn>
                  <a:cxn ang="0">
                    <a:pos x="T4" y="T5"/>
                  </a:cxn>
                  <a:cxn ang="0">
                    <a:pos x="T6" y="T7"/>
                  </a:cxn>
                  <a:cxn ang="0">
                    <a:pos x="T8" y="T9"/>
                  </a:cxn>
                </a:cxnLst>
                <a:rect l="0" t="0" r="r" b="b"/>
                <a:pathLst>
                  <a:path w="385" h="200">
                    <a:moveTo>
                      <a:pt x="7" y="200"/>
                    </a:moveTo>
                    <a:lnTo>
                      <a:pt x="0" y="184"/>
                    </a:lnTo>
                    <a:lnTo>
                      <a:pt x="378" y="0"/>
                    </a:lnTo>
                    <a:lnTo>
                      <a:pt x="385" y="15"/>
                    </a:lnTo>
                    <a:lnTo>
                      <a:pt x="7" y="200"/>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33"/>
              <p:cNvSpPr>
                <a:spLocks/>
              </p:cNvSpPr>
              <p:nvPr/>
            </p:nvSpPr>
            <p:spPr bwMode="auto">
              <a:xfrm>
                <a:off x="4878403" y="3596338"/>
                <a:ext cx="677863" cy="317500"/>
              </a:xfrm>
              <a:custGeom>
                <a:avLst/>
                <a:gdLst>
                  <a:gd name="T0" fmla="*/ 420 w 427"/>
                  <a:gd name="T1" fmla="*/ 200 h 200"/>
                  <a:gd name="T2" fmla="*/ 0 w 427"/>
                  <a:gd name="T3" fmla="*/ 14 h 200"/>
                  <a:gd name="T4" fmla="*/ 7 w 427"/>
                  <a:gd name="T5" fmla="*/ 0 h 200"/>
                  <a:gd name="T6" fmla="*/ 427 w 427"/>
                  <a:gd name="T7" fmla="*/ 186 h 200"/>
                  <a:gd name="T8" fmla="*/ 420 w 427"/>
                  <a:gd name="T9" fmla="*/ 200 h 200"/>
                </a:gdLst>
                <a:ahLst/>
                <a:cxnLst>
                  <a:cxn ang="0">
                    <a:pos x="T0" y="T1"/>
                  </a:cxn>
                  <a:cxn ang="0">
                    <a:pos x="T2" y="T3"/>
                  </a:cxn>
                  <a:cxn ang="0">
                    <a:pos x="T4" y="T5"/>
                  </a:cxn>
                  <a:cxn ang="0">
                    <a:pos x="T6" y="T7"/>
                  </a:cxn>
                  <a:cxn ang="0">
                    <a:pos x="T8" y="T9"/>
                  </a:cxn>
                </a:cxnLst>
                <a:rect l="0" t="0" r="r" b="b"/>
                <a:pathLst>
                  <a:path w="427" h="200">
                    <a:moveTo>
                      <a:pt x="420" y="200"/>
                    </a:moveTo>
                    <a:lnTo>
                      <a:pt x="0" y="14"/>
                    </a:lnTo>
                    <a:lnTo>
                      <a:pt x="7" y="0"/>
                    </a:lnTo>
                    <a:lnTo>
                      <a:pt x="427" y="186"/>
                    </a:lnTo>
                    <a:lnTo>
                      <a:pt x="420" y="200"/>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34"/>
              <p:cNvSpPr>
                <a:spLocks/>
              </p:cNvSpPr>
              <p:nvPr/>
            </p:nvSpPr>
            <p:spPr bwMode="auto">
              <a:xfrm>
                <a:off x="5562615" y="3809063"/>
                <a:ext cx="1447801" cy="119063"/>
              </a:xfrm>
              <a:custGeom>
                <a:avLst/>
                <a:gdLst>
                  <a:gd name="T0" fmla="*/ 2 w 912"/>
                  <a:gd name="T1" fmla="*/ 75 h 75"/>
                  <a:gd name="T2" fmla="*/ 0 w 912"/>
                  <a:gd name="T3" fmla="*/ 59 h 75"/>
                  <a:gd name="T4" fmla="*/ 911 w 912"/>
                  <a:gd name="T5" fmla="*/ 0 h 75"/>
                  <a:gd name="T6" fmla="*/ 912 w 912"/>
                  <a:gd name="T7" fmla="*/ 15 h 75"/>
                  <a:gd name="T8" fmla="*/ 2 w 912"/>
                  <a:gd name="T9" fmla="*/ 75 h 75"/>
                </a:gdLst>
                <a:ahLst/>
                <a:cxnLst>
                  <a:cxn ang="0">
                    <a:pos x="T0" y="T1"/>
                  </a:cxn>
                  <a:cxn ang="0">
                    <a:pos x="T2" y="T3"/>
                  </a:cxn>
                  <a:cxn ang="0">
                    <a:pos x="T4" y="T5"/>
                  </a:cxn>
                  <a:cxn ang="0">
                    <a:pos x="T6" y="T7"/>
                  </a:cxn>
                  <a:cxn ang="0">
                    <a:pos x="T8" y="T9"/>
                  </a:cxn>
                </a:cxnLst>
                <a:rect l="0" t="0" r="r" b="b"/>
                <a:pathLst>
                  <a:path w="912" h="75">
                    <a:moveTo>
                      <a:pt x="2" y="75"/>
                    </a:moveTo>
                    <a:lnTo>
                      <a:pt x="0" y="59"/>
                    </a:lnTo>
                    <a:lnTo>
                      <a:pt x="911" y="0"/>
                    </a:lnTo>
                    <a:lnTo>
                      <a:pt x="912" y="15"/>
                    </a:lnTo>
                    <a:lnTo>
                      <a:pt x="2" y="75"/>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35"/>
              <p:cNvSpPr>
                <a:spLocks/>
              </p:cNvSpPr>
              <p:nvPr/>
            </p:nvSpPr>
            <p:spPr bwMode="auto">
              <a:xfrm>
                <a:off x="6707203" y="3212163"/>
                <a:ext cx="596900" cy="287338"/>
              </a:xfrm>
              <a:custGeom>
                <a:avLst/>
                <a:gdLst>
                  <a:gd name="T0" fmla="*/ 7 w 376"/>
                  <a:gd name="T1" fmla="*/ 181 h 181"/>
                  <a:gd name="T2" fmla="*/ 0 w 376"/>
                  <a:gd name="T3" fmla="*/ 165 h 181"/>
                  <a:gd name="T4" fmla="*/ 370 w 376"/>
                  <a:gd name="T5" fmla="*/ 0 h 181"/>
                  <a:gd name="T6" fmla="*/ 376 w 376"/>
                  <a:gd name="T7" fmla="*/ 16 h 181"/>
                  <a:gd name="T8" fmla="*/ 7 w 376"/>
                  <a:gd name="T9" fmla="*/ 181 h 181"/>
                </a:gdLst>
                <a:ahLst/>
                <a:cxnLst>
                  <a:cxn ang="0">
                    <a:pos x="T0" y="T1"/>
                  </a:cxn>
                  <a:cxn ang="0">
                    <a:pos x="T2" y="T3"/>
                  </a:cxn>
                  <a:cxn ang="0">
                    <a:pos x="T4" y="T5"/>
                  </a:cxn>
                  <a:cxn ang="0">
                    <a:pos x="T6" y="T7"/>
                  </a:cxn>
                  <a:cxn ang="0">
                    <a:pos x="T8" y="T9"/>
                  </a:cxn>
                </a:cxnLst>
                <a:rect l="0" t="0" r="r" b="b"/>
                <a:pathLst>
                  <a:path w="376" h="181">
                    <a:moveTo>
                      <a:pt x="7" y="181"/>
                    </a:moveTo>
                    <a:lnTo>
                      <a:pt x="0" y="165"/>
                    </a:lnTo>
                    <a:lnTo>
                      <a:pt x="370" y="0"/>
                    </a:lnTo>
                    <a:lnTo>
                      <a:pt x="376" y="16"/>
                    </a:lnTo>
                    <a:lnTo>
                      <a:pt x="7" y="181"/>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36"/>
              <p:cNvSpPr>
                <a:spLocks/>
              </p:cNvSpPr>
              <p:nvPr/>
            </p:nvSpPr>
            <p:spPr bwMode="auto">
              <a:xfrm>
                <a:off x="6350016" y="3474101"/>
                <a:ext cx="366713" cy="122238"/>
              </a:xfrm>
              <a:custGeom>
                <a:avLst/>
                <a:gdLst>
                  <a:gd name="T0" fmla="*/ 4 w 231"/>
                  <a:gd name="T1" fmla="*/ 77 h 77"/>
                  <a:gd name="T2" fmla="*/ 0 w 231"/>
                  <a:gd name="T3" fmla="*/ 62 h 77"/>
                  <a:gd name="T4" fmla="*/ 226 w 231"/>
                  <a:gd name="T5" fmla="*/ 0 h 77"/>
                  <a:gd name="T6" fmla="*/ 231 w 231"/>
                  <a:gd name="T7" fmla="*/ 16 h 77"/>
                  <a:gd name="T8" fmla="*/ 4 w 231"/>
                  <a:gd name="T9" fmla="*/ 77 h 77"/>
                </a:gdLst>
                <a:ahLst/>
                <a:cxnLst>
                  <a:cxn ang="0">
                    <a:pos x="T0" y="T1"/>
                  </a:cxn>
                  <a:cxn ang="0">
                    <a:pos x="T2" y="T3"/>
                  </a:cxn>
                  <a:cxn ang="0">
                    <a:pos x="T4" y="T5"/>
                  </a:cxn>
                  <a:cxn ang="0">
                    <a:pos x="T6" y="T7"/>
                  </a:cxn>
                  <a:cxn ang="0">
                    <a:pos x="T8" y="T9"/>
                  </a:cxn>
                </a:cxnLst>
                <a:rect l="0" t="0" r="r" b="b"/>
                <a:pathLst>
                  <a:path w="231" h="77">
                    <a:moveTo>
                      <a:pt x="4" y="77"/>
                    </a:moveTo>
                    <a:lnTo>
                      <a:pt x="0" y="62"/>
                    </a:lnTo>
                    <a:lnTo>
                      <a:pt x="226" y="0"/>
                    </a:lnTo>
                    <a:lnTo>
                      <a:pt x="231" y="16"/>
                    </a:lnTo>
                    <a:lnTo>
                      <a:pt x="4" y="77"/>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37"/>
              <p:cNvSpPr>
                <a:spLocks/>
              </p:cNvSpPr>
              <p:nvPr/>
            </p:nvSpPr>
            <p:spPr bwMode="auto">
              <a:xfrm>
                <a:off x="7251716" y="2454926"/>
                <a:ext cx="60325" cy="771525"/>
              </a:xfrm>
              <a:custGeom>
                <a:avLst/>
                <a:gdLst>
                  <a:gd name="T0" fmla="*/ 21 w 38"/>
                  <a:gd name="T1" fmla="*/ 486 h 486"/>
                  <a:gd name="T2" fmla="*/ 0 w 38"/>
                  <a:gd name="T3" fmla="*/ 1 h 486"/>
                  <a:gd name="T4" fmla="*/ 16 w 38"/>
                  <a:gd name="T5" fmla="*/ 0 h 486"/>
                  <a:gd name="T6" fmla="*/ 38 w 38"/>
                  <a:gd name="T7" fmla="*/ 484 h 486"/>
                  <a:gd name="T8" fmla="*/ 21 w 38"/>
                  <a:gd name="T9" fmla="*/ 486 h 486"/>
                </a:gdLst>
                <a:ahLst/>
                <a:cxnLst>
                  <a:cxn ang="0">
                    <a:pos x="T0" y="T1"/>
                  </a:cxn>
                  <a:cxn ang="0">
                    <a:pos x="T2" y="T3"/>
                  </a:cxn>
                  <a:cxn ang="0">
                    <a:pos x="T4" y="T5"/>
                  </a:cxn>
                  <a:cxn ang="0">
                    <a:pos x="T6" y="T7"/>
                  </a:cxn>
                  <a:cxn ang="0">
                    <a:pos x="T8" y="T9"/>
                  </a:cxn>
                </a:cxnLst>
                <a:rect l="0" t="0" r="r" b="b"/>
                <a:pathLst>
                  <a:path w="38" h="486">
                    <a:moveTo>
                      <a:pt x="21" y="486"/>
                    </a:moveTo>
                    <a:lnTo>
                      <a:pt x="0" y="1"/>
                    </a:lnTo>
                    <a:lnTo>
                      <a:pt x="16" y="0"/>
                    </a:lnTo>
                    <a:lnTo>
                      <a:pt x="38" y="484"/>
                    </a:lnTo>
                    <a:lnTo>
                      <a:pt x="21" y="486"/>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38"/>
              <p:cNvSpPr>
                <a:spLocks/>
              </p:cNvSpPr>
              <p:nvPr/>
            </p:nvSpPr>
            <p:spPr bwMode="auto">
              <a:xfrm>
                <a:off x="6837378" y="1972326"/>
                <a:ext cx="436563" cy="495300"/>
              </a:xfrm>
              <a:custGeom>
                <a:avLst/>
                <a:gdLst>
                  <a:gd name="T0" fmla="*/ 263 w 275"/>
                  <a:gd name="T1" fmla="*/ 312 h 312"/>
                  <a:gd name="T2" fmla="*/ 0 w 275"/>
                  <a:gd name="T3" fmla="*/ 11 h 312"/>
                  <a:gd name="T4" fmla="*/ 13 w 275"/>
                  <a:gd name="T5" fmla="*/ 0 h 312"/>
                  <a:gd name="T6" fmla="*/ 275 w 275"/>
                  <a:gd name="T7" fmla="*/ 301 h 312"/>
                  <a:gd name="T8" fmla="*/ 263 w 275"/>
                  <a:gd name="T9" fmla="*/ 312 h 312"/>
                </a:gdLst>
                <a:ahLst/>
                <a:cxnLst>
                  <a:cxn ang="0">
                    <a:pos x="T0" y="T1"/>
                  </a:cxn>
                  <a:cxn ang="0">
                    <a:pos x="T2" y="T3"/>
                  </a:cxn>
                  <a:cxn ang="0">
                    <a:pos x="T4" y="T5"/>
                  </a:cxn>
                  <a:cxn ang="0">
                    <a:pos x="T6" y="T7"/>
                  </a:cxn>
                  <a:cxn ang="0">
                    <a:pos x="T8" y="T9"/>
                  </a:cxn>
                </a:cxnLst>
                <a:rect l="0" t="0" r="r" b="b"/>
                <a:pathLst>
                  <a:path w="275" h="312">
                    <a:moveTo>
                      <a:pt x="263" y="312"/>
                    </a:moveTo>
                    <a:lnTo>
                      <a:pt x="0" y="11"/>
                    </a:lnTo>
                    <a:lnTo>
                      <a:pt x="13" y="0"/>
                    </a:lnTo>
                    <a:lnTo>
                      <a:pt x="275" y="301"/>
                    </a:lnTo>
                    <a:lnTo>
                      <a:pt x="263" y="312"/>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39"/>
              <p:cNvSpPr>
                <a:spLocks/>
              </p:cNvSpPr>
              <p:nvPr/>
            </p:nvSpPr>
            <p:spPr bwMode="auto">
              <a:xfrm>
                <a:off x="6919928" y="2453338"/>
                <a:ext cx="347663" cy="271463"/>
              </a:xfrm>
              <a:custGeom>
                <a:avLst/>
                <a:gdLst>
                  <a:gd name="T0" fmla="*/ 11 w 219"/>
                  <a:gd name="T1" fmla="*/ 171 h 171"/>
                  <a:gd name="T2" fmla="*/ 0 w 219"/>
                  <a:gd name="T3" fmla="*/ 157 h 171"/>
                  <a:gd name="T4" fmla="*/ 209 w 219"/>
                  <a:gd name="T5" fmla="*/ 0 h 171"/>
                  <a:gd name="T6" fmla="*/ 219 w 219"/>
                  <a:gd name="T7" fmla="*/ 12 h 171"/>
                  <a:gd name="T8" fmla="*/ 11 w 219"/>
                  <a:gd name="T9" fmla="*/ 171 h 171"/>
                </a:gdLst>
                <a:ahLst/>
                <a:cxnLst>
                  <a:cxn ang="0">
                    <a:pos x="T0" y="T1"/>
                  </a:cxn>
                  <a:cxn ang="0">
                    <a:pos x="T2" y="T3"/>
                  </a:cxn>
                  <a:cxn ang="0">
                    <a:pos x="T4" y="T5"/>
                  </a:cxn>
                  <a:cxn ang="0">
                    <a:pos x="T6" y="T7"/>
                  </a:cxn>
                  <a:cxn ang="0">
                    <a:pos x="T8" y="T9"/>
                  </a:cxn>
                </a:cxnLst>
                <a:rect l="0" t="0" r="r" b="b"/>
                <a:pathLst>
                  <a:path w="219" h="171">
                    <a:moveTo>
                      <a:pt x="11" y="171"/>
                    </a:moveTo>
                    <a:lnTo>
                      <a:pt x="0" y="157"/>
                    </a:lnTo>
                    <a:lnTo>
                      <a:pt x="209" y="0"/>
                    </a:lnTo>
                    <a:lnTo>
                      <a:pt x="219" y="12"/>
                    </a:lnTo>
                    <a:lnTo>
                      <a:pt x="11" y="171"/>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340"/>
              <p:cNvSpPr>
                <a:spLocks/>
              </p:cNvSpPr>
              <p:nvPr/>
            </p:nvSpPr>
            <p:spPr bwMode="auto">
              <a:xfrm>
                <a:off x="6569091" y="2705751"/>
                <a:ext cx="371475" cy="320675"/>
              </a:xfrm>
              <a:custGeom>
                <a:avLst/>
                <a:gdLst>
                  <a:gd name="T0" fmla="*/ 10 w 234"/>
                  <a:gd name="T1" fmla="*/ 202 h 202"/>
                  <a:gd name="T2" fmla="*/ 0 w 234"/>
                  <a:gd name="T3" fmla="*/ 190 h 202"/>
                  <a:gd name="T4" fmla="*/ 224 w 234"/>
                  <a:gd name="T5" fmla="*/ 0 h 202"/>
                  <a:gd name="T6" fmla="*/ 234 w 234"/>
                  <a:gd name="T7" fmla="*/ 12 h 202"/>
                  <a:gd name="T8" fmla="*/ 10 w 234"/>
                  <a:gd name="T9" fmla="*/ 202 h 202"/>
                </a:gdLst>
                <a:ahLst/>
                <a:cxnLst>
                  <a:cxn ang="0">
                    <a:pos x="T0" y="T1"/>
                  </a:cxn>
                  <a:cxn ang="0">
                    <a:pos x="T2" y="T3"/>
                  </a:cxn>
                  <a:cxn ang="0">
                    <a:pos x="T4" y="T5"/>
                  </a:cxn>
                  <a:cxn ang="0">
                    <a:pos x="T6" y="T7"/>
                  </a:cxn>
                  <a:cxn ang="0">
                    <a:pos x="T8" y="T9"/>
                  </a:cxn>
                </a:cxnLst>
                <a:rect l="0" t="0" r="r" b="b"/>
                <a:pathLst>
                  <a:path w="234" h="202">
                    <a:moveTo>
                      <a:pt x="10" y="202"/>
                    </a:moveTo>
                    <a:lnTo>
                      <a:pt x="0" y="190"/>
                    </a:lnTo>
                    <a:lnTo>
                      <a:pt x="224" y="0"/>
                    </a:lnTo>
                    <a:lnTo>
                      <a:pt x="234" y="12"/>
                    </a:lnTo>
                    <a:lnTo>
                      <a:pt x="10" y="202"/>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341"/>
              <p:cNvSpPr>
                <a:spLocks/>
              </p:cNvSpPr>
              <p:nvPr/>
            </p:nvSpPr>
            <p:spPr bwMode="auto">
              <a:xfrm>
                <a:off x="5991240" y="2923238"/>
                <a:ext cx="592138" cy="103188"/>
              </a:xfrm>
              <a:custGeom>
                <a:avLst/>
                <a:gdLst>
                  <a:gd name="T0" fmla="*/ 370 w 373"/>
                  <a:gd name="T1" fmla="*/ 65 h 65"/>
                  <a:gd name="T2" fmla="*/ 0 w 373"/>
                  <a:gd name="T3" fmla="*/ 16 h 65"/>
                  <a:gd name="T4" fmla="*/ 3 w 373"/>
                  <a:gd name="T5" fmla="*/ 0 h 65"/>
                  <a:gd name="T6" fmla="*/ 373 w 373"/>
                  <a:gd name="T7" fmla="*/ 48 h 65"/>
                  <a:gd name="T8" fmla="*/ 370 w 373"/>
                  <a:gd name="T9" fmla="*/ 65 h 65"/>
                </a:gdLst>
                <a:ahLst/>
                <a:cxnLst>
                  <a:cxn ang="0">
                    <a:pos x="T0" y="T1"/>
                  </a:cxn>
                  <a:cxn ang="0">
                    <a:pos x="T2" y="T3"/>
                  </a:cxn>
                  <a:cxn ang="0">
                    <a:pos x="T4" y="T5"/>
                  </a:cxn>
                  <a:cxn ang="0">
                    <a:pos x="T6" y="T7"/>
                  </a:cxn>
                  <a:cxn ang="0">
                    <a:pos x="T8" y="T9"/>
                  </a:cxn>
                </a:cxnLst>
                <a:rect l="0" t="0" r="r" b="b"/>
                <a:pathLst>
                  <a:path w="373" h="65">
                    <a:moveTo>
                      <a:pt x="370" y="65"/>
                    </a:moveTo>
                    <a:lnTo>
                      <a:pt x="0" y="16"/>
                    </a:lnTo>
                    <a:lnTo>
                      <a:pt x="3" y="0"/>
                    </a:lnTo>
                    <a:lnTo>
                      <a:pt x="373" y="48"/>
                    </a:lnTo>
                    <a:lnTo>
                      <a:pt x="370" y="65"/>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42"/>
              <p:cNvSpPr>
                <a:spLocks/>
              </p:cNvSpPr>
              <p:nvPr/>
            </p:nvSpPr>
            <p:spPr bwMode="auto">
              <a:xfrm>
                <a:off x="5430853" y="2929588"/>
                <a:ext cx="560388" cy="79375"/>
              </a:xfrm>
              <a:custGeom>
                <a:avLst/>
                <a:gdLst>
                  <a:gd name="T0" fmla="*/ 2 w 353"/>
                  <a:gd name="T1" fmla="*/ 50 h 50"/>
                  <a:gd name="T2" fmla="*/ 0 w 353"/>
                  <a:gd name="T3" fmla="*/ 35 h 50"/>
                  <a:gd name="T4" fmla="*/ 351 w 353"/>
                  <a:gd name="T5" fmla="*/ 0 h 50"/>
                  <a:gd name="T6" fmla="*/ 353 w 353"/>
                  <a:gd name="T7" fmla="*/ 17 h 50"/>
                  <a:gd name="T8" fmla="*/ 2 w 353"/>
                  <a:gd name="T9" fmla="*/ 50 h 50"/>
                </a:gdLst>
                <a:ahLst/>
                <a:cxnLst>
                  <a:cxn ang="0">
                    <a:pos x="T0" y="T1"/>
                  </a:cxn>
                  <a:cxn ang="0">
                    <a:pos x="T2" y="T3"/>
                  </a:cxn>
                  <a:cxn ang="0">
                    <a:pos x="T4" y="T5"/>
                  </a:cxn>
                  <a:cxn ang="0">
                    <a:pos x="T6" y="T7"/>
                  </a:cxn>
                  <a:cxn ang="0">
                    <a:pos x="T8" y="T9"/>
                  </a:cxn>
                </a:cxnLst>
                <a:rect l="0" t="0" r="r" b="b"/>
                <a:pathLst>
                  <a:path w="353" h="50">
                    <a:moveTo>
                      <a:pt x="2" y="50"/>
                    </a:moveTo>
                    <a:lnTo>
                      <a:pt x="0" y="35"/>
                    </a:lnTo>
                    <a:lnTo>
                      <a:pt x="351" y="0"/>
                    </a:lnTo>
                    <a:lnTo>
                      <a:pt x="353" y="17"/>
                    </a:lnTo>
                    <a:lnTo>
                      <a:pt x="2" y="50"/>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43"/>
              <p:cNvSpPr>
                <a:spLocks/>
              </p:cNvSpPr>
              <p:nvPr/>
            </p:nvSpPr>
            <p:spPr bwMode="auto">
              <a:xfrm>
                <a:off x="4705365" y="2769251"/>
                <a:ext cx="731838" cy="246063"/>
              </a:xfrm>
              <a:custGeom>
                <a:avLst/>
                <a:gdLst>
                  <a:gd name="T0" fmla="*/ 455 w 461"/>
                  <a:gd name="T1" fmla="*/ 155 h 155"/>
                  <a:gd name="T2" fmla="*/ 0 w 461"/>
                  <a:gd name="T3" fmla="*/ 16 h 155"/>
                  <a:gd name="T4" fmla="*/ 5 w 461"/>
                  <a:gd name="T5" fmla="*/ 0 h 155"/>
                  <a:gd name="T6" fmla="*/ 461 w 461"/>
                  <a:gd name="T7" fmla="*/ 140 h 155"/>
                  <a:gd name="T8" fmla="*/ 455 w 461"/>
                  <a:gd name="T9" fmla="*/ 155 h 155"/>
                </a:gdLst>
                <a:ahLst/>
                <a:cxnLst>
                  <a:cxn ang="0">
                    <a:pos x="T0" y="T1"/>
                  </a:cxn>
                  <a:cxn ang="0">
                    <a:pos x="T2" y="T3"/>
                  </a:cxn>
                  <a:cxn ang="0">
                    <a:pos x="T4" y="T5"/>
                  </a:cxn>
                  <a:cxn ang="0">
                    <a:pos x="T6" y="T7"/>
                  </a:cxn>
                  <a:cxn ang="0">
                    <a:pos x="T8" y="T9"/>
                  </a:cxn>
                </a:cxnLst>
                <a:rect l="0" t="0" r="r" b="b"/>
                <a:pathLst>
                  <a:path w="461" h="155">
                    <a:moveTo>
                      <a:pt x="455" y="155"/>
                    </a:moveTo>
                    <a:lnTo>
                      <a:pt x="0" y="16"/>
                    </a:lnTo>
                    <a:lnTo>
                      <a:pt x="5" y="0"/>
                    </a:lnTo>
                    <a:lnTo>
                      <a:pt x="461" y="140"/>
                    </a:lnTo>
                    <a:lnTo>
                      <a:pt x="455" y="155"/>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44"/>
              <p:cNvSpPr>
                <a:spLocks/>
              </p:cNvSpPr>
              <p:nvPr/>
            </p:nvSpPr>
            <p:spPr bwMode="auto">
              <a:xfrm>
                <a:off x="5081603" y="2996263"/>
                <a:ext cx="346075" cy="112713"/>
              </a:xfrm>
              <a:custGeom>
                <a:avLst/>
                <a:gdLst>
                  <a:gd name="T0" fmla="*/ 5 w 218"/>
                  <a:gd name="T1" fmla="*/ 71 h 71"/>
                  <a:gd name="T2" fmla="*/ 0 w 218"/>
                  <a:gd name="T3" fmla="*/ 54 h 71"/>
                  <a:gd name="T4" fmla="*/ 215 w 218"/>
                  <a:gd name="T5" fmla="*/ 0 h 71"/>
                  <a:gd name="T6" fmla="*/ 218 w 218"/>
                  <a:gd name="T7" fmla="*/ 15 h 71"/>
                  <a:gd name="T8" fmla="*/ 5 w 218"/>
                  <a:gd name="T9" fmla="*/ 71 h 71"/>
                </a:gdLst>
                <a:ahLst/>
                <a:cxnLst>
                  <a:cxn ang="0">
                    <a:pos x="T0" y="T1"/>
                  </a:cxn>
                  <a:cxn ang="0">
                    <a:pos x="T2" y="T3"/>
                  </a:cxn>
                  <a:cxn ang="0">
                    <a:pos x="T4" y="T5"/>
                  </a:cxn>
                  <a:cxn ang="0">
                    <a:pos x="T6" y="T7"/>
                  </a:cxn>
                  <a:cxn ang="0">
                    <a:pos x="T8" y="T9"/>
                  </a:cxn>
                </a:cxnLst>
                <a:rect l="0" t="0" r="r" b="b"/>
                <a:pathLst>
                  <a:path w="218" h="71">
                    <a:moveTo>
                      <a:pt x="5" y="71"/>
                    </a:moveTo>
                    <a:lnTo>
                      <a:pt x="0" y="54"/>
                    </a:lnTo>
                    <a:lnTo>
                      <a:pt x="215" y="0"/>
                    </a:lnTo>
                    <a:lnTo>
                      <a:pt x="218" y="15"/>
                    </a:lnTo>
                    <a:lnTo>
                      <a:pt x="5" y="71"/>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45"/>
              <p:cNvSpPr>
                <a:spLocks/>
              </p:cNvSpPr>
              <p:nvPr/>
            </p:nvSpPr>
            <p:spPr bwMode="auto">
              <a:xfrm>
                <a:off x="5476890" y="3002613"/>
                <a:ext cx="1100138" cy="309563"/>
              </a:xfrm>
              <a:custGeom>
                <a:avLst/>
                <a:gdLst>
                  <a:gd name="T0" fmla="*/ 0 w 496"/>
                  <a:gd name="T1" fmla="*/ 140 h 140"/>
                  <a:gd name="T2" fmla="*/ 0 w 496"/>
                  <a:gd name="T3" fmla="*/ 140 h 140"/>
                  <a:gd name="T4" fmla="*/ 1 w 496"/>
                  <a:gd name="T5" fmla="*/ 135 h 140"/>
                  <a:gd name="T6" fmla="*/ 1 w 496"/>
                  <a:gd name="T7" fmla="*/ 129 h 140"/>
                  <a:gd name="T8" fmla="*/ 493 w 496"/>
                  <a:gd name="T9" fmla="*/ 0 h 140"/>
                  <a:gd name="T10" fmla="*/ 496 w 496"/>
                  <a:gd name="T11" fmla="*/ 11 h 140"/>
                  <a:gd name="T12" fmla="*/ 0 w 496"/>
                  <a:gd name="T13" fmla="*/ 140 h 140"/>
                </a:gdLst>
                <a:ahLst/>
                <a:cxnLst>
                  <a:cxn ang="0">
                    <a:pos x="T0" y="T1"/>
                  </a:cxn>
                  <a:cxn ang="0">
                    <a:pos x="T2" y="T3"/>
                  </a:cxn>
                  <a:cxn ang="0">
                    <a:pos x="T4" y="T5"/>
                  </a:cxn>
                  <a:cxn ang="0">
                    <a:pos x="T6" y="T7"/>
                  </a:cxn>
                  <a:cxn ang="0">
                    <a:pos x="T8" y="T9"/>
                  </a:cxn>
                  <a:cxn ang="0">
                    <a:pos x="T10" y="T11"/>
                  </a:cxn>
                  <a:cxn ang="0">
                    <a:pos x="T12" y="T13"/>
                  </a:cxn>
                </a:cxnLst>
                <a:rect l="0" t="0" r="r" b="b"/>
                <a:pathLst>
                  <a:path w="496" h="140">
                    <a:moveTo>
                      <a:pt x="0" y="140"/>
                    </a:moveTo>
                    <a:cubicBezTo>
                      <a:pt x="0" y="140"/>
                      <a:pt x="0" y="140"/>
                      <a:pt x="0" y="140"/>
                    </a:cubicBezTo>
                    <a:cubicBezTo>
                      <a:pt x="1" y="135"/>
                      <a:pt x="1" y="135"/>
                      <a:pt x="1" y="135"/>
                    </a:cubicBezTo>
                    <a:cubicBezTo>
                      <a:pt x="1" y="129"/>
                      <a:pt x="1" y="129"/>
                      <a:pt x="1" y="129"/>
                    </a:cubicBezTo>
                    <a:cubicBezTo>
                      <a:pt x="15" y="127"/>
                      <a:pt x="361" y="35"/>
                      <a:pt x="493" y="0"/>
                    </a:cubicBezTo>
                    <a:cubicBezTo>
                      <a:pt x="496" y="11"/>
                      <a:pt x="496" y="11"/>
                      <a:pt x="496" y="11"/>
                    </a:cubicBezTo>
                    <a:cubicBezTo>
                      <a:pt x="44" y="132"/>
                      <a:pt x="5" y="140"/>
                      <a:pt x="0" y="140"/>
                    </a:cubicBez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46"/>
              <p:cNvSpPr>
                <a:spLocks/>
              </p:cNvSpPr>
              <p:nvPr/>
            </p:nvSpPr>
            <p:spPr bwMode="auto">
              <a:xfrm>
                <a:off x="5476890" y="2935938"/>
                <a:ext cx="522288" cy="379413"/>
              </a:xfrm>
              <a:custGeom>
                <a:avLst/>
                <a:gdLst>
                  <a:gd name="T0" fmla="*/ 8 w 329"/>
                  <a:gd name="T1" fmla="*/ 239 h 239"/>
                  <a:gd name="T2" fmla="*/ 0 w 329"/>
                  <a:gd name="T3" fmla="*/ 225 h 239"/>
                  <a:gd name="T4" fmla="*/ 321 w 329"/>
                  <a:gd name="T5" fmla="*/ 0 h 239"/>
                  <a:gd name="T6" fmla="*/ 329 w 329"/>
                  <a:gd name="T7" fmla="*/ 14 h 239"/>
                  <a:gd name="T8" fmla="*/ 8 w 329"/>
                  <a:gd name="T9" fmla="*/ 239 h 239"/>
                </a:gdLst>
                <a:ahLst/>
                <a:cxnLst>
                  <a:cxn ang="0">
                    <a:pos x="T0" y="T1"/>
                  </a:cxn>
                  <a:cxn ang="0">
                    <a:pos x="T2" y="T3"/>
                  </a:cxn>
                  <a:cxn ang="0">
                    <a:pos x="T4" y="T5"/>
                  </a:cxn>
                  <a:cxn ang="0">
                    <a:pos x="T6" y="T7"/>
                  </a:cxn>
                  <a:cxn ang="0">
                    <a:pos x="T8" y="T9"/>
                  </a:cxn>
                </a:cxnLst>
                <a:rect l="0" t="0" r="r" b="b"/>
                <a:pathLst>
                  <a:path w="329" h="239">
                    <a:moveTo>
                      <a:pt x="8" y="239"/>
                    </a:moveTo>
                    <a:lnTo>
                      <a:pt x="0" y="225"/>
                    </a:lnTo>
                    <a:lnTo>
                      <a:pt x="321" y="0"/>
                    </a:lnTo>
                    <a:lnTo>
                      <a:pt x="329" y="14"/>
                    </a:lnTo>
                    <a:lnTo>
                      <a:pt x="8" y="239"/>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47"/>
              <p:cNvSpPr>
                <a:spLocks/>
              </p:cNvSpPr>
              <p:nvPr/>
            </p:nvSpPr>
            <p:spPr bwMode="auto">
              <a:xfrm>
                <a:off x="6003940" y="2705751"/>
                <a:ext cx="925513" cy="230188"/>
              </a:xfrm>
              <a:custGeom>
                <a:avLst/>
                <a:gdLst>
                  <a:gd name="T0" fmla="*/ 3 w 583"/>
                  <a:gd name="T1" fmla="*/ 145 h 145"/>
                  <a:gd name="T2" fmla="*/ 0 w 583"/>
                  <a:gd name="T3" fmla="*/ 128 h 145"/>
                  <a:gd name="T4" fmla="*/ 578 w 583"/>
                  <a:gd name="T5" fmla="*/ 0 h 145"/>
                  <a:gd name="T6" fmla="*/ 583 w 583"/>
                  <a:gd name="T7" fmla="*/ 15 h 145"/>
                  <a:gd name="T8" fmla="*/ 3 w 583"/>
                  <a:gd name="T9" fmla="*/ 145 h 145"/>
                </a:gdLst>
                <a:ahLst/>
                <a:cxnLst>
                  <a:cxn ang="0">
                    <a:pos x="T0" y="T1"/>
                  </a:cxn>
                  <a:cxn ang="0">
                    <a:pos x="T2" y="T3"/>
                  </a:cxn>
                  <a:cxn ang="0">
                    <a:pos x="T4" y="T5"/>
                  </a:cxn>
                  <a:cxn ang="0">
                    <a:pos x="T6" y="T7"/>
                  </a:cxn>
                  <a:cxn ang="0">
                    <a:pos x="T8" y="T9"/>
                  </a:cxn>
                </a:cxnLst>
                <a:rect l="0" t="0" r="r" b="b"/>
                <a:pathLst>
                  <a:path w="583" h="145">
                    <a:moveTo>
                      <a:pt x="3" y="145"/>
                    </a:moveTo>
                    <a:lnTo>
                      <a:pt x="0" y="128"/>
                    </a:lnTo>
                    <a:lnTo>
                      <a:pt x="578" y="0"/>
                    </a:lnTo>
                    <a:lnTo>
                      <a:pt x="583" y="15"/>
                    </a:lnTo>
                    <a:lnTo>
                      <a:pt x="3" y="145"/>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348"/>
              <p:cNvSpPr>
                <a:spLocks/>
              </p:cNvSpPr>
              <p:nvPr/>
            </p:nvSpPr>
            <p:spPr bwMode="auto">
              <a:xfrm>
                <a:off x="6567503" y="3018488"/>
                <a:ext cx="161925" cy="465138"/>
              </a:xfrm>
              <a:custGeom>
                <a:avLst/>
                <a:gdLst>
                  <a:gd name="T0" fmla="*/ 85 w 102"/>
                  <a:gd name="T1" fmla="*/ 293 h 293"/>
                  <a:gd name="T2" fmla="*/ 0 w 102"/>
                  <a:gd name="T3" fmla="*/ 4 h 293"/>
                  <a:gd name="T4" fmla="*/ 17 w 102"/>
                  <a:gd name="T5" fmla="*/ 0 h 293"/>
                  <a:gd name="T6" fmla="*/ 102 w 102"/>
                  <a:gd name="T7" fmla="*/ 289 h 293"/>
                  <a:gd name="T8" fmla="*/ 85 w 102"/>
                  <a:gd name="T9" fmla="*/ 293 h 293"/>
                </a:gdLst>
                <a:ahLst/>
                <a:cxnLst>
                  <a:cxn ang="0">
                    <a:pos x="T0" y="T1"/>
                  </a:cxn>
                  <a:cxn ang="0">
                    <a:pos x="T2" y="T3"/>
                  </a:cxn>
                  <a:cxn ang="0">
                    <a:pos x="T4" y="T5"/>
                  </a:cxn>
                  <a:cxn ang="0">
                    <a:pos x="T6" y="T7"/>
                  </a:cxn>
                  <a:cxn ang="0">
                    <a:pos x="T8" y="T9"/>
                  </a:cxn>
                </a:cxnLst>
                <a:rect l="0" t="0" r="r" b="b"/>
                <a:pathLst>
                  <a:path w="102" h="293">
                    <a:moveTo>
                      <a:pt x="85" y="293"/>
                    </a:moveTo>
                    <a:lnTo>
                      <a:pt x="0" y="4"/>
                    </a:lnTo>
                    <a:lnTo>
                      <a:pt x="17" y="0"/>
                    </a:lnTo>
                    <a:lnTo>
                      <a:pt x="102" y="289"/>
                    </a:lnTo>
                    <a:lnTo>
                      <a:pt x="85" y="293"/>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349"/>
              <p:cNvSpPr>
                <a:spLocks/>
              </p:cNvSpPr>
              <p:nvPr/>
            </p:nvSpPr>
            <p:spPr bwMode="auto">
              <a:xfrm>
                <a:off x="6319853" y="2346976"/>
                <a:ext cx="935038" cy="123825"/>
              </a:xfrm>
              <a:custGeom>
                <a:avLst/>
                <a:gdLst>
                  <a:gd name="T0" fmla="*/ 587 w 589"/>
                  <a:gd name="T1" fmla="*/ 78 h 78"/>
                  <a:gd name="T2" fmla="*/ 0 w 589"/>
                  <a:gd name="T3" fmla="*/ 16 h 78"/>
                  <a:gd name="T4" fmla="*/ 1 w 589"/>
                  <a:gd name="T5" fmla="*/ 0 h 78"/>
                  <a:gd name="T6" fmla="*/ 589 w 589"/>
                  <a:gd name="T7" fmla="*/ 61 h 78"/>
                  <a:gd name="T8" fmla="*/ 587 w 589"/>
                  <a:gd name="T9" fmla="*/ 78 h 78"/>
                </a:gdLst>
                <a:ahLst/>
                <a:cxnLst>
                  <a:cxn ang="0">
                    <a:pos x="T0" y="T1"/>
                  </a:cxn>
                  <a:cxn ang="0">
                    <a:pos x="T2" y="T3"/>
                  </a:cxn>
                  <a:cxn ang="0">
                    <a:pos x="T4" y="T5"/>
                  </a:cxn>
                  <a:cxn ang="0">
                    <a:pos x="T6" y="T7"/>
                  </a:cxn>
                  <a:cxn ang="0">
                    <a:pos x="T8" y="T9"/>
                  </a:cxn>
                </a:cxnLst>
                <a:rect l="0" t="0" r="r" b="b"/>
                <a:pathLst>
                  <a:path w="589" h="78">
                    <a:moveTo>
                      <a:pt x="587" y="78"/>
                    </a:moveTo>
                    <a:lnTo>
                      <a:pt x="0" y="16"/>
                    </a:lnTo>
                    <a:lnTo>
                      <a:pt x="1" y="0"/>
                    </a:lnTo>
                    <a:lnTo>
                      <a:pt x="589" y="61"/>
                    </a:lnTo>
                    <a:lnTo>
                      <a:pt x="587" y="78"/>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350"/>
              <p:cNvSpPr>
                <a:spLocks/>
              </p:cNvSpPr>
              <p:nvPr/>
            </p:nvSpPr>
            <p:spPr bwMode="auto">
              <a:xfrm>
                <a:off x="6316678" y="1973913"/>
                <a:ext cx="534988" cy="392113"/>
              </a:xfrm>
              <a:custGeom>
                <a:avLst/>
                <a:gdLst>
                  <a:gd name="T0" fmla="*/ 10 w 337"/>
                  <a:gd name="T1" fmla="*/ 247 h 247"/>
                  <a:gd name="T2" fmla="*/ 0 w 337"/>
                  <a:gd name="T3" fmla="*/ 233 h 247"/>
                  <a:gd name="T4" fmla="*/ 327 w 337"/>
                  <a:gd name="T5" fmla="*/ 0 h 247"/>
                  <a:gd name="T6" fmla="*/ 337 w 337"/>
                  <a:gd name="T7" fmla="*/ 13 h 247"/>
                  <a:gd name="T8" fmla="*/ 10 w 337"/>
                  <a:gd name="T9" fmla="*/ 247 h 247"/>
                </a:gdLst>
                <a:ahLst/>
                <a:cxnLst>
                  <a:cxn ang="0">
                    <a:pos x="T0" y="T1"/>
                  </a:cxn>
                  <a:cxn ang="0">
                    <a:pos x="T2" y="T3"/>
                  </a:cxn>
                  <a:cxn ang="0">
                    <a:pos x="T4" y="T5"/>
                  </a:cxn>
                  <a:cxn ang="0">
                    <a:pos x="T6" y="T7"/>
                  </a:cxn>
                  <a:cxn ang="0">
                    <a:pos x="T8" y="T9"/>
                  </a:cxn>
                </a:cxnLst>
                <a:rect l="0" t="0" r="r" b="b"/>
                <a:pathLst>
                  <a:path w="337" h="247">
                    <a:moveTo>
                      <a:pt x="10" y="247"/>
                    </a:moveTo>
                    <a:lnTo>
                      <a:pt x="0" y="233"/>
                    </a:lnTo>
                    <a:lnTo>
                      <a:pt x="327" y="0"/>
                    </a:lnTo>
                    <a:lnTo>
                      <a:pt x="337" y="13"/>
                    </a:lnTo>
                    <a:lnTo>
                      <a:pt x="10" y="247"/>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351"/>
              <p:cNvSpPr>
                <a:spLocks/>
              </p:cNvSpPr>
              <p:nvPr/>
            </p:nvSpPr>
            <p:spPr bwMode="auto">
              <a:xfrm>
                <a:off x="4694253" y="2196163"/>
                <a:ext cx="257175" cy="582613"/>
              </a:xfrm>
              <a:custGeom>
                <a:avLst/>
                <a:gdLst>
                  <a:gd name="T0" fmla="*/ 15 w 162"/>
                  <a:gd name="T1" fmla="*/ 367 h 367"/>
                  <a:gd name="T2" fmla="*/ 0 w 162"/>
                  <a:gd name="T3" fmla="*/ 361 h 367"/>
                  <a:gd name="T4" fmla="*/ 147 w 162"/>
                  <a:gd name="T5" fmla="*/ 0 h 367"/>
                  <a:gd name="T6" fmla="*/ 162 w 162"/>
                  <a:gd name="T7" fmla="*/ 5 h 367"/>
                  <a:gd name="T8" fmla="*/ 15 w 162"/>
                  <a:gd name="T9" fmla="*/ 367 h 367"/>
                </a:gdLst>
                <a:ahLst/>
                <a:cxnLst>
                  <a:cxn ang="0">
                    <a:pos x="T0" y="T1"/>
                  </a:cxn>
                  <a:cxn ang="0">
                    <a:pos x="T2" y="T3"/>
                  </a:cxn>
                  <a:cxn ang="0">
                    <a:pos x="T4" y="T5"/>
                  </a:cxn>
                  <a:cxn ang="0">
                    <a:pos x="T6" y="T7"/>
                  </a:cxn>
                  <a:cxn ang="0">
                    <a:pos x="T8" y="T9"/>
                  </a:cxn>
                </a:cxnLst>
                <a:rect l="0" t="0" r="r" b="b"/>
                <a:pathLst>
                  <a:path w="162" h="367">
                    <a:moveTo>
                      <a:pt x="15" y="367"/>
                    </a:moveTo>
                    <a:lnTo>
                      <a:pt x="0" y="361"/>
                    </a:lnTo>
                    <a:lnTo>
                      <a:pt x="147" y="0"/>
                    </a:lnTo>
                    <a:lnTo>
                      <a:pt x="162" y="5"/>
                    </a:lnTo>
                    <a:lnTo>
                      <a:pt x="15" y="367"/>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352"/>
              <p:cNvSpPr>
                <a:spLocks/>
              </p:cNvSpPr>
              <p:nvPr/>
            </p:nvSpPr>
            <p:spPr bwMode="auto">
              <a:xfrm>
                <a:off x="4940315" y="2185051"/>
                <a:ext cx="404813" cy="558800"/>
              </a:xfrm>
              <a:custGeom>
                <a:avLst/>
                <a:gdLst>
                  <a:gd name="T0" fmla="*/ 242 w 255"/>
                  <a:gd name="T1" fmla="*/ 352 h 352"/>
                  <a:gd name="T2" fmla="*/ 0 w 255"/>
                  <a:gd name="T3" fmla="*/ 10 h 352"/>
                  <a:gd name="T4" fmla="*/ 13 w 255"/>
                  <a:gd name="T5" fmla="*/ 0 h 352"/>
                  <a:gd name="T6" fmla="*/ 255 w 255"/>
                  <a:gd name="T7" fmla="*/ 343 h 352"/>
                  <a:gd name="T8" fmla="*/ 242 w 255"/>
                  <a:gd name="T9" fmla="*/ 352 h 352"/>
                </a:gdLst>
                <a:ahLst/>
                <a:cxnLst>
                  <a:cxn ang="0">
                    <a:pos x="T0" y="T1"/>
                  </a:cxn>
                  <a:cxn ang="0">
                    <a:pos x="T2" y="T3"/>
                  </a:cxn>
                  <a:cxn ang="0">
                    <a:pos x="T4" y="T5"/>
                  </a:cxn>
                  <a:cxn ang="0">
                    <a:pos x="T6" y="T7"/>
                  </a:cxn>
                  <a:cxn ang="0">
                    <a:pos x="T8" y="T9"/>
                  </a:cxn>
                </a:cxnLst>
                <a:rect l="0" t="0" r="r" b="b"/>
                <a:pathLst>
                  <a:path w="255" h="352">
                    <a:moveTo>
                      <a:pt x="242" y="352"/>
                    </a:moveTo>
                    <a:lnTo>
                      <a:pt x="0" y="10"/>
                    </a:lnTo>
                    <a:lnTo>
                      <a:pt x="13" y="0"/>
                    </a:lnTo>
                    <a:lnTo>
                      <a:pt x="255" y="343"/>
                    </a:lnTo>
                    <a:lnTo>
                      <a:pt x="242" y="352"/>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353"/>
              <p:cNvSpPr>
                <a:spLocks/>
              </p:cNvSpPr>
              <p:nvPr/>
            </p:nvSpPr>
            <p:spPr bwMode="auto">
              <a:xfrm>
                <a:off x="5343540" y="2713688"/>
                <a:ext cx="666750" cy="231775"/>
              </a:xfrm>
              <a:custGeom>
                <a:avLst/>
                <a:gdLst>
                  <a:gd name="T0" fmla="*/ 415 w 420"/>
                  <a:gd name="T1" fmla="*/ 146 h 146"/>
                  <a:gd name="T2" fmla="*/ 0 w 420"/>
                  <a:gd name="T3" fmla="*/ 16 h 146"/>
                  <a:gd name="T4" fmla="*/ 6 w 420"/>
                  <a:gd name="T5" fmla="*/ 0 h 146"/>
                  <a:gd name="T6" fmla="*/ 420 w 420"/>
                  <a:gd name="T7" fmla="*/ 130 h 146"/>
                  <a:gd name="T8" fmla="*/ 415 w 420"/>
                  <a:gd name="T9" fmla="*/ 146 h 146"/>
                </a:gdLst>
                <a:ahLst/>
                <a:cxnLst>
                  <a:cxn ang="0">
                    <a:pos x="T0" y="T1"/>
                  </a:cxn>
                  <a:cxn ang="0">
                    <a:pos x="T2" y="T3"/>
                  </a:cxn>
                  <a:cxn ang="0">
                    <a:pos x="T4" y="T5"/>
                  </a:cxn>
                  <a:cxn ang="0">
                    <a:pos x="T6" y="T7"/>
                  </a:cxn>
                  <a:cxn ang="0">
                    <a:pos x="T8" y="T9"/>
                  </a:cxn>
                </a:cxnLst>
                <a:rect l="0" t="0" r="r" b="b"/>
                <a:pathLst>
                  <a:path w="420" h="146">
                    <a:moveTo>
                      <a:pt x="415" y="146"/>
                    </a:moveTo>
                    <a:lnTo>
                      <a:pt x="0" y="16"/>
                    </a:lnTo>
                    <a:lnTo>
                      <a:pt x="6" y="0"/>
                    </a:lnTo>
                    <a:lnTo>
                      <a:pt x="420" y="130"/>
                    </a:lnTo>
                    <a:lnTo>
                      <a:pt x="415" y="146"/>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354"/>
              <p:cNvSpPr>
                <a:spLocks/>
              </p:cNvSpPr>
              <p:nvPr/>
            </p:nvSpPr>
            <p:spPr bwMode="auto">
              <a:xfrm>
                <a:off x="5327665" y="2723213"/>
                <a:ext cx="111125" cy="280988"/>
              </a:xfrm>
              <a:custGeom>
                <a:avLst/>
                <a:gdLst>
                  <a:gd name="T0" fmla="*/ 53 w 70"/>
                  <a:gd name="T1" fmla="*/ 177 h 177"/>
                  <a:gd name="T2" fmla="*/ 0 w 70"/>
                  <a:gd name="T3" fmla="*/ 4 h 177"/>
                  <a:gd name="T4" fmla="*/ 17 w 70"/>
                  <a:gd name="T5" fmla="*/ 0 h 177"/>
                  <a:gd name="T6" fmla="*/ 70 w 70"/>
                  <a:gd name="T7" fmla="*/ 172 h 177"/>
                  <a:gd name="T8" fmla="*/ 53 w 70"/>
                  <a:gd name="T9" fmla="*/ 177 h 177"/>
                </a:gdLst>
                <a:ahLst/>
                <a:cxnLst>
                  <a:cxn ang="0">
                    <a:pos x="T0" y="T1"/>
                  </a:cxn>
                  <a:cxn ang="0">
                    <a:pos x="T2" y="T3"/>
                  </a:cxn>
                  <a:cxn ang="0">
                    <a:pos x="T4" y="T5"/>
                  </a:cxn>
                  <a:cxn ang="0">
                    <a:pos x="T6" y="T7"/>
                  </a:cxn>
                  <a:cxn ang="0">
                    <a:pos x="T8" y="T9"/>
                  </a:cxn>
                </a:cxnLst>
                <a:rect l="0" t="0" r="r" b="b"/>
                <a:pathLst>
                  <a:path w="70" h="177">
                    <a:moveTo>
                      <a:pt x="53" y="177"/>
                    </a:moveTo>
                    <a:lnTo>
                      <a:pt x="0" y="4"/>
                    </a:lnTo>
                    <a:lnTo>
                      <a:pt x="17" y="0"/>
                    </a:lnTo>
                    <a:lnTo>
                      <a:pt x="70" y="172"/>
                    </a:lnTo>
                    <a:lnTo>
                      <a:pt x="53" y="177"/>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355"/>
              <p:cNvSpPr>
                <a:spLocks/>
              </p:cNvSpPr>
              <p:nvPr/>
            </p:nvSpPr>
            <p:spPr bwMode="auto">
              <a:xfrm>
                <a:off x="5070490" y="2716863"/>
                <a:ext cx="277813" cy="382588"/>
              </a:xfrm>
              <a:custGeom>
                <a:avLst/>
                <a:gdLst>
                  <a:gd name="T0" fmla="*/ 13 w 175"/>
                  <a:gd name="T1" fmla="*/ 241 h 241"/>
                  <a:gd name="T2" fmla="*/ 0 w 175"/>
                  <a:gd name="T3" fmla="*/ 231 h 241"/>
                  <a:gd name="T4" fmla="*/ 162 w 175"/>
                  <a:gd name="T5" fmla="*/ 0 h 241"/>
                  <a:gd name="T6" fmla="*/ 175 w 175"/>
                  <a:gd name="T7" fmla="*/ 10 h 241"/>
                  <a:gd name="T8" fmla="*/ 13 w 175"/>
                  <a:gd name="T9" fmla="*/ 241 h 241"/>
                </a:gdLst>
                <a:ahLst/>
                <a:cxnLst>
                  <a:cxn ang="0">
                    <a:pos x="T0" y="T1"/>
                  </a:cxn>
                  <a:cxn ang="0">
                    <a:pos x="T2" y="T3"/>
                  </a:cxn>
                  <a:cxn ang="0">
                    <a:pos x="T4" y="T5"/>
                  </a:cxn>
                  <a:cxn ang="0">
                    <a:pos x="T6" y="T7"/>
                  </a:cxn>
                  <a:cxn ang="0">
                    <a:pos x="T8" y="T9"/>
                  </a:cxn>
                </a:cxnLst>
                <a:rect l="0" t="0" r="r" b="b"/>
                <a:pathLst>
                  <a:path w="175" h="241">
                    <a:moveTo>
                      <a:pt x="13" y="241"/>
                    </a:moveTo>
                    <a:lnTo>
                      <a:pt x="0" y="231"/>
                    </a:lnTo>
                    <a:lnTo>
                      <a:pt x="162" y="0"/>
                    </a:lnTo>
                    <a:lnTo>
                      <a:pt x="175" y="10"/>
                    </a:lnTo>
                    <a:lnTo>
                      <a:pt x="13" y="241"/>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356"/>
              <p:cNvSpPr>
                <a:spLocks/>
              </p:cNvSpPr>
              <p:nvPr/>
            </p:nvSpPr>
            <p:spPr bwMode="auto">
              <a:xfrm>
                <a:off x="4927615" y="1832626"/>
                <a:ext cx="458788" cy="374650"/>
              </a:xfrm>
              <a:custGeom>
                <a:avLst/>
                <a:gdLst>
                  <a:gd name="T0" fmla="*/ 9 w 289"/>
                  <a:gd name="T1" fmla="*/ 236 h 236"/>
                  <a:gd name="T2" fmla="*/ 0 w 289"/>
                  <a:gd name="T3" fmla="*/ 223 h 236"/>
                  <a:gd name="T4" fmla="*/ 279 w 289"/>
                  <a:gd name="T5" fmla="*/ 0 h 236"/>
                  <a:gd name="T6" fmla="*/ 289 w 289"/>
                  <a:gd name="T7" fmla="*/ 12 h 236"/>
                  <a:gd name="T8" fmla="*/ 9 w 289"/>
                  <a:gd name="T9" fmla="*/ 236 h 236"/>
                </a:gdLst>
                <a:ahLst/>
                <a:cxnLst>
                  <a:cxn ang="0">
                    <a:pos x="T0" y="T1"/>
                  </a:cxn>
                  <a:cxn ang="0">
                    <a:pos x="T2" y="T3"/>
                  </a:cxn>
                  <a:cxn ang="0">
                    <a:pos x="T4" y="T5"/>
                  </a:cxn>
                  <a:cxn ang="0">
                    <a:pos x="T6" y="T7"/>
                  </a:cxn>
                  <a:cxn ang="0">
                    <a:pos x="T8" y="T9"/>
                  </a:cxn>
                </a:cxnLst>
                <a:rect l="0" t="0" r="r" b="b"/>
                <a:pathLst>
                  <a:path w="289" h="236">
                    <a:moveTo>
                      <a:pt x="9" y="236"/>
                    </a:moveTo>
                    <a:lnTo>
                      <a:pt x="0" y="223"/>
                    </a:lnTo>
                    <a:lnTo>
                      <a:pt x="279" y="0"/>
                    </a:lnTo>
                    <a:lnTo>
                      <a:pt x="289" y="12"/>
                    </a:lnTo>
                    <a:lnTo>
                      <a:pt x="9" y="236"/>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357"/>
              <p:cNvSpPr>
                <a:spLocks/>
              </p:cNvSpPr>
              <p:nvPr/>
            </p:nvSpPr>
            <p:spPr bwMode="auto">
              <a:xfrm>
                <a:off x="5361003" y="1837388"/>
                <a:ext cx="485775" cy="579438"/>
              </a:xfrm>
              <a:custGeom>
                <a:avLst/>
                <a:gdLst>
                  <a:gd name="T0" fmla="*/ 294 w 306"/>
                  <a:gd name="T1" fmla="*/ 365 h 365"/>
                  <a:gd name="T2" fmla="*/ 0 w 306"/>
                  <a:gd name="T3" fmla="*/ 11 h 365"/>
                  <a:gd name="T4" fmla="*/ 13 w 306"/>
                  <a:gd name="T5" fmla="*/ 0 h 365"/>
                  <a:gd name="T6" fmla="*/ 306 w 306"/>
                  <a:gd name="T7" fmla="*/ 356 h 365"/>
                  <a:gd name="T8" fmla="*/ 294 w 306"/>
                  <a:gd name="T9" fmla="*/ 365 h 365"/>
                </a:gdLst>
                <a:ahLst/>
                <a:cxnLst>
                  <a:cxn ang="0">
                    <a:pos x="T0" y="T1"/>
                  </a:cxn>
                  <a:cxn ang="0">
                    <a:pos x="T2" y="T3"/>
                  </a:cxn>
                  <a:cxn ang="0">
                    <a:pos x="T4" y="T5"/>
                  </a:cxn>
                  <a:cxn ang="0">
                    <a:pos x="T6" y="T7"/>
                  </a:cxn>
                  <a:cxn ang="0">
                    <a:pos x="T8" y="T9"/>
                  </a:cxn>
                </a:cxnLst>
                <a:rect l="0" t="0" r="r" b="b"/>
                <a:pathLst>
                  <a:path w="306" h="365">
                    <a:moveTo>
                      <a:pt x="294" y="365"/>
                    </a:moveTo>
                    <a:lnTo>
                      <a:pt x="0" y="11"/>
                    </a:lnTo>
                    <a:lnTo>
                      <a:pt x="13" y="0"/>
                    </a:lnTo>
                    <a:lnTo>
                      <a:pt x="306" y="356"/>
                    </a:lnTo>
                    <a:lnTo>
                      <a:pt x="294" y="365"/>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358"/>
              <p:cNvSpPr>
                <a:spLocks/>
              </p:cNvSpPr>
              <p:nvPr/>
            </p:nvSpPr>
            <p:spPr bwMode="auto">
              <a:xfrm>
                <a:off x="5327665" y="2388251"/>
                <a:ext cx="512763" cy="344488"/>
              </a:xfrm>
              <a:custGeom>
                <a:avLst/>
                <a:gdLst>
                  <a:gd name="T0" fmla="*/ 9 w 323"/>
                  <a:gd name="T1" fmla="*/ 217 h 217"/>
                  <a:gd name="T2" fmla="*/ 0 w 323"/>
                  <a:gd name="T3" fmla="*/ 203 h 217"/>
                  <a:gd name="T4" fmla="*/ 315 w 323"/>
                  <a:gd name="T5" fmla="*/ 0 h 217"/>
                  <a:gd name="T6" fmla="*/ 323 w 323"/>
                  <a:gd name="T7" fmla="*/ 14 h 217"/>
                  <a:gd name="T8" fmla="*/ 9 w 323"/>
                  <a:gd name="T9" fmla="*/ 217 h 217"/>
                </a:gdLst>
                <a:ahLst/>
                <a:cxnLst>
                  <a:cxn ang="0">
                    <a:pos x="T0" y="T1"/>
                  </a:cxn>
                  <a:cxn ang="0">
                    <a:pos x="T2" y="T3"/>
                  </a:cxn>
                  <a:cxn ang="0">
                    <a:pos x="T4" y="T5"/>
                  </a:cxn>
                  <a:cxn ang="0">
                    <a:pos x="T6" y="T7"/>
                  </a:cxn>
                  <a:cxn ang="0">
                    <a:pos x="T8" y="T9"/>
                  </a:cxn>
                </a:cxnLst>
                <a:rect l="0" t="0" r="r" b="b"/>
                <a:pathLst>
                  <a:path w="323" h="217">
                    <a:moveTo>
                      <a:pt x="9" y="217"/>
                    </a:moveTo>
                    <a:lnTo>
                      <a:pt x="0" y="203"/>
                    </a:lnTo>
                    <a:lnTo>
                      <a:pt x="315" y="0"/>
                    </a:lnTo>
                    <a:lnTo>
                      <a:pt x="323" y="14"/>
                    </a:lnTo>
                    <a:lnTo>
                      <a:pt x="9" y="217"/>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359"/>
              <p:cNvSpPr>
                <a:spLocks/>
              </p:cNvSpPr>
              <p:nvPr/>
            </p:nvSpPr>
            <p:spPr bwMode="auto">
              <a:xfrm>
                <a:off x="4710128" y="2713688"/>
                <a:ext cx="628650" cy="66675"/>
              </a:xfrm>
              <a:custGeom>
                <a:avLst/>
                <a:gdLst>
                  <a:gd name="T0" fmla="*/ 0 w 396"/>
                  <a:gd name="T1" fmla="*/ 42 h 42"/>
                  <a:gd name="T2" fmla="*/ 0 w 396"/>
                  <a:gd name="T3" fmla="*/ 25 h 42"/>
                  <a:gd name="T4" fmla="*/ 395 w 396"/>
                  <a:gd name="T5" fmla="*/ 0 h 42"/>
                  <a:gd name="T6" fmla="*/ 396 w 396"/>
                  <a:gd name="T7" fmla="*/ 17 h 42"/>
                  <a:gd name="T8" fmla="*/ 0 w 396"/>
                  <a:gd name="T9" fmla="*/ 42 h 42"/>
                </a:gdLst>
                <a:ahLst/>
                <a:cxnLst>
                  <a:cxn ang="0">
                    <a:pos x="T0" y="T1"/>
                  </a:cxn>
                  <a:cxn ang="0">
                    <a:pos x="T2" y="T3"/>
                  </a:cxn>
                  <a:cxn ang="0">
                    <a:pos x="T4" y="T5"/>
                  </a:cxn>
                  <a:cxn ang="0">
                    <a:pos x="T6" y="T7"/>
                  </a:cxn>
                  <a:cxn ang="0">
                    <a:pos x="T8" y="T9"/>
                  </a:cxn>
                </a:cxnLst>
                <a:rect l="0" t="0" r="r" b="b"/>
                <a:pathLst>
                  <a:path w="396" h="42">
                    <a:moveTo>
                      <a:pt x="0" y="42"/>
                    </a:moveTo>
                    <a:lnTo>
                      <a:pt x="0" y="25"/>
                    </a:lnTo>
                    <a:lnTo>
                      <a:pt x="395" y="0"/>
                    </a:lnTo>
                    <a:lnTo>
                      <a:pt x="396" y="17"/>
                    </a:lnTo>
                    <a:lnTo>
                      <a:pt x="0" y="42"/>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360"/>
              <p:cNvSpPr>
                <a:spLocks/>
              </p:cNvSpPr>
              <p:nvPr/>
            </p:nvSpPr>
            <p:spPr bwMode="auto">
              <a:xfrm>
                <a:off x="5835665" y="2342213"/>
                <a:ext cx="490538" cy="71438"/>
              </a:xfrm>
              <a:custGeom>
                <a:avLst/>
                <a:gdLst>
                  <a:gd name="T0" fmla="*/ 2 w 309"/>
                  <a:gd name="T1" fmla="*/ 45 h 45"/>
                  <a:gd name="T2" fmla="*/ 0 w 309"/>
                  <a:gd name="T3" fmla="*/ 28 h 45"/>
                  <a:gd name="T4" fmla="*/ 307 w 309"/>
                  <a:gd name="T5" fmla="*/ 0 h 45"/>
                  <a:gd name="T6" fmla="*/ 309 w 309"/>
                  <a:gd name="T7" fmla="*/ 17 h 45"/>
                  <a:gd name="T8" fmla="*/ 2 w 309"/>
                  <a:gd name="T9" fmla="*/ 45 h 45"/>
                </a:gdLst>
                <a:ahLst/>
                <a:cxnLst>
                  <a:cxn ang="0">
                    <a:pos x="T0" y="T1"/>
                  </a:cxn>
                  <a:cxn ang="0">
                    <a:pos x="T2" y="T3"/>
                  </a:cxn>
                  <a:cxn ang="0">
                    <a:pos x="T4" y="T5"/>
                  </a:cxn>
                  <a:cxn ang="0">
                    <a:pos x="T6" y="T7"/>
                  </a:cxn>
                  <a:cxn ang="0">
                    <a:pos x="T8" y="T9"/>
                  </a:cxn>
                </a:cxnLst>
                <a:rect l="0" t="0" r="r" b="b"/>
                <a:pathLst>
                  <a:path w="309" h="45">
                    <a:moveTo>
                      <a:pt x="2" y="45"/>
                    </a:moveTo>
                    <a:lnTo>
                      <a:pt x="0" y="28"/>
                    </a:lnTo>
                    <a:lnTo>
                      <a:pt x="307" y="0"/>
                    </a:lnTo>
                    <a:lnTo>
                      <a:pt x="309" y="17"/>
                    </a:lnTo>
                    <a:lnTo>
                      <a:pt x="2" y="45"/>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361"/>
              <p:cNvSpPr>
                <a:spLocks/>
              </p:cNvSpPr>
              <p:nvPr/>
            </p:nvSpPr>
            <p:spPr bwMode="auto">
              <a:xfrm>
                <a:off x="6130941" y="1670701"/>
                <a:ext cx="717550" cy="320675"/>
              </a:xfrm>
              <a:custGeom>
                <a:avLst/>
                <a:gdLst>
                  <a:gd name="T0" fmla="*/ 447 w 452"/>
                  <a:gd name="T1" fmla="*/ 202 h 202"/>
                  <a:gd name="T2" fmla="*/ 0 w 452"/>
                  <a:gd name="T3" fmla="*/ 14 h 202"/>
                  <a:gd name="T4" fmla="*/ 7 w 452"/>
                  <a:gd name="T5" fmla="*/ 0 h 202"/>
                  <a:gd name="T6" fmla="*/ 452 w 452"/>
                  <a:gd name="T7" fmla="*/ 188 h 202"/>
                  <a:gd name="T8" fmla="*/ 447 w 452"/>
                  <a:gd name="T9" fmla="*/ 202 h 202"/>
                </a:gdLst>
                <a:ahLst/>
                <a:cxnLst>
                  <a:cxn ang="0">
                    <a:pos x="T0" y="T1"/>
                  </a:cxn>
                  <a:cxn ang="0">
                    <a:pos x="T2" y="T3"/>
                  </a:cxn>
                  <a:cxn ang="0">
                    <a:pos x="T4" y="T5"/>
                  </a:cxn>
                  <a:cxn ang="0">
                    <a:pos x="T6" y="T7"/>
                  </a:cxn>
                  <a:cxn ang="0">
                    <a:pos x="T8" y="T9"/>
                  </a:cxn>
                </a:cxnLst>
                <a:rect l="0" t="0" r="r" b="b"/>
                <a:pathLst>
                  <a:path w="452" h="202">
                    <a:moveTo>
                      <a:pt x="447" y="202"/>
                    </a:moveTo>
                    <a:lnTo>
                      <a:pt x="0" y="14"/>
                    </a:lnTo>
                    <a:lnTo>
                      <a:pt x="7" y="0"/>
                    </a:lnTo>
                    <a:lnTo>
                      <a:pt x="452" y="188"/>
                    </a:lnTo>
                    <a:lnTo>
                      <a:pt x="447" y="202"/>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362"/>
              <p:cNvSpPr>
                <a:spLocks/>
              </p:cNvSpPr>
              <p:nvPr/>
            </p:nvSpPr>
            <p:spPr bwMode="auto">
              <a:xfrm>
                <a:off x="5365765" y="1667526"/>
                <a:ext cx="773113" cy="184150"/>
              </a:xfrm>
              <a:custGeom>
                <a:avLst/>
                <a:gdLst>
                  <a:gd name="T0" fmla="*/ 3 w 487"/>
                  <a:gd name="T1" fmla="*/ 116 h 116"/>
                  <a:gd name="T2" fmla="*/ 0 w 487"/>
                  <a:gd name="T3" fmla="*/ 100 h 116"/>
                  <a:gd name="T4" fmla="*/ 483 w 487"/>
                  <a:gd name="T5" fmla="*/ 0 h 116"/>
                  <a:gd name="T6" fmla="*/ 487 w 487"/>
                  <a:gd name="T7" fmla="*/ 17 h 116"/>
                  <a:gd name="T8" fmla="*/ 3 w 487"/>
                  <a:gd name="T9" fmla="*/ 116 h 116"/>
                </a:gdLst>
                <a:ahLst/>
                <a:cxnLst>
                  <a:cxn ang="0">
                    <a:pos x="T0" y="T1"/>
                  </a:cxn>
                  <a:cxn ang="0">
                    <a:pos x="T2" y="T3"/>
                  </a:cxn>
                  <a:cxn ang="0">
                    <a:pos x="T4" y="T5"/>
                  </a:cxn>
                  <a:cxn ang="0">
                    <a:pos x="T6" y="T7"/>
                  </a:cxn>
                  <a:cxn ang="0">
                    <a:pos x="T8" y="T9"/>
                  </a:cxn>
                </a:cxnLst>
                <a:rect l="0" t="0" r="r" b="b"/>
                <a:pathLst>
                  <a:path w="487" h="116">
                    <a:moveTo>
                      <a:pt x="3" y="116"/>
                    </a:moveTo>
                    <a:lnTo>
                      <a:pt x="0" y="100"/>
                    </a:lnTo>
                    <a:lnTo>
                      <a:pt x="483" y="0"/>
                    </a:lnTo>
                    <a:lnTo>
                      <a:pt x="487" y="17"/>
                    </a:lnTo>
                    <a:lnTo>
                      <a:pt x="3" y="116"/>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363"/>
              <p:cNvSpPr>
                <a:spLocks/>
              </p:cNvSpPr>
              <p:nvPr/>
            </p:nvSpPr>
            <p:spPr bwMode="auto">
              <a:xfrm>
                <a:off x="6124591" y="1677051"/>
                <a:ext cx="214313" cy="682625"/>
              </a:xfrm>
              <a:custGeom>
                <a:avLst/>
                <a:gdLst>
                  <a:gd name="T0" fmla="*/ 120 w 135"/>
                  <a:gd name="T1" fmla="*/ 430 h 430"/>
                  <a:gd name="T2" fmla="*/ 0 w 135"/>
                  <a:gd name="T3" fmla="*/ 6 h 430"/>
                  <a:gd name="T4" fmla="*/ 15 w 135"/>
                  <a:gd name="T5" fmla="*/ 0 h 430"/>
                  <a:gd name="T6" fmla="*/ 135 w 135"/>
                  <a:gd name="T7" fmla="*/ 426 h 430"/>
                  <a:gd name="T8" fmla="*/ 120 w 135"/>
                  <a:gd name="T9" fmla="*/ 430 h 430"/>
                </a:gdLst>
                <a:ahLst/>
                <a:cxnLst>
                  <a:cxn ang="0">
                    <a:pos x="T0" y="T1"/>
                  </a:cxn>
                  <a:cxn ang="0">
                    <a:pos x="T2" y="T3"/>
                  </a:cxn>
                  <a:cxn ang="0">
                    <a:pos x="T4" y="T5"/>
                  </a:cxn>
                  <a:cxn ang="0">
                    <a:pos x="T6" y="T7"/>
                  </a:cxn>
                  <a:cxn ang="0">
                    <a:pos x="T8" y="T9"/>
                  </a:cxn>
                </a:cxnLst>
                <a:rect l="0" t="0" r="r" b="b"/>
                <a:pathLst>
                  <a:path w="135" h="430">
                    <a:moveTo>
                      <a:pt x="120" y="430"/>
                    </a:moveTo>
                    <a:lnTo>
                      <a:pt x="0" y="6"/>
                    </a:lnTo>
                    <a:lnTo>
                      <a:pt x="15" y="0"/>
                    </a:lnTo>
                    <a:lnTo>
                      <a:pt x="135" y="426"/>
                    </a:lnTo>
                    <a:lnTo>
                      <a:pt x="120" y="430"/>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364"/>
              <p:cNvSpPr>
                <a:spLocks/>
              </p:cNvSpPr>
              <p:nvPr/>
            </p:nvSpPr>
            <p:spPr bwMode="auto">
              <a:xfrm>
                <a:off x="5811853" y="1689751"/>
                <a:ext cx="330200" cy="712788"/>
              </a:xfrm>
              <a:custGeom>
                <a:avLst/>
                <a:gdLst>
                  <a:gd name="T0" fmla="*/ 15 w 208"/>
                  <a:gd name="T1" fmla="*/ 449 h 449"/>
                  <a:gd name="T2" fmla="*/ 0 w 208"/>
                  <a:gd name="T3" fmla="*/ 442 h 449"/>
                  <a:gd name="T4" fmla="*/ 192 w 208"/>
                  <a:gd name="T5" fmla="*/ 0 h 449"/>
                  <a:gd name="T6" fmla="*/ 208 w 208"/>
                  <a:gd name="T7" fmla="*/ 6 h 449"/>
                  <a:gd name="T8" fmla="*/ 15 w 208"/>
                  <a:gd name="T9" fmla="*/ 449 h 449"/>
                </a:gdLst>
                <a:ahLst/>
                <a:cxnLst>
                  <a:cxn ang="0">
                    <a:pos x="T0" y="T1"/>
                  </a:cxn>
                  <a:cxn ang="0">
                    <a:pos x="T2" y="T3"/>
                  </a:cxn>
                  <a:cxn ang="0">
                    <a:pos x="T4" y="T5"/>
                  </a:cxn>
                  <a:cxn ang="0">
                    <a:pos x="T6" y="T7"/>
                  </a:cxn>
                  <a:cxn ang="0">
                    <a:pos x="T8" y="T9"/>
                  </a:cxn>
                </a:cxnLst>
                <a:rect l="0" t="0" r="r" b="b"/>
                <a:pathLst>
                  <a:path w="208" h="449">
                    <a:moveTo>
                      <a:pt x="15" y="449"/>
                    </a:moveTo>
                    <a:lnTo>
                      <a:pt x="0" y="442"/>
                    </a:lnTo>
                    <a:lnTo>
                      <a:pt x="192" y="0"/>
                    </a:lnTo>
                    <a:lnTo>
                      <a:pt x="208" y="6"/>
                    </a:lnTo>
                    <a:lnTo>
                      <a:pt x="15" y="449"/>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365"/>
              <p:cNvSpPr>
                <a:spLocks/>
              </p:cNvSpPr>
              <p:nvPr/>
            </p:nvSpPr>
            <p:spPr bwMode="auto">
              <a:xfrm>
                <a:off x="5316553" y="1840563"/>
                <a:ext cx="65088" cy="869950"/>
              </a:xfrm>
              <a:custGeom>
                <a:avLst/>
                <a:gdLst>
                  <a:gd name="T0" fmla="*/ 17 w 41"/>
                  <a:gd name="T1" fmla="*/ 548 h 548"/>
                  <a:gd name="T2" fmla="*/ 0 w 41"/>
                  <a:gd name="T3" fmla="*/ 548 h 548"/>
                  <a:gd name="T4" fmla="*/ 24 w 41"/>
                  <a:gd name="T5" fmla="*/ 0 h 548"/>
                  <a:gd name="T6" fmla="*/ 41 w 41"/>
                  <a:gd name="T7" fmla="*/ 2 h 548"/>
                  <a:gd name="T8" fmla="*/ 17 w 41"/>
                  <a:gd name="T9" fmla="*/ 548 h 548"/>
                </a:gdLst>
                <a:ahLst/>
                <a:cxnLst>
                  <a:cxn ang="0">
                    <a:pos x="T0" y="T1"/>
                  </a:cxn>
                  <a:cxn ang="0">
                    <a:pos x="T2" y="T3"/>
                  </a:cxn>
                  <a:cxn ang="0">
                    <a:pos x="T4" y="T5"/>
                  </a:cxn>
                  <a:cxn ang="0">
                    <a:pos x="T6" y="T7"/>
                  </a:cxn>
                  <a:cxn ang="0">
                    <a:pos x="T8" y="T9"/>
                  </a:cxn>
                </a:cxnLst>
                <a:rect l="0" t="0" r="r" b="b"/>
                <a:pathLst>
                  <a:path w="41" h="548">
                    <a:moveTo>
                      <a:pt x="17" y="548"/>
                    </a:moveTo>
                    <a:lnTo>
                      <a:pt x="0" y="548"/>
                    </a:lnTo>
                    <a:lnTo>
                      <a:pt x="24" y="0"/>
                    </a:lnTo>
                    <a:lnTo>
                      <a:pt x="41" y="2"/>
                    </a:lnTo>
                    <a:lnTo>
                      <a:pt x="17" y="548"/>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366"/>
              <p:cNvSpPr>
                <a:spLocks/>
              </p:cNvSpPr>
              <p:nvPr/>
            </p:nvSpPr>
            <p:spPr bwMode="auto">
              <a:xfrm>
                <a:off x="6315091" y="2350151"/>
                <a:ext cx="276225" cy="658813"/>
              </a:xfrm>
              <a:custGeom>
                <a:avLst/>
                <a:gdLst>
                  <a:gd name="T0" fmla="*/ 160 w 174"/>
                  <a:gd name="T1" fmla="*/ 415 h 415"/>
                  <a:gd name="T2" fmla="*/ 0 w 174"/>
                  <a:gd name="T3" fmla="*/ 6 h 415"/>
                  <a:gd name="T4" fmla="*/ 15 w 174"/>
                  <a:gd name="T5" fmla="*/ 0 h 415"/>
                  <a:gd name="T6" fmla="*/ 174 w 174"/>
                  <a:gd name="T7" fmla="*/ 409 h 415"/>
                  <a:gd name="T8" fmla="*/ 160 w 174"/>
                  <a:gd name="T9" fmla="*/ 415 h 415"/>
                </a:gdLst>
                <a:ahLst/>
                <a:cxnLst>
                  <a:cxn ang="0">
                    <a:pos x="T0" y="T1"/>
                  </a:cxn>
                  <a:cxn ang="0">
                    <a:pos x="T2" y="T3"/>
                  </a:cxn>
                  <a:cxn ang="0">
                    <a:pos x="T4" y="T5"/>
                  </a:cxn>
                  <a:cxn ang="0">
                    <a:pos x="T6" y="T7"/>
                  </a:cxn>
                  <a:cxn ang="0">
                    <a:pos x="T8" y="T9"/>
                  </a:cxn>
                </a:cxnLst>
                <a:rect l="0" t="0" r="r" b="b"/>
                <a:pathLst>
                  <a:path w="174" h="415">
                    <a:moveTo>
                      <a:pt x="160" y="415"/>
                    </a:moveTo>
                    <a:lnTo>
                      <a:pt x="0" y="6"/>
                    </a:lnTo>
                    <a:lnTo>
                      <a:pt x="15" y="0"/>
                    </a:lnTo>
                    <a:lnTo>
                      <a:pt x="174" y="409"/>
                    </a:lnTo>
                    <a:lnTo>
                      <a:pt x="160" y="415"/>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367"/>
              <p:cNvSpPr>
                <a:spLocks/>
              </p:cNvSpPr>
              <p:nvPr/>
            </p:nvSpPr>
            <p:spPr bwMode="auto">
              <a:xfrm>
                <a:off x="5830903" y="2397776"/>
                <a:ext cx="168275" cy="522288"/>
              </a:xfrm>
              <a:custGeom>
                <a:avLst/>
                <a:gdLst>
                  <a:gd name="T0" fmla="*/ 90 w 106"/>
                  <a:gd name="T1" fmla="*/ 329 h 329"/>
                  <a:gd name="T2" fmla="*/ 0 w 106"/>
                  <a:gd name="T3" fmla="*/ 5 h 329"/>
                  <a:gd name="T4" fmla="*/ 16 w 106"/>
                  <a:gd name="T5" fmla="*/ 0 h 329"/>
                  <a:gd name="T6" fmla="*/ 106 w 106"/>
                  <a:gd name="T7" fmla="*/ 325 h 329"/>
                  <a:gd name="T8" fmla="*/ 90 w 106"/>
                  <a:gd name="T9" fmla="*/ 329 h 329"/>
                </a:gdLst>
                <a:ahLst/>
                <a:cxnLst>
                  <a:cxn ang="0">
                    <a:pos x="T0" y="T1"/>
                  </a:cxn>
                  <a:cxn ang="0">
                    <a:pos x="T2" y="T3"/>
                  </a:cxn>
                  <a:cxn ang="0">
                    <a:pos x="T4" y="T5"/>
                  </a:cxn>
                  <a:cxn ang="0">
                    <a:pos x="T6" y="T7"/>
                  </a:cxn>
                  <a:cxn ang="0">
                    <a:pos x="T8" y="T9"/>
                  </a:cxn>
                </a:cxnLst>
                <a:rect l="0" t="0" r="r" b="b"/>
                <a:pathLst>
                  <a:path w="106" h="329">
                    <a:moveTo>
                      <a:pt x="90" y="329"/>
                    </a:moveTo>
                    <a:lnTo>
                      <a:pt x="0" y="5"/>
                    </a:lnTo>
                    <a:lnTo>
                      <a:pt x="16" y="0"/>
                    </a:lnTo>
                    <a:lnTo>
                      <a:pt x="106" y="325"/>
                    </a:lnTo>
                    <a:lnTo>
                      <a:pt x="90" y="329"/>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68"/>
              <p:cNvSpPr>
                <a:spLocks/>
              </p:cNvSpPr>
              <p:nvPr/>
            </p:nvSpPr>
            <p:spPr bwMode="auto">
              <a:xfrm>
                <a:off x="5981715" y="2359676"/>
                <a:ext cx="350838" cy="576263"/>
              </a:xfrm>
              <a:custGeom>
                <a:avLst/>
                <a:gdLst>
                  <a:gd name="T0" fmla="*/ 14 w 221"/>
                  <a:gd name="T1" fmla="*/ 363 h 363"/>
                  <a:gd name="T2" fmla="*/ 0 w 221"/>
                  <a:gd name="T3" fmla="*/ 355 h 363"/>
                  <a:gd name="T4" fmla="*/ 207 w 221"/>
                  <a:gd name="T5" fmla="*/ 0 h 363"/>
                  <a:gd name="T6" fmla="*/ 221 w 221"/>
                  <a:gd name="T7" fmla="*/ 8 h 363"/>
                  <a:gd name="T8" fmla="*/ 14 w 221"/>
                  <a:gd name="T9" fmla="*/ 363 h 363"/>
                </a:gdLst>
                <a:ahLst/>
                <a:cxnLst>
                  <a:cxn ang="0">
                    <a:pos x="T0" y="T1"/>
                  </a:cxn>
                  <a:cxn ang="0">
                    <a:pos x="T2" y="T3"/>
                  </a:cxn>
                  <a:cxn ang="0">
                    <a:pos x="T4" y="T5"/>
                  </a:cxn>
                  <a:cxn ang="0">
                    <a:pos x="T6" y="T7"/>
                  </a:cxn>
                  <a:cxn ang="0">
                    <a:pos x="T8" y="T9"/>
                  </a:cxn>
                </a:cxnLst>
                <a:rect l="0" t="0" r="r" b="b"/>
                <a:pathLst>
                  <a:path w="221" h="363">
                    <a:moveTo>
                      <a:pt x="14" y="363"/>
                    </a:moveTo>
                    <a:lnTo>
                      <a:pt x="0" y="355"/>
                    </a:lnTo>
                    <a:lnTo>
                      <a:pt x="207" y="0"/>
                    </a:lnTo>
                    <a:lnTo>
                      <a:pt x="221" y="8"/>
                    </a:lnTo>
                    <a:lnTo>
                      <a:pt x="14" y="363"/>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69"/>
              <p:cNvSpPr>
                <a:spLocks/>
              </p:cNvSpPr>
              <p:nvPr/>
            </p:nvSpPr>
            <p:spPr bwMode="auto">
              <a:xfrm>
                <a:off x="6334141" y="2348563"/>
                <a:ext cx="598488" cy="374650"/>
              </a:xfrm>
              <a:custGeom>
                <a:avLst/>
                <a:gdLst>
                  <a:gd name="T0" fmla="*/ 368 w 377"/>
                  <a:gd name="T1" fmla="*/ 236 h 236"/>
                  <a:gd name="T2" fmla="*/ 0 w 377"/>
                  <a:gd name="T3" fmla="*/ 14 h 236"/>
                  <a:gd name="T4" fmla="*/ 9 w 377"/>
                  <a:gd name="T5" fmla="*/ 0 h 236"/>
                  <a:gd name="T6" fmla="*/ 377 w 377"/>
                  <a:gd name="T7" fmla="*/ 222 h 236"/>
                  <a:gd name="T8" fmla="*/ 368 w 377"/>
                  <a:gd name="T9" fmla="*/ 236 h 236"/>
                </a:gdLst>
                <a:ahLst/>
                <a:cxnLst>
                  <a:cxn ang="0">
                    <a:pos x="T0" y="T1"/>
                  </a:cxn>
                  <a:cxn ang="0">
                    <a:pos x="T2" y="T3"/>
                  </a:cxn>
                  <a:cxn ang="0">
                    <a:pos x="T4" y="T5"/>
                  </a:cxn>
                  <a:cxn ang="0">
                    <a:pos x="T6" y="T7"/>
                  </a:cxn>
                  <a:cxn ang="0">
                    <a:pos x="T8" y="T9"/>
                  </a:cxn>
                </a:cxnLst>
                <a:rect l="0" t="0" r="r" b="b"/>
                <a:pathLst>
                  <a:path w="377" h="236">
                    <a:moveTo>
                      <a:pt x="368" y="236"/>
                    </a:moveTo>
                    <a:lnTo>
                      <a:pt x="0" y="14"/>
                    </a:lnTo>
                    <a:lnTo>
                      <a:pt x="9" y="0"/>
                    </a:lnTo>
                    <a:lnTo>
                      <a:pt x="377" y="222"/>
                    </a:lnTo>
                    <a:lnTo>
                      <a:pt x="368" y="236"/>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70"/>
              <p:cNvSpPr>
                <a:spLocks/>
              </p:cNvSpPr>
              <p:nvPr/>
            </p:nvSpPr>
            <p:spPr bwMode="auto">
              <a:xfrm>
                <a:off x="6915166" y="2716863"/>
                <a:ext cx="384175" cy="509588"/>
              </a:xfrm>
              <a:custGeom>
                <a:avLst/>
                <a:gdLst>
                  <a:gd name="T0" fmla="*/ 229 w 242"/>
                  <a:gd name="T1" fmla="*/ 321 h 321"/>
                  <a:gd name="T2" fmla="*/ 0 w 242"/>
                  <a:gd name="T3" fmla="*/ 10 h 321"/>
                  <a:gd name="T4" fmla="*/ 13 w 242"/>
                  <a:gd name="T5" fmla="*/ 0 h 321"/>
                  <a:gd name="T6" fmla="*/ 242 w 242"/>
                  <a:gd name="T7" fmla="*/ 311 h 321"/>
                  <a:gd name="T8" fmla="*/ 229 w 242"/>
                  <a:gd name="T9" fmla="*/ 321 h 321"/>
                </a:gdLst>
                <a:ahLst/>
                <a:cxnLst>
                  <a:cxn ang="0">
                    <a:pos x="T0" y="T1"/>
                  </a:cxn>
                  <a:cxn ang="0">
                    <a:pos x="T2" y="T3"/>
                  </a:cxn>
                  <a:cxn ang="0">
                    <a:pos x="T4" y="T5"/>
                  </a:cxn>
                  <a:cxn ang="0">
                    <a:pos x="T6" y="T7"/>
                  </a:cxn>
                  <a:cxn ang="0">
                    <a:pos x="T8" y="T9"/>
                  </a:cxn>
                </a:cxnLst>
                <a:rect l="0" t="0" r="r" b="b"/>
                <a:pathLst>
                  <a:path w="242" h="321">
                    <a:moveTo>
                      <a:pt x="229" y="321"/>
                    </a:moveTo>
                    <a:lnTo>
                      <a:pt x="0" y="10"/>
                    </a:lnTo>
                    <a:lnTo>
                      <a:pt x="13" y="0"/>
                    </a:lnTo>
                    <a:lnTo>
                      <a:pt x="242" y="311"/>
                    </a:lnTo>
                    <a:lnTo>
                      <a:pt x="229" y="321"/>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71"/>
              <p:cNvSpPr>
                <a:spLocks/>
              </p:cNvSpPr>
              <p:nvPr/>
            </p:nvSpPr>
            <p:spPr bwMode="auto">
              <a:xfrm>
                <a:off x="6713553" y="2734326"/>
                <a:ext cx="222250" cy="746125"/>
              </a:xfrm>
              <a:custGeom>
                <a:avLst/>
                <a:gdLst>
                  <a:gd name="T0" fmla="*/ 15 w 140"/>
                  <a:gd name="T1" fmla="*/ 470 h 470"/>
                  <a:gd name="T2" fmla="*/ 0 w 140"/>
                  <a:gd name="T3" fmla="*/ 466 h 470"/>
                  <a:gd name="T4" fmla="*/ 124 w 140"/>
                  <a:gd name="T5" fmla="*/ 0 h 470"/>
                  <a:gd name="T6" fmla="*/ 140 w 140"/>
                  <a:gd name="T7" fmla="*/ 4 h 470"/>
                  <a:gd name="T8" fmla="*/ 15 w 140"/>
                  <a:gd name="T9" fmla="*/ 470 h 470"/>
                </a:gdLst>
                <a:ahLst/>
                <a:cxnLst>
                  <a:cxn ang="0">
                    <a:pos x="T0" y="T1"/>
                  </a:cxn>
                  <a:cxn ang="0">
                    <a:pos x="T2" y="T3"/>
                  </a:cxn>
                  <a:cxn ang="0">
                    <a:pos x="T4" y="T5"/>
                  </a:cxn>
                  <a:cxn ang="0">
                    <a:pos x="T6" y="T7"/>
                  </a:cxn>
                  <a:cxn ang="0">
                    <a:pos x="T8" y="T9"/>
                  </a:cxn>
                </a:cxnLst>
                <a:rect l="0" t="0" r="r" b="b"/>
                <a:pathLst>
                  <a:path w="140" h="470">
                    <a:moveTo>
                      <a:pt x="15" y="470"/>
                    </a:moveTo>
                    <a:lnTo>
                      <a:pt x="0" y="466"/>
                    </a:lnTo>
                    <a:lnTo>
                      <a:pt x="124" y="0"/>
                    </a:lnTo>
                    <a:lnTo>
                      <a:pt x="140" y="4"/>
                    </a:lnTo>
                    <a:lnTo>
                      <a:pt x="15" y="470"/>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372"/>
              <p:cNvSpPr>
                <a:spLocks/>
              </p:cNvSpPr>
              <p:nvPr/>
            </p:nvSpPr>
            <p:spPr bwMode="auto">
              <a:xfrm>
                <a:off x="5988065" y="2935938"/>
                <a:ext cx="368300" cy="660400"/>
              </a:xfrm>
              <a:custGeom>
                <a:avLst/>
                <a:gdLst>
                  <a:gd name="T0" fmla="*/ 218 w 232"/>
                  <a:gd name="T1" fmla="*/ 416 h 416"/>
                  <a:gd name="T2" fmla="*/ 0 w 232"/>
                  <a:gd name="T3" fmla="*/ 7 h 416"/>
                  <a:gd name="T4" fmla="*/ 14 w 232"/>
                  <a:gd name="T5" fmla="*/ 0 h 416"/>
                  <a:gd name="T6" fmla="*/ 232 w 232"/>
                  <a:gd name="T7" fmla="*/ 408 h 416"/>
                  <a:gd name="T8" fmla="*/ 218 w 232"/>
                  <a:gd name="T9" fmla="*/ 416 h 416"/>
                </a:gdLst>
                <a:ahLst/>
                <a:cxnLst>
                  <a:cxn ang="0">
                    <a:pos x="T0" y="T1"/>
                  </a:cxn>
                  <a:cxn ang="0">
                    <a:pos x="T2" y="T3"/>
                  </a:cxn>
                  <a:cxn ang="0">
                    <a:pos x="T4" y="T5"/>
                  </a:cxn>
                  <a:cxn ang="0">
                    <a:pos x="T6" y="T7"/>
                  </a:cxn>
                  <a:cxn ang="0">
                    <a:pos x="T8" y="T9"/>
                  </a:cxn>
                </a:cxnLst>
                <a:rect l="0" t="0" r="r" b="b"/>
                <a:pathLst>
                  <a:path w="232" h="416">
                    <a:moveTo>
                      <a:pt x="218" y="416"/>
                    </a:moveTo>
                    <a:lnTo>
                      <a:pt x="0" y="7"/>
                    </a:lnTo>
                    <a:lnTo>
                      <a:pt x="14" y="0"/>
                    </a:lnTo>
                    <a:lnTo>
                      <a:pt x="232" y="408"/>
                    </a:lnTo>
                    <a:lnTo>
                      <a:pt x="218" y="416"/>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73"/>
              <p:cNvSpPr>
                <a:spLocks/>
              </p:cNvSpPr>
              <p:nvPr/>
            </p:nvSpPr>
            <p:spPr bwMode="auto">
              <a:xfrm>
                <a:off x="6334141" y="3013726"/>
                <a:ext cx="257175" cy="573088"/>
              </a:xfrm>
              <a:custGeom>
                <a:avLst/>
                <a:gdLst>
                  <a:gd name="T0" fmla="*/ 14 w 162"/>
                  <a:gd name="T1" fmla="*/ 361 h 361"/>
                  <a:gd name="T2" fmla="*/ 0 w 162"/>
                  <a:gd name="T3" fmla="*/ 354 h 361"/>
                  <a:gd name="T4" fmla="*/ 147 w 162"/>
                  <a:gd name="T5" fmla="*/ 0 h 361"/>
                  <a:gd name="T6" fmla="*/ 162 w 162"/>
                  <a:gd name="T7" fmla="*/ 7 h 361"/>
                  <a:gd name="T8" fmla="*/ 14 w 162"/>
                  <a:gd name="T9" fmla="*/ 361 h 361"/>
                </a:gdLst>
                <a:ahLst/>
                <a:cxnLst>
                  <a:cxn ang="0">
                    <a:pos x="T0" y="T1"/>
                  </a:cxn>
                  <a:cxn ang="0">
                    <a:pos x="T2" y="T3"/>
                  </a:cxn>
                  <a:cxn ang="0">
                    <a:pos x="T4" y="T5"/>
                  </a:cxn>
                  <a:cxn ang="0">
                    <a:pos x="T6" y="T7"/>
                  </a:cxn>
                  <a:cxn ang="0">
                    <a:pos x="T8" y="T9"/>
                  </a:cxn>
                </a:cxnLst>
                <a:rect l="0" t="0" r="r" b="b"/>
                <a:pathLst>
                  <a:path w="162" h="361">
                    <a:moveTo>
                      <a:pt x="14" y="361"/>
                    </a:moveTo>
                    <a:lnTo>
                      <a:pt x="0" y="354"/>
                    </a:lnTo>
                    <a:lnTo>
                      <a:pt x="147" y="0"/>
                    </a:lnTo>
                    <a:lnTo>
                      <a:pt x="162" y="7"/>
                    </a:lnTo>
                    <a:lnTo>
                      <a:pt x="14" y="361"/>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74"/>
              <p:cNvSpPr>
                <a:spLocks/>
              </p:cNvSpPr>
              <p:nvPr/>
            </p:nvSpPr>
            <p:spPr bwMode="auto">
              <a:xfrm>
                <a:off x="6015053" y="3583638"/>
                <a:ext cx="333375" cy="455613"/>
              </a:xfrm>
              <a:custGeom>
                <a:avLst/>
                <a:gdLst>
                  <a:gd name="T0" fmla="*/ 13 w 210"/>
                  <a:gd name="T1" fmla="*/ 287 h 287"/>
                  <a:gd name="T2" fmla="*/ 0 w 210"/>
                  <a:gd name="T3" fmla="*/ 277 h 287"/>
                  <a:gd name="T4" fmla="*/ 196 w 210"/>
                  <a:gd name="T5" fmla="*/ 0 h 287"/>
                  <a:gd name="T6" fmla="*/ 210 w 210"/>
                  <a:gd name="T7" fmla="*/ 9 h 287"/>
                  <a:gd name="T8" fmla="*/ 13 w 210"/>
                  <a:gd name="T9" fmla="*/ 287 h 287"/>
                </a:gdLst>
                <a:ahLst/>
                <a:cxnLst>
                  <a:cxn ang="0">
                    <a:pos x="T0" y="T1"/>
                  </a:cxn>
                  <a:cxn ang="0">
                    <a:pos x="T2" y="T3"/>
                  </a:cxn>
                  <a:cxn ang="0">
                    <a:pos x="T4" y="T5"/>
                  </a:cxn>
                  <a:cxn ang="0">
                    <a:pos x="T6" y="T7"/>
                  </a:cxn>
                  <a:cxn ang="0">
                    <a:pos x="T8" y="T9"/>
                  </a:cxn>
                </a:cxnLst>
                <a:rect l="0" t="0" r="r" b="b"/>
                <a:pathLst>
                  <a:path w="210" h="287">
                    <a:moveTo>
                      <a:pt x="13" y="287"/>
                    </a:moveTo>
                    <a:lnTo>
                      <a:pt x="0" y="277"/>
                    </a:lnTo>
                    <a:lnTo>
                      <a:pt x="196" y="0"/>
                    </a:lnTo>
                    <a:lnTo>
                      <a:pt x="210" y="9"/>
                    </a:lnTo>
                    <a:lnTo>
                      <a:pt x="13" y="287"/>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75"/>
              <p:cNvSpPr>
                <a:spLocks/>
              </p:cNvSpPr>
              <p:nvPr/>
            </p:nvSpPr>
            <p:spPr bwMode="auto">
              <a:xfrm>
                <a:off x="6015053" y="4056713"/>
                <a:ext cx="411163" cy="476250"/>
              </a:xfrm>
              <a:custGeom>
                <a:avLst/>
                <a:gdLst>
                  <a:gd name="T0" fmla="*/ 246 w 259"/>
                  <a:gd name="T1" fmla="*/ 300 h 300"/>
                  <a:gd name="T2" fmla="*/ 0 w 259"/>
                  <a:gd name="T3" fmla="*/ 11 h 300"/>
                  <a:gd name="T4" fmla="*/ 13 w 259"/>
                  <a:gd name="T5" fmla="*/ 0 h 300"/>
                  <a:gd name="T6" fmla="*/ 259 w 259"/>
                  <a:gd name="T7" fmla="*/ 289 h 300"/>
                  <a:gd name="T8" fmla="*/ 246 w 259"/>
                  <a:gd name="T9" fmla="*/ 300 h 300"/>
                </a:gdLst>
                <a:ahLst/>
                <a:cxnLst>
                  <a:cxn ang="0">
                    <a:pos x="T0" y="T1"/>
                  </a:cxn>
                  <a:cxn ang="0">
                    <a:pos x="T2" y="T3"/>
                  </a:cxn>
                  <a:cxn ang="0">
                    <a:pos x="T4" y="T5"/>
                  </a:cxn>
                  <a:cxn ang="0">
                    <a:pos x="T6" y="T7"/>
                  </a:cxn>
                  <a:cxn ang="0">
                    <a:pos x="T8" y="T9"/>
                  </a:cxn>
                </a:cxnLst>
                <a:rect l="0" t="0" r="r" b="b"/>
                <a:pathLst>
                  <a:path w="259" h="300">
                    <a:moveTo>
                      <a:pt x="246" y="300"/>
                    </a:moveTo>
                    <a:lnTo>
                      <a:pt x="0" y="11"/>
                    </a:lnTo>
                    <a:lnTo>
                      <a:pt x="13" y="0"/>
                    </a:lnTo>
                    <a:lnTo>
                      <a:pt x="259" y="289"/>
                    </a:lnTo>
                    <a:lnTo>
                      <a:pt x="246" y="300"/>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76"/>
              <p:cNvSpPr>
                <a:spLocks/>
              </p:cNvSpPr>
              <p:nvPr/>
            </p:nvSpPr>
            <p:spPr bwMode="auto">
              <a:xfrm>
                <a:off x="5470540" y="3323288"/>
                <a:ext cx="565150" cy="749300"/>
              </a:xfrm>
              <a:custGeom>
                <a:avLst/>
                <a:gdLst>
                  <a:gd name="T0" fmla="*/ 343 w 356"/>
                  <a:gd name="T1" fmla="*/ 472 h 472"/>
                  <a:gd name="T2" fmla="*/ 0 w 356"/>
                  <a:gd name="T3" fmla="*/ 10 h 472"/>
                  <a:gd name="T4" fmla="*/ 12 w 356"/>
                  <a:gd name="T5" fmla="*/ 0 h 472"/>
                  <a:gd name="T6" fmla="*/ 356 w 356"/>
                  <a:gd name="T7" fmla="*/ 462 h 472"/>
                  <a:gd name="T8" fmla="*/ 343 w 356"/>
                  <a:gd name="T9" fmla="*/ 472 h 472"/>
                </a:gdLst>
                <a:ahLst/>
                <a:cxnLst>
                  <a:cxn ang="0">
                    <a:pos x="T0" y="T1"/>
                  </a:cxn>
                  <a:cxn ang="0">
                    <a:pos x="T2" y="T3"/>
                  </a:cxn>
                  <a:cxn ang="0">
                    <a:pos x="T4" y="T5"/>
                  </a:cxn>
                  <a:cxn ang="0">
                    <a:pos x="T6" y="T7"/>
                  </a:cxn>
                  <a:cxn ang="0">
                    <a:pos x="T8" y="T9"/>
                  </a:cxn>
                </a:cxnLst>
                <a:rect l="0" t="0" r="r" b="b"/>
                <a:pathLst>
                  <a:path w="356" h="472">
                    <a:moveTo>
                      <a:pt x="343" y="472"/>
                    </a:moveTo>
                    <a:lnTo>
                      <a:pt x="0" y="10"/>
                    </a:lnTo>
                    <a:lnTo>
                      <a:pt x="12" y="0"/>
                    </a:lnTo>
                    <a:lnTo>
                      <a:pt x="356" y="462"/>
                    </a:lnTo>
                    <a:lnTo>
                      <a:pt x="343" y="472"/>
                    </a:lnTo>
                    <a:close/>
                  </a:path>
                </a:pathLst>
              </a:cu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377"/>
              <p:cNvSpPr>
                <a:spLocks noChangeArrowheads="1"/>
              </p:cNvSpPr>
              <p:nvPr/>
            </p:nvSpPr>
            <p:spPr bwMode="auto">
              <a:xfrm>
                <a:off x="5869003" y="2783538"/>
                <a:ext cx="258763" cy="258763"/>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97" name="Oval 378"/>
              <p:cNvSpPr>
                <a:spLocks noChangeArrowheads="1"/>
              </p:cNvSpPr>
              <p:nvPr/>
            </p:nvSpPr>
            <p:spPr bwMode="auto">
              <a:xfrm>
                <a:off x="4749815" y="3485213"/>
                <a:ext cx="258763" cy="258763"/>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379"/>
              <p:cNvSpPr>
                <a:spLocks noChangeArrowheads="1"/>
              </p:cNvSpPr>
              <p:nvPr/>
            </p:nvSpPr>
            <p:spPr bwMode="auto">
              <a:xfrm>
                <a:off x="5895990" y="4755213"/>
                <a:ext cx="258763" cy="258763"/>
              </a:xfrm>
              <a:prstGeom prst="ellipse">
                <a:avLst/>
              </a:prstGeom>
              <a:solidFill>
                <a:schemeClr val="accent1">
                  <a:lumMod val="40000"/>
                  <a:lumOff val="6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380"/>
              <p:cNvSpPr>
                <a:spLocks noChangeArrowheads="1"/>
              </p:cNvSpPr>
              <p:nvPr/>
            </p:nvSpPr>
            <p:spPr bwMode="auto">
              <a:xfrm>
                <a:off x="5895990" y="3455051"/>
                <a:ext cx="258763" cy="258763"/>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00" name="Oval 381"/>
              <p:cNvSpPr>
                <a:spLocks noChangeArrowheads="1"/>
              </p:cNvSpPr>
              <p:nvPr/>
            </p:nvSpPr>
            <p:spPr bwMode="auto">
              <a:xfrm>
                <a:off x="7165991" y="3086751"/>
                <a:ext cx="258763" cy="258763"/>
              </a:xfrm>
              <a:prstGeom prst="ellipse">
                <a:avLst/>
              </a:pr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382"/>
              <p:cNvSpPr>
                <a:spLocks noChangeArrowheads="1"/>
              </p:cNvSpPr>
              <p:nvPr/>
            </p:nvSpPr>
            <p:spPr bwMode="auto">
              <a:xfrm>
                <a:off x="5254640" y="1719913"/>
                <a:ext cx="260350" cy="258763"/>
              </a:xfrm>
              <a:prstGeom prst="ellipse">
                <a:avLst/>
              </a:pr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Oval 383"/>
              <p:cNvSpPr>
                <a:spLocks noChangeArrowheads="1"/>
              </p:cNvSpPr>
              <p:nvPr/>
            </p:nvSpPr>
            <p:spPr bwMode="auto">
              <a:xfrm>
                <a:off x="5253053" y="2637488"/>
                <a:ext cx="185738" cy="185738"/>
              </a:xfrm>
              <a:prstGeom prst="ellipse">
                <a:avLst/>
              </a:pr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03" name="Oval 384"/>
              <p:cNvSpPr>
                <a:spLocks noChangeArrowheads="1"/>
              </p:cNvSpPr>
              <p:nvPr/>
            </p:nvSpPr>
            <p:spPr bwMode="auto">
              <a:xfrm>
                <a:off x="4616465" y="2685113"/>
                <a:ext cx="185738" cy="185738"/>
              </a:xfrm>
              <a:prstGeom prst="ellipse">
                <a:avLst/>
              </a:pr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385"/>
              <p:cNvSpPr>
                <a:spLocks noChangeArrowheads="1"/>
              </p:cNvSpPr>
              <p:nvPr/>
            </p:nvSpPr>
            <p:spPr bwMode="auto">
              <a:xfrm>
                <a:off x="4851415" y="2104088"/>
                <a:ext cx="188913" cy="187325"/>
              </a:xfrm>
              <a:prstGeom prst="ellipse">
                <a:avLst/>
              </a:pr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386"/>
              <p:cNvSpPr>
                <a:spLocks noChangeArrowheads="1"/>
              </p:cNvSpPr>
              <p:nvPr/>
            </p:nvSpPr>
            <p:spPr bwMode="auto">
              <a:xfrm>
                <a:off x="6230953" y="2264426"/>
                <a:ext cx="185738" cy="185738"/>
              </a:xfrm>
              <a:prstGeom prst="ellipse">
                <a:avLst/>
              </a:pr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06" name="Oval 387"/>
              <p:cNvSpPr>
                <a:spLocks noChangeArrowheads="1"/>
              </p:cNvSpPr>
              <p:nvPr/>
            </p:nvSpPr>
            <p:spPr bwMode="auto">
              <a:xfrm>
                <a:off x="7175516" y="2358088"/>
                <a:ext cx="185738" cy="185738"/>
              </a:xfrm>
              <a:prstGeom prst="ellipse">
                <a:avLst/>
              </a:prstGeom>
              <a:solidFill>
                <a:srgbClr val="7EA1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388"/>
              <p:cNvSpPr>
                <a:spLocks noChangeArrowheads="1"/>
              </p:cNvSpPr>
              <p:nvPr/>
            </p:nvSpPr>
            <p:spPr bwMode="auto">
              <a:xfrm>
                <a:off x="6624653" y="3404251"/>
                <a:ext cx="187325" cy="185738"/>
              </a:xfrm>
              <a:prstGeom prst="ellipse">
                <a:avLst/>
              </a:pr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389"/>
              <p:cNvSpPr>
                <a:spLocks noChangeArrowheads="1"/>
              </p:cNvSpPr>
              <p:nvPr/>
            </p:nvSpPr>
            <p:spPr bwMode="auto">
              <a:xfrm>
                <a:off x="6840553" y="2626376"/>
                <a:ext cx="187325" cy="185738"/>
              </a:xfrm>
              <a:prstGeom prst="ellipse">
                <a:avLst/>
              </a:prstGeom>
              <a:solidFill>
                <a:srgbClr val="F58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Oval 390"/>
              <p:cNvSpPr>
                <a:spLocks noChangeArrowheads="1"/>
              </p:cNvSpPr>
              <p:nvPr/>
            </p:nvSpPr>
            <p:spPr bwMode="auto">
              <a:xfrm>
                <a:off x="5176853" y="4350401"/>
                <a:ext cx="187325" cy="185738"/>
              </a:xfrm>
              <a:prstGeom prst="ellipse">
                <a:avLst/>
              </a:prstGeom>
              <a:solidFill>
                <a:schemeClr val="accent3">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10" name="Oval 391"/>
              <p:cNvSpPr>
                <a:spLocks noChangeArrowheads="1"/>
              </p:cNvSpPr>
              <p:nvPr/>
            </p:nvSpPr>
            <p:spPr bwMode="auto">
              <a:xfrm>
                <a:off x="6684978" y="4201176"/>
                <a:ext cx="188913" cy="188913"/>
              </a:xfrm>
              <a:prstGeom prst="ellipse">
                <a:avLst/>
              </a:pr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11" name="Oval 392"/>
              <p:cNvSpPr>
                <a:spLocks noChangeArrowheads="1"/>
              </p:cNvSpPr>
              <p:nvPr/>
            </p:nvSpPr>
            <p:spPr bwMode="auto">
              <a:xfrm>
                <a:off x="5773753" y="2342213"/>
                <a:ext cx="133350" cy="134938"/>
              </a:xfrm>
              <a:prstGeom prst="ellipse">
                <a:avLst/>
              </a:prstGeom>
              <a:solidFill>
                <a:srgbClr val="EBAE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Oval 393"/>
              <p:cNvSpPr>
                <a:spLocks noChangeArrowheads="1"/>
              </p:cNvSpPr>
              <p:nvPr/>
            </p:nvSpPr>
            <p:spPr bwMode="auto">
              <a:xfrm>
                <a:off x="5019690" y="3026426"/>
                <a:ext cx="133350" cy="133350"/>
              </a:xfrm>
              <a:prstGeom prst="ellipse">
                <a:avLst/>
              </a:prstGeom>
              <a:solidFill>
                <a:srgbClr val="F58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Oval 394"/>
              <p:cNvSpPr>
                <a:spLocks noChangeArrowheads="1"/>
              </p:cNvSpPr>
              <p:nvPr/>
            </p:nvSpPr>
            <p:spPr bwMode="auto">
              <a:xfrm>
                <a:off x="5370528" y="2937526"/>
                <a:ext cx="133350" cy="136525"/>
              </a:xfrm>
              <a:prstGeom prst="ellipse">
                <a:avLst/>
              </a:prstGeom>
              <a:solidFill>
                <a:srgbClr val="F58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Oval 395"/>
              <p:cNvSpPr>
                <a:spLocks noChangeArrowheads="1"/>
              </p:cNvSpPr>
              <p:nvPr/>
            </p:nvSpPr>
            <p:spPr bwMode="auto">
              <a:xfrm>
                <a:off x="6518291" y="2947051"/>
                <a:ext cx="134938" cy="134938"/>
              </a:xfrm>
              <a:prstGeom prst="ellipse">
                <a:avLst/>
              </a:prstGeom>
              <a:solidFill>
                <a:srgbClr val="F58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Oval 396"/>
              <p:cNvSpPr>
                <a:spLocks noChangeArrowheads="1"/>
              </p:cNvSpPr>
              <p:nvPr/>
            </p:nvSpPr>
            <p:spPr bwMode="auto">
              <a:xfrm>
                <a:off x="6289691" y="3528076"/>
                <a:ext cx="136525" cy="131763"/>
              </a:xfrm>
              <a:prstGeom prst="ellipse">
                <a:avLst/>
              </a:pr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16" name="Oval 397"/>
              <p:cNvSpPr>
                <a:spLocks noChangeArrowheads="1"/>
              </p:cNvSpPr>
              <p:nvPr/>
            </p:nvSpPr>
            <p:spPr bwMode="auto">
              <a:xfrm>
                <a:off x="6069028" y="1615138"/>
                <a:ext cx="134938" cy="134938"/>
              </a:xfrm>
              <a:prstGeom prst="ellipse">
                <a:avLst/>
              </a:pr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17" name="Oval 398"/>
              <p:cNvSpPr>
                <a:spLocks noChangeArrowheads="1"/>
              </p:cNvSpPr>
              <p:nvPr/>
            </p:nvSpPr>
            <p:spPr bwMode="auto">
              <a:xfrm>
                <a:off x="6781816" y="1921526"/>
                <a:ext cx="133350" cy="134938"/>
              </a:xfrm>
              <a:prstGeom prst="ellipse">
                <a:avLst/>
              </a:prstGeom>
              <a:solidFill>
                <a:srgbClr val="9CC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Oval 399"/>
              <p:cNvSpPr>
                <a:spLocks noChangeArrowheads="1"/>
              </p:cNvSpPr>
              <p:nvPr/>
            </p:nvSpPr>
            <p:spPr bwMode="auto">
              <a:xfrm>
                <a:off x="6958028" y="3753501"/>
                <a:ext cx="134938" cy="134938"/>
              </a:xfrm>
              <a:prstGeom prst="ellipse">
                <a:avLst/>
              </a:prstGeom>
              <a:solidFill>
                <a:schemeClr val="accent4">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19" name="Oval 400"/>
              <p:cNvSpPr>
                <a:spLocks noChangeArrowheads="1"/>
              </p:cNvSpPr>
              <p:nvPr/>
            </p:nvSpPr>
            <p:spPr bwMode="auto">
              <a:xfrm>
                <a:off x="6642116" y="4761563"/>
                <a:ext cx="133350" cy="134938"/>
              </a:xfrm>
              <a:prstGeom prst="ellipse">
                <a:avLst/>
              </a:prstGeom>
              <a:solidFill>
                <a:srgbClr val="1145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Oval 401"/>
              <p:cNvSpPr>
                <a:spLocks noChangeArrowheads="1"/>
              </p:cNvSpPr>
              <p:nvPr/>
            </p:nvSpPr>
            <p:spPr bwMode="auto">
              <a:xfrm>
                <a:off x="6351603" y="4833001"/>
                <a:ext cx="136525" cy="134938"/>
              </a:xfrm>
              <a:prstGeom prst="ellipse">
                <a:avLst/>
              </a:pr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21" name="Oval 402"/>
              <p:cNvSpPr>
                <a:spLocks noChangeArrowheads="1"/>
              </p:cNvSpPr>
              <p:nvPr/>
            </p:nvSpPr>
            <p:spPr bwMode="auto">
              <a:xfrm>
                <a:off x="5332428" y="4839351"/>
                <a:ext cx="134938" cy="133350"/>
              </a:xfrm>
              <a:prstGeom prst="ellipse">
                <a:avLst/>
              </a:prstGeom>
              <a:solidFill>
                <a:schemeClr val="accent3">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22" name="Oval 403"/>
              <p:cNvSpPr>
                <a:spLocks noChangeArrowheads="1"/>
              </p:cNvSpPr>
              <p:nvPr/>
            </p:nvSpPr>
            <p:spPr bwMode="auto">
              <a:xfrm>
                <a:off x="5473715" y="3815413"/>
                <a:ext cx="188913" cy="185738"/>
              </a:xfrm>
              <a:prstGeom prst="ellipse">
                <a:avLst/>
              </a:pr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23" name="Oval 404"/>
              <p:cNvSpPr>
                <a:spLocks noChangeArrowheads="1"/>
              </p:cNvSpPr>
              <p:nvPr/>
            </p:nvSpPr>
            <p:spPr bwMode="auto">
              <a:xfrm>
                <a:off x="6343666" y="3990038"/>
                <a:ext cx="185738" cy="188913"/>
              </a:xfrm>
              <a:prstGeom prst="ellipse">
                <a:avLst/>
              </a:pr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24" name="Oval 405"/>
              <p:cNvSpPr>
                <a:spLocks noChangeArrowheads="1"/>
              </p:cNvSpPr>
              <p:nvPr/>
            </p:nvSpPr>
            <p:spPr bwMode="auto">
              <a:xfrm>
                <a:off x="6351603" y="4456763"/>
                <a:ext cx="187325" cy="185738"/>
              </a:xfrm>
              <a:prstGeom prst="ellipse">
                <a:avLst/>
              </a:prstGeom>
              <a:solidFill>
                <a:srgbClr val="F58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Oval 406"/>
              <p:cNvSpPr>
                <a:spLocks noChangeArrowheads="1"/>
              </p:cNvSpPr>
              <p:nvPr/>
            </p:nvSpPr>
            <p:spPr bwMode="auto">
              <a:xfrm>
                <a:off x="5649928" y="4412313"/>
                <a:ext cx="188913" cy="187325"/>
              </a:xfrm>
              <a:prstGeom prst="ellipse">
                <a:avLst/>
              </a:prstGeom>
              <a:solidFill>
                <a:schemeClr val="accent1">
                  <a:lumMod val="40000"/>
                  <a:lumOff val="6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226" name="Oval 407"/>
              <p:cNvSpPr>
                <a:spLocks noChangeArrowheads="1"/>
              </p:cNvSpPr>
              <p:nvPr/>
            </p:nvSpPr>
            <p:spPr bwMode="auto">
              <a:xfrm>
                <a:off x="5397515" y="3228038"/>
                <a:ext cx="185738" cy="185738"/>
              </a:xfrm>
              <a:prstGeom prst="ellipse">
                <a:avLst/>
              </a:prstGeom>
              <a:solidFill>
                <a:srgbClr val="F583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215"/>
            <p:cNvGrpSpPr/>
            <p:nvPr/>
          </p:nvGrpSpPr>
          <p:grpSpPr>
            <a:xfrm>
              <a:off x="5384362" y="5096526"/>
              <a:ext cx="1278224" cy="946833"/>
              <a:chOff x="2143126" y="5083175"/>
              <a:chExt cx="1414463" cy="1389063"/>
            </a:xfrm>
          </p:grpSpPr>
          <p:sp>
            <p:nvSpPr>
              <p:cNvPr id="16"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27" name="Group 226"/>
          <p:cNvGrpSpPr/>
          <p:nvPr/>
        </p:nvGrpSpPr>
        <p:grpSpPr>
          <a:xfrm>
            <a:off x="7320136" y="4602376"/>
            <a:ext cx="3481850" cy="1250305"/>
            <a:chOff x="7320136" y="4345201"/>
            <a:chExt cx="3481850" cy="1250305"/>
          </a:xfrm>
        </p:grpSpPr>
        <p:sp>
          <p:nvSpPr>
            <p:cNvPr id="228" name="Rectangle 227"/>
            <p:cNvSpPr/>
            <p:nvPr/>
          </p:nvSpPr>
          <p:spPr>
            <a:xfrm>
              <a:off x="7425743" y="4345201"/>
              <a:ext cx="507127" cy="5071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04</a:t>
              </a:r>
              <a:endParaRPr lang="en-US" dirty="0">
                <a:solidFill>
                  <a:schemeClr val="bg1"/>
                </a:solidFill>
                <a:latin typeface="+mj-lt"/>
              </a:endParaRPr>
            </a:p>
          </p:txBody>
        </p:sp>
        <p:sp>
          <p:nvSpPr>
            <p:cNvPr id="229" name="TextBox 228"/>
            <p:cNvSpPr txBox="1"/>
            <p:nvPr/>
          </p:nvSpPr>
          <p:spPr>
            <a:xfrm>
              <a:off x="7320136" y="4903009"/>
              <a:ext cx="3481850" cy="692497"/>
            </a:xfrm>
            <a:prstGeom prst="rect">
              <a:avLst/>
            </a:prstGeom>
            <a:noFill/>
          </p:spPr>
          <p:txBody>
            <a:bodyPr wrap="square" rtlCol="0">
              <a:spAutoFit/>
            </a:bodyPr>
            <a:lstStyle/>
            <a:p>
              <a:r>
                <a:rPr lang="en-US" sz="1300" b="1" i="1" dirty="0">
                  <a:solidFill>
                    <a:schemeClr val="accent2"/>
                  </a:solidFill>
                </a:rPr>
                <a:t>Lorem ipsum dolor sit </a:t>
              </a:r>
              <a:r>
                <a:rPr lang="en-US" sz="1300" b="1" i="1" dirty="0" err="1">
                  <a:solidFill>
                    <a:schemeClr val="accent2"/>
                  </a:solidFill>
                </a:rPr>
                <a:t>amet</a:t>
              </a:r>
              <a:r>
                <a:rPr lang="en-US" sz="1300" b="1" i="1" dirty="0">
                  <a:solidFill>
                    <a:schemeClr val="accent2"/>
                  </a:solidFill>
                </a:rPr>
                <a:t> </a:t>
              </a:r>
              <a:r>
                <a:rPr lang="en-US" sz="1300" b="1" i="1" dirty="0" err="1">
                  <a:solidFill>
                    <a:schemeClr val="accent2"/>
                  </a:solidFill>
                </a:rPr>
                <a:t>consectetur</a:t>
              </a:r>
              <a:r>
                <a:rPr lang="en-US" sz="1300" b="1" i="1" dirty="0">
                  <a:solidFill>
                    <a:schemeClr val="accent2"/>
                  </a:solidFill>
                </a:rPr>
                <a:t> </a:t>
              </a:r>
              <a:r>
                <a:rPr lang="en-US" sz="1300" b="1" dirty="0" err="1">
                  <a:solidFill>
                    <a:schemeClr val="accent2"/>
                  </a:solidFill>
                </a:rPr>
                <a:t>adipiscing</a:t>
              </a:r>
              <a:r>
                <a:rPr lang="en-US" sz="1300" b="1" dirty="0">
                  <a:solidFill>
                    <a:schemeClr val="accent2"/>
                  </a:solidFill>
                </a:rPr>
                <a:t> </a:t>
              </a:r>
              <a:r>
                <a:rPr lang="en-US" sz="1300" b="1" dirty="0" err="1">
                  <a:solidFill>
                    <a:schemeClr val="accent2"/>
                  </a:solidFill>
                </a:rPr>
                <a:t>elit</a:t>
              </a:r>
              <a:r>
                <a:rPr lang="en-US" sz="1300" b="1" dirty="0">
                  <a:solidFill>
                    <a:schemeClr val="accent2"/>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endParaRPr lang="vi-VN" sz="1300" dirty="0">
                <a:solidFill>
                  <a:schemeClr val="tx1">
                    <a:lumMod val="50000"/>
                    <a:lumOff val="50000"/>
                  </a:schemeClr>
                </a:solidFill>
              </a:endParaRPr>
            </a:p>
            <a:p>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sp>
        <p:nvSpPr>
          <p:cNvPr id="230" name="Rectangle 229"/>
          <p:cNvSpPr/>
          <p:nvPr/>
        </p:nvSpPr>
        <p:spPr>
          <a:xfrm>
            <a:off x="3449771" y="122566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418981277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30"/>
                                        </p:tgtEl>
                                        <p:attrNameLst>
                                          <p:attrName>style.visibility</p:attrName>
                                        </p:attrNameLst>
                                      </p:cBhvr>
                                      <p:to>
                                        <p:strVal val="visible"/>
                                      </p:to>
                                    </p:set>
                                    <p:animEffect transition="in" filter="barn(outVertical)">
                                      <p:cBhvr>
                                        <p:cTn id="7" dur="500"/>
                                        <p:tgtEl>
                                          <p:spTgt spid="23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2" presetClass="entr" presetSubtype="2"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p:tgtEl>
                                          <p:spTgt spid="7"/>
                                        </p:tgtEl>
                                        <p:attrNameLst>
                                          <p:attrName>ppt_x</p:attrName>
                                        </p:attrNameLst>
                                      </p:cBhvr>
                                      <p:tavLst>
                                        <p:tav tm="0">
                                          <p:val>
                                            <p:strVal val="#ppt_x+#ppt_w*1.125000"/>
                                          </p:val>
                                        </p:tav>
                                        <p:tav tm="100000">
                                          <p:val>
                                            <p:strVal val="#ppt_x"/>
                                          </p:val>
                                        </p:tav>
                                      </p:tavLst>
                                    </p:anim>
                                    <p:animEffect transition="in" filter="wipe(left)">
                                      <p:cBhvr>
                                        <p:cTn id="16" dur="500"/>
                                        <p:tgtEl>
                                          <p:spTgt spid="7"/>
                                        </p:tgtEl>
                                      </p:cBhvr>
                                    </p:animEffect>
                                  </p:childTnLst>
                                </p:cTn>
                              </p:par>
                            </p:childTnLst>
                          </p:cTn>
                        </p:par>
                        <p:par>
                          <p:cTn id="17" fill="hold">
                            <p:stCondLst>
                              <p:cond delay="1500"/>
                            </p:stCondLst>
                            <p:childTnLst>
                              <p:par>
                                <p:cTn id="18" presetID="12" presetClass="entr" presetSubtype="8"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500"/>
                                        <p:tgtEl>
                                          <p:spTgt spid="4"/>
                                        </p:tgtEl>
                                        <p:attrNameLst>
                                          <p:attrName>ppt_x</p:attrName>
                                        </p:attrNameLst>
                                      </p:cBhvr>
                                      <p:tavLst>
                                        <p:tav tm="0">
                                          <p:val>
                                            <p:strVal val="#ppt_x-#ppt_w*1.125000"/>
                                          </p:val>
                                        </p:tav>
                                        <p:tav tm="100000">
                                          <p:val>
                                            <p:strVal val="#ppt_x"/>
                                          </p:val>
                                        </p:tav>
                                      </p:tavLst>
                                    </p:anim>
                                    <p:animEffect transition="in" filter="wipe(right)">
                                      <p:cBhvr>
                                        <p:cTn id="21" dur="500"/>
                                        <p:tgtEl>
                                          <p:spTgt spid="4"/>
                                        </p:tgtEl>
                                      </p:cBhvr>
                                    </p:animEffect>
                                  </p:childTnLst>
                                </p:cTn>
                              </p:par>
                            </p:childTnLst>
                          </p:cTn>
                        </p:par>
                        <p:par>
                          <p:cTn id="22" fill="hold">
                            <p:stCondLst>
                              <p:cond delay="2000"/>
                            </p:stCondLst>
                            <p:childTnLst>
                              <p:par>
                                <p:cTn id="23" presetID="12" presetClass="entr" presetSubtype="2" fill="hold" nodeType="after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p:tgtEl>
                                          <p:spTgt spid="10"/>
                                        </p:tgtEl>
                                        <p:attrNameLst>
                                          <p:attrName>ppt_x</p:attrName>
                                        </p:attrNameLst>
                                      </p:cBhvr>
                                      <p:tavLst>
                                        <p:tav tm="0">
                                          <p:val>
                                            <p:strVal val="#ppt_x+#ppt_w*1.125000"/>
                                          </p:val>
                                        </p:tav>
                                        <p:tav tm="100000">
                                          <p:val>
                                            <p:strVal val="#ppt_x"/>
                                          </p:val>
                                        </p:tav>
                                      </p:tavLst>
                                    </p:anim>
                                    <p:animEffect transition="in" filter="wipe(left)">
                                      <p:cBhvr>
                                        <p:cTn id="26" dur="500"/>
                                        <p:tgtEl>
                                          <p:spTgt spid="10"/>
                                        </p:tgtEl>
                                      </p:cBhvr>
                                    </p:animEffect>
                                  </p:childTnLst>
                                </p:cTn>
                              </p:par>
                            </p:childTnLst>
                          </p:cTn>
                        </p:par>
                        <p:par>
                          <p:cTn id="27" fill="hold">
                            <p:stCondLst>
                              <p:cond delay="2500"/>
                            </p:stCondLst>
                            <p:childTnLst>
                              <p:par>
                                <p:cTn id="28" presetID="12" presetClass="entr" presetSubtype="8" fill="hold" nodeType="afterEffect">
                                  <p:stCondLst>
                                    <p:cond delay="0"/>
                                  </p:stCondLst>
                                  <p:childTnLst>
                                    <p:set>
                                      <p:cBhvr>
                                        <p:cTn id="29" dur="1" fill="hold">
                                          <p:stCondLst>
                                            <p:cond delay="0"/>
                                          </p:stCondLst>
                                        </p:cTn>
                                        <p:tgtEl>
                                          <p:spTgt spid="227"/>
                                        </p:tgtEl>
                                        <p:attrNameLst>
                                          <p:attrName>style.visibility</p:attrName>
                                        </p:attrNameLst>
                                      </p:cBhvr>
                                      <p:to>
                                        <p:strVal val="visible"/>
                                      </p:to>
                                    </p:set>
                                    <p:anim calcmode="lin" valueType="num">
                                      <p:cBhvr additive="base">
                                        <p:cTn id="30" dur="500"/>
                                        <p:tgtEl>
                                          <p:spTgt spid="227"/>
                                        </p:tgtEl>
                                        <p:attrNameLst>
                                          <p:attrName>ppt_x</p:attrName>
                                        </p:attrNameLst>
                                      </p:cBhvr>
                                      <p:tavLst>
                                        <p:tav tm="0">
                                          <p:val>
                                            <p:strVal val="#ppt_x-#ppt_w*1.125000"/>
                                          </p:val>
                                        </p:tav>
                                        <p:tav tm="100000">
                                          <p:val>
                                            <p:strVal val="#ppt_x"/>
                                          </p:val>
                                        </p:tav>
                                      </p:tavLst>
                                    </p:anim>
                                    <p:animEffect transition="in" filter="wipe(right)">
                                      <p:cBhvr>
                                        <p:cTn id="31" dur="500"/>
                                        <p:tgtEl>
                                          <p:spTgt spid="2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lide Number Placeholder 2"/>
          <p:cNvSpPr>
            <a:spLocks noGrp="1"/>
          </p:cNvSpPr>
          <p:nvPr>
            <p:ph type="sldNum" sz="quarter" idx="12"/>
          </p:nvPr>
        </p:nvSpPr>
        <p:spPr/>
        <p:txBody>
          <a:bodyPr/>
          <a:lstStyle/>
          <a:p>
            <a:fld id="{5DE872C3-2ED1-43FB-B3C4-BA6F078D7CD3}" type="slidenum">
              <a:rPr lang="en-US" smtClean="0"/>
              <a:t>63</a:t>
            </a:fld>
            <a:endParaRPr lang="en-US"/>
          </a:p>
        </p:txBody>
      </p:sp>
      <p:sp>
        <p:nvSpPr>
          <p:cNvPr id="4" name="Rectangle 3"/>
          <p:cNvSpPr/>
          <p:nvPr/>
        </p:nvSpPr>
        <p:spPr>
          <a:xfrm>
            <a:off x="2438748" y="-608"/>
            <a:ext cx="2438747" cy="1981479"/>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 name="Rectangle 4"/>
          <p:cNvSpPr/>
          <p:nvPr/>
        </p:nvSpPr>
        <p:spPr>
          <a:xfrm>
            <a:off x="7314507" y="-608"/>
            <a:ext cx="2438747" cy="1981479"/>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Rectangle 5"/>
          <p:cNvSpPr/>
          <p:nvPr/>
        </p:nvSpPr>
        <p:spPr>
          <a:xfrm>
            <a:off x="0" y="1980871"/>
            <a:ext cx="2438747" cy="245624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Rectangle 6"/>
          <p:cNvSpPr/>
          <p:nvPr/>
        </p:nvSpPr>
        <p:spPr>
          <a:xfrm>
            <a:off x="4877496" y="1980871"/>
            <a:ext cx="2438747" cy="245624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p:cNvSpPr/>
          <p:nvPr/>
        </p:nvSpPr>
        <p:spPr>
          <a:xfrm>
            <a:off x="9753252" y="1980871"/>
            <a:ext cx="2438747" cy="245624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 name="Group 8"/>
          <p:cNvGrpSpPr/>
          <p:nvPr/>
        </p:nvGrpSpPr>
        <p:grpSpPr>
          <a:xfrm>
            <a:off x="1" y="-608"/>
            <a:ext cx="2438747" cy="1981479"/>
            <a:chOff x="1" y="-608"/>
            <a:chExt cx="2438747" cy="1981479"/>
          </a:xfrm>
        </p:grpSpPr>
        <p:sp>
          <p:nvSpPr>
            <p:cNvPr id="10" name="Rectangle 9"/>
            <p:cNvSpPr/>
            <p:nvPr/>
          </p:nvSpPr>
          <p:spPr>
            <a:xfrm>
              <a:off x="1" y="-608"/>
              <a:ext cx="2438747" cy="198147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1" name="Rectangle 10"/>
            <p:cNvSpPr/>
            <p:nvPr/>
          </p:nvSpPr>
          <p:spPr>
            <a:xfrm>
              <a:off x="217412" y="764704"/>
              <a:ext cx="2003922" cy="830997"/>
            </a:xfrm>
            <a:prstGeom prst="rect">
              <a:avLst/>
            </a:prstGeom>
          </p:spPr>
          <p:txBody>
            <a:bodyPr wrap="square">
              <a:spAutoFit/>
            </a:bodyPr>
            <a:lstStyle/>
            <a:p>
              <a:pPr algn="ctr"/>
              <a:r>
                <a:rPr lang="en-US" sz="1200" b="1" dirty="0">
                  <a:solidFill>
                    <a:schemeClr val="bg1">
                      <a:lumMod val="95000"/>
                    </a:schemeClr>
                  </a:solidFill>
                </a:rPr>
                <a:t>Lorem ipsum dolor sit </a:t>
              </a:r>
              <a:r>
                <a:rPr lang="en-US" sz="1200" b="1" dirty="0" err="1">
                  <a:solidFill>
                    <a:schemeClr val="bg1">
                      <a:lumMod val="95000"/>
                    </a:schemeClr>
                  </a:solidFill>
                </a:rPr>
                <a:t>amet</a:t>
              </a:r>
              <a:r>
                <a:rPr lang="en-US" sz="1200" b="1" dirty="0">
                  <a:solidFill>
                    <a:schemeClr val="bg1">
                      <a:lumMod val="95000"/>
                    </a:schemeClr>
                  </a:solidFill>
                </a:rPr>
                <a:t> </a:t>
              </a:r>
              <a:r>
                <a:rPr lang="en-US" sz="1200" b="1" dirty="0" err="1">
                  <a:solidFill>
                    <a:schemeClr val="bg1">
                      <a:lumMod val="95000"/>
                    </a:schemeClr>
                  </a:solidFill>
                </a:rPr>
                <a:t>consectetur</a:t>
              </a:r>
              <a:r>
                <a:rPr lang="en-US" sz="1200" b="1" dirty="0">
                  <a:solidFill>
                    <a:schemeClr val="bg1">
                      <a:lumMod val="95000"/>
                    </a:schemeClr>
                  </a:solidFill>
                </a:rPr>
                <a:t> </a:t>
              </a:r>
              <a:r>
                <a:rPr lang="en-US" sz="1200" b="1" dirty="0" err="1">
                  <a:solidFill>
                    <a:schemeClr val="bg1">
                      <a:lumMod val="95000"/>
                    </a:schemeClr>
                  </a:solidFill>
                </a:rPr>
                <a:t>adipiscing</a:t>
              </a:r>
              <a:r>
                <a:rPr lang="en-US" sz="1200" b="1" dirty="0">
                  <a:solidFill>
                    <a:schemeClr val="bg1">
                      <a:lumMod val="95000"/>
                    </a:schemeClr>
                  </a:solidFill>
                </a:rPr>
                <a:t> </a:t>
              </a:r>
              <a:r>
                <a:rPr lang="en-US" sz="1200" b="1" dirty="0" err="1">
                  <a:solidFill>
                    <a:schemeClr val="bg1">
                      <a:lumMod val="95000"/>
                    </a:schemeClr>
                  </a:solidFill>
                </a:rPr>
                <a:t>elit</a:t>
              </a:r>
              <a:r>
                <a:rPr lang="en-US" sz="1200" b="1" dirty="0">
                  <a:solidFill>
                    <a:schemeClr val="bg1">
                      <a:lumMod val="95000"/>
                    </a:schemeClr>
                  </a:solidFill>
                </a:rPr>
                <a:t> </a:t>
              </a:r>
              <a:r>
                <a:rPr lang="en-US" sz="1200" b="1" dirty="0" err="1">
                  <a:solidFill>
                    <a:schemeClr val="bg1">
                      <a:lumMod val="95000"/>
                    </a:schemeClr>
                  </a:solidFill>
                </a:rPr>
                <a:t>Quisque</a:t>
              </a:r>
              <a:r>
                <a:rPr lang="en-US" sz="1200" b="1" dirty="0">
                  <a:solidFill>
                    <a:schemeClr val="bg1">
                      <a:lumMod val="95000"/>
                    </a:schemeClr>
                  </a:solidFill>
                </a:rPr>
                <a:t> </a:t>
              </a:r>
              <a:r>
                <a:rPr lang="en-US" sz="1200" b="1" dirty="0" err="1">
                  <a:solidFill>
                    <a:schemeClr val="bg1">
                      <a:lumMod val="95000"/>
                    </a:schemeClr>
                  </a:solidFill>
                </a:rPr>
                <a:t>ultrices</a:t>
              </a:r>
              <a:r>
                <a:rPr lang="en-US" sz="1200" b="1" dirty="0">
                  <a:solidFill>
                    <a:schemeClr val="bg1">
                      <a:lumMod val="95000"/>
                    </a:schemeClr>
                  </a:solidFill>
                </a:rPr>
                <a:t> </a:t>
              </a:r>
              <a:r>
                <a:rPr lang="en-US" sz="1200" b="1" dirty="0" err="1">
                  <a:solidFill>
                    <a:schemeClr val="bg1">
                      <a:lumMod val="95000"/>
                    </a:schemeClr>
                  </a:solidFill>
                </a:rPr>
                <a:t>venenatis</a:t>
              </a:r>
              <a:r>
                <a:rPr lang="en-US" sz="1200" b="1" dirty="0">
                  <a:solidFill>
                    <a:schemeClr val="bg1">
                      <a:lumMod val="95000"/>
                    </a:schemeClr>
                  </a:solidFill>
                </a:rPr>
                <a:t> </a:t>
              </a:r>
              <a:r>
                <a:rPr lang="en-US" sz="1200" b="1" dirty="0" err="1">
                  <a:solidFill>
                    <a:schemeClr val="bg1">
                      <a:lumMod val="95000"/>
                    </a:schemeClr>
                  </a:solidFill>
                </a:rPr>
                <a:t>ultrices</a:t>
              </a:r>
              <a:r>
                <a:rPr lang="en-US" sz="1200" b="1" dirty="0">
                  <a:solidFill>
                    <a:schemeClr val="bg1">
                      <a:lumMod val="95000"/>
                    </a:schemeClr>
                  </a:solidFill>
                </a:rPr>
                <a:t>. </a:t>
              </a:r>
              <a:r>
                <a:rPr lang="en-US" sz="1200" b="1" dirty="0" err="1">
                  <a:solidFill>
                    <a:schemeClr val="bg1">
                      <a:lumMod val="95000"/>
                    </a:schemeClr>
                  </a:solidFill>
                </a:rPr>
                <a:t>Duis</a:t>
              </a:r>
              <a:r>
                <a:rPr lang="en-US" sz="1200" b="1" dirty="0">
                  <a:solidFill>
                    <a:schemeClr val="bg1">
                      <a:lumMod val="95000"/>
                    </a:schemeClr>
                  </a:solidFill>
                </a:rPr>
                <a:t> et </a:t>
              </a:r>
              <a:r>
                <a:rPr lang="en-US" sz="1200" b="1" dirty="0" err="1">
                  <a:solidFill>
                    <a:schemeClr val="bg1">
                      <a:lumMod val="95000"/>
                    </a:schemeClr>
                  </a:solidFill>
                </a:rPr>
                <a:t>lectus</a:t>
              </a:r>
              <a:endParaRPr lang="en-US" sz="1200" b="1" dirty="0">
                <a:solidFill>
                  <a:schemeClr val="bg1">
                    <a:lumMod val="95000"/>
                  </a:schemeClr>
                </a:solidFill>
              </a:endParaRPr>
            </a:p>
          </p:txBody>
        </p:sp>
        <p:sp>
          <p:nvSpPr>
            <p:cNvPr id="12" name="TextBox 11"/>
            <p:cNvSpPr txBox="1"/>
            <p:nvPr/>
          </p:nvSpPr>
          <p:spPr>
            <a:xfrm>
              <a:off x="291343" y="404664"/>
              <a:ext cx="1856063" cy="369332"/>
            </a:xfrm>
            <a:prstGeom prst="rect">
              <a:avLst/>
            </a:prstGeom>
            <a:noFill/>
          </p:spPr>
          <p:txBody>
            <a:bodyPr wrap="square" rtlCol="0">
              <a:spAutoFit/>
            </a:bodyPr>
            <a:lstStyle/>
            <a:p>
              <a:pPr algn="ctr"/>
              <a:r>
                <a:rPr lang="en-US" b="1">
                  <a:solidFill>
                    <a:schemeClr val="bg1">
                      <a:lumMod val="95000"/>
                    </a:schemeClr>
                  </a:solidFill>
                </a:rPr>
                <a:t>Lorem ipsum</a:t>
              </a:r>
              <a:endParaRPr lang="vi-VN"/>
            </a:p>
          </p:txBody>
        </p:sp>
      </p:grpSp>
      <p:grpSp>
        <p:nvGrpSpPr>
          <p:cNvPr id="13" name="Group 12"/>
          <p:cNvGrpSpPr/>
          <p:nvPr/>
        </p:nvGrpSpPr>
        <p:grpSpPr>
          <a:xfrm>
            <a:off x="2437012" y="1980871"/>
            <a:ext cx="2438747" cy="2456241"/>
            <a:chOff x="2437012" y="1980871"/>
            <a:chExt cx="2438747" cy="2456241"/>
          </a:xfrm>
        </p:grpSpPr>
        <p:sp>
          <p:nvSpPr>
            <p:cNvPr id="14" name="Rectangle 13"/>
            <p:cNvSpPr/>
            <p:nvPr/>
          </p:nvSpPr>
          <p:spPr>
            <a:xfrm>
              <a:off x="2437012" y="1980871"/>
              <a:ext cx="2438747" cy="24562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15" name="Group 14"/>
            <p:cNvGrpSpPr/>
            <p:nvPr/>
          </p:nvGrpSpPr>
          <p:grpSpPr>
            <a:xfrm>
              <a:off x="2628232" y="2730381"/>
              <a:ext cx="2003922" cy="1191037"/>
              <a:chOff x="2628232" y="2730381"/>
              <a:chExt cx="2003922" cy="1191037"/>
            </a:xfrm>
          </p:grpSpPr>
          <p:sp>
            <p:nvSpPr>
              <p:cNvPr id="16" name="Rectangle 15"/>
              <p:cNvSpPr/>
              <p:nvPr/>
            </p:nvSpPr>
            <p:spPr>
              <a:xfrm>
                <a:off x="2628232" y="3090421"/>
                <a:ext cx="2003922" cy="830997"/>
              </a:xfrm>
              <a:prstGeom prst="rect">
                <a:avLst/>
              </a:prstGeom>
            </p:spPr>
            <p:txBody>
              <a:bodyPr wrap="square">
                <a:spAutoFit/>
              </a:bodyPr>
              <a:lstStyle/>
              <a:p>
                <a:pPr algn="ctr"/>
                <a:r>
                  <a:rPr lang="en-US" sz="1200" b="1">
                    <a:solidFill>
                      <a:schemeClr val="bg1">
                        <a:lumMod val="95000"/>
                      </a:schemeClr>
                    </a:solidFill>
                  </a:rPr>
                  <a:t>Lorem ipsum dolor sit amet consectetur adipiscing elit Quisque ultrices venenatis ultrices. Duis et lectus</a:t>
                </a:r>
              </a:p>
            </p:txBody>
          </p:sp>
          <p:sp>
            <p:nvSpPr>
              <p:cNvPr id="17" name="TextBox 16"/>
              <p:cNvSpPr txBox="1"/>
              <p:nvPr/>
            </p:nvSpPr>
            <p:spPr>
              <a:xfrm>
                <a:off x="2702163" y="2730381"/>
                <a:ext cx="1856063" cy="369332"/>
              </a:xfrm>
              <a:prstGeom prst="rect">
                <a:avLst/>
              </a:prstGeom>
              <a:noFill/>
            </p:spPr>
            <p:txBody>
              <a:bodyPr wrap="square" rtlCol="0">
                <a:spAutoFit/>
              </a:bodyPr>
              <a:lstStyle/>
              <a:p>
                <a:pPr algn="ctr"/>
                <a:r>
                  <a:rPr lang="en-US" b="1">
                    <a:solidFill>
                      <a:schemeClr val="bg1">
                        <a:lumMod val="95000"/>
                      </a:schemeClr>
                    </a:solidFill>
                  </a:rPr>
                  <a:t>Lorem ipsum</a:t>
                </a:r>
                <a:endParaRPr lang="vi-VN"/>
              </a:p>
            </p:txBody>
          </p:sp>
        </p:grpSp>
      </p:grpSp>
      <p:grpSp>
        <p:nvGrpSpPr>
          <p:cNvPr id="18" name="Group 17"/>
          <p:cNvGrpSpPr/>
          <p:nvPr/>
        </p:nvGrpSpPr>
        <p:grpSpPr>
          <a:xfrm>
            <a:off x="7314505" y="1980871"/>
            <a:ext cx="2438747" cy="2456241"/>
            <a:chOff x="7314505" y="1980871"/>
            <a:chExt cx="2438747" cy="2456241"/>
          </a:xfrm>
        </p:grpSpPr>
        <p:sp>
          <p:nvSpPr>
            <p:cNvPr id="19" name="Rectangle 18"/>
            <p:cNvSpPr/>
            <p:nvPr/>
          </p:nvSpPr>
          <p:spPr>
            <a:xfrm>
              <a:off x="7314505" y="1980871"/>
              <a:ext cx="2438747" cy="245624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20" name="Group 19"/>
            <p:cNvGrpSpPr/>
            <p:nvPr/>
          </p:nvGrpSpPr>
          <p:grpSpPr>
            <a:xfrm>
              <a:off x="7531917" y="2730381"/>
              <a:ext cx="2003922" cy="1191037"/>
              <a:chOff x="2628232" y="2730381"/>
              <a:chExt cx="2003922" cy="1191037"/>
            </a:xfrm>
          </p:grpSpPr>
          <p:sp>
            <p:nvSpPr>
              <p:cNvPr id="21" name="Rectangle 20"/>
              <p:cNvSpPr/>
              <p:nvPr/>
            </p:nvSpPr>
            <p:spPr>
              <a:xfrm>
                <a:off x="2628232" y="3090421"/>
                <a:ext cx="2003922" cy="830997"/>
              </a:xfrm>
              <a:prstGeom prst="rect">
                <a:avLst/>
              </a:prstGeom>
            </p:spPr>
            <p:txBody>
              <a:bodyPr wrap="square">
                <a:spAutoFit/>
              </a:bodyPr>
              <a:lstStyle/>
              <a:p>
                <a:pPr algn="ctr"/>
                <a:r>
                  <a:rPr lang="en-US" sz="1200" b="1">
                    <a:solidFill>
                      <a:schemeClr val="bg1">
                        <a:lumMod val="95000"/>
                      </a:schemeClr>
                    </a:solidFill>
                  </a:rPr>
                  <a:t>Lorem ipsum dolor sit amet consectetur adipiscing elit Quisque ultrices venenatis ultrices. Duis et lectus</a:t>
                </a:r>
              </a:p>
            </p:txBody>
          </p:sp>
          <p:sp>
            <p:nvSpPr>
              <p:cNvPr id="22" name="TextBox 21"/>
              <p:cNvSpPr txBox="1"/>
              <p:nvPr/>
            </p:nvSpPr>
            <p:spPr>
              <a:xfrm>
                <a:off x="2702163" y="2730381"/>
                <a:ext cx="1856063" cy="369332"/>
              </a:xfrm>
              <a:prstGeom prst="rect">
                <a:avLst/>
              </a:prstGeom>
              <a:noFill/>
            </p:spPr>
            <p:txBody>
              <a:bodyPr wrap="square" rtlCol="0">
                <a:spAutoFit/>
              </a:bodyPr>
              <a:lstStyle/>
              <a:p>
                <a:pPr algn="ctr"/>
                <a:r>
                  <a:rPr lang="en-US" b="1">
                    <a:solidFill>
                      <a:schemeClr val="bg1">
                        <a:lumMod val="95000"/>
                      </a:schemeClr>
                    </a:solidFill>
                  </a:rPr>
                  <a:t>Lorem ipsum</a:t>
                </a:r>
                <a:endParaRPr lang="vi-VN"/>
              </a:p>
            </p:txBody>
          </p:sp>
        </p:grpSp>
      </p:grpSp>
      <p:grpSp>
        <p:nvGrpSpPr>
          <p:cNvPr id="23" name="Group 22"/>
          <p:cNvGrpSpPr/>
          <p:nvPr/>
        </p:nvGrpSpPr>
        <p:grpSpPr>
          <a:xfrm>
            <a:off x="4875760" y="-608"/>
            <a:ext cx="2438747" cy="1981479"/>
            <a:chOff x="4875760" y="-608"/>
            <a:chExt cx="2438747" cy="1981479"/>
          </a:xfrm>
        </p:grpSpPr>
        <p:sp>
          <p:nvSpPr>
            <p:cNvPr id="24" name="Rectangle 23"/>
            <p:cNvSpPr/>
            <p:nvPr/>
          </p:nvSpPr>
          <p:spPr>
            <a:xfrm>
              <a:off x="4875760" y="-608"/>
              <a:ext cx="2438747" cy="19814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25" name="Group 24"/>
            <p:cNvGrpSpPr/>
            <p:nvPr/>
          </p:nvGrpSpPr>
          <p:grpSpPr>
            <a:xfrm>
              <a:off x="5093172" y="404664"/>
              <a:ext cx="2003922" cy="1191037"/>
              <a:chOff x="2628232" y="2730381"/>
              <a:chExt cx="2003922" cy="1191037"/>
            </a:xfrm>
          </p:grpSpPr>
          <p:sp>
            <p:nvSpPr>
              <p:cNvPr id="26" name="Rectangle 25"/>
              <p:cNvSpPr/>
              <p:nvPr/>
            </p:nvSpPr>
            <p:spPr>
              <a:xfrm>
                <a:off x="2628232" y="3090421"/>
                <a:ext cx="2003922" cy="830997"/>
              </a:xfrm>
              <a:prstGeom prst="rect">
                <a:avLst/>
              </a:prstGeom>
            </p:spPr>
            <p:txBody>
              <a:bodyPr wrap="square">
                <a:spAutoFit/>
              </a:bodyPr>
              <a:lstStyle/>
              <a:p>
                <a:pPr algn="ctr"/>
                <a:r>
                  <a:rPr lang="en-US" sz="1200" b="1">
                    <a:solidFill>
                      <a:schemeClr val="bg1">
                        <a:lumMod val="95000"/>
                      </a:schemeClr>
                    </a:solidFill>
                  </a:rPr>
                  <a:t>Lorem ipsum dolor sit amet consectetur adipiscing elit Quisque ultrices venenatis ultrices. Duis et lectus</a:t>
                </a:r>
              </a:p>
            </p:txBody>
          </p:sp>
          <p:sp>
            <p:nvSpPr>
              <p:cNvPr id="27" name="TextBox 26"/>
              <p:cNvSpPr txBox="1"/>
              <p:nvPr/>
            </p:nvSpPr>
            <p:spPr>
              <a:xfrm>
                <a:off x="2702163" y="2730381"/>
                <a:ext cx="1856063" cy="369332"/>
              </a:xfrm>
              <a:prstGeom prst="rect">
                <a:avLst/>
              </a:prstGeom>
              <a:noFill/>
            </p:spPr>
            <p:txBody>
              <a:bodyPr wrap="square" rtlCol="0">
                <a:spAutoFit/>
              </a:bodyPr>
              <a:lstStyle/>
              <a:p>
                <a:pPr algn="ctr"/>
                <a:r>
                  <a:rPr lang="en-US" b="1">
                    <a:solidFill>
                      <a:schemeClr val="bg1">
                        <a:lumMod val="95000"/>
                      </a:schemeClr>
                    </a:solidFill>
                  </a:rPr>
                  <a:t>Lorem ipsum</a:t>
                </a:r>
                <a:endParaRPr lang="vi-VN"/>
              </a:p>
            </p:txBody>
          </p:sp>
        </p:grpSp>
      </p:grpSp>
      <p:grpSp>
        <p:nvGrpSpPr>
          <p:cNvPr id="28" name="Group 27"/>
          <p:cNvGrpSpPr/>
          <p:nvPr/>
        </p:nvGrpSpPr>
        <p:grpSpPr>
          <a:xfrm>
            <a:off x="9753253" y="-608"/>
            <a:ext cx="2438747" cy="1981479"/>
            <a:chOff x="9753253" y="-608"/>
            <a:chExt cx="2438747" cy="1981479"/>
          </a:xfrm>
        </p:grpSpPr>
        <p:sp>
          <p:nvSpPr>
            <p:cNvPr id="29" name="Rectangle 28"/>
            <p:cNvSpPr/>
            <p:nvPr/>
          </p:nvSpPr>
          <p:spPr>
            <a:xfrm>
              <a:off x="9753253" y="-608"/>
              <a:ext cx="2438747" cy="198147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30" name="Group 29"/>
            <p:cNvGrpSpPr/>
            <p:nvPr/>
          </p:nvGrpSpPr>
          <p:grpSpPr>
            <a:xfrm>
              <a:off x="10018370" y="404664"/>
              <a:ext cx="2003922" cy="1191037"/>
              <a:chOff x="2628232" y="2730381"/>
              <a:chExt cx="2003922" cy="1191037"/>
            </a:xfrm>
          </p:grpSpPr>
          <p:sp>
            <p:nvSpPr>
              <p:cNvPr id="31" name="Rectangle 30"/>
              <p:cNvSpPr/>
              <p:nvPr/>
            </p:nvSpPr>
            <p:spPr>
              <a:xfrm>
                <a:off x="2628232" y="3090421"/>
                <a:ext cx="2003922" cy="830997"/>
              </a:xfrm>
              <a:prstGeom prst="rect">
                <a:avLst/>
              </a:prstGeom>
            </p:spPr>
            <p:txBody>
              <a:bodyPr wrap="square">
                <a:spAutoFit/>
              </a:bodyPr>
              <a:lstStyle/>
              <a:p>
                <a:pPr algn="ctr"/>
                <a:r>
                  <a:rPr lang="en-US" sz="1200" b="1">
                    <a:solidFill>
                      <a:schemeClr val="bg1">
                        <a:lumMod val="95000"/>
                      </a:schemeClr>
                    </a:solidFill>
                  </a:rPr>
                  <a:t>Lorem ipsum dolor sit amet consectetur adipiscing elit Quisque ultrices venenatis ultrices. Duis et lectus</a:t>
                </a:r>
              </a:p>
            </p:txBody>
          </p:sp>
          <p:sp>
            <p:nvSpPr>
              <p:cNvPr id="32" name="TextBox 31"/>
              <p:cNvSpPr txBox="1"/>
              <p:nvPr/>
            </p:nvSpPr>
            <p:spPr>
              <a:xfrm>
                <a:off x="2702163" y="2730381"/>
                <a:ext cx="1856063" cy="369332"/>
              </a:xfrm>
              <a:prstGeom prst="rect">
                <a:avLst/>
              </a:prstGeom>
              <a:noFill/>
            </p:spPr>
            <p:txBody>
              <a:bodyPr wrap="square" rtlCol="0">
                <a:spAutoFit/>
              </a:bodyPr>
              <a:lstStyle/>
              <a:p>
                <a:pPr algn="ctr"/>
                <a:r>
                  <a:rPr lang="en-US" b="1">
                    <a:solidFill>
                      <a:schemeClr val="bg1">
                        <a:lumMod val="95000"/>
                      </a:schemeClr>
                    </a:solidFill>
                  </a:rPr>
                  <a:t>Lorem ipsum</a:t>
                </a:r>
                <a:endParaRPr lang="vi-VN"/>
              </a:p>
            </p:txBody>
          </p:sp>
        </p:grpSp>
      </p:grpSp>
      <p:sp>
        <p:nvSpPr>
          <p:cNvPr id="33" name="Content Placeholder 2"/>
          <p:cNvSpPr txBox="1">
            <a:spLocks/>
          </p:cNvSpPr>
          <p:nvPr/>
        </p:nvSpPr>
        <p:spPr>
          <a:xfrm>
            <a:off x="623392" y="4976104"/>
            <a:ext cx="10945216" cy="81403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dirty="0">
                <a:solidFill>
                  <a:schemeClr val="tx1">
                    <a:lumMod val="50000"/>
                    <a:lumOff val="50000"/>
                  </a:schemeClr>
                </a:solidFill>
              </a:rPr>
              <a:t>Lorem ipsum dolor sit amet, consectetur adipiscing elit. Curabitur elementum posuere pretium. Quisque nibh dolor, dignissim ac dignissim ut, luctus ac urna. Aliquam aliquet non massa quis tincidunt. Mauris ullamcorper justo tristique dui posuere tincidunt. In nec lacus laoreet orci varius imperdiet sit amet in augue. </a:t>
            </a:r>
          </a:p>
        </p:txBody>
      </p:sp>
    </p:spTree>
    <p:extLst>
      <p:ext uri="{BB962C8B-B14F-4D97-AF65-F5344CB8AC3E}">
        <p14:creationId xmlns:p14="http://schemas.microsoft.com/office/powerpoint/2010/main" val="93548524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500"/>
                                        <p:tgtEl>
                                          <p:spTgt spid="18"/>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Effect transition="in" filter="fade">
                                      <p:cBhvr>
                                        <p:cTn id="23" dur="500"/>
                                        <p:tgtEl>
                                          <p:spTgt spid="28"/>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fade">
                                      <p:cBhvr>
                                        <p:cTn id="35" dur="500"/>
                                        <p:tgtEl>
                                          <p:spTgt spid="7"/>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fade">
                                      <p:cBhvr>
                                        <p:cTn id="39" dur="500"/>
                                        <p:tgtEl>
                                          <p:spTgt spid="4"/>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childTnLst>
                          </p:cTn>
                        </p:par>
                        <p:par>
                          <p:cTn id="44" fill="hold">
                            <p:stCondLst>
                              <p:cond delay="5000"/>
                            </p:stCondLst>
                            <p:childTnLst>
                              <p:par>
                                <p:cTn id="45" presetID="16" presetClass="entr" presetSubtype="21"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Effect transition="in" filter="barn(inVertical)">
                                      <p:cBhvr>
                                        <p:cTn id="4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33" grpId="0"/>
    </p:bldLst>
  </p:timing>
</p:sld>
</file>

<file path=ppt/slides/slide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5DE872C3-2ED1-43FB-B3C4-BA6F078D7CD3}" type="slidenum">
              <a:rPr lang="en-US" smtClean="0"/>
              <a:t>64</a:t>
            </a:fld>
            <a:endParaRPr lang="en-US"/>
          </a:p>
        </p:txBody>
      </p:sp>
      <p:sp>
        <p:nvSpPr>
          <p:cNvPr id="4" name="Rectangle 3"/>
          <p:cNvSpPr/>
          <p:nvPr/>
        </p:nvSpPr>
        <p:spPr>
          <a:xfrm>
            <a:off x="2438748" y="-608"/>
            <a:ext cx="2438747" cy="1981479"/>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 name="Rectangle 4"/>
          <p:cNvSpPr/>
          <p:nvPr/>
        </p:nvSpPr>
        <p:spPr>
          <a:xfrm>
            <a:off x="7314507" y="-608"/>
            <a:ext cx="2438747" cy="1981479"/>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Rectangle 5"/>
          <p:cNvSpPr/>
          <p:nvPr/>
        </p:nvSpPr>
        <p:spPr>
          <a:xfrm>
            <a:off x="0" y="1980871"/>
            <a:ext cx="2438747" cy="245624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Rectangle 6"/>
          <p:cNvSpPr/>
          <p:nvPr/>
        </p:nvSpPr>
        <p:spPr>
          <a:xfrm>
            <a:off x="4877496" y="1980871"/>
            <a:ext cx="2438747" cy="245624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 name="Rectangle 7"/>
          <p:cNvSpPr/>
          <p:nvPr/>
        </p:nvSpPr>
        <p:spPr>
          <a:xfrm>
            <a:off x="9753252" y="1980871"/>
            <a:ext cx="2438747" cy="2456241"/>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 name="Group 8"/>
          <p:cNvGrpSpPr/>
          <p:nvPr/>
        </p:nvGrpSpPr>
        <p:grpSpPr>
          <a:xfrm>
            <a:off x="1" y="-608"/>
            <a:ext cx="2438747" cy="1981479"/>
            <a:chOff x="1" y="-608"/>
            <a:chExt cx="2438747" cy="1981479"/>
          </a:xfrm>
        </p:grpSpPr>
        <p:sp>
          <p:nvSpPr>
            <p:cNvPr id="10" name="Rectangle 9"/>
            <p:cNvSpPr/>
            <p:nvPr/>
          </p:nvSpPr>
          <p:spPr>
            <a:xfrm>
              <a:off x="1" y="-608"/>
              <a:ext cx="2438747" cy="198147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1" name="Rectangle 10"/>
            <p:cNvSpPr/>
            <p:nvPr/>
          </p:nvSpPr>
          <p:spPr>
            <a:xfrm>
              <a:off x="217412" y="764704"/>
              <a:ext cx="2003922" cy="830997"/>
            </a:xfrm>
            <a:prstGeom prst="rect">
              <a:avLst/>
            </a:prstGeom>
          </p:spPr>
          <p:txBody>
            <a:bodyPr wrap="square">
              <a:spAutoFit/>
            </a:bodyPr>
            <a:lstStyle/>
            <a:p>
              <a:pPr algn="ctr"/>
              <a:r>
                <a:rPr lang="en-US" sz="1200" b="1">
                  <a:solidFill>
                    <a:schemeClr val="bg1">
                      <a:lumMod val="95000"/>
                    </a:schemeClr>
                  </a:solidFill>
                </a:rPr>
                <a:t>Lorem ipsum dolor sit amet consectetur adipiscing elit Quisque ultrices venenatis ultrices. Duis et lectus</a:t>
              </a:r>
            </a:p>
          </p:txBody>
        </p:sp>
        <p:sp>
          <p:nvSpPr>
            <p:cNvPr id="12" name="TextBox 11"/>
            <p:cNvSpPr txBox="1"/>
            <p:nvPr/>
          </p:nvSpPr>
          <p:spPr>
            <a:xfrm>
              <a:off x="291343" y="404664"/>
              <a:ext cx="1856063" cy="369332"/>
            </a:xfrm>
            <a:prstGeom prst="rect">
              <a:avLst/>
            </a:prstGeom>
            <a:noFill/>
          </p:spPr>
          <p:txBody>
            <a:bodyPr wrap="square" rtlCol="0">
              <a:spAutoFit/>
            </a:bodyPr>
            <a:lstStyle/>
            <a:p>
              <a:pPr algn="ctr"/>
              <a:r>
                <a:rPr lang="en-US" b="1">
                  <a:solidFill>
                    <a:schemeClr val="bg1">
                      <a:lumMod val="95000"/>
                    </a:schemeClr>
                  </a:solidFill>
                </a:rPr>
                <a:t>Lorem ipsum</a:t>
              </a:r>
              <a:endParaRPr lang="vi-VN"/>
            </a:p>
          </p:txBody>
        </p:sp>
      </p:grpSp>
      <p:grpSp>
        <p:nvGrpSpPr>
          <p:cNvPr id="13" name="Group 12"/>
          <p:cNvGrpSpPr/>
          <p:nvPr/>
        </p:nvGrpSpPr>
        <p:grpSpPr>
          <a:xfrm>
            <a:off x="2437012" y="1980871"/>
            <a:ext cx="2438747" cy="2456241"/>
            <a:chOff x="2437012" y="1980871"/>
            <a:chExt cx="2438747" cy="2456241"/>
          </a:xfrm>
        </p:grpSpPr>
        <p:sp>
          <p:nvSpPr>
            <p:cNvPr id="14" name="Rectangle 13"/>
            <p:cNvSpPr/>
            <p:nvPr/>
          </p:nvSpPr>
          <p:spPr>
            <a:xfrm>
              <a:off x="2437012" y="1980871"/>
              <a:ext cx="2438747" cy="2456241"/>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15" name="Group 14"/>
            <p:cNvGrpSpPr/>
            <p:nvPr/>
          </p:nvGrpSpPr>
          <p:grpSpPr>
            <a:xfrm>
              <a:off x="2628232" y="2525995"/>
              <a:ext cx="2003922" cy="1191037"/>
              <a:chOff x="2628232" y="2525995"/>
              <a:chExt cx="2003922" cy="1191037"/>
            </a:xfrm>
          </p:grpSpPr>
          <p:sp>
            <p:nvSpPr>
              <p:cNvPr id="16" name="Rectangle 15"/>
              <p:cNvSpPr/>
              <p:nvPr/>
            </p:nvSpPr>
            <p:spPr>
              <a:xfrm>
                <a:off x="2628232" y="2886035"/>
                <a:ext cx="2003922" cy="830997"/>
              </a:xfrm>
              <a:prstGeom prst="rect">
                <a:avLst/>
              </a:prstGeom>
            </p:spPr>
            <p:txBody>
              <a:bodyPr wrap="square">
                <a:spAutoFit/>
              </a:bodyPr>
              <a:lstStyle/>
              <a:p>
                <a:pPr algn="ctr"/>
                <a:r>
                  <a:rPr lang="en-US" sz="1200" b="1" dirty="0">
                    <a:solidFill>
                      <a:schemeClr val="bg1">
                        <a:lumMod val="95000"/>
                      </a:schemeClr>
                    </a:solidFill>
                  </a:rPr>
                  <a:t>Lorem ipsum dolor sit </a:t>
                </a:r>
                <a:r>
                  <a:rPr lang="en-US" sz="1200" b="1" dirty="0" err="1">
                    <a:solidFill>
                      <a:schemeClr val="bg1">
                        <a:lumMod val="95000"/>
                      </a:schemeClr>
                    </a:solidFill>
                  </a:rPr>
                  <a:t>amet</a:t>
                </a:r>
                <a:r>
                  <a:rPr lang="en-US" sz="1200" b="1" dirty="0">
                    <a:solidFill>
                      <a:schemeClr val="bg1">
                        <a:lumMod val="95000"/>
                      </a:schemeClr>
                    </a:solidFill>
                  </a:rPr>
                  <a:t> </a:t>
                </a:r>
                <a:r>
                  <a:rPr lang="en-US" sz="1200" b="1" dirty="0" err="1">
                    <a:solidFill>
                      <a:schemeClr val="bg1">
                        <a:lumMod val="95000"/>
                      </a:schemeClr>
                    </a:solidFill>
                  </a:rPr>
                  <a:t>consectetur</a:t>
                </a:r>
                <a:r>
                  <a:rPr lang="en-US" sz="1200" b="1" dirty="0">
                    <a:solidFill>
                      <a:schemeClr val="bg1">
                        <a:lumMod val="95000"/>
                      </a:schemeClr>
                    </a:solidFill>
                  </a:rPr>
                  <a:t> </a:t>
                </a:r>
                <a:r>
                  <a:rPr lang="en-US" sz="1200" b="1" dirty="0" err="1">
                    <a:solidFill>
                      <a:schemeClr val="bg1">
                        <a:lumMod val="95000"/>
                      </a:schemeClr>
                    </a:solidFill>
                  </a:rPr>
                  <a:t>adipiscing</a:t>
                </a:r>
                <a:r>
                  <a:rPr lang="en-US" sz="1200" b="1" dirty="0">
                    <a:solidFill>
                      <a:schemeClr val="bg1">
                        <a:lumMod val="95000"/>
                      </a:schemeClr>
                    </a:solidFill>
                  </a:rPr>
                  <a:t> </a:t>
                </a:r>
                <a:r>
                  <a:rPr lang="en-US" sz="1200" b="1" dirty="0" err="1">
                    <a:solidFill>
                      <a:schemeClr val="bg1">
                        <a:lumMod val="95000"/>
                      </a:schemeClr>
                    </a:solidFill>
                  </a:rPr>
                  <a:t>elit</a:t>
                </a:r>
                <a:r>
                  <a:rPr lang="en-US" sz="1200" b="1" dirty="0">
                    <a:solidFill>
                      <a:schemeClr val="bg1">
                        <a:lumMod val="95000"/>
                      </a:schemeClr>
                    </a:solidFill>
                  </a:rPr>
                  <a:t> </a:t>
                </a:r>
                <a:r>
                  <a:rPr lang="en-US" sz="1200" b="1" dirty="0" err="1">
                    <a:solidFill>
                      <a:schemeClr val="bg1">
                        <a:lumMod val="95000"/>
                      </a:schemeClr>
                    </a:solidFill>
                  </a:rPr>
                  <a:t>Quisque</a:t>
                </a:r>
                <a:r>
                  <a:rPr lang="en-US" sz="1200" b="1" dirty="0">
                    <a:solidFill>
                      <a:schemeClr val="bg1">
                        <a:lumMod val="95000"/>
                      </a:schemeClr>
                    </a:solidFill>
                  </a:rPr>
                  <a:t> </a:t>
                </a:r>
                <a:r>
                  <a:rPr lang="en-US" sz="1200" b="1" dirty="0" err="1">
                    <a:solidFill>
                      <a:schemeClr val="bg1">
                        <a:lumMod val="95000"/>
                      </a:schemeClr>
                    </a:solidFill>
                  </a:rPr>
                  <a:t>ultrices</a:t>
                </a:r>
                <a:r>
                  <a:rPr lang="en-US" sz="1200" b="1" dirty="0">
                    <a:solidFill>
                      <a:schemeClr val="bg1">
                        <a:lumMod val="95000"/>
                      </a:schemeClr>
                    </a:solidFill>
                  </a:rPr>
                  <a:t> </a:t>
                </a:r>
                <a:r>
                  <a:rPr lang="en-US" sz="1200" b="1" dirty="0" err="1">
                    <a:solidFill>
                      <a:schemeClr val="bg1">
                        <a:lumMod val="95000"/>
                      </a:schemeClr>
                    </a:solidFill>
                  </a:rPr>
                  <a:t>venenatis</a:t>
                </a:r>
                <a:r>
                  <a:rPr lang="en-US" sz="1200" b="1" dirty="0">
                    <a:solidFill>
                      <a:schemeClr val="bg1">
                        <a:lumMod val="95000"/>
                      </a:schemeClr>
                    </a:solidFill>
                  </a:rPr>
                  <a:t> </a:t>
                </a:r>
                <a:r>
                  <a:rPr lang="en-US" sz="1200" b="1" dirty="0" err="1">
                    <a:solidFill>
                      <a:schemeClr val="bg1">
                        <a:lumMod val="95000"/>
                      </a:schemeClr>
                    </a:solidFill>
                  </a:rPr>
                  <a:t>ultrices</a:t>
                </a:r>
                <a:r>
                  <a:rPr lang="en-US" sz="1200" b="1" dirty="0">
                    <a:solidFill>
                      <a:schemeClr val="bg1">
                        <a:lumMod val="95000"/>
                      </a:schemeClr>
                    </a:solidFill>
                  </a:rPr>
                  <a:t>. </a:t>
                </a:r>
                <a:r>
                  <a:rPr lang="en-US" sz="1200" b="1" dirty="0" err="1">
                    <a:solidFill>
                      <a:schemeClr val="bg1">
                        <a:lumMod val="95000"/>
                      </a:schemeClr>
                    </a:solidFill>
                  </a:rPr>
                  <a:t>Duis</a:t>
                </a:r>
                <a:r>
                  <a:rPr lang="en-US" sz="1200" b="1" dirty="0">
                    <a:solidFill>
                      <a:schemeClr val="bg1">
                        <a:lumMod val="95000"/>
                      </a:schemeClr>
                    </a:solidFill>
                  </a:rPr>
                  <a:t> et </a:t>
                </a:r>
                <a:r>
                  <a:rPr lang="en-US" sz="1200" b="1" dirty="0" err="1">
                    <a:solidFill>
                      <a:schemeClr val="bg1">
                        <a:lumMod val="95000"/>
                      </a:schemeClr>
                    </a:solidFill>
                  </a:rPr>
                  <a:t>lectus</a:t>
                </a:r>
                <a:endParaRPr lang="en-US" sz="1200" b="1" dirty="0">
                  <a:solidFill>
                    <a:schemeClr val="bg1">
                      <a:lumMod val="95000"/>
                    </a:schemeClr>
                  </a:solidFill>
                </a:endParaRPr>
              </a:p>
            </p:txBody>
          </p:sp>
          <p:sp>
            <p:nvSpPr>
              <p:cNvPr id="17" name="TextBox 16"/>
              <p:cNvSpPr txBox="1"/>
              <p:nvPr/>
            </p:nvSpPr>
            <p:spPr>
              <a:xfrm>
                <a:off x="2702163" y="2525995"/>
                <a:ext cx="1856063" cy="369332"/>
              </a:xfrm>
              <a:prstGeom prst="rect">
                <a:avLst/>
              </a:prstGeom>
              <a:noFill/>
            </p:spPr>
            <p:txBody>
              <a:bodyPr wrap="square" rtlCol="0">
                <a:spAutoFit/>
              </a:bodyPr>
              <a:lstStyle/>
              <a:p>
                <a:pPr algn="ctr"/>
                <a:r>
                  <a:rPr lang="en-US" b="1">
                    <a:solidFill>
                      <a:schemeClr val="bg1">
                        <a:lumMod val="95000"/>
                      </a:schemeClr>
                    </a:solidFill>
                  </a:rPr>
                  <a:t>Lorem ipsum</a:t>
                </a:r>
                <a:endParaRPr lang="vi-VN"/>
              </a:p>
            </p:txBody>
          </p:sp>
        </p:grpSp>
      </p:grpSp>
      <p:grpSp>
        <p:nvGrpSpPr>
          <p:cNvPr id="18" name="Group 17"/>
          <p:cNvGrpSpPr/>
          <p:nvPr/>
        </p:nvGrpSpPr>
        <p:grpSpPr>
          <a:xfrm>
            <a:off x="7314505" y="1980871"/>
            <a:ext cx="2438747" cy="2456241"/>
            <a:chOff x="7314505" y="1980871"/>
            <a:chExt cx="2438747" cy="2456241"/>
          </a:xfrm>
        </p:grpSpPr>
        <p:sp>
          <p:nvSpPr>
            <p:cNvPr id="19" name="Rectangle 18"/>
            <p:cNvSpPr/>
            <p:nvPr/>
          </p:nvSpPr>
          <p:spPr>
            <a:xfrm>
              <a:off x="7314505" y="1980871"/>
              <a:ext cx="2438747" cy="2456241"/>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20" name="Group 19"/>
            <p:cNvGrpSpPr/>
            <p:nvPr/>
          </p:nvGrpSpPr>
          <p:grpSpPr>
            <a:xfrm>
              <a:off x="7532786" y="2525995"/>
              <a:ext cx="2003922" cy="1191037"/>
              <a:chOff x="2629101" y="2525995"/>
              <a:chExt cx="2003922" cy="1191037"/>
            </a:xfrm>
          </p:grpSpPr>
          <p:sp>
            <p:nvSpPr>
              <p:cNvPr id="21" name="Rectangle 20"/>
              <p:cNvSpPr/>
              <p:nvPr/>
            </p:nvSpPr>
            <p:spPr>
              <a:xfrm>
                <a:off x="2629101" y="2886035"/>
                <a:ext cx="2003922" cy="830997"/>
              </a:xfrm>
              <a:prstGeom prst="rect">
                <a:avLst/>
              </a:prstGeom>
            </p:spPr>
            <p:txBody>
              <a:bodyPr wrap="square">
                <a:spAutoFit/>
              </a:bodyPr>
              <a:lstStyle/>
              <a:p>
                <a:pPr algn="ctr"/>
                <a:r>
                  <a:rPr lang="en-US" sz="1200" b="1">
                    <a:solidFill>
                      <a:schemeClr val="bg1">
                        <a:lumMod val="95000"/>
                      </a:schemeClr>
                    </a:solidFill>
                  </a:rPr>
                  <a:t>Lorem ipsum dolor sit amet consectetur adipiscing elit Quisque ultrices venenatis ultrices. Duis et lectus</a:t>
                </a:r>
              </a:p>
            </p:txBody>
          </p:sp>
          <p:sp>
            <p:nvSpPr>
              <p:cNvPr id="22" name="TextBox 21"/>
              <p:cNvSpPr txBox="1"/>
              <p:nvPr/>
            </p:nvSpPr>
            <p:spPr>
              <a:xfrm>
                <a:off x="2703032" y="2525995"/>
                <a:ext cx="1856063" cy="369332"/>
              </a:xfrm>
              <a:prstGeom prst="rect">
                <a:avLst/>
              </a:prstGeom>
              <a:noFill/>
            </p:spPr>
            <p:txBody>
              <a:bodyPr wrap="square" rtlCol="0">
                <a:spAutoFit/>
              </a:bodyPr>
              <a:lstStyle/>
              <a:p>
                <a:pPr algn="ctr"/>
                <a:r>
                  <a:rPr lang="en-US" b="1">
                    <a:solidFill>
                      <a:schemeClr val="bg1">
                        <a:lumMod val="95000"/>
                      </a:schemeClr>
                    </a:solidFill>
                  </a:rPr>
                  <a:t>Lorem ipsum</a:t>
                </a:r>
                <a:endParaRPr lang="vi-VN"/>
              </a:p>
            </p:txBody>
          </p:sp>
        </p:grpSp>
      </p:grpSp>
      <p:grpSp>
        <p:nvGrpSpPr>
          <p:cNvPr id="23" name="Group 22"/>
          <p:cNvGrpSpPr/>
          <p:nvPr/>
        </p:nvGrpSpPr>
        <p:grpSpPr>
          <a:xfrm>
            <a:off x="4875760" y="-608"/>
            <a:ext cx="2438747" cy="1981479"/>
            <a:chOff x="4875760" y="-608"/>
            <a:chExt cx="2438747" cy="1981479"/>
          </a:xfrm>
        </p:grpSpPr>
        <p:sp>
          <p:nvSpPr>
            <p:cNvPr id="24" name="Rectangle 23"/>
            <p:cNvSpPr/>
            <p:nvPr/>
          </p:nvSpPr>
          <p:spPr>
            <a:xfrm>
              <a:off x="4875760" y="-608"/>
              <a:ext cx="2438747" cy="19814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25" name="Group 24"/>
            <p:cNvGrpSpPr/>
            <p:nvPr/>
          </p:nvGrpSpPr>
          <p:grpSpPr>
            <a:xfrm>
              <a:off x="5093172" y="404664"/>
              <a:ext cx="2003922" cy="1191037"/>
              <a:chOff x="2628232" y="2730381"/>
              <a:chExt cx="2003922" cy="1191037"/>
            </a:xfrm>
          </p:grpSpPr>
          <p:sp>
            <p:nvSpPr>
              <p:cNvPr id="26" name="Rectangle 25"/>
              <p:cNvSpPr/>
              <p:nvPr/>
            </p:nvSpPr>
            <p:spPr>
              <a:xfrm>
                <a:off x="2628232" y="3090421"/>
                <a:ext cx="2003922" cy="830997"/>
              </a:xfrm>
              <a:prstGeom prst="rect">
                <a:avLst/>
              </a:prstGeom>
            </p:spPr>
            <p:txBody>
              <a:bodyPr wrap="square">
                <a:spAutoFit/>
              </a:bodyPr>
              <a:lstStyle/>
              <a:p>
                <a:pPr algn="ctr"/>
                <a:r>
                  <a:rPr lang="en-US" sz="1200" b="1">
                    <a:solidFill>
                      <a:schemeClr val="bg1">
                        <a:lumMod val="95000"/>
                      </a:schemeClr>
                    </a:solidFill>
                  </a:rPr>
                  <a:t>Lorem ipsum dolor sit amet consectetur adipiscing elit Quisque ultrices venenatis ultrices. Duis et lectus</a:t>
                </a:r>
              </a:p>
            </p:txBody>
          </p:sp>
          <p:sp>
            <p:nvSpPr>
              <p:cNvPr id="27" name="TextBox 26"/>
              <p:cNvSpPr txBox="1"/>
              <p:nvPr/>
            </p:nvSpPr>
            <p:spPr>
              <a:xfrm>
                <a:off x="2702163" y="2730381"/>
                <a:ext cx="1856063" cy="369332"/>
              </a:xfrm>
              <a:prstGeom prst="rect">
                <a:avLst/>
              </a:prstGeom>
              <a:noFill/>
            </p:spPr>
            <p:txBody>
              <a:bodyPr wrap="square" rtlCol="0">
                <a:spAutoFit/>
              </a:bodyPr>
              <a:lstStyle/>
              <a:p>
                <a:pPr algn="ctr"/>
                <a:r>
                  <a:rPr lang="en-US" b="1">
                    <a:solidFill>
                      <a:schemeClr val="bg1">
                        <a:lumMod val="95000"/>
                      </a:schemeClr>
                    </a:solidFill>
                  </a:rPr>
                  <a:t>Lorem ipsum</a:t>
                </a:r>
                <a:endParaRPr lang="vi-VN"/>
              </a:p>
            </p:txBody>
          </p:sp>
        </p:grpSp>
      </p:grpSp>
      <p:grpSp>
        <p:nvGrpSpPr>
          <p:cNvPr id="28" name="Group 27"/>
          <p:cNvGrpSpPr/>
          <p:nvPr/>
        </p:nvGrpSpPr>
        <p:grpSpPr>
          <a:xfrm>
            <a:off x="9753253" y="-608"/>
            <a:ext cx="2438747" cy="1981479"/>
            <a:chOff x="9753253" y="-608"/>
            <a:chExt cx="2438747" cy="1981479"/>
          </a:xfrm>
        </p:grpSpPr>
        <p:sp>
          <p:nvSpPr>
            <p:cNvPr id="29" name="Rectangle 28"/>
            <p:cNvSpPr/>
            <p:nvPr/>
          </p:nvSpPr>
          <p:spPr>
            <a:xfrm>
              <a:off x="9753253" y="-608"/>
              <a:ext cx="2438747" cy="198147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30" name="Group 29"/>
            <p:cNvGrpSpPr/>
            <p:nvPr/>
          </p:nvGrpSpPr>
          <p:grpSpPr>
            <a:xfrm>
              <a:off x="10018370" y="404664"/>
              <a:ext cx="2003922" cy="1191037"/>
              <a:chOff x="2628232" y="2730381"/>
              <a:chExt cx="2003922" cy="1191037"/>
            </a:xfrm>
          </p:grpSpPr>
          <p:sp>
            <p:nvSpPr>
              <p:cNvPr id="31" name="Rectangle 30"/>
              <p:cNvSpPr/>
              <p:nvPr/>
            </p:nvSpPr>
            <p:spPr>
              <a:xfrm>
                <a:off x="2628232" y="3090421"/>
                <a:ext cx="2003922" cy="830997"/>
              </a:xfrm>
              <a:prstGeom prst="rect">
                <a:avLst/>
              </a:prstGeom>
            </p:spPr>
            <p:txBody>
              <a:bodyPr wrap="square">
                <a:spAutoFit/>
              </a:bodyPr>
              <a:lstStyle/>
              <a:p>
                <a:pPr algn="ctr"/>
                <a:r>
                  <a:rPr lang="en-US" sz="1200" b="1">
                    <a:solidFill>
                      <a:schemeClr val="bg1">
                        <a:lumMod val="95000"/>
                      </a:schemeClr>
                    </a:solidFill>
                  </a:rPr>
                  <a:t>Lorem ipsum dolor sit amet consectetur adipiscing elit Quisque ultrices venenatis ultrices. Duis et lectus</a:t>
                </a:r>
              </a:p>
            </p:txBody>
          </p:sp>
          <p:sp>
            <p:nvSpPr>
              <p:cNvPr id="32" name="TextBox 31"/>
              <p:cNvSpPr txBox="1"/>
              <p:nvPr/>
            </p:nvSpPr>
            <p:spPr>
              <a:xfrm>
                <a:off x="2702163" y="2730381"/>
                <a:ext cx="1856063" cy="369332"/>
              </a:xfrm>
              <a:prstGeom prst="rect">
                <a:avLst/>
              </a:prstGeom>
              <a:noFill/>
            </p:spPr>
            <p:txBody>
              <a:bodyPr wrap="square" rtlCol="0">
                <a:spAutoFit/>
              </a:bodyPr>
              <a:lstStyle/>
              <a:p>
                <a:pPr algn="ctr"/>
                <a:r>
                  <a:rPr lang="en-US" b="1">
                    <a:solidFill>
                      <a:schemeClr val="bg1">
                        <a:lumMod val="95000"/>
                      </a:schemeClr>
                    </a:solidFill>
                  </a:rPr>
                  <a:t>Lorem ipsum</a:t>
                </a:r>
                <a:endParaRPr lang="vi-VN"/>
              </a:p>
            </p:txBody>
          </p:sp>
        </p:grpSp>
      </p:grpSp>
      <p:grpSp>
        <p:nvGrpSpPr>
          <p:cNvPr id="33" name="Group 32"/>
          <p:cNvGrpSpPr/>
          <p:nvPr/>
        </p:nvGrpSpPr>
        <p:grpSpPr>
          <a:xfrm>
            <a:off x="-3472" y="4437111"/>
            <a:ext cx="2438747" cy="2420889"/>
            <a:chOff x="-3472" y="4437111"/>
            <a:chExt cx="2438747" cy="2420889"/>
          </a:xfrm>
        </p:grpSpPr>
        <p:sp>
          <p:nvSpPr>
            <p:cNvPr id="34" name="Rectangle 33"/>
            <p:cNvSpPr/>
            <p:nvPr/>
          </p:nvSpPr>
          <p:spPr>
            <a:xfrm>
              <a:off x="-3472" y="4437111"/>
              <a:ext cx="2438747" cy="242088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35" name="Group 34"/>
            <p:cNvGrpSpPr/>
            <p:nvPr/>
          </p:nvGrpSpPr>
          <p:grpSpPr>
            <a:xfrm>
              <a:off x="213940" y="5069713"/>
              <a:ext cx="2003922" cy="1191037"/>
              <a:chOff x="2628232" y="2730381"/>
              <a:chExt cx="2003922" cy="1191037"/>
            </a:xfrm>
          </p:grpSpPr>
          <p:sp>
            <p:nvSpPr>
              <p:cNvPr id="36" name="Rectangle 35"/>
              <p:cNvSpPr/>
              <p:nvPr/>
            </p:nvSpPr>
            <p:spPr>
              <a:xfrm>
                <a:off x="2628232" y="3090421"/>
                <a:ext cx="2003922" cy="830997"/>
              </a:xfrm>
              <a:prstGeom prst="rect">
                <a:avLst/>
              </a:prstGeom>
            </p:spPr>
            <p:txBody>
              <a:bodyPr wrap="square">
                <a:spAutoFit/>
              </a:bodyPr>
              <a:lstStyle/>
              <a:p>
                <a:pPr algn="ctr"/>
                <a:r>
                  <a:rPr lang="en-US" sz="1200" b="1">
                    <a:solidFill>
                      <a:schemeClr val="bg1">
                        <a:lumMod val="95000"/>
                      </a:schemeClr>
                    </a:solidFill>
                  </a:rPr>
                  <a:t>Lorem ipsum dolor sit amet consectetur adipiscing elit Quisque ultrices venenatis ultrices. Duis et lectus</a:t>
                </a:r>
              </a:p>
            </p:txBody>
          </p:sp>
          <p:sp>
            <p:nvSpPr>
              <p:cNvPr id="37" name="TextBox 36"/>
              <p:cNvSpPr txBox="1"/>
              <p:nvPr/>
            </p:nvSpPr>
            <p:spPr>
              <a:xfrm>
                <a:off x="2702163" y="2730381"/>
                <a:ext cx="1856063" cy="369332"/>
              </a:xfrm>
              <a:prstGeom prst="rect">
                <a:avLst/>
              </a:prstGeom>
              <a:noFill/>
            </p:spPr>
            <p:txBody>
              <a:bodyPr wrap="square" rtlCol="0">
                <a:spAutoFit/>
              </a:bodyPr>
              <a:lstStyle/>
              <a:p>
                <a:pPr algn="ctr"/>
                <a:r>
                  <a:rPr lang="en-US" b="1">
                    <a:solidFill>
                      <a:schemeClr val="bg1">
                        <a:lumMod val="95000"/>
                      </a:schemeClr>
                    </a:solidFill>
                  </a:rPr>
                  <a:t>Lorem ipsum</a:t>
                </a:r>
                <a:endParaRPr lang="vi-VN"/>
              </a:p>
            </p:txBody>
          </p:sp>
        </p:grpSp>
      </p:grpSp>
      <p:grpSp>
        <p:nvGrpSpPr>
          <p:cNvPr id="38" name="Group 37"/>
          <p:cNvGrpSpPr/>
          <p:nvPr/>
        </p:nvGrpSpPr>
        <p:grpSpPr>
          <a:xfrm>
            <a:off x="4872284" y="4437112"/>
            <a:ext cx="2440484" cy="2420888"/>
            <a:chOff x="4872284" y="4437112"/>
            <a:chExt cx="2440484" cy="2420888"/>
          </a:xfrm>
        </p:grpSpPr>
        <p:sp>
          <p:nvSpPr>
            <p:cNvPr id="39" name="Rectangle 38"/>
            <p:cNvSpPr/>
            <p:nvPr/>
          </p:nvSpPr>
          <p:spPr>
            <a:xfrm>
              <a:off x="4872284" y="4437112"/>
              <a:ext cx="2440484" cy="242088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0" name="Group 39"/>
            <p:cNvGrpSpPr/>
            <p:nvPr/>
          </p:nvGrpSpPr>
          <p:grpSpPr>
            <a:xfrm>
              <a:off x="5094039" y="5069713"/>
              <a:ext cx="2003922" cy="1191037"/>
              <a:chOff x="2628232" y="2730381"/>
              <a:chExt cx="2003922" cy="1191037"/>
            </a:xfrm>
          </p:grpSpPr>
          <p:sp>
            <p:nvSpPr>
              <p:cNvPr id="41" name="Rectangle 40"/>
              <p:cNvSpPr/>
              <p:nvPr/>
            </p:nvSpPr>
            <p:spPr>
              <a:xfrm>
                <a:off x="2628232" y="3090421"/>
                <a:ext cx="2003922" cy="830997"/>
              </a:xfrm>
              <a:prstGeom prst="rect">
                <a:avLst/>
              </a:prstGeom>
            </p:spPr>
            <p:txBody>
              <a:bodyPr wrap="square">
                <a:spAutoFit/>
              </a:bodyPr>
              <a:lstStyle/>
              <a:p>
                <a:pPr algn="ctr"/>
                <a:r>
                  <a:rPr lang="en-US" sz="1200" b="1">
                    <a:solidFill>
                      <a:schemeClr val="bg1">
                        <a:lumMod val="95000"/>
                      </a:schemeClr>
                    </a:solidFill>
                  </a:rPr>
                  <a:t>Lorem ipsum dolor sit amet consectetur adipiscing elit Quisque ultrices venenatis ultrices. Duis et lectus</a:t>
                </a:r>
              </a:p>
            </p:txBody>
          </p:sp>
          <p:sp>
            <p:nvSpPr>
              <p:cNvPr id="42" name="TextBox 41"/>
              <p:cNvSpPr txBox="1"/>
              <p:nvPr/>
            </p:nvSpPr>
            <p:spPr>
              <a:xfrm>
                <a:off x="2702163" y="2730381"/>
                <a:ext cx="1856063" cy="369332"/>
              </a:xfrm>
              <a:prstGeom prst="rect">
                <a:avLst/>
              </a:prstGeom>
              <a:noFill/>
            </p:spPr>
            <p:txBody>
              <a:bodyPr wrap="square" rtlCol="0">
                <a:spAutoFit/>
              </a:bodyPr>
              <a:lstStyle/>
              <a:p>
                <a:pPr algn="ctr"/>
                <a:r>
                  <a:rPr lang="en-US" b="1">
                    <a:solidFill>
                      <a:schemeClr val="bg1">
                        <a:lumMod val="95000"/>
                      </a:schemeClr>
                    </a:solidFill>
                  </a:rPr>
                  <a:t>Lorem ipsum</a:t>
                </a:r>
                <a:endParaRPr lang="vi-VN"/>
              </a:p>
            </p:txBody>
          </p:sp>
        </p:grpSp>
      </p:grpSp>
      <p:grpSp>
        <p:nvGrpSpPr>
          <p:cNvPr id="43" name="Group 42"/>
          <p:cNvGrpSpPr/>
          <p:nvPr/>
        </p:nvGrpSpPr>
        <p:grpSpPr>
          <a:xfrm>
            <a:off x="9760197" y="4437111"/>
            <a:ext cx="2446250" cy="2420889"/>
            <a:chOff x="9760197" y="4437111"/>
            <a:chExt cx="2446250" cy="2420889"/>
          </a:xfrm>
        </p:grpSpPr>
        <p:sp>
          <p:nvSpPr>
            <p:cNvPr id="44" name="Rectangle 43"/>
            <p:cNvSpPr/>
            <p:nvPr/>
          </p:nvSpPr>
          <p:spPr>
            <a:xfrm>
              <a:off x="9760197" y="4437111"/>
              <a:ext cx="2446250" cy="242088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5" name="Group 44"/>
            <p:cNvGrpSpPr/>
            <p:nvPr/>
          </p:nvGrpSpPr>
          <p:grpSpPr>
            <a:xfrm>
              <a:off x="10018370" y="5069713"/>
              <a:ext cx="2003922" cy="1191037"/>
              <a:chOff x="2628232" y="2730381"/>
              <a:chExt cx="2003922" cy="1191037"/>
            </a:xfrm>
          </p:grpSpPr>
          <p:sp>
            <p:nvSpPr>
              <p:cNvPr id="46" name="Rectangle 45"/>
              <p:cNvSpPr/>
              <p:nvPr/>
            </p:nvSpPr>
            <p:spPr>
              <a:xfrm>
                <a:off x="2628232" y="3090421"/>
                <a:ext cx="2003922" cy="830997"/>
              </a:xfrm>
              <a:prstGeom prst="rect">
                <a:avLst/>
              </a:prstGeom>
            </p:spPr>
            <p:txBody>
              <a:bodyPr wrap="square">
                <a:spAutoFit/>
              </a:bodyPr>
              <a:lstStyle/>
              <a:p>
                <a:pPr algn="ctr"/>
                <a:r>
                  <a:rPr lang="en-US" sz="1200" b="1">
                    <a:solidFill>
                      <a:schemeClr val="bg1">
                        <a:lumMod val="95000"/>
                      </a:schemeClr>
                    </a:solidFill>
                  </a:rPr>
                  <a:t>Lorem ipsum dolor sit amet consectetur adipiscing elit Quisque ultrices venenatis ultrices. Duis et lectus</a:t>
                </a:r>
              </a:p>
            </p:txBody>
          </p:sp>
          <p:sp>
            <p:nvSpPr>
              <p:cNvPr id="47" name="TextBox 46"/>
              <p:cNvSpPr txBox="1"/>
              <p:nvPr/>
            </p:nvSpPr>
            <p:spPr>
              <a:xfrm>
                <a:off x="2702163" y="2730381"/>
                <a:ext cx="1856063" cy="369332"/>
              </a:xfrm>
              <a:prstGeom prst="rect">
                <a:avLst/>
              </a:prstGeom>
              <a:noFill/>
            </p:spPr>
            <p:txBody>
              <a:bodyPr wrap="square" rtlCol="0">
                <a:spAutoFit/>
              </a:bodyPr>
              <a:lstStyle/>
              <a:p>
                <a:pPr algn="ctr"/>
                <a:r>
                  <a:rPr lang="en-US" b="1">
                    <a:solidFill>
                      <a:schemeClr val="bg1">
                        <a:lumMod val="95000"/>
                      </a:schemeClr>
                    </a:solidFill>
                  </a:rPr>
                  <a:t>Lorem ipsum</a:t>
                </a:r>
                <a:endParaRPr lang="vi-VN"/>
              </a:p>
            </p:txBody>
          </p:sp>
        </p:grpSp>
      </p:grpSp>
      <p:sp>
        <p:nvSpPr>
          <p:cNvPr id="48" name="Rectangle 47"/>
          <p:cNvSpPr/>
          <p:nvPr/>
        </p:nvSpPr>
        <p:spPr>
          <a:xfrm>
            <a:off x="2431801" y="4437110"/>
            <a:ext cx="2443954" cy="242089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49" name="Rectangle 48"/>
          <p:cNvSpPr/>
          <p:nvPr/>
        </p:nvSpPr>
        <p:spPr>
          <a:xfrm>
            <a:off x="7314505" y="4437111"/>
            <a:ext cx="2445692" cy="242089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Tree>
    <p:extLst>
      <p:ext uri="{BB962C8B-B14F-4D97-AF65-F5344CB8AC3E}">
        <p14:creationId xmlns:p14="http://schemas.microsoft.com/office/powerpoint/2010/main" val="60108648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fade">
                                      <p:cBhvr>
                                        <p:cTn id="23" dur="500"/>
                                        <p:tgtEl>
                                          <p:spTgt spid="38"/>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28"/>
                                        </p:tgtEl>
                                        <p:attrNameLst>
                                          <p:attrName>style.visibility</p:attrName>
                                        </p:attrNameLst>
                                      </p:cBhvr>
                                      <p:to>
                                        <p:strVal val="visible"/>
                                      </p:to>
                                    </p:set>
                                    <p:animEffect transition="in" filter="fade">
                                      <p:cBhvr>
                                        <p:cTn id="31" dur="500"/>
                                        <p:tgtEl>
                                          <p:spTgt spid="28"/>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43"/>
                                        </p:tgtEl>
                                        <p:attrNameLst>
                                          <p:attrName>style.visibility</p:attrName>
                                        </p:attrNameLst>
                                      </p:cBhvr>
                                      <p:to>
                                        <p:strVal val="visible"/>
                                      </p:to>
                                    </p:set>
                                    <p:animEffect transition="in" filter="fade">
                                      <p:cBhvr>
                                        <p:cTn id="35" dur="500"/>
                                        <p:tgtEl>
                                          <p:spTgt spid="43"/>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fade">
                                      <p:cBhvr>
                                        <p:cTn id="39" dur="500"/>
                                        <p:tgtEl>
                                          <p:spTgt spid="6"/>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4"/>
                                        </p:tgtEl>
                                        <p:attrNameLst>
                                          <p:attrName>style.visibility</p:attrName>
                                        </p:attrNameLst>
                                      </p:cBhvr>
                                      <p:to>
                                        <p:strVal val="visible"/>
                                      </p:to>
                                    </p:set>
                                    <p:animEffect transition="in" filter="fade">
                                      <p:cBhvr>
                                        <p:cTn id="43" dur="500"/>
                                        <p:tgtEl>
                                          <p:spTgt spid="4"/>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48"/>
                                        </p:tgtEl>
                                        <p:attrNameLst>
                                          <p:attrName>style.visibility</p:attrName>
                                        </p:attrNameLst>
                                      </p:cBhvr>
                                      <p:to>
                                        <p:strVal val="visible"/>
                                      </p:to>
                                    </p:set>
                                    <p:animEffect transition="in" filter="fade">
                                      <p:cBhvr>
                                        <p:cTn id="47" dur="500"/>
                                        <p:tgtEl>
                                          <p:spTgt spid="48"/>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Effect transition="in" filter="fade">
                                      <p:cBhvr>
                                        <p:cTn id="51" dur="500"/>
                                        <p:tgtEl>
                                          <p:spTgt spid="7"/>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5"/>
                                        </p:tgtEl>
                                        <p:attrNameLst>
                                          <p:attrName>style.visibility</p:attrName>
                                        </p:attrNameLst>
                                      </p:cBhvr>
                                      <p:to>
                                        <p:strVal val="visible"/>
                                      </p:to>
                                    </p:set>
                                    <p:animEffect transition="in" filter="fade">
                                      <p:cBhvr>
                                        <p:cTn id="55" dur="500"/>
                                        <p:tgtEl>
                                          <p:spTgt spid="5"/>
                                        </p:tgtEl>
                                      </p:cBhvr>
                                    </p:animEffect>
                                  </p:childTnLst>
                                </p:cTn>
                              </p:par>
                            </p:childTnLst>
                          </p:cTn>
                        </p:par>
                        <p:par>
                          <p:cTn id="56" fill="hold">
                            <p:stCondLst>
                              <p:cond delay="6500"/>
                            </p:stCondLst>
                            <p:childTnLst>
                              <p:par>
                                <p:cTn id="57" presetID="10" presetClass="entr" presetSubtype="0" fill="hold" grpId="0" nodeType="afterEffect">
                                  <p:stCondLst>
                                    <p:cond delay="0"/>
                                  </p:stCondLst>
                                  <p:childTnLst>
                                    <p:set>
                                      <p:cBhvr>
                                        <p:cTn id="58" dur="1" fill="hold">
                                          <p:stCondLst>
                                            <p:cond delay="0"/>
                                          </p:stCondLst>
                                        </p:cTn>
                                        <p:tgtEl>
                                          <p:spTgt spid="49"/>
                                        </p:tgtEl>
                                        <p:attrNameLst>
                                          <p:attrName>style.visibility</p:attrName>
                                        </p:attrNameLst>
                                      </p:cBhvr>
                                      <p:to>
                                        <p:strVal val="visible"/>
                                      </p:to>
                                    </p:set>
                                    <p:animEffect transition="in" filter="fade">
                                      <p:cBhvr>
                                        <p:cTn id="59" dur="500"/>
                                        <p:tgtEl>
                                          <p:spTgt spid="49"/>
                                        </p:tgtEl>
                                      </p:cBhvr>
                                    </p:animEffect>
                                  </p:childTnLst>
                                </p:cTn>
                              </p:par>
                            </p:childTnLst>
                          </p:cTn>
                        </p:par>
                        <p:par>
                          <p:cTn id="60" fill="hold">
                            <p:stCondLst>
                              <p:cond delay="7000"/>
                            </p:stCondLst>
                            <p:childTnLst>
                              <p:par>
                                <p:cTn id="61" presetID="10" presetClass="entr" presetSubtype="0" fill="hold" grpId="0" nodeType="after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48" grpId="0" animBg="1"/>
      <p:bldP spid="49"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Creative Not Stop</a:t>
            </a:r>
          </a:p>
        </p:txBody>
      </p:sp>
      <p:sp>
        <p:nvSpPr>
          <p:cNvPr id="3" name="Slide Number Placeholder 2"/>
          <p:cNvSpPr>
            <a:spLocks noGrp="1"/>
          </p:cNvSpPr>
          <p:nvPr>
            <p:ph type="sldNum" sz="quarter" idx="12"/>
          </p:nvPr>
        </p:nvSpPr>
        <p:spPr/>
        <p:txBody>
          <a:bodyPr/>
          <a:lstStyle/>
          <a:p>
            <a:fld id="{5DE872C3-2ED1-43FB-B3C4-BA6F078D7CD3}" type="slidenum">
              <a:rPr lang="en-US" smtClean="0"/>
              <a:t>65</a:t>
            </a:fld>
            <a:endParaRPr lang="en-US"/>
          </a:p>
        </p:txBody>
      </p:sp>
      <p:sp>
        <p:nvSpPr>
          <p:cNvPr id="4" name="Rectangle 3"/>
          <p:cNvSpPr/>
          <p:nvPr/>
        </p:nvSpPr>
        <p:spPr>
          <a:xfrm>
            <a:off x="695400" y="1623467"/>
            <a:ext cx="3071664" cy="3312368"/>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5" name="Rectangle 4"/>
          <p:cNvSpPr/>
          <p:nvPr/>
        </p:nvSpPr>
        <p:spPr>
          <a:xfrm>
            <a:off x="4547392" y="1623467"/>
            <a:ext cx="3072680" cy="3312368"/>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6" name="Rectangle 5"/>
          <p:cNvSpPr/>
          <p:nvPr/>
        </p:nvSpPr>
        <p:spPr>
          <a:xfrm>
            <a:off x="8425011" y="1623467"/>
            <a:ext cx="3071664" cy="3312368"/>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grpSp>
        <p:nvGrpSpPr>
          <p:cNvPr id="7" name="Group 6"/>
          <p:cNvGrpSpPr/>
          <p:nvPr/>
        </p:nvGrpSpPr>
        <p:grpSpPr>
          <a:xfrm>
            <a:off x="720080" y="5007843"/>
            <a:ext cx="3046984" cy="1080701"/>
            <a:chOff x="720080" y="4941168"/>
            <a:chExt cx="3046984" cy="1080701"/>
          </a:xfrm>
        </p:grpSpPr>
        <p:sp>
          <p:nvSpPr>
            <p:cNvPr id="8" name="TextBox 7"/>
            <p:cNvSpPr txBox="1"/>
            <p:nvPr/>
          </p:nvSpPr>
          <p:spPr>
            <a:xfrm>
              <a:off x="1303202" y="4941168"/>
              <a:ext cx="1856063" cy="369332"/>
            </a:xfrm>
            <a:prstGeom prst="rect">
              <a:avLst/>
            </a:prstGeom>
            <a:noFill/>
          </p:spPr>
          <p:txBody>
            <a:bodyPr wrap="square" rtlCol="0">
              <a:spAutoFit/>
            </a:bodyPr>
            <a:lstStyle/>
            <a:p>
              <a:pPr algn="ctr"/>
              <a:r>
                <a:rPr lang="en-US" b="1" dirty="0">
                  <a:solidFill>
                    <a:schemeClr val="tx1">
                      <a:lumMod val="65000"/>
                      <a:lumOff val="35000"/>
                    </a:schemeClr>
                  </a:solidFill>
                </a:rPr>
                <a:t>Lorem ipsum</a:t>
              </a:r>
              <a:endParaRPr lang="vi-VN" dirty="0">
                <a:solidFill>
                  <a:schemeClr val="tx1">
                    <a:lumMod val="65000"/>
                    <a:lumOff val="35000"/>
                  </a:schemeClr>
                </a:solidFill>
              </a:endParaRPr>
            </a:p>
          </p:txBody>
        </p:sp>
        <p:sp>
          <p:nvSpPr>
            <p:cNvPr id="9" name="TextBox 8"/>
            <p:cNvSpPr txBox="1"/>
            <p:nvPr/>
          </p:nvSpPr>
          <p:spPr>
            <a:xfrm>
              <a:off x="720080" y="5283205"/>
              <a:ext cx="3046984" cy="738664"/>
            </a:xfrm>
            <a:prstGeom prst="rect">
              <a:avLst/>
            </a:prstGeom>
            <a:noFill/>
          </p:spPr>
          <p:txBody>
            <a:bodyPr wrap="square" rtlCol="0">
              <a:spAutoFit/>
            </a:bodyPr>
            <a:lstStyle/>
            <a:p>
              <a:pPr algn="ct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endParaRPr lang="en-US" sz="1400" dirty="0">
                <a:solidFill>
                  <a:schemeClr val="tx1">
                    <a:lumMod val="50000"/>
                    <a:lumOff val="50000"/>
                  </a:schemeClr>
                </a:solidFill>
              </a:endParaRPr>
            </a:p>
          </p:txBody>
        </p:sp>
      </p:grpSp>
      <p:grpSp>
        <p:nvGrpSpPr>
          <p:cNvPr id="10" name="Group 9"/>
          <p:cNvGrpSpPr/>
          <p:nvPr/>
        </p:nvGrpSpPr>
        <p:grpSpPr>
          <a:xfrm>
            <a:off x="4573088" y="5011089"/>
            <a:ext cx="3046984" cy="1077455"/>
            <a:chOff x="4573088" y="4944414"/>
            <a:chExt cx="3046984" cy="1077455"/>
          </a:xfrm>
        </p:grpSpPr>
        <p:sp>
          <p:nvSpPr>
            <p:cNvPr id="11" name="TextBox 10"/>
            <p:cNvSpPr txBox="1"/>
            <p:nvPr/>
          </p:nvSpPr>
          <p:spPr>
            <a:xfrm>
              <a:off x="5167970" y="4944414"/>
              <a:ext cx="1856063" cy="369332"/>
            </a:xfrm>
            <a:prstGeom prst="rect">
              <a:avLst/>
            </a:prstGeom>
            <a:noFill/>
          </p:spPr>
          <p:txBody>
            <a:bodyPr wrap="square" rtlCol="0">
              <a:spAutoFit/>
            </a:bodyPr>
            <a:lstStyle/>
            <a:p>
              <a:pPr algn="ctr"/>
              <a:r>
                <a:rPr lang="en-US" b="1">
                  <a:solidFill>
                    <a:schemeClr val="tx1">
                      <a:lumMod val="65000"/>
                      <a:lumOff val="35000"/>
                    </a:schemeClr>
                  </a:solidFill>
                </a:rPr>
                <a:t>Lorem ipsum</a:t>
              </a:r>
              <a:endParaRPr lang="vi-VN">
                <a:solidFill>
                  <a:schemeClr val="tx1">
                    <a:lumMod val="65000"/>
                    <a:lumOff val="35000"/>
                  </a:schemeClr>
                </a:solidFill>
              </a:endParaRPr>
            </a:p>
          </p:txBody>
        </p:sp>
        <p:sp>
          <p:nvSpPr>
            <p:cNvPr id="12" name="TextBox 11"/>
            <p:cNvSpPr txBox="1"/>
            <p:nvPr/>
          </p:nvSpPr>
          <p:spPr>
            <a:xfrm>
              <a:off x="4573088" y="5283205"/>
              <a:ext cx="3046984" cy="738664"/>
            </a:xfrm>
            <a:prstGeom prst="rect">
              <a:avLst/>
            </a:prstGeom>
            <a:noFill/>
          </p:spPr>
          <p:txBody>
            <a:bodyPr wrap="square" rtlCol="0">
              <a:spAutoFit/>
            </a:bodyPr>
            <a:lstStyle/>
            <a:p>
              <a:pPr algn="ct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endParaRPr lang="en-US" sz="1400" dirty="0">
                <a:solidFill>
                  <a:schemeClr val="tx1">
                    <a:lumMod val="50000"/>
                    <a:lumOff val="50000"/>
                  </a:schemeClr>
                </a:solidFill>
              </a:endParaRPr>
            </a:p>
          </p:txBody>
        </p:sp>
      </p:grpSp>
      <p:grpSp>
        <p:nvGrpSpPr>
          <p:cNvPr id="13" name="Group 12"/>
          <p:cNvGrpSpPr/>
          <p:nvPr/>
        </p:nvGrpSpPr>
        <p:grpSpPr>
          <a:xfrm>
            <a:off x="8437351" y="5007843"/>
            <a:ext cx="3046984" cy="1080498"/>
            <a:chOff x="8437351" y="4941168"/>
            <a:chExt cx="3046984" cy="1080498"/>
          </a:xfrm>
        </p:grpSpPr>
        <p:sp>
          <p:nvSpPr>
            <p:cNvPr id="14" name="TextBox 13"/>
            <p:cNvSpPr txBox="1"/>
            <p:nvPr/>
          </p:nvSpPr>
          <p:spPr>
            <a:xfrm>
              <a:off x="9032813" y="4941168"/>
              <a:ext cx="1856063" cy="369332"/>
            </a:xfrm>
            <a:prstGeom prst="rect">
              <a:avLst/>
            </a:prstGeom>
            <a:noFill/>
          </p:spPr>
          <p:txBody>
            <a:bodyPr wrap="square" rtlCol="0">
              <a:spAutoFit/>
            </a:bodyPr>
            <a:lstStyle/>
            <a:p>
              <a:pPr algn="ctr"/>
              <a:r>
                <a:rPr lang="en-US" b="1">
                  <a:solidFill>
                    <a:schemeClr val="tx1">
                      <a:lumMod val="65000"/>
                      <a:lumOff val="35000"/>
                    </a:schemeClr>
                  </a:solidFill>
                </a:rPr>
                <a:t>Lorem ipsum</a:t>
              </a:r>
              <a:endParaRPr lang="vi-VN">
                <a:solidFill>
                  <a:schemeClr val="tx1">
                    <a:lumMod val="65000"/>
                    <a:lumOff val="35000"/>
                  </a:schemeClr>
                </a:solidFill>
              </a:endParaRPr>
            </a:p>
          </p:txBody>
        </p:sp>
        <p:sp>
          <p:nvSpPr>
            <p:cNvPr id="15" name="TextBox 14"/>
            <p:cNvSpPr txBox="1"/>
            <p:nvPr/>
          </p:nvSpPr>
          <p:spPr>
            <a:xfrm>
              <a:off x="8437351" y="5283002"/>
              <a:ext cx="3046984" cy="738664"/>
            </a:xfrm>
            <a:prstGeom prst="rect">
              <a:avLst/>
            </a:prstGeom>
            <a:noFill/>
          </p:spPr>
          <p:txBody>
            <a:bodyPr wrap="square" rtlCol="0">
              <a:spAutoFit/>
            </a:bodyPr>
            <a:lstStyle/>
            <a:p>
              <a:pPr algn="ct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endParaRPr lang="en-US" sz="1400" dirty="0">
                <a:solidFill>
                  <a:schemeClr val="tx1">
                    <a:lumMod val="50000"/>
                    <a:lumOff val="50000"/>
                  </a:schemeClr>
                </a:solidFill>
              </a:endParaRPr>
            </a:p>
          </p:txBody>
        </p:sp>
      </p:grpSp>
    </p:spTree>
    <p:extLst>
      <p:ext uri="{BB962C8B-B14F-4D97-AF65-F5344CB8AC3E}">
        <p14:creationId xmlns:p14="http://schemas.microsoft.com/office/powerpoint/2010/main" val="193981010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12" presetClass="entr" presetSubtype="1"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p:tgtEl>
                                          <p:spTgt spid="7"/>
                                        </p:tgtEl>
                                        <p:attrNameLst>
                                          <p:attrName>ppt_y</p:attrName>
                                        </p:attrNameLst>
                                      </p:cBhvr>
                                      <p:tavLst>
                                        <p:tav tm="0">
                                          <p:val>
                                            <p:strVal val="#ppt_y-#ppt_h*1.125000"/>
                                          </p:val>
                                        </p:tav>
                                        <p:tav tm="100000">
                                          <p:val>
                                            <p:strVal val="#ppt_y"/>
                                          </p:val>
                                        </p:tav>
                                      </p:tavLst>
                                    </p:anim>
                                    <p:animEffect transition="in" filter="wipe(down)">
                                      <p:cBhvr>
                                        <p:cTn id="20" dur="500"/>
                                        <p:tgtEl>
                                          <p:spTgt spid="7"/>
                                        </p:tgtEl>
                                      </p:cBhvr>
                                    </p:animEffect>
                                  </p:childTnLst>
                                </p:cTn>
                              </p:par>
                            </p:childTnLst>
                          </p:cTn>
                        </p:par>
                        <p:par>
                          <p:cTn id="21" fill="hold">
                            <p:stCondLst>
                              <p:cond delay="2000"/>
                            </p:stCondLst>
                            <p:childTnLst>
                              <p:par>
                                <p:cTn id="22" presetID="12" presetClass="entr" presetSubtype="1" fill="hold" nodeType="after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p:tgtEl>
                                          <p:spTgt spid="10"/>
                                        </p:tgtEl>
                                        <p:attrNameLst>
                                          <p:attrName>ppt_y</p:attrName>
                                        </p:attrNameLst>
                                      </p:cBhvr>
                                      <p:tavLst>
                                        <p:tav tm="0">
                                          <p:val>
                                            <p:strVal val="#ppt_y-#ppt_h*1.125000"/>
                                          </p:val>
                                        </p:tav>
                                        <p:tav tm="100000">
                                          <p:val>
                                            <p:strVal val="#ppt_y"/>
                                          </p:val>
                                        </p:tav>
                                      </p:tavLst>
                                    </p:anim>
                                    <p:animEffect transition="in" filter="wipe(down)">
                                      <p:cBhvr>
                                        <p:cTn id="25" dur="500"/>
                                        <p:tgtEl>
                                          <p:spTgt spid="10"/>
                                        </p:tgtEl>
                                      </p:cBhvr>
                                    </p:animEffect>
                                  </p:childTnLst>
                                </p:cTn>
                              </p:par>
                            </p:childTnLst>
                          </p:cTn>
                        </p:par>
                        <p:par>
                          <p:cTn id="26" fill="hold">
                            <p:stCondLst>
                              <p:cond delay="2500"/>
                            </p:stCondLst>
                            <p:childTnLst>
                              <p:par>
                                <p:cTn id="27" presetID="12" presetClass="entr" presetSubtype="1" fill="hold" nodeType="after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additive="base">
                                        <p:cTn id="29" dur="500"/>
                                        <p:tgtEl>
                                          <p:spTgt spid="13"/>
                                        </p:tgtEl>
                                        <p:attrNameLst>
                                          <p:attrName>ppt_y</p:attrName>
                                        </p:attrNameLst>
                                      </p:cBhvr>
                                      <p:tavLst>
                                        <p:tav tm="0">
                                          <p:val>
                                            <p:strVal val="#ppt_y-#ppt_h*1.125000"/>
                                          </p:val>
                                        </p:tav>
                                        <p:tav tm="100000">
                                          <p:val>
                                            <p:strVal val="#ppt_y"/>
                                          </p:val>
                                        </p:tav>
                                      </p:tavLst>
                                    </p:anim>
                                    <p:animEffect transition="in" filter="wipe(down)">
                                      <p:cBhvr>
                                        <p:cTn id="3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Creative Not Stop</a:t>
            </a:r>
          </a:p>
        </p:txBody>
      </p:sp>
      <p:sp>
        <p:nvSpPr>
          <p:cNvPr id="3" name="Slide Number Placeholder 2"/>
          <p:cNvSpPr>
            <a:spLocks noGrp="1"/>
          </p:cNvSpPr>
          <p:nvPr>
            <p:ph type="sldNum" sz="quarter" idx="12"/>
          </p:nvPr>
        </p:nvSpPr>
        <p:spPr/>
        <p:txBody>
          <a:bodyPr/>
          <a:lstStyle/>
          <a:p>
            <a:fld id="{5DE872C3-2ED1-43FB-B3C4-BA6F078D7CD3}" type="slidenum">
              <a:rPr lang="en-US" smtClean="0"/>
              <a:t>66</a:t>
            </a:fld>
            <a:endParaRPr lang="en-US"/>
          </a:p>
        </p:txBody>
      </p:sp>
      <p:grpSp>
        <p:nvGrpSpPr>
          <p:cNvPr id="4" name="Group 3"/>
          <p:cNvGrpSpPr/>
          <p:nvPr/>
        </p:nvGrpSpPr>
        <p:grpSpPr>
          <a:xfrm>
            <a:off x="1219198" y="1676400"/>
            <a:ext cx="3114752" cy="2247971"/>
            <a:chOff x="1219198" y="1928191"/>
            <a:chExt cx="3114752" cy="2053330"/>
          </a:xfrm>
        </p:grpSpPr>
        <p:sp>
          <p:nvSpPr>
            <p:cNvPr id="5" name="Rectangle 4"/>
            <p:cNvSpPr/>
            <p:nvPr/>
          </p:nvSpPr>
          <p:spPr>
            <a:xfrm>
              <a:off x="1219199" y="3643771"/>
              <a:ext cx="3114751" cy="33775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b="1" dirty="0">
                  <a:solidFill>
                    <a:schemeClr val="bg1">
                      <a:lumMod val="95000"/>
                    </a:schemeClr>
                  </a:solidFill>
                  <a:latin typeface="+mj-lt"/>
                </a:rPr>
                <a:t>Illustration 1</a:t>
              </a:r>
              <a:endParaRPr lang="en-US" sz="1400" b="1" dirty="0">
                <a:solidFill>
                  <a:schemeClr val="bg1">
                    <a:lumMod val="95000"/>
                  </a:schemeClr>
                </a:solidFill>
                <a:latin typeface="+mj-lt"/>
              </a:endParaRPr>
            </a:p>
          </p:txBody>
        </p:sp>
        <p:sp>
          <p:nvSpPr>
            <p:cNvPr id="6" name="Rectangle 5"/>
            <p:cNvSpPr/>
            <p:nvPr/>
          </p:nvSpPr>
          <p:spPr>
            <a:xfrm>
              <a:off x="1219198" y="1928191"/>
              <a:ext cx="3114751" cy="171558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6"/>
          <p:cNvGrpSpPr/>
          <p:nvPr/>
        </p:nvGrpSpPr>
        <p:grpSpPr>
          <a:xfrm>
            <a:off x="4538624" y="1676400"/>
            <a:ext cx="3114751" cy="2247971"/>
            <a:chOff x="4538624" y="1928191"/>
            <a:chExt cx="3114751" cy="2053330"/>
          </a:xfrm>
        </p:grpSpPr>
        <p:sp>
          <p:nvSpPr>
            <p:cNvPr id="8" name="Rectangle 7"/>
            <p:cNvSpPr/>
            <p:nvPr/>
          </p:nvSpPr>
          <p:spPr>
            <a:xfrm>
              <a:off x="4538624" y="3643771"/>
              <a:ext cx="3114751" cy="3377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b="1" dirty="0">
                  <a:solidFill>
                    <a:schemeClr val="bg1">
                      <a:lumMod val="95000"/>
                    </a:schemeClr>
                  </a:solidFill>
                  <a:latin typeface="+mj-lt"/>
                </a:rPr>
                <a:t>Illustration 2</a:t>
              </a:r>
              <a:endParaRPr lang="en-US" sz="1400" b="1" dirty="0">
                <a:solidFill>
                  <a:schemeClr val="bg1">
                    <a:lumMod val="95000"/>
                  </a:schemeClr>
                </a:solidFill>
                <a:latin typeface="+mj-lt"/>
              </a:endParaRPr>
            </a:p>
          </p:txBody>
        </p:sp>
        <p:sp>
          <p:nvSpPr>
            <p:cNvPr id="9" name="Rectangle 8"/>
            <p:cNvSpPr/>
            <p:nvPr/>
          </p:nvSpPr>
          <p:spPr>
            <a:xfrm>
              <a:off x="4538624" y="1928191"/>
              <a:ext cx="3114751" cy="171558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p:cNvGrpSpPr/>
          <p:nvPr/>
        </p:nvGrpSpPr>
        <p:grpSpPr>
          <a:xfrm>
            <a:off x="7858049" y="1676400"/>
            <a:ext cx="3114751" cy="2247971"/>
            <a:chOff x="7858049" y="1928191"/>
            <a:chExt cx="3114751" cy="2053330"/>
          </a:xfrm>
        </p:grpSpPr>
        <p:sp>
          <p:nvSpPr>
            <p:cNvPr id="11" name="Rectangle 10"/>
            <p:cNvSpPr/>
            <p:nvPr/>
          </p:nvSpPr>
          <p:spPr>
            <a:xfrm>
              <a:off x="7858049" y="3643771"/>
              <a:ext cx="3114751" cy="3377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b="1" dirty="0">
                  <a:solidFill>
                    <a:schemeClr val="bg1">
                      <a:lumMod val="95000"/>
                    </a:schemeClr>
                  </a:solidFill>
                  <a:latin typeface="+mj-lt"/>
                </a:rPr>
                <a:t>Illustration 3</a:t>
              </a:r>
              <a:endParaRPr lang="en-US" sz="1400" b="1" dirty="0">
                <a:solidFill>
                  <a:schemeClr val="bg1">
                    <a:lumMod val="95000"/>
                  </a:schemeClr>
                </a:solidFill>
                <a:latin typeface="+mj-lt"/>
              </a:endParaRPr>
            </a:p>
          </p:txBody>
        </p:sp>
        <p:sp>
          <p:nvSpPr>
            <p:cNvPr id="12" name="Rectangle 11"/>
            <p:cNvSpPr/>
            <p:nvPr/>
          </p:nvSpPr>
          <p:spPr>
            <a:xfrm>
              <a:off x="7858049" y="1928191"/>
              <a:ext cx="3114751" cy="171558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p:cNvGrpSpPr/>
          <p:nvPr/>
        </p:nvGrpSpPr>
        <p:grpSpPr>
          <a:xfrm>
            <a:off x="7858049" y="4178151"/>
            <a:ext cx="3114751" cy="2194073"/>
            <a:chOff x="7858049" y="4178152"/>
            <a:chExt cx="3114751" cy="2053330"/>
          </a:xfrm>
        </p:grpSpPr>
        <p:sp>
          <p:nvSpPr>
            <p:cNvPr id="14" name="Rectangle 13"/>
            <p:cNvSpPr/>
            <p:nvPr/>
          </p:nvSpPr>
          <p:spPr>
            <a:xfrm>
              <a:off x="7858049" y="5893732"/>
              <a:ext cx="3114751" cy="3377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b="1" dirty="0">
                  <a:solidFill>
                    <a:schemeClr val="bg1">
                      <a:lumMod val="95000"/>
                    </a:schemeClr>
                  </a:solidFill>
                  <a:latin typeface="+mj-lt"/>
                </a:rPr>
                <a:t>Illustration 6</a:t>
              </a:r>
              <a:endParaRPr lang="en-US" sz="1400" b="1" dirty="0">
                <a:solidFill>
                  <a:schemeClr val="bg1">
                    <a:lumMod val="95000"/>
                  </a:schemeClr>
                </a:solidFill>
                <a:latin typeface="+mj-lt"/>
              </a:endParaRPr>
            </a:p>
          </p:txBody>
        </p:sp>
        <p:sp>
          <p:nvSpPr>
            <p:cNvPr id="15" name="Rectangle 14"/>
            <p:cNvSpPr/>
            <p:nvPr/>
          </p:nvSpPr>
          <p:spPr>
            <a:xfrm>
              <a:off x="7858049" y="4178152"/>
              <a:ext cx="3114751" cy="171558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p:cNvGrpSpPr/>
          <p:nvPr/>
        </p:nvGrpSpPr>
        <p:grpSpPr>
          <a:xfrm>
            <a:off x="4538624" y="4178151"/>
            <a:ext cx="3114751" cy="2194073"/>
            <a:chOff x="4538624" y="4178152"/>
            <a:chExt cx="3114751" cy="2053330"/>
          </a:xfrm>
        </p:grpSpPr>
        <p:sp>
          <p:nvSpPr>
            <p:cNvPr id="17" name="Rectangle 16"/>
            <p:cNvSpPr/>
            <p:nvPr/>
          </p:nvSpPr>
          <p:spPr>
            <a:xfrm>
              <a:off x="4538624" y="5893732"/>
              <a:ext cx="3114751" cy="33775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b="1" dirty="0">
                  <a:solidFill>
                    <a:schemeClr val="bg1">
                      <a:lumMod val="95000"/>
                    </a:schemeClr>
                  </a:solidFill>
                  <a:latin typeface="+mj-lt"/>
                </a:rPr>
                <a:t>Illustration 5</a:t>
              </a:r>
              <a:endParaRPr lang="en-US" sz="1400" b="1" dirty="0">
                <a:solidFill>
                  <a:schemeClr val="bg1">
                    <a:lumMod val="95000"/>
                  </a:schemeClr>
                </a:solidFill>
                <a:latin typeface="+mj-lt"/>
              </a:endParaRPr>
            </a:p>
          </p:txBody>
        </p:sp>
        <p:sp>
          <p:nvSpPr>
            <p:cNvPr id="18" name="Rectangle 17"/>
            <p:cNvSpPr/>
            <p:nvPr/>
          </p:nvSpPr>
          <p:spPr>
            <a:xfrm>
              <a:off x="4538624" y="4178152"/>
              <a:ext cx="3114751" cy="171558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8"/>
          <p:cNvGrpSpPr/>
          <p:nvPr/>
        </p:nvGrpSpPr>
        <p:grpSpPr>
          <a:xfrm>
            <a:off x="1219198" y="4178151"/>
            <a:ext cx="3114753" cy="2194073"/>
            <a:chOff x="1219198" y="4178152"/>
            <a:chExt cx="3114753" cy="2053330"/>
          </a:xfrm>
        </p:grpSpPr>
        <p:sp>
          <p:nvSpPr>
            <p:cNvPr id="20" name="Rectangle 19"/>
            <p:cNvSpPr/>
            <p:nvPr/>
          </p:nvSpPr>
          <p:spPr>
            <a:xfrm>
              <a:off x="1219200" y="5893732"/>
              <a:ext cx="3114751" cy="3377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b="1" dirty="0">
                  <a:solidFill>
                    <a:schemeClr val="bg1">
                      <a:lumMod val="95000"/>
                    </a:schemeClr>
                  </a:solidFill>
                  <a:latin typeface="+mj-lt"/>
                </a:rPr>
                <a:t>Illustration 4</a:t>
              </a:r>
              <a:endParaRPr lang="en-US" sz="1400" b="1" dirty="0">
                <a:solidFill>
                  <a:schemeClr val="bg1">
                    <a:lumMod val="95000"/>
                  </a:schemeClr>
                </a:solidFill>
                <a:latin typeface="+mj-lt"/>
              </a:endParaRPr>
            </a:p>
          </p:txBody>
        </p:sp>
        <p:sp>
          <p:nvSpPr>
            <p:cNvPr id="21" name="Rectangle 20"/>
            <p:cNvSpPr/>
            <p:nvPr/>
          </p:nvSpPr>
          <p:spPr>
            <a:xfrm>
              <a:off x="1219198" y="4178152"/>
              <a:ext cx="3114751" cy="171558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70833836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Vertical)">
                                      <p:cBhvr>
                                        <p:cTn id="11" dur="500"/>
                                        <p:tgtEl>
                                          <p:spTgt spid="7"/>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outVertical)">
                                      <p:cBhvr>
                                        <p:cTn id="15" dur="500"/>
                                        <p:tgtEl>
                                          <p:spTgt spid="10"/>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barn(outVertical)">
                                      <p:cBhvr>
                                        <p:cTn id="19" dur="500"/>
                                        <p:tgtEl>
                                          <p:spTgt spid="19"/>
                                        </p:tgtEl>
                                      </p:cBhvr>
                                    </p:animEffect>
                                  </p:childTnLst>
                                </p:cTn>
                              </p:par>
                            </p:childTnLst>
                          </p:cTn>
                        </p:par>
                        <p:par>
                          <p:cTn id="20" fill="hold">
                            <p:stCondLst>
                              <p:cond delay="2000"/>
                            </p:stCondLst>
                            <p:childTnLst>
                              <p:par>
                                <p:cTn id="21" presetID="16" presetClass="entr" presetSubtype="37" fill="hold" nodeType="after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barn(outVertical)">
                                      <p:cBhvr>
                                        <p:cTn id="23" dur="500"/>
                                        <p:tgtEl>
                                          <p:spTgt spid="16"/>
                                        </p:tgtEl>
                                      </p:cBhvr>
                                    </p:animEffect>
                                  </p:childTnLst>
                                </p:cTn>
                              </p:par>
                            </p:childTnLst>
                          </p:cTn>
                        </p:par>
                        <p:par>
                          <p:cTn id="24" fill="hold">
                            <p:stCondLst>
                              <p:cond delay="2500"/>
                            </p:stCondLst>
                            <p:childTnLst>
                              <p:par>
                                <p:cTn id="25" presetID="16" presetClass="entr" presetSubtype="37" fill="hold"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barn(outVertical)">
                                      <p:cBhvr>
                                        <p:cTn id="2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71114"/>
          </a:xfrm>
          <a:prstGeom prst="rect">
            <a:avLst/>
          </a:prstGeom>
          <a:solidFill>
            <a:schemeClr val="tx1">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p:cNvGrpSpPr/>
          <p:nvPr/>
        </p:nvGrpSpPr>
        <p:grpSpPr>
          <a:xfrm>
            <a:off x="4772913" y="1564527"/>
            <a:ext cx="2621137" cy="2621137"/>
            <a:chOff x="3256829" y="2681750"/>
            <a:chExt cx="2803837" cy="2803837"/>
          </a:xfrm>
        </p:grpSpPr>
        <p:sp>
          <p:nvSpPr>
            <p:cNvPr id="6" name="TextBox 5"/>
            <p:cNvSpPr txBox="1"/>
            <p:nvPr/>
          </p:nvSpPr>
          <p:spPr>
            <a:xfrm>
              <a:off x="3892949" y="3052186"/>
              <a:ext cx="1531602" cy="1679069"/>
            </a:xfrm>
            <a:prstGeom prst="rect">
              <a:avLst/>
            </a:prstGeom>
            <a:noFill/>
            <a:ln>
              <a:noFill/>
            </a:ln>
          </p:spPr>
          <p:txBody>
            <a:bodyPr wrap="none" rtlCol="0">
              <a:spAutoFit/>
            </a:bodyPr>
            <a:lstStyle/>
            <a:p>
              <a:pPr algn="ctr"/>
              <a:r>
                <a:rPr lang="en-US" sz="9600" b="1" dirty="0">
                  <a:solidFill>
                    <a:schemeClr val="bg1"/>
                  </a:solidFill>
                </a:rPr>
                <a:t>20</a:t>
              </a:r>
            </a:p>
          </p:txBody>
        </p:sp>
        <p:sp>
          <p:nvSpPr>
            <p:cNvPr id="7" name="Freeform 6"/>
            <p:cNvSpPr>
              <a:spLocks/>
            </p:cNvSpPr>
            <p:nvPr/>
          </p:nvSpPr>
          <p:spPr bwMode="auto">
            <a:xfrm>
              <a:off x="4673875" y="2822198"/>
              <a:ext cx="103231" cy="244982"/>
            </a:xfrm>
            <a:custGeom>
              <a:avLst/>
              <a:gdLst>
                <a:gd name="connsiteX0" fmla="*/ 0 w 184150"/>
                <a:gd name="connsiteY0" fmla="*/ 0 h 437013"/>
                <a:gd name="connsiteX1" fmla="*/ 92470 w 184150"/>
                <a:gd name="connsiteY1" fmla="*/ 3174 h 437013"/>
                <a:gd name="connsiteX2" fmla="*/ 184150 w 184150"/>
                <a:gd name="connsiteY2" fmla="*/ 10314 h 437013"/>
                <a:gd name="connsiteX3" fmla="*/ 139578 w 184150"/>
                <a:gd name="connsiteY3" fmla="*/ 437013 h 437013"/>
                <a:gd name="connsiteX4" fmla="*/ 0 w 184150"/>
                <a:gd name="connsiteY4" fmla="*/ 429965 h 437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 h="437013">
                  <a:moveTo>
                    <a:pt x="0" y="0"/>
                  </a:moveTo>
                  <a:lnTo>
                    <a:pt x="92470" y="3174"/>
                  </a:lnTo>
                  <a:lnTo>
                    <a:pt x="184150" y="10314"/>
                  </a:lnTo>
                  <a:lnTo>
                    <a:pt x="139578" y="437013"/>
                  </a:lnTo>
                  <a:lnTo>
                    <a:pt x="0" y="429965"/>
                  </a:lnTo>
                  <a:close/>
                </a:path>
              </a:pathLst>
            </a:custGeom>
            <a:solidFill>
              <a:srgbClr val="FE7405"/>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8" name="Freeform 7"/>
            <p:cNvSpPr>
              <a:spLocks/>
            </p:cNvSpPr>
            <p:nvPr/>
          </p:nvSpPr>
          <p:spPr bwMode="auto">
            <a:xfrm>
              <a:off x="4779754" y="2830207"/>
              <a:ext cx="128173" cy="251960"/>
            </a:xfrm>
            <a:custGeom>
              <a:avLst/>
              <a:gdLst>
                <a:gd name="connsiteX0" fmla="*/ 45293 w 228642"/>
                <a:gd name="connsiteY0" fmla="*/ 0 h 449460"/>
                <a:gd name="connsiteX1" fmla="*/ 136967 w 228642"/>
                <a:gd name="connsiteY1" fmla="*/ 12706 h 449460"/>
                <a:gd name="connsiteX2" fmla="*/ 228642 w 228642"/>
                <a:gd name="connsiteY2" fmla="*/ 29382 h 449460"/>
                <a:gd name="connsiteX3" fmla="*/ 139051 w 228642"/>
                <a:gd name="connsiteY3" fmla="*/ 449460 h 449460"/>
                <a:gd name="connsiteX4" fmla="*/ 0 w 228642"/>
                <a:gd name="connsiteY4" fmla="*/ 428238 h 449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42" h="449460">
                  <a:moveTo>
                    <a:pt x="45293" y="0"/>
                  </a:moveTo>
                  <a:lnTo>
                    <a:pt x="136967" y="12706"/>
                  </a:lnTo>
                  <a:lnTo>
                    <a:pt x="228642" y="29382"/>
                  </a:lnTo>
                  <a:lnTo>
                    <a:pt x="139051" y="449460"/>
                  </a:lnTo>
                  <a:lnTo>
                    <a:pt x="0" y="428238"/>
                  </a:lnTo>
                  <a:close/>
                </a:path>
              </a:pathLst>
            </a:custGeom>
            <a:solidFill>
              <a:srgbClr val="FE7405"/>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9" name="Freeform 8"/>
            <p:cNvSpPr>
              <a:spLocks/>
            </p:cNvSpPr>
            <p:nvPr/>
          </p:nvSpPr>
          <p:spPr bwMode="auto">
            <a:xfrm>
              <a:off x="4885043" y="2852457"/>
              <a:ext cx="151032" cy="255728"/>
            </a:xfrm>
            <a:custGeom>
              <a:avLst/>
              <a:gdLst>
                <a:gd name="connsiteX0" fmla="*/ 89773 w 269420"/>
                <a:gd name="connsiteY0" fmla="*/ 0 h 456183"/>
                <a:gd name="connsiteX1" fmla="*/ 181186 w 269420"/>
                <a:gd name="connsiteY1" fmla="*/ 21422 h 456183"/>
                <a:gd name="connsiteX2" fmla="*/ 269420 w 269420"/>
                <a:gd name="connsiteY2" fmla="*/ 49190 h 456183"/>
                <a:gd name="connsiteX3" fmla="*/ 136699 w 269420"/>
                <a:gd name="connsiteY3" fmla="*/ 456183 h 456183"/>
                <a:gd name="connsiteX4" fmla="*/ 0 w 269420"/>
                <a:gd name="connsiteY4" fmla="*/ 421035 h 456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420" h="456183">
                  <a:moveTo>
                    <a:pt x="89773" y="0"/>
                  </a:moveTo>
                  <a:lnTo>
                    <a:pt x="181186" y="21422"/>
                  </a:lnTo>
                  <a:lnTo>
                    <a:pt x="269420" y="49190"/>
                  </a:lnTo>
                  <a:lnTo>
                    <a:pt x="136699" y="456183"/>
                  </a:lnTo>
                  <a:lnTo>
                    <a:pt x="0" y="421035"/>
                  </a:lnTo>
                  <a:close/>
                </a:path>
              </a:pathLst>
            </a:custGeom>
            <a:solidFill>
              <a:srgbClr val="FE7405"/>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10" name="Freeform 9"/>
            <p:cNvSpPr>
              <a:spLocks/>
            </p:cNvSpPr>
            <p:nvPr/>
          </p:nvSpPr>
          <p:spPr bwMode="auto">
            <a:xfrm>
              <a:off x="4987841" y="2888053"/>
              <a:ext cx="171935" cy="257250"/>
            </a:xfrm>
            <a:custGeom>
              <a:avLst/>
              <a:gdLst>
                <a:gd name="connsiteX0" fmla="*/ 132876 w 306707"/>
                <a:gd name="connsiteY0" fmla="*/ 0 h 458898"/>
                <a:gd name="connsiteX1" fmla="*/ 220982 w 306707"/>
                <a:gd name="connsiteY1" fmla="*/ 30177 h 458898"/>
                <a:gd name="connsiteX2" fmla="*/ 306707 w 306707"/>
                <a:gd name="connsiteY2" fmla="*/ 65118 h 458898"/>
                <a:gd name="connsiteX3" fmla="*/ 131605 w 306707"/>
                <a:gd name="connsiteY3" fmla="*/ 458898 h 458898"/>
                <a:gd name="connsiteX4" fmla="*/ 122025 w 306707"/>
                <a:gd name="connsiteY4" fmla="*/ 454284 h 458898"/>
                <a:gd name="connsiteX5" fmla="*/ 0 w 306707"/>
                <a:gd name="connsiteY5" fmla="*/ 409622 h 45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707" h="458898">
                  <a:moveTo>
                    <a:pt x="132876" y="0"/>
                  </a:moveTo>
                  <a:lnTo>
                    <a:pt x="220982" y="30177"/>
                  </a:lnTo>
                  <a:lnTo>
                    <a:pt x="306707" y="65118"/>
                  </a:lnTo>
                  <a:lnTo>
                    <a:pt x="131605" y="458898"/>
                  </a:lnTo>
                  <a:lnTo>
                    <a:pt x="122025" y="454284"/>
                  </a:lnTo>
                  <a:lnTo>
                    <a:pt x="0" y="409622"/>
                  </a:lnTo>
                  <a:close/>
                </a:path>
              </a:pathLst>
            </a:custGeom>
            <a:solidFill>
              <a:srgbClr val="FE7405"/>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11" name="Freeform 10"/>
            <p:cNvSpPr>
              <a:spLocks/>
            </p:cNvSpPr>
            <p:nvPr/>
          </p:nvSpPr>
          <p:spPr bwMode="auto">
            <a:xfrm>
              <a:off x="5086899" y="2936999"/>
              <a:ext cx="190348" cy="255752"/>
            </a:xfrm>
            <a:custGeom>
              <a:avLst/>
              <a:gdLst>
                <a:gd name="connsiteX0" fmla="*/ 174749 w 339553"/>
                <a:gd name="connsiteY0" fmla="*/ 0 h 456226"/>
                <a:gd name="connsiteX1" fmla="*/ 258736 w 339553"/>
                <a:gd name="connsiteY1" fmla="*/ 39668 h 456226"/>
                <a:gd name="connsiteX2" fmla="*/ 339553 w 339553"/>
                <a:gd name="connsiteY2" fmla="*/ 84096 h 456226"/>
                <a:gd name="connsiteX3" fmla="*/ 125209 w 339553"/>
                <a:gd name="connsiteY3" fmla="*/ 456226 h 456226"/>
                <a:gd name="connsiteX4" fmla="*/ 104561 w 339553"/>
                <a:gd name="connsiteY4" fmla="*/ 443682 h 456226"/>
                <a:gd name="connsiteX5" fmla="*/ 0 w 339553"/>
                <a:gd name="connsiteY5" fmla="*/ 393312 h 45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553" h="456226">
                  <a:moveTo>
                    <a:pt x="174749" y="0"/>
                  </a:moveTo>
                  <a:lnTo>
                    <a:pt x="258736" y="39668"/>
                  </a:lnTo>
                  <a:lnTo>
                    <a:pt x="339553" y="84096"/>
                  </a:lnTo>
                  <a:lnTo>
                    <a:pt x="125209" y="456226"/>
                  </a:lnTo>
                  <a:lnTo>
                    <a:pt x="104561" y="443682"/>
                  </a:lnTo>
                  <a:lnTo>
                    <a:pt x="0" y="393312"/>
                  </a:lnTo>
                  <a:close/>
                </a:path>
              </a:pathLst>
            </a:custGeom>
            <a:solidFill>
              <a:srgbClr val="FE7405"/>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12" name="Freeform 11"/>
            <p:cNvSpPr>
              <a:spLocks/>
            </p:cNvSpPr>
            <p:nvPr/>
          </p:nvSpPr>
          <p:spPr bwMode="auto">
            <a:xfrm>
              <a:off x="5180985" y="2997514"/>
              <a:ext cx="208391" cy="252606"/>
            </a:xfrm>
            <a:custGeom>
              <a:avLst/>
              <a:gdLst>
                <a:gd name="connsiteX0" fmla="*/ 216048 w 371741"/>
                <a:gd name="connsiteY0" fmla="*/ 0 h 450613"/>
                <a:gd name="connsiteX1" fmla="*/ 295483 w 371741"/>
                <a:gd name="connsiteY1" fmla="*/ 49213 h 450613"/>
                <a:gd name="connsiteX2" fmla="*/ 371741 w 371741"/>
                <a:gd name="connsiteY2" fmla="*/ 102394 h 450613"/>
                <a:gd name="connsiteX3" fmla="*/ 118526 w 371741"/>
                <a:gd name="connsiteY3" fmla="*/ 450613 h 450613"/>
                <a:gd name="connsiteX4" fmla="*/ 86921 w 371741"/>
                <a:gd name="connsiteY4" fmla="*/ 426979 h 450613"/>
                <a:gd name="connsiteX5" fmla="*/ 0 w 371741"/>
                <a:gd name="connsiteY5" fmla="*/ 374173 h 45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741" h="450613">
                  <a:moveTo>
                    <a:pt x="216048" y="0"/>
                  </a:moveTo>
                  <a:lnTo>
                    <a:pt x="295483" y="49213"/>
                  </a:lnTo>
                  <a:lnTo>
                    <a:pt x="371741" y="102394"/>
                  </a:lnTo>
                  <a:lnTo>
                    <a:pt x="118526" y="450613"/>
                  </a:lnTo>
                  <a:lnTo>
                    <a:pt x="86921" y="426979"/>
                  </a:lnTo>
                  <a:lnTo>
                    <a:pt x="0" y="374173"/>
                  </a:lnTo>
                  <a:close/>
                </a:path>
              </a:pathLst>
            </a:custGeom>
            <a:solidFill>
              <a:srgbClr val="FE7405"/>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13" name="Freeform 12"/>
            <p:cNvSpPr>
              <a:spLocks/>
            </p:cNvSpPr>
            <p:nvPr/>
          </p:nvSpPr>
          <p:spPr bwMode="auto">
            <a:xfrm>
              <a:off x="5269902" y="3071378"/>
              <a:ext cx="222706" cy="244878"/>
            </a:xfrm>
            <a:custGeom>
              <a:avLst/>
              <a:gdLst>
                <a:gd name="connsiteX0" fmla="*/ 253606 w 397275"/>
                <a:gd name="connsiteY0" fmla="*/ 0 h 436827"/>
                <a:gd name="connsiteX1" fmla="*/ 326631 w 397275"/>
                <a:gd name="connsiteY1" fmla="*/ 56356 h 436827"/>
                <a:gd name="connsiteX2" fmla="*/ 397275 w 397275"/>
                <a:gd name="connsiteY2" fmla="*/ 116681 h 436827"/>
                <a:gd name="connsiteX3" fmla="*/ 108971 w 397275"/>
                <a:gd name="connsiteY3" fmla="*/ 436827 h 436827"/>
                <a:gd name="connsiteX4" fmla="*/ 68544 w 397275"/>
                <a:gd name="connsiteY4" fmla="*/ 400085 h 436827"/>
                <a:gd name="connsiteX5" fmla="*/ 0 w 397275"/>
                <a:gd name="connsiteY5" fmla="*/ 348829 h 43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75" h="436827">
                  <a:moveTo>
                    <a:pt x="253606" y="0"/>
                  </a:moveTo>
                  <a:lnTo>
                    <a:pt x="326631" y="56356"/>
                  </a:lnTo>
                  <a:lnTo>
                    <a:pt x="397275" y="116681"/>
                  </a:lnTo>
                  <a:lnTo>
                    <a:pt x="108971" y="436827"/>
                  </a:lnTo>
                  <a:lnTo>
                    <a:pt x="68544" y="400085"/>
                  </a:lnTo>
                  <a:lnTo>
                    <a:pt x="0" y="348829"/>
                  </a:lnTo>
                  <a:close/>
                </a:path>
              </a:pathLst>
            </a:custGeom>
            <a:solidFill>
              <a:srgbClr val="FE7405"/>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14" name="Freeform 13"/>
            <p:cNvSpPr>
              <a:spLocks/>
            </p:cNvSpPr>
            <p:nvPr/>
          </p:nvSpPr>
          <p:spPr bwMode="auto">
            <a:xfrm>
              <a:off x="5352203" y="3155920"/>
              <a:ext cx="235626" cy="235215"/>
            </a:xfrm>
            <a:custGeom>
              <a:avLst/>
              <a:gdLst>
                <a:gd name="connsiteX0" fmla="*/ 289277 w 420324"/>
                <a:gd name="connsiteY0" fmla="*/ 0 h 419590"/>
                <a:gd name="connsiteX1" fmla="*/ 355992 w 420324"/>
                <a:gd name="connsiteY1" fmla="*/ 63500 h 419590"/>
                <a:gd name="connsiteX2" fmla="*/ 420324 w 420324"/>
                <a:gd name="connsiteY2" fmla="*/ 130969 h 419590"/>
                <a:gd name="connsiteX3" fmla="*/ 99032 w 420324"/>
                <a:gd name="connsiteY3" fmla="*/ 419590 h 419590"/>
                <a:gd name="connsiteX4" fmla="*/ 51096 w 420324"/>
                <a:gd name="connsiteY4" fmla="*/ 366847 h 419590"/>
                <a:gd name="connsiteX5" fmla="*/ 0 w 420324"/>
                <a:gd name="connsiteY5" fmla="*/ 320409 h 419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324" h="419590">
                  <a:moveTo>
                    <a:pt x="289277" y="0"/>
                  </a:moveTo>
                  <a:lnTo>
                    <a:pt x="355992" y="63500"/>
                  </a:lnTo>
                  <a:lnTo>
                    <a:pt x="420324" y="130969"/>
                  </a:lnTo>
                  <a:lnTo>
                    <a:pt x="99032" y="419590"/>
                  </a:lnTo>
                  <a:lnTo>
                    <a:pt x="51096" y="366847"/>
                  </a:lnTo>
                  <a:lnTo>
                    <a:pt x="0" y="320409"/>
                  </a:lnTo>
                  <a:close/>
                </a:path>
              </a:pathLst>
            </a:custGeom>
            <a:solidFill>
              <a:srgbClr val="FE7405"/>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15" name="Freeform 14"/>
            <p:cNvSpPr>
              <a:spLocks/>
            </p:cNvSpPr>
            <p:nvPr/>
          </p:nvSpPr>
          <p:spPr bwMode="auto">
            <a:xfrm>
              <a:off x="5426411" y="3249363"/>
              <a:ext cx="245073" cy="223457"/>
            </a:xfrm>
            <a:custGeom>
              <a:avLst/>
              <a:gdLst>
                <a:gd name="connsiteX0" fmla="*/ 321351 w 437174"/>
                <a:gd name="connsiteY0" fmla="*/ 0 h 398615"/>
                <a:gd name="connsiteX1" fmla="*/ 380849 w 437174"/>
                <a:gd name="connsiteY1" fmla="*/ 71485 h 398615"/>
                <a:gd name="connsiteX2" fmla="*/ 437174 w 437174"/>
                <a:gd name="connsiteY2" fmla="*/ 144559 h 398615"/>
                <a:gd name="connsiteX3" fmla="*/ 87961 w 437174"/>
                <a:gd name="connsiteY3" fmla="*/ 398615 h 398615"/>
                <a:gd name="connsiteX4" fmla="*/ 36295 w 437174"/>
                <a:gd name="connsiteY4" fmla="*/ 329524 h 398615"/>
                <a:gd name="connsiteX5" fmla="*/ 0 w 437174"/>
                <a:gd name="connsiteY5" fmla="*/ 289589 h 39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7174" h="398615">
                  <a:moveTo>
                    <a:pt x="321351" y="0"/>
                  </a:moveTo>
                  <a:lnTo>
                    <a:pt x="380849" y="71485"/>
                  </a:lnTo>
                  <a:lnTo>
                    <a:pt x="437174" y="144559"/>
                  </a:lnTo>
                  <a:lnTo>
                    <a:pt x="87961" y="398615"/>
                  </a:lnTo>
                  <a:lnTo>
                    <a:pt x="36295" y="329524"/>
                  </a:lnTo>
                  <a:lnTo>
                    <a:pt x="0" y="289589"/>
                  </a:lnTo>
                  <a:close/>
                </a:path>
              </a:pathLst>
            </a:custGeom>
            <a:solidFill>
              <a:srgbClr val="FE7405"/>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16" name="Freeform 15"/>
            <p:cNvSpPr>
              <a:spLocks/>
            </p:cNvSpPr>
            <p:nvPr/>
          </p:nvSpPr>
          <p:spPr bwMode="auto">
            <a:xfrm>
              <a:off x="5492656" y="3353484"/>
              <a:ext cx="251801" cy="208536"/>
            </a:xfrm>
            <a:custGeom>
              <a:avLst/>
              <a:gdLst>
                <a:gd name="connsiteX0" fmla="*/ 348475 w 449177"/>
                <a:gd name="connsiteY0" fmla="*/ 0 h 371997"/>
                <a:gd name="connsiteX1" fmla="*/ 400809 w 449177"/>
                <a:gd name="connsiteY1" fmla="*/ 77728 h 371997"/>
                <a:gd name="connsiteX2" fmla="*/ 449177 w 449177"/>
                <a:gd name="connsiteY2" fmla="*/ 157043 h 371997"/>
                <a:gd name="connsiteX3" fmla="*/ 76436 w 449177"/>
                <a:gd name="connsiteY3" fmla="*/ 371997 h 371997"/>
                <a:gd name="connsiteX4" fmla="*/ 22992 w 449177"/>
                <a:gd name="connsiteY4" fmla="*/ 284026 h 371997"/>
                <a:gd name="connsiteX5" fmla="*/ 0 w 449177"/>
                <a:gd name="connsiteY5" fmla="*/ 253278 h 37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9177" h="371997">
                  <a:moveTo>
                    <a:pt x="348475" y="0"/>
                  </a:moveTo>
                  <a:lnTo>
                    <a:pt x="400809" y="77728"/>
                  </a:lnTo>
                  <a:lnTo>
                    <a:pt x="449177" y="157043"/>
                  </a:lnTo>
                  <a:lnTo>
                    <a:pt x="76436" y="371997"/>
                  </a:lnTo>
                  <a:lnTo>
                    <a:pt x="22992" y="284026"/>
                  </a:lnTo>
                  <a:lnTo>
                    <a:pt x="0" y="253278"/>
                  </a:lnTo>
                  <a:close/>
                </a:path>
              </a:pathLst>
            </a:custGeom>
            <a:solidFill>
              <a:srgbClr val="FE7405"/>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17" name="Freeform 16"/>
            <p:cNvSpPr>
              <a:spLocks/>
            </p:cNvSpPr>
            <p:nvPr/>
          </p:nvSpPr>
          <p:spPr bwMode="auto">
            <a:xfrm>
              <a:off x="5550028" y="3464725"/>
              <a:ext cx="256724" cy="191624"/>
            </a:xfrm>
            <a:custGeom>
              <a:avLst/>
              <a:gdLst>
                <a:gd name="connsiteX0" fmla="*/ 374575 w 457959"/>
                <a:gd name="connsiteY0" fmla="*/ 0 h 341831"/>
                <a:gd name="connsiteX1" fmla="*/ 418252 w 457959"/>
                <a:gd name="connsiteY1" fmla="*/ 81830 h 341831"/>
                <a:gd name="connsiteX2" fmla="*/ 457959 w 457959"/>
                <a:gd name="connsiteY2" fmla="*/ 166042 h 341831"/>
                <a:gd name="connsiteX3" fmla="*/ 62981 w 457959"/>
                <a:gd name="connsiteY3" fmla="*/ 341831 h 341831"/>
                <a:gd name="connsiteX4" fmla="*/ 11897 w 457959"/>
                <a:gd name="connsiteY4" fmla="*/ 235786 h 341831"/>
                <a:gd name="connsiteX5" fmla="*/ 0 w 457959"/>
                <a:gd name="connsiteY5" fmla="*/ 216203 h 341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959" h="341831">
                  <a:moveTo>
                    <a:pt x="374575" y="0"/>
                  </a:moveTo>
                  <a:lnTo>
                    <a:pt x="418252" y="81830"/>
                  </a:lnTo>
                  <a:lnTo>
                    <a:pt x="457959" y="166042"/>
                  </a:lnTo>
                  <a:lnTo>
                    <a:pt x="62981" y="341831"/>
                  </a:lnTo>
                  <a:lnTo>
                    <a:pt x="11897" y="235786"/>
                  </a:lnTo>
                  <a:lnTo>
                    <a:pt x="0" y="216203"/>
                  </a:lnTo>
                  <a:close/>
                </a:path>
              </a:pathLst>
            </a:custGeom>
            <a:solidFill>
              <a:srgbClr val="FE7405"/>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18" name="Freeform 17"/>
            <p:cNvSpPr>
              <a:spLocks/>
            </p:cNvSpPr>
            <p:nvPr/>
          </p:nvSpPr>
          <p:spPr bwMode="auto">
            <a:xfrm>
              <a:off x="5597549" y="3583975"/>
              <a:ext cx="257259" cy="171248"/>
            </a:xfrm>
            <a:custGeom>
              <a:avLst/>
              <a:gdLst>
                <a:gd name="connsiteX0" fmla="*/ 391508 w 458913"/>
                <a:gd name="connsiteY0" fmla="*/ 0 h 305483"/>
                <a:gd name="connsiteX1" fmla="*/ 427986 w 458913"/>
                <a:gd name="connsiteY1" fmla="*/ 85631 h 305483"/>
                <a:gd name="connsiteX2" fmla="*/ 458913 w 458913"/>
                <a:gd name="connsiteY2" fmla="*/ 172054 h 305483"/>
                <a:gd name="connsiteX3" fmla="*/ 48921 w 458913"/>
                <a:gd name="connsiteY3" fmla="*/ 305483 h 305483"/>
                <a:gd name="connsiteX4" fmla="*/ 3836 w 458913"/>
                <a:gd name="connsiteY4" fmla="*/ 182301 h 305483"/>
                <a:gd name="connsiteX5" fmla="*/ 0 w 458913"/>
                <a:gd name="connsiteY5" fmla="*/ 174338 h 30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913" h="305483">
                  <a:moveTo>
                    <a:pt x="391508" y="0"/>
                  </a:moveTo>
                  <a:lnTo>
                    <a:pt x="427986" y="85631"/>
                  </a:lnTo>
                  <a:lnTo>
                    <a:pt x="458913" y="172054"/>
                  </a:lnTo>
                  <a:lnTo>
                    <a:pt x="48921" y="305483"/>
                  </a:lnTo>
                  <a:lnTo>
                    <a:pt x="3836" y="182301"/>
                  </a:lnTo>
                  <a:lnTo>
                    <a:pt x="0" y="174338"/>
                  </a:lnTo>
                  <a:close/>
                </a:path>
              </a:pathLst>
            </a:custGeom>
            <a:solidFill>
              <a:srgbClr val="FE7405"/>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19" name="Freeform 18"/>
            <p:cNvSpPr>
              <a:spLocks/>
            </p:cNvSpPr>
            <p:nvPr/>
          </p:nvSpPr>
          <p:spPr bwMode="auto">
            <a:xfrm>
              <a:off x="5634608" y="3707674"/>
              <a:ext cx="255797" cy="150209"/>
            </a:xfrm>
            <a:custGeom>
              <a:avLst/>
              <a:gdLst>
                <a:gd name="connsiteX0" fmla="*/ 409452 w 456305"/>
                <a:gd name="connsiteY0" fmla="*/ 0 h 267951"/>
                <a:gd name="connsiteX1" fmla="*/ 434864 w 456305"/>
                <a:gd name="connsiteY1" fmla="*/ 88234 h 267951"/>
                <a:gd name="connsiteX2" fmla="*/ 456305 w 456305"/>
                <a:gd name="connsiteY2" fmla="*/ 178058 h 267951"/>
                <a:gd name="connsiteX3" fmla="*/ 34711 w 456305"/>
                <a:gd name="connsiteY3" fmla="*/ 267951 h 267951"/>
                <a:gd name="connsiteX4" fmla="*/ 0 w 456305"/>
                <a:gd name="connsiteY4" fmla="*/ 132953 h 267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305" h="267951">
                  <a:moveTo>
                    <a:pt x="409452" y="0"/>
                  </a:moveTo>
                  <a:lnTo>
                    <a:pt x="434864" y="88234"/>
                  </a:lnTo>
                  <a:lnTo>
                    <a:pt x="456305" y="178058"/>
                  </a:lnTo>
                  <a:lnTo>
                    <a:pt x="34711" y="267951"/>
                  </a:lnTo>
                  <a:lnTo>
                    <a:pt x="0" y="132953"/>
                  </a:lnTo>
                  <a:close/>
                </a:path>
              </a:pathLst>
            </a:custGeom>
            <a:solidFill>
              <a:srgbClr val="FE7405"/>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20" name="Freeform 19"/>
            <p:cNvSpPr>
              <a:spLocks/>
            </p:cNvSpPr>
            <p:nvPr/>
          </p:nvSpPr>
          <p:spPr bwMode="auto">
            <a:xfrm>
              <a:off x="5660307" y="3834934"/>
              <a:ext cx="252346" cy="128167"/>
            </a:xfrm>
            <a:custGeom>
              <a:avLst/>
              <a:gdLst>
                <a:gd name="connsiteX0" fmla="*/ 421561 w 450149"/>
                <a:gd name="connsiteY0" fmla="*/ 0 h 228633"/>
                <a:gd name="connsiteX1" fmla="*/ 439826 w 450149"/>
                <a:gd name="connsiteY1" fmla="*/ 91085 h 228633"/>
                <a:gd name="connsiteX2" fmla="*/ 450149 w 450149"/>
                <a:gd name="connsiteY2" fmla="*/ 183754 h 228633"/>
                <a:gd name="connsiteX3" fmla="*/ 21237 w 450149"/>
                <a:gd name="connsiteY3" fmla="*/ 228633 h 228633"/>
                <a:gd name="connsiteX4" fmla="*/ 0 w 450149"/>
                <a:gd name="connsiteY4" fmla="*/ 89481 h 228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149" h="228633">
                  <a:moveTo>
                    <a:pt x="421561" y="0"/>
                  </a:moveTo>
                  <a:lnTo>
                    <a:pt x="439826" y="91085"/>
                  </a:lnTo>
                  <a:lnTo>
                    <a:pt x="450149" y="183754"/>
                  </a:lnTo>
                  <a:lnTo>
                    <a:pt x="21237" y="228633"/>
                  </a:lnTo>
                  <a:lnTo>
                    <a:pt x="0" y="89481"/>
                  </a:lnTo>
                  <a:close/>
                </a:path>
              </a:pathLst>
            </a:custGeom>
            <a:solidFill>
              <a:srgbClr val="FE7405"/>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21" name="Freeform 20"/>
            <p:cNvSpPr>
              <a:spLocks/>
            </p:cNvSpPr>
            <p:nvPr/>
          </p:nvSpPr>
          <p:spPr bwMode="auto">
            <a:xfrm>
              <a:off x="5675276" y="3965753"/>
              <a:ext cx="245387" cy="104121"/>
            </a:xfrm>
            <a:custGeom>
              <a:avLst/>
              <a:gdLst>
                <a:gd name="connsiteX0" fmla="*/ 429008 w 437735"/>
                <a:gd name="connsiteY0" fmla="*/ 0 h 185737"/>
                <a:gd name="connsiteX1" fmla="*/ 436942 w 437735"/>
                <a:gd name="connsiteY1" fmla="*/ 92869 h 185737"/>
                <a:gd name="connsiteX2" fmla="*/ 437735 w 437735"/>
                <a:gd name="connsiteY2" fmla="*/ 185737 h 185737"/>
                <a:gd name="connsiteX3" fmla="*/ 7097 w 437735"/>
                <a:gd name="connsiteY3" fmla="*/ 185737 h 185737"/>
                <a:gd name="connsiteX4" fmla="*/ 0 w 437735"/>
                <a:gd name="connsiteY4" fmla="*/ 45199 h 185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735" h="185737">
                  <a:moveTo>
                    <a:pt x="429008" y="0"/>
                  </a:moveTo>
                  <a:lnTo>
                    <a:pt x="436942" y="92869"/>
                  </a:lnTo>
                  <a:lnTo>
                    <a:pt x="437735" y="185737"/>
                  </a:lnTo>
                  <a:lnTo>
                    <a:pt x="7097" y="185737"/>
                  </a:lnTo>
                  <a:lnTo>
                    <a:pt x="0" y="45199"/>
                  </a:lnTo>
                  <a:close/>
                </a:path>
              </a:pathLst>
            </a:custGeom>
            <a:solidFill>
              <a:srgbClr val="FE7405"/>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22" name="Freeform 21"/>
            <p:cNvSpPr>
              <a:spLocks/>
            </p:cNvSpPr>
            <p:nvPr/>
          </p:nvSpPr>
          <p:spPr bwMode="auto">
            <a:xfrm>
              <a:off x="5675265" y="4098352"/>
              <a:ext cx="245397" cy="103231"/>
            </a:xfrm>
            <a:custGeom>
              <a:avLst/>
              <a:gdLst>
                <a:gd name="connsiteX0" fmla="*/ 7036 w 437754"/>
                <a:gd name="connsiteY0" fmla="*/ 0 h 184150"/>
                <a:gd name="connsiteX1" fmla="*/ 437754 w 437754"/>
                <a:gd name="connsiteY1" fmla="*/ 0 h 184150"/>
                <a:gd name="connsiteX2" fmla="*/ 436961 w 437754"/>
                <a:gd name="connsiteY2" fmla="*/ 92470 h 184150"/>
                <a:gd name="connsiteX3" fmla="*/ 429027 w 437754"/>
                <a:gd name="connsiteY3" fmla="*/ 184150 h 184150"/>
                <a:gd name="connsiteX4" fmla="*/ 0 w 437754"/>
                <a:gd name="connsiteY4" fmla="*/ 139335 h 184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754" h="184150">
                  <a:moveTo>
                    <a:pt x="7036" y="0"/>
                  </a:moveTo>
                  <a:lnTo>
                    <a:pt x="437754" y="0"/>
                  </a:lnTo>
                  <a:lnTo>
                    <a:pt x="436961" y="92470"/>
                  </a:lnTo>
                  <a:lnTo>
                    <a:pt x="429027" y="184150"/>
                  </a:lnTo>
                  <a:lnTo>
                    <a:pt x="0" y="139335"/>
                  </a:lnTo>
                  <a:close/>
                </a:path>
              </a:pathLst>
            </a:custGeom>
            <a:solidFill>
              <a:srgbClr val="FE7405"/>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23" name="Freeform 22"/>
            <p:cNvSpPr>
              <a:spLocks/>
            </p:cNvSpPr>
            <p:nvPr/>
          </p:nvSpPr>
          <p:spPr bwMode="auto">
            <a:xfrm>
              <a:off x="5660307" y="4204401"/>
              <a:ext cx="252346" cy="128000"/>
            </a:xfrm>
            <a:custGeom>
              <a:avLst/>
              <a:gdLst>
                <a:gd name="connsiteX0" fmla="*/ 21192 w 450149"/>
                <a:gd name="connsiteY0" fmla="*/ 0 h 228334"/>
                <a:gd name="connsiteX1" fmla="*/ 450149 w 450149"/>
                <a:gd name="connsiteY1" fmla="*/ 44981 h 228334"/>
                <a:gd name="connsiteX2" fmla="*/ 439826 w 450149"/>
                <a:gd name="connsiteY2" fmla="*/ 138252 h 228334"/>
                <a:gd name="connsiteX3" fmla="*/ 421561 w 450149"/>
                <a:gd name="connsiteY3" fmla="*/ 228334 h 228334"/>
                <a:gd name="connsiteX4" fmla="*/ 0 w 450149"/>
                <a:gd name="connsiteY4" fmla="*/ 138853 h 22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149" h="228334">
                  <a:moveTo>
                    <a:pt x="21192" y="0"/>
                  </a:moveTo>
                  <a:lnTo>
                    <a:pt x="450149" y="44981"/>
                  </a:lnTo>
                  <a:lnTo>
                    <a:pt x="439826" y="138252"/>
                  </a:lnTo>
                  <a:lnTo>
                    <a:pt x="421561" y="228334"/>
                  </a:lnTo>
                  <a:lnTo>
                    <a:pt x="0" y="138853"/>
                  </a:lnTo>
                  <a:close/>
                </a:path>
              </a:pathLst>
            </a:custGeom>
            <a:solidFill>
              <a:srgbClr val="FE7405"/>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24" name="Freeform 23"/>
            <p:cNvSpPr>
              <a:spLocks/>
            </p:cNvSpPr>
            <p:nvPr/>
          </p:nvSpPr>
          <p:spPr bwMode="auto">
            <a:xfrm>
              <a:off x="5634396" y="4310297"/>
              <a:ext cx="256008" cy="150255"/>
            </a:xfrm>
            <a:custGeom>
              <a:avLst/>
              <a:gdLst>
                <a:gd name="connsiteX0" fmla="*/ 34701 w 456682"/>
                <a:gd name="connsiteY0" fmla="*/ 0 h 268033"/>
                <a:gd name="connsiteX1" fmla="*/ 456682 w 456682"/>
                <a:gd name="connsiteY1" fmla="*/ 89975 h 268033"/>
                <a:gd name="connsiteX2" fmla="*/ 435241 w 456682"/>
                <a:gd name="connsiteY2" fmla="*/ 179799 h 268033"/>
                <a:gd name="connsiteX3" fmla="*/ 409829 w 456682"/>
                <a:gd name="connsiteY3" fmla="*/ 268033 h 268033"/>
                <a:gd name="connsiteX4" fmla="*/ 0 w 456682"/>
                <a:gd name="connsiteY4" fmla="*/ 134958 h 268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682" h="268033">
                  <a:moveTo>
                    <a:pt x="34701" y="0"/>
                  </a:moveTo>
                  <a:lnTo>
                    <a:pt x="456682" y="89975"/>
                  </a:lnTo>
                  <a:lnTo>
                    <a:pt x="435241" y="179799"/>
                  </a:lnTo>
                  <a:lnTo>
                    <a:pt x="409829" y="268033"/>
                  </a:lnTo>
                  <a:lnTo>
                    <a:pt x="0" y="134958"/>
                  </a:lnTo>
                  <a:close/>
                </a:path>
              </a:pathLst>
            </a:custGeom>
            <a:solidFill>
              <a:srgbClr val="FE7405"/>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25" name="Freeform 24"/>
            <p:cNvSpPr>
              <a:spLocks/>
            </p:cNvSpPr>
            <p:nvPr/>
          </p:nvSpPr>
          <p:spPr bwMode="auto">
            <a:xfrm>
              <a:off x="5597195" y="4412234"/>
              <a:ext cx="257612" cy="172016"/>
            </a:xfrm>
            <a:custGeom>
              <a:avLst/>
              <a:gdLst>
                <a:gd name="connsiteX0" fmla="*/ 49471 w 459543"/>
                <a:gd name="connsiteY0" fmla="*/ 0 h 306853"/>
                <a:gd name="connsiteX1" fmla="*/ 459543 w 459543"/>
                <a:gd name="connsiteY1" fmla="*/ 133022 h 306853"/>
                <a:gd name="connsiteX2" fmla="*/ 428616 w 459543"/>
                <a:gd name="connsiteY2" fmla="*/ 221128 h 306853"/>
                <a:gd name="connsiteX3" fmla="*/ 392138 w 459543"/>
                <a:gd name="connsiteY3" fmla="*/ 306853 h 306853"/>
                <a:gd name="connsiteX4" fmla="*/ 0 w 459543"/>
                <a:gd name="connsiteY4" fmla="*/ 132235 h 306853"/>
                <a:gd name="connsiteX5" fmla="*/ 4466 w 459543"/>
                <a:gd name="connsiteY5" fmla="*/ 122964 h 30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9543" h="306853">
                  <a:moveTo>
                    <a:pt x="49471" y="0"/>
                  </a:moveTo>
                  <a:lnTo>
                    <a:pt x="459543" y="133022"/>
                  </a:lnTo>
                  <a:lnTo>
                    <a:pt x="428616" y="221128"/>
                  </a:lnTo>
                  <a:lnTo>
                    <a:pt x="392138" y="306853"/>
                  </a:lnTo>
                  <a:lnTo>
                    <a:pt x="0" y="132235"/>
                  </a:lnTo>
                  <a:lnTo>
                    <a:pt x="4466" y="122964"/>
                  </a:lnTo>
                  <a:close/>
                </a:path>
              </a:pathLst>
            </a:custGeom>
            <a:solidFill>
              <a:srgbClr val="FE7405"/>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26" name="Freeform 25"/>
            <p:cNvSpPr>
              <a:spLocks/>
            </p:cNvSpPr>
            <p:nvPr/>
          </p:nvSpPr>
          <p:spPr bwMode="auto">
            <a:xfrm>
              <a:off x="5549930" y="4511269"/>
              <a:ext cx="256821" cy="191342"/>
            </a:xfrm>
            <a:custGeom>
              <a:avLst/>
              <a:gdLst>
                <a:gd name="connsiteX0" fmla="*/ 62913 w 458133"/>
                <a:gd name="connsiteY0" fmla="*/ 0 h 341327"/>
                <a:gd name="connsiteX1" fmla="*/ 458133 w 458133"/>
                <a:gd name="connsiteY1" fmla="*/ 175582 h 341327"/>
                <a:gd name="connsiteX2" fmla="*/ 418426 w 458133"/>
                <a:gd name="connsiteY2" fmla="*/ 259644 h 341327"/>
                <a:gd name="connsiteX3" fmla="*/ 374749 w 458133"/>
                <a:gd name="connsiteY3" fmla="*/ 341327 h 341327"/>
                <a:gd name="connsiteX4" fmla="*/ 0 w 458133"/>
                <a:gd name="connsiteY4" fmla="*/ 125411 h 341327"/>
                <a:gd name="connsiteX5" fmla="*/ 12071 w 458133"/>
                <a:gd name="connsiteY5" fmla="*/ 105542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133" h="341327">
                  <a:moveTo>
                    <a:pt x="62913" y="0"/>
                  </a:moveTo>
                  <a:lnTo>
                    <a:pt x="458133" y="175582"/>
                  </a:lnTo>
                  <a:lnTo>
                    <a:pt x="418426" y="259644"/>
                  </a:lnTo>
                  <a:lnTo>
                    <a:pt x="374749" y="341327"/>
                  </a:lnTo>
                  <a:lnTo>
                    <a:pt x="0" y="125411"/>
                  </a:lnTo>
                  <a:lnTo>
                    <a:pt x="12071" y="105542"/>
                  </a:lnTo>
                  <a:close/>
                </a:path>
              </a:pathLst>
            </a:custGeom>
            <a:solidFill>
              <a:srgbClr val="FE7405"/>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27" name="Freeform 26"/>
            <p:cNvSpPr>
              <a:spLocks/>
            </p:cNvSpPr>
            <p:nvPr/>
          </p:nvSpPr>
          <p:spPr bwMode="auto">
            <a:xfrm>
              <a:off x="5492760" y="4605580"/>
              <a:ext cx="251696" cy="208271"/>
            </a:xfrm>
            <a:custGeom>
              <a:avLst/>
              <a:gdLst>
                <a:gd name="connsiteX0" fmla="*/ 75963 w 448990"/>
                <a:gd name="connsiteY0" fmla="*/ 0 h 371526"/>
                <a:gd name="connsiteX1" fmla="*/ 448990 w 448990"/>
                <a:gd name="connsiteY1" fmla="*/ 215833 h 371526"/>
                <a:gd name="connsiteX2" fmla="*/ 400622 w 448990"/>
                <a:gd name="connsiteY2" fmla="*/ 295268 h 371526"/>
                <a:gd name="connsiteX3" fmla="*/ 348288 w 448990"/>
                <a:gd name="connsiteY3" fmla="*/ 371526 h 371526"/>
                <a:gd name="connsiteX4" fmla="*/ 0 w 448990"/>
                <a:gd name="connsiteY4" fmla="*/ 117999 h 371526"/>
                <a:gd name="connsiteX5" fmla="*/ 22805 w 448990"/>
                <a:gd name="connsiteY5" fmla="*/ 87501 h 37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990" h="371526">
                  <a:moveTo>
                    <a:pt x="75963" y="0"/>
                  </a:moveTo>
                  <a:lnTo>
                    <a:pt x="448990" y="215833"/>
                  </a:lnTo>
                  <a:lnTo>
                    <a:pt x="400622" y="295268"/>
                  </a:lnTo>
                  <a:lnTo>
                    <a:pt x="348288" y="371526"/>
                  </a:lnTo>
                  <a:lnTo>
                    <a:pt x="0" y="117999"/>
                  </a:lnTo>
                  <a:lnTo>
                    <a:pt x="22805" y="87501"/>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28" name="Freeform 27"/>
            <p:cNvSpPr>
              <a:spLocks/>
            </p:cNvSpPr>
            <p:nvPr/>
          </p:nvSpPr>
          <p:spPr bwMode="auto">
            <a:xfrm>
              <a:off x="5426746" y="4694517"/>
              <a:ext cx="244736" cy="222566"/>
            </a:xfrm>
            <a:custGeom>
              <a:avLst/>
              <a:gdLst>
                <a:gd name="connsiteX0" fmla="*/ 87360 w 436574"/>
                <a:gd name="connsiteY0" fmla="*/ 0 h 397026"/>
                <a:gd name="connsiteX1" fmla="*/ 436574 w 436574"/>
                <a:gd name="connsiteY1" fmla="*/ 254056 h 397026"/>
                <a:gd name="connsiteX2" fmla="*/ 380249 w 436574"/>
                <a:gd name="connsiteY2" fmla="*/ 327129 h 397026"/>
                <a:gd name="connsiteX3" fmla="*/ 320751 w 436574"/>
                <a:gd name="connsiteY3" fmla="*/ 397026 h 397026"/>
                <a:gd name="connsiteX4" fmla="*/ 0 w 436574"/>
                <a:gd name="connsiteY4" fmla="*/ 108365 h 397026"/>
                <a:gd name="connsiteX5" fmla="*/ 35695 w 436574"/>
                <a:gd name="connsiteY5" fmla="*/ 69090 h 39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6574" h="397026">
                  <a:moveTo>
                    <a:pt x="87360" y="0"/>
                  </a:moveTo>
                  <a:lnTo>
                    <a:pt x="436574" y="254056"/>
                  </a:lnTo>
                  <a:lnTo>
                    <a:pt x="380249" y="327129"/>
                  </a:lnTo>
                  <a:lnTo>
                    <a:pt x="320751" y="397026"/>
                  </a:lnTo>
                  <a:lnTo>
                    <a:pt x="0" y="108365"/>
                  </a:lnTo>
                  <a:lnTo>
                    <a:pt x="35695" y="69090"/>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29" name="Freeform 28"/>
            <p:cNvSpPr>
              <a:spLocks/>
            </p:cNvSpPr>
            <p:nvPr/>
          </p:nvSpPr>
          <p:spPr bwMode="auto">
            <a:xfrm>
              <a:off x="5351977" y="4776415"/>
              <a:ext cx="235852" cy="235891"/>
            </a:xfrm>
            <a:custGeom>
              <a:avLst/>
              <a:gdLst>
                <a:gd name="connsiteX0" fmla="*/ 99088 w 420727"/>
                <a:gd name="connsiteY0" fmla="*/ 0 h 420795"/>
                <a:gd name="connsiteX1" fmla="*/ 420727 w 420727"/>
                <a:gd name="connsiteY1" fmla="*/ 289669 h 420795"/>
                <a:gd name="connsiteX2" fmla="*/ 356395 w 420727"/>
                <a:gd name="connsiteY2" fmla="*/ 357219 h 420795"/>
                <a:gd name="connsiteX3" fmla="*/ 289680 w 420727"/>
                <a:gd name="connsiteY3" fmla="*/ 420795 h 420795"/>
                <a:gd name="connsiteX4" fmla="*/ 0 w 420727"/>
                <a:gd name="connsiteY4" fmla="*/ 99166 h 420795"/>
                <a:gd name="connsiteX5" fmla="*/ 51499 w 420727"/>
                <a:gd name="connsiteY5" fmla="*/ 52361 h 42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727" h="420795">
                  <a:moveTo>
                    <a:pt x="99088" y="0"/>
                  </a:moveTo>
                  <a:lnTo>
                    <a:pt x="420727" y="289669"/>
                  </a:lnTo>
                  <a:lnTo>
                    <a:pt x="356395" y="357219"/>
                  </a:lnTo>
                  <a:lnTo>
                    <a:pt x="289680" y="420795"/>
                  </a:lnTo>
                  <a:lnTo>
                    <a:pt x="0" y="99166"/>
                  </a:lnTo>
                  <a:lnTo>
                    <a:pt x="51499" y="52361"/>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30" name="Freeform 29"/>
            <p:cNvSpPr>
              <a:spLocks/>
            </p:cNvSpPr>
            <p:nvPr/>
          </p:nvSpPr>
          <p:spPr bwMode="auto">
            <a:xfrm>
              <a:off x="5269586" y="4851244"/>
              <a:ext cx="223022" cy="245604"/>
            </a:xfrm>
            <a:custGeom>
              <a:avLst/>
              <a:gdLst>
                <a:gd name="connsiteX0" fmla="*/ 109214 w 397840"/>
                <a:gd name="connsiteY0" fmla="*/ 0 h 438122"/>
                <a:gd name="connsiteX1" fmla="*/ 397840 w 397840"/>
                <a:gd name="connsiteY1" fmla="*/ 320712 h 438122"/>
                <a:gd name="connsiteX2" fmla="*/ 327196 w 397840"/>
                <a:gd name="connsiteY2" fmla="*/ 381004 h 438122"/>
                <a:gd name="connsiteX3" fmla="*/ 254171 w 397840"/>
                <a:gd name="connsiteY3" fmla="*/ 438122 h 438122"/>
                <a:gd name="connsiteX4" fmla="*/ 0 w 397840"/>
                <a:gd name="connsiteY4" fmla="*/ 88129 h 438122"/>
                <a:gd name="connsiteX5" fmla="*/ 69109 w 397840"/>
                <a:gd name="connsiteY5" fmla="*/ 36450 h 438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840" h="438122">
                  <a:moveTo>
                    <a:pt x="109214" y="0"/>
                  </a:moveTo>
                  <a:lnTo>
                    <a:pt x="397840" y="320712"/>
                  </a:lnTo>
                  <a:lnTo>
                    <a:pt x="327196" y="381004"/>
                  </a:lnTo>
                  <a:lnTo>
                    <a:pt x="254171" y="438122"/>
                  </a:lnTo>
                  <a:lnTo>
                    <a:pt x="0" y="88129"/>
                  </a:lnTo>
                  <a:lnTo>
                    <a:pt x="69109" y="36450"/>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31" name="Freeform 30"/>
            <p:cNvSpPr>
              <a:spLocks/>
            </p:cNvSpPr>
            <p:nvPr/>
          </p:nvSpPr>
          <p:spPr bwMode="auto">
            <a:xfrm>
              <a:off x="5181180" y="4917308"/>
              <a:ext cx="208197" cy="251624"/>
            </a:xfrm>
            <a:custGeom>
              <a:avLst/>
              <a:gdLst>
                <a:gd name="connsiteX0" fmla="*/ 117959 w 371393"/>
                <a:gd name="connsiteY0" fmla="*/ 0 h 448861"/>
                <a:gd name="connsiteX1" fmla="*/ 371393 w 371393"/>
                <a:gd name="connsiteY1" fmla="*/ 348159 h 448861"/>
                <a:gd name="connsiteX2" fmla="*/ 295135 w 371393"/>
                <a:gd name="connsiteY2" fmla="*/ 399700 h 448861"/>
                <a:gd name="connsiteX3" fmla="*/ 215700 w 371393"/>
                <a:gd name="connsiteY3" fmla="*/ 448861 h 448861"/>
                <a:gd name="connsiteX4" fmla="*/ 0 w 371393"/>
                <a:gd name="connsiteY4" fmla="*/ 76065 h 448861"/>
                <a:gd name="connsiteX5" fmla="*/ 86573 w 371393"/>
                <a:gd name="connsiteY5" fmla="*/ 23470 h 44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393" h="448861">
                  <a:moveTo>
                    <a:pt x="117959" y="0"/>
                  </a:moveTo>
                  <a:lnTo>
                    <a:pt x="371393" y="348159"/>
                  </a:lnTo>
                  <a:lnTo>
                    <a:pt x="295135" y="399700"/>
                  </a:lnTo>
                  <a:lnTo>
                    <a:pt x="215700" y="448861"/>
                  </a:lnTo>
                  <a:lnTo>
                    <a:pt x="0" y="76065"/>
                  </a:lnTo>
                  <a:lnTo>
                    <a:pt x="86573" y="23470"/>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32" name="Freeform 31"/>
            <p:cNvSpPr>
              <a:spLocks/>
            </p:cNvSpPr>
            <p:nvPr/>
          </p:nvSpPr>
          <p:spPr bwMode="auto">
            <a:xfrm>
              <a:off x="5086899" y="4974584"/>
              <a:ext cx="190348" cy="255752"/>
            </a:xfrm>
            <a:custGeom>
              <a:avLst/>
              <a:gdLst>
                <a:gd name="connsiteX0" fmla="*/ 125209 w 339553"/>
                <a:gd name="connsiteY0" fmla="*/ 0 h 456226"/>
                <a:gd name="connsiteX1" fmla="*/ 339553 w 339553"/>
                <a:gd name="connsiteY1" fmla="*/ 372130 h 456226"/>
                <a:gd name="connsiteX2" fmla="*/ 258736 w 339553"/>
                <a:gd name="connsiteY2" fmla="*/ 416558 h 456226"/>
                <a:gd name="connsiteX3" fmla="*/ 174749 w 339553"/>
                <a:gd name="connsiteY3" fmla="*/ 456226 h 456226"/>
                <a:gd name="connsiteX4" fmla="*/ 0 w 339553"/>
                <a:gd name="connsiteY4" fmla="*/ 62914 h 456226"/>
                <a:gd name="connsiteX5" fmla="*/ 104561 w 339553"/>
                <a:gd name="connsiteY5" fmla="*/ 12545 h 45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553" h="456226">
                  <a:moveTo>
                    <a:pt x="125209" y="0"/>
                  </a:moveTo>
                  <a:lnTo>
                    <a:pt x="339553" y="372130"/>
                  </a:lnTo>
                  <a:lnTo>
                    <a:pt x="258736" y="416558"/>
                  </a:lnTo>
                  <a:lnTo>
                    <a:pt x="174749" y="456226"/>
                  </a:lnTo>
                  <a:lnTo>
                    <a:pt x="0" y="62914"/>
                  </a:lnTo>
                  <a:lnTo>
                    <a:pt x="104561" y="12545"/>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33" name="Freeform 32"/>
            <p:cNvSpPr>
              <a:spLocks/>
            </p:cNvSpPr>
            <p:nvPr/>
          </p:nvSpPr>
          <p:spPr bwMode="auto">
            <a:xfrm>
              <a:off x="4987777" y="5021956"/>
              <a:ext cx="171998" cy="257326"/>
            </a:xfrm>
            <a:custGeom>
              <a:avLst/>
              <a:gdLst>
                <a:gd name="connsiteX0" fmla="*/ 131999 w 306819"/>
                <a:gd name="connsiteY0" fmla="*/ 0 h 459034"/>
                <a:gd name="connsiteX1" fmla="*/ 306819 w 306819"/>
                <a:gd name="connsiteY1" fmla="*/ 392391 h 459034"/>
                <a:gd name="connsiteX2" fmla="*/ 221094 w 306819"/>
                <a:gd name="connsiteY2" fmla="*/ 428886 h 459034"/>
                <a:gd name="connsiteX3" fmla="*/ 132988 w 306819"/>
                <a:gd name="connsiteY3" fmla="*/ 459034 h 459034"/>
                <a:gd name="connsiteX4" fmla="*/ 0 w 306819"/>
                <a:gd name="connsiteY4" fmla="*/ 49454 h 459034"/>
                <a:gd name="connsiteX5" fmla="*/ 122137 w 306819"/>
                <a:gd name="connsiteY5" fmla="*/ 4751 h 45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19" h="459034">
                  <a:moveTo>
                    <a:pt x="131999" y="0"/>
                  </a:moveTo>
                  <a:lnTo>
                    <a:pt x="306819" y="392391"/>
                  </a:lnTo>
                  <a:lnTo>
                    <a:pt x="221094" y="428886"/>
                  </a:lnTo>
                  <a:lnTo>
                    <a:pt x="132988" y="459034"/>
                  </a:lnTo>
                  <a:lnTo>
                    <a:pt x="0" y="49454"/>
                  </a:lnTo>
                  <a:lnTo>
                    <a:pt x="122137" y="4751"/>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34" name="Freeform 33"/>
            <p:cNvSpPr>
              <a:spLocks/>
            </p:cNvSpPr>
            <p:nvPr/>
          </p:nvSpPr>
          <p:spPr bwMode="auto">
            <a:xfrm>
              <a:off x="4885043" y="5059178"/>
              <a:ext cx="151032" cy="255702"/>
            </a:xfrm>
            <a:custGeom>
              <a:avLst/>
              <a:gdLst>
                <a:gd name="connsiteX0" fmla="*/ 136518 w 269420"/>
                <a:gd name="connsiteY0" fmla="*/ 0 h 456136"/>
                <a:gd name="connsiteX1" fmla="*/ 269420 w 269420"/>
                <a:gd name="connsiteY1" fmla="*/ 407740 h 456136"/>
                <a:gd name="connsiteX2" fmla="*/ 181186 w 269420"/>
                <a:gd name="connsiteY2" fmla="*/ 434715 h 456136"/>
                <a:gd name="connsiteX3" fmla="*/ 89773 w 269420"/>
                <a:gd name="connsiteY3" fmla="*/ 456136 h 456136"/>
                <a:gd name="connsiteX4" fmla="*/ 0 w 269420"/>
                <a:gd name="connsiteY4" fmla="*/ 35102 h 456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420" h="456136">
                  <a:moveTo>
                    <a:pt x="136518" y="0"/>
                  </a:moveTo>
                  <a:lnTo>
                    <a:pt x="269420" y="407740"/>
                  </a:lnTo>
                  <a:lnTo>
                    <a:pt x="181186" y="434715"/>
                  </a:lnTo>
                  <a:lnTo>
                    <a:pt x="89773" y="456136"/>
                  </a:lnTo>
                  <a:lnTo>
                    <a:pt x="0" y="35102"/>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35" name="Freeform 34"/>
            <p:cNvSpPr>
              <a:spLocks/>
            </p:cNvSpPr>
            <p:nvPr/>
          </p:nvSpPr>
          <p:spPr bwMode="auto">
            <a:xfrm>
              <a:off x="4779731" y="5085176"/>
              <a:ext cx="128196" cy="251952"/>
            </a:xfrm>
            <a:custGeom>
              <a:avLst/>
              <a:gdLst>
                <a:gd name="connsiteX0" fmla="*/ 139007 w 228682"/>
                <a:gd name="connsiteY0" fmla="*/ 0 h 449446"/>
                <a:gd name="connsiteX1" fmla="*/ 228682 w 228682"/>
                <a:gd name="connsiteY1" fmla="*/ 420091 h 449446"/>
                <a:gd name="connsiteX2" fmla="*/ 137007 w 228682"/>
                <a:gd name="connsiteY2" fmla="*/ 437545 h 449446"/>
                <a:gd name="connsiteX3" fmla="*/ 45333 w 228682"/>
                <a:gd name="connsiteY3" fmla="*/ 449446 h 449446"/>
                <a:gd name="connsiteX4" fmla="*/ 0 w 228682"/>
                <a:gd name="connsiteY4" fmla="*/ 21214 h 449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82" h="449446">
                  <a:moveTo>
                    <a:pt x="139007" y="0"/>
                  </a:moveTo>
                  <a:lnTo>
                    <a:pt x="228682" y="420091"/>
                  </a:lnTo>
                  <a:lnTo>
                    <a:pt x="137007" y="437545"/>
                  </a:lnTo>
                  <a:lnTo>
                    <a:pt x="45333" y="449446"/>
                  </a:lnTo>
                  <a:lnTo>
                    <a:pt x="0" y="21214"/>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36" name="Freeform 35"/>
            <p:cNvSpPr>
              <a:spLocks/>
            </p:cNvSpPr>
            <p:nvPr/>
          </p:nvSpPr>
          <p:spPr bwMode="auto">
            <a:xfrm>
              <a:off x="4673875" y="5100160"/>
              <a:ext cx="103231" cy="244977"/>
            </a:xfrm>
            <a:custGeom>
              <a:avLst/>
              <a:gdLst>
                <a:gd name="connsiteX0" fmla="*/ 139414 w 184150"/>
                <a:gd name="connsiteY0" fmla="*/ 0 h 437004"/>
                <a:gd name="connsiteX1" fmla="*/ 184150 w 184150"/>
                <a:gd name="connsiteY1" fmla="*/ 428277 h 437004"/>
                <a:gd name="connsiteX2" fmla="*/ 92470 w 184150"/>
                <a:gd name="connsiteY2" fmla="*/ 435417 h 437004"/>
                <a:gd name="connsiteX3" fmla="*/ 0 w 184150"/>
                <a:gd name="connsiteY3" fmla="*/ 437004 h 437004"/>
                <a:gd name="connsiteX4" fmla="*/ 0 w 184150"/>
                <a:gd name="connsiteY4" fmla="*/ 7040 h 437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 h="437004">
                  <a:moveTo>
                    <a:pt x="139414" y="0"/>
                  </a:moveTo>
                  <a:lnTo>
                    <a:pt x="184150" y="428277"/>
                  </a:lnTo>
                  <a:lnTo>
                    <a:pt x="92470" y="435417"/>
                  </a:lnTo>
                  <a:lnTo>
                    <a:pt x="0" y="437004"/>
                  </a:lnTo>
                  <a:lnTo>
                    <a:pt x="0" y="7040"/>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37" name="Freeform 36"/>
            <p:cNvSpPr>
              <a:spLocks/>
            </p:cNvSpPr>
            <p:nvPr/>
          </p:nvSpPr>
          <p:spPr bwMode="auto">
            <a:xfrm>
              <a:off x="4541277" y="5100216"/>
              <a:ext cx="104122" cy="244922"/>
            </a:xfrm>
            <a:custGeom>
              <a:avLst/>
              <a:gdLst>
                <a:gd name="connsiteX0" fmla="*/ 45112 w 185738"/>
                <a:gd name="connsiteY0" fmla="*/ 0 h 436905"/>
                <a:gd name="connsiteX1" fmla="*/ 185738 w 185738"/>
                <a:gd name="connsiteY1" fmla="*/ 7101 h 436905"/>
                <a:gd name="connsiteX2" fmla="*/ 185738 w 185738"/>
                <a:gd name="connsiteY2" fmla="*/ 436905 h 436905"/>
                <a:gd name="connsiteX3" fmla="*/ 92869 w 185738"/>
                <a:gd name="connsiteY3" fmla="*/ 435318 h 436905"/>
                <a:gd name="connsiteX4" fmla="*/ 0 w 185738"/>
                <a:gd name="connsiteY4" fmla="*/ 428178 h 436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738" h="436905">
                  <a:moveTo>
                    <a:pt x="45112" y="0"/>
                  </a:moveTo>
                  <a:lnTo>
                    <a:pt x="185738" y="7101"/>
                  </a:lnTo>
                  <a:lnTo>
                    <a:pt x="185738" y="436905"/>
                  </a:lnTo>
                  <a:lnTo>
                    <a:pt x="92869" y="435318"/>
                  </a:lnTo>
                  <a:lnTo>
                    <a:pt x="0" y="428178"/>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38" name="Freeform 37"/>
            <p:cNvSpPr>
              <a:spLocks/>
            </p:cNvSpPr>
            <p:nvPr/>
          </p:nvSpPr>
          <p:spPr bwMode="auto">
            <a:xfrm>
              <a:off x="4410459" y="5085276"/>
              <a:ext cx="127476" cy="251852"/>
            </a:xfrm>
            <a:custGeom>
              <a:avLst/>
              <a:gdLst>
                <a:gd name="connsiteX0" fmla="*/ 89253 w 227399"/>
                <a:gd name="connsiteY0" fmla="*/ 0 h 449269"/>
                <a:gd name="connsiteX1" fmla="*/ 227399 w 227399"/>
                <a:gd name="connsiteY1" fmla="*/ 21084 h 449269"/>
                <a:gd name="connsiteX2" fmla="*/ 182170 w 227399"/>
                <a:gd name="connsiteY2" fmla="*/ 449269 h 449269"/>
                <a:gd name="connsiteX3" fmla="*/ 91085 w 227399"/>
                <a:gd name="connsiteY3" fmla="*/ 437368 h 449269"/>
                <a:gd name="connsiteX4" fmla="*/ 0 w 227399"/>
                <a:gd name="connsiteY4" fmla="*/ 419914 h 449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399" h="449269">
                  <a:moveTo>
                    <a:pt x="89253" y="0"/>
                  </a:moveTo>
                  <a:lnTo>
                    <a:pt x="227399" y="21084"/>
                  </a:lnTo>
                  <a:lnTo>
                    <a:pt x="182170" y="449269"/>
                  </a:lnTo>
                  <a:lnTo>
                    <a:pt x="91085" y="437368"/>
                  </a:lnTo>
                  <a:lnTo>
                    <a:pt x="0" y="419914"/>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39" name="Freeform 38"/>
            <p:cNvSpPr>
              <a:spLocks/>
            </p:cNvSpPr>
            <p:nvPr/>
          </p:nvSpPr>
          <p:spPr bwMode="auto">
            <a:xfrm>
              <a:off x="4282308" y="5059389"/>
              <a:ext cx="150986" cy="255491"/>
            </a:xfrm>
            <a:custGeom>
              <a:avLst/>
              <a:gdLst>
                <a:gd name="connsiteX0" fmla="*/ 132780 w 269338"/>
                <a:gd name="connsiteY0" fmla="*/ 0 h 455760"/>
                <a:gd name="connsiteX1" fmla="*/ 269338 w 269338"/>
                <a:gd name="connsiteY1" fmla="*/ 35113 h 455760"/>
                <a:gd name="connsiteX2" fmla="*/ 179647 w 269338"/>
                <a:gd name="connsiteY2" fmla="*/ 455760 h 455760"/>
                <a:gd name="connsiteX3" fmla="*/ 89824 w 269338"/>
                <a:gd name="connsiteY3" fmla="*/ 434339 h 455760"/>
                <a:gd name="connsiteX4" fmla="*/ 0 w 269338"/>
                <a:gd name="connsiteY4" fmla="*/ 407364 h 455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338" h="455760">
                  <a:moveTo>
                    <a:pt x="132780" y="0"/>
                  </a:moveTo>
                  <a:lnTo>
                    <a:pt x="269338" y="35113"/>
                  </a:lnTo>
                  <a:lnTo>
                    <a:pt x="179647" y="455760"/>
                  </a:lnTo>
                  <a:lnTo>
                    <a:pt x="89824" y="434339"/>
                  </a:lnTo>
                  <a:lnTo>
                    <a:pt x="0" y="407364"/>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40" name="Freeform 39"/>
            <p:cNvSpPr>
              <a:spLocks/>
            </p:cNvSpPr>
            <p:nvPr/>
          </p:nvSpPr>
          <p:spPr bwMode="auto">
            <a:xfrm>
              <a:off x="4158609" y="5022394"/>
              <a:ext cx="172024" cy="256888"/>
            </a:xfrm>
            <a:custGeom>
              <a:avLst/>
              <a:gdLst>
                <a:gd name="connsiteX0" fmla="*/ 174857 w 306867"/>
                <a:gd name="connsiteY0" fmla="*/ 0 h 458252"/>
                <a:gd name="connsiteX1" fmla="*/ 183095 w 306867"/>
                <a:gd name="connsiteY1" fmla="*/ 3969 h 458252"/>
                <a:gd name="connsiteX2" fmla="*/ 306867 w 306867"/>
                <a:gd name="connsiteY2" fmla="*/ 49270 h 458252"/>
                <a:gd name="connsiteX3" fmla="*/ 173641 w 306867"/>
                <a:gd name="connsiteY3" fmla="*/ 458252 h 458252"/>
                <a:gd name="connsiteX4" fmla="*/ 87217 w 306867"/>
                <a:gd name="connsiteY4" fmla="*/ 428104 h 458252"/>
                <a:gd name="connsiteX5" fmla="*/ 0 w 306867"/>
                <a:gd name="connsiteY5" fmla="*/ 391609 h 45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67" h="458252">
                  <a:moveTo>
                    <a:pt x="174857" y="0"/>
                  </a:moveTo>
                  <a:lnTo>
                    <a:pt x="183095" y="3969"/>
                  </a:lnTo>
                  <a:lnTo>
                    <a:pt x="306867" y="49270"/>
                  </a:lnTo>
                  <a:lnTo>
                    <a:pt x="173641" y="458252"/>
                  </a:lnTo>
                  <a:lnTo>
                    <a:pt x="87217" y="428104"/>
                  </a:lnTo>
                  <a:lnTo>
                    <a:pt x="0" y="391609"/>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41" name="Freeform 40"/>
            <p:cNvSpPr>
              <a:spLocks/>
            </p:cNvSpPr>
            <p:nvPr/>
          </p:nvSpPr>
          <p:spPr bwMode="auto">
            <a:xfrm>
              <a:off x="4040248" y="4974778"/>
              <a:ext cx="190582" cy="255558"/>
            </a:xfrm>
            <a:custGeom>
              <a:avLst/>
              <a:gdLst>
                <a:gd name="connsiteX0" fmla="*/ 214914 w 339970"/>
                <a:gd name="connsiteY0" fmla="*/ 0 h 455880"/>
                <a:gd name="connsiteX1" fmla="*/ 234993 w 339970"/>
                <a:gd name="connsiteY1" fmla="*/ 12199 h 455880"/>
                <a:gd name="connsiteX2" fmla="*/ 339970 w 339970"/>
                <a:gd name="connsiteY2" fmla="*/ 62768 h 455880"/>
                <a:gd name="connsiteX3" fmla="*/ 164454 w 339970"/>
                <a:gd name="connsiteY3" fmla="*/ 455880 h 455880"/>
                <a:gd name="connsiteX4" fmla="*/ 80241 w 339970"/>
                <a:gd name="connsiteY4" fmla="*/ 416212 h 455880"/>
                <a:gd name="connsiteX5" fmla="*/ 0 w 339970"/>
                <a:gd name="connsiteY5" fmla="*/ 371784 h 45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970" h="455880">
                  <a:moveTo>
                    <a:pt x="214914" y="0"/>
                  </a:moveTo>
                  <a:lnTo>
                    <a:pt x="234993" y="12199"/>
                  </a:lnTo>
                  <a:lnTo>
                    <a:pt x="339970" y="62768"/>
                  </a:lnTo>
                  <a:lnTo>
                    <a:pt x="164454" y="455880"/>
                  </a:lnTo>
                  <a:lnTo>
                    <a:pt x="80241" y="416212"/>
                  </a:lnTo>
                  <a:lnTo>
                    <a:pt x="0" y="371784"/>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42" name="Freeform 41"/>
            <p:cNvSpPr>
              <a:spLocks/>
            </p:cNvSpPr>
            <p:nvPr/>
          </p:nvSpPr>
          <p:spPr bwMode="auto">
            <a:xfrm>
              <a:off x="3928118" y="4917308"/>
              <a:ext cx="208197" cy="251624"/>
            </a:xfrm>
            <a:custGeom>
              <a:avLst/>
              <a:gdLst>
                <a:gd name="connsiteX0" fmla="*/ 253434 w 371393"/>
                <a:gd name="connsiteY0" fmla="*/ 0 h 448861"/>
                <a:gd name="connsiteX1" fmla="*/ 284820 w 371393"/>
                <a:gd name="connsiteY1" fmla="*/ 23470 h 448861"/>
                <a:gd name="connsiteX2" fmla="*/ 371393 w 371393"/>
                <a:gd name="connsiteY2" fmla="*/ 76065 h 448861"/>
                <a:gd name="connsiteX3" fmla="*/ 155694 w 371393"/>
                <a:gd name="connsiteY3" fmla="*/ 448861 h 448861"/>
                <a:gd name="connsiteX4" fmla="*/ 77847 w 371393"/>
                <a:gd name="connsiteY4" fmla="*/ 399700 h 448861"/>
                <a:gd name="connsiteX5" fmla="*/ 0 w 371393"/>
                <a:gd name="connsiteY5" fmla="*/ 348159 h 44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393" h="448861">
                  <a:moveTo>
                    <a:pt x="253434" y="0"/>
                  </a:moveTo>
                  <a:lnTo>
                    <a:pt x="284820" y="23470"/>
                  </a:lnTo>
                  <a:lnTo>
                    <a:pt x="371393" y="76065"/>
                  </a:lnTo>
                  <a:lnTo>
                    <a:pt x="155694" y="448861"/>
                  </a:lnTo>
                  <a:lnTo>
                    <a:pt x="77847" y="399700"/>
                  </a:lnTo>
                  <a:lnTo>
                    <a:pt x="0" y="348159"/>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43" name="Freeform 42"/>
            <p:cNvSpPr>
              <a:spLocks/>
            </p:cNvSpPr>
            <p:nvPr/>
          </p:nvSpPr>
          <p:spPr bwMode="auto">
            <a:xfrm>
              <a:off x="3824886" y="4851244"/>
              <a:ext cx="223268" cy="245604"/>
            </a:xfrm>
            <a:custGeom>
              <a:avLst/>
              <a:gdLst>
                <a:gd name="connsiteX0" fmla="*/ 288627 w 398277"/>
                <a:gd name="connsiteY0" fmla="*/ 0 h 438122"/>
                <a:gd name="connsiteX1" fmla="*/ 328731 w 398277"/>
                <a:gd name="connsiteY1" fmla="*/ 36450 h 438122"/>
                <a:gd name="connsiteX2" fmla="*/ 398277 w 398277"/>
                <a:gd name="connsiteY2" fmla="*/ 88455 h 438122"/>
                <a:gd name="connsiteX3" fmla="*/ 144560 w 398277"/>
                <a:gd name="connsiteY3" fmla="*/ 438122 h 438122"/>
                <a:gd name="connsiteX4" fmla="*/ 69897 w 398277"/>
                <a:gd name="connsiteY4" fmla="*/ 381004 h 438122"/>
                <a:gd name="connsiteX5" fmla="*/ 0 w 398277"/>
                <a:gd name="connsiteY5" fmla="*/ 320712 h 438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8277" h="438122">
                  <a:moveTo>
                    <a:pt x="288627" y="0"/>
                  </a:moveTo>
                  <a:lnTo>
                    <a:pt x="328731" y="36450"/>
                  </a:lnTo>
                  <a:lnTo>
                    <a:pt x="398277" y="88455"/>
                  </a:lnTo>
                  <a:lnTo>
                    <a:pt x="144560" y="438122"/>
                  </a:lnTo>
                  <a:lnTo>
                    <a:pt x="69897" y="381004"/>
                  </a:lnTo>
                  <a:lnTo>
                    <a:pt x="0" y="320712"/>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44" name="Freeform 43"/>
            <p:cNvSpPr>
              <a:spLocks/>
            </p:cNvSpPr>
            <p:nvPr/>
          </p:nvSpPr>
          <p:spPr bwMode="auto">
            <a:xfrm>
              <a:off x="3731445" y="4777082"/>
              <a:ext cx="234962" cy="235223"/>
            </a:xfrm>
            <a:custGeom>
              <a:avLst/>
              <a:gdLst>
                <a:gd name="connsiteX0" fmla="*/ 319547 w 419139"/>
                <a:gd name="connsiteY0" fmla="*/ 0 h 419605"/>
                <a:gd name="connsiteX1" fmla="*/ 366054 w 419139"/>
                <a:gd name="connsiteY1" fmla="*/ 51171 h 419605"/>
                <a:gd name="connsiteX2" fmla="*/ 419139 w 419139"/>
                <a:gd name="connsiteY2" fmla="*/ 99418 h 419605"/>
                <a:gd name="connsiteX3" fmla="*/ 131683 w 419139"/>
                <a:gd name="connsiteY3" fmla="*/ 419605 h 419605"/>
                <a:gd name="connsiteX4" fmla="*/ 62669 w 419139"/>
                <a:gd name="connsiteY4" fmla="*/ 356029 h 419605"/>
                <a:gd name="connsiteX5" fmla="*/ 0 w 419139"/>
                <a:gd name="connsiteY5" fmla="*/ 288479 h 419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139" h="419605">
                  <a:moveTo>
                    <a:pt x="319547" y="0"/>
                  </a:moveTo>
                  <a:lnTo>
                    <a:pt x="366054" y="51171"/>
                  </a:lnTo>
                  <a:lnTo>
                    <a:pt x="419139" y="99418"/>
                  </a:lnTo>
                  <a:lnTo>
                    <a:pt x="131683" y="419605"/>
                  </a:lnTo>
                  <a:lnTo>
                    <a:pt x="62669" y="356029"/>
                  </a:lnTo>
                  <a:lnTo>
                    <a:pt x="0" y="288479"/>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45" name="Freeform 44"/>
            <p:cNvSpPr>
              <a:spLocks/>
            </p:cNvSpPr>
            <p:nvPr/>
          </p:nvSpPr>
          <p:spPr bwMode="auto">
            <a:xfrm>
              <a:off x="3646901" y="4694936"/>
              <a:ext cx="244550" cy="222147"/>
            </a:xfrm>
            <a:custGeom>
              <a:avLst/>
              <a:gdLst>
                <a:gd name="connsiteX0" fmla="*/ 348186 w 436242"/>
                <a:gd name="connsiteY0" fmla="*/ 0 h 396278"/>
                <a:gd name="connsiteX1" fmla="*/ 399292 w 436242"/>
                <a:gd name="connsiteY1" fmla="*/ 68342 h 396278"/>
                <a:gd name="connsiteX2" fmla="*/ 436242 w 436242"/>
                <a:gd name="connsiteY2" fmla="*/ 108998 h 396278"/>
                <a:gd name="connsiteX3" fmla="*/ 117410 w 436242"/>
                <a:gd name="connsiteY3" fmla="*/ 396278 h 396278"/>
                <a:gd name="connsiteX4" fmla="*/ 56325 w 436242"/>
                <a:gd name="connsiteY4" fmla="*/ 326381 h 396278"/>
                <a:gd name="connsiteX5" fmla="*/ 0 w 436242"/>
                <a:gd name="connsiteY5" fmla="*/ 253308 h 39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6242" h="396278">
                  <a:moveTo>
                    <a:pt x="348186" y="0"/>
                  </a:moveTo>
                  <a:lnTo>
                    <a:pt x="399292" y="68342"/>
                  </a:lnTo>
                  <a:lnTo>
                    <a:pt x="436242" y="108998"/>
                  </a:lnTo>
                  <a:lnTo>
                    <a:pt x="117410" y="396278"/>
                  </a:lnTo>
                  <a:lnTo>
                    <a:pt x="56325" y="326381"/>
                  </a:lnTo>
                  <a:lnTo>
                    <a:pt x="0" y="253308"/>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46" name="Freeform 45"/>
            <p:cNvSpPr>
              <a:spLocks/>
            </p:cNvSpPr>
            <p:nvPr/>
          </p:nvSpPr>
          <p:spPr bwMode="auto">
            <a:xfrm>
              <a:off x="3573038" y="4605766"/>
              <a:ext cx="252102" cy="208086"/>
            </a:xfrm>
            <a:custGeom>
              <a:avLst/>
              <a:gdLst>
                <a:gd name="connsiteX0" fmla="*/ 373228 w 449713"/>
                <a:gd name="connsiteY0" fmla="*/ 0 h 371195"/>
                <a:gd name="connsiteX1" fmla="*/ 426185 w 449713"/>
                <a:gd name="connsiteY1" fmla="*/ 87170 h 371195"/>
                <a:gd name="connsiteX2" fmla="*/ 449713 w 449713"/>
                <a:gd name="connsiteY2" fmla="*/ 118634 h 371195"/>
                <a:gd name="connsiteX3" fmla="*/ 102394 w 449713"/>
                <a:gd name="connsiteY3" fmla="*/ 371195 h 371195"/>
                <a:gd name="connsiteX4" fmla="*/ 49213 w 449713"/>
                <a:gd name="connsiteY4" fmla="*/ 294937 h 371195"/>
                <a:gd name="connsiteX5" fmla="*/ 0 w 449713"/>
                <a:gd name="connsiteY5" fmla="*/ 215502 h 37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9713" h="371195">
                  <a:moveTo>
                    <a:pt x="373228" y="0"/>
                  </a:moveTo>
                  <a:lnTo>
                    <a:pt x="426185" y="87170"/>
                  </a:lnTo>
                  <a:lnTo>
                    <a:pt x="449713" y="118634"/>
                  </a:lnTo>
                  <a:lnTo>
                    <a:pt x="102394" y="371195"/>
                  </a:lnTo>
                  <a:lnTo>
                    <a:pt x="49213" y="294937"/>
                  </a:lnTo>
                  <a:lnTo>
                    <a:pt x="0" y="215502"/>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47" name="Freeform 46"/>
            <p:cNvSpPr>
              <a:spLocks/>
            </p:cNvSpPr>
            <p:nvPr/>
          </p:nvSpPr>
          <p:spPr bwMode="auto">
            <a:xfrm>
              <a:off x="3512523" y="4511762"/>
              <a:ext cx="255470" cy="190849"/>
            </a:xfrm>
            <a:custGeom>
              <a:avLst/>
              <a:gdLst>
                <a:gd name="connsiteX0" fmla="*/ 392470 w 455722"/>
                <a:gd name="connsiteY0" fmla="*/ 0 h 340447"/>
                <a:gd name="connsiteX1" fmla="*/ 442888 w 455722"/>
                <a:gd name="connsiteY1" fmla="*/ 104662 h 340447"/>
                <a:gd name="connsiteX2" fmla="*/ 455722 w 455722"/>
                <a:gd name="connsiteY2" fmla="*/ 125787 h 340447"/>
                <a:gd name="connsiteX3" fmla="*/ 84096 w 455722"/>
                <a:gd name="connsiteY3" fmla="*/ 340447 h 340447"/>
                <a:gd name="connsiteX4" fmla="*/ 39668 w 455722"/>
                <a:gd name="connsiteY4" fmla="*/ 258764 h 340447"/>
                <a:gd name="connsiteX5" fmla="*/ 0 w 455722"/>
                <a:gd name="connsiteY5" fmla="*/ 174702 h 340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722" h="340447">
                  <a:moveTo>
                    <a:pt x="392470" y="0"/>
                  </a:moveTo>
                  <a:lnTo>
                    <a:pt x="442888" y="104662"/>
                  </a:lnTo>
                  <a:lnTo>
                    <a:pt x="455722" y="125787"/>
                  </a:lnTo>
                  <a:lnTo>
                    <a:pt x="84096" y="340447"/>
                  </a:lnTo>
                  <a:lnTo>
                    <a:pt x="39668" y="258764"/>
                  </a:lnTo>
                  <a:lnTo>
                    <a:pt x="0" y="174702"/>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48" name="Freeform 47"/>
            <p:cNvSpPr>
              <a:spLocks/>
            </p:cNvSpPr>
            <p:nvPr/>
          </p:nvSpPr>
          <p:spPr bwMode="auto">
            <a:xfrm>
              <a:off x="3463576" y="4412492"/>
              <a:ext cx="256765" cy="171759"/>
            </a:xfrm>
            <a:custGeom>
              <a:avLst/>
              <a:gdLst>
                <a:gd name="connsiteX0" fmla="*/ 408654 w 458033"/>
                <a:gd name="connsiteY0" fmla="*/ 0 h 306393"/>
                <a:gd name="connsiteX1" fmla="*/ 453491 w 458033"/>
                <a:gd name="connsiteY1" fmla="*/ 122504 h 306393"/>
                <a:gd name="connsiteX2" fmla="*/ 458033 w 458033"/>
                <a:gd name="connsiteY2" fmla="*/ 131933 h 306393"/>
                <a:gd name="connsiteX3" fmla="*/ 65881 w 458033"/>
                <a:gd name="connsiteY3" fmla="*/ 306393 h 306393"/>
                <a:gd name="connsiteX4" fmla="*/ 30956 w 458033"/>
                <a:gd name="connsiteY4" fmla="*/ 220668 h 306393"/>
                <a:gd name="connsiteX5" fmla="*/ 0 w 458033"/>
                <a:gd name="connsiteY5" fmla="*/ 132562 h 306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033" h="306393">
                  <a:moveTo>
                    <a:pt x="408654" y="0"/>
                  </a:moveTo>
                  <a:lnTo>
                    <a:pt x="453491" y="122504"/>
                  </a:lnTo>
                  <a:lnTo>
                    <a:pt x="458033" y="131933"/>
                  </a:lnTo>
                  <a:lnTo>
                    <a:pt x="65881" y="306393"/>
                  </a:lnTo>
                  <a:lnTo>
                    <a:pt x="30956" y="220668"/>
                  </a:lnTo>
                  <a:lnTo>
                    <a:pt x="0" y="132562"/>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49" name="Freeform 48"/>
            <p:cNvSpPr>
              <a:spLocks/>
            </p:cNvSpPr>
            <p:nvPr/>
          </p:nvSpPr>
          <p:spPr bwMode="auto">
            <a:xfrm>
              <a:off x="3427980" y="4310476"/>
              <a:ext cx="255186" cy="150075"/>
            </a:xfrm>
            <a:custGeom>
              <a:avLst/>
              <a:gdLst>
                <a:gd name="connsiteX0" fmla="*/ 420477 w 455215"/>
                <a:gd name="connsiteY0" fmla="*/ 0 h 267712"/>
                <a:gd name="connsiteX1" fmla="*/ 455215 w 455215"/>
                <a:gd name="connsiteY1" fmla="*/ 135103 h 267712"/>
                <a:gd name="connsiteX2" fmla="*/ 46810 w 455215"/>
                <a:gd name="connsiteY2" fmla="*/ 267712 h 267712"/>
                <a:gd name="connsiteX3" fmla="*/ 21422 w 455215"/>
                <a:gd name="connsiteY3" fmla="*/ 179478 h 267712"/>
                <a:gd name="connsiteX4" fmla="*/ 0 w 455215"/>
                <a:gd name="connsiteY4" fmla="*/ 89654 h 267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215" h="267712">
                  <a:moveTo>
                    <a:pt x="420477" y="0"/>
                  </a:moveTo>
                  <a:lnTo>
                    <a:pt x="455215" y="135103"/>
                  </a:lnTo>
                  <a:lnTo>
                    <a:pt x="46810" y="267712"/>
                  </a:lnTo>
                  <a:lnTo>
                    <a:pt x="21422" y="179478"/>
                  </a:lnTo>
                  <a:lnTo>
                    <a:pt x="0" y="89654"/>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50" name="Freeform 49"/>
            <p:cNvSpPr>
              <a:spLocks/>
            </p:cNvSpPr>
            <p:nvPr/>
          </p:nvSpPr>
          <p:spPr bwMode="auto">
            <a:xfrm>
              <a:off x="3405732" y="4204494"/>
              <a:ext cx="251484" cy="127909"/>
            </a:xfrm>
            <a:custGeom>
              <a:avLst/>
              <a:gdLst>
                <a:gd name="connsiteX0" fmla="*/ 427395 w 448611"/>
                <a:gd name="connsiteY0" fmla="*/ 0 h 228170"/>
                <a:gd name="connsiteX1" fmla="*/ 448611 w 448611"/>
                <a:gd name="connsiteY1" fmla="*/ 139015 h 228170"/>
                <a:gd name="connsiteX2" fmla="*/ 28588 w 448611"/>
                <a:gd name="connsiteY2" fmla="*/ 228170 h 228170"/>
                <a:gd name="connsiteX3" fmla="*/ 11912 w 448611"/>
                <a:gd name="connsiteY3" fmla="*/ 138088 h 228170"/>
                <a:gd name="connsiteX4" fmla="*/ 0 w 448611"/>
                <a:gd name="connsiteY4" fmla="*/ 44817 h 22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611" h="228170">
                  <a:moveTo>
                    <a:pt x="427395" y="0"/>
                  </a:moveTo>
                  <a:lnTo>
                    <a:pt x="448611" y="139015"/>
                  </a:lnTo>
                  <a:lnTo>
                    <a:pt x="28588" y="228170"/>
                  </a:lnTo>
                  <a:lnTo>
                    <a:pt x="11912" y="138088"/>
                  </a:lnTo>
                  <a:lnTo>
                    <a:pt x="0" y="44817"/>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51" name="Freeform 50"/>
            <p:cNvSpPr>
              <a:spLocks/>
            </p:cNvSpPr>
            <p:nvPr/>
          </p:nvSpPr>
          <p:spPr bwMode="auto">
            <a:xfrm>
              <a:off x="3396833" y="4098352"/>
              <a:ext cx="245403" cy="103231"/>
            </a:xfrm>
            <a:custGeom>
              <a:avLst/>
              <a:gdLst>
                <a:gd name="connsiteX0" fmla="*/ 0 w 437763"/>
                <a:gd name="connsiteY0" fmla="*/ 0 h 184150"/>
                <a:gd name="connsiteX1" fmla="*/ 430719 w 437763"/>
                <a:gd name="connsiteY1" fmla="*/ 0 h 184150"/>
                <a:gd name="connsiteX2" fmla="*/ 437763 w 437763"/>
                <a:gd name="connsiteY2" fmla="*/ 139501 h 184150"/>
                <a:gd name="connsiteX3" fmla="*/ 10323 w 437763"/>
                <a:gd name="connsiteY3" fmla="*/ 184150 h 184150"/>
                <a:gd name="connsiteX4" fmla="*/ 3177 w 437763"/>
                <a:gd name="connsiteY4" fmla="*/ 92470 h 184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763" h="184150">
                  <a:moveTo>
                    <a:pt x="0" y="0"/>
                  </a:moveTo>
                  <a:lnTo>
                    <a:pt x="430719" y="0"/>
                  </a:lnTo>
                  <a:lnTo>
                    <a:pt x="437763" y="139501"/>
                  </a:lnTo>
                  <a:lnTo>
                    <a:pt x="10323" y="184150"/>
                  </a:lnTo>
                  <a:lnTo>
                    <a:pt x="3177" y="92470"/>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52" name="Freeform 51"/>
            <p:cNvSpPr>
              <a:spLocks/>
            </p:cNvSpPr>
            <p:nvPr/>
          </p:nvSpPr>
          <p:spPr bwMode="auto">
            <a:xfrm>
              <a:off x="3396832" y="3965753"/>
              <a:ext cx="245392" cy="104121"/>
            </a:xfrm>
            <a:custGeom>
              <a:avLst/>
              <a:gdLst>
                <a:gd name="connsiteX0" fmla="*/ 10323 w 437744"/>
                <a:gd name="connsiteY0" fmla="*/ 0 h 185737"/>
                <a:gd name="connsiteX1" fmla="*/ 437744 w 437744"/>
                <a:gd name="connsiteY1" fmla="*/ 45032 h 185737"/>
                <a:gd name="connsiteX2" fmla="*/ 430639 w 437744"/>
                <a:gd name="connsiteY2" fmla="*/ 185737 h 185737"/>
                <a:gd name="connsiteX3" fmla="*/ 0 w 437744"/>
                <a:gd name="connsiteY3" fmla="*/ 185737 h 185737"/>
                <a:gd name="connsiteX4" fmla="*/ 3177 w 437744"/>
                <a:gd name="connsiteY4" fmla="*/ 92869 h 185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744" h="185737">
                  <a:moveTo>
                    <a:pt x="10323" y="0"/>
                  </a:moveTo>
                  <a:lnTo>
                    <a:pt x="437744" y="45032"/>
                  </a:lnTo>
                  <a:lnTo>
                    <a:pt x="430639" y="185737"/>
                  </a:lnTo>
                  <a:lnTo>
                    <a:pt x="0" y="185737"/>
                  </a:lnTo>
                  <a:lnTo>
                    <a:pt x="3177" y="92869"/>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53" name="Freeform 52"/>
            <p:cNvSpPr>
              <a:spLocks/>
            </p:cNvSpPr>
            <p:nvPr/>
          </p:nvSpPr>
          <p:spPr bwMode="auto">
            <a:xfrm>
              <a:off x="3405732" y="3834934"/>
              <a:ext cx="251484" cy="128076"/>
            </a:xfrm>
            <a:custGeom>
              <a:avLst/>
              <a:gdLst>
                <a:gd name="connsiteX0" fmla="*/ 28588 w 448611"/>
                <a:gd name="connsiteY0" fmla="*/ 0 h 228470"/>
                <a:gd name="connsiteX1" fmla="*/ 448611 w 448611"/>
                <a:gd name="connsiteY1" fmla="*/ 89155 h 228470"/>
                <a:gd name="connsiteX2" fmla="*/ 427349 w 448611"/>
                <a:gd name="connsiteY2" fmla="*/ 228470 h 228470"/>
                <a:gd name="connsiteX3" fmla="*/ 0 w 448611"/>
                <a:gd name="connsiteY3" fmla="*/ 183754 h 228470"/>
                <a:gd name="connsiteX4" fmla="*/ 11912 w 448611"/>
                <a:gd name="connsiteY4" fmla="*/ 91085 h 228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611" h="228470">
                  <a:moveTo>
                    <a:pt x="28588" y="0"/>
                  </a:moveTo>
                  <a:lnTo>
                    <a:pt x="448611" y="89155"/>
                  </a:lnTo>
                  <a:lnTo>
                    <a:pt x="427349" y="228470"/>
                  </a:lnTo>
                  <a:lnTo>
                    <a:pt x="0" y="183754"/>
                  </a:lnTo>
                  <a:lnTo>
                    <a:pt x="11912" y="91085"/>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54" name="Freeform 53"/>
            <p:cNvSpPr>
              <a:spLocks/>
            </p:cNvSpPr>
            <p:nvPr/>
          </p:nvSpPr>
          <p:spPr bwMode="auto">
            <a:xfrm>
              <a:off x="3427979" y="3707674"/>
              <a:ext cx="254975" cy="150029"/>
            </a:xfrm>
            <a:custGeom>
              <a:avLst/>
              <a:gdLst>
                <a:gd name="connsiteX0" fmla="*/ 46810 w 454838"/>
                <a:gd name="connsiteY0" fmla="*/ 0 h 267630"/>
                <a:gd name="connsiteX1" fmla="*/ 454838 w 454838"/>
                <a:gd name="connsiteY1" fmla="*/ 132488 h 267630"/>
                <a:gd name="connsiteX2" fmla="*/ 420090 w 454838"/>
                <a:gd name="connsiteY2" fmla="*/ 267630 h 267630"/>
                <a:gd name="connsiteX3" fmla="*/ 0 w 454838"/>
                <a:gd name="connsiteY3" fmla="*/ 178058 h 267630"/>
                <a:gd name="connsiteX4" fmla="*/ 21422 w 454838"/>
                <a:gd name="connsiteY4" fmla="*/ 88234 h 267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38" h="267630">
                  <a:moveTo>
                    <a:pt x="46810" y="0"/>
                  </a:moveTo>
                  <a:lnTo>
                    <a:pt x="454838" y="132488"/>
                  </a:lnTo>
                  <a:lnTo>
                    <a:pt x="420090" y="267630"/>
                  </a:lnTo>
                  <a:lnTo>
                    <a:pt x="0" y="178058"/>
                  </a:lnTo>
                  <a:lnTo>
                    <a:pt x="21422" y="88234"/>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55" name="Freeform 54"/>
            <p:cNvSpPr>
              <a:spLocks/>
            </p:cNvSpPr>
            <p:nvPr/>
          </p:nvSpPr>
          <p:spPr bwMode="auto">
            <a:xfrm>
              <a:off x="3463576" y="3583975"/>
              <a:ext cx="256413" cy="170990"/>
            </a:xfrm>
            <a:custGeom>
              <a:avLst/>
              <a:gdLst>
                <a:gd name="connsiteX0" fmla="*/ 65881 w 457403"/>
                <a:gd name="connsiteY0" fmla="*/ 0 h 305022"/>
                <a:gd name="connsiteX1" fmla="*/ 457403 w 457403"/>
                <a:gd name="connsiteY1" fmla="*/ 174180 h 305022"/>
                <a:gd name="connsiteX2" fmla="*/ 453491 w 457403"/>
                <a:gd name="connsiteY2" fmla="*/ 182301 h 305022"/>
                <a:gd name="connsiteX3" fmla="*/ 408574 w 457403"/>
                <a:gd name="connsiteY3" fmla="*/ 305022 h 305022"/>
                <a:gd name="connsiteX4" fmla="*/ 0 w 457403"/>
                <a:gd name="connsiteY4" fmla="*/ 172054 h 305022"/>
                <a:gd name="connsiteX5" fmla="*/ 30956 w 457403"/>
                <a:gd name="connsiteY5" fmla="*/ 85631 h 30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03" h="305022">
                  <a:moveTo>
                    <a:pt x="65881" y="0"/>
                  </a:moveTo>
                  <a:lnTo>
                    <a:pt x="457403" y="174180"/>
                  </a:lnTo>
                  <a:lnTo>
                    <a:pt x="453491" y="182301"/>
                  </a:lnTo>
                  <a:lnTo>
                    <a:pt x="408574" y="305022"/>
                  </a:lnTo>
                  <a:lnTo>
                    <a:pt x="0" y="172054"/>
                  </a:lnTo>
                  <a:lnTo>
                    <a:pt x="30956" y="85631"/>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56" name="Freeform 55"/>
            <p:cNvSpPr>
              <a:spLocks/>
            </p:cNvSpPr>
            <p:nvPr/>
          </p:nvSpPr>
          <p:spPr bwMode="auto">
            <a:xfrm>
              <a:off x="3512523" y="3464724"/>
              <a:ext cx="255373" cy="191131"/>
            </a:xfrm>
            <a:custGeom>
              <a:avLst/>
              <a:gdLst>
                <a:gd name="connsiteX0" fmla="*/ 84096 w 455549"/>
                <a:gd name="connsiteY0" fmla="*/ 0 h 340950"/>
                <a:gd name="connsiteX1" fmla="*/ 455549 w 455549"/>
                <a:gd name="connsiteY1" fmla="*/ 214945 h 340950"/>
                <a:gd name="connsiteX2" fmla="*/ 442888 w 455549"/>
                <a:gd name="connsiteY2" fmla="*/ 235786 h 340950"/>
                <a:gd name="connsiteX3" fmla="*/ 392228 w 455549"/>
                <a:gd name="connsiteY3" fmla="*/ 340950 h 340950"/>
                <a:gd name="connsiteX4" fmla="*/ 0 w 455549"/>
                <a:gd name="connsiteY4" fmla="*/ 166042 h 340950"/>
                <a:gd name="connsiteX5" fmla="*/ 39668 w 455549"/>
                <a:gd name="connsiteY5" fmla="*/ 81830 h 340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549" h="340950">
                  <a:moveTo>
                    <a:pt x="84096" y="0"/>
                  </a:moveTo>
                  <a:lnTo>
                    <a:pt x="455549" y="214945"/>
                  </a:lnTo>
                  <a:lnTo>
                    <a:pt x="442888" y="235786"/>
                  </a:lnTo>
                  <a:lnTo>
                    <a:pt x="392228" y="340950"/>
                  </a:lnTo>
                  <a:lnTo>
                    <a:pt x="0" y="166042"/>
                  </a:lnTo>
                  <a:lnTo>
                    <a:pt x="39668" y="81830"/>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57" name="Freeform 56"/>
            <p:cNvSpPr>
              <a:spLocks/>
            </p:cNvSpPr>
            <p:nvPr/>
          </p:nvSpPr>
          <p:spPr bwMode="auto">
            <a:xfrm>
              <a:off x="3573038" y="3353484"/>
              <a:ext cx="252207" cy="208350"/>
            </a:xfrm>
            <a:custGeom>
              <a:avLst/>
              <a:gdLst>
                <a:gd name="connsiteX0" fmla="*/ 102394 w 449900"/>
                <a:gd name="connsiteY0" fmla="*/ 0 h 371667"/>
                <a:gd name="connsiteX1" fmla="*/ 449900 w 449900"/>
                <a:gd name="connsiteY1" fmla="*/ 252312 h 371667"/>
                <a:gd name="connsiteX2" fmla="*/ 426185 w 449900"/>
                <a:gd name="connsiteY2" fmla="*/ 284026 h 371667"/>
                <a:gd name="connsiteX3" fmla="*/ 372942 w 449900"/>
                <a:gd name="connsiteY3" fmla="*/ 371667 h 371667"/>
                <a:gd name="connsiteX4" fmla="*/ 0 w 449900"/>
                <a:gd name="connsiteY4" fmla="*/ 157043 h 371667"/>
                <a:gd name="connsiteX5" fmla="*/ 49213 w 449900"/>
                <a:gd name="connsiteY5" fmla="*/ 77728 h 37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9900" h="371667">
                  <a:moveTo>
                    <a:pt x="102394" y="0"/>
                  </a:moveTo>
                  <a:lnTo>
                    <a:pt x="449900" y="252312"/>
                  </a:lnTo>
                  <a:lnTo>
                    <a:pt x="426185" y="284026"/>
                  </a:lnTo>
                  <a:lnTo>
                    <a:pt x="372942" y="371667"/>
                  </a:lnTo>
                  <a:lnTo>
                    <a:pt x="0" y="157043"/>
                  </a:lnTo>
                  <a:lnTo>
                    <a:pt x="49213" y="77728"/>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58" name="Freeform 57"/>
            <p:cNvSpPr>
              <a:spLocks/>
            </p:cNvSpPr>
            <p:nvPr/>
          </p:nvSpPr>
          <p:spPr bwMode="auto">
            <a:xfrm>
              <a:off x="3646901" y="3249363"/>
              <a:ext cx="244887" cy="223038"/>
            </a:xfrm>
            <a:custGeom>
              <a:avLst/>
              <a:gdLst>
                <a:gd name="connsiteX0" fmla="*/ 117410 w 436843"/>
                <a:gd name="connsiteY0" fmla="*/ 0 h 397867"/>
                <a:gd name="connsiteX1" fmla="*/ 436843 w 436843"/>
                <a:gd name="connsiteY1" fmla="*/ 288207 h 397867"/>
                <a:gd name="connsiteX2" fmla="*/ 399292 w 436843"/>
                <a:gd name="connsiteY2" fmla="*/ 329524 h 397867"/>
                <a:gd name="connsiteX3" fmla="*/ 348186 w 436843"/>
                <a:gd name="connsiteY3" fmla="*/ 397867 h 397867"/>
                <a:gd name="connsiteX4" fmla="*/ 0 w 436843"/>
                <a:gd name="connsiteY4" fmla="*/ 144559 h 397867"/>
                <a:gd name="connsiteX5" fmla="*/ 56325 w 436843"/>
                <a:gd name="connsiteY5" fmla="*/ 71485 h 39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6843" h="397867">
                  <a:moveTo>
                    <a:pt x="117410" y="0"/>
                  </a:moveTo>
                  <a:lnTo>
                    <a:pt x="436843" y="288207"/>
                  </a:lnTo>
                  <a:lnTo>
                    <a:pt x="399292" y="329524"/>
                  </a:lnTo>
                  <a:lnTo>
                    <a:pt x="348186" y="397867"/>
                  </a:lnTo>
                  <a:lnTo>
                    <a:pt x="0" y="144559"/>
                  </a:lnTo>
                  <a:lnTo>
                    <a:pt x="56325" y="71485"/>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59" name="Freeform 58"/>
            <p:cNvSpPr>
              <a:spLocks/>
            </p:cNvSpPr>
            <p:nvPr/>
          </p:nvSpPr>
          <p:spPr bwMode="auto">
            <a:xfrm>
              <a:off x="3731445" y="3155920"/>
              <a:ext cx="234736" cy="234548"/>
            </a:xfrm>
            <a:custGeom>
              <a:avLst/>
              <a:gdLst>
                <a:gd name="connsiteX0" fmla="*/ 131683 w 418735"/>
                <a:gd name="connsiteY0" fmla="*/ 0 h 418401"/>
                <a:gd name="connsiteX1" fmla="*/ 418735 w 418735"/>
                <a:gd name="connsiteY1" fmla="*/ 318967 h 418401"/>
                <a:gd name="connsiteX2" fmla="*/ 366054 w 418735"/>
                <a:gd name="connsiteY2" fmla="*/ 366847 h 418401"/>
                <a:gd name="connsiteX3" fmla="*/ 319198 w 418735"/>
                <a:gd name="connsiteY3" fmla="*/ 418401 h 418401"/>
                <a:gd name="connsiteX4" fmla="*/ 0 w 418735"/>
                <a:gd name="connsiteY4" fmla="*/ 130969 h 418401"/>
                <a:gd name="connsiteX5" fmla="*/ 62669 w 418735"/>
                <a:gd name="connsiteY5" fmla="*/ 63500 h 41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735" h="418401">
                  <a:moveTo>
                    <a:pt x="131683" y="0"/>
                  </a:moveTo>
                  <a:lnTo>
                    <a:pt x="418735" y="318967"/>
                  </a:lnTo>
                  <a:lnTo>
                    <a:pt x="366054" y="366847"/>
                  </a:lnTo>
                  <a:lnTo>
                    <a:pt x="319198" y="418401"/>
                  </a:lnTo>
                  <a:lnTo>
                    <a:pt x="0" y="130969"/>
                  </a:lnTo>
                  <a:lnTo>
                    <a:pt x="62669" y="63500"/>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60" name="Freeform 59"/>
            <p:cNvSpPr>
              <a:spLocks/>
            </p:cNvSpPr>
            <p:nvPr/>
          </p:nvSpPr>
          <p:spPr bwMode="auto">
            <a:xfrm>
              <a:off x="3824886" y="3071378"/>
              <a:ext cx="222951" cy="244878"/>
            </a:xfrm>
            <a:custGeom>
              <a:avLst/>
              <a:gdLst>
                <a:gd name="connsiteX0" fmla="*/ 144560 w 397712"/>
                <a:gd name="connsiteY0" fmla="*/ 0 h 436827"/>
                <a:gd name="connsiteX1" fmla="*/ 397712 w 397712"/>
                <a:gd name="connsiteY1" fmla="*/ 348502 h 436827"/>
                <a:gd name="connsiteX2" fmla="*/ 328731 w 397712"/>
                <a:gd name="connsiteY2" fmla="*/ 400085 h 436827"/>
                <a:gd name="connsiteX3" fmla="*/ 288305 w 397712"/>
                <a:gd name="connsiteY3" fmla="*/ 436827 h 436827"/>
                <a:gd name="connsiteX4" fmla="*/ 0 w 397712"/>
                <a:gd name="connsiteY4" fmla="*/ 116681 h 436827"/>
                <a:gd name="connsiteX5" fmla="*/ 69897 w 397712"/>
                <a:gd name="connsiteY5" fmla="*/ 56356 h 43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712" h="436827">
                  <a:moveTo>
                    <a:pt x="144560" y="0"/>
                  </a:moveTo>
                  <a:lnTo>
                    <a:pt x="397712" y="348502"/>
                  </a:lnTo>
                  <a:lnTo>
                    <a:pt x="328731" y="400085"/>
                  </a:lnTo>
                  <a:lnTo>
                    <a:pt x="288305" y="436827"/>
                  </a:lnTo>
                  <a:lnTo>
                    <a:pt x="0" y="116681"/>
                  </a:lnTo>
                  <a:lnTo>
                    <a:pt x="69897" y="56356"/>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61" name="Freeform 60"/>
            <p:cNvSpPr>
              <a:spLocks/>
            </p:cNvSpPr>
            <p:nvPr/>
          </p:nvSpPr>
          <p:spPr bwMode="auto">
            <a:xfrm>
              <a:off x="3928118" y="2997514"/>
              <a:ext cx="208392" cy="252606"/>
            </a:xfrm>
            <a:custGeom>
              <a:avLst/>
              <a:gdLst>
                <a:gd name="connsiteX0" fmla="*/ 155694 w 371742"/>
                <a:gd name="connsiteY0" fmla="*/ 0 h 450613"/>
                <a:gd name="connsiteX1" fmla="*/ 371742 w 371742"/>
                <a:gd name="connsiteY1" fmla="*/ 374173 h 450613"/>
                <a:gd name="connsiteX2" fmla="*/ 284820 w 371742"/>
                <a:gd name="connsiteY2" fmla="*/ 426979 h 450613"/>
                <a:gd name="connsiteX3" fmla="*/ 253215 w 371742"/>
                <a:gd name="connsiteY3" fmla="*/ 450613 h 450613"/>
                <a:gd name="connsiteX4" fmla="*/ 0 w 371742"/>
                <a:gd name="connsiteY4" fmla="*/ 102394 h 450613"/>
                <a:gd name="connsiteX5" fmla="*/ 77847 w 371742"/>
                <a:gd name="connsiteY5" fmla="*/ 49213 h 45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742" h="450613">
                  <a:moveTo>
                    <a:pt x="155694" y="0"/>
                  </a:moveTo>
                  <a:lnTo>
                    <a:pt x="371742" y="374173"/>
                  </a:lnTo>
                  <a:lnTo>
                    <a:pt x="284820" y="426979"/>
                  </a:lnTo>
                  <a:lnTo>
                    <a:pt x="253215" y="450613"/>
                  </a:lnTo>
                  <a:lnTo>
                    <a:pt x="0" y="102394"/>
                  </a:lnTo>
                  <a:lnTo>
                    <a:pt x="77847" y="49213"/>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62" name="Freeform 61"/>
            <p:cNvSpPr>
              <a:spLocks/>
            </p:cNvSpPr>
            <p:nvPr/>
          </p:nvSpPr>
          <p:spPr bwMode="auto">
            <a:xfrm>
              <a:off x="4040248" y="2936999"/>
              <a:ext cx="190582" cy="255558"/>
            </a:xfrm>
            <a:custGeom>
              <a:avLst/>
              <a:gdLst>
                <a:gd name="connsiteX0" fmla="*/ 164454 w 339970"/>
                <a:gd name="connsiteY0" fmla="*/ 0 h 455880"/>
                <a:gd name="connsiteX1" fmla="*/ 339970 w 339970"/>
                <a:gd name="connsiteY1" fmla="*/ 393112 h 455880"/>
                <a:gd name="connsiteX2" fmla="*/ 234993 w 339970"/>
                <a:gd name="connsiteY2" fmla="*/ 443682 h 455880"/>
                <a:gd name="connsiteX3" fmla="*/ 214914 w 339970"/>
                <a:gd name="connsiteY3" fmla="*/ 455880 h 455880"/>
                <a:gd name="connsiteX4" fmla="*/ 0 w 339970"/>
                <a:gd name="connsiteY4" fmla="*/ 84096 h 455880"/>
                <a:gd name="connsiteX5" fmla="*/ 80241 w 339970"/>
                <a:gd name="connsiteY5" fmla="*/ 39668 h 45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970" h="455880">
                  <a:moveTo>
                    <a:pt x="164454" y="0"/>
                  </a:moveTo>
                  <a:lnTo>
                    <a:pt x="339970" y="393112"/>
                  </a:lnTo>
                  <a:lnTo>
                    <a:pt x="234993" y="443682"/>
                  </a:lnTo>
                  <a:lnTo>
                    <a:pt x="214914" y="455880"/>
                  </a:lnTo>
                  <a:lnTo>
                    <a:pt x="0" y="84096"/>
                  </a:lnTo>
                  <a:lnTo>
                    <a:pt x="80241" y="39668"/>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63" name="Freeform 62"/>
            <p:cNvSpPr>
              <a:spLocks/>
            </p:cNvSpPr>
            <p:nvPr/>
          </p:nvSpPr>
          <p:spPr bwMode="auto">
            <a:xfrm>
              <a:off x="4158609" y="2888053"/>
              <a:ext cx="171962" cy="256812"/>
            </a:xfrm>
            <a:custGeom>
              <a:avLst/>
              <a:gdLst>
                <a:gd name="connsiteX0" fmla="*/ 173641 w 306755"/>
                <a:gd name="connsiteY0" fmla="*/ 0 h 458116"/>
                <a:gd name="connsiteX1" fmla="*/ 306755 w 306755"/>
                <a:gd name="connsiteY1" fmla="*/ 409024 h 458116"/>
                <a:gd name="connsiteX2" fmla="*/ 183095 w 306755"/>
                <a:gd name="connsiteY2" fmla="*/ 454284 h 458116"/>
                <a:gd name="connsiteX3" fmla="*/ 175140 w 306755"/>
                <a:gd name="connsiteY3" fmla="*/ 458116 h 458116"/>
                <a:gd name="connsiteX4" fmla="*/ 0 w 306755"/>
                <a:gd name="connsiteY4" fmla="*/ 65118 h 458116"/>
                <a:gd name="connsiteX5" fmla="*/ 87217 w 306755"/>
                <a:gd name="connsiteY5" fmla="*/ 30177 h 458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755" h="458116">
                  <a:moveTo>
                    <a:pt x="173641" y="0"/>
                  </a:moveTo>
                  <a:lnTo>
                    <a:pt x="306755" y="409024"/>
                  </a:lnTo>
                  <a:lnTo>
                    <a:pt x="183095" y="454284"/>
                  </a:lnTo>
                  <a:lnTo>
                    <a:pt x="175140" y="458116"/>
                  </a:lnTo>
                  <a:lnTo>
                    <a:pt x="0" y="65118"/>
                  </a:lnTo>
                  <a:lnTo>
                    <a:pt x="87217" y="30177"/>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64" name="Freeform 63"/>
            <p:cNvSpPr>
              <a:spLocks/>
            </p:cNvSpPr>
            <p:nvPr/>
          </p:nvSpPr>
          <p:spPr bwMode="auto">
            <a:xfrm>
              <a:off x="4282308" y="2852457"/>
              <a:ext cx="150986" cy="255517"/>
            </a:xfrm>
            <a:custGeom>
              <a:avLst/>
              <a:gdLst>
                <a:gd name="connsiteX0" fmla="*/ 179647 w 269338"/>
                <a:gd name="connsiteY0" fmla="*/ 0 h 455807"/>
                <a:gd name="connsiteX1" fmla="*/ 269338 w 269338"/>
                <a:gd name="connsiteY1" fmla="*/ 420648 h 455807"/>
                <a:gd name="connsiteX2" fmla="*/ 132599 w 269338"/>
                <a:gd name="connsiteY2" fmla="*/ 455807 h 455807"/>
                <a:gd name="connsiteX3" fmla="*/ 0 w 269338"/>
                <a:gd name="connsiteY3" fmla="*/ 49190 h 455807"/>
                <a:gd name="connsiteX4" fmla="*/ 89824 w 269338"/>
                <a:gd name="connsiteY4" fmla="*/ 21422 h 455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338" h="455807">
                  <a:moveTo>
                    <a:pt x="179647" y="0"/>
                  </a:moveTo>
                  <a:lnTo>
                    <a:pt x="269338" y="420648"/>
                  </a:lnTo>
                  <a:lnTo>
                    <a:pt x="132599" y="455807"/>
                  </a:lnTo>
                  <a:lnTo>
                    <a:pt x="0" y="49190"/>
                  </a:lnTo>
                  <a:lnTo>
                    <a:pt x="89824" y="21422"/>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65" name="Freeform 64"/>
            <p:cNvSpPr>
              <a:spLocks/>
            </p:cNvSpPr>
            <p:nvPr/>
          </p:nvSpPr>
          <p:spPr bwMode="auto">
            <a:xfrm>
              <a:off x="4410459" y="2830207"/>
              <a:ext cx="127453" cy="251860"/>
            </a:xfrm>
            <a:custGeom>
              <a:avLst/>
              <a:gdLst>
                <a:gd name="connsiteX0" fmla="*/ 182170 w 227359"/>
                <a:gd name="connsiteY0" fmla="*/ 0 h 449282"/>
                <a:gd name="connsiteX1" fmla="*/ 227359 w 227359"/>
                <a:gd name="connsiteY1" fmla="*/ 428192 h 449282"/>
                <a:gd name="connsiteX2" fmla="*/ 89170 w 227359"/>
                <a:gd name="connsiteY2" fmla="*/ 449282 h 449282"/>
                <a:gd name="connsiteX3" fmla="*/ 0 w 227359"/>
                <a:gd name="connsiteY3" fmla="*/ 29382 h 449282"/>
                <a:gd name="connsiteX4" fmla="*/ 91085 w 227359"/>
                <a:gd name="connsiteY4" fmla="*/ 12706 h 449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359" h="449282">
                  <a:moveTo>
                    <a:pt x="182170" y="0"/>
                  </a:moveTo>
                  <a:lnTo>
                    <a:pt x="227359" y="428192"/>
                  </a:lnTo>
                  <a:lnTo>
                    <a:pt x="89170" y="449282"/>
                  </a:lnTo>
                  <a:lnTo>
                    <a:pt x="0" y="29382"/>
                  </a:lnTo>
                  <a:lnTo>
                    <a:pt x="91085" y="12706"/>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66" name="Freeform 65"/>
            <p:cNvSpPr>
              <a:spLocks/>
            </p:cNvSpPr>
            <p:nvPr/>
          </p:nvSpPr>
          <p:spPr bwMode="auto">
            <a:xfrm>
              <a:off x="4541277" y="2822198"/>
              <a:ext cx="104122" cy="244927"/>
            </a:xfrm>
            <a:custGeom>
              <a:avLst/>
              <a:gdLst>
                <a:gd name="connsiteX0" fmla="*/ 185738 w 185738"/>
                <a:gd name="connsiteY0" fmla="*/ 0 h 436914"/>
                <a:gd name="connsiteX1" fmla="*/ 185738 w 185738"/>
                <a:gd name="connsiteY1" fmla="*/ 429805 h 436914"/>
                <a:gd name="connsiteX2" fmla="*/ 44946 w 185738"/>
                <a:gd name="connsiteY2" fmla="*/ 436914 h 436914"/>
                <a:gd name="connsiteX3" fmla="*/ 0 w 185738"/>
                <a:gd name="connsiteY3" fmla="*/ 10314 h 436914"/>
                <a:gd name="connsiteX4" fmla="*/ 92869 w 185738"/>
                <a:gd name="connsiteY4" fmla="*/ 3174 h 436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738" h="436914">
                  <a:moveTo>
                    <a:pt x="185738" y="0"/>
                  </a:moveTo>
                  <a:lnTo>
                    <a:pt x="185738" y="429805"/>
                  </a:lnTo>
                  <a:lnTo>
                    <a:pt x="44946" y="436914"/>
                  </a:lnTo>
                  <a:lnTo>
                    <a:pt x="0" y="10314"/>
                  </a:lnTo>
                  <a:lnTo>
                    <a:pt x="92869" y="3174"/>
                  </a:lnTo>
                  <a:close/>
                </a:path>
              </a:pathLst>
            </a:custGeom>
            <a:solidFill>
              <a:schemeClr val="bg1">
                <a:lumMod val="75000"/>
              </a:schemeClr>
            </a:solidFill>
            <a:ln>
              <a:solidFill>
                <a:schemeClr val="accent5"/>
              </a:solidFill>
            </a:ln>
          </p:spPr>
          <p:txBody>
            <a:bodyPr vert="horz" wrap="square" lIns="91440" tIns="45720" rIns="91440" bIns="45720" numCol="1" anchor="t" anchorCtr="0" compatLnSpc="1">
              <a:prstTxWarp prst="textNoShape">
                <a:avLst/>
              </a:prstTxWarp>
              <a:noAutofit/>
            </a:bodyPr>
            <a:lstStyle/>
            <a:p>
              <a:endParaRPr lang="en-US">
                <a:solidFill>
                  <a:srgbClr val="F1A138">
                    <a:lumMod val="75000"/>
                  </a:srgbClr>
                </a:solidFill>
              </a:endParaRPr>
            </a:p>
          </p:txBody>
        </p:sp>
        <p:sp>
          <p:nvSpPr>
            <p:cNvPr id="67" name="TextBox 66"/>
            <p:cNvSpPr txBox="1"/>
            <p:nvPr/>
          </p:nvSpPr>
          <p:spPr>
            <a:xfrm>
              <a:off x="4241764" y="4389993"/>
              <a:ext cx="967454" cy="625535"/>
            </a:xfrm>
            <a:prstGeom prst="rect">
              <a:avLst/>
            </a:prstGeom>
            <a:noFill/>
            <a:ln>
              <a:noFill/>
            </a:ln>
          </p:spPr>
          <p:txBody>
            <a:bodyPr wrap="none" rtlCol="0" anchor="ctr">
              <a:spAutoFit/>
            </a:bodyPr>
            <a:lstStyle/>
            <a:p>
              <a:pPr algn="ctr"/>
              <a:r>
                <a:rPr lang="en-US" sz="3200" dirty="0">
                  <a:solidFill>
                    <a:schemeClr val="bg1"/>
                  </a:solidFill>
                </a:rPr>
                <a:t>MIN</a:t>
              </a:r>
              <a:endParaRPr lang="en-US" sz="4400" dirty="0">
                <a:solidFill>
                  <a:schemeClr val="bg1"/>
                </a:solidFill>
              </a:endParaRPr>
            </a:p>
          </p:txBody>
        </p:sp>
        <p:sp>
          <p:nvSpPr>
            <p:cNvPr id="68" name="Oval 67"/>
            <p:cNvSpPr/>
            <p:nvPr/>
          </p:nvSpPr>
          <p:spPr>
            <a:xfrm>
              <a:off x="3256829" y="2681750"/>
              <a:ext cx="2803837" cy="2803837"/>
            </a:xfrm>
            <a:prstGeom prst="ellipse">
              <a:avLst/>
            </a:prstGeom>
            <a:noFill/>
            <a:ln w="920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69" name="Group 68"/>
          <p:cNvGrpSpPr/>
          <p:nvPr/>
        </p:nvGrpSpPr>
        <p:grpSpPr>
          <a:xfrm>
            <a:off x="4484567" y="420227"/>
            <a:ext cx="3197831" cy="4053784"/>
            <a:chOff x="3059832" y="1628800"/>
            <a:chExt cx="3197831" cy="4053784"/>
          </a:xfrm>
        </p:grpSpPr>
        <p:sp>
          <p:nvSpPr>
            <p:cNvPr id="70" name="Oval 69"/>
            <p:cNvSpPr/>
            <p:nvPr/>
          </p:nvSpPr>
          <p:spPr>
            <a:xfrm>
              <a:off x="3059832" y="2484753"/>
              <a:ext cx="3197831" cy="3197831"/>
            </a:xfrm>
            <a:prstGeom prst="ellipse">
              <a:avLst/>
            </a:prstGeom>
            <a:noFill/>
            <a:ln w="292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1" name="Freeform 70"/>
            <p:cNvSpPr/>
            <p:nvPr/>
          </p:nvSpPr>
          <p:spPr>
            <a:xfrm rot="19800000">
              <a:off x="3510322" y="2341250"/>
              <a:ext cx="396907" cy="389521"/>
            </a:xfrm>
            <a:custGeom>
              <a:avLst/>
              <a:gdLst>
                <a:gd name="connsiteX0" fmla="*/ 48006 w 592023"/>
                <a:gd name="connsiteY0" fmla="*/ 0 h 581006"/>
                <a:gd name="connsiteX1" fmla="*/ 544017 w 592023"/>
                <a:gd name="connsiteY1" fmla="*/ 0 h 581006"/>
                <a:gd name="connsiteX2" fmla="*/ 592023 w 592023"/>
                <a:gd name="connsiteY2" fmla="*/ 48006 h 581006"/>
                <a:gd name="connsiteX3" fmla="*/ 592023 w 592023"/>
                <a:gd name="connsiteY3" fmla="*/ 240026 h 581006"/>
                <a:gd name="connsiteX4" fmla="*/ 544017 w 592023"/>
                <a:gd name="connsiteY4" fmla="*/ 288032 h 581006"/>
                <a:gd name="connsiteX5" fmla="*/ 413360 w 592023"/>
                <a:gd name="connsiteY5" fmla="*/ 288032 h 581006"/>
                <a:gd name="connsiteX6" fmla="*/ 413360 w 592023"/>
                <a:gd name="connsiteY6" fmla="*/ 581006 h 581006"/>
                <a:gd name="connsiteX7" fmla="*/ 178662 w 592023"/>
                <a:gd name="connsiteY7" fmla="*/ 581006 h 581006"/>
                <a:gd name="connsiteX8" fmla="*/ 178662 w 592023"/>
                <a:gd name="connsiteY8" fmla="*/ 288032 h 581006"/>
                <a:gd name="connsiteX9" fmla="*/ 48006 w 592023"/>
                <a:gd name="connsiteY9" fmla="*/ 288032 h 581006"/>
                <a:gd name="connsiteX10" fmla="*/ 0 w 592023"/>
                <a:gd name="connsiteY10" fmla="*/ 240026 h 581006"/>
                <a:gd name="connsiteX11" fmla="*/ 0 w 592023"/>
                <a:gd name="connsiteY11" fmla="*/ 48006 h 581006"/>
                <a:gd name="connsiteX12" fmla="*/ 48006 w 592023"/>
                <a:gd name="connsiteY12" fmla="*/ 0 h 581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2023" h="581006">
                  <a:moveTo>
                    <a:pt x="48006" y="0"/>
                  </a:moveTo>
                  <a:lnTo>
                    <a:pt x="544017" y="0"/>
                  </a:lnTo>
                  <a:cubicBezTo>
                    <a:pt x="570530" y="0"/>
                    <a:pt x="592023" y="21493"/>
                    <a:pt x="592023" y="48006"/>
                  </a:cubicBezTo>
                  <a:lnTo>
                    <a:pt x="592023" y="240026"/>
                  </a:lnTo>
                  <a:cubicBezTo>
                    <a:pt x="592023" y="266539"/>
                    <a:pt x="570530" y="288032"/>
                    <a:pt x="544017" y="288032"/>
                  </a:cubicBezTo>
                  <a:lnTo>
                    <a:pt x="413360" y="288032"/>
                  </a:lnTo>
                  <a:lnTo>
                    <a:pt x="413360" y="581006"/>
                  </a:lnTo>
                  <a:lnTo>
                    <a:pt x="178662" y="581006"/>
                  </a:lnTo>
                  <a:lnTo>
                    <a:pt x="178662" y="288032"/>
                  </a:lnTo>
                  <a:lnTo>
                    <a:pt x="48006" y="288032"/>
                  </a:lnTo>
                  <a:cubicBezTo>
                    <a:pt x="21493" y="288032"/>
                    <a:pt x="0" y="266539"/>
                    <a:pt x="0" y="240026"/>
                  </a:cubicBezTo>
                  <a:lnTo>
                    <a:pt x="0" y="48006"/>
                  </a:lnTo>
                  <a:cubicBezTo>
                    <a:pt x="0" y="21493"/>
                    <a:pt x="21493" y="0"/>
                    <a:pt x="48006" y="0"/>
                  </a:cubicBezTo>
                  <a:close/>
                </a:path>
              </a:pathLst>
            </a:custGeom>
            <a:solidFill>
              <a:schemeClr val="accent2">
                <a:lumMod val="75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2" name="Freeform 71"/>
            <p:cNvSpPr/>
            <p:nvPr/>
          </p:nvSpPr>
          <p:spPr>
            <a:xfrm rot="1800000">
              <a:off x="5409845" y="2341250"/>
              <a:ext cx="396907" cy="389521"/>
            </a:xfrm>
            <a:custGeom>
              <a:avLst/>
              <a:gdLst>
                <a:gd name="connsiteX0" fmla="*/ 48006 w 592023"/>
                <a:gd name="connsiteY0" fmla="*/ 0 h 581006"/>
                <a:gd name="connsiteX1" fmla="*/ 544017 w 592023"/>
                <a:gd name="connsiteY1" fmla="*/ 0 h 581006"/>
                <a:gd name="connsiteX2" fmla="*/ 592023 w 592023"/>
                <a:gd name="connsiteY2" fmla="*/ 48006 h 581006"/>
                <a:gd name="connsiteX3" fmla="*/ 592023 w 592023"/>
                <a:gd name="connsiteY3" fmla="*/ 240026 h 581006"/>
                <a:gd name="connsiteX4" fmla="*/ 544017 w 592023"/>
                <a:gd name="connsiteY4" fmla="*/ 288032 h 581006"/>
                <a:gd name="connsiteX5" fmla="*/ 413360 w 592023"/>
                <a:gd name="connsiteY5" fmla="*/ 288032 h 581006"/>
                <a:gd name="connsiteX6" fmla="*/ 413360 w 592023"/>
                <a:gd name="connsiteY6" fmla="*/ 581006 h 581006"/>
                <a:gd name="connsiteX7" fmla="*/ 178662 w 592023"/>
                <a:gd name="connsiteY7" fmla="*/ 581006 h 581006"/>
                <a:gd name="connsiteX8" fmla="*/ 178662 w 592023"/>
                <a:gd name="connsiteY8" fmla="*/ 288032 h 581006"/>
                <a:gd name="connsiteX9" fmla="*/ 48006 w 592023"/>
                <a:gd name="connsiteY9" fmla="*/ 288032 h 581006"/>
                <a:gd name="connsiteX10" fmla="*/ 0 w 592023"/>
                <a:gd name="connsiteY10" fmla="*/ 240026 h 581006"/>
                <a:gd name="connsiteX11" fmla="*/ 0 w 592023"/>
                <a:gd name="connsiteY11" fmla="*/ 48006 h 581006"/>
                <a:gd name="connsiteX12" fmla="*/ 48006 w 592023"/>
                <a:gd name="connsiteY12" fmla="*/ 0 h 581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2023" h="581006">
                  <a:moveTo>
                    <a:pt x="48006" y="0"/>
                  </a:moveTo>
                  <a:lnTo>
                    <a:pt x="544017" y="0"/>
                  </a:lnTo>
                  <a:cubicBezTo>
                    <a:pt x="570530" y="0"/>
                    <a:pt x="592023" y="21493"/>
                    <a:pt x="592023" y="48006"/>
                  </a:cubicBezTo>
                  <a:lnTo>
                    <a:pt x="592023" y="240026"/>
                  </a:lnTo>
                  <a:cubicBezTo>
                    <a:pt x="592023" y="266539"/>
                    <a:pt x="570530" y="288032"/>
                    <a:pt x="544017" y="288032"/>
                  </a:cubicBezTo>
                  <a:lnTo>
                    <a:pt x="413360" y="288032"/>
                  </a:lnTo>
                  <a:lnTo>
                    <a:pt x="413360" y="581006"/>
                  </a:lnTo>
                  <a:lnTo>
                    <a:pt x="178662" y="581006"/>
                  </a:lnTo>
                  <a:lnTo>
                    <a:pt x="178662" y="288032"/>
                  </a:lnTo>
                  <a:lnTo>
                    <a:pt x="48006" y="288032"/>
                  </a:lnTo>
                  <a:cubicBezTo>
                    <a:pt x="21493" y="288032"/>
                    <a:pt x="0" y="266539"/>
                    <a:pt x="0" y="240026"/>
                  </a:cubicBezTo>
                  <a:lnTo>
                    <a:pt x="0" y="48006"/>
                  </a:lnTo>
                  <a:cubicBezTo>
                    <a:pt x="0" y="21493"/>
                    <a:pt x="21493" y="0"/>
                    <a:pt x="48006" y="0"/>
                  </a:cubicBezTo>
                  <a:close/>
                </a:path>
              </a:pathLst>
            </a:custGeom>
            <a:solidFill>
              <a:schemeClr val="accent2">
                <a:lumMod val="75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3" name="Freeform 72"/>
            <p:cNvSpPr/>
            <p:nvPr/>
          </p:nvSpPr>
          <p:spPr>
            <a:xfrm>
              <a:off x="4428378" y="1997706"/>
              <a:ext cx="410534" cy="412170"/>
            </a:xfrm>
            <a:custGeom>
              <a:avLst/>
              <a:gdLst>
                <a:gd name="connsiteX0" fmla="*/ 72339 w 612349"/>
                <a:gd name="connsiteY0" fmla="*/ 0 h 614789"/>
                <a:gd name="connsiteX1" fmla="*/ 540010 w 612349"/>
                <a:gd name="connsiteY1" fmla="*/ 0 h 614789"/>
                <a:gd name="connsiteX2" fmla="*/ 612349 w 612349"/>
                <a:gd name="connsiteY2" fmla="*/ 72339 h 614789"/>
                <a:gd name="connsiteX3" fmla="*/ 612349 w 612349"/>
                <a:gd name="connsiteY3" fmla="*/ 361685 h 614789"/>
                <a:gd name="connsiteX4" fmla="*/ 540010 w 612349"/>
                <a:gd name="connsiteY4" fmla="*/ 434024 h 614789"/>
                <a:gd name="connsiteX5" fmla="*/ 433818 w 612349"/>
                <a:gd name="connsiteY5" fmla="*/ 434024 h 614789"/>
                <a:gd name="connsiteX6" fmla="*/ 433818 w 612349"/>
                <a:gd name="connsiteY6" fmla="*/ 614789 h 614789"/>
                <a:gd name="connsiteX7" fmla="*/ 178530 w 612349"/>
                <a:gd name="connsiteY7" fmla="*/ 614789 h 614789"/>
                <a:gd name="connsiteX8" fmla="*/ 178530 w 612349"/>
                <a:gd name="connsiteY8" fmla="*/ 434024 h 614789"/>
                <a:gd name="connsiteX9" fmla="*/ 72339 w 612349"/>
                <a:gd name="connsiteY9" fmla="*/ 434024 h 614789"/>
                <a:gd name="connsiteX10" fmla="*/ 0 w 612349"/>
                <a:gd name="connsiteY10" fmla="*/ 361685 h 614789"/>
                <a:gd name="connsiteX11" fmla="*/ 0 w 612349"/>
                <a:gd name="connsiteY11" fmla="*/ 72339 h 614789"/>
                <a:gd name="connsiteX12" fmla="*/ 72339 w 612349"/>
                <a:gd name="connsiteY12" fmla="*/ 0 h 61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2349" h="614789">
                  <a:moveTo>
                    <a:pt x="72339" y="0"/>
                  </a:moveTo>
                  <a:lnTo>
                    <a:pt x="540010" y="0"/>
                  </a:lnTo>
                  <a:cubicBezTo>
                    <a:pt x="579962" y="0"/>
                    <a:pt x="612349" y="32387"/>
                    <a:pt x="612349" y="72339"/>
                  </a:cubicBezTo>
                  <a:lnTo>
                    <a:pt x="612349" y="361685"/>
                  </a:lnTo>
                  <a:cubicBezTo>
                    <a:pt x="612349" y="401637"/>
                    <a:pt x="579962" y="434024"/>
                    <a:pt x="540010" y="434024"/>
                  </a:cubicBezTo>
                  <a:lnTo>
                    <a:pt x="433818" y="434024"/>
                  </a:lnTo>
                  <a:lnTo>
                    <a:pt x="433818" y="614789"/>
                  </a:lnTo>
                  <a:lnTo>
                    <a:pt x="178530" y="614789"/>
                  </a:lnTo>
                  <a:lnTo>
                    <a:pt x="178530" y="434024"/>
                  </a:lnTo>
                  <a:lnTo>
                    <a:pt x="72339" y="434024"/>
                  </a:lnTo>
                  <a:cubicBezTo>
                    <a:pt x="32387" y="434024"/>
                    <a:pt x="0" y="401637"/>
                    <a:pt x="0" y="361685"/>
                  </a:cubicBezTo>
                  <a:lnTo>
                    <a:pt x="0" y="72339"/>
                  </a:lnTo>
                  <a:cubicBezTo>
                    <a:pt x="0" y="32387"/>
                    <a:pt x="32387" y="0"/>
                    <a:pt x="72339" y="0"/>
                  </a:cubicBezTo>
                  <a:close/>
                </a:path>
              </a:pathLst>
            </a:custGeom>
            <a:solidFill>
              <a:schemeClr val="accent2">
                <a:lumMod val="75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4" name="Oval 73"/>
            <p:cNvSpPr/>
            <p:nvPr/>
          </p:nvSpPr>
          <p:spPr>
            <a:xfrm>
              <a:off x="4349565" y="1628800"/>
              <a:ext cx="568160" cy="568160"/>
            </a:xfrm>
            <a:prstGeom prst="ellipse">
              <a:avLst/>
            </a:prstGeom>
            <a:noFill/>
            <a:ln w="1111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75" name="Rectangle 74"/>
          <p:cNvSpPr/>
          <p:nvPr/>
        </p:nvSpPr>
        <p:spPr>
          <a:xfrm>
            <a:off x="3430161" y="4621430"/>
            <a:ext cx="5332037" cy="923330"/>
          </a:xfrm>
          <a:prstGeom prst="rect">
            <a:avLst/>
          </a:prstGeom>
        </p:spPr>
        <p:txBody>
          <a:bodyPr wrap="none">
            <a:spAutoFit/>
          </a:bodyPr>
          <a:lstStyle/>
          <a:p>
            <a:pPr lvl="0">
              <a:defRPr sz="1800" spc="0">
                <a:solidFill>
                  <a:srgbClr val="000000"/>
                </a:solidFill>
              </a:defRPr>
            </a:pPr>
            <a:r>
              <a:rPr lang="en-US" sz="5400" spc="72" dirty="0">
                <a:solidFill>
                  <a:schemeClr val="bg1"/>
                </a:solidFill>
                <a:latin typeface="+mj-lt"/>
              </a:rPr>
              <a:t>TIME FOR BREAK!</a:t>
            </a:r>
          </a:p>
        </p:txBody>
      </p:sp>
      <p:sp>
        <p:nvSpPr>
          <p:cNvPr id="76" name="Content Placeholder 2"/>
          <p:cNvSpPr txBox="1">
            <a:spLocks/>
          </p:cNvSpPr>
          <p:nvPr/>
        </p:nvSpPr>
        <p:spPr>
          <a:xfrm>
            <a:off x="2827709" y="5392552"/>
            <a:ext cx="6506041" cy="81403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dirty="0">
                <a:solidFill>
                  <a:schemeClr val="bg1"/>
                </a:solidFill>
              </a:rPr>
              <a:t>Lorem ipsum dolor sit amet, consectetur adipiscing elit. Curabitur elementum posuere pretium. Quisque nibh dolor, dignissim ac dignissim ut, luctus ac urna. Aliquam aliquet non massa quis tincidunt. Mauris </a:t>
            </a:r>
            <a:r>
              <a:rPr lang="en-US" dirty="0" err="1">
                <a:solidFill>
                  <a:schemeClr val="bg1"/>
                </a:solidFill>
              </a:rPr>
              <a:t>ullamcorper</a:t>
            </a:r>
            <a:r>
              <a:rPr lang="en-US" dirty="0">
                <a:solidFill>
                  <a:schemeClr val="bg1"/>
                </a:solidFill>
              </a:rPr>
              <a:t> just</a:t>
            </a:r>
          </a:p>
        </p:txBody>
      </p:sp>
    </p:spTree>
    <p:extLst>
      <p:ext uri="{BB962C8B-B14F-4D97-AF65-F5344CB8AC3E}">
        <p14:creationId xmlns:p14="http://schemas.microsoft.com/office/powerpoint/2010/main" val="172007696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p:cTn id="7" dur="500" fill="hold"/>
                                        <p:tgtEl>
                                          <p:spTgt spid="69"/>
                                        </p:tgtEl>
                                        <p:attrNameLst>
                                          <p:attrName>ppt_w</p:attrName>
                                        </p:attrNameLst>
                                      </p:cBhvr>
                                      <p:tavLst>
                                        <p:tav tm="0">
                                          <p:val>
                                            <p:fltVal val="0"/>
                                          </p:val>
                                        </p:tav>
                                        <p:tav tm="100000">
                                          <p:val>
                                            <p:strVal val="#ppt_w"/>
                                          </p:val>
                                        </p:tav>
                                      </p:tavLst>
                                    </p:anim>
                                    <p:anim calcmode="lin" valueType="num">
                                      <p:cBhvr>
                                        <p:cTn id="8" dur="500" fill="hold"/>
                                        <p:tgtEl>
                                          <p:spTgt spid="69"/>
                                        </p:tgtEl>
                                        <p:attrNameLst>
                                          <p:attrName>ppt_h</p:attrName>
                                        </p:attrNameLst>
                                      </p:cBhvr>
                                      <p:tavLst>
                                        <p:tav tm="0">
                                          <p:val>
                                            <p:fltVal val="0"/>
                                          </p:val>
                                        </p:tav>
                                        <p:tav tm="100000">
                                          <p:val>
                                            <p:strVal val="#ppt_h"/>
                                          </p:val>
                                        </p:tav>
                                      </p:tavLst>
                                    </p:anim>
                                    <p:animEffect transition="in" filter="fade">
                                      <p:cBhvr>
                                        <p:cTn id="9" dur="500"/>
                                        <p:tgtEl>
                                          <p:spTgt spid="69"/>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ppt_w</p:attrName>
                                        </p:attrNameLst>
                                      </p:cBhvr>
                                      <p:tavLst>
                                        <p:tav tm="0">
                                          <p:val>
                                            <p:fltVal val="0"/>
                                          </p:val>
                                        </p:tav>
                                        <p:tav tm="100000">
                                          <p:val>
                                            <p:strVal val="#ppt_w"/>
                                          </p:val>
                                        </p:tav>
                                      </p:tavLst>
                                    </p:anim>
                                    <p:anim calcmode="lin" valueType="num">
                                      <p:cBhvr>
                                        <p:cTn id="14" dur="500" fill="hold"/>
                                        <p:tgtEl>
                                          <p:spTgt spid="5"/>
                                        </p:tgtEl>
                                        <p:attrNameLst>
                                          <p:attrName>ppt_h</p:attrName>
                                        </p:attrNameLst>
                                      </p:cBhvr>
                                      <p:tavLst>
                                        <p:tav tm="0">
                                          <p:val>
                                            <p:fltVal val="0"/>
                                          </p:val>
                                        </p:tav>
                                        <p:tav tm="100000">
                                          <p:val>
                                            <p:strVal val="#ppt_h"/>
                                          </p:val>
                                        </p:tav>
                                      </p:tavLst>
                                    </p:anim>
                                    <p:animEffect transition="in" filter="fade">
                                      <p:cBhvr>
                                        <p:cTn id="15" dur="500"/>
                                        <p:tgtEl>
                                          <p:spTgt spid="5"/>
                                        </p:tgtEl>
                                      </p:cBhvr>
                                    </p:animEffect>
                                  </p:childTnLst>
                                </p:cTn>
                              </p:par>
                            </p:childTnLst>
                          </p:cTn>
                        </p:par>
                        <p:par>
                          <p:cTn id="16" fill="hold">
                            <p:stCondLst>
                              <p:cond delay="1000"/>
                            </p:stCondLst>
                            <p:childTnLst>
                              <p:par>
                                <p:cTn id="17" presetID="14" presetClass="entr" presetSubtype="10" fill="hold" grpId="0" nodeType="afterEffect">
                                  <p:stCondLst>
                                    <p:cond delay="0"/>
                                  </p:stCondLst>
                                  <p:childTnLst>
                                    <p:set>
                                      <p:cBhvr>
                                        <p:cTn id="18" dur="1" fill="hold">
                                          <p:stCondLst>
                                            <p:cond delay="0"/>
                                          </p:stCondLst>
                                        </p:cTn>
                                        <p:tgtEl>
                                          <p:spTgt spid="75"/>
                                        </p:tgtEl>
                                        <p:attrNameLst>
                                          <p:attrName>style.visibility</p:attrName>
                                        </p:attrNameLst>
                                      </p:cBhvr>
                                      <p:to>
                                        <p:strVal val="visible"/>
                                      </p:to>
                                    </p:set>
                                    <p:animEffect transition="in" filter="randombar(horizontal)">
                                      <p:cBhvr>
                                        <p:cTn id="19" dur="500"/>
                                        <p:tgtEl>
                                          <p:spTgt spid="75"/>
                                        </p:tgtEl>
                                      </p:cBhvr>
                                    </p:animEffect>
                                  </p:childTnLst>
                                </p:cTn>
                              </p:par>
                            </p:childTnLst>
                          </p:cTn>
                        </p:par>
                        <p:par>
                          <p:cTn id="20" fill="hold">
                            <p:stCondLst>
                              <p:cond delay="1500"/>
                            </p:stCondLst>
                            <p:childTnLst>
                              <p:par>
                                <p:cTn id="21" presetID="16" presetClass="entr" presetSubtype="21" fill="hold" grpId="0" nodeType="afterEffect">
                                  <p:stCondLst>
                                    <p:cond delay="0"/>
                                  </p:stCondLst>
                                  <p:childTnLst>
                                    <p:set>
                                      <p:cBhvr>
                                        <p:cTn id="22" dur="1" fill="hold">
                                          <p:stCondLst>
                                            <p:cond delay="0"/>
                                          </p:stCondLst>
                                        </p:cTn>
                                        <p:tgtEl>
                                          <p:spTgt spid="76"/>
                                        </p:tgtEl>
                                        <p:attrNameLst>
                                          <p:attrName>style.visibility</p:attrName>
                                        </p:attrNameLst>
                                      </p:cBhvr>
                                      <p:to>
                                        <p:strVal val="visible"/>
                                      </p:to>
                                    </p:set>
                                    <p:animEffect transition="in" filter="barn(inVertical)">
                                      <p:cBhvr>
                                        <p:cTn id="23"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6" grpId="0"/>
    </p:bldLst>
  </p:timing>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11"/>
          <p:cNvSpPr/>
          <p:nvPr/>
        </p:nvSpPr>
        <p:spPr>
          <a:xfrm>
            <a:off x="0" y="5131229"/>
            <a:ext cx="12188970" cy="171041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 name="Picture 3"/>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brightnessContrast bright="-40000" contrast="40000"/>
                    </a14:imgEffect>
                  </a14:imgLayer>
                </a14:imgProps>
              </a:ext>
              <a:ext uri="{28A0092B-C50C-407E-A947-70E740481C1C}">
                <a14:useLocalDpi xmlns:a14="http://schemas.microsoft.com/office/drawing/2010/main" val="0"/>
              </a:ext>
            </a:extLst>
          </a:blip>
          <a:srcRect l="2767" r="7205" b="57679"/>
          <a:stretch/>
        </p:blipFill>
        <p:spPr bwMode="auto">
          <a:xfrm rot="16200000" flipH="1">
            <a:off x="9352892" y="5865713"/>
            <a:ext cx="1688589" cy="241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6" name="组合 35"/>
          <p:cNvGrpSpPr/>
          <p:nvPr/>
        </p:nvGrpSpPr>
        <p:grpSpPr>
          <a:xfrm flipH="1">
            <a:off x="9778225" y="5412991"/>
            <a:ext cx="780809" cy="886620"/>
            <a:chOff x="1187624" y="2766725"/>
            <a:chExt cx="585752" cy="666205"/>
          </a:xfrm>
        </p:grpSpPr>
        <p:sp>
          <p:nvSpPr>
            <p:cNvPr id="8" name="矩形 37"/>
            <p:cNvSpPr/>
            <p:nvPr/>
          </p:nvSpPr>
          <p:spPr>
            <a:xfrm rot="2700000">
              <a:off x="1187623" y="2958671"/>
              <a:ext cx="585752" cy="201859"/>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36"/>
            <p:cNvSpPr/>
            <p:nvPr/>
          </p:nvSpPr>
          <p:spPr>
            <a:xfrm rot="8100000">
              <a:off x="1187624" y="3231071"/>
              <a:ext cx="585752" cy="201859"/>
            </a:xfrm>
            <a:prstGeom prst="rect">
              <a:avLst/>
            </a:prstGeom>
            <a:solidFill>
              <a:schemeClr val="accent4">
                <a:lumMod val="60000"/>
                <a:lumOff val="40000"/>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 name="矩形 24"/>
          <p:cNvSpPr/>
          <p:nvPr/>
        </p:nvSpPr>
        <p:spPr>
          <a:xfrm>
            <a:off x="10320933" y="5131229"/>
            <a:ext cx="1871067" cy="1726771"/>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Box 9"/>
          <p:cNvSpPr txBox="1"/>
          <p:nvPr/>
        </p:nvSpPr>
        <p:spPr>
          <a:xfrm>
            <a:off x="10935672" y="5563727"/>
            <a:ext cx="652743" cy="861774"/>
          </a:xfrm>
          <a:prstGeom prst="rect">
            <a:avLst/>
          </a:prstGeom>
          <a:noFill/>
        </p:spPr>
        <p:txBody>
          <a:bodyPr wrap="none" rtlCol="0">
            <a:spAutoFit/>
          </a:bodyPr>
          <a:lstStyle/>
          <a:p>
            <a:r>
              <a:rPr lang="en-US" altLang="zh-CN" sz="3600" b="1" dirty="0">
                <a:solidFill>
                  <a:schemeClr val="accent4">
                    <a:lumMod val="60000"/>
                    <a:lumOff val="40000"/>
                  </a:schemeClr>
                </a:solidFill>
                <a:ea typeface="Arial Unicode MS" pitchFamily="34" charset="-122"/>
                <a:cs typeface="Arial Unicode MS" pitchFamily="34" charset="-122"/>
              </a:rPr>
              <a:t>04</a:t>
            </a:r>
          </a:p>
          <a:p>
            <a:r>
              <a:rPr lang="en-US" altLang="zh-CN" sz="1400" b="1" dirty="0">
                <a:solidFill>
                  <a:schemeClr val="accent4">
                    <a:lumMod val="60000"/>
                    <a:lumOff val="40000"/>
                  </a:schemeClr>
                </a:solidFill>
                <a:ea typeface="Arial Unicode MS" pitchFamily="34" charset="-122"/>
                <a:cs typeface="Arial Unicode MS" pitchFamily="34" charset="-122"/>
              </a:rPr>
              <a:t> STEP</a:t>
            </a:r>
            <a:endParaRPr lang="zh-CN" altLang="en-US" sz="900" b="1" dirty="0">
              <a:solidFill>
                <a:schemeClr val="accent4">
                  <a:lumMod val="60000"/>
                  <a:lumOff val="40000"/>
                </a:schemeClr>
              </a:solidFill>
              <a:ea typeface="Arial Unicode MS" pitchFamily="34" charset="-122"/>
              <a:cs typeface="Arial Unicode MS" pitchFamily="34" charset="-122"/>
            </a:endParaRPr>
          </a:p>
        </p:txBody>
      </p:sp>
      <p:sp>
        <p:nvSpPr>
          <p:cNvPr id="11" name="矩形 10"/>
          <p:cNvSpPr/>
          <p:nvPr/>
        </p:nvSpPr>
        <p:spPr>
          <a:xfrm>
            <a:off x="0" y="3420819"/>
            <a:ext cx="12188970" cy="1710410"/>
          </a:xfrm>
          <a:prstGeom prst="rect">
            <a:avLst/>
          </a:prstGeom>
          <a:solidFill>
            <a:schemeClr val="accent3"/>
          </a:solidFill>
          <a:ln>
            <a:noFill/>
          </a:ln>
          <a:effectLst>
            <a:outerShdw blurRad="228600" dist="1524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34"/>
          <p:cNvGrpSpPr/>
          <p:nvPr/>
        </p:nvGrpSpPr>
        <p:grpSpPr>
          <a:xfrm>
            <a:off x="1583105" y="3682099"/>
            <a:ext cx="780809" cy="886620"/>
            <a:chOff x="1187624" y="2766725"/>
            <a:chExt cx="585752" cy="666205"/>
          </a:xfrm>
        </p:grpSpPr>
        <p:sp>
          <p:nvSpPr>
            <p:cNvPr id="14" name="矩形 32"/>
            <p:cNvSpPr/>
            <p:nvPr/>
          </p:nvSpPr>
          <p:spPr>
            <a:xfrm rot="2700000">
              <a:off x="1187623" y="2958671"/>
              <a:ext cx="585752" cy="201859"/>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33"/>
            <p:cNvSpPr/>
            <p:nvPr/>
          </p:nvSpPr>
          <p:spPr>
            <a:xfrm rot="8100000">
              <a:off x="1187624" y="3231071"/>
              <a:ext cx="585752" cy="201859"/>
            </a:xfrm>
            <a:prstGeom prst="rect">
              <a:avLst/>
            </a:prstGeom>
            <a:solidFill>
              <a:schemeClr val="accent3">
                <a:lumMod val="50000"/>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 name="矩形 23"/>
          <p:cNvSpPr/>
          <p:nvPr/>
        </p:nvSpPr>
        <p:spPr>
          <a:xfrm>
            <a:off x="8" y="3422616"/>
            <a:ext cx="1871067" cy="171041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TextBox 15"/>
          <p:cNvSpPr txBox="1"/>
          <p:nvPr/>
        </p:nvSpPr>
        <p:spPr>
          <a:xfrm>
            <a:off x="531577" y="3849949"/>
            <a:ext cx="652743" cy="861774"/>
          </a:xfrm>
          <a:prstGeom prst="rect">
            <a:avLst/>
          </a:prstGeom>
          <a:noFill/>
        </p:spPr>
        <p:txBody>
          <a:bodyPr wrap="none" rtlCol="0">
            <a:spAutoFit/>
          </a:bodyPr>
          <a:lstStyle/>
          <a:p>
            <a:r>
              <a:rPr lang="en-US" altLang="zh-CN" sz="3600" b="1" dirty="0">
                <a:solidFill>
                  <a:schemeClr val="accent3">
                    <a:lumMod val="60000"/>
                    <a:lumOff val="40000"/>
                  </a:schemeClr>
                </a:solidFill>
                <a:ea typeface="Arial Unicode MS" pitchFamily="34" charset="-122"/>
                <a:cs typeface="Arial Unicode MS" pitchFamily="34" charset="-122"/>
              </a:rPr>
              <a:t>03</a:t>
            </a:r>
          </a:p>
          <a:p>
            <a:r>
              <a:rPr lang="en-US" altLang="zh-CN" sz="1400" b="1" dirty="0">
                <a:solidFill>
                  <a:schemeClr val="accent3">
                    <a:lumMod val="60000"/>
                    <a:lumOff val="40000"/>
                  </a:schemeClr>
                </a:solidFill>
                <a:ea typeface="Arial Unicode MS" pitchFamily="34" charset="-122"/>
                <a:cs typeface="Arial Unicode MS" pitchFamily="34" charset="-122"/>
              </a:rPr>
              <a:t> STEP</a:t>
            </a:r>
            <a:endParaRPr lang="zh-CN" altLang="en-US" sz="900" b="1" dirty="0">
              <a:solidFill>
                <a:schemeClr val="accent3">
                  <a:lumMod val="60000"/>
                  <a:lumOff val="40000"/>
                </a:schemeClr>
              </a:solidFill>
              <a:ea typeface="Arial Unicode MS" pitchFamily="34" charset="-122"/>
              <a:cs typeface="Arial Unicode MS" pitchFamily="34" charset="-122"/>
            </a:endParaRPr>
          </a:p>
        </p:txBody>
      </p:sp>
      <p:pic>
        <p:nvPicPr>
          <p:cNvPr id="17" name="Picture 3"/>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brightnessContrast bright="-40000" contrast="40000"/>
                    </a14:imgEffect>
                  </a14:imgLayer>
                </a14:imgProps>
              </a:ext>
              <a:ext uri="{28A0092B-C50C-407E-A947-70E740481C1C}">
                <a14:useLocalDpi xmlns:a14="http://schemas.microsoft.com/office/drawing/2010/main" val="0"/>
              </a:ext>
            </a:extLst>
          </a:blip>
          <a:srcRect l="2767" r="7205" b="57679"/>
          <a:stretch/>
        </p:blipFill>
        <p:spPr bwMode="auto">
          <a:xfrm rot="5400000" flipH="1">
            <a:off x="1147497" y="4240024"/>
            <a:ext cx="1688589" cy="241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8" name="矩形 9"/>
          <p:cNvSpPr/>
          <p:nvPr/>
        </p:nvSpPr>
        <p:spPr>
          <a:xfrm>
            <a:off x="0" y="1710410"/>
            <a:ext cx="12188970" cy="1710410"/>
          </a:xfrm>
          <a:prstGeom prst="rect">
            <a:avLst/>
          </a:prstGeom>
          <a:solidFill>
            <a:schemeClr val="accent2"/>
          </a:solidFill>
          <a:ln>
            <a:noFill/>
          </a:ln>
          <a:effectLst>
            <a:outerShdw blurRad="228600" dist="1524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组合 28"/>
          <p:cNvGrpSpPr/>
          <p:nvPr/>
        </p:nvGrpSpPr>
        <p:grpSpPr>
          <a:xfrm flipH="1">
            <a:off x="9825056" y="1990872"/>
            <a:ext cx="780809" cy="886621"/>
            <a:chOff x="2608294" y="176834"/>
            <a:chExt cx="792088" cy="900882"/>
          </a:xfrm>
        </p:grpSpPr>
        <p:sp>
          <p:nvSpPr>
            <p:cNvPr id="20" name="矩形 29"/>
            <p:cNvSpPr/>
            <p:nvPr/>
          </p:nvSpPr>
          <p:spPr>
            <a:xfrm rot="2700000">
              <a:off x="2608293" y="436395"/>
              <a:ext cx="792088" cy="272966"/>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30"/>
            <p:cNvSpPr/>
            <p:nvPr/>
          </p:nvSpPr>
          <p:spPr>
            <a:xfrm rot="8100000">
              <a:off x="2608294" y="804750"/>
              <a:ext cx="792088" cy="272966"/>
            </a:xfrm>
            <a:prstGeom prst="rect">
              <a:avLst/>
            </a:prstGeom>
            <a:solidFill>
              <a:schemeClr val="accent2">
                <a:lumMod val="7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2" name="矩形 22"/>
          <p:cNvSpPr/>
          <p:nvPr/>
        </p:nvSpPr>
        <p:spPr>
          <a:xfrm>
            <a:off x="10317913" y="1712206"/>
            <a:ext cx="1871067" cy="171041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TextBox 22"/>
          <p:cNvSpPr txBox="1"/>
          <p:nvPr/>
        </p:nvSpPr>
        <p:spPr>
          <a:xfrm>
            <a:off x="10893970" y="2073173"/>
            <a:ext cx="652743" cy="861774"/>
          </a:xfrm>
          <a:prstGeom prst="rect">
            <a:avLst/>
          </a:prstGeom>
          <a:noFill/>
        </p:spPr>
        <p:txBody>
          <a:bodyPr wrap="none" rtlCol="0">
            <a:spAutoFit/>
          </a:bodyPr>
          <a:lstStyle/>
          <a:p>
            <a:r>
              <a:rPr lang="en-US" altLang="zh-CN" sz="3600" b="1" dirty="0">
                <a:solidFill>
                  <a:schemeClr val="accent2">
                    <a:lumMod val="60000"/>
                    <a:lumOff val="40000"/>
                  </a:schemeClr>
                </a:solidFill>
                <a:ea typeface="Arial Unicode MS" pitchFamily="34" charset="-122"/>
                <a:cs typeface="Arial Unicode MS" pitchFamily="34" charset="-122"/>
              </a:rPr>
              <a:t>02</a:t>
            </a:r>
          </a:p>
          <a:p>
            <a:r>
              <a:rPr lang="en-US" altLang="zh-CN" sz="1400" b="1" dirty="0">
                <a:solidFill>
                  <a:schemeClr val="accent2">
                    <a:lumMod val="60000"/>
                    <a:lumOff val="40000"/>
                  </a:schemeClr>
                </a:solidFill>
                <a:ea typeface="Arial Unicode MS" pitchFamily="34" charset="-122"/>
                <a:cs typeface="Arial Unicode MS" pitchFamily="34" charset="-122"/>
              </a:rPr>
              <a:t> STEP</a:t>
            </a:r>
            <a:endParaRPr lang="zh-CN" altLang="en-US" sz="900" b="1" dirty="0">
              <a:solidFill>
                <a:schemeClr val="accent2">
                  <a:lumMod val="60000"/>
                  <a:lumOff val="40000"/>
                </a:schemeClr>
              </a:solidFill>
              <a:ea typeface="Arial Unicode MS" pitchFamily="34" charset="-122"/>
              <a:cs typeface="Arial Unicode MS" pitchFamily="34" charset="-122"/>
            </a:endParaRPr>
          </a:p>
        </p:txBody>
      </p:sp>
      <p:pic>
        <p:nvPicPr>
          <p:cNvPr id="24" name="Picture 3"/>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brightnessContrast bright="-40000" contrast="40000"/>
                    </a14:imgEffect>
                  </a14:imgLayer>
                </a14:imgProps>
              </a:ext>
              <a:ext uri="{28A0092B-C50C-407E-A947-70E740481C1C}">
                <a14:useLocalDpi xmlns:a14="http://schemas.microsoft.com/office/drawing/2010/main" val="0"/>
              </a:ext>
            </a:extLst>
          </a:blip>
          <a:srcRect l="2767" r="7205" b="57679"/>
          <a:stretch/>
        </p:blipFill>
        <p:spPr bwMode="auto">
          <a:xfrm rot="16200000" flipH="1">
            <a:off x="9352892" y="2435892"/>
            <a:ext cx="1688589" cy="241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5" name="矩形 7"/>
          <p:cNvSpPr/>
          <p:nvPr/>
        </p:nvSpPr>
        <p:spPr>
          <a:xfrm>
            <a:off x="0" y="0"/>
            <a:ext cx="12188970" cy="1710410"/>
          </a:xfrm>
          <a:prstGeom prst="rect">
            <a:avLst/>
          </a:prstGeom>
          <a:solidFill>
            <a:schemeClr val="accent5"/>
          </a:solidFill>
          <a:ln>
            <a:noFill/>
          </a:ln>
          <a:effectLst>
            <a:outerShdw blurRad="228600" dist="1524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 name="组合 27"/>
          <p:cNvGrpSpPr/>
          <p:nvPr/>
        </p:nvGrpSpPr>
        <p:grpSpPr>
          <a:xfrm>
            <a:off x="1583105" y="274749"/>
            <a:ext cx="780809" cy="886621"/>
            <a:chOff x="2608294" y="176834"/>
            <a:chExt cx="792088" cy="900882"/>
          </a:xfrm>
        </p:grpSpPr>
        <p:sp>
          <p:nvSpPr>
            <p:cNvPr id="27" name="矩形 25"/>
            <p:cNvSpPr/>
            <p:nvPr/>
          </p:nvSpPr>
          <p:spPr>
            <a:xfrm rot="2700000">
              <a:off x="2608293" y="436395"/>
              <a:ext cx="792088" cy="272966"/>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6"/>
            <p:cNvSpPr/>
            <p:nvPr/>
          </p:nvSpPr>
          <p:spPr>
            <a:xfrm rot="8100000">
              <a:off x="2608294" y="804750"/>
              <a:ext cx="792088" cy="272966"/>
            </a:xfrm>
            <a:prstGeom prst="rect">
              <a:avLst/>
            </a:prstGeom>
            <a:solidFill>
              <a:schemeClr val="accent5">
                <a:lumMod val="7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9" name="矩形 21"/>
          <p:cNvSpPr/>
          <p:nvPr/>
        </p:nvSpPr>
        <p:spPr>
          <a:xfrm>
            <a:off x="7" y="0"/>
            <a:ext cx="1871067" cy="1710410"/>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TextBox 29"/>
          <p:cNvSpPr txBox="1"/>
          <p:nvPr/>
        </p:nvSpPr>
        <p:spPr>
          <a:xfrm>
            <a:off x="453217" y="349999"/>
            <a:ext cx="652743" cy="861774"/>
          </a:xfrm>
          <a:prstGeom prst="rect">
            <a:avLst/>
          </a:prstGeom>
          <a:noFill/>
        </p:spPr>
        <p:txBody>
          <a:bodyPr wrap="none" rtlCol="0">
            <a:spAutoFit/>
          </a:bodyPr>
          <a:lstStyle/>
          <a:p>
            <a:r>
              <a:rPr lang="en-US" altLang="zh-CN" sz="3600" b="1" dirty="0">
                <a:solidFill>
                  <a:schemeClr val="accent5">
                    <a:lumMod val="60000"/>
                    <a:lumOff val="40000"/>
                  </a:schemeClr>
                </a:solidFill>
                <a:ea typeface="Arial Unicode MS" pitchFamily="34" charset="-122"/>
                <a:cs typeface="Arial Unicode MS" pitchFamily="34" charset="-122"/>
              </a:rPr>
              <a:t>01</a:t>
            </a:r>
          </a:p>
          <a:p>
            <a:r>
              <a:rPr lang="en-US" altLang="zh-CN" sz="1400" b="1" dirty="0">
                <a:solidFill>
                  <a:schemeClr val="accent5">
                    <a:lumMod val="60000"/>
                    <a:lumOff val="40000"/>
                  </a:schemeClr>
                </a:solidFill>
                <a:ea typeface="Arial Unicode MS" pitchFamily="34" charset="-122"/>
                <a:cs typeface="Arial Unicode MS" pitchFamily="34" charset="-122"/>
              </a:rPr>
              <a:t> STEP</a:t>
            </a:r>
            <a:endParaRPr lang="zh-CN" altLang="en-US" sz="900" b="1" dirty="0">
              <a:solidFill>
                <a:schemeClr val="accent5">
                  <a:lumMod val="60000"/>
                  <a:lumOff val="40000"/>
                </a:schemeClr>
              </a:solidFill>
              <a:ea typeface="Arial Unicode MS" pitchFamily="34" charset="-122"/>
              <a:cs typeface="Arial Unicode MS" pitchFamily="34" charset="-122"/>
            </a:endParaRPr>
          </a:p>
        </p:txBody>
      </p:sp>
      <p:pic>
        <p:nvPicPr>
          <p:cNvPr id="31" name="Picture 3"/>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brightnessContrast bright="-40000" contrast="40000"/>
                    </a14:imgEffect>
                  </a14:imgLayer>
                </a14:imgProps>
              </a:ext>
              <a:ext uri="{28A0092B-C50C-407E-A947-70E740481C1C}">
                <a14:useLocalDpi xmlns:a14="http://schemas.microsoft.com/office/drawing/2010/main" val="0"/>
              </a:ext>
            </a:extLst>
          </a:blip>
          <a:srcRect l="2767" r="7205" b="57679"/>
          <a:stretch/>
        </p:blipFill>
        <p:spPr bwMode="auto">
          <a:xfrm rot="5400000" flipH="1">
            <a:off x="1129213" y="797384"/>
            <a:ext cx="1688589" cy="241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2" name="Picture 4" descr="C:\Users\Jonahs\Dropbox\Projects SCOTT\MEET Windows Azure\source\Background\tile-icon-cache.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794593" y="363679"/>
            <a:ext cx="851498" cy="849903"/>
          </a:xfrm>
          <a:prstGeom prst="rect">
            <a:avLst/>
          </a:prstGeom>
          <a:noFill/>
          <a:effectLst>
            <a:reflection blurRad="6350" stA="52000" endA="300" endPos="35000" dir="5400000" sy="-100000" algn="bl" rotWithShape="0"/>
          </a:effectLst>
          <a:extLst>
            <a:ext uri="{909E8E84-426E-40DD-AFC4-6F175D3DCCD1}">
              <a14:hiddenFill xmlns:a14="http://schemas.microsoft.com/office/drawing/2010/main">
                <a:solidFill>
                  <a:srgbClr val="FFFFFF"/>
                </a:solidFill>
              </a14:hiddenFill>
            </a:ext>
          </a:extLst>
        </p:spPr>
      </p:pic>
      <p:sp>
        <p:nvSpPr>
          <p:cNvPr id="33" name="Freeform 80"/>
          <p:cNvSpPr>
            <a:spLocks noEditPoints="1"/>
          </p:cNvSpPr>
          <p:nvPr/>
        </p:nvSpPr>
        <p:spPr bwMode="black">
          <a:xfrm>
            <a:off x="453217" y="1959425"/>
            <a:ext cx="907985" cy="1099512"/>
          </a:xfrm>
          <a:custGeom>
            <a:avLst/>
            <a:gdLst>
              <a:gd name="T0" fmla="*/ 952 w 1833"/>
              <a:gd name="T1" fmla="*/ 1301 h 2225"/>
              <a:gd name="T2" fmla="*/ 882 w 1833"/>
              <a:gd name="T3" fmla="*/ 1413 h 2225"/>
              <a:gd name="T4" fmla="*/ 677 w 1833"/>
              <a:gd name="T5" fmla="*/ 2162 h 2225"/>
              <a:gd name="T6" fmla="*/ 1156 w 1833"/>
              <a:gd name="T7" fmla="*/ 2162 h 2225"/>
              <a:gd name="T8" fmla="*/ 1071 w 1833"/>
              <a:gd name="T9" fmla="*/ 2089 h 2225"/>
              <a:gd name="T10" fmla="*/ 785 w 1833"/>
              <a:gd name="T11" fmla="*/ 2039 h 2225"/>
              <a:gd name="T12" fmla="*/ 1071 w 1833"/>
              <a:gd name="T13" fmla="*/ 2089 h 2225"/>
              <a:gd name="T14" fmla="*/ 760 w 1833"/>
              <a:gd name="T15" fmla="*/ 1949 h 2225"/>
              <a:gd name="T16" fmla="*/ 1096 w 1833"/>
              <a:gd name="T17" fmla="*/ 1949 h 2225"/>
              <a:gd name="T18" fmla="*/ 1026 w 1833"/>
              <a:gd name="T19" fmla="*/ 1801 h 2225"/>
              <a:gd name="T20" fmla="*/ 1061 w 1833"/>
              <a:gd name="T21" fmla="*/ 1836 h 2225"/>
              <a:gd name="T22" fmla="*/ 260 w 1833"/>
              <a:gd name="T23" fmla="*/ 1329 h 2225"/>
              <a:gd name="T24" fmla="*/ 748 w 1833"/>
              <a:gd name="T25" fmla="*/ 1136 h 2225"/>
              <a:gd name="T26" fmla="*/ 190 w 1833"/>
              <a:gd name="T27" fmla="*/ 1329 h 2225"/>
              <a:gd name="T28" fmla="*/ 0 w 1833"/>
              <a:gd name="T29" fmla="*/ 1476 h 2225"/>
              <a:gd name="T30" fmla="*/ 416 w 1833"/>
              <a:gd name="T31" fmla="*/ 2225 h 2225"/>
              <a:gd name="T32" fmla="*/ 416 w 1833"/>
              <a:gd name="T33" fmla="*/ 1413 h 2225"/>
              <a:gd name="T34" fmla="*/ 83 w 1833"/>
              <a:gd name="T35" fmla="*/ 2064 h 2225"/>
              <a:gd name="T36" fmla="*/ 419 w 1833"/>
              <a:gd name="T37" fmla="*/ 2064 h 2225"/>
              <a:gd name="T38" fmla="*/ 108 w 1833"/>
              <a:gd name="T39" fmla="*/ 1974 h 2225"/>
              <a:gd name="T40" fmla="*/ 394 w 1833"/>
              <a:gd name="T41" fmla="*/ 1924 h 2225"/>
              <a:gd name="T42" fmla="*/ 384 w 1833"/>
              <a:gd name="T43" fmla="*/ 1836 h 2225"/>
              <a:gd name="T44" fmla="*/ 419 w 1833"/>
              <a:gd name="T45" fmla="*/ 1801 h 2225"/>
              <a:gd name="T46" fmla="*/ 1643 w 1833"/>
              <a:gd name="T47" fmla="*/ 1413 h 2225"/>
              <a:gd name="T48" fmla="*/ 1082 w 1833"/>
              <a:gd name="T49" fmla="*/ 1101 h 2225"/>
              <a:gd name="T50" fmla="*/ 1415 w 1833"/>
              <a:gd name="T51" fmla="*/ 1171 h 2225"/>
              <a:gd name="T52" fmla="*/ 1417 w 1833"/>
              <a:gd name="T53" fmla="*/ 1413 h 2225"/>
              <a:gd name="T54" fmla="*/ 1417 w 1833"/>
              <a:gd name="T55" fmla="*/ 2225 h 2225"/>
              <a:gd name="T56" fmla="*/ 1833 w 1833"/>
              <a:gd name="T57" fmla="*/ 1476 h 2225"/>
              <a:gd name="T58" fmla="*/ 1462 w 1833"/>
              <a:gd name="T59" fmla="*/ 2089 h 2225"/>
              <a:gd name="T60" fmla="*/ 1748 w 1833"/>
              <a:gd name="T61" fmla="*/ 2039 h 2225"/>
              <a:gd name="T62" fmla="*/ 1748 w 1833"/>
              <a:gd name="T63" fmla="*/ 1974 h 2225"/>
              <a:gd name="T64" fmla="*/ 1462 w 1833"/>
              <a:gd name="T65" fmla="*/ 1924 h 2225"/>
              <a:gd name="T66" fmla="*/ 1748 w 1833"/>
              <a:gd name="T67" fmla="*/ 1974 h 2225"/>
              <a:gd name="T68" fmla="*/ 1738 w 1833"/>
              <a:gd name="T69" fmla="*/ 1766 h 2225"/>
              <a:gd name="T70" fmla="*/ 650 w 1833"/>
              <a:gd name="T71" fmla="*/ 592 h 2225"/>
              <a:gd name="T72" fmla="*/ 1296 w 1833"/>
              <a:gd name="T73" fmla="*/ 113 h 2225"/>
              <a:gd name="T74" fmla="*/ 537 w 1833"/>
              <a:gd name="T75" fmla="*/ 113 h 2225"/>
              <a:gd name="T76" fmla="*/ 603 w 1833"/>
              <a:gd name="T77" fmla="*/ 113 h 2225"/>
              <a:gd name="T78" fmla="*/ 1231 w 1833"/>
              <a:gd name="T79" fmla="*/ 113 h 2225"/>
              <a:gd name="T80" fmla="*/ 650 w 1833"/>
              <a:gd name="T81" fmla="*/ 526 h 2225"/>
              <a:gd name="T82" fmla="*/ 405 w 1833"/>
              <a:gd name="T83" fmla="*/ 902 h 2225"/>
              <a:gd name="T84" fmla="*/ 803 w 1833"/>
              <a:gd name="T85" fmla="*/ 1101 h 2225"/>
              <a:gd name="T86" fmla="*/ 882 w 1833"/>
              <a:gd name="T87" fmla="*/ 1250 h 2225"/>
              <a:gd name="T88" fmla="*/ 1031 w 1833"/>
              <a:gd name="T89" fmla="*/ 1171 h 2225"/>
              <a:gd name="T90" fmla="*/ 952 w 1833"/>
              <a:gd name="T91" fmla="*/ 1021 h 2225"/>
              <a:gd name="T92" fmla="*/ 1457 w 1833"/>
              <a:gd name="T93" fmla="*/ 874 h 2225"/>
              <a:gd name="T94" fmla="*/ 1303 w 1833"/>
              <a:gd name="T95" fmla="*/ 652 h 2225"/>
              <a:gd name="T96" fmla="*/ 530 w 1833"/>
              <a:gd name="T97" fmla="*/ 652 h 2225"/>
              <a:gd name="T98" fmla="*/ 377 w 1833"/>
              <a:gd name="T99" fmla="*/ 874 h 2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33" h="2225">
                <a:moveTo>
                  <a:pt x="1093" y="1413"/>
                </a:moveTo>
                <a:cubicBezTo>
                  <a:pt x="952" y="1413"/>
                  <a:pt x="952" y="1413"/>
                  <a:pt x="952" y="1413"/>
                </a:cubicBezTo>
                <a:cubicBezTo>
                  <a:pt x="952" y="1301"/>
                  <a:pt x="952" y="1301"/>
                  <a:pt x="952" y="1301"/>
                </a:cubicBezTo>
                <a:cubicBezTo>
                  <a:pt x="940" y="1304"/>
                  <a:pt x="929" y="1305"/>
                  <a:pt x="917" y="1305"/>
                </a:cubicBezTo>
                <a:cubicBezTo>
                  <a:pt x="905" y="1305"/>
                  <a:pt x="893" y="1304"/>
                  <a:pt x="882" y="1301"/>
                </a:cubicBezTo>
                <a:cubicBezTo>
                  <a:pt x="882" y="1413"/>
                  <a:pt x="882" y="1413"/>
                  <a:pt x="882" y="1413"/>
                </a:cubicBezTo>
                <a:cubicBezTo>
                  <a:pt x="740" y="1413"/>
                  <a:pt x="740" y="1413"/>
                  <a:pt x="740" y="1413"/>
                </a:cubicBezTo>
                <a:cubicBezTo>
                  <a:pt x="705" y="1413"/>
                  <a:pt x="677" y="1441"/>
                  <a:pt x="677" y="1476"/>
                </a:cubicBezTo>
                <a:cubicBezTo>
                  <a:pt x="677" y="2162"/>
                  <a:pt x="677" y="2162"/>
                  <a:pt x="677" y="2162"/>
                </a:cubicBezTo>
                <a:cubicBezTo>
                  <a:pt x="677" y="2197"/>
                  <a:pt x="705" y="2225"/>
                  <a:pt x="740" y="2225"/>
                </a:cubicBezTo>
                <a:cubicBezTo>
                  <a:pt x="1093" y="2225"/>
                  <a:pt x="1093" y="2225"/>
                  <a:pt x="1093" y="2225"/>
                </a:cubicBezTo>
                <a:cubicBezTo>
                  <a:pt x="1128" y="2225"/>
                  <a:pt x="1156" y="2197"/>
                  <a:pt x="1156" y="2162"/>
                </a:cubicBezTo>
                <a:cubicBezTo>
                  <a:pt x="1156" y="1476"/>
                  <a:pt x="1156" y="1476"/>
                  <a:pt x="1156" y="1476"/>
                </a:cubicBezTo>
                <a:cubicBezTo>
                  <a:pt x="1156" y="1441"/>
                  <a:pt x="1128" y="1413"/>
                  <a:pt x="1093" y="1413"/>
                </a:cubicBezTo>
                <a:close/>
                <a:moveTo>
                  <a:pt x="1071" y="2089"/>
                </a:moveTo>
                <a:cubicBezTo>
                  <a:pt x="785" y="2089"/>
                  <a:pt x="785" y="2089"/>
                  <a:pt x="785" y="2089"/>
                </a:cubicBezTo>
                <a:cubicBezTo>
                  <a:pt x="771" y="2089"/>
                  <a:pt x="760" y="2078"/>
                  <a:pt x="760" y="2064"/>
                </a:cubicBezTo>
                <a:cubicBezTo>
                  <a:pt x="760" y="2050"/>
                  <a:pt x="771" y="2039"/>
                  <a:pt x="785" y="2039"/>
                </a:cubicBezTo>
                <a:cubicBezTo>
                  <a:pt x="1071" y="2039"/>
                  <a:pt x="1071" y="2039"/>
                  <a:pt x="1071" y="2039"/>
                </a:cubicBezTo>
                <a:cubicBezTo>
                  <a:pt x="1085" y="2039"/>
                  <a:pt x="1096" y="2050"/>
                  <a:pt x="1096" y="2064"/>
                </a:cubicBezTo>
                <a:cubicBezTo>
                  <a:pt x="1096" y="2078"/>
                  <a:pt x="1085" y="2089"/>
                  <a:pt x="1071" y="2089"/>
                </a:cubicBezTo>
                <a:close/>
                <a:moveTo>
                  <a:pt x="1071" y="1974"/>
                </a:moveTo>
                <a:cubicBezTo>
                  <a:pt x="785" y="1974"/>
                  <a:pt x="785" y="1974"/>
                  <a:pt x="785" y="1974"/>
                </a:cubicBezTo>
                <a:cubicBezTo>
                  <a:pt x="771" y="1974"/>
                  <a:pt x="760" y="1963"/>
                  <a:pt x="760" y="1949"/>
                </a:cubicBezTo>
                <a:cubicBezTo>
                  <a:pt x="760" y="1935"/>
                  <a:pt x="771" y="1924"/>
                  <a:pt x="785" y="1924"/>
                </a:cubicBezTo>
                <a:cubicBezTo>
                  <a:pt x="1071" y="1924"/>
                  <a:pt x="1071" y="1924"/>
                  <a:pt x="1071" y="1924"/>
                </a:cubicBezTo>
                <a:cubicBezTo>
                  <a:pt x="1085" y="1924"/>
                  <a:pt x="1096" y="1935"/>
                  <a:pt x="1096" y="1949"/>
                </a:cubicBezTo>
                <a:cubicBezTo>
                  <a:pt x="1096" y="1963"/>
                  <a:pt x="1085" y="1974"/>
                  <a:pt x="1071" y="1974"/>
                </a:cubicBezTo>
                <a:close/>
                <a:moveTo>
                  <a:pt x="1061" y="1836"/>
                </a:moveTo>
                <a:cubicBezTo>
                  <a:pt x="1042" y="1836"/>
                  <a:pt x="1026" y="1820"/>
                  <a:pt x="1026" y="1801"/>
                </a:cubicBezTo>
                <a:cubicBezTo>
                  <a:pt x="1026" y="1782"/>
                  <a:pt x="1042" y="1766"/>
                  <a:pt x="1061" y="1766"/>
                </a:cubicBezTo>
                <a:cubicBezTo>
                  <a:pt x="1081" y="1766"/>
                  <a:pt x="1096" y="1782"/>
                  <a:pt x="1096" y="1801"/>
                </a:cubicBezTo>
                <a:cubicBezTo>
                  <a:pt x="1096" y="1820"/>
                  <a:pt x="1081" y="1836"/>
                  <a:pt x="1061" y="1836"/>
                </a:cubicBezTo>
                <a:close/>
                <a:moveTo>
                  <a:pt x="416" y="1413"/>
                </a:moveTo>
                <a:cubicBezTo>
                  <a:pt x="260" y="1413"/>
                  <a:pt x="260" y="1413"/>
                  <a:pt x="260" y="1413"/>
                </a:cubicBezTo>
                <a:cubicBezTo>
                  <a:pt x="260" y="1329"/>
                  <a:pt x="260" y="1329"/>
                  <a:pt x="260" y="1329"/>
                </a:cubicBezTo>
                <a:cubicBezTo>
                  <a:pt x="260" y="1242"/>
                  <a:pt x="331" y="1171"/>
                  <a:pt x="418" y="1171"/>
                </a:cubicBezTo>
                <a:cubicBezTo>
                  <a:pt x="751" y="1171"/>
                  <a:pt x="751" y="1171"/>
                  <a:pt x="751" y="1171"/>
                </a:cubicBezTo>
                <a:cubicBezTo>
                  <a:pt x="749" y="1159"/>
                  <a:pt x="748" y="1148"/>
                  <a:pt x="748" y="1136"/>
                </a:cubicBezTo>
                <a:cubicBezTo>
                  <a:pt x="748" y="1124"/>
                  <a:pt x="749" y="1112"/>
                  <a:pt x="751" y="1101"/>
                </a:cubicBezTo>
                <a:cubicBezTo>
                  <a:pt x="418" y="1101"/>
                  <a:pt x="418" y="1101"/>
                  <a:pt x="418" y="1101"/>
                </a:cubicBezTo>
                <a:cubicBezTo>
                  <a:pt x="293" y="1101"/>
                  <a:pt x="190" y="1203"/>
                  <a:pt x="190" y="1329"/>
                </a:cubicBezTo>
                <a:cubicBezTo>
                  <a:pt x="190" y="1413"/>
                  <a:pt x="190" y="1413"/>
                  <a:pt x="190" y="1413"/>
                </a:cubicBezTo>
                <a:cubicBezTo>
                  <a:pt x="63" y="1413"/>
                  <a:pt x="63" y="1413"/>
                  <a:pt x="63" y="1413"/>
                </a:cubicBezTo>
                <a:cubicBezTo>
                  <a:pt x="28" y="1413"/>
                  <a:pt x="0" y="1441"/>
                  <a:pt x="0" y="1476"/>
                </a:cubicBezTo>
                <a:cubicBezTo>
                  <a:pt x="0" y="2162"/>
                  <a:pt x="0" y="2162"/>
                  <a:pt x="0" y="2162"/>
                </a:cubicBezTo>
                <a:cubicBezTo>
                  <a:pt x="0" y="2197"/>
                  <a:pt x="28" y="2225"/>
                  <a:pt x="63" y="2225"/>
                </a:cubicBezTo>
                <a:cubicBezTo>
                  <a:pt x="416" y="2225"/>
                  <a:pt x="416" y="2225"/>
                  <a:pt x="416" y="2225"/>
                </a:cubicBezTo>
                <a:cubicBezTo>
                  <a:pt x="451" y="2225"/>
                  <a:pt x="480" y="2197"/>
                  <a:pt x="480" y="2162"/>
                </a:cubicBezTo>
                <a:cubicBezTo>
                  <a:pt x="480" y="1476"/>
                  <a:pt x="480" y="1476"/>
                  <a:pt x="480" y="1476"/>
                </a:cubicBezTo>
                <a:cubicBezTo>
                  <a:pt x="480" y="1441"/>
                  <a:pt x="451" y="1413"/>
                  <a:pt x="416" y="1413"/>
                </a:cubicBezTo>
                <a:close/>
                <a:moveTo>
                  <a:pt x="394" y="2089"/>
                </a:moveTo>
                <a:cubicBezTo>
                  <a:pt x="108" y="2089"/>
                  <a:pt x="108" y="2089"/>
                  <a:pt x="108" y="2089"/>
                </a:cubicBezTo>
                <a:cubicBezTo>
                  <a:pt x="94" y="2089"/>
                  <a:pt x="83" y="2078"/>
                  <a:pt x="83" y="2064"/>
                </a:cubicBezTo>
                <a:cubicBezTo>
                  <a:pt x="83" y="2050"/>
                  <a:pt x="94" y="2039"/>
                  <a:pt x="108" y="2039"/>
                </a:cubicBezTo>
                <a:cubicBezTo>
                  <a:pt x="394" y="2039"/>
                  <a:pt x="394" y="2039"/>
                  <a:pt x="394" y="2039"/>
                </a:cubicBezTo>
                <a:cubicBezTo>
                  <a:pt x="408" y="2039"/>
                  <a:pt x="419" y="2050"/>
                  <a:pt x="419" y="2064"/>
                </a:cubicBezTo>
                <a:cubicBezTo>
                  <a:pt x="419" y="2078"/>
                  <a:pt x="408" y="2089"/>
                  <a:pt x="394" y="2089"/>
                </a:cubicBezTo>
                <a:close/>
                <a:moveTo>
                  <a:pt x="394" y="1974"/>
                </a:moveTo>
                <a:cubicBezTo>
                  <a:pt x="108" y="1974"/>
                  <a:pt x="108" y="1974"/>
                  <a:pt x="108" y="1974"/>
                </a:cubicBezTo>
                <a:cubicBezTo>
                  <a:pt x="94" y="1974"/>
                  <a:pt x="83" y="1963"/>
                  <a:pt x="83" y="1949"/>
                </a:cubicBezTo>
                <a:cubicBezTo>
                  <a:pt x="83" y="1935"/>
                  <a:pt x="94" y="1924"/>
                  <a:pt x="108" y="1924"/>
                </a:cubicBezTo>
                <a:cubicBezTo>
                  <a:pt x="394" y="1924"/>
                  <a:pt x="394" y="1924"/>
                  <a:pt x="394" y="1924"/>
                </a:cubicBezTo>
                <a:cubicBezTo>
                  <a:pt x="408" y="1924"/>
                  <a:pt x="419" y="1935"/>
                  <a:pt x="419" y="1949"/>
                </a:cubicBezTo>
                <a:cubicBezTo>
                  <a:pt x="419" y="1963"/>
                  <a:pt x="408" y="1974"/>
                  <a:pt x="394" y="1974"/>
                </a:cubicBezTo>
                <a:close/>
                <a:moveTo>
                  <a:pt x="384" y="1836"/>
                </a:moveTo>
                <a:cubicBezTo>
                  <a:pt x="365" y="1836"/>
                  <a:pt x="350" y="1820"/>
                  <a:pt x="350" y="1801"/>
                </a:cubicBezTo>
                <a:cubicBezTo>
                  <a:pt x="350" y="1782"/>
                  <a:pt x="365" y="1766"/>
                  <a:pt x="384" y="1766"/>
                </a:cubicBezTo>
                <a:cubicBezTo>
                  <a:pt x="404" y="1766"/>
                  <a:pt x="419" y="1782"/>
                  <a:pt x="419" y="1801"/>
                </a:cubicBezTo>
                <a:cubicBezTo>
                  <a:pt x="419" y="1820"/>
                  <a:pt x="404" y="1836"/>
                  <a:pt x="384" y="1836"/>
                </a:cubicBezTo>
                <a:close/>
                <a:moveTo>
                  <a:pt x="1770" y="1413"/>
                </a:moveTo>
                <a:cubicBezTo>
                  <a:pt x="1643" y="1413"/>
                  <a:pt x="1643" y="1413"/>
                  <a:pt x="1643" y="1413"/>
                </a:cubicBezTo>
                <a:cubicBezTo>
                  <a:pt x="1643" y="1329"/>
                  <a:pt x="1643" y="1329"/>
                  <a:pt x="1643" y="1329"/>
                </a:cubicBezTo>
                <a:cubicBezTo>
                  <a:pt x="1643" y="1203"/>
                  <a:pt x="1541" y="1101"/>
                  <a:pt x="1415" y="1101"/>
                </a:cubicBezTo>
                <a:cubicBezTo>
                  <a:pt x="1082" y="1101"/>
                  <a:pt x="1082" y="1101"/>
                  <a:pt x="1082" y="1101"/>
                </a:cubicBezTo>
                <a:cubicBezTo>
                  <a:pt x="1085" y="1112"/>
                  <a:pt x="1086" y="1124"/>
                  <a:pt x="1086" y="1136"/>
                </a:cubicBezTo>
                <a:cubicBezTo>
                  <a:pt x="1086" y="1148"/>
                  <a:pt x="1085" y="1159"/>
                  <a:pt x="1082" y="1171"/>
                </a:cubicBezTo>
                <a:cubicBezTo>
                  <a:pt x="1415" y="1171"/>
                  <a:pt x="1415" y="1171"/>
                  <a:pt x="1415" y="1171"/>
                </a:cubicBezTo>
                <a:cubicBezTo>
                  <a:pt x="1503" y="1171"/>
                  <a:pt x="1574" y="1242"/>
                  <a:pt x="1574" y="1329"/>
                </a:cubicBezTo>
                <a:cubicBezTo>
                  <a:pt x="1574" y="1413"/>
                  <a:pt x="1574" y="1413"/>
                  <a:pt x="1574" y="1413"/>
                </a:cubicBezTo>
                <a:cubicBezTo>
                  <a:pt x="1417" y="1413"/>
                  <a:pt x="1417" y="1413"/>
                  <a:pt x="1417" y="1413"/>
                </a:cubicBezTo>
                <a:cubicBezTo>
                  <a:pt x="1382" y="1413"/>
                  <a:pt x="1354" y="1441"/>
                  <a:pt x="1354" y="1476"/>
                </a:cubicBezTo>
                <a:cubicBezTo>
                  <a:pt x="1354" y="2162"/>
                  <a:pt x="1354" y="2162"/>
                  <a:pt x="1354" y="2162"/>
                </a:cubicBezTo>
                <a:cubicBezTo>
                  <a:pt x="1354" y="2197"/>
                  <a:pt x="1382" y="2225"/>
                  <a:pt x="1417" y="2225"/>
                </a:cubicBezTo>
                <a:cubicBezTo>
                  <a:pt x="1770" y="2225"/>
                  <a:pt x="1770" y="2225"/>
                  <a:pt x="1770" y="2225"/>
                </a:cubicBezTo>
                <a:cubicBezTo>
                  <a:pt x="1805" y="2225"/>
                  <a:pt x="1833" y="2197"/>
                  <a:pt x="1833" y="2162"/>
                </a:cubicBezTo>
                <a:cubicBezTo>
                  <a:pt x="1833" y="1476"/>
                  <a:pt x="1833" y="1476"/>
                  <a:pt x="1833" y="1476"/>
                </a:cubicBezTo>
                <a:cubicBezTo>
                  <a:pt x="1833" y="1441"/>
                  <a:pt x="1805" y="1413"/>
                  <a:pt x="1770" y="1413"/>
                </a:cubicBezTo>
                <a:close/>
                <a:moveTo>
                  <a:pt x="1748" y="2089"/>
                </a:moveTo>
                <a:cubicBezTo>
                  <a:pt x="1462" y="2089"/>
                  <a:pt x="1462" y="2089"/>
                  <a:pt x="1462" y="2089"/>
                </a:cubicBezTo>
                <a:cubicBezTo>
                  <a:pt x="1448" y="2089"/>
                  <a:pt x="1437" y="2078"/>
                  <a:pt x="1437" y="2064"/>
                </a:cubicBezTo>
                <a:cubicBezTo>
                  <a:pt x="1437" y="2050"/>
                  <a:pt x="1448" y="2039"/>
                  <a:pt x="1462" y="2039"/>
                </a:cubicBezTo>
                <a:cubicBezTo>
                  <a:pt x="1748" y="2039"/>
                  <a:pt x="1748" y="2039"/>
                  <a:pt x="1748" y="2039"/>
                </a:cubicBezTo>
                <a:cubicBezTo>
                  <a:pt x="1762" y="2039"/>
                  <a:pt x="1773" y="2050"/>
                  <a:pt x="1773" y="2064"/>
                </a:cubicBezTo>
                <a:cubicBezTo>
                  <a:pt x="1773" y="2078"/>
                  <a:pt x="1762" y="2089"/>
                  <a:pt x="1748" y="2089"/>
                </a:cubicBezTo>
                <a:close/>
                <a:moveTo>
                  <a:pt x="1748" y="1974"/>
                </a:moveTo>
                <a:cubicBezTo>
                  <a:pt x="1462" y="1974"/>
                  <a:pt x="1462" y="1974"/>
                  <a:pt x="1462" y="1974"/>
                </a:cubicBezTo>
                <a:cubicBezTo>
                  <a:pt x="1448" y="1974"/>
                  <a:pt x="1437" y="1963"/>
                  <a:pt x="1437" y="1949"/>
                </a:cubicBezTo>
                <a:cubicBezTo>
                  <a:pt x="1437" y="1935"/>
                  <a:pt x="1448" y="1924"/>
                  <a:pt x="1462" y="1924"/>
                </a:cubicBezTo>
                <a:cubicBezTo>
                  <a:pt x="1748" y="1924"/>
                  <a:pt x="1748" y="1924"/>
                  <a:pt x="1748" y="1924"/>
                </a:cubicBezTo>
                <a:cubicBezTo>
                  <a:pt x="1762" y="1924"/>
                  <a:pt x="1773" y="1935"/>
                  <a:pt x="1773" y="1949"/>
                </a:cubicBezTo>
                <a:cubicBezTo>
                  <a:pt x="1773" y="1963"/>
                  <a:pt x="1762" y="1974"/>
                  <a:pt x="1748" y="1974"/>
                </a:cubicBezTo>
                <a:close/>
                <a:moveTo>
                  <a:pt x="1738" y="1836"/>
                </a:moveTo>
                <a:cubicBezTo>
                  <a:pt x="1719" y="1836"/>
                  <a:pt x="1703" y="1820"/>
                  <a:pt x="1703" y="1801"/>
                </a:cubicBezTo>
                <a:cubicBezTo>
                  <a:pt x="1703" y="1782"/>
                  <a:pt x="1719" y="1766"/>
                  <a:pt x="1738" y="1766"/>
                </a:cubicBezTo>
                <a:cubicBezTo>
                  <a:pt x="1757" y="1766"/>
                  <a:pt x="1773" y="1782"/>
                  <a:pt x="1773" y="1801"/>
                </a:cubicBezTo>
                <a:cubicBezTo>
                  <a:pt x="1773" y="1820"/>
                  <a:pt x="1757" y="1836"/>
                  <a:pt x="1738" y="1836"/>
                </a:cubicBezTo>
                <a:close/>
                <a:moveTo>
                  <a:pt x="650" y="592"/>
                </a:moveTo>
                <a:cubicBezTo>
                  <a:pt x="1184" y="592"/>
                  <a:pt x="1184" y="592"/>
                  <a:pt x="1184" y="592"/>
                </a:cubicBezTo>
                <a:cubicBezTo>
                  <a:pt x="1246" y="592"/>
                  <a:pt x="1296" y="541"/>
                  <a:pt x="1296" y="479"/>
                </a:cubicBezTo>
                <a:cubicBezTo>
                  <a:pt x="1296" y="113"/>
                  <a:pt x="1296" y="113"/>
                  <a:pt x="1296" y="113"/>
                </a:cubicBezTo>
                <a:cubicBezTo>
                  <a:pt x="1296" y="51"/>
                  <a:pt x="1246" y="0"/>
                  <a:pt x="1184" y="0"/>
                </a:cubicBezTo>
                <a:cubicBezTo>
                  <a:pt x="650" y="0"/>
                  <a:pt x="650" y="0"/>
                  <a:pt x="650" y="0"/>
                </a:cubicBezTo>
                <a:cubicBezTo>
                  <a:pt x="588" y="0"/>
                  <a:pt x="537" y="51"/>
                  <a:pt x="537" y="113"/>
                </a:cubicBezTo>
                <a:cubicBezTo>
                  <a:pt x="537" y="479"/>
                  <a:pt x="537" y="479"/>
                  <a:pt x="537" y="479"/>
                </a:cubicBezTo>
                <a:cubicBezTo>
                  <a:pt x="537" y="541"/>
                  <a:pt x="588" y="592"/>
                  <a:pt x="650" y="592"/>
                </a:cubicBezTo>
                <a:close/>
                <a:moveTo>
                  <a:pt x="603" y="113"/>
                </a:moveTo>
                <a:cubicBezTo>
                  <a:pt x="603" y="87"/>
                  <a:pt x="624" y="66"/>
                  <a:pt x="650" y="66"/>
                </a:cubicBezTo>
                <a:cubicBezTo>
                  <a:pt x="1184" y="66"/>
                  <a:pt x="1184" y="66"/>
                  <a:pt x="1184" y="66"/>
                </a:cubicBezTo>
                <a:cubicBezTo>
                  <a:pt x="1210" y="66"/>
                  <a:pt x="1231" y="87"/>
                  <a:pt x="1231" y="113"/>
                </a:cubicBezTo>
                <a:cubicBezTo>
                  <a:pt x="1231" y="479"/>
                  <a:pt x="1231" y="479"/>
                  <a:pt x="1231" y="479"/>
                </a:cubicBezTo>
                <a:cubicBezTo>
                  <a:pt x="1231" y="505"/>
                  <a:pt x="1210" y="526"/>
                  <a:pt x="1184" y="526"/>
                </a:cubicBezTo>
                <a:cubicBezTo>
                  <a:pt x="650" y="526"/>
                  <a:pt x="650" y="526"/>
                  <a:pt x="650" y="526"/>
                </a:cubicBezTo>
                <a:cubicBezTo>
                  <a:pt x="624" y="526"/>
                  <a:pt x="603" y="505"/>
                  <a:pt x="603" y="479"/>
                </a:cubicBezTo>
                <a:lnTo>
                  <a:pt x="603" y="113"/>
                </a:lnTo>
                <a:close/>
                <a:moveTo>
                  <a:pt x="405" y="902"/>
                </a:moveTo>
                <a:cubicBezTo>
                  <a:pt x="882" y="902"/>
                  <a:pt x="882" y="902"/>
                  <a:pt x="882" y="902"/>
                </a:cubicBezTo>
                <a:cubicBezTo>
                  <a:pt x="882" y="1021"/>
                  <a:pt x="882" y="1021"/>
                  <a:pt x="882" y="1021"/>
                </a:cubicBezTo>
                <a:cubicBezTo>
                  <a:pt x="844" y="1033"/>
                  <a:pt x="814" y="1063"/>
                  <a:pt x="803" y="1101"/>
                </a:cubicBezTo>
                <a:cubicBezTo>
                  <a:pt x="799" y="1112"/>
                  <a:pt x="797" y="1124"/>
                  <a:pt x="797" y="1136"/>
                </a:cubicBezTo>
                <a:cubicBezTo>
                  <a:pt x="797" y="1148"/>
                  <a:pt x="799" y="1160"/>
                  <a:pt x="803" y="1171"/>
                </a:cubicBezTo>
                <a:cubicBezTo>
                  <a:pt x="814" y="1209"/>
                  <a:pt x="844" y="1238"/>
                  <a:pt x="882" y="1250"/>
                </a:cubicBezTo>
                <a:cubicBezTo>
                  <a:pt x="893" y="1253"/>
                  <a:pt x="905" y="1255"/>
                  <a:pt x="917" y="1255"/>
                </a:cubicBezTo>
                <a:cubicBezTo>
                  <a:pt x="929" y="1255"/>
                  <a:pt x="941" y="1253"/>
                  <a:pt x="952" y="1250"/>
                </a:cubicBezTo>
                <a:cubicBezTo>
                  <a:pt x="990" y="1238"/>
                  <a:pt x="1020" y="1209"/>
                  <a:pt x="1031" y="1171"/>
                </a:cubicBezTo>
                <a:cubicBezTo>
                  <a:pt x="1034" y="1160"/>
                  <a:pt x="1036" y="1148"/>
                  <a:pt x="1036" y="1136"/>
                </a:cubicBezTo>
                <a:cubicBezTo>
                  <a:pt x="1036" y="1124"/>
                  <a:pt x="1034" y="1112"/>
                  <a:pt x="1031" y="1101"/>
                </a:cubicBezTo>
                <a:cubicBezTo>
                  <a:pt x="1019" y="1063"/>
                  <a:pt x="990" y="1033"/>
                  <a:pt x="952" y="1021"/>
                </a:cubicBezTo>
                <a:cubicBezTo>
                  <a:pt x="952" y="902"/>
                  <a:pt x="952" y="902"/>
                  <a:pt x="952" y="902"/>
                </a:cubicBezTo>
                <a:cubicBezTo>
                  <a:pt x="1429" y="902"/>
                  <a:pt x="1429" y="902"/>
                  <a:pt x="1429" y="902"/>
                </a:cubicBezTo>
                <a:cubicBezTo>
                  <a:pt x="1444" y="902"/>
                  <a:pt x="1457" y="889"/>
                  <a:pt x="1457" y="874"/>
                </a:cubicBezTo>
                <a:cubicBezTo>
                  <a:pt x="1457" y="861"/>
                  <a:pt x="1457" y="861"/>
                  <a:pt x="1457" y="861"/>
                </a:cubicBezTo>
                <a:cubicBezTo>
                  <a:pt x="1457" y="845"/>
                  <a:pt x="1449" y="823"/>
                  <a:pt x="1439" y="811"/>
                </a:cubicBezTo>
                <a:cubicBezTo>
                  <a:pt x="1303" y="652"/>
                  <a:pt x="1303" y="652"/>
                  <a:pt x="1303" y="652"/>
                </a:cubicBezTo>
                <a:cubicBezTo>
                  <a:pt x="1293" y="640"/>
                  <a:pt x="1273" y="631"/>
                  <a:pt x="1257" y="631"/>
                </a:cubicBezTo>
                <a:cubicBezTo>
                  <a:pt x="577" y="631"/>
                  <a:pt x="577" y="631"/>
                  <a:pt x="577" y="631"/>
                </a:cubicBezTo>
                <a:cubicBezTo>
                  <a:pt x="561" y="631"/>
                  <a:pt x="540" y="640"/>
                  <a:pt x="530" y="652"/>
                </a:cubicBezTo>
                <a:cubicBezTo>
                  <a:pt x="395" y="811"/>
                  <a:pt x="395" y="811"/>
                  <a:pt x="395" y="811"/>
                </a:cubicBezTo>
                <a:cubicBezTo>
                  <a:pt x="385" y="823"/>
                  <a:pt x="377" y="845"/>
                  <a:pt x="377" y="861"/>
                </a:cubicBezTo>
                <a:cubicBezTo>
                  <a:pt x="377" y="874"/>
                  <a:pt x="377" y="874"/>
                  <a:pt x="377" y="874"/>
                </a:cubicBezTo>
                <a:cubicBezTo>
                  <a:pt x="377" y="889"/>
                  <a:pt x="389" y="902"/>
                  <a:pt x="405" y="902"/>
                </a:cubicBezTo>
                <a:close/>
              </a:path>
            </a:pathLst>
          </a:custGeom>
          <a:solidFill>
            <a:srgbClr val="FFFFFF"/>
          </a:solidFill>
          <a:ln>
            <a:noFill/>
          </a:ln>
          <a:effectLst>
            <a:reflection blurRad="6350" stA="52000" endA="300" endPos="35000" dir="5400000" sy="-100000" algn="bl" rotWithShape="0"/>
          </a:effectLst>
        </p:spPr>
        <p:txBody>
          <a:bodyPr vert="horz" wrap="square" lIns="82305" tIns="41153" rIns="82305" bIns="41153" numCol="1" anchor="t" anchorCtr="0" compatLnSpc="1">
            <a:prstTxWarp prst="textNoShape">
              <a:avLst/>
            </a:prstTxWarp>
          </a:bodyPr>
          <a:lstStyle/>
          <a:p>
            <a:pPr defTabSz="914286"/>
            <a:endParaRPr lang="en-US" sz="1200">
              <a:solidFill>
                <a:srgbClr val="292929"/>
              </a:solidFill>
            </a:endParaRPr>
          </a:p>
        </p:txBody>
      </p:sp>
      <p:pic>
        <p:nvPicPr>
          <p:cNvPr id="36" name="Picture 3"/>
          <p:cNvPicPr>
            <a:picLocks noChangeAspect="1" noChangeArrowheads="1"/>
          </p:cNvPicPr>
          <p:nvPr/>
        </p:nvPicPr>
        <p:blipFill rotWithShape="1">
          <a:blip r:embed="rId3" cstate="print">
            <a:extLst>
              <a:ext uri="{BEBA8EAE-BF5A-486C-A8C5-ECC9F3942E4B}">
                <a14:imgProps xmlns:a14="http://schemas.microsoft.com/office/drawing/2010/main">
                  <a14:imgLayer r:embed="rId4">
                    <a14:imgEffect>
                      <a14:brightnessContrast bright="-40000" contrast="40000"/>
                    </a14:imgEffect>
                  </a14:imgLayer>
                </a14:imgProps>
              </a:ext>
              <a:ext uri="{28A0092B-C50C-407E-A947-70E740481C1C}">
                <a14:useLocalDpi xmlns:a14="http://schemas.microsoft.com/office/drawing/2010/main" val="0"/>
              </a:ext>
            </a:extLst>
          </a:blip>
          <a:srcRect l="2767" r="7205" b="57679"/>
          <a:stretch/>
        </p:blipFill>
        <p:spPr bwMode="auto">
          <a:xfrm rot="16200000" flipH="1">
            <a:off x="9361260" y="5858797"/>
            <a:ext cx="1688589" cy="241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7" name="TextBox 36"/>
          <p:cNvSpPr txBox="1"/>
          <p:nvPr/>
        </p:nvSpPr>
        <p:spPr>
          <a:xfrm>
            <a:off x="2444440" y="485874"/>
            <a:ext cx="2749989" cy="738664"/>
          </a:xfrm>
          <a:prstGeom prst="rect">
            <a:avLst/>
          </a:prstGeom>
          <a:noFill/>
          <a:ln w="3175">
            <a:noFill/>
          </a:ln>
        </p:spPr>
        <p:txBody>
          <a:bodyPr wrap="square" rtlCol="0">
            <a:spAutoFit/>
          </a:bodyPr>
          <a:lstStyle/>
          <a:p>
            <a:r>
              <a:rPr lang="en-US" sz="1400" b="1" dirty="0">
                <a:solidFill>
                  <a:schemeClr val="bg1"/>
                </a:solidFill>
              </a:rPr>
              <a:t>MAKETTING</a:t>
            </a:r>
          </a:p>
          <a:p>
            <a:r>
              <a:rPr lang="en-US" sz="1400" dirty="0">
                <a:solidFill>
                  <a:schemeClr val="bg1"/>
                </a:solidFill>
              </a:rPr>
              <a:t>Lorem ipsum dolor sit </a:t>
            </a:r>
            <a:r>
              <a:rPr lang="en-US" sz="1400" dirty="0" err="1">
                <a:solidFill>
                  <a:schemeClr val="bg1"/>
                </a:solidFill>
              </a:rPr>
              <a:t>amet</a:t>
            </a:r>
            <a:r>
              <a:rPr lang="en-US" sz="1400" dirty="0">
                <a:solidFill>
                  <a:schemeClr val="bg1"/>
                </a:solidFill>
              </a:rPr>
              <a:t>, </a:t>
            </a:r>
            <a:r>
              <a:rPr lang="en-US" sz="1400" dirty="0" err="1">
                <a:solidFill>
                  <a:schemeClr val="bg1"/>
                </a:solidFill>
              </a:rPr>
              <a:t>consectetur</a:t>
            </a:r>
            <a:r>
              <a:rPr lang="en-US" sz="1400" dirty="0">
                <a:solidFill>
                  <a:schemeClr val="bg1"/>
                </a:solidFill>
              </a:rPr>
              <a:t> </a:t>
            </a:r>
            <a:r>
              <a:rPr lang="en-US" sz="1400" dirty="0" err="1">
                <a:solidFill>
                  <a:schemeClr val="bg1"/>
                </a:solidFill>
              </a:rPr>
              <a:t>adipiscing</a:t>
            </a:r>
            <a:r>
              <a:rPr lang="en-US" sz="1400" dirty="0">
                <a:solidFill>
                  <a:schemeClr val="bg1"/>
                </a:solidFill>
              </a:rPr>
              <a:t>.</a:t>
            </a:r>
          </a:p>
        </p:txBody>
      </p:sp>
      <p:sp>
        <p:nvSpPr>
          <p:cNvPr id="38" name="TextBox 37"/>
          <p:cNvSpPr txBox="1"/>
          <p:nvPr/>
        </p:nvSpPr>
        <p:spPr>
          <a:xfrm>
            <a:off x="2444440" y="3906692"/>
            <a:ext cx="2749989" cy="738664"/>
          </a:xfrm>
          <a:prstGeom prst="rect">
            <a:avLst/>
          </a:prstGeom>
          <a:noFill/>
          <a:ln w="3175">
            <a:noFill/>
          </a:ln>
        </p:spPr>
        <p:txBody>
          <a:bodyPr wrap="square" rtlCol="0">
            <a:spAutoFit/>
          </a:bodyPr>
          <a:lstStyle/>
          <a:p>
            <a:r>
              <a:rPr lang="en-US" sz="1400" b="1" dirty="0">
                <a:solidFill>
                  <a:schemeClr val="bg1"/>
                </a:solidFill>
              </a:rPr>
              <a:t>DEVELOPMENT</a:t>
            </a:r>
          </a:p>
          <a:p>
            <a:r>
              <a:rPr lang="en-US" sz="1400" dirty="0">
                <a:solidFill>
                  <a:schemeClr val="bg1"/>
                </a:solidFill>
              </a:rPr>
              <a:t>Lorem ipsum dolor sit </a:t>
            </a:r>
            <a:r>
              <a:rPr lang="en-US" sz="1400" dirty="0" err="1">
                <a:solidFill>
                  <a:schemeClr val="bg1"/>
                </a:solidFill>
              </a:rPr>
              <a:t>amet</a:t>
            </a:r>
            <a:r>
              <a:rPr lang="en-US" sz="1400" dirty="0">
                <a:solidFill>
                  <a:schemeClr val="bg1"/>
                </a:solidFill>
              </a:rPr>
              <a:t>, </a:t>
            </a:r>
            <a:r>
              <a:rPr lang="en-US" sz="1400" dirty="0" err="1">
                <a:solidFill>
                  <a:schemeClr val="bg1"/>
                </a:solidFill>
              </a:rPr>
              <a:t>consectetur</a:t>
            </a:r>
            <a:r>
              <a:rPr lang="en-US" sz="1400" dirty="0">
                <a:solidFill>
                  <a:schemeClr val="bg1"/>
                </a:solidFill>
              </a:rPr>
              <a:t> </a:t>
            </a:r>
            <a:r>
              <a:rPr lang="en-US" sz="1400" dirty="0" err="1">
                <a:solidFill>
                  <a:schemeClr val="bg1"/>
                </a:solidFill>
              </a:rPr>
              <a:t>adipiscing</a:t>
            </a:r>
            <a:r>
              <a:rPr lang="en-US" sz="1400" dirty="0">
                <a:solidFill>
                  <a:schemeClr val="bg1"/>
                </a:solidFill>
              </a:rPr>
              <a:t>.</a:t>
            </a:r>
          </a:p>
        </p:txBody>
      </p:sp>
      <p:sp>
        <p:nvSpPr>
          <p:cNvPr id="39" name="TextBox 38"/>
          <p:cNvSpPr txBox="1"/>
          <p:nvPr/>
        </p:nvSpPr>
        <p:spPr>
          <a:xfrm>
            <a:off x="6913811" y="2139849"/>
            <a:ext cx="2749989" cy="738664"/>
          </a:xfrm>
          <a:prstGeom prst="rect">
            <a:avLst/>
          </a:prstGeom>
          <a:noFill/>
          <a:ln w="3175">
            <a:noFill/>
          </a:ln>
        </p:spPr>
        <p:txBody>
          <a:bodyPr wrap="square" rtlCol="0">
            <a:spAutoFit/>
          </a:bodyPr>
          <a:lstStyle/>
          <a:p>
            <a:pPr algn="r"/>
            <a:r>
              <a:rPr lang="en-US" sz="1400" b="1">
                <a:solidFill>
                  <a:schemeClr val="bg1"/>
                </a:solidFill>
              </a:rPr>
              <a:t>WEB DESIGN</a:t>
            </a:r>
          </a:p>
          <a:p>
            <a:pPr algn="r"/>
            <a:r>
              <a:rPr lang="en-US" sz="1400">
                <a:solidFill>
                  <a:schemeClr val="bg1"/>
                </a:solidFill>
              </a:rPr>
              <a:t>Lorem ipsum dolor sit amet, consectetur adipiscing.</a:t>
            </a:r>
          </a:p>
        </p:txBody>
      </p:sp>
      <p:sp>
        <p:nvSpPr>
          <p:cNvPr id="40" name="TextBox 39"/>
          <p:cNvSpPr txBox="1"/>
          <p:nvPr/>
        </p:nvSpPr>
        <p:spPr>
          <a:xfrm>
            <a:off x="6849713" y="5617101"/>
            <a:ext cx="2749989" cy="738664"/>
          </a:xfrm>
          <a:prstGeom prst="rect">
            <a:avLst/>
          </a:prstGeom>
          <a:noFill/>
          <a:ln w="3175">
            <a:noFill/>
          </a:ln>
        </p:spPr>
        <p:txBody>
          <a:bodyPr wrap="square" rtlCol="0">
            <a:spAutoFit/>
          </a:bodyPr>
          <a:lstStyle/>
          <a:p>
            <a:pPr algn="r"/>
            <a:r>
              <a:rPr lang="en-US" sz="1400" b="1" dirty="0">
                <a:solidFill>
                  <a:schemeClr val="bg1"/>
                </a:solidFill>
              </a:rPr>
              <a:t>SOLUTIONS</a:t>
            </a:r>
          </a:p>
          <a:p>
            <a:pPr algn="r"/>
            <a:r>
              <a:rPr lang="en-US" sz="1400" dirty="0">
                <a:solidFill>
                  <a:schemeClr val="bg1"/>
                </a:solidFill>
              </a:rPr>
              <a:t>Lorem ipsum dolor sit </a:t>
            </a:r>
            <a:r>
              <a:rPr lang="en-US" sz="1400" dirty="0" err="1">
                <a:solidFill>
                  <a:schemeClr val="bg1"/>
                </a:solidFill>
              </a:rPr>
              <a:t>amet</a:t>
            </a:r>
            <a:r>
              <a:rPr lang="en-US" sz="1400" dirty="0">
                <a:solidFill>
                  <a:schemeClr val="bg1"/>
                </a:solidFill>
              </a:rPr>
              <a:t>, </a:t>
            </a:r>
            <a:r>
              <a:rPr lang="en-US" sz="1400" dirty="0" err="1">
                <a:solidFill>
                  <a:schemeClr val="bg1"/>
                </a:solidFill>
              </a:rPr>
              <a:t>consectetur</a:t>
            </a:r>
            <a:r>
              <a:rPr lang="en-US" sz="1400" dirty="0">
                <a:solidFill>
                  <a:schemeClr val="bg1"/>
                </a:solidFill>
              </a:rPr>
              <a:t> </a:t>
            </a:r>
            <a:r>
              <a:rPr lang="en-US" sz="1400" dirty="0" err="1">
                <a:solidFill>
                  <a:schemeClr val="bg1"/>
                </a:solidFill>
              </a:rPr>
              <a:t>adipiscing</a:t>
            </a:r>
            <a:r>
              <a:rPr lang="en-US" sz="1400" dirty="0">
                <a:solidFill>
                  <a:schemeClr val="bg1"/>
                </a:solidFill>
              </a:rPr>
              <a:t>.</a:t>
            </a:r>
          </a:p>
        </p:txBody>
      </p:sp>
      <p:pic>
        <p:nvPicPr>
          <p:cNvPr id="41" name="Picture 4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30964" y="5617101"/>
            <a:ext cx="853356" cy="853356"/>
          </a:xfrm>
          <a:prstGeom prst="rect">
            <a:avLst/>
          </a:prstGeom>
          <a:effectLst>
            <a:reflection blurRad="6350" stA="52000" endA="300" endPos="35000" dir="5400000" sy="-100000" algn="bl" rotWithShape="0"/>
          </a:effectLst>
        </p:spPr>
      </p:pic>
      <p:pic>
        <p:nvPicPr>
          <p:cNvPr id="42" name="Picture 4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703788" y="3803975"/>
            <a:ext cx="942303" cy="942303"/>
          </a:xfrm>
          <a:prstGeom prst="rect">
            <a:avLst/>
          </a:prstGeom>
          <a:effectLst>
            <a:reflection blurRad="6350" stA="52000" endA="300" endPos="35000" dir="5400000" sy="-100000" algn="bl" rotWithShape="0"/>
          </a:effectLst>
        </p:spPr>
      </p:pic>
    </p:spTree>
    <p:extLst>
      <p:ext uri="{BB962C8B-B14F-4D97-AF65-F5344CB8AC3E}">
        <p14:creationId xmlns:p14="http://schemas.microsoft.com/office/powerpoint/2010/main" val="245000341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250"/>
                                        <p:tgtEl>
                                          <p:spTgt spid="30"/>
                                        </p:tgtEl>
                                      </p:cBhvr>
                                    </p:animEffect>
                                  </p:childTnLst>
                                </p:cTn>
                              </p:par>
                            </p:childTnLst>
                          </p:cTn>
                        </p:par>
                        <p:par>
                          <p:cTn id="8" fill="hold">
                            <p:stCondLst>
                              <p:cond delay="250"/>
                            </p:stCondLst>
                            <p:childTnLst>
                              <p:par>
                                <p:cTn id="9" presetID="22" presetClass="entr" presetSubtype="8" fill="hold"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wipe(left)">
                                      <p:cBhvr>
                                        <p:cTn id="11" dur="250"/>
                                        <p:tgtEl>
                                          <p:spTgt spid="31"/>
                                        </p:tgtEl>
                                      </p:cBhvr>
                                    </p:animEffect>
                                  </p:childTnLst>
                                </p:cTn>
                              </p:par>
                            </p:childTnLst>
                          </p:cTn>
                        </p:par>
                        <p:par>
                          <p:cTn id="12" fill="hold">
                            <p:stCondLst>
                              <p:cond delay="500"/>
                            </p:stCondLst>
                            <p:childTnLst>
                              <p:par>
                                <p:cTn id="13" presetID="22" presetClass="entr" presetSubtype="8"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250"/>
                                        <p:tgtEl>
                                          <p:spTgt spid="26"/>
                                        </p:tgtEl>
                                      </p:cBhvr>
                                    </p:animEffect>
                                  </p:childTnLst>
                                </p:cTn>
                              </p:par>
                            </p:childTnLst>
                          </p:cTn>
                        </p:par>
                        <p:par>
                          <p:cTn id="16" fill="hold">
                            <p:stCondLst>
                              <p:cond delay="750"/>
                            </p:stCondLst>
                            <p:childTnLst>
                              <p:par>
                                <p:cTn id="17" presetID="22" presetClass="entr" presetSubtype="8" fill="hold" grpId="0" nodeType="after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wipe(left)">
                                      <p:cBhvr>
                                        <p:cTn id="19" dur="250"/>
                                        <p:tgtEl>
                                          <p:spTgt spid="37"/>
                                        </p:tgtEl>
                                      </p:cBhvr>
                                    </p:animEffect>
                                  </p:childTnLst>
                                </p:cTn>
                              </p:par>
                            </p:childTnLst>
                          </p:cTn>
                        </p:par>
                        <p:par>
                          <p:cTn id="20" fill="hold">
                            <p:stCondLst>
                              <p:cond delay="1000"/>
                            </p:stCondLst>
                            <p:childTnLst>
                              <p:par>
                                <p:cTn id="21" presetID="22" presetClass="entr" presetSubtype="8" fill="hold"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wipe(left)">
                                      <p:cBhvr>
                                        <p:cTn id="23" dur="250"/>
                                        <p:tgtEl>
                                          <p:spTgt spid="32"/>
                                        </p:tgtEl>
                                      </p:cBhvr>
                                    </p:animEffect>
                                  </p:childTnLst>
                                </p:cTn>
                              </p:par>
                            </p:childTnLst>
                          </p:cTn>
                        </p:par>
                        <p:par>
                          <p:cTn id="24" fill="hold">
                            <p:stCondLst>
                              <p:cond delay="1250"/>
                            </p:stCondLst>
                            <p:childTnLst>
                              <p:par>
                                <p:cTn id="25" presetID="22" presetClass="entr" presetSubtype="2"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wipe(right)">
                                      <p:cBhvr>
                                        <p:cTn id="27" dur="250"/>
                                        <p:tgtEl>
                                          <p:spTgt spid="23"/>
                                        </p:tgtEl>
                                      </p:cBhvr>
                                    </p:animEffect>
                                  </p:childTnLst>
                                </p:cTn>
                              </p:par>
                            </p:childTnLst>
                          </p:cTn>
                        </p:par>
                        <p:par>
                          <p:cTn id="28" fill="hold">
                            <p:stCondLst>
                              <p:cond delay="1500"/>
                            </p:stCondLst>
                            <p:childTnLst>
                              <p:par>
                                <p:cTn id="29" presetID="22" presetClass="entr" presetSubtype="2"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wipe(right)">
                                      <p:cBhvr>
                                        <p:cTn id="31" dur="250"/>
                                        <p:tgtEl>
                                          <p:spTgt spid="22"/>
                                        </p:tgtEl>
                                      </p:cBhvr>
                                    </p:animEffect>
                                  </p:childTnLst>
                                </p:cTn>
                              </p:par>
                            </p:childTnLst>
                          </p:cTn>
                        </p:par>
                        <p:par>
                          <p:cTn id="32" fill="hold">
                            <p:stCondLst>
                              <p:cond delay="1750"/>
                            </p:stCondLst>
                            <p:childTnLst>
                              <p:par>
                                <p:cTn id="33" presetID="22" presetClass="entr" presetSubtype="2" fill="hold" nodeType="after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wipe(right)">
                                      <p:cBhvr>
                                        <p:cTn id="35" dur="250"/>
                                        <p:tgtEl>
                                          <p:spTgt spid="24"/>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wipe(right)">
                                      <p:cBhvr>
                                        <p:cTn id="39" dur="250"/>
                                        <p:tgtEl>
                                          <p:spTgt spid="19"/>
                                        </p:tgtEl>
                                      </p:cBhvr>
                                    </p:animEffect>
                                  </p:childTnLst>
                                </p:cTn>
                              </p:par>
                            </p:childTnLst>
                          </p:cTn>
                        </p:par>
                        <p:par>
                          <p:cTn id="40" fill="hold">
                            <p:stCondLst>
                              <p:cond delay="2250"/>
                            </p:stCondLst>
                            <p:childTnLst>
                              <p:par>
                                <p:cTn id="41" presetID="22" presetClass="entr" presetSubtype="2"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wipe(right)">
                                      <p:cBhvr>
                                        <p:cTn id="43" dur="250"/>
                                        <p:tgtEl>
                                          <p:spTgt spid="39"/>
                                        </p:tgtEl>
                                      </p:cBhvr>
                                    </p:animEffect>
                                  </p:childTnLst>
                                </p:cTn>
                              </p:par>
                            </p:childTnLst>
                          </p:cTn>
                        </p:par>
                        <p:par>
                          <p:cTn id="44" fill="hold">
                            <p:stCondLst>
                              <p:cond delay="2500"/>
                            </p:stCondLst>
                            <p:childTnLst>
                              <p:par>
                                <p:cTn id="45" presetID="22" presetClass="entr" presetSubtype="2"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Effect transition="in" filter="wipe(right)">
                                      <p:cBhvr>
                                        <p:cTn id="47" dur="250"/>
                                        <p:tgtEl>
                                          <p:spTgt spid="33"/>
                                        </p:tgtEl>
                                      </p:cBhvr>
                                    </p:animEffect>
                                  </p:childTnLst>
                                </p:cTn>
                              </p:par>
                            </p:childTnLst>
                          </p:cTn>
                        </p:par>
                        <p:par>
                          <p:cTn id="48" fill="hold">
                            <p:stCondLst>
                              <p:cond delay="2750"/>
                            </p:stCondLst>
                            <p:childTnLst>
                              <p:par>
                                <p:cTn id="49" presetID="22" presetClass="entr" presetSubtype="8" fill="hold" grpId="0" nodeType="after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wipe(left)">
                                      <p:cBhvr>
                                        <p:cTn id="51" dur="250"/>
                                        <p:tgtEl>
                                          <p:spTgt spid="16"/>
                                        </p:tgtEl>
                                      </p:cBhvr>
                                    </p:animEffect>
                                  </p:childTnLst>
                                </p:cTn>
                              </p:par>
                            </p:childTnLst>
                          </p:cTn>
                        </p:par>
                        <p:par>
                          <p:cTn id="52" fill="hold">
                            <p:stCondLst>
                              <p:cond delay="3000"/>
                            </p:stCondLst>
                            <p:childTnLst>
                              <p:par>
                                <p:cTn id="53" presetID="22" presetClass="entr" presetSubtype="8" fill="hold" nodeType="after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wipe(left)">
                                      <p:cBhvr>
                                        <p:cTn id="55" dur="250"/>
                                        <p:tgtEl>
                                          <p:spTgt spid="17"/>
                                        </p:tgtEl>
                                      </p:cBhvr>
                                    </p:animEffect>
                                  </p:childTnLst>
                                </p:cTn>
                              </p:par>
                            </p:childTnLst>
                          </p:cTn>
                        </p:par>
                        <p:par>
                          <p:cTn id="56" fill="hold">
                            <p:stCondLst>
                              <p:cond delay="3250"/>
                            </p:stCondLst>
                            <p:childTnLst>
                              <p:par>
                                <p:cTn id="57" presetID="2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wipe(left)">
                                      <p:cBhvr>
                                        <p:cTn id="59" dur="250"/>
                                        <p:tgtEl>
                                          <p:spTgt spid="12"/>
                                        </p:tgtEl>
                                      </p:cBhvr>
                                    </p:animEffect>
                                  </p:childTnLst>
                                </p:cTn>
                              </p:par>
                            </p:childTnLst>
                          </p:cTn>
                        </p:par>
                        <p:par>
                          <p:cTn id="60" fill="hold">
                            <p:stCondLst>
                              <p:cond delay="3500"/>
                            </p:stCondLst>
                            <p:childTnLst>
                              <p:par>
                                <p:cTn id="61" presetID="22" presetClass="entr" presetSubtype="8"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Effect transition="in" filter="wipe(left)">
                                      <p:cBhvr>
                                        <p:cTn id="63" dur="250"/>
                                        <p:tgtEl>
                                          <p:spTgt spid="38"/>
                                        </p:tgtEl>
                                      </p:cBhvr>
                                    </p:animEffect>
                                  </p:childTnLst>
                                </p:cTn>
                              </p:par>
                            </p:childTnLst>
                          </p:cTn>
                        </p:par>
                        <p:par>
                          <p:cTn id="64" fill="hold">
                            <p:stCondLst>
                              <p:cond delay="3750"/>
                            </p:stCondLst>
                            <p:childTnLst>
                              <p:par>
                                <p:cTn id="65" presetID="22" presetClass="entr" presetSubtype="2"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Effect transition="in" filter="wipe(right)">
                                      <p:cBhvr>
                                        <p:cTn id="67" dur="250"/>
                                        <p:tgtEl>
                                          <p:spTgt spid="10"/>
                                        </p:tgtEl>
                                      </p:cBhvr>
                                    </p:animEffect>
                                  </p:childTnLst>
                                </p:cTn>
                              </p:par>
                            </p:childTnLst>
                          </p:cTn>
                        </p:par>
                        <p:par>
                          <p:cTn id="68" fill="hold">
                            <p:stCondLst>
                              <p:cond delay="4000"/>
                            </p:stCondLst>
                            <p:childTnLst>
                              <p:par>
                                <p:cTn id="69" presetID="22" presetClass="entr" presetSubtype="2" fill="hold" nodeType="afterEffect">
                                  <p:stCondLst>
                                    <p:cond delay="0"/>
                                  </p:stCondLst>
                                  <p:childTnLst>
                                    <p:set>
                                      <p:cBhvr>
                                        <p:cTn id="70" dur="1" fill="hold">
                                          <p:stCondLst>
                                            <p:cond delay="0"/>
                                          </p:stCondLst>
                                        </p:cTn>
                                        <p:tgtEl>
                                          <p:spTgt spid="36"/>
                                        </p:tgtEl>
                                        <p:attrNameLst>
                                          <p:attrName>style.visibility</p:attrName>
                                        </p:attrNameLst>
                                      </p:cBhvr>
                                      <p:to>
                                        <p:strVal val="visible"/>
                                      </p:to>
                                    </p:set>
                                    <p:animEffect transition="in" filter="wipe(right)">
                                      <p:cBhvr>
                                        <p:cTn id="71" dur="250"/>
                                        <p:tgtEl>
                                          <p:spTgt spid="36"/>
                                        </p:tgtEl>
                                      </p:cBhvr>
                                    </p:animEffect>
                                  </p:childTnLst>
                                </p:cTn>
                              </p:par>
                            </p:childTnLst>
                          </p:cTn>
                        </p:par>
                        <p:par>
                          <p:cTn id="72" fill="hold">
                            <p:stCondLst>
                              <p:cond delay="4250"/>
                            </p:stCondLst>
                            <p:childTnLst>
                              <p:par>
                                <p:cTn id="73" presetID="22" presetClass="entr" presetSubtype="2"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right)">
                                      <p:cBhvr>
                                        <p:cTn id="75" dur="250"/>
                                        <p:tgtEl>
                                          <p:spTgt spid="6"/>
                                        </p:tgtEl>
                                      </p:cBhvr>
                                    </p:animEffect>
                                  </p:childTnLst>
                                </p:cTn>
                              </p:par>
                            </p:childTnLst>
                          </p:cTn>
                        </p:par>
                        <p:par>
                          <p:cTn id="76" fill="hold">
                            <p:stCondLst>
                              <p:cond delay="4500"/>
                            </p:stCondLst>
                            <p:childTnLst>
                              <p:par>
                                <p:cTn id="77" presetID="22" presetClass="entr" presetSubtype="2" fill="hold" grpId="0" nodeType="after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wipe(right)">
                                      <p:cBhvr>
                                        <p:cTn id="79" dur="2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6" grpId="0"/>
      <p:bldP spid="22" grpId="0" animBg="1"/>
      <p:bldP spid="23" grpId="0"/>
      <p:bldP spid="30" grpId="0"/>
      <p:bldP spid="33" grpId="0" animBg="1"/>
      <p:bldP spid="37" grpId="0"/>
      <p:bldP spid="38" grpId="0"/>
      <p:bldP spid="39" grpId="0"/>
      <p:bldP spid="40"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Creative Chart Infographic</a:t>
            </a:r>
          </a:p>
        </p:txBody>
      </p:sp>
      <p:sp>
        <p:nvSpPr>
          <p:cNvPr id="3" name="Slide Number Placeholder 2"/>
          <p:cNvSpPr>
            <a:spLocks noGrp="1"/>
          </p:cNvSpPr>
          <p:nvPr>
            <p:ph type="sldNum" sz="quarter" idx="12"/>
          </p:nvPr>
        </p:nvSpPr>
        <p:spPr/>
        <p:txBody>
          <a:bodyPr/>
          <a:lstStyle/>
          <a:p>
            <a:fld id="{5DE872C3-2ED1-43FB-B3C4-BA6F078D7CD3}" type="slidenum">
              <a:rPr lang="en-US" smtClean="0"/>
              <a:t>69</a:t>
            </a:fld>
            <a:endParaRPr lang="en-US"/>
          </a:p>
        </p:txBody>
      </p:sp>
      <p:cxnSp>
        <p:nvCxnSpPr>
          <p:cNvPr id="4" name="直接连接符 40"/>
          <p:cNvCxnSpPr/>
          <p:nvPr/>
        </p:nvCxnSpPr>
        <p:spPr>
          <a:xfrm flipH="1">
            <a:off x="3574644" y="4015809"/>
            <a:ext cx="7200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 name="直接连接符 51"/>
          <p:cNvCxnSpPr/>
          <p:nvPr/>
        </p:nvCxnSpPr>
        <p:spPr>
          <a:xfrm rot="5400000" flipH="1">
            <a:off x="5735657" y="6178568"/>
            <a:ext cx="7200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 name="直接连接符 42"/>
          <p:cNvCxnSpPr/>
          <p:nvPr/>
        </p:nvCxnSpPr>
        <p:spPr>
          <a:xfrm rot="5400000" flipH="1">
            <a:off x="5735658" y="1894648"/>
            <a:ext cx="7200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 name="直接连接符 41"/>
          <p:cNvCxnSpPr/>
          <p:nvPr/>
        </p:nvCxnSpPr>
        <p:spPr>
          <a:xfrm flipH="1">
            <a:off x="7858565" y="4008665"/>
            <a:ext cx="7200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8" name="组合 18"/>
          <p:cNvGrpSpPr/>
          <p:nvPr/>
        </p:nvGrpSpPr>
        <p:grpSpPr>
          <a:xfrm>
            <a:off x="4258422" y="2187442"/>
            <a:ext cx="3656106" cy="3654402"/>
            <a:chOff x="2940187" y="923622"/>
            <a:chExt cx="3223609" cy="3222109"/>
          </a:xfrm>
        </p:grpSpPr>
        <p:sp>
          <p:nvSpPr>
            <p:cNvPr id="9" name="空心弧 20"/>
            <p:cNvSpPr/>
            <p:nvPr/>
          </p:nvSpPr>
          <p:spPr>
            <a:xfrm rot="2700000">
              <a:off x="2940187" y="926356"/>
              <a:ext cx="3215766" cy="3215766"/>
            </a:xfrm>
            <a:prstGeom prst="blockArc">
              <a:avLst>
                <a:gd name="adj1" fmla="val 10800000"/>
                <a:gd name="adj2" fmla="val 13512020"/>
                <a:gd name="adj3" fmla="val 24964"/>
              </a:avLst>
            </a:prstGeom>
            <a:gradFill>
              <a:gsLst>
                <a:gs pos="100000">
                  <a:srgbClr val="F0E8E6"/>
                </a:gs>
                <a:gs pos="0">
                  <a:srgbClr val="AEA39F"/>
                </a:gs>
                <a:gs pos="45000">
                  <a:srgbClr val="E5DADA"/>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 name="空心弧 22"/>
            <p:cNvSpPr/>
            <p:nvPr/>
          </p:nvSpPr>
          <p:spPr>
            <a:xfrm rot="18900000" flipH="1">
              <a:off x="2942397" y="926356"/>
              <a:ext cx="3215766" cy="3215766"/>
            </a:xfrm>
            <a:prstGeom prst="blockArc">
              <a:avLst>
                <a:gd name="adj1" fmla="val 10800000"/>
                <a:gd name="adj2" fmla="val 13512020"/>
                <a:gd name="adj3" fmla="val 24964"/>
              </a:avLst>
            </a:prstGeom>
            <a:solidFill>
              <a:srgbClr val="F3EFF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 name="空心弧 23"/>
            <p:cNvSpPr/>
            <p:nvPr/>
          </p:nvSpPr>
          <p:spPr>
            <a:xfrm rot="2700000" flipH="1" flipV="1">
              <a:off x="2947920" y="925044"/>
              <a:ext cx="3215766" cy="3215766"/>
            </a:xfrm>
            <a:prstGeom prst="blockArc">
              <a:avLst>
                <a:gd name="adj1" fmla="val 10800000"/>
                <a:gd name="adj2" fmla="val 13512020"/>
                <a:gd name="adj3" fmla="val 24964"/>
              </a:avLst>
            </a:prstGeom>
            <a:gradFill>
              <a:gsLst>
                <a:gs pos="0">
                  <a:srgbClr val="8D827C"/>
                </a:gs>
                <a:gs pos="100000">
                  <a:srgbClr val="E6DADA"/>
                </a:gs>
              </a:gsLst>
              <a:lin ang="168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2" name="空心弧 25"/>
            <p:cNvSpPr/>
            <p:nvPr/>
          </p:nvSpPr>
          <p:spPr>
            <a:xfrm rot="18900000" flipV="1">
              <a:off x="2948030" y="925044"/>
              <a:ext cx="3215766" cy="3215766"/>
            </a:xfrm>
            <a:prstGeom prst="blockArc">
              <a:avLst>
                <a:gd name="adj1" fmla="val 10800000"/>
                <a:gd name="adj2" fmla="val 13512020"/>
                <a:gd name="adj3" fmla="val 24964"/>
              </a:avLst>
            </a:prstGeom>
            <a:solidFill>
              <a:srgbClr val="E5DAD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3" name="空心弧 26"/>
            <p:cNvSpPr/>
            <p:nvPr/>
          </p:nvSpPr>
          <p:spPr>
            <a:xfrm rot="18900000" flipH="1" flipV="1">
              <a:off x="2941154" y="923732"/>
              <a:ext cx="3215766" cy="3215766"/>
            </a:xfrm>
            <a:prstGeom prst="blockArc">
              <a:avLst>
                <a:gd name="adj1" fmla="val 10800000"/>
                <a:gd name="adj2" fmla="val 13512020"/>
                <a:gd name="adj3" fmla="val 24964"/>
              </a:avLst>
            </a:prstGeom>
            <a:gradFill>
              <a:gsLst>
                <a:gs pos="0">
                  <a:srgbClr val="F3EEEB"/>
                </a:gs>
                <a:gs pos="100000">
                  <a:srgbClr val="CCC7C4"/>
                </a:gs>
                <a:gs pos="71000">
                  <a:srgbClr val="E5DADA"/>
                </a:gs>
              </a:gsLst>
              <a:lin ang="48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4" name="空心弧 28"/>
            <p:cNvSpPr/>
            <p:nvPr/>
          </p:nvSpPr>
          <p:spPr>
            <a:xfrm rot="13500000" flipV="1">
              <a:off x="2941154" y="923622"/>
              <a:ext cx="3215766" cy="3215766"/>
            </a:xfrm>
            <a:prstGeom prst="blockArc">
              <a:avLst>
                <a:gd name="adj1" fmla="val 10800000"/>
                <a:gd name="adj2" fmla="val 13512020"/>
                <a:gd name="adj3" fmla="val 24964"/>
              </a:avLst>
            </a:prstGeom>
            <a:gradFill>
              <a:gsLst>
                <a:gs pos="100000">
                  <a:srgbClr val="A59E98"/>
                </a:gs>
                <a:gs pos="0">
                  <a:srgbClr val="EFE9E9"/>
                </a:gs>
              </a:gsLst>
              <a:lin ang="186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5" name="空心弧 31"/>
            <p:cNvSpPr/>
            <p:nvPr/>
          </p:nvSpPr>
          <p:spPr>
            <a:xfrm rot="2700000" flipV="1">
              <a:off x="2945173" y="929965"/>
              <a:ext cx="3215766" cy="3215766"/>
            </a:xfrm>
            <a:prstGeom prst="blockArc">
              <a:avLst>
                <a:gd name="adj1" fmla="val 10800000"/>
                <a:gd name="adj2" fmla="val 13512020"/>
                <a:gd name="adj3" fmla="val 24964"/>
              </a:avLst>
            </a:prstGeom>
            <a:gradFill>
              <a:gsLst>
                <a:gs pos="0">
                  <a:srgbClr val="EAE0DE">
                    <a:alpha val="83922"/>
                  </a:srgbClr>
                </a:gs>
                <a:gs pos="100000">
                  <a:srgbClr val="AEA39F"/>
                </a:gs>
                <a:gs pos="45000">
                  <a:srgbClr val="E5DADA"/>
                </a:gs>
              </a:gsLst>
              <a:lin ang="7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6" name="空心弧 32"/>
            <p:cNvSpPr/>
            <p:nvPr/>
          </p:nvSpPr>
          <p:spPr>
            <a:xfrm rot="8100000" flipH="1" flipV="1">
              <a:off x="2945173" y="929855"/>
              <a:ext cx="3215766" cy="3215766"/>
            </a:xfrm>
            <a:prstGeom prst="blockArc">
              <a:avLst>
                <a:gd name="adj1" fmla="val 10800000"/>
                <a:gd name="adj2" fmla="val 13512020"/>
                <a:gd name="adj3" fmla="val 24964"/>
              </a:avLst>
            </a:prstGeom>
            <a:gradFill>
              <a:gsLst>
                <a:gs pos="100000">
                  <a:srgbClr val="DED4D3">
                    <a:alpha val="83922"/>
                  </a:srgbClr>
                </a:gs>
                <a:gs pos="0">
                  <a:srgbClr val="8A7F79"/>
                </a:gs>
                <a:gs pos="63000">
                  <a:srgbClr val="E5DADA"/>
                </a:gs>
              </a:gsLst>
              <a:lin ang="7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7" name="空心弧 36"/>
            <p:cNvSpPr/>
            <p:nvPr/>
          </p:nvSpPr>
          <p:spPr>
            <a:xfrm rot="18900000" flipV="1">
              <a:off x="2947920" y="929855"/>
              <a:ext cx="3215766" cy="3215766"/>
            </a:xfrm>
            <a:prstGeom prst="blockArc">
              <a:avLst>
                <a:gd name="adj1" fmla="val 12662277"/>
                <a:gd name="adj2" fmla="val 13512020"/>
                <a:gd name="adj3" fmla="val 24964"/>
              </a:avLst>
            </a:prstGeom>
            <a:gradFill>
              <a:gsLst>
                <a:gs pos="100000">
                  <a:srgbClr val="8A7C79"/>
                </a:gs>
                <a:gs pos="0">
                  <a:srgbClr val="E5DADA"/>
                </a:gs>
                <a:gs pos="42000">
                  <a:srgbClr val="E5DADA"/>
                </a:gs>
              </a:gsLst>
              <a:lin ang="186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8" name="空心弧 38"/>
            <p:cNvSpPr/>
            <p:nvPr/>
          </p:nvSpPr>
          <p:spPr>
            <a:xfrm rot="18900000" flipV="1">
              <a:off x="2940187" y="925044"/>
              <a:ext cx="3215766" cy="3215766"/>
            </a:xfrm>
            <a:prstGeom prst="blockArc">
              <a:avLst>
                <a:gd name="adj1" fmla="val 10800000"/>
                <a:gd name="adj2" fmla="val 11691355"/>
                <a:gd name="adj3" fmla="val 24960"/>
              </a:avLst>
            </a:prstGeom>
            <a:gradFill>
              <a:gsLst>
                <a:gs pos="100000">
                  <a:srgbClr val="8A7C79">
                    <a:alpha val="84000"/>
                  </a:srgbClr>
                </a:gs>
                <a:gs pos="0">
                  <a:srgbClr val="E5DADA"/>
                </a:gs>
                <a:gs pos="54000">
                  <a:srgbClr val="E5DADA"/>
                </a:gs>
              </a:gsLst>
              <a:lin ang="5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19" name="组合 1"/>
          <p:cNvGrpSpPr/>
          <p:nvPr/>
        </p:nvGrpSpPr>
        <p:grpSpPr>
          <a:xfrm>
            <a:off x="4482520" y="2406763"/>
            <a:ext cx="3223609" cy="3222109"/>
            <a:chOff x="2940187" y="923622"/>
            <a:chExt cx="3223609" cy="3222109"/>
          </a:xfrm>
          <a:effectLst>
            <a:outerShdw blurRad="241300" sx="104000" sy="104000" algn="ctr" rotWithShape="0">
              <a:prstClr val="black">
                <a:alpha val="40000"/>
              </a:prstClr>
            </a:outerShdw>
          </a:effectLst>
        </p:grpSpPr>
        <p:sp>
          <p:nvSpPr>
            <p:cNvPr id="20" name="空心弧 16"/>
            <p:cNvSpPr/>
            <p:nvPr/>
          </p:nvSpPr>
          <p:spPr>
            <a:xfrm rot="2700000">
              <a:off x="2940187" y="926356"/>
              <a:ext cx="3215766" cy="3215766"/>
            </a:xfrm>
            <a:prstGeom prst="blockArc">
              <a:avLst>
                <a:gd name="adj1" fmla="val 10800000"/>
                <a:gd name="adj2" fmla="val 13512020"/>
                <a:gd name="adj3" fmla="val 24964"/>
              </a:avLst>
            </a:prstGeom>
            <a:gradFill>
              <a:gsLst>
                <a:gs pos="100000">
                  <a:srgbClr val="F0E8E6"/>
                </a:gs>
                <a:gs pos="0">
                  <a:srgbClr val="AEA39F"/>
                </a:gs>
                <a:gs pos="45000">
                  <a:srgbClr val="E5DADA"/>
                </a:gs>
              </a:gsLst>
              <a:lin ang="8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1" name="空心弧 19"/>
            <p:cNvSpPr/>
            <p:nvPr/>
          </p:nvSpPr>
          <p:spPr>
            <a:xfrm rot="18900000" flipH="1">
              <a:off x="2942397" y="926356"/>
              <a:ext cx="3215766" cy="3215766"/>
            </a:xfrm>
            <a:prstGeom prst="blockArc">
              <a:avLst>
                <a:gd name="adj1" fmla="val 10800000"/>
                <a:gd name="adj2" fmla="val 13512020"/>
                <a:gd name="adj3" fmla="val 24964"/>
              </a:avLst>
            </a:prstGeom>
            <a:solidFill>
              <a:srgbClr val="F3EFF0"/>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2" name="空心弧 24"/>
            <p:cNvSpPr/>
            <p:nvPr/>
          </p:nvSpPr>
          <p:spPr>
            <a:xfrm rot="2700000" flipH="1" flipV="1">
              <a:off x="2947920" y="925044"/>
              <a:ext cx="3215766" cy="3215766"/>
            </a:xfrm>
            <a:prstGeom prst="blockArc">
              <a:avLst>
                <a:gd name="adj1" fmla="val 10800000"/>
                <a:gd name="adj2" fmla="val 13512020"/>
                <a:gd name="adj3" fmla="val 24964"/>
              </a:avLst>
            </a:prstGeom>
            <a:gradFill>
              <a:gsLst>
                <a:gs pos="0">
                  <a:srgbClr val="8D827C"/>
                </a:gs>
                <a:gs pos="100000">
                  <a:srgbClr val="E6DADA"/>
                </a:gs>
              </a:gsLst>
              <a:lin ang="168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3" name="空心弧 27"/>
            <p:cNvSpPr/>
            <p:nvPr/>
          </p:nvSpPr>
          <p:spPr>
            <a:xfrm rot="18900000" flipV="1">
              <a:off x="2948030" y="925044"/>
              <a:ext cx="3215766" cy="3215766"/>
            </a:xfrm>
            <a:prstGeom prst="blockArc">
              <a:avLst>
                <a:gd name="adj1" fmla="val 10800000"/>
                <a:gd name="adj2" fmla="val 13512020"/>
                <a:gd name="adj3" fmla="val 24964"/>
              </a:avLst>
            </a:prstGeom>
            <a:solidFill>
              <a:srgbClr val="E5DADA"/>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4" name="空心弧 29"/>
            <p:cNvSpPr/>
            <p:nvPr/>
          </p:nvSpPr>
          <p:spPr>
            <a:xfrm rot="18900000" flipH="1" flipV="1">
              <a:off x="2941154" y="923732"/>
              <a:ext cx="3215766" cy="3215766"/>
            </a:xfrm>
            <a:prstGeom prst="blockArc">
              <a:avLst>
                <a:gd name="adj1" fmla="val 10800000"/>
                <a:gd name="adj2" fmla="val 13512020"/>
                <a:gd name="adj3" fmla="val 24964"/>
              </a:avLst>
            </a:prstGeom>
            <a:gradFill>
              <a:gsLst>
                <a:gs pos="0">
                  <a:srgbClr val="F3EEEB"/>
                </a:gs>
                <a:gs pos="100000">
                  <a:srgbClr val="CCC7C4"/>
                </a:gs>
                <a:gs pos="71000">
                  <a:srgbClr val="E5DADA"/>
                </a:gs>
              </a:gsLst>
              <a:lin ang="48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5" name="空心弧 30"/>
            <p:cNvSpPr/>
            <p:nvPr/>
          </p:nvSpPr>
          <p:spPr>
            <a:xfrm rot="13500000" flipV="1">
              <a:off x="2941154" y="923622"/>
              <a:ext cx="3215766" cy="3215766"/>
            </a:xfrm>
            <a:prstGeom prst="blockArc">
              <a:avLst>
                <a:gd name="adj1" fmla="val 10800000"/>
                <a:gd name="adj2" fmla="val 13512020"/>
                <a:gd name="adj3" fmla="val 24964"/>
              </a:avLst>
            </a:prstGeom>
            <a:gradFill>
              <a:gsLst>
                <a:gs pos="100000">
                  <a:srgbClr val="A59E98"/>
                </a:gs>
                <a:gs pos="0">
                  <a:srgbClr val="EFE9E9"/>
                </a:gs>
              </a:gsLst>
              <a:lin ang="186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6" name="空心弧 33"/>
            <p:cNvSpPr/>
            <p:nvPr/>
          </p:nvSpPr>
          <p:spPr>
            <a:xfrm rot="2700000" flipV="1">
              <a:off x="2945173" y="929965"/>
              <a:ext cx="3215766" cy="3215766"/>
            </a:xfrm>
            <a:prstGeom prst="blockArc">
              <a:avLst>
                <a:gd name="adj1" fmla="val 10800000"/>
                <a:gd name="adj2" fmla="val 13512020"/>
                <a:gd name="adj3" fmla="val 24964"/>
              </a:avLst>
            </a:prstGeom>
            <a:gradFill>
              <a:gsLst>
                <a:gs pos="0">
                  <a:srgbClr val="EAE0DE">
                    <a:alpha val="83922"/>
                  </a:srgbClr>
                </a:gs>
                <a:gs pos="100000">
                  <a:srgbClr val="AEA39F"/>
                </a:gs>
                <a:gs pos="45000">
                  <a:srgbClr val="E5DADA"/>
                </a:gs>
              </a:gsLst>
              <a:lin ang="7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7" name="空心弧 34"/>
            <p:cNvSpPr/>
            <p:nvPr/>
          </p:nvSpPr>
          <p:spPr>
            <a:xfrm rot="8100000" flipH="1" flipV="1">
              <a:off x="2945173" y="929855"/>
              <a:ext cx="3215766" cy="3215766"/>
            </a:xfrm>
            <a:prstGeom prst="blockArc">
              <a:avLst>
                <a:gd name="adj1" fmla="val 10800000"/>
                <a:gd name="adj2" fmla="val 13512020"/>
                <a:gd name="adj3" fmla="val 24964"/>
              </a:avLst>
            </a:prstGeom>
            <a:gradFill>
              <a:gsLst>
                <a:gs pos="100000">
                  <a:srgbClr val="DED4D3">
                    <a:alpha val="83922"/>
                  </a:srgbClr>
                </a:gs>
                <a:gs pos="0">
                  <a:srgbClr val="8A7F79"/>
                </a:gs>
                <a:gs pos="63000">
                  <a:srgbClr val="E5DADA"/>
                </a:gs>
              </a:gsLst>
              <a:lin ang="72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8" name="空心弧 35"/>
            <p:cNvSpPr/>
            <p:nvPr/>
          </p:nvSpPr>
          <p:spPr>
            <a:xfrm rot="18900000" flipV="1">
              <a:off x="2947920" y="929855"/>
              <a:ext cx="3215766" cy="3215766"/>
            </a:xfrm>
            <a:prstGeom prst="blockArc">
              <a:avLst>
                <a:gd name="adj1" fmla="val 12662277"/>
                <a:gd name="adj2" fmla="val 13512020"/>
                <a:gd name="adj3" fmla="val 24964"/>
              </a:avLst>
            </a:prstGeom>
            <a:gradFill>
              <a:gsLst>
                <a:gs pos="100000">
                  <a:srgbClr val="8A7C79"/>
                </a:gs>
                <a:gs pos="0">
                  <a:srgbClr val="E5DADA"/>
                </a:gs>
                <a:gs pos="42000">
                  <a:srgbClr val="E5DADA"/>
                </a:gs>
              </a:gsLst>
              <a:lin ang="186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9" name="空心弧 37"/>
            <p:cNvSpPr/>
            <p:nvPr/>
          </p:nvSpPr>
          <p:spPr>
            <a:xfrm rot="18900000" flipV="1">
              <a:off x="2940187" y="925044"/>
              <a:ext cx="3215766" cy="3215766"/>
            </a:xfrm>
            <a:prstGeom prst="blockArc">
              <a:avLst>
                <a:gd name="adj1" fmla="val 10800000"/>
                <a:gd name="adj2" fmla="val 11691355"/>
                <a:gd name="adj3" fmla="val 24960"/>
              </a:avLst>
            </a:prstGeom>
            <a:gradFill>
              <a:gsLst>
                <a:gs pos="100000">
                  <a:srgbClr val="8A7C79">
                    <a:alpha val="84000"/>
                  </a:srgbClr>
                </a:gs>
                <a:gs pos="0">
                  <a:srgbClr val="E5DADA"/>
                </a:gs>
                <a:gs pos="54000">
                  <a:srgbClr val="E5DADA"/>
                </a:gs>
              </a:gsLst>
              <a:lin ang="540000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30" name="TextBox 29"/>
          <p:cNvSpPr txBox="1"/>
          <p:nvPr/>
        </p:nvSpPr>
        <p:spPr>
          <a:xfrm>
            <a:off x="6250471" y="2554914"/>
            <a:ext cx="704039" cy="707886"/>
          </a:xfrm>
          <a:prstGeom prst="rect">
            <a:avLst/>
          </a:prstGeom>
          <a:noFill/>
        </p:spPr>
        <p:txBody>
          <a:bodyPr wrap="none" rtlCol="0">
            <a:spAutoFit/>
          </a:bodyPr>
          <a:lstStyle/>
          <a:p>
            <a:r>
              <a:rPr lang="en-US" altLang="zh-CN" sz="4000" b="1" dirty="0">
                <a:solidFill>
                  <a:schemeClr val="accent1"/>
                </a:solidFill>
                <a:cs typeface="IrisUPC" pitchFamily="34" charset="-34"/>
              </a:rPr>
              <a:t>01</a:t>
            </a:r>
            <a:endParaRPr lang="zh-CN" altLang="en-US" b="1" dirty="0">
              <a:solidFill>
                <a:schemeClr val="accent1"/>
              </a:solidFill>
              <a:cs typeface="IrisUPC" pitchFamily="34" charset="-34"/>
            </a:endParaRPr>
          </a:p>
        </p:txBody>
      </p:sp>
      <p:sp>
        <p:nvSpPr>
          <p:cNvPr id="31" name="TextBox 30"/>
          <p:cNvSpPr txBox="1"/>
          <p:nvPr/>
        </p:nvSpPr>
        <p:spPr>
          <a:xfrm>
            <a:off x="6906421" y="3242376"/>
            <a:ext cx="704039" cy="707886"/>
          </a:xfrm>
          <a:prstGeom prst="rect">
            <a:avLst/>
          </a:prstGeom>
          <a:noFill/>
        </p:spPr>
        <p:txBody>
          <a:bodyPr wrap="none" rtlCol="0">
            <a:spAutoFit/>
          </a:bodyPr>
          <a:lstStyle/>
          <a:p>
            <a:r>
              <a:rPr lang="en-US" altLang="zh-CN" sz="4000" b="1" dirty="0">
                <a:solidFill>
                  <a:schemeClr val="accent2"/>
                </a:solidFill>
                <a:cs typeface="IrisUPC" pitchFamily="34" charset="-34"/>
              </a:rPr>
              <a:t>02</a:t>
            </a:r>
            <a:endParaRPr lang="zh-CN" altLang="en-US" b="1" dirty="0">
              <a:solidFill>
                <a:schemeClr val="accent2"/>
              </a:solidFill>
              <a:cs typeface="IrisUPC" pitchFamily="34" charset="-34"/>
            </a:endParaRPr>
          </a:p>
        </p:txBody>
      </p:sp>
      <p:sp>
        <p:nvSpPr>
          <p:cNvPr id="32" name="TextBox 31"/>
          <p:cNvSpPr txBox="1"/>
          <p:nvPr/>
        </p:nvSpPr>
        <p:spPr>
          <a:xfrm>
            <a:off x="6898544" y="4139090"/>
            <a:ext cx="704039" cy="707886"/>
          </a:xfrm>
          <a:prstGeom prst="rect">
            <a:avLst/>
          </a:prstGeom>
          <a:noFill/>
        </p:spPr>
        <p:txBody>
          <a:bodyPr wrap="none" rtlCol="0">
            <a:spAutoFit/>
          </a:bodyPr>
          <a:lstStyle/>
          <a:p>
            <a:r>
              <a:rPr lang="en-US" altLang="zh-CN" sz="4000" b="1" dirty="0">
                <a:solidFill>
                  <a:schemeClr val="accent3"/>
                </a:solidFill>
                <a:cs typeface="IrisUPC" pitchFamily="34" charset="-34"/>
              </a:rPr>
              <a:t>03</a:t>
            </a:r>
            <a:endParaRPr lang="zh-CN" altLang="en-US" b="1" dirty="0">
              <a:solidFill>
                <a:schemeClr val="accent3"/>
              </a:solidFill>
              <a:cs typeface="IrisUPC" pitchFamily="34" charset="-34"/>
            </a:endParaRPr>
          </a:p>
        </p:txBody>
      </p:sp>
      <p:sp>
        <p:nvSpPr>
          <p:cNvPr id="33" name="TextBox 32"/>
          <p:cNvSpPr txBox="1"/>
          <p:nvPr/>
        </p:nvSpPr>
        <p:spPr>
          <a:xfrm>
            <a:off x="6250471" y="4774968"/>
            <a:ext cx="704039" cy="707886"/>
          </a:xfrm>
          <a:prstGeom prst="rect">
            <a:avLst/>
          </a:prstGeom>
          <a:noFill/>
        </p:spPr>
        <p:txBody>
          <a:bodyPr wrap="none" rtlCol="0">
            <a:spAutoFit/>
          </a:bodyPr>
          <a:lstStyle/>
          <a:p>
            <a:r>
              <a:rPr lang="en-US" altLang="zh-CN" sz="4000" b="1" dirty="0">
                <a:solidFill>
                  <a:schemeClr val="accent4"/>
                </a:solidFill>
                <a:cs typeface="IrisUPC" pitchFamily="34" charset="-34"/>
              </a:rPr>
              <a:t>04</a:t>
            </a:r>
            <a:endParaRPr lang="zh-CN" altLang="en-US" b="1" dirty="0">
              <a:solidFill>
                <a:schemeClr val="accent4"/>
              </a:solidFill>
              <a:cs typeface="IrisUPC" pitchFamily="34" charset="-34"/>
            </a:endParaRPr>
          </a:p>
        </p:txBody>
      </p:sp>
      <p:sp>
        <p:nvSpPr>
          <p:cNvPr id="34" name="TextBox 33"/>
          <p:cNvSpPr txBox="1"/>
          <p:nvPr/>
        </p:nvSpPr>
        <p:spPr>
          <a:xfrm>
            <a:off x="5322245" y="4774968"/>
            <a:ext cx="704039" cy="707886"/>
          </a:xfrm>
          <a:prstGeom prst="rect">
            <a:avLst/>
          </a:prstGeom>
          <a:noFill/>
        </p:spPr>
        <p:txBody>
          <a:bodyPr wrap="none" rtlCol="0">
            <a:spAutoFit/>
          </a:bodyPr>
          <a:lstStyle/>
          <a:p>
            <a:r>
              <a:rPr lang="en-US" altLang="zh-CN" sz="4000" b="1" dirty="0">
                <a:solidFill>
                  <a:schemeClr val="accent5"/>
                </a:solidFill>
                <a:cs typeface="IrisUPC" pitchFamily="34" charset="-34"/>
              </a:rPr>
              <a:t>05</a:t>
            </a:r>
            <a:endParaRPr lang="zh-CN" altLang="en-US" b="1" dirty="0">
              <a:solidFill>
                <a:schemeClr val="accent5"/>
              </a:solidFill>
              <a:cs typeface="IrisUPC" pitchFamily="34" charset="-34"/>
            </a:endParaRPr>
          </a:p>
        </p:txBody>
      </p:sp>
      <p:sp>
        <p:nvSpPr>
          <p:cNvPr id="35" name="TextBox 34"/>
          <p:cNvSpPr txBox="1"/>
          <p:nvPr/>
        </p:nvSpPr>
        <p:spPr>
          <a:xfrm>
            <a:off x="4666294" y="4139090"/>
            <a:ext cx="704039" cy="707886"/>
          </a:xfrm>
          <a:prstGeom prst="rect">
            <a:avLst/>
          </a:prstGeom>
          <a:noFill/>
        </p:spPr>
        <p:txBody>
          <a:bodyPr wrap="none" rtlCol="0">
            <a:spAutoFit/>
          </a:bodyPr>
          <a:lstStyle/>
          <a:p>
            <a:r>
              <a:rPr lang="en-US" altLang="zh-CN" sz="4000" b="1" dirty="0">
                <a:solidFill>
                  <a:schemeClr val="accent6"/>
                </a:solidFill>
                <a:cs typeface="IrisUPC" pitchFamily="34" charset="-34"/>
              </a:rPr>
              <a:t>06</a:t>
            </a:r>
            <a:endParaRPr lang="zh-CN" altLang="en-US" b="1" dirty="0">
              <a:solidFill>
                <a:schemeClr val="accent6"/>
              </a:solidFill>
              <a:cs typeface="IrisUPC" pitchFamily="34" charset="-34"/>
            </a:endParaRPr>
          </a:p>
        </p:txBody>
      </p:sp>
      <p:sp>
        <p:nvSpPr>
          <p:cNvPr id="36" name="TextBox 35"/>
          <p:cNvSpPr txBox="1"/>
          <p:nvPr/>
        </p:nvSpPr>
        <p:spPr>
          <a:xfrm>
            <a:off x="4666294" y="3242376"/>
            <a:ext cx="704039" cy="707886"/>
          </a:xfrm>
          <a:prstGeom prst="rect">
            <a:avLst/>
          </a:prstGeom>
          <a:noFill/>
        </p:spPr>
        <p:txBody>
          <a:bodyPr wrap="none" rtlCol="0">
            <a:spAutoFit/>
          </a:bodyPr>
          <a:lstStyle/>
          <a:p>
            <a:r>
              <a:rPr lang="en-US" altLang="zh-CN" sz="4000" b="1" dirty="0">
                <a:solidFill>
                  <a:schemeClr val="tx2"/>
                </a:solidFill>
                <a:cs typeface="IrisUPC" pitchFamily="34" charset="-34"/>
              </a:rPr>
              <a:t>07</a:t>
            </a:r>
            <a:endParaRPr lang="zh-CN" altLang="en-US" b="1" dirty="0">
              <a:solidFill>
                <a:schemeClr val="tx2"/>
              </a:solidFill>
              <a:cs typeface="IrisUPC" pitchFamily="34" charset="-34"/>
            </a:endParaRPr>
          </a:p>
        </p:txBody>
      </p:sp>
      <p:sp>
        <p:nvSpPr>
          <p:cNvPr id="37" name="TextBox 36"/>
          <p:cNvSpPr txBox="1"/>
          <p:nvPr/>
        </p:nvSpPr>
        <p:spPr>
          <a:xfrm>
            <a:off x="5330678" y="2554914"/>
            <a:ext cx="704039" cy="707886"/>
          </a:xfrm>
          <a:prstGeom prst="rect">
            <a:avLst/>
          </a:prstGeom>
          <a:noFill/>
        </p:spPr>
        <p:txBody>
          <a:bodyPr wrap="none" rtlCol="0">
            <a:spAutoFit/>
          </a:bodyPr>
          <a:lstStyle/>
          <a:p>
            <a:r>
              <a:rPr lang="en-US" altLang="zh-CN" sz="4000" b="1" dirty="0">
                <a:gradFill>
                  <a:gsLst>
                    <a:gs pos="100000">
                      <a:schemeClr val="accent4">
                        <a:lumMod val="75000"/>
                      </a:schemeClr>
                    </a:gs>
                    <a:gs pos="0">
                      <a:schemeClr val="accent4">
                        <a:lumMod val="50000"/>
                      </a:schemeClr>
                    </a:gs>
                  </a:gsLst>
                  <a:lin ang="5400000" scaled="0"/>
                </a:gradFill>
                <a:cs typeface="IrisUPC" pitchFamily="34" charset="-34"/>
              </a:rPr>
              <a:t>08</a:t>
            </a:r>
            <a:endParaRPr lang="zh-CN" altLang="en-US" b="1" dirty="0">
              <a:gradFill>
                <a:gsLst>
                  <a:gs pos="100000">
                    <a:schemeClr val="accent4">
                      <a:lumMod val="75000"/>
                    </a:schemeClr>
                  </a:gs>
                  <a:gs pos="0">
                    <a:schemeClr val="accent4">
                      <a:lumMod val="50000"/>
                    </a:schemeClr>
                  </a:gs>
                </a:gsLst>
                <a:lin ang="5400000" scaled="0"/>
              </a:gradFill>
              <a:cs typeface="IrisUPC" pitchFamily="34" charset="-34"/>
            </a:endParaRPr>
          </a:p>
        </p:txBody>
      </p:sp>
      <p:sp>
        <p:nvSpPr>
          <p:cNvPr id="38" name="TextBox 37"/>
          <p:cNvSpPr txBox="1"/>
          <p:nvPr/>
        </p:nvSpPr>
        <p:spPr>
          <a:xfrm>
            <a:off x="6081064" y="1588355"/>
            <a:ext cx="1481300" cy="600164"/>
          </a:xfrm>
          <a:prstGeom prst="rect">
            <a:avLst/>
          </a:prstGeom>
          <a:noFill/>
          <a:ln w="3175">
            <a:noFill/>
          </a:ln>
        </p:spPr>
        <p:txBody>
          <a:bodyPr wrap="square" rtlCol="0">
            <a:spAutoFit/>
          </a:bodyPr>
          <a:lstStyle/>
          <a:p>
            <a:r>
              <a:rPr lang="en-US" sz="1100" dirty="0">
                <a:solidFill>
                  <a:schemeClr val="bg2">
                    <a:lumMod val="50000"/>
                  </a:schemeClr>
                </a:solidFill>
              </a:rPr>
              <a:t>Lorem Ipsum has been the industry's standard dummy </a:t>
            </a:r>
          </a:p>
        </p:txBody>
      </p:sp>
      <p:sp>
        <p:nvSpPr>
          <p:cNvPr id="39" name="矩形 4"/>
          <p:cNvSpPr/>
          <p:nvPr/>
        </p:nvSpPr>
        <p:spPr>
          <a:xfrm>
            <a:off x="4757445" y="1565275"/>
            <a:ext cx="1303114" cy="369332"/>
          </a:xfrm>
          <a:prstGeom prst="rect">
            <a:avLst/>
          </a:prstGeom>
        </p:spPr>
        <p:txBody>
          <a:bodyPr wrap="none">
            <a:spAutoFit/>
          </a:bodyPr>
          <a:lstStyle/>
          <a:p>
            <a:pPr algn="r"/>
            <a:r>
              <a:rPr lang="en-US" altLang="zh-CN">
                <a:solidFill>
                  <a:schemeClr val="accent1">
                    <a:lumMod val="75000"/>
                  </a:schemeClr>
                </a:solidFill>
              </a:rPr>
              <a:t>Web Design</a:t>
            </a:r>
            <a:endParaRPr lang="en-US" altLang="zh-CN" dirty="0">
              <a:solidFill>
                <a:schemeClr val="accent1">
                  <a:lumMod val="75000"/>
                </a:schemeClr>
              </a:solidFill>
            </a:endParaRPr>
          </a:p>
        </p:txBody>
      </p:sp>
      <p:sp>
        <p:nvSpPr>
          <p:cNvPr id="40" name="矩形 66"/>
          <p:cNvSpPr/>
          <p:nvPr/>
        </p:nvSpPr>
        <p:spPr>
          <a:xfrm>
            <a:off x="8019149" y="3566032"/>
            <a:ext cx="1377300" cy="369332"/>
          </a:xfrm>
          <a:prstGeom prst="rect">
            <a:avLst/>
          </a:prstGeom>
        </p:spPr>
        <p:txBody>
          <a:bodyPr wrap="none">
            <a:spAutoFit/>
          </a:bodyPr>
          <a:lstStyle/>
          <a:p>
            <a:pPr algn="r"/>
            <a:r>
              <a:rPr lang="en-US" altLang="zh-CN" dirty="0">
                <a:solidFill>
                  <a:schemeClr val="accent2"/>
                </a:solidFill>
              </a:rPr>
              <a:t>Social Media</a:t>
            </a:r>
          </a:p>
        </p:txBody>
      </p:sp>
      <p:sp>
        <p:nvSpPr>
          <p:cNvPr id="41" name="TextBox 40"/>
          <p:cNvSpPr txBox="1"/>
          <p:nvPr/>
        </p:nvSpPr>
        <p:spPr>
          <a:xfrm>
            <a:off x="8026105" y="4115197"/>
            <a:ext cx="1515919" cy="600164"/>
          </a:xfrm>
          <a:prstGeom prst="rect">
            <a:avLst/>
          </a:prstGeom>
          <a:noFill/>
          <a:ln w="3175">
            <a:noFill/>
          </a:ln>
        </p:spPr>
        <p:txBody>
          <a:bodyPr wrap="square" rtlCol="0">
            <a:spAutoFit/>
          </a:bodyPr>
          <a:lstStyle/>
          <a:p>
            <a:r>
              <a:rPr lang="en-US" sz="1100" dirty="0">
                <a:solidFill>
                  <a:schemeClr val="tx1">
                    <a:lumMod val="50000"/>
                    <a:lumOff val="50000"/>
                  </a:schemeClr>
                </a:solidFill>
              </a:rPr>
              <a:t>Lorem Ipsum has been the industry's standard dummy </a:t>
            </a:r>
          </a:p>
        </p:txBody>
      </p:sp>
      <p:sp>
        <p:nvSpPr>
          <p:cNvPr id="42" name="矩形 68"/>
          <p:cNvSpPr/>
          <p:nvPr/>
        </p:nvSpPr>
        <p:spPr>
          <a:xfrm>
            <a:off x="6115128" y="5888503"/>
            <a:ext cx="1451936" cy="369332"/>
          </a:xfrm>
          <a:prstGeom prst="rect">
            <a:avLst/>
          </a:prstGeom>
        </p:spPr>
        <p:txBody>
          <a:bodyPr wrap="none">
            <a:spAutoFit/>
          </a:bodyPr>
          <a:lstStyle/>
          <a:p>
            <a:pPr algn="r"/>
            <a:r>
              <a:rPr lang="en-US" altLang="zh-CN" dirty="0">
                <a:solidFill>
                  <a:schemeClr val="accent4"/>
                </a:solidFill>
              </a:rPr>
              <a:t>Development</a:t>
            </a:r>
          </a:p>
        </p:txBody>
      </p:sp>
      <p:sp>
        <p:nvSpPr>
          <p:cNvPr id="43" name="TextBox 42"/>
          <p:cNvSpPr txBox="1"/>
          <p:nvPr/>
        </p:nvSpPr>
        <p:spPr>
          <a:xfrm>
            <a:off x="4513577" y="5843076"/>
            <a:ext cx="1587604" cy="600164"/>
          </a:xfrm>
          <a:prstGeom prst="rect">
            <a:avLst/>
          </a:prstGeom>
          <a:noFill/>
          <a:ln w="3175">
            <a:noFill/>
          </a:ln>
        </p:spPr>
        <p:txBody>
          <a:bodyPr wrap="square" rtlCol="0">
            <a:spAutoFit/>
          </a:bodyPr>
          <a:lstStyle/>
          <a:p>
            <a:r>
              <a:rPr lang="en-US" sz="1100" dirty="0">
                <a:solidFill>
                  <a:schemeClr val="bg2">
                    <a:lumMod val="50000"/>
                  </a:schemeClr>
                </a:solidFill>
              </a:rPr>
              <a:t>Lorem Ipsum has been the industry's standard dummy </a:t>
            </a:r>
          </a:p>
        </p:txBody>
      </p:sp>
      <p:sp>
        <p:nvSpPr>
          <p:cNvPr id="44" name="矩形 70"/>
          <p:cNvSpPr/>
          <p:nvPr/>
        </p:nvSpPr>
        <p:spPr>
          <a:xfrm>
            <a:off x="3107577" y="3609379"/>
            <a:ext cx="1137748" cy="369332"/>
          </a:xfrm>
          <a:prstGeom prst="rect">
            <a:avLst/>
          </a:prstGeom>
        </p:spPr>
        <p:txBody>
          <a:bodyPr wrap="none">
            <a:spAutoFit/>
          </a:bodyPr>
          <a:lstStyle/>
          <a:p>
            <a:pPr algn="r"/>
            <a:r>
              <a:rPr lang="en-US" altLang="zh-CN" dirty="0" err="1">
                <a:solidFill>
                  <a:schemeClr val="accent6"/>
                </a:solidFill>
              </a:rPr>
              <a:t>Maketting</a:t>
            </a:r>
            <a:endParaRPr lang="en-US" altLang="zh-CN" dirty="0">
              <a:solidFill>
                <a:schemeClr val="accent6"/>
              </a:solidFill>
            </a:endParaRPr>
          </a:p>
        </p:txBody>
      </p:sp>
      <p:sp>
        <p:nvSpPr>
          <p:cNvPr id="45" name="TextBox 44"/>
          <p:cNvSpPr txBox="1"/>
          <p:nvPr/>
        </p:nvSpPr>
        <p:spPr>
          <a:xfrm>
            <a:off x="2655633" y="4118535"/>
            <a:ext cx="1584240" cy="600164"/>
          </a:xfrm>
          <a:prstGeom prst="rect">
            <a:avLst/>
          </a:prstGeom>
          <a:noFill/>
          <a:ln w="3175">
            <a:noFill/>
          </a:ln>
        </p:spPr>
        <p:txBody>
          <a:bodyPr wrap="square" rtlCol="0">
            <a:spAutoFit/>
          </a:bodyPr>
          <a:lstStyle/>
          <a:p>
            <a:r>
              <a:rPr lang="en-US" sz="1100" dirty="0">
                <a:solidFill>
                  <a:schemeClr val="tx1">
                    <a:lumMod val="50000"/>
                    <a:lumOff val="50000"/>
                  </a:schemeClr>
                </a:solidFill>
              </a:rPr>
              <a:t>Lorem Ipsum has been the industry's standard dummy </a:t>
            </a:r>
          </a:p>
        </p:txBody>
      </p:sp>
      <p:cxnSp>
        <p:nvCxnSpPr>
          <p:cNvPr id="46" name="直接连接符 43"/>
          <p:cNvCxnSpPr/>
          <p:nvPr/>
        </p:nvCxnSpPr>
        <p:spPr>
          <a:xfrm rot="2700000" flipH="1">
            <a:off x="4180418" y="2478022"/>
            <a:ext cx="7200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4"/>
          <p:cNvCxnSpPr/>
          <p:nvPr/>
        </p:nvCxnSpPr>
        <p:spPr>
          <a:xfrm rot="18900000">
            <a:off x="7261165" y="2478022"/>
            <a:ext cx="7200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5"/>
          <p:cNvCxnSpPr/>
          <p:nvPr/>
        </p:nvCxnSpPr>
        <p:spPr>
          <a:xfrm rot="18900000" flipH="1" flipV="1">
            <a:off x="4180414" y="5554291"/>
            <a:ext cx="7200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6"/>
          <p:cNvCxnSpPr/>
          <p:nvPr/>
        </p:nvCxnSpPr>
        <p:spPr>
          <a:xfrm rot="2700000" flipV="1">
            <a:off x="7261167" y="5554291"/>
            <a:ext cx="7200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50" name="矩形 47"/>
          <p:cNvSpPr/>
          <p:nvPr/>
        </p:nvSpPr>
        <p:spPr>
          <a:xfrm>
            <a:off x="3447958" y="1721267"/>
            <a:ext cx="816249" cy="646331"/>
          </a:xfrm>
          <a:prstGeom prst="rect">
            <a:avLst/>
          </a:prstGeom>
        </p:spPr>
        <p:txBody>
          <a:bodyPr wrap="none">
            <a:spAutoFit/>
          </a:bodyPr>
          <a:lstStyle/>
          <a:p>
            <a:pPr algn="ctr"/>
            <a:r>
              <a:rPr lang="en-US" altLang="zh-CN" dirty="0">
                <a:solidFill>
                  <a:schemeClr val="tx2"/>
                </a:solidFill>
              </a:rPr>
              <a:t>MB </a:t>
            </a:r>
          </a:p>
          <a:p>
            <a:pPr algn="ctr"/>
            <a:r>
              <a:rPr lang="en-US" altLang="zh-CN" dirty="0">
                <a:solidFill>
                  <a:schemeClr val="tx2"/>
                </a:solidFill>
              </a:rPr>
              <a:t>Design</a:t>
            </a:r>
          </a:p>
        </p:txBody>
      </p:sp>
      <p:sp>
        <p:nvSpPr>
          <p:cNvPr id="51" name="TextBox 50"/>
          <p:cNvSpPr txBox="1"/>
          <p:nvPr/>
        </p:nvSpPr>
        <p:spPr>
          <a:xfrm>
            <a:off x="2776501" y="2501780"/>
            <a:ext cx="1574153" cy="600164"/>
          </a:xfrm>
          <a:prstGeom prst="rect">
            <a:avLst/>
          </a:prstGeom>
          <a:noFill/>
          <a:ln w="3175">
            <a:noFill/>
          </a:ln>
        </p:spPr>
        <p:txBody>
          <a:bodyPr wrap="square" rtlCol="0">
            <a:spAutoFit/>
          </a:bodyPr>
          <a:lstStyle/>
          <a:p>
            <a:r>
              <a:rPr lang="en-US" sz="1100" dirty="0">
                <a:solidFill>
                  <a:schemeClr val="tx1">
                    <a:lumMod val="50000"/>
                    <a:lumOff val="50000"/>
                  </a:schemeClr>
                </a:solidFill>
              </a:rPr>
              <a:t>Lorem Ipsum has been the industry's standard dummy </a:t>
            </a:r>
          </a:p>
        </p:txBody>
      </p:sp>
      <p:sp>
        <p:nvSpPr>
          <p:cNvPr id="52" name="矩形 49"/>
          <p:cNvSpPr/>
          <p:nvPr/>
        </p:nvSpPr>
        <p:spPr>
          <a:xfrm>
            <a:off x="7875792" y="2088005"/>
            <a:ext cx="1492717" cy="369332"/>
          </a:xfrm>
          <a:prstGeom prst="rect">
            <a:avLst/>
          </a:prstGeom>
        </p:spPr>
        <p:txBody>
          <a:bodyPr wrap="none">
            <a:spAutoFit/>
          </a:bodyPr>
          <a:lstStyle/>
          <a:p>
            <a:pPr algn="r"/>
            <a:r>
              <a:rPr lang="en-US" altLang="zh-CN" dirty="0">
                <a:solidFill>
                  <a:schemeClr val="accent1"/>
                </a:solidFill>
              </a:rPr>
              <a:t>Tablet Design </a:t>
            </a:r>
          </a:p>
        </p:txBody>
      </p:sp>
      <p:sp>
        <p:nvSpPr>
          <p:cNvPr id="53" name="TextBox 52"/>
          <p:cNvSpPr txBox="1"/>
          <p:nvPr/>
        </p:nvSpPr>
        <p:spPr>
          <a:xfrm>
            <a:off x="7916274" y="2460689"/>
            <a:ext cx="1583049" cy="600164"/>
          </a:xfrm>
          <a:prstGeom prst="rect">
            <a:avLst/>
          </a:prstGeom>
          <a:noFill/>
          <a:ln w="3175">
            <a:noFill/>
          </a:ln>
        </p:spPr>
        <p:txBody>
          <a:bodyPr wrap="square" rtlCol="0">
            <a:spAutoFit/>
          </a:bodyPr>
          <a:lstStyle/>
          <a:p>
            <a:r>
              <a:rPr lang="en-US" sz="1100" dirty="0">
                <a:solidFill>
                  <a:schemeClr val="tx1">
                    <a:lumMod val="50000"/>
                    <a:lumOff val="50000"/>
                  </a:schemeClr>
                </a:solidFill>
              </a:rPr>
              <a:t>Lorem Ipsum has been the industry's standard dummy </a:t>
            </a:r>
          </a:p>
        </p:txBody>
      </p:sp>
      <p:sp>
        <p:nvSpPr>
          <p:cNvPr id="54" name="矩形 56"/>
          <p:cNvSpPr/>
          <p:nvPr/>
        </p:nvSpPr>
        <p:spPr>
          <a:xfrm>
            <a:off x="3371220" y="5117796"/>
            <a:ext cx="1328697" cy="369332"/>
          </a:xfrm>
          <a:prstGeom prst="rect">
            <a:avLst/>
          </a:prstGeom>
        </p:spPr>
        <p:txBody>
          <a:bodyPr wrap="none">
            <a:spAutoFit/>
          </a:bodyPr>
          <a:lstStyle/>
          <a:p>
            <a:pPr algn="r"/>
            <a:r>
              <a:rPr lang="en-US" altLang="zh-CN" dirty="0">
                <a:solidFill>
                  <a:schemeClr val="accent5"/>
                </a:solidFill>
              </a:rPr>
              <a:t>Department</a:t>
            </a:r>
          </a:p>
        </p:txBody>
      </p:sp>
      <p:sp>
        <p:nvSpPr>
          <p:cNvPr id="55" name="TextBox 54"/>
          <p:cNvSpPr txBox="1"/>
          <p:nvPr/>
        </p:nvSpPr>
        <p:spPr>
          <a:xfrm>
            <a:off x="2562225" y="5518446"/>
            <a:ext cx="1555869" cy="600164"/>
          </a:xfrm>
          <a:prstGeom prst="rect">
            <a:avLst/>
          </a:prstGeom>
          <a:noFill/>
          <a:ln w="3175">
            <a:noFill/>
          </a:ln>
        </p:spPr>
        <p:txBody>
          <a:bodyPr wrap="square" rtlCol="0">
            <a:spAutoFit/>
          </a:bodyPr>
          <a:lstStyle/>
          <a:p>
            <a:r>
              <a:rPr lang="en-US" sz="1100" dirty="0">
                <a:solidFill>
                  <a:schemeClr val="tx1">
                    <a:lumMod val="50000"/>
                    <a:lumOff val="50000"/>
                  </a:schemeClr>
                </a:solidFill>
              </a:rPr>
              <a:t>Lorem Ipsum has been the industry's standard dummy </a:t>
            </a:r>
          </a:p>
        </p:txBody>
      </p:sp>
      <p:sp>
        <p:nvSpPr>
          <p:cNvPr id="56" name="矩形 58"/>
          <p:cNvSpPr/>
          <p:nvPr/>
        </p:nvSpPr>
        <p:spPr>
          <a:xfrm>
            <a:off x="7442703" y="4976541"/>
            <a:ext cx="1087157" cy="369332"/>
          </a:xfrm>
          <a:prstGeom prst="rect">
            <a:avLst/>
          </a:prstGeom>
        </p:spPr>
        <p:txBody>
          <a:bodyPr wrap="none">
            <a:spAutoFit/>
          </a:bodyPr>
          <a:lstStyle/>
          <a:p>
            <a:pPr algn="r"/>
            <a:r>
              <a:rPr lang="en-US" altLang="zh-CN" dirty="0">
                <a:solidFill>
                  <a:schemeClr val="accent3"/>
                </a:solidFill>
              </a:rPr>
              <a:t> 	Solution</a:t>
            </a:r>
          </a:p>
        </p:txBody>
      </p:sp>
      <p:sp>
        <p:nvSpPr>
          <p:cNvPr id="57" name="TextBox 56"/>
          <p:cNvSpPr txBox="1"/>
          <p:nvPr/>
        </p:nvSpPr>
        <p:spPr>
          <a:xfrm>
            <a:off x="7990777" y="5383154"/>
            <a:ext cx="1535311" cy="600164"/>
          </a:xfrm>
          <a:prstGeom prst="rect">
            <a:avLst/>
          </a:prstGeom>
          <a:noFill/>
          <a:ln w="3175">
            <a:noFill/>
          </a:ln>
        </p:spPr>
        <p:txBody>
          <a:bodyPr wrap="square" rtlCol="0">
            <a:spAutoFit/>
          </a:bodyPr>
          <a:lstStyle/>
          <a:p>
            <a:r>
              <a:rPr lang="en-US" sz="1100" dirty="0">
                <a:solidFill>
                  <a:schemeClr val="tx1">
                    <a:lumMod val="50000"/>
                    <a:lumOff val="50000"/>
                  </a:schemeClr>
                </a:solidFill>
              </a:rPr>
              <a:t>Lorem Ipsum has been the industry's standard dummy </a:t>
            </a:r>
          </a:p>
        </p:txBody>
      </p:sp>
    </p:spTree>
    <p:extLst>
      <p:ext uri="{BB962C8B-B14F-4D97-AF65-F5344CB8AC3E}">
        <p14:creationId xmlns:p14="http://schemas.microsoft.com/office/powerpoint/2010/main" val="222988435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250" fill="hold"/>
                                        <p:tgtEl>
                                          <p:spTgt spid="8"/>
                                        </p:tgtEl>
                                        <p:attrNameLst>
                                          <p:attrName>ppt_w</p:attrName>
                                        </p:attrNameLst>
                                      </p:cBhvr>
                                      <p:tavLst>
                                        <p:tav tm="0">
                                          <p:val>
                                            <p:fltVal val="0"/>
                                          </p:val>
                                        </p:tav>
                                        <p:tav tm="100000">
                                          <p:val>
                                            <p:strVal val="#ppt_w"/>
                                          </p:val>
                                        </p:tav>
                                      </p:tavLst>
                                    </p:anim>
                                    <p:anim calcmode="lin" valueType="num">
                                      <p:cBhvr>
                                        <p:cTn id="8" dur="250" fill="hold"/>
                                        <p:tgtEl>
                                          <p:spTgt spid="8"/>
                                        </p:tgtEl>
                                        <p:attrNameLst>
                                          <p:attrName>ppt_h</p:attrName>
                                        </p:attrNameLst>
                                      </p:cBhvr>
                                      <p:tavLst>
                                        <p:tav tm="0">
                                          <p:val>
                                            <p:fltVal val="0"/>
                                          </p:val>
                                        </p:tav>
                                        <p:tav tm="100000">
                                          <p:val>
                                            <p:strVal val="#ppt_h"/>
                                          </p:val>
                                        </p:tav>
                                      </p:tavLst>
                                    </p:anim>
                                    <p:animEffect transition="in" filter="fade">
                                      <p:cBhvr>
                                        <p:cTn id="9" dur="250"/>
                                        <p:tgtEl>
                                          <p:spTgt spid="8"/>
                                        </p:tgtEl>
                                      </p:cBhvr>
                                    </p:animEffect>
                                  </p:childTnLst>
                                </p:cTn>
                              </p:par>
                              <p:par>
                                <p:cTn id="10" presetID="53" presetClass="entr" presetSubtype="16" fill="hold" nodeType="with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250" fill="hold"/>
                                        <p:tgtEl>
                                          <p:spTgt spid="19"/>
                                        </p:tgtEl>
                                        <p:attrNameLst>
                                          <p:attrName>ppt_w</p:attrName>
                                        </p:attrNameLst>
                                      </p:cBhvr>
                                      <p:tavLst>
                                        <p:tav tm="0">
                                          <p:val>
                                            <p:fltVal val="0"/>
                                          </p:val>
                                        </p:tav>
                                        <p:tav tm="100000">
                                          <p:val>
                                            <p:strVal val="#ppt_w"/>
                                          </p:val>
                                        </p:tav>
                                      </p:tavLst>
                                    </p:anim>
                                    <p:anim calcmode="lin" valueType="num">
                                      <p:cBhvr>
                                        <p:cTn id="13" dur="250" fill="hold"/>
                                        <p:tgtEl>
                                          <p:spTgt spid="19"/>
                                        </p:tgtEl>
                                        <p:attrNameLst>
                                          <p:attrName>ppt_h</p:attrName>
                                        </p:attrNameLst>
                                      </p:cBhvr>
                                      <p:tavLst>
                                        <p:tav tm="0">
                                          <p:val>
                                            <p:fltVal val="0"/>
                                          </p:val>
                                        </p:tav>
                                        <p:tav tm="100000">
                                          <p:val>
                                            <p:strVal val="#ppt_h"/>
                                          </p:val>
                                        </p:tav>
                                      </p:tavLst>
                                    </p:anim>
                                    <p:animEffect transition="in" filter="fade">
                                      <p:cBhvr>
                                        <p:cTn id="14" dur="250"/>
                                        <p:tgtEl>
                                          <p:spTgt spid="19"/>
                                        </p:tgtEl>
                                      </p:cBhvr>
                                    </p:animEffect>
                                  </p:childTnLst>
                                </p:cTn>
                              </p:par>
                            </p:childTnLst>
                          </p:cTn>
                        </p:par>
                        <p:par>
                          <p:cTn id="15" fill="hold">
                            <p:stCondLst>
                              <p:cond delay="250"/>
                            </p:stCondLst>
                            <p:childTnLst>
                              <p:par>
                                <p:cTn id="16" presetID="53" presetClass="entr" presetSubtype="16"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 calcmode="lin" valueType="num">
                                      <p:cBhvr>
                                        <p:cTn id="18" dur="250" fill="hold"/>
                                        <p:tgtEl>
                                          <p:spTgt spid="30"/>
                                        </p:tgtEl>
                                        <p:attrNameLst>
                                          <p:attrName>ppt_w</p:attrName>
                                        </p:attrNameLst>
                                      </p:cBhvr>
                                      <p:tavLst>
                                        <p:tav tm="0">
                                          <p:val>
                                            <p:fltVal val="0"/>
                                          </p:val>
                                        </p:tav>
                                        <p:tav tm="100000">
                                          <p:val>
                                            <p:strVal val="#ppt_w"/>
                                          </p:val>
                                        </p:tav>
                                      </p:tavLst>
                                    </p:anim>
                                    <p:anim calcmode="lin" valueType="num">
                                      <p:cBhvr>
                                        <p:cTn id="19" dur="250" fill="hold"/>
                                        <p:tgtEl>
                                          <p:spTgt spid="30"/>
                                        </p:tgtEl>
                                        <p:attrNameLst>
                                          <p:attrName>ppt_h</p:attrName>
                                        </p:attrNameLst>
                                      </p:cBhvr>
                                      <p:tavLst>
                                        <p:tav tm="0">
                                          <p:val>
                                            <p:fltVal val="0"/>
                                          </p:val>
                                        </p:tav>
                                        <p:tav tm="100000">
                                          <p:val>
                                            <p:strVal val="#ppt_h"/>
                                          </p:val>
                                        </p:tav>
                                      </p:tavLst>
                                    </p:anim>
                                    <p:animEffect transition="in" filter="fade">
                                      <p:cBhvr>
                                        <p:cTn id="20" dur="250"/>
                                        <p:tgtEl>
                                          <p:spTgt spid="30"/>
                                        </p:tgtEl>
                                      </p:cBhvr>
                                    </p:animEffect>
                                  </p:childTnLst>
                                </p:cTn>
                              </p:par>
                            </p:childTnLst>
                          </p:cTn>
                        </p:par>
                        <p:par>
                          <p:cTn id="21" fill="hold">
                            <p:stCondLst>
                              <p:cond delay="500"/>
                            </p:stCondLst>
                            <p:childTnLst>
                              <p:par>
                                <p:cTn id="22" presetID="53" presetClass="entr" presetSubtype="16" fill="hold" grpId="0" nodeType="afterEffect">
                                  <p:stCondLst>
                                    <p:cond delay="0"/>
                                  </p:stCondLst>
                                  <p:childTnLst>
                                    <p:set>
                                      <p:cBhvr>
                                        <p:cTn id="23" dur="1" fill="hold">
                                          <p:stCondLst>
                                            <p:cond delay="0"/>
                                          </p:stCondLst>
                                        </p:cTn>
                                        <p:tgtEl>
                                          <p:spTgt spid="31"/>
                                        </p:tgtEl>
                                        <p:attrNameLst>
                                          <p:attrName>style.visibility</p:attrName>
                                        </p:attrNameLst>
                                      </p:cBhvr>
                                      <p:to>
                                        <p:strVal val="visible"/>
                                      </p:to>
                                    </p:set>
                                    <p:anim calcmode="lin" valueType="num">
                                      <p:cBhvr>
                                        <p:cTn id="24" dur="250" fill="hold"/>
                                        <p:tgtEl>
                                          <p:spTgt spid="31"/>
                                        </p:tgtEl>
                                        <p:attrNameLst>
                                          <p:attrName>ppt_w</p:attrName>
                                        </p:attrNameLst>
                                      </p:cBhvr>
                                      <p:tavLst>
                                        <p:tav tm="0">
                                          <p:val>
                                            <p:fltVal val="0"/>
                                          </p:val>
                                        </p:tav>
                                        <p:tav tm="100000">
                                          <p:val>
                                            <p:strVal val="#ppt_w"/>
                                          </p:val>
                                        </p:tav>
                                      </p:tavLst>
                                    </p:anim>
                                    <p:anim calcmode="lin" valueType="num">
                                      <p:cBhvr>
                                        <p:cTn id="25" dur="250" fill="hold"/>
                                        <p:tgtEl>
                                          <p:spTgt spid="31"/>
                                        </p:tgtEl>
                                        <p:attrNameLst>
                                          <p:attrName>ppt_h</p:attrName>
                                        </p:attrNameLst>
                                      </p:cBhvr>
                                      <p:tavLst>
                                        <p:tav tm="0">
                                          <p:val>
                                            <p:fltVal val="0"/>
                                          </p:val>
                                        </p:tav>
                                        <p:tav tm="100000">
                                          <p:val>
                                            <p:strVal val="#ppt_h"/>
                                          </p:val>
                                        </p:tav>
                                      </p:tavLst>
                                    </p:anim>
                                    <p:animEffect transition="in" filter="fade">
                                      <p:cBhvr>
                                        <p:cTn id="26" dur="250"/>
                                        <p:tgtEl>
                                          <p:spTgt spid="31"/>
                                        </p:tgtEl>
                                      </p:cBhvr>
                                    </p:animEffect>
                                  </p:childTnLst>
                                </p:cTn>
                              </p:par>
                            </p:childTnLst>
                          </p:cTn>
                        </p:par>
                        <p:par>
                          <p:cTn id="27" fill="hold">
                            <p:stCondLst>
                              <p:cond delay="750"/>
                            </p:stCondLst>
                            <p:childTnLst>
                              <p:par>
                                <p:cTn id="28" presetID="53" presetClass="entr" presetSubtype="16"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250" fill="hold"/>
                                        <p:tgtEl>
                                          <p:spTgt spid="32"/>
                                        </p:tgtEl>
                                        <p:attrNameLst>
                                          <p:attrName>ppt_w</p:attrName>
                                        </p:attrNameLst>
                                      </p:cBhvr>
                                      <p:tavLst>
                                        <p:tav tm="0">
                                          <p:val>
                                            <p:fltVal val="0"/>
                                          </p:val>
                                        </p:tav>
                                        <p:tav tm="100000">
                                          <p:val>
                                            <p:strVal val="#ppt_w"/>
                                          </p:val>
                                        </p:tav>
                                      </p:tavLst>
                                    </p:anim>
                                    <p:anim calcmode="lin" valueType="num">
                                      <p:cBhvr>
                                        <p:cTn id="31" dur="250" fill="hold"/>
                                        <p:tgtEl>
                                          <p:spTgt spid="32"/>
                                        </p:tgtEl>
                                        <p:attrNameLst>
                                          <p:attrName>ppt_h</p:attrName>
                                        </p:attrNameLst>
                                      </p:cBhvr>
                                      <p:tavLst>
                                        <p:tav tm="0">
                                          <p:val>
                                            <p:fltVal val="0"/>
                                          </p:val>
                                        </p:tav>
                                        <p:tav tm="100000">
                                          <p:val>
                                            <p:strVal val="#ppt_h"/>
                                          </p:val>
                                        </p:tav>
                                      </p:tavLst>
                                    </p:anim>
                                    <p:animEffect transition="in" filter="fade">
                                      <p:cBhvr>
                                        <p:cTn id="32" dur="250"/>
                                        <p:tgtEl>
                                          <p:spTgt spid="32"/>
                                        </p:tgtEl>
                                      </p:cBhvr>
                                    </p:animEffect>
                                  </p:childTnLst>
                                </p:cTn>
                              </p:par>
                            </p:childTnLst>
                          </p:cTn>
                        </p:par>
                        <p:par>
                          <p:cTn id="33" fill="hold">
                            <p:stCondLst>
                              <p:cond delay="1000"/>
                            </p:stCondLst>
                            <p:childTnLst>
                              <p:par>
                                <p:cTn id="34" presetID="53" presetClass="entr" presetSubtype="16"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 calcmode="lin" valueType="num">
                                      <p:cBhvr>
                                        <p:cTn id="36" dur="250" fill="hold"/>
                                        <p:tgtEl>
                                          <p:spTgt spid="33"/>
                                        </p:tgtEl>
                                        <p:attrNameLst>
                                          <p:attrName>ppt_w</p:attrName>
                                        </p:attrNameLst>
                                      </p:cBhvr>
                                      <p:tavLst>
                                        <p:tav tm="0">
                                          <p:val>
                                            <p:fltVal val="0"/>
                                          </p:val>
                                        </p:tav>
                                        <p:tav tm="100000">
                                          <p:val>
                                            <p:strVal val="#ppt_w"/>
                                          </p:val>
                                        </p:tav>
                                      </p:tavLst>
                                    </p:anim>
                                    <p:anim calcmode="lin" valueType="num">
                                      <p:cBhvr>
                                        <p:cTn id="37" dur="250" fill="hold"/>
                                        <p:tgtEl>
                                          <p:spTgt spid="33"/>
                                        </p:tgtEl>
                                        <p:attrNameLst>
                                          <p:attrName>ppt_h</p:attrName>
                                        </p:attrNameLst>
                                      </p:cBhvr>
                                      <p:tavLst>
                                        <p:tav tm="0">
                                          <p:val>
                                            <p:fltVal val="0"/>
                                          </p:val>
                                        </p:tav>
                                        <p:tav tm="100000">
                                          <p:val>
                                            <p:strVal val="#ppt_h"/>
                                          </p:val>
                                        </p:tav>
                                      </p:tavLst>
                                    </p:anim>
                                    <p:animEffect transition="in" filter="fade">
                                      <p:cBhvr>
                                        <p:cTn id="38" dur="250"/>
                                        <p:tgtEl>
                                          <p:spTgt spid="33"/>
                                        </p:tgtEl>
                                      </p:cBhvr>
                                    </p:animEffect>
                                  </p:childTnLst>
                                </p:cTn>
                              </p:par>
                            </p:childTnLst>
                          </p:cTn>
                        </p:par>
                        <p:par>
                          <p:cTn id="39" fill="hold">
                            <p:stCondLst>
                              <p:cond delay="1250"/>
                            </p:stCondLst>
                            <p:childTnLst>
                              <p:par>
                                <p:cTn id="40" presetID="53" presetClass="entr" presetSubtype="16"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p:cTn id="42" dur="250" fill="hold"/>
                                        <p:tgtEl>
                                          <p:spTgt spid="34"/>
                                        </p:tgtEl>
                                        <p:attrNameLst>
                                          <p:attrName>ppt_w</p:attrName>
                                        </p:attrNameLst>
                                      </p:cBhvr>
                                      <p:tavLst>
                                        <p:tav tm="0">
                                          <p:val>
                                            <p:fltVal val="0"/>
                                          </p:val>
                                        </p:tav>
                                        <p:tav tm="100000">
                                          <p:val>
                                            <p:strVal val="#ppt_w"/>
                                          </p:val>
                                        </p:tav>
                                      </p:tavLst>
                                    </p:anim>
                                    <p:anim calcmode="lin" valueType="num">
                                      <p:cBhvr>
                                        <p:cTn id="43" dur="250" fill="hold"/>
                                        <p:tgtEl>
                                          <p:spTgt spid="34"/>
                                        </p:tgtEl>
                                        <p:attrNameLst>
                                          <p:attrName>ppt_h</p:attrName>
                                        </p:attrNameLst>
                                      </p:cBhvr>
                                      <p:tavLst>
                                        <p:tav tm="0">
                                          <p:val>
                                            <p:fltVal val="0"/>
                                          </p:val>
                                        </p:tav>
                                        <p:tav tm="100000">
                                          <p:val>
                                            <p:strVal val="#ppt_h"/>
                                          </p:val>
                                        </p:tav>
                                      </p:tavLst>
                                    </p:anim>
                                    <p:animEffect transition="in" filter="fade">
                                      <p:cBhvr>
                                        <p:cTn id="44" dur="250"/>
                                        <p:tgtEl>
                                          <p:spTgt spid="34"/>
                                        </p:tgtEl>
                                      </p:cBhvr>
                                    </p:animEffect>
                                  </p:childTnLst>
                                </p:cTn>
                              </p:par>
                            </p:childTnLst>
                          </p:cTn>
                        </p:par>
                        <p:par>
                          <p:cTn id="45" fill="hold">
                            <p:stCondLst>
                              <p:cond delay="1500"/>
                            </p:stCondLst>
                            <p:childTnLst>
                              <p:par>
                                <p:cTn id="46" presetID="53" presetClass="entr" presetSubtype="16" fill="hold" grpId="0" nodeType="afterEffect">
                                  <p:stCondLst>
                                    <p:cond delay="0"/>
                                  </p:stCondLst>
                                  <p:childTnLst>
                                    <p:set>
                                      <p:cBhvr>
                                        <p:cTn id="47" dur="1" fill="hold">
                                          <p:stCondLst>
                                            <p:cond delay="0"/>
                                          </p:stCondLst>
                                        </p:cTn>
                                        <p:tgtEl>
                                          <p:spTgt spid="35"/>
                                        </p:tgtEl>
                                        <p:attrNameLst>
                                          <p:attrName>style.visibility</p:attrName>
                                        </p:attrNameLst>
                                      </p:cBhvr>
                                      <p:to>
                                        <p:strVal val="visible"/>
                                      </p:to>
                                    </p:set>
                                    <p:anim calcmode="lin" valueType="num">
                                      <p:cBhvr>
                                        <p:cTn id="48" dur="250" fill="hold"/>
                                        <p:tgtEl>
                                          <p:spTgt spid="35"/>
                                        </p:tgtEl>
                                        <p:attrNameLst>
                                          <p:attrName>ppt_w</p:attrName>
                                        </p:attrNameLst>
                                      </p:cBhvr>
                                      <p:tavLst>
                                        <p:tav tm="0">
                                          <p:val>
                                            <p:fltVal val="0"/>
                                          </p:val>
                                        </p:tav>
                                        <p:tav tm="100000">
                                          <p:val>
                                            <p:strVal val="#ppt_w"/>
                                          </p:val>
                                        </p:tav>
                                      </p:tavLst>
                                    </p:anim>
                                    <p:anim calcmode="lin" valueType="num">
                                      <p:cBhvr>
                                        <p:cTn id="49" dur="250" fill="hold"/>
                                        <p:tgtEl>
                                          <p:spTgt spid="35"/>
                                        </p:tgtEl>
                                        <p:attrNameLst>
                                          <p:attrName>ppt_h</p:attrName>
                                        </p:attrNameLst>
                                      </p:cBhvr>
                                      <p:tavLst>
                                        <p:tav tm="0">
                                          <p:val>
                                            <p:fltVal val="0"/>
                                          </p:val>
                                        </p:tav>
                                        <p:tav tm="100000">
                                          <p:val>
                                            <p:strVal val="#ppt_h"/>
                                          </p:val>
                                        </p:tav>
                                      </p:tavLst>
                                    </p:anim>
                                    <p:animEffect transition="in" filter="fade">
                                      <p:cBhvr>
                                        <p:cTn id="50" dur="250"/>
                                        <p:tgtEl>
                                          <p:spTgt spid="35"/>
                                        </p:tgtEl>
                                      </p:cBhvr>
                                    </p:animEffect>
                                  </p:childTnLst>
                                </p:cTn>
                              </p:par>
                            </p:childTnLst>
                          </p:cTn>
                        </p:par>
                        <p:par>
                          <p:cTn id="51" fill="hold">
                            <p:stCondLst>
                              <p:cond delay="1750"/>
                            </p:stCondLst>
                            <p:childTnLst>
                              <p:par>
                                <p:cTn id="52" presetID="53" presetClass="entr" presetSubtype="16" fill="hold" grpId="0" nodeType="after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p:cTn id="54" dur="250" fill="hold"/>
                                        <p:tgtEl>
                                          <p:spTgt spid="36"/>
                                        </p:tgtEl>
                                        <p:attrNameLst>
                                          <p:attrName>ppt_w</p:attrName>
                                        </p:attrNameLst>
                                      </p:cBhvr>
                                      <p:tavLst>
                                        <p:tav tm="0">
                                          <p:val>
                                            <p:fltVal val="0"/>
                                          </p:val>
                                        </p:tav>
                                        <p:tav tm="100000">
                                          <p:val>
                                            <p:strVal val="#ppt_w"/>
                                          </p:val>
                                        </p:tav>
                                      </p:tavLst>
                                    </p:anim>
                                    <p:anim calcmode="lin" valueType="num">
                                      <p:cBhvr>
                                        <p:cTn id="55" dur="250" fill="hold"/>
                                        <p:tgtEl>
                                          <p:spTgt spid="36"/>
                                        </p:tgtEl>
                                        <p:attrNameLst>
                                          <p:attrName>ppt_h</p:attrName>
                                        </p:attrNameLst>
                                      </p:cBhvr>
                                      <p:tavLst>
                                        <p:tav tm="0">
                                          <p:val>
                                            <p:fltVal val="0"/>
                                          </p:val>
                                        </p:tav>
                                        <p:tav tm="100000">
                                          <p:val>
                                            <p:strVal val="#ppt_h"/>
                                          </p:val>
                                        </p:tav>
                                      </p:tavLst>
                                    </p:anim>
                                    <p:animEffect transition="in" filter="fade">
                                      <p:cBhvr>
                                        <p:cTn id="56" dur="250"/>
                                        <p:tgtEl>
                                          <p:spTgt spid="36"/>
                                        </p:tgtEl>
                                      </p:cBhvr>
                                    </p:animEffect>
                                  </p:childTnLst>
                                </p:cTn>
                              </p:par>
                            </p:childTnLst>
                          </p:cTn>
                        </p:par>
                        <p:par>
                          <p:cTn id="57" fill="hold">
                            <p:stCondLst>
                              <p:cond delay="2000"/>
                            </p:stCondLst>
                            <p:childTnLst>
                              <p:par>
                                <p:cTn id="58" presetID="53" presetClass="entr" presetSubtype="16" fill="hold" grpId="0" nodeType="afterEffect">
                                  <p:stCondLst>
                                    <p:cond delay="0"/>
                                  </p:stCondLst>
                                  <p:childTnLst>
                                    <p:set>
                                      <p:cBhvr>
                                        <p:cTn id="59" dur="1" fill="hold">
                                          <p:stCondLst>
                                            <p:cond delay="0"/>
                                          </p:stCondLst>
                                        </p:cTn>
                                        <p:tgtEl>
                                          <p:spTgt spid="37"/>
                                        </p:tgtEl>
                                        <p:attrNameLst>
                                          <p:attrName>style.visibility</p:attrName>
                                        </p:attrNameLst>
                                      </p:cBhvr>
                                      <p:to>
                                        <p:strVal val="visible"/>
                                      </p:to>
                                    </p:set>
                                    <p:anim calcmode="lin" valueType="num">
                                      <p:cBhvr>
                                        <p:cTn id="60" dur="250" fill="hold"/>
                                        <p:tgtEl>
                                          <p:spTgt spid="37"/>
                                        </p:tgtEl>
                                        <p:attrNameLst>
                                          <p:attrName>ppt_w</p:attrName>
                                        </p:attrNameLst>
                                      </p:cBhvr>
                                      <p:tavLst>
                                        <p:tav tm="0">
                                          <p:val>
                                            <p:fltVal val="0"/>
                                          </p:val>
                                        </p:tav>
                                        <p:tav tm="100000">
                                          <p:val>
                                            <p:strVal val="#ppt_w"/>
                                          </p:val>
                                        </p:tav>
                                      </p:tavLst>
                                    </p:anim>
                                    <p:anim calcmode="lin" valueType="num">
                                      <p:cBhvr>
                                        <p:cTn id="61" dur="250" fill="hold"/>
                                        <p:tgtEl>
                                          <p:spTgt spid="37"/>
                                        </p:tgtEl>
                                        <p:attrNameLst>
                                          <p:attrName>ppt_h</p:attrName>
                                        </p:attrNameLst>
                                      </p:cBhvr>
                                      <p:tavLst>
                                        <p:tav tm="0">
                                          <p:val>
                                            <p:fltVal val="0"/>
                                          </p:val>
                                        </p:tav>
                                        <p:tav tm="100000">
                                          <p:val>
                                            <p:strVal val="#ppt_h"/>
                                          </p:val>
                                        </p:tav>
                                      </p:tavLst>
                                    </p:anim>
                                    <p:animEffect transition="in" filter="fade">
                                      <p:cBhvr>
                                        <p:cTn id="62" dur="250"/>
                                        <p:tgtEl>
                                          <p:spTgt spid="37"/>
                                        </p:tgtEl>
                                      </p:cBhvr>
                                    </p:animEffect>
                                  </p:childTnLst>
                                </p:cTn>
                              </p:par>
                            </p:childTnLst>
                          </p:cTn>
                        </p:par>
                        <p:par>
                          <p:cTn id="63" fill="hold">
                            <p:stCondLst>
                              <p:cond delay="2250"/>
                            </p:stCondLst>
                            <p:childTnLst>
                              <p:par>
                                <p:cTn id="64" presetID="2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Effect transition="in" filter="wipe(down)">
                                      <p:cBhvr>
                                        <p:cTn id="66" dur="250"/>
                                        <p:tgtEl>
                                          <p:spTgt spid="6"/>
                                        </p:tgtEl>
                                      </p:cBhvr>
                                    </p:animEffect>
                                  </p:childTnLst>
                                </p:cTn>
                              </p:par>
                            </p:childTnLst>
                          </p:cTn>
                        </p:par>
                        <p:par>
                          <p:cTn id="67" fill="hold">
                            <p:stCondLst>
                              <p:cond delay="2500"/>
                            </p:stCondLst>
                            <p:childTnLst>
                              <p:par>
                                <p:cTn id="68" presetID="16" presetClass="entr" presetSubtype="21" fill="hold" grpId="0" nodeType="afterEffect">
                                  <p:stCondLst>
                                    <p:cond delay="0"/>
                                  </p:stCondLst>
                                  <p:childTnLst>
                                    <p:set>
                                      <p:cBhvr>
                                        <p:cTn id="69" dur="1" fill="hold">
                                          <p:stCondLst>
                                            <p:cond delay="0"/>
                                          </p:stCondLst>
                                        </p:cTn>
                                        <p:tgtEl>
                                          <p:spTgt spid="39"/>
                                        </p:tgtEl>
                                        <p:attrNameLst>
                                          <p:attrName>style.visibility</p:attrName>
                                        </p:attrNameLst>
                                      </p:cBhvr>
                                      <p:to>
                                        <p:strVal val="visible"/>
                                      </p:to>
                                    </p:set>
                                    <p:animEffect transition="in" filter="barn(inVertical)">
                                      <p:cBhvr>
                                        <p:cTn id="70" dur="250"/>
                                        <p:tgtEl>
                                          <p:spTgt spid="39"/>
                                        </p:tgtEl>
                                      </p:cBhvr>
                                    </p:animEffect>
                                  </p:childTnLst>
                                </p:cTn>
                              </p:par>
                              <p:par>
                                <p:cTn id="71" presetID="16" presetClass="entr" presetSubtype="21" fill="hold" grpId="0" nodeType="with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barn(inVertical)">
                                      <p:cBhvr>
                                        <p:cTn id="73" dur="250"/>
                                        <p:tgtEl>
                                          <p:spTgt spid="38"/>
                                        </p:tgtEl>
                                      </p:cBhvr>
                                    </p:animEffect>
                                  </p:childTnLst>
                                </p:cTn>
                              </p:par>
                            </p:childTnLst>
                          </p:cTn>
                        </p:par>
                        <p:par>
                          <p:cTn id="74" fill="hold">
                            <p:stCondLst>
                              <p:cond delay="2750"/>
                            </p:stCondLst>
                            <p:childTnLst>
                              <p:par>
                                <p:cTn id="75" presetID="22" presetClass="entr" presetSubtype="4" fill="hold" nodeType="afterEffect">
                                  <p:stCondLst>
                                    <p:cond delay="0"/>
                                  </p:stCondLst>
                                  <p:childTnLst>
                                    <p:set>
                                      <p:cBhvr>
                                        <p:cTn id="76" dur="1" fill="hold">
                                          <p:stCondLst>
                                            <p:cond delay="0"/>
                                          </p:stCondLst>
                                        </p:cTn>
                                        <p:tgtEl>
                                          <p:spTgt spid="47"/>
                                        </p:tgtEl>
                                        <p:attrNameLst>
                                          <p:attrName>style.visibility</p:attrName>
                                        </p:attrNameLst>
                                      </p:cBhvr>
                                      <p:to>
                                        <p:strVal val="visible"/>
                                      </p:to>
                                    </p:set>
                                    <p:animEffect transition="in" filter="wipe(down)">
                                      <p:cBhvr>
                                        <p:cTn id="77" dur="250"/>
                                        <p:tgtEl>
                                          <p:spTgt spid="47"/>
                                        </p:tgtEl>
                                      </p:cBhvr>
                                    </p:animEffect>
                                  </p:childTnLst>
                                </p:cTn>
                              </p:par>
                            </p:childTnLst>
                          </p:cTn>
                        </p:par>
                        <p:par>
                          <p:cTn id="78" fill="hold">
                            <p:stCondLst>
                              <p:cond delay="3000"/>
                            </p:stCondLst>
                            <p:childTnLst>
                              <p:par>
                                <p:cTn id="79" presetID="16" presetClass="entr" presetSubtype="21" fill="hold" grpId="0" nodeType="afterEffect">
                                  <p:stCondLst>
                                    <p:cond delay="0"/>
                                  </p:stCondLst>
                                  <p:childTnLst>
                                    <p:set>
                                      <p:cBhvr>
                                        <p:cTn id="80" dur="1" fill="hold">
                                          <p:stCondLst>
                                            <p:cond delay="0"/>
                                          </p:stCondLst>
                                        </p:cTn>
                                        <p:tgtEl>
                                          <p:spTgt spid="52"/>
                                        </p:tgtEl>
                                        <p:attrNameLst>
                                          <p:attrName>style.visibility</p:attrName>
                                        </p:attrNameLst>
                                      </p:cBhvr>
                                      <p:to>
                                        <p:strVal val="visible"/>
                                      </p:to>
                                    </p:set>
                                    <p:animEffect transition="in" filter="barn(inVertical)">
                                      <p:cBhvr>
                                        <p:cTn id="81" dur="250"/>
                                        <p:tgtEl>
                                          <p:spTgt spid="52"/>
                                        </p:tgtEl>
                                      </p:cBhvr>
                                    </p:animEffect>
                                  </p:childTnLst>
                                </p:cTn>
                              </p:par>
                              <p:par>
                                <p:cTn id="82" presetID="16" presetClass="entr" presetSubtype="21" fill="hold" grpId="0" nodeType="withEffect">
                                  <p:stCondLst>
                                    <p:cond delay="0"/>
                                  </p:stCondLst>
                                  <p:childTnLst>
                                    <p:set>
                                      <p:cBhvr>
                                        <p:cTn id="83" dur="1" fill="hold">
                                          <p:stCondLst>
                                            <p:cond delay="0"/>
                                          </p:stCondLst>
                                        </p:cTn>
                                        <p:tgtEl>
                                          <p:spTgt spid="53"/>
                                        </p:tgtEl>
                                        <p:attrNameLst>
                                          <p:attrName>style.visibility</p:attrName>
                                        </p:attrNameLst>
                                      </p:cBhvr>
                                      <p:to>
                                        <p:strVal val="visible"/>
                                      </p:to>
                                    </p:set>
                                    <p:animEffect transition="in" filter="barn(inVertical)">
                                      <p:cBhvr>
                                        <p:cTn id="84" dur="250"/>
                                        <p:tgtEl>
                                          <p:spTgt spid="53"/>
                                        </p:tgtEl>
                                      </p:cBhvr>
                                    </p:animEffect>
                                  </p:childTnLst>
                                </p:cTn>
                              </p:par>
                            </p:childTnLst>
                          </p:cTn>
                        </p:par>
                        <p:par>
                          <p:cTn id="85" fill="hold">
                            <p:stCondLst>
                              <p:cond delay="3250"/>
                            </p:stCondLst>
                            <p:childTnLst>
                              <p:par>
                                <p:cTn id="86" presetID="22" presetClass="entr" presetSubtype="8" fill="hold" nodeType="afterEffect">
                                  <p:stCondLst>
                                    <p:cond delay="0"/>
                                  </p:stCondLst>
                                  <p:childTnLst>
                                    <p:set>
                                      <p:cBhvr>
                                        <p:cTn id="87" dur="1" fill="hold">
                                          <p:stCondLst>
                                            <p:cond delay="0"/>
                                          </p:stCondLst>
                                        </p:cTn>
                                        <p:tgtEl>
                                          <p:spTgt spid="7"/>
                                        </p:tgtEl>
                                        <p:attrNameLst>
                                          <p:attrName>style.visibility</p:attrName>
                                        </p:attrNameLst>
                                      </p:cBhvr>
                                      <p:to>
                                        <p:strVal val="visible"/>
                                      </p:to>
                                    </p:set>
                                    <p:animEffect transition="in" filter="wipe(left)">
                                      <p:cBhvr>
                                        <p:cTn id="88" dur="250"/>
                                        <p:tgtEl>
                                          <p:spTgt spid="7"/>
                                        </p:tgtEl>
                                      </p:cBhvr>
                                    </p:animEffect>
                                  </p:childTnLst>
                                </p:cTn>
                              </p:par>
                            </p:childTnLst>
                          </p:cTn>
                        </p:par>
                        <p:par>
                          <p:cTn id="89" fill="hold">
                            <p:stCondLst>
                              <p:cond delay="3500"/>
                            </p:stCondLst>
                            <p:childTnLst>
                              <p:par>
                                <p:cTn id="90" presetID="16" presetClass="entr" presetSubtype="21" fill="hold" grpId="0" nodeType="afterEffect">
                                  <p:stCondLst>
                                    <p:cond delay="0"/>
                                  </p:stCondLst>
                                  <p:childTnLst>
                                    <p:set>
                                      <p:cBhvr>
                                        <p:cTn id="91" dur="1" fill="hold">
                                          <p:stCondLst>
                                            <p:cond delay="0"/>
                                          </p:stCondLst>
                                        </p:cTn>
                                        <p:tgtEl>
                                          <p:spTgt spid="40"/>
                                        </p:tgtEl>
                                        <p:attrNameLst>
                                          <p:attrName>style.visibility</p:attrName>
                                        </p:attrNameLst>
                                      </p:cBhvr>
                                      <p:to>
                                        <p:strVal val="visible"/>
                                      </p:to>
                                    </p:set>
                                    <p:animEffect transition="in" filter="barn(inVertical)">
                                      <p:cBhvr>
                                        <p:cTn id="92" dur="250"/>
                                        <p:tgtEl>
                                          <p:spTgt spid="40"/>
                                        </p:tgtEl>
                                      </p:cBhvr>
                                    </p:animEffect>
                                  </p:childTnLst>
                                </p:cTn>
                              </p:par>
                              <p:par>
                                <p:cTn id="93" presetID="16" presetClass="entr" presetSubtype="21" fill="hold" grpId="0" nodeType="withEffect">
                                  <p:stCondLst>
                                    <p:cond delay="0"/>
                                  </p:stCondLst>
                                  <p:childTnLst>
                                    <p:set>
                                      <p:cBhvr>
                                        <p:cTn id="94" dur="1" fill="hold">
                                          <p:stCondLst>
                                            <p:cond delay="0"/>
                                          </p:stCondLst>
                                        </p:cTn>
                                        <p:tgtEl>
                                          <p:spTgt spid="41"/>
                                        </p:tgtEl>
                                        <p:attrNameLst>
                                          <p:attrName>style.visibility</p:attrName>
                                        </p:attrNameLst>
                                      </p:cBhvr>
                                      <p:to>
                                        <p:strVal val="visible"/>
                                      </p:to>
                                    </p:set>
                                    <p:animEffect transition="in" filter="barn(inVertical)">
                                      <p:cBhvr>
                                        <p:cTn id="95" dur="250"/>
                                        <p:tgtEl>
                                          <p:spTgt spid="41"/>
                                        </p:tgtEl>
                                      </p:cBhvr>
                                    </p:animEffect>
                                  </p:childTnLst>
                                </p:cTn>
                              </p:par>
                            </p:childTnLst>
                          </p:cTn>
                        </p:par>
                        <p:par>
                          <p:cTn id="96" fill="hold">
                            <p:stCondLst>
                              <p:cond delay="3750"/>
                            </p:stCondLst>
                            <p:childTnLst>
                              <p:par>
                                <p:cTn id="97" presetID="22" presetClass="entr" presetSubtype="8" fill="hold" nodeType="afterEffect">
                                  <p:stCondLst>
                                    <p:cond delay="0"/>
                                  </p:stCondLst>
                                  <p:childTnLst>
                                    <p:set>
                                      <p:cBhvr>
                                        <p:cTn id="98" dur="1" fill="hold">
                                          <p:stCondLst>
                                            <p:cond delay="0"/>
                                          </p:stCondLst>
                                        </p:cTn>
                                        <p:tgtEl>
                                          <p:spTgt spid="49"/>
                                        </p:tgtEl>
                                        <p:attrNameLst>
                                          <p:attrName>style.visibility</p:attrName>
                                        </p:attrNameLst>
                                      </p:cBhvr>
                                      <p:to>
                                        <p:strVal val="visible"/>
                                      </p:to>
                                    </p:set>
                                    <p:animEffect transition="in" filter="wipe(left)">
                                      <p:cBhvr>
                                        <p:cTn id="99" dur="250"/>
                                        <p:tgtEl>
                                          <p:spTgt spid="49"/>
                                        </p:tgtEl>
                                      </p:cBhvr>
                                    </p:animEffect>
                                  </p:childTnLst>
                                </p:cTn>
                              </p:par>
                            </p:childTnLst>
                          </p:cTn>
                        </p:par>
                        <p:par>
                          <p:cTn id="100" fill="hold">
                            <p:stCondLst>
                              <p:cond delay="4000"/>
                            </p:stCondLst>
                            <p:childTnLst>
                              <p:par>
                                <p:cTn id="101" presetID="16" presetClass="entr" presetSubtype="21" fill="hold" grpId="0" nodeType="afterEffect">
                                  <p:stCondLst>
                                    <p:cond delay="0"/>
                                  </p:stCondLst>
                                  <p:childTnLst>
                                    <p:set>
                                      <p:cBhvr>
                                        <p:cTn id="102" dur="1" fill="hold">
                                          <p:stCondLst>
                                            <p:cond delay="0"/>
                                          </p:stCondLst>
                                        </p:cTn>
                                        <p:tgtEl>
                                          <p:spTgt spid="56"/>
                                        </p:tgtEl>
                                        <p:attrNameLst>
                                          <p:attrName>style.visibility</p:attrName>
                                        </p:attrNameLst>
                                      </p:cBhvr>
                                      <p:to>
                                        <p:strVal val="visible"/>
                                      </p:to>
                                    </p:set>
                                    <p:animEffect transition="in" filter="barn(inVertical)">
                                      <p:cBhvr>
                                        <p:cTn id="103" dur="250"/>
                                        <p:tgtEl>
                                          <p:spTgt spid="56"/>
                                        </p:tgtEl>
                                      </p:cBhvr>
                                    </p:animEffect>
                                  </p:childTnLst>
                                </p:cTn>
                              </p:par>
                              <p:par>
                                <p:cTn id="104" presetID="16" presetClass="entr" presetSubtype="21" fill="hold" grpId="0" nodeType="withEffect">
                                  <p:stCondLst>
                                    <p:cond delay="0"/>
                                  </p:stCondLst>
                                  <p:childTnLst>
                                    <p:set>
                                      <p:cBhvr>
                                        <p:cTn id="105" dur="1" fill="hold">
                                          <p:stCondLst>
                                            <p:cond delay="0"/>
                                          </p:stCondLst>
                                        </p:cTn>
                                        <p:tgtEl>
                                          <p:spTgt spid="57"/>
                                        </p:tgtEl>
                                        <p:attrNameLst>
                                          <p:attrName>style.visibility</p:attrName>
                                        </p:attrNameLst>
                                      </p:cBhvr>
                                      <p:to>
                                        <p:strVal val="visible"/>
                                      </p:to>
                                    </p:set>
                                    <p:animEffect transition="in" filter="barn(inVertical)">
                                      <p:cBhvr>
                                        <p:cTn id="106" dur="250"/>
                                        <p:tgtEl>
                                          <p:spTgt spid="57"/>
                                        </p:tgtEl>
                                      </p:cBhvr>
                                    </p:animEffect>
                                  </p:childTnLst>
                                </p:cTn>
                              </p:par>
                            </p:childTnLst>
                          </p:cTn>
                        </p:par>
                        <p:par>
                          <p:cTn id="107" fill="hold">
                            <p:stCondLst>
                              <p:cond delay="4250"/>
                            </p:stCondLst>
                            <p:childTnLst>
                              <p:par>
                                <p:cTn id="108" presetID="22" presetClass="entr" presetSubtype="1" fill="hold" nodeType="afterEffect">
                                  <p:stCondLst>
                                    <p:cond delay="0"/>
                                  </p:stCondLst>
                                  <p:childTnLst>
                                    <p:set>
                                      <p:cBhvr>
                                        <p:cTn id="109" dur="1" fill="hold">
                                          <p:stCondLst>
                                            <p:cond delay="0"/>
                                          </p:stCondLst>
                                        </p:cTn>
                                        <p:tgtEl>
                                          <p:spTgt spid="5"/>
                                        </p:tgtEl>
                                        <p:attrNameLst>
                                          <p:attrName>style.visibility</p:attrName>
                                        </p:attrNameLst>
                                      </p:cBhvr>
                                      <p:to>
                                        <p:strVal val="visible"/>
                                      </p:to>
                                    </p:set>
                                    <p:animEffect transition="in" filter="wipe(up)">
                                      <p:cBhvr>
                                        <p:cTn id="110" dur="250"/>
                                        <p:tgtEl>
                                          <p:spTgt spid="5"/>
                                        </p:tgtEl>
                                      </p:cBhvr>
                                    </p:animEffect>
                                  </p:childTnLst>
                                </p:cTn>
                              </p:par>
                            </p:childTnLst>
                          </p:cTn>
                        </p:par>
                        <p:par>
                          <p:cTn id="111" fill="hold">
                            <p:stCondLst>
                              <p:cond delay="4500"/>
                            </p:stCondLst>
                            <p:childTnLst>
                              <p:par>
                                <p:cTn id="112" presetID="16" presetClass="entr" presetSubtype="21" fill="hold" grpId="0" nodeType="afterEffect">
                                  <p:stCondLst>
                                    <p:cond delay="0"/>
                                  </p:stCondLst>
                                  <p:childTnLst>
                                    <p:set>
                                      <p:cBhvr>
                                        <p:cTn id="113" dur="1" fill="hold">
                                          <p:stCondLst>
                                            <p:cond delay="0"/>
                                          </p:stCondLst>
                                        </p:cTn>
                                        <p:tgtEl>
                                          <p:spTgt spid="42"/>
                                        </p:tgtEl>
                                        <p:attrNameLst>
                                          <p:attrName>style.visibility</p:attrName>
                                        </p:attrNameLst>
                                      </p:cBhvr>
                                      <p:to>
                                        <p:strVal val="visible"/>
                                      </p:to>
                                    </p:set>
                                    <p:animEffect transition="in" filter="barn(inVertical)">
                                      <p:cBhvr>
                                        <p:cTn id="114" dur="250"/>
                                        <p:tgtEl>
                                          <p:spTgt spid="42"/>
                                        </p:tgtEl>
                                      </p:cBhvr>
                                    </p:animEffect>
                                  </p:childTnLst>
                                </p:cTn>
                              </p:par>
                              <p:par>
                                <p:cTn id="115" presetID="16" presetClass="entr" presetSubtype="21" fill="hold" grpId="0" nodeType="withEffect">
                                  <p:stCondLst>
                                    <p:cond delay="0"/>
                                  </p:stCondLst>
                                  <p:childTnLst>
                                    <p:set>
                                      <p:cBhvr>
                                        <p:cTn id="116" dur="1" fill="hold">
                                          <p:stCondLst>
                                            <p:cond delay="0"/>
                                          </p:stCondLst>
                                        </p:cTn>
                                        <p:tgtEl>
                                          <p:spTgt spid="43"/>
                                        </p:tgtEl>
                                        <p:attrNameLst>
                                          <p:attrName>style.visibility</p:attrName>
                                        </p:attrNameLst>
                                      </p:cBhvr>
                                      <p:to>
                                        <p:strVal val="visible"/>
                                      </p:to>
                                    </p:set>
                                    <p:animEffect transition="in" filter="barn(inVertical)">
                                      <p:cBhvr>
                                        <p:cTn id="117" dur="250"/>
                                        <p:tgtEl>
                                          <p:spTgt spid="43"/>
                                        </p:tgtEl>
                                      </p:cBhvr>
                                    </p:animEffect>
                                  </p:childTnLst>
                                </p:cTn>
                              </p:par>
                            </p:childTnLst>
                          </p:cTn>
                        </p:par>
                        <p:par>
                          <p:cTn id="118" fill="hold">
                            <p:stCondLst>
                              <p:cond delay="4750"/>
                            </p:stCondLst>
                            <p:childTnLst>
                              <p:par>
                                <p:cTn id="119" presetID="22" presetClass="entr" presetSubtype="2" fill="hold" nodeType="afterEffect">
                                  <p:stCondLst>
                                    <p:cond delay="0"/>
                                  </p:stCondLst>
                                  <p:childTnLst>
                                    <p:set>
                                      <p:cBhvr>
                                        <p:cTn id="120" dur="1" fill="hold">
                                          <p:stCondLst>
                                            <p:cond delay="0"/>
                                          </p:stCondLst>
                                        </p:cTn>
                                        <p:tgtEl>
                                          <p:spTgt spid="48"/>
                                        </p:tgtEl>
                                        <p:attrNameLst>
                                          <p:attrName>style.visibility</p:attrName>
                                        </p:attrNameLst>
                                      </p:cBhvr>
                                      <p:to>
                                        <p:strVal val="visible"/>
                                      </p:to>
                                    </p:set>
                                    <p:animEffect transition="in" filter="wipe(right)">
                                      <p:cBhvr>
                                        <p:cTn id="121" dur="250"/>
                                        <p:tgtEl>
                                          <p:spTgt spid="48"/>
                                        </p:tgtEl>
                                      </p:cBhvr>
                                    </p:animEffect>
                                  </p:childTnLst>
                                </p:cTn>
                              </p:par>
                            </p:childTnLst>
                          </p:cTn>
                        </p:par>
                        <p:par>
                          <p:cTn id="122" fill="hold">
                            <p:stCondLst>
                              <p:cond delay="5000"/>
                            </p:stCondLst>
                            <p:childTnLst>
                              <p:par>
                                <p:cTn id="123" presetID="16" presetClass="entr" presetSubtype="21" fill="hold" grpId="0" nodeType="afterEffect">
                                  <p:stCondLst>
                                    <p:cond delay="0"/>
                                  </p:stCondLst>
                                  <p:childTnLst>
                                    <p:set>
                                      <p:cBhvr>
                                        <p:cTn id="124" dur="1" fill="hold">
                                          <p:stCondLst>
                                            <p:cond delay="0"/>
                                          </p:stCondLst>
                                        </p:cTn>
                                        <p:tgtEl>
                                          <p:spTgt spid="54"/>
                                        </p:tgtEl>
                                        <p:attrNameLst>
                                          <p:attrName>style.visibility</p:attrName>
                                        </p:attrNameLst>
                                      </p:cBhvr>
                                      <p:to>
                                        <p:strVal val="visible"/>
                                      </p:to>
                                    </p:set>
                                    <p:animEffect transition="in" filter="barn(inVertical)">
                                      <p:cBhvr>
                                        <p:cTn id="125" dur="250"/>
                                        <p:tgtEl>
                                          <p:spTgt spid="54"/>
                                        </p:tgtEl>
                                      </p:cBhvr>
                                    </p:animEffect>
                                  </p:childTnLst>
                                </p:cTn>
                              </p:par>
                              <p:par>
                                <p:cTn id="126" presetID="16" presetClass="entr" presetSubtype="21" fill="hold" grpId="0" nodeType="withEffect">
                                  <p:stCondLst>
                                    <p:cond delay="0"/>
                                  </p:stCondLst>
                                  <p:childTnLst>
                                    <p:set>
                                      <p:cBhvr>
                                        <p:cTn id="127" dur="1" fill="hold">
                                          <p:stCondLst>
                                            <p:cond delay="0"/>
                                          </p:stCondLst>
                                        </p:cTn>
                                        <p:tgtEl>
                                          <p:spTgt spid="55"/>
                                        </p:tgtEl>
                                        <p:attrNameLst>
                                          <p:attrName>style.visibility</p:attrName>
                                        </p:attrNameLst>
                                      </p:cBhvr>
                                      <p:to>
                                        <p:strVal val="visible"/>
                                      </p:to>
                                    </p:set>
                                    <p:animEffect transition="in" filter="barn(inVertical)">
                                      <p:cBhvr>
                                        <p:cTn id="128" dur="250"/>
                                        <p:tgtEl>
                                          <p:spTgt spid="55"/>
                                        </p:tgtEl>
                                      </p:cBhvr>
                                    </p:animEffect>
                                  </p:childTnLst>
                                </p:cTn>
                              </p:par>
                            </p:childTnLst>
                          </p:cTn>
                        </p:par>
                        <p:par>
                          <p:cTn id="129" fill="hold">
                            <p:stCondLst>
                              <p:cond delay="5250"/>
                            </p:stCondLst>
                            <p:childTnLst>
                              <p:par>
                                <p:cTn id="130" presetID="22" presetClass="entr" presetSubtype="2" fill="hold" nodeType="afterEffect">
                                  <p:stCondLst>
                                    <p:cond delay="0"/>
                                  </p:stCondLst>
                                  <p:childTnLst>
                                    <p:set>
                                      <p:cBhvr>
                                        <p:cTn id="131" dur="1" fill="hold">
                                          <p:stCondLst>
                                            <p:cond delay="0"/>
                                          </p:stCondLst>
                                        </p:cTn>
                                        <p:tgtEl>
                                          <p:spTgt spid="4"/>
                                        </p:tgtEl>
                                        <p:attrNameLst>
                                          <p:attrName>style.visibility</p:attrName>
                                        </p:attrNameLst>
                                      </p:cBhvr>
                                      <p:to>
                                        <p:strVal val="visible"/>
                                      </p:to>
                                    </p:set>
                                    <p:animEffect transition="in" filter="wipe(right)">
                                      <p:cBhvr>
                                        <p:cTn id="132" dur="250"/>
                                        <p:tgtEl>
                                          <p:spTgt spid="4"/>
                                        </p:tgtEl>
                                      </p:cBhvr>
                                    </p:animEffect>
                                  </p:childTnLst>
                                </p:cTn>
                              </p:par>
                            </p:childTnLst>
                          </p:cTn>
                        </p:par>
                        <p:par>
                          <p:cTn id="133" fill="hold">
                            <p:stCondLst>
                              <p:cond delay="5500"/>
                            </p:stCondLst>
                            <p:childTnLst>
                              <p:par>
                                <p:cTn id="134" presetID="16" presetClass="entr" presetSubtype="21" fill="hold" grpId="0" nodeType="afterEffect">
                                  <p:stCondLst>
                                    <p:cond delay="0"/>
                                  </p:stCondLst>
                                  <p:childTnLst>
                                    <p:set>
                                      <p:cBhvr>
                                        <p:cTn id="135" dur="1" fill="hold">
                                          <p:stCondLst>
                                            <p:cond delay="0"/>
                                          </p:stCondLst>
                                        </p:cTn>
                                        <p:tgtEl>
                                          <p:spTgt spid="44"/>
                                        </p:tgtEl>
                                        <p:attrNameLst>
                                          <p:attrName>style.visibility</p:attrName>
                                        </p:attrNameLst>
                                      </p:cBhvr>
                                      <p:to>
                                        <p:strVal val="visible"/>
                                      </p:to>
                                    </p:set>
                                    <p:animEffect transition="in" filter="barn(inVertical)">
                                      <p:cBhvr>
                                        <p:cTn id="136" dur="250"/>
                                        <p:tgtEl>
                                          <p:spTgt spid="44"/>
                                        </p:tgtEl>
                                      </p:cBhvr>
                                    </p:animEffect>
                                  </p:childTnLst>
                                </p:cTn>
                              </p:par>
                              <p:par>
                                <p:cTn id="137" presetID="16" presetClass="entr" presetSubtype="21" fill="hold" grpId="0" nodeType="withEffect">
                                  <p:stCondLst>
                                    <p:cond delay="0"/>
                                  </p:stCondLst>
                                  <p:childTnLst>
                                    <p:set>
                                      <p:cBhvr>
                                        <p:cTn id="138" dur="1" fill="hold">
                                          <p:stCondLst>
                                            <p:cond delay="0"/>
                                          </p:stCondLst>
                                        </p:cTn>
                                        <p:tgtEl>
                                          <p:spTgt spid="45"/>
                                        </p:tgtEl>
                                        <p:attrNameLst>
                                          <p:attrName>style.visibility</p:attrName>
                                        </p:attrNameLst>
                                      </p:cBhvr>
                                      <p:to>
                                        <p:strVal val="visible"/>
                                      </p:to>
                                    </p:set>
                                    <p:animEffect transition="in" filter="barn(inVertical)">
                                      <p:cBhvr>
                                        <p:cTn id="139" dur="250"/>
                                        <p:tgtEl>
                                          <p:spTgt spid="45"/>
                                        </p:tgtEl>
                                      </p:cBhvr>
                                    </p:animEffect>
                                  </p:childTnLst>
                                </p:cTn>
                              </p:par>
                            </p:childTnLst>
                          </p:cTn>
                        </p:par>
                        <p:par>
                          <p:cTn id="140" fill="hold">
                            <p:stCondLst>
                              <p:cond delay="5750"/>
                            </p:stCondLst>
                            <p:childTnLst>
                              <p:par>
                                <p:cTn id="141" presetID="22" presetClass="entr" presetSubtype="2" fill="hold" nodeType="afterEffect">
                                  <p:stCondLst>
                                    <p:cond delay="0"/>
                                  </p:stCondLst>
                                  <p:childTnLst>
                                    <p:set>
                                      <p:cBhvr>
                                        <p:cTn id="142" dur="1" fill="hold">
                                          <p:stCondLst>
                                            <p:cond delay="0"/>
                                          </p:stCondLst>
                                        </p:cTn>
                                        <p:tgtEl>
                                          <p:spTgt spid="46"/>
                                        </p:tgtEl>
                                        <p:attrNameLst>
                                          <p:attrName>style.visibility</p:attrName>
                                        </p:attrNameLst>
                                      </p:cBhvr>
                                      <p:to>
                                        <p:strVal val="visible"/>
                                      </p:to>
                                    </p:set>
                                    <p:animEffect transition="in" filter="wipe(right)">
                                      <p:cBhvr>
                                        <p:cTn id="143" dur="250"/>
                                        <p:tgtEl>
                                          <p:spTgt spid="46"/>
                                        </p:tgtEl>
                                      </p:cBhvr>
                                    </p:animEffect>
                                  </p:childTnLst>
                                </p:cTn>
                              </p:par>
                            </p:childTnLst>
                          </p:cTn>
                        </p:par>
                        <p:par>
                          <p:cTn id="144" fill="hold">
                            <p:stCondLst>
                              <p:cond delay="6000"/>
                            </p:stCondLst>
                            <p:childTnLst>
                              <p:par>
                                <p:cTn id="145" presetID="16" presetClass="entr" presetSubtype="21" fill="hold" grpId="0" nodeType="afterEffect">
                                  <p:stCondLst>
                                    <p:cond delay="0"/>
                                  </p:stCondLst>
                                  <p:childTnLst>
                                    <p:set>
                                      <p:cBhvr>
                                        <p:cTn id="146" dur="1" fill="hold">
                                          <p:stCondLst>
                                            <p:cond delay="0"/>
                                          </p:stCondLst>
                                        </p:cTn>
                                        <p:tgtEl>
                                          <p:spTgt spid="50"/>
                                        </p:tgtEl>
                                        <p:attrNameLst>
                                          <p:attrName>style.visibility</p:attrName>
                                        </p:attrNameLst>
                                      </p:cBhvr>
                                      <p:to>
                                        <p:strVal val="visible"/>
                                      </p:to>
                                    </p:set>
                                    <p:animEffect transition="in" filter="barn(inVertical)">
                                      <p:cBhvr>
                                        <p:cTn id="147" dur="250"/>
                                        <p:tgtEl>
                                          <p:spTgt spid="50"/>
                                        </p:tgtEl>
                                      </p:cBhvr>
                                    </p:animEffect>
                                  </p:childTnLst>
                                </p:cTn>
                              </p:par>
                              <p:par>
                                <p:cTn id="148" presetID="16" presetClass="entr" presetSubtype="21" fill="hold" grpId="0" nodeType="withEffect">
                                  <p:stCondLst>
                                    <p:cond delay="0"/>
                                  </p:stCondLst>
                                  <p:childTnLst>
                                    <p:set>
                                      <p:cBhvr>
                                        <p:cTn id="149" dur="1" fill="hold">
                                          <p:stCondLst>
                                            <p:cond delay="0"/>
                                          </p:stCondLst>
                                        </p:cTn>
                                        <p:tgtEl>
                                          <p:spTgt spid="51"/>
                                        </p:tgtEl>
                                        <p:attrNameLst>
                                          <p:attrName>style.visibility</p:attrName>
                                        </p:attrNameLst>
                                      </p:cBhvr>
                                      <p:to>
                                        <p:strVal val="visible"/>
                                      </p:to>
                                    </p:set>
                                    <p:animEffect transition="in" filter="barn(inVertical)">
                                      <p:cBhvr>
                                        <p:cTn id="150" dur="25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2" grpId="0"/>
      <p:bldP spid="33" grpId="0"/>
      <p:bldP spid="34" grpId="0"/>
      <p:bldP spid="35" grpId="0"/>
      <p:bldP spid="36" grpId="0"/>
      <p:bldP spid="37" grpId="0"/>
      <p:bldP spid="38" grpId="0"/>
      <p:bldP spid="39" grpId="0"/>
      <p:bldP spid="40" grpId="0"/>
      <p:bldP spid="41" grpId="0"/>
      <p:bldP spid="42" grpId="0"/>
      <p:bldP spid="43" grpId="0"/>
      <p:bldP spid="44" grpId="0"/>
      <p:bldP spid="45" grpId="0"/>
      <p:bldP spid="50" grpId="0"/>
      <p:bldP spid="51" grpId="0"/>
      <p:bldP spid="52" grpId="0"/>
      <p:bldP spid="53" grpId="0"/>
      <p:bldP spid="54" grpId="0"/>
      <p:bldP spid="55" grpId="0"/>
      <p:bldP spid="56" grpId="0"/>
      <p:bldP spid="5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Infographic Layout</a:t>
            </a:r>
          </a:p>
        </p:txBody>
      </p:sp>
      <p:sp>
        <p:nvSpPr>
          <p:cNvPr id="3" name="Slide Number Placeholder 2"/>
          <p:cNvSpPr>
            <a:spLocks noGrp="1"/>
          </p:cNvSpPr>
          <p:nvPr>
            <p:ph type="sldNum" sz="quarter" idx="12"/>
          </p:nvPr>
        </p:nvSpPr>
        <p:spPr/>
        <p:txBody>
          <a:bodyPr/>
          <a:lstStyle/>
          <a:p>
            <a:fld id="{5DE872C3-2ED1-43FB-B3C4-BA6F078D7CD3}" type="slidenum">
              <a:rPr lang="en-US" smtClean="0"/>
              <a:t>7</a:t>
            </a:fld>
            <a:endParaRPr lang="en-US"/>
          </a:p>
        </p:txBody>
      </p:sp>
      <p:sp>
        <p:nvSpPr>
          <p:cNvPr id="19" name="矩形 14"/>
          <p:cNvSpPr/>
          <p:nvPr/>
        </p:nvSpPr>
        <p:spPr>
          <a:xfrm rot="2074258">
            <a:off x="2316420" y="4288774"/>
            <a:ext cx="1237784" cy="2334439"/>
          </a:xfrm>
          <a:custGeom>
            <a:avLst/>
            <a:gdLst>
              <a:gd name="connsiteX0" fmla="*/ 1224136 w 1237784"/>
              <a:gd name="connsiteY0" fmla="*/ 0 h 2334439"/>
              <a:gd name="connsiteX1" fmla="*/ 1237784 w 1237784"/>
              <a:gd name="connsiteY1" fmla="*/ 1485835 h 2334439"/>
              <a:gd name="connsiteX2" fmla="*/ 0 w 1237784"/>
              <a:gd name="connsiteY2" fmla="*/ 2334439 h 2334439"/>
              <a:gd name="connsiteX3" fmla="*/ 0 w 1237784"/>
              <a:gd name="connsiteY3" fmla="*/ 838861 h 2334439"/>
              <a:gd name="connsiteX4" fmla="*/ 1224136 w 1237784"/>
              <a:gd name="connsiteY4" fmla="*/ 0 h 2334439"/>
              <a:gd name="connsiteX0" fmla="*/ 1224136 w 1237784"/>
              <a:gd name="connsiteY0" fmla="*/ 0 h 2334439"/>
              <a:gd name="connsiteX1" fmla="*/ 1237784 w 1237784"/>
              <a:gd name="connsiteY1" fmla="*/ 1485835 h 2334439"/>
              <a:gd name="connsiteX2" fmla="*/ 0 w 1237784"/>
              <a:gd name="connsiteY2" fmla="*/ 2334439 h 2334439"/>
              <a:gd name="connsiteX3" fmla="*/ 0 w 1237784"/>
              <a:gd name="connsiteY3" fmla="*/ 797918 h 2334439"/>
              <a:gd name="connsiteX4" fmla="*/ 1224136 w 1237784"/>
              <a:gd name="connsiteY4" fmla="*/ 0 h 2334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784" h="2334439">
                <a:moveTo>
                  <a:pt x="1224136" y="0"/>
                </a:moveTo>
                <a:lnTo>
                  <a:pt x="1237784" y="1485835"/>
                </a:lnTo>
                <a:lnTo>
                  <a:pt x="0" y="2334439"/>
                </a:lnTo>
                <a:lnTo>
                  <a:pt x="0" y="797918"/>
                </a:lnTo>
                <a:lnTo>
                  <a:pt x="1224136" y="0"/>
                </a:lnTo>
                <a:close/>
              </a:path>
            </a:pathLst>
          </a:custGeom>
          <a:gradFill flip="none" rotWithShape="1">
            <a:gsLst>
              <a:gs pos="100000">
                <a:schemeClr val="accent4">
                  <a:lumMod val="75000"/>
                </a:schemeClr>
              </a:gs>
              <a:gs pos="0">
                <a:schemeClr val="accent4">
                  <a:lumMod val="50000"/>
                </a:schemeClr>
              </a:gs>
              <a:gs pos="24000">
                <a:schemeClr val="accent4"/>
              </a:gs>
              <a:gs pos="98000">
                <a:schemeClr val="accent4"/>
              </a:gs>
            </a:gsLst>
            <a:lin ang="54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0" name="矩形 14"/>
          <p:cNvSpPr/>
          <p:nvPr/>
        </p:nvSpPr>
        <p:spPr>
          <a:xfrm rot="2074258">
            <a:off x="2028794" y="3018058"/>
            <a:ext cx="1237784" cy="2320791"/>
          </a:xfrm>
          <a:custGeom>
            <a:avLst/>
            <a:gdLst>
              <a:gd name="connsiteX0" fmla="*/ 1224136 w 1237784"/>
              <a:gd name="connsiteY0" fmla="*/ 0 h 2334439"/>
              <a:gd name="connsiteX1" fmla="*/ 1237784 w 1237784"/>
              <a:gd name="connsiteY1" fmla="*/ 1485835 h 2334439"/>
              <a:gd name="connsiteX2" fmla="*/ 0 w 1237784"/>
              <a:gd name="connsiteY2" fmla="*/ 2334439 h 2334439"/>
              <a:gd name="connsiteX3" fmla="*/ 0 w 1237784"/>
              <a:gd name="connsiteY3" fmla="*/ 838861 h 2334439"/>
              <a:gd name="connsiteX4" fmla="*/ 1224136 w 1237784"/>
              <a:gd name="connsiteY4" fmla="*/ 0 h 2334439"/>
              <a:gd name="connsiteX0" fmla="*/ 1224136 w 1237784"/>
              <a:gd name="connsiteY0" fmla="*/ 0 h 2334439"/>
              <a:gd name="connsiteX1" fmla="*/ 1237784 w 1237784"/>
              <a:gd name="connsiteY1" fmla="*/ 1485835 h 2334439"/>
              <a:gd name="connsiteX2" fmla="*/ 0 w 1237784"/>
              <a:gd name="connsiteY2" fmla="*/ 2334439 h 2334439"/>
              <a:gd name="connsiteX3" fmla="*/ 0 w 1237784"/>
              <a:gd name="connsiteY3" fmla="*/ 797918 h 2334439"/>
              <a:gd name="connsiteX4" fmla="*/ 1224136 w 1237784"/>
              <a:gd name="connsiteY4" fmla="*/ 0 h 2334439"/>
              <a:gd name="connsiteX0" fmla="*/ 1224136 w 1237784"/>
              <a:gd name="connsiteY0" fmla="*/ 0 h 2334439"/>
              <a:gd name="connsiteX1" fmla="*/ 1237784 w 1237784"/>
              <a:gd name="connsiteY1" fmla="*/ 1485835 h 2334439"/>
              <a:gd name="connsiteX2" fmla="*/ 0 w 1237784"/>
              <a:gd name="connsiteY2" fmla="*/ 2334439 h 2334439"/>
              <a:gd name="connsiteX3" fmla="*/ 13648 w 1237784"/>
              <a:gd name="connsiteY3" fmla="*/ 838862 h 2334439"/>
              <a:gd name="connsiteX4" fmla="*/ 1224136 w 1237784"/>
              <a:gd name="connsiteY4" fmla="*/ 0 h 2334439"/>
              <a:gd name="connsiteX0" fmla="*/ 1237784 w 1237784"/>
              <a:gd name="connsiteY0" fmla="*/ 0 h 2320791"/>
              <a:gd name="connsiteX1" fmla="*/ 1237784 w 1237784"/>
              <a:gd name="connsiteY1" fmla="*/ 1472187 h 2320791"/>
              <a:gd name="connsiteX2" fmla="*/ 0 w 1237784"/>
              <a:gd name="connsiteY2" fmla="*/ 2320791 h 2320791"/>
              <a:gd name="connsiteX3" fmla="*/ 13648 w 1237784"/>
              <a:gd name="connsiteY3" fmla="*/ 825214 h 2320791"/>
              <a:gd name="connsiteX4" fmla="*/ 1237784 w 1237784"/>
              <a:gd name="connsiteY4" fmla="*/ 0 h 2320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784" h="2320791">
                <a:moveTo>
                  <a:pt x="1237784" y="0"/>
                </a:moveTo>
                <a:lnTo>
                  <a:pt x="1237784" y="1472187"/>
                </a:lnTo>
                <a:lnTo>
                  <a:pt x="0" y="2320791"/>
                </a:lnTo>
                <a:lnTo>
                  <a:pt x="13648" y="825214"/>
                </a:lnTo>
                <a:lnTo>
                  <a:pt x="1237784" y="0"/>
                </a:lnTo>
                <a:close/>
              </a:path>
            </a:pathLst>
          </a:custGeom>
          <a:gradFill flip="none" rotWithShape="1">
            <a:gsLst>
              <a:gs pos="100000">
                <a:schemeClr val="accent3">
                  <a:lumMod val="75000"/>
                </a:schemeClr>
              </a:gs>
              <a:gs pos="0">
                <a:schemeClr val="accent3">
                  <a:lumMod val="50000"/>
                </a:schemeClr>
              </a:gs>
              <a:gs pos="24000">
                <a:schemeClr val="accent3"/>
              </a:gs>
              <a:gs pos="97000">
                <a:schemeClr val="accent3"/>
              </a:gs>
            </a:gsLst>
            <a:lin ang="54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nvGrpSpPr>
          <p:cNvPr id="21" name="组合 29"/>
          <p:cNvGrpSpPr/>
          <p:nvPr/>
        </p:nvGrpSpPr>
        <p:grpSpPr>
          <a:xfrm rot="5438413">
            <a:off x="3636228" y="9262"/>
            <a:ext cx="223210" cy="7338037"/>
            <a:chOff x="1601672" y="-1118831"/>
            <a:chExt cx="102209" cy="9144000"/>
          </a:xfrm>
        </p:grpSpPr>
        <p:pic>
          <p:nvPicPr>
            <p:cNvPr id="22"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l="2767" r="7205" b="57679"/>
            <a:stretch/>
          </p:blipFill>
          <p:spPr bwMode="auto">
            <a:xfrm rot="5400000">
              <a:off x="-2912457" y="3408831"/>
              <a:ext cx="9144000" cy="886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 name="矩形 31"/>
            <p:cNvSpPr/>
            <p:nvPr/>
          </p:nvSpPr>
          <p:spPr>
            <a:xfrm rot="5400000">
              <a:off x="-2127855" y="3519835"/>
              <a:ext cx="7477053" cy="18000"/>
            </a:xfrm>
            <a:prstGeom prst="rect">
              <a:avLst/>
            </a:prstGeom>
            <a:gradFill>
              <a:gsLst>
                <a:gs pos="49628">
                  <a:sysClr val="windowText" lastClr="000000">
                    <a:lumMod val="85000"/>
                    <a:lumOff val="15000"/>
                  </a:sysClr>
                </a:gs>
                <a:gs pos="2000">
                  <a:sysClr val="window" lastClr="FFFFFF">
                    <a:alpha val="0"/>
                  </a:sysClr>
                </a:gs>
                <a:gs pos="100000">
                  <a:sysClr val="window" lastClr="FFFFFF">
                    <a:alpha val="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24" name="组合 32"/>
          <p:cNvGrpSpPr/>
          <p:nvPr/>
        </p:nvGrpSpPr>
        <p:grpSpPr>
          <a:xfrm rot="5438413">
            <a:off x="3891715" y="2327153"/>
            <a:ext cx="223166" cy="7699821"/>
            <a:chOff x="1601672" y="-1118831"/>
            <a:chExt cx="102209" cy="9144000"/>
          </a:xfrm>
        </p:grpSpPr>
        <p:pic>
          <p:nvPicPr>
            <p:cNvPr id="25"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l="2767" r="7205" b="57679"/>
            <a:stretch/>
          </p:blipFill>
          <p:spPr bwMode="auto">
            <a:xfrm rot="5400000">
              <a:off x="-2912457" y="3408831"/>
              <a:ext cx="9144000" cy="886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6" name="矩形 34"/>
            <p:cNvSpPr/>
            <p:nvPr/>
          </p:nvSpPr>
          <p:spPr>
            <a:xfrm rot="5400000">
              <a:off x="-2127855" y="3519835"/>
              <a:ext cx="7477053" cy="18000"/>
            </a:xfrm>
            <a:prstGeom prst="rect">
              <a:avLst/>
            </a:prstGeom>
            <a:gradFill>
              <a:gsLst>
                <a:gs pos="49628">
                  <a:sysClr val="windowText" lastClr="000000">
                    <a:lumMod val="85000"/>
                    <a:lumOff val="15000"/>
                  </a:sysClr>
                </a:gs>
                <a:gs pos="2000">
                  <a:sysClr val="window" lastClr="FFFFFF">
                    <a:alpha val="0"/>
                  </a:sysClr>
                </a:gs>
                <a:gs pos="100000">
                  <a:sysClr val="window" lastClr="FFFFFF">
                    <a:alpha val="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27" name="矩形 14"/>
          <p:cNvSpPr/>
          <p:nvPr/>
        </p:nvSpPr>
        <p:spPr>
          <a:xfrm rot="2074258">
            <a:off x="1678298" y="1787511"/>
            <a:ext cx="1237784" cy="2334439"/>
          </a:xfrm>
          <a:custGeom>
            <a:avLst/>
            <a:gdLst>
              <a:gd name="connsiteX0" fmla="*/ 1224136 w 1237784"/>
              <a:gd name="connsiteY0" fmla="*/ 0 h 2334439"/>
              <a:gd name="connsiteX1" fmla="*/ 1237784 w 1237784"/>
              <a:gd name="connsiteY1" fmla="*/ 1485835 h 2334439"/>
              <a:gd name="connsiteX2" fmla="*/ 0 w 1237784"/>
              <a:gd name="connsiteY2" fmla="*/ 2334439 h 2334439"/>
              <a:gd name="connsiteX3" fmla="*/ 0 w 1237784"/>
              <a:gd name="connsiteY3" fmla="*/ 838861 h 2334439"/>
              <a:gd name="connsiteX4" fmla="*/ 1224136 w 1237784"/>
              <a:gd name="connsiteY4" fmla="*/ 0 h 2334439"/>
              <a:gd name="connsiteX0" fmla="*/ 1224136 w 1237784"/>
              <a:gd name="connsiteY0" fmla="*/ 0 h 2334439"/>
              <a:gd name="connsiteX1" fmla="*/ 1237784 w 1237784"/>
              <a:gd name="connsiteY1" fmla="*/ 1485835 h 2334439"/>
              <a:gd name="connsiteX2" fmla="*/ 0 w 1237784"/>
              <a:gd name="connsiteY2" fmla="*/ 2334439 h 2334439"/>
              <a:gd name="connsiteX3" fmla="*/ 0 w 1237784"/>
              <a:gd name="connsiteY3" fmla="*/ 797918 h 2334439"/>
              <a:gd name="connsiteX4" fmla="*/ 1224136 w 1237784"/>
              <a:gd name="connsiteY4" fmla="*/ 0 h 2334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784" h="2334439">
                <a:moveTo>
                  <a:pt x="1224136" y="0"/>
                </a:moveTo>
                <a:lnTo>
                  <a:pt x="1237784" y="1485835"/>
                </a:lnTo>
                <a:lnTo>
                  <a:pt x="0" y="2334439"/>
                </a:lnTo>
                <a:lnTo>
                  <a:pt x="0" y="797918"/>
                </a:lnTo>
                <a:lnTo>
                  <a:pt x="1224136" y="0"/>
                </a:lnTo>
                <a:close/>
              </a:path>
            </a:pathLst>
          </a:custGeom>
          <a:gradFill flip="none" rotWithShape="1">
            <a:gsLst>
              <a:gs pos="100000">
                <a:srgbClr val="B28200"/>
              </a:gs>
              <a:gs pos="0">
                <a:srgbClr val="FFC000">
                  <a:shade val="30000"/>
                  <a:satMod val="115000"/>
                </a:srgbClr>
              </a:gs>
              <a:gs pos="24000">
                <a:srgbClr val="FFC000">
                  <a:shade val="67500"/>
                  <a:satMod val="115000"/>
                </a:srgbClr>
              </a:gs>
              <a:gs pos="98000">
                <a:srgbClr val="FFC000">
                  <a:shade val="100000"/>
                  <a:satMod val="115000"/>
                </a:srgbClr>
              </a:gs>
            </a:gsLst>
            <a:lin ang="54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nvGrpSpPr>
          <p:cNvPr id="28" name="组合 36"/>
          <p:cNvGrpSpPr/>
          <p:nvPr/>
        </p:nvGrpSpPr>
        <p:grpSpPr>
          <a:xfrm rot="5438413">
            <a:off x="3098937" y="-303664"/>
            <a:ext cx="369838" cy="5560050"/>
            <a:chOff x="1601672" y="-1118831"/>
            <a:chExt cx="154347" cy="9144000"/>
          </a:xfrm>
        </p:grpSpPr>
        <p:pic>
          <p:nvPicPr>
            <p:cNvPr id="29" name="Picture 3"/>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767" r="7205" b="57679"/>
            <a:stretch/>
          </p:blipFill>
          <p:spPr bwMode="auto">
            <a:xfrm rot="5400000">
              <a:off x="-2886388" y="3382761"/>
              <a:ext cx="9144000" cy="1408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矩形 38"/>
            <p:cNvSpPr/>
            <p:nvPr/>
          </p:nvSpPr>
          <p:spPr>
            <a:xfrm rot="5400000">
              <a:off x="-2127855" y="3519835"/>
              <a:ext cx="7477053" cy="18000"/>
            </a:xfrm>
            <a:prstGeom prst="rect">
              <a:avLst/>
            </a:prstGeom>
            <a:gradFill>
              <a:gsLst>
                <a:gs pos="49628">
                  <a:sysClr val="windowText" lastClr="000000">
                    <a:lumMod val="85000"/>
                    <a:lumOff val="15000"/>
                  </a:sysClr>
                </a:gs>
                <a:gs pos="2000">
                  <a:sysClr val="window" lastClr="FFFFFF">
                    <a:alpha val="0"/>
                  </a:sysClr>
                </a:gs>
                <a:gs pos="100000">
                  <a:sysClr val="window" lastClr="FFFFFF">
                    <a:alpha val="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31" name="组合 39"/>
          <p:cNvGrpSpPr/>
          <p:nvPr/>
        </p:nvGrpSpPr>
        <p:grpSpPr>
          <a:xfrm rot="5438413">
            <a:off x="3482367" y="1130705"/>
            <a:ext cx="268572" cy="7573677"/>
            <a:chOff x="1601672" y="-1118831"/>
            <a:chExt cx="102209" cy="9144000"/>
          </a:xfrm>
        </p:grpSpPr>
        <p:pic>
          <p:nvPicPr>
            <p:cNvPr id="32"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l="2767" r="7205" b="57679"/>
            <a:stretch/>
          </p:blipFill>
          <p:spPr bwMode="auto">
            <a:xfrm rot="5400000">
              <a:off x="-2912457" y="3408831"/>
              <a:ext cx="9144000" cy="886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 name="矩形 41"/>
            <p:cNvSpPr/>
            <p:nvPr/>
          </p:nvSpPr>
          <p:spPr>
            <a:xfrm rot="5400000">
              <a:off x="-2127855" y="3519835"/>
              <a:ext cx="7477053" cy="18000"/>
            </a:xfrm>
            <a:prstGeom prst="rect">
              <a:avLst/>
            </a:prstGeom>
            <a:gradFill>
              <a:gsLst>
                <a:gs pos="49628">
                  <a:sysClr val="windowText" lastClr="000000">
                    <a:lumMod val="85000"/>
                    <a:lumOff val="15000"/>
                  </a:sysClr>
                </a:gs>
                <a:gs pos="2000">
                  <a:sysClr val="window" lastClr="FFFFFF">
                    <a:alpha val="0"/>
                  </a:sysClr>
                </a:gs>
                <a:gs pos="100000">
                  <a:sysClr val="window" lastClr="FFFFFF">
                    <a:alpha val="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37" name="TextBox 36"/>
          <p:cNvSpPr txBox="1"/>
          <p:nvPr/>
        </p:nvSpPr>
        <p:spPr>
          <a:xfrm>
            <a:off x="1802824" y="2685018"/>
            <a:ext cx="988732" cy="523220"/>
          </a:xfrm>
          <a:prstGeom prst="rect">
            <a:avLst/>
          </a:prstGeom>
          <a:noFill/>
        </p:spPr>
        <p:txBody>
          <a:bodyPr wrap="none" rtlCol="0">
            <a:spAutoFit/>
          </a:bodyPr>
          <a:lstStyle/>
          <a:p>
            <a:r>
              <a:rPr lang="en-US" sz="2800" b="1" dirty="0">
                <a:solidFill>
                  <a:schemeClr val="bg1">
                    <a:lumMod val="95000"/>
                  </a:schemeClr>
                </a:solidFill>
              </a:rPr>
              <a:t>FIRST</a:t>
            </a:r>
            <a:endParaRPr lang="en-GB" sz="2800" b="1" dirty="0">
              <a:solidFill>
                <a:schemeClr val="bg1">
                  <a:lumMod val="95000"/>
                </a:schemeClr>
              </a:solidFill>
            </a:endParaRPr>
          </a:p>
        </p:txBody>
      </p:sp>
      <p:sp>
        <p:nvSpPr>
          <p:cNvPr id="38" name="TextBox 37"/>
          <p:cNvSpPr txBox="1"/>
          <p:nvPr/>
        </p:nvSpPr>
        <p:spPr>
          <a:xfrm>
            <a:off x="1938934" y="3920096"/>
            <a:ext cx="1417504" cy="523220"/>
          </a:xfrm>
          <a:prstGeom prst="rect">
            <a:avLst/>
          </a:prstGeom>
          <a:noFill/>
        </p:spPr>
        <p:txBody>
          <a:bodyPr wrap="none" rtlCol="0">
            <a:spAutoFit/>
          </a:bodyPr>
          <a:lstStyle/>
          <a:p>
            <a:r>
              <a:rPr lang="en-US" sz="2800" b="1" dirty="0">
                <a:solidFill>
                  <a:schemeClr val="bg1">
                    <a:lumMod val="95000"/>
                  </a:schemeClr>
                </a:solidFill>
              </a:rPr>
              <a:t>SECOND</a:t>
            </a:r>
            <a:endParaRPr lang="en-GB" sz="2800" b="1" dirty="0">
              <a:solidFill>
                <a:schemeClr val="bg1">
                  <a:lumMod val="95000"/>
                </a:schemeClr>
              </a:solidFill>
            </a:endParaRPr>
          </a:p>
        </p:txBody>
      </p:sp>
      <p:sp>
        <p:nvSpPr>
          <p:cNvPr id="39" name="TextBox 38"/>
          <p:cNvSpPr txBox="1"/>
          <p:nvPr/>
        </p:nvSpPr>
        <p:spPr>
          <a:xfrm>
            <a:off x="2378909" y="5185512"/>
            <a:ext cx="1112805" cy="523220"/>
          </a:xfrm>
          <a:prstGeom prst="rect">
            <a:avLst/>
          </a:prstGeom>
          <a:noFill/>
        </p:spPr>
        <p:txBody>
          <a:bodyPr wrap="none" rtlCol="0">
            <a:spAutoFit/>
          </a:bodyPr>
          <a:lstStyle/>
          <a:p>
            <a:r>
              <a:rPr lang="en-US" sz="2800" b="1" dirty="0">
                <a:solidFill>
                  <a:schemeClr val="bg1">
                    <a:lumMod val="95000"/>
                  </a:schemeClr>
                </a:solidFill>
              </a:rPr>
              <a:t>THIRD</a:t>
            </a:r>
            <a:endParaRPr lang="en-GB" sz="2800" b="1" dirty="0">
              <a:solidFill>
                <a:schemeClr val="bg1">
                  <a:lumMod val="95000"/>
                </a:schemeClr>
              </a:solidFill>
            </a:endParaRPr>
          </a:p>
        </p:txBody>
      </p:sp>
      <p:sp>
        <p:nvSpPr>
          <p:cNvPr id="40" name="Rectangle 39"/>
          <p:cNvSpPr/>
          <p:nvPr/>
        </p:nvSpPr>
        <p:spPr>
          <a:xfrm>
            <a:off x="3352329" y="2593112"/>
            <a:ext cx="3323436" cy="738664"/>
          </a:xfrm>
          <a:prstGeom prst="rect">
            <a:avLst/>
          </a:prstGeom>
        </p:spPr>
        <p:txBody>
          <a:bodyPr wrap="square">
            <a:spAutoFit/>
          </a:bodyPr>
          <a:lstStyle/>
          <a:p>
            <a:r>
              <a:rPr lang="en-GB" sz="1400" dirty="0">
                <a:solidFill>
                  <a:schemeClr val="tx1">
                    <a:lumMod val="50000"/>
                    <a:lumOff val="50000"/>
                  </a:schemeClr>
                </a:solidFill>
              </a:rPr>
              <a:t>Lorem ipsum </a:t>
            </a:r>
            <a:r>
              <a:rPr lang="en-GB" sz="1400" dirty="0" err="1">
                <a:solidFill>
                  <a:schemeClr val="tx1">
                    <a:lumMod val="50000"/>
                    <a:lumOff val="50000"/>
                  </a:schemeClr>
                </a:solidFill>
              </a:rPr>
              <a:t>dolor</a:t>
            </a:r>
            <a:r>
              <a:rPr lang="en-GB" sz="1400" dirty="0">
                <a:solidFill>
                  <a:schemeClr val="tx1">
                    <a:lumMod val="50000"/>
                    <a:lumOff val="50000"/>
                  </a:schemeClr>
                </a:solidFill>
              </a:rPr>
              <a:t> sit </a:t>
            </a:r>
            <a:r>
              <a:rPr lang="en-GB" sz="1400" dirty="0" err="1">
                <a:solidFill>
                  <a:schemeClr val="tx1">
                    <a:lumMod val="50000"/>
                    <a:lumOff val="50000"/>
                  </a:schemeClr>
                </a:solidFill>
              </a:rPr>
              <a:t>amet</a:t>
            </a:r>
            <a:r>
              <a:rPr lang="en-GB" sz="1400" dirty="0">
                <a:solidFill>
                  <a:schemeClr val="tx1">
                    <a:lumMod val="50000"/>
                    <a:lumOff val="50000"/>
                  </a:schemeClr>
                </a:solidFill>
              </a:rPr>
              <a:t>, con</a:t>
            </a:r>
          </a:p>
          <a:p>
            <a:r>
              <a:rPr lang="en-GB" sz="1400" dirty="0">
                <a:solidFill>
                  <a:schemeClr val="tx1">
                    <a:lumMod val="50000"/>
                    <a:lumOff val="50000"/>
                  </a:schemeClr>
                </a:solidFill>
              </a:rPr>
              <a:t> </a:t>
            </a:r>
            <a:r>
              <a:rPr lang="en-GB" sz="1400" dirty="0" err="1">
                <a:solidFill>
                  <a:schemeClr val="tx1">
                    <a:lumMod val="50000"/>
                    <a:lumOff val="50000"/>
                  </a:schemeClr>
                </a:solidFill>
              </a:rPr>
              <a:t>adipiscing</a:t>
            </a:r>
            <a:r>
              <a:rPr lang="en-GB" sz="1400" dirty="0">
                <a:solidFill>
                  <a:schemeClr val="tx1">
                    <a:lumMod val="50000"/>
                    <a:lumOff val="50000"/>
                  </a:schemeClr>
                </a:solidFill>
              </a:rPr>
              <a:t> </a:t>
            </a:r>
            <a:r>
              <a:rPr lang="en-GB" sz="1400" dirty="0" err="1">
                <a:solidFill>
                  <a:schemeClr val="tx1">
                    <a:lumMod val="50000"/>
                    <a:lumOff val="50000"/>
                  </a:schemeClr>
                </a:solidFill>
              </a:rPr>
              <a:t>elit</a:t>
            </a:r>
            <a:r>
              <a:rPr lang="en-GB" sz="1400" dirty="0">
                <a:solidFill>
                  <a:schemeClr val="tx1">
                    <a:lumMod val="50000"/>
                    <a:lumOff val="50000"/>
                  </a:schemeClr>
                </a:solidFill>
              </a:rPr>
              <a:t>, </a:t>
            </a:r>
            <a:r>
              <a:rPr lang="en-GB" sz="1400" dirty="0" err="1">
                <a:solidFill>
                  <a:schemeClr val="tx1">
                    <a:lumMod val="50000"/>
                    <a:lumOff val="50000"/>
                  </a:schemeClr>
                </a:solidFill>
              </a:rPr>
              <a:t>sed</a:t>
            </a:r>
            <a:r>
              <a:rPr lang="en-GB" sz="1400" dirty="0">
                <a:solidFill>
                  <a:schemeClr val="tx1">
                    <a:lumMod val="50000"/>
                    <a:lumOff val="50000"/>
                  </a:schemeClr>
                </a:solidFill>
              </a:rPr>
              <a:t> </a:t>
            </a:r>
            <a:r>
              <a:rPr lang="en-GB" sz="1400" dirty="0" err="1">
                <a:solidFill>
                  <a:schemeClr val="tx1">
                    <a:lumMod val="50000"/>
                    <a:lumOff val="50000"/>
                  </a:schemeClr>
                </a:solidFill>
              </a:rPr>
              <a:t>diam</a:t>
            </a:r>
            <a:r>
              <a:rPr lang="en-GB" sz="1400" dirty="0">
                <a:solidFill>
                  <a:schemeClr val="tx1">
                    <a:lumMod val="50000"/>
                    <a:lumOff val="50000"/>
                  </a:schemeClr>
                </a:solidFill>
              </a:rPr>
              <a:t> </a:t>
            </a:r>
            <a:r>
              <a:rPr lang="en-GB" sz="1400" dirty="0" err="1">
                <a:solidFill>
                  <a:schemeClr val="tx1">
                    <a:lumMod val="50000"/>
                    <a:lumOff val="50000"/>
                  </a:schemeClr>
                </a:solidFill>
              </a:rPr>
              <a:t>nonummy</a:t>
            </a:r>
            <a:r>
              <a:rPr lang="en-GB" sz="1400" dirty="0">
                <a:solidFill>
                  <a:schemeClr val="tx1">
                    <a:lumMod val="50000"/>
                    <a:lumOff val="50000"/>
                  </a:schemeClr>
                </a:solidFill>
              </a:rPr>
              <a:t> </a:t>
            </a:r>
            <a:r>
              <a:rPr lang="id-ID" sz="1400" dirty="0">
                <a:solidFill>
                  <a:schemeClr val="tx1">
                    <a:lumMod val="50000"/>
                    <a:lumOff val="50000"/>
                  </a:schemeClr>
                </a:solidFill>
              </a:rPr>
              <a:t>Suitable for all categories business and</a:t>
            </a:r>
            <a:endParaRPr lang="en-GB" sz="1400" dirty="0">
              <a:solidFill>
                <a:schemeClr val="tx1">
                  <a:lumMod val="50000"/>
                  <a:lumOff val="50000"/>
                </a:schemeClr>
              </a:solidFill>
            </a:endParaRPr>
          </a:p>
        </p:txBody>
      </p:sp>
      <p:sp>
        <p:nvSpPr>
          <p:cNvPr id="46" name="Rectangle 45"/>
          <p:cNvSpPr/>
          <p:nvPr/>
        </p:nvSpPr>
        <p:spPr>
          <a:xfrm>
            <a:off x="3793056" y="3830876"/>
            <a:ext cx="3323436" cy="738664"/>
          </a:xfrm>
          <a:prstGeom prst="rect">
            <a:avLst/>
          </a:prstGeom>
        </p:spPr>
        <p:txBody>
          <a:bodyPr wrap="square">
            <a:spAutoFit/>
          </a:bodyPr>
          <a:lstStyle/>
          <a:p>
            <a:r>
              <a:rPr lang="en-GB" sz="1400" dirty="0">
                <a:solidFill>
                  <a:schemeClr val="tx1">
                    <a:lumMod val="50000"/>
                    <a:lumOff val="50000"/>
                  </a:schemeClr>
                </a:solidFill>
              </a:rPr>
              <a:t>Lorem ipsum </a:t>
            </a:r>
            <a:r>
              <a:rPr lang="en-GB" sz="1400" dirty="0" err="1">
                <a:solidFill>
                  <a:schemeClr val="tx1">
                    <a:lumMod val="50000"/>
                    <a:lumOff val="50000"/>
                  </a:schemeClr>
                </a:solidFill>
              </a:rPr>
              <a:t>dolor</a:t>
            </a:r>
            <a:r>
              <a:rPr lang="en-GB" sz="1400" dirty="0">
                <a:solidFill>
                  <a:schemeClr val="tx1">
                    <a:lumMod val="50000"/>
                    <a:lumOff val="50000"/>
                  </a:schemeClr>
                </a:solidFill>
              </a:rPr>
              <a:t> sit </a:t>
            </a:r>
            <a:r>
              <a:rPr lang="en-GB" sz="1400" dirty="0" err="1">
                <a:solidFill>
                  <a:schemeClr val="tx1">
                    <a:lumMod val="50000"/>
                    <a:lumOff val="50000"/>
                  </a:schemeClr>
                </a:solidFill>
              </a:rPr>
              <a:t>amet</a:t>
            </a:r>
            <a:r>
              <a:rPr lang="en-GB" sz="1400" dirty="0">
                <a:solidFill>
                  <a:schemeClr val="tx1">
                    <a:lumMod val="50000"/>
                    <a:lumOff val="50000"/>
                  </a:schemeClr>
                </a:solidFill>
              </a:rPr>
              <a:t>, con</a:t>
            </a:r>
          </a:p>
          <a:p>
            <a:r>
              <a:rPr lang="en-GB" sz="1400" dirty="0">
                <a:solidFill>
                  <a:schemeClr val="tx1">
                    <a:lumMod val="50000"/>
                    <a:lumOff val="50000"/>
                  </a:schemeClr>
                </a:solidFill>
              </a:rPr>
              <a:t> </a:t>
            </a:r>
            <a:r>
              <a:rPr lang="en-GB" sz="1400" dirty="0" err="1">
                <a:solidFill>
                  <a:schemeClr val="tx1">
                    <a:lumMod val="50000"/>
                    <a:lumOff val="50000"/>
                  </a:schemeClr>
                </a:solidFill>
              </a:rPr>
              <a:t>adipiscing</a:t>
            </a:r>
            <a:r>
              <a:rPr lang="en-GB" sz="1400" dirty="0">
                <a:solidFill>
                  <a:schemeClr val="tx1">
                    <a:lumMod val="50000"/>
                    <a:lumOff val="50000"/>
                  </a:schemeClr>
                </a:solidFill>
              </a:rPr>
              <a:t> </a:t>
            </a:r>
            <a:r>
              <a:rPr lang="en-GB" sz="1400" dirty="0" err="1">
                <a:solidFill>
                  <a:schemeClr val="tx1">
                    <a:lumMod val="50000"/>
                    <a:lumOff val="50000"/>
                  </a:schemeClr>
                </a:solidFill>
              </a:rPr>
              <a:t>elit</a:t>
            </a:r>
            <a:r>
              <a:rPr lang="en-GB" sz="1400" dirty="0">
                <a:solidFill>
                  <a:schemeClr val="tx1">
                    <a:lumMod val="50000"/>
                    <a:lumOff val="50000"/>
                  </a:schemeClr>
                </a:solidFill>
              </a:rPr>
              <a:t>, </a:t>
            </a:r>
            <a:r>
              <a:rPr lang="en-GB" sz="1400" dirty="0" err="1">
                <a:solidFill>
                  <a:schemeClr val="tx1">
                    <a:lumMod val="50000"/>
                    <a:lumOff val="50000"/>
                  </a:schemeClr>
                </a:solidFill>
              </a:rPr>
              <a:t>sed</a:t>
            </a:r>
            <a:r>
              <a:rPr lang="en-GB" sz="1400" dirty="0">
                <a:solidFill>
                  <a:schemeClr val="tx1">
                    <a:lumMod val="50000"/>
                    <a:lumOff val="50000"/>
                  </a:schemeClr>
                </a:solidFill>
              </a:rPr>
              <a:t> </a:t>
            </a:r>
            <a:r>
              <a:rPr lang="en-GB" sz="1400" dirty="0" err="1">
                <a:solidFill>
                  <a:schemeClr val="tx1">
                    <a:lumMod val="50000"/>
                    <a:lumOff val="50000"/>
                  </a:schemeClr>
                </a:solidFill>
              </a:rPr>
              <a:t>diam</a:t>
            </a:r>
            <a:r>
              <a:rPr lang="en-GB" sz="1400" dirty="0">
                <a:solidFill>
                  <a:schemeClr val="tx1">
                    <a:lumMod val="50000"/>
                    <a:lumOff val="50000"/>
                  </a:schemeClr>
                </a:solidFill>
              </a:rPr>
              <a:t> </a:t>
            </a:r>
            <a:r>
              <a:rPr lang="en-GB" sz="1400" dirty="0" err="1">
                <a:solidFill>
                  <a:schemeClr val="tx1">
                    <a:lumMod val="50000"/>
                    <a:lumOff val="50000"/>
                  </a:schemeClr>
                </a:solidFill>
              </a:rPr>
              <a:t>nonummy</a:t>
            </a:r>
            <a:r>
              <a:rPr lang="en-GB" sz="1400" dirty="0">
                <a:solidFill>
                  <a:schemeClr val="tx1">
                    <a:lumMod val="50000"/>
                    <a:lumOff val="50000"/>
                  </a:schemeClr>
                </a:solidFill>
              </a:rPr>
              <a:t> </a:t>
            </a:r>
            <a:r>
              <a:rPr lang="id-ID" sz="1400" dirty="0">
                <a:solidFill>
                  <a:schemeClr val="tx1">
                    <a:lumMod val="50000"/>
                    <a:lumOff val="50000"/>
                  </a:schemeClr>
                </a:solidFill>
              </a:rPr>
              <a:t>Suitable for all categories business and</a:t>
            </a:r>
            <a:endParaRPr lang="en-GB" sz="1400" dirty="0">
              <a:solidFill>
                <a:schemeClr val="tx1">
                  <a:lumMod val="50000"/>
                  <a:lumOff val="50000"/>
                </a:schemeClr>
              </a:solidFill>
            </a:endParaRPr>
          </a:p>
        </p:txBody>
      </p:sp>
      <p:sp>
        <p:nvSpPr>
          <p:cNvPr id="47" name="Rectangle 46"/>
          <p:cNvSpPr/>
          <p:nvPr/>
        </p:nvSpPr>
        <p:spPr>
          <a:xfrm>
            <a:off x="4189353" y="5096840"/>
            <a:ext cx="3323436" cy="738664"/>
          </a:xfrm>
          <a:prstGeom prst="rect">
            <a:avLst/>
          </a:prstGeom>
        </p:spPr>
        <p:txBody>
          <a:bodyPr wrap="square">
            <a:spAutoFit/>
          </a:bodyPr>
          <a:lstStyle/>
          <a:p>
            <a:r>
              <a:rPr lang="en-GB" sz="1400" dirty="0">
                <a:solidFill>
                  <a:schemeClr val="tx1">
                    <a:lumMod val="50000"/>
                    <a:lumOff val="50000"/>
                  </a:schemeClr>
                </a:solidFill>
              </a:rPr>
              <a:t>Lorem ipsum </a:t>
            </a:r>
            <a:r>
              <a:rPr lang="en-GB" sz="1400" dirty="0" err="1">
                <a:solidFill>
                  <a:schemeClr val="tx1">
                    <a:lumMod val="50000"/>
                    <a:lumOff val="50000"/>
                  </a:schemeClr>
                </a:solidFill>
              </a:rPr>
              <a:t>dolor</a:t>
            </a:r>
            <a:r>
              <a:rPr lang="en-GB" sz="1400" dirty="0">
                <a:solidFill>
                  <a:schemeClr val="tx1">
                    <a:lumMod val="50000"/>
                    <a:lumOff val="50000"/>
                  </a:schemeClr>
                </a:solidFill>
              </a:rPr>
              <a:t> sit </a:t>
            </a:r>
            <a:r>
              <a:rPr lang="en-GB" sz="1400" dirty="0" err="1">
                <a:solidFill>
                  <a:schemeClr val="tx1">
                    <a:lumMod val="50000"/>
                    <a:lumOff val="50000"/>
                  </a:schemeClr>
                </a:solidFill>
              </a:rPr>
              <a:t>amet</a:t>
            </a:r>
            <a:r>
              <a:rPr lang="en-GB" sz="1400" dirty="0">
                <a:solidFill>
                  <a:schemeClr val="tx1">
                    <a:lumMod val="50000"/>
                    <a:lumOff val="50000"/>
                  </a:schemeClr>
                </a:solidFill>
              </a:rPr>
              <a:t>, con</a:t>
            </a:r>
          </a:p>
          <a:p>
            <a:r>
              <a:rPr lang="en-GB" sz="1400" dirty="0">
                <a:solidFill>
                  <a:schemeClr val="tx1">
                    <a:lumMod val="50000"/>
                    <a:lumOff val="50000"/>
                  </a:schemeClr>
                </a:solidFill>
              </a:rPr>
              <a:t> </a:t>
            </a:r>
            <a:r>
              <a:rPr lang="en-GB" sz="1400" dirty="0" err="1">
                <a:solidFill>
                  <a:schemeClr val="tx1">
                    <a:lumMod val="50000"/>
                    <a:lumOff val="50000"/>
                  </a:schemeClr>
                </a:solidFill>
              </a:rPr>
              <a:t>adipiscing</a:t>
            </a:r>
            <a:r>
              <a:rPr lang="en-GB" sz="1400" dirty="0">
                <a:solidFill>
                  <a:schemeClr val="tx1">
                    <a:lumMod val="50000"/>
                    <a:lumOff val="50000"/>
                  </a:schemeClr>
                </a:solidFill>
              </a:rPr>
              <a:t> </a:t>
            </a:r>
            <a:r>
              <a:rPr lang="en-GB" sz="1400" dirty="0" err="1">
                <a:solidFill>
                  <a:schemeClr val="tx1">
                    <a:lumMod val="50000"/>
                    <a:lumOff val="50000"/>
                  </a:schemeClr>
                </a:solidFill>
              </a:rPr>
              <a:t>elit</a:t>
            </a:r>
            <a:r>
              <a:rPr lang="en-GB" sz="1400" dirty="0">
                <a:solidFill>
                  <a:schemeClr val="tx1">
                    <a:lumMod val="50000"/>
                    <a:lumOff val="50000"/>
                  </a:schemeClr>
                </a:solidFill>
              </a:rPr>
              <a:t>, </a:t>
            </a:r>
            <a:r>
              <a:rPr lang="en-GB" sz="1400" dirty="0" err="1">
                <a:solidFill>
                  <a:schemeClr val="tx1">
                    <a:lumMod val="50000"/>
                    <a:lumOff val="50000"/>
                  </a:schemeClr>
                </a:solidFill>
              </a:rPr>
              <a:t>sed</a:t>
            </a:r>
            <a:r>
              <a:rPr lang="en-GB" sz="1400" dirty="0">
                <a:solidFill>
                  <a:schemeClr val="tx1">
                    <a:lumMod val="50000"/>
                    <a:lumOff val="50000"/>
                  </a:schemeClr>
                </a:solidFill>
              </a:rPr>
              <a:t> </a:t>
            </a:r>
            <a:r>
              <a:rPr lang="en-GB" sz="1400" dirty="0" err="1">
                <a:solidFill>
                  <a:schemeClr val="tx1">
                    <a:lumMod val="50000"/>
                    <a:lumOff val="50000"/>
                  </a:schemeClr>
                </a:solidFill>
              </a:rPr>
              <a:t>diam</a:t>
            </a:r>
            <a:r>
              <a:rPr lang="en-GB" sz="1400" dirty="0">
                <a:solidFill>
                  <a:schemeClr val="tx1">
                    <a:lumMod val="50000"/>
                    <a:lumOff val="50000"/>
                  </a:schemeClr>
                </a:solidFill>
              </a:rPr>
              <a:t> </a:t>
            </a:r>
            <a:r>
              <a:rPr lang="en-GB" sz="1400" dirty="0" err="1">
                <a:solidFill>
                  <a:schemeClr val="tx1">
                    <a:lumMod val="50000"/>
                    <a:lumOff val="50000"/>
                  </a:schemeClr>
                </a:solidFill>
              </a:rPr>
              <a:t>nonummy</a:t>
            </a:r>
            <a:r>
              <a:rPr lang="en-GB" sz="1400" dirty="0">
                <a:solidFill>
                  <a:schemeClr val="tx1">
                    <a:lumMod val="50000"/>
                    <a:lumOff val="50000"/>
                  </a:schemeClr>
                </a:solidFill>
              </a:rPr>
              <a:t> </a:t>
            </a:r>
            <a:r>
              <a:rPr lang="id-ID" sz="1400" dirty="0">
                <a:solidFill>
                  <a:schemeClr val="tx1">
                    <a:lumMod val="50000"/>
                    <a:lumOff val="50000"/>
                  </a:schemeClr>
                </a:solidFill>
              </a:rPr>
              <a:t>Suitable for all categories business and</a:t>
            </a:r>
            <a:endParaRPr lang="en-GB" sz="1400" dirty="0">
              <a:solidFill>
                <a:schemeClr val="tx1">
                  <a:lumMod val="50000"/>
                  <a:lumOff val="50000"/>
                </a:schemeClr>
              </a:solidFill>
            </a:endParaRPr>
          </a:p>
        </p:txBody>
      </p:sp>
      <p:sp>
        <p:nvSpPr>
          <p:cNvPr id="49" name="Rectangle 48"/>
          <p:cNvSpPr/>
          <p:nvPr/>
        </p:nvSpPr>
        <p:spPr>
          <a:xfrm>
            <a:off x="3449771" y="122566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24849725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barn(outVertical)">
                                      <p:cBhvr>
                                        <p:cTn id="7" dur="500"/>
                                        <p:tgtEl>
                                          <p:spTgt spid="49"/>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500" fill="hold"/>
                                        <p:tgtEl>
                                          <p:spTgt spid="27"/>
                                        </p:tgtEl>
                                        <p:attrNameLst>
                                          <p:attrName>ppt_x</p:attrName>
                                        </p:attrNameLst>
                                      </p:cBhvr>
                                      <p:tavLst>
                                        <p:tav tm="0">
                                          <p:val>
                                            <p:strVal val="0-#ppt_w/2"/>
                                          </p:val>
                                        </p:tav>
                                        <p:tav tm="100000">
                                          <p:val>
                                            <p:strVal val="#ppt_x"/>
                                          </p:val>
                                        </p:tav>
                                      </p:tavLst>
                                    </p:anim>
                                    <p:anim calcmode="lin" valueType="num">
                                      <p:cBhvr additive="base">
                                        <p:cTn id="12" dur="500" fill="hold"/>
                                        <p:tgtEl>
                                          <p:spTgt spid="27"/>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8"/>
                                        </p:tgtEl>
                                        <p:attrNameLst>
                                          <p:attrName>style.visibility</p:attrName>
                                        </p:attrNameLst>
                                      </p:cBhvr>
                                      <p:to>
                                        <p:strVal val="visible"/>
                                      </p:to>
                                    </p:set>
                                    <p:anim calcmode="lin" valueType="num">
                                      <p:cBhvr additive="base">
                                        <p:cTn id="15" dur="500" fill="hold"/>
                                        <p:tgtEl>
                                          <p:spTgt spid="28"/>
                                        </p:tgtEl>
                                        <p:attrNameLst>
                                          <p:attrName>ppt_x</p:attrName>
                                        </p:attrNameLst>
                                      </p:cBhvr>
                                      <p:tavLst>
                                        <p:tav tm="0">
                                          <p:val>
                                            <p:strVal val="0-#ppt_w/2"/>
                                          </p:val>
                                        </p:tav>
                                        <p:tav tm="100000">
                                          <p:val>
                                            <p:strVal val="#ppt_x"/>
                                          </p:val>
                                        </p:tav>
                                      </p:tavLst>
                                    </p:anim>
                                    <p:anim calcmode="lin" valueType="num">
                                      <p:cBhvr additive="base">
                                        <p:cTn id="16" dur="500" fill="hold"/>
                                        <p:tgtEl>
                                          <p:spTgt spid="28"/>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8"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 calcmode="lin" valueType="num">
                                      <p:cBhvr additive="base">
                                        <p:cTn id="20" dur="500" fill="hold"/>
                                        <p:tgtEl>
                                          <p:spTgt spid="21"/>
                                        </p:tgtEl>
                                        <p:attrNameLst>
                                          <p:attrName>ppt_x</p:attrName>
                                        </p:attrNameLst>
                                      </p:cBhvr>
                                      <p:tavLst>
                                        <p:tav tm="0">
                                          <p:val>
                                            <p:strVal val="0-#ppt_w/2"/>
                                          </p:val>
                                        </p:tav>
                                        <p:tav tm="100000">
                                          <p:val>
                                            <p:strVal val="#ppt_x"/>
                                          </p:val>
                                        </p:tav>
                                      </p:tavLst>
                                    </p:anim>
                                    <p:anim calcmode="lin" valueType="num">
                                      <p:cBhvr additive="base">
                                        <p:cTn id="21" dur="500" fill="hold"/>
                                        <p:tgtEl>
                                          <p:spTgt spid="21"/>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20"/>
                                        </p:tgtEl>
                                        <p:attrNameLst>
                                          <p:attrName>style.visibility</p:attrName>
                                        </p:attrNameLst>
                                      </p:cBhvr>
                                      <p:to>
                                        <p:strVal val="visible"/>
                                      </p:to>
                                    </p:set>
                                    <p:anim calcmode="lin" valueType="num">
                                      <p:cBhvr additive="base">
                                        <p:cTn id="24" dur="500" fill="hold"/>
                                        <p:tgtEl>
                                          <p:spTgt spid="20"/>
                                        </p:tgtEl>
                                        <p:attrNameLst>
                                          <p:attrName>ppt_x</p:attrName>
                                        </p:attrNameLst>
                                      </p:cBhvr>
                                      <p:tavLst>
                                        <p:tav tm="0">
                                          <p:val>
                                            <p:strVal val="0-#ppt_w/2"/>
                                          </p:val>
                                        </p:tav>
                                        <p:tav tm="100000">
                                          <p:val>
                                            <p:strVal val="#ppt_x"/>
                                          </p:val>
                                        </p:tav>
                                      </p:tavLst>
                                    </p:anim>
                                    <p:anim calcmode="lin" valueType="num">
                                      <p:cBhvr additive="base">
                                        <p:cTn id="25" dur="500" fill="hold"/>
                                        <p:tgtEl>
                                          <p:spTgt spid="20"/>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31"/>
                                        </p:tgtEl>
                                        <p:attrNameLst>
                                          <p:attrName>style.visibility</p:attrName>
                                        </p:attrNameLst>
                                      </p:cBhvr>
                                      <p:to>
                                        <p:strVal val="visible"/>
                                      </p:to>
                                    </p:set>
                                    <p:anim calcmode="lin" valueType="num">
                                      <p:cBhvr additive="base">
                                        <p:cTn id="28" dur="500" fill="hold"/>
                                        <p:tgtEl>
                                          <p:spTgt spid="31"/>
                                        </p:tgtEl>
                                        <p:attrNameLst>
                                          <p:attrName>ppt_x</p:attrName>
                                        </p:attrNameLst>
                                      </p:cBhvr>
                                      <p:tavLst>
                                        <p:tav tm="0">
                                          <p:val>
                                            <p:strVal val="0-#ppt_w/2"/>
                                          </p:val>
                                        </p:tav>
                                        <p:tav tm="100000">
                                          <p:val>
                                            <p:strVal val="#ppt_x"/>
                                          </p:val>
                                        </p:tav>
                                      </p:tavLst>
                                    </p:anim>
                                    <p:anim calcmode="lin" valueType="num">
                                      <p:cBhvr additive="base">
                                        <p:cTn id="29" dur="500" fill="hold"/>
                                        <p:tgtEl>
                                          <p:spTgt spid="31"/>
                                        </p:tgtEl>
                                        <p:attrNameLst>
                                          <p:attrName>ppt_y</p:attrName>
                                        </p:attrNameLst>
                                      </p:cBhvr>
                                      <p:tavLst>
                                        <p:tav tm="0">
                                          <p:val>
                                            <p:strVal val="#ppt_y"/>
                                          </p:val>
                                        </p:tav>
                                        <p:tav tm="100000">
                                          <p:val>
                                            <p:strVal val="#ppt_y"/>
                                          </p:val>
                                        </p:tav>
                                      </p:tavLst>
                                    </p:anim>
                                  </p:childTnLst>
                                </p:cTn>
                              </p:par>
                            </p:childTnLst>
                          </p:cTn>
                        </p:par>
                        <p:par>
                          <p:cTn id="30" fill="hold">
                            <p:stCondLst>
                              <p:cond delay="1500"/>
                            </p:stCondLst>
                            <p:childTnLst>
                              <p:par>
                                <p:cTn id="31" presetID="2" presetClass="entr" presetSubtype="8"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500" fill="hold"/>
                                        <p:tgtEl>
                                          <p:spTgt spid="19"/>
                                        </p:tgtEl>
                                        <p:attrNameLst>
                                          <p:attrName>ppt_x</p:attrName>
                                        </p:attrNameLst>
                                      </p:cBhvr>
                                      <p:tavLst>
                                        <p:tav tm="0">
                                          <p:val>
                                            <p:strVal val="0-#ppt_w/2"/>
                                          </p:val>
                                        </p:tav>
                                        <p:tav tm="100000">
                                          <p:val>
                                            <p:strVal val="#ppt_x"/>
                                          </p:val>
                                        </p:tav>
                                      </p:tavLst>
                                    </p:anim>
                                    <p:anim calcmode="lin" valueType="num">
                                      <p:cBhvr additive="base">
                                        <p:cTn id="34" dur="500" fill="hold"/>
                                        <p:tgtEl>
                                          <p:spTgt spid="19"/>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par>
                          <p:cTn id="39" fill="hold">
                            <p:stCondLst>
                              <p:cond delay="2000"/>
                            </p:stCondLst>
                            <p:childTnLst>
                              <p:par>
                                <p:cTn id="40" presetID="16" presetClass="entr" presetSubtype="21" fill="hold" grpId="0" nodeType="after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barn(inVertical)">
                                      <p:cBhvr>
                                        <p:cTn id="42" dur="500"/>
                                        <p:tgtEl>
                                          <p:spTgt spid="37"/>
                                        </p:tgtEl>
                                      </p:cBhvr>
                                    </p:animEffect>
                                  </p:childTnLst>
                                </p:cTn>
                              </p:par>
                            </p:childTnLst>
                          </p:cTn>
                        </p:par>
                        <p:par>
                          <p:cTn id="43" fill="hold">
                            <p:stCondLst>
                              <p:cond delay="2500"/>
                            </p:stCondLst>
                            <p:childTnLst>
                              <p:par>
                                <p:cTn id="44" presetID="16" presetClass="entr" presetSubtype="21" fill="hold" grpId="0" nodeType="after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barn(inVertical)">
                                      <p:cBhvr>
                                        <p:cTn id="46" dur="500"/>
                                        <p:tgtEl>
                                          <p:spTgt spid="40"/>
                                        </p:tgtEl>
                                      </p:cBhvr>
                                    </p:animEffect>
                                  </p:childTnLst>
                                </p:cTn>
                              </p:par>
                            </p:childTnLst>
                          </p:cTn>
                        </p:par>
                        <p:par>
                          <p:cTn id="47" fill="hold">
                            <p:stCondLst>
                              <p:cond delay="3000"/>
                            </p:stCondLst>
                            <p:childTnLst>
                              <p:par>
                                <p:cTn id="48" presetID="16" presetClass="entr" presetSubtype="21"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barn(inVertical)">
                                      <p:cBhvr>
                                        <p:cTn id="50" dur="500"/>
                                        <p:tgtEl>
                                          <p:spTgt spid="38"/>
                                        </p:tgtEl>
                                      </p:cBhvr>
                                    </p:animEffect>
                                  </p:childTnLst>
                                </p:cTn>
                              </p:par>
                            </p:childTnLst>
                          </p:cTn>
                        </p:par>
                        <p:par>
                          <p:cTn id="51" fill="hold">
                            <p:stCondLst>
                              <p:cond delay="3500"/>
                            </p:stCondLst>
                            <p:childTnLst>
                              <p:par>
                                <p:cTn id="52" presetID="16" presetClass="entr" presetSubtype="21" fill="hold" grpId="0" nodeType="afterEffect">
                                  <p:stCondLst>
                                    <p:cond delay="0"/>
                                  </p:stCondLst>
                                  <p:childTnLst>
                                    <p:set>
                                      <p:cBhvr>
                                        <p:cTn id="53" dur="1" fill="hold">
                                          <p:stCondLst>
                                            <p:cond delay="0"/>
                                          </p:stCondLst>
                                        </p:cTn>
                                        <p:tgtEl>
                                          <p:spTgt spid="46"/>
                                        </p:tgtEl>
                                        <p:attrNameLst>
                                          <p:attrName>style.visibility</p:attrName>
                                        </p:attrNameLst>
                                      </p:cBhvr>
                                      <p:to>
                                        <p:strVal val="visible"/>
                                      </p:to>
                                    </p:set>
                                    <p:animEffect transition="in" filter="barn(inVertical)">
                                      <p:cBhvr>
                                        <p:cTn id="54" dur="500"/>
                                        <p:tgtEl>
                                          <p:spTgt spid="46"/>
                                        </p:tgtEl>
                                      </p:cBhvr>
                                    </p:animEffect>
                                  </p:childTnLst>
                                </p:cTn>
                              </p:par>
                            </p:childTnLst>
                          </p:cTn>
                        </p:par>
                        <p:par>
                          <p:cTn id="55" fill="hold">
                            <p:stCondLst>
                              <p:cond delay="4000"/>
                            </p:stCondLst>
                            <p:childTnLst>
                              <p:par>
                                <p:cTn id="56" presetID="16" presetClass="entr" presetSubtype="21"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Effect transition="in" filter="barn(inVertical)">
                                      <p:cBhvr>
                                        <p:cTn id="58" dur="500"/>
                                        <p:tgtEl>
                                          <p:spTgt spid="39"/>
                                        </p:tgtEl>
                                      </p:cBhvr>
                                    </p:animEffect>
                                  </p:childTnLst>
                                </p:cTn>
                              </p:par>
                            </p:childTnLst>
                          </p:cTn>
                        </p:par>
                        <p:par>
                          <p:cTn id="59" fill="hold">
                            <p:stCondLst>
                              <p:cond delay="4500"/>
                            </p:stCondLst>
                            <p:childTnLst>
                              <p:par>
                                <p:cTn id="60" presetID="16" presetClass="entr" presetSubtype="21" fill="hold" grpId="0" nodeType="after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barn(inVertical)">
                                      <p:cBhvr>
                                        <p:cTn id="6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7" grpId="0" animBg="1"/>
      <p:bldP spid="37" grpId="0"/>
      <p:bldP spid="38" grpId="0"/>
      <p:bldP spid="39" grpId="0"/>
      <p:bldP spid="40" grpId="0"/>
      <p:bldP spid="46" grpId="0"/>
      <p:bldP spid="47" grpId="0"/>
      <p:bldP spid="49"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List Sample Infographic </a:t>
            </a:r>
          </a:p>
        </p:txBody>
      </p:sp>
      <p:sp>
        <p:nvSpPr>
          <p:cNvPr id="3" name="Slide Number Placeholder 2"/>
          <p:cNvSpPr>
            <a:spLocks noGrp="1"/>
          </p:cNvSpPr>
          <p:nvPr>
            <p:ph type="sldNum" sz="quarter" idx="12"/>
          </p:nvPr>
        </p:nvSpPr>
        <p:spPr/>
        <p:txBody>
          <a:bodyPr/>
          <a:lstStyle/>
          <a:p>
            <a:fld id="{5DE872C3-2ED1-43FB-B3C4-BA6F078D7CD3}" type="slidenum">
              <a:rPr lang="en-US" smtClean="0"/>
              <a:t>70</a:t>
            </a:fld>
            <a:endParaRPr lang="en-US"/>
          </a:p>
        </p:txBody>
      </p:sp>
      <p:grpSp>
        <p:nvGrpSpPr>
          <p:cNvPr id="4" name="组合 1"/>
          <p:cNvGrpSpPr/>
          <p:nvPr/>
        </p:nvGrpSpPr>
        <p:grpSpPr>
          <a:xfrm>
            <a:off x="3916665" y="1940026"/>
            <a:ext cx="4353544" cy="4022623"/>
            <a:chOff x="2406752" y="1702584"/>
            <a:chExt cx="3738801" cy="3454608"/>
          </a:xfrm>
        </p:grpSpPr>
        <p:grpSp>
          <p:nvGrpSpPr>
            <p:cNvPr id="5" name="组合 170"/>
            <p:cNvGrpSpPr/>
            <p:nvPr/>
          </p:nvGrpSpPr>
          <p:grpSpPr>
            <a:xfrm>
              <a:off x="4275402" y="3970645"/>
              <a:ext cx="1180394" cy="1180392"/>
              <a:chOff x="1660269" y="1102929"/>
              <a:chExt cx="1016170" cy="1016168"/>
            </a:xfrm>
          </p:grpSpPr>
          <p:sp>
            <p:nvSpPr>
              <p:cNvPr id="94" name="椭圆 171"/>
              <p:cNvSpPr/>
              <p:nvPr/>
            </p:nvSpPr>
            <p:spPr>
              <a:xfrm>
                <a:off x="1660269" y="1102929"/>
                <a:ext cx="1016170" cy="1016168"/>
              </a:xfrm>
              <a:prstGeom prst="ellipse">
                <a:avLst/>
              </a:prstGeom>
              <a:solidFill>
                <a:sysClr val="windowText" lastClr="000000">
                  <a:lumMod val="50000"/>
                  <a:lumOff val="50000"/>
                </a:sysClr>
              </a:solidFill>
              <a:ln w="25400" cap="flat" cmpd="sng" algn="ctr">
                <a:noFill/>
                <a:prstDash val="solid"/>
              </a:ln>
              <a:effectLst>
                <a:softEdge rad="635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95" name="椭圆 172"/>
              <p:cNvSpPr/>
              <p:nvPr/>
            </p:nvSpPr>
            <p:spPr>
              <a:xfrm>
                <a:off x="1670712" y="1119063"/>
                <a:ext cx="930615" cy="930613"/>
              </a:xfrm>
              <a:prstGeom prst="ellipse">
                <a:avLst/>
              </a:prstGeom>
              <a:gradFill flip="none" rotWithShape="1">
                <a:gsLst>
                  <a:gs pos="0">
                    <a:sysClr val="window" lastClr="FFFFFF">
                      <a:lumMod val="85000"/>
                    </a:sysClr>
                  </a:gs>
                  <a:gs pos="79000">
                    <a:sysClr val="window" lastClr="FFFFFF"/>
                  </a:gs>
                </a:gsLst>
                <a:lin ang="2700000" scaled="1"/>
                <a:tileRect/>
              </a:gradFill>
              <a:ln w="25400" cap="flat" cmpd="sng" algn="ctr">
                <a:noFill/>
                <a:prstDash val="solid"/>
              </a:ln>
              <a:effectLst/>
              <a:scene3d>
                <a:camera prst="orthographicFront"/>
                <a:lightRig rig="flat" dir="t">
                  <a:rot lat="0" lon="0" rev="5400000"/>
                </a:lightRig>
              </a:scene3d>
              <a:sp3d prstMaterial="plastic">
                <a:bevelT w="12700" h="12700" prst="convex"/>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6" name="组合 173"/>
            <p:cNvGrpSpPr/>
            <p:nvPr/>
          </p:nvGrpSpPr>
          <p:grpSpPr>
            <a:xfrm>
              <a:off x="3025686" y="3976800"/>
              <a:ext cx="1180394" cy="1180392"/>
              <a:chOff x="1660269" y="1102929"/>
              <a:chExt cx="1016170" cy="1016168"/>
            </a:xfrm>
          </p:grpSpPr>
          <p:sp>
            <p:nvSpPr>
              <p:cNvPr id="92" name="椭圆 174"/>
              <p:cNvSpPr/>
              <p:nvPr/>
            </p:nvSpPr>
            <p:spPr>
              <a:xfrm>
                <a:off x="1660269" y="1102929"/>
                <a:ext cx="1016170" cy="1016168"/>
              </a:xfrm>
              <a:prstGeom prst="ellipse">
                <a:avLst/>
              </a:prstGeom>
              <a:solidFill>
                <a:sysClr val="windowText" lastClr="000000">
                  <a:lumMod val="50000"/>
                  <a:lumOff val="50000"/>
                </a:sysClr>
              </a:solidFill>
              <a:ln w="25400" cap="flat" cmpd="sng" algn="ctr">
                <a:noFill/>
                <a:prstDash val="solid"/>
              </a:ln>
              <a:effectLst>
                <a:softEdge rad="635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93" name="椭圆 175"/>
              <p:cNvSpPr/>
              <p:nvPr/>
            </p:nvSpPr>
            <p:spPr>
              <a:xfrm>
                <a:off x="1670712" y="1119063"/>
                <a:ext cx="930615" cy="930613"/>
              </a:xfrm>
              <a:prstGeom prst="ellipse">
                <a:avLst/>
              </a:prstGeom>
              <a:gradFill flip="none" rotWithShape="1">
                <a:gsLst>
                  <a:gs pos="0">
                    <a:sysClr val="window" lastClr="FFFFFF">
                      <a:lumMod val="85000"/>
                    </a:sysClr>
                  </a:gs>
                  <a:gs pos="79000">
                    <a:sysClr val="window" lastClr="FFFFFF"/>
                  </a:gs>
                </a:gsLst>
                <a:lin ang="2700000" scaled="1"/>
                <a:tileRect/>
              </a:gradFill>
              <a:ln w="25400" cap="flat" cmpd="sng" algn="ctr">
                <a:noFill/>
                <a:prstDash val="solid"/>
              </a:ln>
              <a:effectLst/>
              <a:scene3d>
                <a:camera prst="orthographicFront"/>
                <a:lightRig rig="flat" dir="t">
                  <a:rot lat="0" lon="0" rev="5400000"/>
                </a:lightRig>
              </a:scene3d>
              <a:sp3d prstMaterial="plastic">
                <a:bevelT w="12700" h="12700" prst="convex"/>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7" name="组合 176"/>
            <p:cNvGrpSpPr/>
            <p:nvPr/>
          </p:nvGrpSpPr>
          <p:grpSpPr>
            <a:xfrm>
              <a:off x="2416602" y="2854330"/>
              <a:ext cx="1180394" cy="1180392"/>
              <a:chOff x="1660269" y="1102929"/>
              <a:chExt cx="1016170" cy="1016168"/>
            </a:xfrm>
          </p:grpSpPr>
          <p:sp>
            <p:nvSpPr>
              <p:cNvPr id="90" name="椭圆 177"/>
              <p:cNvSpPr/>
              <p:nvPr/>
            </p:nvSpPr>
            <p:spPr>
              <a:xfrm>
                <a:off x="1660269" y="1102929"/>
                <a:ext cx="1016170" cy="1016168"/>
              </a:xfrm>
              <a:prstGeom prst="ellipse">
                <a:avLst/>
              </a:prstGeom>
              <a:solidFill>
                <a:sysClr val="windowText" lastClr="000000">
                  <a:lumMod val="50000"/>
                  <a:lumOff val="50000"/>
                </a:sysClr>
              </a:solidFill>
              <a:ln w="25400" cap="flat" cmpd="sng" algn="ctr">
                <a:noFill/>
                <a:prstDash val="solid"/>
              </a:ln>
              <a:effectLst>
                <a:softEdge rad="635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91" name="椭圆 178"/>
              <p:cNvSpPr/>
              <p:nvPr/>
            </p:nvSpPr>
            <p:spPr>
              <a:xfrm>
                <a:off x="1670712" y="1119063"/>
                <a:ext cx="930615" cy="930613"/>
              </a:xfrm>
              <a:prstGeom prst="ellipse">
                <a:avLst/>
              </a:prstGeom>
              <a:gradFill flip="none" rotWithShape="1">
                <a:gsLst>
                  <a:gs pos="0">
                    <a:sysClr val="window" lastClr="FFFFFF">
                      <a:lumMod val="85000"/>
                    </a:sysClr>
                  </a:gs>
                  <a:gs pos="79000">
                    <a:sysClr val="window" lastClr="FFFFFF"/>
                  </a:gs>
                </a:gsLst>
                <a:lin ang="2700000" scaled="1"/>
                <a:tileRect/>
              </a:gradFill>
              <a:ln w="25400" cap="flat" cmpd="sng" algn="ctr">
                <a:noFill/>
                <a:prstDash val="solid"/>
              </a:ln>
              <a:effectLst/>
              <a:scene3d>
                <a:camera prst="orthographicFront"/>
                <a:lightRig rig="flat" dir="t">
                  <a:rot lat="0" lon="0" rev="5400000"/>
                </a:lightRig>
              </a:scene3d>
              <a:sp3d prstMaterial="plastic">
                <a:bevelT w="12700" h="12700" prst="convex"/>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8" name="组合 179"/>
            <p:cNvGrpSpPr/>
            <p:nvPr/>
          </p:nvGrpSpPr>
          <p:grpSpPr>
            <a:xfrm>
              <a:off x="3044354" y="1743538"/>
              <a:ext cx="1180394" cy="1180392"/>
              <a:chOff x="1660269" y="1102929"/>
              <a:chExt cx="1016170" cy="1016168"/>
            </a:xfrm>
          </p:grpSpPr>
          <p:sp>
            <p:nvSpPr>
              <p:cNvPr id="88" name="椭圆 180"/>
              <p:cNvSpPr/>
              <p:nvPr/>
            </p:nvSpPr>
            <p:spPr>
              <a:xfrm>
                <a:off x="1660269" y="1102929"/>
                <a:ext cx="1016170" cy="1016168"/>
              </a:xfrm>
              <a:prstGeom prst="ellipse">
                <a:avLst/>
              </a:prstGeom>
              <a:solidFill>
                <a:sysClr val="windowText" lastClr="000000">
                  <a:lumMod val="50000"/>
                  <a:lumOff val="50000"/>
                </a:sysClr>
              </a:solidFill>
              <a:ln w="25400" cap="flat" cmpd="sng" algn="ctr">
                <a:noFill/>
                <a:prstDash val="solid"/>
              </a:ln>
              <a:effectLst>
                <a:softEdge rad="635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89" name="椭圆 181"/>
              <p:cNvSpPr/>
              <p:nvPr/>
            </p:nvSpPr>
            <p:spPr>
              <a:xfrm>
                <a:off x="1670712" y="1119063"/>
                <a:ext cx="930615" cy="930613"/>
              </a:xfrm>
              <a:prstGeom prst="ellipse">
                <a:avLst/>
              </a:prstGeom>
              <a:gradFill flip="none" rotWithShape="1">
                <a:gsLst>
                  <a:gs pos="0">
                    <a:sysClr val="window" lastClr="FFFFFF">
                      <a:lumMod val="85000"/>
                    </a:sysClr>
                  </a:gs>
                  <a:gs pos="79000">
                    <a:sysClr val="window" lastClr="FFFFFF"/>
                  </a:gs>
                </a:gsLst>
                <a:lin ang="2700000" scaled="1"/>
                <a:tileRect/>
              </a:gradFill>
              <a:ln w="25400" cap="flat" cmpd="sng" algn="ctr">
                <a:noFill/>
                <a:prstDash val="solid"/>
              </a:ln>
              <a:effectLst/>
              <a:scene3d>
                <a:camera prst="orthographicFront"/>
                <a:lightRig rig="flat" dir="t">
                  <a:rot lat="0" lon="0" rev="5400000"/>
                </a:lightRig>
              </a:scene3d>
              <a:sp3d prstMaterial="plastic">
                <a:bevelT w="12700" h="12700" prst="convex"/>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9" name="组合 182"/>
            <p:cNvGrpSpPr/>
            <p:nvPr/>
          </p:nvGrpSpPr>
          <p:grpSpPr>
            <a:xfrm>
              <a:off x="4314797" y="1751152"/>
              <a:ext cx="1180394" cy="1180392"/>
              <a:chOff x="1660269" y="1102929"/>
              <a:chExt cx="1016170" cy="1016168"/>
            </a:xfrm>
          </p:grpSpPr>
          <p:sp>
            <p:nvSpPr>
              <p:cNvPr id="86" name="椭圆 183"/>
              <p:cNvSpPr/>
              <p:nvPr/>
            </p:nvSpPr>
            <p:spPr>
              <a:xfrm>
                <a:off x="1660269" y="1102929"/>
                <a:ext cx="1016170" cy="1016168"/>
              </a:xfrm>
              <a:prstGeom prst="ellipse">
                <a:avLst/>
              </a:prstGeom>
              <a:solidFill>
                <a:sysClr val="windowText" lastClr="000000">
                  <a:lumMod val="50000"/>
                  <a:lumOff val="50000"/>
                </a:sysClr>
              </a:solidFill>
              <a:ln w="25400" cap="flat" cmpd="sng" algn="ctr">
                <a:noFill/>
                <a:prstDash val="solid"/>
              </a:ln>
              <a:effectLst>
                <a:softEdge rad="635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87" name="椭圆 184"/>
              <p:cNvSpPr/>
              <p:nvPr/>
            </p:nvSpPr>
            <p:spPr>
              <a:xfrm>
                <a:off x="1670712" y="1119063"/>
                <a:ext cx="930615" cy="930613"/>
              </a:xfrm>
              <a:prstGeom prst="ellipse">
                <a:avLst/>
              </a:prstGeom>
              <a:gradFill flip="none" rotWithShape="1">
                <a:gsLst>
                  <a:gs pos="0">
                    <a:sysClr val="window" lastClr="FFFFFF">
                      <a:lumMod val="85000"/>
                    </a:sysClr>
                  </a:gs>
                  <a:gs pos="79000">
                    <a:sysClr val="window" lastClr="FFFFFF"/>
                  </a:gs>
                </a:gsLst>
                <a:lin ang="2700000" scaled="1"/>
                <a:tileRect/>
              </a:gradFill>
              <a:ln w="25400" cap="flat" cmpd="sng" algn="ctr">
                <a:noFill/>
                <a:prstDash val="solid"/>
              </a:ln>
              <a:effectLst/>
              <a:scene3d>
                <a:camera prst="orthographicFront"/>
                <a:lightRig rig="flat" dir="t">
                  <a:rot lat="0" lon="0" rev="5400000"/>
                </a:lightRig>
              </a:scene3d>
              <a:sp3d prstMaterial="plastic">
                <a:bevelT w="12700" h="12700" prst="convex"/>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10" name="组合 185"/>
            <p:cNvGrpSpPr/>
            <p:nvPr/>
          </p:nvGrpSpPr>
          <p:grpSpPr>
            <a:xfrm>
              <a:off x="4905900" y="2853629"/>
              <a:ext cx="1180394" cy="1180392"/>
              <a:chOff x="1660269" y="1102929"/>
              <a:chExt cx="1016170" cy="1016168"/>
            </a:xfrm>
          </p:grpSpPr>
          <p:sp>
            <p:nvSpPr>
              <p:cNvPr id="84" name="椭圆 186"/>
              <p:cNvSpPr/>
              <p:nvPr/>
            </p:nvSpPr>
            <p:spPr>
              <a:xfrm>
                <a:off x="1660269" y="1102929"/>
                <a:ext cx="1016170" cy="1016168"/>
              </a:xfrm>
              <a:prstGeom prst="ellipse">
                <a:avLst/>
              </a:prstGeom>
              <a:solidFill>
                <a:sysClr val="windowText" lastClr="000000">
                  <a:lumMod val="50000"/>
                  <a:lumOff val="50000"/>
                </a:sysClr>
              </a:solidFill>
              <a:ln w="25400" cap="flat" cmpd="sng" algn="ctr">
                <a:noFill/>
                <a:prstDash val="solid"/>
              </a:ln>
              <a:effectLst>
                <a:softEdge rad="635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85" name="椭圆 187"/>
              <p:cNvSpPr/>
              <p:nvPr/>
            </p:nvSpPr>
            <p:spPr>
              <a:xfrm>
                <a:off x="1670712" y="1119063"/>
                <a:ext cx="930615" cy="930613"/>
              </a:xfrm>
              <a:prstGeom prst="ellipse">
                <a:avLst/>
              </a:prstGeom>
              <a:gradFill flip="none" rotWithShape="1">
                <a:gsLst>
                  <a:gs pos="0">
                    <a:sysClr val="window" lastClr="FFFFFF">
                      <a:lumMod val="85000"/>
                    </a:sysClr>
                  </a:gs>
                  <a:gs pos="79000">
                    <a:sysClr val="window" lastClr="FFFFFF"/>
                  </a:gs>
                </a:gsLst>
                <a:lin ang="2700000" scaled="1"/>
                <a:tileRect/>
              </a:gradFill>
              <a:ln w="25400" cap="flat" cmpd="sng" algn="ctr">
                <a:noFill/>
                <a:prstDash val="solid"/>
              </a:ln>
              <a:effectLst/>
              <a:scene3d>
                <a:camera prst="orthographicFront"/>
                <a:lightRig rig="flat" dir="t">
                  <a:rot lat="0" lon="0" rev="5400000"/>
                </a:lightRig>
              </a:scene3d>
              <a:sp3d prstMaterial="plastic">
                <a:bevelT w="12700" h="12700" prst="convex"/>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11" name="组合 188"/>
            <p:cNvGrpSpPr/>
            <p:nvPr/>
          </p:nvGrpSpPr>
          <p:grpSpPr>
            <a:xfrm>
              <a:off x="4966958" y="2907729"/>
              <a:ext cx="1067510" cy="1067508"/>
              <a:chOff x="6044373" y="1062857"/>
              <a:chExt cx="1113598" cy="1113596"/>
            </a:xfrm>
          </p:grpSpPr>
          <p:sp>
            <p:nvSpPr>
              <p:cNvPr id="82" name="椭圆 189"/>
              <p:cNvSpPr/>
              <p:nvPr/>
            </p:nvSpPr>
            <p:spPr>
              <a:xfrm>
                <a:off x="6044373" y="1062857"/>
                <a:ext cx="1113598" cy="1113596"/>
              </a:xfrm>
              <a:prstGeom prst="ellipse">
                <a:avLst/>
              </a:prstGeom>
              <a:solidFill>
                <a:sysClr val="windowText" lastClr="000000">
                  <a:lumMod val="50000"/>
                  <a:lumOff val="50000"/>
                </a:sysClr>
              </a:solidFill>
              <a:ln w="25400" cap="flat" cmpd="sng" algn="ctr">
                <a:noFill/>
                <a:prstDash val="solid"/>
              </a:ln>
              <a:effectLst>
                <a:softEdge rad="1270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83" name="椭圆 190"/>
              <p:cNvSpPr/>
              <p:nvPr/>
            </p:nvSpPr>
            <p:spPr>
              <a:xfrm>
                <a:off x="6088752" y="1117485"/>
                <a:ext cx="955651" cy="955649"/>
              </a:xfrm>
              <a:prstGeom prst="ellipse">
                <a:avLst/>
              </a:prstGeom>
              <a:gradFill>
                <a:gsLst>
                  <a:gs pos="0">
                    <a:sysClr val="window" lastClr="FFFFFF">
                      <a:lumMod val="85000"/>
                    </a:sysClr>
                  </a:gs>
                  <a:gs pos="52000">
                    <a:sysClr val="window" lastClr="FFFFFF"/>
                  </a:gs>
                </a:gsLst>
                <a:lin ang="2700000" scaled="1"/>
              </a:gradFill>
              <a:ln w="25400" cap="flat" cmpd="sng" algn="ctr">
                <a:noFill/>
                <a:prstDash val="solid"/>
              </a:ln>
              <a:effectLst/>
              <a:scene3d>
                <a:camera prst="orthographicFront"/>
                <a:lightRig rig="balanced" dir="t">
                  <a:rot lat="0" lon="0" rev="4800000"/>
                </a:lightRig>
              </a:scene3d>
              <a:sp3d prstMaterial="dkEdge">
                <a:bevelT w="25400" h="12700" prst="hardEdge"/>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12" name="组合 191"/>
            <p:cNvGrpSpPr/>
            <p:nvPr/>
          </p:nvGrpSpPr>
          <p:grpSpPr>
            <a:xfrm>
              <a:off x="2442002" y="1731477"/>
              <a:ext cx="1806396" cy="2341229"/>
              <a:chOff x="1259632" y="806451"/>
              <a:chExt cx="1806550" cy="2301676"/>
            </a:xfrm>
          </p:grpSpPr>
          <p:sp>
            <p:nvSpPr>
              <p:cNvPr id="78" name="Freeform 71920"/>
              <p:cNvSpPr>
                <a:spLocks/>
              </p:cNvSpPr>
              <p:nvPr/>
            </p:nvSpPr>
            <p:spPr bwMode="auto">
              <a:xfrm>
                <a:off x="1364155" y="843558"/>
                <a:ext cx="1702027" cy="2264569"/>
              </a:xfrm>
              <a:custGeom>
                <a:avLst/>
                <a:gdLst>
                  <a:gd name="T0" fmla="*/ 968 w 2250"/>
                  <a:gd name="T1" fmla="*/ 448 h 3095"/>
                  <a:gd name="T2" fmla="*/ 911 w 2250"/>
                  <a:gd name="T3" fmla="*/ 1007 h 3095"/>
                  <a:gd name="T4" fmla="*/ 843 w 2250"/>
                  <a:gd name="T5" fmla="*/ 1366 h 3095"/>
                  <a:gd name="T6" fmla="*/ 590 w 2250"/>
                  <a:gd name="T7" fmla="*/ 1615 h 3095"/>
                  <a:gd name="T8" fmla="*/ 355 w 2250"/>
                  <a:gd name="T9" fmla="*/ 1731 h 3095"/>
                  <a:gd name="T10" fmla="*/ 176 w 2250"/>
                  <a:gd name="T11" fmla="*/ 1948 h 3095"/>
                  <a:gd name="T12" fmla="*/ 410 w 2250"/>
                  <a:gd name="T13" fmla="*/ 2903 h 3095"/>
                  <a:gd name="T14" fmla="*/ 1282 w 2250"/>
                  <a:gd name="T15" fmla="*/ 2647 h 3095"/>
                  <a:gd name="T16" fmla="*/ 1338 w 2250"/>
                  <a:gd name="T17" fmla="*/ 2088 h 3095"/>
                  <a:gd name="T18" fmla="*/ 1338 w 2250"/>
                  <a:gd name="T19" fmla="*/ 2088 h 3095"/>
                  <a:gd name="T20" fmla="*/ 1413 w 2250"/>
                  <a:gd name="T21" fmla="*/ 1720 h 3095"/>
                  <a:gd name="T22" fmla="*/ 1660 w 2250"/>
                  <a:gd name="T23" fmla="*/ 1479 h 3095"/>
                  <a:gd name="T24" fmla="*/ 2074 w 2250"/>
                  <a:gd name="T25" fmla="*/ 1147 h 3095"/>
                  <a:gd name="T26" fmla="*/ 1840 w 2250"/>
                  <a:gd name="T27" fmla="*/ 192 h 3095"/>
                  <a:gd name="T28" fmla="*/ 968 w 2250"/>
                  <a:gd name="T29" fmla="*/ 448 h 3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0" h="3095">
                    <a:moveTo>
                      <a:pt x="968" y="448"/>
                    </a:moveTo>
                    <a:cubicBezTo>
                      <a:pt x="881" y="613"/>
                      <a:pt x="861" y="811"/>
                      <a:pt x="911" y="1007"/>
                    </a:cubicBezTo>
                    <a:cubicBezTo>
                      <a:pt x="936" y="1103"/>
                      <a:pt x="911" y="1238"/>
                      <a:pt x="843" y="1366"/>
                    </a:cubicBezTo>
                    <a:cubicBezTo>
                      <a:pt x="774" y="1498"/>
                      <a:pt x="677" y="1594"/>
                      <a:pt x="590" y="1615"/>
                    </a:cubicBezTo>
                    <a:cubicBezTo>
                      <a:pt x="504" y="1637"/>
                      <a:pt x="425" y="1676"/>
                      <a:pt x="355" y="1731"/>
                    </a:cubicBezTo>
                    <a:cubicBezTo>
                      <a:pt x="281" y="1789"/>
                      <a:pt x="221" y="1862"/>
                      <a:pt x="176" y="1948"/>
                    </a:cubicBezTo>
                    <a:cubicBezTo>
                      <a:pt x="0" y="2282"/>
                      <a:pt x="104" y="2710"/>
                      <a:pt x="410" y="2903"/>
                    </a:cubicBezTo>
                    <a:cubicBezTo>
                      <a:pt x="715" y="3095"/>
                      <a:pt x="1106" y="2980"/>
                      <a:pt x="1282" y="2647"/>
                    </a:cubicBezTo>
                    <a:cubicBezTo>
                      <a:pt x="1371" y="2478"/>
                      <a:pt x="1392" y="2274"/>
                      <a:pt x="1338" y="2088"/>
                    </a:cubicBezTo>
                    <a:cubicBezTo>
                      <a:pt x="1338" y="2088"/>
                      <a:pt x="1338" y="2088"/>
                      <a:pt x="1338" y="2088"/>
                    </a:cubicBezTo>
                    <a:cubicBezTo>
                      <a:pt x="1316" y="1989"/>
                      <a:pt x="1344" y="1851"/>
                      <a:pt x="1413" y="1720"/>
                    </a:cubicBezTo>
                    <a:cubicBezTo>
                      <a:pt x="1482" y="1589"/>
                      <a:pt x="1577" y="1497"/>
                      <a:pt x="1660" y="1479"/>
                    </a:cubicBezTo>
                    <a:cubicBezTo>
                      <a:pt x="1834" y="1437"/>
                      <a:pt x="1985" y="1315"/>
                      <a:pt x="2074" y="1147"/>
                    </a:cubicBezTo>
                    <a:cubicBezTo>
                      <a:pt x="2250" y="813"/>
                      <a:pt x="2145" y="385"/>
                      <a:pt x="1840" y="192"/>
                    </a:cubicBezTo>
                    <a:cubicBezTo>
                      <a:pt x="1535" y="0"/>
                      <a:pt x="1144" y="114"/>
                      <a:pt x="968" y="448"/>
                    </a:cubicBezTo>
                    <a:close/>
                  </a:path>
                </a:pathLst>
              </a:custGeom>
              <a:solidFill>
                <a:sysClr val="window" lastClr="FFFFFF">
                  <a:lumMod val="50000"/>
                </a:sysClr>
              </a:solidFill>
              <a:ln>
                <a:noFill/>
              </a:ln>
              <a:effectLst>
                <a:softEdge rad="63500"/>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79" name="Freeform 71920"/>
              <p:cNvSpPr>
                <a:spLocks/>
              </p:cNvSpPr>
              <p:nvPr/>
            </p:nvSpPr>
            <p:spPr bwMode="auto">
              <a:xfrm>
                <a:off x="1259632" y="806451"/>
                <a:ext cx="1702027" cy="2264569"/>
              </a:xfrm>
              <a:custGeom>
                <a:avLst/>
                <a:gdLst>
                  <a:gd name="T0" fmla="*/ 968 w 2250"/>
                  <a:gd name="T1" fmla="*/ 448 h 3095"/>
                  <a:gd name="T2" fmla="*/ 911 w 2250"/>
                  <a:gd name="T3" fmla="*/ 1007 h 3095"/>
                  <a:gd name="T4" fmla="*/ 843 w 2250"/>
                  <a:gd name="T5" fmla="*/ 1366 h 3095"/>
                  <a:gd name="T6" fmla="*/ 590 w 2250"/>
                  <a:gd name="T7" fmla="*/ 1615 h 3095"/>
                  <a:gd name="T8" fmla="*/ 355 w 2250"/>
                  <a:gd name="T9" fmla="*/ 1731 h 3095"/>
                  <a:gd name="T10" fmla="*/ 176 w 2250"/>
                  <a:gd name="T11" fmla="*/ 1948 h 3095"/>
                  <a:gd name="T12" fmla="*/ 410 w 2250"/>
                  <a:gd name="T13" fmla="*/ 2903 h 3095"/>
                  <a:gd name="T14" fmla="*/ 1282 w 2250"/>
                  <a:gd name="T15" fmla="*/ 2647 h 3095"/>
                  <a:gd name="T16" fmla="*/ 1338 w 2250"/>
                  <a:gd name="T17" fmla="*/ 2088 h 3095"/>
                  <a:gd name="T18" fmla="*/ 1338 w 2250"/>
                  <a:gd name="T19" fmla="*/ 2088 h 3095"/>
                  <a:gd name="T20" fmla="*/ 1413 w 2250"/>
                  <a:gd name="T21" fmla="*/ 1720 h 3095"/>
                  <a:gd name="T22" fmla="*/ 1660 w 2250"/>
                  <a:gd name="T23" fmla="*/ 1479 h 3095"/>
                  <a:gd name="T24" fmla="*/ 2074 w 2250"/>
                  <a:gd name="T25" fmla="*/ 1147 h 3095"/>
                  <a:gd name="T26" fmla="*/ 1840 w 2250"/>
                  <a:gd name="T27" fmla="*/ 192 h 3095"/>
                  <a:gd name="T28" fmla="*/ 968 w 2250"/>
                  <a:gd name="T29" fmla="*/ 448 h 3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0" h="3095">
                    <a:moveTo>
                      <a:pt x="968" y="448"/>
                    </a:moveTo>
                    <a:cubicBezTo>
                      <a:pt x="881" y="613"/>
                      <a:pt x="861" y="811"/>
                      <a:pt x="911" y="1007"/>
                    </a:cubicBezTo>
                    <a:cubicBezTo>
                      <a:pt x="936" y="1103"/>
                      <a:pt x="911" y="1238"/>
                      <a:pt x="843" y="1366"/>
                    </a:cubicBezTo>
                    <a:cubicBezTo>
                      <a:pt x="774" y="1498"/>
                      <a:pt x="677" y="1594"/>
                      <a:pt x="590" y="1615"/>
                    </a:cubicBezTo>
                    <a:cubicBezTo>
                      <a:pt x="504" y="1637"/>
                      <a:pt x="425" y="1676"/>
                      <a:pt x="355" y="1731"/>
                    </a:cubicBezTo>
                    <a:cubicBezTo>
                      <a:pt x="281" y="1789"/>
                      <a:pt x="221" y="1862"/>
                      <a:pt x="176" y="1948"/>
                    </a:cubicBezTo>
                    <a:cubicBezTo>
                      <a:pt x="0" y="2282"/>
                      <a:pt x="104" y="2710"/>
                      <a:pt x="410" y="2903"/>
                    </a:cubicBezTo>
                    <a:cubicBezTo>
                      <a:pt x="715" y="3095"/>
                      <a:pt x="1106" y="2980"/>
                      <a:pt x="1282" y="2647"/>
                    </a:cubicBezTo>
                    <a:cubicBezTo>
                      <a:pt x="1371" y="2478"/>
                      <a:pt x="1392" y="2274"/>
                      <a:pt x="1338" y="2088"/>
                    </a:cubicBezTo>
                    <a:cubicBezTo>
                      <a:pt x="1338" y="2088"/>
                      <a:pt x="1338" y="2088"/>
                      <a:pt x="1338" y="2088"/>
                    </a:cubicBezTo>
                    <a:cubicBezTo>
                      <a:pt x="1316" y="1989"/>
                      <a:pt x="1344" y="1851"/>
                      <a:pt x="1413" y="1720"/>
                    </a:cubicBezTo>
                    <a:cubicBezTo>
                      <a:pt x="1482" y="1589"/>
                      <a:pt x="1577" y="1497"/>
                      <a:pt x="1660" y="1479"/>
                    </a:cubicBezTo>
                    <a:cubicBezTo>
                      <a:pt x="1834" y="1437"/>
                      <a:pt x="1985" y="1315"/>
                      <a:pt x="2074" y="1147"/>
                    </a:cubicBezTo>
                    <a:cubicBezTo>
                      <a:pt x="2250" y="813"/>
                      <a:pt x="2145" y="385"/>
                      <a:pt x="1840" y="192"/>
                    </a:cubicBezTo>
                    <a:cubicBezTo>
                      <a:pt x="1535" y="0"/>
                      <a:pt x="1144" y="114"/>
                      <a:pt x="968" y="448"/>
                    </a:cubicBezTo>
                    <a:close/>
                  </a:path>
                </a:pathLst>
              </a:custGeom>
              <a:solidFill>
                <a:sysClr val="window" lastClr="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80" name="Freeform 71920"/>
              <p:cNvSpPr>
                <a:spLocks/>
              </p:cNvSpPr>
              <p:nvPr/>
            </p:nvSpPr>
            <p:spPr bwMode="auto">
              <a:xfrm>
                <a:off x="1287190" y="808633"/>
                <a:ext cx="1702027" cy="2264569"/>
              </a:xfrm>
              <a:custGeom>
                <a:avLst/>
                <a:gdLst>
                  <a:gd name="T0" fmla="*/ 968 w 2250"/>
                  <a:gd name="T1" fmla="*/ 448 h 3095"/>
                  <a:gd name="T2" fmla="*/ 911 w 2250"/>
                  <a:gd name="T3" fmla="*/ 1007 h 3095"/>
                  <a:gd name="T4" fmla="*/ 843 w 2250"/>
                  <a:gd name="T5" fmla="*/ 1366 h 3095"/>
                  <a:gd name="T6" fmla="*/ 590 w 2250"/>
                  <a:gd name="T7" fmla="*/ 1615 h 3095"/>
                  <a:gd name="T8" fmla="*/ 355 w 2250"/>
                  <a:gd name="T9" fmla="*/ 1731 h 3095"/>
                  <a:gd name="T10" fmla="*/ 176 w 2250"/>
                  <a:gd name="T11" fmla="*/ 1948 h 3095"/>
                  <a:gd name="T12" fmla="*/ 410 w 2250"/>
                  <a:gd name="T13" fmla="*/ 2903 h 3095"/>
                  <a:gd name="T14" fmla="*/ 1282 w 2250"/>
                  <a:gd name="T15" fmla="*/ 2647 h 3095"/>
                  <a:gd name="T16" fmla="*/ 1338 w 2250"/>
                  <a:gd name="T17" fmla="*/ 2088 h 3095"/>
                  <a:gd name="T18" fmla="*/ 1338 w 2250"/>
                  <a:gd name="T19" fmla="*/ 2088 h 3095"/>
                  <a:gd name="T20" fmla="*/ 1413 w 2250"/>
                  <a:gd name="T21" fmla="*/ 1720 h 3095"/>
                  <a:gd name="T22" fmla="*/ 1660 w 2250"/>
                  <a:gd name="T23" fmla="*/ 1479 h 3095"/>
                  <a:gd name="T24" fmla="*/ 2074 w 2250"/>
                  <a:gd name="T25" fmla="*/ 1147 h 3095"/>
                  <a:gd name="T26" fmla="*/ 1840 w 2250"/>
                  <a:gd name="T27" fmla="*/ 192 h 3095"/>
                  <a:gd name="T28" fmla="*/ 968 w 2250"/>
                  <a:gd name="T29" fmla="*/ 448 h 3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0" h="3095">
                    <a:moveTo>
                      <a:pt x="968" y="448"/>
                    </a:moveTo>
                    <a:cubicBezTo>
                      <a:pt x="881" y="613"/>
                      <a:pt x="861" y="811"/>
                      <a:pt x="911" y="1007"/>
                    </a:cubicBezTo>
                    <a:cubicBezTo>
                      <a:pt x="936" y="1103"/>
                      <a:pt x="911" y="1238"/>
                      <a:pt x="843" y="1366"/>
                    </a:cubicBezTo>
                    <a:cubicBezTo>
                      <a:pt x="774" y="1498"/>
                      <a:pt x="677" y="1594"/>
                      <a:pt x="590" y="1615"/>
                    </a:cubicBezTo>
                    <a:cubicBezTo>
                      <a:pt x="504" y="1637"/>
                      <a:pt x="425" y="1676"/>
                      <a:pt x="355" y="1731"/>
                    </a:cubicBezTo>
                    <a:cubicBezTo>
                      <a:pt x="281" y="1789"/>
                      <a:pt x="221" y="1862"/>
                      <a:pt x="176" y="1948"/>
                    </a:cubicBezTo>
                    <a:cubicBezTo>
                      <a:pt x="0" y="2282"/>
                      <a:pt x="104" y="2710"/>
                      <a:pt x="410" y="2903"/>
                    </a:cubicBezTo>
                    <a:cubicBezTo>
                      <a:pt x="715" y="3095"/>
                      <a:pt x="1106" y="2980"/>
                      <a:pt x="1282" y="2647"/>
                    </a:cubicBezTo>
                    <a:cubicBezTo>
                      <a:pt x="1371" y="2478"/>
                      <a:pt x="1392" y="2274"/>
                      <a:pt x="1338" y="2088"/>
                    </a:cubicBezTo>
                    <a:cubicBezTo>
                      <a:pt x="1338" y="2088"/>
                      <a:pt x="1338" y="2088"/>
                      <a:pt x="1338" y="2088"/>
                    </a:cubicBezTo>
                    <a:cubicBezTo>
                      <a:pt x="1316" y="1989"/>
                      <a:pt x="1344" y="1851"/>
                      <a:pt x="1413" y="1720"/>
                    </a:cubicBezTo>
                    <a:cubicBezTo>
                      <a:pt x="1482" y="1589"/>
                      <a:pt x="1577" y="1497"/>
                      <a:pt x="1660" y="1479"/>
                    </a:cubicBezTo>
                    <a:cubicBezTo>
                      <a:pt x="1834" y="1437"/>
                      <a:pt x="1985" y="1315"/>
                      <a:pt x="2074" y="1147"/>
                    </a:cubicBezTo>
                    <a:cubicBezTo>
                      <a:pt x="2250" y="813"/>
                      <a:pt x="2145" y="385"/>
                      <a:pt x="1840" y="192"/>
                    </a:cubicBezTo>
                    <a:cubicBezTo>
                      <a:pt x="1535" y="0"/>
                      <a:pt x="1144" y="114"/>
                      <a:pt x="968" y="448"/>
                    </a:cubicBezTo>
                    <a:close/>
                  </a:path>
                </a:pathLst>
              </a:custGeom>
              <a:solidFill>
                <a:sysClr val="window" lastClr="FFFFFF">
                  <a:lumMod val="50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81" name="Freeform 71920"/>
              <p:cNvSpPr>
                <a:spLocks/>
              </p:cNvSpPr>
              <p:nvPr/>
            </p:nvSpPr>
            <p:spPr bwMode="auto">
              <a:xfrm>
                <a:off x="1351455" y="851202"/>
                <a:ext cx="1553746" cy="2184189"/>
              </a:xfrm>
              <a:custGeom>
                <a:avLst/>
                <a:gdLst>
                  <a:gd name="T0" fmla="*/ 968 w 2250"/>
                  <a:gd name="T1" fmla="*/ 448 h 3095"/>
                  <a:gd name="T2" fmla="*/ 911 w 2250"/>
                  <a:gd name="T3" fmla="*/ 1007 h 3095"/>
                  <a:gd name="T4" fmla="*/ 843 w 2250"/>
                  <a:gd name="T5" fmla="*/ 1366 h 3095"/>
                  <a:gd name="T6" fmla="*/ 590 w 2250"/>
                  <a:gd name="T7" fmla="*/ 1615 h 3095"/>
                  <a:gd name="T8" fmla="*/ 355 w 2250"/>
                  <a:gd name="T9" fmla="*/ 1731 h 3095"/>
                  <a:gd name="T10" fmla="*/ 176 w 2250"/>
                  <a:gd name="T11" fmla="*/ 1948 h 3095"/>
                  <a:gd name="T12" fmla="*/ 410 w 2250"/>
                  <a:gd name="T13" fmla="*/ 2903 h 3095"/>
                  <a:gd name="T14" fmla="*/ 1282 w 2250"/>
                  <a:gd name="T15" fmla="*/ 2647 h 3095"/>
                  <a:gd name="T16" fmla="*/ 1338 w 2250"/>
                  <a:gd name="T17" fmla="*/ 2088 h 3095"/>
                  <a:gd name="T18" fmla="*/ 1338 w 2250"/>
                  <a:gd name="T19" fmla="*/ 2088 h 3095"/>
                  <a:gd name="T20" fmla="*/ 1413 w 2250"/>
                  <a:gd name="T21" fmla="*/ 1720 h 3095"/>
                  <a:gd name="T22" fmla="*/ 1660 w 2250"/>
                  <a:gd name="T23" fmla="*/ 1479 h 3095"/>
                  <a:gd name="T24" fmla="*/ 2074 w 2250"/>
                  <a:gd name="T25" fmla="*/ 1147 h 3095"/>
                  <a:gd name="T26" fmla="*/ 1840 w 2250"/>
                  <a:gd name="T27" fmla="*/ 192 h 3095"/>
                  <a:gd name="T28" fmla="*/ 968 w 2250"/>
                  <a:gd name="T29" fmla="*/ 448 h 3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0" h="3095">
                    <a:moveTo>
                      <a:pt x="968" y="448"/>
                    </a:moveTo>
                    <a:cubicBezTo>
                      <a:pt x="881" y="613"/>
                      <a:pt x="861" y="811"/>
                      <a:pt x="911" y="1007"/>
                    </a:cubicBezTo>
                    <a:cubicBezTo>
                      <a:pt x="936" y="1103"/>
                      <a:pt x="911" y="1238"/>
                      <a:pt x="843" y="1366"/>
                    </a:cubicBezTo>
                    <a:cubicBezTo>
                      <a:pt x="774" y="1498"/>
                      <a:pt x="677" y="1594"/>
                      <a:pt x="590" y="1615"/>
                    </a:cubicBezTo>
                    <a:cubicBezTo>
                      <a:pt x="504" y="1637"/>
                      <a:pt x="425" y="1676"/>
                      <a:pt x="355" y="1731"/>
                    </a:cubicBezTo>
                    <a:cubicBezTo>
                      <a:pt x="281" y="1789"/>
                      <a:pt x="221" y="1862"/>
                      <a:pt x="176" y="1948"/>
                    </a:cubicBezTo>
                    <a:cubicBezTo>
                      <a:pt x="0" y="2282"/>
                      <a:pt x="104" y="2710"/>
                      <a:pt x="410" y="2903"/>
                    </a:cubicBezTo>
                    <a:cubicBezTo>
                      <a:pt x="715" y="3095"/>
                      <a:pt x="1106" y="2980"/>
                      <a:pt x="1282" y="2647"/>
                    </a:cubicBezTo>
                    <a:cubicBezTo>
                      <a:pt x="1371" y="2478"/>
                      <a:pt x="1392" y="2274"/>
                      <a:pt x="1338" y="2088"/>
                    </a:cubicBezTo>
                    <a:cubicBezTo>
                      <a:pt x="1338" y="2088"/>
                      <a:pt x="1338" y="2088"/>
                      <a:pt x="1338" y="2088"/>
                    </a:cubicBezTo>
                    <a:cubicBezTo>
                      <a:pt x="1316" y="1989"/>
                      <a:pt x="1344" y="1851"/>
                      <a:pt x="1413" y="1720"/>
                    </a:cubicBezTo>
                    <a:cubicBezTo>
                      <a:pt x="1482" y="1589"/>
                      <a:pt x="1577" y="1497"/>
                      <a:pt x="1660" y="1479"/>
                    </a:cubicBezTo>
                    <a:cubicBezTo>
                      <a:pt x="1834" y="1437"/>
                      <a:pt x="1985" y="1315"/>
                      <a:pt x="2074" y="1147"/>
                    </a:cubicBezTo>
                    <a:cubicBezTo>
                      <a:pt x="2250" y="813"/>
                      <a:pt x="2145" y="385"/>
                      <a:pt x="1840" y="192"/>
                    </a:cubicBezTo>
                    <a:cubicBezTo>
                      <a:pt x="1535" y="0"/>
                      <a:pt x="1144" y="114"/>
                      <a:pt x="968" y="448"/>
                    </a:cubicBezTo>
                    <a:close/>
                  </a:path>
                </a:pathLst>
              </a:custGeom>
              <a:gradFill flip="none" rotWithShape="1">
                <a:gsLst>
                  <a:gs pos="37000">
                    <a:srgbClr val="F03E86"/>
                  </a:gs>
                  <a:gs pos="94000">
                    <a:srgbClr val="920C42"/>
                  </a:gs>
                </a:gsLst>
                <a:lin ang="10800000" scaled="1"/>
                <a:tileRect/>
              </a:gradFill>
              <a:ln>
                <a:noFill/>
              </a:ln>
              <a:scene3d>
                <a:camera prst="orthographicFront"/>
                <a:lightRig rig="flat" dir="t"/>
              </a:scene3d>
              <a:sp3d>
                <a:bevelT w="12700" h="1270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13" name="组合 196"/>
            <p:cNvGrpSpPr/>
            <p:nvPr/>
          </p:nvGrpSpPr>
          <p:grpSpPr>
            <a:xfrm>
              <a:off x="3130345" y="1809774"/>
              <a:ext cx="2213012" cy="1064485"/>
              <a:chOff x="3330334" y="242888"/>
              <a:chExt cx="2186656" cy="1094084"/>
            </a:xfrm>
          </p:grpSpPr>
          <p:sp>
            <p:nvSpPr>
              <p:cNvPr id="73" name="Freeform 71922"/>
              <p:cNvSpPr>
                <a:spLocks/>
              </p:cNvSpPr>
              <p:nvPr/>
            </p:nvSpPr>
            <p:spPr bwMode="auto">
              <a:xfrm>
                <a:off x="3354264" y="316146"/>
                <a:ext cx="2162726" cy="1020826"/>
              </a:xfrm>
              <a:custGeom>
                <a:avLst/>
                <a:gdLst>
                  <a:gd name="T0" fmla="*/ 2222 w 2861"/>
                  <a:gd name="T1" fmla="*/ 1397 h 1397"/>
                  <a:gd name="T2" fmla="*/ 1752 w 2861"/>
                  <a:gd name="T3" fmla="*/ 1171 h 1397"/>
                  <a:gd name="T4" fmla="*/ 1433 w 2861"/>
                  <a:gd name="T5" fmla="*/ 1056 h 1397"/>
                  <a:gd name="T6" fmla="*/ 1109 w 2861"/>
                  <a:gd name="T7" fmla="*/ 1171 h 1397"/>
                  <a:gd name="T8" fmla="*/ 900 w 2861"/>
                  <a:gd name="T9" fmla="*/ 1336 h 1397"/>
                  <a:gd name="T10" fmla="*/ 639 w 2861"/>
                  <a:gd name="T11" fmla="*/ 1397 h 1397"/>
                  <a:gd name="T12" fmla="*/ 0 w 2861"/>
                  <a:gd name="T13" fmla="*/ 699 h 1397"/>
                  <a:gd name="T14" fmla="*/ 639 w 2861"/>
                  <a:gd name="T15" fmla="*/ 0 h 1397"/>
                  <a:gd name="T16" fmla="*/ 1109 w 2861"/>
                  <a:gd name="T17" fmla="*/ 226 h 1397"/>
                  <a:gd name="T18" fmla="*/ 1109 w 2861"/>
                  <a:gd name="T19" fmla="*/ 226 h 1397"/>
                  <a:gd name="T20" fmla="*/ 1438 w 2861"/>
                  <a:gd name="T21" fmla="*/ 339 h 1397"/>
                  <a:gd name="T22" fmla="*/ 1752 w 2861"/>
                  <a:gd name="T23" fmla="*/ 226 h 1397"/>
                  <a:gd name="T24" fmla="*/ 2222 w 2861"/>
                  <a:gd name="T25" fmla="*/ 0 h 1397"/>
                  <a:gd name="T26" fmla="*/ 2861 w 2861"/>
                  <a:gd name="T27" fmla="*/ 699 h 1397"/>
                  <a:gd name="T28" fmla="*/ 2222 w 2861"/>
                  <a:gd name="T29" fmla="*/ 1397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61" h="1397">
                    <a:moveTo>
                      <a:pt x="2222" y="1397"/>
                    </a:moveTo>
                    <a:cubicBezTo>
                      <a:pt x="2048" y="1397"/>
                      <a:pt x="1881" y="1317"/>
                      <a:pt x="1752" y="1171"/>
                    </a:cubicBezTo>
                    <a:cubicBezTo>
                      <a:pt x="1688" y="1099"/>
                      <a:pt x="1569" y="1056"/>
                      <a:pt x="1433" y="1056"/>
                    </a:cubicBezTo>
                    <a:cubicBezTo>
                      <a:pt x="1294" y="1056"/>
                      <a:pt x="1170" y="1100"/>
                      <a:pt x="1109" y="1171"/>
                    </a:cubicBezTo>
                    <a:cubicBezTo>
                      <a:pt x="1049" y="1242"/>
                      <a:pt x="979" y="1297"/>
                      <a:pt x="900" y="1336"/>
                    </a:cubicBezTo>
                    <a:cubicBezTo>
                      <a:pt x="817" y="1377"/>
                      <a:pt x="729" y="1397"/>
                      <a:pt x="639" y="1397"/>
                    </a:cubicBezTo>
                    <a:cubicBezTo>
                      <a:pt x="286" y="1397"/>
                      <a:pt x="0" y="1084"/>
                      <a:pt x="0" y="699"/>
                    </a:cubicBezTo>
                    <a:cubicBezTo>
                      <a:pt x="0" y="313"/>
                      <a:pt x="286" y="0"/>
                      <a:pt x="639" y="0"/>
                    </a:cubicBezTo>
                    <a:cubicBezTo>
                      <a:pt x="817" y="0"/>
                      <a:pt x="988" y="82"/>
                      <a:pt x="1109" y="226"/>
                    </a:cubicBezTo>
                    <a:cubicBezTo>
                      <a:pt x="1109" y="226"/>
                      <a:pt x="1109" y="226"/>
                      <a:pt x="1109" y="226"/>
                    </a:cubicBezTo>
                    <a:cubicBezTo>
                      <a:pt x="1177" y="297"/>
                      <a:pt x="1299" y="339"/>
                      <a:pt x="1438" y="339"/>
                    </a:cubicBezTo>
                    <a:cubicBezTo>
                      <a:pt x="1576" y="339"/>
                      <a:pt x="1696" y="296"/>
                      <a:pt x="1752" y="226"/>
                    </a:cubicBezTo>
                    <a:cubicBezTo>
                      <a:pt x="1873" y="82"/>
                      <a:pt x="2044" y="0"/>
                      <a:pt x="2222" y="0"/>
                    </a:cubicBezTo>
                    <a:cubicBezTo>
                      <a:pt x="2575" y="0"/>
                      <a:pt x="2861" y="313"/>
                      <a:pt x="2861" y="699"/>
                    </a:cubicBezTo>
                    <a:cubicBezTo>
                      <a:pt x="2861" y="1084"/>
                      <a:pt x="2575" y="1397"/>
                      <a:pt x="2222" y="1397"/>
                    </a:cubicBezTo>
                    <a:close/>
                  </a:path>
                </a:pathLst>
              </a:custGeom>
              <a:solidFill>
                <a:sysClr val="window" lastClr="FFFFFF">
                  <a:lumMod val="50000"/>
                </a:sysClr>
              </a:solidFill>
              <a:ln>
                <a:noFill/>
              </a:ln>
              <a:effectLst>
                <a:softEdge rad="31750"/>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nvGrpSpPr>
              <p:cNvPr id="74" name="组合 198"/>
              <p:cNvGrpSpPr/>
              <p:nvPr/>
            </p:nvGrpSpPr>
            <p:grpSpPr>
              <a:xfrm>
                <a:off x="3330334" y="242888"/>
                <a:ext cx="2169418" cy="1045168"/>
                <a:chOff x="3166095" y="493084"/>
                <a:chExt cx="2169418" cy="1045168"/>
              </a:xfrm>
            </p:grpSpPr>
            <p:sp>
              <p:nvSpPr>
                <p:cNvPr id="75" name="Freeform 71922"/>
                <p:cNvSpPr>
                  <a:spLocks/>
                </p:cNvSpPr>
                <p:nvPr/>
              </p:nvSpPr>
              <p:spPr bwMode="auto">
                <a:xfrm>
                  <a:off x="3172787" y="517426"/>
                  <a:ext cx="2162726" cy="1020826"/>
                </a:xfrm>
                <a:custGeom>
                  <a:avLst/>
                  <a:gdLst>
                    <a:gd name="T0" fmla="*/ 2222 w 2861"/>
                    <a:gd name="T1" fmla="*/ 1397 h 1397"/>
                    <a:gd name="T2" fmla="*/ 1752 w 2861"/>
                    <a:gd name="T3" fmla="*/ 1171 h 1397"/>
                    <a:gd name="T4" fmla="*/ 1433 w 2861"/>
                    <a:gd name="T5" fmla="*/ 1056 h 1397"/>
                    <a:gd name="T6" fmla="*/ 1109 w 2861"/>
                    <a:gd name="T7" fmla="*/ 1171 h 1397"/>
                    <a:gd name="T8" fmla="*/ 900 w 2861"/>
                    <a:gd name="T9" fmla="*/ 1336 h 1397"/>
                    <a:gd name="T10" fmla="*/ 639 w 2861"/>
                    <a:gd name="T11" fmla="*/ 1397 h 1397"/>
                    <a:gd name="T12" fmla="*/ 0 w 2861"/>
                    <a:gd name="T13" fmla="*/ 699 h 1397"/>
                    <a:gd name="T14" fmla="*/ 639 w 2861"/>
                    <a:gd name="T15" fmla="*/ 0 h 1397"/>
                    <a:gd name="T16" fmla="*/ 1109 w 2861"/>
                    <a:gd name="T17" fmla="*/ 226 h 1397"/>
                    <a:gd name="T18" fmla="*/ 1109 w 2861"/>
                    <a:gd name="T19" fmla="*/ 226 h 1397"/>
                    <a:gd name="T20" fmla="*/ 1438 w 2861"/>
                    <a:gd name="T21" fmla="*/ 339 h 1397"/>
                    <a:gd name="T22" fmla="*/ 1752 w 2861"/>
                    <a:gd name="T23" fmla="*/ 226 h 1397"/>
                    <a:gd name="T24" fmla="*/ 2222 w 2861"/>
                    <a:gd name="T25" fmla="*/ 0 h 1397"/>
                    <a:gd name="T26" fmla="*/ 2861 w 2861"/>
                    <a:gd name="T27" fmla="*/ 699 h 1397"/>
                    <a:gd name="T28" fmla="*/ 2222 w 2861"/>
                    <a:gd name="T29" fmla="*/ 1397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61" h="1397">
                      <a:moveTo>
                        <a:pt x="2222" y="1397"/>
                      </a:moveTo>
                      <a:cubicBezTo>
                        <a:pt x="2048" y="1397"/>
                        <a:pt x="1881" y="1317"/>
                        <a:pt x="1752" y="1171"/>
                      </a:cubicBezTo>
                      <a:cubicBezTo>
                        <a:pt x="1688" y="1099"/>
                        <a:pt x="1569" y="1056"/>
                        <a:pt x="1433" y="1056"/>
                      </a:cubicBezTo>
                      <a:cubicBezTo>
                        <a:pt x="1294" y="1056"/>
                        <a:pt x="1170" y="1100"/>
                        <a:pt x="1109" y="1171"/>
                      </a:cubicBezTo>
                      <a:cubicBezTo>
                        <a:pt x="1049" y="1242"/>
                        <a:pt x="979" y="1297"/>
                        <a:pt x="900" y="1336"/>
                      </a:cubicBezTo>
                      <a:cubicBezTo>
                        <a:pt x="817" y="1377"/>
                        <a:pt x="729" y="1397"/>
                        <a:pt x="639" y="1397"/>
                      </a:cubicBezTo>
                      <a:cubicBezTo>
                        <a:pt x="286" y="1397"/>
                        <a:pt x="0" y="1084"/>
                        <a:pt x="0" y="699"/>
                      </a:cubicBezTo>
                      <a:cubicBezTo>
                        <a:pt x="0" y="313"/>
                        <a:pt x="286" y="0"/>
                        <a:pt x="639" y="0"/>
                      </a:cubicBezTo>
                      <a:cubicBezTo>
                        <a:pt x="817" y="0"/>
                        <a:pt x="988" y="82"/>
                        <a:pt x="1109" y="226"/>
                      </a:cubicBezTo>
                      <a:cubicBezTo>
                        <a:pt x="1109" y="226"/>
                        <a:pt x="1109" y="226"/>
                        <a:pt x="1109" y="226"/>
                      </a:cubicBezTo>
                      <a:cubicBezTo>
                        <a:pt x="1177" y="297"/>
                        <a:pt x="1299" y="339"/>
                        <a:pt x="1438" y="339"/>
                      </a:cubicBezTo>
                      <a:cubicBezTo>
                        <a:pt x="1576" y="339"/>
                        <a:pt x="1696" y="296"/>
                        <a:pt x="1752" y="226"/>
                      </a:cubicBezTo>
                      <a:cubicBezTo>
                        <a:pt x="1873" y="82"/>
                        <a:pt x="2044" y="0"/>
                        <a:pt x="2222" y="0"/>
                      </a:cubicBezTo>
                      <a:cubicBezTo>
                        <a:pt x="2575" y="0"/>
                        <a:pt x="2861" y="313"/>
                        <a:pt x="2861" y="699"/>
                      </a:cubicBezTo>
                      <a:cubicBezTo>
                        <a:pt x="2861" y="1084"/>
                        <a:pt x="2575" y="1397"/>
                        <a:pt x="2222" y="1397"/>
                      </a:cubicBezTo>
                      <a:close/>
                    </a:path>
                  </a:pathLst>
                </a:custGeom>
                <a:solidFill>
                  <a:sysClr val="window" lastClr="FFFFFF">
                    <a:lumMod val="50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76" name="Freeform 71922"/>
                <p:cNvSpPr>
                  <a:spLocks/>
                </p:cNvSpPr>
                <p:nvPr/>
              </p:nvSpPr>
              <p:spPr bwMode="auto">
                <a:xfrm>
                  <a:off x="3166095" y="493084"/>
                  <a:ext cx="2162726" cy="1020826"/>
                </a:xfrm>
                <a:custGeom>
                  <a:avLst/>
                  <a:gdLst>
                    <a:gd name="T0" fmla="*/ 2222 w 2861"/>
                    <a:gd name="T1" fmla="*/ 1397 h 1397"/>
                    <a:gd name="T2" fmla="*/ 1752 w 2861"/>
                    <a:gd name="T3" fmla="*/ 1171 h 1397"/>
                    <a:gd name="T4" fmla="*/ 1433 w 2861"/>
                    <a:gd name="T5" fmla="*/ 1056 h 1397"/>
                    <a:gd name="T6" fmla="*/ 1109 w 2861"/>
                    <a:gd name="T7" fmla="*/ 1171 h 1397"/>
                    <a:gd name="T8" fmla="*/ 900 w 2861"/>
                    <a:gd name="T9" fmla="*/ 1336 h 1397"/>
                    <a:gd name="T10" fmla="*/ 639 w 2861"/>
                    <a:gd name="T11" fmla="*/ 1397 h 1397"/>
                    <a:gd name="T12" fmla="*/ 0 w 2861"/>
                    <a:gd name="T13" fmla="*/ 699 h 1397"/>
                    <a:gd name="T14" fmla="*/ 639 w 2861"/>
                    <a:gd name="T15" fmla="*/ 0 h 1397"/>
                    <a:gd name="T16" fmla="*/ 1109 w 2861"/>
                    <a:gd name="T17" fmla="*/ 226 h 1397"/>
                    <a:gd name="T18" fmla="*/ 1109 w 2861"/>
                    <a:gd name="T19" fmla="*/ 226 h 1397"/>
                    <a:gd name="T20" fmla="*/ 1438 w 2861"/>
                    <a:gd name="T21" fmla="*/ 339 h 1397"/>
                    <a:gd name="T22" fmla="*/ 1752 w 2861"/>
                    <a:gd name="T23" fmla="*/ 226 h 1397"/>
                    <a:gd name="T24" fmla="*/ 2222 w 2861"/>
                    <a:gd name="T25" fmla="*/ 0 h 1397"/>
                    <a:gd name="T26" fmla="*/ 2861 w 2861"/>
                    <a:gd name="T27" fmla="*/ 699 h 1397"/>
                    <a:gd name="T28" fmla="*/ 2222 w 2861"/>
                    <a:gd name="T29" fmla="*/ 1397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61" h="1397">
                      <a:moveTo>
                        <a:pt x="2222" y="1397"/>
                      </a:moveTo>
                      <a:cubicBezTo>
                        <a:pt x="2048" y="1397"/>
                        <a:pt x="1881" y="1317"/>
                        <a:pt x="1752" y="1171"/>
                      </a:cubicBezTo>
                      <a:cubicBezTo>
                        <a:pt x="1688" y="1099"/>
                        <a:pt x="1569" y="1056"/>
                        <a:pt x="1433" y="1056"/>
                      </a:cubicBezTo>
                      <a:cubicBezTo>
                        <a:pt x="1294" y="1056"/>
                        <a:pt x="1170" y="1100"/>
                        <a:pt x="1109" y="1171"/>
                      </a:cubicBezTo>
                      <a:cubicBezTo>
                        <a:pt x="1049" y="1242"/>
                        <a:pt x="979" y="1297"/>
                        <a:pt x="900" y="1336"/>
                      </a:cubicBezTo>
                      <a:cubicBezTo>
                        <a:pt x="817" y="1377"/>
                        <a:pt x="729" y="1397"/>
                        <a:pt x="639" y="1397"/>
                      </a:cubicBezTo>
                      <a:cubicBezTo>
                        <a:pt x="286" y="1397"/>
                        <a:pt x="0" y="1084"/>
                        <a:pt x="0" y="699"/>
                      </a:cubicBezTo>
                      <a:cubicBezTo>
                        <a:pt x="0" y="313"/>
                        <a:pt x="286" y="0"/>
                        <a:pt x="639" y="0"/>
                      </a:cubicBezTo>
                      <a:cubicBezTo>
                        <a:pt x="817" y="0"/>
                        <a:pt x="988" y="82"/>
                        <a:pt x="1109" y="226"/>
                      </a:cubicBezTo>
                      <a:cubicBezTo>
                        <a:pt x="1109" y="226"/>
                        <a:pt x="1109" y="226"/>
                        <a:pt x="1109" y="226"/>
                      </a:cubicBezTo>
                      <a:cubicBezTo>
                        <a:pt x="1177" y="297"/>
                        <a:pt x="1299" y="339"/>
                        <a:pt x="1438" y="339"/>
                      </a:cubicBezTo>
                      <a:cubicBezTo>
                        <a:pt x="1576" y="339"/>
                        <a:pt x="1696" y="296"/>
                        <a:pt x="1752" y="226"/>
                      </a:cubicBezTo>
                      <a:cubicBezTo>
                        <a:pt x="1873" y="82"/>
                        <a:pt x="2044" y="0"/>
                        <a:pt x="2222" y="0"/>
                      </a:cubicBezTo>
                      <a:cubicBezTo>
                        <a:pt x="2575" y="0"/>
                        <a:pt x="2861" y="313"/>
                        <a:pt x="2861" y="699"/>
                      </a:cubicBezTo>
                      <a:cubicBezTo>
                        <a:pt x="2861" y="1084"/>
                        <a:pt x="2575" y="1397"/>
                        <a:pt x="2222" y="1397"/>
                      </a:cubicBezTo>
                      <a:close/>
                    </a:path>
                  </a:pathLst>
                </a:custGeom>
                <a:solidFill>
                  <a:sysClr val="window" lastClr="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77" name="Freeform 71922"/>
                <p:cNvSpPr>
                  <a:spLocks/>
                </p:cNvSpPr>
                <p:nvPr/>
              </p:nvSpPr>
              <p:spPr bwMode="auto">
                <a:xfrm>
                  <a:off x="3169586" y="501537"/>
                  <a:ext cx="2162726" cy="1020826"/>
                </a:xfrm>
                <a:custGeom>
                  <a:avLst/>
                  <a:gdLst>
                    <a:gd name="T0" fmla="*/ 2222 w 2861"/>
                    <a:gd name="T1" fmla="*/ 1397 h 1397"/>
                    <a:gd name="T2" fmla="*/ 1752 w 2861"/>
                    <a:gd name="T3" fmla="*/ 1171 h 1397"/>
                    <a:gd name="T4" fmla="*/ 1433 w 2861"/>
                    <a:gd name="T5" fmla="*/ 1056 h 1397"/>
                    <a:gd name="T6" fmla="*/ 1109 w 2861"/>
                    <a:gd name="T7" fmla="*/ 1171 h 1397"/>
                    <a:gd name="T8" fmla="*/ 900 w 2861"/>
                    <a:gd name="T9" fmla="*/ 1336 h 1397"/>
                    <a:gd name="T10" fmla="*/ 639 w 2861"/>
                    <a:gd name="T11" fmla="*/ 1397 h 1397"/>
                    <a:gd name="T12" fmla="*/ 0 w 2861"/>
                    <a:gd name="T13" fmla="*/ 699 h 1397"/>
                    <a:gd name="T14" fmla="*/ 639 w 2861"/>
                    <a:gd name="T15" fmla="*/ 0 h 1397"/>
                    <a:gd name="T16" fmla="*/ 1109 w 2861"/>
                    <a:gd name="T17" fmla="*/ 226 h 1397"/>
                    <a:gd name="T18" fmla="*/ 1109 w 2861"/>
                    <a:gd name="T19" fmla="*/ 226 h 1397"/>
                    <a:gd name="T20" fmla="*/ 1438 w 2861"/>
                    <a:gd name="T21" fmla="*/ 339 h 1397"/>
                    <a:gd name="T22" fmla="*/ 1752 w 2861"/>
                    <a:gd name="T23" fmla="*/ 226 h 1397"/>
                    <a:gd name="T24" fmla="*/ 2222 w 2861"/>
                    <a:gd name="T25" fmla="*/ 0 h 1397"/>
                    <a:gd name="T26" fmla="*/ 2861 w 2861"/>
                    <a:gd name="T27" fmla="*/ 699 h 1397"/>
                    <a:gd name="T28" fmla="*/ 2222 w 2861"/>
                    <a:gd name="T29" fmla="*/ 1397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61" h="1397">
                      <a:moveTo>
                        <a:pt x="2222" y="1397"/>
                      </a:moveTo>
                      <a:cubicBezTo>
                        <a:pt x="2048" y="1397"/>
                        <a:pt x="1881" y="1317"/>
                        <a:pt x="1752" y="1171"/>
                      </a:cubicBezTo>
                      <a:cubicBezTo>
                        <a:pt x="1688" y="1099"/>
                        <a:pt x="1569" y="1056"/>
                        <a:pt x="1433" y="1056"/>
                      </a:cubicBezTo>
                      <a:cubicBezTo>
                        <a:pt x="1294" y="1056"/>
                        <a:pt x="1170" y="1100"/>
                        <a:pt x="1109" y="1171"/>
                      </a:cubicBezTo>
                      <a:cubicBezTo>
                        <a:pt x="1049" y="1242"/>
                        <a:pt x="979" y="1297"/>
                        <a:pt x="900" y="1336"/>
                      </a:cubicBezTo>
                      <a:cubicBezTo>
                        <a:pt x="817" y="1377"/>
                        <a:pt x="729" y="1397"/>
                        <a:pt x="639" y="1397"/>
                      </a:cubicBezTo>
                      <a:cubicBezTo>
                        <a:pt x="286" y="1397"/>
                        <a:pt x="0" y="1084"/>
                        <a:pt x="0" y="699"/>
                      </a:cubicBezTo>
                      <a:cubicBezTo>
                        <a:pt x="0" y="313"/>
                        <a:pt x="286" y="0"/>
                        <a:pt x="639" y="0"/>
                      </a:cubicBezTo>
                      <a:cubicBezTo>
                        <a:pt x="817" y="0"/>
                        <a:pt x="988" y="82"/>
                        <a:pt x="1109" y="226"/>
                      </a:cubicBezTo>
                      <a:cubicBezTo>
                        <a:pt x="1109" y="226"/>
                        <a:pt x="1109" y="226"/>
                        <a:pt x="1109" y="226"/>
                      </a:cubicBezTo>
                      <a:cubicBezTo>
                        <a:pt x="1177" y="297"/>
                        <a:pt x="1299" y="339"/>
                        <a:pt x="1438" y="339"/>
                      </a:cubicBezTo>
                      <a:cubicBezTo>
                        <a:pt x="1576" y="339"/>
                        <a:pt x="1696" y="296"/>
                        <a:pt x="1752" y="226"/>
                      </a:cubicBezTo>
                      <a:cubicBezTo>
                        <a:pt x="1873" y="82"/>
                        <a:pt x="2044" y="0"/>
                        <a:pt x="2222" y="0"/>
                      </a:cubicBezTo>
                      <a:cubicBezTo>
                        <a:pt x="2575" y="0"/>
                        <a:pt x="2861" y="313"/>
                        <a:pt x="2861" y="699"/>
                      </a:cubicBezTo>
                      <a:cubicBezTo>
                        <a:pt x="2861" y="1084"/>
                        <a:pt x="2575" y="1397"/>
                        <a:pt x="2222" y="1397"/>
                      </a:cubicBezTo>
                      <a:close/>
                    </a:path>
                  </a:pathLst>
                </a:custGeom>
                <a:gradFill flip="none" rotWithShape="1">
                  <a:gsLst>
                    <a:gs pos="27000">
                      <a:srgbClr val="00B0F0"/>
                    </a:gs>
                    <a:gs pos="84000">
                      <a:srgbClr val="166E96"/>
                    </a:gs>
                  </a:gsLst>
                  <a:lin ang="0" scaled="1"/>
                  <a:tileRect/>
                </a:gradFill>
                <a:ln>
                  <a:noFill/>
                </a:ln>
                <a:scene3d>
                  <a:camera prst="orthographicFront"/>
                  <a:lightRig rig="flat" dir="t"/>
                </a:scene3d>
                <a:sp3d>
                  <a:bevelT w="12700" h="1270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sp>
          <p:nvSpPr>
            <p:cNvPr id="14" name="Freeform 71924"/>
            <p:cNvSpPr>
              <a:spLocks/>
            </p:cNvSpPr>
            <p:nvPr/>
          </p:nvSpPr>
          <p:spPr bwMode="auto">
            <a:xfrm>
              <a:off x="4414923" y="1702584"/>
              <a:ext cx="1702027" cy="2264569"/>
            </a:xfrm>
            <a:custGeom>
              <a:avLst/>
              <a:gdLst>
                <a:gd name="T0" fmla="*/ 1283 w 2251"/>
                <a:gd name="T1" fmla="*/ 449 h 3096"/>
                <a:gd name="T2" fmla="*/ 1339 w 2251"/>
                <a:gd name="T3" fmla="*/ 1007 h 3096"/>
                <a:gd name="T4" fmla="*/ 1407 w 2251"/>
                <a:gd name="T5" fmla="*/ 1367 h 3096"/>
                <a:gd name="T6" fmla="*/ 1661 w 2251"/>
                <a:gd name="T7" fmla="*/ 1616 h 3096"/>
                <a:gd name="T8" fmla="*/ 1896 w 2251"/>
                <a:gd name="T9" fmla="*/ 1732 h 3096"/>
                <a:gd name="T10" fmla="*/ 2075 w 2251"/>
                <a:gd name="T11" fmla="*/ 1949 h 3096"/>
                <a:gd name="T12" fmla="*/ 1841 w 2251"/>
                <a:gd name="T13" fmla="*/ 2903 h 3096"/>
                <a:gd name="T14" fmla="*/ 968 w 2251"/>
                <a:gd name="T15" fmla="*/ 2647 h 3096"/>
                <a:gd name="T16" fmla="*/ 912 w 2251"/>
                <a:gd name="T17" fmla="*/ 2089 h 3096"/>
                <a:gd name="T18" fmla="*/ 912 w 2251"/>
                <a:gd name="T19" fmla="*/ 2088 h 3096"/>
                <a:gd name="T20" fmla="*/ 838 w 2251"/>
                <a:gd name="T21" fmla="*/ 1721 h 3096"/>
                <a:gd name="T22" fmla="*/ 590 w 2251"/>
                <a:gd name="T23" fmla="*/ 1480 h 3096"/>
                <a:gd name="T24" fmla="*/ 177 w 2251"/>
                <a:gd name="T25" fmla="*/ 1147 h 3096"/>
                <a:gd name="T26" fmla="*/ 410 w 2251"/>
                <a:gd name="T27" fmla="*/ 193 h 3096"/>
                <a:gd name="T28" fmla="*/ 1283 w 2251"/>
                <a:gd name="T29" fmla="*/ 449 h 3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1" h="3096">
                  <a:moveTo>
                    <a:pt x="1283" y="449"/>
                  </a:moveTo>
                  <a:cubicBezTo>
                    <a:pt x="1370" y="613"/>
                    <a:pt x="1390" y="812"/>
                    <a:pt x="1339" y="1007"/>
                  </a:cubicBezTo>
                  <a:cubicBezTo>
                    <a:pt x="1314" y="1104"/>
                    <a:pt x="1340" y="1239"/>
                    <a:pt x="1407" y="1367"/>
                  </a:cubicBezTo>
                  <a:cubicBezTo>
                    <a:pt x="1477" y="1499"/>
                    <a:pt x="1574" y="1594"/>
                    <a:pt x="1661" y="1616"/>
                  </a:cubicBezTo>
                  <a:cubicBezTo>
                    <a:pt x="1746" y="1638"/>
                    <a:pt x="1826" y="1677"/>
                    <a:pt x="1896" y="1732"/>
                  </a:cubicBezTo>
                  <a:cubicBezTo>
                    <a:pt x="1969" y="1790"/>
                    <a:pt x="2029" y="1863"/>
                    <a:pt x="2075" y="1949"/>
                  </a:cubicBezTo>
                  <a:cubicBezTo>
                    <a:pt x="2251" y="2282"/>
                    <a:pt x="2146" y="2711"/>
                    <a:pt x="1841" y="2903"/>
                  </a:cubicBezTo>
                  <a:cubicBezTo>
                    <a:pt x="1536" y="3096"/>
                    <a:pt x="1145" y="2981"/>
                    <a:pt x="968" y="2647"/>
                  </a:cubicBezTo>
                  <a:cubicBezTo>
                    <a:pt x="879" y="2479"/>
                    <a:pt x="859" y="2275"/>
                    <a:pt x="912" y="2089"/>
                  </a:cubicBezTo>
                  <a:cubicBezTo>
                    <a:pt x="912" y="2088"/>
                    <a:pt x="912" y="2088"/>
                    <a:pt x="912" y="2088"/>
                  </a:cubicBezTo>
                  <a:cubicBezTo>
                    <a:pt x="935" y="1989"/>
                    <a:pt x="907" y="1852"/>
                    <a:pt x="838" y="1721"/>
                  </a:cubicBezTo>
                  <a:cubicBezTo>
                    <a:pt x="769" y="1590"/>
                    <a:pt x="674" y="1498"/>
                    <a:pt x="590" y="1480"/>
                  </a:cubicBezTo>
                  <a:cubicBezTo>
                    <a:pt x="417" y="1437"/>
                    <a:pt x="266" y="1316"/>
                    <a:pt x="177" y="1147"/>
                  </a:cubicBezTo>
                  <a:cubicBezTo>
                    <a:pt x="0" y="814"/>
                    <a:pt x="105" y="386"/>
                    <a:pt x="410" y="193"/>
                  </a:cubicBezTo>
                  <a:cubicBezTo>
                    <a:pt x="715" y="0"/>
                    <a:pt x="1107" y="115"/>
                    <a:pt x="1283" y="449"/>
                  </a:cubicBezTo>
                  <a:close/>
                </a:path>
              </a:pathLst>
            </a:custGeom>
            <a:solidFill>
              <a:sysClr val="window" lastClr="FFFFFF">
                <a:lumMod val="50000"/>
              </a:sysClr>
            </a:solidFill>
            <a:ln>
              <a:noFill/>
            </a:ln>
            <a:effectLst>
              <a:softEdge rad="63500"/>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nvGrpSpPr>
            <p:cNvPr id="15" name="组合 203"/>
            <p:cNvGrpSpPr/>
            <p:nvPr/>
          </p:nvGrpSpPr>
          <p:grpSpPr>
            <a:xfrm>
              <a:off x="4301509" y="1738629"/>
              <a:ext cx="1731986" cy="2267915"/>
              <a:chOff x="4834230" y="503728"/>
              <a:chExt cx="1731986" cy="2267915"/>
            </a:xfrm>
          </p:grpSpPr>
          <p:sp>
            <p:nvSpPr>
              <p:cNvPr id="69" name="Freeform 71924"/>
              <p:cNvSpPr>
                <a:spLocks/>
              </p:cNvSpPr>
              <p:nvPr/>
            </p:nvSpPr>
            <p:spPr bwMode="auto">
              <a:xfrm>
                <a:off x="4864189" y="503728"/>
                <a:ext cx="1702027" cy="2264569"/>
              </a:xfrm>
              <a:custGeom>
                <a:avLst/>
                <a:gdLst>
                  <a:gd name="T0" fmla="*/ 1283 w 2251"/>
                  <a:gd name="T1" fmla="*/ 449 h 3096"/>
                  <a:gd name="T2" fmla="*/ 1339 w 2251"/>
                  <a:gd name="T3" fmla="*/ 1007 h 3096"/>
                  <a:gd name="T4" fmla="*/ 1407 w 2251"/>
                  <a:gd name="T5" fmla="*/ 1367 h 3096"/>
                  <a:gd name="T6" fmla="*/ 1661 w 2251"/>
                  <a:gd name="T7" fmla="*/ 1616 h 3096"/>
                  <a:gd name="T8" fmla="*/ 1896 w 2251"/>
                  <a:gd name="T9" fmla="*/ 1732 h 3096"/>
                  <a:gd name="T10" fmla="*/ 2075 w 2251"/>
                  <a:gd name="T11" fmla="*/ 1949 h 3096"/>
                  <a:gd name="T12" fmla="*/ 1841 w 2251"/>
                  <a:gd name="T13" fmla="*/ 2903 h 3096"/>
                  <a:gd name="T14" fmla="*/ 968 w 2251"/>
                  <a:gd name="T15" fmla="*/ 2647 h 3096"/>
                  <a:gd name="T16" fmla="*/ 912 w 2251"/>
                  <a:gd name="T17" fmla="*/ 2089 h 3096"/>
                  <a:gd name="T18" fmla="*/ 912 w 2251"/>
                  <a:gd name="T19" fmla="*/ 2088 h 3096"/>
                  <a:gd name="T20" fmla="*/ 838 w 2251"/>
                  <a:gd name="T21" fmla="*/ 1721 h 3096"/>
                  <a:gd name="T22" fmla="*/ 590 w 2251"/>
                  <a:gd name="T23" fmla="*/ 1480 h 3096"/>
                  <a:gd name="T24" fmla="*/ 177 w 2251"/>
                  <a:gd name="T25" fmla="*/ 1147 h 3096"/>
                  <a:gd name="T26" fmla="*/ 410 w 2251"/>
                  <a:gd name="T27" fmla="*/ 193 h 3096"/>
                  <a:gd name="T28" fmla="*/ 1283 w 2251"/>
                  <a:gd name="T29" fmla="*/ 449 h 3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1" h="3096">
                    <a:moveTo>
                      <a:pt x="1283" y="449"/>
                    </a:moveTo>
                    <a:cubicBezTo>
                      <a:pt x="1370" y="613"/>
                      <a:pt x="1390" y="812"/>
                      <a:pt x="1339" y="1007"/>
                    </a:cubicBezTo>
                    <a:cubicBezTo>
                      <a:pt x="1314" y="1104"/>
                      <a:pt x="1340" y="1239"/>
                      <a:pt x="1407" y="1367"/>
                    </a:cubicBezTo>
                    <a:cubicBezTo>
                      <a:pt x="1477" y="1499"/>
                      <a:pt x="1574" y="1594"/>
                      <a:pt x="1661" y="1616"/>
                    </a:cubicBezTo>
                    <a:cubicBezTo>
                      <a:pt x="1746" y="1638"/>
                      <a:pt x="1826" y="1677"/>
                      <a:pt x="1896" y="1732"/>
                    </a:cubicBezTo>
                    <a:cubicBezTo>
                      <a:pt x="1969" y="1790"/>
                      <a:pt x="2029" y="1863"/>
                      <a:pt x="2075" y="1949"/>
                    </a:cubicBezTo>
                    <a:cubicBezTo>
                      <a:pt x="2251" y="2282"/>
                      <a:pt x="2146" y="2711"/>
                      <a:pt x="1841" y="2903"/>
                    </a:cubicBezTo>
                    <a:cubicBezTo>
                      <a:pt x="1536" y="3096"/>
                      <a:pt x="1145" y="2981"/>
                      <a:pt x="968" y="2647"/>
                    </a:cubicBezTo>
                    <a:cubicBezTo>
                      <a:pt x="879" y="2479"/>
                      <a:pt x="859" y="2275"/>
                      <a:pt x="912" y="2089"/>
                    </a:cubicBezTo>
                    <a:cubicBezTo>
                      <a:pt x="912" y="2088"/>
                      <a:pt x="912" y="2088"/>
                      <a:pt x="912" y="2088"/>
                    </a:cubicBezTo>
                    <a:cubicBezTo>
                      <a:pt x="935" y="1989"/>
                      <a:pt x="907" y="1852"/>
                      <a:pt x="838" y="1721"/>
                    </a:cubicBezTo>
                    <a:cubicBezTo>
                      <a:pt x="769" y="1590"/>
                      <a:pt x="674" y="1498"/>
                      <a:pt x="590" y="1480"/>
                    </a:cubicBezTo>
                    <a:cubicBezTo>
                      <a:pt x="417" y="1437"/>
                      <a:pt x="266" y="1316"/>
                      <a:pt x="177" y="1147"/>
                    </a:cubicBezTo>
                    <a:cubicBezTo>
                      <a:pt x="0" y="814"/>
                      <a:pt x="105" y="386"/>
                      <a:pt x="410" y="193"/>
                    </a:cubicBezTo>
                    <a:cubicBezTo>
                      <a:pt x="715" y="0"/>
                      <a:pt x="1107" y="115"/>
                      <a:pt x="1283" y="449"/>
                    </a:cubicBezTo>
                    <a:close/>
                  </a:path>
                </a:pathLst>
              </a:custGeom>
              <a:solidFill>
                <a:sysClr val="window" lastClr="FFFFFF">
                  <a:lumMod val="50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nvGrpSpPr>
              <p:cNvPr id="70" name="组合 205"/>
              <p:cNvGrpSpPr/>
              <p:nvPr/>
            </p:nvGrpSpPr>
            <p:grpSpPr>
              <a:xfrm>
                <a:off x="4834230" y="506904"/>
                <a:ext cx="1720086" cy="2264739"/>
                <a:chOff x="3684847" y="1576743"/>
                <a:chExt cx="1720086" cy="2264739"/>
              </a:xfrm>
            </p:grpSpPr>
            <p:sp>
              <p:nvSpPr>
                <p:cNvPr id="71" name="Freeform 71924"/>
                <p:cNvSpPr>
                  <a:spLocks/>
                </p:cNvSpPr>
                <p:nvPr/>
              </p:nvSpPr>
              <p:spPr bwMode="auto">
                <a:xfrm>
                  <a:off x="3684847" y="1576913"/>
                  <a:ext cx="1702027" cy="2264569"/>
                </a:xfrm>
                <a:custGeom>
                  <a:avLst/>
                  <a:gdLst>
                    <a:gd name="T0" fmla="*/ 1283 w 2251"/>
                    <a:gd name="T1" fmla="*/ 449 h 3096"/>
                    <a:gd name="T2" fmla="*/ 1339 w 2251"/>
                    <a:gd name="T3" fmla="*/ 1007 h 3096"/>
                    <a:gd name="T4" fmla="*/ 1407 w 2251"/>
                    <a:gd name="T5" fmla="*/ 1367 h 3096"/>
                    <a:gd name="T6" fmla="*/ 1661 w 2251"/>
                    <a:gd name="T7" fmla="*/ 1616 h 3096"/>
                    <a:gd name="T8" fmla="*/ 1896 w 2251"/>
                    <a:gd name="T9" fmla="*/ 1732 h 3096"/>
                    <a:gd name="T10" fmla="*/ 2075 w 2251"/>
                    <a:gd name="T11" fmla="*/ 1949 h 3096"/>
                    <a:gd name="T12" fmla="*/ 1841 w 2251"/>
                    <a:gd name="T13" fmla="*/ 2903 h 3096"/>
                    <a:gd name="T14" fmla="*/ 968 w 2251"/>
                    <a:gd name="T15" fmla="*/ 2647 h 3096"/>
                    <a:gd name="T16" fmla="*/ 912 w 2251"/>
                    <a:gd name="T17" fmla="*/ 2089 h 3096"/>
                    <a:gd name="T18" fmla="*/ 912 w 2251"/>
                    <a:gd name="T19" fmla="*/ 2088 h 3096"/>
                    <a:gd name="T20" fmla="*/ 838 w 2251"/>
                    <a:gd name="T21" fmla="*/ 1721 h 3096"/>
                    <a:gd name="T22" fmla="*/ 590 w 2251"/>
                    <a:gd name="T23" fmla="*/ 1480 h 3096"/>
                    <a:gd name="T24" fmla="*/ 177 w 2251"/>
                    <a:gd name="T25" fmla="*/ 1147 h 3096"/>
                    <a:gd name="T26" fmla="*/ 410 w 2251"/>
                    <a:gd name="T27" fmla="*/ 193 h 3096"/>
                    <a:gd name="T28" fmla="*/ 1283 w 2251"/>
                    <a:gd name="T29" fmla="*/ 449 h 3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1" h="3096">
                      <a:moveTo>
                        <a:pt x="1283" y="449"/>
                      </a:moveTo>
                      <a:cubicBezTo>
                        <a:pt x="1370" y="613"/>
                        <a:pt x="1390" y="812"/>
                        <a:pt x="1339" y="1007"/>
                      </a:cubicBezTo>
                      <a:cubicBezTo>
                        <a:pt x="1314" y="1104"/>
                        <a:pt x="1340" y="1239"/>
                        <a:pt x="1407" y="1367"/>
                      </a:cubicBezTo>
                      <a:cubicBezTo>
                        <a:pt x="1477" y="1499"/>
                        <a:pt x="1574" y="1594"/>
                        <a:pt x="1661" y="1616"/>
                      </a:cubicBezTo>
                      <a:cubicBezTo>
                        <a:pt x="1746" y="1638"/>
                        <a:pt x="1826" y="1677"/>
                        <a:pt x="1896" y="1732"/>
                      </a:cubicBezTo>
                      <a:cubicBezTo>
                        <a:pt x="1969" y="1790"/>
                        <a:pt x="2029" y="1863"/>
                        <a:pt x="2075" y="1949"/>
                      </a:cubicBezTo>
                      <a:cubicBezTo>
                        <a:pt x="2251" y="2282"/>
                        <a:pt x="2146" y="2711"/>
                        <a:pt x="1841" y="2903"/>
                      </a:cubicBezTo>
                      <a:cubicBezTo>
                        <a:pt x="1536" y="3096"/>
                        <a:pt x="1145" y="2981"/>
                        <a:pt x="968" y="2647"/>
                      </a:cubicBezTo>
                      <a:cubicBezTo>
                        <a:pt x="879" y="2479"/>
                        <a:pt x="859" y="2275"/>
                        <a:pt x="912" y="2089"/>
                      </a:cubicBezTo>
                      <a:cubicBezTo>
                        <a:pt x="912" y="2088"/>
                        <a:pt x="912" y="2088"/>
                        <a:pt x="912" y="2088"/>
                      </a:cubicBezTo>
                      <a:cubicBezTo>
                        <a:pt x="935" y="1989"/>
                        <a:pt x="907" y="1852"/>
                        <a:pt x="838" y="1721"/>
                      </a:cubicBezTo>
                      <a:cubicBezTo>
                        <a:pt x="769" y="1590"/>
                        <a:pt x="674" y="1498"/>
                        <a:pt x="590" y="1480"/>
                      </a:cubicBezTo>
                      <a:cubicBezTo>
                        <a:pt x="417" y="1437"/>
                        <a:pt x="266" y="1316"/>
                        <a:pt x="177" y="1147"/>
                      </a:cubicBezTo>
                      <a:cubicBezTo>
                        <a:pt x="0" y="814"/>
                        <a:pt x="105" y="386"/>
                        <a:pt x="410" y="193"/>
                      </a:cubicBezTo>
                      <a:cubicBezTo>
                        <a:pt x="715" y="0"/>
                        <a:pt x="1107" y="115"/>
                        <a:pt x="1283" y="449"/>
                      </a:cubicBezTo>
                      <a:close/>
                    </a:path>
                  </a:pathLst>
                </a:custGeom>
                <a:solidFill>
                  <a:sysClr val="window" lastClr="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72" name="Freeform 71924"/>
                <p:cNvSpPr>
                  <a:spLocks/>
                </p:cNvSpPr>
                <p:nvPr/>
              </p:nvSpPr>
              <p:spPr bwMode="auto">
                <a:xfrm>
                  <a:off x="3702906" y="1576743"/>
                  <a:ext cx="1702027" cy="2264569"/>
                </a:xfrm>
                <a:custGeom>
                  <a:avLst/>
                  <a:gdLst>
                    <a:gd name="T0" fmla="*/ 1283 w 2251"/>
                    <a:gd name="T1" fmla="*/ 449 h 3096"/>
                    <a:gd name="T2" fmla="*/ 1339 w 2251"/>
                    <a:gd name="T3" fmla="*/ 1007 h 3096"/>
                    <a:gd name="T4" fmla="*/ 1407 w 2251"/>
                    <a:gd name="T5" fmla="*/ 1367 h 3096"/>
                    <a:gd name="T6" fmla="*/ 1661 w 2251"/>
                    <a:gd name="T7" fmla="*/ 1616 h 3096"/>
                    <a:gd name="T8" fmla="*/ 1896 w 2251"/>
                    <a:gd name="T9" fmla="*/ 1732 h 3096"/>
                    <a:gd name="T10" fmla="*/ 2075 w 2251"/>
                    <a:gd name="T11" fmla="*/ 1949 h 3096"/>
                    <a:gd name="T12" fmla="*/ 1841 w 2251"/>
                    <a:gd name="T13" fmla="*/ 2903 h 3096"/>
                    <a:gd name="T14" fmla="*/ 968 w 2251"/>
                    <a:gd name="T15" fmla="*/ 2647 h 3096"/>
                    <a:gd name="T16" fmla="*/ 912 w 2251"/>
                    <a:gd name="T17" fmla="*/ 2089 h 3096"/>
                    <a:gd name="T18" fmla="*/ 912 w 2251"/>
                    <a:gd name="T19" fmla="*/ 2088 h 3096"/>
                    <a:gd name="T20" fmla="*/ 838 w 2251"/>
                    <a:gd name="T21" fmla="*/ 1721 h 3096"/>
                    <a:gd name="T22" fmla="*/ 590 w 2251"/>
                    <a:gd name="T23" fmla="*/ 1480 h 3096"/>
                    <a:gd name="T24" fmla="*/ 177 w 2251"/>
                    <a:gd name="T25" fmla="*/ 1147 h 3096"/>
                    <a:gd name="T26" fmla="*/ 410 w 2251"/>
                    <a:gd name="T27" fmla="*/ 193 h 3096"/>
                    <a:gd name="T28" fmla="*/ 1283 w 2251"/>
                    <a:gd name="T29" fmla="*/ 449 h 3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1" h="3096">
                      <a:moveTo>
                        <a:pt x="1283" y="449"/>
                      </a:moveTo>
                      <a:cubicBezTo>
                        <a:pt x="1370" y="613"/>
                        <a:pt x="1390" y="812"/>
                        <a:pt x="1339" y="1007"/>
                      </a:cubicBezTo>
                      <a:cubicBezTo>
                        <a:pt x="1314" y="1104"/>
                        <a:pt x="1340" y="1239"/>
                        <a:pt x="1407" y="1367"/>
                      </a:cubicBezTo>
                      <a:cubicBezTo>
                        <a:pt x="1477" y="1499"/>
                        <a:pt x="1574" y="1594"/>
                        <a:pt x="1661" y="1616"/>
                      </a:cubicBezTo>
                      <a:cubicBezTo>
                        <a:pt x="1746" y="1638"/>
                        <a:pt x="1826" y="1677"/>
                        <a:pt x="1896" y="1732"/>
                      </a:cubicBezTo>
                      <a:cubicBezTo>
                        <a:pt x="1969" y="1790"/>
                        <a:pt x="2029" y="1863"/>
                        <a:pt x="2075" y="1949"/>
                      </a:cubicBezTo>
                      <a:cubicBezTo>
                        <a:pt x="2251" y="2282"/>
                        <a:pt x="2146" y="2711"/>
                        <a:pt x="1841" y="2903"/>
                      </a:cubicBezTo>
                      <a:cubicBezTo>
                        <a:pt x="1536" y="3096"/>
                        <a:pt x="1145" y="2981"/>
                        <a:pt x="968" y="2647"/>
                      </a:cubicBezTo>
                      <a:cubicBezTo>
                        <a:pt x="879" y="2479"/>
                        <a:pt x="859" y="2275"/>
                        <a:pt x="912" y="2089"/>
                      </a:cubicBezTo>
                      <a:cubicBezTo>
                        <a:pt x="912" y="2088"/>
                        <a:pt x="912" y="2088"/>
                        <a:pt x="912" y="2088"/>
                      </a:cubicBezTo>
                      <a:cubicBezTo>
                        <a:pt x="935" y="1989"/>
                        <a:pt x="907" y="1852"/>
                        <a:pt x="838" y="1721"/>
                      </a:cubicBezTo>
                      <a:cubicBezTo>
                        <a:pt x="769" y="1590"/>
                        <a:pt x="674" y="1498"/>
                        <a:pt x="590" y="1480"/>
                      </a:cubicBezTo>
                      <a:cubicBezTo>
                        <a:pt x="417" y="1437"/>
                        <a:pt x="266" y="1316"/>
                        <a:pt x="177" y="1147"/>
                      </a:cubicBezTo>
                      <a:cubicBezTo>
                        <a:pt x="0" y="814"/>
                        <a:pt x="105" y="386"/>
                        <a:pt x="410" y="193"/>
                      </a:cubicBezTo>
                      <a:cubicBezTo>
                        <a:pt x="715" y="0"/>
                        <a:pt x="1107" y="115"/>
                        <a:pt x="1283" y="449"/>
                      </a:cubicBezTo>
                      <a:close/>
                    </a:path>
                  </a:pathLst>
                </a:custGeom>
                <a:gradFill flip="none" rotWithShape="1">
                  <a:gsLst>
                    <a:gs pos="55000">
                      <a:srgbClr val="E64310"/>
                    </a:gs>
                    <a:gs pos="98000">
                      <a:srgbClr val="A12F0B"/>
                    </a:gs>
                  </a:gsLst>
                  <a:lin ang="5400000" scaled="1"/>
                  <a:tileRect/>
                </a:gradFill>
                <a:ln>
                  <a:noFill/>
                </a:ln>
                <a:scene3d>
                  <a:camera prst="orthographicFront"/>
                  <a:lightRig rig="flat" dir="t"/>
                </a:scene3d>
                <a:sp3d>
                  <a:bevelT w="12700" h="12700"/>
                  <a:bevelB/>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grpSp>
          <p:nvGrpSpPr>
            <p:cNvPr id="16" name="组合 208"/>
            <p:cNvGrpSpPr/>
            <p:nvPr/>
          </p:nvGrpSpPr>
          <p:grpSpPr>
            <a:xfrm>
              <a:off x="4371957" y="1801244"/>
              <a:ext cx="1067510" cy="1067508"/>
              <a:chOff x="6044373" y="1062857"/>
              <a:chExt cx="1113598" cy="1113596"/>
            </a:xfrm>
          </p:grpSpPr>
          <p:sp>
            <p:nvSpPr>
              <p:cNvPr id="67" name="椭圆 209"/>
              <p:cNvSpPr/>
              <p:nvPr/>
            </p:nvSpPr>
            <p:spPr>
              <a:xfrm>
                <a:off x="6044373" y="1062857"/>
                <a:ext cx="1113598" cy="1113596"/>
              </a:xfrm>
              <a:prstGeom prst="ellipse">
                <a:avLst/>
              </a:prstGeom>
              <a:solidFill>
                <a:sysClr val="windowText" lastClr="000000">
                  <a:lumMod val="50000"/>
                  <a:lumOff val="50000"/>
                </a:sysClr>
              </a:solidFill>
              <a:ln w="25400" cap="flat" cmpd="sng" algn="ctr">
                <a:noFill/>
                <a:prstDash val="solid"/>
              </a:ln>
              <a:effectLst>
                <a:softEdge rad="1270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68" name="椭圆 210"/>
              <p:cNvSpPr/>
              <p:nvPr/>
            </p:nvSpPr>
            <p:spPr>
              <a:xfrm>
                <a:off x="6088752" y="1117485"/>
                <a:ext cx="955651" cy="955649"/>
              </a:xfrm>
              <a:prstGeom prst="ellipse">
                <a:avLst/>
              </a:prstGeom>
              <a:gradFill>
                <a:gsLst>
                  <a:gs pos="0">
                    <a:sysClr val="window" lastClr="FFFFFF">
                      <a:lumMod val="85000"/>
                    </a:sysClr>
                  </a:gs>
                  <a:gs pos="52000">
                    <a:sysClr val="window" lastClr="FFFFFF"/>
                  </a:gs>
                </a:gsLst>
                <a:lin ang="2700000" scaled="1"/>
              </a:gradFill>
              <a:ln w="25400" cap="flat" cmpd="sng" algn="ctr">
                <a:noFill/>
                <a:prstDash val="solid"/>
              </a:ln>
              <a:effectLst/>
              <a:scene3d>
                <a:camera prst="orthographicFront"/>
                <a:lightRig rig="balanced" dir="t">
                  <a:rot lat="0" lon="0" rev="4800000"/>
                </a:lightRig>
              </a:scene3d>
              <a:sp3d prstMaterial="dkEdge">
                <a:bevelT w="25400" h="12700" prst="hardEdge"/>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17" name="组合 255"/>
            <p:cNvGrpSpPr/>
            <p:nvPr/>
          </p:nvGrpSpPr>
          <p:grpSpPr>
            <a:xfrm>
              <a:off x="4319568" y="2868848"/>
              <a:ext cx="1764928" cy="2234297"/>
              <a:chOff x="5384903" y="2283718"/>
              <a:chExt cx="1770371" cy="2306550"/>
            </a:xfrm>
          </p:grpSpPr>
          <p:sp>
            <p:nvSpPr>
              <p:cNvPr id="61" name="Freeform 71926"/>
              <p:cNvSpPr>
                <a:spLocks/>
              </p:cNvSpPr>
              <p:nvPr/>
            </p:nvSpPr>
            <p:spPr bwMode="auto">
              <a:xfrm>
                <a:off x="5394431" y="2304287"/>
                <a:ext cx="1702028" cy="2264569"/>
              </a:xfrm>
              <a:custGeom>
                <a:avLst/>
                <a:gdLst>
                  <a:gd name="T0" fmla="*/ 968 w 2250"/>
                  <a:gd name="T1" fmla="*/ 448 h 3096"/>
                  <a:gd name="T2" fmla="*/ 912 w 2250"/>
                  <a:gd name="T3" fmla="*/ 1007 h 3096"/>
                  <a:gd name="T4" fmla="*/ 844 w 2250"/>
                  <a:gd name="T5" fmla="*/ 1366 h 3096"/>
                  <a:gd name="T6" fmla="*/ 590 w 2250"/>
                  <a:gd name="T7" fmla="*/ 1616 h 3096"/>
                  <a:gd name="T8" fmla="*/ 355 w 2250"/>
                  <a:gd name="T9" fmla="*/ 1732 h 3096"/>
                  <a:gd name="T10" fmla="*/ 176 w 2250"/>
                  <a:gd name="T11" fmla="*/ 1948 h 3096"/>
                  <a:gd name="T12" fmla="*/ 410 w 2250"/>
                  <a:gd name="T13" fmla="*/ 2903 h 3096"/>
                  <a:gd name="T14" fmla="*/ 1282 w 2250"/>
                  <a:gd name="T15" fmla="*/ 2647 h 3096"/>
                  <a:gd name="T16" fmla="*/ 1339 w 2250"/>
                  <a:gd name="T17" fmla="*/ 2089 h 3096"/>
                  <a:gd name="T18" fmla="*/ 1338 w 2250"/>
                  <a:gd name="T19" fmla="*/ 2088 h 3096"/>
                  <a:gd name="T20" fmla="*/ 1413 w 2250"/>
                  <a:gd name="T21" fmla="*/ 1721 h 3096"/>
                  <a:gd name="T22" fmla="*/ 1660 w 2250"/>
                  <a:gd name="T23" fmla="*/ 1480 h 3096"/>
                  <a:gd name="T24" fmla="*/ 2074 w 2250"/>
                  <a:gd name="T25" fmla="*/ 1147 h 3096"/>
                  <a:gd name="T26" fmla="*/ 1840 w 2250"/>
                  <a:gd name="T27" fmla="*/ 193 h 3096"/>
                  <a:gd name="T28" fmla="*/ 968 w 2250"/>
                  <a:gd name="T29" fmla="*/ 448 h 3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0" h="3096">
                    <a:moveTo>
                      <a:pt x="968" y="448"/>
                    </a:moveTo>
                    <a:cubicBezTo>
                      <a:pt x="881" y="613"/>
                      <a:pt x="861" y="812"/>
                      <a:pt x="912" y="1007"/>
                    </a:cubicBezTo>
                    <a:cubicBezTo>
                      <a:pt x="937" y="1104"/>
                      <a:pt x="911" y="1238"/>
                      <a:pt x="844" y="1366"/>
                    </a:cubicBezTo>
                    <a:cubicBezTo>
                      <a:pt x="774" y="1499"/>
                      <a:pt x="677" y="1594"/>
                      <a:pt x="590" y="1616"/>
                    </a:cubicBezTo>
                    <a:cubicBezTo>
                      <a:pt x="504" y="1637"/>
                      <a:pt x="425" y="1677"/>
                      <a:pt x="355" y="1732"/>
                    </a:cubicBezTo>
                    <a:cubicBezTo>
                      <a:pt x="281" y="1790"/>
                      <a:pt x="221" y="1863"/>
                      <a:pt x="176" y="1948"/>
                    </a:cubicBezTo>
                    <a:cubicBezTo>
                      <a:pt x="0" y="2282"/>
                      <a:pt x="105" y="2710"/>
                      <a:pt x="410" y="2903"/>
                    </a:cubicBezTo>
                    <a:cubicBezTo>
                      <a:pt x="715" y="3096"/>
                      <a:pt x="1106" y="2981"/>
                      <a:pt x="1282" y="2647"/>
                    </a:cubicBezTo>
                    <a:cubicBezTo>
                      <a:pt x="1371" y="2478"/>
                      <a:pt x="1392" y="2275"/>
                      <a:pt x="1339" y="2089"/>
                    </a:cubicBezTo>
                    <a:cubicBezTo>
                      <a:pt x="1338" y="2088"/>
                      <a:pt x="1338" y="2088"/>
                      <a:pt x="1338" y="2088"/>
                    </a:cubicBezTo>
                    <a:cubicBezTo>
                      <a:pt x="1316" y="1989"/>
                      <a:pt x="1344" y="1852"/>
                      <a:pt x="1413" y="1721"/>
                    </a:cubicBezTo>
                    <a:cubicBezTo>
                      <a:pt x="1482" y="1590"/>
                      <a:pt x="1577" y="1498"/>
                      <a:pt x="1660" y="1480"/>
                    </a:cubicBezTo>
                    <a:cubicBezTo>
                      <a:pt x="1834" y="1437"/>
                      <a:pt x="1985" y="1316"/>
                      <a:pt x="2074" y="1147"/>
                    </a:cubicBezTo>
                    <a:cubicBezTo>
                      <a:pt x="2250" y="813"/>
                      <a:pt x="2145" y="385"/>
                      <a:pt x="1840" y="193"/>
                    </a:cubicBezTo>
                    <a:cubicBezTo>
                      <a:pt x="1535" y="0"/>
                      <a:pt x="1144" y="115"/>
                      <a:pt x="968" y="448"/>
                    </a:cubicBezTo>
                    <a:close/>
                  </a:path>
                </a:pathLst>
              </a:custGeom>
              <a:solidFill>
                <a:sysClr val="windowText" lastClr="000000">
                  <a:lumMod val="50000"/>
                  <a:lumOff val="50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nvGrpSpPr>
              <p:cNvPr id="62" name="组合 257"/>
              <p:cNvGrpSpPr/>
              <p:nvPr/>
            </p:nvGrpSpPr>
            <p:grpSpPr>
              <a:xfrm>
                <a:off x="5384903" y="2283718"/>
                <a:ext cx="1770371" cy="2306550"/>
                <a:chOff x="6876256" y="2139702"/>
                <a:chExt cx="1770371" cy="2306550"/>
              </a:xfrm>
            </p:grpSpPr>
            <p:sp>
              <p:nvSpPr>
                <p:cNvPr id="63" name="Freeform 71926"/>
                <p:cNvSpPr>
                  <a:spLocks/>
                </p:cNvSpPr>
                <p:nvPr/>
              </p:nvSpPr>
              <p:spPr bwMode="auto">
                <a:xfrm>
                  <a:off x="6972065" y="2218228"/>
                  <a:ext cx="1674562" cy="2228024"/>
                </a:xfrm>
                <a:custGeom>
                  <a:avLst/>
                  <a:gdLst>
                    <a:gd name="T0" fmla="*/ 968 w 2250"/>
                    <a:gd name="T1" fmla="*/ 448 h 3096"/>
                    <a:gd name="T2" fmla="*/ 912 w 2250"/>
                    <a:gd name="T3" fmla="*/ 1007 h 3096"/>
                    <a:gd name="T4" fmla="*/ 844 w 2250"/>
                    <a:gd name="T5" fmla="*/ 1366 h 3096"/>
                    <a:gd name="T6" fmla="*/ 590 w 2250"/>
                    <a:gd name="T7" fmla="*/ 1616 h 3096"/>
                    <a:gd name="T8" fmla="*/ 355 w 2250"/>
                    <a:gd name="T9" fmla="*/ 1732 h 3096"/>
                    <a:gd name="T10" fmla="*/ 176 w 2250"/>
                    <a:gd name="T11" fmla="*/ 1948 h 3096"/>
                    <a:gd name="T12" fmla="*/ 410 w 2250"/>
                    <a:gd name="T13" fmla="*/ 2903 h 3096"/>
                    <a:gd name="T14" fmla="*/ 1282 w 2250"/>
                    <a:gd name="T15" fmla="*/ 2647 h 3096"/>
                    <a:gd name="T16" fmla="*/ 1339 w 2250"/>
                    <a:gd name="T17" fmla="*/ 2089 h 3096"/>
                    <a:gd name="T18" fmla="*/ 1338 w 2250"/>
                    <a:gd name="T19" fmla="*/ 2088 h 3096"/>
                    <a:gd name="T20" fmla="*/ 1413 w 2250"/>
                    <a:gd name="T21" fmla="*/ 1721 h 3096"/>
                    <a:gd name="T22" fmla="*/ 1660 w 2250"/>
                    <a:gd name="T23" fmla="*/ 1480 h 3096"/>
                    <a:gd name="T24" fmla="*/ 2074 w 2250"/>
                    <a:gd name="T25" fmla="*/ 1147 h 3096"/>
                    <a:gd name="T26" fmla="*/ 1840 w 2250"/>
                    <a:gd name="T27" fmla="*/ 193 h 3096"/>
                    <a:gd name="T28" fmla="*/ 968 w 2250"/>
                    <a:gd name="T29" fmla="*/ 448 h 3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0" h="3096">
                      <a:moveTo>
                        <a:pt x="968" y="448"/>
                      </a:moveTo>
                      <a:cubicBezTo>
                        <a:pt x="881" y="613"/>
                        <a:pt x="861" y="812"/>
                        <a:pt x="912" y="1007"/>
                      </a:cubicBezTo>
                      <a:cubicBezTo>
                        <a:pt x="937" y="1104"/>
                        <a:pt x="911" y="1238"/>
                        <a:pt x="844" y="1366"/>
                      </a:cubicBezTo>
                      <a:cubicBezTo>
                        <a:pt x="774" y="1499"/>
                        <a:pt x="677" y="1594"/>
                        <a:pt x="590" y="1616"/>
                      </a:cubicBezTo>
                      <a:cubicBezTo>
                        <a:pt x="504" y="1637"/>
                        <a:pt x="425" y="1677"/>
                        <a:pt x="355" y="1732"/>
                      </a:cubicBezTo>
                      <a:cubicBezTo>
                        <a:pt x="281" y="1790"/>
                        <a:pt x="221" y="1863"/>
                        <a:pt x="176" y="1948"/>
                      </a:cubicBezTo>
                      <a:cubicBezTo>
                        <a:pt x="0" y="2282"/>
                        <a:pt x="105" y="2710"/>
                        <a:pt x="410" y="2903"/>
                      </a:cubicBezTo>
                      <a:cubicBezTo>
                        <a:pt x="715" y="3096"/>
                        <a:pt x="1106" y="2981"/>
                        <a:pt x="1282" y="2647"/>
                      </a:cubicBezTo>
                      <a:cubicBezTo>
                        <a:pt x="1371" y="2478"/>
                        <a:pt x="1392" y="2275"/>
                        <a:pt x="1339" y="2089"/>
                      </a:cubicBezTo>
                      <a:cubicBezTo>
                        <a:pt x="1338" y="2088"/>
                        <a:pt x="1338" y="2088"/>
                        <a:pt x="1338" y="2088"/>
                      </a:cubicBezTo>
                      <a:cubicBezTo>
                        <a:pt x="1316" y="1989"/>
                        <a:pt x="1344" y="1852"/>
                        <a:pt x="1413" y="1721"/>
                      </a:cubicBezTo>
                      <a:cubicBezTo>
                        <a:pt x="1482" y="1590"/>
                        <a:pt x="1577" y="1498"/>
                        <a:pt x="1660" y="1480"/>
                      </a:cubicBezTo>
                      <a:cubicBezTo>
                        <a:pt x="1834" y="1437"/>
                        <a:pt x="1985" y="1316"/>
                        <a:pt x="2074" y="1147"/>
                      </a:cubicBezTo>
                      <a:cubicBezTo>
                        <a:pt x="2250" y="813"/>
                        <a:pt x="2145" y="385"/>
                        <a:pt x="1840" y="193"/>
                      </a:cubicBezTo>
                      <a:cubicBezTo>
                        <a:pt x="1535" y="0"/>
                        <a:pt x="1144" y="115"/>
                        <a:pt x="968" y="448"/>
                      </a:cubicBezTo>
                      <a:close/>
                    </a:path>
                  </a:pathLst>
                </a:custGeom>
                <a:solidFill>
                  <a:sysClr val="window" lastClr="FFFFFF">
                    <a:lumMod val="50000"/>
                  </a:sysClr>
                </a:solidFill>
                <a:ln>
                  <a:noFill/>
                </a:ln>
                <a:effectLst>
                  <a:softEdge rad="63500"/>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nvGrpSpPr>
                <p:cNvPr id="64" name="组合 259"/>
                <p:cNvGrpSpPr/>
                <p:nvPr/>
              </p:nvGrpSpPr>
              <p:grpSpPr>
                <a:xfrm>
                  <a:off x="6876256" y="2139702"/>
                  <a:ext cx="1708841" cy="2272268"/>
                  <a:chOff x="6919522" y="2355726"/>
                  <a:chExt cx="1708841" cy="2272268"/>
                </a:xfrm>
              </p:grpSpPr>
              <p:sp>
                <p:nvSpPr>
                  <p:cNvPr id="65" name="Freeform 71926"/>
                  <p:cNvSpPr>
                    <a:spLocks/>
                  </p:cNvSpPr>
                  <p:nvPr/>
                </p:nvSpPr>
                <p:spPr bwMode="auto">
                  <a:xfrm>
                    <a:off x="6919522" y="2355726"/>
                    <a:ext cx="1702028" cy="2264569"/>
                  </a:xfrm>
                  <a:custGeom>
                    <a:avLst/>
                    <a:gdLst>
                      <a:gd name="T0" fmla="*/ 968 w 2250"/>
                      <a:gd name="T1" fmla="*/ 448 h 3096"/>
                      <a:gd name="T2" fmla="*/ 912 w 2250"/>
                      <a:gd name="T3" fmla="*/ 1007 h 3096"/>
                      <a:gd name="T4" fmla="*/ 844 w 2250"/>
                      <a:gd name="T5" fmla="*/ 1366 h 3096"/>
                      <a:gd name="T6" fmla="*/ 590 w 2250"/>
                      <a:gd name="T7" fmla="*/ 1616 h 3096"/>
                      <a:gd name="T8" fmla="*/ 355 w 2250"/>
                      <a:gd name="T9" fmla="*/ 1732 h 3096"/>
                      <a:gd name="T10" fmla="*/ 176 w 2250"/>
                      <a:gd name="T11" fmla="*/ 1948 h 3096"/>
                      <a:gd name="T12" fmla="*/ 410 w 2250"/>
                      <a:gd name="T13" fmla="*/ 2903 h 3096"/>
                      <a:gd name="T14" fmla="*/ 1282 w 2250"/>
                      <a:gd name="T15" fmla="*/ 2647 h 3096"/>
                      <a:gd name="T16" fmla="*/ 1339 w 2250"/>
                      <a:gd name="T17" fmla="*/ 2089 h 3096"/>
                      <a:gd name="T18" fmla="*/ 1338 w 2250"/>
                      <a:gd name="T19" fmla="*/ 2088 h 3096"/>
                      <a:gd name="T20" fmla="*/ 1413 w 2250"/>
                      <a:gd name="T21" fmla="*/ 1721 h 3096"/>
                      <a:gd name="T22" fmla="*/ 1660 w 2250"/>
                      <a:gd name="T23" fmla="*/ 1480 h 3096"/>
                      <a:gd name="T24" fmla="*/ 2074 w 2250"/>
                      <a:gd name="T25" fmla="*/ 1147 h 3096"/>
                      <a:gd name="T26" fmla="*/ 1840 w 2250"/>
                      <a:gd name="T27" fmla="*/ 193 h 3096"/>
                      <a:gd name="T28" fmla="*/ 968 w 2250"/>
                      <a:gd name="T29" fmla="*/ 448 h 3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0" h="3096">
                        <a:moveTo>
                          <a:pt x="968" y="448"/>
                        </a:moveTo>
                        <a:cubicBezTo>
                          <a:pt x="881" y="613"/>
                          <a:pt x="861" y="812"/>
                          <a:pt x="912" y="1007"/>
                        </a:cubicBezTo>
                        <a:cubicBezTo>
                          <a:pt x="937" y="1104"/>
                          <a:pt x="911" y="1238"/>
                          <a:pt x="844" y="1366"/>
                        </a:cubicBezTo>
                        <a:cubicBezTo>
                          <a:pt x="774" y="1499"/>
                          <a:pt x="677" y="1594"/>
                          <a:pt x="590" y="1616"/>
                        </a:cubicBezTo>
                        <a:cubicBezTo>
                          <a:pt x="504" y="1637"/>
                          <a:pt x="425" y="1677"/>
                          <a:pt x="355" y="1732"/>
                        </a:cubicBezTo>
                        <a:cubicBezTo>
                          <a:pt x="281" y="1790"/>
                          <a:pt x="221" y="1863"/>
                          <a:pt x="176" y="1948"/>
                        </a:cubicBezTo>
                        <a:cubicBezTo>
                          <a:pt x="0" y="2282"/>
                          <a:pt x="105" y="2710"/>
                          <a:pt x="410" y="2903"/>
                        </a:cubicBezTo>
                        <a:cubicBezTo>
                          <a:pt x="715" y="3096"/>
                          <a:pt x="1106" y="2981"/>
                          <a:pt x="1282" y="2647"/>
                        </a:cubicBezTo>
                        <a:cubicBezTo>
                          <a:pt x="1371" y="2478"/>
                          <a:pt x="1392" y="2275"/>
                          <a:pt x="1339" y="2089"/>
                        </a:cubicBezTo>
                        <a:cubicBezTo>
                          <a:pt x="1338" y="2088"/>
                          <a:pt x="1338" y="2088"/>
                          <a:pt x="1338" y="2088"/>
                        </a:cubicBezTo>
                        <a:cubicBezTo>
                          <a:pt x="1316" y="1989"/>
                          <a:pt x="1344" y="1852"/>
                          <a:pt x="1413" y="1721"/>
                        </a:cubicBezTo>
                        <a:cubicBezTo>
                          <a:pt x="1482" y="1590"/>
                          <a:pt x="1577" y="1498"/>
                          <a:pt x="1660" y="1480"/>
                        </a:cubicBezTo>
                        <a:cubicBezTo>
                          <a:pt x="1834" y="1437"/>
                          <a:pt x="1985" y="1316"/>
                          <a:pt x="2074" y="1147"/>
                        </a:cubicBezTo>
                        <a:cubicBezTo>
                          <a:pt x="2250" y="813"/>
                          <a:pt x="2145" y="385"/>
                          <a:pt x="1840" y="193"/>
                        </a:cubicBezTo>
                        <a:cubicBezTo>
                          <a:pt x="1535" y="0"/>
                          <a:pt x="1144" y="115"/>
                          <a:pt x="968" y="448"/>
                        </a:cubicBezTo>
                        <a:close/>
                      </a:path>
                    </a:pathLst>
                  </a:custGeom>
                  <a:solidFill>
                    <a:sysClr val="window" lastClr="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66" name="Freeform 71926"/>
                  <p:cNvSpPr>
                    <a:spLocks/>
                  </p:cNvSpPr>
                  <p:nvPr/>
                </p:nvSpPr>
                <p:spPr bwMode="auto">
                  <a:xfrm>
                    <a:off x="6926335" y="2363425"/>
                    <a:ext cx="1702028" cy="2264569"/>
                  </a:xfrm>
                  <a:custGeom>
                    <a:avLst/>
                    <a:gdLst>
                      <a:gd name="T0" fmla="*/ 968 w 2250"/>
                      <a:gd name="T1" fmla="*/ 448 h 3096"/>
                      <a:gd name="T2" fmla="*/ 912 w 2250"/>
                      <a:gd name="T3" fmla="*/ 1007 h 3096"/>
                      <a:gd name="T4" fmla="*/ 844 w 2250"/>
                      <a:gd name="T5" fmla="*/ 1366 h 3096"/>
                      <a:gd name="T6" fmla="*/ 590 w 2250"/>
                      <a:gd name="T7" fmla="*/ 1616 h 3096"/>
                      <a:gd name="T8" fmla="*/ 355 w 2250"/>
                      <a:gd name="T9" fmla="*/ 1732 h 3096"/>
                      <a:gd name="T10" fmla="*/ 176 w 2250"/>
                      <a:gd name="T11" fmla="*/ 1948 h 3096"/>
                      <a:gd name="T12" fmla="*/ 410 w 2250"/>
                      <a:gd name="T13" fmla="*/ 2903 h 3096"/>
                      <a:gd name="T14" fmla="*/ 1282 w 2250"/>
                      <a:gd name="T15" fmla="*/ 2647 h 3096"/>
                      <a:gd name="T16" fmla="*/ 1339 w 2250"/>
                      <a:gd name="T17" fmla="*/ 2089 h 3096"/>
                      <a:gd name="T18" fmla="*/ 1338 w 2250"/>
                      <a:gd name="T19" fmla="*/ 2088 h 3096"/>
                      <a:gd name="T20" fmla="*/ 1413 w 2250"/>
                      <a:gd name="T21" fmla="*/ 1721 h 3096"/>
                      <a:gd name="T22" fmla="*/ 1660 w 2250"/>
                      <a:gd name="T23" fmla="*/ 1480 h 3096"/>
                      <a:gd name="T24" fmla="*/ 2074 w 2250"/>
                      <a:gd name="T25" fmla="*/ 1147 h 3096"/>
                      <a:gd name="T26" fmla="*/ 1840 w 2250"/>
                      <a:gd name="T27" fmla="*/ 193 h 3096"/>
                      <a:gd name="T28" fmla="*/ 968 w 2250"/>
                      <a:gd name="T29" fmla="*/ 448 h 3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0" h="3096">
                        <a:moveTo>
                          <a:pt x="968" y="448"/>
                        </a:moveTo>
                        <a:cubicBezTo>
                          <a:pt x="881" y="613"/>
                          <a:pt x="861" y="812"/>
                          <a:pt x="912" y="1007"/>
                        </a:cubicBezTo>
                        <a:cubicBezTo>
                          <a:pt x="937" y="1104"/>
                          <a:pt x="911" y="1238"/>
                          <a:pt x="844" y="1366"/>
                        </a:cubicBezTo>
                        <a:cubicBezTo>
                          <a:pt x="774" y="1499"/>
                          <a:pt x="677" y="1594"/>
                          <a:pt x="590" y="1616"/>
                        </a:cubicBezTo>
                        <a:cubicBezTo>
                          <a:pt x="504" y="1637"/>
                          <a:pt x="425" y="1677"/>
                          <a:pt x="355" y="1732"/>
                        </a:cubicBezTo>
                        <a:cubicBezTo>
                          <a:pt x="281" y="1790"/>
                          <a:pt x="221" y="1863"/>
                          <a:pt x="176" y="1948"/>
                        </a:cubicBezTo>
                        <a:cubicBezTo>
                          <a:pt x="0" y="2282"/>
                          <a:pt x="105" y="2710"/>
                          <a:pt x="410" y="2903"/>
                        </a:cubicBezTo>
                        <a:cubicBezTo>
                          <a:pt x="715" y="3096"/>
                          <a:pt x="1106" y="2981"/>
                          <a:pt x="1282" y="2647"/>
                        </a:cubicBezTo>
                        <a:cubicBezTo>
                          <a:pt x="1371" y="2478"/>
                          <a:pt x="1392" y="2275"/>
                          <a:pt x="1339" y="2089"/>
                        </a:cubicBezTo>
                        <a:cubicBezTo>
                          <a:pt x="1338" y="2088"/>
                          <a:pt x="1338" y="2088"/>
                          <a:pt x="1338" y="2088"/>
                        </a:cubicBezTo>
                        <a:cubicBezTo>
                          <a:pt x="1316" y="1989"/>
                          <a:pt x="1344" y="1852"/>
                          <a:pt x="1413" y="1721"/>
                        </a:cubicBezTo>
                        <a:cubicBezTo>
                          <a:pt x="1482" y="1590"/>
                          <a:pt x="1577" y="1498"/>
                          <a:pt x="1660" y="1480"/>
                        </a:cubicBezTo>
                        <a:cubicBezTo>
                          <a:pt x="1834" y="1437"/>
                          <a:pt x="1985" y="1316"/>
                          <a:pt x="2074" y="1147"/>
                        </a:cubicBezTo>
                        <a:cubicBezTo>
                          <a:pt x="2250" y="813"/>
                          <a:pt x="2145" y="385"/>
                          <a:pt x="1840" y="193"/>
                        </a:cubicBezTo>
                        <a:cubicBezTo>
                          <a:pt x="1535" y="0"/>
                          <a:pt x="1144" y="115"/>
                          <a:pt x="968" y="448"/>
                        </a:cubicBezTo>
                        <a:close/>
                      </a:path>
                    </a:pathLst>
                  </a:custGeom>
                  <a:gradFill flip="none" rotWithShape="1">
                    <a:gsLst>
                      <a:gs pos="39000">
                        <a:srgbClr val="13B9AD"/>
                      </a:gs>
                      <a:gs pos="79000">
                        <a:srgbClr val="0B6962"/>
                      </a:gs>
                    </a:gsLst>
                    <a:lin ang="0" scaled="1"/>
                    <a:tileRect/>
                  </a:gradFill>
                  <a:ln>
                    <a:noFill/>
                  </a:ln>
                  <a:scene3d>
                    <a:camera prst="orthographicFront"/>
                    <a:lightRig rig="flat" dir="t"/>
                  </a:scene3d>
                  <a:sp3d>
                    <a:bevelT w="12700" h="1270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grpSp>
        <p:grpSp>
          <p:nvGrpSpPr>
            <p:cNvPr id="18" name="组合 262"/>
            <p:cNvGrpSpPr/>
            <p:nvPr/>
          </p:nvGrpSpPr>
          <p:grpSpPr>
            <a:xfrm>
              <a:off x="3104659" y="4020340"/>
              <a:ext cx="2244836" cy="1106327"/>
              <a:chOff x="6581874" y="3019388"/>
              <a:chExt cx="2173213" cy="1094348"/>
            </a:xfrm>
          </p:grpSpPr>
          <p:sp>
            <p:nvSpPr>
              <p:cNvPr id="57" name="Freeform 71928"/>
              <p:cNvSpPr>
                <a:spLocks/>
              </p:cNvSpPr>
              <p:nvPr/>
            </p:nvSpPr>
            <p:spPr bwMode="auto">
              <a:xfrm>
                <a:off x="6581874" y="3141464"/>
                <a:ext cx="2162726" cy="972272"/>
              </a:xfrm>
              <a:custGeom>
                <a:avLst/>
                <a:gdLst>
                  <a:gd name="T0" fmla="*/ 2222 w 2861"/>
                  <a:gd name="T1" fmla="*/ 1398 h 1398"/>
                  <a:gd name="T2" fmla="*/ 1752 w 2861"/>
                  <a:gd name="T3" fmla="*/ 1172 h 1398"/>
                  <a:gd name="T4" fmla="*/ 1433 w 2861"/>
                  <a:gd name="T5" fmla="*/ 1056 h 1398"/>
                  <a:gd name="T6" fmla="*/ 1109 w 2861"/>
                  <a:gd name="T7" fmla="*/ 1172 h 1398"/>
                  <a:gd name="T8" fmla="*/ 900 w 2861"/>
                  <a:gd name="T9" fmla="*/ 1337 h 1398"/>
                  <a:gd name="T10" fmla="*/ 639 w 2861"/>
                  <a:gd name="T11" fmla="*/ 1398 h 1398"/>
                  <a:gd name="T12" fmla="*/ 0 w 2861"/>
                  <a:gd name="T13" fmla="*/ 699 h 1398"/>
                  <a:gd name="T14" fmla="*/ 639 w 2861"/>
                  <a:gd name="T15" fmla="*/ 0 h 1398"/>
                  <a:gd name="T16" fmla="*/ 1109 w 2861"/>
                  <a:gd name="T17" fmla="*/ 226 h 1398"/>
                  <a:gd name="T18" fmla="*/ 1109 w 2861"/>
                  <a:gd name="T19" fmla="*/ 227 h 1398"/>
                  <a:gd name="T20" fmla="*/ 1438 w 2861"/>
                  <a:gd name="T21" fmla="*/ 340 h 1398"/>
                  <a:gd name="T22" fmla="*/ 1752 w 2861"/>
                  <a:gd name="T23" fmla="*/ 226 h 1398"/>
                  <a:gd name="T24" fmla="*/ 2222 w 2861"/>
                  <a:gd name="T25" fmla="*/ 0 h 1398"/>
                  <a:gd name="T26" fmla="*/ 2861 w 2861"/>
                  <a:gd name="T27" fmla="*/ 699 h 1398"/>
                  <a:gd name="T28" fmla="*/ 2222 w 2861"/>
                  <a:gd name="T29" fmla="*/ 1398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61" h="1398">
                    <a:moveTo>
                      <a:pt x="2222" y="1398"/>
                    </a:moveTo>
                    <a:cubicBezTo>
                      <a:pt x="2048" y="1398"/>
                      <a:pt x="1881" y="1317"/>
                      <a:pt x="1752" y="1172"/>
                    </a:cubicBezTo>
                    <a:cubicBezTo>
                      <a:pt x="1688" y="1099"/>
                      <a:pt x="1569" y="1056"/>
                      <a:pt x="1433" y="1056"/>
                    </a:cubicBezTo>
                    <a:cubicBezTo>
                      <a:pt x="1294" y="1056"/>
                      <a:pt x="1170" y="1100"/>
                      <a:pt x="1109" y="1172"/>
                    </a:cubicBezTo>
                    <a:cubicBezTo>
                      <a:pt x="1049" y="1242"/>
                      <a:pt x="979" y="1298"/>
                      <a:pt x="900" y="1337"/>
                    </a:cubicBezTo>
                    <a:cubicBezTo>
                      <a:pt x="817" y="1377"/>
                      <a:pt x="729" y="1398"/>
                      <a:pt x="639" y="1398"/>
                    </a:cubicBezTo>
                    <a:cubicBezTo>
                      <a:pt x="286" y="1398"/>
                      <a:pt x="0" y="1084"/>
                      <a:pt x="0" y="699"/>
                    </a:cubicBezTo>
                    <a:cubicBezTo>
                      <a:pt x="0" y="314"/>
                      <a:pt x="286" y="0"/>
                      <a:pt x="639" y="0"/>
                    </a:cubicBezTo>
                    <a:cubicBezTo>
                      <a:pt x="817" y="0"/>
                      <a:pt x="988" y="83"/>
                      <a:pt x="1109" y="226"/>
                    </a:cubicBezTo>
                    <a:cubicBezTo>
                      <a:pt x="1109" y="227"/>
                      <a:pt x="1109" y="227"/>
                      <a:pt x="1109" y="227"/>
                    </a:cubicBezTo>
                    <a:cubicBezTo>
                      <a:pt x="1177" y="297"/>
                      <a:pt x="1299" y="340"/>
                      <a:pt x="1438" y="340"/>
                    </a:cubicBezTo>
                    <a:cubicBezTo>
                      <a:pt x="1576" y="340"/>
                      <a:pt x="1696" y="296"/>
                      <a:pt x="1752" y="226"/>
                    </a:cubicBezTo>
                    <a:cubicBezTo>
                      <a:pt x="1873" y="83"/>
                      <a:pt x="2044" y="0"/>
                      <a:pt x="2222" y="0"/>
                    </a:cubicBezTo>
                    <a:cubicBezTo>
                      <a:pt x="2575" y="0"/>
                      <a:pt x="2861" y="314"/>
                      <a:pt x="2861" y="699"/>
                    </a:cubicBezTo>
                    <a:cubicBezTo>
                      <a:pt x="2861" y="1084"/>
                      <a:pt x="2575" y="1398"/>
                      <a:pt x="2222" y="1398"/>
                    </a:cubicBezTo>
                    <a:close/>
                  </a:path>
                </a:pathLst>
              </a:custGeom>
              <a:solidFill>
                <a:sysClr val="window" lastClr="FFFFFF">
                  <a:lumMod val="50000"/>
                </a:sysClr>
              </a:solidFill>
              <a:ln>
                <a:noFill/>
              </a:ln>
              <a:effectLst>
                <a:softEdge rad="63500"/>
              </a:effectLst>
              <a:scene3d>
                <a:camera prst="orthographicFront"/>
                <a:lightRig rig="balanced" dir="t"/>
              </a:scene3d>
              <a:sp3d/>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58" name="Freeform 71928"/>
              <p:cNvSpPr>
                <a:spLocks/>
              </p:cNvSpPr>
              <p:nvPr/>
            </p:nvSpPr>
            <p:spPr bwMode="auto">
              <a:xfrm>
                <a:off x="6592361" y="3019388"/>
                <a:ext cx="2162726" cy="972272"/>
              </a:xfrm>
              <a:custGeom>
                <a:avLst/>
                <a:gdLst>
                  <a:gd name="T0" fmla="*/ 2222 w 2861"/>
                  <a:gd name="T1" fmla="*/ 1398 h 1398"/>
                  <a:gd name="T2" fmla="*/ 1752 w 2861"/>
                  <a:gd name="T3" fmla="*/ 1172 h 1398"/>
                  <a:gd name="T4" fmla="*/ 1433 w 2861"/>
                  <a:gd name="T5" fmla="*/ 1056 h 1398"/>
                  <a:gd name="T6" fmla="*/ 1109 w 2861"/>
                  <a:gd name="T7" fmla="*/ 1172 h 1398"/>
                  <a:gd name="T8" fmla="*/ 900 w 2861"/>
                  <a:gd name="T9" fmla="*/ 1337 h 1398"/>
                  <a:gd name="T10" fmla="*/ 639 w 2861"/>
                  <a:gd name="T11" fmla="*/ 1398 h 1398"/>
                  <a:gd name="T12" fmla="*/ 0 w 2861"/>
                  <a:gd name="T13" fmla="*/ 699 h 1398"/>
                  <a:gd name="T14" fmla="*/ 639 w 2861"/>
                  <a:gd name="T15" fmla="*/ 0 h 1398"/>
                  <a:gd name="T16" fmla="*/ 1109 w 2861"/>
                  <a:gd name="T17" fmla="*/ 226 h 1398"/>
                  <a:gd name="T18" fmla="*/ 1109 w 2861"/>
                  <a:gd name="T19" fmla="*/ 227 h 1398"/>
                  <a:gd name="T20" fmla="*/ 1438 w 2861"/>
                  <a:gd name="T21" fmla="*/ 340 h 1398"/>
                  <a:gd name="T22" fmla="*/ 1752 w 2861"/>
                  <a:gd name="T23" fmla="*/ 226 h 1398"/>
                  <a:gd name="T24" fmla="*/ 2222 w 2861"/>
                  <a:gd name="T25" fmla="*/ 0 h 1398"/>
                  <a:gd name="T26" fmla="*/ 2861 w 2861"/>
                  <a:gd name="T27" fmla="*/ 699 h 1398"/>
                  <a:gd name="T28" fmla="*/ 2222 w 2861"/>
                  <a:gd name="T29" fmla="*/ 1398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61" h="1398">
                    <a:moveTo>
                      <a:pt x="2222" y="1398"/>
                    </a:moveTo>
                    <a:cubicBezTo>
                      <a:pt x="2048" y="1398"/>
                      <a:pt x="1881" y="1317"/>
                      <a:pt x="1752" y="1172"/>
                    </a:cubicBezTo>
                    <a:cubicBezTo>
                      <a:pt x="1688" y="1099"/>
                      <a:pt x="1569" y="1056"/>
                      <a:pt x="1433" y="1056"/>
                    </a:cubicBezTo>
                    <a:cubicBezTo>
                      <a:pt x="1294" y="1056"/>
                      <a:pt x="1170" y="1100"/>
                      <a:pt x="1109" y="1172"/>
                    </a:cubicBezTo>
                    <a:cubicBezTo>
                      <a:pt x="1049" y="1242"/>
                      <a:pt x="979" y="1298"/>
                      <a:pt x="900" y="1337"/>
                    </a:cubicBezTo>
                    <a:cubicBezTo>
                      <a:pt x="817" y="1377"/>
                      <a:pt x="729" y="1398"/>
                      <a:pt x="639" y="1398"/>
                    </a:cubicBezTo>
                    <a:cubicBezTo>
                      <a:pt x="286" y="1398"/>
                      <a:pt x="0" y="1084"/>
                      <a:pt x="0" y="699"/>
                    </a:cubicBezTo>
                    <a:cubicBezTo>
                      <a:pt x="0" y="314"/>
                      <a:pt x="286" y="0"/>
                      <a:pt x="639" y="0"/>
                    </a:cubicBezTo>
                    <a:cubicBezTo>
                      <a:pt x="817" y="0"/>
                      <a:pt x="988" y="83"/>
                      <a:pt x="1109" y="226"/>
                    </a:cubicBezTo>
                    <a:cubicBezTo>
                      <a:pt x="1109" y="227"/>
                      <a:pt x="1109" y="227"/>
                      <a:pt x="1109" y="227"/>
                    </a:cubicBezTo>
                    <a:cubicBezTo>
                      <a:pt x="1177" y="297"/>
                      <a:pt x="1299" y="340"/>
                      <a:pt x="1438" y="340"/>
                    </a:cubicBezTo>
                    <a:cubicBezTo>
                      <a:pt x="1576" y="340"/>
                      <a:pt x="1696" y="296"/>
                      <a:pt x="1752" y="226"/>
                    </a:cubicBezTo>
                    <a:cubicBezTo>
                      <a:pt x="1873" y="83"/>
                      <a:pt x="2044" y="0"/>
                      <a:pt x="2222" y="0"/>
                    </a:cubicBezTo>
                    <a:cubicBezTo>
                      <a:pt x="2575" y="0"/>
                      <a:pt x="2861" y="314"/>
                      <a:pt x="2861" y="699"/>
                    </a:cubicBezTo>
                    <a:cubicBezTo>
                      <a:pt x="2861" y="1084"/>
                      <a:pt x="2575" y="1398"/>
                      <a:pt x="2222" y="1398"/>
                    </a:cubicBezTo>
                    <a:close/>
                  </a:path>
                </a:pathLst>
              </a:custGeom>
              <a:solidFill>
                <a:sysClr val="window" lastClr="FFFFFF"/>
              </a:solidFill>
              <a:ln>
                <a:noFill/>
              </a:ln>
              <a:scene3d>
                <a:camera prst="orthographicFront"/>
                <a:lightRig rig="balanced" dir="t"/>
              </a:scene3d>
              <a:sp3d/>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59" name="Freeform 71928"/>
              <p:cNvSpPr>
                <a:spLocks/>
              </p:cNvSpPr>
              <p:nvPr/>
            </p:nvSpPr>
            <p:spPr bwMode="auto">
              <a:xfrm>
                <a:off x="6583169" y="3056756"/>
                <a:ext cx="2162726" cy="972272"/>
              </a:xfrm>
              <a:custGeom>
                <a:avLst/>
                <a:gdLst>
                  <a:gd name="T0" fmla="*/ 2222 w 2861"/>
                  <a:gd name="T1" fmla="*/ 1398 h 1398"/>
                  <a:gd name="T2" fmla="*/ 1752 w 2861"/>
                  <a:gd name="T3" fmla="*/ 1172 h 1398"/>
                  <a:gd name="T4" fmla="*/ 1433 w 2861"/>
                  <a:gd name="T5" fmla="*/ 1056 h 1398"/>
                  <a:gd name="T6" fmla="*/ 1109 w 2861"/>
                  <a:gd name="T7" fmla="*/ 1172 h 1398"/>
                  <a:gd name="T8" fmla="*/ 900 w 2861"/>
                  <a:gd name="T9" fmla="*/ 1337 h 1398"/>
                  <a:gd name="T10" fmla="*/ 639 w 2861"/>
                  <a:gd name="T11" fmla="*/ 1398 h 1398"/>
                  <a:gd name="T12" fmla="*/ 0 w 2861"/>
                  <a:gd name="T13" fmla="*/ 699 h 1398"/>
                  <a:gd name="T14" fmla="*/ 639 w 2861"/>
                  <a:gd name="T15" fmla="*/ 0 h 1398"/>
                  <a:gd name="T16" fmla="*/ 1109 w 2861"/>
                  <a:gd name="T17" fmla="*/ 226 h 1398"/>
                  <a:gd name="T18" fmla="*/ 1109 w 2861"/>
                  <a:gd name="T19" fmla="*/ 227 h 1398"/>
                  <a:gd name="T20" fmla="*/ 1438 w 2861"/>
                  <a:gd name="T21" fmla="*/ 340 h 1398"/>
                  <a:gd name="T22" fmla="*/ 1752 w 2861"/>
                  <a:gd name="T23" fmla="*/ 226 h 1398"/>
                  <a:gd name="T24" fmla="*/ 2222 w 2861"/>
                  <a:gd name="T25" fmla="*/ 0 h 1398"/>
                  <a:gd name="T26" fmla="*/ 2861 w 2861"/>
                  <a:gd name="T27" fmla="*/ 699 h 1398"/>
                  <a:gd name="T28" fmla="*/ 2222 w 2861"/>
                  <a:gd name="T29" fmla="*/ 1398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61" h="1398">
                    <a:moveTo>
                      <a:pt x="2222" y="1398"/>
                    </a:moveTo>
                    <a:cubicBezTo>
                      <a:pt x="2048" y="1398"/>
                      <a:pt x="1881" y="1317"/>
                      <a:pt x="1752" y="1172"/>
                    </a:cubicBezTo>
                    <a:cubicBezTo>
                      <a:pt x="1688" y="1099"/>
                      <a:pt x="1569" y="1056"/>
                      <a:pt x="1433" y="1056"/>
                    </a:cubicBezTo>
                    <a:cubicBezTo>
                      <a:pt x="1294" y="1056"/>
                      <a:pt x="1170" y="1100"/>
                      <a:pt x="1109" y="1172"/>
                    </a:cubicBezTo>
                    <a:cubicBezTo>
                      <a:pt x="1049" y="1242"/>
                      <a:pt x="979" y="1298"/>
                      <a:pt x="900" y="1337"/>
                    </a:cubicBezTo>
                    <a:cubicBezTo>
                      <a:pt x="817" y="1377"/>
                      <a:pt x="729" y="1398"/>
                      <a:pt x="639" y="1398"/>
                    </a:cubicBezTo>
                    <a:cubicBezTo>
                      <a:pt x="286" y="1398"/>
                      <a:pt x="0" y="1084"/>
                      <a:pt x="0" y="699"/>
                    </a:cubicBezTo>
                    <a:cubicBezTo>
                      <a:pt x="0" y="314"/>
                      <a:pt x="286" y="0"/>
                      <a:pt x="639" y="0"/>
                    </a:cubicBezTo>
                    <a:cubicBezTo>
                      <a:pt x="817" y="0"/>
                      <a:pt x="988" y="83"/>
                      <a:pt x="1109" y="226"/>
                    </a:cubicBezTo>
                    <a:cubicBezTo>
                      <a:pt x="1109" y="227"/>
                      <a:pt x="1109" y="227"/>
                      <a:pt x="1109" y="227"/>
                    </a:cubicBezTo>
                    <a:cubicBezTo>
                      <a:pt x="1177" y="297"/>
                      <a:pt x="1299" y="340"/>
                      <a:pt x="1438" y="340"/>
                    </a:cubicBezTo>
                    <a:cubicBezTo>
                      <a:pt x="1576" y="340"/>
                      <a:pt x="1696" y="296"/>
                      <a:pt x="1752" y="226"/>
                    </a:cubicBezTo>
                    <a:cubicBezTo>
                      <a:pt x="1873" y="83"/>
                      <a:pt x="2044" y="0"/>
                      <a:pt x="2222" y="0"/>
                    </a:cubicBezTo>
                    <a:cubicBezTo>
                      <a:pt x="2575" y="0"/>
                      <a:pt x="2861" y="314"/>
                      <a:pt x="2861" y="699"/>
                    </a:cubicBezTo>
                    <a:cubicBezTo>
                      <a:pt x="2861" y="1084"/>
                      <a:pt x="2575" y="1398"/>
                      <a:pt x="2222" y="1398"/>
                    </a:cubicBezTo>
                    <a:close/>
                  </a:path>
                </a:pathLst>
              </a:custGeom>
              <a:solidFill>
                <a:sysClr val="window" lastClr="FFFFFF">
                  <a:lumMod val="50000"/>
                </a:sysClr>
              </a:solidFill>
              <a:ln>
                <a:noFill/>
              </a:ln>
              <a:scene3d>
                <a:camera prst="orthographicFront"/>
                <a:lightRig rig="balanced" dir="t"/>
              </a:scene3d>
              <a:sp3d/>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60" name="Freeform 71928"/>
              <p:cNvSpPr>
                <a:spLocks/>
              </p:cNvSpPr>
              <p:nvPr/>
            </p:nvSpPr>
            <p:spPr bwMode="auto">
              <a:xfrm>
                <a:off x="6583169" y="3032063"/>
                <a:ext cx="2162726" cy="972272"/>
              </a:xfrm>
              <a:custGeom>
                <a:avLst/>
                <a:gdLst>
                  <a:gd name="T0" fmla="*/ 2222 w 2861"/>
                  <a:gd name="T1" fmla="*/ 1398 h 1398"/>
                  <a:gd name="T2" fmla="*/ 1752 w 2861"/>
                  <a:gd name="T3" fmla="*/ 1172 h 1398"/>
                  <a:gd name="T4" fmla="*/ 1433 w 2861"/>
                  <a:gd name="T5" fmla="*/ 1056 h 1398"/>
                  <a:gd name="T6" fmla="*/ 1109 w 2861"/>
                  <a:gd name="T7" fmla="*/ 1172 h 1398"/>
                  <a:gd name="T8" fmla="*/ 900 w 2861"/>
                  <a:gd name="T9" fmla="*/ 1337 h 1398"/>
                  <a:gd name="T10" fmla="*/ 639 w 2861"/>
                  <a:gd name="T11" fmla="*/ 1398 h 1398"/>
                  <a:gd name="T12" fmla="*/ 0 w 2861"/>
                  <a:gd name="T13" fmla="*/ 699 h 1398"/>
                  <a:gd name="T14" fmla="*/ 639 w 2861"/>
                  <a:gd name="T15" fmla="*/ 0 h 1398"/>
                  <a:gd name="T16" fmla="*/ 1109 w 2861"/>
                  <a:gd name="T17" fmla="*/ 226 h 1398"/>
                  <a:gd name="T18" fmla="*/ 1109 w 2861"/>
                  <a:gd name="T19" fmla="*/ 227 h 1398"/>
                  <a:gd name="T20" fmla="*/ 1438 w 2861"/>
                  <a:gd name="T21" fmla="*/ 340 h 1398"/>
                  <a:gd name="T22" fmla="*/ 1752 w 2861"/>
                  <a:gd name="T23" fmla="*/ 226 h 1398"/>
                  <a:gd name="T24" fmla="*/ 2222 w 2861"/>
                  <a:gd name="T25" fmla="*/ 0 h 1398"/>
                  <a:gd name="T26" fmla="*/ 2861 w 2861"/>
                  <a:gd name="T27" fmla="*/ 699 h 1398"/>
                  <a:gd name="T28" fmla="*/ 2222 w 2861"/>
                  <a:gd name="T29" fmla="*/ 1398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61" h="1398">
                    <a:moveTo>
                      <a:pt x="2222" y="1398"/>
                    </a:moveTo>
                    <a:cubicBezTo>
                      <a:pt x="2048" y="1398"/>
                      <a:pt x="1881" y="1317"/>
                      <a:pt x="1752" y="1172"/>
                    </a:cubicBezTo>
                    <a:cubicBezTo>
                      <a:pt x="1688" y="1099"/>
                      <a:pt x="1569" y="1056"/>
                      <a:pt x="1433" y="1056"/>
                    </a:cubicBezTo>
                    <a:cubicBezTo>
                      <a:pt x="1294" y="1056"/>
                      <a:pt x="1170" y="1100"/>
                      <a:pt x="1109" y="1172"/>
                    </a:cubicBezTo>
                    <a:cubicBezTo>
                      <a:pt x="1049" y="1242"/>
                      <a:pt x="979" y="1298"/>
                      <a:pt x="900" y="1337"/>
                    </a:cubicBezTo>
                    <a:cubicBezTo>
                      <a:pt x="817" y="1377"/>
                      <a:pt x="729" y="1398"/>
                      <a:pt x="639" y="1398"/>
                    </a:cubicBezTo>
                    <a:cubicBezTo>
                      <a:pt x="286" y="1398"/>
                      <a:pt x="0" y="1084"/>
                      <a:pt x="0" y="699"/>
                    </a:cubicBezTo>
                    <a:cubicBezTo>
                      <a:pt x="0" y="314"/>
                      <a:pt x="286" y="0"/>
                      <a:pt x="639" y="0"/>
                    </a:cubicBezTo>
                    <a:cubicBezTo>
                      <a:pt x="817" y="0"/>
                      <a:pt x="988" y="83"/>
                      <a:pt x="1109" y="226"/>
                    </a:cubicBezTo>
                    <a:cubicBezTo>
                      <a:pt x="1109" y="227"/>
                      <a:pt x="1109" y="227"/>
                      <a:pt x="1109" y="227"/>
                    </a:cubicBezTo>
                    <a:cubicBezTo>
                      <a:pt x="1177" y="297"/>
                      <a:pt x="1299" y="340"/>
                      <a:pt x="1438" y="340"/>
                    </a:cubicBezTo>
                    <a:cubicBezTo>
                      <a:pt x="1576" y="340"/>
                      <a:pt x="1696" y="296"/>
                      <a:pt x="1752" y="226"/>
                    </a:cubicBezTo>
                    <a:cubicBezTo>
                      <a:pt x="1873" y="83"/>
                      <a:pt x="2044" y="0"/>
                      <a:pt x="2222" y="0"/>
                    </a:cubicBezTo>
                    <a:cubicBezTo>
                      <a:pt x="2575" y="0"/>
                      <a:pt x="2861" y="314"/>
                      <a:pt x="2861" y="699"/>
                    </a:cubicBezTo>
                    <a:cubicBezTo>
                      <a:pt x="2861" y="1084"/>
                      <a:pt x="2575" y="1398"/>
                      <a:pt x="2222" y="1398"/>
                    </a:cubicBezTo>
                    <a:close/>
                  </a:path>
                </a:pathLst>
              </a:custGeom>
              <a:gradFill flip="none" rotWithShape="1">
                <a:gsLst>
                  <a:gs pos="42000">
                    <a:srgbClr val="E32D6A"/>
                  </a:gs>
                  <a:gs pos="79000">
                    <a:srgbClr val="9E1643"/>
                  </a:gs>
                </a:gsLst>
                <a:lin ang="8100000" scaled="1"/>
                <a:tileRect/>
              </a:gradFill>
              <a:ln>
                <a:noFill/>
              </a:ln>
              <a:scene3d>
                <a:camera prst="orthographicFront"/>
                <a:lightRig rig="flat" dir="t"/>
              </a:scene3d>
              <a:sp3d>
                <a:bevelT w="12700" h="1270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19" name="组合 267"/>
            <p:cNvGrpSpPr/>
            <p:nvPr/>
          </p:nvGrpSpPr>
          <p:grpSpPr>
            <a:xfrm>
              <a:off x="2406752" y="2800678"/>
              <a:ext cx="1815794" cy="2319020"/>
              <a:chOff x="1740372" y="1740991"/>
              <a:chExt cx="1791001" cy="2319020"/>
            </a:xfrm>
          </p:grpSpPr>
          <p:sp>
            <p:nvSpPr>
              <p:cNvPr id="53" name="Freeform 71929"/>
              <p:cNvSpPr>
                <a:spLocks/>
              </p:cNvSpPr>
              <p:nvPr/>
            </p:nvSpPr>
            <p:spPr bwMode="auto">
              <a:xfrm>
                <a:off x="1829346" y="1740991"/>
                <a:ext cx="1702027" cy="2264569"/>
              </a:xfrm>
              <a:custGeom>
                <a:avLst/>
                <a:gdLst>
                  <a:gd name="T0" fmla="*/ 1283 w 2251"/>
                  <a:gd name="T1" fmla="*/ 448 h 3095"/>
                  <a:gd name="T2" fmla="*/ 1339 w 2251"/>
                  <a:gd name="T3" fmla="*/ 1007 h 3095"/>
                  <a:gd name="T4" fmla="*/ 1407 w 2251"/>
                  <a:gd name="T5" fmla="*/ 1366 h 3095"/>
                  <a:gd name="T6" fmla="*/ 1660 w 2251"/>
                  <a:gd name="T7" fmla="*/ 1616 h 3095"/>
                  <a:gd name="T8" fmla="*/ 1896 w 2251"/>
                  <a:gd name="T9" fmla="*/ 1731 h 3095"/>
                  <a:gd name="T10" fmla="*/ 2075 w 2251"/>
                  <a:gd name="T11" fmla="*/ 1948 h 3095"/>
                  <a:gd name="T12" fmla="*/ 1841 w 2251"/>
                  <a:gd name="T13" fmla="*/ 2903 h 3095"/>
                  <a:gd name="T14" fmla="*/ 968 w 2251"/>
                  <a:gd name="T15" fmla="*/ 2647 h 3095"/>
                  <a:gd name="T16" fmla="*/ 912 w 2251"/>
                  <a:gd name="T17" fmla="*/ 2088 h 3095"/>
                  <a:gd name="T18" fmla="*/ 912 w 2251"/>
                  <a:gd name="T19" fmla="*/ 2088 h 3095"/>
                  <a:gd name="T20" fmla="*/ 837 w 2251"/>
                  <a:gd name="T21" fmla="*/ 1720 h 3095"/>
                  <a:gd name="T22" fmla="*/ 590 w 2251"/>
                  <a:gd name="T23" fmla="*/ 1479 h 3095"/>
                  <a:gd name="T24" fmla="*/ 176 w 2251"/>
                  <a:gd name="T25" fmla="*/ 1147 h 3095"/>
                  <a:gd name="T26" fmla="*/ 410 w 2251"/>
                  <a:gd name="T27" fmla="*/ 192 h 3095"/>
                  <a:gd name="T28" fmla="*/ 1283 w 2251"/>
                  <a:gd name="T29" fmla="*/ 448 h 3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1" h="3095">
                    <a:moveTo>
                      <a:pt x="1283" y="448"/>
                    </a:moveTo>
                    <a:cubicBezTo>
                      <a:pt x="1370" y="613"/>
                      <a:pt x="1390" y="811"/>
                      <a:pt x="1339" y="1007"/>
                    </a:cubicBezTo>
                    <a:cubicBezTo>
                      <a:pt x="1314" y="1104"/>
                      <a:pt x="1339" y="1238"/>
                      <a:pt x="1407" y="1366"/>
                    </a:cubicBezTo>
                    <a:cubicBezTo>
                      <a:pt x="1477" y="1498"/>
                      <a:pt x="1574" y="1594"/>
                      <a:pt x="1660" y="1616"/>
                    </a:cubicBezTo>
                    <a:cubicBezTo>
                      <a:pt x="1746" y="1637"/>
                      <a:pt x="1825" y="1676"/>
                      <a:pt x="1896" y="1731"/>
                    </a:cubicBezTo>
                    <a:cubicBezTo>
                      <a:pt x="1969" y="1789"/>
                      <a:pt x="2029" y="1862"/>
                      <a:pt x="2075" y="1948"/>
                    </a:cubicBezTo>
                    <a:cubicBezTo>
                      <a:pt x="2251" y="2282"/>
                      <a:pt x="2146" y="2710"/>
                      <a:pt x="1841" y="2903"/>
                    </a:cubicBezTo>
                    <a:cubicBezTo>
                      <a:pt x="1536" y="3095"/>
                      <a:pt x="1144" y="2980"/>
                      <a:pt x="968" y="2647"/>
                    </a:cubicBezTo>
                    <a:cubicBezTo>
                      <a:pt x="879" y="2478"/>
                      <a:pt x="858" y="2274"/>
                      <a:pt x="912" y="2088"/>
                    </a:cubicBezTo>
                    <a:cubicBezTo>
                      <a:pt x="912" y="2088"/>
                      <a:pt x="912" y="2088"/>
                      <a:pt x="912" y="2088"/>
                    </a:cubicBezTo>
                    <a:cubicBezTo>
                      <a:pt x="934" y="1989"/>
                      <a:pt x="907" y="1851"/>
                      <a:pt x="837" y="1720"/>
                    </a:cubicBezTo>
                    <a:cubicBezTo>
                      <a:pt x="768" y="1589"/>
                      <a:pt x="674" y="1497"/>
                      <a:pt x="590" y="1479"/>
                    </a:cubicBezTo>
                    <a:cubicBezTo>
                      <a:pt x="416" y="1437"/>
                      <a:pt x="265" y="1316"/>
                      <a:pt x="176" y="1147"/>
                    </a:cubicBezTo>
                    <a:cubicBezTo>
                      <a:pt x="0" y="813"/>
                      <a:pt x="105" y="385"/>
                      <a:pt x="410" y="192"/>
                    </a:cubicBezTo>
                    <a:cubicBezTo>
                      <a:pt x="715" y="0"/>
                      <a:pt x="1107" y="114"/>
                      <a:pt x="1283" y="448"/>
                    </a:cubicBezTo>
                    <a:close/>
                  </a:path>
                </a:pathLst>
              </a:custGeom>
              <a:solidFill>
                <a:sysClr val="window" lastClr="FFFFFF">
                  <a:lumMod val="50000"/>
                </a:sysClr>
              </a:solidFill>
              <a:ln>
                <a:noFill/>
              </a:ln>
              <a:effectLst>
                <a:softEdge rad="63500"/>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54" name="Freeform 71929"/>
              <p:cNvSpPr>
                <a:spLocks/>
              </p:cNvSpPr>
              <p:nvPr/>
            </p:nvSpPr>
            <p:spPr bwMode="auto">
              <a:xfrm>
                <a:off x="1763688" y="1788784"/>
                <a:ext cx="1702027" cy="2264569"/>
              </a:xfrm>
              <a:custGeom>
                <a:avLst/>
                <a:gdLst>
                  <a:gd name="T0" fmla="*/ 1283 w 2251"/>
                  <a:gd name="T1" fmla="*/ 448 h 3095"/>
                  <a:gd name="T2" fmla="*/ 1339 w 2251"/>
                  <a:gd name="T3" fmla="*/ 1007 h 3095"/>
                  <a:gd name="T4" fmla="*/ 1407 w 2251"/>
                  <a:gd name="T5" fmla="*/ 1366 h 3095"/>
                  <a:gd name="T6" fmla="*/ 1660 w 2251"/>
                  <a:gd name="T7" fmla="*/ 1616 h 3095"/>
                  <a:gd name="T8" fmla="*/ 1896 w 2251"/>
                  <a:gd name="T9" fmla="*/ 1731 h 3095"/>
                  <a:gd name="T10" fmla="*/ 2075 w 2251"/>
                  <a:gd name="T11" fmla="*/ 1948 h 3095"/>
                  <a:gd name="T12" fmla="*/ 1841 w 2251"/>
                  <a:gd name="T13" fmla="*/ 2903 h 3095"/>
                  <a:gd name="T14" fmla="*/ 968 w 2251"/>
                  <a:gd name="T15" fmla="*/ 2647 h 3095"/>
                  <a:gd name="T16" fmla="*/ 912 w 2251"/>
                  <a:gd name="T17" fmla="*/ 2088 h 3095"/>
                  <a:gd name="T18" fmla="*/ 912 w 2251"/>
                  <a:gd name="T19" fmla="*/ 2088 h 3095"/>
                  <a:gd name="T20" fmla="*/ 837 w 2251"/>
                  <a:gd name="T21" fmla="*/ 1720 h 3095"/>
                  <a:gd name="T22" fmla="*/ 590 w 2251"/>
                  <a:gd name="T23" fmla="*/ 1479 h 3095"/>
                  <a:gd name="T24" fmla="*/ 176 w 2251"/>
                  <a:gd name="T25" fmla="*/ 1147 h 3095"/>
                  <a:gd name="T26" fmla="*/ 410 w 2251"/>
                  <a:gd name="T27" fmla="*/ 192 h 3095"/>
                  <a:gd name="T28" fmla="*/ 1283 w 2251"/>
                  <a:gd name="T29" fmla="*/ 448 h 3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1" h="3095">
                    <a:moveTo>
                      <a:pt x="1283" y="448"/>
                    </a:moveTo>
                    <a:cubicBezTo>
                      <a:pt x="1370" y="613"/>
                      <a:pt x="1390" y="811"/>
                      <a:pt x="1339" y="1007"/>
                    </a:cubicBezTo>
                    <a:cubicBezTo>
                      <a:pt x="1314" y="1104"/>
                      <a:pt x="1339" y="1238"/>
                      <a:pt x="1407" y="1366"/>
                    </a:cubicBezTo>
                    <a:cubicBezTo>
                      <a:pt x="1477" y="1498"/>
                      <a:pt x="1574" y="1594"/>
                      <a:pt x="1660" y="1616"/>
                    </a:cubicBezTo>
                    <a:cubicBezTo>
                      <a:pt x="1746" y="1637"/>
                      <a:pt x="1825" y="1676"/>
                      <a:pt x="1896" y="1731"/>
                    </a:cubicBezTo>
                    <a:cubicBezTo>
                      <a:pt x="1969" y="1789"/>
                      <a:pt x="2029" y="1862"/>
                      <a:pt x="2075" y="1948"/>
                    </a:cubicBezTo>
                    <a:cubicBezTo>
                      <a:pt x="2251" y="2282"/>
                      <a:pt x="2146" y="2710"/>
                      <a:pt x="1841" y="2903"/>
                    </a:cubicBezTo>
                    <a:cubicBezTo>
                      <a:pt x="1536" y="3095"/>
                      <a:pt x="1144" y="2980"/>
                      <a:pt x="968" y="2647"/>
                    </a:cubicBezTo>
                    <a:cubicBezTo>
                      <a:pt x="879" y="2478"/>
                      <a:pt x="858" y="2274"/>
                      <a:pt x="912" y="2088"/>
                    </a:cubicBezTo>
                    <a:cubicBezTo>
                      <a:pt x="912" y="2088"/>
                      <a:pt x="912" y="2088"/>
                      <a:pt x="912" y="2088"/>
                    </a:cubicBezTo>
                    <a:cubicBezTo>
                      <a:pt x="934" y="1989"/>
                      <a:pt x="907" y="1851"/>
                      <a:pt x="837" y="1720"/>
                    </a:cubicBezTo>
                    <a:cubicBezTo>
                      <a:pt x="768" y="1589"/>
                      <a:pt x="674" y="1497"/>
                      <a:pt x="590" y="1479"/>
                    </a:cubicBezTo>
                    <a:cubicBezTo>
                      <a:pt x="416" y="1437"/>
                      <a:pt x="265" y="1316"/>
                      <a:pt x="176" y="1147"/>
                    </a:cubicBezTo>
                    <a:cubicBezTo>
                      <a:pt x="0" y="813"/>
                      <a:pt x="105" y="385"/>
                      <a:pt x="410" y="192"/>
                    </a:cubicBezTo>
                    <a:cubicBezTo>
                      <a:pt x="715" y="0"/>
                      <a:pt x="1107" y="114"/>
                      <a:pt x="1283" y="448"/>
                    </a:cubicBezTo>
                    <a:close/>
                  </a:path>
                </a:pathLst>
              </a:custGeom>
              <a:solidFill>
                <a:sysClr val="window" lastClr="FFFFFF">
                  <a:lumMod val="50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55" name="Freeform 71929"/>
              <p:cNvSpPr>
                <a:spLocks/>
              </p:cNvSpPr>
              <p:nvPr/>
            </p:nvSpPr>
            <p:spPr bwMode="auto">
              <a:xfrm>
                <a:off x="1740372" y="1795442"/>
                <a:ext cx="1702027" cy="2264569"/>
              </a:xfrm>
              <a:custGeom>
                <a:avLst/>
                <a:gdLst>
                  <a:gd name="T0" fmla="*/ 1283 w 2251"/>
                  <a:gd name="T1" fmla="*/ 448 h 3095"/>
                  <a:gd name="T2" fmla="*/ 1339 w 2251"/>
                  <a:gd name="T3" fmla="*/ 1007 h 3095"/>
                  <a:gd name="T4" fmla="*/ 1407 w 2251"/>
                  <a:gd name="T5" fmla="*/ 1366 h 3095"/>
                  <a:gd name="T6" fmla="*/ 1660 w 2251"/>
                  <a:gd name="T7" fmla="*/ 1616 h 3095"/>
                  <a:gd name="T8" fmla="*/ 1896 w 2251"/>
                  <a:gd name="T9" fmla="*/ 1731 h 3095"/>
                  <a:gd name="T10" fmla="*/ 2075 w 2251"/>
                  <a:gd name="T11" fmla="*/ 1948 h 3095"/>
                  <a:gd name="T12" fmla="*/ 1841 w 2251"/>
                  <a:gd name="T13" fmla="*/ 2903 h 3095"/>
                  <a:gd name="T14" fmla="*/ 968 w 2251"/>
                  <a:gd name="T15" fmla="*/ 2647 h 3095"/>
                  <a:gd name="T16" fmla="*/ 912 w 2251"/>
                  <a:gd name="T17" fmla="*/ 2088 h 3095"/>
                  <a:gd name="T18" fmla="*/ 912 w 2251"/>
                  <a:gd name="T19" fmla="*/ 2088 h 3095"/>
                  <a:gd name="T20" fmla="*/ 837 w 2251"/>
                  <a:gd name="T21" fmla="*/ 1720 h 3095"/>
                  <a:gd name="T22" fmla="*/ 590 w 2251"/>
                  <a:gd name="T23" fmla="*/ 1479 h 3095"/>
                  <a:gd name="T24" fmla="*/ 176 w 2251"/>
                  <a:gd name="T25" fmla="*/ 1147 h 3095"/>
                  <a:gd name="T26" fmla="*/ 410 w 2251"/>
                  <a:gd name="T27" fmla="*/ 192 h 3095"/>
                  <a:gd name="T28" fmla="*/ 1283 w 2251"/>
                  <a:gd name="T29" fmla="*/ 448 h 3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1" h="3095">
                    <a:moveTo>
                      <a:pt x="1283" y="448"/>
                    </a:moveTo>
                    <a:cubicBezTo>
                      <a:pt x="1370" y="613"/>
                      <a:pt x="1390" y="811"/>
                      <a:pt x="1339" y="1007"/>
                    </a:cubicBezTo>
                    <a:cubicBezTo>
                      <a:pt x="1314" y="1104"/>
                      <a:pt x="1339" y="1238"/>
                      <a:pt x="1407" y="1366"/>
                    </a:cubicBezTo>
                    <a:cubicBezTo>
                      <a:pt x="1477" y="1498"/>
                      <a:pt x="1574" y="1594"/>
                      <a:pt x="1660" y="1616"/>
                    </a:cubicBezTo>
                    <a:cubicBezTo>
                      <a:pt x="1746" y="1637"/>
                      <a:pt x="1825" y="1676"/>
                      <a:pt x="1896" y="1731"/>
                    </a:cubicBezTo>
                    <a:cubicBezTo>
                      <a:pt x="1969" y="1789"/>
                      <a:pt x="2029" y="1862"/>
                      <a:pt x="2075" y="1948"/>
                    </a:cubicBezTo>
                    <a:cubicBezTo>
                      <a:pt x="2251" y="2282"/>
                      <a:pt x="2146" y="2710"/>
                      <a:pt x="1841" y="2903"/>
                    </a:cubicBezTo>
                    <a:cubicBezTo>
                      <a:pt x="1536" y="3095"/>
                      <a:pt x="1144" y="2980"/>
                      <a:pt x="968" y="2647"/>
                    </a:cubicBezTo>
                    <a:cubicBezTo>
                      <a:pt x="879" y="2478"/>
                      <a:pt x="858" y="2274"/>
                      <a:pt x="912" y="2088"/>
                    </a:cubicBezTo>
                    <a:cubicBezTo>
                      <a:pt x="912" y="2088"/>
                      <a:pt x="912" y="2088"/>
                      <a:pt x="912" y="2088"/>
                    </a:cubicBezTo>
                    <a:cubicBezTo>
                      <a:pt x="934" y="1989"/>
                      <a:pt x="907" y="1851"/>
                      <a:pt x="837" y="1720"/>
                    </a:cubicBezTo>
                    <a:cubicBezTo>
                      <a:pt x="768" y="1589"/>
                      <a:pt x="674" y="1497"/>
                      <a:pt x="590" y="1479"/>
                    </a:cubicBezTo>
                    <a:cubicBezTo>
                      <a:pt x="416" y="1437"/>
                      <a:pt x="265" y="1316"/>
                      <a:pt x="176" y="1147"/>
                    </a:cubicBezTo>
                    <a:cubicBezTo>
                      <a:pt x="0" y="813"/>
                      <a:pt x="105" y="385"/>
                      <a:pt x="410" y="192"/>
                    </a:cubicBezTo>
                    <a:cubicBezTo>
                      <a:pt x="715" y="0"/>
                      <a:pt x="1107" y="114"/>
                      <a:pt x="1283" y="448"/>
                    </a:cubicBezTo>
                    <a:close/>
                  </a:path>
                </a:pathLst>
              </a:custGeom>
              <a:solidFill>
                <a:sysClr val="window" lastClr="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56" name="Freeform 71929"/>
              <p:cNvSpPr>
                <a:spLocks/>
              </p:cNvSpPr>
              <p:nvPr/>
            </p:nvSpPr>
            <p:spPr bwMode="auto">
              <a:xfrm>
                <a:off x="1747642" y="1790256"/>
                <a:ext cx="1702027" cy="2264569"/>
              </a:xfrm>
              <a:custGeom>
                <a:avLst/>
                <a:gdLst>
                  <a:gd name="T0" fmla="*/ 1283 w 2251"/>
                  <a:gd name="T1" fmla="*/ 448 h 3095"/>
                  <a:gd name="T2" fmla="*/ 1339 w 2251"/>
                  <a:gd name="T3" fmla="*/ 1007 h 3095"/>
                  <a:gd name="T4" fmla="*/ 1407 w 2251"/>
                  <a:gd name="T5" fmla="*/ 1366 h 3095"/>
                  <a:gd name="T6" fmla="*/ 1660 w 2251"/>
                  <a:gd name="T7" fmla="*/ 1616 h 3095"/>
                  <a:gd name="T8" fmla="*/ 1896 w 2251"/>
                  <a:gd name="T9" fmla="*/ 1731 h 3095"/>
                  <a:gd name="T10" fmla="*/ 2075 w 2251"/>
                  <a:gd name="T11" fmla="*/ 1948 h 3095"/>
                  <a:gd name="T12" fmla="*/ 1841 w 2251"/>
                  <a:gd name="T13" fmla="*/ 2903 h 3095"/>
                  <a:gd name="T14" fmla="*/ 968 w 2251"/>
                  <a:gd name="T15" fmla="*/ 2647 h 3095"/>
                  <a:gd name="T16" fmla="*/ 912 w 2251"/>
                  <a:gd name="T17" fmla="*/ 2088 h 3095"/>
                  <a:gd name="T18" fmla="*/ 912 w 2251"/>
                  <a:gd name="T19" fmla="*/ 2088 h 3095"/>
                  <a:gd name="T20" fmla="*/ 837 w 2251"/>
                  <a:gd name="T21" fmla="*/ 1720 h 3095"/>
                  <a:gd name="T22" fmla="*/ 590 w 2251"/>
                  <a:gd name="T23" fmla="*/ 1479 h 3095"/>
                  <a:gd name="T24" fmla="*/ 176 w 2251"/>
                  <a:gd name="T25" fmla="*/ 1147 h 3095"/>
                  <a:gd name="T26" fmla="*/ 410 w 2251"/>
                  <a:gd name="T27" fmla="*/ 192 h 3095"/>
                  <a:gd name="T28" fmla="*/ 1283 w 2251"/>
                  <a:gd name="T29" fmla="*/ 448 h 3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1" h="3095">
                    <a:moveTo>
                      <a:pt x="1283" y="448"/>
                    </a:moveTo>
                    <a:cubicBezTo>
                      <a:pt x="1370" y="613"/>
                      <a:pt x="1390" y="811"/>
                      <a:pt x="1339" y="1007"/>
                    </a:cubicBezTo>
                    <a:cubicBezTo>
                      <a:pt x="1314" y="1104"/>
                      <a:pt x="1339" y="1238"/>
                      <a:pt x="1407" y="1366"/>
                    </a:cubicBezTo>
                    <a:cubicBezTo>
                      <a:pt x="1477" y="1498"/>
                      <a:pt x="1574" y="1594"/>
                      <a:pt x="1660" y="1616"/>
                    </a:cubicBezTo>
                    <a:cubicBezTo>
                      <a:pt x="1746" y="1637"/>
                      <a:pt x="1825" y="1676"/>
                      <a:pt x="1896" y="1731"/>
                    </a:cubicBezTo>
                    <a:cubicBezTo>
                      <a:pt x="1969" y="1789"/>
                      <a:pt x="2029" y="1862"/>
                      <a:pt x="2075" y="1948"/>
                    </a:cubicBezTo>
                    <a:cubicBezTo>
                      <a:pt x="2251" y="2282"/>
                      <a:pt x="2146" y="2710"/>
                      <a:pt x="1841" y="2903"/>
                    </a:cubicBezTo>
                    <a:cubicBezTo>
                      <a:pt x="1536" y="3095"/>
                      <a:pt x="1144" y="2980"/>
                      <a:pt x="968" y="2647"/>
                    </a:cubicBezTo>
                    <a:cubicBezTo>
                      <a:pt x="879" y="2478"/>
                      <a:pt x="858" y="2274"/>
                      <a:pt x="912" y="2088"/>
                    </a:cubicBezTo>
                    <a:cubicBezTo>
                      <a:pt x="912" y="2088"/>
                      <a:pt x="912" y="2088"/>
                      <a:pt x="912" y="2088"/>
                    </a:cubicBezTo>
                    <a:cubicBezTo>
                      <a:pt x="934" y="1989"/>
                      <a:pt x="907" y="1851"/>
                      <a:pt x="837" y="1720"/>
                    </a:cubicBezTo>
                    <a:cubicBezTo>
                      <a:pt x="768" y="1589"/>
                      <a:pt x="674" y="1497"/>
                      <a:pt x="590" y="1479"/>
                    </a:cubicBezTo>
                    <a:cubicBezTo>
                      <a:pt x="416" y="1437"/>
                      <a:pt x="265" y="1316"/>
                      <a:pt x="176" y="1147"/>
                    </a:cubicBezTo>
                    <a:cubicBezTo>
                      <a:pt x="0" y="813"/>
                      <a:pt x="105" y="385"/>
                      <a:pt x="410" y="192"/>
                    </a:cubicBezTo>
                    <a:cubicBezTo>
                      <a:pt x="715" y="0"/>
                      <a:pt x="1107" y="114"/>
                      <a:pt x="1283" y="448"/>
                    </a:cubicBezTo>
                    <a:close/>
                  </a:path>
                </a:pathLst>
              </a:custGeom>
              <a:gradFill flip="none" rotWithShape="1">
                <a:gsLst>
                  <a:gs pos="30000">
                    <a:srgbClr val="F79646">
                      <a:lumMod val="75000"/>
                    </a:srgbClr>
                  </a:gs>
                  <a:gs pos="71000">
                    <a:srgbClr val="FFC000"/>
                  </a:gs>
                </a:gsLst>
                <a:lin ang="2700000" scaled="1"/>
                <a:tileRect/>
              </a:gradFill>
              <a:ln>
                <a:noFill/>
              </a:ln>
              <a:scene3d>
                <a:camera prst="orthographicFront"/>
                <a:lightRig rig="flat" dir="t"/>
              </a:scene3d>
              <a:sp3d>
                <a:bevelT w="12700" h="12700"/>
              </a:sp3d>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20" name="组合 272"/>
            <p:cNvGrpSpPr/>
            <p:nvPr/>
          </p:nvGrpSpPr>
          <p:grpSpPr>
            <a:xfrm>
              <a:off x="3127466" y="1805925"/>
              <a:ext cx="1067510" cy="1067508"/>
              <a:chOff x="6044373" y="1062857"/>
              <a:chExt cx="1113598" cy="1113596"/>
            </a:xfrm>
          </p:grpSpPr>
          <p:sp>
            <p:nvSpPr>
              <p:cNvPr id="51" name="椭圆 273"/>
              <p:cNvSpPr/>
              <p:nvPr/>
            </p:nvSpPr>
            <p:spPr>
              <a:xfrm>
                <a:off x="6044373" y="1062857"/>
                <a:ext cx="1113598" cy="1113596"/>
              </a:xfrm>
              <a:prstGeom prst="ellipse">
                <a:avLst/>
              </a:prstGeom>
              <a:solidFill>
                <a:sysClr val="windowText" lastClr="000000">
                  <a:lumMod val="50000"/>
                  <a:lumOff val="50000"/>
                </a:sysClr>
              </a:solidFill>
              <a:ln w="25400" cap="flat" cmpd="sng" algn="ctr">
                <a:noFill/>
                <a:prstDash val="solid"/>
              </a:ln>
              <a:effectLst>
                <a:softEdge rad="1270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2" name="椭圆 274"/>
              <p:cNvSpPr/>
              <p:nvPr/>
            </p:nvSpPr>
            <p:spPr>
              <a:xfrm>
                <a:off x="6088752" y="1117485"/>
                <a:ext cx="955651" cy="955649"/>
              </a:xfrm>
              <a:prstGeom prst="ellipse">
                <a:avLst/>
              </a:prstGeom>
              <a:gradFill>
                <a:gsLst>
                  <a:gs pos="0">
                    <a:sysClr val="window" lastClr="FFFFFF">
                      <a:lumMod val="85000"/>
                    </a:sysClr>
                  </a:gs>
                  <a:gs pos="52000">
                    <a:sysClr val="window" lastClr="FFFFFF"/>
                  </a:gs>
                </a:gsLst>
                <a:lin ang="2700000" scaled="1"/>
              </a:gradFill>
              <a:ln w="25400" cap="flat" cmpd="sng" algn="ctr">
                <a:noFill/>
                <a:prstDash val="solid"/>
              </a:ln>
              <a:effectLst/>
              <a:scene3d>
                <a:camera prst="orthographicFront"/>
                <a:lightRig rig="balanced" dir="t">
                  <a:rot lat="0" lon="0" rev="4800000"/>
                </a:lightRig>
              </a:scene3d>
              <a:sp3d prstMaterial="dkEdge">
                <a:bevelT w="25400" h="12700" prst="hardEdge"/>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sysClr val="windowText" lastClr="000000"/>
                  </a:solidFill>
                  <a:effectLst/>
                  <a:uLnTx/>
                  <a:uFillTx/>
                  <a:latin typeface="Calibri"/>
                  <a:ea typeface="宋体"/>
                  <a:cs typeface="+mn-cs"/>
                </a:endParaRPr>
              </a:p>
            </p:txBody>
          </p:sp>
        </p:grpSp>
        <p:grpSp>
          <p:nvGrpSpPr>
            <p:cNvPr id="21" name="组合 275"/>
            <p:cNvGrpSpPr/>
            <p:nvPr/>
          </p:nvGrpSpPr>
          <p:grpSpPr>
            <a:xfrm>
              <a:off x="2450510" y="2916421"/>
              <a:ext cx="1067510" cy="1067508"/>
              <a:chOff x="6044373" y="1062857"/>
              <a:chExt cx="1113598" cy="1113596"/>
            </a:xfrm>
          </p:grpSpPr>
          <p:sp>
            <p:nvSpPr>
              <p:cNvPr id="49" name="椭圆 276"/>
              <p:cNvSpPr/>
              <p:nvPr/>
            </p:nvSpPr>
            <p:spPr>
              <a:xfrm>
                <a:off x="6044373" y="1062857"/>
                <a:ext cx="1113598" cy="1113596"/>
              </a:xfrm>
              <a:prstGeom prst="ellipse">
                <a:avLst/>
              </a:prstGeom>
              <a:solidFill>
                <a:sysClr val="windowText" lastClr="000000">
                  <a:lumMod val="50000"/>
                  <a:lumOff val="50000"/>
                </a:sysClr>
              </a:solidFill>
              <a:ln w="25400" cap="flat" cmpd="sng" algn="ctr">
                <a:noFill/>
                <a:prstDash val="solid"/>
              </a:ln>
              <a:effectLst>
                <a:softEdge rad="1270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0" name="椭圆 277"/>
              <p:cNvSpPr/>
              <p:nvPr/>
            </p:nvSpPr>
            <p:spPr>
              <a:xfrm>
                <a:off x="6088752" y="1117485"/>
                <a:ext cx="955651" cy="955649"/>
              </a:xfrm>
              <a:prstGeom prst="ellipse">
                <a:avLst/>
              </a:prstGeom>
              <a:gradFill>
                <a:gsLst>
                  <a:gs pos="0">
                    <a:sysClr val="window" lastClr="FFFFFF">
                      <a:lumMod val="85000"/>
                    </a:sysClr>
                  </a:gs>
                  <a:gs pos="52000">
                    <a:sysClr val="window" lastClr="FFFFFF"/>
                  </a:gs>
                </a:gsLst>
                <a:lin ang="2700000" scaled="1"/>
              </a:gradFill>
              <a:ln w="25400" cap="flat" cmpd="sng" algn="ctr">
                <a:noFill/>
                <a:prstDash val="solid"/>
              </a:ln>
              <a:effectLst/>
              <a:scene3d>
                <a:camera prst="orthographicFront"/>
                <a:lightRig rig="balanced" dir="t">
                  <a:rot lat="0" lon="0" rev="4800000"/>
                </a:lightRig>
              </a:scene3d>
              <a:sp3d prstMaterial="dkEdge">
                <a:bevelT w="25400" h="12700" prst="hardEdge"/>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22" name="组合 278"/>
            <p:cNvGrpSpPr/>
            <p:nvPr/>
          </p:nvGrpSpPr>
          <p:grpSpPr>
            <a:xfrm>
              <a:off x="3077374" y="4013990"/>
              <a:ext cx="1067510" cy="1067508"/>
              <a:chOff x="6044373" y="1062857"/>
              <a:chExt cx="1113598" cy="1113596"/>
            </a:xfrm>
          </p:grpSpPr>
          <p:sp>
            <p:nvSpPr>
              <p:cNvPr id="47" name="椭圆 279"/>
              <p:cNvSpPr/>
              <p:nvPr/>
            </p:nvSpPr>
            <p:spPr>
              <a:xfrm>
                <a:off x="6044373" y="1062857"/>
                <a:ext cx="1113598" cy="1113596"/>
              </a:xfrm>
              <a:prstGeom prst="ellipse">
                <a:avLst/>
              </a:prstGeom>
              <a:solidFill>
                <a:sysClr val="windowText" lastClr="000000">
                  <a:lumMod val="50000"/>
                  <a:lumOff val="50000"/>
                </a:sysClr>
              </a:solidFill>
              <a:ln w="25400" cap="flat" cmpd="sng" algn="ctr">
                <a:noFill/>
                <a:prstDash val="solid"/>
              </a:ln>
              <a:effectLst>
                <a:softEdge rad="1270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8" name="椭圆 280"/>
              <p:cNvSpPr/>
              <p:nvPr/>
            </p:nvSpPr>
            <p:spPr>
              <a:xfrm>
                <a:off x="6088752" y="1117485"/>
                <a:ext cx="955651" cy="955649"/>
              </a:xfrm>
              <a:prstGeom prst="ellipse">
                <a:avLst/>
              </a:prstGeom>
              <a:gradFill>
                <a:gsLst>
                  <a:gs pos="0">
                    <a:sysClr val="window" lastClr="FFFFFF">
                      <a:lumMod val="85000"/>
                    </a:sysClr>
                  </a:gs>
                  <a:gs pos="52000">
                    <a:sysClr val="window" lastClr="FFFFFF"/>
                  </a:gs>
                </a:gsLst>
                <a:lin ang="2700000" scaled="1"/>
              </a:gradFill>
              <a:ln w="25400" cap="flat" cmpd="sng" algn="ctr">
                <a:noFill/>
                <a:prstDash val="solid"/>
              </a:ln>
              <a:effectLst/>
              <a:scene3d>
                <a:camera prst="orthographicFront"/>
                <a:lightRig rig="balanced" dir="t">
                  <a:rot lat="0" lon="0" rev="4800000"/>
                </a:lightRig>
              </a:scene3d>
              <a:sp3d prstMaterial="dkEdge">
                <a:bevelT w="25400" h="12700" prst="hardEdge"/>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23" name="组合 281"/>
            <p:cNvGrpSpPr/>
            <p:nvPr/>
          </p:nvGrpSpPr>
          <p:grpSpPr>
            <a:xfrm>
              <a:off x="4978209" y="2914820"/>
              <a:ext cx="1067510" cy="1067508"/>
              <a:chOff x="6044373" y="1062857"/>
              <a:chExt cx="1113598" cy="1113596"/>
            </a:xfrm>
          </p:grpSpPr>
          <p:sp>
            <p:nvSpPr>
              <p:cNvPr id="45" name="椭圆 282"/>
              <p:cNvSpPr/>
              <p:nvPr/>
            </p:nvSpPr>
            <p:spPr>
              <a:xfrm>
                <a:off x="6044373" y="1062857"/>
                <a:ext cx="1113598" cy="1113596"/>
              </a:xfrm>
              <a:prstGeom prst="ellipse">
                <a:avLst/>
              </a:prstGeom>
              <a:solidFill>
                <a:sysClr val="windowText" lastClr="000000">
                  <a:lumMod val="50000"/>
                  <a:lumOff val="50000"/>
                </a:sysClr>
              </a:solidFill>
              <a:ln w="25400" cap="flat" cmpd="sng" algn="ctr">
                <a:noFill/>
                <a:prstDash val="solid"/>
              </a:ln>
              <a:effectLst>
                <a:softEdge rad="1270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6" name="椭圆 283"/>
              <p:cNvSpPr/>
              <p:nvPr/>
            </p:nvSpPr>
            <p:spPr>
              <a:xfrm>
                <a:off x="6088752" y="1117485"/>
                <a:ext cx="955651" cy="955649"/>
              </a:xfrm>
              <a:prstGeom prst="ellipse">
                <a:avLst/>
              </a:prstGeom>
              <a:gradFill>
                <a:gsLst>
                  <a:gs pos="0">
                    <a:sysClr val="window" lastClr="FFFFFF">
                      <a:lumMod val="85000"/>
                    </a:sysClr>
                  </a:gs>
                  <a:gs pos="52000">
                    <a:sysClr val="window" lastClr="FFFFFF"/>
                  </a:gs>
                </a:gsLst>
                <a:lin ang="2700000" scaled="1"/>
              </a:gradFill>
              <a:ln w="25400" cap="flat" cmpd="sng" algn="ctr">
                <a:noFill/>
                <a:prstDash val="solid"/>
              </a:ln>
              <a:effectLst/>
              <a:scene3d>
                <a:camera prst="orthographicFront"/>
                <a:lightRig rig="balanced" dir="t">
                  <a:rot lat="0" lon="0" rev="4800000"/>
                </a:lightRig>
              </a:scene3d>
              <a:sp3d prstMaterial="dkEdge">
                <a:bevelT w="25400" h="12700" prst="hardEdge"/>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24" name="组合 284"/>
            <p:cNvGrpSpPr/>
            <p:nvPr/>
          </p:nvGrpSpPr>
          <p:grpSpPr>
            <a:xfrm>
              <a:off x="4352789" y="4013990"/>
              <a:ext cx="1067510" cy="1067508"/>
              <a:chOff x="6044373" y="1062857"/>
              <a:chExt cx="1113598" cy="1113596"/>
            </a:xfrm>
          </p:grpSpPr>
          <p:sp>
            <p:nvSpPr>
              <p:cNvPr id="43" name="椭圆 285"/>
              <p:cNvSpPr/>
              <p:nvPr/>
            </p:nvSpPr>
            <p:spPr>
              <a:xfrm>
                <a:off x="6044373" y="1062857"/>
                <a:ext cx="1113598" cy="1113596"/>
              </a:xfrm>
              <a:prstGeom prst="ellipse">
                <a:avLst/>
              </a:prstGeom>
              <a:solidFill>
                <a:sysClr val="windowText" lastClr="000000">
                  <a:lumMod val="50000"/>
                  <a:lumOff val="50000"/>
                </a:sysClr>
              </a:solidFill>
              <a:ln w="25400" cap="flat" cmpd="sng" algn="ctr">
                <a:noFill/>
                <a:prstDash val="solid"/>
              </a:ln>
              <a:effectLst>
                <a:softEdge rad="12700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4" name="椭圆 286"/>
              <p:cNvSpPr/>
              <p:nvPr/>
            </p:nvSpPr>
            <p:spPr>
              <a:xfrm>
                <a:off x="6088752" y="1117485"/>
                <a:ext cx="955651" cy="955649"/>
              </a:xfrm>
              <a:prstGeom prst="ellipse">
                <a:avLst/>
              </a:prstGeom>
              <a:gradFill>
                <a:gsLst>
                  <a:gs pos="0">
                    <a:sysClr val="window" lastClr="FFFFFF">
                      <a:lumMod val="85000"/>
                    </a:sysClr>
                  </a:gs>
                  <a:gs pos="52000">
                    <a:sysClr val="window" lastClr="FFFFFF"/>
                  </a:gs>
                </a:gsLst>
                <a:lin ang="2700000" scaled="1"/>
              </a:gradFill>
              <a:ln w="25400" cap="flat" cmpd="sng" algn="ctr">
                <a:noFill/>
                <a:prstDash val="solid"/>
              </a:ln>
              <a:effectLst/>
              <a:scene3d>
                <a:camera prst="orthographicFront"/>
                <a:lightRig rig="balanced" dir="t">
                  <a:rot lat="0" lon="0" rev="4800000"/>
                </a:lightRig>
              </a:scene3d>
              <a:sp3d prstMaterial="dkEdge">
                <a:bevelT w="25400" h="12700" prst="hardEdge"/>
                <a:bevelB/>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25" name="TextBox 24"/>
            <p:cNvSpPr txBox="1"/>
            <p:nvPr/>
          </p:nvSpPr>
          <p:spPr>
            <a:xfrm>
              <a:off x="3127567" y="2108618"/>
              <a:ext cx="377753" cy="3640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000" b="0" i="0" u="none" strike="noStrike" kern="0" cap="none" spc="0" normalizeH="0" baseline="0" noProof="0" dirty="0">
                  <a:ln>
                    <a:noFill/>
                  </a:ln>
                  <a:solidFill>
                    <a:sysClr val="windowText" lastClr="000000">
                      <a:lumMod val="50000"/>
                      <a:lumOff val="50000"/>
                    </a:sysClr>
                  </a:solidFill>
                  <a:effectLst/>
                  <a:uLnTx/>
                  <a:uFillTx/>
                  <a:ea typeface="方正综艺简体" pitchFamily="65" charset="-122"/>
                </a:rPr>
                <a:t>1</a:t>
              </a:r>
              <a:endParaRPr kumimoji="0" lang="zh-CN" altLang="en-US" sz="2000" b="0" i="0" u="none" strike="noStrike" kern="0" cap="none" spc="0" normalizeH="0" baseline="0" noProof="0" dirty="0">
                <a:ln>
                  <a:noFill/>
                </a:ln>
                <a:solidFill>
                  <a:sysClr val="windowText" lastClr="000000">
                    <a:lumMod val="50000"/>
                    <a:lumOff val="50000"/>
                  </a:sysClr>
                </a:solidFill>
                <a:effectLst/>
                <a:uLnTx/>
                <a:uFillTx/>
                <a:ea typeface="方正综艺简体" pitchFamily="65" charset="-122"/>
              </a:endParaRPr>
            </a:p>
          </p:txBody>
        </p:sp>
        <p:cxnSp>
          <p:nvCxnSpPr>
            <p:cNvPr id="26" name="直接连接符 288"/>
            <p:cNvCxnSpPr/>
            <p:nvPr/>
          </p:nvCxnSpPr>
          <p:spPr>
            <a:xfrm flipH="1">
              <a:off x="3383210" y="2219425"/>
              <a:ext cx="10078" cy="216000"/>
            </a:xfrm>
            <a:prstGeom prst="line">
              <a:avLst/>
            </a:prstGeom>
            <a:noFill/>
            <a:ln w="12700" cap="flat" cmpd="sng" algn="ctr">
              <a:solidFill>
                <a:sysClr val="windowText" lastClr="000000">
                  <a:lumMod val="50000"/>
                  <a:lumOff val="50000"/>
                </a:sysClr>
              </a:solidFill>
              <a:prstDash val="sysDash"/>
            </a:ln>
            <a:effectLst/>
          </p:spPr>
        </p:cxnSp>
        <p:sp>
          <p:nvSpPr>
            <p:cNvPr id="27" name="TextBox 26"/>
            <p:cNvSpPr txBox="1"/>
            <p:nvPr/>
          </p:nvSpPr>
          <p:spPr>
            <a:xfrm>
              <a:off x="3379614" y="2060848"/>
              <a:ext cx="870005" cy="490028"/>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lang="en-US" altLang="zh-CN" sz="1400" kern="0">
                  <a:solidFill>
                    <a:sysClr val="windowText" lastClr="000000">
                      <a:lumMod val="50000"/>
                      <a:lumOff val="50000"/>
                    </a:sysClr>
                  </a:solidFill>
                  <a:ea typeface="黑体" pitchFamily="2" charset="-122"/>
                </a:rPr>
                <a:t>Lorem</a:t>
              </a:r>
            </a:p>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a:ln>
                    <a:noFill/>
                  </a:ln>
                  <a:solidFill>
                    <a:sysClr val="windowText" lastClr="000000">
                      <a:lumMod val="50000"/>
                      <a:lumOff val="50000"/>
                    </a:sysClr>
                  </a:solidFill>
                  <a:effectLst/>
                  <a:uLnTx/>
                  <a:uFillTx/>
                  <a:ea typeface="黑体" pitchFamily="2" charset="-122"/>
                </a:rPr>
                <a:t>ipsum</a:t>
              </a:r>
              <a:endParaRPr kumimoji="0" lang="zh-CN" altLang="en-US" sz="1500" b="0" i="0" u="none" strike="noStrike" kern="0" cap="none" spc="0" normalizeH="0" baseline="0" noProof="0" dirty="0">
                <a:ln>
                  <a:noFill/>
                </a:ln>
                <a:solidFill>
                  <a:sysClr val="windowText" lastClr="000000">
                    <a:lumMod val="50000"/>
                    <a:lumOff val="50000"/>
                  </a:sysClr>
                </a:solidFill>
                <a:effectLst/>
                <a:uLnTx/>
                <a:uFillTx/>
                <a:ea typeface="宋体"/>
              </a:endParaRPr>
            </a:p>
          </p:txBody>
        </p:sp>
        <p:sp>
          <p:nvSpPr>
            <p:cNvPr id="28" name="TextBox 27"/>
            <p:cNvSpPr txBox="1"/>
            <p:nvPr/>
          </p:nvSpPr>
          <p:spPr>
            <a:xfrm>
              <a:off x="4370753" y="2099559"/>
              <a:ext cx="377753" cy="3640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000" b="0" i="0" u="none" strike="noStrike" kern="0" cap="none" spc="0" normalizeH="0" baseline="0" noProof="0" dirty="0">
                  <a:ln>
                    <a:noFill/>
                  </a:ln>
                  <a:solidFill>
                    <a:sysClr val="windowText" lastClr="000000">
                      <a:lumMod val="50000"/>
                      <a:lumOff val="50000"/>
                    </a:sysClr>
                  </a:solidFill>
                  <a:effectLst/>
                  <a:uLnTx/>
                  <a:uFillTx/>
                  <a:ea typeface="方正综艺简体" pitchFamily="65" charset="-122"/>
                </a:rPr>
                <a:t>2</a:t>
              </a:r>
              <a:endParaRPr kumimoji="0" lang="zh-CN" altLang="en-US" sz="2000" b="0" i="0" u="none" strike="noStrike" kern="0" cap="none" spc="0" normalizeH="0" baseline="0" noProof="0" dirty="0">
                <a:ln>
                  <a:noFill/>
                </a:ln>
                <a:solidFill>
                  <a:sysClr val="windowText" lastClr="000000">
                    <a:lumMod val="50000"/>
                    <a:lumOff val="50000"/>
                  </a:sysClr>
                </a:solidFill>
                <a:effectLst/>
                <a:uLnTx/>
                <a:uFillTx/>
                <a:ea typeface="方正综艺简体" pitchFamily="65" charset="-122"/>
              </a:endParaRPr>
            </a:p>
          </p:txBody>
        </p:sp>
        <p:sp>
          <p:nvSpPr>
            <p:cNvPr id="29" name="TextBox 28"/>
            <p:cNvSpPr txBox="1"/>
            <p:nvPr/>
          </p:nvSpPr>
          <p:spPr>
            <a:xfrm>
              <a:off x="4652435" y="2041684"/>
              <a:ext cx="870005" cy="476027"/>
            </a:xfrm>
            <a:prstGeom prst="rect">
              <a:avLst/>
            </a:prstGeom>
            <a:noFill/>
          </p:spPr>
          <p:txBody>
            <a:bodyPr wrap="square" rtlCol="0">
              <a:spAutoFit/>
            </a:bodyPr>
            <a:lstStyle/>
            <a:p>
              <a:pPr lvl="0">
                <a:defRPr/>
              </a:pPr>
              <a:r>
                <a:rPr lang="en-US" altLang="zh-CN" sz="1400" kern="0">
                  <a:solidFill>
                    <a:sysClr val="windowText" lastClr="000000">
                      <a:lumMod val="50000"/>
                      <a:lumOff val="50000"/>
                    </a:sysClr>
                  </a:solidFill>
                  <a:ea typeface="黑体" pitchFamily="2" charset="-122"/>
                </a:rPr>
                <a:t>Lorem</a:t>
              </a:r>
            </a:p>
            <a:p>
              <a:pPr lvl="0">
                <a:defRPr/>
              </a:pPr>
              <a:r>
                <a:rPr lang="en-US" altLang="zh-CN" sz="1400" kern="0">
                  <a:solidFill>
                    <a:sysClr val="windowText" lastClr="000000">
                      <a:lumMod val="50000"/>
                      <a:lumOff val="50000"/>
                    </a:sysClr>
                  </a:solidFill>
                  <a:ea typeface="黑体" pitchFamily="2" charset="-122"/>
                </a:rPr>
                <a:t>ipsum</a:t>
              </a:r>
              <a:endParaRPr lang="zh-CN" altLang="en-US" sz="1500" kern="0" dirty="0">
                <a:solidFill>
                  <a:sysClr val="windowText" lastClr="000000">
                    <a:lumMod val="50000"/>
                    <a:lumOff val="50000"/>
                  </a:sysClr>
                </a:solidFill>
                <a:ea typeface="宋体"/>
              </a:endParaRPr>
            </a:p>
          </p:txBody>
        </p:sp>
        <p:sp>
          <p:nvSpPr>
            <p:cNvPr id="30" name="TextBox 29"/>
            <p:cNvSpPr txBox="1"/>
            <p:nvPr/>
          </p:nvSpPr>
          <p:spPr>
            <a:xfrm>
              <a:off x="4993866" y="3186080"/>
              <a:ext cx="377753" cy="3640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000" b="0" i="0" u="none" strike="noStrike" kern="0" cap="none" spc="0" normalizeH="0" baseline="0" noProof="0" dirty="0">
                  <a:ln>
                    <a:noFill/>
                  </a:ln>
                  <a:solidFill>
                    <a:sysClr val="windowText" lastClr="000000">
                      <a:lumMod val="50000"/>
                      <a:lumOff val="50000"/>
                    </a:sysClr>
                  </a:solidFill>
                  <a:effectLst/>
                  <a:uLnTx/>
                  <a:uFillTx/>
                  <a:ea typeface="方正综艺简体" pitchFamily="65" charset="-122"/>
                </a:rPr>
                <a:t>3</a:t>
              </a:r>
              <a:endParaRPr kumimoji="0" lang="zh-CN" altLang="en-US" sz="2000" b="0" i="0" u="none" strike="noStrike" kern="0" cap="none" spc="0" normalizeH="0" baseline="0" noProof="0" dirty="0">
                <a:ln>
                  <a:noFill/>
                </a:ln>
                <a:solidFill>
                  <a:sysClr val="windowText" lastClr="000000">
                    <a:lumMod val="50000"/>
                    <a:lumOff val="50000"/>
                  </a:sysClr>
                </a:solidFill>
                <a:effectLst/>
                <a:uLnTx/>
                <a:uFillTx/>
                <a:ea typeface="方正综艺简体" pitchFamily="65" charset="-122"/>
              </a:endParaRPr>
            </a:p>
          </p:txBody>
        </p:sp>
        <p:sp>
          <p:nvSpPr>
            <p:cNvPr id="31" name="TextBox 30"/>
            <p:cNvSpPr txBox="1"/>
            <p:nvPr/>
          </p:nvSpPr>
          <p:spPr>
            <a:xfrm>
              <a:off x="5275548" y="3121804"/>
              <a:ext cx="870005" cy="476027"/>
            </a:xfrm>
            <a:prstGeom prst="rect">
              <a:avLst/>
            </a:prstGeom>
            <a:noFill/>
          </p:spPr>
          <p:txBody>
            <a:bodyPr wrap="square" rtlCol="0">
              <a:spAutoFit/>
            </a:bodyPr>
            <a:lstStyle/>
            <a:p>
              <a:pPr lvl="0">
                <a:defRPr/>
              </a:pPr>
              <a:r>
                <a:rPr lang="en-US" altLang="zh-CN" sz="1400" kern="0">
                  <a:solidFill>
                    <a:sysClr val="windowText" lastClr="000000">
                      <a:lumMod val="50000"/>
                      <a:lumOff val="50000"/>
                    </a:sysClr>
                  </a:solidFill>
                  <a:ea typeface="黑体" pitchFamily="2" charset="-122"/>
                </a:rPr>
                <a:t>Lorem</a:t>
              </a:r>
            </a:p>
            <a:p>
              <a:pPr lvl="0">
                <a:defRPr/>
              </a:pPr>
              <a:r>
                <a:rPr lang="en-US" altLang="zh-CN" sz="1400" kern="0">
                  <a:solidFill>
                    <a:sysClr val="windowText" lastClr="000000">
                      <a:lumMod val="50000"/>
                      <a:lumOff val="50000"/>
                    </a:sysClr>
                  </a:solidFill>
                  <a:ea typeface="黑体" pitchFamily="2" charset="-122"/>
                </a:rPr>
                <a:t>ipsum</a:t>
              </a:r>
              <a:endParaRPr lang="zh-CN" altLang="en-US" sz="1500" kern="0" dirty="0">
                <a:solidFill>
                  <a:sysClr val="windowText" lastClr="000000">
                    <a:lumMod val="50000"/>
                    <a:lumOff val="50000"/>
                  </a:sysClr>
                </a:solidFill>
                <a:ea typeface="宋体"/>
              </a:endParaRPr>
            </a:p>
          </p:txBody>
        </p:sp>
        <p:sp>
          <p:nvSpPr>
            <p:cNvPr id="32" name="TextBox 31"/>
            <p:cNvSpPr txBox="1"/>
            <p:nvPr/>
          </p:nvSpPr>
          <p:spPr>
            <a:xfrm>
              <a:off x="4371194" y="4304200"/>
              <a:ext cx="377753" cy="3640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000" b="0" i="0" u="none" strike="noStrike" kern="0" cap="none" spc="0" normalizeH="0" baseline="0" noProof="0" dirty="0">
                  <a:ln>
                    <a:noFill/>
                  </a:ln>
                  <a:solidFill>
                    <a:sysClr val="windowText" lastClr="000000">
                      <a:lumMod val="50000"/>
                      <a:lumOff val="50000"/>
                    </a:sysClr>
                  </a:solidFill>
                  <a:effectLst/>
                  <a:uLnTx/>
                  <a:uFillTx/>
                  <a:ea typeface="方正综艺简体" pitchFamily="65" charset="-122"/>
                </a:rPr>
                <a:t>4</a:t>
              </a:r>
              <a:endParaRPr kumimoji="0" lang="zh-CN" altLang="en-US" sz="2000" b="0" i="0" u="none" strike="noStrike" kern="0" cap="none" spc="0" normalizeH="0" baseline="0" noProof="0" dirty="0">
                <a:ln>
                  <a:noFill/>
                </a:ln>
                <a:solidFill>
                  <a:sysClr val="windowText" lastClr="000000">
                    <a:lumMod val="50000"/>
                    <a:lumOff val="50000"/>
                  </a:sysClr>
                </a:solidFill>
                <a:effectLst/>
                <a:uLnTx/>
                <a:uFillTx/>
                <a:ea typeface="方正综艺简体" pitchFamily="65" charset="-122"/>
              </a:endParaRPr>
            </a:p>
          </p:txBody>
        </p:sp>
        <p:sp>
          <p:nvSpPr>
            <p:cNvPr id="33" name="TextBox 32"/>
            <p:cNvSpPr txBox="1"/>
            <p:nvPr/>
          </p:nvSpPr>
          <p:spPr>
            <a:xfrm>
              <a:off x="4633826" y="4273932"/>
              <a:ext cx="870005" cy="476027"/>
            </a:xfrm>
            <a:prstGeom prst="rect">
              <a:avLst/>
            </a:prstGeom>
            <a:noFill/>
          </p:spPr>
          <p:txBody>
            <a:bodyPr wrap="square" rtlCol="0">
              <a:spAutoFit/>
            </a:bodyPr>
            <a:lstStyle/>
            <a:p>
              <a:pPr lvl="0">
                <a:defRPr/>
              </a:pPr>
              <a:r>
                <a:rPr lang="en-US" altLang="zh-CN" sz="1400" kern="0">
                  <a:solidFill>
                    <a:sysClr val="windowText" lastClr="000000">
                      <a:lumMod val="50000"/>
                      <a:lumOff val="50000"/>
                    </a:sysClr>
                  </a:solidFill>
                  <a:ea typeface="黑体" pitchFamily="2" charset="-122"/>
                </a:rPr>
                <a:t>Lorem</a:t>
              </a:r>
            </a:p>
            <a:p>
              <a:pPr lvl="0">
                <a:defRPr/>
              </a:pPr>
              <a:r>
                <a:rPr lang="en-US" altLang="zh-CN" sz="1400" kern="0">
                  <a:solidFill>
                    <a:sysClr val="windowText" lastClr="000000">
                      <a:lumMod val="50000"/>
                      <a:lumOff val="50000"/>
                    </a:sysClr>
                  </a:solidFill>
                  <a:ea typeface="黑体" pitchFamily="2" charset="-122"/>
                </a:rPr>
                <a:t>ipsum</a:t>
              </a:r>
              <a:endParaRPr lang="zh-CN" altLang="en-US" sz="1500" kern="0" dirty="0">
                <a:solidFill>
                  <a:sysClr val="windowText" lastClr="000000">
                    <a:lumMod val="50000"/>
                    <a:lumOff val="50000"/>
                  </a:sysClr>
                </a:solidFill>
                <a:ea typeface="宋体"/>
              </a:endParaRPr>
            </a:p>
          </p:txBody>
        </p:sp>
        <p:sp>
          <p:nvSpPr>
            <p:cNvPr id="34" name="TextBox 33"/>
            <p:cNvSpPr txBox="1"/>
            <p:nvPr/>
          </p:nvSpPr>
          <p:spPr>
            <a:xfrm>
              <a:off x="3102608" y="4291500"/>
              <a:ext cx="377753" cy="3640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000" b="0" i="0" u="none" strike="noStrike" kern="0" cap="none" spc="0" normalizeH="0" baseline="0" noProof="0" dirty="0">
                  <a:ln>
                    <a:noFill/>
                  </a:ln>
                  <a:solidFill>
                    <a:sysClr val="windowText" lastClr="000000">
                      <a:lumMod val="50000"/>
                      <a:lumOff val="50000"/>
                    </a:sysClr>
                  </a:solidFill>
                  <a:effectLst/>
                  <a:uLnTx/>
                  <a:uFillTx/>
                  <a:ea typeface="方正综艺简体" pitchFamily="65" charset="-122"/>
                </a:rPr>
                <a:t>5</a:t>
              </a:r>
              <a:endParaRPr kumimoji="0" lang="zh-CN" altLang="en-US" sz="2000" b="0" i="0" u="none" strike="noStrike" kern="0" cap="none" spc="0" normalizeH="0" baseline="0" noProof="0" dirty="0">
                <a:ln>
                  <a:noFill/>
                </a:ln>
                <a:solidFill>
                  <a:sysClr val="windowText" lastClr="000000">
                    <a:lumMod val="50000"/>
                    <a:lumOff val="50000"/>
                  </a:sysClr>
                </a:solidFill>
                <a:effectLst/>
                <a:uLnTx/>
                <a:uFillTx/>
                <a:ea typeface="方正综艺简体" pitchFamily="65" charset="-122"/>
              </a:endParaRPr>
            </a:p>
          </p:txBody>
        </p:sp>
        <p:sp>
          <p:nvSpPr>
            <p:cNvPr id="35" name="TextBox 34"/>
            <p:cNvSpPr txBox="1"/>
            <p:nvPr/>
          </p:nvSpPr>
          <p:spPr>
            <a:xfrm>
              <a:off x="3384290" y="4273932"/>
              <a:ext cx="870005" cy="476027"/>
            </a:xfrm>
            <a:prstGeom prst="rect">
              <a:avLst/>
            </a:prstGeom>
            <a:noFill/>
          </p:spPr>
          <p:txBody>
            <a:bodyPr wrap="square" rtlCol="0">
              <a:spAutoFit/>
            </a:bodyPr>
            <a:lstStyle/>
            <a:p>
              <a:pPr lvl="0">
                <a:defRPr/>
              </a:pPr>
              <a:r>
                <a:rPr lang="en-US" altLang="zh-CN" sz="1400" kern="0">
                  <a:solidFill>
                    <a:sysClr val="windowText" lastClr="000000">
                      <a:lumMod val="50000"/>
                      <a:lumOff val="50000"/>
                    </a:sysClr>
                  </a:solidFill>
                  <a:ea typeface="黑体" pitchFamily="2" charset="-122"/>
                </a:rPr>
                <a:t>Lorem</a:t>
              </a:r>
            </a:p>
            <a:p>
              <a:pPr lvl="0">
                <a:defRPr/>
              </a:pPr>
              <a:r>
                <a:rPr lang="en-US" altLang="zh-CN" sz="1400" kern="0">
                  <a:solidFill>
                    <a:sysClr val="windowText" lastClr="000000">
                      <a:lumMod val="50000"/>
                      <a:lumOff val="50000"/>
                    </a:sysClr>
                  </a:solidFill>
                  <a:ea typeface="黑体" pitchFamily="2" charset="-122"/>
                </a:rPr>
                <a:t>ipsum</a:t>
              </a:r>
              <a:endParaRPr lang="zh-CN" altLang="en-US" sz="1500" kern="0" dirty="0">
                <a:solidFill>
                  <a:sysClr val="windowText" lastClr="000000">
                    <a:lumMod val="50000"/>
                    <a:lumOff val="50000"/>
                  </a:sysClr>
                </a:solidFill>
                <a:ea typeface="宋体"/>
              </a:endParaRPr>
            </a:p>
          </p:txBody>
        </p:sp>
        <p:sp>
          <p:nvSpPr>
            <p:cNvPr id="36" name="TextBox 35"/>
            <p:cNvSpPr txBox="1"/>
            <p:nvPr/>
          </p:nvSpPr>
          <p:spPr>
            <a:xfrm>
              <a:off x="2479495" y="3186080"/>
              <a:ext cx="377753" cy="36402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000" b="0" i="0" u="none" strike="noStrike" kern="0" cap="none" spc="0" normalizeH="0" baseline="0" noProof="0" dirty="0">
                  <a:ln>
                    <a:noFill/>
                  </a:ln>
                  <a:solidFill>
                    <a:sysClr val="windowText" lastClr="000000">
                      <a:lumMod val="50000"/>
                      <a:lumOff val="50000"/>
                    </a:sysClr>
                  </a:solidFill>
                  <a:effectLst/>
                  <a:uLnTx/>
                  <a:uFillTx/>
                  <a:ea typeface="方正综艺简体" pitchFamily="65" charset="-122"/>
                </a:rPr>
                <a:t>6</a:t>
              </a:r>
              <a:endParaRPr kumimoji="0" lang="zh-CN" altLang="en-US" sz="2000" b="0" i="0" u="none" strike="noStrike" kern="0" cap="none" spc="0" normalizeH="0" baseline="0" noProof="0" dirty="0">
                <a:ln>
                  <a:noFill/>
                </a:ln>
                <a:solidFill>
                  <a:sysClr val="windowText" lastClr="000000">
                    <a:lumMod val="50000"/>
                    <a:lumOff val="50000"/>
                  </a:sysClr>
                </a:solidFill>
                <a:effectLst/>
                <a:uLnTx/>
                <a:uFillTx/>
                <a:ea typeface="方正综艺简体" pitchFamily="65" charset="-122"/>
              </a:endParaRPr>
            </a:p>
          </p:txBody>
        </p:sp>
        <p:sp>
          <p:nvSpPr>
            <p:cNvPr id="37" name="TextBox 36"/>
            <p:cNvSpPr txBox="1"/>
            <p:nvPr/>
          </p:nvSpPr>
          <p:spPr>
            <a:xfrm>
              <a:off x="2761177" y="3121804"/>
              <a:ext cx="870005" cy="476027"/>
            </a:xfrm>
            <a:prstGeom prst="rect">
              <a:avLst/>
            </a:prstGeom>
            <a:noFill/>
          </p:spPr>
          <p:txBody>
            <a:bodyPr wrap="square" rtlCol="0">
              <a:spAutoFit/>
            </a:bodyPr>
            <a:lstStyle/>
            <a:p>
              <a:pPr lvl="0">
                <a:defRPr/>
              </a:pPr>
              <a:r>
                <a:rPr lang="en-US" altLang="zh-CN" sz="1400" kern="0" dirty="0">
                  <a:solidFill>
                    <a:sysClr val="windowText" lastClr="000000">
                      <a:lumMod val="50000"/>
                      <a:lumOff val="50000"/>
                    </a:sysClr>
                  </a:solidFill>
                  <a:ea typeface="黑体" pitchFamily="2" charset="-122"/>
                </a:rPr>
                <a:t>Lorem</a:t>
              </a:r>
            </a:p>
            <a:p>
              <a:pPr lvl="0">
                <a:defRPr/>
              </a:pPr>
              <a:r>
                <a:rPr lang="en-US" altLang="zh-CN" sz="1400" kern="0" dirty="0">
                  <a:solidFill>
                    <a:sysClr val="windowText" lastClr="000000">
                      <a:lumMod val="50000"/>
                      <a:lumOff val="50000"/>
                    </a:sysClr>
                  </a:solidFill>
                  <a:ea typeface="黑体" pitchFamily="2" charset="-122"/>
                </a:rPr>
                <a:t>ipsum</a:t>
              </a:r>
              <a:endParaRPr lang="zh-CN" altLang="en-US" sz="1500" kern="0" dirty="0">
                <a:solidFill>
                  <a:sysClr val="windowText" lastClr="000000">
                    <a:lumMod val="50000"/>
                    <a:lumOff val="50000"/>
                  </a:sysClr>
                </a:solidFill>
                <a:ea typeface="宋体"/>
              </a:endParaRPr>
            </a:p>
          </p:txBody>
        </p:sp>
        <p:cxnSp>
          <p:nvCxnSpPr>
            <p:cNvPr id="38" name="直接连接符 302"/>
            <p:cNvCxnSpPr/>
            <p:nvPr/>
          </p:nvCxnSpPr>
          <p:spPr>
            <a:xfrm flipH="1">
              <a:off x="4640280" y="2219425"/>
              <a:ext cx="10078" cy="216000"/>
            </a:xfrm>
            <a:prstGeom prst="line">
              <a:avLst/>
            </a:prstGeom>
            <a:noFill/>
            <a:ln w="12700" cap="flat" cmpd="sng" algn="ctr">
              <a:solidFill>
                <a:sysClr val="windowText" lastClr="000000">
                  <a:lumMod val="50000"/>
                  <a:lumOff val="50000"/>
                </a:sysClr>
              </a:solidFill>
              <a:prstDash val="sysDash"/>
            </a:ln>
            <a:effectLst/>
          </p:spPr>
        </p:cxnSp>
        <p:cxnSp>
          <p:nvCxnSpPr>
            <p:cNvPr id="39" name="直接连接符 303"/>
            <p:cNvCxnSpPr/>
            <p:nvPr/>
          </p:nvCxnSpPr>
          <p:spPr>
            <a:xfrm flipH="1">
              <a:off x="2772307" y="3270660"/>
              <a:ext cx="10078" cy="216000"/>
            </a:xfrm>
            <a:prstGeom prst="line">
              <a:avLst/>
            </a:prstGeom>
            <a:noFill/>
            <a:ln w="12700" cap="flat" cmpd="sng" algn="ctr">
              <a:solidFill>
                <a:sysClr val="windowText" lastClr="000000">
                  <a:lumMod val="50000"/>
                  <a:lumOff val="50000"/>
                </a:sysClr>
              </a:solidFill>
              <a:prstDash val="sysDash"/>
            </a:ln>
            <a:effectLst/>
          </p:spPr>
        </p:cxnSp>
        <p:cxnSp>
          <p:nvCxnSpPr>
            <p:cNvPr id="40" name="直接连接符 304"/>
            <p:cNvCxnSpPr/>
            <p:nvPr/>
          </p:nvCxnSpPr>
          <p:spPr>
            <a:xfrm flipH="1">
              <a:off x="5255858" y="3270660"/>
              <a:ext cx="10078" cy="216000"/>
            </a:xfrm>
            <a:prstGeom prst="line">
              <a:avLst/>
            </a:prstGeom>
            <a:noFill/>
            <a:ln w="12700" cap="flat" cmpd="sng" algn="ctr">
              <a:solidFill>
                <a:sysClr val="windowText" lastClr="000000">
                  <a:lumMod val="50000"/>
                  <a:lumOff val="50000"/>
                </a:sysClr>
              </a:solidFill>
              <a:prstDash val="sysDash"/>
            </a:ln>
            <a:effectLst/>
          </p:spPr>
        </p:cxnSp>
        <p:cxnSp>
          <p:nvCxnSpPr>
            <p:cNvPr id="41" name="直接连接符 305"/>
            <p:cNvCxnSpPr/>
            <p:nvPr/>
          </p:nvCxnSpPr>
          <p:spPr>
            <a:xfrm flipH="1">
              <a:off x="3369536" y="4383555"/>
              <a:ext cx="10078" cy="216000"/>
            </a:xfrm>
            <a:prstGeom prst="line">
              <a:avLst/>
            </a:prstGeom>
            <a:noFill/>
            <a:ln w="12700" cap="flat" cmpd="sng" algn="ctr">
              <a:solidFill>
                <a:sysClr val="windowText" lastClr="000000">
                  <a:lumMod val="50000"/>
                  <a:lumOff val="50000"/>
                </a:sysClr>
              </a:solidFill>
              <a:prstDash val="sysDash"/>
            </a:ln>
            <a:effectLst/>
          </p:spPr>
        </p:cxnSp>
        <p:cxnSp>
          <p:nvCxnSpPr>
            <p:cNvPr id="42" name="直接连接符 306"/>
            <p:cNvCxnSpPr/>
            <p:nvPr/>
          </p:nvCxnSpPr>
          <p:spPr>
            <a:xfrm flipH="1">
              <a:off x="4633566" y="4383555"/>
              <a:ext cx="10078" cy="216000"/>
            </a:xfrm>
            <a:prstGeom prst="line">
              <a:avLst/>
            </a:prstGeom>
            <a:noFill/>
            <a:ln w="12700" cap="flat" cmpd="sng" algn="ctr">
              <a:solidFill>
                <a:sysClr val="windowText" lastClr="000000">
                  <a:lumMod val="50000"/>
                  <a:lumOff val="50000"/>
                </a:sysClr>
              </a:solidFill>
              <a:prstDash val="sysDash"/>
            </a:ln>
            <a:effectLst/>
          </p:spPr>
        </p:cxnSp>
      </p:grpSp>
      <p:grpSp>
        <p:nvGrpSpPr>
          <p:cNvPr id="96" name="Group 95"/>
          <p:cNvGrpSpPr/>
          <p:nvPr/>
        </p:nvGrpSpPr>
        <p:grpSpPr>
          <a:xfrm>
            <a:off x="8504451" y="2894019"/>
            <a:ext cx="2948840" cy="1236955"/>
            <a:chOff x="7539648" y="1927083"/>
            <a:chExt cx="2948840" cy="1236955"/>
          </a:xfrm>
        </p:grpSpPr>
        <p:sp>
          <p:nvSpPr>
            <p:cNvPr id="97" name="Rectangle 96"/>
            <p:cNvSpPr/>
            <p:nvPr/>
          </p:nvSpPr>
          <p:spPr>
            <a:xfrm>
              <a:off x="7627953" y="1927083"/>
              <a:ext cx="507127" cy="50712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02</a:t>
              </a:r>
              <a:endParaRPr lang="en-US" dirty="0">
                <a:solidFill>
                  <a:schemeClr val="bg1"/>
                </a:solidFill>
                <a:latin typeface="+mj-lt"/>
              </a:endParaRPr>
            </a:p>
          </p:txBody>
        </p:sp>
        <p:sp>
          <p:nvSpPr>
            <p:cNvPr id="98" name="TextBox 97"/>
            <p:cNvSpPr txBox="1"/>
            <p:nvPr/>
          </p:nvSpPr>
          <p:spPr>
            <a:xfrm>
              <a:off x="7539648" y="2471541"/>
              <a:ext cx="2948840" cy="692497"/>
            </a:xfrm>
            <a:prstGeom prst="rect">
              <a:avLst/>
            </a:prstGeom>
            <a:noFill/>
          </p:spPr>
          <p:txBody>
            <a:bodyPr wrap="square" rtlCol="0">
              <a:spAutoFit/>
            </a:bodyPr>
            <a:lstStyle/>
            <a:p>
              <a:r>
                <a:rPr lang="en-US" sz="1300" b="1" i="1" dirty="0">
                  <a:solidFill>
                    <a:schemeClr val="accent4"/>
                  </a:solidFill>
                </a:rPr>
                <a:t>Lorem ipsum dolor sit </a:t>
              </a:r>
              <a:r>
                <a:rPr lang="en-US" sz="1300" b="1" i="1" dirty="0" err="1">
                  <a:solidFill>
                    <a:schemeClr val="accent4"/>
                  </a:solidFill>
                </a:rPr>
                <a:t>amet</a:t>
              </a:r>
              <a:r>
                <a:rPr lang="en-US" sz="1300" b="1" i="1" dirty="0">
                  <a:solidFill>
                    <a:schemeClr val="accent4"/>
                  </a:solidFill>
                </a:rPr>
                <a:t> </a:t>
              </a:r>
              <a:r>
                <a:rPr lang="en-US" sz="1300" b="1" i="1" dirty="0" err="1">
                  <a:solidFill>
                    <a:schemeClr val="accent4"/>
                  </a:solidFill>
                </a:rPr>
                <a:t>consectetur</a:t>
              </a:r>
              <a:r>
                <a:rPr lang="en-US" sz="1300" b="1" i="1" dirty="0">
                  <a:solidFill>
                    <a:schemeClr val="accent4"/>
                  </a:solidFill>
                </a:rPr>
                <a:t> </a:t>
              </a:r>
              <a:r>
                <a:rPr lang="en-US" sz="1300" b="1" i="1" dirty="0" err="1">
                  <a:solidFill>
                    <a:schemeClr val="accent4"/>
                  </a:solidFill>
                </a:rPr>
                <a:t>adipiscing</a:t>
              </a:r>
              <a:r>
                <a:rPr lang="en-US" sz="1300" b="1" i="1" dirty="0">
                  <a:solidFill>
                    <a:schemeClr val="accent4"/>
                  </a:solidFill>
                </a:rPr>
                <a:t> </a:t>
              </a:r>
              <a:r>
                <a:rPr lang="en-US" sz="1300" b="1" i="1" dirty="0" err="1">
                  <a:solidFill>
                    <a:schemeClr val="accent4"/>
                  </a:solidFill>
                </a:rPr>
                <a:t>elit</a:t>
              </a:r>
              <a:r>
                <a:rPr lang="en-US" sz="1300" b="1" i="1" dirty="0">
                  <a:solidFill>
                    <a:schemeClr val="accent4"/>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99" name="Group 98"/>
          <p:cNvGrpSpPr/>
          <p:nvPr/>
        </p:nvGrpSpPr>
        <p:grpSpPr>
          <a:xfrm>
            <a:off x="582908" y="2874219"/>
            <a:ext cx="2994966" cy="1256755"/>
            <a:chOff x="1037626" y="2160794"/>
            <a:chExt cx="2994966" cy="1256755"/>
          </a:xfrm>
        </p:grpSpPr>
        <p:sp>
          <p:nvSpPr>
            <p:cNvPr id="100" name="Rectangle 99"/>
            <p:cNvSpPr/>
            <p:nvPr/>
          </p:nvSpPr>
          <p:spPr>
            <a:xfrm>
              <a:off x="3443571" y="2160794"/>
              <a:ext cx="507127" cy="50712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01</a:t>
              </a:r>
              <a:endParaRPr lang="en-US" dirty="0">
                <a:solidFill>
                  <a:schemeClr val="bg1"/>
                </a:solidFill>
                <a:latin typeface="+mj-lt"/>
              </a:endParaRPr>
            </a:p>
          </p:txBody>
        </p:sp>
        <p:sp>
          <p:nvSpPr>
            <p:cNvPr id="101" name="TextBox 100"/>
            <p:cNvSpPr txBox="1"/>
            <p:nvPr/>
          </p:nvSpPr>
          <p:spPr>
            <a:xfrm>
              <a:off x="1037626" y="2725052"/>
              <a:ext cx="2994966" cy="692497"/>
            </a:xfrm>
            <a:prstGeom prst="rect">
              <a:avLst/>
            </a:prstGeom>
            <a:noFill/>
          </p:spPr>
          <p:txBody>
            <a:bodyPr wrap="square" rtlCol="0">
              <a:spAutoFit/>
            </a:bodyPr>
            <a:lstStyle/>
            <a:p>
              <a:pPr algn="r"/>
              <a:r>
                <a:rPr lang="en-US" sz="1300" b="1" i="1" dirty="0">
                  <a:solidFill>
                    <a:schemeClr val="accent3"/>
                  </a:solidFill>
                </a:rPr>
                <a:t>Lorem ipsum dolor sit </a:t>
              </a:r>
              <a:r>
                <a:rPr lang="en-US" sz="1300" b="1" i="1" dirty="0" err="1">
                  <a:solidFill>
                    <a:schemeClr val="accent3"/>
                  </a:solidFill>
                </a:rPr>
                <a:t>amet</a:t>
              </a:r>
              <a:r>
                <a:rPr lang="en-US" sz="1300" b="1" i="1" dirty="0">
                  <a:solidFill>
                    <a:schemeClr val="accent3"/>
                  </a:solidFill>
                </a:rPr>
                <a:t> </a:t>
              </a:r>
              <a:r>
                <a:rPr lang="en-US" sz="1300" b="1" i="1" dirty="0" err="1">
                  <a:solidFill>
                    <a:schemeClr val="accent3"/>
                  </a:solidFill>
                </a:rPr>
                <a:t>consectetur</a:t>
              </a:r>
              <a:r>
                <a:rPr lang="en-US" sz="1300" b="1" i="1" dirty="0">
                  <a:solidFill>
                    <a:schemeClr val="accent3"/>
                  </a:solidFill>
                </a:rPr>
                <a:t> </a:t>
              </a:r>
              <a:r>
                <a:rPr lang="en-US" sz="1300" b="1" i="1" dirty="0" err="1">
                  <a:solidFill>
                    <a:schemeClr val="accent3"/>
                  </a:solidFill>
                </a:rPr>
                <a:t>adipiscing</a:t>
              </a:r>
              <a:r>
                <a:rPr lang="en-US" sz="1300" b="1" i="1" dirty="0">
                  <a:solidFill>
                    <a:schemeClr val="accent3"/>
                  </a:solidFill>
                </a:rPr>
                <a:t> </a:t>
              </a:r>
              <a:r>
                <a:rPr lang="en-US" sz="1300" b="1" i="1" dirty="0" err="1">
                  <a:solidFill>
                    <a:schemeClr val="accent3"/>
                  </a:solidFill>
                </a:rPr>
                <a:t>elit</a:t>
              </a:r>
              <a:r>
                <a:rPr lang="en-US" sz="1300" b="1" i="1" dirty="0">
                  <a:solidFill>
                    <a:schemeClr val="accent3"/>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102" name="Group 101"/>
          <p:cNvGrpSpPr/>
          <p:nvPr/>
        </p:nvGrpSpPr>
        <p:grpSpPr>
          <a:xfrm>
            <a:off x="155935" y="4633889"/>
            <a:ext cx="3481850" cy="1256755"/>
            <a:chOff x="1339403" y="4345201"/>
            <a:chExt cx="3481850" cy="1256755"/>
          </a:xfrm>
        </p:grpSpPr>
        <p:sp>
          <p:nvSpPr>
            <p:cNvPr id="103" name="Rectangle 102"/>
            <p:cNvSpPr/>
            <p:nvPr/>
          </p:nvSpPr>
          <p:spPr>
            <a:xfrm>
              <a:off x="4232232" y="4345201"/>
              <a:ext cx="507127" cy="50712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03</a:t>
              </a:r>
              <a:endParaRPr lang="en-US" dirty="0">
                <a:solidFill>
                  <a:schemeClr val="bg1"/>
                </a:solidFill>
                <a:latin typeface="+mj-lt"/>
              </a:endParaRPr>
            </a:p>
          </p:txBody>
        </p:sp>
        <p:sp>
          <p:nvSpPr>
            <p:cNvPr id="104" name="TextBox 103"/>
            <p:cNvSpPr txBox="1"/>
            <p:nvPr/>
          </p:nvSpPr>
          <p:spPr>
            <a:xfrm>
              <a:off x="1339403" y="4909459"/>
              <a:ext cx="3481850" cy="692497"/>
            </a:xfrm>
            <a:prstGeom prst="rect">
              <a:avLst/>
            </a:prstGeom>
            <a:noFill/>
          </p:spPr>
          <p:txBody>
            <a:bodyPr wrap="square" rtlCol="0">
              <a:spAutoFit/>
            </a:bodyPr>
            <a:lstStyle/>
            <a:p>
              <a:pPr algn="r"/>
              <a:r>
                <a:rPr lang="en-US" sz="1300" b="1" i="1" dirty="0">
                  <a:solidFill>
                    <a:schemeClr val="accent5"/>
                  </a:solidFill>
                </a:rPr>
                <a:t>Lorem ipsum dolor sit </a:t>
              </a:r>
              <a:r>
                <a:rPr lang="en-US" sz="1300" b="1" i="1" dirty="0" err="1">
                  <a:solidFill>
                    <a:schemeClr val="accent5"/>
                  </a:solidFill>
                </a:rPr>
                <a:t>amet</a:t>
              </a:r>
              <a:r>
                <a:rPr lang="en-US" sz="1300" b="1" i="1" dirty="0">
                  <a:solidFill>
                    <a:schemeClr val="accent5"/>
                  </a:solidFill>
                </a:rPr>
                <a:t> </a:t>
              </a:r>
              <a:r>
                <a:rPr lang="en-US" sz="1300" b="1" i="1" dirty="0" err="1">
                  <a:solidFill>
                    <a:schemeClr val="accent5"/>
                  </a:solidFill>
                </a:rPr>
                <a:t>consectetur</a:t>
              </a:r>
              <a:r>
                <a:rPr lang="en-US" sz="1300" b="1" i="1" dirty="0">
                  <a:solidFill>
                    <a:schemeClr val="accent5"/>
                  </a:solidFill>
                </a:rPr>
                <a:t> </a:t>
              </a:r>
              <a:r>
                <a:rPr lang="en-US" sz="1300" b="1" dirty="0" err="1">
                  <a:solidFill>
                    <a:schemeClr val="accent5"/>
                  </a:solidFill>
                </a:rPr>
                <a:t>adipiscing</a:t>
              </a:r>
              <a:r>
                <a:rPr lang="en-US" sz="1300" b="1" dirty="0">
                  <a:solidFill>
                    <a:schemeClr val="accent5"/>
                  </a:solidFill>
                </a:rPr>
                <a:t> </a:t>
              </a:r>
              <a:r>
                <a:rPr lang="en-US" sz="1300" b="1" dirty="0" err="1">
                  <a:solidFill>
                    <a:schemeClr val="accent5"/>
                  </a:solidFill>
                </a:rPr>
                <a:t>elit</a:t>
              </a:r>
              <a:r>
                <a:rPr lang="en-US" sz="1300" b="1" dirty="0">
                  <a:solidFill>
                    <a:schemeClr val="accent5"/>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endParaRPr lang="vi-VN" sz="1300" dirty="0">
                <a:solidFill>
                  <a:schemeClr val="tx1">
                    <a:lumMod val="50000"/>
                    <a:lumOff val="50000"/>
                  </a:schemeClr>
                </a:solidFill>
              </a:endParaRPr>
            </a:p>
            <a:p>
              <a:pPr algn="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105" name="Group 104"/>
          <p:cNvGrpSpPr/>
          <p:nvPr/>
        </p:nvGrpSpPr>
        <p:grpSpPr>
          <a:xfrm>
            <a:off x="8525377" y="4562809"/>
            <a:ext cx="3481850" cy="1250305"/>
            <a:chOff x="8598013" y="4708176"/>
            <a:chExt cx="3481850" cy="1250305"/>
          </a:xfrm>
        </p:grpSpPr>
        <p:sp>
          <p:nvSpPr>
            <p:cNvPr id="106" name="Rectangle 105"/>
            <p:cNvSpPr/>
            <p:nvPr/>
          </p:nvSpPr>
          <p:spPr>
            <a:xfrm>
              <a:off x="8703620" y="4708176"/>
              <a:ext cx="507127" cy="5071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04</a:t>
              </a:r>
              <a:endParaRPr lang="en-US" dirty="0">
                <a:solidFill>
                  <a:schemeClr val="bg1"/>
                </a:solidFill>
                <a:latin typeface="+mj-lt"/>
              </a:endParaRPr>
            </a:p>
          </p:txBody>
        </p:sp>
        <p:sp>
          <p:nvSpPr>
            <p:cNvPr id="107" name="TextBox 106"/>
            <p:cNvSpPr txBox="1"/>
            <p:nvPr/>
          </p:nvSpPr>
          <p:spPr>
            <a:xfrm>
              <a:off x="8598013" y="5265984"/>
              <a:ext cx="3481850" cy="692497"/>
            </a:xfrm>
            <a:prstGeom prst="rect">
              <a:avLst/>
            </a:prstGeom>
            <a:noFill/>
          </p:spPr>
          <p:txBody>
            <a:bodyPr wrap="square" rtlCol="0">
              <a:spAutoFit/>
            </a:bodyPr>
            <a:lstStyle/>
            <a:p>
              <a:r>
                <a:rPr lang="en-US" sz="1300" b="1" i="1" dirty="0">
                  <a:solidFill>
                    <a:schemeClr val="accent2"/>
                  </a:solidFill>
                </a:rPr>
                <a:t>Lorem ipsum dolor sit </a:t>
              </a:r>
              <a:r>
                <a:rPr lang="en-US" sz="1300" b="1" i="1" dirty="0" err="1">
                  <a:solidFill>
                    <a:schemeClr val="accent2"/>
                  </a:solidFill>
                </a:rPr>
                <a:t>amet</a:t>
              </a:r>
              <a:r>
                <a:rPr lang="en-US" sz="1300" b="1" i="1" dirty="0">
                  <a:solidFill>
                    <a:schemeClr val="accent2"/>
                  </a:solidFill>
                </a:rPr>
                <a:t> </a:t>
              </a:r>
              <a:r>
                <a:rPr lang="en-US" sz="1300" b="1" i="1" dirty="0" err="1">
                  <a:solidFill>
                    <a:schemeClr val="accent2"/>
                  </a:solidFill>
                </a:rPr>
                <a:t>consectetur</a:t>
              </a:r>
              <a:r>
                <a:rPr lang="en-US" sz="1300" b="1" i="1" dirty="0">
                  <a:solidFill>
                    <a:schemeClr val="accent2"/>
                  </a:solidFill>
                </a:rPr>
                <a:t> </a:t>
              </a:r>
              <a:r>
                <a:rPr lang="en-US" sz="1300" b="1" dirty="0" err="1">
                  <a:solidFill>
                    <a:schemeClr val="accent2"/>
                  </a:solidFill>
                </a:rPr>
                <a:t>adipiscing</a:t>
              </a:r>
              <a:r>
                <a:rPr lang="en-US" sz="1300" b="1" dirty="0">
                  <a:solidFill>
                    <a:schemeClr val="accent2"/>
                  </a:solidFill>
                </a:rPr>
                <a:t> </a:t>
              </a:r>
              <a:r>
                <a:rPr lang="en-US" sz="1300" b="1" dirty="0" err="1">
                  <a:solidFill>
                    <a:schemeClr val="accent2"/>
                  </a:solidFill>
                </a:rPr>
                <a:t>elit</a:t>
              </a:r>
              <a:r>
                <a:rPr lang="en-US" sz="1300" b="1" dirty="0">
                  <a:solidFill>
                    <a:schemeClr val="accent2"/>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endParaRPr lang="vi-VN" sz="1300" dirty="0">
                <a:solidFill>
                  <a:schemeClr val="tx1">
                    <a:lumMod val="50000"/>
                    <a:lumOff val="50000"/>
                  </a:schemeClr>
                </a:solidFill>
              </a:endParaRPr>
            </a:p>
            <a:p>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sp>
        <p:nvSpPr>
          <p:cNvPr id="108" name="Rectangle 107"/>
          <p:cNvSpPr/>
          <p:nvPr/>
        </p:nvSpPr>
        <p:spPr>
          <a:xfrm>
            <a:off x="3449771" y="1235188"/>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328067447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8"/>
                                        </p:tgtEl>
                                        <p:attrNameLst>
                                          <p:attrName>style.visibility</p:attrName>
                                        </p:attrNameLst>
                                      </p:cBhvr>
                                      <p:to>
                                        <p:strVal val="visible"/>
                                      </p:to>
                                    </p:set>
                                    <p:animEffect transition="in" filter="barn(outVertical)">
                                      <p:cBhvr>
                                        <p:cTn id="7" dur="500"/>
                                        <p:tgtEl>
                                          <p:spTgt spid="10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12" presetClass="entr" presetSubtype="2" fill="hold" nodeType="afterEffect">
                                  <p:stCondLst>
                                    <p:cond delay="0"/>
                                  </p:stCondLst>
                                  <p:childTnLst>
                                    <p:set>
                                      <p:cBhvr>
                                        <p:cTn id="16" dur="1" fill="hold">
                                          <p:stCondLst>
                                            <p:cond delay="0"/>
                                          </p:stCondLst>
                                        </p:cTn>
                                        <p:tgtEl>
                                          <p:spTgt spid="99"/>
                                        </p:tgtEl>
                                        <p:attrNameLst>
                                          <p:attrName>style.visibility</p:attrName>
                                        </p:attrNameLst>
                                      </p:cBhvr>
                                      <p:to>
                                        <p:strVal val="visible"/>
                                      </p:to>
                                    </p:set>
                                    <p:anim calcmode="lin" valueType="num">
                                      <p:cBhvr additive="base">
                                        <p:cTn id="17" dur="500"/>
                                        <p:tgtEl>
                                          <p:spTgt spid="99"/>
                                        </p:tgtEl>
                                        <p:attrNameLst>
                                          <p:attrName>ppt_x</p:attrName>
                                        </p:attrNameLst>
                                      </p:cBhvr>
                                      <p:tavLst>
                                        <p:tav tm="0">
                                          <p:val>
                                            <p:strVal val="#ppt_x+#ppt_w*1.125000"/>
                                          </p:val>
                                        </p:tav>
                                        <p:tav tm="100000">
                                          <p:val>
                                            <p:strVal val="#ppt_x"/>
                                          </p:val>
                                        </p:tav>
                                      </p:tavLst>
                                    </p:anim>
                                    <p:animEffect transition="in" filter="wipe(left)">
                                      <p:cBhvr>
                                        <p:cTn id="18" dur="500"/>
                                        <p:tgtEl>
                                          <p:spTgt spid="99"/>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96"/>
                                        </p:tgtEl>
                                        <p:attrNameLst>
                                          <p:attrName>style.visibility</p:attrName>
                                        </p:attrNameLst>
                                      </p:cBhvr>
                                      <p:to>
                                        <p:strVal val="visible"/>
                                      </p:to>
                                    </p:set>
                                    <p:anim calcmode="lin" valueType="num">
                                      <p:cBhvr additive="base">
                                        <p:cTn id="22" dur="500"/>
                                        <p:tgtEl>
                                          <p:spTgt spid="96"/>
                                        </p:tgtEl>
                                        <p:attrNameLst>
                                          <p:attrName>ppt_x</p:attrName>
                                        </p:attrNameLst>
                                      </p:cBhvr>
                                      <p:tavLst>
                                        <p:tav tm="0">
                                          <p:val>
                                            <p:strVal val="#ppt_x-#ppt_w*1.125000"/>
                                          </p:val>
                                        </p:tav>
                                        <p:tav tm="100000">
                                          <p:val>
                                            <p:strVal val="#ppt_x"/>
                                          </p:val>
                                        </p:tav>
                                      </p:tavLst>
                                    </p:anim>
                                    <p:animEffect transition="in" filter="wipe(right)">
                                      <p:cBhvr>
                                        <p:cTn id="23" dur="500"/>
                                        <p:tgtEl>
                                          <p:spTgt spid="96"/>
                                        </p:tgtEl>
                                      </p:cBhvr>
                                    </p:animEffect>
                                  </p:childTnLst>
                                </p:cTn>
                              </p:par>
                            </p:childTnLst>
                          </p:cTn>
                        </p:par>
                        <p:par>
                          <p:cTn id="24" fill="hold">
                            <p:stCondLst>
                              <p:cond delay="2000"/>
                            </p:stCondLst>
                            <p:childTnLst>
                              <p:par>
                                <p:cTn id="25" presetID="12" presetClass="entr" presetSubtype="2" fill="hold" nodeType="afterEffect">
                                  <p:stCondLst>
                                    <p:cond delay="0"/>
                                  </p:stCondLst>
                                  <p:childTnLst>
                                    <p:set>
                                      <p:cBhvr>
                                        <p:cTn id="26" dur="1" fill="hold">
                                          <p:stCondLst>
                                            <p:cond delay="0"/>
                                          </p:stCondLst>
                                        </p:cTn>
                                        <p:tgtEl>
                                          <p:spTgt spid="102"/>
                                        </p:tgtEl>
                                        <p:attrNameLst>
                                          <p:attrName>style.visibility</p:attrName>
                                        </p:attrNameLst>
                                      </p:cBhvr>
                                      <p:to>
                                        <p:strVal val="visible"/>
                                      </p:to>
                                    </p:set>
                                    <p:anim calcmode="lin" valueType="num">
                                      <p:cBhvr additive="base">
                                        <p:cTn id="27" dur="500"/>
                                        <p:tgtEl>
                                          <p:spTgt spid="102"/>
                                        </p:tgtEl>
                                        <p:attrNameLst>
                                          <p:attrName>ppt_x</p:attrName>
                                        </p:attrNameLst>
                                      </p:cBhvr>
                                      <p:tavLst>
                                        <p:tav tm="0">
                                          <p:val>
                                            <p:strVal val="#ppt_x+#ppt_w*1.125000"/>
                                          </p:val>
                                        </p:tav>
                                        <p:tav tm="100000">
                                          <p:val>
                                            <p:strVal val="#ppt_x"/>
                                          </p:val>
                                        </p:tav>
                                      </p:tavLst>
                                    </p:anim>
                                    <p:animEffect transition="in" filter="wipe(left)">
                                      <p:cBhvr>
                                        <p:cTn id="28" dur="500"/>
                                        <p:tgtEl>
                                          <p:spTgt spid="102"/>
                                        </p:tgtEl>
                                      </p:cBhvr>
                                    </p:animEffect>
                                  </p:childTnLst>
                                </p:cTn>
                              </p:par>
                            </p:childTnLst>
                          </p:cTn>
                        </p:par>
                        <p:par>
                          <p:cTn id="29" fill="hold">
                            <p:stCondLst>
                              <p:cond delay="2500"/>
                            </p:stCondLst>
                            <p:childTnLst>
                              <p:par>
                                <p:cTn id="30" presetID="12" presetClass="entr" presetSubtype="8" fill="hold" nodeType="afterEffect">
                                  <p:stCondLst>
                                    <p:cond delay="0"/>
                                  </p:stCondLst>
                                  <p:childTnLst>
                                    <p:set>
                                      <p:cBhvr>
                                        <p:cTn id="31" dur="1" fill="hold">
                                          <p:stCondLst>
                                            <p:cond delay="0"/>
                                          </p:stCondLst>
                                        </p:cTn>
                                        <p:tgtEl>
                                          <p:spTgt spid="105"/>
                                        </p:tgtEl>
                                        <p:attrNameLst>
                                          <p:attrName>style.visibility</p:attrName>
                                        </p:attrNameLst>
                                      </p:cBhvr>
                                      <p:to>
                                        <p:strVal val="visible"/>
                                      </p:to>
                                    </p:set>
                                    <p:anim calcmode="lin" valueType="num">
                                      <p:cBhvr additive="base">
                                        <p:cTn id="32" dur="500"/>
                                        <p:tgtEl>
                                          <p:spTgt spid="105"/>
                                        </p:tgtEl>
                                        <p:attrNameLst>
                                          <p:attrName>ppt_x</p:attrName>
                                        </p:attrNameLst>
                                      </p:cBhvr>
                                      <p:tavLst>
                                        <p:tav tm="0">
                                          <p:val>
                                            <p:strVal val="#ppt_x-#ppt_w*1.125000"/>
                                          </p:val>
                                        </p:tav>
                                        <p:tav tm="100000">
                                          <p:val>
                                            <p:strVal val="#ppt_x"/>
                                          </p:val>
                                        </p:tav>
                                      </p:tavLst>
                                    </p:anim>
                                    <p:animEffect transition="in" filter="wipe(right)">
                                      <p:cBhvr>
                                        <p:cTn id="33"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Infographic Layout Sample </a:t>
            </a:r>
          </a:p>
        </p:txBody>
      </p:sp>
      <p:sp>
        <p:nvSpPr>
          <p:cNvPr id="3" name="Slide Number Placeholder 2"/>
          <p:cNvSpPr>
            <a:spLocks noGrp="1"/>
          </p:cNvSpPr>
          <p:nvPr>
            <p:ph type="sldNum" sz="quarter" idx="12"/>
          </p:nvPr>
        </p:nvSpPr>
        <p:spPr/>
        <p:txBody>
          <a:bodyPr/>
          <a:lstStyle/>
          <a:p>
            <a:fld id="{5DE872C3-2ED1-43FB-B3C4-BA6F078D7CD3}" type="slidenum">
              <a:rPr lang="en-US" smtClean="0"/>
              <a:t>71</a:t>
            </a:fld>
            <a:endParaRPr lang="en-US"/>
          </a:p>
        </p:txBody>
      </p:sp>
      <p:grpSp>
        <p:nvGrpSpPr>
          <p:cNvPr id="4" name="组合 19"/>
          <p:cNvGrpSpPr/>
          <p:nvPr/>
        </p:nvGrpSpPr>
        <p:grpSpPr>
          <a:xfrm>
            <a:off x="3432214" y="1771536"/>
            <a:ext cx="5327571" cy="4664660"/>
            <a:chOff x="1764709" y="1052736"/>
            <a:chExt cx="6003614" cy="5256583"/>
          </a:xfrm>
        </p:grpSpPr>
        <p:sp>
          <p:nvSpPr>
            <p:cNvPr id="5" name="矩形 12"/>
            <p:cNvSpPr/>
            <p:nvPr/>
          </p:nvSpPr>
          <p:spPr>
            <a:xfrm>
              <a:off x="1900634" y="2582622"/>
              <a:ext cx="5632957" cy="350556"/>
            </a:xfrm>
            <a:custGeom>
              <a:avLst/>
              <a:gdLst>
                <a:gd name="connsiteX0" fmla="*/ 0 w 4462612"/>
                <a:gd name="connsiteY0" fmla="*/ 0 h 560203"/>
                <a:gd name="connsiteX1" fmla="*/ 4462612 w 4462612"/>
                <a:gd name="connsiteY1" fmla="*/ 0 h 560203"/>
                <a:gd name="connsiteX2" fmla="*/ 4462612 w 4462612"/>
                <a:gd name="connsiteY2" fmla="*/ 560203 h 560203"/>
                <a:gd name="connsiteX3" fmla="*/ 0 w 4462612"/>
                <a:gd name="connsiteY3" fmla="*/ 560203 h 560203"/>
                <a:gd name="connsiteX4" fmla="*/ 0 w 4462612"/>
                <a:gd name="connsiteY4" fmla="*/ 0 h 560203"/>
                <a:gd name="connsiteX0" fmla="*/ 0 w 4462612"/>
                <a:gd name="connsiteY0" fmla="*/ 0 h 560203"/>
                <a:gd name="connsiteX1" fmla="*/ 4462612 w 4462612"/>
                <a:gd name="connsiteY1" fmla="*/ 0 h 560203"/>
                <a:gd name="connsiteX2" fmla="*/ 3770951 w 4462612"/>
                <a:gd name="connsiteY2" fmla="*/ 548480 h 560203"/>
                <a:gd name="connsiteX3" fmla="*/ 0 w 4462612"/>
                <a:gd name="connsiteY3" fmla="*/ 560203 h 560203"/>
                <a:gd name="connsiteX4" fmla="*/ 0 w 4462612"/>
                <a:gd name="connsiteY4" fmla="*/ 0 h 560203"/>
                <a:gd name="connsiteX0" fmla="*/ 527539 w 4990151"/>
                <a:gd name="connsiteY0" fmla="*/ 0 h 571926"/>
                <a:gd name="connsiteX1" fmla="*/ 4990151 w 4990151"/>
                <a:gd name="connsiteY1" fmla="*/ 0 h 571926"/>
                <a:gd name="connsiteX2" fmla="*/ 4298490 w 4990151"/>
                <a:gd name="connsiteY2" fmla="*/ 548480 h 571926"/>
                <a:gd name="connsiteX3" fmla="*/ 0 w 4990151"/>
                <a:gd name="connsiteY3" fmla="*/ 571926 h 571926"/>
                <a:gd name="connsiteX4" fmla="*/ 527539 w 4990151"/>
                <a:gd name="connsiteY4" fmla="*/ 0 h 571926"/>
                <a:gd name="connsiteX0" fmla="*/ 527539 w 4990151"/>
                <a:gd name="connsiteY0" fmla="*/ 0 h 582700"/>
                <a:gd name="connsiteX1" fmla="*/ 4990151 w 4990151"/>
                <a:gd name="connsiteY1" fmla="*/ 0 h 582700"/>
                <a:gd name="connsiteX2" fmla="*/ 4285302 w 4990151"/>
                <a:gd name="connsiteY2" fmla="*/ 582700 h 582700"/>
                <a:gd name="connsiteX3" fmla="*/ 0 w 4990151"/>
                <a:gd name="connsiteY3" fmla="*/ 571926 h 582700"/>
                <a:gd name="connsiteX4" fmla="*/ 527539 w 4990151"/>
                <a:gd name="connsiteY4" fmla="*/ 0 h 582700"/>
                <a:gd name="connsiteX0" fmla="*/ 409962 w 4872574"/>
                <a:gd name="connsiteY0" fmla="*/ 0 h 582700"/>
                <a:gd name="connsiteX1" fmla="*/ 4872574 w 4872574"/>
                <a:gd name="connsiteY1" fmla="*/ 0 h 582700"/>
                <a:gd name="connsiteX2" fmla="*/ 4167725 w 4872574"/>
                <a:gd name="connsiteY2" fmla="*/ 582700 h 582700"/>
                <a:gd name="connsiteX3" fmla="*/ 0 w 4872574"/>
                <a:gd name="connsiteY3" fmla="*/ 571926 h 582700"/>
                <a:gd name="connsiteX4" fmla="*/ 409962 w 4872574"/>
                <a:gd name="connsiteY4" fmla="*/ 0 h 58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2574" h="582700">
                  <a:moveTo>
                    <a:pt x="409962" y="0"/>
                  </a:moveTo>
                  <a:lnTo>
                    <a:pt x="4872574" y="0"/>
                  </a:lnTo>
                  <a:lnTo>
                    <a:pt x="4167725" y="582700"/>
                  </a:lnTo>
                  <a:lnTo>
                    <a:pt x="0" y="571926"/>
                  </a:lnTo>
                  <a:lnTo>
                    <a:pt x="409962" y="0"/>
                  </a:lnTo>
                  <a:close/>
                </a:path>
              </a:pathLst>
            </a:custGeom>
            <a:gradFill flip="none" rotWithShape="1">
              <a:gsLst>
                <a:gs pos="0">
                  <a:schemeClr val="accent3"/>
                </a:gs>
                <a:gs pos="99000">
                  <a:schemeClr val="accent3">
                    <a:lumMod val="50000"/>
                  </a:schemeClr>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6" name="矩形 4"/>
            <p:cNvSpPr/>
            <p:nvPr/>
          </p:nvSpPr>
          <p:spPr>
            <a:xfrm>
              <a:off x="1764709" y="2920820"/>
              <a:ext cx="6003614" cy="1529886"/>
            </a:xfrm>
            <a:custGeom>
              <a:avLst/>
              <a:gdLst/>
              <a:ahLst/>
              <a:cxnLst/>
              <a:rect l="l" t="t" r="r" b="b"/>
              <a:pathLst>
                <a:path w="6479700" h="1651206">
                  <a:moveTo>
                    <a:pt x="136084" y="0"/>
                  </a:moveTo>
                  <a:lnTo>
                    <a:pt x="6343617" y="0"/>
                  </a:lnTo>
                  <a:cubicBezTo>
                    <a:pt x="6432372" y="294354"/>
                    <a:pt x="6479700" y="606510"/>
                    <a:pt x="6479700" y="929719"/>
                  </a:cubicBezTo>
                  <a:cubicBezTo>
                    <a:pt x="6479700" y="1177787"/>
                    <a:pt x="6451820" y="1419344"/>
                    <a:pt x="6398058" y="1651206"/>
                  </a:cubicBezTo>
                  <a:lnTo>
                    <a:pt x="81642" y="1651206"/>
                  </a:lnTo>
                  <a:cubicBezTo>
                    <a:pt x="27880" y="1419344"/>
                    <a:pt x="0" y="1177787"/>
                    <a:pt x="0" y="929719"/>
                  </a:cubicBezTo>
                  <a:cubicBezTo>
                    <a:pt x="0" y="606510"/>
                    <a:pt x="47328" y="294354"/>
                    <a:pt x="136084" y="0"/>
                  </a:cubicBezTo>
                  <a:close/>
                </a:path>
              </a:pathLst>
            </a:custGeom>
            <a:gradFill flip="none" rotWithShape="1">
              <a:gsLst>
                <a:gs pos="99000">
                  <a:schemeClr val="accent2">
                    <a:lumMod val="75000"/>
                  </a:schemeClr>
                </a:gs>
                <a:gs pos="38000">
                  <a:schemeClr val="accent2"/>
                </a:gs>
              </a:gsLst>
              <a:path path="circle">
                <a:fillToRect l="50000" t="50000" r="50000" b="50000"/>
              </a:path>
              <a:tileRect/>
            </a:gradFill>
            <a:ln w="25400" cap="flat" cmpd="sng" algn="ctr">
              <a:no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7" name="矩形 12"/>
            <p:cNvSpPr/>
            <p:nvPr/>
          </p:nvSpPr>
          <p:spPr>
            <a:xfrm>
              <a:off x="1937704" y="4450706"/>
              <a:ext cx="5756251" cy="353442"/>
            </a:xfrm>
            <a:custGeom>
              <a:avLst/>
              <a:gdLst>
                <a:gd name="connsiteX0" fmla="*/ 0 w 4462612"/>
                <a:gd name="connsiteY0" fmla="*/ 0 h 560203"/>
                <a:gd name="connsiteX1" fmla="*/ 4462612 w 4462612"/>
                <a:gd name="connsiteY1" fmla="*/ 0 h 560203"/>
                <a:gd name="connsiteX2" fmla="*/ 4462612 w 4462612"/>
                <a:gd name="connsiteY2" fmla="*/ 560203 h 560203"/>
                <a:gd name="connsiteX3" fmla="*/ 0 w 4462612"/>
                <a:gd name="connsiteY3" fmla="*/ 560203 h 560203"/>
                <a:gd name="connsiteX4" fmla="*/ 0 w 4462612"/>
                <a:gd name="connsiteY4" fmla="*/ 0 h 560203"/>
                <a:gd name="connsiteX0" fmla="*/ 0 w 4462612"/>
                <a:gd name="connsiteY0" fmla="*/ 0 h 560203"/>
                <a:gd name="connsiteX1" fmla="*/ 4462612 w 4462612"/>
                <a:gd name="connsiteY1" fmla="*/ 0 h 560203"/>
                <a:gd name="connsiteX2" fmla="*/ 3770951 w 4462612"/>
                <a:gd name="connsiteY2" fmla="*/ 548480 h 560203"/>
                <a:gd name="connsiteX3" fmla="*/ 0 w 4462612"/>
                <a:gd name="connsiteY3" fmla="*/ 560203 h 560203"/>
                <a:gd name="connsiteX4" fmla="*/ 0 w 4462612"/>
                <a:gd name="connsiteY4" fmla="*/ 0 h 560203"/>
                <a:gd name="connsiteX0" fmla="*/ 527539 w 4990151"/>
                <a:gd name="connsiteY0" fmla="*/ 0 h 571926"/>
                <a:gd name="connsiteX1" fmla="*/ 4990151 w 4990151"/>
                <a:gd name="connsiteY1" fmla="*/ 0 h 571926"/>
                <a:gd name="connsiteX2" fmla="*/ 4298490 w 4990151"/>
                <a:gd name="connsiteY2" fmla="*/ 548480 h 571926"/>
                <a:gd name="connsiteX3" fmla="*/ 0 w 4990151"/>
                <a:gd name="connsiteY3" fmla="*/ 571926 h 571926"/>
                <a:gd name="connsiteX4" fmla="*/ 527539 w 4990151"/>
                <a:gd name="connsiteY4" fmla="*/ 0 h 571926"/>
                <a:gd name="connsiteX0" fmla="*/ 527539 w 4990151"/>
                <a:gd name="connsiteY0" fmla="*/ 0 h 582700"/>
                <a:gd name="connsiteX1" fmla="*/ 4990151 w 4990151"/>
                <a:gd name="connsiteY1" fmla="*/ 0 h 582700"/>
                <a:gd name="connsiteX2" fmla="*/ 4285302 w 4990151"/>
                <a:gd name="connsiteY2" fmla="*/ 582700 h 582700"/>
                <a:gd name="connsiteX3" fmla="*/ 0 w 4990151"/>
                <a:gd name="connsiteY3" fmla="*/ 571926 h 582700"/>
                <a:gd name="connsiteX4" fmla="*/ 527539 w 4990151"/>
                <a:gd name="connsiteY4" fmla="*/ 0 h 582700"/>
                <a:gd name="connsiteX0" fmla="*/ 484964 w 4947576"/>
                <a:gd name="connsiteY0" fmla="*/ 0 h 582700"/>
                <a:gd name="connsiteX1" fmla="*/ 4947576 w 4947576"/>
                <a:gd name="connsiteY1" fmla="*/ 0 h 582700"/>
                <a:gd name="connsiteX2" fmla="*/ 4242727 w 4947576"/>
                <a:gd name="connsiteY2" fmla="*/ 582700 h 582700"/>
                <a:gd name="connsiteX3" fmla="*/ 0 w 4947576"/>
                <a:gd name="connsiteY3" fmla="*/ 571925 h 582700"/>
                <a:gd name="connsiteX4" fmla="*/ 484964 w 4947576"/>
                <a:gd name="connsiteY4" fmla="*/ 0 h 582700"/>
                <a:gd name="connsiteX0" fmla="*/ 495608 w 4958220"/>
                <a:gd name="connsiteY0" fmla="*/ 0 h 582700"/>
                <a:gd name="connsiteX1" fmla="*/ 4958220 w 4958220"/>
                <a:gd name="connsiteY1" fmla="*/ 0 h 582700"/>
                <a:gd name="connsiteX2" fmla="*/ 4253371 w 4958220"/>
                <a:gd name="connsiteY2" fmla="*/ 582700 h 582700"/>
                <a:gd name="connsiteX3" fmla="*/ 0 w 4958220"/>
                <a:gd name="connsiteY3" fmla="*/ 550815 h 582700"/>
                <a:gd name="connsiteX4" fmla="*/ 495608 w 4958220"/>
                <a:gd name="connsiteY4" fmla="*/ 0 h 582700"/>
                <a:gd name="connsiteX0" fmla="*/ 495608 w 4958220"/>
                <a:gd name="connsiteY0" fmla="*/ 0 h 582700"/>
                <a:gd name="connsiteX1" fmla="*/ 4958220 w 4958220"/>
                <a:gd name="connsiteY1" fmla="*/ 0 h 582700"/>
                <a:gd name="connsiteX2" fmla="*/ 4253371 w 4958220"/>
                <a:gd name="connsiteY2" fmla="*/ 582700 h 582700"/>
                <a:gd name="connsiteX3" fmla="*/ 0 w 4958220"/>
                <a:gd name="connsiteY3" fmla="*/ 550815 h 582700"/>
                <a:gd name="connsiteX4" fmla="*/ 495608 w 4958220"/>
                <a:gd name="connsiteY4" fmla="*/ 0 h 582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8220" h="582700">
                  <a:moveTo>
                    <a:pt x="495608" y="0"/>
                  </a:moveTo>
                  <a:lnTo>
                    <a:pt x="4958220" y="0"/>
                  </a:lnTo>
                  <a:lnTo>
                    <a:pt x="4253371" y="582700"/>
                  </a:lnTo>
                  <a:lnTo>
                    <a:pt x="0" y="550815"/>
                  </a:lnTo>
                  <a:lnTo>
                    <a:pt x="495608" y="0"/>
                  </a:lnTo>
                  <a:close/>
                </a:path>
              </a:pathLst>
            </a:custGeom>
            <a:gradFill flip="none" rotWithShape="1">
              <a:gsLst>
                <a:gs pos="0">
                  <a:schemeClr val="accent4"/>
                </a:gs>
                <a:gs pos="99000">
                  <a:schemeClr val="accent4">
                    <a:lumMod val="50000"/>
                  </a:schemeClr>
                </a:gs>
              </a:gsLst>
              <a:path path="circle">
                <a:fillToRect l="50000" t="50000" r="50000" b="50000"/>
              </a:path>
              <a:tileRect/>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8" name="矩形 4"/>
            <p:cNvSpPr/>
            <p:nvPr/>
          </p:nvSpPr>
          <p:spPr>
            <a:xfrm>
              <a:off x="1999443" y="1052736"/>
              <a:ext cx="5534148" cy="1529886"/>
            </a:xfrm>
            <a:custGeom>
              <a:avLst/>
              <a:gdLst/>
              <a:ahLst/>
              <a:cxnLst/>
              <a:rect l="l" t="t" r="r" b="b"/>
              <a:pathLst>
                <a:path w="5973005" h="1651206">
                  <a:moveTo>
                    <a:pt x="1566860" y="0"/>
                  </a:moveTo>
                  <a:lnTo>
                    <a:pt x="4406144" y="0"/>
                  </a:lnTo>
                  <a:cubicBezTo>
                    <a:pt x="5109269" y="339593"/>
                    <a:pt x="5668506" y="928551"/>
                    <a:pt x="5973005" y="1651206"/>
                  </a:cubicBezTo>
                  <a:lnTo>
                    <a:pt x="0" y="1651206"/>
                  </a:lnTo>
                  <a:cubicBezTo>
                    <a:pt x="304499" y="928551"/>
                    <a:pt x="863736" y="339593"/>
                    <a:pt x="1566860" y="0"/>
                  </a:cubicBezTo>
                  <a:close/>
                </a:path>
              </a:pathLst>
            </a:custGeom>
            <a:gradFill flip="none" rotWithShape="1">
              <a:gsLst>
                <a:gs pos="99000">
                  <a:schemeClr val="accent3">
                    <a:lumMod val="50000"/>
                  </a:schemeClr>
                </a:gs>
                <a:gs pos="38000">
                  <a:schemeClr val="accent3"/>
                </a:gs>
              </a:gsLst>
              <a:path path="circle">
                <a:fillToRect l="50000" t="50000" r="50000" b="50000"/>
              </a:path>
              <a:tileRect/>
            </a:gradFill>
            <a:ln w="25400" cap="flat" cmpd="sng" algn="ctr">
              <a:no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9" name="矩形 4"/>
            <p:cNvSpPr/>
            <p:nvPr/>
          </p:nvSpPr>
          <p:spPr>
            <a:xfrm>
              <a:off x="1937933" y="4779433"/>
              <a:ext cx="5657166" cy="1529886"/>
            </a:xfrm>
            <a:custGeom>
              <a:avLst/>
              <a:gdLst/>
              <a:ahLst/>
              <a:cxnLst/>
              <a:rect l="l" t="t" r="r" b="b"/>
              <a:pathLst>
                <a:path w="6105779" h="1651206">
                  <a:moveTo>
                    <a:pt x="0" y="0"/>
                  </a:moveTo>
                  <a:lnTo>
                    <a:pt x="6105779" y="0"/>
                  </a:lnTo>
                  <a:cubicBezTo>
                    <a:pt x="5867381" y="687291"/>
                    <a:pt x="5401050" y="1267480"/>
                    <a:pt x="4796909" y="1651206"/>
                  </a:cubicBezTo>
                  <a:lnTo>
                    <a:pt x="1308869" y="1651206"/>
                  </a:lnTo>
                  <a:cubicBezTo>
                    <a:pt x="704729" y="1267480"/>
                    <a:pt x="238398" y="687291"/>
                    <a:pt x="0" y="0"/>
                  </a:cubicBezTo>
                  <a:close/>
                </a:path>
              </a:pathLst>
            </a:custGeom>
            <a:gradFill flip="none" rotWithShape="1">
              <a:gsLst>
                <a:gs pos="99000">
                  <a:schemeClr val="accent4">
                    <a:lumMod val="75000"/>
                  </a:schemeClr>
                </a:gs>
                <a:gs pos="38000">
                  <a:schemeClr val="accent4"/>
                </a:gs>
              </a:gsLst>
              <a:path path="circle">
                <a:fillToRect l="50000" t="50000" r="50000" b="50000"/>
              </a:path>
              <a:tileRect/>
            </a:gradFill>
            <a:ln w="25400" cap="flat" cmpd="sng" algn="ctr">
              <a:no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10" name="Rectangle 9"/>
          <p:cNvSpPr/>
          <p:nvPr/>
        </p:nvSpPr>
        <p:spPr>
          <a:xfrm>
            <a:off x="3449771" y="1235188"/>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grpSp>
        <p:nvGrpSpPr>
          <p:cNvPr id="11" name="Group 10"/>
          <p:cNvGrpSpPr/>
          <p:nvPr/>
        </p:nvGrpSpPr>
        <p:grpSpPr>
          <a:xfrm>
            <a:off x="4449769" y="2059304"/>
            <a:ext cx="3920741" cy="915174"/>
            <a:chOff x="2096753" y="2156085"/>
            <a:chExt cx="3920741" cy="915174"/>
          </a:xfrm>
        </p:grpSpPr>
        <p:sp>
          <p:nvSpPr>
            <p:cNvPr id="12" name="TextBox 11"/>
            <p:cNvSpPr txBox="1"/>
            <p:nvPr/>
          </p:nvSpPr>
          <p:spPr>
            <a:xfrm>
              <a:off x="2096753" y="2156085"/>
              <a:ext cx="1399742" cy="307777"/>
            </a:xfrm>
            <a:prstGeom prst="rect">
              <a:avLst/>
            </a:prstGeom>
            <a:noFill/>
          </p:spPr>
          <p:txBody>
            <a:bodyPr wrap="none" rtlCol="0">
              <a:spAutoFit/>
            </a:bodyPr>
            <a:lstStyle/>
            <a:p>
              <a:r>
                <a:rPr lang="vi-VN" sz="1400" dirty="0">
                  <a:solidFill>
                    <a:schemeClr val="bg1"/>
                  </a:solidFill>
                  <a:latin typeface="+mj-lt"/>
                </a:rPr>
                <a:t>SEARCH ENGINE</a:t>
              </a:r>
              <a:endParaRPr lang="en-US" sz="1400" dirty="0">
                <a:solidFill>
                  <a:schemeClr val="bg1"/>
                </a:solidFill>
                <a:latin typeface="+mj-lt"/>
              </a:endParaRPr>
            </a:p>
          </p:txBody>
        </p:sp>
        <p:sp>
          <p:nvSpPr>
            <p:cNvPr id="13" name="TextBox 12"/>
            <p:cNvSpPr txBox="1"/>
            <p:nvPr/>
          </p:nvSpPr>
          <p:spPr>
            <a:xfrm>
              <a:off x="2096754" y="2424928"/>
              <a:ext cx="3920740" cy="646331"/>
            </a:xfrm>
            <a:prstGeom prst="rect">
              <a:avLst/>
            </a:prstGeom>
            <a:noFill/>
          </p:spPr>
          <p:txBody>
            <a:bodyPr wrap="square" rtlCol="0">
              <a:spAutoFit/>
            </a:bodyPr>
            <a:lstStyle/>
            <a:p>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nunc</a:t>
              </a:r>
              <a:r>
                <a:rPr lang="en-US" sz="1200" dirty="0">
                  <a:solidFill>
                    <a:schemeClr val="bg1"/>
                  </a:solidFill>
                </a:rPr>
                <a:t> nisi, ac </a:t>
              </a:r>
              <a:r>
                <a:rPr lang="en-US" sz="1200" dirty="0" err="1">
                  <a:solidFill>
                    <a:schemeClr val="bg1"/>
                  </a:solidFill>
                </a:rPr>
                <a:t>scelerisque</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malesuada</a:t>
              </a:r>
              <a:r>
                <a:rPr lang="en-US" sz="1200" dirty="0">
                  <a:solidFill>
                    <a:schemeClr val="bg1"/>
                  </a:solidFill>
                </a:rPr>
                <a:t> id. </a:t>
              </a:r>
              <a:r>
                <a:rPr lang="en-US" sz="1200" dirty="0" err="1">
                  <a:solidFill>
                    <a:schemeClr val="bg1"/>
                  </a:solidFill>
                </a:rPr>
                <a:t>Nunc</a:t>
              </a:r>
              <a:r>
                <a:rPr lang="en-US" sz="1200" dirty="0">
                  <a:solidFill>
                    <a:schemeClr val="bg1"/>
                  </a:solidFill>
                </a:rPr>
                <a:t> </a:t>
              </a:r>
              <a:r>
                <a:rPr lang="en-US" sz="1200" dirty="0" err="1">
                  <a:solidFill>
                    <a:schemeClr val="bg1"/>
                  </a:solidFill>
                </a:rPr>
                <a:t>consequat</a:t>
              </a:r>
              <a:endParaRPr lang="en-US" sz="1200" dirty="0">
                <a:solidFill>
                  <a:schemeClr val="bg1"/>
                </a:solidFill>
              </a:endParaRPr>
            </a:p>
          </p:txBody>
        </p:sp>
      </p:grpSp>
      <p:grpSp>
        <p:nvGrpSpPr>
          <p:cNvPr id="14" name="Group 13"/>
          <p:cNvGrpSpPr/>
          <p:nvPr/>
        </p:nvGrpSpPr>
        <p:grpSpPr>
          <a:xfrm>
            <a:off x="3927240" y="3585374"/>
            <a:ext cx="4481369" cy="1099840"/>
            <a:chOff x="2096753" y="2156085"/>
            <a:chExt cx="4481369" cy="1099840"/>
          </a:xfrm>
        </p:grpSpPr>
        <p:sp>
          <p:nvSpPr>
            <p:cNvPr id="15" name="TextBox 14"/>
            <p:cNvSpPr txBox="1"/>
            <p:nvPr/>
          </p:nvSpPr>
          <p:spPr>
            <a:xfrm>
              <a:off x="2096753" y="2156085"/>
              <a:ext cx="1401281" cy="307777"/>
            </a:xfrm>
            <a:prstGeom prst="rect">
              <a:avLst/>
            </a:prstGeom>
            <a:noFill/>
          </p:spPr>
          <p:txBody>
            <a:bodyPr wrap="none" rtlCol="0">
              <a:spAutoFit/>
            </a:bodyPr>
            <a:lstStyle/>
            <a:p>
              <a:r>
                <a:rPr lang="en-US" sz="1400" dirty="0">
                  <a:solidFill>
                    <a:schemeClr val="bg1"/>
                  </a:solidFill>
                  <a:latin typeface="+mj-lt"/>
                </a:rPr>
                <a:t>PHOTOGRAPHIC</a:t>
              </a:r>
            </a:p>
          </p:txBody>
        </p:sp>
        <p:sp>
          <p:nvSpPr>
            <p:cNvPr id="16" name="TextBox 15"/>
            <p:cNvSpPr txBox="1"/>
            <p:nvPr/>
          </p:nvSpPr>
          <p:spPr>
            <a:xfrm>
              <a:off x="2096753" y="2424928"/>
              <a:ext cx="4481369" cy="830997"/>
            </a:xfrm>
            <a:prstGeom prst="rect">
              <a:avLst/>
            </a:prstGeom>
            <a:noFill/>
          </p:spPr>
          <p:txBody>
            <a:bodyPr wrap="square" rtlCol="0">
              <a:spAutoFit/>
            </a:bodyPr>
            <a:lstStyle/>
            <a:p>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nunc</a:t>
              </a:r>
              <a:r>
                <a:rPr lang="en-US" sz="1200" dirty="0">
                  <a:solidFill>
                    <a:schemeClr val="bg1"/>
                  </a:solidFill>
                </a:rPr>
                <a:t> nisi, ac </a:t>
              </a:r>
              <a:r>
                <a:rPr lang="en-US" sz="1200" dirty="0" err="1">
                  <a:solidFill>
                    <a:schemeClr val="bg1"/>
                  </a:solidFill>
                </a:rPr>
                <a:t>scelerisque</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malesuada</a:t>
              </a:r>
              <a:r>
                <a:rPr lang="en-US" sz="1200" dirty="0">
                  <a:solidFill>
                    <a:schemeClr val="bg1"/>
                  </a:solidFill>
                </a:rPr>
                <a:t> id. </a:t>
              </a:r>
              <a:r>
                <a:rPr lang="en-US" sz="1200" dirty="0" err="1">
                  <a:solidFill>
                    <a:schemeClr val="bg1"/>
                  </a:solidFill>
                </a:rPr>
                <a:t>Nunc</a:t>
              </a:r>
              <a:r>
                <a:rPr lang="en-US" sz="1200" dirty="0">
                  <a:solidFill>
                    <a:schemeClr val="bg1"/>
                  </a:solidFill>
                </a:rPr>
                <a:t> </a:t>
              </a:r>
              <a:r>
                <a:rPr lang="en-US" sz="1200" dirty="0" err="1">
                  <a:solidFill>
                    <a:schemeClr val="bg1"/>
                  </a:solidFill>
                </a:rPr>
                <a:t>consequatVestibulum</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nunc</a:t>
              </a:r>
              <a:r>
                <a:rPr lang="en-US" sz="1200" dirty="0">
                  <a:solidFill>
                    <a:schemeClr val="bg1"/>
                  </a:solidFill>
                </a:rPr>
                <a:t> nisi, ac </a:t>
              </a:r>
              <a:r>
                <a:rPr lang="en-US" sz="1200" dirty="0" err="1">
                  <a:solidFill>
                    <a:schemeClr val="bg1"/>
                  </a:solidFill>
                </a:rPr>
                <a:t>scelerisque</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malesuada</a:t>
              </a:r>
              <a:r>
                <a:rPr lang="en-US" sz="1200" dirty="0">
                  <a:solidFill>
                    <a:schemeClr val="bg1"/>
                  </a:solidFill>
                </a:rPr>
                <a:t> id.</a:t>
              </a:r>
            </a:p>
          </p:txBody>
        </p:sp>
      </p:grpSp>
      <p:grpSp>
        <p:nvGrpSpPr>
          <p:cNvPr id="17" name="Group 16"/>
          <p:cNvGrpSpPr/>
          <p:nvPr/>
        </p:nvGrpSpPr>
        <p:grpSpPr>
          <a:xfrm>
            <a:off x="4449769" y="5299803"/>
            <a:ext cx="3920741" cy="915174"/>
            <a:chOff x="2096753" y="2156085"/>
            <a:chExt cx="3920741" cy="915174"/>
          </a:xfrm>
        </p:grpSpPr>
        <p:sp>
          <p:nvSpPr>
            <p:cNvPr id="18" name="TextBox 17"/>
            <p:cNvSpPr txBox="1"/>
            <p:nvPr/>
          </p:nvSpPr>
          <p:spPr>
            <a:xfrm>
              <a:off x="2096753" y="2156085"/>
              <a:ext cx="1308500" cy="307777"/>
            </a:xfrm>
            <a:prstGeom prst="rect">
              <a:avLst/>
            </a:prstGeom>
            <a:noFill/>
          </p:spPr>
          <p:txBody>
            <a:bodyPr wrap="none" rtlCol="0">
              <a:spAutoFit/>
            </a:bodyPr>
            <a:lstStyle/>
            <a:p>
              <a:r>
                <a:rPr lang="en-US" sz="1400" dirty="0">
                  <a:solidFill>
                    <a:schemeClr val="bg1"/>
                  </a:solidFill>
                  <a:latin typeface="+mj-lt"/>
                </a:rPr>
                <a:t>DEVELOPMENT</a:t>
              </a:r>
            </a:p>
          </p:txBody>
        </p:sp>
        <p:sp>
          <p:nvSpPr>
            <p:cNvPr id="19" name="TextBox 18"/>
            <p:cNvSpPr txBox="1"/>
            <p:nvPr/>
          </p:nvSpPr>
          <p:spPr>
            <a:xfrm>
              <a:off x="2096754" y="2424928"/>
              <a:ext cx="3920740" cy="646331"/>
            </a:xfrm>
            <a:prstGeom prst="rect">
              <a:avLst/>
            </a:prstGeom>
            <a:noFill/>
          </p:spPr>
          <p:txBody>
            <a:bodyPr wrap="square" rtlCol="0">
              <a:spAutoFit/>
            </a:bodyPr>
            <a:lstStyle/>
            <a:p>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nunc</a:t>
              </a:r>
              <a:r>
                <a:rPr lang="en-US" sz="1200" dirty="0">
                  <a:solidFill>
                    <a:schemeClr val="bg1"/>
                  </a:solidFill>
                </a:rPr>
                <a:t> nisi, ac </a:t>
              </a:r>
              <a:r>
                <a:rPr lang="en-US" sz="1200" dirty="0" err="1">
                  <a:solidFill>
                    <a:schemeClr val="bg1"/>
                  </a:solidFill>
                </a:rPr>
                <a:t>scelerisque</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malesuada</a:t>
              </a:r>
              <a:r>
                <a:rPr lang="en-US" sz="1200" dirty="0">
                  <a:solidFill>
                    <a:schemeClr val="bg1"/>
                  </a:solidFill>
                </a:rPr>
                <a:t> id. </a:t>
              </a:r>
              <a:r>
                <a:rPr lang="en-US" sz="1200" dirty="0" err="1">
                  <a:solidFill>
                    <a:schemeClr val="bg1"/>
                  </a:solidFill>
                </a:rPr>
                <a:t>Nunc</a:t>
              </a:r>
              <a:r>
                <a:rPr lang="en-US" sz="1200" dirty="0">
                  <a:solidFill>
                    <a:schemeClr val="bg1"/>
                  </a:solidFill>
                </a:rPr>
                <a:t> </a:t>
              </a:r>
              <a:r>
                <a:rPr lang="en-US" sz="1200" dirty="0" err="1">
                  <a:solidFill>
                    <a:schemeClr val="bg1"/>
                  </a:solidFill>
                </a:rPr>
                <a:t>consequat</a:t>
              </a:r>
              <a:endParaRPr lang="en-US" sz="1200" dirty="0">
                <a:solidFill>
                  <a:schemeClr val="bg1"/>
                </a:solidFill>
              </a:endParaRPr>
            </a:p>
          </p:txBody>
        </p:sp>
      </p:grpSp>
      <p:grpSp>
        <p:nvGrpSpPr>
          <p:cNvPr id="24" name="Group 23"/>
          <p:cNvGrpSpPr/>
          <p:nvPr/>
        </p:nvGrpSpPr>
        <p:grpSpPr>
          <a:xfrm>
            <a:off x="8759785" y="2042783"/>
            <a:ext cx="2948840" cy="1086365"/>
            <a:chOff x="8843110" y="2038206"/>
            <a:chExt cx="2948840" cy="1086365"/>
          </a:xfrm>
        </p:grpSpPr>
        <p:sp>
          <p:nvSpPr>
            <p:cNvPr id="22" name="TextBox 21"/>
            <p:cNvSpPr txBox="1"/>
            <p:nvPr/>
          </p:nvSpPr>
          <p:spPr>
            <a:xfrm>
              <a:off x="8843110" y="2432074"/>
              <a:ext cx="2948840" cy="692497"/>
            </a:xfrm>
            <a:prstGeom prst="rect">
              <a:avLst/>
            </a:prstGeom>
            <a:noFill/>
          </p:spPr>
          <p:txBody>
            <a:bodyPr wrap="square" rtlCol="0">
              <a:spAutoFit/>
            </a:bodyPr>
            <a:lstStyle/>
            <a:p>
              <a:r>
                <a:rPr lang="en-US" sz="1300" b="1" i="1" dirty="0">
                  <a:solidFill>
                    <a:schemeClr val="tx1">
                      <a:lumMod val="50000"/>
                      <a:lumOff val="50000"/>
                    </a:schemeClr>
                  </a:solidFill>
                </a:rPr>
                <a:t>Lorem ipsum dolor sit </a:t>
              </a:r>
              <a:r>
                <a:rPr lang="en-US" sz="1300" b="1" i="1" dirty="0" err="1">
                  <a:solidFill>
                    <a:schemeClr val="tx1">
                      <a:lumMod val="50000"/>
                      <a:lumOff val="50000"/>
                    </a:schemeClr>
                  </a:solidFill>
                </a:rPr>
                <a:t>amet</a:t>
              </a:r>
              <a:r>
                <a:rPr lang="en-US" sz="1300" b="1" i="1" dirty="0">
                  <a:solidFill>
                    <a:schemeClr val="tx1">
                      <a:lumMod val="50000"/>
                      <a:lumOff val="50000"/>
                    </a:schemeClr>
                  </a:solidFill>
                </a:rPr>
                <a:t> </a:t>
              </a:r>
              <a:r>
                <a:rPr lang="en-US" sz="1300" b="1" i="1" dirty="0" err="1">
                  <a:solidFill>
                    <a:schemeClr val="tx1">
                      <a:lumMod val="50000"/>
                      <a:lumOff val="50000"/>
                    </a:schemeClr>
                  </a:solidFill>
                </a:rPr>
                <a:t>consectetur</a:t>
              </a:r>
              <a:r>
                <a:rPr lang="en-US" sz="1300" b="1" i="1" dirty="0">
                  <a:solidFill>
                    <a:schemeClr val="tx1">
                      <a:lumMod val="50000"/>
                      <a:lumOff val="50000"/>
                    </a:schemeClr>
                  </a:solidFill>
                </a:rPr>
                <a:t> </a:t>
              </a:r>
              <a:r>
                <a:rPr lang="en-US" sz="1300" b="1" i="1" dirty="0" err="1">
                  <a:solidFill>
                    <a:schemeClr val="tx1">
                      <a:lumMod val="50000"/>
                      <a:lumOff val="50000"/>
                    </a:schemeClr>
                  </a:solidFill>
                </a:rPr>
                <a:t>adipiscing</a:t>
              </a:r>
              <a:r>
                <a:rPr lang="en-US" sz="1300" b="1" i="1" dirty="0">
                  <a:solidFill>
                    <a:schemeClr val="tx1">
                      <a:lumMod val="50000"/>
                      <a:lumOff val="50000"/>
                    </a:schemeClr>
                  </a:solidFill>
                </a:rPr>
                <a:t> </a:t>
              </a:r>
              <a:r>
                <a:rPr lang="en-US" sz="1300" b="1" i="1" dirty="0" err="1">
                  <a:solidFill>
                    <a:schemeClr val="tx1">
                      <a:lumMod val="50000"/>
                      <a:lumOff val="50000"/>
                    </a:schemeClr>
                  </a:solidFill>
                </a:rPr>
                <a:t>elit</a:t>
              </a:r>
              <a:r>
                <a:rPr lang="en-US" sz="1300" b="1" i="1" dirty="0">
                  <a:solidFill>
                    <a:schemeClr val="tx1">
                      <a:lumMod val="50000"/>
                      <a:lumOff val="50000"/>
                    </a:schemeClr>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sp>
          <p:nvSpPr>
            <p:cNvPr id="23" name="TextBox 22"/>
            <p:cNvSpPr txBox="1"/>
            <p:nvPr/>
          </p:nvSpPr>
          <p:spPr>
            <a:xfrm>
              <a:off x="8843110" y="2038206"/>
              <a:ext cx="784189" cy="461665"/>
            </a:xfrm>
            <a:prstGeom prst="rect">
              <a:avLst/>
            </a:prstGeom>
            <a:noFill/>
          </p:spPr>
          <p:txBody>
            <a:bodyPr wrap="none" rtlCol="0">
              <a:spAutoFit/>
            </a:bodyPr>
            <a:lstStyle/>
            <a:p>
              <a:r>
                <a:rPr lang="en-US" sz="2400" dirty="0">
                  <a:solidFill>
                    <a:schemeClr val="tx1">
                      <a:lumMod val="65000"/>
                      <a:lumOff val="35000"/>
                    </a:schemeClr>
                  </a:solidFill>
                </a:rPr>
                <a:t>25 %</a:t>
              </a:r>
            </a:p>
          </p:txBody>
        </p:sp>
      </p:grpSp>
      <p:grpSp>
        <p:nvGrpSpPr>
          <p:cNvPr id="25" name="Group 24"/>
          <p:cNvGrpSpPr/>
          <p:nvPr/>
        </p:nvGrpSpPr>
        <p:grpSpPr>
          <a:xfrm>
            <a:off x="8759785" y="5349831"/>
            <a:ext cx="2948840" cy="1086365"/>
            <a:chOff x="8843110" y="2038206"/>
            <a:chExt cx="2948840" cy="1086365"/>
          </a:xfrm>
        </p:grpSpPr>
        <p:sp>
          <p:nvSpPr>
            <p:cNvPr id="26" name="TextBox 25"/>
            <p:cNvSpPr txBox="1"/>
            <p:nvPr/>
          </p:nvSpPr>
          <p:spPr>
            <a:xfrm>
              <a:off x="8843110" y="2432074"/>
              <a:ext cx="2948840" cy="692497"/>
            </a:xfrm>
            <a:prstGeom prst="rect">
              <a:avLst/>
            </a:prstGeom>
            <a:noFill/>
          </p:spPr>
          <p:txBody>
            <a:bodyPr wrap="square" rtlCol="0">
              <a:spAutoFit/>
            </a:bodyPr>
            <a:lstStyle/>
            <a:p>
              <a:r>
                <a:rPr lang="en-US" sz="1300" b="1" i="1" dirty="0">
                  <a:solidFill>
                    <a:schemeClr val="tx1">
                      <a:lumMod val="50000"/>
                      <a:lumOff val="50000"/>
                    </a:schemeClr>
                  </a:solidFill>
                </a:rPr>
                <a:t>Lorem ipsum dolor sit </a:t>
              </a:r>
              <a:r>
                <a:rPr lang="en-US" sz="1300" b="1" i="1" dirty="0" err="1">
                  <a:solidFill>
                    <a:schemeClr val="tx1">
                      <a:lumMod val="50000"/>
                      <a:lumOff val="50000"/>
                    </a:schemeClr>
                  </a:solidFill>
                </a:rPr>
                <a:t>amet</a:t>
              </a:r>
              <a:r>
                <a:rPr lang="en-US" sz="1300" b="1" i="1" dirty="0">
                  <a:solidFill>
                    <a:schemeClr val="tx1">
                      <a:lumMod val="50000"/>
                      <a:lumOff val="50000"/>
                    </a:schemeClr>
                  </a:solidFill>
                </a:rPr>
                <a:t> </a:t>
              </a:r>
              <a:r>
                <a:rPr lang="en-US" sz="1300" b="1" i="1" dirty="0" err="1">
                  <a:solidFill>
                    <a:schemeClr val="tx1">
                      <a:lumMod val="50000"/>
                      <a:lumOff val="50000"/>
                    </a:schemeClr>
                  </a:solidFill>
                </a:rPr>
                <a:t>consectetur</a:t>
              </a:r>
              <a:r>
                <a:rPr lang="en-US" sz="1300" b="1" i="1" dirty="0">
                  <a:solidFill>
                    <a:schemeClr val="tx1">
                      <a:lumMod val="50000"/>
                      <a:lumOff val="50000"/>
                    </a:schemeClr>
                  </a:solidFill>
                </a:rPr>
                <a:t> </a:t>
              </a:r>
              <a:r>
                <a:rPr lang="en-US" sz="1300" b="1" i="1" dirty="0" err="1">
                  <a:solidFill>
                    <a:schemeClr val="tx1">
                      <a:lumMod val="50000"/>
                      <a:lumOff val="50000"/>
                    </a:schemeClr>
                  </a:solidFill>
                </a:rPr>
                <a:t>adipiscing</a:t>
              </a:r>
              <a:r>
                <a:rPr lang="en-US" sz="1300" b="1" i="1" dirty="0">
                  <a:solidFill>
                    <a:schemeClr val="tx1">
                      <a:lumMod val="50000"/>
                      <a:lumOff val="50000"/>
                    </a:schemeClr>
                  </a:solidFill>
                </a:rPr>
                <a:t> </a:t>
              </a:r>
              <a:r>
                <a:rPr lang="en-US" sz="1300" b="1" i="1" dirty="0" err="1">
                  <a:solidFill>
                    <a:schemeClr val="tx1">
                      <a:lumMod val="50000"/>
                      <a:lumOff val="50000"/>
                    </a:schemeClr>
                  </a:solidFill>
                </a:rPr>
                <a:t>elit</a:t>
              </a:r>
              <a:r>
                <a:rPr lang="en-US" sz="1300" b="1" i="1" dirty="0">
                  <a:solidFill>
                    <a:schemeClr val="tx1">
                      <a:lumMod val="50000"/>
                      <a:lumOff val="50000"/>
                    </a:schemeClr>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sp>
          <p:nvSpPr>
            <p:cNvPr id="27" name="TextBox 26"/>
            <p:cNvSpPr txBox="1"/>
            <p:nvPr/>
          </p:nvSpPr>
          <p:spPr>
            <a:xfrm>
              <a:off x="8843110" y="2038206"/>
              <a:ext cx="784189" cy="461665"/>
            </a:xfrm>
            <a:prstGeom prst="rect">
              <a:avLst/>
            </a:prstGeom>
            <a:noFill/>
          </p:spPr>
          <p:txBody>
            <a:bodyPr wrap="none" rtlCol="0">
              <a:spAutoFit/>
            </a:bodyPr>
            <a:lstStyle/>
            <a:p>
              <a:r>
                <a:rPr lang="en-US" sz="2400" dirty="0">
                  <a:solidFill>
                    <a:schemeClr val="tx1">
                      <a:lumMod val="65000"/>
                      <a:lumOff val="35000"/>
                    </a:schemeClr>
                  </a:solidFill>
                </a:rPr>
                <a:t>25 %</a:t>
              </a:r>
            </a:p>
          </p:txBody>
        </p:sp>
      </p:grpSp>
      <p:grpSp>
        <p:nvGrpSpPr>
          <p:cNvPr id="30" name="Group 29"/>
          <p:cNvGrpSpPr/>
          <p:nvPr/>
        </p:nvGrpSpPr>
        <p:grpSpPr>
          <a:xfrm>
            <a:off x="239587" y="3723574"/>
            <a:ext cx="2999395" cy="1063300"/>
            <a:chOff x="239587" y="3723574"/>
            <a:chExt cx="2999395" cy="1063300"/>
          </a:xfrm>
        </p:grpSpPr>
        <p:sp>
          <p:nvSpPr>
            <p:cNvPr id="28" name="TextBox 27"/>
            <p:cNvSpPr txBox="1"/>
            <p:nvPr/>
          </p:nvSpPr>
          <p:spPr>
            <a:xfrm>
              <a:off x="239587" y="4094377"/>
              <a:ext cx="2994966" cy="692497"/>
            </a:xfrm>
            <a:prstGeom prst="rect">
              <a:avLst/>
            </a:prstGeom>
            <a:noFill/>
          </p:spPr>
          <p:txBody>
            <a:bodyPr wrap="square" rtlCol="0">
              <a:spAutoFit/>
            </a:bodyPr>
            <a:lstStyle/>
            <a:p>
              <a:pPr algn="r"/>
              <a:r>
                <a:rPr lang="en-US" sz="1300" b="1" i="1" dirty="0">
                  <a:solidFill>
                    <a:schemeClr val="tx1">
                      <a:lumMod val="50000"/>
                      <a:lumOff val="50000"/>
                    </a:schemeClr>
                  </a:solidFill>
                </a:rPr>
                <a:t>Lorem ipsum dolor sit </a:t>
              </a:r>
              <a:r>
                <a:rPr lang="en-US" sz="1300" b="1" i="1" dirty="0" err="1">
                  <a:solidFill>
                    <a:schemeClr val="tx1">
                      <a:lumMod val="50000"/>
                      <a:lumOff val="50000"/>
                    </a:schemeClr>
                  </a:solidFill>
                </a:rPr>
                <a:t>amet</a:t>
              </a:r>
              <a:r>
                <a:rPr lang="en-US" sz="1300" b="1" i="1" dirty="0">
                  <a:solidFill>
                    <a:schemeClr val="tx1">
                      <a:lumMod val="50000"/>
                      <a:lumOff val="50000"/>
                    </a:schemeClr>
                  </a:solidFill>
                </a:rPr>
                <a:t> </a:t>
              </a:r>
              <a:r>
                <a:rPr lang="en-US" sz="1300" b="1" i="1" dirty="0" err="1">
                  <a:solidFill>
                    <a:schemeClr val="tx1">
                      <a:lumMod val="50000"/>
                      <a:lumOff val="50000"/>
                    </a:schemeClr>
                  </a:solidFill>
                </a:rPr>
                <a:t>consectetur</a:t>
              </a:r>
              <a:r>
                <a:rPr lang="en-US" sz="1300" b="1" i="1" dirty="0">
                  <a:solidFill>
                    <a:schemeClr val="tx1">
                      <a:lumMod val="50000"/>
                      <a:lumOff val="50000"/>
                    </a:schemeClr>
                  </a:solidFill>
                </a:rPr>
                <a:t> </a:t>
              </a:r>
              <a:r>
                <a:rPr lang="en-US" sz="1300" b="1" i="1" dirty="0" err="1">
                  <a:solidFill>
                    <a:schemeClr val="tx1">
                      <a:lumMod val="50000"/>
                      <a:lumOff val="50000"/>
                    </a:schemeClr>
                  </a:solidFill>
                </a:rPr>
                <a:t>adipiscing</a:t>
              </a:r>
              <a:r>
                <a:rPr lang="en-US" sz="1300" b="1" i="1" dirty="0">
                  <a:solidFill>
                    <a:schemeClr val="tx1">
                      <a:lumMod val="50000"/>
                      <a:lumOff val="50000"/>
                    </a:schemeClr>
                  </a:solidFill>
                </a:rPr>
                <a:t> </a:t>
              </a:r>
              <a:r>
                <a:rPr lang="en-US" sz="1300" b="1" i="1" dirty="0" err="1">
                  <a:solidFill>
                    <a:schemeClr val="tx1">
                      <a:lumMod val="50000"/>
                      <a:lumOff val="50000"/>
                    </a:schemeClr>
                  </a:solidFill>
                </a:rPr>
                <a:t>elit</a:t>
              </a:r>
              <a:r>
                <a:rPr lang="en-US" sz="1300" b="1" i="1" dirty="0">
                  <a:solidFill>
                    <a:schemeClr val="tx1">
                      <a:lumMod val="50000"/>
                      <a:lumOff val="50000"/>
                    </a:schemeClr>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sp>
          <p:nvSpPr>
            <p:cNvPr id="29" name="TextBox 28"/>
            <p:cNvSpPr txBox="1"/>
            <p:nvPr/>
          </p:nvSpPr>
          <p:spPr>
            <a:xfrm>
              <a:off x="2454793" y="3723574"/>
              <a:ext cx="784189" cy="461665"/>
            </a:xfrm>
            <a:prstGeom prst="rect">
              <a:avLst/>
            </a:prstGeom>
            <a:noFill/>
          </p:spPr>
          <p:txBody>
            <a:bodyPr wrap="none" rtlCol="0">
              <a:spAutoFit/>
            </a:bodyPr>
            <a:lstStyle/>
            <a:p>
              <a:r>
                <a:rPr lang="en-US" sz="2400" dirty="0">
                  <a:solidFill>
                    <a:schemeClr val="tx1">
                      <a:lumMod val="65000"/>
                      <a:lumOff val="35000"/>
                    </a:schemeClr>
                  </a:solidFill>
                </a:rPr>
                <a:t>50 %</a:t>
              </a:r>
            </a:p>
          </p:txBody>
        </p:sp>
      </p:grpSp>
    </p:spTree>
    <p:extLst>
      <p:ext uri="{BB962C8B-B14F-4D97-AF65-F5344CB8AC3E}">
        <p14:creationId xmlns:p14="http://schemas.microsoft.com/office/powerpoint/2010/main" val="400499838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1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p:tgtEl>
                                          <p:spTgt spid="11"/>
                                        </p:tgtEl>
                                        <p:attrNameLst>
                                          <p:attrName>ppt_x</p:attrName>
                                        </p:attrNameLst>
                                      </p:cBhvr>
                                      <p:tavLst>
                                        <p:tav tm="0">
                                          <p:val>
                                            <p:strVal val="#ppt_x-#ppt_w*1.125000"/>
                                          </p:val>
                                        </p:tav>
                                        <p:tav tm="100000">
                                          <p:val>
                                            <p:strVal val="#ppt_x"/>
                                          </p:val>
                                        </p:tav>
                                      </p:tavLst>
                                    </p:anim>
                                    <p:animEffect transition="in" filter="wipe(right)">
                                      <p:cBhvr>
                                        <p:cTn id="12" dur="500"/>
                                        <p:tgtEl>
                                          <p:spTgt spid="11"/>
                                        </p:tgtEl>
                                      </p:cBhvr>
                                    </p:animEffect>
                                  </p:childTnLst>
                                </p:cTn>
                              </p:par>
                            </p:childTnLst>
                          </p:cTn>
                        </p:par>
                        <p:par>
                          <p:cTn id="13" fill="hold">
                            <p:stCondLst>
                              <p:cond delay="1000"/>
                            </p:stCondLst>
                            <p:childTnLst>
                              <p:par>
                                <p:cTn id="14" presetID="12" presetClass="entr" presetSubtype="8" fill="hold"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additive="base">
                                        <p:cTn id="16" dur="500"/>
                                        <p:tgtEl>
                                          <p:spTgt spid="14"/>
                                        </p:tgtEl>
                                        <p:attrNameLst>
                                          <p:attrName>ppt_x</p:attrName>
                                        </p:attrNameLst>
                                      </p:cBhvr>
                                      <p:tavLst>
                                        <p:tav tm="0">
                                          <p:val>
                                            <p:strVal val="#ppt_x-#ppt_w*1.125000"/>
                                          </p:val>
                                        </p:tav>
                                        <p:tav tm="100000">
                                          <p:val>
                                            <p:strVal val="#ppt_x"/>
                                          </p:val>
                                        </p:tav>
                                      </p:tavLst>
                                    </p:anim>
                                    <p:animEffect transition="in" filter="wipe(right)">
                                      <p:cBhvr>
                                        <p:cTn id="17" dur="500"/>
                                        <p:tgtEl>
                                          <p:spTgt spid="14"/>
                                        </p:tgtEl>
                                      </p:cBhvr>
                                    </p:animEffect>
                                  </p:childTnLst>
                                </p:cTn>
                              </p:par>
                            </p:childTnLst>
                          </p:cTn>
                        </p:par>
                        <p:par>
                          <p:cTn id="18" fill="hold">
                            <p:stCondLst>
                              <p:cond delay="1500"/>
                            </p:stCondLst>
                            <p:childTnLst>
                              <p:par>
                                <p:cTn id="19" presetID="12" presetClass="entr" presetSubtype="8"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 calcmode="lin" valueType="num">
                                      <p:cBhvr additive="base">
                                        <p:cTn id="21" dur="500"/>
                                        <p:tgtEl>
                                          <p:spTgt spid="17"/>
                                        </p:tgtEl>
                                        <p:attrNameLst>
                                          <p:attrName>ppt_x</p:attrName>
                                        </p:attrNameLst>
                                      </p:cBhvr>
                                      <p:tavLst>
                                        <p:tav tm="0">
                                          <p:val>
                                            <p:strVal val="#ppt_x-#ppt_w*1.125000"/>
                                          </p:val>
                                        </p:tav>
                                        <p:tav tm="100000">
                                          <p:val>
                                            <p:strVal val="#ppt_x"/>
                                          </p:val>
                                        </p:tav>
                                      </p:tavLst>
                                    </p:anim>
                                    <p:animEffect transition="in" filter="wipe(right)">
                                      <p:cBhvr>
                                        <p:cTn id="22" dur="500"/>
                                        <p:tgtEl>
                                          <p:spTgt spid="17"/>
                                        </p:tgtEl>
                                      </p:cBhvr>
                                    </p:animEffect>
                                  </p:childTnLst>
                                </p:cTn>
                              </p:par>
                            </p:childTnLst>
                          </p:cTn>
                        </p:par>
                        <p:par>
                          <p:cTn id="23" fill="hold">
                            <p:stCondLst>
                              <p:cond delay="2000"/>
                            </p:stCondLst>
                            <p:childTnLst>
                              <p:par>
                                <p:cTn id="24" presetID="12" presetClass="entr" presetSubtype="8" fill="hold" nodeType="afterEffect">
                                  <p:stCondLst>
                                    <p:cond delay="0"/>
                                  </p:stCondLst>
                                  <p:childTnLst>
                                    <p:set>
                                      <p:cBhvr>
                                        <p:cTn id="25" dur="1" fill="hold">
                                          <p:stCondLst>
                                            <p:cond delay="0"/>
                                          </p:stCondLst>
                                        </p:cTn>
                                        <p:tgtEl>
                                          <p:spTgt spid="24"/>
                                        </p:tgtEl>
                                        <p:attrNameLst>
                                          <p:attrName>style.visibility</p:attrName>
                                        </p:attrNameLst>
                                      </p:cBhvr>
                                      <p:to>
                                        <p:strVal val="visible"/>
                                      </p:to>
                                    </p:set>
                                    <p:anim calcmode="lin" valueType="num">
                                      <p:cBhvr additive="base">
                                        <p:cTn id="26" dur="500"/>
                                        <p:tgtEl>
                                          <p:spTgt spid="24"/>
                                        </p:tgtEl>
                                        <p:attrNameLst>
                                          <p:attrName>ppt_x</p:attrName>
                                        </p:attrNameLst>
                                      </p:cBhvr>
                                      <p:tavLst>
                                        <p:tav tm="0">
                                          <p:val>
                                            <p:strVal val="#ppt_x-#ppt_w*1.125000"/>
                                          </p:val>
                                        </p:tav>
                                        <p:tav tm="100000">
                                          <p:val>
                                            <p:strVal val="#ppt_x"/>
                                          </p:val>
                                        </p:tav>
                                      </p:tavLst>
                                    </p:anim>
                                    <p:animEffect transition="in" filter="wipe(right)">
                                      <p:cBhvr>
                                        <p:cTn id="27" dur="500"/>
                                        <p:tgtEl>
                                          <p:spTgt spid="24"/>
                                        </p:tgtEl>
                                      </p:cBhvr>
                                    </p:animEffect>
                                  </p:childTnLst>
                                </p:cTn>
                              </p:par>
                            </p:childTnLst>
                          </p:cTn>
                        </p:par>
                        <p:par>
                          <p:cTn id="28" fill="hold">
                            <p:stCondLst>
                              <p:cond delay="2500"/>
                            </p:stCondLst>
                            <p:childTnLst>
                              <p:par>
                                <p:cTn id="29" presetID="12" presetClass="entr" presetSubtype="8" fill="hold" nodeType="afterEffect">
                                  <p:stCondLst>
                                    <p:cond delay="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p:tgtEl>
                                          <p:spTgt spid="25"/>
                                        </p:tgtEl>
                                        <p:attrNameLst>
                                          <p:attrName>ppt_x</p:attrName>
                                        </p:attrNameLst>
                                      </p:cBhvr>
                                      <p:tavLst>
                                        <p:tav tm="0">
                                          <p:val>
                                            <p:strVal val="#ppt_x-#ppt_w*1.125000"/>
                                          </p:val>
                                        </p:tav>
                                        <p:tav tm="100000">
                                          <p:val>
                                            <p:strVal val="#ppt_x"/>
                                          </p:val>
                                        </p:tav>
                                      </p:tavLst>
                                    </p:anim>
                                    <p:animEffect transition="in" filter="wipe(right)">
                                      <p:cBhvr>
                                        <p:cTn id="32" dur="500"/>
                                        <p:tgtEl>
                                          <p:spTgt spid="25"/>
                                        </p:tgtEl>
                                      </p:cBhvr>
                                    </p:animEffect>
                                  </p:childTnLst>
                                </p:cTn>
                              </p:par>
                            </p:childTnLst>
                          </p:cTn>
                        </p:par>
                        <p:par>
                          <p:cTn id="33" fill="hold">
                            <p:stCondLst>
                              <p:cond delay="3000"/>
                            </p:stCondLst>
                            <p:childTnLst>
                              <p:par>
                                <p:cTn id="34" presetID="18" presetClass="entr" presetSubtype="12" fill="hold" nodeType="after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strips(downLeft)">
                                      <p:cBhvr>
                                        <p:cTn id="36"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Star Infographic Layout </a:t>
            </a:r>
          </a:p>
        </p:txBody>
      </p:sp>
      <p:sp>
        <p:nvSpPr>
          <p:cNvPr id="3" name="Slide Number Placeholder 2"/>
          <p:cNvSpPr>
            <a:spLocks noGrp="1"/>
          </p:cNvSpPr>
          <p:nvPr>
            <p:ph type="sldNum" sz="quarter" idx="12"/>
          </p:nvPr>
        </p:nvSpPr>
        <p:spPr/>
        <p:txBody>
          <a:bodyPr/>
          <a:lstStyle/>
          <a:p>
            <a:fld id="{5DE872C3-2ED1-43FB-B3C4-BA6F078D7CD3}" type="slidenum">
              <a:rPr lang="en-US" smtClean="0"/>
              <a:t>72</a:t>
            </a:fld>
            <a:endParaRPr lang="en-US"/>
          </a:p>
        </p:txBody>
      </p:sp>
      <p:grpSp>
        <p:nvGrpSpPr>
          <p:cNvPr id="4" name="组合 22"/>
          <p:cNvGrpSpPr/>
          <p:nvPr/>
        </p:nvGrpSpPr>
        <p:grpSpPr>
          <a:xfrm>
            <a:off x="4869226" y="1774726"/>
            <a:ext cx="2415448" cy="3673239"/>
            <a:chOff x="683568" y="1370619"/>
            <a:chExt cx="2589167" cy="3937418"/>
          </a:xfrm>
        </p:grpSpPr>
        <p:sp>
          <p:nvSpPr>
            <p:cNvPr id="5" name="五角星 4"/>
            <p:cNvSpPr/>
            <p:nvPr/>
          </p:nvSpPr>
          <p:spPr>
            <a:xfrm>
              <a:off x="683568" y="1370619"/>
              <a:ext cx="2589167" cy="3849577"/>
            </a:xfrm>
            <a:custGeom>
              <a:avLst/>
              <a:gdLst/>
              <a:ahLst/>
              <a:cxnLst/>
              <a:rect l="l" t="t" r="r" b="b"/>
              <a:pathLst>
                <a:path w="2809026" h="4176464">
                  <a:moveTo>
                    <a:pt x="1389279" y="0"/>
                  </a:moveTo>
                  <a:cubicBezTo>
                    <a:pt x="1528988" y="0"/>
                    <a:pt x="1582660" y="686524"/>
                    <a:pt x="1808406" y="851314"/>
                  </a:cubicBezTo>
                  <a:lnTo>
                    <a:pt x="2743760" y="988742"/>
                  </a:lnTo>
                  <a:cubicBezTo>
                    <a:pt x="3055545" y="1034551"/>
                    <a:pt x="2153668" y="1385675"/>
                    <a:pt x="2067441" y="1652312"/>
                  </a:cubicBezTo>
                  <a:lnTo>
                    <a:pt x="2226394" y="2588561"/>
                  </a:lnTo>
                  <a:cubicBezTo>
                    <a:pt x="2270558" y="2848689"/>
                    <a:pt x="1853372" y="2368643"/>
                    <a:pt x="1551238" y="2202347"/>
                  </a:cubicBezTo>
                  <a:lnTo>
                    <a:pt x="1404513" y="4176464"/>
                  </a:lnTo>
                  <a:lnTo>
                    <a:pt x="1258812" y="2216119"/>
                  </a:lnTo>
                  <a:lnTo>
                    <a:pt x="552165" y="2588561"/>
                  </a:lnTo>
                  <a:cubicBezTo>
                    <a:pt x="273126" y="2735629"/>
                    <a:pt x="797346" y="1918948"/>
                    <a:pt x="711118" y="1652312"/>
                  </a:cubicBezTo>
                  <a:lnTo>
                    <a:pt x="34799" y="988742"/>
                  </a:lnTo>
                  <a:cubicBezTo>
                    <a:pt x="-190641" y="767552"/>
                    <a:pt x="744406" y="1016105"/>
                    <a:pt x="970153" y="851314"/>
                  </a:cubicBezTo>
                  <a:cubicBezTo>
                    <a:pt x="1195899" y="686524"/>
                    <a:pt x="1249571" y="0"/>
                    <a:pt x="1389279" y="0"/>
                  </a:cubicBezTo>
                  <a:close/>
                </a:path>
              </a:pathLst>
            </a:custGeom>
            <a:solidFill>
              <a:srgbClr val="FFC000"/>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6" name="五角星 4"/>
            <p:cNvSpPr/>
            <p:nvPr/>
          </p:nvSpPr>
          <p:spPr>
            <a:xfrm>
              <a:off x="816149" y="1509804"/>
              <a:ext cx="2324004" cy="3798233"/>
            </a:xfrm>
            <a:custGeom>
              <a:avLst/>
              <a:gdLst>
                <a:gd name="connsiteX0" fmla="*/ 1389279 w 2809026"/>
                <a:gd name="connsiteY0" fmla="*/ 0 h 4590928"/>
                <a:gd name="connsiteX1" fmla="*/ 1808406 w 2809026"/>
                <a:gd name="connsiteY1" fmla="*/ 851314 h 4590928"/>
                <a:gd name="connsiteX2" fmla="*/ 2743760 w 2809026"/>
                <a:gd name="connsiteY2" fmla="*/ 988742 h 4590928"/>
                <a:gd name="connsiteX3" fmla="*/ 2067441 w 2809026"/>
                <a:gd name="connsiteY3" fmla="*/ 1652312 h 4590928"/>
                <a:gd name="connsiteX4" fmla="*/ 2226394 w 2809026"/>
                <a:gd name="connsiteY4" fmla="*/ 2588561 h 4590928"/>
                <a:gd name="connsiteX5" fmla="*/ 1551238 w 2809026"/>
                <a:gd name="connsiteY5" fmla="*/ 2202347 h 4590928"/>
                <a:gd name="connsiteX6" fmla="*/ 1404513 w 2809026"/>
                <a:gd name="connsiteY6" fmla="*/ 4590928 h 4590928"/>
                <a:gd name="connsiteX7" fmla="*/ 1258812 w 2809026"/>
                <a:gd name="connsiteY7" fmla="*/ 2216119 h 4590928"/>
                <a:gd name="connsiteX8" fmla="*/ 552165 w 2809026"/>
                <a:gd name="connsiteY8" fmla="*/ 2588561 h 4590928"/>
                <a:gd name="connsiteX9" fmla="*/ 711118 w 2809026"/>
                <a:gd name="connsiteY9" fmla="*/ 1652312 h 4590928"/>
                <a:gd name="connsiteX10" fmla="*/ 34799 w 2809026"/>
                <a:gd name="connsiteY10" fmla="*/ 988742 h 4590928"/>
                <a:gd name="connsiteX11" fmla="*/ 970153 w 2809026"/>
                <a:gd name="connsiteY11" fmla="*/ 851314 h 4590928"/>
                <a:gd name="connsiteX12" fmla="*/ 1389279 w 2809026"/>
                <a:gd name="connsiteY12" fmla="*/ 0 h 45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09026" h="4590928">
                  <a:moveTo>
                    <a:pt x="1389279" y="0"/>
                  </a:moveTo>
                  <a:cubicBezTo>
                    <a:pt x="1528988" y="0"/>
                    <a:pt x="1582660" y="686524"/>
                    <a:pt x="1808406" y="851314"/>
                  </a:cubicBezTo>
                  <a:lnTo>
                    <a:pt x="2743760" y="988742"/>
                  </a:lnTo>
                  <a:cubicBezTo>
                    <a:pt x="3055545" y="1034551"/>
                    <a:pt x="2153668" y="1385675"/>
                    <a:pt x="2067441" y="1652312"/>
                  </a:cubicBezTo>
                  <a:lnTo>
                    <a:pt x="2226394" y="2588561"/>
                  </a:lnTo>
                  <a:cubicBezTo>
                    <a:pt x="2270558" y="2848689"/>
                    <a:pt x="1853372" y="2368643"/>
                    <a:pt x="1551238" y="2202347"/>
                  </a:cubicBezTo>
                  <a:lnTo>
                    <a:pt x="1404513" y="4590928"/>
                  </a:lnTo>
                  <a:lnTo>
                    <a:pt x="1258812" y="2216119"/>
                  </a:lnTo>
                  <a:lnTo>
                    <a:pt x="552165" y="2588561"/>
                  </a:lnTo>
                  <a:cubicBezTo>
                    <a:pt x="273126" y="2735629"/>
                    <a:pt x="797346" y="1918948"/>
                    <a:pt x="711118" y="1652312"/>
                  </a:cubicBezTo>
                  <a:lnTo>
                    <a:pt x="34799" y="988742"/>
                  </a:lnTo>
                  <a:cubicBezTo>
                    <a:pt x="-190641" y="767552"/>
                    <a:pt x="744406" y="1016105"/>
                    <a:pt x="970153" y="851314"/>
                  </a:cubicBezTo>
                  <a:cubicBezTo>
                    <a:pt x="1195899" y="686524"/>
                    <a:pt x="1249571" y="0"/>
                    <a:pt x="1389279" y="0"/>
                  </a:cubicBezTo>
                  <a:close/>
                </a:path>
              </a:pathLst>
            </a:custGeom>
            <a:solidFill>
              <a:sysClr val="window" lastClr="FFFFFF"/>
            </a:solidFill>
            <a:ln w="25400" cap="flat" cmpd="sng" algn="ctr">
              <a:solidFill>
                <a:srgbClr val="F79646">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7" name="组合 25"/>
          <p:cNvGrpSpPr/>
          <p:nvPr/>
        </p:nvGrpSpPr>
        <p:grpSpPr>
          <a:xfrm rot="1292006">
            <a:off x="6923888" y="2225497"/>
            <a:ext cx="2415448" cy="3673239"/>
            <a:chOff x="683568" y="1370619"/>
            <a:chExt cx="2589167" cy="3937418"/>
          </a:xfrm>
        </p:grpSpPr>
        <p:sp>
          <p:nvSpPr>
            <p:cNvPr id="8" name="五角星 4"/>
            <p:cNvSpPr/>
            <p:nvPr/>
          </p:nvSpPr>
          <p:spPr>
            <a:xfrm>
              <a:off x="683568" y="1370619"/>
              <a:ext cx="2589167" cy="3849577"/>
            </a:xfrm>
            <a:custGeom>
              <a:avLst/>
              <a:gdLst/>
              <a:ahLst/>
              <a:cxnLst/>
              <a:rect l="l" t="t" r="r" b="b"/>
              <a:pathLst>
                <a:path w="2809026" h="4176464">
                  <a:moveTo>
                    <a:pt x="1389279" y="0"/>
                  </a:moveTo>
                  <a:cubicBezTo>
                    <a:pt x="1528988" y="0"/>
                    <a:pt x="1582660" y="686524"/>
                    <a:pt x="1808406" y="851314"/>
                  </a:cubicBezTo>
                  <a:lnTo>
                    <a:pt x="2743760" y="988742"/>
                  </a:lnTo>
                  <a:cubicBezTo>
                    <a:pt x="3055545" y="1034551"/>
                    <a:pt x="2153668" y="1385675"/>
                    <a:pt x="2067441" y="1652312"/>
                  </a:cubicBezTo>
                  <a:lnTo>
                    <a:pt x="2226394" y="2588561"/>
                  </a:lnTo>
                  <a:cubicBezTo>
                    <a:pt x="2270558" y="2848689"/>
                    <a:pt x="1853372" y="2368643"/>
                    <a:pt x="1551238" y="2202347"/>
                  </a:cubicBezTo>
                  <a:lnTo>
                    <a:pt x="1404513" y="4176464"/>
                  </a:lnTo>
                  <a:lnTo>
                    <a:pt x="1258812" y="2216119"/>
                  </a:lnTo>
                  <a:lnTo>
                    <a:pt x="552165" y="2588561"/>
                  </a:lnTo>
                  <a:cubicBezTo>
                    <a:pt x="273126" y="2735629"/>
                    <a:pt x="797346" y="1918948"/>
                    <a:pt x="711118" y="1652312"/>
                  </a:cubicBezTo>
                  <a:lnTo>
                    <a:pt x="34799" y="988742"/>
                  </a:lnTo>
                  <a:cubicBezTo>
                    <a:pt x="-190641" y="767552"/>
                    <a:pt x="744406" y="1016105"/>
                    <a:pt x="970153" y="851314"/>
                  </a:cubicBezTo>
                  <a:cubicBezTo>
                    <a:pt x="1195899" y="686524"/>
                    <a:pt x="1249571" y="0"/>
                    <a:pt x="1389279" y="0"/>
                  </a:cubicBezTo>
                  <a:close/>
                </a:path>
              </a:pathLst>
            </a:custGeom>
            <a:solidFill>
              <a:schemeClr val="accent4"/>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9" name="五角星 4"/>
            <p:cNvSpPr/>
            <p:nvPr/>
          </p:nvSpPr>
          <p:spPr>
            <a:xfrm>
              <a:off x="816149" y="1509804"/>
              <a:ext cx="2324004" cy="3798233"/>
            </a:xfrm>
            <a:custGeom>
              <a:avLst/>
              <a:gdLst>
                <a:gd name="connsiteX0" fmla="*/ 1389279 w 2809026"/>
                <a:gd name="connsiteY0" fmla="*/ 0 h 4590928"/>
                <a:gd name="connsiteX1" fmla="*/ 1808406 w 2809026"/>
                <a:gd name="connsiteY1" fmla="*/ 851314 h 4590928"/>
                <a:gd name="connsiteX2" fmla="*/ 2743760 w 2809026"/>
                <a:gd name="connsiteY2" fmla="*/ 988742 h 4590928"/>
                <a:gd name="connsiteX3" fmla="*/ 2067441 w 2809026"/>
                <a:gd name="connsiteY3" fmla="*/ 1652312 h 4590928"/>
                <a:gd name="connsiteX4" fmla="*/ 2226394 w 2809026"/>
                <a:gd name="connsiteY4" fmla="*/ 2588561 h 4590928"/>
                <a:gd name="connsiteX5" fmla="*/ 1551238 w 2809026"/>
                <a:gd name="connsiteY5" fmla="*/ 2202347 h 4590928"/>
                <a:gd name="connsiteX6" fmla="*/ 1404513 w 2809026"/>
                <a:gd name="connsiteY6" fmla="*/ 4590928 h 4590928"/>
                <a:gd name="connsiteX7" fmla="*/ 1258812 w 2809026"/>
                <a:gd name="connsiteY7" fmla="*/ 2216119 h 4590928"/>
                <a:gd name="connsiteX8" fmla="*/ 552165 w 2809026"/>
                <a:gd name="connsiteY8" fmla="*/ 2588561 h 4590928"/>
                <a:gd name="connsiteX9" fmla="*/ 711118 w 2809026"/>
                <a:gd name="connsiteY9" fmla="*/ 1652312 h 4590928"/>
                <a:gd name="connsiteX10" fmla="*/ 34799 w 2809026"/>
                <a:gd name="connsiteY10" fmla="*/ 988742 h 4590928"/>
                <a:gd name="connsiteX11" fmla="*/ 970153 w 2809026"/>
                <a:gd name="connsiteY11" fmla="*/ 851314 h 4590928"/>
                <a:gd name="connsiteX12" fmla="*/ 1389279 w 2809026"/>
                <a:gd name="connsiteY12" fmla="*/ 0 h 45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09026" h="4590928">
                  <a:moveTo>
                    <a:pt x="1389279" y="0"/>
                  </a:moveTo>
                  <a:cubicBezTo>
                    <a:pt x="1528988" y="0"/>
                    <a:pt x="1582660" y="686524"/>
                    <a:pt x="1808406" y="851314"/>
                  </a:cubicBezTo>
                  <a:lnTo>
                    <a:pt x="2743760" y="988742"/>
                  </a:lnTo>
                  <a:cubicBezTo>
                    <a:pt x="3055545" y="1034551"/>
                    <a:pt x="2153668" y="1385675"/>
                    <a:pt x="2067441" y="1652312"/>
                  </a:cubicBezTo>
                  <a:lnTo>
                    <a:pt x="2226394" y="2588561"/>
                  </a:lnTo>
                  <a:cubicBezTo>
                    <a:pt x="2270558" y="2848689"/>
                    <a:pt x="1853372" y="2368643"/>
                    <a:pt x="1551238" y="2202347"/>
                  </a:cubicBezTo>
                  <a:lnTo>
                    <a:pt x="1404513" y="4590928"/>
                  </a:lnTo>
                  <a:lnTo>
                    <a:pt x="1258812" y="2216119"/>
                  </a:lnTo>
                  <a:lnTo>
                    <a:pt x="552165" y="2588561"/>
                  </a:lnTo>
                  <a:cubicBezTo>
                    <a:pt x="273126" y="2735629"/>
                    <a:pt x="797346" y="1918948"/>
                    <a:pt x="711118" y="1652312"/>
                  </a:cubicBezTo>
                  <a:lnTo>
                    <a:pt x="34799" y="988742"/>
                  </a:lnTo>
                  <a:cubicBezTo>
                    <a:pt x="-190641" y="767552"/>
                    <a:pt x="744406" y="1016105"/>
                    <a:pt x="970153" y="851314"/>
                  </a:cubicBezTo>
                  <a:cubicBezTo>
                    <a:pt x="1195899" y="686524"/>
                    <a:pt x="1249571" y="0"/>
                    <a:pt x="1389279" y="0"/>
                  </a:cubicBezTo>
                  <a:close/>
                </a:path>
              </a:pathLst>
            </a:custGeom>
            <a:solidFill>
              <a:sysClr val="window" lastClr="FFFFFF"/>
            </a:solidFill>
            <a:ln w="25400" cap="flat" cmpd="sng" algn="ctr">
              <a:solidFill>
                <a:schemeClr val="accent4">
                  <a:lumMod val="7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10" name="组合 28"/>
          <p:cNvGrpSpPr/>
          <p:nvPr/>
        </p:nvGrpSpPr>
        <p:grpSpPr>
          <a:xfrm rot="20302619">
            <a:off x="2788727" y="2107303"/>
            <a:ext cx="2415448" cy="3673239"/>
            <a:chOff x="683568" y="1370619"/>
            <a:chExt cx="2589167" cy="3937418"/>
          </a:xfrm>
        </p:grpSpPr>
        <p:sp>
          <p:nvSpPr>
            <p:cNvPr id="11" name="五角星 4"/>
            <p:cNvSpPr/>
            <p:nvPr/>
          </p:nvSpPr>
          <p:spPr>
            <a:xfrm>
              <a:off x="683568" y="1370619"/>
              <a:ext cx="2589167" cy="3849577"/>
            </a:xfrm>
            <a:custGeom>
              <a:avLst/>
              <a:gdLst/>
              <a:ahLst/>
              <a:cxnLst/>
              <a:rect l="l" t="t" r="r" b="b"/>
              <a:pathLst>
                <a:path w="2809026" h="4176464">
                  <a:moveTo>
                    <a:pt x="1389279" y="0"/>
                  </a:moveTo>
                  <a:cubicBezTo>
                    <a:pt x="1528988" y="0"/>
                    <a:pt x="1582660" y="686524"/>
                    <a:pt x="1808406" y="851314"/>
                  </a:cubicBezTo>
                  <a:lnTo>
                    <a:pt x="2743760" y="988742"/>
                  </a:lnTo>
                  <a:cubicBezTo>
                    <a:pt x="3055545" y="1034551"/>
                    <a:pt x="2153668" y="1385675"/>
                    <a:pt x="2067441" y="1652312"/>
                  </a:cubicBezTo>
                  <a:lnTo>
                    <a:pt x="2226394" y="2588561"/>
                  </a:lnTo>
                  <a:cubicBezTo>
                    <a:pt x="2270558" y="2848689"/>
                    <a:pt x="1853372" y="2368643"/>
                    <a:pt x="1551238" y="2202347"/>
                  </a:cubicBezTo>
                  <a:lnTo>
                    <a:pt x="1404513" y="4176464"/>
                  </a:lnTo>
                  <a:lnTo>
                    <a:pt x="1258812" y="2216119"/>
                  </a:lnTo>
                  <a:lnTo>
                    <a:pt x="552165" y="2588561"/>
                  </a:lnTo>
                  <a:cubicBezTo>
                    <a:pt x="273126" y="2735629"/>
                    <a:pt x="797346" y="1918948"/>
                    <a:pt x="711118" y="1652312"/>
                  </a:cubicBezTo>
                  <a:lnTo>
                    <a:pt x="34799" y="988742"/>
                  </a:lnTo>
                  <a:cubicBezTo>
                    <a:pt x="-190641" y="767552"/>
                    <a:pt x="744406" y="1016105"/>
                    <a:pt x="970153" y="851314"/>
                  </a:cubicBezTo>
                  <a:cubicBezTo>
                    <a:pt x="1195899" y="686524"/>
                    <a:pt x="1249571" y="0"/>
                    <a:pt x="1389279" y="0"/>
                  </a:cubicBezTo>
                  <a:close/>
                </a:path>
              </a:pathLst>
            </a:custGeom>
            <a:solidFill>
              <a:schemeClr val="accent3"/>
            </a:solidFill>
            <a:ln w="25400" cap="flat" cmpd="sng" algn="ctr">
              <a:solidFill>
                <a:sysClr val="window" lastClr="FFFFFF"/>
              </a:solidFill>
              <a:prstDash val="soli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2" name="五角星 4"/>
            <p:cNvSpPr/>
            <p:nvPr/>
          </p:nvSpPr>
          <p:spPr>
            <a:xfrm>
              <a:off x="816149" y="1509804"/>
              <a:ext cx="2324004" cy="3798233"/>
            </a:xfrm>
            <a:custGeom>
              <a:avLst/>
              <a:gdLst>
                <a:gd name="connsiteX0" fmla="*/ 1389279 w 2809026"/>
                <a:gd name="connsiteY0" fmla="*/ 0 h 4590928"/>
                <a:gd name="connsiteX1" fmla="*/ 1808406 w 2809026"/>
                <a:gd name="connsiteY1" fmla="*/ 851314 h 4590928"/>
                <a:gd name="connsiteX2" fmla="*/ 2743760 w 2809026"/>
                <a:gd name="connsiteY2" fmla="*/ 988742 h 4590928"/>
                <a:gd name="connsiteX3" fmla="*/ 2067441 w 2809026"/>
                <a:gd name="connsiteY3" fmla="*/ 1652312 h 4590928"/>
                <a:gd name="connsiteX4" fmla="*/ 2226394 w 2809026"/>
                <a:gd name="connsiteY4" fmla="*/ 2588561 h 4590928"/>
                <a:gd name="connsiteX5" fmla="*/ 1551238 w 2809026"/>
                <a:gd name="connsiteY5" fmla="*/ 2202347 h 4590928"/>
                <a:gd name="connsiteX6" fmla="*/ 1404513 w 2809026"/>
                <a:gd name="connsiteY6" fmla="*/ 4590928 h 4590928"/>
                <a:gd name="connsiteX7" fmla="*/ 1258812 w 2809026"/>
                <a:gd name="connsiteY7" fmla="*/ 2216119 h 4590928"/>
                <a:gd name="connsiteX8" fmla="*/ 552165 w 2809026"/>
                <a:gd name="connsiteY8" fmla="*/ 2588561 h 4590928"/>
                <a:gd name="connsiteX9" fmla="*/ 711118 w 2809026"/>
                <a:gd name="connsiteY9" fmla="*/ 1652312 h 4590928"/>
                <a:gd name="connsiteX10" fmla="*/ 34799 w 2809026"/>
                <a:gd name="connsiteY10" fmla="*/ 988742 h 4590928"/>
                <a:gd name="connsiteX11" fmla="*/ 970153 w 2809026"/>
                <a:gd name="connsiteY11" fmla="*/ 851314 h 4590928"/>
                <a:gd name="connsiteX12" fmla="*/ 1389279 w 2809026"/>
                <a:gd name="connsiteY12" fmla="*/ 0 h 459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09026" h="4590928">
                  <a:moveTo>
                    <a:pt x="1389279" y="0"/>
                  </a:moveTo>
                  <a:cubicBezTo>
                    <a:pt x="1528988" y="0"/>
                    <a:pt x="1582660" y="686524"/>
                    <a:pt x="1808406" y="851314"/>
                  </a:cubicBezTo>
                  <a:lnTo>
                    <a:pt x="2743760" y="988742"/>
                  </a:lnTo>
                  <a:cubicBezTo>
                    <a:pt x="3055545" y="1034551"/>
                    <a:pt x="2153668" y="1385675"/>
                    <a:pt x="2067441" y="1652312"/>
                  </a:cubicBezTo>
                  <a:lnTo>
                    <a:pt x="2226394" y="2588561"/>
                  </a:lnTo>
                  <a:cubicBezTo>
                    <a:pt x="2270558" y="2848689"/>
                    <a:pt x="1853372" y="2368643"/>
                    <a:pt x="1551238" y="2202347"/>
                  </a:cubicBezTo>
                  <a:lnTo>
                    <a:pt x="1404513" y="4590928"/>
                  </a:lnTo>
                  <a:lnTo>
                    <a:pt x="1258812" y="2216119"/>
                  </a:lnTo>
                  <a:lnTo>
                    <a:pt x="552165" y="2588561"/>
                  </a:lnTo>
                  <a:cubicBezTo>
                    <a:pt x="273126" y="2735629"/>
                    <a:pt x="797346" y="1918948"/>
                    <a:pt x="711118" y="1652312"/>
                  </a:cubicBezTo>
                  <a:lnTo>
                    <a:pt x="34799" y="988742"/>
                  </a:lnTo>
                  <a:cubicBezTo>
                    <a:pt x="-190641" y="767552"/>
                    <a:pt x="744406" y="1016105"/>
                    <a:pt x="970153" y="851314"/>
                  </a:cubicBezTo>
                  <a:cubicBezTo>
                    <a:pt x="1195899" y="686524"/>
                    <a:pt x="1249571" y="0"/>
                    <a:pt x="1389279" y="0"/>
                  </a:cubicBezTo>
                  <a:close/>
                </a:path>
              </a:pathLst>
            </a:custGeom>
            <a:solidFill>
              <a:sysClr val="window" lastClr="FFFFFF"/>
            </a:solidFill>
            <a:ln w="25400" cap="flat" cmpd="sng" algn="ctr">
              <a:solidFill>
                <a:schemeClr val="accent3">
                  <a:lumMod val="75000"/>
                </a:scheme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13" name="矩形 31"/>
          <p:cNvSpPr/>
          <p:nvPr/>
        </p:nvSpPr>
        <p:spPr>
          <a:xfrm flipV="1">
            <a:off x="1501140" y="4328880"/>
            <a:ext cx="9144000" cy="21600"/>
          </a:xfrm>
          <a:prstGeom prst="rect">
            <a:avLst/>
          </a:prstGeom>
          <a:gradFill>
            <a:gsLst>
              <a:gs pos="49628">
                <a:sysClr val="windowText" lastClr="000000">
                  <a:lumMod val="65000"/>
                  <a:lumOff val="35000"/>
                </a:sysClr>
              </a:gs>
              <a:gs pos="2000">
                <a:sysClr val="window" lastClr="FFFFFF">
                  <a:lumMod val="95000"/>
                </a:sysClr>
              </a:gs>
              <a:gs pos="100000">
                <a:sysClr val="window" lastClr="FFFFFF">
                  <a:lumMod val="9500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4" name="椭圆 3"/>
          <p:cNvSpPr/>
          <p:nvPr/>
        </p:nvSpPr>
        <p:spPr>
          <a:xfrm>
            <a:off x="1501140" y="3910185"/>
            <a:ext cx="9142957" cy="410221"/>
          </a:xfrm>
          <a:custGeom>
            <a:avLst/>
            <a:gdLst/>
            <a:ahLst/>
            <a:cxnLst/>
            <a:rect l="l" t="t" r="r" b="b"/>
            <a:pathLst>
              <a:path w="5967726" h="372256">
                <a:moveTo>
                  <a:pt x="2983863" y="0"/>
                </a:moveTo>
                <a:cubicBezTo>
                  <a:pt x="4505610" y="0"/>
                  <a:pt x="5763890" y="161740"/>
                  <a:pt x="5967726" y="372256"/>
                </a:cubicBezTo>
                <a:lnTo>
                  <a:pt x="0" y="372256"/>
                </a:lnTo>
                <a:cubicBezTo>
                  <a:pt x="203837" y="161740"/>
                  <a:pt x="1462116" y="0"/>
                  <a:pt x="2983863" y="0"/>
                </a:cubicBezTo>
                <a:close/>
              </a:path>
            </a:pathLst>
          </a:custGeom>
          <a:gradFill flip="none" rotWithShape="1">
            <a:gsLst>
              <a:gs pos="100000">
                <a:sysClr val="window" lastClr="FFFFFF">
                  <a:lumMod val="50000"/>
                  <a:alpha val="27000"/>
                </a:sysClr>
              </a:gs>
              <a:gs pos="26000">
                <a:sysClr val="window" lastClr="FFFFFF">
                  <a:lumMod val="95000"/>
                  <a:alpha val="0"/>
                </a:sysClr>
              </a:gs>
            </a:gsLst>
            <a:lin ang="54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5" name="矩形 33"/>
          <p:cNvSpPr/>
          <p:nvPr/>
        </p:nvSpPr>
        <p:spPr>
          <a:xfrm flipV="1">
            <a:off x="1501140" y="5010733"/>
            <a:ext cx="9144000" cy="28800"/>
          </a:xfrm>
          <a:prstGeom prst="rect">
            <a:avLst/>
          </a:prstGeom>
          <a:gradFill>
            <a:gsLst>
              <a:gs pos="49628">
                <a:sysClr val="windowText" lastClr="000000">
                  <a:lumMod val="65000"/>
                  <a:lumOff val="35000"/>
                </a:sysClr>
              </a:gs>
              <a:gs pos="2000">
                <a:sysClr val="window" lastClr="FFFFFF">
                  <a:lumMod val="95000"/>
                </a:sysClr>
              </a:gs>
              <a:gs pos="100000">
                <a:sysClr val="window" lastClr="FFFFFF">
                  <a:lumMod val="95000"/>
                </a:sysClr>
              </a:gs>
            </a:gsLst>
            <a:lin ang="108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6" name="椭圆 3"/>
          <p:cNvSpPr/>
          <p:nvPr/>
        </p:nvSpPr>
        <p:spPr>
          <a:xfrm flipV="1">
            <a:off x="1501140" y="5023433"/>
            <a:ext cx="9161140" cy="403248"/>
          </a:xfrm>
          <a:custGeom>
            <a:avLst/>
            <a:gdLst/>
            <a:ahLst/>
            <a:cxnLst/>
            <a:rect l="l" t="t" r="r" b="b"/>
            <a:pathLst>
              <a:path w="5967726" h="372256">
                <a:moveTo>
                  <a:pt x="2983863" y="0"/>
                </a:moveTo>
                <a:cubicBezTo>
                  <a:pt x="4505610" y="0"/>
                  <a:pt x="5763890" y="161740"/>
                  <a:pt x="5967726" y="372256"/>
                </a:cubicBezTo>
                <a:lnTo>
                  <a:pt x="0" y="372256"/>
                </a:lnTo>
                <a:cubicBezTo>
                  <a:pt x="203837" y="161740"/>
                  <a:pt x="1462116" y="0"/>
                  <a:pt x="2983863" y="0"/>
                </a:cubicBezTo>
                <a:close/>
              </a:path>
            </a:pathLst>
          </a:custGeom>
          <a:gradFill flip="none" rotWithShape="1">
            <a:gsLst>
              <a:gs pos="100000">
                <a:sysClr val="window" lastClr="FFFFFF">
                  <a:lumMod val="50000"/>
                  <a:alpha val="27000"/>
                </a:sysClr>
              </a:gs>
              <a:gs pos="26000">
                <a:sysClr val="window" lastClr="FFFFFF">
                  <a:lumMod val="95000"/>
                  <a:alpha val="0"/>
                </a:sysClr>
              </a:gs>
            </a:gsLst>
            <a:lin ang="5400000" scaled="1"/>
            <a:tileRect/>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7" name="矩形 35"/>
          <p:cNvSpPr/>
          <p:nvPr/>
        </p:nvSpPr>
        <p:spPr>
          <a:xfrm>
            <a:off x="1501140" y="4344980"/>
            <a:ext cx="9142957" cy="665753"/>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8" name="Rectangle 17"/>
          <p:cNvSpPr/>
          <p:nvPr/>
        </p:nvSpPr>
        <p:spPr>
          <a:xfrm>
            <a:off x="3449771" y="1235188"/>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grpSp>
        <p:nvGrpSpPr>
          <p:cNvPr id="19" name="Group 18"/>
          <p:cNvGrpSpPr/>
          <p:nvPr/>
        </p:nvGrpSpPr>
        <p:grpSpPr>
          <a:xfrm rot="1840725">
            <a:off x="8272774" y="3017774"/>
            <a:ext cx="319088" cy="465138"/>
            <a:chOff x="3582988" y="3510757"/>
            <a:chExt cx="319088" cy="465138"/>
          </a:xfrm>
          <a:solidFill>
            <a:schemeClr val="accent4"/>
          </a:solidFill>
        </p:grpSpPr>
        <p:sp>
          <p:nvSpPr>
            <p:cNvPr id="20" name="AutoShape 113"/>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1" name="AutoShape 114"/>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2" name="Group 21"/>
          <p:cNvGrpSpPr/>
          <p:nvPr/>
        </p:nvGrpSpPr>
        <p:grpSpPr>
          <a:xfrm rot="20331258">
            <a:off x="3537464" y="3006589"/>
            <a:ext cx="348456" cy="465138"/>
            <a:chOff x="2639219" y="3510757"/>
            <a:chExt cx="348456" cy="465138"/>
          </a:xfrm>
          <a:solidFill>
            <a:schemeClr val="accent3"/>
          </a:solidFill>
        </p:grpSpPr>
        <p:sp>
          <p:nvSpPr>
            <p:cNvPr id="23" name="AutoShape 115"/>
            <p:cNvSpPr>
              <a:spLocks/>
            </p:cNvSpPr>
            <p:nvPr/>
          </p:nvSpPr>
          <p:spPr bwMode="auto">
            <a:xfrm>
              <a:off x="2639219" y="3510757"/>
              <a:ext cx="348456"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AutoShape 116"/>
            <p:cNvSpPr>
              <a:spLocks/>
            </p:cNvSpPr>
            <p:nvPr/>
          </p:nvSpPr>
          <p:spPr bwMode="auto">
            <a:xfrm>
              <a:off x="2784475" y="3786982"/>
              <a:ext cx="57944"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25" name="Freeform 6"/>
          <p:cNvSpPr>
            <a:spLocks noEditPoints="1"/>
          </p:cNvSpPr>
          <p:nvPr/>
        </p:nvSpPr>
        <p:spPr bwMode="auto">
          <a:xfrm>
            <a:off x="5797608" y="2580998"/>
            <a:ext cx="534702" cy="546654"/>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TextBox 25"/>
          <p:cNvSpPr txBox="1"/>
          <p:nvPr/>
        </p:nvSpPr>
        <p:spPr>
          <a:xfrm>
            <a:off x="5656501" y="3201040"/>
            <a:ext cx="811056" cy="369332"/>
          </a:xfrm>
          <a:prstGeom prst="rect">
            <a:avLst/>
          </a:prstGeom>
          <a:noFill/>
        </p:spPr>
        <p:txBody>
          <a:bodyPr wrap="none" rtlCol="0">
            <a:spAutoFit/>
          </a:bodyPr>
          <a:lstStyle/>
          <a:p>
            <a:r>
              <a:rPr lang="en-US" dirty="0">
                <a:solidFill>
                  <a:schemeClr val="accent2"/>
                </a:solidFill>
              </a:rPr>
              <a:t>STAR 1</a:t>
            </a:r>
          </a:p>
        </p:txBody>
      </p:sp>
      <p:sp>
        <p:nvSpPr>
          <p:cNvPr id="27" name="TextBox 26"/>
          <p:cNvSpPr txBox="1"/>
          <p:nvPr/>
        </p:nvSpPr>
        <p:spPr>
          <a:xfrm rot="1906776">
            <a:off x="7839831" y="3491602"/>
            <a:ext cx="811056" cy="369332"/>
          </a:xfrm>
          <a:prstGeom prst="rect">
            <a:avLst/>
          </a:prstGeom>
          <a:noFill/>
        </p:spPr>
        <p:txBody>
          <a:bodyPr wrap="none" rtlCol="0">
            <a:spAutoFit/>
          </a:bodyPr>
          <a:lstStyle/>
          <a:p>
            <a:r>
              <a:rPr lang="en-US" dirty="0">
                <a:solidFill>
                  <a:schemeClr val="accent4"/>
                </a:solidFill>
              </a:rPr>
              <a:t>STAR 3</a:t>
            </a:r>
          </a:p>
        </p:txBody>
      </p:sp>
      <p:sp>
        <p:nvSpPr>
          <p:cNvPr id="28" name="TextBox 27"/>
          <p:cNvSpPr txBox="1"/>
          <p:nvPr/>
        </p:nvSpPr>
        <p:spPr>
          <a:xfrm rot="20247146">
            <a:off x="3513829" y="3466650"/>
            <a:ext cx="811056" cy="369332"/>
          </a:xfrm>
          <a:prstGeom prst="rect">
            <a:avLst/>
          </a:prstGeom>
          <a:noFill/>
        </p:spPr>
        <p:txBody>
          <a:bodyPr wrap="none" rtlCol="0">
            <a:spAutoFit/>
          </a:bodyPr>
          <a:lstStyle/>
          <a:p>
            <a:r>
              <a:rPr lang="en-US" dirty="0">
                <a:solidFill>
                  <a:schemeClr val="accent3"/>
                </a:solidFill>
              </a:rPr>
              <a:t>STAR 2</a:t>
            </a:r>
          </a:p>
        </p:txBody>
      </p:sp>
      <p:sp>
        <p:nvSpPr>
          <p:cNvPr id="29" name="TextBox 28"/>
          <p:cNvSpPr txBox="1"/>
          <p:nvPr/>
        </p:nvSpPr>
        <p:spPr>
          <a:xfrm>
            <a:off x="4208729" y="4427343"/>
            <a:ext cx="3687549" cy="492443"/>
          </a:xfrm>
          <a:prstGeom prst="rect">
            <a:avLst/>
          </a:prstGeom>
          <a:noFill/>
        </p:spPr>
        <p:txBody>
          <a:bodyPr wrap="square" rtlCol="0">
            <a:spAutoFit/>
          </a:bodyPr>
          <a:lstStyle/>
          <a:p>
            <a:r>
              <a:rPr lang="en-US" sz="1300" b="1" i="1" dirty="0">
                <a:solidFill>
                  <a:schemeClr val="tx1">
                    <a:lumMod val="65000"/>
                    <a:lumOff val="35000"/>
                  </a:schemeClr>
                </a:solidFill>
              </a:rPr>
              <a:t>Lorem ipsum dolor sit </a:t>
            </a:r>
            <a:r>
              <a:rPr lang="en-US" sz="1300" b="1" i="1" dirty="0" err="1">
                <a:solidFill>
                  <a:schemeClr val="tx1">
                    <a:lumMod val="65000"/>
                    <a:lumOff val="35000"/>
                  </a:schemeClr>
                </a:solidFill>
              </a:rPr>
              <a:t>amet</a:t>
            </a:r>
            <a:r>
              <a:rPr lang="en-US" sz="1300" b="1" i="1" dirty="0">
                <a:solidFill>
                  <a:schemeClr val="tx1">
                    <a:lumMod val="65000"/>
                    <a:lumOff val="35000"/>
                  </a:schemeClr>
                </a:solidFill>
              </a:rPr>
              <a:t> </a:t>
            </a:r>
            <a:r>
              <a:rPr lang="en-US" sz="1300" b="1" i="1" dirty="0" err="1">
                <a:solidFill>
                  <a:schemeClr val="tx1">
                    <a:lumMod val="65000"/>
                    <a:lumOff val="35000"/>
                  </a:schemeClr>
                </a:solidFill>
              </a:rPr>
              <a:t>consectetur</a:t>
            </a:r>
            <a:r>
              <a:rPr lang="en-US" sz="1300" b="1" i="1" dirty="0">
                <a:solidFill>
                  <a:schemeClr val="tx1">
                    <a:lumMod val="65000"/>
                    <a:lumOff val="35000"/>
                  </a:schemeClr>
                </a:solidFill>
              </a:rPr>
              <a:t> </a:t>
            </a:r>
            <a:r>
              <a:rPr lang="en-US" sz="1300" b="1" i="1" dirty="0" err="1">
                <a:solidFill>
                  <a:schemeClr val="tx1">
                    <a:lumMod val="65000"/>
                    <a:lumOff val="35000"/>
                  </a:schemeClr>
                </a:solidFill>
              </a:rPr>
              <a:t>adipiscing</a:t>
            </a:r>
            <a:r>
              <a:rPr lang="en-US" sz="1300" b="1" i="1" dirty="0">
                <a:solidFill>
                  <a:schemeClr val="tx1">
                    <a:lumMod val="65000"/>
                    <a:lumOff val="35000"/>
                  </a:schemeClr>
                </a:solidFill>
              </a:rPr>
              <a:t> </a:t>
            </a:r>
            <a:r>
              <a:rPr lang="en-US" sz="1300" b="1" i="1" dirty="0" err="1">
                <a:solidFill>
                  <a:schemeClr val="tx1">
                    <a:lumMod val="65000"/>
                    <a:lumOff val="35000"/>
                  </a:schemeClr>
                </a:solidFill>
              </a:rPr>
              <a:t>elit</a:t>
            </a:r>
            <a:r>
              <a:rPr lang="en-US" sz="1300" b="1" i="1" dirty="0">
                <a:solidFill>
                  <a:schemeClr val="tx1">
                    <a:lumMod val="65000"/>
                    <a:lumOff val="35000"/>
                  </a:schemeClr>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nvGrpSpPr>
          <p:cNvPr id="30" name="Group 29"/>
          <p:cNvGrpSpPr/>
          <p:nvPr/>
        </p:nvGrpSpPr>
        <p:grpSpPr>
          <a:xfrm>
            <a:off x="1052447" y="5437182"/>
            <a:ext cx="10547928" cy="1161861"/>
            <a:chOff x="-27767" y="2278080"/>
            <a:chExt cx="9984259" cy="636791"/>
          </a:xfrm>
        </p:grpSpPr>
        <p:sp>
          <p:nvSpPr>
            <p:cNvPr id="32" name="TextBox 31"/>
            <p:cNvSpPr txBox="1"/>
            <p:nvPr/>
          </p:nvSpPr>
          <p:spPr>
            <a:xfrm>
              <a:off x="3491389" y="2278080"/>
              <a:ext cx="2463068" cy="253029"/>
            </a:xfrm>
            <a:prstGeom prst="rect">
              <a:avLst/>
            </a:prstGeom>
            <a:noFill/>
          </p:spPr>
          <p:txBody>
            <a:bodyPr wrap="none" rtlCol="0">
              <a:spAutoFit/>
            </a:bodyPr>
            <a:lstStyle/>
            <a:p>
              <a:r>
                <a:rPr lang="id-ID" sz="2400" dirty="0">
                  <a:solidFill>
                    <a:schemeClr val="tx1">
                      <a:lumMod val="65000"/>
                      <a:lumOff val="35000"/>
                    </a:schemeClr>
                  </a:solidFill>
                  <a:latin typeface="+mj-lt"/>
                  <a:cs typeface="Raleway Regular"/>
                </a:rPr>
                <a:t>Anual Sales Report</a:t>
              </a:r>
            </a:p>
          </p:txBody>
        </p:sp>
        <p:sp>
          <p:nvSpPr>
            <p:cNvPr id="33" name="TextBox 32"/>
            <p:cNvSpPr txBox="1"/>
            <p:nvPr/>
          </p:nvSpPr>
          <p:spPr>
            <a:xfrm>
              <a:off x="1385782" y="2512551"/>
              <a:ext cx="8570710" cy="313755"/>
            </a:xfrm>
            <a:prstGeom prst="rect">
              <a:avLst/>
            </a:prstGeom>
            <a:noFill/>
          </p:spPr>
          <p:txBody>
            <a:bodyPr wrap="square" rtlCol="0">
              <a:spAutoFit/>
            </a:bodyPr>
            <a:lstStyle/>
            <a:p>
              <a:pPr algn="just">
                <a:lnSpc>
                  <a:spcPct val="130000"/>
                </a:lnSpc>
              </a:pPr>
              <a:r>
                <a:rPr lang="pt-BR" sz="1200" dirty="0">
                  <a:solidFill>
                    <a:schemeClr val="tx1">
                      <a:lumMod val="50000"/>
                      <a:lumOff val="50000"/>
                    </a:schemeClr>
                  </a:solidFill>
                  <a:cs typeface="Raleway Light"/>
                </a:rPr>
                <a:t>Lorem ipsum dolor sit amet, consectetur adipiscing elit. Aliquam tincidunt ante nec sem Pellentesque vel mauris quis nisl ornare rutrum in id risus. Proin vehicula ut sem et tempus. Interdum et malesuada fames ac ante ipsum primis in faucibus.</a:t>
              </a:r>
              <a:endParaRPr lang="en-US" sz="1200" dirty="0">
                <a:solidFill>
                  <a:schemeClr val="tx1">
                    <a:lumMod val="50000"/>
                    <a:lumOff val="50000"/>
                  </a:schemeClr>
                </a:solidFill>
                <a:cs typeface="Raleway Light"/>
              </a:endParaRPr>
            </a:p>
          </p:txBody>
        </p:sp>
        <p:sp>
          <p:nvSpPr>
            <p:cNvPr id="34" name="TextBox 33"/>
            <p:cNvSpPr txBox="1"/>
            <p:nvPr/>
          </p:nvSpPr>
          <p:spPr>
            <a:xfrm>
              <a:off x="-27767" y="2408814"/>
              <a:ext cx="1554534" cy="506057"/>
            </a:xfrm>
            <a:prstGeom prst="rect">
              <a:avLst/>
            </a:prstGeom>
            <a:noFill/>
          </p:spPr>
          <p:txBody>
            <a:bodyPr wrap="square" rtlCol="0">
              <a:spAutoFit/>
            </a:bodyPr>
            <a:lstStyle/>
            <a:p>
              <a:r>
                <a:rPr lang="en-US" sz="5400" b="1" dirty="0">
                  <a:solidFill>
                    <a:schemeClr val="tx1">
                      <a:lumMod val="65000"/>
                      <a:lumOff val="35000"/>
                    </a:schemeClr>
                  </a:solidFill>
                  <a:latin typeface="+mj-lt"/>
                  <a:cs typeface="Raleway Light"/>
                </a:rPr>
                <a:t>68</a:t>
              </a:r>
              <a:r>
                <a:rPr lang="id-ID" sz="5400" b="1" dirty="0">
                  <a:solidFill>
                    <a:schemeClr val="tx1">
                      <a:lumMod val="65000"/>
                      <a:lumOff val="35000"/>
                    </a:schemeClr>
                  </a:solidFill>
                  <a:latin typeface="+mj-lt"/>
                  <a:cs typeface="Raleway Light"/>
                </a:rPr>
                <a:t>%</a:t>
              </a:r>
            </a:p>
          </p:txBody>
        </p:sp>
      </p:grpSp>
    </p:spTree>
    <p:extLst>
      <p:ext uri="{BB962C8B-B14F-4D97-AF65-F5344CB8AC3E}">
        <p14:creationId xmlns:p14="http://schemas.microsoft.com/office/powerpoint/2010/main" val="107457878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outVertical)">
                                      <p:cBhvr>
                                        <p:cTn id="7" dur="500"/>
                                        <p:tgtEl>
                                          <p:spTgt spid="18"/>
                                        </p:tgtEl>
                                      </p:cBhvr>
                                    </p:animEffect>
                                  </p:childTnLst>
                                </p:cTn>
                              </p:par>
                            </p:childTnLst>
                          </p:cTn>
                        </p:par>
                        <p:par>
                          <p:cTn id="8" fill="hold">
                            <p:stCondLst>
                              <p:cond delay="1000"/>
                            </p:stCondLst>
                            <p:childTnLst>
                              <p:par>
                                <p:cTn id="9" presetID="2" presetClass="entr" presetSubtype="1"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ppt_x"/>
                                          </p:val>
                                        </p:tav>
                                        <p:tav tm="100000">
                                          <p:val>
                                            <p:strVal val="#ppt_x"/>
                                          </p:val>
                                        </p:tav>
                                      </p:tavLst>
                                    </p:anim>
                                    <p:anim calcmode="lin" valueType="num">
                                      <p:cBhvr additive="base">
                                        <p:cTn id="16" dur="500" fill="hold"/>
                                        <p:tgtEl>
                                          <p:spTgt spid="10"/>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0-#ppt_h/2"/>
                                          </p:val>
                                        </p:tav>
                                        <p:tav tm="100000">
                                          <p:val>
                                            <p:strVal val="#ppt_y"/>
                                          </p:val>
                                        </p:tav>
                                      </p:tavLst>
                                    </p:anim>
                                  </p:childTnLst>
                                </p:cTn>
                              </p:par>
                            </p:childTnLst>
                          </p:cTn>
                        </p:par>
                        <p:par>
                          <p:cTn id="21" fill="hold">
                            <p:stCondLst>
                              <p:cond delay="1500"/>
                            </p:stCondLst>
                            <p:childTnLst>
                              <p:par>
                                <p:cTn id="22" presetID="12" presetClass="entr" presetSubtype="1" fill="hold" grpId="0" nodeType="afterEffect">
                                  <p:stCondLst>
                                    <p:cond delay="0"/>
                                  </p:stCondLst>
                                  <p:childTnLst>
                                    <p:set>
                                      <p:cBhvr>
                                        <p:cTn id="23" dur="1" fill="hold">
                                          <p:stCondLst>
                                            <p:cond delay="0"/>
                                          </p:stCondLst>
                                        </p:cTn>
                                        <p:tgtEl>
                                          <p:spTgt spid="25"/>
                                        </p:tgtEl>
                                        <p:attrNameLst>
                                          <p:attrName>style.visibility</p:attrName>
                                        </p:attrNameLst>
                                      </p:cBhvr>
                                      <p:to>
                                        <p:strVal val="visible"/>
                                      </p:to>
                                    </p:set>
                                    <p:anim calcmode="lin" valueType="num">
                                      <p:cBhvr additive="base">
                                        <p:cTn id="24" dur="500"/>
                                        <p:tgtEl>
                                          <p:spTgt spid="25"/>
                                        </p:tgtEl>
                                        <p:attrNameLst>
                                          <p:attrName>ppt_y</p:attrName>
                                        </p:attrNameLst>
                                      </p:cBhvr>
                                      <p:tavLst>
                                        <p:tav tm="0">
                                          <p:val>
                                            <p:strVal val="#ppt_y-#ppt_h*1.125000"/>
                                          </p:val>
                                        </p:tav>
                                        <p:tav tm="100000">
                                          <p:val>
                                            <p:strVal val="#ppt_y"/>
                                          </p:val>
                                        </p:tav>
                                      </p:tavLst>
                                    </p:anim>
                                    <p:animEffect transition="in" filter="wipe(down)">
                                      <p:cBhvr>
                                        <p:cTn id="25" dur="500"/>
                                        <p:tgtEl>
                                          <p:spTgt spid="25"/>
                                        </p:tgtEl>
                                      </p:cBhvr>
                                    </p:animEffect>
                                  </p:childTnLst>
                                </p:cTn>
                              </p:par>
                              <p:par>
                                <p:cTn id="26" presetID="12" presetClass="entr" presetSubtype="1" fill="hold" grpId="0" nodeType="withEffect">
                                  <p:stCondLst>
                                    <p:cond delay="0"/>
                                  </p:stCondLst>
                                  <p:childTnLst>
                                    <p:set>
                                      <p:cBhvr>
                                        <p:cTn id="27" dur="1" fill="hold">
                                          <p:stCondLst>
                                            <p:cond delay="0"/>
                                          </p:stCondLst>
                                        </p:cTn>
                                        <p:tgtEl>
                                          <p:spTgt spid="26"/>
                                        </p:tgtEl>
                                        <p:attrNameLst>
                                          <p:attrName>style.visibility</p:attrName>
                                        </p:attrNameLst>
                                      </p:cBhvr>
                                      <p:to>
                                        <p:strVal val="visible"/>
                                      </p:to>
                                    </p:set>
                                    <p:anim calcmode="lin" valueType="num">
                                      <p:cBhvr additive="base">
                                        <p:cTn id="28" dur="500"/>
                                        <p:tgtEl>
                                          <p:spTgt spid="26"/>
                                        </p:tgtEl>
                                        <p:attrNameLst>
                                          <p:attrName>ppt_y</p:attrName>
                                        </p:attrNameLst>
                                      </p:cBhvr>
                                      <p:tavLst>
                                        <p:tav tm="0">
                                          <p:val>
                                            <p:strVal val="#ppt_y-#ppt_h*1.125000"/>
                                          </p:val>
                                        </p:tav>
                                        <p:tav tm="100000">
                                          <p:val>
                                            <p:strVal val="#ppt_y"/>
                                          </p:val>
                                        </p:tav>
                                      </p:tavLst>
                                    </p:anim>
                                    <p:animEffect transition="in" filter="wipe(down)">
                                      <p:cBhvr>
                                        <p:cTn id="29" dur="500"/>
                                        <p:tgtEl>
                                          <p:spTgt spid="26"/>
                                        </p:tgtEl>
                                      </p:cBhvr>
                                    </p:animEffect>
                                  </p:childTnLst>
                                </p:cTn>
                              </p:par>
                            </p:childTnLst>
                          </p:cTn>
                        </p:par>
                        <p:par>
                          <p:cTn id="30" fill="hold">
                            <p:stCondLst>
                              <p:cond delay="2000"/>
                            </p:stCondLst>
                            <p:childTnLst>
                              <p:par>
                                <p:cTn id="31" presetID="12" presetClass="entr" presetSubtype="1" fill="hold"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additive="base">
                                        <p:cTn id="33" dur="500"/>
                                        <p:tgtEl>
                                          <p:spTgt spid="22"/>
                                        </p:tgtEl>
                                        <p:attrNameLst>
                                          <p:attrName>ppt_y</p:attrName>
                                        </p:attrNameLst>
                                      </p:cBhvr>
                                      <p:tavLst>
                                        <p:tav tm="0">
                                          <p:val>
                                            <p:strVal val="#ppt_y-#ppt_h*1.125000"/>
                                          </p:val>
                                        </p:tav>
                                        <p:tav tm="100000">
                                          <p:val>
                                            <p:strVal val="#ppt_y"/>
                                          </p:val>
                                        </p:tav>
                                      </p:tavLst>
                                    </p:anim>
                                    <p:animEffect transition="in" filter="wipe(down)">
                                      <p:cBhvr>
                                        <p:cTn id="34" dur="500"/>
                                        <p:tgtEl>
                                          <p:spTgt spid="22"/>
                                        </p:tgtEl>
                                      </p:cBhvr>
                                    </p:animEffect>
                                  </p:childTnLst>
                                </p:cTn>
                              </p:par>
                              <p:par>
                                <p:cTn id="35" presetID="12" presetClass="entr" presetSubtype="1" fill="hold" grpId="0" nodeType="withEffect">
                                  <p:stCondLst>
                                    <p:cond delay="0"/>
                                  </p:stCondLst>
                                  <p:childTnLst>
                                    <p:set>
                                      <p:cBhvr>
                                        <p:cTn id="36" dur="1" fill="hold">
                                          <p:stCondLst>
                                            <p:cond delay="0"/>
                                          </p:stCondLst>
                                        </p:cTn>
                                        <p:tgtEl>
                                          <p:spTgt spid="28"/>
                                        </p:tgtEl>
                                        <p:attrNameLst>
                                          <p:attrName>style.visibility</p:attrName>
                                        </p:attrNameLst>
                                      </p:cBhvr>
                                      <p:to>
                                        <p:strVal val="visible"/>
                                      </p:to>
                                    </p:set>
                                    <p:anim calcmode="lin" valueType="num">
                                      <p:cBhvr additive="base">
                                        <p:cTn id="37" dur="500"/>
                                        <p:tgtEl>
                                          <p:spTgt spid="28"/>
                                        </p:tgtEl>
                                        <p:attrNameLst>
                                          <p:attrName>ppt_y</p:attrName>
                                        </p:attrNameLst>
                                      </p:cBhvr>
                                      <p:tavLst>
                                        <p:tav tm="0">
                                          <p:val>
                                            <p:strVal val="#ppt_y-#ppt_h*1.125000"/>
                                          </p:val>
                                        </p:tav>
                                        <p:tav tm="100000">
                                          <p:val>
                                            <p:strVal val="#ppt_y"/>
                                          </p:val>
                                        </p:tav>
                                      </p:tavLst>
                                    </p:anim>
                                    <p:animEffect transition="in" filter="wipe(down)">
                                      <p:cBhvr>
                                        <p:cTn id="38" dur="500"/>
                                        <p:tgtEl>
                                          <p:spTgt spid="28"/>
                                        </p:tgtEl>
                                      </p:cBhvr>
                                    </p:animEffect>
                                  </p:childTnLst>
                                </p:cTn>
                              </p:par>
                            </p:childTnLst>
                          </p:cTn>
                        </p:par>
                        <p:par>
                          <p:cTn id="39" fill="hold">
                            <p:stCondLst>
                              <p:cond delay="2500"/>
                            </p:stCondLst>
                            <p:childTnLst>
                              <p:par>
                                <p:cTn id="40" presetID="12" presetClass="entr" presetSubtype="1" fill="hold"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additive="base">
                                        <p:cTn id="42" dur="500"/>
                                        <p:tgtEl>
                                          <p:spTgt spid="19"/>
                                        </p:tgtEl>
                                        <p:attrNameLst>
                                          <p:attrName>ppt_y</p:attrName>
                                        </p:attrNameLst>
                                      </p:cBhvr>
                                      <p:tavLst>
                                        <p:tav tm="0">
                                          <p:val>
                                            <p:strVal val="#ppt_y-#ppt_h*1.125000"/>
                                          </p:val>
                                        </p:tav>
                                        <p:tav tm="100000">
                                          <p:val>
                                            <p:strVal val="#ppt_y"/>
                                          </p:val>
                                        </p:tav>
                                      </p:tavLst>
                                    </p:anim>
                                    <p:animEffect transition="in" filter="wipe(down)">
                                      <p:cBhvr>
                                        <p:cTn id="43" dur="500"/>
                                        <p:tgtEl>
                                          <p:spTgt spid="19"/>
                                        </p:tgtEl>
                                      </p:cBhvr>
                                    </p:animEffect>
                                  </p:childTnLst>
                                </p:cTn>
                              </p:par>
                              <p:par>
                                <p:cTn id="44" presetID="12" presetClass="entr" presetSubtype="1" fill="hold" grpId="0" nodeType="withEffect">
                                  <p:stCondLst>
                                    <p:cond delay="0"/>
                                  </p:stCondLst>
                                  <p:childTnLst>
                                    <p:set>
                                      <p:cBhvr>
                                        <p:cTn id="45" dur="1" fill="hold">
                                          <p:stCondLst>
                                            <p:cond delay="0"/>
                                          </p:stCondLst>
                                        </p:cTn>
                                        <p:tgtEl>
                                          <p:spTgt spid="27"/>
                                        </p:tgtEl>
                                        <p:attrNameLst>
                                          <p:attrName>style.visibility</p:attrName>
                                        </p:attrNameLst>
                                      </p:cBhvr>
                                      <p:to>
                                        <p:strVal val="visible"/>
                                      </p:to>
                                    </p:set>
                                    <p:anim calcmode="lin" valueType="num">
                                      <p:cBhvr additive="base">
                                        <p:cTn id="46" dur="500"/>
                                        <p:tgtEl>
                                          <p:spTgt spid="27"/>
                                        </p:tgtEl>
                                        <p:attrNameLst>
                                          <p:attrName>ppt_y</p:attrName>
                                        </p:attrNameLst>
                                      </p:cBhvr>
                                      <p:tavLst>
                                        <p:tav tm="0">
                                          <p:val>
                                            <p:strVal val="#ppt_y-#ppt_h*1.125000"/>
                                          </p:val>
                                        </p:tav>
                                        <p:tav tm="100000">
                                          <p:val>
                                            <p:strVal val="#ppt_y"/>
                                          </p:val>
                                        </p:tav>
                                      </p:tavLst>
                                    </p:anim>
                                    <p:animEffect transition="in" filter="wipe(down)">
                                      <p:cBhvr>
                                        <p:cTn id="47" dur="500"/>
                                        <p:tgtEl>
                                          <p:spTgt spid="27"/>
                                        </p:tgtEl>
                                      </p:cBhvr>
                                    </p:animEffect>
                                  </p:childTnLst>
                                </p:cTn>
                              </p:par>
                            </p:childTnLst>
                          </p:cTn>
                        </p:par>
                        <p:par>
                          <p:cTn id="48" fill="hold">
                            <p:stCondLst>
                              <p:cond delay="3000"/>
                            </p:stCondLst>
                            <p:childTnLst>
                              <p:par>
                                <p:cTn id="49" presetID="16" presetClass="entr" presetSubtype="37" fill="hold" grpId="0" nodeType="after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barn(outVertical)">
                                      <p:cBhvr>
                                        <p:cTn id="51" dur="500"/>
                                        <p:tgtEl>
                                          <p:spTgt spid="13"/>
                                        </p:tgtEl>
                                      </p:cBhvr>
                                    </p:animEffect>
                                  </p:childTnLst>
                                </p:cTn>
                              </p:par>
                              <p:par>
                                <p:cTn id="52" presetID="16" presetClass="entr" presetSubtype="37" fill="hold" grpId="0" nodeType="withEffect">
                                  <p:stCondLst>
                                    <p:cond delay="0"/>
                                  </p:stCondLst>
                                  <p:childTnLst>
                                    <p:set>
                                      <p:cBhvr>
                                        <p:cTn id="53" dur="1" fill="hold">
                                          <p:stCondLst>
                                            <p:cond delay="0"/>
                                          </p:stCondLst>
                                        </p:cTn>
                                        <p:tgtEl>
                                          <p:spTgt spid="14"/>
                                        </p:tgtEl>
                                        <p:attrNameLst>
                                          <p:attrName>style.visibility</p:attrName>
                                        </p:attrNameLst>
                                      </p:cBhvr>
                                      <p:to>
                                        <p:strVal val="visible"/>
                                      </p:to>
                                    </p:set>
                                    <p:animEffect transition="in" filter="barn(outVertical)">
                                      <p:cBhvr>
                                        <p:cTn id="54" dur="500"/>
                                        <p:tgtEl>
                                          <p:spTgt spid="14"/>
                                        </p:tgtEl>
                                      </p:cBhvr>
                                    </p:animEffect>
                                  </p:childTnLst>
                                </p:cTn>
                              </p:par>
                              <p:par>
                                <p:cTn id="55" presetID="16" presetClass="entr" presetSubtype="37" fill="hold" grpId="0" nodeType="with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barn(outVertical)">
                                      <p:cBhvr>
                                        <p:cTn id="57" dur="500"/>
                                        <p:tgtEl>
                                          <p:spTgt spid="15"/>
                                        </p:tgtEl>
                                      </p:cBhvr>
                                    </p:animEffect>
                                  </p:childTnLst>
                                </p:cTn>
                              </p:par>
                              <p:par>
                                <p:cTn id="58" presetID="16" presetClass="entr" presetSubtype="37"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barn(outVertical)">
                                      <p:cBhvr>
                                        <p:cTn id="60" dur="500"/>
                                        <p:tgtEl>
                                          <p:spTgt spid="16"/>
                                        </p:tgtEl>
                                      </p:cBhvr>
                                    </p:animEffect>
                                  </p:childTnLst>
                                </p:cTn>
                              </p:par>
                              <p:par>
                                <p:cTn id="61" presetID="16" presetClass="entr" presetSubtype="37"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barn(outVertical)">
                                      <p:cBhvr>
                                        <p:cTn id="63" dur="500"/>
                                        <p:tgtEl>
                                          <p:spTgt spid="17"/>
                                        </p:tgtEl>
                                      </p:cBhvr>
                                    </p:animEffect>
                                  </p:childTnLst>
                                </p:cTn>
                              </p:par>
                            </p:childTnLst>
                          </p:cTn>
                        </p:par>
                        <p:par>
                          <p:cTn id="64" fill="hold">
                            <p:stCondLst>
                              <p:cond delay="3500"/>
                            </p:stCondLst>
                            <p:childTnLst>
                              <p:par>
                                <p:cTn id="65" presetID="14" presetClass="entr" presetSubtype="10" fill="hold" grpId="0" nodeType="after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randombar(horizontal)">
                                      <p:cBhvr>
                                        <p:cTn id="67" dur="500"/>
                                        <p:tgtEl>
                                          <p:spTgt spid="29"/>
                                        </p:tgtEl>
                                      </p:cBhvr>
                                    </p:animEffect>
                                  </p:childTnLst>
                                </p:cTn>
                              </p:par>
                            </p:childTnLst>
                          </p:cTn>
                        </p:par>
                        <p:par>
                          <p:cTn id="68" fill="hold">
                            <p:stCondLst>
                              <p:cond delay="4000"/>
                            </p:stCondLst>
                            <p:childTnLst>
                              <p:par>
                                <p:cTn id="69" presetID="10" presetClass="entr" presetSubtype="0" fill="hold" nodeType="afterEffect">
                                  <p:stCondLst>
                                    <p:cond delay="0"/>
                                  </p:stCondLst>
                                  <p:childTnLst>
                                    <p:set>
                                      <p:cBhvr>
                                        <p:cTn id="70" dur="1" fill="hold">
                                          <p:stCondLst>
                                            <p:cond delay="0"/>
                                          </p:stCondLst>
                                        </p:cTn>
                                        <p:tgtEl>
                                          <p:spTgt spid="30"/>
                                        </p:tgtEl>
                                        <p:attrNameLst>
                                          <p:attrName>style.visibility</p:attrName>
                                        </p:attrNameLst>
                                      </p:cBhvr>
                                      <p:to>
                                        <p:strVal val="visible"/>
                                      </p:to>
                                    </p:set>
                                    <p:animEffect transition="in" filter="fade">
                                      <p:cBhvr>
                                        <p:cTn id="71"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17" grpId="0" animBg="1"/>
      <p:bldP spid="18" grpId="0"/>
      <p:bldP spid="25" grpId="0" animBg="1"/>
      <p:bldP spid="26" grpId="0"/>
      <p:bldP spid="27" grpId="0"/>
      <p:bldP spid="28" grpId="0"/>
      <p:bldP spid="29"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Infographic Layout Sample </a:t>
            </a:r>
          </a:p>
        </p:txBody>
      </p:sp>
      <p:sp>
        <p:nvSpPr>
          <p:cNvPr id="3" name="Slide Number Placeholder 2"/>
          <p:cNvSpPr>
            <a:spLocks noGrp="1"/>
          </p:cNvSpPr>
          <p:nvPr>
            <p:ph type="sldNum" sz="quarter" idx="12"/>
          </p:nvPr>
        </p:nvSpPr>
        <p:spPr/>
        <p:txBody>
          <a:bodyPr/>
          <a:lstStyle/>
          <a:p>
            <a:fld id="{5DE872C3-2ED1-43FB-B3C4-BA6F078D7CD3}" type="slidenum">
              <a:rPr lang="en-US" smtClean="0"/>
              <a:t>73</a:t>
            </a:fld>
            <a:endParaRPr lang="en-US"/>
          </a:p>
        </p:txBody>
      </p:sp>
      <p:grpSp>
        <p:nvGrpSpPr>
          <p:cNvPr id="29" name="Group 28"/>
          <p:cNvGrpSpPr/>
          <p:nvPr/>
        </p:nvGrpSpPr>
        <p:grpSpPr>
          <a:xfrm>
            <a:off x="3714404" y="1740818"/>
            <a:ext cx="4752527" cy="4752528"/>
            <a:chOff x="3714404" y="1740818"/>
            <a:chExt cx="4752527" cy="4752528"/>
          </a:xfrm>
        </p:grpSpPr>
        <p:sp>
          <p:nvSpPr>
            <p:cNvPr id="4" name="等腰三角形 2"/>
            <p:cNvSpPr/>
            <p:nvPr/>
          </p:nvSpPr>
          <p:spPr>
            <a:xfrm>
              <a:off x="5602353" y="1740818"/>
              <a:ext cx="976628" cy="1172174"/>
            </a:xfrm>
            <a:custGeom>
              <a:avLst/>
              <a:gdLst/>
              <a:ahLst/>
              <a:cxnLst/>
              <a:rect l="l" t="t" r="r" b="b"/>
              <a:pathLst>
                <a:path w="2699792" h="3240360">
                  <a:moveTo>
                    <a:pt x="1349896" y="0"/>
                  </a:moveTo>
                  <a:lnTo>
                    <a:pt x="2699792" y="3240360"/>
                  </a:lnTo>
                  <a:lnTo>
                    <a:pt x="1349896" y="2016224"/>
                  </a:lnTo>
                  <a:lnTo>
                    <a:pt x="0" y="3240360"/>
                  </a:lnTo>
                  <a:close/>
                </a:path>
              </a:pathLst>
            </a:custGeom>
            <a:gradFill flip="none" rotWithShape="1">
              <a:gsLst>
                <a:gs pos="0">
                  <a:schemeClr val="accent3">
                    <a:lumMod val="50000"/>
                  </a:schemeClr>
                </a:gs>
                <a:gs pos="100000">
                  <a:schemeClr val="accent3"/>
                </a:gs>
              </a:gsLst>
              <a:lin ang="5400000" scaled="1"/>
              <a:tileRect/>
            </a:gradFill>
            <a:ln w="25400" cap="flat" cmpd="sng" algn="ctr">
              <a:solidFill>
                <a:schemeClr val="accent3"/>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 name="等腰三角形 2"/>
            <p:cNvSpPr/>
            <p:nvPr/>
          </p:nvSpPr>
          <p:spPr>
            <a:xfrm rot="2700000">
              <a:off x="6868199" y="2265149"/>
              <a:ext cx="976628" cy="1172174"/>
            </a:xfrm>
            <a:custGeom>
              <a:avLst/>
              <a:gdLst/>
              <a:ahLst/>
              <a:cxnLst/>
              <a:rect l="l" t="t" r="r" b="b"/>
              <a:pathLst>
                <a:path w="2699792" h="3240360">
                  <a:moveTo>
                    <a:pt x="1349896" y="0"/>
                  </a:moveTo>
                  <a:lnTo>
                    <a:pt x="2699792" y="3240360"/>
                  </a:lnTo>
                  <a:lnTo>
                    <a:pt x="1349896" y="2016224"/>
                  </a:lnTo>
                  <a:lnTo>
                    <a:pt x="0" y="3240360"/>
                  </a:lnTo>
                  <a:close/>
                </a:path>
              </a:pathLst>
            </a:custGeom>
            <a:gradFill flip="none" rotWithShape="1">
              <a:gsLst>
                <a:gs pos="0">
                  <a:schemeClr val="accent1">
                    <a:lumMod val="50000"/>
                  </a:schemeClr>
                </a:gs>
                <a:gs pos="100000">
                  <a:schemeClr val="accent1"/>
                </a:gs>
              </a:gsLst>
              <a:lin ang="5400000" scaled="1"/>
              <a:tileRect/>
            </a:gradFill>
            <a:ln w="25400" cap="flat" cmpd="sng" algn="ctr">
              <a:solidFill>
                <a:schemeClr val="accent1"/>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6" name="等腰三角形 2"/>
            <p:cNvSpPr/>
            <p:nvPr/>
          </p:nvSpPr>
          <p:spPr>
            <a:xfrm rot="5400000">
              <a:off x="7392530" y="3530995"/>
              <a:ext cx="976628" cy="1172174"/>
            </a:xfrm>
            <a:custGeom>
              <a:avLst/>
              <a:gdLst/>
              <a:ahLst/>
              <a:cxnLst/>
              <a:rect l="l" t="t" r="r" b="b"/>
              <a:pathLst>
                <a:path w="2699792" h="3240360">
                  <a:moveTo>
                    <a:pt x="1349896" y="0"/>
                  </a:moveTo>
                  <a:lnTo>
                    <a:pt x="2699792" y="3240360"/>
                  </a:lnTo>
                  <a:lnTo>
                    <a:pt x="1349896" y="2016224"/>
                  </a:lnTo>
                  <a:lnTo>
                    <a:pt x="0" y="3240360"/>
                  </a:lnTo>
                  <a:close/>
                </a:path>
              </a:pathLst>
            </a:custGeom>
            <a:gradFill flip="none" rotWithShape="1">
              <a:gsLst>
                <a:gs pos="0">
                  <a:schemeClr val="accent2">
                    <a:lumMod val="50000"/>
                  </a:schemeClr>
                </a:gs>
                <a:gs pos="100000">
                  <a:schemeClr val="accent2"/>
                </a:gs>
              </a:gsLst>
              <a:lin ang="5400000" scaled="1"/>
              <a:tileRect/>
            </a:gradFill>
            <a:ln w="25400" cap="flat" cmpd="sng" algn="ctr">
              <a:solidFill>
                <a:schemeClr val="accent2"/>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7" name="等腰三角形 2"/>
            <p:cNvSpPr/>
            <p:nvPr/>
          </p:nvSpPr>
          <p:spPr>
            <a:xfrm rot="8100000">
              <a:off x="6868199" y="4796841"/>
              <a:ext cx="976628" cy="1172174"/>
            </a:xfrm>
            <a:custGeom>
              <a:avLst/>
              <a:gdLst/>
              <a:ahLst/>
              <a:cxnLst/>
              <a:rect l="l" t="t" r="r" b="b"/>
              <a:pathLst>
                <a:path w="2699792" h="3240360">
                  <a:moveTo>
                    <a:pt x="1349896" y="0"/>
                  </a:moveTo>
                  <a:lnTo>
                    <a:pt x="2699792" y="3240360"/>
                  </a:lnTo>
                  <a:lnTo>
                    <a:pt x="1349896" y="2016224"/>
                  </a:lnTo>
                  <a:lnTo>
                    <a:pt x="0" y="3240360"/>
                  </a:lnTo>
                  <a:close/>
                </a:path>
              </a:pathLst>
            </a:custGeom>
            <a:gradFill flip="none" rotWithShape="1">
              <a:gsLst>
                <a:gs pos="0">
                  <a:schemeClr val="accent3">
                    <a:lumMod val="50000"/>
                  </a:schemeClr>
                </a:gs>
                <a:gs pos="100000">
                  <a:schemeClr val="accent3"/>
                </a:gs>
              </a:gsLst>
              <a:lin ang="5400000" scaled="1"/>
              <a:tileRect/>
            </a:gradFill>
            <a:ln w="25400" cap="flat" cmpd="sng" algn="ctr">
              <a:solidFill>
                <a:schemeClr val="accent3"/>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8" name="等腰三角形 2"/>
            <p:cNvSpPr/>
            <p:nvPr/>
          </p:nvSpPr>
          <p:spPr>
            <a:xfrm rot="10800000">
              <a:off x="5602353" y="5321172"/>
              <a:ext cx="976628" cy="1172174"/>
            </a:xfrm>
            <a:custGeom>
              <a:avLst/>
              <a:gdLst/>
              <a:ahLst/>
              <a:cxnLst/>
              <a:rect l="l" t="t" r="r" b="b"/>
              <a:pathLst>
                <a:path w="2699792" h="3240360">
                  <a:moveTo>
                    <a:pt x="1349896" y="0"/>
                  </a:moveTo>
                  <a:lnTo>
                    <a:pt x="2699792" y="3240360"/>
                  </a:lnTo>
                  <a:lnTo>
                    <a:pt x="1349896" y="2016224"/>
                  </a:lnTo>
                  <a:lnTo>
                    <a:pt x="0" y="3240360"/>
                  </a:lnTo>
                  <a:close/>
                </a:path>
              </a:pathLst>
            </a:custGeom>
            <a:gradFill flip="none" rotWithShape="1">
              <a:gsLst>
                <a:gs pos="0">
                  <a:schemeClr val="accent5">
                    <a:lumMod val="50000"/>
                  </a:schemeClr>
                </a:gs>
                <a:gs pos="100000">
                  <a:schemeClr val="accent5"/>
                </a:gs>
              </a:gsLst>
              <a:lin ang="5400000" scaled="1"/>
              <a:tileRect/>
            </a:gradFill>
            <a:ln w="25400" cap="flat" cmpd="sng" algn="ctr">
              <a:solidFill>
                <a:schemeClr val="accent5"/>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9" name="等腰三角形 2"/>
            <p:cNvSpPr/>
            <p:nvPr/>
          </p:nvSpPr>
          <p:spPr>
            <a:xfrm rot="13500000">
              <a:off x="4336507" y="4796841"/>
              <a:ext cx="976628" cy="1172174"/>
            </a:xfrm>
            <a:custGeom>
              <a:avLst/>
              <a:gdLst/>
              <a:ahLst/>
              <a:cxnLst/>
              <a:rect l="l" t="t" r="r" b="b"/>
              <a:pathLst>
                <a:path w="2699792" h="3240360">
                  <a:moveTo>
                    <a:pt x="1349896" y="0"/>
                  </a:moveTo>
                  <a:lnTo>
                    <a:pt x="2699792" y="3240360"/>
                  </a:lnTo>
                  <a:lnTo>
                    <a:pt x="1349896" y="2016224"/>
                  </a:lnTo>
                  <a:lnTo>
                    <a:pt x="0" y="3240360"/>
                  </a:lnTo>
                  <a:close/>
                </a:path>
              </a:pathLst>
            </a:custGeom>
            <a:gradFill flip="none" rotWithShape="1">
              <a:gsLst>
                <a:gs pos="0">
                  <a:schemeClr val="accent3">
                    <a:lumMod val="50000"/>
                  </a:schemeClr>
                </a:gs>
                <a:gs pos="100000">
                  <a:schemeClr val="accent3"/>
                </a:gs>
              </a:gsLst>
              <a:lin ang="5400000" scaled="1"/>
              <a:tileRect/>
            </a:gradFill>
            <a:ln w="25400" cap="flat" cmpd="sng" algn="ctr">
              <a:solidFill>
                <a:schemeClr val="accent3"/>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0" name="等腰三角形 2"/>
            <p:cNvSpPr/>
            <p:nvPr/>
          </p:nvSpPr>
          <p:spPr>
            <a:xfrm rot="16200000">
              <a:off x="3812177" y="3530995"/>
              <a:ext cx="976628" cy="1172174"/>
            </a:xfrm>
            <a:custGeom>
              <a:avLst/>
              <a:gdLst/>
              <a:ahLst/>
              <a:cxnLst/>
              <a:rect l="l" t="t" r="r" b="b"/>
              <a:pathLst>
                <a:path w="2699792" h="3240360">
                  <a:moveTo>
                    <a:pt x="1349896" y="0"/>
                  </a:moveTo>
                  <a:lnTo>
                    <a:pt x="2699792" y="3240360"/>
                  </a:lnTo>
                  <a:lnTo>
                    <a:pt x="1349896" y="2016224"/>
                  </a:lnTo>
                  <a:lnTo>
                    <a:pt x="0" y="3240360"/>
                  </a:lnTo>
                  <a:close/>
                </a:path>
              </a:pathLst>
            </a:custGeom>
            <a:gradFill flip="none" rotWithShape="1">
              <a:gsLst>
                <a:gs pos="0">
                  <a:schemeClr val="accent2">
                    <a:lumMod val="50000"/>
                  </a:schemeClr>
                </a:gs>
                <a:gs pos="100000">
                  <a:schemeClr val="accent2"/>
                </a:gs>
              </a:gsLst>
              <a:lin ang="5400000" scaled="1"/>
              <a:tileRect/>
            </a:gradFill>
            <a:ln w="25400" cap="flat" cmpd="sng" algn="ctr">
              <a:solidFill>
                <a:schemeClr val="accent2"/>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1" name="等腰三角形 2"/>
            <p:cNvSpPr/>
            <p:nvPr/>
          </p:nvSpPr>
          <p:spPr>
            <a:xfrm rot="18900000">
              <a:off x="4336507" y="2265149"/>
              <a:ext cx="976628" cy="1172174"/>
            </a:xfrm>
            <a:custGeom>
              <a:avLst/>
              <a:gdLst/>
              <a:ahLst/>
              <a:cxnLst/>
              <a:rect l="l" t="t" r="r" b="b"/>
              <a:pathLst>
                <a:path w="2699792" h="3240360">
                  <a:moveTo>
                    <a:pt x="1349896" y="0"/>
                  </a:moveTo>
                  <a:lnTo>
                    <a:pt x="2699792" y="3240360"/>
                  </a:lnTo>
                  <a:lnTo>
                    <a:pt x="1349896" y="2016224"/>
                  </a:lnTo>
                  <a:lnTo>
                    <a:pt x="0" y="3240360"/>
                  </a:lnTo>
                  <a:close/>
                </a:path>
              </a:pathLst>
            </a:custGeom>
            <a:gradFill flip="none" rotWithShape="1">
              <a:gsLst>
                <a:gs pos="0">
                  <a:schemeClr val="accent1">
                    <a:lumMod val="50000"/>
                  </a:schemeClr>
                </a:gs>
                <a:gs pos="100000">
                  <a:schemeClr val="accent1"/>
                </a:gs>
              </a:gsLst>
              <a:lin ang="5400000" scaled="1"/>
              <a:tileRect/>
            </a:gradFill>
            <a:ln w="25400" cap="flat" cmpd="sng" algn="ctr">
              <a:solidFill>
                <a:schemeClr val="accent1"/>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sp>
        <p:nvSpPr>
          <p:cNvPr id="12" name="Freeform 15"/>
          <p:cNvSpPr>
            <a:spLocks noEditPoints="1"/>
          </p:cNvSpPr>
          <p:nvPr/>
        </p:nvSpPr>
        <p:spPr bwMode="auto">
          <a:xfrm rot="686699">
            <a:off x="5683558" y="3238156"/>
            <a:ext cx="824885" cy="631293"/>
          </a:xfrm>
          <a:custGeom>
            <a:avLst/>
            <a:gdLst>
              <a:gd name="T0" fmla="*/ 2181 w 2472"/>
              <a:gd name="T1" fmla="*/ 0 h 1891"/>
              <a:gd name="T2" fmla="*/ 1891 w 2472"/>
              <a:gd name="T3" fmla="*/ 291 h 1891"/>
              <a:gd name="T4" fmla="*/ 1992 w 2472"/>
              <a:gd name="T5" fmla="*/ 509 h 1891"/>
              <a:gd name="T6" fmla="*/ 1638 w 2472"/>
              <a:gd name="T7" fmla="*/ 1040 h 1891"/>
              <a:gd name="T8" fmla="*/ 1527 w 2472"/>
              <a:gd name="T9" fmla="*/ 1018 h 1891"/>
              <a:gd name="T10" fmla="*/ 1271 w 2472"/>
              <a:gd name="T11" fmla="*/ 1172 h 1891"/>
              <a:gd name="T12" fmla="*/ 1070 w 2472"/>
              <a:gd name="T13" fmla="*/ 1051 h 1891"/>
              <a:gd name="T14" fmla="*/ 1090 w 2472"/>
              <a:gd name="T15" fmla="*/ 946 h 1891"/>
              <a:gd name="T16" fmla="*/ 799 w 2472"/>
              <a:gd name="T17" fmla="*/ 656 h 1891"/>
              <a:gd name="T18" fmla="*/ 508 w 2472"/>
              <a:gd name="T19" fmla="*/ 946 h 1891"/>
              <a:gd name="T20" fmla="*/ 608 w 2472"/>
              <a:gd name="T21" fmla="*/ 1163 h 1891"/>
              <a:gd name="T22" fmla="*/ 457 w 2472"/>
              <a:gd name="T23" fmla="*/ 1364 h 1891"/>
              <a:gd name="T24" fmla="*/ 290 w 2472"/>
              <a:gd name="T25" fmla="*/ 1309 h 1891"/>
              <a:gd name="T26" fmla="*/ 0 w 2472"/>
              <a:gd name="T27" fmla="*/ 1600 h 1891"/>
              <a:gd name="T28" fmla="*/ 290 w 2472"/>
              <a:gd name="T29" fmla="*/ 1891 h 1891"/>
              <a:gd name="T30" fmla="*/ 579 w 2472"/>
              <a:gd name="T31" fmla="*/ 1600 h 1891"/>
              <a:gd name="T32" fmla="*/ 511 w 2472"/>
              <a:gd name="T33" fmla="*/ 1415 h 1891"/>
              <a:gd name="T34" fmla="*/ 669 w 2472"/>
              <a:gd name="T35" fmla="*/ 1204 h 1891"/>
              <a:gd name="T36" fmla="*/ 799 w 2472"/>
              <a:gd name="T37" fmla="*/ 1236 h 1891"/>
              <a:gd name="T38" fmla="*/ 1035 w 2472"/>
              <a:gd name="T39" fmla="*/ 1115 h 1891"/>
              <a:gd name="T40" fmla="*/ 1244 w 2472"/>
              <a:gd name="T41" fmla="*/ 1241 h 1891"/>
              <a:gd name="T42" fmla="*/ 1235 w 2472"/>
              <a:gd name="T43" fmla="*/ 1309 h 1891"/>
              <a:gd name="T44" fmla="*/ 1527 w 2472"/>
              <a:gd name="T45" fmla="*/ 1600 h 1891"/>
              <a:gd name="T46" fmla="*/ 1818 w 2472"/>
              <a:gd name="T47" fmla="*/ 1309 h 1891"/>
              <a:gd name="T48" fmla="*/ 1700 w 2472"/>
              <a:gd name="T49" fmla="*/ 1077 h 1891"/>
              <a:gd name="T50" fmla="*/ 2052 w 2472"/>
              <a:gd name="T51" fmla="*/ 550 h 1891"/>
              <a:gd name="T52" fmla="*/ 2181 w 2472"/>
              <a:gd name="T53" fmla="*/ 582 h 1891"/>
              <a:gd name="T54" fmla="*/ 2472 w 2472"/>
              <a:gd name="T55" fmla="*/ 291 h 1891"/>
              <a:gd name="T56" fmla="*/ 2181 w 2472"/>
              <a:gd name="T57" fmla="*/ 0 h 1891"/>
              <a:gd name="T58" fmla="*/ 290 w 2472"/>
              <a:gd name="T59" fmla="*/ 1746 h 1891"/>
              <a:gd name="T60" fmla="*/ 145 w 2472"/>
              <a:gd name="T61" fmla="*/ 1600 h 1891"/>
              <a:gd name="T62" fmla="*/ 290 w 2472"/>
              <a:gd name="T63" fmla="*/ 1455 h 1891"/>
              <a:gd name="T64" fmla="*/ 434 w 2472"/>
              <a:gd name="T65" fmla="*/ 1600 h 1891"/>
              <a:gd name="T66" fmla="*/ 290 w 2472"/>
              <a:gd name="T67" fmla="*/ 1746 h 1891"/>
              <a:gd name="T68" fmla="*/ 799 w 2472"/>
              <a:gd name="T69" fmla="*/ 1091 h 1891"/>
              <a:gd name="T70" fmla="*/ 653 w 2472"/>
              <a:gd name="T71" fmla="*/ 946 h 1891"/>
              <a:gd name="T72" fmla="*/ 799 w 2472"/>
              <a:gd name="T73" fmla="*/ 801 h 1891"/>
              <a:gd name="T74" fmla="*/ 945 w 2472"/>
              <a:gd name="T75" fmla="*/ 946 h 1891"/>
              <a:gd name="T76" fmla="*/ 799 w 2472"/>
              <a:gd name="T77" fmla="*/ 1091 h 1891"/>
              <a:gd name="T78" fmla="*/ 1527 w 2472"/>
              <a:gd name="T79" fmla="*/ 1454 h 1891"/>
              <a:gd name="T80" fmla="*/ 1381 w 2472"/>
              <a:gd name="T81" fmla="*/ 1309 h 1891"/>
              <a:gd name="T82" fmla="*/ 1527 w 2472"/>
              <a:gd name="T83" fmla="*/ 1164 h 1891"/>
              <a:gd name="T84" fmla="*/ 1672 w 2472"/>
              <a:gd name="T85" fmla="*/ 1309 h 1891"/>
              <a:gd name="T86" fmla="*/ 1527 w 2472"/>
              <a:gd name="T87" fmla="*/ 1454 h 1891"/>
              <a:gd name="T88" fmla="*/ 2181 w 2472"/>
              <a:gd name="T89" fmla="*/ 436 h 1891"/>
              <a:gd name="T90" fmla="*/ 2037 w 2472"/>
              <a:gd name="T91" fmla="*/ 291 h 1891"/>
              <a:gd name="T92" fmla="*/ 2181 w 2472"/>
              <a:gd name="T93" fmla="*/ 145 h 1891"/>
              <a:gd name="T94" fmla="*/ 2326 w 2472"/>
              <a:gd name="T95" fmla="*/ 291 h 1891"/>
              <a:gd name="T96" fmla="*/ 2181 w 2472"/>
              <a:gd name="T97" fmla="*/ 436 h 1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72" h="1891">
                <a:moveTo>
                  <a:pt x="2181" y="0"/>
                </a:moveTo>
                <a:cubicBezTo>
                  <a:pt x="2021" y="0"/>
                  <a:pt x="1891" y="130"/>
                  <a:pt x="1891" y="291"/>
                </a:cubicBezTo>
                <a:cubicBezTo>
                  <a:pt x="1891" y="378"/>
                  <a:pt x="1931" y="456"/>
                  <a:pt x="1992" y="509"/>
                </a:cubicBezTo>
                <a:cubicBezTo>
                  <a:pt x="1638" y="1040"/>
                  <a:pt x="1638" y="1040"/>
                  <a:pt x="1638" y="1040"/>
                </a:cubicBezTo>
                <a:cubicBezTo>
                  <a:pt x="1603" y="1026"/>
                  <a:pt x="1566" y="1018"/>
                  <a:pt x="1527" y="1018"/>
                </a:cubicBezTo>
                <a:cubicBezTo>
                  <a:pt x="1416" y="1018"/>
                  <a:pt x="1321" y="1081"/>
                  <a:pt x="1271" y="1172"/>
                </a:cubicBezTo>
                <a:cubicBezTo>
                  <a:pt x="1070" y="1051"/>
                  <a:pt x="1070" y="1051"/>
                  <a:pt x="1070" y="1051"/>
                </a:cubicBezTo>
                <a:cubicBezTo>
                  <a:pt x="1082" y="1018"/>
                  <a:pt x="1090" y="983"/>
                  <a:pt x="1090" y="946"/>
                </a:cubicBezTo>
                <a:cubicBezTo>
                  <a:pt x="1090" y="786"/>
                  <a:pt x="959" y="656"/>
                  <a:pt x="799" y="656"/>
                </a:cubicBezTo>
                <a:cubicBezTo>
                  <a:pt x="638" y="656"/>
                  <a:pt x="508" y="786"/>
                  <a:pt x="508" y="946"/>
                </a:cubicBezTo>
                <a:cubicBezTo>
                  <a:pt x="508" y="1033"/>
                  <a:pt x="547" y="1110"/>
                  <a:pt x="608" y="1163"/>
                </a:cubicBezTo>
                <a:cubicBezTo>
                  <a:pt x="457" y="1364"/>
                  <a:pt x="457" y="1364"/>
                  <a:pt x="457" y="1364"/>
                </a:cubicBezTo>
                <a:cubicBezTo>
                  <a:pt x="410" y="1330"/>
                  <a:pt x="352" y="1309"/>
                  <a:pt x="290" y="1309"/>
                </a:cubicBezTo>
                <a:cubicBezTo>
                  <a:pt x="130" y="1309"/>
                  <a:pt x="0" y="1440"/>
                  <a:pt x="0" y="1600"/>
                </a:cubicBezTo>
                <a:cubicBezTo>
                  <a:pt x="0" y="1761"/>
                  <a:pt x="130" y="1891"/>
                  <a:pt x="290" y="1891"/>
                </a:cubicBezTo>
                <a:cubicBezTo>
                  <a:pt x="449" y="1891"/>
                  <a:pt x="579" y="1761"/>
                  <a:pt x="579" y="1600"/>
                </a:cubicBezTo>
                <a:cubicBezTo>
                  <a:pt x="579" y="1529"/>
                  <a:pt x="553" y="1465"/>
                  <a:pt x="511" y="1415"/>
                </a:cubicBezTo>
                <a:cubicBezTo>
                  <a:pt x="669" y="1204"/>
                  <a:pt x="669" y="1204"/>
                  <a:pt x="669" y="1204"/>
                </a:cubicBezTo>
                <a:cubicBezTo>
                  <a:pt x="708" y="1224"/>
                  <a:pt x="752" y="1236"/>
                  <a:pt x="799" y="1236"/>
                </a:cubicBezTo>
                <a:cubicBezTo>
                  <a:pt x="896" y="1236"/>
                  <a:pt x="982" y="1188"/>
                  <a:pt x="1035" y="1115"/>
                </a:cubicBezTo>
                <a:cubicBezTo>
                  <a:pt x="1244" y="1241"/>
                  <a:pt x="1244" y="1241"/>
                  <a:pt x="1244" y="1241"/>
                </a:cubicBezTo>
                <a:cubicBezTo>
                  <a:pt x="1239" y="1263"/>
                  <a:pt x="1235" y="1285"/>
                  <a:pt x="1235" y="1309"/>
                </a:cubicBezTo>
                <a:cubicBezTo>
                  <a:pt x="1235" y="1469"/>
                  <a:pt x="1366" y="1600"/>
                  <a:pt x="1527" y="1600"/>
                </a:cubicBezTo>
                <a:cubicBezTo>
                  <a:pt x="1687" y="1600"/>
                  <a:pt x="1818" y="1469"/>
                  <a:pt x="1818" y="1309"/>
                </a:cubicBezTo>
                <a:cubicBezTo>
                  <a:pt x="1818" y="1214"/>
                  <a:pt x="1771" y="1130"/>
                  <a:pt x="1700" y="1077"/>
                </a:cubicBezTo>
                <a:cubicBezTo>
                  <a:pt x="2052" y="550"/>
                  <a:pt x="2052" y="550"/>
                  <a:pt x="2052" y="550"/>
                </a:cubicBezTo>
                <a:cubicBezTo>
                  <a:pt x="2091" y="570"/>
                  <a:pt x="2135" y="582"/>
                  <a:pt x="2181" y="582"/>
                </a:cubicBezTo>
                <a:cubicBezTo>
                  <a:pt x="2341" y="582"/>
                  <a:pt x="2472" y="451"/>
                  <a:pt x="2472" y="291"/>
                </a:cubicBezTo>
                <a:cubicBezTo>
                  <a:pt x="2472" y="130"/>
                  <a:pt x="2341" y="0"/>
                  <a:pt x="2181" y="0"/>
                </a:cubicBezTo>
                <a:close/>
                <a:moveTo>
                  <a:pt x="290" y="1746"/>
                </a:moveTo>
                <a:cubicBezTo>
                  <a:pt x="210" y="1746"/>
                  <a:pt x="145" y="1681"/>
                  <a:pt x="145" y="1600"/>
                </a:cubicBezTo>
                <a:cubicBezTo>
                  <a:pt x="145" y="1520"/>
                  <a:pt x="210" y="1455"/>
                  <a:pt x="290" y="1455"/>
                </a:cubicBezTo>
                <a:cubicBezTo>
                  <a:pt x="369" y="1455"/>
                  <a:pt x="434" y="1520"/>
                  <a:pt x="434" y="1600"/>
                </a:cubicBezTo>
                <a:cubicBezTo>
                  <a:pt x="434" y="1681"/>
                  <a:pt x="369" y="1746"/>
                  <a:pt x="290" y="1746"/>
                </a:cubicBezTo>
                <a:close/>
                <a:moveTo>
                  <a:pt x="799" y="1091"/>
                </a:moveTo>
                <a:cubicBezTo>
                  <a:pt x="719" y="1091"/>
                  <a:pt x="653" y="1026"/>
                  <a:pt x="653" y="946"/>
                </a:cubicBezTo>
                <a:cubicBezTo>
                  <a:pt x="653" y="866"/>
                  <a:pt x="719" y="801"/>
                  <a:pt x="799" y="801"/>
                </a:cubicBezTo>
                <a:cubicBezTo>
                  <a:pt x="879" y="801"/>
                  <a:pt x="945" y="866"/>
                  <a:pt x="945" y="946"/>
                </a:cubicBezTo>
                <a:cubicBezTo>
                  <a:pt x="945" y="1026"/>
                  <a:pt x="879" y="1091"/>
                  <a:pt x="799" y="1091"/>
                </a:cubicBezTo>
                <a:close/>
                <a:moveTo>
                  <a:pt x="1527" y="1454"/>
                </a:moveTo>
                <a:cubicBezTo>
                  <a:pt x="1446" y="1454"/>
                  <a:pt x="1381" y="1389"/>
                  <a:pt x="1381" y="1309"/>
                </a:cubicBezTo>
                <a:cubicBezTo>
                  <a:pt x="1381" y="1229"/>
                  <a:pt x="1446" y="1164"/>
                  <a:pt x="1527" y="1164"/>
                </a:cubicBezTo>
                <a:cubicBezTo>
                  <a:pt x="1607" y="1164"/>
                  <a:pt x="1672" y="1229"/>
                  <a:pt x="1672" y="1309"/>
                </a:cubicBezTo>
                <a:cubicBezTo>
                  <a:pt x="1672" y="1389"/>
                  <a:pt x="1607" y="1454"/>
                  <a:pt x="1527" y="1454"/>
                </a:cubicBezTo>
                <a:close/>
                <a:moveTo>
                  <a:pt x="2181" y="436"/>
                </a:moveTo>
                <a:cubicBezTo>
                  <a:pt x="2101" y="436"/>
                  <a:pt x="2037" y="371"/>
                  <a:pt x="2037" y="291"/>
                </a:cubicBezTo>
                <a:cubicBezTo>
                  <a:pt x="2037" y="210"/>
                  <a:pt x="2101" y="145"/>
                  <a:pt x="2181" y="145"/>
                </a:cubicBezTo>
                <a:cubicBezTo>
                  <a:pt x="2261" y="145"/>
                  <a:pt x="2326" y="210"/>
                  <a:pt x="2326" y="291"/>
                </a:cubicBezTo>
                <a:cubicBezTo>
                  <a:pt x="2326" y="371"/>
                  <a:pt x="2261" y="436"/>
                  <a:pt x="2181" y="436"/>
                </a:cubicBezTo>
                <a:close/>
              </a:path>
            </a:pathLst>
          </a:custGeom>
          <a:solidFill>
            <a:schemeClr val="tx1">
              <a:lumMod val="65000"/>
              <a:lumOff val="35000"/>
            </a:schemeClr>
          </a:solidFill>
          <a:ln>
            <a:noFill/>
          </a:ln>
        </p:spPr>
        <p:txBody>
          <a:bodyPr vert="horz" wrap="square" lIns="45720" tIns="22860" rIns="45720" bIns="22860" numCol="1" anchor="t" anchorCtr="0" compatLnSpc="1">
            <a:prstTxWarp prst="textNoShape">
              <a:avLst/>
            </a:prstTxWarp>
          </a:bodyPr>
          <a:lstStyle/>
          <a:p>
            <a:endParaRPr lang="id-ID" sz="900" dirty="0">
              <a:latin typeface="Raleway Light"/>
            </a:endParaRPr>
          </a:p>
        </p:txBody>
      </p:sp>
      <p:grpSp>
        <p:nvGrpSpPr>
          <p:cNvPr id="13" name="Group 12"/>
          <p:cNvGrpSpPr/>
          <p:nvPr/>
        </p:nvGrpSpPr>
        <p:grpSpPr>
          <a:xfrm>
            <a:off x="4841745" y="3868128"/>
            <a:ext cx="2510162" cy="912168"/>
            <a:chOff x="720080" y="5074518"/>
            <a:chExt cx="3046984" cy="912168"/>
          </a:xfrm>
        </p:grpSpPr>
        <p:sp>
          <p:nvSpPr>
            <p:cNvPr id="14" name="TextBox 13"/>
            <p:cNvSpPr txBox="1"/>
            <p:nvPr/>
          </p:nvSpPr>
          <p:spPr>
            <a:xfrm>
              <a:off x="1303202" y="5074518"/>
              <a:ext cx="1856063" cy="338554"/>
            </a:xfrm>
            <a:prstGeom prst="rect">
              <a:avLst/>
            </a:prstGeom>
            <a:noFill/>
          </p:spPr>
          <p:txBody>
            <a:bodyPr wrap="square" rtlCol="0">
              <a:spAutoFit/>
            </a:bodyPr>
            <a:lstStyle/>
            <a:p>
              <a:pPr algn="ctr"/>
              <a:r>
                <a:rPr lang="en-US" sz="1600" b="1" dirty="0">
                  <a:solidFill>
                    <a:schemeClr val="tx1">
                      <a:lumMod val="65000"/>
                      <a:lumOff val="35000"/>
                    </a:schemeClr>
                  </a:solidFill>
                </a:rPr>
                <a:t>SUCCESS</a:t>
              </a:r>
              <a:endParaRPr lang="vi-VN" sz="1600" b="1" dirty="0">
                <a:solidFill>
                  <a:schemeClr val="tx1">
                    <a:lumMod val="65000"/>
                    <a:lumOff val="35000"/>
                  </a:schemeClr>
                </a:solidFill>
              </a:endParaRPr>
            </a:p>
          </p:txBody>
        </p:sp>
        <p:sp>
          <p:nvSpPr>
            <p:cNvPr id="15" name="TextBox 14"/>
            <p:cNvSpPr txBox="1"/>
            <p:nvPr/>
          </p:nvSpPr>
          <p:spPr>
            <a:xfrm>
              <a:off x="720080" y="5340355"/>
              <a:ext cx="3046984" cy="646331"/>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r>
                <a:rPr lang="en-US" sz="1200" dirty="0">
                  <a:solidFill>
                    <a:schemeClr val="tx1">
                      <a:lumMod val="50000"/>
                      <a:lumOff val="50000"/>
                    </a:schemeClr>
                  </a:solidFill>
                </a:rPr>
                <a:t> nisi, ac</a:t>
              </a:r>
            </a:p>
          </p:txBody>
        </p:sp>
      </p:grpSp>
      <p:grpSp>
        <p:nvGrpSpPr>
          <p:cNvPr id="16" name="Group 15"/>
          <p:cNvGrpSpPr/>
          <p:nvPr/>
        </p:nvGrpSpPr>
        <p:grpSpPr>
          <a:xfrm>
            <a:off x="8481160" y="2742560"/>
            <a:ext cx="2948840" cy="1236955"/>
            <a:chOff x="7539648" y="1927083"/>
            <a:chExt cx="2948840" cy="1236955"/>
          </a:xfrm>
        </p:grpSpPr>
        <p:sp>
          <p:nvSpPr>
            <p:cNvPr id="17" name="Rectangle 16"/>
            <p:cNvSpPr/>
            <p:nvPr/>
          </p:nvSpPr>
          <p:spPr>
            <a:xfrm>
              <a:off x="7627953" y="1927083"/>
              <a:ext cx="507127" cy="50712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02</a:t>
              </a:r>
              <a:endParaRPr lang="en-US" dirty="0">
                <a:solidFill>
                  <a:schemeClr val="bg1"/>
                </a:solidFill>
                <a:latin typeface="+mj-lt"/>
              </a:endParaRPr>
            </a:p>
          </p:txBody>
        </p:sp>
        <p:sp>
          <p:nvSpPr>
            <p:cNvPr id="18" name="TextBox 17"/>
            <p:cNvSpPr txBox="1"/>
            <p:nvPr/>
          </p:nvSpPr>
          <p:spPr>
            <a:xfrm>
              <a:off x="7539648" y="2471541"/>
              <a:ext cx="2948840" cy="692497"/>
            </a:xfrm>
            <a:prstGeom prst="rect">
              <a:avLst/>
            </a:prstGeom>
            <a:noFill/>
          </p:spPr>
          <p:txBody>
            <a:bodyPr wrap="square" rtlCol="0">
              <a:spAutoFit/>
            </a:bodyPr>
            <a:lstStyle/>
            <a:p>
              <a:r>
                <a:rPr lang="en-US" sz="1300" b="1" i="1" dirty="0">
                  <a:solidFill>
                    <a:schemeClr val="accent1"/>
                  </a:solidFill>
                </a:rPr>
                <a:t>Lorem ipsum dolor sit </a:t>
              </a:r>
              <a:r>
                <a:rPr lang="en-US" sz="1300" b="1" i="1" dirty="0" err="1">
                  <a:solidFill>
                    <a:schemeClr val="accent1"/>
                  </a:solidFill>
                </a:rPr>
                <a:t>amet</a:t>
              </a:r>
              <a:r>
                <a:rPr lang="en-US" sz="1300" b="1" i="1" dirty="0">
                  <a:solidFill>
                    <a:schemeClr val="accent1"/>
                  </a:solidFill>
                </a:rPr>
                <a:t> </a:t>
              </a:r>
              <a:r>
                <a:rPr lang="en-US" sz="1300" b="1" i="1" dirty="0" err="1">
                  <a:solidFill>
                    <a:schemeClr val="accent1"/>
                  </a:solidFill>
                </a:rPr>
                <a:t>consectetur</a:t>
              </a:r>
              <a:r>
                <a:rPr lang="en-US" sz="1300" b="1" i="1" dirty="0">
                  <a:solidFill>
                    <a:schemeClr val="accent1"/>
                  </a:solidFill>
                </a:rPr>
                <a:t> </a:t>
              </a:r>
              <a:r>
                <a:rPr lang="en-US" sz="1300" b="1" i="1" dirty="0" err="1">
                  <a:solidFill>
                    <a:schemeClr val="accent1"/>
                  </a:solidFill>
                </a:rPr>
                <a:t>adipiscing</a:t>
              </a:r>
              <a:r>
                <a:rPr lang="en-US" sz="1300" b="1" i="1" dirty="0">
                  <a:solidFill>
                    <a:schemeClr val="accent1"/>
                  </a:solidFill>
                </a:rPr>
                <a:t> </a:t>
              </a:r>
              <a:r>
                <a:rPr lang="en-US" sz="1300" b="1" i="1" dirty="0" err="1">
                  <a:solidFill>
                    <a:schemeClr val="accent1"/>
                  </a:solidFill>
                </a:rPr>
                <a:t>elit</a:t>
              </a:r>
              <a:r>
                <a:rPr lang="en-US" sz="1300" b="1" i="1" dirty="0">
                  <a:solidFill>
                    <a:schemeClr val="accent1"/>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19" name="Group 18"/>
          <p:cNvGrpSpPr/>
          <p:nvPr/>
        </p:nvGrpSpPr>
        <p:grpSpPr>
          <a:xfrm>
            <a:off x="715994" y="2742560"/>
            <a:ext cx="2994966" cy="1256755"/>
            <a:chOff x="1037626" y="2160794"/>
            <a:chExt cx="2994966" cy="1256755"/>
          </a:xfrm>
        </p:grpSpPr>
        <p:sp>
          <p:nvSpPr>
            <p:cNvPr id="20" name="Rectangle 19"/>
            <p:cNvSpPr/>
            <p:nvPr/>
          </p:nvSpPr>
          <p:spPr>
            <a:xfrm>
              <a:off x="3443571" y="2160794"/>
              <a:ext cx="507127" cy="50712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01</a:t>
              </a:r>
              <a:endParaRPr lang="en-US" dirty="0">
                <a:solidFill>
                  <a:schemeClr val="bg1"/>
                </a:solidFill>
                <a:latin typeface="+mj-lt"/>
              </a:endParaRPr>
            </a:p>
          </p:txBody>
        </p:sp>
        <p:sp>
          <p:nvSpPr>
            <p:cNvPr id="21" name="TextBox 20"/>
            <p:cNvSpPr txBox="1"/>
            <p:nvPr/>
          </p:nvSpPr>
          <p:spPr>
            <a:xfrm>
              <a:off x="1037626" y="2725052"/>
              <a:ext cx="2994966" cy="692497"/>
            </a:xfrm>
            <a:prstGeom prst="rect">
              <a:avLst/>
            </a:prstGeom>
            <a:noFill/>
          </p:spPr>
          <p:txBody>
            <a:bodyPr wrap="square" rtlCol="0">
              <a:spAutoFit/>
            </a:bodyPr>
            <a:lstStyle/>
            <a:p>
              <a:pPr algn="r"/>
              <a:r>
                <a:rPr lang="en-US" sz="1300" b="1" i="1" dirty="0">
                  <a:solidFill>
                    <a:schemeClr val="accent3"/>
                  </a:solidFill>
                </a:rPr>
                <a:t>Lorem ipsum dolor sit </a:t>
              </a:r>
              <a:r>
                <a:rPr lang="en-US" sz="1300" b="1" i="1" dirty="0" err="1">
                  <a:solidFill>
                    <a:schemeClr val="accent3"/>
                  </a:solidFill>
                </a:rPr>
                <a:t>amet</a:t>
              </a:r>
              <a:r>
                <a:rPr lang="en-US" sz="1300" b="1" i="1" dirty="0">
                  <a:solidFill>
                    <a:schemeClr val="accent3"/>
                  </a:solidFill>
                </a:rPr>
                <a:t> </a:t>
              </a:r>
              <a:r>
                <a:rPr lang="en-US" sz="1300" b="1" i="1" dirty="0" err="1">
                  <a:solidFill>
                    <a:schemeClr val="accent3"/>
                  </a:solidFill>
                </a:rPr>
                <a:t>consectetur</a:t>
              </a:r>
              <a:r>
                <a:rPr lang="en-US" sz="1300" b="1" i="1" dirty="0">
                  <a:solidFill>
                    <a:schemeClr val="accent3"/>
                  </a:solidFill>
                </a:rPr>
                <a:t> </a:t>
              </a:r>
              <a:r>
                <a:rPr lang="en-US" sz="1300" b="1" i="1" dirty="0" err="1">
                  <a:solidFill>
                    <a:schemeClr val="accent3"/>
                  </a:solidFill>
                </a:rPr>
                <a:t>adipiscing</a:t>
              </a:r>
              <a:r>
                <a:rPr lang="en-US" sz="1300" b="1" i="1" dirty="0">
                  <a:solidFill>
                    <a:schemeClr val="accent3"/>
                  </a:solidFill>
                </a:rPr>
                <a:t> </a:t>
              </a:r>
              <a:r>
                <a:rPr lang="en-US" sz="1300" b="1" i="1" dirty="0" err="1">
                  <a:solidFill>
                    <a:schemeClr val="accent3"/>
                  </a:solidFill>
                </a:rPr>
                <a:t>elit</a:t>
              </a:r>
              <a:r>
                <a:rPr lang="en-US" sz="1300" b="1" i="1" dirty="0">
                  <a:solidFill>
                    <a:schemeClr val="accent3"/>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22" name="Group 21"/>
          <p:cNvGrpSpPr/>
          <p:nvPr/>
        </p:nvGrpSpPr>
        <p:grpSpPr>
          <a:xfrm>
            <a:off x="715994" y="5248434"/>
            <a:ext cx="3481850" cy="1256755"/>
            <a:chOff x="1339403" y="4345201"/>
            <a:chExt cx="3481850" cy="1256755"/>
          </a:xfrm>
        </p:grpSpPr>
        <p:sp>
          <p:nvSpPr>
            <p:cNvPr id="23" name="Rectangle 22"/>
            <p:cNvSpPr/>
            <p:nvPr/>
          </p:nvSpPr>
          <p:spPr>
            <a:xfrm>
              <a:off x="4232232" y="4345201"/>
              <a:ext cx="507127" cy="5071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03</a:t>
              </a:r>
              <a:endParaRPr lang="en-US" dirty="0">
                <a:solidFill>
                  <a:schemeClr val="bg1"/>
                </a:solidFill>
                <a:latin typeface="+mj-lt"/>
              </a:endParaRPr>
            </a:p>
          </p:txBody>
        </p:sp>
        <p:sp>
          <p:nvSpPr>
            <p:cNvPr id="24" name="TextBox 23"/>
            <p:cNvSpPr txBox="1"/>
            <p:nvPr/>
          </p:nvSpPr>
          <p:spPr>
            <a:xfrm>
              <a:off x="1339403" y="4909459"/>
              <a:ext cx="3481850" cy="692497"/>
            </a:xfrm>
            <a:prstGeom prst="rect">
              <a:avLst/>
            </a:prstGeom>
            <a:noFill/>
          </p:spPr>
          <p:txBody>
            <a:bodyPr wrap="square" rtlCol="0">
              <a:spAutoFit/>
            </a:bodyPr>
            <a:lstStyle/>
            <a:p>
              <a:pPr algn="r"/>
              <a:r>
                <a:rPr lang="en-US" sz="1300" b="1" i="1" dirty="0">
                  <a:solidFill>
                    <a:schemeClr val="accent2"/>
                  </a:solidFill>
                </a:rPr>
                <a:t>Lorem ipsum dolor sit </a:t>
              </a:r>
              <a:r>
                <a:rPr lang="en-US" sz="1300" b="1" i="1" dirty="0" err="1">
                  <a:solidFill>
                    <a:schemeClr val="accent2"/>
                  </a:solidFill>
                </a:rPr>
                <a:t>amet</a:t>
              </a:r>
              <a:r>
                <a:rPr lang="en-US" sz="1300" b="1" i="1" dirty="0">
                  <a:solidFill>
                    <a:schemeClr val="accent2"/>
                  </a:solidFill>
                </a:rPr>
                <a:t> </a:t>
              </a:r>
              <a:r>
                <a:rPr lang="en-US" sz="1300" b="1" i="1" dirty="0" err="1">
                  <a:solidFill>
                    <a:schemeClr val="accent2"/>
                  </a:solidFill>
                </a:rPr>
                <a:t>consectetur</a:t>
              </a:r>
              <a:r>
                <a:rPr lang="en-US" sz="1300" b="1" i="1" dirty="0">
                  <a:solidFill>
                    <a:schemeClr val="accent2"/>
                  </a:solidFill>
                </a:rPr>
                <a:t> </a:t>
              </a:r>
              <a:r>
                <a:rPr lang="en-US" sz="1300" b="1" dirty="0" err="1">
                  <a:solidFill>
                    <a:schemeClr val="accent2"/>
                  </a:solidFill>
                </a:rPr>
                <a:t>adipiscing</a:t>
              </a:r>
              <a:r>
                <a:rPr lang="en-US" sz="1300" b="1" dirty="0">
                  <a:solidFill>
                    <a:schemeClr val="accent2"/>
                  </a:solidFill>
                </a:rPr>
                <a:t> </a:t>
              </a:r>
              <a:r>
                <a:rPr lang="en-US" sz="1300" b="1" dirty="0" err="1">
                  <a:solidFill>
                    <a:schemeClr val="accent2"/>
                  </a:solidFill>
                </a:rPr>
                <a:t>elit</a:t>
              </a:r>
              <a:r>
                <a:rPr lang="en-US" sz="1300" b="1" dirty="0">
                  <a:solidFill>
                    <a:schemeClr val="accent2"/>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endParaRPr lang="vi-VN" sz="1300" dirty="0">
                <a:solidFill>
                  <a:schemeClr val="tx1">
                    <a:lumMod val="50000"/>
                    <a:lumOff val="50000"/>
                  </a:schemeClr>
                </a:solidFill>
              </a:endParaRPr>
            </a:p>
            <a:p>
              <a:pPr algn="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25" name="Group 24"/>
          <p:cNvGrpSpPr/>
          <p:nvPr/>
        </p:nvGrpSpPr>
        <p:grpSpPr>
          <a:xfrm>
            <a:off x="7983489" y="5248434"/>
            <a:ext cx="3481850" cy="1250305"/>
            <a:chOff x="7320136" y="4345201"/>
            <a:chExt cx="3481850" cy="1250305"/>
          </a:xfrm>
        </p:grpSpPr>
        <p:sp>
          <p:nvSpPr>
            <p:cNvPr id="26" name="Rectangle 25"/>
            <p:cNvSpPr/>
            <p:nvPr/>
          </p:nvSpPr>
          <p:spPr>
            <a:xfrm>
              <a:off x="7425743" y="4345201"/>
              <a:ext cx="507127" cy="50712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04</a:t>
              </a:r>
              <a:endParaRPr lang="en-US" dirty="0">
                <a:solidFill>
                  <a:schemeClr val="bg1"/>
                </a:solidFill>
                <a:latin typeface="+mj-lt"/>
              </a:endParaRPr>
            </a:p>
          </p:txBody>
        </p:sp>
        <p:sp>
          <p:nvSpPr>
            <p:cNvPr id="27" name="TextBox 26"/>
            <p:cNvSpPr txBox="1"/>
            <p:nvPr/>
          </p:nvSpPr>
          <p:spPr>
            <a:xfrm>
              <a:off x="7320136" y="4903009"/>
              <a:ext cx="3481850" cy="692497"/>
            </a:xfrm>
            <a:prstGeom prst="rect">
              <a:avLst/>
            </a:prstGeom>
            <a:noFill/>
          </p:spPr>
          <p:txBody>
            <a:bodyPr wrap="square" rtlCol="0">
              <a:spAutoFit/>
            </a:bodyPr>
            <a:lstStyle/>
            <a:p>
              <a:r>
                <a:rPr lang="en-US" sz="1300" b="1" i="1" dirty="0">
                  <a:solidFill>
                    <a:schemeClr val="accent5"/>
                  </a:solidFill>
                </a:rPr>
                <a:t>Lorem ipsum dolor sit </a:t>
              </a:r>
              <a:r>
                <a:rPr lang="en-US" sz="1300" b="1" i="1" dirty="0" err="1">
                  <a:solidFill>
                    <a:schemeClr val="accent5"/>
                  </a:solidFill>
                </a:rPr>
                <a:t>amet</a:t>
              </a:r>
              <a:r>
                <a:rPr lang="en-US" sz="1300" b="1" i="1" dirty="0">
                  <a:solidFill>
                    <a:schemeClr val="accent5"/>
                  </a:solidFill>
                </a:rPr>
                <a:t> </a:t>
              </a:r>
              <a:r>
                <a:rPr lang="en-US" sz="1300" b="1" i="1" dirty="0" err="1">
                  <a:solidFill>
                    <a:schemeClr val="accent5"/>
                  </a:solidFill>
                </a:rPr>
                <a:t>consectetur</a:t>
              </a:r>
              <a:r>
                <a:rPr lang="en-US" sz="1300" b="1" i="1" dirty="0">
                  <a:solidFill>
                    <a:schemeClr val="accent5"/>
                  </a:solidFill>
                </a:rPr>
                <a:t> </a:t>
              </a:r>
              <a:r>
                <a:rPr lang="en-US" sz="1300" b="1" dirty="0" err="1">
                  <a:solidFill>
                    <a:schemeClr val="accent5"/>
                  </a:solidFill>
                </a:rPr>
                <a:t>adipiscing</a:t>
              </a:r>
              <a:r>
                <a:rPr lang="en-US" sz="1300" b="1" dirty="0">
                  <a:solidFill>
                    <a:schemeClr val="accent5"/>
                  </a:solidFill>
                </a:rPr>
                <a:t> </a:t>
              </a:r>
              <a:r>
                <a:rPr lang="en-US" sz="1300" b="1" dirty="0" err="1">
                  <a:solidFill>
                    <a:schemeClr val="accent5"/>
                  </a:solidFill>
                </a:rPr>
                <a:t>elit</a:t>
              </a:r>
              <a:r>
                <a:rPr lang="en-US" sz="1300" b="1" dirty="0">
                  <a:solidFill>
                    <a:schemeClr val="accent5"/>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endParaRPr lang="vi-VN" sz="1300" dirty="0">
                <a:solidFill>
                  <a:schemeClr val="tx1">
                    <a:lumMod val="50000"/>
                    <a:lumOff val="50000"/>
                  </a:schemeClr>
                </a:solidFill>
              </a:endParaRPr>
            </a:p>
            <a:p>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sp>
        <p:nvSpPr>
          <p:cNvPr id="28" name="Rectangle 27"/>
          <p:cNvSpPr/>
          <p:nvPr/>
        </p:nvSpPr>
        <p:spPr>
          <a:xfrm>
            <a:off x="3449771" y="1244916"/>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392226333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barn(outVertical)">
                                      <p:cBhvr>
                                        <p:cTn id="7" dur="500"/>
                                        <p:tgtEl>
                                          <p:spTgt spid="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childTnLst>
                          </p:cTn>
                        </p:par>
                        <p:par>
                          <p:cTn id="20" fill="hold">
                            <p:stCondLst>
                              <p:cond delay="1500"/>
                            </p:stCondLst>
                            <p:childTnLst>
                              <p:par>
                                <p:cTn id="21" presetID="12" presetClass="entr" presetSubtype="1" fill="hold" nodeType="after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p:tgtEl>
                                          <p:spTgt spid="13"/>
                                        </p:tgtEl>
                                        <p:attrNameLst>
                                          <p:attrName>ppt_y</p:attrName>
                                        </p:attrNameLst>
                                      </p:cBhvr>
                                      <p:tavLst>
                                        <p:tav tm="0">
                                          <p:val>
                                            <p:strVal val="#ppt_y-#ppt_h*1.125000"/>
                                          </p:val>
                                        </p:tav>
                                        <p:tav tm="100000">
                                          <p:val>
                                            <p:strVal val="#ppt_y"/>
                                          </p:val>
                                        </p:tav>
                                      </p:tavLst>
                                    </p:anim>
                                    <p:animEffect transition="in" filter="wipe(down)">
                                      <p:cBhvr>
                                        <p:cTn id="24" dur="500"/>
                                        <p:tgtEl>
                                          <p:spTgt spid="13"/>
                                        </p:tgtEl>
                                      </p:cBhvr>
                                    </p:animEffect>
                                  </p:childTnLst>
                                </p:cTn>
                              </p:par>
                            </p:childTnLst>
                          </p:cTn>
                        </p:par>
                        <p:par>
                          <p:cTn id="25" fill="hold">
                            <p:stCondLst>
                              <p:cond delay="2000"/>
                            </p:stCondLst>
                            <p:childTnLst>
                              <p:par>
                                <p:cTn id="26" presetID="12" presetClass="entr" presetSubtype="2" fill="hold" nodeType="afterEffect">
                                  <p:stCondLst>
                                    <p:cond delay="0"/>
                                  </p:stCondLst>
                                  <p:childTnLst>
                                    <p:set>
                                      <p:cBhvr>
                                        <p:cTn id="27" dur="1" fill="hold">
                                          <p:stCondLst>
                                            <p:cond delay="0"/>
                                          </p:stCondLst>
                                        </p:cTn>
                                        <p:tgtEl>
                                          <p:spTgt spid="19"/>
                                        </p:tgtEl>
                                        <p:attrNameLst>
                                          <p:attrName>style.visibility</p:attrName>
                                        </p:attrNameLst>
                                      </p:cBhvr>
                                      <p:to>
                                        <p:strVal val="visible"/>
                                      </p:to>
                                    </p:set>
                                    <p:anim calcmode="lin" valueType="num">
                                      <p:cBhvr additive="base">
                                        <p:cTn id="28" dur="500"/>
                                        <p:tgtEl>
                                          <p:spTgt spid="19"/>
                                        </p:tgtEl>
                                        <p:attrNameLst>
                                          <p:attrName>ppt_x</p:attrName>
                                        </p:attrNameLst>
                                      </p:cBhvr>
                                      <p:tavLst>
                                        <p:tav tm="0">
                                          <p:val>
                                            <p:strVal val="#ppt_x+#ppt_w*1.125000"/>
                                          </p:val>
                                        </p:tav>
                                        <p:tav tm="100000">
                                          <p:val>
                                            <p:strVal val="#ppt_x"/>
                                          </p:val>
                                        </p:tav>
                                      </p:tavLst>
                                    </p:anim>
                                    <p:animEffect transition="in" filter="wipe(left)">
                                      <p:cBhvr>
                                        <p:cTn id="29" dur="500"/>
                                        <p:tgtEl>
                                          <p:spTgt spid="19"/>
                                        </p:tgtEl>
                                      </p:cBhvr>
                                    </p:animEffect>
                                  </p:childTnLst>
                                </p:cTn>
                              </p:par>
                            </p:childTnLst>
                          </p:cTn>
                        </p:par>
                        <p:par>
                          <p:cTn id="30" fill="hold">
                            <p:stCondLst>
                              <p:cond delay="2500"/>
                            </p:stCondLst>
                            <p:childTnLst>
                              <p:par>
                                <p:cTn id="31" presetID="12" presetClass="entr" presetSubtype="8" fill="hold" nodeType="afterEffect">
                                  <p:stCondLst>
                                    <p:cond delay="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p:tgtEl>
                                          <p:spTgt spid="16"/>
                                        </p:tgtEl>
                                        <p:attrNameLst>
                                          <p:attrName>ppt_x</p:attrName>
                                        </p:attrNameLst>
                                      </p:cBhvr>
                                      <p:tavLst>
                                        <p:tav tm="0">
                                          <p:val>
                                            <p:strVal val="#ppt_x-#ppt_w*1.125000"/>
                                          </p:val>
                                        </p:tav>
                                        <p:tav tm="100000">
                                          <p:val>
                                            <p:strVal val="#ppt_x"/>
                                          </p:val>
                                        </p:tav>
                                      </p:tavLst>
                                    </p:anim>
                                    <p:animEffect transition="in" filter="wipe(right)">
                                      <p:cBhvr>
                                        <p:cTn id="34" dur="500"/>
                                        <p:tgtEl>
                                          <p:spTgt spid="16"/>
                                        </p:tgtEl>
                                      </p:cBhvr>
                                    </p:animEffect>
                                  </p:childTnLst>
                                </p:cTn>
                              </p:par>
                            </p:childTnLst>
                          </p:cTn>
                        </p:par>
                        <p:par>
                          <p:cTn id="35" fill="hold">
                            <p:stCondLst>
                              <p:cond delay="3000"/>
                            </p:stCondLst>
                            <p:childTnLst>
                              <p:par>
                                <p:cTn id="36" presetID="12" presetClass="entr" presetSubtype="2" fill="hold" nodeType="afterEffect">
                                  <p:stCondLst>
                                    <p:cond delay="0"/>
                                  </p:stCondLst>
                                  <p:childTnLst>
                                    <p:set>
                                      <p:cBhvr>
                                        <p:cTn id="37" dur="1" fill="hold">
                                          <p:stCondLst>
                                            <p:cond delay="0"/>
                                          </p:stCondLst>
                                        </p:cTn>
                                        <p:tgtEl>
                                          <p:spTgt spid="22"/>
                                        </p:tgtEl>
                                        <p:attrNameLst>
                                          <p:attrName>style.visibility</p:attrName>
                                        </p:attrNameLst>
                                      </p:cBhvr>
                                      <p:to>
                                        <p:strVal val="visible"/>
                                      </p:to>
                                    </p:set>
                                    <p:anim calcmode="lin" valueType="num">
                                      <p:cBhvr additive="base">
                                        <p:cTn id="38" dur="500"/>
                                        <p:tgtEl>
                                          <p:spTgt spid="22"/>
                                        </p:tgtEl>
                                        <p:attrNameLst>
                                          <p:attrName>ppt_x</p:attrName>
                                        </p:attrNameLst>
                                      </p:cBhvr>
                                      <p:tavLst>
                                        <p:tav tm="0">
                                          <p:val>
                                            <p:strVal val="#ppt_x+#ppt_w*1.125000"/>
                                          </p:val>
                                        </p:tav>
                                        <p:tav tm="100000">
                                          <p:val>
                                            <p:strVal val="#ppt_x"/>
                                          </p:val>
                                        </p:tav>
                                      </p:tavLst>
                                    </p:anim>
                                    <p:animEffect transition="in" filter="wipe(left)">
                                      <p:cBhvr>
                                        <p:cTn id="39" dur="500"/>
                                        <p:tgtEl>
                                          <p:spTgt spid="22"/>
                                        </p:tgtEl>
                                      </p:cBhvr>
                                    </p:animEffect>
                                  </p:childTnLst>
                                </p:cTn>
                              </p:par>
                            </p:childTnLst>
                          </p:cTn>
                        </p:par>
                        <p:par>
                          <p:cTn id="40" fill="hold">
                            <p:stCondLst>
                              <p:cond delay="3500"/>
                            </p:stCondLst>
                            <p:childTnLst>
                              <p:par>
                                <p:cTn id="41" presetID="12" presetClass="entr" presetSubtype="8" fill="hold"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additive="base">
                                        <p:cTn id="43" dur="500"/>
                                        <p:tgtEl>
                                          <p:spTgt spid="25"/>
                                        </p:tgtEl>
                                        <p:attrNameLst>
                                          <p:attrName>ppt_x</p:attrName>
                                        </p:attrNameLst>
                                      </p:cBhvr>
                                      <p:tavLst>
                                        <p:tav tm="0">
                                          <p:val>
                                            <p:strVal val="#ppt_x-#ppt_w*1.125000"/>
                                          </p:val>
                                        </p:tav>
                                        <p:tav tm="100000">
                                          <p:val>
                                            <p:strVal val="#ppt_x"/>
                                          </p:val>
                                        </p:tav>
                                      </p:tavLst>
                                    </p:anim>
                                    <p:animEffect transition="in" filter="wipe(right)">
                                      <p:cBhvr>
                                        <p:cTn id="44"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Infographic Layout Sample </a:t>
            </a:r>
          </a:p>
        </p:txBody>
      </p:sp>
      <p:sp>
        <p:nvSpPr>
          <p:cNvPr id="3" name="Slide Number Placeholder 2"/>
          <p:cNvSpPr>
            <a:spLocks noGrp="1"/>
          </p:cNvSpPr>
          <p:nvPr>
            <p:ph type="sldNum" sz="quarter" idx="12"/>
          </p:nvPr>
        </p:nvSpPr>
        <p:spPr/>
        <p:txBody>
          <a:bodyPr/>
          <a:lstStyle/>
          <a:p>
            <a:fld id="{5DE872C3-2ED1-43FB-B3C4-BA6F078D7CD3}" type="slidenum">
              <a:rPr lang="en-US" smtClean="0"/>
              <a:t>74</a:t>
            </a:fld>
            <a:endParaRPr lang="en-US"/>
          </a:p>
        </p:txBody>
      </p:sp>
      <p:grpSp>
        <p:nvGrpSpPr>
          <p:cNvPr id="33" name="Group 32"/>
          <p:cNvGrpSpPr/>
          <p:nvPr/>
        </p:nvGrpSpPr>
        <p:grpSpPr>
          <a:xfrm>
            <a:off x="3925359" y="1790520"/>
            <a:ext cx="4320480" cy="4320480"/>
            <a:chOff x="3925359" y="1790520"/>
            <a:chExt cx="4320480" cy="4320480"/>
          </a:xfrm>
        </p:grpSpPr>
        <p:sp>
          <p:nvSpPr>
            <p:cNvPr id="4" name="等腰三角形 2"/>
            <p:cNvSpPr/>
            <p:nvPr/>
          </p:nvSpPr>
          <p:spPr>
            <a:xfrm flipV="1">
              <a:off x="5426650" y="1790520"/>
              <a:ext cx="1317897" cy="2072575"/>
            </a:xfrm>
            <a:custGeom>
              <a:avLst/>
              <a:gdLst/>
              <a:ahLst/>
              <a:cxnLst/>
              <a:rect l="l" t="t" r="r" b="b"/>
              <a:pathLst>
                <a:path w="2699792" h="3240360">
                  <a:moveTo>
                    <a:pt x="1349896" y="0"/>
                  </a:moveTo>
                  <a:lnTo>
                    <a:pt x="2699792" y="3240360"/>
                  </a:lnTo>
                  <a:lnTo>
                    <a:pt x="1349896" y="2016224"/>
                  </a:lnTo>
                  <a:lnTo>
                    <a:pt x="0" y="3240360"/>
                  </a:lnTo>
                  <a:close/>
                </a:path>
              </a:pathLst>
            </a:custGeom>
            <a:gradFill flip="none" rotWithShape="1">
              <a:gsLst>
                <a:gs pos="0">
                  <a:schemeClr val="accent3">
                    <a:lumMod val="50000"/>
                  </a:schemeClr>
                </a:gs>
                <a:gs pos="100000">
                  <a:schemeClr val="accent3"/>
                </a:gs>
              </a:gsLst>
              <a:lin ang="5400000" scaled="1"/>
              <a:tileRect/>
            </a:gradFill>
            <a:ln w="25400" cap="flat" cmpd="sng" algn="ctr">
              <a:solidFill>
                <a:schemeClr val="accent3"/>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 name="等腰三角形 2"/>
            <p:cNvSpPr/>
            <p:nvPr/>
          </p:nvSpPr>
          <p:spPr>
            <a:xfrm rot="2700000" flipV="1">
              <a:off x="6221405" y="2119718"/>
              <a:ext cx="1317897" cy="2072575"/>
            </a:xfrm>
            <a:custGeom>
              <a:avLst/>
              <a:gdLst/>
              <a:ahLst/>
              <a:cxnLst/>
              <a:rect l="l" t="t" r="r" b="b"/>
              <a:pathLst>
                <a:path w="2699792" h="3240360">
                  <a:moveTo>
                    <a:pt x="1349896" y="0"/>
                  </a:moveTo>
                  <a:lnTo>
                    <a:pt x="2699792" y="3240360"/>
                  </a:lnTo>
                  <a:lnTo>
                    <a:pt x="1349896" y="2016224"/>
                  </a:lnTo>
                  <a:lnTo>
                    <a:pt x="0" y="3240360"/>
                  </a:lnTo>
                  <a:close/>
                </a:path>
              </a:pathLst>
            </a:custGeom>
            <a:gradFill flip="none" rotWithShape="1">
              <a:gsLst>
                <a:gs pos="0">
                  <a:schemeClr val="accent1">
                    <a:lumMod val="50000"/>
                  </a:schemeClr>
                </a:gs>
                <a:gs pos="100000">
                  <a:schemeClr val="accent1"/>
                </a:gs>
              </a:gsLst>
              <a:lin ang="5400000" scaled="1"/>
              <a:tileRect/>
            </a:gradFill>
            <a:ln w="25400" cap="flat" cmpd="sng" algn="ctr">
              <a:solidFill>
                <a:schemeClr val="accent1"/>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6" name="等腰三角形 2"/>
            <p:cNvSpPr/>
            <p:nvPr/>
          </p:nvSpPr>
          <p:spPr>
            <a:xfrm rot="5400000" flipV="1">
              <a:off x="6550603" y="2914472"/>
              <a:ext cx="1317897" cy="2072575"/>
            </a:xfrm>
            <a:custGeom>
              <a:avLst/>
              <a:gdLst/>
              <a:ahLst/>
              <a:cxnLst/>
              <a:rect l="l" t="t" r="r" b="b"/>
              <a:pathLst>
                <a:path w="2699792" h="3240360">
                  <a:moveTo>
                    <a:pt x="1349896" y="0"/>
                  </a:moveTo>
                  <a:lnTo>
                    <a:pt x="2699792" y="3240360"/>
                  </a:lnTo>
                  <a:lnTo>
                    <a:pt x="1349896" y="2016224"/>
                  </a:lnTo>
                  <a:lnTo>
                    <a:pt x="0" y="3240360"/>
                  </a:lnTo>
                  <a:close/>
                </a:path>
              </a:pathLst>
            </a:custGeom>
            <a:gradFill flip="none" rotWithShape="1">
              <a:gsLst>
                <a:gs pos="0">
                  <a:schemeClr val="accent2">
                    <a:lumMod val="50000"/>
                  </a:schemeClr>
                </a:gs>
                <a:gs pos="100000">
                  <a:schemeClr val="accent2"/>
                </a:gs>
              </a:gsLst>
              <a:lin ang="5400000" scaled="1"/>
              <a:tileRect/>
            </a:gradFill>
            <a:ln w="25400" cap="flat" cmpd="sng" algn="ctr">
              <a:solidFill>
                <a:schemeClr val="accent2"/>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7" name="等腰三角形 2"/>
            <p:cNvSpPr/>
            <p:nvPr/>
          </p:nvSpPr>
          <p:spPr>
            <a:xfrm rot="8100000" flipV="1">
              <a:off x="6221405" y="3709227"/>
              <a:ext cx="1317897" cy="2072575"/>
            </a:xfrm>
            <a:custGeom>
              <a:avLst/>
              <a:gdLst/>
              <a:ahLst/>
              <a:cxnLst/>
              <a:rect l="l" t="t" r="r" b="b"/>
              <a:pathLst>
                <a:path w="2699792" h="3240360">
                  <a:moveTo>
                    <a:pt x="1349896" y="0"/>
                  </a:moveTo>
                  <a:lnTo>
                    <a:pt x="2699792" y="3240360"/>
                  </a:lnTo>
                  <a:lnTo>
                    <a:pt x="1349896" y="2016224"/>
                  </a:lnTo>
                  <a:lnTo>
                    <a:pt x="0" y="3240360"/>
                  </a:lnTo>
                  <a:close/>
                </a:path>
              </a:pathLst>
            </a:custGeom>
            <a:gradFill flip="none" rotWithShape="1">
              <a:gsLst>
                <a:gs pos="0">
                  <a:schemeClr val="accent4">
                    <a:lumMod val="50000"/>
                  </a:schemeClr>
                </a:gs>
                <a:gs pos="100000">
                  <a:schemeClr val="accent4"/>
                </a:gs>
              </a:gsLst>
              <a:lin ang="5400000" scaled="1"/>
              <a:tileRect/>
            </a:gradFill>
            <a:ln w="25400" cap="flat" cmpd="sng" algn="ctr">
              <a:solidFill>
                <a:schemeClr val="accent4"/>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8" name="等腰三角形 2"/>
            <p:cNvSpPr/>
            <p:nvPr/>
          </p:nvSpPr>
          <p:spPr>
            <a:xfrm rot="10800000" flipV="1">
              <a:off x="5426650" y="4038425"/>
              <a:ext cx="1317897" cy="2072575"/>
            </a:xfrm>
            <a:custGeom>
              <a:avLst/>
              <a:gdLst/>
              <a:ahLst/>
              <a:cxnLst/>
              <a:rect l="l" t="t" r="r" b="b"/>
              <a:pathLst>
                <a:path w="2699792" h="3240360">
                  <a:moveTo>
                    <a:pt x="1349896" y="0"/>
                  </a:moveTo>
                  <a:lnTo>
                    <a:pt x="2699792" y="3240360"/>
                  </a:lnTo>
                  <a:lnTo>
                    <a:pt x="1349896" y="2016224"/>
                  </a:lnTo>
                  <a:lnTo>
                    <a:pt x="0" y="3240360"/>
                  </a:lnTo>
                  <a:close/>
                </a:path>
              </a:pathLst>
            </a:custGeom>
            <a:gradFill flip="none" rotWithShape="1">
              <a:gsLst>
                <a:gs pos="0">
                  <a:schemeClr val="accent5">
                    <a:lumMod val="50000"/>
                  </a:schemeClr>
                </a:gs>
                <a:gs pos="100000">
                  <a:schemeClr val="accent5"/>
                </a:gs>
              </a:gsLst>
              <a:lin ang="5400000" scaled="1"/>
              <a:tileRect/>
            </a:gradFill>
            <a:ln w="25400" cap="flat" cmpd="sng" algn="ctr">
              <a:solidFill>
                <a:schemeClr val="accent5"/>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9" name="等腰三角形 2"/>
            <p:cNvSpPr/>
            <p:nvPr/>
          </p:nvSpPr>
          <p:spPr>
            <a:xfrm rot="13500000" flipV="1">
              <a:off x="4631896" y="3709227"/>
              <a:ext cx="1317897" cy="2072575"/>
            </a:xfrm>
            <a:custGeom>
              <a:avLst/>
              <a:gdLst/>
              <a:ahLst/>
              <a:cxnLst/>
              <a:rect l="l" t="t" r="r" b="b"/>
              <a:pathLst>
                <a:path w="2699792" h="3240360">
                  <a:moveTo>
                    <a:pt x="1349896" y="0"/>
                  </a:moveTo>
                  <a:lnTo>
                    <a:pt x="2699792" y="3240360"/>
                  </a:lnTo>
                  <a:lnTo>
                    <a:pt x="1349896" y="2016224"/>
                  </a:lnTo>
                  <a:lnTo>
                    <a:pt x="0" y="3240360"/>
                  </a:lnTo>
                  <a:close/>
                </a:path>
              </a:pathLst>
            </a:custGeom>
            <a:gradFill flip="none" rotWithShape="1">
              <a:gsLst>
                <a:gs pos="0">
                  <a:schemeClr val="accent4">
                    <a:lumMod val="50000"/>
                  </a:schemeClr>
                </a:gs>
                <a:gs pos="100000">
                  <a:schemeClr val="accent4"/>
                </a:gs>
              </a:gsLst>
              <a:lin ang="5400000" scaled="1"/>
              <a:tileRect/>
            </a:gradFill>
            <a:ln w="25400" cap="flat" cmpd="sng" algn="ctr">
              <a:solidFill>
                <a:schemeClr val="accent4"/>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0" name="等腰三角形 2"/>
            <p:cNvSpPr/>
            <p:nvPr/>
          </p:nvSpPr>
          <p:spPr>
            <a:xfrm rot="16200000" flipV="1">
              <a:off x="4302698" y="2914472"/>
              <a:ext cx="1317897" cy="2072575"/>
            </a:xfrm>
            <a:custGeom>
              <a:avLst/>
              <a:gdLst/>
              <a:ahLst/>
              <a:cxnLst/>
              <a:rect l="l" t="t" r="r" b="b"/>
              <a:pathLst>
                <a:path w="2699792" h="3240360">
                  <a:moveTo>
                    <a:pt x="1349896" y="0"/>
                  </a:moveTo>
                  <a:lnTo>
                    <a:pt x="2699792" y="3240360"/>
                  </a:lnTo>
                  <a:lnTo>
                    <a:pt x="1349896" y="2016224"/>
                  </a:lnTo>
                  <a:lnTo>
                    <a:pt x="0" y="3240360"/>
                  </a:lnTo>
                  <a:close/>
                </a:path>
              </a:pathLst>
            </a:custGeom>
            <a:gradFill flip="none" rotWithShape="1">
              <a:gsLst>
                <a:gs pos="0">
                  <a:schemeClr val="accent2">
                    <a:lumMod val="50000"/>
                  </a:schemeClr>
                </a:gs>
                <a:gs pos="100000">
                  <a:schemeClr val="accent2"/>
                </a:gs>
              </a:gsLst>
              <a:lin ang="5400000" scaled="1"/>
              <a:tileRect/>
            </a:gradFill>
            <a:ln w="25400" cap="flat" cmpd="sng" algn="ctr">
              <a:solidFill>
                <a:schemeClr val="accent2"/>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1" name="等腰三角形 2"/>
            <p:cNvSpPr/>
            <p:nvPr/>
          </p:nvSpPr>
          <p:spPr>
            <a:xfrm rot="18900000" flipV="1">
              <a:off x="4631896" y="2119718"/>
              <a:ext cx="1317897" cy="2072575"/>
            </a:xfrm>
            <a:custGeom>
              <a:avLst/>
              <a:gdLst/>
              <a:ahLst/>
              <a:cxnLst/>
              <a:rect l="l" t="t" r="r" b="b"/>
              <a:pathLst>
                <a:path w="2699792" h="3240360">
                  <a:moveTo>
                    <a:pt x="1349896" y="0"/>
                  </a:moveTo>
                  <a:lnTo>
                    <a:pt x="2699792" y="3240360"/>
                  </a:lnTo>
                  <a:lnTo>
                    <a:pt x="1349896" y="2016224"/>
                  </a:lnTo>
                  <a:lnTo>
                    <a:pt x="0" y="3240360"/>
                  </a:lnTo>
                  <a:close/>
                </a:path>
              </a:pathLst>
            </a:custGeom>
            <a:gradFill flip="none" rotWithShape="1">
              <a:gsLst>
                <a:gs pos="0">
                  <a:schemeClr val="accent1">
                    <a:lumMod val="50000"/>
                  </a:schemeClr>
                </a:gs>
                <a:gs pos="100000">
                  <a:schemeClr val="accent1"/>
                </a:gs>
              </a:gsLst>
              <a:lin ang="5400000" scaled="1"/>
              <a:tileRect/>
            </a:gradFill>
            <a:ln w="25400" cap="flat" cmpd="sng" algn="ctr">
              <a:solidFill>
                <a:schemeClr val="accent1"/>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12" name="Group 11"/>
          <p:cNvGrpSpPr/>
          <p:nvPr/>
        </p:nvGrpSpPr>
        <p:grpSpPr>
          <a:xfrm>
            <a:off x="8481160" y="2790185"/>
            <a:ext cx="2948840" cy="1236955"/>
            <a:chOff x="7539648" y="1927083"/>
            <a:chExt cx="2948840" cy="1236955"/>
          </a:xfrm>
        </p:grpSpPr>
        <p:sp>
          <p:nvSpPr>
            <p:cNvPr id="13" name="Rectangle 12"/>
            <p:cNvSpPr/>
            <p:nvPr/>
          </p:nvSpPr>
          <p:spPr>
            <a:xfrm>
              <a:off x="7627953" y="1927083"/>
              <a:ext cx="507127" cy="50712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02</a:t>
              </a:r>
              <a:endParaRPr lang="en-US" dirty="0">
                <a:solidFill>
                  <a:schemeClr val="bg1"/>
                </a:solidFill>
                <a:latin typeface="+mj-lt"/>
              </a:endParaRPr>
            </a:p>
          </p:txBody>
        </p:sp>
        <p:sp>
          <p:nvSpPr>
            <p:cNvPr id="14" name="TextBox 13"/>
            <p:cNvSpPr txBox="1"/>
            <p:nvPr/>
          </p:nvSpPr>
          <p:spPr>
            <a:xfrm>
              <a:off x="7539648" y="2471541"/>
              <a:ext cx="2948840" cy="692497"/>
            </a:xfrm>
            <a:prstGeom prst="rect">
              <a:avLst/>
            </a:prstGeom>
            <a:noFill/>
          </p:spPr>
          <p:txBody>
            <a:bodyPr wrap="square" rtlCol="0">
              <a:spAutoFit/>
            </a:bodyPr>
            <a:lstStyle/>
            <a:p>
              <a:r>
                <a:rPr lang="en-US" sz="1300" b="1" i="1" dirty="0">
                  <a:solidFill>
                    <a:schemeClr val="accent1"/>
                  </a:solidFill>
                </a:rPr>
                <a:t>Lorem ipsum dolor sit </a:t>
              </a:r>
              <a:r>
                <a:rPr lang="en-US" sz="1300" b="1" i="1" dirty="0" err="1">
                  <a:solidFill>
                    <a:schemeClr val="accent1"/>
                  </a:solidFill>
                </a:rPr>
                <a:t>amet</a:t>
              </a:r>
              <a:r>
                <a:rPr lang="en-US" sz="1300" b="1" i="1" dirty="0">
                  <a:solidFill>
                    <a:schemeClr val="accent1"/>
                  </a:solidFill>
                </a:rPr>
                <a:t> </a:t>
              </a:r>
              <a:r>
                <a:rPr lang="en-US" sz="1300" b="1" i="1" dirty="0" err="1">
                  <a:solidFill>
                    <a:schemeClr val="accent1"/>
                  </a:solidFill>
                </a:rPr>
                <a:t>consectetur</a:t>
              </a:r>
              <a:r>
                <a:rPr lang="en-US" sz="1300" b="1" i="1" dirty="0">
                  <a:solidFill>
                    <a:schemeClr val="accent1"/>
                  </a:solidFill>
                </a:rPr>
                <a:t> </a:t>
              </a:r>
              <a:r>
                <a:rPr lang="en-US" sz="1300" b="1" i="1" dirty="0" err="1">
                  <a:solidFill>
                    <a:schemeClr val="accent1"/>
                  </a:solidFill>
                </a:rPr>
                <a:t>adipiscing</a:t>
              </a:r>
              <a:r>
                <a:rPr lang="en-US" sz="1300" b="1" i="1" dirty="0">
                  <a:solidFill>
                    <a:schemeClr val="accent1"/>
                  </a:solidFill>
                </a:rPr>
                <a:t> </a:t>
              </a:r>
              <a:r>
                <a:rPr lang="en-US" sz="1300" b="1" i="1" dirty="0" err="1">
                  <a:solidFill>
                    <a:schemeClr val="accent1"/>
                  </a:solidFill>
                </a:rPr>
                <a:t>elit</a:t>
              </a:r>
              <a:r>
                <a:rPr lang="en-US" sz="1300" b="1" i="1" dirty="0">
                  <a:solidFill>
                    <a:schemeClr val="accent1"/>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15" name="Group 14"/>
          <p:cNvGrpSpPr/>
          <p:nvPr/>
        </p:nvGrpSpPr>
        <p:grpSpPr>
          <a:xfrm>
            <a:off x="715994" y="2790185"/>
            <a:ext cx="2994966" cy="1256755"/>
            <a:chOff x="1037626" y="2160794"/>
            <a:chExt cx="2994966" cy="1256755"/>
          </a:xfrm>
        </p:grpSpPr>
        <p:sp>
          <p:nvSpPr>
            <p:cNvPr id="16" name="Rectangle 15"/>
            <p:cNvSpPr/>
            <p:nvPr/>
          </p:nvSpPr>
          <p:spPr>
            <a:xfrm>
              <a:off x="3443571" y="2160794"/>
              <a:ext cx="507127" cy="50712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01</a:t>
              </a:r>
              <a:endParaRPr lang="en-US" dirty="0">
                <a:solidFill>
                  <a:schemeClr val="bg1"/>
                </a:solidFill>
                <a:latin typeface="+mj-lt"/>
              </a:endParaRPr>
            </a:p>
          </p:txBody>
        </p:sp>
        <p:sp>
          <p:nvSpPr>
            <p:cNvPr id="17" name="TextBox 16"/>
            <p:cNvSpPr txBox="1"/>
            <p:nvPr/>
          </p:nvSpPr>
          <p:spPr>
            <a:xfrm>
              <a:off x="1037626" y="2725052"/>
              <a:ext cx="2994966" cy="692497"/>
            </a:xfrm>
            <a:prstGeom prst="rect">
              <a:avLst/>
            </a:prstGeom>
            <a:noFill/>
          </p:spPr>
          <p:txBody>
            <a:bodyPr wrap="square" rtlCol="0">
              <a:spAutoFit/>
            </a:bodyPr>
            <a:lstStyle/>
            <a:p>
              <a:pPr algn="r"/>
              <a:r>
                <a:rPr lang="en-US" sz="1300" b="1" i="1" dirty="0">
                  <a:solidFill>
                    <a:schemeClr val="accent3"/>
                  </a:solidFill>
                </a:rPr>
                <a:t>Lorem ipsum dolor sit </a:t>
              </a:r>
              <a:r>
                <a:rPr lang="en-US" sz="1300" b="1" i="1" dirty="0" err="1">
                  <a:solidFill>
                    <a:schemeClr val="accent3"/>
                  </a:solidFill>
                </a:rPr>
                <a:t>amet</a:t>
              </a:r>
              <a:r>
                <a:rPr lang="en-US" sz="1300" b="1" i="1" dirty="0">
                  <a:solidFill>
                    <a:schemeClr val="accent3"/>
                  </a:solidFill>
                </a:rPr>
                <a:t> </a:t>
              </a:r>
              <a:r>
                <a:rPr lang="en-US" sz="1300" b="1" i="1" dirty="0" err="1">
                  <a:solidFill>
                    <a:schemeClr val="accent3"/>
                  </a:solidFill>
                </a:rPr>
                <a:t>consectetur</a:t>
              </a:r>
              <a:r>
                <a:rPr lang="en-US" sz="1300" b="1" i="1" dirty="0">
                  <a:solidFill>
                    <a:schemeClr val="accent3"/>
                  </a:solidFill>
                </a:rPr>
                <a:t> </a:t>
              </a:r>
              <a:r>
                <a:rPr lang="en-US" sz="1300" b="1" i="1" dirty="0" err="1">
                  <a:solidFill>
                    <a:schemeClr val="accent3"/>
                  </a:solidFill>
                </a:rPr>
                <a:t>adipiscing</a:t>
              </a:r>
              <a:r>
                <a:rPr lang="en-US" sz="1300" b="1" i="1" dirty="0">
                  <a:solidFill>
                    <a:schemeClr val="accent3"/>
                  </a:solidFill>
                </a:rPr>
                <a:t> </a:t>
              </a:r>
              <a:r>
                <a:rPr lang="en-US" sz="1300" b="1" i="1" dirty="0" err="1">
                  <a:solidFill>
                    <a:schemeClr val="accent3"/>
                  </a:solidFill>
                </a:rPr>
                <a:t>elit</a:t>
              </a:r>
              <a:r>
                <a:rPr lang="en-US" sz="1300" b="1" i="1" dirty="0">
                  <a:solidFill>
                    <a:schemeClr val="accent3"/>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18" name="Group 17"/>
          <p:cNvGrpSpPr/>
          <p:nvPr/>
        </p:nvGrpSpPr>
        <p:grpSpPr>
          <a:xfrm>
            <a:off x="715994" y="5296059"/>
            <a:ext cx="3481850" cy="1256755"/>
            <a:chOff x="1339403" y="4345201"/>
            <a:chExt cx="3481850" cy="1256755"/>
          </a:xfrm>
        </p:grpSpPr>
        <p:sp>
          <p:nvSpPr>
            <p:cNvPr id="19" name="Rectangle 18"/>
            <p:cNvSpPr/>
            <p:nvPr/>
          </p:nvSpPr>
          <p:spPr>
            <a:xfrm>
              <a:off x="4232232" y="4345201"/>
              <a:ext cx="507127" cy="5071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03</a:t>
              </a:r>
              <a:endParaRPr lang="en-US" dirty="0">
                <a:solidFill>
                  <a:schemeClr val="bg1"/>
                </a:solidFill>
                <a:latin typeface="+mj-lt"/>
              </a:endParaRPr>
            </a:p>
          </p:txBody>
        </p:sp>
        <p:sp>
          <p:nvSpPr>
            <p:cNvPr id="20" name="TextBox 19"/>
            <p:cNvSpPr txBox="1"/>
            <p:nvPr/>
          </p:nvSpPr>
          <p:spPr>
            <a:xfrm>
              <a:off x="1339403" y="4909459"/>
              <a:ext cx="3481850" cy="692497"/>
            </a:xfrm>
            <a:prstGeom prst="rect">
              <a:avLst/>
            </a:prstGeom>
            <a:noFill/>
          </p:spPr>
          <p:txBody>
            <a:bodyPr wrap="square" rtlCol="0">
              <a:spAutoFit/>
            </a:bodyPr>
            <a:lstStyle/>
            <a:p>
              <a:pPr algn="r"/>
              <a:r>
                <a:rPr lang="en-US" sz="1300" b="1" i="1" dirty="0">
                  <a:solidFill>
                    <a:schemeClr val="accent2"/>
                  </a:solidFill>
                </a:rPr>
                <a:t>Lorem ipsum dolor sit </a:t>
              </a:r>
              <a:r>
                <a:rPr lang="en-US" sz="1300" b="1" i="1" dirty="0" err="1">
                  <a:solidFill>
                    <a:schemeClr val="accent2"/>
                  </a:solidFill>
                </a:rPr>
                <a:t>amet</a:t>
              </a:r>
              <a:r>
                <a:rPr lang="en-US" sz="1300" b="1" i="1" dirty="0">
                  <a:solidFill>
                    <a:schemeClr val="accent2"/>
                  </a:solidFill>
                </a:rPr>
                <a:t> </a:t>
              </a:r>
              <a:r>
                <a:rPr lang="en-US" sz="1300" b="1" i="1" dirty="0" err="1">
                  <a:solidFill>
                    <a:schemeClr val="accent2"/>
                  </a:solidFill>
                </a:rPr>
                <a:t>consectetur</a:t>
              </a:r>
              <a:r>
                <a:rPr lang="en-US" sz="1300" b="1" i="1" dirty="0">
                  <a:solidFill>
                    <a:schemeClr val="accent2"/>
                  </a:solidFill>
                </a:rPr>
                <a:t> </a:t>
              </a:r>
              <a:r>
                <a:rPr lang="en-US" sz="1300" b="1" dirty="0" err="1">
                  <a:solidFill>
                    <a:schemeClr val="accent2"/>
                  </a:solidFill>
                </a:rPr>
                <a:t>adipiscing</a:t>
              </a:r>
              <a:r>
                <a:rPr lang="en-US" sz="1300" b="1" dirty="0">
                  <a:solidFill>
                    <a:schemeClr val="accent2"/>
                  </a:solidFill>
                </a:rPr>
                <a:t> </a:t>
              </a:r>
              <a:r>
                <a:rPr lang="en-US" sz="1300" b="1" dirty="0" err="1">
                  <a:solidFill>
                    <a:schemeClr val="accent2"/>
                  </a:solidFill>
                </a:rPr>
                <a:t>elit</a:t>
              </a:r>
              <a:r>
                <a:rPr lang="en-US" sz="1300" b="1" dirty="0">
                  <a:solidFill>
                    <a:schemeClr val="accent2"/>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endParaRPr lang="vi-VN" sz="1300" dirty="0">
                <a:solidFill>
                  <a:schemeClr val="tx1">
                    <a:lumMod val="50000"/>
                    <a:lumOff val="50000"/>
                  </a:schemeClr>
                </a:solidFill>
              </a:endParaRPr>
            </a:p>
            <a:p>
              <a:pPr algn="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21" name="Group 20"/>
          <p:cNvGrpSpPr/>
          <p:nvPr/>
        </p:nvGrpSpPr>
        <p:grpSpPr>
          <a:xfrm>
            <a:off x="7983489" y="5296059"/>
            <a:ext cx="3481850" cy="1250305"/>
            <a:chOff x="7320136" y="4345201"/>
            <a:chExt cx="3481850" cy="1250305"/>
          </a:xfrm>
        </p:grpSpPr>
        <p:sp>
          <p:nvSpPr>
            <p:cNvPr id="22" name="Rectangle 21"/>
            <p:cNvSpPr/>
            <p:nvPr/>
          </p:nvSpPr>
          <p:spPr>
            <a:xfrm>
              <a:off x="7425743" y="4345201"/>
              <a:ext cx="507127" cy="50712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04</a:t>
              </a:r>
              <a:endParaRPr lang="en-US" dirty="0">
                <a:solidFill>
                  <a:schemeClr val="bg1"/>
                </a:solidFill>
                <a:latin typeface="+mj-lt"/>
              </a:endParaRPr>
            </a:p>
          </p:txBody>
        </p:sp>
        <p:sp>
          <p:nvSpPr>
            <p:cNvPr id="23" name="TextBox 22"/>
            <p:cNvSpPr txBox="1"/>
            <p:nvPr/>
          </p:nvSpPr>
          <p:spPr>
            <a:xfrm>
              <a:off x="7320136" y="4903009"/>
              <a:ext cx="3481850" cy="692497"/>
            </a:xfrm>
            <a:prstGeom prst="rect">
              <a:avLst/>
            </a:prstGeom>
            <a:noFill/>
          </p:spPr>
          <p:txBody>
            <a:bodyPr wrap="square" rtlCol="0">
              <a:spAutoFit/>
            </a:bodyPr>
            <a:lstStyle/>
            <a:p>
              <a:r>
                <a:rPr lang="en-US" sz="1300" b="1" i="1" dirty="0">
                  <a:solidFill>
                    <a:schemeClr val="accent5"/>
                  </a:solidFill>
                </a:rPr>
                <a:t>Lorem ipsum dolor sit </a:t>
              </a:r>
              <a:r>
                <a:rPr lang="en-US" sz="1300" b="1" i="1" dirty="0" err="1">
                  <a:solidFill>
                    <a:schemeClr val="accent5"/>
                  </a:solidFill>
                </a:rPr>
                <a:t>amet</a:t>
              </a:r>
              <a:r>
                <a:rPr lang="en-US" sz="1300" b="1" i="1" dirty="0">
                  <a:solidFill>
                    <a:schemeClr val="accent5"/>
                  </a:solidFill>
                </a:rPr>
                <a:t> </a:t>
              </a:r>
              <a:r>
                <a:rPr lang="en-US" sz="1300" b="1" i="1" dirty="0" err="1">
                  <a:solidFill>
                    <a:schemeClr val="accent5"/>
                  </a:solidFill>
                </a:rPr>
                <a:t>consectetur</a:t>
              </a:r>
              <a:r>
                <a:rPr lang="en-US" sz="1300" b="1" i="1" dirty="0">
                  <a:solidFill>
                    <a:schemeClr val="accent5"/>
                  </a:solidFill>
                </a:rPr>
                <a:t> </a:t>
              </a:r>
              <a:r>
                <a:rPr lang="en-US" sz="1300" b="1" dirty="0" err="1">
                  <a:solidFill>
                    <a:schemeClr val="accent5"/>
                  </a:solidFill>
                </a:rPr>
                <a:t>adipiscing</a:t>
              </a:r>
              <a:r>
                <a:rPr lang="en-US" sz="1300" b="1" dirty="0">
                  <a:solidFill>
                    <a:schemeClr val="accent5"/>
                  </a:solidFill>
                </a:rPr>
                <a:t> </a:t>
              </a:r>
              <a:r>
                <a:rPr lang="en-US" sz="1300" b="1" dirty="0" err="1">
                  <a:solidFill>
                    <a:schemeClr val="accent5"/>
                  </a:solidFill>
                </a:rPr>
                <a:t>elit</a:t>
              </a:r>
              <a:r>
                <a:rPr lang="en-US" sz="1300" b="1" dirty="0">
                  <a:solidFill>
                    <a:schemeClr val="accent5"/>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endParaRPr lang="vi-VN" sz="1300" dirty="0">
                <a:solidFill>
                  <a:schemeClr val="tx1">
                    <a:lumMod val="50000"/>
                    <a:lumOff val="50000"/>
                  </a:schemeClr>
                </a:solidFill>
              </a:endParaRPr>
            </a:p>
            <a:p>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sp>
        <p:nvSpPr>
          <p:cNvPr id="24" name="Rectangle 23"/>
          <p:cNvSpPr/>
          <p:nvPr/>
        </p:nvSpPr>
        <p:spPr>
          <a:xfrm>
            <a:off x="3449771" y="1235188"/>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
        <p:nvSpPr>
          <p:cNvPr id="25" name="TextBox 24"/>
          <p:cNvSpPr txBox="1"/>
          <p:nvPr/>
        </p:nvSpPr>
        <p:spPr>
          <a:xfrm>
            <a:off x="5808902" y="2644812"/>
            <a:ext cx="574196" cy="369332"/>
          </a:xfrm>
          <a:prstGeom prst="rect">
            <a:avLst/>
          </a:prstGeom>
          <a:noFill/>
        </p:spPr>
        <p:txBody>
          <a:bodyPr wrap="none" rtlCol="0">
            <a:spAutoFit/>
          </a:bodyPr>
          <a:lstStyle/>
          <a:p>
            <a:r>
              <a:rPr lang="en-US" dirty="0">
                <a:solidFill>
                  <a:schemeClr val="bg1"/>
                </a:solidFill>
              </a:rPr>
              <a:t>One</a:t>
            </a:r>
          </a:p>
        </p:txBody>
      </p:sp>
      <p:sp>
        <p:nvSpPr>
          <p:cNvPr id="26" name="TextBox 25"/>
          <p:cNvSpPr txBox="1"/>
          <p:nvPr/>
        </p:nvSpPr>
        <p:spPr>
          <a:xfrm>
            <a:off x="6595508" y="2965311"/>
            <a:ext cx="572016" cy="369332"/>
          </a:xfrm>
          <a:prstGeom prst="rect">
            <a:avLst/>
          </a:prstGeom>
          <a:noFill/>
        </p:spPr>
        <p:txBody>
          <a:bodyPr wrap="none" rtlCol="0">
            <a:spAutoFit/>
          </a:bodyPr>
          <a:lstStyle/>
          <a:p>
            <a:r>
              <a:rPr lang="en-US" dirty="0">
                <a:solidFill>
                  <a:schemeClr val="bg1"/>
                </a:solidFill>
              </a:rPr>
              <a:t>Two</a:t>
            </a:r>
          </a:p>
        </p:txBody>
      </p:sp>
      <p:sp>
        <p:nvSpPr>
          <p:cNvPr id="27" name="TextBox 26"/>
          <p:cNvSpPr txBox="1"/>
          <p:nvPr/>
        </p:nvSpPr>
        <p:spPr>
          <a:xfrm>
            <a:off x="6739128" y="3772056"/>
            <a:ext cx="726674" cy="369332"/>
          </a:xfrm>
          <a:prstGeom prst="rect">
            <a:avLst/>
          </a:prstGeom>
          <a:noFill/>
        </p:spPr>
        <p:txBody>
          <a:bodyPr wrap="none" rtlCol="0">
            <a:spAutoFit/>
          </a:bodyPr>
          <a:lstStyle/>
          <a:p>
            <a:r>
              <a:rPr lang="en-US" dirty="0">
                <a:solidFill>
                  <a:schemeClr val="bg1"/>
                </a:solidFill>
              </a:rPr>
              <a:t>Three</a:t>
            </a:r>
          </a:p>
        </p:txBody>
      </p:sp>
      <p:sp>
        <p:nvSpPr>
          <p:cNvPr id="28" name="TextBox 27"/>
          <p:cNvSpPr txBox="1"/>
          <p:nvPr/>
        </p:nvSpPr>
        <p:spPr>
          <a:xfrm>
            <a:off x="6556395" y="4495366"/>
            <a:ext cx="611129" cy="369332"/>
          </a:xfrm>
          <a:prstGeom prst="rect">
            <a:avLst/>
          </a:prstGeom>
          <a:noFill/>
        </p:spPr>
        <p:txBody>
          <a:bodyPr wrap="none" rtlCol="0">
            <a:spAutoFit/>
          </a:bodyPr>
          <a:lstStyle/>
          <a:p>
            <a:r>
              <a:rPr lang="en-US" dirty="0">
                <a:solidFill>
                  <a:schemeClr val="bg1"/>
                </a:solidFill>
              </a:rPr>
              <a:t>Four</a:t>
            </a:r>
          </a:p>
        </p:txBody>
      </p:sp>
      <p:sp>
        <p:nvSpPr>
          <p:cNvPr id="29" name="TextBox 28"/>
          <p:cNvSpPr txBox="1"/>
          <p:nvPr/>
        </p:nvSpPr>
        <p:spPr>
          <a:xfrm>
            <a:off x="5824318" y="4780446"/>
            <a:ext cx="560731" cy="369332"/>
          </a:xfrm>
          <a:prstGeom prst="rect">
            <a:avLst/>
          </a:prstGeom>
          <a:noFill/>
        </p:spPr>
        <p:txBody>
          <a:bodyPr wrap="none" rtlCol="0">
            <a:spAutoFit/>
          </a:bodyPr>
          <a:lstStyle/>
          <a:p>
            <a:r>
              <a:rPr lang="en-US" dirty="0">
                <a:solidFill>
                  <a:schemeClr val="bg1"/>
                </a:solidFill>
              </a:rPr>
              <a:t>Five</a:t>
            </a:r>
          </a:p>
        </p:txBody>
      </p:sp>
      <p:sp>
        <p:nvSpPr>
          <p:cNvPr id="30" name="TextBox 29"/>
          <p:cNvSpPr txBox="1"/>
          <p:nvPr/>
        </p:nvSpPr>
        <p:spPr>
          <a:xfrm>
            <a:off x="5010478" y="4495366"/>
            <a:ext cx="442750" cy="369332"/>
          </a:xfrm>
          <a:prstGeom prst="rect">
            <a:avLst/>
          </a:prstGeom>
          <a:noFill/>
        </p:spPr>
        <p:txBody>
          <a:bodyPr wrap="none" rtlCol="0">
            <a:spAutoFit/>
          </a:bodyPr>
          <a:lstStyle/>
          <a:p>
            <a:r>
              <a:rPr lang="en-US" dirty="0">
                <a:solidFill>
                  <a:schemeClr val="bg1"/>
                </a:solidFill>
              </a:rPr>
              <a:t>Six</a:t>
            </a:r>
          </a:p>
        </p:txBody>
      </p:sp>
      <p:sp>
        <p:nvSpPr>
          <p:cNvPr id="31" name="TextBox 30"/>
          <p:cNvSpPr txBox="1"/>
          <p:nvPr/>
        </p:nvSpPr>
        <p:spPr>
          <a:xfrm>
            <a:off x="4726554" y="3772056"/>
            <a:ext cx="743922" cy="369332"/>
          </a:xfrm>
          <a:prstGeom prst="rect">
            <a:avLst/>
          </a:prstGeom>
          <a:noFill/>
        </p:spPr>
        <p:txBody>
          <a:bodyPr wrap="none" rtlCol="0">
            <a:spAutoFit/>
          </a:bodyPr>
          <a:lstStyle/>
          <a:p>
            <a:r>
              <a:rPr lang="en-US" dirty="0">
                <a:solidFill>
                  <a:schemeClr val="bg1"/>
                </a:solidFill>
              </a:rPr>
              <a:t>Seven</a:t>
            </a:r>
          </a:p>
        </p:txBody>
      </p:sp>
      <p:sp>
        <p:nvSpPr>
          <p:cNvPr id="32" name="TextBox 31"/>
          <p:cNvSpPr txBox="1"/>
          <p:nvPr/>
        </p:nvSpPr>
        <p:spPr>
          <a:xfrm>
            <a:off x="4927670" y="2965311"/>
            <a:ext cx="655436" cy="369332"/>
          </a:xfrm>
          <a:prstGeom prst="rect">
            <a:avLst/>
          </a:prstGeom>
          <a:noFill/>
        </p:spPr>
        <p:txBody>
          <a:bodyPr wrap="none" rtlCol="0">
            <a:spAutoFit/>
          </a:bodyPr>
          <a:lstStyle/>
          <a:p>
            <a:r>
              <a:rPr lang="en-US" dirty="0">
                <a:solidFill>
                  <a:schemeClr val="bg1"/>
                </a:solidFill>
              </a:rPr>
              <a:t>Eight</a:t>
            </a:r>
          </a:p>
        </p:txBody>
      </p:sp>
    </p:spTree>
    <p:extLst>
      <p:ext uri="{BB962C8B-B14F-4D97-AF65-F5344CB8AC3E}">
        <p14:creationId xmlns:p14="http://schemas.microsoft.com/office/powerpoint/2010/main" val="209799294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outVertical)">
                                      <p:cBhvr>
                                        <p:cTn id="7" dur="500"/>
                                        <p:tgtEl>
                                          <p:spTgt spid="2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3"/>
                                        </p:tgtEl>
                                        <p:attrNameLst>
                                          <p:attrName>style.visibility</p:attrName>
                                        </p:attrNameLst>
                                      </p:cBhvr>
                                      <p:to>
                                        <p:strVal val="visible"/>
                                      </p:to>
                                    </p:set>
                                    <p:anim calcmode="lin" valueType="num">
                                      <p:cBhvr>
                                        <p:cTn id="11" dur="500" fill="hold"/>
                                        <p:tgtEl>
                                          <p:spTgt spid="33"/>
                                        </p:tgtEl>
                                        <p:attrNameLst>
                                          <p:attrName>ppt_w</p:attrName>
                                        </p:attrNameLst>
                                      </p:cBhvr>
                                      <p:tavLst>
                                        <p:tav tm="0">
                                          <p:val>
                                            <p:fltVal val="0"/>
                                          </p:val>
                                        </p:tav>
                                        <p:tav tm="100000">
                                          <p:val>
                                            <p:strVal val="#ppt_w"/>
                                          </p:val>
                                        </p:tav>
                                      </p:tavLst>
                                    </p:anim>
                                    <p:anim calcmode="lin" valueType="num">
                                      <p:cBhvr>
                                        <p:cTn id="12" dur="500" fill="hold"/>
                                        <p:tgtEl>
                                          <p:spTgt spid="33"/>
                                        </p:tgtEl>
                                        <p:attrNameLst>
                                          <p:attrName>ppt_h</p:attrName>
                                        </p:attrNameLst>
                                      </p:cBhvr>
                                      <p:tavLst>
                                        <p:tav tm="0">
                                          <p:val>
                                            <p:fltVal val="0"/>
                                          </p:val>
                                        </p:tav>
                                        <p:tav tm="100000">
                                          <p:val>
                                            <p:strVal val="#ppt_h"/>
                                          </p:val>
                                        </p:tav>
                                      </p:tavLst>
                                    </p:anim>
                                    <p:animEffect transition="in" filter="fade">
                                      <p:cBhvr>
                                        <p:cTn id="13" dur="500"/>
                                        <p:tgtEl>
                                          <p:spTgt spid="33"/>
                                        </p:tgtEl>
                                      </p:cBhvr>
                                    </p:animEffect>
                                  </p:childTnLst>
                                </p:cTn>
                              </p:par>
                            </p:childTnLst>
                          </p:cTn>
                        </p:par>
                        <p:par>
                          <p:cTn id="14" fill="hold">
                            <p:stCondLst>
                              <p:cond delay="3000"/>
                            </p:stCondLst>
                            <p:childTnLst>
                              <p:par>
                                <p:cTn id="15" presetID="14" presetClass="entr" presetSubtype="1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randombar(horizontal)">
                                      <p:cBhvr>
                                        <p:cTn id="17" dur="500"/>
                                        <p:tgtEl>
                                          <p:spTgt spid="25"/>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randombar(horizontal)">
                                      <p:cBhvr>
                                        <p:cTn id="20" dur="500"/>
                                        <p:tgtEl>
                                          <p:spTgt spid="26"/>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27"/>
                                        </p:tgtEl>
                                        <p:attrNameLst>
                                          <p:attrName>style.visibility</p:attrName>
                                        </p:attrNameLst>
                                      </p:cBhvr>
                                      <p:to>
                                        <p:strVal val="visible"/>
                                      </p:to>
                                    </p:set>
                                    <p:animEffect transition="in" filter="randombar(horizontal)">
                                      <p:cBhvr>
                                        <p:cTn id="23" dur="500"/>
                                        <p:tgtEl>
                                          <p:spTgt spid="27"/>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randombar(horizontal)">
                                      <p:cBhvr>
                                        <p:cTn id="26" dur="500"/>
                                        <p:tgtEl>
                                          <p:spTgt spid="28"/>
                                        </p:tgtEl>
                                      </p:cBhvr>
                                    </p:animEffect>
                                  </p:childTnLst>
                                </p:cTn>
                              </p:par>
                              <p:par>
                                <p:cTn id="27" presetID="14" presetClass="entr" presetSubtype="10" fill="hold" grpId="0" nodeType="with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randombar(horizontal)">
                                      <p:cBhvr>
                                        <p:cTn id="29" dur="500"/>
                                        <p:tgtEl>
                                          <p:spTgt spid="29"/>
                                        </p:tgtEl>
                                      </p:cBhvr>
                                    </p:animEffect>
                                  </p:childTnLst>
                                </p:cTn>
                              </p:par>
                              <p:par>
                                <p:cTn id="30" presetID="14" presetClass="entr" presetSubtype="10" fill="hold" grpId="0" nodeType="withEffect">
                                  <p:stCondLst>
                                    <p:cond delay="0"/>
                                  </p:stCondLst>
                                  <p:childTnLst>
                                    <p:set>
                                      <p:cBhvr>
                                        <p:cTn id="31" dur="1" fill="hold">
                                          <p:stCondLst>
                                            <p:cond delay="0"/>
                                          </p:stCondLst>
                                        </p:cTn>
                                        <p:tgtEl>
                                          <p:spTgt spid="30"/>
                                        </p:tgtEl>
                                        <p:attrNameLst>
                                          <p:attrName>style.visibility</p:attrName>
                                        </p:attrNameLst>
                                      </p:cBhvr>
                                      <p:to>
                                        <p:strVal val="visible"/>
                                      </p:to>
                                    </p:set>
                                    <p:animEffect transition="in" filter="randombar(horizontal)">
                                      <p:cBhvr>
                                        <p:cTn id="32" dur="500"/>
                                        <p:tgtEl>
                                          <p:spTgt spid="30"/>
                                        </p:tgtEl>
                                      </p:cBhvr>
                                    </p:animEffect>
                                  </p:childTnLst>
                                </p:cTn>
                              </p:par>
                              <p:par>
                                <p:cTn id="33" presetID="14" presetClass="entr" presetSubtype="1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randombar(horizontal)">
                                      <p:cBhvr>
                                        <p:cTn id="35" dur="500"/>
                                        <p:tgtEl>
                                          <p:spTgt spid="31"/>
                                        </p:tgtEl>
                                      </p:cBhvr>
                                    </p:animEffect>
                                  </p:childTnLst>
                                </p:cTn>
                              </p:par>
                              <p:par>
                                <p:cTn id="36" presetID="14" presetClass="entr" presetSubtype="10"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randombar(horizontal)">
                                      <p:cBhvr>
                                        <p:cTn id="38" dur="500"/>
                                        <p:tgtEl>
                                          <p:spTgt spid="32"/>
                                        </p:tgtEl>
                                      </p:cBhvr>
                                    </p:animEffect>
                                  </p:childTnLst>
                                </p:cTn>
                              </p:par>
                            </p:childTnLst>
                          </p:cTn>
                        </p:par>
                        <p:par>
                          <p:cTn id="39" fill="hold">
                            <p:stCondLst>
                              <p:cond delay="3500"/>
                            </p:stCondLst>
                            <p:childTnLst>
                              <p:par>
                                <p:cTn id="40" presetID="12" presetClass="entr" presetSubtype="2" fill="hold" nodeType="afterEffect">
                                  <p:stCondLst>
                                    <p:cond delay="0"/>
                                  </p:stCondLst>
                                  <p:childTnLst>
                                    <p:set>
                                      <p:cBhvr>
                                        <p:cTn id="41" dur="1" fill="hold">
                                          <p:stCondLst>
                                            <p:cond delay="0"/>
                                          </p:stCondLst>
                                        </p:cTn>
                                        <p:tgtEl>
                                          <p:spTgt spid="15"/>
                                        </p:tgtEl>
                                        <p:attrNameLst>
                                          <p:attrName>style.visibility</p:attrName>
                                        </p:attrNameLst>
                                      </p:cBhvr>
                                      <p:to>
                                        <p:strVal val="visible"/>
                                      </p:to>
                                    </p:set>
                                    <p:anim calcmode="lin" valueType="num">
                                      <p:cBhvr additive="base">
                                        <p:cTn id="42" dur="500"/>
                                        <p:tgtEl>
                                          <p:spTgt spid="15"/>
                                        </p:tgtEl>
                                        <p:attrNameLst>
                                          <p:attrName>ppt_x</p:attrName>
                                        </p:attrNameLst>
                                      </p:cBhvr>
                                      <p:tavLst>
                                        <p:tav tm="0">
                                          <p:val>
                                            <p:strVal val="#ppt_x+#ppt_w*1.125000"/>
                                          </p:val>
                                        </p:tav>
                                        <p:tav tm="100000">
                                          <p:val>
                                            <p:strVal val="#ppt_x"/>
                                          </p:val>
                                        </p:tav>
                                      </p:tavLst>
                                    </p:anim>
                                    <p:animEffect transition="in" filter="wipe(left)">
                                      <p:cBhvr>
                                        <p:cTn id="43" dur="500"/>
                                        <p:tgtEl>
                                          <p:spTgt spid="15"/>
                                        </p:tgtEl>
                                      </p:cBhvr>
                                    </p:animEffect>
                                  </p:childTnLst>
                                </p:cTn>
                              </p:par>
                            </p:childTnLst>
                          </p:cTn>
                        </p:par>
                        <p:par>
                          <p:cTn id="44" fill="hold">
                            <p:stCondLst>
                              <p:cond delay="4000"/>
                            </p:stCondLst>
                            <p:childTnLst>
                              <p:par>
                                <p:cTn id="45" presetID="12" presetClass="entr" presetSubtype="8" fill="hold"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500"/>
                                        <p:tgtEl>
                                          <p:spTgt spid="12"/>
                                        </p:tgtEl>
                                        <p:attrNameLst>
                                          <p:attrName>ppt_x</p:attrName>
                                        </p:attrNameLst>
                                      </p:cBhvr>
                                      <p:tavLst>
                                        <p:tav tm="0">
                                          <p:val>
                                            <p:strVal val="#ppt_x-#ppt_w*1.125000"/>
                                          </p:val>
                                        </p:tav>
                                        <p:tav tm="100000">
                                          <p:val>
                                            <p:strVal val="#ppt_x"/>
                                          </p:val>
                                        </p:tav>
                                      </p:tavLst>
                                    </p:anim>
                                    <p:animEffect transition="in" filter="wipe(right)">
                                      <p:cBhvr>
                                        <p:cTn id="48" dur="500"/>
                                        <p:tgtEl>
                                          <p:spTgt spid="12"/>
                                        </p:tgtEl>
                                      </p:cBhvr>
                                    </p:animEffect>
                                  </p:childTnLst>
                                </p:cTn>
                              </p:par>
                            </p:childTnLst>
                          </p:cTn>
                        </p:par>
                        <p:par>
                          <p:cTn id="49" fill="hold">
                            <p:stCondLst>
                              <p:cond delay="4500"/>
                            </p:stCondLst>
                            <p:childTnLst>
                              <p:par>
                                <p:cTn id="50" presetID="12" presetClass="entr" presetSubtype="2"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 calcmode="lin" valueType="num">
                                      <p:cBhvr additive="base">
                                        <p:cTn id="52" dur="500"/>
                                        <p:tgtEl>
                                          <p:spTgt spid="18"/>
                                        </p:tgtEl>
                                        <p:attrNameLst>
                                          <p:attrName>ppt_x</p:attrName>
                                        </p:attrNameLst>
                                      </p:cBhvr>
                                      <p:tavLst>
                                        <p:tav tm="0">
                                          <p:val>
                                            <p:strVal val="#ppt_x+#ppt_w*1.125000"/>
                                          </p:val>
                                        </p:tav>
                                        <p:tav tm="100000">
                                          <p:val>
                                            <p:strVal val="#ppt_x"/>
                                          </p:val>
                                        </p:tav>
                                      </p:tavLst>
                                    </p:anim>
                                    <p:animEffect transition="in" filter="wipe(left)">
                                      <p:cBhvr>
                                        <p:cTn id="53" dur="500"/>
                                        <p:tgtEl>
                                          <p:spTgt spid="18"/>
                                        </p:tgtEl>
                                      </p:cBhvr>
                                    </p:animEffect>
                                  </p:childTnLst>
                                </p:cTn>
                              </p:par>
                            </p:childTnLst>
                          </p:cTn>
                        </p:par>
                        <p:par>
                          <p:cTn id="54" fill="hold">
                            <p:stCondLst>
                              <p:cond delay="5000"/>
                            </p:stCondLst>
                            <p:childTnLst>
                              <p:par>
                                <p:cTn id="55" presetID="12" presetClass="entr" presetSubtype="8" fill="hold" nodeType="after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p:tgtEl>
                                          <p:spTgt spid="21"/>
                                        </p:tgtEl>
                                        <p:attrNameLst>
                                          <p:attrName>ppt_x</p:attrName>
                                        </p:attrNameLst>
                                      </p:cBhvr>
                                      <p:tavLst>
                                        <p:tav tm="0">
                                          <p:val>
                                            <p:strVal val="#ppt_x-#ppt_w*1.125000"/>
                                          </p:val>
                                        </p:tav>
                                        <p:tav tm="100000">
                                          <p:val>
                                            <p:strVal val="#ppt_x"/>
                                          </p:val>
                                        </p:tav>
                                      </p:tavLst>
                                    </p:anim>
                                    <p:animEffect transition="in" filter="wipe(right)">
                                      <p:cBhvr>
                                        <p:cTn id="58"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28" grpId="0"/>
      <p:bldP spid="29" grpId="0"/>
      <p:bldP spid="30" grpId="0"/>
      <p:bldP spid="31" grpId="0"/>
      <p:bldP spid="32"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Success Infographic Layout</a:t>
            </a:r>
          </a:p>
        </p:txBody>
      </p:sp>
      <p:sp>
        <p:nvSpPr>
          <p:cNvPr id="3" name="Slide Number Placeholder 2"/>
          <p:cNvSpPr>
            <a:spLocks noGrp="1"/>
          </p:cNvSpPr>
          <p:nvPr>
            <p:ph type="sldNum" sz="quarter" idx="12"/>
          </p:nvPr>
        </p:nvSpPr>
        <p:spPr/>
        <p:txBody>
          <a:bodyPr/>
          <a:lstStyle/>
          <a:p>
            <a:fld id="{5DE872C3-2ED1-43FB-B3C4-BA6F078D7CD3}" type="slidenum">
              <a:rPr lang="en-US" smtClean="0"/>
              <a:t>75</a:t>
            </a:fld>
            <a:endParaRPr lang="en-US"/>
          </a:p>
        </p:txBody>
      </p:sp>
      <p:grpSp>
        <p:nvGrpSpPr>
          <p:cNvPr id="4" name="组合 7507"/>
          <p:cNvGrpSpPr/>
          <p:nvPr/>
        </p:nvGrpSpPr>
        <p:grpSpPr>
          <a:xfrm>
            <a:off x="3760609" y="1790293"/>
            <a:ext cx="4642206" cy="4867275"/>
            <a:chOff x="3446306" y="587873"/>
            <a:chExt cx="5419499" cy="5682253"/>
          </a:xfrm>
        </p:grpSpPr>
        <p:grpSp>
          <p:nvGrpSpPr>
            <p:cNvPr id="5" name="组合 7503"/>
            <p:cNvGrpSpPr/>
            <p:nvPr/>
          </p:nvGrpSpPr>
          <p:grpSpPr>
            <a:xfrm>
              <a:off x="3566293" y="1216741"/>
              <a:ext cx="5132439" cy="4424517"/>
              <a:chOff x="3201302" y="899607"/>
              <a:chExt cx="5868190" cy="5058785"/>
            </a:xfrm>
          </p:grpSpPr>
          <p:sp>
            <p:nvSpPr>
              <p:cNvPr id="24" name="六边形 4253"/>
              <p:cNvSpPr/>
              <p:nvPr/>
            </p:nvSpPr>
            <p:spPr>
              <a:xfrm>
                <a:off x="3201302" y="899607"/>
                <a:ext cx="5868190" cy="5058785"/>
              </a:xfrm>
              <a:prstGeom prst="hexagon">
                <a:avLst/>
              </a:prstGeom>
              <a:gradFill>
                <a:gsLst>
                  <a:gs pos="0">
                    <a:schemeClr val="bg1">
                      <a:lumMod val="50000"/>
                    </a:schemeClr>
                  </a:gs>
                  <a:gs pos="100000">
                    <a:schemeClr val="bg1">
                      <a:lumMod val="95000"/>
                    </a:schemeClr>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六边形 4252"/>
              <p:cNvSpPr/>
              <p:nvPr/>
            </p:nvSpPr>
            <p:spPr>
              <a:xfrm>
                <a:off x="3261656" y="954124"/>
                <a:ext cx="5741712" cy="4949752"/>
              </a:xfrm>
              <a:prstGeom prst="hexagon">
                <a:avLst/>
              </a:prstGeom>
              <a:solidFill>
                <a:schemeClr val="accent2"/>
              </a:solidFill>
              <a:ln>
                <a:noFill/>
              </a:ln>
              <a:effectLst>
                <a:innerShdw blurRad="279400">
                  <a:prstClr val="black">
                    <a:alpha val="1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六边形 7499"/>
              <p:cNvSpPr/>
              <p:nvPr/>
            </p:nvSpPr>
            <p:spPr>
              <a:xfrm>
                <a:off x="3835952" y="1449206"/>
                <a:ext cx="4593122" cy="395958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7" name="组合 7498"/>
              <p:cNvGrpSpPr/>
              <p:nvPr/>
            </p:nvGrpSpPr>
            <p:grpSpPr>
              <a:xfrm>
                <a:off x="4456573" y="1977072"/>
                <a:ext cx="3351879" cy="2889551"/>
                <a:chOff x="6542627" y="2673048"/>
                <a:chExt cx="3351879" cy="2889551"/>
              </a:xfrm>
            </p:grpSpPr>
            <p:sp>
              <p:nvSpPr>
                <p:cNvPr id="39" name="六边形 4249"/>
                <p:cNvSpPr/>
                <p:nvPr/>
              </p:nvSpPr>
              <p:spPr>
                <a:xfrm>
                  <a:off x="6542627" y="2673048"/>
                  <a:ext cx="3351879" cy="2889551"/>
                </a:xfrm>
                <a:prstGeom prst="hexagon">
                  <a:avLst/>
                </a:prstGeom>
                <a:gradFill flip="none" rotWithShape="1">
                  <a:gsLst>
                    <a:gs pos="0">
                      <a:schemeClr val="bg1">
                        <a:lumMod val="75000"/>
                      </a:schemeClr>
                    </a:gs>
                    <a:gs pos="100000">
                      <a:schemeClr val="bg1">
                        <a:lumMod val="95000"/>
                      </a:schemeClr>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六边形 7494"/>
                <p:cNvSpPr/>
                <p:nvPr/>
              </p:nvSpPr>
              <p:spPr>
                <a:xfrm>
                  <a:off x="6590331" y="2714172"/>
                  <a:ext cx="3256470" cy="2807302"/>
                </a:xfrm>
                <a:prstGeom prst="hexagon">
                  <a:avLst/>
                </a:prstGeom>
                <a:gradFill flip="none" rotWithShape="1">
                  <a:gsLst>
                    <a:gs pos="0">
                      <a:schemeClr val="bg1"/>
                    </a:gs>
                    <a:gs pos="100000">
                      <a:srgbClr val="BABABA"/>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8" name="矩形 7501"/>
              <p:cNvSpPr/>
              <p:nvPr/>
            </p:nvSpPr>
            <p:spPr>
              <a:xfrm>
                <a:off x="4826000" y="4866622"/>
                <a:ext cx="2609850" cy="542172"/>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 fmla="*/ 0 w 2241550"/>
                  <a:gd name="connsiteY0" fmla="*/ 0 h 496524"/>
                  <a:gd name="connsiteX1" fmla="*/ 1917700 w 2241550"/>
                  <a:gd name="connsiteY1" fmla="*/ 0 h 496524"/>
                  <a:gd name="connsiteX2" fmla="*/ 2241550 w 2241550"/>
                  <a:gd name="connsiteY2" fmla="*/ 496524 h 496524"/>
                  <a:gd name="connsiteX3" fmla="*/ 0 w 2241550"/>
                  <a:gd name="connsiteY3" fmla="*/ 496524 h 496524"/>
                  <a:gd name="connsiteX4" fmla="*/ 0 w 2241550"/>
                  <a:gd name="connsiteY4" fmla="*/ 0 h 496524"/>
                  <a:gd name="connsiteX0" fmla="*/ 330200 w 2571750"/>
                  <a:gd name="connsiteY0" fmla="*/ 0 h 496524"/>
                  <a:gd name="connsiteX1" fmla="*/ 2247900 w 2571750"/>
                  <a:gd name="connsiteY1" fmla="*/ 0 h 496524"/>
                  <a:gd name="connsiteX2" fmla="*/ 2571750 w 2571750"/>
                  <a:gd name="connsiteY2" fmla="*/ 496524 h 496524"/>
                  <a:gd name="connsiteX3" fmla="*/ 0 w 2571750"/>
                  <a:gd name="connsiteY3" fmla="*/ 496524 h 496524"/>
                  <a:gd name="connsiteX4" fmla="*/ 330200 w 2571750"/>
                  <a:gd name="connsiteY4" fmla="*/ 0 h 496524"/>
                  <a:gd name="connsiteX0" fmla="*/ 330200 w 2571750"/>
                  <a:gd name="connsiteY0" fmla="*/ 0 h 496524"/>
                  <a:gd name="connsiteX1" fmla="*/ 2241550 w 2571750"/>
                  <a:gd name="connsiteY1" fmla="*/ 3175 h 496524"/>
                  <a:gd name="connsiteX2" fmla="*/ 2571750 w 2571750"/>
                  <a:gd name="connsiteY2" fmla="*/ 496524 h 496524"/>
                  <a:gd name="connsiteX3" fmla="*/ 0 w 2571750"/>
                  <a:gd name="connsiteY3" fmla="*/ 496524 h 496524"/>
                  <a:gd name="connsiteX4" fmla="*/ 330200 w 2571750"/>
                  <a:gd name="connsiteY4" fmla="*/ 0 h 496524"/>
                  <a:gd name="connsiteX0" fmla="*/ 330200 w 2590800"/>
                  <a:gd name="connsiteY0" fmla="*/ 0 h 496524"/>
                  <a:gd name="connsiteX1" fmla="*/ 2241550 w 2590800"/>
                  <a:gd name="connsiteY1" fmla="*/ 3175 h 496524"/>
                  <a:gd name="connsiteX2" fmla="*/ 2590800 w 2590800"/>
                  <a:gd name="connsiteY2" fmla="*/ 496524 h 496524"/>
                  <a:gd name="connsiteX3" fmla="*/ 0 w 2590800"/>
                  <a:gd name="connsiteY3" fmla="*/ 496524 h 496524"/>
                  <a:gd name="connsiteX4" fmla="*/ 330200 w 2590800"/>
                  <a:gd name="connsiteY4" fmla="*/ 0 h 496524"/>
                  <a:gd name="connsiteX0" fmla="*/ 330200 w 2590800"/>
                  <a:gd name="connsiteY0" fmla="*/ 0 h 496524"/>
                  <a:gd name="connsiteX1" fmla="*/ 2241550 w 2590800"/>
                  <a:gd name="connsiteY1" fmla="*/ 0 h 496524"/>
                  <a:gd name="connsiteX2" fmla="*/ 2590800 w 2590800"/>
                  <a:gd name="connsiteY2" fmla="*/ 496524 h 496524"/>
                  <a:gd name="connsiteX3" fmla="*/ 0 w 2590800"/>
                  <a:gd name="connsiteY3" fmla="*/ 496524 h 496524"/>
                  <a:gd name="connsiteX4" fmla="*/ 330200 w 2590800"/>
                  <a:gd name="connsiteY4" fmla="*/ 0 h 496524"/>
                  <a:gd name="connsiteX0" fmla="*/ 349250 w 2609850"/>
                  <a:gd name="connsiteY0" fmla="*/ 0 h 496524"/>
                  <a:gd name="connsiteX1" fmla="*/ 2260600 w 2609850"/>
                  <a:gd name="connsiteY1" fmla="*/ 0 h 496524"/>
                  <a:gd name="connsiteX2" fmla="*/ 2609850 w 2609850"/>
                  <a:gd name="connsiteY2" fmla="*/ 496524 h 496524"/>
                  <a:gd name="connsiteX3" fmla="*/ 0 w 2609850"/>
                  <a:gd name="connsiteY3" fmla="*/ 496524 h 496524"/>
                  <a:gd name="connsiteX4" fmla="*/ 349250 w 2609850"/>
                  <a:gd name="connsiteY4" fmla="*/ 0 h 496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9850" h="496524">
                    <a:moveTo>
                      <a:pt x="349250" y="0"/>
                    </a:moveTo>
                    <a:lnTo>
                      <a:pt x="2260600" y="0"/>
                    </a:lnTo>
                    <a:lnTo>
                      <a:pt x="2609850" y="496524"/>
                    </a:lnTo>
                    <a:lnTo>
                      <a:pt x="0" y="496524"/>
                    </a:lnTo>
                    <a:lnTo>
                      <a:pt x="349250" y="0"/>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7501"/>
              <p:cNvSpPr/>
              <p:nvPr/>
            </p:nvSpPr>
            <p:spPr>
              <a:xfrm rot="10800000">
                <a:off x="4827588" y="1449203"/>
                <a:ext cx="2609850" cy="535020"/>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 fmla="*/ 0 w 2241550"/>
                  <a:gd name="connsiteY0" fmla="*/ 0 h 496524"/>
                  <a:gd name="connsiteX1" fmla="*/ 1917700 w 2241550"/>
                  <a:gd name="connsiteY1" fmla="*/ 0 h 496524"/>
                  <a:gd name="connsiteX2" fmla="*/ 2241550 w 2241550"/>
                  <a:gd name="connsiteY2" fmla="*/ 496524 h 496524"/>
                  <a:gd name="connsiteX3" fmla="*/ 0 w 2241550"/>
                  <a:gd name="connsiteY3" fmla="*/ 496524 h 496524"/>
                  <a:gd name="connsiteX4" fmla="*/ 0 w 2241550"/>
                  <a:gd name="connsiteY4" fmla="*/ 0 h 496524"/>
                  <a:gd name="connsiteX0" fmla="*/ 330200 w 2571750"/>
                  <a:gd name="connsiteY0" fmla="*/ 0 h 496524"/>
                  <a:gd name="connsiteX1" fmla="*/ 2247900 w 2571750"/>
                  <a:gd name="connsiteY1" fmla="*/ 0 h 496524"/>
                  <a:gd name="connsiteX2" fmla="*/ 2571750 w 2571750"/>
                  <a:gd name="connsiteY2" fmla="*/ 496524 h 496524"/>
                  <a:gd name="connsiteX3" fmla="*/ 0 w 2571750"/>
                  <a:gd name="connsiteY3" fmla="*/ 496524 h 496524"/>
                  <a:gd name="connsiteX4" fmla="*/ 330200 w 2571750"/>
                  <a:gd name="connsiteY4" fmla="*/ 0 h 496524"/>
                  <a:gd name="connsiteX0" fmla="*/ 330200 w 2571750"/>
                  <a:gd name="connsiteY0" fmla="*/ 0 h 496524"/>
                  <a:gd name="connsiteX1" fmla="*/ 2241550 w 2571750"/>
                  <a:gd name="connsiteY1" fmla="*/ 3175 h 496524"/>
                  <a:gd name="connsiteX2" fmla="*/ 2571750 w 2571750"/>
                  <a:gd name="connsiteY2" fmla="*/ 496524 h 496524"/>
                  <a:gd name="connsiteX3" fmla="*/ 0 w 2571750"/>
                  <a:gd name="connsiteY3" fmla="*/ 496524 h 496524"/>
                  <a:gd name="connsiteX4" fmla="*/ 330200 w 2571750"/>
                  <a:gd name="connsiteY4" fmla="*/ 0 h 496524"/>
                  <a:gd name="connsiteX0" fmla="*/ 330200 w 2590800"/>
                  <a:gd name="connsiteY0" fmla="*/ 0 h 496524"/>
                  <a:gd name="connsiteX1" fmla="*/ 2241550 w 2590800"/>
                  <a:gd name="connsiteY1" fmla="*/ 3175 h 496524"/>
                  <a:gd name="connsiteX2" fmla="*/ 2590800 w 2590800"/>
                  <a:gd name="connsiteY2" fmla="*/ 496524 h 496524"/>
                  <a:gd name="connsiteX3" fmla="*/ 0 w 2590800"/>
                  <a:gd name="connsiteY3" fmla="*/ 496524 h 496524"/>
                  <a:gd name="connsiteX4" fmla="*/ 330200 w 2590800"/>
                  <a:gd name="connsiteY4" fmla="*/ 0 h 496524"/>
                  <a:gd name="connsiteX0" fmla="*/ 330200 w 2590800"/>
                  <a:gd name="connsiteY0" fmla="*/ 0 h 496524"/>
                  <a:gd name="connsiteX1" fmla="*/ 2241550 w 2590800"/>
                  <a:gd name="connsiteY1" fmla="*/ 0 h 496524"/>
                  <a:gd name="connsiteX2" fmla="*/ 2590800 w 2590800"/>
                  <a:gd name="connsiteY2" fmla="*/ 496524 h 496524"/>
                  <a:gd name="connsiteX3" fmla="*/ 0 w 2590800"/>
                  <a:gd name="connsiteY3" fmla="*/ 496524 h 496524"/>
                  <a:gd name="connsiteX4" fmla="*/ 330200 w 2590800"/>
                  <a:gd name="connsiteY4" fmla="*/ 0 h 496524"/>
                  <a:gd name="connsiteX0" fmla="*/ 349250 w 2609850"/>
                  <a:gd name="connsiteY0" fmla="*/ 0 h 496524"/>
                  <a:gd name="connsiteX1" fmla="*/ 2260600 w 2609850"/>
                  <a:gd name="connsiteY1" fmla="*/ 0 h 496524"/>
                  <a:gd name="connsiteX2" fmla="*/ 2609850 w 2609850"/>
                  <a:gd name="connsiteY2" fmla="*/ 496524 h 496524"/>
                  <a:gd name="connsiteX3" fmla="*/ 0 w 2609850"/>
                  <a:gd name="connsiteY3" fmla="*/ 496524 h 496524"/>
                  <a:gd name="connsiteX4" fmla="*/ 349250 w 2609850"/>
                  <a:gd name="connsiteY4" fmla="*/ 0 h 496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9850" h="496524">
                    <a:moveTo>
                      <a:pt x="349250" y="0"/>
                    </a:moveTo>
                    <a:lnTo>
                      <a:pt x="2260600" y="0"/>
                    </a:lnTo>
                    <a:lnTo>
                      <a:pt x="2609850" y="496524"/>
                    </a:lnTo>
                    <a:lnTo>
                      <a:pt x="0" y="496524"/>
                    </a:lnTo>
                    <a:lnTo>
                      <a:pt x="349250" y="0"/>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7501"/>
              <p:cNvSpPr/>
              <p:nvPr/>
            </p:nvSpPr>
            <p:spPr>
              <a:xfrm rot="17784389">
                <a:off x="6571574" y="4011542"/>
                <a:ext cx="2221547" cy="566920"/>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 fmla="*/ 0 w 2241550"/>
                  <a:gd name="connsiteY0" fmla="*/ 0 h 496524"/>
                  <a:gd name="connsiteX1" fmla="*/ 1917700 w 2241550"/>
                  <a:gd name="connsiteY1" fmla="*/ 0 h 496524"/>
                  <a:gd name="connsiteX2" fmla="*/ 2241550 w 2241550"/>
                  <a:gd name="connsiteY2" fmla="*/ 496524 h 496524"/>
                  <a:gd name="connsiteX3" fmla="*/ 0 w 2241550"/>
                  <a:gd name="connsiteY3" fmla="*/ 496524 h 496524"/>
                  <a:gd name="connsiteX4" fmla="*/ 0 w 2241550"/>
                  <a:gd name="connsiteY4" fmla="*/ 0 h 496524"/>
                  <a:gd name="connsiteX0" fmla="*/ 330200 w 2571750"/>
                  <a:gd name="connsiteY0" fmla="*/ 0 h 496524"/>
                  <a:gd name="connsiteX1" fmla="*/ 2247900 w 2571750"/>
                  <a:gd name="connsiteY1" fmla="*/ 0 h 496524"/>
                  <a:gd name="connsiteX2" fmla="*/ 2571750 w 2571750"/>
                  <a:gd name="connsiteY2" fmla="*/ 496524 h 496524"/>
                  <a:gd name="connsiteX3" fmla="*/ 0 w 2571750"/>
                  <a:gd name="connsiteY3" fmla="*/ 496524 h 496524"/>
                  <a:gd name="connsiteX4" fmla="*/ 330200 w 2571750"/>
                  <a:gd name="connsiteY4" fmla="*/ 0 h 496524"/>
                  <a:gd name="connsiteX0" fmla="*/ 330200 w 2571750"/>
                  <a:gd name="connsiteY0" fmla="*/ 0 h 496524"/>
                  <a:gd name="connsiteX1" fmla="*/ 2241550 w 2571750"/>
                  <a:gd name="connsiteY1" fmla="*/ 3175 h 496524"/>
                  <a:gd name="connsiteX2" fmla="*/ 2571750 w 2571750"/>
                  <a:gd name="connsiteY2" fmla="*/ 496524 h 496524"/>
                  <a:gd name="connsiteX3" fmla="*/ 0 w 2571750"/>
                  <a:gd name="connsiteY3" fmla="*/ 496524 h 496524"/>
                  <a:gd name="connsiteX4" fmla="*/ 330200 w 2571750"/>
                  <a:gd name="connsiteY4" fmla="*/ 0 h 496524"/>
                  <a:gd name="connsiteX0" fmla="*/ 330200 w 2590800"/>
                  <a:gd name="connsiteY0" fmla="*/ 0 h 496524"/>
                  <a:gd name="connsiteX1" fmla="*/ 2241550 w 2590800"/>
                  <a:gd name="connsiteY1" fmla="*/ 3175 h 496524"/>
                  <a:gd name="connsiteX2" fmla="*/ 2590800 w 2590800"/>
                  <a:gd name="connsiteY2" fmla="*/ 496524 h 496524"/>
                  <a:gd name="connsiteX3" fmla="*/ 0 w 2590800"/>
                  <a:gd name="connsiteY3" fmla="*/ 496524 h 496524"/>
                  <a:gd name="connsiteX4" fmla="*/ 330200 w 2590800"/>
                  <a:gd name="connsiteY4" fmla="*/ 0 h 496524"/>
                  <a:gd name="connsiteX0" fmla="*/ 330200 w 2590800"/>
                  <a:gd name="connsiteY0" fmla="*/ 0 h 496524"/>
                  <a:gd name="connsiteX1" fmla="*/ 2241550 w 2590800"/>
                  <a:gd name="connsiteY1" fmla="*/ 0 h 496524"/>
                  <a:gd name="connsiteX2" fmla="*/ 2590800 w 2590800"/>
                  <a:gd name="connsiteY2" fmla="*/ 496524 h 496524"/>
                  <a:gd name="connsiteX3" fmla="*/ 0 w 2590800"/>
                  <a:gd name="connsiteY3" fmla="*/ 496524 h 496524"/>
                  <a:gd name="connsiteX4" fmla="*/ 330200 w 2590800"/>
                  <a:gd name="connsiteY4" fmla="*/ 0 h 496524"/>
                  <a:gd name="connsiteX0" fmla="*/ 349250 w 2609850"/>
                  <a:gd name="connsiteY0" fmla="*/ 0 h 496524"/>
                  <a:gd name="connsiteX1" fmla="*/ 2260600 w 2609850"/>
                  <a:gd name="connsiteY1" fmla="*/ 0 h 496524"/>
                  <a:gd name="connsiteX2" fmla="*/ 2609850 w 2609850"/>
                  <a:gd name="connsiteY2" fmla="*/ 496524 h 496524"/>
                  <a:gd name="connsiteX3" fmla="*/ 0 w 2609850"/>
                  <a:gd name="connsiteY3" fmla="*/ 496524 h 496524"/>
                  <a:gd name="connsiteX4" fmla="*/ 349250 w 2609850"/>
                  <a:gd name="connsiteY4" fmla="*/ 0 h 496524"/>
                  <a:gd name="connsiteX0" fmla="*/ 420325 w 2609850"/>
                  <a:gd name="connsiteY0" fmla="*/ 0 h 500318"/>
                  <a:gd name="connsiteX1" fmla="*/ 2260600 w 2609850"/>
                  <a:gd name="connsiteY1" fmla="*/ 3794 h 500318"/>
                  <a:gd name="connsiteX2" fmla="*/ 2609850 w 2609850"/>
                  <a:gd name="connsiteY2" fmla="*/ 500318 h 500318"/>
                  <a:gd name="connsiteX3" fmla="*/ 0 w 2609850"/>
                  <a:gd name="connsiteY3" fmla="*/ 500318 h 500318"/>
                  <a:gd name="connsiteX4" fmla="*/ 420325 w 2609850"/>
                  <a:gd name="connsiteY4" fmla="*/ 0 h 500318"/>
                  <a:gd name="connsiteX0" fmla="*/ 388546 w 2578071"/>
                  <a:gd name="connsiteY0" fmla="*/ 0 h 522131"/>
                  <a:gd name="connsiteX1" fmla="*/ 2228821 w 2578071"/>
                  <a:gd name="connsiteY1" fmla="*/ 3794 h 522131"/>
                  <a:gd name="connsiteX2" fmla="*/ 2578071 w 2578071"/>
                  <a:gd name="connsiteY2" fmla="*/ 500318 h 522131"/>
                  <a:gd name="connsiteX3" fmla="*/ 1 w 2578071"/>
                  <a:gd name="connsiteY3" fmla="*/ 522131 h 522131"/>
                  <a:gd name="connsiteX4" fmla="*/ 388546 w 2578071"/>
                  <a:gd name="connsiteY4" fmla="*/ 0 h 522131"/>
                  <a:gd name="connsiteX0" fmla="*/ 383637 w 2578070"/>
                  <a:gd name="connsiteY0" fmla="*/ 0 h 520165"/>
                  <a:gd name="connsiteX1" fmla="*/ 2228820 w 2578070"/>
                  <a:gd name="connsiteY1" fmla="*/ 1828 h 520165"/>
                  <a:gd name="connsiteX2" fmla="*/ 2578070 w 2578070"/>
                  <a:gd name="connsiteY2" fmla="*/ 498352 h 520165"/>
                  <a:gd name="connsiteX3" fmla="*/ 0 w 2578070"/>
                  <a:gd name="connsiteY3" fmla="*/ 520165 h 520165"/>
                  <a:gd name="connsiteX4" fmla="*/ 383637 w 2578070"/>
                  <a:gd name="connsiteY4" fmla="*/ 0 h 520165"/>
                  <a:gd name="connsiteX0" fmla="*/ 373856 w 2568289"/>
                  <a:gd name="connsiteY0" fmla="*/ 0 h 526117"/>
                  <a:gd name="connsiteX1" fmla="*/ 2219039 w 2568289"/>
                  <a:gd name="connsiteY1" fmla="*/ 1828 h 526117"/>
                  <a:gd name="connsiteX2" fmla="*/ 2568289 w 2568289"/>
                  <a:gd name="connsiteY2" fmla="*/ 498352 h 526117"/>
                  <a:gd name="connsiteX3" fmla="*/ 0 w 2568289"/>
                  <a:gd name="connsiteY3" fmla="*/ 526117 h 526117"/>
                  <a:gd name="connsiteX4" fmla="*/ 373856 w 2568289"/>
                  <a:gd name="connsiteY4" fmla="*/ 0 h 526117"/>
                  <a:gd name="connsiteX0" fmla="*/ 381201 w 2575634"/>
                  <a:gd name="connsiteY0" fmla="*/ 0 h 524124"/>
                  <a:gd name="connsiteX1" fmla="*/ 2226384 w 2575634"/>
                  <a:gd name="connsiteY1" fmla="*/ 1828 h 524124"/>
                  <a:gd name="connsiteX2" fmla="*/ 2575634 w 2575634"/>
                  <a:gd name="connsiteY2" fmla="*/ 498352 h 524124"/>
                  <a:gd name="connsiteX3" fmla="*/ 0 w 2575634"/>
                  <a:gd name="connsiteY3" fmla="*/ 524124 h 524124"/>
                  <a:gd name="connsiteX4" fmla="*/ 381201 w 2575634"/>
                  <a:gd name="connsiteY4" fmla="*/ 0 h 524124"/>
                  <a:gd name="connsiteX0" fmla="*/ 375057 w 2575634"/>
                  <a:gd name="connsiteY0" fmla="*/ 3099 h 522296"/>
                  <a:gd name="connsiteX1" fmla="*/ 2226384 w 2575634"/>
                  <a:gd name="connsiteY1" fmla="*/ 0 h 522296"/>
                  <a:gd name="connsiteX2" fmla="*/ 2575634 w 2575634"/>
                  <a:gd name="connsiteY2" fmla="*/ 496524 h 522296"/>
                  <a:gd name="connsiteX3" fmla="*/ 0 w 2575634"/>
                  <a:gd name="connsiteY3" fmla="*/ 522296 h 522296"/>
                  <a:gd name="connsiteX4" fmla="*/ 375057 w 2575634"/>
                  <a:gd name="connsiteY4" fmla="*/ 3099 h 522296"/>
                  <a:gd name="connsiteX0" fmla="*/ 376277 w 2576854"/>
                  <a:gd name="connsiteY0" fmla="*/ 3099 h 520316"/>
                  <a:gd name="connsiteX1" fmla="*/ 2227604 w 2576854"/>
                  <a:gd name="connsiteY1" fmla="*/ 0 h 520316"/>
                  <a:gd name="connsiteX2" fmla="*/ 2576854 w 2576854"/>
                  <a:gd name="connsiteY2" fmla="*/ 496524 h 520316"/>
                  <a:gd name="connsiteX3" fmla="*/ 1 w 2576854"/>
                  <a:gd name="connsiteY3" fmla="*/ 520316 h 520316"/>
                  <a:gd name="connsiteX4" fmla="*/ 376277 w 2576854"/>
                  <a:gd name="connsiteY4" fmla="*/ 3099 h 520316"/>
                  <a:gd name="connsiteX0" fmla="*/ 375040 w 2575617"/>
                  <a:gd name="connsiteY0" fmla="*/ 3099 h 517355"/>
                  <a:gd name="connsiteX1" fmla="*/ 2226367 w 2575617"/>
                  <a:gd name="connsiteY1" fmla="*/ 0 h 517355"/>
                  <a:gd name="connsiteX2" fmla="*/ 2575617 w 2575617"/>
                  <a:gd name="connsiteY2" fmla="*/ 496524 h 517355"/>
                  <a:gd name="connsiteX3" fmla="*/ 0 w 2575617"/>
                  <a:gd name="connsiteY3" fmla="*/ 517355 h 517355"/>
                  <a:gd name="connsiteX4" fmla="*/ 375040 w 2575617"/>
                  <a:gd name="connsiteY4" fmla="*/ 3099 h 517355"/>
                  <a:gd name="connsiteX0" fmla="*/ 375040 w 2557137"/>
                  <a:gd name="connsiteY0" fmla="*/ 3099 h 526131"/>
                  <a:gd name="connsiteX1" fmla="*/ 2226367 w 2557137"/>
                  <a:gd name="connsiteY1" fmla="*/ 0 h 526131"/>
                  <a:gd name="connsiteX2" fmla="*/ 2557137 w 2557137"/>
                  <a:gd name="connsiteY2" fmla="*/ 526131 h 526131"/>
                  <a:gd name="connsiteX3" fmla="*/ 0 w 2557137"/>
                  <a:gd name="connsiteY3" fmla="*/ 517355 h 526131"/>
                  <a:gd name="connsiteX4" fmla="*/ 375040 w 2557137"/>
                  <a:gd name="connsiteY4" fmla="*/ 3099 h 526131"/>
                  <a:gd name="connsiteX0" fmla="*/ 373820 w 2555917"/>
                  <a:gd name="connsiteY0" fmla="*/ 3099 h 526131"/>
                  <a:gd name="connsiteX1" fmla="*/ 2225147 w 2555917"/>
                  <a:gd name="connsiteY1" fmla="*/ 0 h 526131"/>
                  <a:gd name="connsiteX2" fmla="*/ 2555917 w 2555917"/>
                  <a:gd name="connsiteY2" fmla="*/ 526131 h 526131"/>
                  <a:gd name="connsiteX3" fmla="*/ -1 w 2555917"/>
                  <a:gd name="connsiteY3" fmla="*/ 519334 h 526131"/>
                  <a:gd name="connsiteX4" fmla="*/ 373820 w 2555917"/>
                  <a:gd name="connsiteY4" fmla="*/ 3099 h 526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5917" h="526131">
                    <a:moveTo>
                      <a:pt x="373820" y="3099"/>
                    </a:moveTo>
                    <a:lnTo>
                      <a:pt x="2225147" y="0"/>
                    </a:lnTo>
                    <a:lnTo>
                      <a:pt x="2555917" y="526131"/>
                    </a:lnTo>
                    <a:lnTo>
                      <a:pt x="-1" y="519334"/>
                    </a:lnTo>
                    <a:lnTo>
                      <a:pt x="373820" y="3099"/>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7501"/>
              <p:cNvSpPr/>
              <p:nvPr/>
            </p:nvSpPr>
            <p:spPr>
              <a:xfrm rot="3802620">
                <a:off x="3469479" y="4015237"/>
                <a:ext cx="2218358" cy="558429"/>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 fmla="*/ 0 w 2241550"/>
                  <a:gd name="connsiteY0" fmla="*/ 0 h 496524"/>
                  <a:gd name="connsiteX1" fmla="*/ 1917700 w 2241550"/>
                  <a:gd name="connsiteY1" fmla="*/ 0 h 496524"/>
                  <a:gd name="connsiteX2" fmla="*/ 2241550 w 2241550"/>
                  <a:gd name="connsiteY2" fmla="*/ 496524 h 496524"/>
                  <a:gd name="connsiteX3" fmla="*/ 0 w 2241550"/>
                  <a:gd name="connsiteY3" fmla="*/ 496524 h 496524"/>
                  <a:gd name="connsiteX4" fmla="*/ 0 w 2241550"/>
                  <a:gd name="connsiteY4" fmla="*/ 0 h 496524"/>
                  <a:gd name="connsiteX0" fmla="*/ 330200 w 2571750"/>
                  <a:gd name="connsiteY0" fmla="*/ 0 h 496524"/>
                  <a:gd name="connsiteX1" fmla="*/ 2247900 w 2571750"/>
                  <a:gd name="connsiteY1" fmla="*/ 0 h 496524"/>
                  <a:gd name="connsiteX2" fmla="*/ 2571750 w 2571750"/>
                  <a:gd name="connsiteY2" fmla="*/ 496524 h 496524"/>
                  <a:gd name="connsiteX3" fmla="*/ 0 w 2571750"/>
                  <a:gd name="connsiteY3" fmla="*/ 496524 h 496524"/>
                  <a:gd name="connsiteX4" fmla="*/ 330200 w 2571750"/>
                  <a:gd name="connsiteY4" fmla="*/ 0 h 496524"/>
                  <a:gd name="connsiteX0" fmla="*/ 330200 w 2571750"/>
                  <a:gd name="connsiteY0" fmla="*/ 0 h 496524"/>
                  <a:gd name="connsiteX1" fmla="*/ 2241550 w 2571750"/>
                  <a:gd name="connsiteY1" fmla="*/ 3175 h 496524"/>
                  <a:gd name="connsiteX2" fmla="*/ 2571750 w 2571750"/>
                  <a:gd name="connsiteY2" fmla="*/ 496524 h 496524"/>
                  <a:gd name="connsiteX3" fmla="*/ 0 w 2571750"/>
                  <a:gd name="connsiteY3" fmla="*/ 496524 h 496524"/>
                  <a:gd name="connsiteX4" fmla="*/ 330200 w 2571750"/>
                  <a:gd name="connsiteY4" fmla="*/ 0 h 496524"/>
                  <a:gd name="connsiteX0" fmla="*/ 330200 w 2590800"/>
                  <a:gd name="connsiteY0" fmla="*/ 0 h 496524"/>
                  <a:gd name="connsiteX1" fmla="*/ 2241550 w 2590800"/>
                  <a:gd name="connsiteY1" fmla="*/ 3175 h 496524"/>
                  <a:gd name="connsiteX2" fmla="*/ 2590800 w 2590800"/>
                  <a:gd name="connsiteY2" fmla="*/ 496524 h 496524"/>
                  <a:gd name="connsiteX3" fmla="*/ 0 w 2590800"/>
                  <a:gd name="connsiteY3" fmla="*/ 496524 h 496524"/>
                  <a:gd name="connsiteX4" fmla="*/ 330200 w 2590800"/>
                  <a:gd name="connsiteY4" fmla="*/ 0 h 496524"/>
                  <a:gd name="connsiteX0" fmla="*/ 330200 w 2590800"/>
                  <a:gd name="connsiteY0" fmla="*/ 0 h 496524"/>
                  <a:gd name="connsiteX1" fmla="*/ 2241550 w 2590800"/>
                  <a:gd name="connsiteY1" fmla="*/ 0 h 496524"/>
                  <a:gd name="connsiteX2" fmla="*/ 2590800 w 2590800"/>
                  <a:gd name="connsiteY2" fmla="*/ 496524 h 496524"/>
                  <a:gd name="connsiteX3" fmla="*/ 0 w 2590800"/>
                  <a:gd name="connsiteY3" fmla="*/ 496524 h 496524"/>
                  <a:gd name="connsiteX4" fmla="*/ 330200 w 2590800"/>
                  <a:gd name="connsiteY4" fmla="*/ 0 h 496524"/>
                  <a:gd name="connsiteX0" fmla="*/ 349250 w 2609850"/>
                  <a:gd name="connsiteY0" fmla="*/ 0 h 496524"/>
                  <a:gd name="connsiteX1" fmla="*/ 2260600 w 2609850"/>
                  <a:gd name="connsiteY1" fmla="*/ 0 h 496524"/>
                  <a:gd name="connsiteX2" fmla="*/ 2609850 w 2609850"/>
                  <a:gd name="connsiteY2" fmla="*/ 496524 h 496524"/>
                  <a:gd name="connsiteX3" fmla="*/ 0 w 2609850"/>
                  <a:gd name="connsiteY3" fmla="*/ 496524 h 496524"/>
                  <a:gd name="connsiteX4" fmla="*/ 349250 w 2609850"/>
                  <a:gd name="connsiteY4" fmla="*/ 0 h 496524"/>
                  <a:gd name="connsiteX0" fmla="*/ 420325 w 2609850"/>
                  <a:gd name="connsiteY0" fmla="*/ 0 h 500318"/>
                  <a:gd name="connsiteX1" fmla="*/ 2260600 w 2609850"/>
                  <a:gd name="connsiteY1" fmla="*/ 3794 h 500318"/>
                  <a:gd name="connsiteX2" fmla="*/ 2609850 w 2609850"/>
                  <a:gd name="connsiteY2" fmla="*/ 500318 h 500318"/>
                  <a:gd name="connsiteX3" fmla="*/ 0 w 2609850"/>
                  <a:gd name="connsiteY3" fmla="*/ 500318 h 500318"/>
                  <a:gd name="connsiteX4" fmla="*/ 420325 w 2609850"/>
                  <a:gd name="connsiteY4" fmla="*/ 0 h 500318"/>
                  <a:gd name="connsiteX0" fmla="*/ 388546 w 2578071"/>
                  <a:gd name="connsiteY0" fmla="*/ 0 h 522131"/>
                  <a:gd name="connsiteX1" fmla="*/ 2228821 w 2578071"/>
                  <a:gd name="connsiteY1" fmla="*/ 3794 h 522131"/>
                  <a:gd name="connsiteX2" fmla="*/ 2578071 w 2578071"/>
                  <a:gd name="connsiteY2" fmla="*/ 500318 h 522131"/>
                  <a:gd name="connsiteX3" fmla="*/ 1 w 2578071"/>
                  <a:gd name="connsiteY3" fmla="*/ 522131 h 522131"/>
                  <a:gd name="connsiteX4" fmla="*/ 388546 w 2578071"/>
                  <a:gd name="connsiteY4" fmla="*/ 0 h 522131"/>
                  <a:gd name="connsiteX0" fmla="*/ 383637 w 2578070"/>
                  <a:gd name="connsiteY0" fmla="*/ 0 h 520165"/>
                  <a:gd name="connsiteX1" fmla="*/ 2228820 w 2578070"/>
                  <a:gd name="connsiteY1" fmla="*/ 1828 h 520165"/>
                  <a:gd name="connsiteX2" fmla="*/ 2578070 w 2578070"/>
                  <a:gd name="connsiteY2" fmla="*/ 498352 h 520165"/>
                  <a:gd name="connsiteX3" fmla="*/ 0 w 2578070"/>
                  <a:gd name="connsiteY3" fmla="*/ 520165 h 520165"/>
                  <a:gd name="connsiteX4" fmla="*/ 383637 w 2578070"/>
                  <a:gd name="connsiteY4" fmla="*/ 0 h 520165"/>
                  <a:gd name="connsiteX0" fmla="*/ 373856 w 2568289"/>
                  <a:gd name="connsiteY0" fmla="*/ 0 h 526117"/>
                  <a:gd name="connsiteX1" fmla="*/ 2219039 w 2568289"/>
                  <a:gd name="connsiteY1" fmla="*/ 1828 h 526117"/>
                  <a:gd name="connsiteX2" fmla="*/ 2568289 w 2568289"/>
                  <a:gd name="connsiteY2" fmla="*/ 498352 h 526117"/>
                  <a:gd name="connsiteX3" fmla="*/ 0 w 2568289"/>
                  <a:gd name="connsiteY3" fmla="*/ 526117 h 526117"/>
                  <a:gd name="connsiteX4" fmla="*/ 373856 w 2568289"/>
                  <a:gd name="connsiteY4" fmla="*/ 0 h 526117"/>
                  <a:gd name="connsiteX0" fmla="*/ 381201 w 2575634"/>
                  <a:gd name="connsiteY0" fmla="*/ 0 h 524124"/>
                  <a:gd name="connsiteX1" fmla="*/ 2226384 w 2575634"/>
                  <a:gd name="connsiteY1" fmla="*/ 1828 h 524124"/>
                  <a:gd name="connsiteX2" fmla="*/ 2575634 w 2575634"/>
                  <a:gd name="connsiteY2" fmla="*/ 498352 h 524124"/>
                  <a:gd name="connsiteX3" fmla="*/ 0 w 2575634"/>
                  <a:gd name="connsiteY3" fmla="*/ 524124 h 524124"/>
                  <a:gd name="connsiteX4" fmla="*/ 381201 w 2575634"/>
                  <a:gd name="connsiteY4" fmla="*/ 0 h 524124"/>
                  <a:gd name="connsiteX0" fmla="*/ 375057 w 2575634"/>
                  <a:gd name="connsiteY0" fmla="*/ 3099 h 522296"/>
                  <a:gd name="connsiteX1" fmla="*/ 2226384 w 2575634"/>
                  <a:gd name="connsiteY1" fmla="*/ 0 h 522296"/>
                  <a:gd name="connsiteX2" fmla="*/ 2575634 w 2575634"/>
                  <a:gd name="connsiteY2" fmla="*/ 496524 h 522296"/>
                  <a:gd name="connsiteX3" fmla="*/ 0 w 2575634"/>
                  <a:gd name="connsiteY3" fmla="*/ 522296 h 522296"/>
                  <a:gd name="connsiteX4" fmla="*/ 375057 w 2575634"/>
                  <a:gd name="connsiteY4" fmla="*/ 3099 h 522296"/>
                  <a:gd name="connsiteX0" fmla="*/ 376277 w 2576854"/>
                  <a:gd name="connsiteY0" fmla="*/ 3099 h 520316"/>
                  <a:gd name="connsiteX1" fmla="*/ 2227604 w 2576854"/>
                  <a:gd name="connsiteY1" fmla="*/ 0 h 520316"/>
                  <a:gd name="connsiteX2" fmla="*/ 2576854 w 2576854"/>
                  <a:gd name="connsiteY2" fmla="*/ 496524 h 520316"/>
                  <a:gd name="connsiteX3" fmla="*/ 1 w 2576854"/>
                  <a:gd name="connsiteY3" fmla="*/ 520316 h 520316"/>
                  <a:gd name="connsiteX4" fmla="*/ 376277 w 2576854"/>
                  <a:gd name="connsiteY4" fmla="*/ 3099 h 520316"/>
                  <a:gd name="connsiteX0" fmla="*/ 375040 w 2575617"/>
                  <a:gd name="connsiteY0" fmla="*/ 3099 h 517355"/>
                  <a:gd name="connsiteX1" fmla="*/ 2226367 w 2575617"/>
                  <a:gd name="connsiteY1" fmla="*/ 0 h 517355"/>
                  <a:gd name="connsiteX2" fmla="*/ 2575617 w 2575617"/>
                  <a:gd name="connsiteY2" fmla="*/ 496524 h 517355"/>
                  <a:gd name="connsiteX3" fmla="*/ 0 w 2575617"/>
                  <a:gd name="connsiteY3" fmla="*/ 517355 h 517355"/>
                  <a:gd name="connsiteX4" fmla="*/ 375040 w 2575617"/>
                  <a:gd name="connsiteY4" fmla="*/ 3099 h 517355"/>
                  <a:gd name="connsiteX0" fmla="*/ 375040 w 2557137"/>
                  <a:gd name="connsiteY0" fmla="*/ 3099 h 526131"/>
                  <a:gd name="connsiteX1" fmla="*/ 2226367 w 2557137"/>
                  <a:gd name="connsiteY1" fmla="*/ 0 h 526131"/>
                  <a:gd name="connsiteX2" fmla="*/ 2557137 w 2557137"/>
                  <a:gd name="connsiteY2" fmla="*/ 526131 h 526131"/>
                  <a:gd name="connsiteX3" fmla="*/ 0 w 2557137"/>
                  <a:gd name="connsiteY3" fmla="*/ 517355 h 526131"/>
                  <a:gd name="connsiteX4" fmla="*/ 375040 w 2557137"/>
                  <a:gd name="connsiteY4" fmla="*/ 3099 h 526131"/>
                  <a:gd name="connsiteX0" fmla="*/ 373820 w 2555917"/>
                  <a:gd name="connsiteY0" fmla="*/ 3099 h 526131"/>
                  <a:gd name="connsiteX1" fmla="*/ 2225147 w 2555917"/>
                  <a:gd name="connsiteY1" fmla="*/ 0 h 526131"/>
                  <a:gd name="connsiteX2" fmla="*/ 2555917 w 2555917"/>
                  <a:gd name="connsiteY2" fmla="*/ 526131 h 526131"/>
                  <a:gd name="connsiteX3" fmla="*/ -1 w 2555917"/>
                  <a:gd name="connsiteY3" fmla="*/ 519334 h 526131"/>
                  <a:gd name="connsiteX4" fmla="*/ 373820 w 2555917"/>
                  <a:gd name="connsiteY4" fmla="*/ 3099 h 526131"/>
                  <a:gd name="connsiteX0" fmla="*/ 337069 w 2555918"/>
                  <a:gd name="connsiteY0" fmla="*/ 0 h 528004"/>
                  <a:gd name="connsiteX1" fmla="*/ 2225148 w 2555918"/>
                  <a:gd name="connsiteY1" fmla="*/ 1873 h 528004"/>
                  <a:gd name="connsiteX2" fmla="*/ 2555918 w 2555918"/>
                  <a:gd name="connsiteY2" fmla="*/ 528004 h 528004"/>
                  <a:gd name="connsiteX3" fmla="*/ 0 w 2555918"/>
                  <a:gd name="connsiteY3" fmla="*/ 521207 h 528004"/>
                  <a:gd name="connsiteX4" fmla="*/ 337069 w 2555918"/>
                  <a:gd name="connsiteY4" fmla="*/ 0 h 528004"/>
                  <a:gd name="connsiteX0" fmla="*/ 327265 w 2546114"/>
                  <a:gd name="connsiteY0" fmla="*/ 0 h 528004"/>
                  <a:gd name="connsiteX1" fmla="*/ 2215344 w 2546114"/>
                  <a:gd name="connsiteY1" fmla="*/ 1873 h 528004"/>
                  <a:gd name="connsiteX2" fmla="*/ 2546114 w 2546114"/>
                  <a:gd name="connsiteY2" fmla="*/ 528004 h 528004"/>
                  <a:gd name="connsiteX3" fmla="*/ 0 w 2546114"/>
                  <a:gd name="connsiteY3" fmla="*/ 520226 h 528004"/>
                  <a:gd name="connsiteX4" fmla="*/ 327265 w 2546114"/>
                  <a:gd name="connsiteY4" fmla="*/ 0 h 528004"/>
                  <a:gd name="connsiteX0" fmla="*/ 322366 w 2541215"/>
                  <a:gd name="connsiteY0" fmla="*/ 0 h 528004"/>
                  <a:gd name="connsiteX1" fmla="*/ 2210445 w 2541215"/>
                  <a:gd name="connsiteY1" fmla="*/ 1873 h 528004"/>
                  <a:gd name="connsiteX2" fmla="*/ 2541215 w 2541215"/>
                  <a:gd name="connsiteY2" fmla="*/ 528004 h 528004"/>
                  <a:gd name="connsiteX3" fmla="*/ 0 w 2541215"/>
                  <a:gd name="connsiteY3" fmla="*/ 522206 h 528004"/>
                  <a:gd name="connsiteX4" fmla="*/ 322366 w 2541215"/>
                  <a:gd name="connsiteY4" fmla="*/ 0 h 528004"/>
                  <a:gd name="connsiteX0" fmla="*/ 322366 w 2541215"/>
                  <a:gd name="connsiteY0" fmla="*/ 0 h 528004"/>
                  <a:gd name="connsiteX1" fmla="*/ 2179816 w 2541215"/>
                  <a:gd name="connsiteY1" fmla="*/ 1848 h 528004"/>
                  <a:gd name="connsiteX2" fmla="*/ 2541215 w 2541215"/>
                  <a:gd name="connsiteY2" fmla="*/ 528004 h 528004"/>
                  <a:gd name="connsiteX3" fmla="*/ 0 w 2541215"/>
                  <a:gd name="connsiteY3" fmla="*/ 522206 h 528004"/>
                  <a:gd name="connsiteX4" fmla="*/ 322366 w 2541215"/>
                  <a:gd name="connsiteY4" fmla="*/ 0 h 528004"/>
                  <a:gd name="connsiteX0" fmla="*/ 322366 w 2555935"/>
                  <a:gd name="connsiteY0" fmla="*/ 0 h 522206"/>
                  <a:gd name="connsiteX1" fmla="*/ 2179816 w 2555935"/>
                  <a:gd name="connsiteY1" fmla="*/ 1848 h 522206"/>
                  <a:gd name="connsiteX2" fmla="*/ 2555935 w 2555935"/>
                  <a:gd name="connsiteY2" fmla="*/ 514180 h 522206"/>
                  <a:gd name="connsiteX3" fmla="*/ 0 w 2555935"/>
                  <a:gd name="connsiteY3" fmla="*/ 522206 h 522206"/>
                  <a:gd name="connsiteX4" fmla="*/ 322366 w 2555935"/>
                  <a:gd name="connsiteY4" fmla="*/ 0 h 522206"/>
                  <a:gd name="connsiteX0" fmla="*/ 322366 w 2555935"/>
                  <a:gd name="connsiteY0" fmla="*/ 0 h 522206"/>
                  <a:gd name="connsiteX1" fmla="*/ 2183493 w 2555935"/>
                  <a:gd name="connsiteY1" fmla="*/ 862 h 522206"/>
                  <a:gd name="connsiteX2" fmla="*/ 2555935 w 2555935"/>
                  <a:gd name="connsiteY2" fmla="*/ 514180 h 522206"/>
                  <a:gd name="connsiteX3" fmla="*/ 0 w 2555935"/>
                  <a:gd name="connsiteY3" fmla="*/ 522206 h 522206"/>
                  <a:gd name="connsiteX4" fmla="*/ 322366 w 2555935"/>
                  <a:gd name="connsiteY4" fmla="*/ 0 h 522206"/>
                  <a:gd name="connsiteX0" fmla="*/ 322366 w 2559599"/>
                  <a:gd name="connsiteY0" fmla="*/ 0 h 523253"/>
                  <a:gd name="connsiteX1" fmla="*/ 2183493 w 2559599"/>
                  <a:gd name="connsiteY1" fmla="*/ 862 h 523253"/>
                  <a:gd name="connsiteX2" fmla="*/ 2559599 w 2559599"/>
                  <a:gd name="connsiteY2" fmla="*/ 523253 h 523253"/>
                  <a:gd name="connsiteX3" fmla="*/ 0 w 2559599"/>
                  <a:gd name="connsiteY3" fmla="*/ 522206 h 523253"/>
                  <a:gd name="connsiteX4" fmla="*/ 322366 w 2559599"/>
                  <a:gd name="connsiteY4" fmla="*/ 0 h 523253"/>
                  <a:gd name="connsiteX0" fmla="*/ 322366 w 2548575"/>
                  <a:gd name="connsiteY0" fmla="*/ 0 h 522206"/>
                  <a:gd name="connsiteX1" fmla="*/ 2183493 w 2548575"/>
                  <a:gd name="connsiteY1" fmla="*/ 862 h 522206"/>
                  <a:gd name="connsiteX2" fmla="*/ 2548575 w 2548575"/>
                  <a:gd name="connsiteY2" fmla="*/ 521228 h 522206"/>
                  <a:gd name="connsiteX3" fmla="*/ 0 w 2548575"/>
                  <a:gd name="connsiteY3" fmla="*/ 522206 h 522206"/>
                  <a:gd name="connsiteX4" fmla="*/ 322366 w 2548575"/>
                  <a:gd name="connsiteY4" fmla="*/ 0 h 522206"/>
                  <a:gd name="connsiteX0" fmla="*/ 322366 w 2552247"/>
                  <a:gd name="connsiteY0" fmla="*/ 0 h 525262"/>
                  <a:gd name="connsiteX1" fmla="*/ 2183493 w 2552247"/>
                  <a:gd name="connsiteY1" fmla="*/ 862 h 525262"/>
                  <a:gd name="connsiteX2" fmla="*/ 2552247 w 2552247"/>
                  <a:gd name="connsiteY2" fmla="*/ 525262 h 525262"/>
                  <a:gd name="connsiteX3" fmla="*/ 0 w 2552247"/>
                  <a:gd name="connsiteY3" fmla="*/ 522206 h 525262"/>
                  <a:gd name="connsiteX4" fmla="*/ 322366 w 2552247"/>
                  <a:gd name="connsiteY4" fmla="*/ 0 h 525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2247" h="525262">
                    <a:moveTo>
                      <a:pt x="322366" y="0"/>
                    </a:moveTo>
                    <a:lnTo>
                      <a:pt x="2183493" y="862"/>
                    </a:lnTo>
                    <a:lnTo>
                      <a:pt x="2552247" y="525262"/>
                    </a:lnTo>
                    <a:lnTo>
                      <a:pt x="0" y="522206"/>
                    </a:lnTo>
                    <a:lnTo>
                      <a:pt x="322366" y="0"/>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7501"/>
              <p:cNvSpPr/>
              <p:nvPr/>
            </p:nvSpPr>
            <p:spPr>
              <a:xfrm rot="14644702">
                <a:off x="6575886" y="2270565"/>
                <a:ext cx="2231105" cy="575834"/>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 fmla="*/ 0 w 2241550"/>
                  <a:gd name="connsiteY0" fmla="*/ 0 h 496524"/>
                  <a:gd name="connsiteX1" fmla="*/ 1917700 w 2241550"/>
                  <a:gd name="connsiteY1" fmla="*/ 0 h 496524"/>
                  <a:gd name="connsiteX2" fmla="*/ 2241550 w 2241550"/>
                  <a:gd name="connsiteY2" fmla="*/ 496524 h 496524"/>
                  <a:gd name="connsiteX3" fmla="*/ 0 w 2241550"/>
                  <a:gd name="connsiteY3" fmla="*/ 496524 h 496524"/>
                  <a:gd name="connsiteX4" fmla="*/ 0 w 2241550"/>
                  <a:gd name="connsiteY4" fmla="*/ 0 h 496524"/>
                  <a:gd name="connsiteX0" fmla="*/ 330200 w 2571750"/>
                  <a:gd name="connsiteY0" fmla="*/ 0 h 496524"/>
                  <a:gd name="connsiteX1" fmla="*/ 2247900 w 2571750"/>
                  <a:gd name="connsiteY1" fmla="*/ 0 h 496524"/>
                  <a:gd name="connsiteX2" fmla="*/ 2571750 w 2571750"/>
                  <a:gd name="connsiteY2" fmla="*/ 496524 h 496524"/>
                  <a:gd name="connsiteX3" fmla="*/ 0 w 2571750"/>
                  <a:gd name="connsiteY3" fmla="*/ 496524 h 496524"/>
                  <a:gd name="connsiteX4" fmla="*/ 330200 w 2571750"/>
                  <a:gd name="connsiteY4" fmla="*/ 0 h 496524"/>
                  <a:gd name="connsiteX0" fmla="*/ 330200 w 2571750"/>
                  <a:gd name="connsiteY0" fmla="*/ 0 h 496524"/>
                  <a:gd name="connsiteX1" fmla="*/ 2241550 w 2571750"/>
                  <a:gd name="connsiteY1" fmla="*/ 3175 h 496524"/>
                  <a:gd name="connsiteX2" fmla="*/ 2571750 w 2571750"/>
                  <a:gd name="connsiteY2" fmla="*/ 496524 h 496524"/>
                  <a:gd name="connsiteX3" fmla="*/ 0 w 2571750"/>
                  <a:gd name="connsiteY3" fmla="*/ 496524 h 496524"/>
                  <a:gd name="connsiteX4" fmla="*/ 330200 w 2571750"/>
                  <a:gd name="connsiteY4" fmla="*/ 0 h 496524"/>
                  <a:gd name="connsiteX0" fmla="*/ 330200 w 2590800"/>
                  <a:gd name="connsiteY0" fmla="*/ 0 h 496524"/>
                  <a:gd name="connsiteX1" fmla="*/ 2241550 w 2590800"/>
                  <a:gd name="connsiteY1" fmla="*/ 3175 h 496524"/>
                  <a:gd name="connsiteX2" fmla="*/ 2590800 w 2590800"/>
                  <a:gd name="connsiteY2" fmla="*/ 496524 h 496524"/>
                  <a:gd name="connsiteX3" fmla="*/ 0 w 2590800"/>
                  <a:gd name="connsiteY3" fmla="*/ 496524 h 496524"/>
                  <a:gd name="connsiteX4" fmla="*/ 330200 w 2590800"/>
                  <a:gd name="connsiteY4" fmla="*/ 0 h 496524"/>
                  <a:gd name="connsiteX0" fmla="*/ 330200 w 2590800"/>
                  <a:gd name="connsiteY0" fmla="*/ 0 h 496524"/>
                  <a:gd name="connsiteX1" fmla="*/ 2241550 w 2590800"/>
                  <a:gd name="connsiteY1" fmla="*/ 0 h 496524"/>
                  <a:gd name="connsiteX2" fmla="*/ 2590800 w 2590800"/>
                  <a:gd name="connsiteY2" fmla="*/ 496524 h 496524"/>
                  <a:gd name="connsiteX3" fmla="*/ 0 w 2590800"/>
                  <a:gd name="connsiteY3" fmla="*/ 496524 h 496524"/>
                  <a:gd name="connsiteX4" fmla="*/ 330200 w 2590800"/>
                  <a:gd name="connsiteY4" fmla="*/ 0 h 496524"/>
                  <a:gd name="connsiteX0" fmla="*/ 349250 w 2609850"/>
                  <a:gd name="connsiteY0" fmla="*/ 0 h 496524"/>
                  <a:gd name="connsiteX1" fmla="*/ 2260600 w 2609850"/>
                  <a:gd name="connsiteY1" fmla="*/ 0 h 496524"/>
                  <a:gd name="connsiteX2" fmla="*/ 2609850 w 2609850"/>
                  <a:gd name="connsiteY2" fmla="*/ 496524 h 496524"/>
                  <a:gd name="connsiteX3" fmla="*/ 0 w 2609850"/>
                  <a:gd name="connsiteY3" fmla="*/ 496524 h 496524"/>
                  <a:gd name="connsiteX4" fmla="*/ 349250 w 2609850"/>
                  <a:gd name="connsiteY4" fmla="*/ 0 h 496524"/>
                  <a:gd name="connsiteX0" fmla="*/ 420325 w 2609850"/>
                  <a:gd name="connsiteY0" fmla="*/ 0 h 500318"/>
                  <a:gd name="connsiteX1" fmla="*/ 2260600 w 2609850"/>
                  <a:gd name="connsiteY1" fmla="*/ 3794 h 500318"/>
                  <a:gd name="connsiteX2" fmla="*/ 2609850 w 2609850"/>
                  <a:gd name="connsiteY2" fmla="*/ 500318 h 500318"/>
                  <a:gd name="connsiteX3" fmla="*/ 0 w 2609850"/>
                  <a:gd name="connsiteY3" fmla="*/ 500318 h 500318"/>
                  <a:gd name="connsiteX4" fmla="*/ 420325 w 2609850"/>
                  <a:gd name="connsiteY4" fmla="*/ 0 h 500318"/>
                  <a:gd name="connsiteX0" fmla="*/ 388546 w 2578071"/>
                  <a:gd name="connsiteY0" fmla="*/ 0 h 522131"/>
                  <a:gd name="connsiteX1" fmla="*/ 2228821 w 2578071"/>
                  <a:gd name="connsiteY1" fmla="*/ 3794 h 522131"/>
                  <a:gd name="connsiteX2" fmla="*/ 2578071 w 2578071"/>
                  <a:gd name="connsiteY2" fmla="*/ 500318 h 522131"/>
                  <a:gd name="connsiteX3" fmla="*/ 1 w 2578071"/>
                  <a:gd name="connsiteY3" fmla="*/ 522131 h 522131"/>
                  <a:gd name="connsiteX4" fmla="*/ 388546 w 2578071"/>
                  <a:gd name="connsiteY4" fmla="*/ 0 h 522131"/>
                  <a:gd name="connsiteX0" fmla="*/ 383637 w 2578070"/>
                  <a:gd name="connsiteY0" fmla="*/ 0 h 520165"/>
                  <a:gd name="connsiteX1" fmla="*/ 2228820 w 2578070"/>
                  <a:gd name="connsiteY1" fmla="*/ 1828 h 520165"/>
                  <a:gd name="connsiteX2" fmla="*/ 2578070 w 2578070"/>
                  <a:gd name="connsiteY2" fmla="*/ 498352 h 520165"/>
                  <a:gd name="connsiteX3" fmla="*/ 0 w 2578070"/>
                  <a:gd name="connsiteY3" fmla="*/ 520165 h 520165"/>
                  <a:gd name="connsiteX4" fmla="*/ 383637 w 2578070"/>
                  <a:gd name="connsiteY4" fmla="*/ 0 h 520165"/>
                  <a:gd name="connsiteX0" fmla="*/ 373856 w 2568289"/>
                  <a:gd name="connsiteY0" fmla="*/ 0 h 526117"/>
                  <a:gd name="connsiteX1" fmla="*/ 2219039 w 2568289"/>
                  <a:gd name="connsiteY1" fmla="*/ 1828 h 526117"/>
                  <a:gd name="connsiteX2" fmla="*/ 2568289 w 2568289"/>
                  <a:gd name="connsiteY2" fmla="*/ 498352 h 526117"/>
                  <a:gd name="connsiteX3" fmla="*/ 0 w 2568289"/>
                  <a:gd name="connsiteY3" fmla="*/ 526117 h 526117"/>
                  <a:gd name="connsiteX4" fmla="*/ 373856 w 2568289"/>
                  <a:gd name="connsiteY4" fmla="*/ 0 h 526117"/>
                  <a:gd name="connsiteX0" fmla="*/ 381201 w 2575634"/>
                  <a:gd name="connsiteY0" fmla="*/ 0 h 524124"/>
                  <a:gd name="connsiteX1" fmla="*/ 2226384 w 2575634"/>
                  <a:gd name="connsiteY1" fmla="*/ 1828 h 524124"/>
                  <a:gd name="connsiteX2" fmla="*/ 2575634 w 2575634"/>
                  <a:gd name="connsiteY2" fmla="*/ 498352 h 524124"/>
                  <a:gd name="connsiteX3" fmla="*/ 0 w 2575634"/>
                  <a:gd name="connsiteY3" fmla="*/ 524124 h 524124"/>
                  <a:gd name="connsiteX4" fmla="*/ 381201 w 2575634"/>
                  <a:gd name="connsiteY4" fmla="*/ 0 h 524124"/>
                  <a:gd name="connsiteX0" fmla="*/ 375057 w 2575634"/>
                  <a:gd name="connsiteY0" fmla="*/ 3099 h 522296"/>
                  <a:gd name="connsiteX1" fmla="*/ 2226384 w 2575634"/>
                  <a:gd name="connsiteY1" fmla="*/ 0 h 522296"/>
                  <a:gd name="connsiteX2" fmla="*/ 2575634 w 2575634"/>
                  <a:gd name="connsiteY2" fmla="*/ 496524 h 522296"/>
                  <a:gd name="connsiteX3" fmla="*/ 0 w 2575634"/>
                  <a:gd name="connsiteY3" fmla="*/ 522296 h 522296"/>
                  <a:gd name="connsiteX4" fmla="*/ 375057 w 2575634"/>
                  <a:gd name="connsiteY4" fmla="*/ 3099 h 522296"/>
                  <a:gd name="connsiteX0" fmla="*/ 376277 w 2576854"/>
                  <a:gd name="connsiteY0" fmla="*/ 3099 h 520316"/>
                  <a:gd name="connsiteX1" fmla="*/ 2227604 w 2576854"/>
                  <a:gd name="connsiteY1" fmla="*/ 0 h 520316"/>
                  <a:gd name="connsiteX2" fmla="*/ 2576854 w 2576854"/>
                  <a:gd name="connsiteY2" fmla="*/ 496524 h 520316"/>
                  <a:gd name="connsiteX3" fmla="*/ 1 w 2576854"/>
                  <a:gd name="connsiteY3" fmla="*/ 520316 h 520316"/>
                  <a:gd name="connsiteX4" fmla="*/ 376277 w 2576854"/>
                  <a:gd name="connsiteY4" fmla="*/ 3099 h 520316"/>
                  <a:gd name="connsiteX0" fmla="*/ 375040 w 2575617"/>
                  <a:gd name="connsiteY0" fmla="*/ 3099 h 517355"/>
                  <a:gd name="connsiteX1" fmla="*/ 2226367 w 2575617"/>
                  <a:gd name="connsiteY1" fmla="*/ 0 h 517355"/>
                  <a:gd name="connsiteX2" fmla="*/ 2575617 w 2575617"/>
                  <a:gd name="connsiteY2" fmla="*/ 496524 h 517355"/>
                  <a:gd name="connsiteX3" fmla="*/ 0 w 2575617"/>
                  <a:gd name="connsiteY3" fmla="*/ 517355 h 517355"/>
                  <a:gd name="connsiteX4" fmla="*/ 375040 w 2575617"/>
                  <a:gd name="connsiteY4" fmla="*/ 3099 h 517355"/>
                  <a:gd name="connsiteX0" fmla="*/ 375040 w 2557137"/>
                  <a:gd name="connsiteY0" fmla="*/ 3099 h 526131"/>
                  <a:gd name="connsiteX1" fmla="*/ 2226367 w 2557137"/>
                  <a:gd name="connsiteY1" fmla="*/ 0 h 526131"/>
                  <a:gd name="connsiteX2" fmla="*/ 2557137 w 2557137"/>
                  <a:gd name="connsiteY2" fmla="*/ 526131 h 526131"/>
                  <a:gd name="connsiteX3" fmla="*/ 0 w 2557137"/>
                  <a:gd name="connsiteY3" fmla="*/ 517355 h 526131"/>
                  <a:gd name="connsiteX4" fmla="*/ 375040 w 2557137"/>
                  <a:gd name="connsiteY4" fmla="*/ 3099 h 526131"/>
                  <a:gd name="connsiteX0" fmla="*/ 373820 w 2555917"/>
                  <a:gd name="connsiteY0" fmla="*/ 3099 h 526131"/>
                  <a:gd name="connsiteX1" fmla="*/ 2225147 w 2555917"/>
                  <a:gd name="connsiteY1" fmla="*/ 0 h 526131"/>
                  <a:gd name="connsiteX2" fmla="*/ 2555917 w 2555917"/>
                  <a:gd name="connsiteY2" fmla="*/ 526131 h 526131"/>
                  <a:gd name="connsiteX3" fmla="*/ -1 w 2555917"/>
                  <a:gd name="connsiteY3" fmla="*/ 519334 h 526131"/>
                  <a:gd name="connsiteX4" fmla="*/ 373820 w 2555917"/>
                  <a:gd name="connsiteY4" fmla="*/ 3099 h 526131"/>
                  <a:gd name="connsiteX0" fmla="*/ 373821 w 2555918"/>
                  <a:gd name="connsiteY0" fmla="*/ 3173 h 526205"/>
                  <a:gd name="connsiteX1" fmla="*/ 2233316 w 2555918"/>
                  <a:gd name="connsiteY1" fmla="*/ 0 h 526205"/>
                  <a:gd name="connsiteX2" fmla="*/ 2555918 w 2555918"/>
                  <a:gd name="connsiteY2" fmla="*/ 526205 h 526205"/>
                  <a:gd name="connsiteX3" fmla="*/ 0 w 2555918"/>
                  <a:gd name="connsiteY3" fmla="*/ 519408 h 526205"/>
                  <a:gd name="connsiteX4" fmla="*/ 373821 w 2555918"/>
                  <a:gd name="connsiteY4" fmla="*/ 3173 h 526205"/>
                  <a:gd name="connsiteX0" fmla="*/ 373821 w 2612907"/>
                  <a:gd name="connsiteY0" fmla="*/ 3173 h 519408"/>
                  <a:gd name="connsiteX1" fmla="*/ 2233316 w 2612907"/>
                  <a:gd name="connsiteY1" fmla="*/ 0 h 519408"/>
                  <a:gd name="connsiteX2" fmla="*/ 2612907 w 2612907"/>
                  <a:gd name="connsiteY2" fmla="*/ 512510 h 519408"/>
                  <a:gd name="connsiteX3" fmla="*/ 0 w 2612907"/>
                  <a:gd name="connsiteY3" fmla="*/ 519408 h 519408"/>
                  <a:gd name="connsiteX4" fmla="*/ 373821 w 2612907"/>
                  <a:gd name="connsiteY4" fmla="*/ 3173 h 519408"/>
                  <a:gd name="connsiteX0" fmla="*/ 313180 w 2552266"/>
                  <a:gd name="connsiteY0" fmla="*/ 3173 h 533354"/>
                  <a:gd name="connsiteX1" fmla="*/ 2172675 w 2552266"/>
                  <a:gd name="connsiteY1" fmla="*/ 0 h 533354"/>
                  <a:gd name="connsiteX2" fmla="*/ 2552266 w 2552266"/>
                  <a:gd name="connsiteY2" fmla="*/ 512510 h 533354"/>
                  <a:gd name="connsiteX3" fmla="*/ 0 w 2552266"/>
                  <a:gd name="connsiteY3" fmla="*/ 533354 h 533354"/>
                  <a:gd name="connsiteX4" fmla="*/ 313180 w 2552266"/>
                  <a:gd name="connsiteY4" fmla="*/ 3173 h 533354"/>
                  <a:gd name="connsiteX0" fmla="*/ 327827 w 2566913"/>
                  <a:gd name="connsiteY0" fmla="*/ 3173 h 537441"/>
                  <a:gd name="connsiteX1" fmla="*/ 2187322 w 2566913"/>
                  <a:gd name="connsiteY1" fmla="*/ 0 h 537441"/>
                  <a:gd name="connsiteX2" fmla="*/ 2566913 w 2566913"/>
                  <a:gd name="connsiteY2" fmla="*/ 512510 h 537441"/>
                  <a:gd name="connsiteX3" fmla="*/ 0 w 2566913"/>
                  <a:gd name="connsiteY3" fmla="*/ 537441 h 537441"/>
                  <a:gd name="connsiteX4" fmla="*/ 327827 w 2566913"/>
                  <a:gd name="connsiteY4" fmla="*/ 3173 h 537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6913" h="537441">
                    <a:moveTo>
                      <a:pt x="327827" y="3173"/>
                    </a:moveTo>
                    <a:lnTo>
                      <a:pt x="2187322" y="0"/>
                    </a:lnTo>
                    <a:lnTo>
                      <a:pt x="2566913" y="512510"/>
                    </a:lnTo>
                    <a:lnTo>
                      <a:pt x="0" y="537441"/>
                    </a:lnTo>
                    <a:lnTo>
                      <a:pt x="327827" y="3173"/>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7501"/>
              <p:cNvSpPr/>
              <p:nvPr/>
            </p:nvSpPr>
            <p:spPr>
              <a:xfrm rot="7047957">
                <a:off x="3464215" y="2272221"/>
                <a:ext cx="2224598" cy="581887"/>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 fmla="*/ 0 w 2241550"/>
                  <a:gd name="connsiteY0" fmla="*/ 0 h 496524"/>
                  <a:gd name="connsiteX1" fmla="*/ 1917700 w 2241550"/>
                  <a:gd name="connsiteY1" fmla="*/ 0 h 496524"/>
                  <a:gd name="connsiteX2" fmla="*/ 2241550 w 2241550"/>
                  <a:gd name="connsiteY2" fmla="*/ 496524 h 496524"/>
                  <a:gd name="connsiteX3" fmla="*/ 0 w 2241550"/>
                  <a:gd name="connsiteY3" fmla="*/ 496524 h 496524"/>
                  <a:gd name="connsiteX4" fmla="*/ 0 w 2241550"/>
                  <a:gd name="connsiteY4" fmla="*/ 0 h 496524"/>
                  <a:gd name="connsiteX0" fmla="*/ 330200 w 2571750"/>
                  <a:gd name="connsiteY0" fmla="*/ 0 h 496524"/>
                  <a:gd name="connsiteX1" fmla="*/ 2247900 w 2571750"/>
                  <a:gd name="connsiteY1" fmla="*/ 0 h 496524"/>
                  <a:gd name="connsiteX2" fmla="*/ 2571750 w 2571750"/>
                  <a:gd name="connsiteY2" fmla="*/ 496524 h 496524"/>
                  <a:gd name="connsiteX3" fmla="*/ 0 w 2571750"/>
                  <a:gd name="connsiteY3" fmla="*/ 496524 h 496524"/>
                  <a:gd name="connsiteX4" fmla="*/ 330200 w 2571750"/>
                  <a:gd name="connsiteY4" fmla="*/ 0 h 496524"/>
                  <a:gd name="connsiteX0" fmla="*/ 330200 w 2571750"/>
                  <a:gd name="connsiteY0" fmla="*/ 0 h 496524"/>
                  <a:gd name="connsiteX1" fmla="*/ 2241550 w 2571750"/>
                  <a:gd name="connsiteY1" fmla="*/ 3175 h 496524"/>
                  <a:gd name="connsiteX2" fmla="*/ 2571750 w 2571750"/>
                  <a:gd name="connsiteY2" fmla="*/ 496524 h 496524"/>
                  <a:gd name="connsiteX3" fmla="*/ 0 w 2571750"/>
                  <a:gd name="connsiteY3" fmla="*/ 496524 h 496524"/>
                  <a:gd name="connsiteX4" fmla="*/ 330200 w 2571750"/>
                  <a:gd name="connsiteY4" fmla="*/ 0 h 496524"/>
                  <a:gd name="connsiteX0" fmla="*/ 330200 w 2590800"/>
                  <a:gd name="connsiteY0" fmla="*/ 0 h 496524"/>
                  <a:gd name="connsiteX1" fmla="*/ 2241550 w 2590800"/>
                  <a:gd name="connsiteY1" fmla="*/ 3175 h 496524"/>
                  <a:gd name="connsiteX2" fmla="*/ 2590800 w 2590800"/>
                  <a:gd name="connsiteY2" fmla="*/ 496524 h 496524"/>
                  <a:gd name="connsiteX3" fmla="*/ 0 w 2590800"/>
                  <a:gd name="connsiteY3" fmla="*/ 496524 h 496524"/>
                  <a:gd name="connsiteX4" fmla="*/ 330200 w 2590800"/>
                  <a:gd name="connsiteY4" fmla="*/ 0 h 496524"/>
                  <a:gd name="connsiteX0" fmla="*/ 330200 w 2590800"/>
                  <a:gd name="connsiteY0" fmla="*/ 0 h 496524"/>
                  <a:gd name="connsiteX1" fmla="*/ 2241550 w 2590800"/>
                  <a:gd name="connsiteY1" fmla="*/ 0 h 496524"/>
                  <a:gd name="connsiteX2" fmla="*/ 2590800 w 2590800"/>
                  <a:gd name="connsiteY2" fmla="*/ 496524 h 496524"/>
                  <a:gd name="connsiteX3" fmla="*/ 0 w 2590800"/>
                  <a:gd name="connsiteY3" fmla="*/ 496524 h 496524"/>
                  <a:gd name="connsiteX4" fmla="*/ 330200 w 2590800"/>
                  <a:gd name="connsiteY4" fmla="*/ 0 h 496524"/>
                  <a:gd name="connsiteX0" fmla="*/ 349250 w 2609850"/>
                  <a:gd name="connsiteY0" fmla="*/ 0 h 496524"/>
                  <a:gd name="connsiteX1" fmla="*/ 2260600 w 2609850"/>
                  <a:gd name="connsiteY1" fmla="*/ 0 h 496524"/>
                  <a:gd name="connsiteX2" fmla="*/ 2609850 w 2609850"/>
                  <a:gd name="connsiteY2" fmla="*/ 496524 h 496524"/>
                  <a:gd name="connsiteX3" fmla="*/ 0 w 2609850"/>
                  <a:gd name="connsiteY3" fmla="*/ 496524 h 496524"/>
                  <a:gd name="connsiteX4" fmla="*/ 349250 w 2609850"/>
                  <a:gd name="connsiteY4" fmla="*/ 0 h 496524"/>
                  <a:gd name="connsiteX0" fmla="*/ 420325 w 2609850"/>
                  <a:gd name="connsiteY0" fmla="*/ 0 h 500318"/>
                  <a:gd name="connsiteX1" fmla="*/ 2260600 w 2609850"/>
                  <a:gd name="connsiteY1" fmla="*/ 3794 h 500318"/>
                  <a:gd name="connsiteX2" fmla="*/ 2609850 w 2609850"/>
                  <a:gd name="connsiteY2" fmla="*/ 500318 h 500318"/>
                  <a:gd name="connsiteX3" fmla="*/ 0 w 2609850"/>
                  <a:gd name="connsiteY3" fmla="*/ 500318 h 500318"/>
                  <a:gd name="connsiteX4" fmla="*/ 420325 w 2609850"/>
                  <a:gd name="connsiteY4" fmla="*/ 0 h 500318"/>
                  <a:gd name="connsiteX0" fmla="*/ 388546 w 2578071"/>
                  <a:gd name="connsiteY0" fmla="*/ 0 h 522131"/>
                  <a:gd name="connsiteX1" fmla="*/ 2228821 w 2578071"/>
                  <a:gd name="connsiteY1" fmla="*/ 3794 h 522131"/>
                  <a:gd name="connsiteX2" fmla="*/ 2578071 w 2578071"/>
                  <a:gd name="connsiteY2" fmla="*/ 500318 h 522131"/>
                  <a:gd name="connsiteX3" fmla="*/ 1 w 2578071"/>
                  <a:gd name="connsiteY3" fmla="*/ 522131 h 522131"/>
                  <a:gd name="connsiteX4" fmla="*/ 388546 w 2578071"/>
                  <a:gd name="connsiteY4" fmla="*/ 0 h 522131"/>
                  <a:gd name="connsiteX0" fmla="*/ 383637 w 2578070"/>
                  <a:gd name="connsiteY0" fmla="*/ 0 h 520165"/>
                  <a:gd name="connsiteX1" fmla="*/ 2228820 w 2578070"/>
                  <a:gd name="connsiteY1" fmla="*/ 1828 h 520165"/>
                  <a:gd name="connsiteX2" fmla="*/ 2578070 w 2578070"/>
                  <a:gd name="connsiteY2" fmla="*/ 498352 h 520165"/>
                  <a:gd name="connsiteX3" fmla="*/ 0 w 2578070"/>
                  <a:gd name="connsiteY3" fmla="*/ 520165 h 520165"/>
                  <a:gd name="connsiteX4" fmla="*/ 383637 w 2578070"/>
                  <a:gd name="connsiteY4" fmla="*/ 0 h 520165"/>
                  <a:gd name="connsiteX0" fmla="*/ 373856 w 2568289"/>
                  <a:gd name="connsiteY0" fmla="*/ 0 h 526117"/>
                  <a:gd name="connsiteX1" fmla="*/ 2219039 w 2568289"/>
                  <a:gd name="connsiteY1" fmla="*/ 1828 h 526117"/>
                  <a:gd name="connsiteX2" fmla="*/ 2568289 w 2568289"/>
                  <a:gd name="connsiteY2" fmla="*/ 498352 h 526117"/>
                  <a:gd name="connsiteX3" fmla="*/ 0 w 2568289"/>
                  <a:gd name="connsiteY3" fmla="*/ 526117 h 526117"/>
                  <a:gd name="connsiteX4" fmla="*/ 373856 w 2568289"/>
                  <a:gd name="connsiteY4" fmla="*/ 0 h 526117"/>
                  <a:gd name="connsiteX0" fmla="*/ 381201 w 2575634"/>
                  <a:gd name="connsiteY0" fmla="*/ 0 h 524124"/>
                  <a:gd name="connsiteX1" fmla="*/ 2226384 w 2575634"/>
                  <a:gd name="connsiteY1" fmla="*/ 1828 h 524124"/>
                  <a:gd name="connsiteX2" fmla="*/ 2575634 w 2575634"/>
                  <a:gd name="connsiteY2" fmla="*/ 498352 h 524124"/>
                  <a:gd name="connsiteX3" fmla="*/ 0 w 2575634"/>
                  <a:gd name="connsiteY3" fmla="*/ 524124 h 524124"/>
                  <a:gd name="connsiteX4" fmla="*/ 381201 w 2575634"/>
                  <a:gd name="connsiteY4" fmla="*/ 0 h 524124"/>
                  <a:gd name="connsiteX0" fmla="*/ 375057 w 2575634"/>
                  <a:gd name="connsiteY0" fmla="*/ 3099 h 522296"/>
                  <a:gd name="connsiteX1" fmla="*/ 2226384 w 2575634"/>
                  <a:gd name="connsiteY1" fmla="*/ 0 h 522296"/>
                  <a:gd name="connsiteX2" fmla="*/ 2575634 w 2575634"/>
                  <a:gd name="connsiteY2" fmla="*/ 496524 h 522296"/>
                  <a:gd name="connsiteX3" fmla="*/ 0 w 2575634"/>
                  <a:gd name="connsiteY3" fmla="*/ 522296 h 522296"/>
                  <a:gd name="connsiteX4" fmla="*/ 375057 w 2575634"/>
                  <a:gd name="connsiteY4" fmla="*/ 3099 h 522296"/>
                  <a:gd name="connsiteX0" fmla="*/ 376277 w 2576854"/>
                  <a:gd name="connsiteY0" fmla="*/ 3099 h 520316"/>
                  <a:gd name="connsiteX1" fmla="*/ 2227604 w 2576854"/>
                  <a:gd name="connsiteY1" fmla="*/ 0 h 520316"/>
                  <a:gd name="connsiteX2" fmla="*/ 2576854 w 2576854"/>
                  <a:gd name="connsiteY2" fmla="*/ 496524 h 520316"/>
                  <a:gd name="connsiteX3" fmla="*/ 1 w 2576854"/>
                  <a:gd name="connsiteY3" fmla="*/ 520316 h 520316"/>
                  <a:gd name="connsiteX4" fmla="*/ 376277 w 2576854"/>
                  <a:gd name="connsiteY4" fmla="*/ 3099 h 520316"/>
                  <a:gd name="connsiteX0" fmla="*/ 375040 w 2575617"/>
                  <a:gd name="connsiteY0" fmla="*/ 3099 h 517355"/>
                  <a:gd name="connsiteX1" fmla="*/ 2226367 w 2575617"/>
                  <a:gd name="connsiteY1" fmla="*/ 0 h 517355"/>
                  <a:gd name="connsiteX2" fmla="*/ 2575617 w 2575617"/>
                  <a:gd name="connsiteY2" fmla="*/ 496524 h 517355"/>
                  <a:gd name="connsiteX3" fmla="*/ 0 w 2575617"/>
                  <a:gd name="connsiteY3" fmla="*/ 517355 h 517355"/>
                  <a:gd name="connsiteX4" fmla="*/ 375040 w 2575617"/>
                  <a:gd name="connsiteY4" fmla="*/ 3099 h 517355"/>
                  <a:gd name="connsiteX0" fmla="*/ 375040 w 2557137"/>
                  <a:gd name="connsiteY0" fmla="*/ 3099 h 526131"/>
                  <a:gd name="connsiteX1" fmla="*/ 2226367 w 2557137"/>
                  <a:gd name="connsiteY1" fmla="*/ 0 h 526131"/>
                  <a:gd name="connsiteX2" fmla="*/ 2557137 w 2557137"/>
                  <a:gd name="connsiteY2" fmla="*/ 526131 h 526131"/>
                  <a:gd name="connsiteX3" fmla="*/ 0 w 2557137"/>
                  <a:gd name="connsiteY3" fmla="*/ 517355 h 526131"/>
                  <a:gd name="connsiteX4" fmla="*/ 375040 w 2557137"/>
                  <a:gd name="connsiteY4" fmla="*/ 3099 h 526131"/>
                  <a:gd name="connsiteX0" fmla="*/ 373820 w 2555917"/>
                  <a:gd name="connsiteY0" fmla="*/ 3099 h 526131"/>
                  <a:gd name="connsiteX1" fmla="*/ 2225147 w 2555917"/>
                  <a:gd name="connsiteY1" fmla="*/ 0 h 526131"/>
                  <a:gd name="connsiteX2" fmla="*/ 2555917 w 2555917"/>
                  <a:gd name="connsiteY2" fmla="*/ 526131 h 526131"/>
                  <a:gd name="connsiteX3" fmla="*/ -1 w 2555917"/>
                  <a:gd name="connsiteY3" fmla="*/ 519334 h 526131"/>
                  <a:gd name="connsiteX4" fmla="*/ 373820 w 2555917"/>
                  <a:gd name="connsiteY4" fmla="*/ 3099 h 526131"/>
                  <a:gd name="connsiteX0" fmla="*/ 373821 w 2555918"/>
                  <a:gd name="connsiteY0" fmla="*/ 3173 h 526205"/>
                  <a:gd name="connsiteX1" fmla="*/ 2233316 w 2555918"/>
                  <a:gd name="connsiteY1" fmla="*/ 0 h 526205"/>
                  <a:gd name="connsiteX2" fmla="*/ 2555918 w 2555918"/>
                  <a:gd name="connsiteY2" fmla="*/ 526205 h 526205"/>
                  <a:gd name="connsiteX3" fmla="*/ 0 w 2555918"/>
                  <a:gd name="connsiteY3" fmla="*/ 519408 h 526205"/>
                  <a:gd name="connsiteX4" fmla="*/ 373821 w 2555918"/>
                  <a:gd name="connsiteY4" fmla="*/ 3173 h 526205"/>
                  <a:gd name="connsiteX0" fmla="*/ 373821 w 2612907"/>
                  <a:gd name="connsiteY0" fmla="*/ 3173 h 519408"/>
                  <a:gd name="connsiteX1" fmla="*/ 2233316 w 2612907"/>
                  <a:gd name="connsiteY1" fmla="*/ 0 h 519408"/>
                  <a:gd name="connsiteX2" fmla="*/ 2612907 w 2612907"/>
                  <a:gd name="connsiteY2" fmla="*/ 512510 h 519408"/>
                  <a:gd name="connsiteX3" fmla="*/ 0 w 2612907"/>
                  <a:gd name="connsiteY3" fmla="*/ 519408 h 519408"/>
                  <a:gd name="connsiteX4" fmla="*/ 373821 w 2612907"/>
                  <a:gd name="connsiteY4" fmla="*/ 3173 h 519408"/>
                  <a:gd name="connsiteX0" fmla="*/ 313180 w 2552266"/>
                  <a:gd name="connsiteY0" fmla="*/ 3173 h 533354"/>
                  <a:gd name="connsiteX1" fmla="*/ 2172675 w 2552266"/>
                  <a:gd name="connsiteY1" fmla="*/ 0 h 533354"/>
                  <a:gd name="connsiteX2" fmla="*/ 2552266 w 2552266"/>
                  <a:gd name="connsiteY2" fmla="*/ 512510 h 533354"/>
                  <a:gd name="connsiteX3" fmla="*/ 0 w 2552266"/>
                  <a:gd name="connsiteY3" fmla="*/ 533354 h 533354"/>
                  <a:gd name="connsiteX4" fmla="*/ 313180 w 2552266"/>
                  <a:gd name="connsiteY4" fmla="*/ 3173 h 533354"/>
                  <a:gd name="connsiteX0" fmla="*/ 327827 w 2566913"/>
                  <a:gd name="connsiteY0" fmla="*/ 3173 h 537441"/>
                  <a:gd name="connsiteX1" fmla="*/ 2187322 w 2566913"/>
                  <a:gd name="connsiteY1" fmla="*/ 0 h 537441"/>
                  <a:gd name="connsiteX2" fmla="*/ 2566913 w 2566913"/>
                  <a:gd name="connsiteY2" fmla="*/ 512510 h 537441"/>
                  <a:gd name="connsiteX3" fmla="*/ 0 w 2566913"/>
                  <a:gd name="connsiteY3" fmla="*/ 537441 h 537441"/>
                  <a:gd name="connsiteX4" fmla="*/ 327827 w 2566913"/>
                  <a:gd name="connsiteY4" fmla="*/ 3173 h 537441"/>
                  <a:gd name="connsiteX0" fmla="*/ 327827 w 2566913"/>
                  <a:gd name="connsiteY0" fmla="*/ 23014 h 557282"/>
                  <a:gd name="connsiteX1" fmla="*/ 2193063 w 2566913"/>
                  <a:gd name="connsiteY1" fmla="*/ 0 h 557282"/>
                  <a:gd name="connsiteX2" fmla="*/ 2566913 w 2566913"/>
                  <a:gd name="connsiteY2" fmla="*/ 532351 h 557282"/>
                  <a:gd name="connsiteX3" fmla="*/ 0 w 2566913"/>
                  <a:gd name="connsiteY3" fmla="*/ 557282 h 557282"/>
                  <a:gd name="connsiteX4" fmla="*/ 327827 w 2566913"/>
                  <a:gd name="connsiteY4" fmla="*/ 23014 h 557282"/>
                  <a:gd name="connsiteX0" fmla="*/ 327827 w 2511110"/>
                  <a:gd name="connsiteY0" fmla="*/ 23014 h 557282"/>
                  <a:gd name="connsiteX1" fmla="*/ 2193063 w 2511110"/>
                  <a:gd name="connsiteY1" fmla="*/ 0 h 557282"/>
                  <a:gd name="connsiteX2" fmla="*/ 2511110 w 2511110"/>
                  <a:gd name="connsiteY2" fmla="*/ 498464 h 557282"/>
                  <a:gd name="connsiteX3" fmla="*/ 0 w 2511110"/>
                  <a:gd name="connsiteY3" fmla="*/ 557282 h 557282"/>
                  <a:gd name="connsiteX4" fmla="*/ 327827 w 2511110"/>
                  <a:gd name="connsiteY4" fmla="*/ 23014 h 557282"/>
                  <a:gd name="connsiteX0" fmla="*/ 327827 w 2517427"/>
                  <a:gd name="connsiteY0" fmla="*/ 23014 h 557282"/>
                  <a:gd name="connsiteX1" fmla="*/ 2193063 w 2517427"/>
                  <a:gd name="connsiteY1" fmla="*/ 0 h 557282"/>
                  <a:gd name="connsiteX2" fmla="*/ 2517428 w 2517427"/>
                  <a:gd name="connsiteY2" fmla="*/ 508268 h 557282"/>
                  <a:gd name="connsiteX3" fmla="*/ 0 w 2517427"/>
                  <a:gd name="connsiteY3" fmla="*/ 557282 h 557282"/>
                  <a:gd name="connsiteX4" fmla="*/ 327827 w 2517427"/>
                  <a:gd name="connsiteY4" fmla="*/ 23014 h 557282"/>
                  <a:gd name="connsiteX0" fmla="*/ 367299 w 2556900"/>
                  <a:gd name="connsiteY0" fmla="*/ 23014 h 543944"/>
                  <a:gd name="connsiteX1" fmla="*/ 2232535 w 2556900"/>
                  <a:gd name="connsiteY1" fmla="*/ 0 h 543944"/>
                  <a:gd name="connsiteX2" fmla="*/ 2556900 w 2556900"/>
                  <a:gd name="connsiteY2" fmla="*/ 508268 h 543944"/>
                  <a:gd name="connsiteX3" fmla="*/ 0 w 2556900"/>
                  <a:gd name="connsiteY3" fmla="*/ 543944 h 543944"/>
                  <a:gd name="connsiteX4" fmla="*/ 367299 w 2556900"/>
                  <a:gd name="connsiteY4" fmla="*/ 23014 h 543944"/>
                  <a:gd name="connsiteX0" fmla="*/ 369826 w 2559427"/>
                  <a:gd name="connsiteY0" fmla="*/ 23014 h 540021"/>
                  <a:gd name="connsiteX1" fmla="*/ 2235062 w 2559427"/>
                  <a:gd name="connsiteY1" fmla="*/ 0 h 540021"/>
                  <a:gd name="connsiteX2" fmla="*/ 2559427 w 2559427"/>
                  <a:gd name="connsiteY2" fmla="*/ 508268 h 540021"/>
                  <a:gd name="connsiteX3" fmla="*/ 0 w 2559427"/>
                  <a:gd name="connsiteY3" fmla="*/ 540021 h 540021"/>
                  <a:gd name="connsiteX4" fmla="*/ 369826 w 2559427"/>
                  <a:gd name="connsiteY4" fmla="*/ 23014 h 540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9427" h="540021">
                    <a:moveTo>
                      <a:pt x="369826" y="23014"/>
                    </a:moveTo>
                    <a:lnTo>
                      <a:pt x="2235062" y="0"/>
                    </a:lnTo>
                    <a:lnTo>
                      <a:pt x="2559427" y="508268"/>
                    </a:lnTo>
                    <a:lnTo>
                      <a:pt x="0" y="540021"/>
                    </a:lnTo>
                    <a:lnTo>
                      <a:pt x="369826" y="23014"/>
                    </a:ln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矩形 7501"/>
              <p:cNvSpPr/>
              <p:nvPr/>
            </p:nvSpPr>
            <p:spPr>
              <a:xfrm>
                <a:off x="4500562" y="5408794"/>
                <a:ext cx="3268663" cy="497463"/>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 fmla="*/ 0 w 2241550"/>
                  <a:gd name="connsiteY0" fmla="*/ 0 h 496524"/>
                  <a:gd name="connsiteX1" fmla="*/ 1917700 w 2241550"/>
                  <a:gd name="connsiteY1" fmla="*/ 0 h 496524"/>
                  <a:gd name="connsiteX2" fmla="*/ 2241550 w 2241550"/>
                  <a:gd name="connsiteY2" fmla="*/ 496524 h 496524"/>
                  <a:gd name="connsiteX3" fmla="*/ 0 w 2241550"/>
                  <a:gd name="connsiteY3" fmla="*/ 496524 h 496524"/>
                  <a:gd name="connsiteX4" fmla="*/ 0 w 2241550"/>
                  <a:gd name="connsiteY4" fmla="*/ 0 h 496524"/>
                  <a:gd name="connsiteX0" fmla="*/ 330200 w 2571750"/>
                  <a:gd name="connsiteY0" fmla="*/ 0 h 496524"/>
                  <a:gd name="connsiteX1" fmla="*/ 2247900 w 2571750"/>
                  <a:gd name="connsiteY1" fmla="*/ 0 h 496524"/>
                  <a:gd name="connsiteX2" fmla="*/ 2571750 w 2571750"/>
                  <a:gd name="connsiteY2" fmla="*/ 496524 h 496524"/>
                  <a:gd name="connsiteX3" fmla="*/ 0 w 2571750"/>
                  <a:gd name="connsiteY3" fmla="*/ 496524 h 496524"/>
                  <a:gd name="connsiteX4" fmla="*/ 330200 w 2571750"/>
                  <a:gd name="connsiteY4" fmla="*/ 0 h 496524"/>
                  <a:gd name="connsiteX0" fmla="*/ 330200 w 2571750"/>
                  <a:gd name="connsiteY0" fmla="*/ 0 h 496524"/>
                  <a:gd name="connsiteX1" fmla="*/ 2241550 w 2571750"/>
                  <a:gd name="connsiteY1" fmla="*/ 3175 h 496524"/>
                  <a:gd name="connsiteX2" fmla="*/ 2571750 w 2571750"/>
                  <a:gd name="connsiteY2" fmla="*/ 496524 h 496524"/>
                  <a:gd name="connsiteX3" fmla="*/ 0 w 2571750"/>
                  <a:gd name="connsiteY3" fmla="*/ 496524 h 496524"/>
                  <a:gd name="connsiteX4" fmla="*/ 330200 w 2571750"/>
                  <a:gd name="connsiteY4" fmla="*/ 0 h 496524"/>
                  <a:gd name="connsiteX0" fmla="*/ 330200 w 2590800"/>
                  <a:gd name="connsiteY0" fmla="*/ 0 h 496524"/>
                  <a:gd name="connsiteX1" fmla="*/ 2241550 w 2590800"/>
                  <a:gd name="connsiteY1" fmla="*/ 3175 h 496524"/>
                  <a:gd name="connsiteX2" fmla="*/ 2590800 w 2590800"/>
                  <a:gd name="connsiteY2" fmla="*/ 496524 h 496524"/>
                  <a:gd name="connsiteX3" fmla="*/ 0 w 2590800"/>
                  <a:gd name="connsiteY3" fmla="*/ 496524 h 496524"/>
                  <a:gd name="connsiteX4" fmla="*/ 330200 w 2590800"/>
                  <a:gd name="connsiteY4" fmla="*/ 0 h 496524"/>
                  <a:gd name="connsiteX0" fmla="*/ 330200 w 2590800"/>
                  <a:gd name="connsiteY0" fmla="*/ 0 h 496524"/>
                  <a:gd name="connsiteX1" fmla="*/ 2241550 w 2590800"/>
                  <a:gd name="connsiteY1" fmla="*/ 0 h 496524"/>
                  <a:gd name="connsiteX2" fmla="*/ 2590800 w 2590800"/>
                  <a:gd name="connsiteY2" fmla="*/ 496524 h 496524"/>
                  <a:gd name="connsiteX3" fmla="*/ 0 w 2590800"/>
                  <a:gd name="connsiteY3" fmla="*/ 496524 h 496524"/>
                  <a:gd name="connsiteX4" fmla="*/ 330200 w 2590800"/>
                  <a:gd name="connsiteY4" fmla="*/ 0 h 496524"/>
                  <a:gd name="connsiteX0" fmla="*/ 349250 w 2609850"/>
                  <a:gd name="connsiteY0" fmla="*/ 0 h 496524"/>
                  <a:gd name="connsiteX1" fmla="*/ 2260600 w 2609850"/>
                  <a:gd name="connsiteY1" fmla="*/ 0 h 496524"/>
                  <a:gd name="connsiteX2" fmla="*/ 2609850 w 2609850"/>
                  <a:gd name="connsiteY2" fmla="*/ 496524 h 496524"/>
                  <a:gd name="connsiteX3" fmla="*/ 0 w 2609850"/>
                  <a:gd name="connsiteY3" fmla="*/ 496524 h 496524"/>
                  <a:gd name="connsiteX4" fmla="*/ 349250 w 2609850"/>
                  <a:gd name="connsiteY4" fmla="*/ 0 h 496524"/>
                  <a:gd name="connsiteX0" fmla="*/ 275892 w 2536492"/>
                  <a:gd name="connsiteY0" fmla="*/ 0 h 496524"/>
                  <a:gd name="connsiteX1" fmla="*/ 2187242 w 2536492"/>
                  <a:gd name="connsiteY1" fmla="*/ 0 h 496524"/>
                  <a:gd name="connsiteX2" fmla="*/ 2536492 w 2536492"/>
                  <a:gd name="connsiteY2" fmla="*/ 496524 h 496524"/>
                  <a:gd name="connsiteX3" fmla="*/ 0 w 2536492"/>
                  <a:gd name="connsiteY3" fmla="*/ 496524 h 496524"/>
                  <a:gd name="connsiteX4" fmla="*/ 275892 w 2536492"/>
                  <a:gd name="connsiteY4" fmla="*/ 0 h 496524"/>
                  <a:gd name="connsiteX0" fmla="*/ 222216 w 2482816"/>
                  <a:gd name="connsiteY0" fmla="*/ 0 h 496524"/>
                  <a:gd name="connsiteX1" fmla="*/ 2133566 w 2482816"/>
                  <a:gd name="connsiteY1" fmla="*/ 0 h 496524"/>
                  <a:gd name="connsiteX2" fmla="*/ 2482816 w 2482816"/>
                  <a:gd name="connsiteY2" fmla="*/ 496524 h 496524"/>
                  <a:gd name="connsiteX3" fmla="*/ 0 w 2482816"/>
                  <a:gd name="connsiteY3" fmla="*/ 486971 h 496524"/>
                  <a:gd name="connsiteX4" fmla="*/ 222216 w 2482816"/>
                  <a:gd name="connsiteY4" fmla="*/ 0 h 496524"/>
                  <a:gd name="connsiteX0" fmla="*/ 243686 w 2504286"/>
                  <a:gd name="connsiteY0" fmla="*/ 0 h 496524"/>
                  <a:gd name="connsiteX1" fmla="*/ 2155036 w 2504286"/>
                  <a:gd name="connsiteY1" fmla="*/ 0 h 496524"/>
                  <a:gd name="connsiteX2" fmla="*/ 2504286 w 2504286"/>
                  <a:gd name="connsiteY2" fmla="*/ 496524 h 496524"/>
                  <a:gd name="connsiteX3" fmla="*/ 0 w 2504286"/>
                  <a:gd name="connsiteY3" fmla="*/ 494136 h 496524"/>
                  <a:gd name="connsiteX4" fmla="*/ 243686 w 2504286"/>
                  <a:gd name="connsiteY4" fmla="*/ 0 h 496524"/>
                  <a:gd name="connsiteX0" fmla="*/ 245476 w 2506076"/>
                  <a:gd name="connsiteY0" fmla="*/ 0 h 496524"/>
                  <a:gd name="connsiteX1" fmla="*/ 2156826 w 2506076"/>
                  <a:gd name="connsiteY1" fmla="*/ 0 h 496524"/>
                  <a:gd name="connsiteX2" fmla="*/ 2506076 w 2506076"/>
                  <a:gd name="connsiteY2" fmla="*/ 496524 h 496524"/>
                  <a:gd name="connsiteX3" fmla="*/ 0 w 2506076"/>
                  <a:gd name="connsiteY3" fmla="*/ 494136 h 496524"/>
                  <a:gd name="connsiteX4" fmla="*/ 245476 w 2506076"/>
                  <a:gd name="connsiteY4" fmla="*/ 0 h 496524"/>
                  <a:gd name="connsiteX0" fmla="*/ 245476 w 2506076"/>
                  <a:gd name="connsiteY0" fmla="*/ 0 h 498913"/>
                  <a:gd name="connsiteX1" fmla="*/ 2156826 w 2506076"/>
                  <a:gd name="connsiteY1" fmla="*/ 0 h 498913"/>
                  <a:gd name="connsiteX2" fmla="*/ 2506076 w 2506076"/>
                  <a:gd name="connsiteY2" fmla="*/ 496524 h 498913"/>
                  <a:gd name="connsiteX3" fmla="*/ 0 w 2506076"/>
                  <a:gd name="connsiteY3" fmla="*/ 498913 h 498913"/>
                  <a:gd name="connsiteX4" fmla="*/ 245476 w 2506076"/>
                  <a:gd name="connsiteY4" fmla="*/ 0 h 498913"/>
                  <a:gd name="connsiteX0" fmla="*/ 245476 w 2457768"/>
                  <a:gd name="connsiteY0" fmla="*/ 0 h 498913"/>
                  <a:gd name="connsiteX1" fmla="*/ 2156826 w 2457768"/>
                  <a:gd name="connsiteY1" fmla="*/ 0 h 498913"/>
                  <a:gd name="connsiteX2" fmla="*/ 2457768 w 2457768"/>
                  <a:gd name="connsiteY2" fmla="*/ 496524 h 498913"/>
                  <a:gd name="connsiteX3" fmla="*/ 0 w 2457768"/>
                  <a:gd name="connsiteY3" fmla="*/ 498913 h 498913"/>
                  <a:gd name="connsiteX4" fmla="*/ 245476 w 2457768"/>
                  <a:gd name="connsiteY4" fmla="*/ 0 h 498913"/>
                  <a:gd name="connsiteX0" fmla="*/ 245476 w 2457768"/>
                  <a:gd name="connsiteY0" fmla="*/ 0 h 498913"/>
                  <a:gd name="connsiteX1" fmla="*/ 2203345 w 2457768"/>
                  <a:gd name="connsiteY1" fmla="*/ 0 h 498913"/>
                  <a:gd name="connsiteX2" fmla="*/ 2457768 w 2457768"/>
                  <a:gd name="connsiteY2" fmla="*/ 496524 h 498913"/>
                  <a:gd name="connsiteX3" fmla="*/ 0 w 2457768"/>
                  <a:gd name="connsiteY3" fmla="*/ 498913 h 498913"/>
                  <a:gd name="connsiteX4" fmla="*/ 245476 w 2457768"/>
                  <a:gd name="connsiteY4" fmla="*/ 0 h 498913"/>
                  <a:gd name="connsiteX0" fmla="*/ 245476 w 2457768"/>
                  <a:gd name="connsiteY0" fmla="*/ 0 h 498913"/>
                  <a:gd name="connsiteX1" fmla="*/ 2206923 w 2457768"/>
                  <a:gd name="connsiteY1" fmla="*/ 0 h 498913"/>
                  <a:gd name="connsiteX2" fmla="*/ 2457768 w 2457768"/>
                  <a:gd name="connsiteY2" fmla="*/ 496524 h 498913"/>
                  <a:gd name="connsiteX3" fmla="*/ 0 w 2457768"/>
                  <a:gd name="connsiteY3" fmla="*/ 498913 h 498913"/>
                  <a:gd name="connsiteX4" fmla="*/ 245476 w 2457768"/>
                  <a:gd name="connsiteY4" fmla="*/ 0 h 498913"/>
                  <a:gd name="connsiteX0" fmla="*/ 245476 w 2455979"/>
                  <a:gd name="connsiteY0" fmla="*/ 0 h 498913"/>
                  <a:gd name="connsiteX1" fmla="*/ 2206923 w 2455979"/>
                  <a:gd name="connsiteY1" fmla="*/ 0 h 498913"/>
                  <a:gd name="connsiteX2" fmla="*/ 2455979 w 2455979"/>
                  <a:gd name="connsiteY2" fmla="*/ 496524 h 498913"/>
                  <a:gd name="connsiteX3" fmla="*/ 0 w 2455979"/>
                  <a:gd name="connsiteY3" fmla="*/ 498913 h 498913"/>
                  <a:gd name="connsiteX4" fmla="*/ 245476 w 2455979"/>
                  <a:gd name="connsiteY4" fmla="*/ 0 h 498913"/>
                  <a:gd name="connsiteX0" fmla="*/ 245476 w 2455979"/>
                  <a:gd name="connsiteY0" fmla="*/ 0 h 498913"/>
                  <a:gd name="connsiteX1" fmla="*/ 2203345 w 2455979"/>
                  <a:gd name="connsiteY1" fmla="*/ 0 h 498913"/>
                  <a:gd name="connsiteX2" fmla="*/ 2455979 w 2455979"/>
                  <a:gd name="connsiteY2" fmla="*/ 496524 h 498913"/>
                  <a:gd name="connsiteX3" fmla="*/ 0 w 2455979"/>
                  <a:gd name="connsiteY3" fmla="*/ 498913 h 498913"/>
                  <a:gd name="connsiteX4" fmla="*/ 245476 w 2455979"/>
                  <a:gd name="connsiteY4" fmla="*/ 0 h 498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979" h="498913">
                    <a:moveTo>
                      <a:pt x="245476" y="0"/>
                    </a:moveTo>
                    <a:lnTo>
                      <a:pt x="2203345" y="0"/>
                    </a:lnTo>
                    <a:lnTo>
                      <a:pt x="2455979" y="496524"/>
                    </a:lnTo>
                    <a:lnTo>
                      <a:pt x="0" y="498913"/>
                    </a:lnTo>
                    <a:lnTo>
                      <a:pt x="245476" y="0"/>
                    </a:lnTo>
                    <a:close/>
                  </a:path>
                </a:pathLst>
              </a:custGeom>
              <a:solidFill>
                <a:schemeClr val="accent3"/>
              </a:solidFill>
              <a:ln>
                <a:noFill/>
              </a:ln>
              <a:effectLst>
                <a:innerShdw blurRad="279400" dist="50800" dir="5400000">
                  <a:prstClr val="black">
                    <a:alpha val="1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7501"/>
              <p:cNvSpPr/>
              <p:nvPr/>
            </p:nvSpPr>
            <p:spPr>
              <a:xfrm rot="17784389">
                <a:off x="6766564" y="4301438"/>
                <a:ext cx="2767991" cy="525349"/>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 fmla="*/ 0 w 2241550"/>
                  <a:gd name="connsiteY0" fmla="*/ 0 h 496524"/>
                  <a:gd name="connsiteX1" fmla="*/ 1917700 w 2241550"/>
                  <a:gd name="connsiteY1" fmla="*/ 0 h 496524"/>
                  <a:gd name="connsiteX2" fmla="*/ 2241550 w 2241550"/>
                  <a:gd name="connsiteY2" fmla="*/ 496524 h 496524"/>
                  <a:gd name="connsiteX3" fmla="*/ 0 w 2241550"/>
                  <a:gd name="connsiteY3" fmla="*/ 496524 h 496524"/>
                  <a:gd name="connsiteX4" fmla="*/ 0 w 2241550"/>
                  <a:gd name="connsiteY4" fmla="*/ 0 h 496524"/>
                  <a:gd name="connsiteX0" fmla="*/ 330200 w 2571750"/>
                  <a:gd name="connsiteY0" fmla="*/ 0 h 496524"/>
                  <a:gd name="connsiteX1" fmla="*/ 2247900 w 2571750"/>
                  <a:gd name="connsiteY1" fmla="*/ 0 h 496524"/>
                  <a:gd name="connsiteX2" fmla="*/ 2571750 w 2571750"/>
                  <a:gd name="connsiteY2" fmla="*/ 496524 h 496524"/>
                  <a:gd name="connsiteX3" fmla="*/ 0 w 2571750"/>
                  <a:gd name="connsiteY3" fmla="*/ 496524 h 496524"/>
                  <a:gd name="connsiteX4" fmla="*/ 330200 w 2571750"/>
                  <a:gd name="connsiteY4" fmla="*/ 0 h 496524"/>
                  <a:gd name="connsiteX0" fmla="*/ 330200 w 2571750"/>
                  <a:gd name="connsiteY0" fmla="*/ 0 h 496524"/>
                  <a:gd name="connsiteX1" fmla="*/ 2241550 w 2571750"/>
                  <a:gd name="connsiteY1" fmla="*/ 3175 h 496524"/>
                  <a:gd name="connsiteX2" fmla="*/ 2571750 w 2571750"/>
                  <a:gd name="connsiteY2" fmla="*/ 496524 h 496524"/>
                  <a:gd name="connsiteX3" fmla="*/ 0 w 2571750"/>
                  <a:gd name="connsiteY3" fmla="*/ 496524 h 496524"/>
                  <a:gd name="connsiteX4" fmla="*/ 330200 w 2571750"/>
                  <a:gd name="connsiteY4" fmla="*/ 0 h 496524"/>
                  <a:gd name="connsiteX0" fmla="*/ 330200 w 2590800"/>
                  <a:gd name="connsiteY0" fmla="*/ 0 h 496524"/>
                  <a:gd name="connsiteX1" fmla="*/ 2241550 w 2590800"/>
                  <a:gd name="connsiteY1" fmla="*/ 3175 h 496524"/>
                  <a:gd name="connsiteX2" fmla="*/ 2590800 w 2590800"/>
                  <a:gd name="connsiteY2" fmla="*/ 496524 h 496524"/>
                  <a:gd name="connsiteX3" fmla="*/ 0 w 2590800"/>
                  <a:gd name="connsiteY3" fmla="*/ 496524 h 496524"/>
                  <a:gd name="connsiteX4" fmla="*/ 330200 w 2590800"/>
                  <a:gd name="connsiteY4" fmla="*/ 0 h 496524"/>
                  <a:gd name="connsiteX0" fmla="*/ 330200 w 2590800"/>
                  <a:gd name="connsiteY0" fmla="*/ 0 h 496524"/>
                  <a:gd name="connsiteX1" fmla="*/ 2241550 w 2590800"/>
                  <a:gd name="connsiteY1" fmla="*/ 0 h 496524"/>
                  <a:gd name="connsiteX2" fmla="*/ 2590800 w 2590800"/>
                  <a:gd name="connsiteY2" fmla="*/ 496524 h 496524"/>
                  <a:gd name="connsiteX3" fmla="*/ 0 w 2590800"/>
                  <a:gd name="connsiteY3" fmla="*/ 496524 h 496524"/>
                  <a:gd name="connsiteX4" fmla="*/ 330200 w 2590800"/>
                  <a:gd name="connsiteY4" fmla="*/ 0 h 496524"/>
                  <a:gd name="connsiteX0" fmla="*/ 349250 w 2609850"/>
                  <a:gd name="connsiteY0" fmla="*/ 0 h 496524"/>
                  <a:gd name="connsiteX1" fmla="*/ 2260600 w 2609850"/>
                  <a:gd name="connsiteY1" fmla="*/ 0 h 496524"/>
                  <a:gd name="connsiteX2" fmla="*/ 2609850 w 2609850"/>
                  <a:gd name="connsiteY2" fmla="*/ 496524 h 496524"/>
                  <a:gd name="connsiteX3" fmla="*/ 0 w 2609850"/>
                  <a:gd name="connsiteY3" fmla="*/ 496524 h 496524"/>
                  <a:gd name="connsiteX4" fmla="*/ 349250 w 2609850"/>
                  <a:gd name="connsiteY4" fmla="*/ 0 h 496524"/>
                  <a:gd name="connsiteX0" fmla="*/ 420325 w 2609850"/>
                  <a:gd name="connsiteY0" fmla="*/ 0 h 500318"/>
                  <a:gd name="connsiteX1" fmla="*/ 2260600 w 2609850"/>
                  <a:gd name="connsiteY1" fmla="*/ 3794 h 500318"/>
                  <a:gd name="connsiteX2" fmla="*/ 2609850 w 2609850"/>
                  <a:gd name="connsiteY2" fmla="*/ 500318 h 500318"/>
                  <a:gd name="connsiteX3" fmla="*/ 0 w 2609850"/>
                  <a:gd name="connsiteY3" fmla="*/ 500318 h 500318"/>
                  <a:gd name="connsiteX4" fmla="*/ 420325 w 2609850"/>
                  <a:gd name="connsiteY4" fmla="*/ 0 h 500318"/>
                  <a:gd name="connsiteX0" fmla="*/ 388546 w 2578071"/>
                  <a:gd name="connsiteY0" fmla="*/ 0 h 522131"/>
                  <a:gd name="connsiteX1" fmla="*/ 2228821 w 2578071"/>
                  <a:gd name="connsiteY1" fmla="*/ 3794 h 522131"/>
                  <a:gd name="connsiteX2" fmla="*/ 2578071 w 2578071"/>
                  <a:gd name="connsiteY2" fmla="*/ 500318 h 522131"/>
                  <a:gd name="connsiteX3" fmla="*/ 1 w 2578071"/>
                  <a:gd name="connsiteY3" fmla="*/ 522131 h 522131"/>
                  <a:gd name="connsiteX4" fmla="*/ 388546 w 2578071"/>
                  <a:gd name="connsiteY4" fmla="*/ 0 h 522131"/>
                  <a:gd name="connsiteX0" fmla="*/ 383637 w 2578070"/>
                  <a:gd name="connsiteY0" fmla="*/ 0 h 520165"/>
                  <a:gd name="connsiteX1" fmla="*/ 2228820 w 2578070"/>
                  <a:gd name="connsiteY1" fmla="*/ 1828 h 520165"/>
                  <a:gd name="connsiteX2" fmla="*/ 2578070 w 2578070"/>
                  <a:gd name="connsiteY2" fmla="*/ 498352 h 520165"/>
                  <a:gd name="connsiteX3" fmla="*/ 0 w 2578070"/>
                  <a:gd name="connsiteY3" fmla="*/ 520165 h 520165"/>
                  <a:gd name="connsiteX4" fmla="*/ 383637 w 2578070"/>
                  <a:gd name="connsiteY4" fmla="*/ 0 h 520165"/>
                  <a:gd name="connsiteX0" fmla="*/ 373856 w 2568289"/>
                  <a:gd name="connsiteY0" fmla="*/ 0 h 526117"/>
                  <a:gd name="connsiteX1" fmla="*/ 2219039 w 2568289"/>
                  <a:gd name="connsiteY1" fmla="*/ 1828 h 526117"/>
                  <a:gd name="connsiteX2" fmla="*/ 2568289 w 2568289"/>
                  <a:gd name="connsiteY2" fmla="*/ 498352 h 526117"/>
                  <a:gd name="connsiteX3" fmla="*/ 0 w 2568289"/>
                  <a:gd name="connsiteY3" fmla="*/ 526117 h 526117"/>
                  <a:gd name="connsiteX4" fmla="*/ 373856 w 2568289"/>
                  <a:gd name="connsiteY4" fmla="*/ 0 h 526117"/>
                  <a:gd name="connsiteX0" fmla="*/ 381201 w 2575634"/>
                  <a:gd name="connsiteY0" fmla="*/ 0 h 524124"/>
                  <a:gd name="connsiteX1" fmla="*/ 2226384 w 2575634"/>
                  <a:gd name="connsiteY1" fmla="*/ 1828 h 524124"/>
                  <a:gd name="connsiteX2" fmla="*/ 2575634 w 2575634"/>
                  <a:gd name="connsiteY2" fmla="*/ 498352 h 524124"/>
                  <a:gd name="connsiteX3" fmla="*/ 0 w 2575634"/>
                  <a:gd name="connsiteY3" fmla="*/ 524124 h 524124"/>
                  <a:gd name="connsiteX4" fmla="*/ 381201 w 2575634"/>
                  <a:gd name="connsiteY4" fmla="*/ 0 h 524124"/>
                  <a:gd name="connsiteX0" fmla="*/ 375057 w 2575634"/>
                  <a:gd name="connsiteY0" fmla="*/ 3099 h 522296"/>
                  <a:gd name="connsiteX1" fmla="*/ 2226384 w 2575634"/>
                  <a:gd name="connsiteY1" fmla="*/ 0 h 522296"/>
                  <a:gd name="connsiteX2" fmla="*/ 2575634 w 2575634"/>
                  <a:gd name="connsiteY2" fmla="*/ 496524 h 522296"/>
                  <a:gd name="connsiteX3" fmla="*/ 0 w 2575634"/>
                  <a:gd name="connsiteY3" fmla="*/ 522296 h 522296"/>
                  <a:gd name="connsiteX4" fmla="*/ 375057 w 2575634"/>
                  <a:gd name="connsiteY4" fmla="*/ 3099 h 522296"/>
                  <a:gd name="connsiteX0" fmla="*/ 376277 w 2576854"/>
                  <a:gd name="connsiteY0" fmla="*/ 3099 h 520316"/>
                  <a:gd name="connsiteX1" fmla="*/ 2227604 w 2576854"/>
                  <a:gd name="connsiteY1" fmla="*/ 0 h 520316"/>
                  <a:gd name="connsiteX2" fmla="*/ 2576854 w 2576854"/>
                  <a:gd name="connsiteY2" fmla="*/ 496524 h 520316"/>
                  <a:gd name="connsiteX3" fmla="*/ 1 w 2576854"/>
                  <a:gd name="connsiteY3" fmla="*/ 520316 h 520316"/>
                  <a:gd name="connsiteX4" fmla="*/ 376277 w 2576854"/>
                  <a:gd name="connsiteY4" fmla="*/ 3099 h 520316"/>
                  <a:gd name="connsiteX0" fmla="*/ 375040 w 2575617"/>
                  <a:gd name="connsiteY0" fmla="*/ 3099 h 517355"/>
                  <a:gd name="connsiteX1" fmla="*/ 2226367 w 2575617"/>
                  <a:gd name="connsiteY1" fmla="*/ 0 h 517355"/>
                  <a:gd name="connsiteX2" fmla="*/ 2575617 w 2575617"/>
                  <a:gd name="connsiteY2" fmla="*/ 496524 h 517355"/>
                  <a:gd name="connsiteX3" fmla="*/ 0 w 2575617"/>
                  <a:gd name="connsiteY3" fmla="*/ 517355 h 517355"/>
                  <a:gd name="connsiteX4" fmla="*/ 375040 w 2575617"/>
                  <a:gd name="connsiteY4" fmla="*/ 3099 h 517355"/>
                  <a:gd name="connsiteX0" fmla="*/ 375040 w 2557137"/>
                  <a:gd name="connsiteY0" fmla="*/ 3099 h 526131"/>
                  <a:gd name="connsiteX1" fmla="*/ 2226367 w 2557137"/>
                  <a:gd name="connsiteY1" fmla="*/ 0 h 526131"/>
                  <a:gd name="connsiteX2" fmla="*/ 2557137 w 2557137"/>
                  <a:gd name="connsiteY2" fmla="*/ 526131 h 526131"/>
                  <a:gd name="connsiteX3" fmla="*/ 0 w 2557137"/>
                  <a:gd name="connsiteY3" fmla="*/ 517355 h 526131"/>
                  <a:gd name="connsiteX4" fmla="*/ 375040 w 2557137"/>
                  <a:gd name="connsiteY4" fmla="*/ 3099 h 526131"/>
                  <a:gd name="connsiteX0" fmla="*/ 373820 w 2555917"/>
                  <a:gd name="connsiteY0" fmla="*/ 3099 h 526131"/>
                  <a:gd name="connsiteX1" fmla="*/ 2225147 w 2555917"/>
                  <a:gd name="connsiteY1" fmla="*/ 0 h 526131"/>
                  <a:gd name="connsiteX2" fmla="*/ 2555917 w 2555917"/>
                  <a:gd name="connsiteY2" fmla="*/ 526131 h 526131"/>
                  <a:gd name="connsiteX3" fmla="*/ -1 w 2555917"/>
                  <a:gd name="connsiteY3" fmla="*/ 519334 h 526131"/>
                  <a:gd name="connsiteX4" fmla="*/ 373820 w 2555917"/>
                  <a:gd name="connsiteY4" fmla="*/ 3099 h 526131"/>
                  <a:gd name="connsiteX0" fmla="*/ 240185 w 2422282"/>
                  <a:gd name="connsiteY0" fmla="*/ 3099 h 526131"/>
                  <a:gd name="connsiteX1" fmla="*/ 2091512 w 2422282"/>
                  <a:gd name="connsiteY1" fmla="*/ 0 h 526131"/>
                  <a:gd name="connsiteX2" fmla="*/ 2422282 w 2422282"/>
                  <a:gd name="connsiteY2" fmla="*/ 526131 h 526131"/>
                  <a:gd name="connsiteX3" fmla="*/ 0 w 2422282"/>
                  <a:gd name="connsiteY3" fmla="*/ 474659 h 526131"/>
                  <a:gd name="connsiteX4" fmla="*/ 240185 w 2422282"/>
                  <a:gd name="connsiteY4" fmla="*/ 3099 h 526131"/>
                  <a:gd name="connsiteX0" fmla="*/ 258661 w 2440758"/>
                  <a:gd name="connsiteY0" fmla="*/ 3099 h 526131"/>
                  <a:gd name="connsiteX1" fmla="*/ 2109988 w 2440758"/>
                  <a:gd name="connsiteY1" fmla="*/ 0 h 526131"/>
                  <a:gd name="connsiteX2" fmla="*/ 2440758 w 2440758"/>
                  <a:gd name="connsiteY2" fmla="*/ 526131 h 526131"/>
                  <a:gd name="connsiteX3" fmla="*/ 0 w 2440758"/>
                  <a:gd name="connsiteY3" fmla="*/ 516882 h 526131"/>
                  <a:gd name="connsiteX4" fmla="*/ 258661 w 2440758"/>
                  <a:gd name="connsiteY4" fmla="*/ 3099 h 526131"/>
                  <a:gd name="connsiteX0" fmla="*/ 258661 w 2440758"/>
                  <a:gd name="connsiteY0" fmla="*/ 0 h 523032"/>
                  <a:gd name="connsiteX1" fmla="*/ 2163878 w 2440758"/>
                  <a:gd name="connsiteY1" fmla="*/ 1300 h 523032"/>
                  <a:gd name="connsiteX2" fmla="*/ 2440758 w 2440758"/>
                  <a:gd name="connsiteY2" fmla="*/ 523032 h 523032"/>
                  <a:gd name="connsiteX3" fmla="*/ 0 w 2440758"/>
                  <a:gd name="connsiteY3" fmla="*/ 513783 h 523032"/>
                  <a:gd name="connsiteX4" fmla="*/ 258661 w 2440758"/>
                  <a:gd name="connsiteY4" fmla="*/ 0 h 523032"/>
                  <a:gd name="connsiteX0" fmla="*/ 258661 w 2384432"/>
                  <a:gd name="connsiteY0" fmla="*/ 0 h 513783"/>
                  <a:gd name="connsiteX1" fmla="*/ 2163878 w 2384432"/>
                  <a:gd name="connsiteY1" fmla="*/ 1300 h 513783"/>
                  <a:gd name="connsiteX2" fmla="*/ 2384432 w 2384432"/>
                  <a:gd name="connsiteY2" fmla="*/ 512987 h 513783"/>
                  <a:gd name="connsiteX3" fmla="*/ 0 w 2384432"/>
                  <a:gd name="connsiteY3" fmla="*/ 513783 h 513783"/>
                  <a:gd name="connsiteX4" fmla="*/ 258661 w 2384432"/>
                  <a:gd name="connsiteY4" fmla="*/ 0 h 513783"/>
                  <a:gd name="connsiteX0" fmla="*/ 258661 w 2388087"/>
                  <a:gd name="connsiteY0" fmla="*/ 0 h 521454"/>
                  <a:gd name="connsiteX1" fmla="*/ 2163878 w 2388087"/>
                  <a:gd name="connsiteY1" fmla="*/ 1300 h 521454"/>
                  <a:gd name="connsiteX2" fmla="*/ 2388087 w 2388087"/>
                  <a:gd name="connsiteY2" fmla="*/ 521454 h 521454"/>
                  <a:gd name="connsiteX3" fmla="*/ 0 w 2388087"/>
                  <a:gd name="connsiteY3" fmla="*/ 513783 h 521454"/>
                  <a:gd name="connsiteX4" fmla="*/ 258661 w 2388087"/>
                  <a:gd name="connsiteY4" fmla="*/ 0 h 521454"/>
                  <a:gd name="connsiteX0" fmla="*/ 258661 w 2388088"/>
                  <a:gd name="connsiteY0" fmla="*/ 0 h 521454"/>
                  <a:gd name="connsiteX1" fmla="*/ 2163878 w 2388088"/>
                  <a:gd name="connsiteY1" fmla="*/ 1300 h 521454"/>
                  <a:gd name="connsiteX2" fmla="*/ 2388088 w 2388088"/>
                  <a:gd name="connsiteY2" fmla="*/ 521454 h 521454"/>
                  <a:gd name="connsiteX3" fmla="*/ 0 w 2388088"/>
                  <a:gd name="connsiteY3" fmla="*/ 513783 h 521454"/>
                  <a:gd name="connsiteX4" fmla="*/ 258661 w 2388088"/>
                  <a:gd name="connsiteY4" fmla="*/ 0 h 521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8088" h="521454">
                    <a:moveTo>
                      <a:pt x="258661" y="0"/>
                    </a:moveTo>
                    <a:lnTo>
                      <a:pt x="2163878" y="1300"/>
                    </a:lnTo>
                    <a:lnTo>
                      <a:pt x="2388088" y="521454"/>
                    </a:lnTo>
                    <a:lnTo>
                      <a:pt x="0" y="513783"/>
                    </a:lnTo>
                    <a:lnTo>
                      <a:pt x="258661" y="0"/>
                    </a:lnTo>
                    <a:close/>
                  </a:path>
                </a:pathLst>
              </a:custGeom>
              <a:solidFill>
                <a:schemeClr val="accent4"/>
              </a:solidFill>
              <a:ln>
                <a:noFill/>
              </a:ln>
              <a:effectLst>
                <a:innerShdw blurRad="279400" dist="50800" dir="2700000">
                  <a:prstClr val="black">
                    <a:alpha val="1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7501"/>
              <p:cNvSpPr/>
              <p:nvPr/>
            </p:nvSpPr>
            <p:spPr>
              <a:xfrm rot="3802620">
                <a:off x="2728894" y="4293472"/>
                <a:ext cx="2762754" cy="518588"/>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 fmla="*/ 0 w 2241550"/>
                  <a:gd name="connsiteY0" fmla="*/ 0 h 496524"/>
                  <a:gd name="connsiteX1" fmla="*/ 1917700 w 2241550"/>
                  <a:gd name="connsiteY1" fmla="*/ 0 h 496524"/>
                  <a:gd name="connsiteX2" fmla="*/ 2241550 w 2241550"/>
                  <a:gd name="connsiteY2" fmla="*/ 496524 h 496524"/>
                  <a:gd name="connsiteX3" fmla="*/ 0 w 2241550"/>
                  <a:gd name="connsiteY3" fmla="*/ 496524 h 496524"/>
                  <a:gd name="connsiteX4" fmla="*/ 0 w 2241550"/>
                  <a:gd name="connsiteY4" fmla="*/ 0 h 496524"/>
                  <a:gd name="connsiteX0" fmla="*/ 330200 w 2571750"/>
                  <a:gd name="connsiteY0" fmla="*/ 0 h 496524"/>
                  <a:gd name="connsiteX1" fmla="*/ 2247900 w 2571750"/>
                  <a:gd name="connsiteY1" fmla="*/ 0 h 496524"/>
                  <a:gd name="connsiteX2" fmla="*/ 2571750 w 2571750"/>
                  <a:gd name="connsiteY2" fmla="*/ 496524 h 496524"/>
                  <a:gd name="connsiteX3" fmla="*/ 0 w 2571750"/>
                  <a:gd name="connsiteY3" fmla="*/ 496524 h 496524"/>
                  <a:gd name="connsiteX4" fmla="*/ 330200 w 2571750"/>
                  <a:gd name="connsiteY4" fmla="*/ 0 h 496524"/>
                  <a:gd name="connsiteX0" fmla="*/ 330200 w 2571750"/>
                  <a:gd name="connsiteY0" fmla="*/ 0 h 496524"/>
                  <a:gd name="connsiteX1" fmla="*/ 2241550 w 2571750"/>
                  <a:gd name="connsiteY1" fmla="*/ 3175 h 496524"/>
                  <a:gd name="connsiteX2" fmla="*/ 2571750 w 2571750"/>
                  <a:gd name="connsiteY2" fmla="*/ 496524 h 496524"/>
                  <a:gd name="connsiteX3" fmla="*/ 0 w 2571750"/>
                  <a:gd name="connsiteY3" fmla="*/ 496524 h 496524"/>
                  <a:gd name="connsiteX4" fmla="*/ 330200 w 2571750"/>
                  <a:gd name="connsiteY4" fmla="*/ 0 h 496524"/>
                  <a:gd name="connsiteX0" fmla="*/ 330200 w 2590800"/>
                  <a:gd name="connsiteY0" fmla="*/ 0 h 496524"/>
                  <a:gd name="connsiteX1" fmla="*/ 2241550 w 2590800"/>
                  <a:gd name="connsiteY1" fmla="*/ 3175 h 496524"/>
                  <a:gd name="connsiteX2" fmla="*/ 2590800 w 2590800"/>
                  <a:gd name="connsiteY2" fmla="*/ 496524 h 496524"/>
                  <a:gd name="connsiteX3" fmla="*/ 0 w 2590800"/>
                  <a:gd name="connsiteY3" fmla="*/ 496524 h 496524"/>
                  <a:gd name="connsiteX4" fmla="*/ 330200 w 2590800"/>
                  <a:gd name="connsiteY4" fmla="*/ 0 h 496524"/>
                  <a:gd name="connsiteX0" fmla="*/ 330200 w 2590800"/>
                  <a:gd name="connsiteY0" fmla="*/ 0 h 496524"/>
                  <a:gd name="connsiteX1" fmla="*/ 2241550 w 2590800"/>
                  <a:gd name="connsiteY1" fmla="*/ 0 h 496524"/>
                  <a:gd name="connsiteX2" fmla="*/ 2590800 w 2590800"/>
                  <a:gd name="connsiteY2" fmla="*/ 496524 h 496524"/>
                  <a:gd name="connsiteX3" fmla="*/ 0 w 2590800"/>
                  <a:gd name="connsiteY3" fmla="*/ 496524 h 496524"/>
                  <a:gd name="connsiteX4" fmla="*/ 330200 w 2590800"/>
                  <a:gd name="connsiteY4" fmla="*/ 0 h 496524"/>
                  <a:gd name="connsiteX0" fmla="*/ 349250 w 2609850"/>
                  <a:gd name="connsiteY0" fmla="*/ 0 h 496524"/>
                  <a:gd name="connsiteX1" fmla="*/ 2260600 w 2609850"/>
                  <a:gd name="connsiteY1" fmla="*/ 0 h 496524"/>
                  <a:gd name="connsiteX2" fmla="*/ 2609850 w 2609850"/>
                  <a:gd name="connsiteY2" fmla="*/ 496524 h 496524"/>
                  <a:gd name="connsiteX3" fmla="*/ 0 w 2609850"/>
                  <a:gd name="connsiteY3" fmla="*/ 496524 h 496524"/>
                  <a:gd name="connsiteX4" fmla="*/ 349250 w 2609850"/>
                  <a:gd name="connsiteY4" fmla="*/ 0 h 496524"/>
                  <a:gd name="connsiteX0" fmla="*/ 420325 w 2609850"/>
                  <a:gd name="connsiteY0" fmla="*/ 0 h 500318"/>
                  <a:gd name="connsiteX1" fmla="*/ 2260600 w 2609850"/>
                  <a:gd name="connsiteY1" fmla="*/ 3794 h 500318"/>
                  <a:gd name="connsiteX2" fmla="*/ 2609850 w 2609850"/>
                  <a:gd name="connsiteY2" fmla="*/ 500318 h 500318"/>
                  <a:gd name="connsiteX3" fmla="*/ 0 w 2609850"/>
                  <a:gd name="connsiteY3" fmla="*/ 500318 h 500318"/>
                  <a:gd name="connsiteX4" fmla="*/ 420325 w 2609850"/>
                  <a:gd name="connsiteY4" fmla="*/ 0 h 500318"/>
                  <a:gd name="connsiteX0" fmla="*/ 388546 w 2578071"/>
                  <a:gd name="connsiteY0" fmla="*/ 0 h 522131"/>
                  <a:gd name="connsiteX1" fmla="*/ 2228821 w 2578071"/>
                  <a:gd name="connsiteY1" fmla="*/ 3794 h 522131"/>
                  <a:gd name="connsiteX2" fmla="*/ 2578071 w 2578071"/>
                  <a:gd name="connsiteY2" fmla="*/ 500318 h 522131"/>
                  <a:gd name="connsiteX3" fmla="*/ 1 w 2578071"/>
                  <a:gd name="connsiteY3" fmla="*/ 522131 h 522131"/>
                  <a:gd name="connsiteX4" fmla="*/ 388546 w 2578071"/>
                  <a:gd name="connsiteY4" fmla="*/ 0 h 522131"/>
                  <a:gd name="connsiteX0" fmla="*/ 383637 w 2578070"/>
                  <a:gd name="connsiteY0" fmla="*/ 0 h 520165"/>
                  <a:gd name="connsiteX1" fmla="*/ 2228820 w 2578070"/>
                  <a:gd name="connsiteY1" fmla="*/ 1828 h 520165"/>
                  <a:gd name="connsiteX2" fmla="*/ 2578070 w 2578070"/>
                  <a:gd name="connsiteY2" fmla="*/ 498352 h 520165"/>
                  <a:gd name="connsiteX3" fmla="*/ 0 w 2578070"/>
                  <a:gd name="connsiteY3" fmla="*/ 520165 h 520165"/>
                  <a:gd name="connsiteX4" fmla="*/ 383637 w 2578070"/>
                  <a:gd name="connsiteY4" fmla="*/ 0 h 520165"/>
                  <a:gd name="connsiteX0" fmla="*/ 373856 w 2568289"/>
                  <a:gd name="connsiteY0" fmla="*/ 0 h 526117"/>
                  <a:gd name="connsiteX1" fmla="*/ 2219039 w 2568289"/>
                  <a:gd name="connsiteY1" fmla="*/ 1828 h 526117"/>
                  <a:gd name="connsiteX2" fmla="*/ 2568289 w 2568289"/>
                  <a:gd name="connsiteY2" fmla="*/ 498352 h 526117"/>
                  <a:gd name="connsiteX3" fmla="*/ 0 w 2568289"/>
                  <a:gd name="connsiteY3" fmla="*/ 526117 h 526117"/>
                  <a:gd name="connsiteX4" fmla="*/ 373856 w 2568289"/>
                  <a:gd name="connsiteY4" fmla="*/ 0 h 526117"/>
                  <a:gd name="connsiteX0" fmla="*/ 381201 w 2575634"/>
                  <a:gd name="connsiteY0" fmla="*/ 0 h 524124"/>
                  <a:gd name="connsiteX1" fmla="*/ 2226384 w 2575634"/>
                  <a:gd name="connsiteY1" fmla="*/ 1828 h 524124"/>
                  <a:gd name="connsiteX2" fmla="*/ 2575634 w 2575634"/>
                  <a:gd name="connsiteY2" fmla="*/ 498352 h 524124"/>
                  <a:gd name="connsiteX3" fmla="*/ 0 w 2575634"/>
                  <a:gd name="connsiteY3" fmla="*/ 524124 h 524124"/>
                  <a:gd name="connsiteX4" fmla="*/ 381201 w 2575634"/>
                  <a:gd name="connsiteY4" fmla="*/ 0 h 524124"/>
                  <a:gd name="connsiteX0" fmla="*/ 375057 w 2575634"/>
                  <a:gd name="connsiteY0" fmla="*/ 3099 h 522296"/>
                  <a:gd name="connsiteX1" fmla="*/ 2226384 w 2575634"/>
                  <a:gd name="connsiteY1" fmla="*/ 0 h 522296"/>
                  <a:gd name="connsiteX2" fmla="*/ 2575634 w 2575634"/>
                  <a:gd name="connsiteY2" fmla="*/ 496524 h 522296"/>
                  <a:gd name="connsiteX3" fmla="*/ 0 w 2575634"/>
                  <a:gd name="connsiteY3" fmla="*/ 522296 h 522296"/>
                  <a:gd name="connsiteX4" fmla="*/ 375057 w 2575634"/>
                  <a:gd name="connsiteY4" fmla="*/ 3099 h 522296"/>
                  <a:gd name="connsiteX0" fmla="*/ 376277 w 2576854"/>
                  <a:gd name="connsiteY0" fmla="*/ 3099 h 520316"/>
                  <a:gd name="connsiteX1" fmla="*/ 2227604 w 2576854"/>
                  <a:gd name="connsiteY1" fmla="*/ 0 h 520316"/>
                  <a:gd name="connsiteX2" fmla="*/ 2576854 w 2576854"/>
                  <a:gd name="connsiteY2" fmla="*/ 496524 h 520316"/>
                  <a:gd name="connsiteX3" fmla="*/ 1 w 2576854"/>
                  <a:gd name="connsiteY3" fmla="*/ 520316 h 520316"/>
                  <a:gd name="connsiteX4" fmla="*/ 376277 w 2576854"/>
                  <a:gd name="connsiteY4" fmla="*/ 3099 h 520316"/>
                  <a:gd name="connsiteX0" fmla="*/ 375040 w 2575617"/>
                  <a:gd name="connsiteY0" fmla="*/ 3099 h 517355"/>
                  <a:gd name="connsiteX1" fmla="*/ 2226367 w 2575617"/>
                  <a:gd name="connsiteY1" fmla="*/ 0 h 517355"/>
                  <a:gd name="connsiteX2" fmla="*/ 2575617 w 2575617"/>
                  <a:gd name="connsiteY2" fmla="*/ 496524 h 517355"/>
                  <a:gd name="connsiteX3" fmla="*/ 0 w 2575617"/>
                  <a:gd name="connsiteY3" fmla="*/ 517355 h 517355"/>
                  <a:gd name="connsiteX4" fmla="*/ 375040 w 2575617"/>
                  <a:gd name="connsiteY4" fmla="*/ 3099 h 517355"/>
                  <a:gd name="connsiteX0" fmla="*/ 375040 w 2557137"/>
                  <a:gd name="connsiteY0" fmla="*/ 3099 h 526131"/>
                  <a:gd name="connsiteX1" fmla="*/ 2226367 w 2557137"/>
                  <a:gd name="connsiteY1" fmla="*/ 0 h 526131"/>
                  <a:gd name="connsiteX2" fmla="*/ 2557137 w 2557137"/>
                  <a:gd name="connsiteY2" fmla="*/ 526131 h 526131"/>
                  <a:gd name="connsiteX3" fmla="*/ 0 w 2557137"/>
                  <a:gd name="connsiteY3" fmla="*/ 517355 h 526131"/>
                  <a:gd name="connsiteX4" fmla="*/ 375040 w 2557137"/>
                  <a:gd name="connsiteY4" fmla="*/ 3099 h 526131"/>
                  <a:gd name="connsiteX0" fmla="*/ 373820 w 2555917"/>
                  <a:gd name="connsiteY0" fmla="*/ 3099 h 526131"/>
                  <a:gd name="connsiteX1" fmla="*/ 2225147 w 2555917"/>
                  <a:gd name="connsiteY1" fmla="*/ 0 h 526131"/>
                  <a:gd name="connsiteX2" fmla="*/ 2555917 w 2555917"/>
                  <a:gd name="connsiteY2" fmla="*/ 526131 h 526131"/>
                  <a:gd name="connsiteX3" fmla="*/ -1 w 2555917"/>
                  <a:gd name="connsiteY3" fmla="*/ 519334 h 526131"/>
                  <a:gd name="connsiteX4" fmla="*/ 373820 w 2555917"/>
                  <a:gd name="connsiteY4" fmla="*/ 3099 h 526131"/>
                  <a:gd name="connsiteX0" fmla="*/ 337069 w 2555918"/>
                  <a:gd name="connsiteY0" fmla="*/ 0 h 528004"/>
                  <a:gd name="connsiteX1" fmla="*/ 2225148 w 2555918"/>
                  <a:gd name="connsiteY1" fmla="*/ 1873 h 528004"/>
                  <a:gd name="connsiteX2" fmla="*/ 2555918 w 2555918"/>
                  <a:gd name="connsiteY2" fmla="*/ 528004 h 528004"/>
                  <a:gd name="connsiteX3" fmla="*/ 0 w 2555918"/>
                  <a:gd name="connsiteY3" fmla="*/ 521207 h 528004"/>
                  <a:gd name="connsiteX4" fmla="*/ 337069 w 2555918"/>
                  <a:gd name="connsiteY4" fmla="*/ 0 h 528004"/>
                  <a:gd name="connsiteX0" fmla="*/ 327265 w 2546114"/>
                  <a:gd name="connsiteY0" fmla="*/ 0 h 528004"/>
                  <a:gd name="connsiteX1" fmla="*/ 2215344 w 2546114"/>
                  <a:gd name="connsiteY1" fmla="*/ 1873 h 528004"/>
                  <a:gd name="connsiteX2" fmla="*/ 2546114 w 2546114"/>
                  <a:gd name="connsiteY2" fmla="*/ 528004 h 528004"/>
                  <a:gd name="connsiteX3" fmla="*/ 0 w 2546114"/>
                  <a:gd name="connsiteY3" fmla="*/ 520226 h 528004"/>
                  <a:gd name="connsiteX4" fmla="*/ 327265 w 2546114"/>
                  <a:gd name="connsiteY4" fmla="*/ 0 h 528004"/>
                  <a:gd name="connsiteX0" fmla="*/ 322366 w 2541215"/>
                  <a:gd name="connsiteY0" fmla="*/ 0 h 528004"/>
                  <a:gd name="connsiteX1" fmla="*/ 2210445 w 2541215"/>
                  <a:gd name="connsiteY1" fmla="*/ 1873 h 528004"/>
                  <a:gd name="connsiteX2" fmla="*/ 2541215 w 2541215"/>
                  <a:gd name="connsiteY2" fmla="*/ 528004 h 528004"/>
                  <a:gd name="connsiteX3" fmla="*/ 0 w 2541215"/>
                  <a:gd name="connsiteY3" fmla="*/ 522206 h 528004"/>
                  <a:gd name="connsiteX4" fmla="*/ 322366 w 2541215"/>
                  <a:gd name="connsiteY4" fmla="*/ 0 h 528004"/>
                  <a:gd name="connsiteX0" fmla="*/ 322366 w 2541215"/>
                  <a:gd name="connsiteY0" fmla="*/ 0 h 528004"/>
                  <a:gd name="connsiteX1" fmla="*/ 2179816 w 2541215"/>
                  <a:gd name="connsiteY1" fmla="*/ 1848 h 528004"/>
                  <a:gd name="connsiteX2" fmla="*/ 2541215 w 2541215"/>
                  <a:gd name="connsiteY2" fmla="*/ 528004 h 528004"/>
                  <a:gd name="connsiteX3" fmla="*/ 0 w 2541215"/>
                  <a:gd name="connsiteY3" fmla="*/ 522206 h 528004"/>
                  <a:gd name="connsiteX4" fmla="*/ 322366 w 2541215"/>
                  <a:gd name="connsiteY4" fmla="*/ 0 h 528004"/>
                  <a:gd name="connsiteX0" fmla="*/ 322366 w 2555935"/>
                  <a:gd name="connsiteY0" fmla="*/ 0 h 522206"/>
                  <a:gd name="connsiteX1" fmla="*/ 2179816 w 2555935"/>
                  <a:gd name="connsiteY1" fmla="*/ 1848 h 522206"/>
                  <a:gd name="connsiteX2" fmla="*/ 2555935 w 2555935"/>
                  <a:gd name="connsiteY2" fmla="*/ 514180 h 522206"/>
                  <a:gd name="connsiteX3" fmla="*/ 0 w 2555935"/>
                  <a:gd name="connsiteY3" fmla="*/ 522206 h 522206"/>
                  <a:gd name="connsiteX4" fmla="*/ 322366 w 2555935"/>
                  <a:gd name="connsiteY4" fmla="*/ 0 h 522206"/>
                  <a:gd name="connsiteX0" fmla="*/ 322366 w 2555935"/>
                  <a:gd name="connsiteY0" fmla="*/ 0 h 522206"/>
                  <a:gd name="connsiteX1" fmla="*/ 2183493 w 2555935"/>
                  <a:gd name="connsiteY1" fmla="*/ 862 h 522206"/>
                  <a:gd name="connsiteX2" fmla="*/ 2555935 w 2555935"/>
                  <a:gd name="connsiteY2" fmla="*/ 514180 h 522206"/>
                  <a:gd name="connsiteX3" fmla="*/ 0 w 2555935"/>
                  <a:gd name="connsiteY3" fmla="*/ 522206 h 522206"/>
                  <a:gd name="connsiteX4" fmla="*/ 322366 w 2555935"/>
                  <a:gd name="connsiteY4" fmla="*/ 0 h 522206"/>
                  <a:gd name="connsiteX0" fmla="*/ 322366 w 2559599"/>
                  <a:gd name="connsiteY0" fmla="*/ 0 h 523253"/>
                  <a:gd name="connsiteX1" fmla="*/ 2183493 w 2559599"/>
                  <a:gd name="connsiteY1" fmla="*/ 862 h 523253"/>
                  <a:gd name="connsiteX2" fmla="*/ 2559599 w 2559599"/>
                  <a:gd name="connsiteY2" fmla="*/ 523253 h 523253"/>
                  <a:gd name="connsiteX3" fmla="*/ 0 w 2559599"/>
                  <a:gd name="connsiteY3" fmla="*/ 522206 h 523253"/>
                  <a:gd name="connsiteX4" fmla="*/ 322366 w 2559599"/>
                  <a:gd name="connsiteY4" fmla="*/ 0 h 523253"/>
                  <a:gd name="connsiteX0" fmla="*/ 322366 w 2548575"/>
                  <a:gd name="connsiteY0" fmla="*/ 0 h 522206"/>
                  <a:gd name="connsiteX1" fmla="*/ 2183493 w 2548575"/>
                  <a:gd name="connsiteY1" fmla="*/ 862 h 522206"/>
                  <a:gd name="connsiteX2" fmla="*/ 2548575 w 2548575"/>
                  <a:gd name="connsiteY2" fmla="*/ 521228 h 522206"/>
                  <a:gd name="connsiteX3" fmla="*/ 0 w 2548575"/>
                  <a:gd name="connsiteY3" fmla="*/ 522206 h 522206"/>
                  <a:gd name="connsiteX4" fmla="*/ 322366 w 2548575"/>
                  <a:gd name="connsiteY4" fmla="*/ 0 h 522206"/>
                  <a:gd name="connsiteX0" fmla="*/ 322366 w 2552247"/>
                  <a:gd name="connsiteY0" fmla="*/ 0 h 525262"/>
                  <a:gd name="connsiteX1" fmla="*/ 2183493 w 2552247"/>
                  <a:gd name="connsiteY1" fmla="*/ 862 h 525262"/>
                  <a:gd name="connsiteX2" fmla="*/ 2552247 w 2552247"/>
                  <a:gd name="connsiteY2" fmla="*/ 525262 h 525262"/>
                  <a:gd name="connsiteX3" fmla="*/ 0 w 2552247"/>
                  <a:gd name="connsiteY3" fmla="*/ 522206 h 525262"/>
                  <a:gd name="connsiteX4" fmla="*/ 322366 w 2552247"/>
                  <a:gd name="connsiteY4" fmla="*/ 0 h 525262"/>
                  <a:gd name="connsiteX0" fmla="*/ 268392 w 2498273"/>
                  <a:gd name="connsiteY0" fmla="*/ 0 h 525262"/>
                  <a:gd name="connsiteX1" fmla="*/ 2129519 w 2498273"/>
                  <a:gd name="connsiteY1" fmla="*/ 862 h 525262"/>
                  <a:gd name="connsiteX2" fmla="*/ 2498273 w 2498273"/>
                  <a:gd name="connsiteY2" fmla="*/ 525262 h 525262"/>
                  <a:gd name="connsiteX3" fmla="*/ 0 w 2498273"/>
                  <a:gd name="connsiteY3" fmla="*/ 522260 h 525262"/>
                  <a:gd name="connsiteX4" fmla="*/ 268392 w 2498273"/>
                  <a:gd name="connsiteY4" fmla="*/ 0 h 525262"/>
                  <a:gd name="connsiteX0" fmla="*/ 264077 w 2493958"/>
                  <a:gd name="connsiteY0" fmla="*/ 0 h 525262"/>
                  <a:gd name="connsiteX1" fmla="*/ 2125204 w 2493958"/>
                  <a:gd name="connsiteY1" fmla="*/ 862 h 525262"/>
                  <a:gd name="connsiteX2" fmla="*/ 2493958 w 2493958"/>
                  <a:gd name="connsiteY2" fmla="*/ 525262 h 525262"/>
                  <a:gd name="connsiteX3" fmla="*/ 0 w 2493958"/>
                  <a:gd name="connsiteY3" fmla="*/ 524435 h 525262"/>
                  <a:gd name="connsiteX4" fmla="*/ 264077 w 2493958"/>
                  <a:gd name="connsiteY4" fmla="*/ 0 h 525262"/>
                  <a:gd name="connsiteX0" fmla="*/ 264077 w 2509505"/>
                  <a:gd name="connsiteY0" fmla="*/ 919 h 526181"/>
                  <a:gd name="connsiteX1" fmla="*/ 2509505 w 2509505"/>
                  <a:gd name="connsiteY1" fmla="*/ 1 h 526181"/>
                  <a:gd name="connsiteX2" fmla="*/ 2493958 w 2509505"/>
                  <a:gd name="connsiteY2" fmla="*/ 526181 h 526181"/>
                  <a:gd name="connsiteX3" fmla="*/ 0 w 2509505"/>
                  <a:gd name="connsiteY3" fmla="*/ 525354 h 526181"/>
                  <a:gd name="connsiteX4" fmla="*/ 264077 w 2509505"/>
                  <a:gd name="connsiteY4" fmla="*/ 919 h 526181"/>
                  <a:gd name="connsiteX0" fmla="*/ 264077 w 2800531"/>
                  <a:gd name="connsiteY0" fmla="*/ 918 h 528663"/>
                  <a:gd name="connsiteX1" fmla="*/ 2509505 w 2800531"/>
                  <a:gd name="connsiteY1" fmla="*/ 0 h 528663"/>
                  <a:gd name="connsiteX2" fmla="*/ 2800531 w 2800531"/>
                  <a:gd name="connsiteY2" fmla="*/ 528663 h 528663"/>
                  <a:gd name="connsiteX3" fmla="*/ 0 w 2800531"/>
                  <a:gd name="connsiteY3" fmla="*/ 525353 h 528663"/>
                  <a:gd name="connsiteX4" fmla="*/ 264077 w 2800531"/>
                  <a:gd name="connsiteY4" fmla="*/ 918 h 528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0531" h="528663">
                    <a:moveTo>
                      <a:pt x="264077" y="918"/>
                    </a:moveTo>
                    <a:lnTo>
                      <a:pt x="2509505" y="0"/>
                    </a:lnTo>
                    <a:lnTo>
                      <a:pt x="2800531" y="528663"/>
                    </a:lnTo>
                    <a:lnTo>
                      <a:pt x="0" y="525353"/>
                    </a:lnTo>
                    <a:lnTo>
                      <a:pt x="264077" y="918"/>
                    </a:lnTo>
                    <a:close/>
                  </a:path>
                </a:pathLst>
              </a:custGeom>
              <a:solidFill>
                <a:schemeClr val="accent5"/>
              </a:solidFill>
              <a:ln>
                <a:noFill/>
              </a:ln>
              <a:effectLst>
                <a:innerShdw blurRad="279400" dist="50800" dir="8100000">
                  <a:prstClr val="black">
                    <a:alpha val="1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矩形 7501"/>
              <p:cNvSpPr/>
              <p:nvPr/>
            </p:nvSpPr>
            <p:spPr>
              <a:xfrm rot="7047957">
                <a:off x="2726087" y="2026742"/>
                <a:ext cx="2780391" cy="567545"/>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 fmla="*/ 0 w 2241550"/>
                  <a:gd name="connsiteY0" fmla="*/ 0 h 496524"/>
                  <a:gd name="connsiteX1" fmla="*/ 1917700 w 2241550"/>
                  <a:gd name="connsiteY1" fmla="*/ 0 h 496524"/>
                  <a:gd name="connsiteX2" fmla="*/ 2241550 w 2241550"/>
                  <a:gd name="connsiteY2" fmla="*/ 496524 h 496524"/>
                  <a:gd name="connsiteX3" fmla="*/ 0 w 2241550"/>
                  <a:gd name="connsiteY3" fmla="*/ 496524 h 496524"/>
                  <a:gd name="connsiteX4" fmla="*/ 0 w 2241550"/>
                  <a:gd name="connsiteY4" fmla="*/ 0 h 496524"/>
                  <a:gd name="connsiteX0" fmla="*/ 330200 w 2571750"/>
                  <a:gd name="connsiteY0" fmla="*/ 0 h 496524"/>
                  <a:gd name="connsiteX1" fmla="*/ 2247900 w 2571750"/>
                  <a:gd name="connsiteY1" fmla="*/ 0 h 496524"/>
                  <a:gd name="connsiteX2" fmla="*/ 2571750 w 2571750"/>
                  <a:gd name="connsiteY2" fmla="*/ 496524 h 496524"/>
                  <a:gd name="connsiteX3" fmla="*/ 0 w 2571750"/>
                  <a:gd name="connsiteY3" fmla="*/ 496524 h 496524"/>
                  <a:gd name="connsiteX4" fmla="*/ 330200 w 2571750"/>
                  <a:gd name="connsiteY4" fmla="*/ 0 h 496524"/>
                  <a:gd name="connsiteX0" fmla="*/ 330200 w 2571750"/>
                  <a:gd name="connsiteY0" fmla="*/ 0 h 496524"/>
                  <a:gd name="connsiteX1" fmla="*/ 2241550 w 2571750"/>
                  <a:gd name="connsiteY1" fmla="*/ 3175 h 496524"/>
                  <a:gd name="connsiteX2" fmla="*/ 2571750 w 2571750"/>
                  <a:gd name="connsiteY2" fmla="*/ 496524 h 496524"/>
                  <a:gd name="connsiteX3" fmla="*/ 0 w 2571750"/>
                  <a:gd name="connsiteY3" fmla="*/ 496524 h 496524"/>
                  <a:gd name="connsiteX4" fmla="*/ 330200 w 2571750"/>
                  <a:gd name="connsiteY4" fmla="*/ 0 h 496524"/>
                  <a:gd name="connsiteX0" fmla="*/ 330200 w 2590800"/>
                  <a:gd name="connsiteY0" fmla="*/ 0 h 496524"/>
                  <a:gd name="connsiteX1" fmla="*/ 2241550 w 2590800"/>
                  <a:gd name="connsiteY1" fmla="*/ 3175 h 496524"/>
                  <a:gd name="connsiteX2" fmla="*/ 2590800 w 2590800"/>
                  <a:gd name="connsiteY2" fmla="*/ 496524 h 496524"/>
                  <a:gd name="connsiteX3" fmla="*/ 0 w 2590800"/>
                  <a:gd name="connsiteY3" fmla="*/ 496524 h 496524"/>
                  <a:gd name="connsiteX4" fmla="*/ 330200 w 2590800"/>
                  <a:gd name="connsiteY4" fmla="*/ 0 h 496524"/>
                  <a:gd name="connsiteX0" fmla="*/ 330200 w 2590800"/>
                  <a:gd name="connsiteY0" fmla="*/ 0 h 496524"/>
                  <a:gd name="connsiteX1" fmla="*/ 2241550 w 2590800"/>
                  <a:gd name="connsiteY1" fmla="*/ 0 h 496524"/>
                  <a:gd name="connsiteX2" fmla="*/ 2590800 w 2590800"/>
                  <a:gd name="connsiteY2" fmla="*/ 496524 h 496524"/>
                  <a:gd name="connsiteX3" fmla="*/ 0 w 2590800"/>
                  <a:gd name="connsiteY3" fmla="*/ 496524 h 496524"/>
                  <a:gd name="connsiteX4" fmla="*/ 330200 w 2590800"/>
                  <a:gd name="connsiteY4" fmla="*/ 0 h 496524"/>
                  <a:gd name="connsiteX0" fmla="*/ 349250 w 2609850"/>
                  <a:gd name="connsiteY0" fmla="*/ 0 h 496524"/>
                  <a:gd name="connsiteX1" fmla="*/ 2260600 w 2609850"/>
                  <a:gd name="connsiteY1" fmla="*/ 0 h 496524"/>
                  <a:gd name="connsiteX2" fmla="*/ 2609850 w 2609850"/>
                  <a:gd name="connsiteY2" fmla="*/ 496524 h 496524"/>
                  <a:gd name="connsiteX3" fmla="*/ 0 w 2609850"/>
                  <a:gd name="connsiteY3" fmla="*/ 496524 h 496524"/>
                  <a:gd name="connsiteX4" fmla="*/ 349250 w 2609850"/>
                  <a:gd name="connsiteY4" fmla="*/ 0 h 496524"/>
                  <a:gd name="connsiteX0" fmla="*/ 420325 w 2609850"/>
                  <a:gd name="connsiteY0" fmla="*/ 0 h 500318"/>
                  <a:gd name="connsiteX1" fmla="*/ 2260600 w 2609850"/>
                  <a:gd name="connsiteY1" fmla="*/ 3794 h 500318"/>
                  <a:gd name="connsiteX2" fmla="*/ 2609850 w 2609850"/>
                  <a:gd name="connsiteY2" fmla="*/ 500318 h 500318"/>
                  <a:gd name="connsiteX3" fmla="*/ 0 w 2609850"/>
                  <a:gd name="connsiteY3" fmla="*/ 500318 h 500318"/>
                  <a:gd name="connsiteX4" fmla="*/ 420325 w 2609850"/>
                  <a:gd name="connsiteY4" fmla="*/ 0 h 500318"/>
                  <a:gd name="connsiteX0" fmla="*/ 388546 w 2578071"/>
                  <a:gd name="connsiteY0" fmla="*/ 0 h 522131"/>
                  <a:gd name="connsiteX1" fmla="*/ 2228821 w 2578071"/>
                  <a:gd name="connsiteY1" fmla="*/ 3794 h 522131"/>
                  <a:gd name="connsiteX2" fmla="*/ 2578071 w 2578071"/>
                  <a:gd name="connsiteY2" fmla="*/ 500318 h 522131"/>
                  <a:gd name="connsiteX3" fmla="*/ 1 w 2578071"/>
                  <a:gd name="connsiteY3" fmla="*/ 522131 h 522131"/>
                  <a:gd name="connsiteX4" fmla="*/ 388546 w 2578071"/>
                  <a:gd name="connsiteY4" fmla="*/ 0 h 522131"/>
                  <a:gd name="connsiteX0" fmla="*/ 383637 w 2578070"/>
                  <a:gd name="connsiteY0" fmla="*/ 0 h 520165"/>
                  <a:gd name="connsiteX1" fmla="*/ 2228820 w 2578070"/>
                  <a:gd name="connsiteY1" fmla="*/ 1828 h 520165"/>
                  <a:gd name="connsiteX2" fmla="*/ 2578070 w 2578070"/>
                  <a:gd name="connsiteY2" fmla="*/ 498352 h 520165"/>
                  <a:gd name="connsiteX3" fmla="*/ 0 w 2578070"/>
                  <a:gd name="connsiteY3" fmla="*/ 520165 h 520165"/>
                  <a:gd name="connsiteX4" fmla="*/ 383637 w 2578070"/>
                  <a:gd name="connsiteY4" fmla="*/ 0 h 520165"/>
                  <a:gd name="connsiteX0" fmla="*/ 373856 w 2568289"/>
                  <a:gd name="connsiteY0" fmla="*/ 0 h 526117"/>
                  <a:gd name="connsiteX1" fmla="*/ 2219039 w 2568289"/>
                  <a:gd name="connsiteY1" fmla="*/ 1828 h 526117"/>
                  <a:gd name="connsiteX2" fmla="*/ 2568289 w 2568289"/>
                  <a:gd name="connsiteY2" fmla="*/ 498352 h 526117"/>
                  <a:gd name="connsiteX3" fmla="*/ 0 w 2568289"/>
                  <a:gd name="connsiteY3" fmla="*/ 526117 h 526117"/>
                  <a:gd name="connsiteX4" fmla="*/ 373856 w 2568289"/>
                  <a:gd name="connsiteY4" fmla="*/ 0 h 526117"/>
                  <a:gd name="connsiteX0" fmla="*/ 381201 w 2575634"/>
                  <a:gd name="connsiteY0" fmla="*/ 0 h 524124"/>
                  <a:gd name="connsiteX1" fmla="*/ 2226384 w 2575634"/>
                  <a:gd name="connsiteY1" fmla="*/ 1828 h 524124"/>
                  <a:gd name="connsiteX2" fmla="*/ 2575634 w 2575634"/>
                  <a:gd name="connsiteY2" fmla="*/ 498352 h 524124"/>
                  <a:gd name="connsiteX3" fmla="*/ 0 w 2575634"/>
                  <a:gd name="connsiteY3" fmla="*/ 524124 h 524124"/>
                  <a:gd name="connsiteX4" fmla="*/ 381201 w 2575634"/>
                  <a:gd name="connsiteY4" fmla="*/ 0 h 524124"/>
                  <a:gd name="connsiteX0" fmla="*/ 375057 w 2575634"/>
                  <a:gd name="connsiteY0" fmla="*/ 3099 h 522296"/>
                  <a:gd name="connsiteX1" fmla="*/ 2226384 w 2575634"/>
                  <a:gd name="connsiteY1" fmla="*/ 0 h 522296"/>
                  <a:gd name="connsiteX2" fmla="*/ 2575634 w 2575634"/>
                  <a:gd name="connsiteY2" fmla="*/ 496524 h 522296"/>
                  <a:gd name="connsiteX3" fmla="*/ 0 w 2575634"/>
                  <a:gd name="connsiteY3" fmla="*/ 522296 h 522296"/>
                  <a:gd name="connsiteX4" fmla="*/ 375057 w 2575634"/>
                  <a:gd name="connsiteY4" fmla="*/ 3099 h 522296"/>
                  <a:gd name="connsiteX0" fmla="*/ 376277 w 2576854"/>
                  <a:gd name="connsiteY0" fmla="*/ 3099 h 520316"/>
                  <a:gd name="connsiteX1" fmla="*/ 2227604 w 2576854"/>
                  <a:gd name="connsiteY1" fmla="*/ 0 h 520316"/>
                  <a:gd name="connsiteX2" fmla="*/ 2576854 w 2576854"/>
                  <a:gd name="connsiteY2" fmla="*/ 496524 h 520316"/>
                  <a:gd name="connsiteX3" fmla="*/ 1 w 2576854"/>
                  <a:gd name="connsiteY3" fmla="*/ 520316 h 520316"/>
                  <a:gd name="connsiteX4" fmla="*/ 376277 w 2576854"/>
                  <a:gd name="connsiteY4" fmla="*/ 3099 h 520316"/>
                  <a:gd name="connsiteX0" fmla="*/ 375040 w 2575617"/>
                  <a:gd name="connsiteY0" fmla="*/ 3099 h 517355"/>
                  <a:gd name="connsiteX1" fmla="*/ 2226367 w 2575617"/>
                  <a:gd name="connsiteY1" fmla="*/ 0 h 517355"/>
                  <a:gd name="connsiteX2" fmla="*/ 2575617 w 2575617"/>
                  <a:gd name="connsiteY2" fmla="*/ 496524 h 517355"/>
                  <a:gd name="connsiteX3" fmla="*/ 0 w 2575617"/>
                  <a:gd name="connsiteY3" fmla="*/ 517355 h 517355"/>
                  <a:gd name="connsiteX4" fmla="*/ 375040 w 2575617"/>
                  <a:gd name="connsiteY4" fmla="*/ 3099 h 517355"/>
                  <a:gd name="connsiteX0" fmla="*/ 375040 w 2557137"/>
                  <a:gd name="connsiteY0" fmla="*/ 3099 h 526131"/>
                  <a:gd name="connsiteX1" fmla="*/ 2226367 w 2557137"/>
                  <a:gd name="connsiteY1" fmla="*/ 0 h 526131"/>
                  <a:gd name="connsiteX2" fmla="*/ 2557137 w 2557137"/>
                  <a:gd name="connsiteY2" fmla="*/ 526131 h 526131"/>
                  <a:gd name="connsiteX3" fmla="*/ 0 w 2557137"/>
                  <a:gd name="connsiteY3" fmla="*/ 517355 h 526131"/>
                  <a:gd name="connsiteX4" fmla="*/ 375040 w 2557137"/>
                  <a:gd name="connsiteY4" fmla="*/ 3099 h 526131"/>
                  <a:gd name="connsiteX0" fmla="*/ 373820 w 2555917"/>
                  <a:gd name="connsiteY0" fmla="*/ 3099 h 526131"/>
                  <a:gd name="connsiteX1" fmla="*/ 2225147 w 2555917"/>
                  <a:gd name="connsiteY1" fmla="*/ 0 h 526131"/>
                  <a:gd name="connsiteX2" fmla="*/ 2555917 w 2555917"/>
                  <a:gd name="connsiteY2" fmla="*/ 526131 h 526131"/>
                  <a:gd name="connsiteX3" fmla="*/ -1 w 2555917"/>
                  <a:gd name="connsiteY3" fmla="*/ 519334 h 526131"/>
                  <a:gd name="connsiteX4" fmla="*/ 373820 w 2555917"/>
                  <a:gd name="connsiteY4" fmla="*/ 3099 h 526131"/>
                  <a:gd name="connsiteX0" fmla="*/ 373821 w 2555918"/>
                  <a:gd name="connsiteY0" fmla="*/ 3173 h 526205"/>
                  <a:gd name="connsiteX1" fmla="*/ 2233316 w 2555918"/>
                  <a:gd name="connsiteY1" fmla="*/ 0 h 526205"/>
                  <a:gd name="connsiteX2" fmla="*/ 2555918 w 2555918"/>
                  <a:gd name="connsiteY2" fmla="*/ 526205 h 526205"/>
                  <a:gd name="connsiteX3" fmla="*/ 0 w 2555918"/>
                  <a:gd name="connsiteY3" fmla="*/ 519408 h 526205"/>
                  <a:gd name="connsiteX4" fmla="*/ 373821 w 2555918"/>
                  <a:gd name="connsiteY4" fmla="*/ 3173 h 526205"/>
                  <a:gd name="connsiteX0" fmla="*/ 373821 w 2612907"/>
                  <a:gd name="connsiteY0" fmla="*/ 3173 h 519408"/>
                  <a:gd name="connsiteX1" fmla="*/ 2233316 w 2612907"/>
                  <a:gd name="connsiteY1" fmla="*/ 0 h 519408"/>
                  <a:gd name="connsiteX2" fmla="*/ 2612907 w 2612907"/>
                  <a:gd name="connsiteY2" fmla="*/ 512510 h 519408"/>
                  <a:gd name="connsiteX3" fmla="*/ 0 w 2612907"/>
                  <a:gd name="connsiteY3" fmla="*/ 519408 h 519408"/>
                  <a:gd name="connsiteX4" fmla="*/ 373821 w 2612907"/>
                  <a:gd name="connsiteY4" fmla="*/ 3173 h 519408"/>
                  <a:gd name="connsiteX0" fmla="*/ 313180 w 2552266"/>
                  <a:gd name="connsiteY0" fmla="*/ 3173 h 533354"/>
                  <a:gd name="connsiteX1" fmla="*/ 2172675 w 2552266"/>
                  <a:gd name="connsiteY1" fmla="*/ 0 h 533354"/>
                  <a:gd name="connsiteX2" fmla="*/ 2552266 w 2552266"/>
                  <a:gd name="connsiteY2" fmla="*/ 512510 h 533354"/>
                  <a:gd name="connsiteX3" fmla="*/ 0 w 2552266"/>
                  <a:gd name="connsiteY3" fmla="*/ 533354 h 533354"/>
                  <a:gd name="connsiteX4" fmla="*/ 313180 w 2552266"/>
                  <a:gd name="connsiteY4" fmla="*/ 3173 h 533354"/>
                  <a:gd name="connsiteX0" fmla="*/ 327827 w 2566913"/>
                  <a:gd name="connsiteY0" fmla="*/ 3173 h 537441"/>
                  <a:gd name="connsiteX1" fmla="*/ 2187322 w 2566913"/>
                  <a:gd name="connsiteY1" fmla="*/ 0 h 537441"/>
                  <a:gd name="connsiteX2" fmla="*/ 2566913 w 2566913"/>
                  <a:gd name="connsiteY2" fmla="*/ 512510 h 537441"/>
                  <a:gd name="connsiteX3" fmla="*/ 0 w 2566913"/>
                  <a:gd name="connsiteY3" fmla="*/ 537441 h 537441"/>
                  <a:gd name="connsiteX4" fmla="*/ 327827 w 2566913"/>
                  <a:gd name="connsiteY4" fmla="*/ 3173 h 537441"/>
                  <a:gd name="connsiteX0" fmla="*/ 327827 w 2566913"/>
                  <a:gd name="connsiteY0" fmla="*/ 23014 h 557282"/>
                  <a:gd name="connsiteX1" fmla="*/ 2193063 w 2566913"/>
                  <a:gd name="connsiteY1" fmla="*/ 0 h 557282"/>
                  <a:gd name="connsiteX2" fmla="*/ 2566913 w 2566913"/>
                  <a:gd name="connsiteY2" fmla="*/ 532351 h 557282"/>
                  <a:gd name="connsiteX3" fmla="*/ 0 w 2566913"/>
                  <a:gd name="connsiteY3" fmla="*/ 557282 h 557282"/>
                  <a:gd name="connsiteX4" fmla="*/ 327827 w 2566913"/>
                  <a:gd name="connsiteY4" fmla="*/ 23014 h 557282"/>
                  <a:gd name="connsiteX0" fmla="*/ 327827 w 2511110"/>
                  <a:gd name="connsiteY0" fmla="*/ 23014 h 557282"/>
                  <a:gd name="connsiteX1" fmla="*/ 2193063 w 2511110"/>
                  <a:gd name="connsiteY1" fmla="*/ 0 h 557282"/>
                  <a:gd name="connsiteX2" fmla="*/ 2511110 w 2511110"/>
                  <a:gd name="connsiteY2" fmla="*/ 498464 h 557282"/>
                  <a:gd name="connsiteX3" fmla="*/ 0 w 2511110"/>
                  <a:gd name="connsiteY3" fmla="*/ 557282 h 557282"/>
                  <a:gd name="connsiteX4" fmla="*/ 327827 w 2511110"/>
                  <a:gd name="connsiteY4" fmla="*/ 23014 h 557282"/>
                  <a:gd name="connsiteX0" fmla="*/ 327827 w 2517427"/>
                  <a:gd name="connsiteY0" fmla="*/ 23014 h 557282"/>
                  <a:gd name="connsiteX1" fmla="*/ 2193063 w 2517427"/>
                  <a:gd name="connsiteY1" fmla="*/ 0 h 557282"/>
                  <a:gd name="connsiteX2" fmla="*/ 2517428 w 2517427"/>
                  <a:gd name="connsiteY2" fmla="*/ 508268 h 557282"/>
                  <a:gd name="connsiteX3" fmla="*/ 0 w 2517427"/>
                  <a:gd name="connsiteY3" fmla="*/ 557282 h 557282"/>
                  <a:gd name="connsiteX4" fmla="*/ 327827 w 2517427"/>
                  <a:gd name="connsiteY4" fmla="*/ 23014 h 557282"/>
                  <a:gd name="connsiteX0" fmla="*/ 367299 w 2556900"/>
                  <a:gd name="connsiteY0" fmla="*/ 23014 h 543944"/>
                  <a:gd name="connsiteX1" fmla="*/ 2232535 w 2556900"/>
                  <a:gd name="connsiteY1" fmla="*/ 0 h 543944"/>
                  <a:gd name="connsiteX2" fmla="*/ 2556900 w 2556900"/>
                  <a:gd name="connsiteY2" fmla="*/ 508268 h 543944"/>
                  <a:gd name="connsiteX3" fmla="*/ 0 w 2556900"/>
                  <a:gd name="connsiteY3" fmla="*/ 543944 h 543944"/>
                  <a:gd name="connsiteX4" fmla="*/ 367299 w 2556900"/>
                  <a:gd name="connsiteY4" fmla="*/ 23014 h 543944"/>
                  <a:gd name="connsiteX0" fmla="*/ 369826 w 2559427"/>
                  <a:gd name="connsiteY0" fmla="*/ 23014 h 540021"/>
                  <a:gd name="connsiteX1" fmla="*/ 2235062 w 2559427"/>
                  <a:gd name="connsiteY1" fmla="*/ 0 h 540021"/>
                  <a:gd name="connsiteX2" fmla="*/ 2559427 w 2559427"/>
                  <a:gd name="connsiteY2" fmla="*/ 508268 h 540021"/>
                  <a:gd name="connsiteX3" fmla="*/ 0 w 2559427"/>
                  <a:gd name="connsiteY3" fmla="*/ 540021 h 540021"/>
                  <a:gd name="connsiteX4" fmla="*/ 369826 w 2559427"/>
                  <a:gd name="connsiteY4" fmla="*/ 23014 h 540021"/>
                  <a:gd name="connsiteX0" fmla="*/ 369826 w 2528153"/>
                  <a:gd name="connsiteY0" fmla="*/ 23014 h 540021"/>
                  <a:gd name="connsiteX1" fmla="*/ 2235062 w 2528153"/>
                  <a:gd name="connsiteY1" fmla="*/ 0 h 540021"/>
                  <a:gd name="connsiteX2" fmla="*/ 2528153 w 2528153"/>
                  <a:gd name="connsiteY2" fmla="*/ 502650 h 540021"/>
                  <a:gd name="connsiteX3" fmla="*/ 0 w 2528153"/>
                  <a:gd name="connsiteY3" fmla="*/ 540021 h 540021"/>
                  <a:gd name="connsiteX4" fmla="*/ 369826 w 2528153"/>
                  <a:gd name="connsiteY4" fmla="*/ 23014 h 540021"/>
                  <a:gd name="connsiteX0" fmla="*/ 369826 w 2528153"/>
                  <a:gd name="connsiteY0" fmla="*/ 23014 h 540021"/>
                  <a:gd name="connsiteX1" fmla="*/ 2235062 w 2528153"/>
                  <a:gd name="connsiteY1" fmla="*/ 0 h 540021"/>
                  <a:gd name="connsiteX2" fmla="*/ 2528153 w 2528153"/>
                  <a:gd name="connsiteY2" fmla="*/ 502648 h 540021"/>
                  <a:gd name="connsiteX3" fmla="*/ 0 w 2528153"/>
                  <a:gd name="connsiteY3" fmla="*/ 540021 h 540021"/>
                  <a:gd name="connsiteX4" fmla="*/ 369826 w 2528153"/>
                  <a:gd name="connsiteY4" fmla="*/ 23014 h 540021"/>
                  <a:gd name="connsiteX0" fmla="*/ 369826 w 2519318"/>
                  <a:gd name="connsiteY0" fmla="*/ 23014 h 540021"/>
                  <a:gd name="connsiteX1" fmla="*/ 2235062 w 2519318"/>
                  <a:gd name="connsiteY1" fmla="*/ 0 h 540021"/>
                  <a:gd name="connsiteX2" fmla="*/ 2519318 w 2519318"/>
                  <a:gd name="connsiteY2" fmla="*/ 506816 h 540021"/>
                  <a:gd name="connsiteX3" fmla="*/ 0 w 2519318"/>
                  <a:gd name="connsiteY3" fmla="*/ 540021 h 540021"/>
                  <a:gd name="connsiteX4" fmla="*/ 369826 w 2519318"/>
                  <a:gd name="connsiteY4" fmla="*/ 23014 h 540021"/>
                  <a:gd name="connsiteX0" fmla="*/ 369826 w 2521439"/>
                  <a:gd name="connsiteY0" fmla="*/ 23014 h 540021"/>
                  <a:gd name="connsiteX1" fmla="*/ 2235062 w 2521439"/>
                  <a:gd name="connsiteY1" fmla="*/ 0 h 540021"/>
                  <a:gd name="connsiteX2" fmla="*/ 2521439 w 2521439"/>
                  <a:gd name="connsiteY2" fmla="*/ 500723 h 540021"/>
                  <a:gd name="connsiteX3" fmla="*/ 0 w 2521439"/>
                  <a:gd name="connsiteY3" fmla="*/ 540021 h 540021"/>
                  <a:gd name="connsiteX4" fmla="*/ 369826 w 2521439"/>
                  <a:gd name="connsiteY4" fmla="*/ 23014 h 540021"/>
                  <a:gd name="connsiteX0" fmla="*/ 1 w 2603248"/>
                  <a:gd name="connsiteY0" fmla="*/ 47648 h 540021"/>
                  <a:gd name="connsiteX1" fmla="*/ 2316871 w 2603248"/>
                  <a:gd name="connsiteY1" fmla="*/ 0 h 540021"/>
                  <a:gd name="connsiteX2" fmla="*/ 2603248 w 2603248"/>
                  <a:gd name="connsiteY2" fmla="*/ 500723 h 540021"/>
                  <a:gd name="connsiteX3" fmla="*/ 81809 w 2603248"/>
                  <a:gd name="connsiteY3" fmla="*/ 540021 h 540021"/>
                  <a:gd name="connsiteX4" fmla="*/ 1 w 2603248"/>
                  <a:gd name="connsiteY4" fmla="*/ 47648 h 540021"/>
                  <a:gd name="connsiteX0" fmla="*/ 0 w 2609786"/>
                  <a:gd name="connsiteY0" fmla="*/ 55825 h 540021"/>
                  <a:gd name="connsiteX1" fmla="*/ 2323409 w 2609786"/>
                  <a:gd name="connsiteY1" fmla="*/ 0 h 540021"/>
                  <a:gd name="connsiteX2" fmla="*/ 2609786 w 2609786"/>
                  <a:gd name="connsiteY2" fmla="*/ 500723 h 540021"/>
                  <a:gd name="connsiteX3" fmla="*/ 88347 w 2609786"/>
                  <a:gd name="connsiteY3" fmla="*/ 540021 h 540021"/>
                  <a:gd name="connsiteX4" fmla="*/ 0 w 2609786"/>
                  <a:gd name="connsiteY4" fmla="*/ 55825 h 540021"/>
                  <a:gd name="connsiteX0" fmla="*/ 301264 w 2911050"/>
                  <a:gd name="connsiteY0" fmla="*/ 55825 h 545581"/>
                  <a:gd name="connsiteX1" fmla="*/ 2624673 w 2911050"/>
                  <a:gd name="connsiteY1" fmla="*/ 0 h 545581"/>
                  <a:gd name="connsiteX2" fmla="*/ 2911050 w 2911050"/>
                  <a:gd name="connsiteY2" fmla="*/ 500723 h 545581"/>
                  <a:gd name="connsiteX3" fmla="*/ 0 w 2911050"/>
                  <a:gd name="connsiteY3" fmla="*/ 545581 h 545581"/>
                  <a:gd name="connsiteX4" fmla="*/ 301264 w 2911050"/>
                  <a:gd name="connsiteY4" fmla="*/ 55825 h 545581"/>
                  <a:gd name="connsiteX0" fmla="*/ 298968 w 2911050"/>
                  <a:gd name="connsiteY0" fmla="*/ 51816 h 545581"/>
                  <a:gd name="connsiteX1" fmla="*/ 2624673 w 2911050"/>
                  <a:gd name="connsiteY1" fmla="*/ 0 h 545581"/>
                  <a:gd name="connsiteX2" fmla="*/ 2911050 w 2911050"/>
                  <a:gd name="connsiteY2" fmla="*/ 500723 h 545581"/>
                  <a:gd name="connsiteX3" fmla="*/ 0 w 2911050"/>
                  <a:gd name="connsiteY3" fmla="*/ 545581 h 545581"/>
                  <a:gd name="connsiteX4" fmla="*/ 298968 w 2911050"/>
                  <a:gd name="connsiteY4" fmla="*/ 51816 h 545581"/>
                  <a:gd name="connsiteX0" fmla="*/ 311159 w 2911050"/>
                  <a:gd name="connsiteY0" fmla="*/ 48611 h 545581"/>
                  <a:gd name="connsiteX1" fmla="*/ 2624673 w 2911050"/>
                  <a:gd name="connsiteY1" fmla="*/ 0 h 545581"/>
                  <a:gd name="connsiteX2" fmla="*/ 2911050 w 2911050"/>
                  <a:gd name="connsiteY2" fmla="*/ 500723 h 545581"/>
                  <a:gd name="connsiteX3" fmla="*/ 0 w 2911050"/>
                  <a:gd name="connsiteY3" fmla="*/ 545581 h 545581"/>
                  <a:gd name="connsiteX4" fmla="*/ 311159 w 2911050"/>
                  <a:gd name="connsiteY4" fmla="*/ 48611 h 545581"/>
                  <a:gd name="connsiteX0" fmla="*/ 314429 w 2911050"/>
                  <a:gd name="connsiteY0" fmla="*/ 44523 h 545581"/>
                  <a:gd name="connsiteX1" fmla="*/ 2624673 w 2911050"/>
                  <a:gd name="connsiteY1" fmla="*/ 0 h 545581"/>
                  <a:gd name="connsiteX2" fmla="*/ 2911050 w 2911050"/>
                  <a:gd name="connsiteY2" fmla="*/ 500723 h 545581"/>
                  <a:gd name="connsiteX3" fmla="*/ 0 w 2911050"/>
                  <a:gd name="connsiteY3" fmla="*/ 545581 h 545581"/>
                  <a:gd name="connsiteX4" fmla="*/ 314429 w 2911050"/>
                  <a:gd name="connsiteY4" fmla="*/ 44523 h 545581"/>
                  <a:gd name="connsiteX0" fmla="*/ 312308 w 2908929"/>
                  <a:gd name="connsiteY0" fmla="*/ 44523 h 539490"/>
                  <a:gd name="connsiteX1" fmla="*/ 2622552 w 2908929"/>
                  <a:gd name="connsiteY1" fmla="*/ 0 h 539490"/>
                  <a:gd name="connsiteX2" fmla="*/ 2908929 w 2908929"/>
                  <a:gd name="connsiteY2" fmla="*/ 500723 h 539490"/>
                  <a:gd name="connsiteX3" fmla="*/ 0 w 2908929"/>
                  <a:gd name="connsiteY3" fmla="*/ 539490 h 539490"/>
                  <a:gd name="connsiteX4" fmla="*/ 312308 w 2908929"/>
                  <a:gd name="connsiteY4" fmla="*/ 44523 h 539490"/>
                  <a:gd name="connsiteX0" fmla="*/ 309038 w 2905659"/>
                  <a:gd name="connsiteY0" fmla="*/ 44523 h 535401"/>
                  <a:gd name="connsiteX1" fmla="*/ 2619282 w 2905659"/>
                  <a:gd name="connsiteY1" fmla="*/ 0 h 535401"/>
                  <a:gd name="connsiteX2" fmla="*/ 2905659 w 2905659"/>
                  <a:gd name="connsiteY2" fmla="*/ 500723 h 535401"/>
                  <a:gd name="connsiteX3" fmla="*/ 0 w 2905659"/>
                  <a:gd name="connsiteY3" fmla="*/ 535401 h 535401"/>
                  <a:gd name="connsiteX4" fmla="*/ 309038 w 2905659"/>
                  <a:gd name="connsiteY4" fmla="*/ 44523 h 535401"/>
                  <a:gd name="connsiteX0" fmla="*/ 310100 w 2906721"/>
                  <a:gd name="connsiteY0" fmla="*/ 44523 h 538447"/>
                  <a:gd name="connsiteX1" fmla="*/ 2620344 w 2906721"/>
                  <a:gd name="connsiteY1" fmla="*/ 0 h 538447"/>
                  <a:gd name="connsiteX2" fmla="*/ 2906721 w 2906721"/>
                  <a:gd name="connsiteY2" fmla="*/ 500723 h 538447"/>
                  <a:gd name="connsiteX3" fmla="*/ 0 w 2906721"/>
                  <a:gd name="connsiteY3" fmla="*/ 538447 h 538447"/>
                  <a:gd name="connsiteX4" fmla="*/ 310100 w 2906721"/>
                  <a:gd name="connsiteY4" fmla="*/ 44523 h 538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6721" h="538447">
                    <a:moveTo>
                      <a:pt x="310100" y="44523"/>
                    </a:moveTo>
                    <a:lnTo>
                      <a:pt x="2620344" y="0"/>
                    </a:lnTo>
                    <a:lnTo>
                      <a:pt x="2906721" y="500723"/>
                    </a:lnTo>
                    <a:lnTo>
                      <a:pt x="0" y="538447"/>
                    </a:lnTo>
                    <a:lnTo>
                      <a:pt x="310100" y="44523"/>
                    </a:lnTo>
                    <a:close/>
                  </a:path>
                </a:pathLst>
              </a:custGeom>
              <a:solidFill>
                <a:schemeClr val="accent6"/>
              </a:solidFill>
              <a:ln>
                <a:noFill/>
              </a:ln>
              <a:effectLst>
                <a:innerShdw blurRad="279400" dist="50800" dir="2700000">
                  <a:prstClr val="black">
                    <a:alpha val="1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矩形 7501"/>
              <p:cNvSpPr/>
              <p:nvPr/>
            </p:nvSpPr>
            <p:spPr>
              <a:xfrm rot="10800000">
                <a:off x="4508769" y="953327"/>
                <a:ext cx="3259661" cy="497556"/>
              </a:xfrm>
              <a:custGeom>
                <a:avLst/>
                <a:gdLst>
                  <a:gd name="connsiteX0" fmla="*/ 0 w 1917700"/>
                  <a:gd name="connsiteY0" fmla="*/ 0 h 496524"/>
                  <a:gd name="connsiteX1" fmla="*/ 1917700 w 1917700"/>
                  <a:gd name="connsiteY1" fmla="*/ 0 h 496524"/>
                  <a:gd name="connsiteX2" fmla="*/ 1917700 w 1917700"/>
                  <a:gd name="connsiteY2" fmla="*/ 496524 h 496524"/>
                  <a:gd name="connsiteX3" fmla="*/ 0 w 1917700"/>
                  <a:gd name="connsiteY3" fmla="*/ 496524 h 496524"/>
                  <a:gd name="connsiteX4" fmla="*/ 0 w 1917700"/>
                  <a:gd name="connsiteY4" fmla="*/ 0 h 496524"/>
                  <a:gd name="connsiteX0" fmla="*/ 0 w 2241550"/>
                  <a:gd name="connsiteY0" fmla="*/ 0 h 496524"/>
                  <a:gd name="connsiteX1" fmla="*/ 1917700 w 2241550"/>
                  <a:gd name="connsiteY1" fmla="*/ 0 h 496524"/>
                  <a:gd name="connsiteX2" fmla="*/ 2241550 w 2241550"/>
                  <a:gd name="connsiteY2" fmla="*/ 496524 h 496524"/>
                  <a:gd name="connsiteX3" fmla="*/ 0 w 2241550"/>
                  <a:gd name="connsiteY3" fmla="*/ 496524 h 496524"/>
                  <a:gd name="connsiteX4" fmla="*/ 0 w 2241550"/>
                  <a:gd name="connsiteY4" fmla="*/ 0 h 496524"/>
                  <a:gd name="connsiteX0" fmla="*/ 330200 w 2571750"/>
                  <a:gd name="connsiteY0" fmla="*/ 0 h 496524"/>
                  <a:gd name="connsiteX1" fmla="*/ 2247900 w 2571750"/>
                  <a:gd name="connsiteY1" fmla="*/ 0 h 496524"/>
                  <a:gd name="connsiteX2" fmla="*/ 2571750 w 2571750"/>
                  <a:gd name="connsiteY2" fmla="*/ 496524 h 496524"/>
                  <a:gd name="connsiteX3" fmla="*/ 0 w 2571750"/>
                  <a:gd name="connsiteY3" fmla="*/ 496524 h 496524"/>
                  <a:gd name="connsiteX4" fmla="*/ 330200 w 2571750"/>
                  <a:gd name="connsiteY4" fmla="*/ 0 h 496524"/>
                  <a:gd name="connsiteX0" fmla="*/ 330200 w 2571750"/>
                  <a:gd name="connsiteY0" fmla="*/ 0 h 496524"/>
                  <a:gd name="connsiteX1" fmla="*/ 2241550 w 2571750"/>
                  <a:gd name="connsiteY1" fmla="*/ 3175 h 496524"/>
                  <a:gd name="connsiteX2" fmla="*/ 2571750 w 2571750"/>
                  <a:gd name="connsiteY2" fmla="*/ 496524 h 496524"/>
                  <a:gd name="connsiteX3" fmla="*/ 0 w 2571750"/>
                  <a:gd name="connsiteY3" fmla="*/ 496524 h 496524"/>
                  <a:gd name="connsiteX4" fmla="*/ 330200 w 2571750"/>
                  <a:gd name="connsiteY4" fmla="*/ 0 h 496524"/>
                  <a:gd name="connsiteX0" fmla="*/ 330200 w 2590800"/>
                  <a:gd name="connsiteY0" fmla="*/ 0 h 496524"/>
                  <a:gd name="connsiteX1" fmla="*/ 2241550 w 2590800"/>
                  <a:gd name="connsiteY1" fmla="*/ 3175 h 496524"/>
                  <a:gd name="connsiteX2" fmla="*/ 2590800 w 2590800"/>
                  <a:gd name="connsiteY2" fmla="*/ 496524 h 496524"/>
                  <a:gd name="connsiteX3" fmla="*/ 0 w 2590800"/>
                  <a:gd name="connsiteY3" fmla="*/ 496524 h 496524"/>
                  <a:gd name="connsiteX4" fmla="*/ 330200 w 2590800"/>
                  <a:gd name="connsiteY4" fmla="*/ 0 h 496524"/>
                  <a:gd name="connsiteX0" fmla="*/ 330200 w 2590800"/>
                  <a:gd name="connsiteY0" fmla="*/ 0 h 496524"/>
                  <a:gd name="connsiteX1" fmla="*/ 2241550 w 2590800"/>
                  <a:gd name="connsiteY1" fmla="*/ 0 h 496524"/>
                  <a:gd name="connsiteX2" fmla="*/ 2590800 w 2590800"/>
                  <a:gd name="connsiteY2" fmla="*/ 496524 h 496524"/>
                  <a:gd name="connsiteX3" fmla="*/ 0 w 2590800"/>
                  <a:gd name="connsiteY3" fmla="*/ 496524 h 496524"/>
                  <a:gd name="connsiteX4" fmla="*/ 330200 w 2590800"/>
                  <a:gd name="connsiteY4" fmla="*/ 0 h 496524"/>
                  <a:gd name="connsiteX0" fmla="*/ 349250 w 2609850"/>
                  <a:gd name="connsiteY0" fmla="*/ 0 h 496524"/>
                  <a:gd name="connsiteX1" fmla="*/ 2260600 w 2609850"/>
                  <a:gd name="connsiteY1" fmla="*/ 0 h 496524"/>
                  <a:gd name="connsiteX2" fmla="*/ 2609850 w 2609850"/>
                  <a:gd name="connsiteY2" fmla="*/ 496524 h 496524"/>
                  <a:gd name="connsiteX3" fmla="*/ 0 w 2609850"/>
                  <a:gd name="connsiteY3" fmla="*/ 496524 h 496524"/>
                  <a:gd name="connsiteX4" fmla="*/ 349250 w 2609850"/>
                  <a:gd name="connsiteY4" fmla="*/ 0 h 496524"/>
                  <a:gd name="connsiteX0" fmla="*/ 255685 w 2516285"/>
                  <a:gd name="connsiteY0" fmla="*/ 0 h 496524"/>
                  <a:gd name="connsiteX1" fmla="*/ 2167035 w 2516285"/>
                  <a:gd name="connsiteY1" fmla="*/ 0 h 496524"/>
                  <a:gd name="connsiteX2" fmla="*/ 2516285 w 2516285"/>
                  <a:gd name="connsiteY2" fmla="*/ 496524 h 496524"/>
                  <a:gd name="connsiteX3" fmla="*/ 0 w 2516285"/>
                  <a:gd name="connsiteY3" fmla="*/ 490207 h 496524"/>
                  <a:gd name="connsiteX4" fmla="*/ 255685 w 2516285"/>
                  <a:gd name="connsiteY4" fmla="*/ 0 h 496524"/>
                  <a:gd name="connsiteX0" fmla="*/ 269329 w 2529929"/>
                  <a:gd name="connsiteY0" fmla="*/ 0 h 496524"/>
                  <a:gd name="connsiteX1" fmla="*/ 2180679 w 2529929"/>
                  <a:gd name="connsiteY1" fmla="*/ 0 h 496524"/>
                  <a:gd name="connsiteX2" fmla="*/ 2529929 w 2529929"/>
                  <a:gd name="connsiteY2" fmla="*/ 496524 h 496524"/>
                  <a:gd name="connsiteX3" fmla="*/ 0 w 2529929"/>
                  <a:gd name="connsiteY3" fmla="*/ 494945 h 496524"/>
                  <a:gd name="connsiteX4" fmla="*/ 269329 w 2529929"/>
                  <a:gd name="connsiteY4" fmla="*/ 0 h 496524"/>
                  <a:gd name="connsiteX0" fmla="*/ 273228 w 2533828"/>
                  <a:gd name="connsiteY0" fmla="*/ 0 h 496524"/>
                  <a:gd name="connsiteX1" fmla="*/ 2184578 w 2533828"/>
                  <a:gd name="connsiteY1" fmla="*/ 0 h 496524"/>
                  <a:gd name="connsiteX2" fmla="*/ 2533828 w 2533828"/>
                  <a:gd name="connsiteY2" fmla="*/ 496524 h 496524"/>
                  <a:gd name="connsiteX3" fmla="*/ 0 w 2533828"/>
                  <a:gd name="connsiteY3" fmla="*/ 494945 h 496524"/>
                  <a:gd name="connsiteX4" fmla="*/ 273228 w 2533828"/>
                  <a:gd name="connsiteY4" fmla="*/ 0 h 496524"/>
                  <a:gd name="connsiteX0" fmla="*/ 273228 w 2668328"/>
                  <a:gd name="connsiteY0" fmla="*/ 0 h 494945"/>
                  <a:gd name="connsiteX1" fmla="*/ 2184578 w 2668328"/>
                  <a:gd name="connsiteY1" fmla="*/ 0 h 494945"/>
                  <a:gd name="connsiteX2" fmla="*/ 2668328 w 2668328"/>
                  <a:gd name="connsiteY2" fmla="*/ 494155 h 494945"/>
                  <a:gd name="connsiteX3" fmla="*/ 0 w 2668328"/>
                  <a:gd name="connsiteY3" fmla="*/ 494945 h 494945"/>
                  <a:gd name="connsiteX4" fmla="*/ 273228 w 2668328"/>
                  <a:gd name="connsiteY4" fmla="*/ 0 h 494945"/>
                  <a:gd name="connsiteX0" fmla="*/ 273228 w 2668328"/>
                  <a:gd name="connsiteY0" fmla="*/ 0 h 494945"/>
                  <a:gd name="connsiteX1" fmla="*/ 2406794 w 2668328"/>
                  <a:gd name="connsiteY1" fmla="*/ 2369 h 494945"/>
                  <a:gd name="connsiteX2" fmla="*/ 2668328 w 2668328"/>
                  <a:gd name="connsiteY2" fmla="*/ 494155 h 494945"/>
                  <a:gd name="connsiteX3" fmla="*/ 0 w 2668328"/>
                  <a:gd name="connsiteY3" fmla="*/ 494945 h 494945"/>
                  <a:gd name="connsiteX4" fmla="*/ 273228 w 2668328"/>
                  <a:gd name="connsiteY4" fmla="*/ 0 h 494945"/>
                  <a:gd name="connsiteX0" fmla="*/ 273228 w 2668328"/>
                  <a:gd name="connsiteY0" fmla="*/ 1 h 494946"/>
                  <a:gd name="connsiteX1" fmla="*/ 2402896 w 2668328"/>
                  <a:gd name="connsiteY1" fmla="*/ 0 h 494946"/>
                  <a:gd name="connsiteX2" fmla="*/ 2668328 w 2668328"/>
                  <a:gd name="connsiteY2" fmla="*/ 494156 h 494946"/>
                  <a:gd name="connsiteX3" fmla="*/ 0 w 2668328"/>
                  <a:gd name="connsiteY3" fmla="*/ 494946 h 494946"/>
                  <a:gd name="connsiteX4" fmla="*/ 273228 w 2668328"/>
                  <a:gd name="connsiteY4" fmla="*/ 1 h 494946"/>
                  <a:gd name="connsiteX0" fmla="*/ 273228 w 2668328"/>
                  <a:gd name="connsiteY0" fmla="*/ 2370 h 497315"/>
                  <a:gd name="connsiteX1" fmla="*/ 2406794 w 2668328"/>
                  <a:gd name="connsiteY1" fmla="*/ 0 h 497315"/>
                  <a:gd name="connsiteX2" fmla="*/ 2668328 w 2668328"/>
                  <a:gd name="connsiteY2" fmla="*/ 496525 h 497315"/>
                  <a:gd name="connsiteX3" fmla="*/ 0 w 2668328"/>
                  <a:gd name="connsiteY3" fmla="*/ 497315 h 497315"/>
                  <a:gd name="connsiteX4" fmla="*/ 273228 w 2668328"/>
                  <a:gd name="connsiteY4" fmla="*/ 2370 h 497315"/>
                  <a:gd name="connsiteX0" fmla="*/ 273228 w 2668328"/>
                  <a:gd name="connsiteY0" fmla="*/ 1 h 494946"/>
                  <a:gd name="connsiteX1" fmla="*/ 2404845 w 2668328"/>
                  <a:gd name="connsiteY1" fmla="*/ 0 h 494946"/>
                  <a:gd name="connsiteX2" fmla="*/ 2668328 w 2668328"/>
                  <a:gd name="connsiteY2" fmla="*/ 494156 h 494946"/>
                  <a:gd name="connsiteX3" fmla="*/ 0 w 2668328"/>
                  <a:gd name="connsiteY3" fmla="*/ 494946 h 494946"/>
                  <a:gd name="connsiteX4" fmla="*/ 273228 w 2668328"/>
                  <a:gd name="connsiteY4" fmla="*/ 1 h 494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8328" h="494946">
                    <a:moveTo>
                      <a:pt x="273228" y="1"/>
                    </a:moveTo>
                    <a:lnTo>
                      <a:pt x="2404845" y="0"/>
                    </a:lnTo>
                    <a:lnTo>
                      <a:pt x="2668328" y="494156"/>
                    </a:lnTo>
                    <a:lnTo>
                      <a:pt x="0" y="494946"/>
                    </a:lnTo>
                    <a:lnTo>
                      <a:pt x="273228" y="1"/>
                    </a:lnTo>
                    <a:close/>
                  </a:path>
                </a:pathLst>
              </a:custGeom>
              <a:solidFill>
                <a:schemeClr val="accent1"/>
              </a:solidFill>
              <a:ln>
                <a:noFill/>
              </a:ln>
              <a:effectLst>
                <a:innerShdw blurRad="279400" dist="50800" dir="5400000">
                  <a:prstClr val="black">
                    <a:alpha val="1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 name="组合 7506"/>
            <p:cNvGrpSpPr/>
            <p:nvPr/>
          </p:nvGrpSpPr>
          <p:grpSpPr>
            <a:xfrm>
              <a:off x="5590218" y="4773226"/>
              <a:ext cx="1075248" cy="1496900"/>
              <a:chOff x="5590218" y="4773226"/>
              <a:chExt cx="1075248" cy="1496900"/>
            </a:xfrm>
          </p:grpSpPr>
          <p:sp>
            <p:nvSpPr>
              <p:cNvPr id="22" name="等腰三角形 4270"/>
              <p:cNvSpPr/>
              <p:nvPr/>
            </p:nvSpPr>
            <p:spPr>
              <a:xfrm>
                <a:off x="5606352" y="4773226"/>
                <a:ext cx="1059114" cy="1481816"/>
              </a:xfrm>
              <a:prstGeom prst="triangle">
                <a:avLst/>
              </a:prstGeom>
              <a:solidFill>
                <a:schemeClr val="tx1">
                  <a:lumMod val="95000"/>
                  <a:lumOff val="5000"/>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等腰三角形 7505"/>
              <p:cNvSpPr/>
              <p:nvPr/>
            </p:nvSpPr>
            <p:spPr>
              <a:xfrm>
                <a:off x="5590218" y="5162629"/>
                <a:ext cx="1075247" cy="1107497"/>
              </a:xfrm>
              <a:prstGeom prst="triangle">
                <a:avLst/>
              </a:prstGeom>
              <a:gradFill flip="none" rotWithShape="1">
                <a:gsLst>
                  <a:gs pos="0">
                    <a:schemeClr val="bg1"/>
                  </a:gs>
                  <a:gs pos="100000">
                    <a:srgbClr val="D2D3D3"/>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 name="组合 4293"/>
            <p:cNvGrpSpPr/>
            <p:nvPr/>
          </p:nvGrpSpPr>
          <p:grpSpPr>
            <a:xfrm rot="10800000">
              <a:off x="5606352" y="587873"/>
              <a:ext cx="1075248" cy="1496900"/>
              <a:chOff x="5590218" y="4773226"/>
              <a:chExt cx="1075248" cy="1496900"/>
            </a:xfrm>
          </p:grpSpPr>
          <p:sp>
            <p:nvSpPr>
              <p:cNvPr id="20" name="等腰三角形 4294"/>
              <p:cNvSpPr/>
              <p:nvPr/>
            </p:nvSpPr>
            <p:spPr>
              <a:xfrm>
                <a:off x="5606352" y="4773226"/>
                <a:ext cx="1059114" cy="1481816"/>
              </a:xfrm>
              <a:prstGeom prst="triangle">
                <a:avLst/>
              </a:prstGeom>
              <a:solidFill>
                <a:schemeClr val="tx1">
                  <a:lumMod val="95000"/>
                  <a:lumOff val="5000"/>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等腰三角形 4295"/>
              <p:cNvSpPr/>
              <p:nvPr/>
            </p:nvSpPr>
            <p:spPr>
              <a:xfrm>
                <a:off x="5590218" y="5162629"/>
                <a:ext cx="1075247" cy="1107497"/>
              </a:xfrm>
              <a:prstGeom prst="triangle">
                <a:avLst/>
              </a:prstGeom>
              <a:gradFill flip="none" rotWithShape="1">
                <a:gsLst>
                  <a:gs pos="0">
                    <a:schemeClr val="bg1"/>
                  </a:gs>
                  <a:gs pos="100000">
                    <a:srgbClr val="F0F0F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 name="组合 4296"/>
            <p:cNvGrpSpPr/>
            <p:nvPr/>
          </p:nvGrpSpPr>
          <p:grpSpPr>
            <a:xfrm rot="17930019">
              <a:off x="7540141" y="3700053"/>
              <a:ext cx="1075248" cy="1496900"/>
              <a:chOff x="5590218" y="4773226"/>
              <a:chExt cx="1075248" cy="1496900"/>
            </a:xfrm>
          </p:grpSpPr>
          <p:sp>
            <p:nvSpPr>
              <p:cNvPr id="18" name="等腰三角形 4297"/>
              <p:cNvSpPr/>
              <p:nvPr/>
            </p:nvSpPr>
            <p:spPr>
              <a:xfrm>
                <a:off x="5606352" y="4773226"/>
                <a:ext cx="1059114" cy="1481816"/>
              </a:xfrm>
              <a:prstGeom prst="triangle">
                <a:avLst/>
              </a:prstGeom>
              <a:solidFill>
                <a:schemeClr val="tx1">
                  <a:lumMod val="95000"/>
                  <a:lumOff val="5000"/>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等腰三角形 4298"/>
              <p:cNvSpPr/>
              <p:nvPr/>
            </p:nvSpPr>
            <p:spPr>
              <a:xfrm>
                <a:off x="5590218" y="5162629"/>
                <a:ext cx="1075247" cy="1107497"/>
              </a:xfrm>
              <a:prstGeom prst="triangle">
                <a:avLst/>
              </a:prstGeom>
              <a:gradFill flip="none" rotWithShape="1">
                <a:gsLst>
                  <a:gs pos="0">
                    <a:schemeClr val="bg1"/>
                  </a:gs>
                  <a:gs pos="100000">
                    <a:srgbClr val="D3D3D4"/>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4299"/>
            <p:cNvGrpSpPr/>
            <p:nvPr/>
          </p:nvGrpSpPr>
          <p:grpSpPr>
            <a:xfrm rot="14765595">
              <a:off x="7579731" y="1760171"/>
              <a:ext cx="1075248" cy="1496900"/>
              <a:chOff x="5590218" y="4773226"/>
              <a:chExt cx="1075248" cy="1496900"/>
            </a:xfrm>
          </p:grpSpPr>
          <p:sp>
            <p:nvSpPr>
              <p:cNvPr id="16" name="等腰三角形 4300"/>
              <p:cNvSpPr/>
              <p:nvPr/>
            </p:nvSpPr>
            <p:spPr>
              <a:xfrm>
                <a:off x="5606352" y="4773226"/>
                <a:ext cx="1059114" cy="1481816"/>
              </a:xfrm>
              <a:prstGeom prst="triangle">
                <a:avLst/>
              </a:prstGeom>
              <a:solidFill>
                <a:schemeClr val="tx1">
                  <a:lumMod val="95000"/>
                  <a:lumOff val="5000"/>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等腰三角形 4301"/>
              <p:cNvSpPr/>
              <p:nvPr/>
            </p:nvSpPr>
            <p:spPr>
              <a:xfrm>
                <a:off x="5590218" y="5162629"/>
                <a:ext cx="1075247" cy="1107497"/>
              </a:xfrm>
              <a:prstGeom prst="triangle">
                <a:avLst/>
              </a:prstGeom>
              <a:gradFill flip="none" rotWithShape="1">
                <a:gsLst>
                  <a:gs pos="0">
                    <a:schemeClr val="bg1"/>
                  </a:gs>
                  <a:gs pos="100000">
                    <a:srgbClr val="E2E3E4"/>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 name="组合 4302"/>
            <p:cNvGrpSpPr/>
            <p:nvPr/>
          </p:nvGrpSpPr>
          <p:grpSpPr>
            <a:xfrm rot="3811807">
              <a:off x="3657132" y="3710485"/>
              <a:ext cx="1075248" cy="1496900"/>
              <a:chOff x="5590218" y="4773226"/>
              <a:chExt cx="1075248" cy="1496900"/>
            </a:xfrm>
          </p:grpSpPr>
          <p:sp>
            <p:nvSpPr>
              <p:cNvPr id="14" name="等腰三角形 4303"/>
              <p:cNvSpPr/>
              <p:nvPr/>
            </p:nvSpPr>
            <p:spPr>
              <a:xfrm>
                <a:off x="5606352" y="4773226"/>
                <a:ext cx="1059114" cy="1481816"/>
              </a:xfrm>
              <a:prstGeom prst="triangle">
                <a:avLst/>
              </a:prstGeom>
              <a:solidFill>
                <a:schemeClr val="tx1">
                  <a:lumMod val="95000"/>
                  <a:lumOff val="5000"/>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等腰三角形 4304"/>
              <p:cNvSpPr/>
              <p:nvPr/>
            </p:nvSpPr>
            <p:spPr>
              <a:xfrm>
                <a:off x="5590218" y="5162629"/>
                <a:ext cx="1075247" cy="1107497"/>
              </a:xfrm>
              <a:prstGeom prst="triangle">
                <a:avLst/>
              </a:prstGeom>
              <a:gradFill flip="none" rotWithShape="1">
                <a:gsLst>
                  <a:gs pos="0">
                    <a:schemeClr val="bg1"/>
                  </a:gs>
                  <a:gs pos="100000">
                    <a:srgbClr val="E4E5E6"/>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 name="组合 4305"/>
            <p:cNvGrpSpPr/>
            <p:nvPr/>
          </p:nvGrpSpPr>
          <p:grpSpPr>
            <a:xfrm rot="7044390">
              <a:off x="3658178" y="1665608"/>
              <a:ext cx="1075248" cy="1496900"/>
              <a:chOff x="5590218" y="4773226"/>
              <a:chExt cx="1075248" cy="1496900"/>
            </a:xfrm>
          </p:grpSpPr>
          <p:sp>
            <p:nvSpPr>
              <p:cNvPr id="12" name="等腰三角形 4306"/>
              <p:cNvSpPr/>
              <p:nvPr/>
            </p:nvSpPr>
            <p:spPr>
              <a:xfrm>
                <a:off x="5606352" y="4773226"/>
                <a:ext cx="1059114" cy="1481816"/>
              </a:xfrm>
              <a:prstGeom prst="triangle">
                <a:avLst/>
              </a:prstGeom>
              <a:solidFill>
                <a:schemeClr val="tx1">
                  <a:lumMod val="95000"/>
                  <a:lumOff val="5000"/>
                  <a:alpha val="1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4307"/>
              <p:cNvSpPr/>
              <p:nvPr/>
            </p:nvSpPr>
            <p:spPr>
              <a:xfrm>
                <a:off x="5590218" y="5162629"/>
                <a:ext cx="1075247" cy="1107497"/>
              </a:xfrm>
              <a:prstGeom prst="triangle">
                <a:avLst/>
              </a:prstGeom>
              <a:gradFill flip="none" rotWithShape="1">
                <a:gsLst>
                  <a:gs pos="0">
                    <a:schemeClr val="bg1"/>
                  </a:gs>
                  <a:gs pos="100000">
                    <a:srgbClr val="F0F1F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42" name="Group 41"/>
          <p:cNvGrpSpPr/>
          <p:nvPr/>
        </p:nvGrpSpPr>
        <p:grpSpPr>
          <a:xfrm>
            <a:off x="4984516" y="4109183"/>
            <a:ext cx="2145805" cy="737230"/>
            <a:chOff x="720080" y="5045334"/>
            <a:chExt cx="3046984" cy="737230"/>
          </a:xfrm>
        </p:grpSpPr>
        <p:sp>
          <p:nvSpPr>
            <p:cNvPr id="43" name="TextBox 42"/>
            <p:cNvSpPr txBox="1"/>
            <p:nvPr/>
          </p:nvSpPr>
          <p:spPr>
            <a:xfrm>
              <a:off x="1303202" y="5045334"/>
              <a:ext cx="1856063" cy="338554"/>
            </a:xfrm>
            <a:prstGeom prst="rect">
              <a:avLst/>
            </a:prstGeom>
            <a:noFill/>
          </p:spPr>
          <p:txBody>
            <a:bodyPr wrap="square" rtlCol="0">
              <a:spAutoFit/>
            </a:bodyPr>
            <a:lstStyle/>
            <a:p>
              <a:pPr algn="ctr"/>
              <a:r>
                <a:rPr lang="en-US" sz="1600" b="1" dirty="0">
                  <a:solidFill>
                    <a:schemeClr val="tx1">
                      <a:lumMod val="65000"/>
                      <a:lumOff val="35000"/>
                    </a:schemeClr>
                  </a:solidFill>
                </a:rPr>
                <a:t>SUCCESS</a:t>
              </a:r>
              <a:endParaRPr lang="vi-VN" sz="1600" b="1" dirty="0">
                <a:solidFill>
                  <a:schemeClr val="tx1">
                    <a:lumMod val="65000"/>
                    <a:lumOff val="35000"/>
                  </a:schemeClr>
                </a:solidFill>
              </a:endParaRPr>
            </a:p>
          </p:txBody>
        </p:sp>
        <p:sp>
          <p:nvSpPr>
            <p:cNvPr id="44" name="TextBox 43"/>
            <p:cNvSpPr txBox="1"/>
            <p:nvPr/>
          </p:nvSpPr>
          <p:spPr>
            <a:xfrm>
              <a:off x="720080" y="5320899"/>
              <a:ext cx="3046984"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a:t>
              </a:r>
              <a:endParaRPr lang="en-US" sz="1200" dirty="0">
                <a:solidFill>
                  <a:schemeClr val="tx1">
                    <a:lumMod val="50000"/>
                    <a:lumOff val="50000"/>
                  </a:schemeClr>
                </a:solidFill>
              </a:endParaRPr>
            </a:p>
          </p:txBody>
        </p:sp>
      </p:grpSp>
      <p:sp>
        <p:nvSpPr>
          <p:cNvPr id="45" name="Freeform 6"/>
          <p:cNvSpPr>
            <a:spLocks noEditPoints="1"/>
          </p:cNvSpPr>
          <p:nvPr/>
        </p:nvSpPr>
        <p:spPr bwMode="auto">
          <a:xfrm>
            <a:off x="5804014" y="3528169"/>
            <a:ext cx="534702" cy="546654"/>
          </a:xfrm>
          <a:custGeom>
            <a:avLst/>
            <a:gdLst>
              <a:gd name="T0" fmla="*/ 203 w 360"/>
              <a:gd name="T1" fmla="*/ 271 h 368"/>
              <a:gd name="T2" fmla="*/ 261 w 360"/>
              <a:gd name="T3" fmla="*/ 202 h 368"/>
              <a:gd name="T4" fmla="*/ 360 w 360"/>
              <a:gd name="T5" fmla="*/ 51 h 368"/>
              <a:gd name="T6" fmla="*/ 346 w 360"/>
              <a:gd name="T7" fmla="*/ 37 h 368"/>
              <a:gd name="T8" fmla="*/ 277 w 360"/>
              <a:gd name="T9" fmla="*/ 37 h 368"/>
              <a:gd name="T10" fmla="*/ 180 w 360"/>
              <a:gd name="T11" fmla="*/ 0 h 368"/>
              <a:gd name="T12" fmla="*/ 83 w 360"/>
              <a:gd name="T13" fmla="*/ 37 h 368"/>
              <a:gd name="T14" fmla="*/ 14 w 360"/>
              <a:gd name="T15" fmla="*/ 37 h 368"/>
              <a:gd name="T16" fmla="*/ 0 w 360"/>
              <a:gd name="T17" fmla="*/ 51 h 368"/>
              <a:gd name="T18" fmla="*/ 98 w 360"/>
              <a:gd name="T19" fmla="*/ 202 h 368"/>
              <a:gd name="T20" fmla="*/ 156 w 360"/>
              <a:gd name="T21" fmla="*/ 271 h 368"/>
              <a:gd name="T22" fmla="*/ 156 w 360"/>
              <a:gd name="T23" fmla="*/ 297 h 368"/>
              <a:gd name="T24" fmla="*/ 91 w 360"/>
              <a:gd name="T25" fmla="*/ 332 h 368"/>
              <a:gd name="T26" fmla="*/ 180 w 360"/>
              <a:gd name="T27" fmla="*/ 368 h 368"/>
              <a:gd name="T28" fmla="*/ 269 w 360"/>
              <a:gd name="T29" fmla="*/ 332 h 368"/>
              <a:gd name="T30" fmla="*/ 203 w 360"/>
              <a:gd name="T31" fmla="*/ 297 h 368"/>
              <a:gd name="T32" fmla="*/ 203 w 360"/>
              <a:gd name="T33" fmla="*/ 271 h 368"/>
              <a:gd name="T34" fmla="*/ 259 w 360"/>
              <a:gd name="T35" fmla="*/ 170 h 368"/>
              <a:gd name="T36" fmla="*/ 281 w 360"/>
              <a:gd name="T37" fmla="*/ 65 h 368"/>
              <a:gd name="T38" fmla="*/ 331 w 360"/>
              <a:gd name="T39" fmla="*/ 65 h 368"/>
              <a:gd name="T40" fmla="*/ 259 w 360"/>
              <a:gd name="T41" fmla="*/ 170 h 368"/>
              <a:gd name="T42" fmla="*/ 180 w 360"/>
              <a:gd name="T43" fmla="*/ 24 h 368"/>
              <a:gd name="T44" fmla="*/ 256 w 360"/>
              <a:gd name="T45" fmla="*/ 55 h 368"/>
              <a:gd name="T46" fmla="*/ 180 w 360"/>
              <a:gd name="T47" fmla="*/ 86 h 368"/>
              <a:gd name="T48" fmla="*/ 104 w 360"/>
              <a:gd name="T49" fmla="*/ 55 h 368"/>
              <a:gd name="T50" fmla="*/ 180 w 360"/>
              <a:gd name="T51" fmla="*/ 24 h 368"/>
              <a:gd name="T52" fmla="*/ 29 w 360"/>
              <a:gd name="T53" fmla="*/ 65 h 368"/>
              <a:gd name="T54" fmla="*/ 79 w 360"/>
              <a:gd name="T55" fmla="*/ 65 h 368"/>
              <a:gd name="T56" fmla="*/ 101 w 360"/>
              <a:gd name="T57" fmla="*/ 170 h 368"/>
              <a:gd name="T58" fmla="*/ 29 w 360"/>
              <a:gd name="T59" fmla="*/ 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0" h="368">
                <a:moveTo>
                  <a:pt x="203" y="271"/>
                </a:moveTo>
                <a:cubicBezTo>
                  <a:pt x="203" y="242"/>
                  <a:pt x="225" y="226"/>
                  <a:pt x="261" y="202"/>
                </a:cubicBezTo>
                <a:cubicBezTo>
                  <a:pt x="305" y="173"/>
                  <a:pt x="360" y="137"/>
                  <a:pt x="360" y="51"/>
                </a:cubicBezTo>
                <a:cubicBezTo>
                  <a:pt x="360" y="43"/>
                  <a:pt x="353" y="37"/>
                  <a:pt x="346" y="37"/>
                </a:cubicBezTo>
                <a:cubicBezTo>
                  <a:pt x="277" y="37"/>
                  <a:pt x="277" y="37"/>
                  <a:pt x="277" y="37"/>
                </a:cubicBezTo>
                <a:cubicBezTo>
                  <a:pt x="267" y="19"/>
                  <a:pt x="238" y="0"/>
                  <a:pt x="180" y="0"/>
                </a:cubicBezTo>
                <a:cubicBezTo>
                  <a:pt x="121" y="0"/>
                  <a:pt x="92" y="19"/>
                  <a:pt x="83" y="37"/>
                </a:cubicBezTo>
                <a:cubicBezTo>
                  <a:pt x="14" y="37"/>
                  <a:pt x="14" y="37"/>
                  <a:pt x="14" y="37"/>
                </a:cubicBezTo>
                <a:cubicBezTo>
                  <a:pt x="6" y="37"/>
                  <a:pt x="0" y="43"/>
                  <a:pt x="0" y="51"/>
                </a:cubicBezTo>
                <a:cubicBezTo>
                  <a:pt x="0" y="137"/>
                  <a:pt x="54" y="173"/>
                  <a:pt x="98" y="202"/>
                </a:cubicBezTo>
                <a:cubicBezTo>
                  <a:pt x="134" y="226"/>
                  <a:pt x="156" y="242"/>
                  <a:pt x="156" y="271"/>
                </a:cubicBezTo>
                <a:cubicBezTo>
                  <a:pt x="156" y="297"/>
                  <a:pt x="156" y="297"/>
                  <a:pt x="156" y="297"/>
                </a:cubicBezTo>
                <a:cubicBezTo>
                  <a:pt x="118" y="301"/>
                  <a:pt x="91" y="315"/>
                  <a:pt x="91" y="332"/>
                </a:cubicBezTo>
                <a:cubicBezTo>
                  <a:pt x="91" y="352"/>
                  <a:pt x="131" y="368"/>
                  <a:pt x="180" y="368"/>
                </a:cubicBezTo>
                <a:cubicBezTo>
                  <a:pt x="229" y="368"/>
                  <a:pt x="269" y="352"/>
                  <a:pt x="269" y="332"/>
                </a:cubicBezTo>
                <a:cubicBezTo>
                  <a:pt x="269" y="315"/>
                  <a:pt x="241" y="301"/>
                  <a:pt x="203" y="297"/>
                </a:cubicBezTo>
                <a:lnTo>
                  <a:pt x="203" y="271"/>
                </a:lnTo>
                <a:close/>
                <a:moveTo>
                  <a:pt x="259" y="170"/>
                </a:moveTo>
                <a:cubicBezTo>
                  <a:pt x="270" y="146"/>
                  <a:pt x="279" y="113"/>
                  <a:pt x="281" y="65"/>
                </a:cubicBezTo>
                <a:cubicBezTo>
                  <a:pt x="331" y="65"/>
                  <a:pt x="331" y="65"/>
                  <a:pt x="331" y="65"/>
                </a:cubicBezTo>
                <a:cubicBezTo>
                  <a:pt x="326" y="119"/>
                  <a:pt x="294" y="146"/>
                  <a:pt x="259" y="170"/>
                </a:cubicBezTo>
                <a:close/>
                <a:moveTo>
                  <a:pt x="180" y="24"/>
                </a:moveTo>
                <a:cubicBezTo>
                  <a:pt x="234" y="24"/>
                  <a:pt x="256" y="47"/>
                  <a:pt x="256" y="55"/>
                </a:cubicBezTo>
                <a:cubicBezTo>
                  <a:pt x="256" y="63"/>
                  <a:pt x="234" y="86"/>
                  <a:pt x="180" y="86"/>
                </a:cubicBezTo>
                <a:cubicBezTo>
                  <a:pt x="125" y="86"/>
                  <a:pt x="104" y="63"/>
                  <a:pt x="104" y="55"/>
                </a:cubicBezTo>
                <a:cubicBezTo>
                  <a:pt x="104" y="47"/>
                  <a:pt x="125" y="24"/>
                  <a:pt x="180" y="24"/>
                </a:cubicBezTo>
                <a:close/>
                <a:moveTo>
                  <a:pt x="29" y="65"/>
                </a:moveTo>
                <a:cubicBezTo>
                  <a:pt x="79" y="65"/>
                  <a:pt x="79" y="65"/>
                  <a:pt x="79" y="65"/>
                </a:cubicBezTo>
                <a:cubicBezTo>
                  <a:pt x="80" y="113"/>
                  <a:pt x="89" y="146"/>
                  <a:pt x="101" y="170"/>
                </a:cubicBezTo>
                <a:cubicBezTo>
                  <a:pt x="66" y="146"/>
                  <a:pt x="33" y="119"/>
                  <a:pt x="29" y="65"/>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46" name="Group 45"/>
          <p:cNvGrpSpPr/>
          <p:nvPr/>
        </p:nvGrpSpPr>
        <p:grpSpPr>
          <a:xfrm>
            <a:off x="8891903" y="2643487"/>
            <a:ext cx="2948840" cy="1236955"/>
            <a:chOff x="7539648" y="1927083"/>
            <a:chExt cx="2948840" cy="1236955"/>
          </a:xfrm>
        </p:grpSpPr>
        <p:sp>
          <p:nvSpPr>
            <p:cNvPr id="47" name="Rectangle 46"/>
            <p:cNvSpPr/>
            <p:nvPr/>
          </p:nvSpPr>
          <p:spPr>
            <a:xfrm>
              <a:off x="7627953" y="1927083"/>
              <a:ext cx="507127" cy="50712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02</a:t>
              </a:r>
              <a:endParaRPr lang="en-US" dirty="0">
                <a:solidFill>
                  <a:schemeClr val="bg1"/>
                </a:solidFill>
                <a:latin typeface="+mj-lt"/>
              </a:endParaRPr>
            </a:p>
          </p:txBody>
        </p:sp>
        <p:sp>
          <p:nvSpPr>
            <p:cNvPr id="48" name="TextBox 47"/>
            <p:cNvSpPr txBox="1"/>
            <p:nvPr/>
          </p:nvSpPr>
          <p:spPr>
            <a:xfrm>
              <a:off x="7539648" y="2471541"/>
              <a:ext cx="2948840" cy="692497"/>
            </a:xfrm>
            <a:prstGeom prst="rect">
              <a:avLst/>
            </a:prstGeom>
            <a:noFill/>
          </p:spPr>
          <p:txBody>
            <a:bodyPr wrap="square" rtlCol="0">
              <a:spAutoFit/>
            </a:bodyPr>
            <a:lstStyle/>
            <a:p>
              <a:r>
                <a:rPr lang="en-US" sz="1300" b="1" i="1" dirty="0">
                  <a:solidFill>
                    <a:schemeClr val="accent1"/>
                  </a:solidFill>
                </a:rPr>
                <a:t>Lorem ipsum dolor sit </a:t>
              </a:r>
              <a:r>
                <a:rPr lang="en-US" sz="1300" b="1" i="1" dirty="0" err="1">
                  <a:solidFill>
                    <a:schemeClr val="accent1"/>
                  </a:solidFill>
                </a:rPr>
                <a:t>amet</a:t>
              </a:r>
              <a:r>
                <a:rPr lang="en-US" sz="1300" b="1" i="1" dirty="0">
                  <a:solidFill>
                    <a:schemeClr val="accent1"/>
                  </a:solidFill>
                </a:rPr>
                <a:t> </a:t>
              </a:r>
              <a:r>
                <a:rPr lang="en-US" sz="1300" b="1" i="1" dirty="0" err="1">
                  <a:solidFill>
                    <a:schemeClr val="accent1"/>
                  </a:solidFill>
                </a:rPr>
                <a:t>consectetur</a:t>
              </a:r>
              <a:r>
                <a:rPr lang="en-US" sz="1300" b="1" i="1" dirty="0">
                  <a:solidFill>
                    <a:schemeClr val="accent1"/>
                  </a:solidFill>
                </a:rPr>
                <a:t> </a:t>
              </a:r>
              <a:r>
                <a:rPr lang="en-US" sz="1300" b="1" i="1" dirty="0" err="1">
                  <a:solidFill>
                    <a:schemeClr val="accent1"/>
                  </a:solidFill>
                </a:rPr>
                <a:t>adipiscing</a:t>
              </a:r>
              <a:r>
                <a:rPr lang="en-US" sz="1300" b="1" i="1" dirty="0">
                  <a:solidFill>
                    <a:schemeClr val="accent1"/>
                  </a:solidFill>
                </a:rPr>
                <a:t> </a:t>
              </a:r>
              <a:r>
                <a:rPr lang="en-US" sz="1300" b="1" i="1" dirty="0" err="1">
                  <a:solidFill>
                    <a:schemeClr val="accent1"/>
                  </a:solidFill>
                </a:rPr>
                <a:t>elit</a:t>
              </a:r>
              <a:r>
                <a:rPr lang="en-US" sz="1300" b="1" i="1" dirty="0">
                  <a:solidFill>
                    <a:schemeClr val="accent1"/>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49" name="Group 48"/>
          <p:cNvGrpSpPr/>
          <p:nvPr/>
        </p:nvGrpSpPr>
        <p:grpSpPr>
          <a:xfrm>
            <a:off x="250024" y="2650629"/>
            <a:ext cx="2994966" cy="1256755"/>
            <a:chOff x="1037626" y="2160794"/>
            <a:chExt cx="2994966" cy="1256755"/>
          </a:xfrm>
        </p:grpSpPr>
        <p:sp>
          <p:nvSpPr>
            <p:cNvPr id="50" name="Rectangle 49"/>
            <p:cNvSpPr/>
            <p:nvPr/>
          </p:nvSpPr>
          <p:spPr>
            <a:xfrm>
              <a:off x="3443571" y="2160794"/>
              <a:ext cx="507127" cy="50712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01</a:t>
              </a:r>
              <a:endParaRPr lang="en-US" dirty="0">
                <a:solidFill>
                  <a:schemeClr val="bg1"/>
                </a:solidFill>
                <a:latin typeface="+mj-lt"/>
              </a:endParaRPr>
            </a:p>
          </p:txBody>
        </p:sp>
        <p:sp>
          <p:nvSpPr>
            <p:cNvPr id="51" name="TextBox 50"/>
            <p:cNvSpPr txBox="1"/>
            <p:nvPr/>
          </p:nvSpPr>
          <p:spPr>
            <a:xfrm>
              <a:off x="1037626" y="2725052"/>
              <a:ext cx="2994966" cy="692497"/>
            </a:xfrm>
            <a:prstGeom prst="rect">
              <a:avLst/>
            </a:prstGeom>
            <a:noFill/>
          </p:spPr>
          <p:txBody>
            <a:bodyPr wrap="square" rtlCol="0">
              <a:spAutoFit/>
            </a:bodyPr>
            <a:lstStyle/>
            <a:p>
              <a:pPr algn="r"/>
              <a:r>
                <a:rPr lang="en-US" sz="1300" b="1" i="1" dirty="0">
                  <a:solidFill>
                    <a:schemeClr val="accent3"/>
                  </a:solidFill>
                </a:rPr>
                <a:t>Lorem ipsum dolor sit </a:t>
              </a:r>
              <a:r>
                <a:rPr lang="en-US" sz="1300" b="1" i="1" dirty="0" err="1">
                  <a:solidFill>
                    <a:schemeClr val="accent3"/>
                  </a:solidFill>
                </a:rPr>
                <a:t>amet</a:t>
              </a:r>
              <a:r>
                <a:rPr lang="en-US" sz="1300" b="1" i="1" dirty="0">
                  <a:solidFill>
                    <a:schemeClr val="accent3"/>
                  </a:solidFill>
                </a:rPr>
                <a:t> </a:t>
              </a:r>
              <a:r>
                <a:rPr lang="en-US" sz="1300" b="1" i="1" dirty="0" err="1">
                  <a:solidFill>
                    <a:schemeClr val="accent3"/>
                  </a:solidFill>
                </a:rPr>
                <a:t>consectetur</a:t>
              </a:r>
              <a:r>
                <a:rPr lang="en-US" sz="1300" b="1" i="1" dirty="0">
                  <a:solidFill>
                    <a:schemeClr val="accent3"/>
                  </a:solidFill>
                </a:rPr>
                <a:t> </a:t>
              </a:r>
              <a:r>
                <a:rPr lang="en-US" sz="1300" b="1" i="1" dirty="0" err="1">
                  <a:solidFill>
                    <a:schemeClr val="accent3"/>
                  </a:solidFill>
                </a:rPr>
                <a:t>adipiscing</a:t>
              </a:r>
              <a:r>
                <a:rPr lang="en-US" sz="1300" b="1" i="1" dirty="0">
                  <a:solidFill>
                    <a:schemeClr val="accent3"/>
                  </a:solidFill>
                </a:rPr>
                <a:t> </a:t>
              </a:r>
              <a:r>
                <a:rPr lang="en-US" sz="1300" b="1" i="1" dirty="0" err="1">
                  <a:solidFill>
                    <a:schemeClr val="accent3"/>
                  </a:solidFill>
                </a:rPr>
                <a:t>elit</a:t>
              </a:r>
              <a:r>
                <a:rPr lang="en-US" sz="1300" b="1" i="1" dirty="0">
                  <a:solidFill>
                    <a:schemeClr val="accent3"/>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52" name="Group 51"/>
          <p:cNvGrpSpPr/>
          <p:nvPr/>
        </p:nvGrpSpPr>
        <p:grpSpPr>
          <a:xfrm>
            <a:off x="-238085" y="4625560"/>
            <a:ext cx="3481850" cy="1256755"/>
            <a:chOff x="1339403" y="4345201"/>
            <a:chExt cx="3481850" cy="1256755"/>
          </a:xfrm>
        </p:grpSpPr>
        <p:sp>
          <p:nvSpPr>
            <p:cNvPr id="53" name="Rectangle 52"/>
            <p:cNvSpPr/>
            <p:nvPr/>
          </p:nvSpPr>
          <p:spPr>
            <a:xfrm>
              <a:off x="4232232" y="4345201"/>
              <a:ext cx="507127" cy="5071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03</a:t>
              </a:r>
              <a:endParaRPr lang="en-US" dirty="0">
                <a:solidFill>
                  <a:schemeClr val="bg1"/>
                </a:solidFill>
                <a:latin typeface="+mj-lt"/>
              </a:endParaRPr>
            </a:p>
          </p:txBody>
        </p:sp>
        <p:sp>
          <p:nvSpPr>
            <p:cNvPr id="54" name="TextBox 53"/>
            <p:cNvSpPr txBox="1"/>
            <p:nvPr/>
          </p:nvSpPr>
          <p:spPr>
            <a:xfrm>
              <a:off x="1339403" y="4909459"/>
              <a:ext cx="3481850" cy="692497"/>
            </a:xfrm>
            <a:prstGeom prst="rect">
              <a:avLst/>
            </a:prstGeom>
            <a:noFill/>
          </p:spPr>
          <p:txBody>
            <a:bodyPr wrap="square" rtlCol="0">
              <a:spAutoFit/>
            </a:bodyPr>
            <a:lstStyle/>
            <a:p>
              <a:pPr algn="r"/>
              <a:r>
                <a:rPr lang="en-US" sz="1300" b="1" i="1" dirty="0">
                  <a:solidFill>
                    <a:schemeClr val="accent2"/>
                  </a:solidFill>
                </a:rPr>
                <a:t>Lorem ipsum dolor sit </a:t>
              </a:r>
              <a:r>
                <a:rPr lang="en-US" sz="1300" b="1" i="1" dirty="0" err="1">
                  <a:solidFill>
                    <a:schemeClr val="accent2"/>
                  </a:solidFill>
                </a:rPr>
                <a:t>amet</a:t>
              </a:r>
              <a:r>
                <a:rPr lang="en-US" sz="1300" b="1" i="1" dirty="0">
                  <a:solidFill>
                    <a:schemeClr val="accent2"/>
                  </a:solidFill>
                </a:rPr>
                <a:t> </a:t>
              </a:r>
              <a:r>
                <a:rPr lang="en-US" sz="1300" b="1" i="1" dirty="0" err="1">
                  <a:solidFill>
                    <a:schemeClr val="accent2"/>
                  </a:solidFill>
                </a:rPr>
                <a:t>consectetur</a:t>
              </a:r>
              <a:r>
                <a:rPr lang="en-US" sz="1300" b="1" i="1" dirty="0">
                  <a:solidFill>
                    <a:schemeClr val="accent2"/>
                  </a:solidFill>
                </a:rPr>
                <a:t> </a:t>
              </a:r>
              <a:r>
                <a:rPr lang="en-US" sz="1300" b="1" dirty="0" err="1">
                  <a:solidFill>
                    <a:schemeClr val="accent2"/>
                  </a:solidFill>
                </a:rPr>
                <a:t>adipiscing</a:t>
              </a:r>
              <a:r>
                <a:rPr lang="en-US" sz="1300" b="1" dirty="0">
                  <a:solidFill>
                    <a:schemeClr val="accent2"/>
                  </a:solidFill>
                </a:rPr>
                <a:t> </a:t>
              </a:r>
              <a:r>
                <a:rPr lang="en-US" sz="1300" b="1" dirty="0" err="1">
                  <a:solidFill>
                    <a:schemeClr val="accent2"/>
                  </a:solidFill>
                </a:rPr>
                <a:t>elit</a:t>
              </a:r>
              <a:r>
                <a:rPr lang="en-US" sz="1300" b="1" dirty="0">
                  <a:solidFill>
                    <a:schemeClr val="accent2"/>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endParaRPr lang="vi-VN" sz="1300" dirty="0">
                <a:solidFill>
                  <a:schemeClr val="tx1">
                    <a:lumMod val="50000"/>
                    <a:lumOff val="50000"/>
                  </a:schemeClr>
                </a:solidFill>
              </a:endParaRPr>
            </a:p>
            <a:p>
              <a:pPr algn="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55" name="Group 54"/>
          <p:cNvGrpSpPr/>
          <p:nvPr/>
        </p:nvGrpSpPr>
        <p:grpSpPr>
          <a:xfrm>
            <a:off x="8891903" y="4615580"/>
            <a:ext cx="3481850" cy="1250305"/>
            <a:chOff x="7320136" y="4345201"/>
            <a:chExt cx="3481850" cy="1250305"/>
          </a:xfrm>
        </p:grpSpPr>
        <p:sp>
          <p:nvSpPr>
            <p:cNvPr id="56" name="Rectangle 55"/>
            <p:cNvSpPr/>
            <p:nvPr/>
          </p:nvSpPr>
          <p:spPr>
            <a:xfrm>
              <a:off x="7425743" y="4345201"/>
              <a:ext cx="507127" cy="50712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04</a:t>
              </a:r>
              <a:endParaRPr lang="en-US" dirty="0">
                <a:solidFill>
                  <a:schemeClr val="bg1"/>
                </a:solidFill>
                <a:latin typeface="+mj-lt"/>
              </a:endParaRPr>
            </a:p>
          </p:txBody>
        </p:sp>
        <p:sp>
          <p:nvSpPr>
            <p:cNvPr id="57" name="TextBox 56"/>
            <p:cNvSpPr txBox="1"/>
            <p:nvPr/>
          </p:nvSpPr>
          <p:spPr>
            <a:xfrm>
              <a:off x="7320136" y="4903009"/>
              <a:ext cx="3481850" cy="692497"/>
            </a:xfrm>
            <a:prstGeom prst="rect">
              <a:avLst/>
            </a:prstGeom>
            <a:noFill/>
          </p:spPr>
          <p:txBody>
            <a:bodyPr wrap="square" rtlCol="0">
              <a:spAutoFit/>
            </a:bodyPr>
            <a:lstStyle/>
            <a:p>
              <a:r>
                <a:rPr lang="en-US" sz="1300" b="1" i="1" dirty="0">
                  <a:solidFill>
                    <a:schemeClr val="accent4"/>
                  </a:solidFill>
                </a:rPr>
                <a:t>Lorem ipsum dolor sit </a:t>
              </a:r>
              <a:r>
                <a:rPr lang="en-US" sz="1300" b="1" i="1" dirty="0" err="1">
                  <a:solidFill>
                    <a:schemeClr val="accent4"/>
                  </a:solidFill>
                </a:rPr>
                <a:t>amet</a:t>
              </a:r>
              <a:r>
                <a:rPr lang="en-US" sz="1300" b="1" i="1" dirty="0">
                  <a:solidFill>
                    <a:schemeClr val="accent4"/>
                  </a:solidFill>
                </a:rPr>
                <a:t> </a:t>
              </a:r>
              <a:r>
                <a:rPr lang="en-US" sz="1300" b="1" i="1" dirty="0" err="1">
                  <a:solidFill>
                    <a:schemeClr val="accent4"/>
                  </a:solidFill>
                </a:rPr>
                <a:t>consectetur</a:t>
              </a:r>
              <a:r>
                <a:rPr lang="en-US" sz="1300" b="1" i="1" dirty="0">
                  <a:solidFill>
                    <a:schemeClr val="accent4"/>
                  </a:solidFill>
                </a:rPr>
                <a:t> </a:t>
              </a:r>
              <a:r>
                <a:rPr lang="en-US" sz="1300" b="1" dirty="0" err="1">
                  <a:solidFill>
                    <a:schemeClr val="accent4"/>
                  </a:solidFill>
                </a:rPr>
                <a:t>adipiscing</a:t>
              </a:r>
              <a:r>
                <a:rPr lang="en-US" sz="1300" b="1" dirty="0">
                  <a:solidFill>
                    <a:schemeClr val="accent4"/>
                  </a:solidFill>
                </a:rPr>
                <a:t> </a:t>
              </a:r>
              <a:r>
                <a:rPr lang="en-US" sz="1300" b="1" dirty="0" err="1">
                  <a:solidFill>
                    <a:schemeClr val="accent4"/>
                  </a:solidFill>
                </a:rPr>
                <a:t>elit</a:t>
              </a:r>
              <a:r>
                <a:rPr lang="en-US" sz="1300" b="1" dirty="0">
                  <a:solidFill>
                    <a:schemeClr val="accent4"/>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endParaRPr lang="vi-VN" sz="1300" dirty="0">
                <a:solidFill>
                  <a:schemeClr val="tx1">
                    <a:lumMod val="50000"/>
                    <a:lumOff val="50000"/>
                  </a:schemeClr>
                </a:solidFill>
              </a:endParaRPr>
            </a:p>
            <a:p>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sp>
        <p:nvSpPr>
          <p:cNvPr id="58" name="Rectangle 57"/>
          <p:cNvSpPr/>
          <p:nvPr/>
        </p:nvSpPr>
        <p:spPr>
          <a:xfrm>
            <a:off x="3449771" y="1244916"/>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211054678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barn(outVertical)">
                                      <p:cBhvr>
                                        <p:cTn id="7" dur="500"/>
                                        <p:tgtEl>
                                          <p:spTgt spid="5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18" presetClass="entr" presetSubtype="6" fill="hold" grpId="0" nodeType="afterEffect">
                                  <p:stCondLst>
                                    <p:cond delay="0"/>
                                  </p:stCondLst>
                                  <p:childTnLst>
                                    <p:set>
                                      <p:cBhvr>
                                        <p:cTn id="16" dur="1" fill="hold">
                                          <p:stCondLst>
                                            <p:cond delay="0"/>
                                          </p:stCondLst>
                                        </p:cTn>
                                        <p:tgtEl>
                                          <p:spTgt spid="45"/>
                                        </p:tgtEl>
                                        <p:attrNameLst>
                                          <p:attrName>style.visibility</p:attrName>
                                        </p:attrNameLst>
                                      </p:cBhvr>
                                      <p:to>
                                        <p:strVal val="visible"/>
                                      </p:to>
                                    </p:set>
                                    <p:animEffect transition="in" filter="strips(downRight)">
                                      <p:cBhvr>
                                        <p:cTn id="17" dur="500"/>
                                        <p:tgtEl>
                                          <p:spTgt spid="45"/>
                                        </p:tgtEl>
                                      </p:cBhvr>
                                    </p:animEffect>
                                  </p:childTnLst>
                                </p:cTn>
                              </p:par>
                            </p:childTnLst>
                          </p:cTn>
                        </p:par>
                        <p:par>
                          <p:cTn id="18" fill="hold">
                            <p:stCondLst>
                              <p:cond delay="1500"/>
                            </p:stCondLst>
                            <p:childTnLst>
                              <p:par>
                                <p:cTn id="19" presetID="12" presetClass="entr" presetSubtype="1" fill="hold" nodeType="afterEffect">
                                  <p:stCondLst>
                                    <p:cond delay="0"/>
                                  </p:stCondLst>
                                  <p:childTnLst>
                                    <p:set>
                                      <p:cBhvr>
                                        <p:cTn id="20" dur="1" fill="hold">
                                          <p:stCondLst>
                                            <p:cond delay="0"/>
                                          </p:stCondLst>
                                        </p:cTn>
                                        <p:tgtEl>
                                          <p:spTgt spid="42"/>
                                        </p:tgtEl>
                                        <p:attrNameLst>
                                          <p:attrName>style.visibility</p:attrName>
                                        </p:attrNameLst>
                                      </p:cBhvr>
                                      <p:to>
                                        <p:strVal val="visible"/>
                                      </p:to>
                                    </p:set>
                                    <p:anim calcmode="lin" valueType="num">
                                      <p:cBhvr additive="base">
                                        <p:cTn id="21" dur="500"/>
                                        <p:tgtEl>
                                          <p:spTgt spid="42"/>
                                        </p:tgtEl>
                                        <p:attrNameLst>
                                          <p:attrName>ppt_y</p:attrName>
                                        </p:attrNameLst>
                                      </p:cBhvr>
                                      <p:tavLst>
                                        <p:tav tm="0">
                                          <p:val>
                                            <p:strVal val="#ppt_y-#ppt_h*1.125000"/>
                                          </p:val>
                                        </p:tav>
                                        <p:tav tm="100000">
                                          <p:val>
                                            <p:strVal val="#ppt_y"/>
                                          </p:val>
                                        </p:tav>
                                      </p:tavLst>
                                    </p:anim>
                                    <p:animEffect transition="in" filter="wipe(down)">
                                      <p:cBhvr>
                                        <p:cTn id="22" dur="500"/>
                                        <p:tgtEl>
                                          <p:spTgt spid="42"/>
                                        </p:tgtEl>
                                      </p:cBhvr>
                                    </p:animEffect>
                                  </p:childTnLst>
                                </p:cTn>
                              </p:par>
                            </p:childTnLst>
                          </p:cTn>
                        </p:par>
                        <p:par>
                          <p:cTn id="23" fill="hold">
                            <p:stCondLst>
                              <p:cond delay="2000"/>
                            </p:stCondLst>
                            <p:childTnLst>
                              <p:par>
                                <p:cTn id="24" presetID="12" presetClass="entr" presetSubtype="2" fill="hold" nodeType="afterEffect">
                                  <p:stCondLst>
                                    <p:cond delay="0"/>
                                  </p:stCondLst>
                                  <p:childTnLst>
                                    <p:set>
                                      <p:cBhvr>
                                        <p:cTn id="25" dur="1" fill="hold">
                                          <p:stCondLst>
                                            <p:cond delay="0"/>
                                          </p:stCondLst>
                                        </p:cTn>
                                        <p:tgtEl>
                                          <p:spTgt spid="49"/>
                                        </p:tgtEl>
                                        <p:attrNameLst>
                                          <p:attrName>style.visibility</p:attrName>
                                        </p:attrNameLst>
                                      </p:cBhvr>
                                      <p:to>
                                        <p:strVal val="visible"/>
                                      </p:to>
                                    </p:set>
                                    <p:anim calcmode="lin" valueType="num">
                                      <p:cBhvr additive="base">
                                        <p:cTn id="26" dur="500"/>
                                        <p:tgtEl>
                                          <p:spTgt spid="49"/>
                                        </p:tgtEl>
                                        <p:attrNameLst>
                                          <p:attrName>ppt_x</p:attrName>
                                        </p:attrNameLst>
                                      </p:cBhvr>
                                      <p:tavLst>
                                        <p:tav tm="0">
                                          <p:val>
                                            <p:strVal val="#ppt_x+#ppt_w*1.125000"/>
                                          </p:val>
                                        </p:tav>
                                        <p:tav tm="100000">
                                          <p:val>
                                            <p:strVal val="#ppt_x"/>
                                          </p:val>
                                        </p:tav>
                                      </p:tavLst>
                                    </p:anim>
                                    <p:animEffect transition="in" filter="wipe(left)">
                                      <p:cBhvr>
                                        <p:cTn id="27" dur="500"/>
                                        <p:tgtEl>
                                          <p:spTgt spid="49"/>
                                        </p:tgtEl>
                                      </p:cBhvr>
                                    </p:animEffect>
                                  </p:childTnLst>
                                </p:cTn>
                              </p:par>
                            </p:childTnLst>
                          </p:cTn>
                        </p:par>
                        <p:par>
                          <p:cTn id="28" fill="hold">
                            <p:stCondLst>
                              <p:cond delay="2500"/>
                            </p:stCondLst>
                            <p:childTnLst>
                              <p:par>
                                <p:cTn id="29" presetID="12" presetClass="entr" presetSubtype="8"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additive="base">
                                        <p:cTn id="31" dur="500"/>
                                        <p:tgtEl>
                                          <p:spTgt spid="46"/>
                                        </p:tgtEl>
                                        <p:attrNameLst>
                                          <p:attrName>ppt_x</p:attrName>
                                        </p:attrNameLst>
                                      </p:cBhvr>
                                      <p:tavLst>
                                        <p:tav tm="0">
                                          <p:val>
                                            <p:strVal val="#ppt_x-#ppt_w*1.125000"/>
                                          </p:val>
                                        </p:tav>
                                        <p:tav tm="100000">
                                          <p:val>
                                            <p:strVal val="#ppt_x"/>
                                          </p:val>
                                        </p:tav>
                                      </p:tavLst>
                                    </p:anim>
                                    <p:animEffect transition="in" filter="wipe(right)">
                                      <p:cBhvr>
                                        <p:cTn id="32" dur="500"/>
                                        <p:tgtEl>
                                          <p:spTgt spid="46"/>
                                        </p:tgtEl>
                                      </p:cBhvr>
                                    </p:animEffect>
                                  </p:childTnLst>
                                </p:cTn>
                              </p:par>
                            </p:childTnLst>
                          </p:cTn>
                        </p:par>
                        <p:par>
                          <p:cTn id="33" fill="hold">
                            <p:stCondLst>
                              <p:cond delay="3000"/>
                            </p:stCondLst>
                            <p:childTnLst>
                              <p:par>
                                <p:cTn id="34" presetID="12" presetClass="entr" presetSubtype="2" fill="hold" nodeType="afterEffect">
                                  <p:stCondLst>
                                    <p:cond delay="0"/>
                                  </p:stCondLst>
                                  <p:childTnLst>
                                    <p:set>
                                      <p:cBhvr>
                                        <p:cTn id="35" dur="1" fill="hold">
                                          <p:stCondLst>
                                            <p:cond delay="0"/>
                                          </p:stCondLst>
                                        </p:cTn>
                                        <p:tgtEl>
                                          <p:spTgt spid="52"/>
                                        </p:tgtEl>
                                        <p:attrNameLst>
                                          <p:attrName>style.visibility</p:attrName>
                                        </p:attrNameLst>
                                      </p:cBhvr>
                                      <p:to>
                                        <p:strVal val="visible"/>
                                      </p:to>
                                    </p:set>
                                    <p:anim calcmode="lin" valueType="num">
                                      <p:cBhvr additive="base">
                                        <p:cTn id="36" dur="500"/>
                                        <p:tgtEl>
                                          <p:spTgt spid="52"/>
                                        </p:tgtEl>
                                        <p:attrNameLst>
                                          <p:attrName>ppt_x</p:attrName>
                                        </p:attrNameLst>
                                      </p:cBhvr>
                                      <p:tavLst>
                                        <p:tav tm="0">
                                          <p:val>
                                            <p:strVal val="#ppt_x+#ppt_w*1.125000"/>
                                          </p:val>
                                        </p:tav>
                                        <p:tav tm="100000">
                                          <p:val>
                                            <p:strVal val="#ppt_x"/>
                                          </p:val>
                                        </p:tav>
                                      </p:tavLst>
                                    </p:anim>
                                    <p:animEffect transition="in" filter="wipe(left)">
                                      <p:cBhvr>
                                        <p:cTn id="37" dur="500"/>
                                        <p:tgtEl>
                                          <p:spTgt spid="52"/>
                                        </p:tgtEl>
                                      </p:cBhvr>
                                    </p:animEffect>
                                  </p:childTnLst>
                                </p:cTn>
                              </p:par>
                            </p:childTnLst>
                          </p:cTn>
                        </p:par>
                        <p:par>
                          <p:cTn id="38" fill="hold">
                            <p:stCondLst>
                              <p:cond delay="3500"/>
                            </p:stCondLst>
                            <p:childTnLst>
                              <p:par>
                                <p:cTn id="39" presetID="12" presetClass="entr" presetSubtype="8"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additive="base">
                                        <p:cTn id="41" dur="500"/>
                                        <p:tgtEl>
                                          <p:spTgt spid="55"/>
                                        </p:tgtEl>
                                        <p:attrNameLst>
                                          <p:attrName>ppt_x</p:attrName>
                                        </p:attrNameLst>
                                      </p:cBhvr>
                                      <p:tavLst>
                                        <p:tav tm="0">
                                          <p:val>
                                            <p:strVal val="#ppt_x-#ppt_w*1.125000"/>
                                          </p:val>
                                        </p:tav>
                                        <p:tav tm="100000">
                                          <p:val>
                                            <p:strVal val="#ppt_x"/>
                                          </p:val>
                                        </p:tav>
                                      </p:tavLst>
                                    </p:anim>
                                    <p:animEffect transition="in" filter="wipe(right)">
                                      <p:cBhvr>
                                        <p:cTn id="42"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58"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vi-VN" dirty="0"/>
              <a:t>Brainstorming Layout</a:t>
            </a:r>
            <a:endParaRPr lang="en-US" dirty="0"/>
          </a:p>
        </p:txBody>
      </p:sp>
      <p:sp>
        <p:nvSpPr>
          <p:cNvPr id="3" name="Slide Number Placeholder 2"/>
          <p:cNvSpPr>
            <a:spLocks noGrp="1"/>
          </p:cNvSpPr>
          <p:nvPr>
            <p:ph type="sldNum" sz="quarter" idx="12"/>
          </p:nvPr>
        </p:nvSpPr>
        <p:spPr/>
        <p:txBody>
          <a:bodyPr/>
          <a:lstStyle/>
          <a:p>
            <a:fld id="{5DE872C3-2ED1-43FB-B3C4-BA6F078D7CD3}" type="slidenum">
              <a:rPr lang="en-US" smtClean="0"/>
              <a:t>76</a:t>
            </a:fld>
            <a:endParaRPr lang="en-US"/>
          </a:p>
        </p:txBody>
      </p:sp>
      <p:grpSp>
        <p:nvGrpSpPr>
          <p:cNvPr id="4" name="Group 345"/>
          <p:cNvGrpSpPr>
            <a:grpSpLocks/>
          </p:cNvGrpSpPr>
          <p:nvPr/>
        </p:nvGrpSpPr>
        <p:grpSpPr bwMode="auto">
          <a:xfrm flipH="1">
            <a:off x="2956586" y="1729505"/>
            <a:ext cx="4204571" cy="5045075"/>
            <a:chOff x="1624" y="1152"/>
            <a:chExt cx="2792" cy="3178"/>
          </a:xfrm>
        </p:grpSpPr>
        <p:sp>
          <p:nvSpPr>
            <p:cNvPr id="5" name="Freeform 344"/>
            <p:cNvSpPr>
              <a:spLocks/>
            </p:cNvSpPr>
            <p:nvPr/>
          </p:nvSpPr>
          <p:spPr bwMode="gray">
            <a:xfrm>
              <a:off x="1624" y="1152"/>
              <a:ext cx="2792" cy="3178"/>
            </a:xfrm>
            <a:custGeom>
              <a:avLst/>
              <a:gdLst/>
              <a:ahLst/>
              <a:cxnLst>
                <a:cxn ang="0">
                  <a:pos x="1011" y="3178"/>
                </a:cxn>
                <a:cxn ang="0">
                  <a:pos x="900" y="2995"/>
                </a:cxn>
                <a:cxn ang="0">
                  <a:pos x="876" y="2768"/>
                </a:cxn>
                <a:cxn ang="0">
                  <a:pos x="755" y="2666"/>
                </a:cxn>
                <a:cxn ang="0">
                  <a:pos x="524" y="2724"/>
                </a:cxn>
                <a:cxn ang="0">
                  <a:pos x="350" y="2666"/>
                </a:cxn>
                <a:cxn ang="0">
                  <a:pos x="273" y="2575"/>
                </a:cxn>
                <a:cxn ang="0">
                  <a:pos x="258" y="2415"/>
                </a:cxn>
                <a:cxn ang="0">
                  <a:pos x="292" y="2319"/>
                </a:cxn>
                <a:cxn ang="0">
                  <a:pos x="273" y="2256"/>
                </a:cxn>
                <a:cxn ang="0">
                  <a:pos x="176" y="2203"/>
                </a:cxn>
                <a:cxn ang="0">
                  <a:pos x="171" y="2116"/>
                </a:cxn>
                <a:cxn ang="0">
                  <a:pos x="234" y="2087"/>
                </a:cxn>
                <a:cxn ang="0">
                  <a:pos x="162" y="2010"/>
                </a:cxn>
                <a:cxn ang="0">
                  <a:pos x="205" y="1932"/>
                </a:cxn>
                <a:cxn ang="0">
                  <a:pos x="176" y="1855"/>
                </a:cxn>
                <a:cxn ang="0">
                  <a:pos x="57" y="1836"/>
                </a:cxn>
                <a:cxn ang="0">
                  <a:pos x="36" y="1681"/>
                </a:cxn>
                <a:cxn ang="0">
                  <a:pos x="273" y="1387"/>
                </a:cxn>
                <a:cxn ang="0">
                  <a:pos x="268" y="1230"/>
                </a:cxn>
                <a:cxn ang="0">
                  <a:pos x="234" y="1102"/>
                </a:cxn>
                <a:cxn ang="0">
                  <a:pos x="234" y="986"/>
                </a:cxn>
                <a:cxn ang="0">
                  <a:pos x="273" y="851"/>
                </a:cxn>
                <a:cxn ang="0">
                  <a:pos x="450" y="502"/>
                </a:cxn>
                <a:cxn ang="0">
                  <a:pos x="916" y="130"/>
                </a:cxn>
                <a:cxn ang="0">
                  <a:pos x="1618" y="29"/>
                </a:cxn>
                <a:cxn ang="0">
                  <a:pos x="2319" y="291"/>
                </a:cxn>
                <a:cxn ang="0">
                  <a:pos x="2724" y="870"/>
                </a:cxn>
                <a:cxn ang="0">
                  <a:pos x="2724" y="1565"/>
                </a:cxn>
                <a:cxn ang="0">
                  <a:pos x="2430" y="2014"/>
                </a:cxn>
                <a:cxn ang="0">
                  <a:pos x="2087" y="2261"/>
                </a:cxn>
                <a:cxn ang="0">
                  <a:pos x="2029" y="2434"/>
                </a:cxn>
                <a:cxn ang="0">
                  <a:pos x="2179" y="2845"/>
                </a:cxn>
                <a:cxn ang="0">
                  <a:pos x="2302" y="3165"/>
                </a:cxn>
              </a:cxnLst>
              <a:rect l="0" t="0" r="r" b="b"/>
              <a:pathLst>
                <a:path w="2792" h="3178">
                  <a:moveTo>
                    <a:pt x="1011" y="3178"/>
                  </a:moveTo>
                  <a:cubicBezTo>
                    <a:pt x="992" y="3148"/>
                    <a:pt x="923" y="3063"/>
                    <a:pt x="900" y="2995"/>
                  </a:cubicBezTo>
                  <a:cubicBezTo>
                    <a:pt x="871" y="2937"/>
                    <a:pt x="900" y="2822"/>
                    <a:pt x="876" y="2768"/>
                  </a:cubicBezTo>
                  <a:cubicBezTo>
                    <a:pt x="852" y="2713"/>
                    <a:pt x="814" y="2673"/>
                    <a:pt x="755" y="2666"/>
                  </a:cubicBezTo>
                  <a:cubicBezTo>
                    <a:pt x="696" y="2659"/>
                    <a:pt x="591" y="2724"/>
                    <a:pt x="524" y="2724"/>
                  </a:cubicBezTo>
                  <a:cubicBezTo>
                    <a:pt x="456" y="2724"/>
                    <a:pt x="398" y="2695"/>
                    <a:pt x="350" y="2666"/>
                  </a:cubicBezTo>
                  <a:cubicBezTo>
                    <a:pt x="302" y="2637"/>
                    <a:pt x="292" y="2623"/>
                    <a:pt x="273" y="2575"/>
                  </a:cubicBezTo>
                  <a:cubicBezTo>
                    <a:pt x="253" y="2526"/>
                    <a:pt x="249" y="2454"/>
                    <a:pt x="258" y="2415"/>
                  </a:cubicBezTo>
                  <a:cubicBezTo>
                    <a:pt x="268" y="2377"/>
                    <a:pt x="282" y="2338"/>
                    <a:pt x="292" y="2319"/>
                  </a:cubicBezTo>
                  <a:cubicBezTo>
                    <a:pt x="294" y="2292"/>
                    <a:pt x="292" y="2275"/>
                    <a:pt x="273" y="2256"/>
                  </a:cubicBezTo>
                  <a:cubicBezTo>
                    <a:pt x="253" y="2237"/>
                    <a:pt x="192" y="2231"/>
                    <a:pt x="176" y="2203"/>
                  </a:cubicBezTo>
                  <a:cubicBezTo>
                    <a:pt x="160" y="2175"/>
                    <a:pt x="147" y="2159"/>
                    <a:pt x="171" y="2116"/>
                  </a:cubicBezTo>
                  <a:cubicBezTo>
                    <a:pt x="195" y="2072"/>
                    <a:pt x="235" y="2105"/>
                    <a:pt x="234" y="2087"/>
                  </a:cubicBezTo>
                  <a:cubicBezTo>
                    <a:pt x="233" y="2069"/>
                    <a:pt x="152" y="2063"/>
                    <a:pt x="162" y="2010"/>
                  </a:cubicBezTo>
                  <a:cubicBezTo>
                    <a:pt x="171" y="1957"/>
                    <a:pt x="205" y="1961"/>
                    <a:pt x="205" y="1932"/>
                  </a:cubicBezTo>
                  <a:cubicBezTo>
                    <a:pt x="205" y="1903"/>
                    <a:pt x="205" y="1874"/>
                    <a:pt x="176" y="1855"/>
                  </a:cubicBezTo>
                  <a:cubicBezTo>
                    <a:pt x="152" y="1839"/>
                    <a:pt x="80" y="1865"/>
                    <a:pt x="57" y="1836"/>
                  </a:cubicBezTo>
                  <a:cubicBezTo>
                    <a:pt x="18" y="1817"/>
                    <a:pt x="0" y="1756"/>
                    <a:pt x="36" y="1681"/>
                  </a:cubicBezTo>
                  <a:cubicBezTo>
                    <a:pt x="72" y="1607"/>
                    <a:pt x="234" y="1462"/>
                    <a:pt x="273" y="1387"/>
                  </a:cubicBezTo>
                  <a:cubicBezTo>
                    <a:pt x="315" y="1310"/>
                    <a:pt x="274" y="1277"/>
                    <a:pt x="268" y="1230"/>
                  </a:cubicBezTo>
                  <a:cubicBezTo>
                    <a:pt x="262" y="1183"/>
                    <a:pt x="240" y="1143"/>
                    <a:pt x="234" y="1102"/>
                  </a:cubicBezTo>
                  <a:cubicBezTo>
                    <a:pt x="224" y="1063"/>
                    <a:pt x="224" y="1015"/>
                    <a:pt x="234" y="986"/>
                  </a:cubicBezTo>
                  <a:cubicBezTo>
                    <a:pt x="244" y="957"/>
                    <a:pt x="244" y="938"/>
                    <a:pt x="273" y="851"/>
                  </a:cubicBezTo>
                  <a:cubicBezTo>
                    <a:pt x="302" y="764"/>
                    <a:pt x="354" y="624"/>
                    <a:pt x="450" y="502"/>
                  </a:cubicBezTo>
                  <a:cubicBezTo>
                    <a:pt x="547" y="380"/>
                    <a:pt x="723" y="208"/>
                    <a:pt x="916" y="130"/>
                  </a:cubicBezTo>
                  <a:cubicBezTo>
                    <a:pt x="1109" y="53"/>
                    <a:pt x="1377" y="0"/>
                    <a:pt x="1618" y="29"/>
                  </a:cubicBezTo>
                  <a:cubicBezTo>
                    <a:pt x="1859" y="58"/>
                    <a:pt x="2126" y="146"/>
                    <a:pt x="2319" y="291"/>
                  </a:cubicBezTo>
                  <a:cubicBezTo>
                    <a:pt x="2512" y="436"/>
                    <a:pt x="2657" y="658"/>
                    <a:pt x="2724" y="870"/>
                  </a:cubicBezTo>
                  <a:cubicBezTo>
                    <a:pt x="2792" y="1083"/>
                    <a:pt x="2773" y="1372"/>
                    <a:pt x="2724" y="1565"/>
                  </a:cubicBezTo>
                  <a:cubicBezTo>
                    <a:pt x="2676" y="1759"/>
                    <a:pt x="2536" y="1899"/>
                    <a:pt x="2430" y="2014"/>
                  </a:cubicBezTo>
                  <a:cubicBezTo>
                    <a:pt x="2324" y="2130"/>
                    <a:pt x="2154" y="2191"/>
                    <a:pt x="2087" y="2261"/>
                  </a:cubicBezTo>
                  <a:cubicBezTo>
                    <a:pt x="2021" y="2331"/>
                    <a:pt x="2010" y="2357"/>
                    <a:pt x="2029" y="2434"/>
                  </a:cubicBezTo>
                  <a:cubicBezTo>
                    <a:pt x="2044" y="2531"/>
                    <a:pt x="2130" y="2719"/>
                    <a:pt x="2179" y="2845"/>
                  </a:cubicBezTo>
                  <a:cubicBezTo>
                    <a:pt x="2224" y="2967"/>
                    <a:pt x="2277" y="3098"/>
                    <a:pt x="2302" y="3165"/>
                  </a:cubicBezTo>
                </a:path>
              </a:pathLst>
            </a:custGeom>
            <a:gradFill rotWithShape="1">
              <a:gsLst>
                <a:gs pos="35000">
                  <a:schemeClr val="tx2">
                    <a:lumMod val="50000"/>
                    <a:lumOff val="50000"/>
                  </a:schemeClr>
                </a:gs>
                <a:gs pos="100000">
                  <a:schemeClr val="tx2">
                    <a:lumMod val="25000"/>
                    <a:lumOff val="75000"/>
                  </a:schemeClr>
                </a:gs>
              </a:gsLst>
              <a:lin ang="5400000" scaled="1"/>
            </a:gradFill>
            <a:ln w="9525">
              <a:noFill/>
              <a:round/>
              <a:headEnd/>
              <a:tailEnd/>
            </a:ln>
            <a:effectLst/>
          </p:spPr>
          <p:txBody>
            <a:bodyPr/>
            <a:lstStyle/>
            <a:p>
              <a:endParaRPr lang="en-US"/>
            </a:p>
          </p:txBody>
        </p:sp>
        <p:grpSp>
          <p:nvGrpSpPr>
            <p:cNvPr id="6" name="Group 331"/>
            <p:cNvGrpSpPr>
              <a:grpSpLocks/>
            </p:cNvGrpSpPr>
            <p:nvPr/>
          </p:nvGrpSpPr>
          <p:grpSpPr bwMode="auto">
            <a:xfrm>
              <a:off x="1975" y="1288"/>
              <a:ext cx="2316" cy="1622"/>
              <a:chOff x="168" y="284"/>
              <a:chExt cx="5422" cy="3756"/>
            </a:xfrm>
          </p:grpSpPr>
          <p:sp>
            <p:nvSpPr>
              <p:cNvPr id="7" name="Freeform 332"/>
              <p:cNvSpPr>
                <a:spLocks/>
              </p:cNvSpPr>
              <p:nvPr/>
            </p:nvSpPr>
            <p:spPr bwMode="gray">
              <a:xfrm>
                <a:off x="168" y="284"/>
                <a:ext cx="5422" cy="3756"/>
              </a:xfrm>
              <a:custGeom>
                <a:avLst/>
                <a:gdLst/>
                <a:ahLst/>
                <a:cxnLst>
                  <a:cxn ang="0">
                    <a:pos x="395" y="1131"/>
                  </a:cxn>
                  <a:cxn ang="0">
                    <a:pos x="222" y="1332"/>
                  </a:cxn>
                  <a:cxn ang="0">
                    <a:pos x="56" y="1627"/>
                  </a:cxn>
                  <a:cxn ang="0">
                    <a:pos x="0" y="2029"/>
                  </a:cxn>
                  <a:cxn ang="0">
                    <a:pos x="102" y="2469"/>
                  </a:cxn>
                  <a:cxn ang="0">
                    <a:pos x="363" y="2703"/>
                  </a:cxn>
                  <a:cxn ang="0">
                    <a:pos x="710" y="2745"/>
                  </a:cxn>
                  <a:cxn ang="0">
                    <a:pos x="1019" y="2710"/>
                  </a:cxn>
                  <a:cxn ang="0">
                    <a:pos x="1167" y="2665"/>
                  </a:cxn>
                  <a:cxn ang="0">
                    <a:pos x="1236" y="2701"/>
                  </a:cxn>
                  <a:cxn ang="0">
                    <a:pos x="1430" y="2733"/>
                  </a:cxn>
                  <a:cxn ang="0">
                    <a:pos x="1464" y="2766"/>
                  </a:cxn>
                  <a:cxn ang="0">
                    <a:pos x="1524" y="2935"/>
                  </a:cxn>
                  <a:cxn ang="0">
                    <a:pos x="1694" y="3025"/>
                  </a:cxn>
                  <a:cxn ang="0">
                    <a:pos x="1734" y="3054"/>
                  </a:cxn>
                  <a:cxn ang="0">
                    <a:pos x="1839" y="3192"/>
                  </a:cxn>
                  <a:cxn ang="0">
                    <a:pos x="2151" y="3343"/>
                  </a:cxn>
                  <a:cxn ang="0">
                    <a:pos x="2558" y="3346"/>
                  </a:cxn>
                  <a:cxn ang="0">
                    <a:pos x="2895" y="3264"/>
                  </a:cxn>
                  <a:cxn ang="0">
                    <a:pos x="3126" y="3129"/>
                  </a:cxn>
                  <a:cxn ang="0">
                    <a:pos x="3225" y="3063"/>
                  </a:cxn>
                  <a:cxn ang="0">
                    <a:pos x="3234" y="3196"/>
                  </a:cxn>
                  <a:cxn ang="0">
                    <a:pos x="3342" y="3445"/>
                  </a:cxn>
                  <a:cxn ang="0">
                    <a:pos x="3689" y="3669"/>
                  </a:cxn>
                  <a:cxn ang="0">
                    <a:pos x="4242" y="3756"/>
                  </a:cxn>
                  <a:cxn ang="0">
                    <a:pos x="4740" y="3600"/>
                  </a:cxn>
                  <a:cxn ang="0">
                    <a:pos x="5042" y="3276"/>
                  </a:cxn>
                  <a:cxn ang="0">
                    <a:pos x="5060" y="2968"/>
                  </a:cxn>
                  <a:cxn ang="0">
                    <a:pos x="4982" y="2764"/>
                  </a:cxn>
                  <a:cxn ang="0">
                    <a:pos x="4970" y="2710"/>
                  </a:cxn>
                  <a:cxn ang="0">
                    <a:pos x="5150" y="2629"/>
                  </a:cxn>
                  <a:cxn ang="0">
                    <a:pos x="5363" y="2406"/>
                  </a:cxn>
                  <a:cxn ang="0">
                    <a:pos x="5423" y="2068"/>
                  </a:cxn>
                  <a:cxn ang="0">
                    <a:pos x="5355" y="1681"/>
                  </a:cxn>
                  <a:cxn ang="0">
                    <a:pos x="5112" y="1261"/>
                  </a:cxn>
                  <a:cxn ang="0">
                    <a:pos x="4910" y="1063"/>
                  </a:cxn>
                  <a:cxn ang="0">
                    <a:pos x="4791" y="976"/>
                  </a:cxn>
                  <a:cxn ang="0">
                    <a:pos x="4760" y="879"/>
                  </a:cxn>
                  <a:cxn ang="0">
                    <a:pos x="4619" y="609"/>
                  </a:cxn>
                  <a:cxn ang="0">
                    <a:pos x="4311" y="337"/>
                  </a:cxn>
                  <a:cxn ang="0">
                    <a:pos x="3959" y="229"/>
                  </a:cxn>
                  <a:cxn ang="0">
                    <a:pos x="3731" y="217"/>
                  </a:cxn>
                  <a:cxn ang="0">
                    <a:pos x="3662" y="189"/>
                  </a:cxn>
                  <a:cxn ang="0">
                    <a:pos x="3443" y="84"/>
                  </a:cxn>
                  <a:cxn ang="0">
                    <a:pos x="3141" y="3"/>
                  </a:cxn>
                  <a:cxn ang="0">
                    <a:pos x="2811" y="33"/>
                  </a:cxn>
                  <a:cxn ang="0">
                    <a:pos x="2567" y="114"/>
                  </a:cxn>
                  <a:cxn ang="0">
                    <a:pos x="2496" y="133"/>
                  </a:cxn>
                  <a:cxn ang="0">
                    <a:pos x="2301" y="70"/>
                  </a:cxn>
                  <a:cxn ang="0">
                    <a:pos x="1952" y="37"/>
                  </a:cxn>
                  <a:cxn ang="0">
                    <a:pos x="1545" y="142"/>
                  </a:cxn>
                  <a:cxn ang="0">
                    <a:pos x="1256" y="310"/>
                  </a:cxn>
                  <a:cxn ang="0">
                    <a:pos x="1134" y="412"/>
                  </a:cxn>
                  <a:cxn ang="0">
                    <a:pos x="1022" y="435"/>
                  </a:cxn>
                  <a:cxn ang="0">
                    <a:pos x="746" y="550"/>
                  </a:cxn>
                  <a:cxn ang="0">
                    <a:pos x="540" y="801"/>
                  </a:cxn>
                  <a:cxn ang="0">
                    <a:pos x="464" y="1032"/>
                  </a:cxn>
                </a:cxnLst>
                <a:rect l="0" t="0" r="r" b="b"/>
                <a:pathLst>
                  <a:path w="5423" h="3756">
                    <a:moveTo>
                      <a:pt x="458" y="1071"/>
                    </a:moveTo>
                    <a:lnTo>
                      <a:pt x="455" y="1072"/>
                    </a:lnTo>
                    <a:lnTo>
                      <a:pt x="446" y="1080"/>
                    </a:lnTo>
                    <a:lnTo>
                      <a:pt x="434" y="1092"/>
                    </a:lnTo>
                    <a:lnTo>
                      <a:pt x="416" y="1110"/>
                    </a:lnTo>
                    <a:lnTo>
                      <a:pt x="395" y="1131"/>
                    </a:lnTo>
                    <a:lnTo>
                      <a:pt x="371" y="1155"/>
                    </a:lnTo>
                    <a:lnTo>
                      <a:pt x="344" y="1183"/>
                    </a:lnTo>
                    <a:lnTo>
                      <a:pt x="315" y="1216"/>
                    </a:lnTo>
                    <a:lnTo>
                      <a:pt x="285" y="1252"/>
                    </a:lnTo>
                    <a:lnTo>
                      <a:pt x="254" y="1290"/>
                    </a:lnTo>
                    <a:lnTo>
                      <a:pt x="222" y="1332"/>
                    </a:lnTo>
                    <a:lnTo>
                      <a:pt x="191" y="1375"/>
                    </a:lnTo>
                    <a:lnTo>
                      <a:pt x="159" y="1422"/>
                    </a:lnTo>
                    <a:lnTo>
                      <a:pt x="131" y="1471"/>
                    </a:lnTo>
                    <a:lnTo>
                      <a:pt x="102" y="1521"/>
                    </a:lnTo>
                    <a:lnTo>
                      <a:pt x="78" y="1573"/>
                    </a:lnTo>
                    <a:lnTo>
                      <a:pt x="56" y="1627"/>
                    </a:lnTo>
                    <a:lnTo>
                      <a:pt x="36" y="1681"/>
                    </a:lnTo>
                    <a:lnTo>
                      <a:pt x="23" y="1737"/>
                    </a:lnTo>
                    <a:lnTo>
                      <a:pt x="12" y="1794"/>
                    </a:lnTo>
                    <a:lnTo>
                      <a:pt x="2" y="1894"/>
                    </a:lnTo>
                    <a:lnTo>
                      <a:pt x="0" y="1954"/>
                    </a:lnTo>
                    <a:lnTo>
                      <a:pt x="0" y="2029"/>
                    </a:lnTo>
                    <a:lnTo>
                      <a:pt x="2" y="2085"/>
                    </a:lnTo>
                    <a:lnTo>
                      <a:pt x="11" y="2173"/>
                    </a:lnTo>
                    <a:lnTo>
                      <a:pt x="26" y="2256"/>
                    </a:lnTo>
                    <a:lnTo>
                      <a:pt x="47" y="2334"/>
                    </a:lnTo>
                    <a:lnTo>
                      <a:pt x="72" y="2404"/>
                    </a:lnTo>
                    <a:lnTo>
                      <a:pt x="102" y="2469"/>
                    </a:lnTo>
                    <a:lnTo>
                      <a:pt x="137" y="2527"/>
                    </a:lnTo>
                    <a:lnTo>
                      <a:pt x="174" y="2577"/>
                    </a:lnTo>
                    <a:lnTo>
                      <a:pt x="216" y="2619"/>
                    </a:lnTo>
                    <a:lnTo>
                      <a:pt x="261" y="2653"/>
                    </a:lnTo>
                    <a:lnTo>
                      <a:pt x="311" y="2682"/>
                    </a:lnTo>
                    <a:lnTo>
                      <a:pt x="363" y="2703"/>
                    </a:lnTo>
                    <a:lnTo>
                      <a:pt x="417" y="2721"/>
                    </a:lnTo>
                    <a:lnTo>
                      <a:pt x="474" y="2733"/>
                    </a:lnTo>
                    <a:lnTo>
                      <a:pt x="533" y="2740"/>
                    </a:lnTo>
                    <a:lnTo>
                      <a:pt x="591" y="2745"/>
                    </a:lnTo>
                    <a:lnTo>
                      <a:pt x="651" y="2746"/>
                    </a:lnTo>
                    <a:lnTo>
                      <a:pt x="710" y="2745"/>
                    </a:lnTo>
                    <a:lnTo>
                      <a:pt x="768" y="2742"/>
                    </a:lnTo>
                    <a:lnTo>
                      <a:pt x="824" y="2739"/>
                    </a:lnTo>
                    <a:lnTo>
                      <a:pt x="878" y="2734"/>
                    </a:lnTo>
                    <a:lnTo>
                      <a:pt x="929" y="2727"/>
                    </a:lnTo>
                    <a:lnTo>
                      <a:pt x="975" y="2719"/>
                    </a:lnTo>
                    <a:lnTo>
                      <a:pt x="1019" y="2710"/>
                    </a:lnTo>
                    <a:lnTo>
                      <a:pt x="1056" y="2701"/>
                    </a:lnTo>
                    <a:lnTo>
                      <a:pt x="1091" y="2691"/>
                    </a:lnTo>
                    <a:lnTo>
                      <a:pt x="1118" y="2682"/>
                    </a:lnTo>
                    <a:lnTo>
                      <a:pt x="1140" y="2674"/>
                    </a:lnTo>
                    <a:lnTo>
                      <a:pt x="1157" y="2668"/>
                    </a:lnTo>
                    <a:lnTo>
                      <a:pt x="1167" y="2665"/>
                    </a:lnTo>
                    <a:lnTo>
                      <a:pt x="1170" y="2664"/>
                    </a:lnTo>
                    <a:lnTo>
                      <a:pt x="1173" y="2665"/>
                    </a:lnTo>
                    <a:lnTo>
                      <a:pt x="1181" y="2671"/>
                    </a:lnTo>
                    <a:lnTo>
                      <a:pt x="1194" y="2680"/>
                    </a:lnTo>
                    <a:lnTo>
                      <a:pt x="1212" y="2689"/>
                    </a:lnTo>
                    <a:lnTo>
                      <a:pt x="1236" y="2701"/>
                    </a:lnTo>
                    <a:lnTo>
                      <a:pt x="1265" y="2712"/>
                    </a:lnTo>
                    <a:lnTo>
                      <a:pt x="1301" y="2722"/>
                    </a:lnTo>
                    <a:lnTo>
                      <a:pt x="1337" y="2728"/>
                    </a:lnTo>
                    <a:lnTo>
                      <a:pt x="1371" y="2733"/>
                    </a:lnTo>
                    <a:lnTo>
                      <a:pt x="1403" y="2734"/>
                    </a:lnTo>
                    <a:lnTo>
                      <a:pt x="1430" y="2733"/>
                    </a:lnTo>
                    <a:lnTo>
                      <a:pt x="1449" y="2733"/>
                    </a:lnTo>
                    <a:lnTo>
                      <a:pt x="1463" y="2731"/>
                    </a:lnTo>
                    <a:lnTo>
                      <a:pt x="1467" y="2730"/>
                    </a:lnTo>
                    <a:lnTo>
                      <a:pt x="1467" y="2734"/>
                    </a:lnTo>
                    <a:lnTo>
                      <a:pt x="1466" y="2748"/>
                    </a:lnTo>
                    <a:lnTo>
                      <a:pt x="1464" y="2766"/>
                    </a:lnTo>
                    <a:lnTo>
                      <a:pt x="1464" y="2790"/>
                    </a:lnTo>
                    <a:lnTo>
                      <a:pt x="1467" y="2817"/>
                    </a:lnTo>
                    <a:lnTo>
                      <a:pt x="1473" y="2847"/>
                    </a:lnTo>
                    <a:lnTo>
                      <a:pt x="1485" y="2878"/>
                    </a:lnTo>
                    <a:lnTo>
                      <a:pt x="1502" y="2908"/>
                    </a:lnTo>
                    <a:lnTo>
                      <a:pt x="1524" y="2935"/>
                    </a:lnTo>
                    <a:lnTo>
                      <a:pt x="1553" y="2959"/>
                    </a:lnTo>
                    <a:lnTo>
                      <a:pt x="1583" y="2980"/>
                    </a:lnTo>
                    <a:lnTo>
                      <a:pt x="1614" y="2995"/>
                    </a:lnTo>
                    <a:lnTo>
                      <a:pt x="1643" y="3009"/>
                    </a:lnTo>
                    <a:lnTo>
                      <a:pt x="1671" y="3018"/>
                    </a:lnTo>
                    <a:lnTo>
                      <a:pt x="1694" y="3025"/>
                    </a:lnTo>
                    <a:lnTo>
                      <a:pt x="1713" y="3028"/>
                    </a:lnTo>
                    <a:lnTo>
                      <a:pt x="1725" y="3031"/>
                    </a:lnTo>
                    <a:lnTo>
                      <a:pt x="1730" y="3033"/>
                    </a:lnTo>
                    <a:lnTo>
                      <a:pt x="1730" y="3034"/>
                    </a:lnTo>
                    <a:lnTo>
                      <a:pt x="1731" y="3042"/>
                    </a:lnTo>
                    <a:lnTo>
                      <a:pt x="1734" y="3054"/>
                    </a:lnTo>
                    <a:lnTo>
                      <a:pt x="1740" y="3069"/>
                    </a:lnTo>
                    <a:lnTo>
                      <a:pt x="1749" y="3088"/>
                    </a:lnTo>
                    <a:lnTo>
                      <a:pt x="1763" y="3111"/>
                    </a:lnTo>
                    <a:lnTo>
                      <a:pt x="1782" y="3135"/>
                    </a:lnTo>
                    <a:lnTo>
                      <a:pt x="1808" y="3163"/>
                    </a:lnTo>
                    <a:lnTo>
                      <a:pt x="1839" y="3192"/>
                    </a:lnTo>
                    <a:lnTo>
                      <a:pt x="1880" y="3223"/>
                    </a:lnTo>
                    <a:lnTo>
                      <a:pt x="1928" y="3256"/>
                    </a:lnTo>
                    <a:lnTo>
                      <a:pt x="1985" y="3289"/>
                    </a:lnTo>
                    <a:lnTo>
                      <a:pt x="2034" y="3312"/>
                    </a:lnTo>
                    <a:lnTo>
                      <a:pt x="2090" y="3330"/>
                    </a:lnTo>
                    <a:lnTo>
                      <a:pt x="2151" y="3343"/>
                    </a:lnTo>
                    <a:lnTo>
                      <a:pt x="2214" y="3352"/>
                    </a:lnTo>
                    <a:lnTo>
                      <a:pt x="2282" y="3358"/>
                    </a:lnTo>
                    <a:lnTo>
                      <a:pt x="2349" y="3360"/>
                    </a:lnTo>
                    <a:lnTo>
                      <a:pt x="2420" y="3358"/>
                    </a:lnTo>
                    <a:lnTo>
                      <a:pt x="2489" y="3354"/>
                    </a:lnTo>
                    <a:lnTo>
                      <a:pt x="2558" y="3346"/>
                    </a:lnTo>
                    <a:lnTo>
                      <a:pt x="2624" y="3337"/>
                    </a:lnTo>
                    <a:lnTo>
                      <a:pt x="2688" y="3325"/>
                    </a:lnTo>
                    <a:lnTo>
                      <a:pt x="2748" y="3312"/>
                    </a:lnTo>
                    <a:lnTo>
                      <a:pt x="2804" y="3297"/>
                    </a:lnTo>
                    <a:lnTo>
                      <a:pt x="2853" y="3280"/>
                    </a:lnTo>
                    <a:lnTo>
                      <a:pt x="2895" y="3264"/>
                    </a:lnTo>
                    <a:lnTo>
                      <a:pt x="2931" y="3246"/>
                    </a:lnTo>
                    <a:lnTo>
                      <a:pt x="2976" y="3220"/>
                    </a:lnTo>
                    <a:lnTo>
                      <a:pt x="3018" y="3195"/>
                    </a:lnTo>
                    <a:lnTo>
                      <a:pt x="3057" y="3171"/>
                    </a:lnTo>
                    <a:lnTo>
                      <a:pt x="3093" y="3148"/>
                    </a:lnTo>
                    <a:lnTo>
                      <a:pt x="3126" y="3129"/>
                    </a:lnTo>
                    <a:lnTo>
                      <a:pt x="3155" y="3109"/>
                    </a:lnTo>
                    <a:lnTo>
                      <a:pt x="3180" y="3094"/>
                    </a:lnTo>
                    <a:lnTo>
                      <a:pt x="3200" y="3081"/>
                    </a:lnTo>
                    <a:lnTo>
                      <a:pt x="3213" y="3072"/>
                    </a:lnTo>
                    <a:lnTo>
                      <a:pt x="3222" y="3066"/>
                    </a:lnTo>
                    <a:lnTo>
                      <a:pt x="3225" y="3063"/>
                    </a:lnTo>
                    <a:lnTo>
                      <a:pt x="3225" y="3067"/>
                    </a:lnTo>
                    <a:lnTo>
                      <a:pt x="3225" y="3081"/>
                    </a:lnTo>
                    <a:lnTo>
                      <a:pt x="3225" y="3100"/>
                    </a:lnTo>
                    <a:lnTo>
                      <a:pt x="3227" y="3127"/>
                    </a:lnTo>
                    <a:lnTo>
                      <a:pt x="3230" y="3160"/>
                    </a:lnTo>
                    <a:lnTo>
                      <a:pt x="3234" y="3196"/>
                    </a:lnTo>
                    <a:lnTo>
                      <a:pt x="3242" y="3235"/>
                    </a:lnTo>
                    <a:lnTo>
                      <a:pt x="3252" y="3277"/>
                    </a:lnTo>
                    <a:lnTo>
                      <a:pt x="3267" y="3321"/>
                    </a:lnTo>
                    <a:lnTo>
                      <a:pt x="3287" y="3364"/>
                    </a:lnTo>
                    <a:lnTo>
                      <a:pt x="3311" y="3405"/>
                    </a:lnTo>
                    <a:lnTo>
                      <a:pt x="3342" y="3445"/>
                    </a:lnTo>
                    <a:lnTo>
                      <a:pt x="3383" y="3487"/>
                    </a:lnTo>
                    <a:lnTo>
                      <a:pt x="3432" y="3526"/>
                    </a:lnTo>
                    <a:lnTo>
                      <a:pt x="3486" y="3565"/>
                    </a:lnTo>
                    <a:lnTo>
                      <a:pt x="3548" y="3603"/>
                    </a:lnTo>
                    <a:lnTo>
                      <a:pt x="3615" y="3637"/>
                    </a:lnTo>
                    <a:lnTo>
                      <a:pt x="3689" y="3669"/>
                    </a:lnTo>
                    <a:lnTo>
                      <a:pt x="3765" y="3696"/>
                    </a:lnTo>
                    <a:lnTo>
                      <a:pt x="3846" y="3718"/>
                    </a:lnTo>
                    <a:lnTo>
                      <a:pt x="3932" y="3735"/>
                    </a:lnTo>
                    <a:lnTo>
                      <a:pt x="4034" y="3750"/>
                    </a:lnTo>
                    <a:lnTo>
                      <a:pt x="4119" y="3756"/>
                    </a:lnTo>
                    <a:lnTo>
                      <a:pt x="4242" y="3756"/>
                    </a:lnTo>
                    <a:lnTo>
                      <a:pt x="4320" y="3750"/>
                    </a:lnTo>
                    <a:lnTo>
                      <a:pt x="4409" y="3735"/>
                    </a:lnTo>
                    <a:lnTo>
                      <a:pt x="4496" y="3712"/>
                    </a:lnTo>
                    <a:lnTo>
                      <a:pt x="4578" y="3682"/>
                    </a:lnTo>
                    <a:lnTo>
                      <a:pt x="4661" y="3645"/>
                    </a:lnTo>
                    <a:lnTo>
                      <a:pt x="4740" y="3600"/>
                    </a:lnTo>
                    <a:lnTo>
                      <a:pt x="4814" y="3549"/>
                    </a:lnTo>
                    <a:lnTo>
                      <a:pt x="4877" y="3496"/>
                    </a:lnTo>
                    <a:lnTo>
                      <a:pt x="4932" y="3444"/>
                    </a:lnTo>
                    <a:lnTo>
                      <a:pt x="4977" y="3388"/>
                    </a:lnTo>
                    <a:lnTo>
                      <a:pt x="5013" y="3333"/>
                    </a:lnTo>
                    <a:lnTo>
                      <a:pt x="5042" y="3276"/>
                    </a:lnTo>
                    <a:lnTo>
                      <a:pt x="5061" y="3217"/>
                    </a:lnTo>
                    <a:lnTo>
                      <a:pt x="5072" y="3157"/>
                    </a:lnTo>
                    <a:lnTo>
                      <a:pt x="5076" y="3096"/>
                    </a:lnTo>
                    <a:lnTo>
                      <a:pt x="5073" y="3052"/>
                    </a:lnTo>
                    <a:lnTo>
                      <a:pt x="5069" y="3010"/>
                    </a:lnTo>
                    <a:lnTo>
                      <a:pt x="5060" y="2968"/>
                    </a:lnTo>
                    <a:lnTo>
                      <a:pt x="5048" y="2928"/>
                    </a:lnTo>
                    <a:lnTo>
                      <a:pt x="5036" y="2889"/>
                    </a:lnTo>
                    <a:lnTo>
                      <a:pt x="5022" y="2853"/>
                    </a:lnTo>
                    <a:lnTo>
                      <a:pt x="5007" y="2820"/>
                    </a:lnTo>
                    <a:lnTo>
                      <a:pt x="4994" y="2790"/>
                    </a:lnTo>
                    <a:lnTo>
                      <a:pt x="4982" y="2764"/>
                    </a:lnTo>
                    <a:lnTo>
                      <a:pt x="4970" y="2743"/>
                    </a:lnTo>
                    <a:lnTo>
                      <a:pt x="4961" y="2728"/>
                    </a:lnTo>
                    <a:lnTo>
                      <a:pt x="4955" y="2718"/>
                    </a:lnTo>
                    <a:lnTo>
                      <a:pt x="4953" y="2715"/>
                    </a:lnTo>
                    <a:lnTo>
                      <a:pt x="4958" y="2713"/>
                    </a:lnTo>
                    <a:lnTo>
                      <a:pt x="4970" y="2710"/>
                    </a:lnTo>
                    <a:lnTo>
                      <a:pt x="4988" y="2704"/>
                    </a:lnTo>
                    <a:lnTo>
                      <a:pt x="5013" y="2695"/>
                    </a:lnTo>
                    <a:lnTo>
                      <a:pt x="5042" y="2685"/>
                    </a:lnTo>
                    <a:lnTo>
                      <a:pt x="5076" y="2670"/>
                    </a:lnTo>
                    <a:lnTo>
                      <a:pt x="5112" y="2652"/>
                    </a:lnTo>
                    <a:lnTo>
                      <a:pt x="5150" y="2629"/>
                    </a:lnTo>
                    <a:lnTo>
                      <a:pt x="5189" y="2604"/>
                    </a:lnTo>
                    <a:lnTo>
                      <a:pt x="5228" y="2574"/>
                    </a:lnTo>
                    <a:lnTo>
                      <a:pt x="5265" y="2539"/>
                    </a:lnTo>
                    <a:lnTo>
                      <a:pt x="5301" y="2502"/>
                    </a:lnTo>
                    <a:lnTo>
                      <a:pt x="5336" y="2455"/>
                    </a:lnTo>
                    <a:lnTo>
                      <a:pt x="5363" y="2406"/>
                    </a:lnTo>
                    <a:lnTo>
                      <a:pt x="5385" y="2356"/>
                    </a:lnTo>
                    <a:lnTo>
                      <a:pt x="5400" y="2302"/>
                    </a:lnTo>
                    <a:lnTo>
                      <a:pt x="5412" y="2248"/>
                    </a:lnTo>
                    <a:lnTo>
                      <a:pt x="5420" y="2193"/>
                    </a:lnTo>
                    <a:lnTo>
                      <a:pt x="5423" y="2139"/>
                    </a:lnTo>
                    <a:lnTo>
                      <a:pt x="5423" y="2068"/>
                    </a:lnTo>
                    <a:lnTo>
                      <a:pt x="5420" y="2020"/>
                    </a:lnTo>
                    <a:lnTo>
                      <a:pt x="5415" y="1962"/>
                    </a:lnTo>
                    <a:lnTo>
                      <a:pt x="5411" y="1903"/>
                    </a:lnTo>
                    <a:lnTo>
                      <a:pt x="5399" y="1830"/>
                    </a:lnTo>
                    <a:lnTo>
                      <a:pt x="5381" y="1756"/>
                    </a:lnTo>
                    <a:lnTo>
                      <a:pt x="5355" y="1681"/>
                    </a:lnTo>
                    <a:lnTo>
                      <a:pt x="5324" y="1606"/>
                    </a:lnTo>
                    <a:lnTo>
                      <a:pt x="5289" y="1531"/>
                    </a:lnTo>
                    <a:lnTo>
                      <a:pt x="5249" y="1459"/>
                    </a:lnTo>
                    <a:lnTo>
                      <a:pt x="5205" y="1389"/>
                    </a:lnTo>
                    <a:lnTo>
                      <a:pt x="5160" y="1323"/>
                    </a:lnTo>
                    <a:lnTo>
                      <a:pt x="5112" y="1261"/>
                    </a:lnTo>
                    <a:lnTo>
                      <a:pt x="5078" y="1222"/>
                    </a:lnTo>
                    <a:lnTo>
                      <a:pt x="5043" y="1185"/>
                    </a:lnTo>
                    <a:lnTo>
                      <a:pt x="5009" y="1150"/>
                    </a:lnTo>
                    <a:lnTo>
                      <a:pt x="4974" y="1117"/>
                    </a:lnTo>
                    <a:lnTo>
                      <a:pt x="4941" y="1089"/>
                    </a:lnTo>
                    <a:lnTo>
                      <a:pt x="4910" y="1063"/>
                    </a:lnTo>
                    <a:lnTo>
                      <a:pt x="4881" y="1039"/>
                    </a:lnTo>
                    <a:lnTo>
                      <a:pt x="4856" y="1020"/>
                    </a:lnTo>
                    <a:lnTo>
                      <a:pt x="4833" y="1003"/>
                    </a:lnTo>
                    <a:lnTo>
                      <a:pt x="4814" y="991"/>
                    </a:lnTo>
                    <a:lnTo>
                      <a:pt x="4800" y="981"/>
                    </a:lnTo>
                    <a:lnTo>
                      <a:pt x="4791" y="976"/>
                    </a:lnTo>
                    <a:lnTo>
                      <a:pt x="4788" y="973"/>
                    </a:lnTo>
                    <a:lnTo>
                      <a:pt x="4787" y="969"/>
                    </a:lnTo>
                    <a:lnTo>
                      <a:pt x="4784" y="957"/>
                    </a:lnTo>
                    <a:lnTo>
                      <a:pt x="4779" y="937"/>
                    </a:lnTo>
                    <a:lnTo>
                      <a:pt x="4772" y="910"/>
                    </a:lnTo>
                    <a:lnTo>
                      <a:pt x="4760" y="879"/>
                    </a:lnTo>
                    <a:lnTo>
                      <a:pt x="4746" y="841"/>
                    </a:lnTo>
                    <a:lnTo>
                      <a:pt x="4730" y="801"/>
                    </a:lnTo>
                    <a:lnTo>
                      <a:pt x="4707" y="756"/>
                    </a:lnTo>
                    <a:lnTo>
                      <a:pt x="4683" y="708"/>
                    </a:lnTo>
                    <a:lnTo>
                      <a:pt x="4653" y="660"/>
                    </a:lnTo>
                    <a:lnTo>
                      <a:pt x="4619" y="609"/>
                    </a:lnTo>
                    <a:lnTo>
                      <a:pt x="4578" y="558"/>
                    </a:lnTo>
                    <a:lnTo>
                      <a:pt x="4535" y="508"/>
                    </a:lnTo>
                    <a:lnTo>
                      <a:pt x="4484" y="459"/>
                    </a:lnTo>
                    <a:lnTo>
                      <a:pt x="4428" y="412"/>
                    </a:lnTo>
                    <a:lnTo>
                      <a:pt x="4371" y="372"/>
                    </a:lnTo>
                    <a:lnTo>
                      <a:pt x="4311" y="337"/>
                    </a:lnTo>
                    <a:lnTo>
                      <a:pt x="4251" y="309"/>
                    </a:lnTo>
                    <a:lnTo>
                      <a:pt x="4191" y="285"/>
                    </a:lnTo>
                    <a:lnTo>
                      <a:pt x="4130" y="265"/>
                    </a:lnTo>
                    <a:lnTo>
                      <a:pt x="4071" y="250"/>
                    </a:lnTo>
                    <a:lnTo>
                      <a:pt x="4013" y="238"/>
                    </a:lnTo>
                    <a:lnTo>
                      <a:pt x="3959" y="229"/>
                    </a:lnTo>
                    <a:lnTo>
                      <a:pt x="3908" y="223"/>
                    </a:lnTo>
                    <a:lnTo>
                      <a:pt x="3860" y="219"/>
                    </a:lnTo>
                    <a:lnTo>
                      <a:pt x="3818" y="217"/>
                    </a:lnTo>
                    <a:lnTo>
                      <a:pt x="3782" y="216"/>
                    </a:lnTo>
                    <a:lnTo>
                      <a:pt x="3753" y="217"/>
                    </a:lnTo>
                    <a:lnTo>
                      <a:pt x="3731" y="217"/>
                    </a:lnTo>
                    <a:lnTo>
                      <a:pt x="3717" y="219"/>
                    </a:lnTo>
                    <a:lnTo>
                      <a:pt x="3713" y="219"/>
                    </a:lnTo>
                    <a:lnTo>
                      <a:pt x="3708" y="216"/>
                    </a:lnTo>
                    <a:lnTo>
                      <a:pt x="3699" y="210"/>
                    </a:lnTo>
                    <a:lnTo>
                      <a:pt x="3683" y="201"/>
                    </a:lnTo>
                    <a:lnTo>
                      <a:pt x="3662" y="189"/>
                    </a:lnTo>
                    <a:lnTo>
                      <a:pt x="3635" y="174"/>
                    </a:lnTo>
                    <a:lnTo>
                      <a:pt x="3603" y="157"/>
                    </a:lnTo>
                    <a:lnTo>
                      <a:pt x="3569" y="139"/>
                    </a:lnTo>
                    <a:lnTo>
                      <a:pt x="3530" y="121"/>
                    </a:lnTo>
                    <a:lnTo>
                      <a:pt x="3488" y="102"/>
                    </a:lnTo>
                    <a:lnTo>
                      <a:pt x="3443" y="84"/>
                    </a:lnTo>
                    <a:lnTo>
                      <a:pt x="3395" y="66"/>
                    </a:lnTo>
                    <a:lnTo>
                      <a:pt x="3347" y="48"/>
                    </a:lnTo>
                    <a:lnTo>
                      <a:pt x="3296" y="33"/>
                    </a:lnTo>
                    <a:lnTo>
                      <a:pt x="3245" y="21"/>
                    </a:lnTo>
                    <a:lnTo>
                      <a:pt x="3192" y="10"/>
                    </a:lnTo>
                    <a:lnTo>
                      <a:pt x="3141" y="3"/>
                    </a:lnTo>
                    <a:lnTo>
                      <a:pt x="3090" y="0"/>
                    </a:lnTo>
                    <a:lnTo>
                      <a:pt x="3032" y="0"/>
                    </a:lnTo>
                    <a:lnTo>
                      <a:pt x="2975" y="4"/>
                    </a:lnTo>
                    <a:lnTo>
                      <a:pt x="2919" y="12"/>
                    </a:lnTo>
                    <a:lnTo>
                      <a:pt x="2864" y="21"/>
                    </a:lnTo>
                    <a:lnTo>
                      <a:pt x="2811" y="33"/>
                    </a:lnTo>
                    <a:lnTo>
                      <a:pt x="2762" y="46"/>
                    </a:lnTo>
                    <a:lnTo>
                      <a:pt x="2714" y="60"/>
                    </a:lnTo>
                    <a:lnTo>
                      <a:pt x="2670" y="73"/>
                    </a:lnTo>
                    <a:lnTo>
                      <a:pt x="2631" y="88"/>
                    </a:lnTo>
                    <a:lnTo>
                      <a:pt x="2597" y="102"/>
                    </a:lnTo>
                    <a:lnTo>
                      <a:pt x="2567" y="114"/>
                    </a:lnTo>
                    <a:lnTo>
                      <a:pt x="2543" y="124"/>
                    </a:lnTo>
                    <a:lnTo>
                      <a:pt x="2525" y="132"/>
                    </a:lnTo>
                    <a:lnTo>
                      <a:pt x="2514" y="138"/>
                    </a:lnTo>
                    <a:lnTo>
                      <a:pt x="2511" y="139"/>
                    </a:lnTo>
                    <a:lnTo>
                      <a:pt x="2507" y="138"/>
                    </a:lnTo>
                    <a:lnTo>
                      <a:pt x="2496" y="133"/>
                    </a:lnTo>
                    <a:lnTo>
                      <a:pt x="2478" y="126"/>
                    </a:lnTo>
                    <a:lnTo>
                      <a:pt x="2454" y="115"/>
                    </a:lnTo>
                    <a:lnTo>
                      <a:pt x="2424" y="105"/>
                    </a:lnTo>
                    <a:lnTo>
                      <a:pt x="2388" y="93"/>
                    </a:lnTo>
                    <a:lnTo>
                      <a:pt x="2346" y="81"/>
                    </a:lnTo>
                    <a:lnTo>
                      <a:pt x="2301" y="70"/>
                    </a:lnTo>
                    <a:lnTo>
                      <a:pt x="2252" y="58"/>
                    </a:lnTo>
                    <a:lnTo>
                      <a:pt x="2198" y="49"/>
                    </a:lnTo>
                    <a:lnTo>
                      <a:pt x="2141" y="42"/>
                    </a:lnTo>
                    <a:lnTo>
                      <a:pt x="2081" y="37"/>
                    </a:lnTo>
                    <a:lnTo>
                      <a:pt x="2018" y="36"/>
                    </a:lnTo>
                    <a:lnTo>
                      <a:pt x="1952" y="37"/>
                    </a:lnTo>
                    <a:lnTo>
                      <a:pt x="1886" y="43"/>
                    </a:lnTo>
                    <a:lnTo>
                      <a:pt x="1818" y="54"/>
                    </a:lnTo>
                    <a:lnTo>
                      <a:pt x="1749" y="70"/>
                    </a:lnTo>
                    <a:lnTo>
                      <a:pt x="1677" y="93"/>
                    </a:lnTo>
                    <a:lnTo>
                      <a:pt x="1610" y="117"/>
                    </a:lnTo>
                    <a:lnTo>
                      <a:pt x="1545" y="142"/>
                    </a:lnTo>
                    <a:lnTo>
                      <a:pt x="1487" y="169"/>
                    </a:lnTo>
                    <a:lnTo>
                      <a:pt x="1431" y="198"/>
                    </a:lnTo>
                    <a:lnTo>
                      <a:pt x="1380" y="228"/>
                    </a:lnTo>
                    <a:lnTo>
                      <a:pt x="1334" y="256"/>
                    </a:lnTo>
                    <a:lnTo>
                      <a:pt x="1293" y="283"/>
                    </a:lnTo>
                    <a:lnTo>
                      <a:pt x="1256" y="310"/>
                    </a:lnTo>
                    <a:lnTo>
                      <a:pt x="1223" y="334"/>
                    </a:lnTo>
                    <a:lnTo>
                      <a:pt x="1196" y="357"/>
                    </a:lnTo>
                    <a:lnTo>
                      <a:pt x="1172" y="376"/>
                    </a:lnTo>
                    <a:lnTo>
                      <a:pt x="1155" y="393"/>
                    </a:lnTo>
                    <a:lnTo>
                      <a:pt x="1142" y="405"/>
                    </a:lnTo>
                    <a:lnTo>
                      <a:pt x="1134" y="412"/>
                    </a:lnTo>
                    <a:lnTo>
                      <a:pt x="1131" y="415"/>
                    </a:lnTo>
                    <a:lnTo>
                      <a:pt x="1127" y="415"/>
                    </a:lnTo>
                    <a:lnTo>
                      <a:pt x="1112" y="418"/>
                    </a:lnTo>
                    <a:lnTo>
                      <a:pt x="1088" y="421"/>
                    </a:lnTo>
                    <a:lnTo>
                      <a:pt x="1058" y="427"/>
                    </a:lnTo>
                    <a:lnTo>
                      <a:pt x="1022" y="435"/>
                    </a:lnTo>
                    <a:lnTo>
                      <a:pt x="981" y="447"/>
                    </a:lnTo>
                    <a:lnTo>
                      <a:pt x="936" y="460"/>
                    </a:lnTo>
                    <a:lnTo>
                      <a:pt x="890" y="477"/>
                    </a:lnTo>
                    <a:lnTo>
                      <a:pt x="840" y="498"/>
                    </a:lnTo>
                    <a:lnTo>
                      <a:pt x="792" y="522"/>
                    </a:lnTo>
                    <a:lnTo>
                      <a:pt x="746" y="550"/>
                    </a:lnTo>
                    <a:lnTo>
                      <a:pt x="701" y="583"/>
                    </a:lnTo>
                    <a:lnTo>
                      <a:pt x="660" y="622"/>
                    </a:lnTo>
                    <a:lnTo>
                      <a:pt x="624" y="664"/>
                    </a:lnTo>
                    <a:lnTo>
                      <a:pt x="593" y="709"/>
                    </a:lnTo>
                    <a:lnTo>
                      <a:pt x="564" y="754"/>
                    </a:lnTo>
                    <a:lnTo>
                      <a:pt x="540" y="801"/>
                    </a:lnTo>
                    <a:lnTo>
                      <a:pt x="521" y="847"/>
                    </a:lnTo>
                    <a:lnTo>
                      <a:pt x="504" y="891"/>
                    </a:lnTo>
                    <a:lnTo>
                      <a:pt x="489" y="933"/>
                    </a:lnTo>
                    <a:lnTo>
                      <a:pt x="479" y="970"/>
                    </a:lnTo>
                    <a:lnTo>
                      <a:pt x="470" y="1003"/>
                    </a:lnTo>
                    <a:lnTo>
                      <a:pt x="464" y="1032"/>
                    </a:lnTo>
                    <a:lnTo>
                      <a:pt x="461" y="1053"/>
                    </a:lnTo>
                    <a:lnTo>
                      <a:pt x="458" y="1065"/>
                    </a:lnTo>
                    <a:lnTo>
                      <a:pt x="458" y="1071"/>
                    </a:lnTo>
                    <a:lnTo>
                      <a:pt x="458" y="1071"/>
                    </a:lnTo>
                    <a:close/>
                  </a:path>
                </a:pathLst>
              </a:custGeom>
              <a:solidFill>
                <a:schemeClr val="tx2">
                  <a:lumMod val="75000"/>
                  <a:lumOff val="25000"/>
                </a:schemeClr>
              </a:solidFill>
              <a:ln w="0">
                <a:noFill/>
                <a:prstDash val="solid"/>
                <a:round/>
                <a:headEnd/>
                <a:tailEnd/>
              </a:ln>
            </p:spPr>
            <p:txBody>
              <a:bodyPr/>
              <a:lstStyle/>
              <a:p>
                <a:endParaRPr lang="en-US"/>
              </a:p>
            </p:txBody>
          </p:sp>
          <p:sp>
            <p:nvSpPr>
              <p:cNvPr id="8" name="Freeform 333"/>
              <p:cNvSpPr>
                <a:spLocks/>
              </p:cNvSpPr>
              <p:nvPr/>
            </p:nvSpPr>
            <p:spPr bwMode="gray">
              <a:xfrm>
                <a:off x="273" y="429"/>
                <a:ext cx="2342" cy="2514"/>
              </a:xfrm>
              <a:custGeom>
                <a:avLst/>
                <a:gdLst/>
                <a:ahLst/>
                <a:cxnLst>
                  <a:cxn ang="0">
                    <a:pos x="372" y="1044"/>
                  </a:cxn>
                  <a:cxn ang="0">
                    <a:pos x="293" y="1112"/>
                  </a:cxn>
                  <a:cxn ang="0">
                    <a:pos x="185" y="1233"/>
                  </a:cxn>
                  <a:cxn ang="0">
                    <a:pos x="81" y="1416"/>
                  </a:cxn>
                  <a:cxn ang="0">
                    <a:pos x="12" y="1662"/>
                  </a:cxn>
                  <a:cxn ang="0">
                    <a:pos x="11" y="1976"/>
                  </a:cxn>
                  <a:cxn ang="0">
                    <a:pos x="84" y="2247"/>
                  </a:cxn>
                  <a:cxn ang="0">
                    <a:pos x="218" y="2406"/>
                  </a:cxn>
                  <a:cxn ang="0">
                    <a:pos x="390" y="2490"/>
                  </a:cxn>
                  <a:cxn ang="0">
                    <a:pos x="581" y="2514"/>
                  </a:cxn>
                  <a:cxn ang="0">
                    <a:pos x="767" y="2501"/>
                  </a:cxn>
                  <a:cxn ang="0">
                    <a:pos x="927" y="2466"/>
                  </a:cxn>
                  <a:cxn ang="0">
                    <a:pos x="1038" y="2432"/>
                  </a:cxn>
                  <a:cxn ang="0">
                    <a:pos x="1082" y="2417"/>
                  </a:cxn>
                  <a:cxn ang="0">
                    <a:pos x="1026" y="2297"/>
                  </a:cxn>
                  <a:cxn ang="0">
                    <a:pos x="1053" y="2297"/>
                  </a:cxn>
                  <a:cxn ang="0">
                    <a:pos x="1101" y="2363"/>
                  </a:cxn>
                  <a:cxn ang="0">
                    <a:pos x="1137" y="2421"/>
                  </a:cxn>
                  <a:cxn ang="0">
                    <a:pos x="1163" y="2442"/>
                  </a:cxn>
                  <a:cxn ang="0">
                    <a:pos x="1253" y="2477"/>
                  </a:cxn>
                  <a:cxn ang="0">
                    <a:pos x="1398" y="2444"/>
                  </a:cxn>
                  <a:cxn ang="0">
                    <a:pos x="1538" y="2331"/>
                  </a:cxn>
                  <a:cxn ang="0">
                    <a:pos x="1698" y="2157"/>
                  </a:cxn>
                  <a:cxn ang="0">
                    <a:pos x="1833" y="1959"/>
                  </a:cxn>
                  <a:cxn ang="0">
                    <a:pos x="1899" y="1781"/>
                  </a:cxn>
                  <a:cxn ang="0">
                    <a:pos x="1863" y="1605"/>
                  </a:cxn>
                  <a:cxn ang="0">
                    <a:pos x="1761" y="1446"/>
                  </a:cxn>
                  <a:cxn ang="0">
                    <a:pos x="1658" y="1278"/>
                  </a:cxn>
                  <a:cxn ang="0">
                    <a:pos x="1604" y="1103"/>
                  </a:cxn>
                  <a:cxn ang="0">
                    <a:pos x="1586" y="915"/>
                  </a:cxn>
                  <a:cxn ang="0">
                    <a:pos x="1631" y="734"/>
                  </a:cxn>
                  <a:cxn ang="0">
                    <a:pos x="1775" y="587"/>
                  </a:cxn>
                  <a:cxn ang="0">
                    <a:pos x="1977" y="477"/>
                  </a:cxn>
                  <a:cxn ang="0">
                    <a:pos x="2168" y="374"/>
                  </a:cxn>
                  <a:cxn ang="0">
                    <a:pos x="2304" y="261"/>
                  </a:cxn>
                  <a:cxn ang="0">
                    <a:pos x="2339" y="129"/>
                  </a:cxn>
                  <a:cxn ang="0">
                    <a:pos x="2253" y="44"/>
                  </a:cxn>
                  <a:cxn ang="0">
                    <a:pos x="2078" y="5"/>
                  </a:cxn>
                  <a:cxn ang="0">
                    <a:pos x="1857" y="5"/>
                  </a:cxn>
                  <a:cxn ang="0">
                    <a:pos x="1637" y="36"/>
                  </a:cxn>
                  <a:cxn ang="0">
                    <a:pos x="1461" y="90"/>
                  </a:cxn>
                  <a:cxn ang="0">
                    <a:pos x="1290" y="201"/>
                  </a:cxn>
                  <a:cxn ang="0">
                    <a:pos x="1172" y="305"/>
                  </a:cxn>
                  <a:cxn ang="0">
                    <a:pos x="1133" y="348"/>
                  </a:cxn>
                  <a:cxn ang="0">
                    <a:pos x="1190" y="413"/>
                  </a:cxn>
                  <a:cxn ang="0">
                    <a:pos x="1161" y="426"/>
                  </a:cxn>
                  <a:cxn ang="0">
                    <a:pos x="1085" y="371"/>
                  </a:cxn>
                  <a:cxn ang="0">
                    <a:pos x="989" y="378"/>
                  </a:cxn>
                  <a:cxn ang="0">
                    <a:pos x="821" y="428"/>
                  </a:cxn>
                  <a:cxn ang="0">
                    <a:pos x="647" y="555"/>
                  </a:cxn>
                  <a:cxn ang="0">
                    <a:pos x="521" y="753"/>
                  </a:cxn>
                  <a:cxn ang="0">
                    <a:pos x="462" y="921"/>
                  </a:cxn>
                  <a:cxn ang="0">
                    <a:pos x="447" y="992"/>
                  </a:cxn>
                  <a:cxn ang="0">
                    <a:pos x="564" y="1014"/>
                  </a:cxn>
                  <a:cxn ang="0">
                    <a:pos x="576" y="1022"/>
                  </a:cxn>
                  <a:cxn ang="0">
                    <a:pos x="564" y="1041"/>
                  </a:cxn>
                  <a:cxn ang="0">
                    <a:pos x="393" y="1031"/>
                  </a:cxn>
                </a:cxnLst>
                <a:rect l="0" t="0" r="r" b="b"/>
                <a:pathLst>
                  <a:path w="2342" h="2514">
                    <a:moveTo>
                      <a:pt x="393" y="1031"/>
                    </a:moveTo>
                    <a:lnTo>
                      <a:pt x="392" y="1032"/>
                    </a:lnTo>
                    <a:lnTo>
                      <a:pt x="384" y="1037"/>
                    </a:lnTo>
                    <a:lnTo>
                      <a:pt x="372" y="1044"/>
                    </a:lnTo>
                    <a:lnTo>
                      <a:pt x="357" y="1056"/>
                    </a:lnTo>
                    <a:lnTo>
                      <a:pt x="338" y="1071"/>
                    </a:lnTo>
                    <a:lnTo>
                      <a:pt x="317" y="1089"/>
                    </a:lnTo>
                    <a:lnTo>
                      <a:pt x="293" y="1112"/>
                    </a:lnTo>
                    <a:lnTo>
                      <a:pt x="267" y="1136"/>
                    </a:lnTo>
                    <a:lnTo>
                      <a:pt x="240" y="1166"/>
                    </a:lnTo>
                    <a:lnTo>
                      <a:pt x="213" y="1197"/>
                    </a:lnTo>
                    <a:lnTo>
                      <a:pt x="185" y="1233"/>
                    </a:lnTo>
                    <a:lnTo>
                      <a:pt x="158" y="1274"/>
                    </a:lnTo>
                    <a:lnTo>
                      <a:pt x="131" y="1317"/>
                    </a:lnTo>
                    <a:lnTo>
                      <a:pt x="105" y="1365"/>
                    </a:lnTo>
                    <a:lnTo>
                      <a:pt x="81" y="1416"/>
                    </a:lnTo>
                    <a:lnTo>
                      <a:pt x="59" y="1472"/>
                    </a:lnTo>
                    <a:lnTo>
                      <a:pt x="39" y="1532"/>
                    </a:lnTo>
                    <a:lnTo>
                      <a:pt x="24" y="1595"/>
                    </a:lnTo>
                    <a:lnTo>
                      <a:pt x="12" y="1662"/>
                    </a:lnTo>
                    <a:lnTo>
                      <a:pt x="3" y="1734"/>
                    </a:lnTo>
                    <a:lnTo>
                      <a:pt x="0" y="1811"/>
                    </a:lnTo>
                    <a:lnTo>
                      <a:pt x="3" y="1890"/>
                    </a:lnTo>
                    <a:lnTo>
                      <a:pt x="11" y="1976"/>
                    </a:lnTo>
                    <a:lnTo>
                      <a:pt x="24" y="2064"/>
                    </a:lnTo>
                    <a:lnTo>
                      <a:pt x="39" y="2132"/>
                    </a:lnTo>
                    <a:lnTo>
                      <a:pt x="60" y="2193"/>
                    </a:lnTo>
                    <a:lnTo>
                      <a:pt x="84" y="2247"/>
                    </a:lnTo>
                    <a:lnTo>
                      <a:pt x="113" y="2295"/>
                    </a:lnTo>
                    <a:lnTo>
                      <a:pt x="144" y="2337"/>
                    </a:lnTo>
                    <a:lnTo>
                      <a:pt x="180" y="2375"/>
                    </a:lnTo>
                    <a:lnTo>
                      <a:pt x="218" y="2406"/>
                    </a:lnTo>
                    <a:lnTo>
                      <a:pt x="258" y="2433"/>
                    </a:lnTo>
                    <a:lnTo>
                      <a:pt x="300" y="2457"/>
                    </a:lnTo>
                    <a:lnTo>
                      <a:pt x="344" y="2475"/>
                    </a:lnTo>
                    <a:lnTo>
                      <a:pt x="390" y="2490"/>
                    </a:lnTo>
                    <a:lnTo>
                      <a:pt x="437" y="2501"/>
                    </a:lnTo>
                    <a:lnTo>
                      <a:pt x="485" y="2508"/>
                    </a:lnTo>
                    <a:lnTo>
                      <a:pt x="533" y="2513"/>
                    </a:lnTo>
                    <a:lnTo>
                      <a:pt x="581" y="2514"/>
                    </a:lnTo>
                    <a:lnTo>
                      <a:pt x="629" y="2514"/>
                    </a:lnTo>
                    <a:lnTo>
                      <a:pt x="675" y="2511"/>
                    </a:lnTo>
                    <a:lnTo>
                      <a:pt x="722" y="2507"/>
                    </a:lnTo>
                    <a:lnTo>
                      <a:pt x="767" y="2501"/>
                    </a:lnTo>
                    <a:lnTo>
                      <a:pt x="810" y="2493"/>
                    </a:lnTo>
                    <a:lnTo>
                      <a:pt x="851" y="2484"/>
                    </a:lnTo>
                    <a:lnTo>
                      <a:pt x="890" y="2475"/>
                    </a:lnTo>
                    <a:lnTo>
                      <a:pt x="927" y="2466"/>
                    </a:lnTo>
                    <a:lnTo>
                      <a:pt x="960" y="2457"/>
                    </a:lnTo>
                    <a:lnTo>
                      <a:pt x="990" y="2448"/>
                    </a:lnTo>
                    <a:lnTo>
                      <a:pt x="1017" y="2439"/>
                    </a:lnTo>
                    <a:lnTo>
                      <a:pt x="1038" y="2432"/>
                    </a:lnTo>
                    <a:lnTo>
                      <a:pt x="1056" y="2426"/>
                    </a:lnTo>
                    <a:lnTo>
                      <a:pt x="1070" y="2421"/>
                    </a:lnTo>
                    <a:lnTo>
                      <a:pt x="1079" y="2417"/>
                    </a:lnTo>
                    <a:lnTo>
                      <a:pt x="1082" y="2417"/>
                    </a:lnTo>
                    <a:lnTo>
                      <a:pt x="1026" y="2313"/>
                    </a:lnTo>
                    <a:lnTo>
                      <a:pt x="1026" y="2310"/>
                    </a:lnTo>
                    <a:lnTo>
                      <a:pt x="1025" y="2304"/>
                    </a:lnTo>
                    <a:lnTo>
                      <a:pt x="1026" y="2297"/>
                    </a:lnTo>
                    <a:lnTo>
                      <a:pt x="1031" y="2291"/>
                    </a:lnTo>
                    <a:lnTo>
                      <a:pt x="1038" y="2285"/>
                    </a:lnTo>
                    <a:lnTo>
                      <a:pt x="1044" y="2288"/>
                    </a:lnTo>
                    <a:lnTo>
                      <a:pt x="1053" y="2297"/>
                    </a:lnTo>
                    <a:lnTo>
                      <a:pt x="1065" y="2309"/>
                    </a:lnTo>
                    <a:lnTo>
                      <a:pt x="1077" y="2325"/>
                    </a:lnTo>
                    <a:lnTo>
                      <a:pt x="1089" y="2345"/>
                    </a:lnTo>
                    <a:lnTo>
                      <a:pt x="1101" y="2363"/>
                    </a:lnTo>
                    <a:lnTo>
                      <a:pt x="1113" y="2382"/>
                    </a:lnTo>
                    <a:lnTo>
                      <a:pt x="1124" y="2399"/>
                    </a:lnTo>
                    <a:lnTo>
                      <a:pt x="1133" y="2412"/>
                    </a:lnTo>
                    <a:lnTo>
                      <a:pt x="1137" y="2421"/>
                    </a:lnTo>
                    <a:lnTo>
                      <a:pt x="1140" y="2426"/>
                    </a:lnTo>
                    <a:lnTo>
                      <a:pt x="1142" y="2427"/>
                    </a:lnTo>
                    <a:lnTo>
                      <a:pt x="1149" y="2433"/>
                    </a:lnTo>
                    <a:lnTo>
                      <a:pt x="1163" y="2442"/>
                    </a:lnTo>
                    <a:lnTo>
                      <a:pt x="1179" y="2453"/>
                    </a:lnTo>
                    <a:lnTo>
                      <a:pt x="1200" y="2463"/>
                    </a:lnTo>
                    <a:lnTo>
                      <a:pt x="1224" y="2471"/>
                    </a:lnTo>
                    <a:lnTo>
                      <a:pt x="1253" y="2477"/>
                    </a:lnTo>
                    <a:lnTo>
                      <a:pt x="1286" y="2478"/>
                    </a:lnTo>
                    <a:lnTo>
                      <a:pt x="1320" y="2474"/>
                    </a:lnTo>
                    <a:lnTo>
                      <a:pt x="1358" y="2463"/>
                    </a:lnTo>
                    <a:lnTo>
                      <a:pt x="1398" y="2444"/>
                    </a:lnTo>
                    <a:lnTo>
                      <a:pt x="1430" y="2424"/>
                    </a:lnTo>
                    <a:lnTo>
                      <a:pt x="1463" y="2399"/>
                    </a:lnTo>
                    <a:lnTo>
                      <a:pt x="1500" y="2367"/>
                    </a:lnTo>
                    <a:lnTo>
                      <a:pt x="1538" y="2331"/>
                    </a:lnTo>
                    <a:lnTo>
                      <a:pt x="1578" y="2292"/>
                    </a:lnTo>
                    <a:lnTo>
                      <a:pt x="1619" y="2250"/>
                    </a:lnTo>
                    <a:lnTo>
                      <a:pt x="1659" y="2204"/>
                    </a:lnTo>
                    <a:lnTo>
                      <a:pt x="1698" y="2157"/>
                    </a:lnTo>
                    <a:lnTo>
                      <a:pt x="1736" y="2108"/>
                    </a:lnTo>
                    <a:lnTo>
                      <a:pt x="1772" y="2058"/>
                    </a:lnTo>
                    <a:lnTo>
                      <a:pt x="1803" y="2009"/>
                    </a:lnTo>
                    <a:lnTo>
                      <a:pt x="1833" y="1959"/>
                    </a:lnTo>
                    <a:lnTo>
                      <a:pt x="1857" y="1911"/>
                    </a:lnTo>
                    <a:lnTo>
                      <a:pt x="1877" y="1865"/>
                    </a:lnTo>
                    <a:lnTo>
                      <a:pt x="1892" y="1821"/>
                    </a:lnTo>
                    <a:lnTo>
                      <a:pt x="1899" y="1781"/>
                    </a:lnTo>
                    <a:lnTo>
                      <a:pt x="1899" y="1734"/>
                    </a:lnTo>
                    <a:lnTo>
                      <a:pt x="1893" y="1689"/>
                    </a:lnTo>
                    <a:lnTo>
                      <a:pt x="1881" y="1647"/>
                    </a:lnTo>
                    <a:lnTo>
                      <a:pt x="1863" y="1605"/>
                    </a:lnTo>
                    <a:lnTo>
                      <a:pt x="1842" y="1565"/>
                    </a:lnTo>
                    <a:lnTo>
                      <a:pt x="1817" y="1526"/>
                    </a:lnTo>
                    <a:lnTo>
                      <a:pt x="1790" y="1485"/>
                    </a:lnTo>
                    <a:lnTo>
                      <a:pt x="1761" y="1446"/>
                    </a:lnTo>
                    <a:lnTo>
                      <a:pt x="1733" y="1406"/>
                    </a:lnTo>
                    <a:lnTo>
                      <a:pt x="1706" y="1365"/>
                    </a:lnTo>
                    <a:lnTo>
                      <a:pt x="1680" y="1323"/>
                    </a:lnTo>
                    <a:lnTo>
                      <a:pt x="1658" y="1278"/>
                    </a:lnTo>
                    <a:lnTo>
                      <a:pt x="1640" y="1233"/>
                    </a:lnTo>
                    <a:lnTo>
                      <a:pt x="1626" y="1191"/>
                    </a:lnTo>
                    <a:lnTo>
                      <a:pt x="1614" y="1148"/>
                    </a:lnTo>
                    <a:lnTo>
                      <a:pt x="1604" y="1103"/>
                    </a:lnTo>
                    <a:lnTo>
                      <a:pt x="1595" y="1056"/>
                    </a:lnTo>
                    <a:lnTo>
                      <a:pt x="1589" y="1010"/>
                    </a:lnTo>
                    <a:lnTo>
                      <a:pt x="1584" y="962"/>
                    </a:lnTo>
                    <a:lnTo>
                      <a:pt x="1586" y="915"/>
                    </a:lnTo>
                    <a:lnTo>
                      <a:pt x="1589" y="867"/>
                    </a:lnTo>
                    <a:lnTo>
                      <a:pt x="1598" y="822"/>
                    </a:lnTo>
                    <a:lnTo>
                      <a:pt x="1611" y="777"/>
                    </a:lnTo>
                    <a:lnTo>
                      <a:pt x="1631" y="734"/>
                    </a:lnTo>
                    <a:lnTo>
                      <a:pt x="1656" y="693"/>
                    </a:lnTo>
                    <a:lnTo>
                      <a:pt x="1689" y="654"/>
                    </a:lnTo>
                    <a:lnTo>
                      <a:pt x="1728" y="618"/>
                    </a:lnTo>
                    <a:lnTo>
                      <a:pt x="1775" y="587"/>
                    </a:lnTo>
                    <a:lnTo>
                      <a:pt x="1824" y="558"/>
                    </a:lnTo>
                    <a:lnTo>
                      <a:pt x="1874" y="531"/>
                    </a:lnTo>
                    <a:lnTo>
                      <a:pt x="1925" y="504"/>
                    </a:lnTo>
                    <a:lnTo>
                      <a:pt x="1977" y="477"/>
                    </a:lnTo>
                    <a:lnTo>
                      <a:pt x="2027" y="452"/>
                    </a:lnTo>
                    <a:lnTo>
                      <a:pt x="2076" y="426"/>
                    </a:lnTo>
                    <a:lnTo>
                      <a:pt x="2124" y="401"/>
                    </a:lnTo>
                    <a:lnTo>
                      <a:pt x="2168" y="374"/>
                    </a:lnTo>
                    <a:lnTo>
                      <a:pt x="2210" y="347"/>
                    </a:lnTo>
                    <a:lnTo>
                      <a:pt x="2246" y="320"/>
                    </a:lnTo>
                    <a:lnTo>
                      <a:pt x="2279" y="291"/>
                    </a:lnTo>
                    <a:lnTo>
                      <a:pt x="2304" y="261"/>
                    </a:lnTo>
                    <a:lnTo>
                      <a:pt x="2324" y="231"/>
                    </a:lnTo>
                    <a:lnTo>
                      <a:pt x="2337" y="198"/>
                    </a:lnTo>
                    <a:lnTo>
                      <a:pt x="2342" y="165"/>
                    </a:lnTo>
                    <a:lnTo>
                      <a:pt x="2339" y="129"/>
                    </a:lnTo>
                    <a:lnTo>
                      <a:pt x="2328" y="102"/>
                    </a:lnTo>
                    <a:lnTo>
                      <a:pt x="2310" y="80"/>
                    </a:lnTo>
                    <a:lnTo>
                      <a:pt x="2285" y="60"/>
                    </a:lnTo>
                    <a:lnTo>
                      <a:pt x="2253" y="44"/>
                    </a:lnTo>
                    <a:lnTo>
                      <a:pt x="2216" y="29"/>
                    </a:lnTo>
                    <a:lnTo>
                      <a:pt x="2174" y="18"/>
                    </a:lnTo>
                    <a:lnTo>
                      <a:pt x="2129" y="11"/>
                    </a:lnTo>
                    <a:lnTo>
                      <a:pt x="2078" y="5"/>
                    </a:lnTo>
                    <a:lnTo>
                      <a:pt x="2025" y="0"/>
                    </a:lnTo>
                    <a:lnTo>
                      <a:pt x="1971" y="0"/>
                    </a:lnTo>
                    <a:lnTo>
                      <a:pt x="1914" y="2"/>
                    </a:lnTo>
                    <a:lnTo>
                      <a:pt x="1857" y="5"/>
                    </a:lnTo>
                    <a:lnTo>
                      <a:pt x="1800" y="9"/>
                    </a:lnTo>
                    <a:lnTo>
                      <a:pt x="1745" y="17"/>
                    </a:lnTo>
                    <a:lnTo>
                      <a:pt x="1689" y="26"/>
                    </a:lnTo>
                    <a:lnTo>
                      <a:pt x="1637" y="36"/>
                    </a:lnTo>
                    <a:lnTo>
                      <a:pt x="1587" y="48"/>
                    </a:lnTo>
                    <a:lnTo>
                      <a:pt x="1541" y="60"/>
                    </a:lnTo>
                    <a:lnTo>
                      <a:pt x="1499" y="75"/>
                    </a:lnTo>
                    <a:lnTo>
                      <a:pt x="1461" y="90"/>
                    </a:lnTo>
                    <a:lnTo>
                      <a:pt x="1430" y="107"/>
                    </a:lnTo>
                    <a:lnTo>
                      <a:pt x="1379" y="138"/>
                    </a:lnTo>
                    <a:lnTo>
                      <a:pt x="1332" y="170"/>
                    </a:lnTo>
                    <a:lnTo>
                      <a:pt x="1290" y="201"/>
                    </a:lnTo>
                    <a:lnTo>
                      <a:pt x="1253" y="231"/>
                    </a:lnTo>
                    <a:lnTo>
                      <a:pt x="1221" y="258"/>
                    </a:lnTo>
                    <a:lnTo>
                      <a:pt x="1194" y="284"/>
                    </a:lnTo>
                    <a:lnTo>
                      <a:pt x="1172" y="305"/>
                    </a:lnTo>
                    <a:lnTo>
                      <a:pt x="1155" y="323"/>
                    </a:lnTo>
                    <a:lnTo>
                      <a:pt x="1143" y="336"/>
                    </a:lnTo>
                    <a:lnTo>
                      <a:pt x="1136" y="345"/>
                    </a:lnTo>
                    <a:lnTo>
                      <a:pt x="1133" y="348"/>
                    </a:lnTo>
                    <a:lnTo>
                      <a:pt x="1187" y="399"/>
                    </a:lnTo>
                    <a:lnTo>
                      <a:pt x="1188" y="401"/>
                    </a:lnTo>
                    <a:lnTo>
                      <a:pt x="1190" y="407"/>
                    </a:lnTo>
                    <a:lnTo>
                      <a:pt x="1190" y="413"/>
                    </a:lnTo>
                    <a:lnTo>
                      <a:pt x="1188" y="419"/>
                    </a:lnTo>
                    <a:lnTo>
                      <a:pt x="1182" y="425"/>
                    </a:lnTo>
                    <a:lnTo>
                      <a:pt x="1172" y="426"/>
                    </a:lnTo>
                    <a:lnTo>
                      <a:pt x="1161" y="426"/>
                    </a:lnTo>
                    <a:lnTo>
                      <a:pt x="1154" y="423"/>
                    </a:lnTo>
                    <a:lnTo>
                      <a:pt x="1151" y="422"/>
                    </a:lnTo>
                    <a:lnTo>
                      <a:pt x="1091" y="371"/>
                    </a:lnTo>
                    <a:lnTo>
                      <a:pt x="1085" y="371"/>
                    </a:lnTo>
                    <a:lnTo>
                      <a:pt x="1071" y="371"/>
                    </a:lnTo>
                    <a:lnTo>
                      <a:pt x="1050" y="372"/>
                    </a:lnTo>
                    <a:lnTo>
                      <a:pt x="1023" y="374"/>
                    </a:lnTo>
                    <a:lnTo>
                      <a:pt x="989" y="378"/>
                    </a:lnTo>
                    <a:lnTo>
                      <a:pt x="951" y="386"/>
                    </a:lnTo>
                    <a:lnTo>
                      <a:pt x="909" y="396"/>
                    </a:lnTo>
                    <a:lnTo>
                      <a:pt x="866" y="410"/>
                    </a:lnTo>
                    <a:lnTo>
                      <a:pt x="821" y="428"/>
                    </a:lnTo>
                    <a:lnTo>
                      <a:pt x="774" y="452"/>
                    </a:lnTo>
                    <a:lnTo>
                      <a:pt x="729" y="480"/>
                    </a:lnTo>
                    <a:lnTo>
                      <a:pt x="686" y="515"/>
                    </a:lnTo>
                    <a:lnTo>
                      <a:pt x="647" y="555"/>
                    </a:lnTo>
                    <a:lnTo>
                      <a:pt x="608" y="603"/>
                    </a:lnTo>
                    <a:lnTo>
                      <a:pt x="573" y="654"/>
                    </a:lnTo>
                    <a:lnTo>
                      <a:pt x="545" y="704"/>
                    </a:lnTo>
                    <a:lnTo>
                      <a:pt x="521" y="753"/>
                    </a:lnTo>
                    <a:lnTo>
                      <a:pt x="501" y="801"/>
                    </a:lnTo>
                    <a:lnTo>
                      <a:pt x="485" y="845"/>
                    </a:lnTo>
                    <a:lnTo>
                      <a:pt x="471" y="885"/>
                    </a:lnTo>
                    <a:lnTo>
                      <a:pt x="462" y="921"/>
                    </a:lnTo>
                    <a:lnTo>
                      <a:pt x="455" y="951"/>
                    </a:lnTo>
                    <a:lnTo>
                      <a:pt x="452" y="974"/>
                    </a:lnTo>
                    <a:lnTo>
                      <a:pt x="449" y="987"/>
                    </a:lnTo>
                    <a:lnTo>
                      <a:pt x="447" y="992"/>
                    </a:lnTo>
                    <a:lnTo>
                      <a:pt x="558" y="1013"/>
                    </a:lnTo>
                    <a:lnTo>
                      <a:pt x="560" y="1013"/>
                    </a:lnTo>
                    <a:lnTo>
                      <a:pt x="561" y="1013"/>
                    </a:lnTo>
                    <a:lnTo>
                      <a:pt x="564" y="1014"/>
                    </a:lnTo>
                    <a:lnTo>
                      <a:pt x="567" y="1016"/>
                    </a:lnTo>
                    <a:lnTo>
                      <a:pt x="570" y="1017"/>
                    </a:lnTo>
                    <a:lnTo>
                      <a:pt x="573" y="1020"/>
                    </a:lnTo>
                    <a:lnTo>
                      <a:pt x="576" y="1022"/>
                    </a:lnTo>
                    <a:lnTo>
                      <a:pt x="576" y="1025"/>
                    </a:lnTo>
                    <a:lnTo>
                      <a:pt x="576" y="1029"/>
                    </a:lnTo>
                    <a:lnTo>
                      <a:pt x="575" y="1032"/>
                    </a:lnTo>
                    <a:lnTo>
                      <a:pt x="564" y="1041"/>
                    </a:lnTo>
                    <a:lnTo>
                      <a:pt x="552" y="1046"/>
                    </a:lnTo>
                    <a:lnTo>
                      <a:pt x="545" y="1047"/>
                    </a:lnTo>
                    <a:lnTo>
                      <a:pt x="540" y="1049"/>
                    </a:lnTo>
                    <a:lnTo>
                      <a:pt x="393" y="1031"/>
                    </a:lnTo>
                    <a:close/>
                  </a:path>
                </a:pathLst>
              </a:custGeom>
              <a:solidFill>
                <a:schemeClr val="accent1"/>
              </a:solidFill>
              <a:ln w="0">
                <a:noFill/>
                <a:prstDash val="solid"/>
                <a:round/>
                <a:headEnd/>
                <a:tailEnd/>
              </a:ln>
            </p:spPr>
            <p:txBody>
              <a:bodyPr/>
              <a:lstStyle/>
              <a:p>
                <a:endParaRPr lang="en-US"/>
              </a:p>
            </p:txBody>
          </p:sp>
          <p:sp>
            <p:nvSpPr>
              <p:cNvPr id="9" name="Freeform 334"/>
              <p:cNvSpPr>
                <a:spLocks/>
              </p:cNvSpPr>
              <p:nvPr/>
            </p:nvSpPr>
            <p:spPr bwMode="gray">
              <a:xfrm>
                <a:off x="1935" y="381"/>
                <a:ext cx="2883" cy="1731"/>
              </a:xfrm>
              <a:custGeom>
                <a:avLst/>
                <a:gdLst/>
                <a:ahLst/>
                <a:cxnLst>
                  <a:cxn ang="0">
                    <a:pos x="744" y="368"/>
                  </a:cxn>
                  <a:cxn ang="0">
                    <a:pos x="732" y="275"/>
                  </a:cxn>
                  <a:cxn ang="0">
                    <a:pos x="768" y="161"/>
                  </a:cxn>
                  <a:cxn ang="0">
                    <a:pos x="915" y="60"/>
                  </a:cxn>
                  <a:cxn ang="0">
                    <a:pos x="1164" y="5"/>
                  </a:cxn>
                  <a:cxn ang="0">
                    <a:pos x="1448" y="14"/>
                  </a:cxn>
                  <a:cxn ang="0">
                    <a:pos x="1686" y="86"/>
                  </a:cxn>
                  <a:cxn ang="0">
                    <a:pos x="1835" y="171"/>
                  </a:cxn>
                  <a:cxn ang="0">
                    <a:pos x="1898" y="224"/>
                  </a:cxn>
                  <a:cxn ang="0">
                    <a:pos x="1893" y="338"/>
                  </a:cxn>
                  <a:cxn ang="0">
                    <a:pos x="1898" y="350"/>
                  </a:cxn>
                  <a:cxn ang="0">
                    <a:pos x="1913" y="354"/>
                  </a:cxn>
                  <a:cxn ang="0">
                    <a:pos x="1937" y="326"/>
                  </a:cxn>
                  <a:cxn ang="0">
                    <a:pos x="1965" y="221"/>
                  </a:cxn>
                  <a:cxn ang="0">
                    <a:pos x="2093" y="213"/>
                  </a:cxn>
                  <a:cxn ang="0">
                    <a:pos x="2298" y="239"/>
                  </a:cxn>
                  <a:cxn ang="0">
                    <a:pos x="2534" y="342"/>
                  </a:cxn>
                  <a:cxn ang="0">
                    <a:pos x="2742" y="522"/>
                  </a:cxn>
                  <a:cxn ang="0">
                    <a:pos x="2859" y="738"/>
                  </a:cxn>
                  <a:cxn ang="0">
                    <a:pos x="2879" y="1005"/>
                  </a:cxn>
                  <a:cxn ang="0">
                    <a:pos x="2802" y="1325"/>
                  </a:cxn>
                  <a:cxn ang="0">
                    <a:pos x="2669" y="1584"/>
                  </a:cxn>
                  <a:cxn ang="0">
                    <a:pos x="2505" y="1722"/>
                  </a:cxn>
                  <a:cxn ang="0">
                    <a:pos x="2373" y="1710"/>
                  </a:cxn>
                  <a:cxn ang="0">
                    <a:pos x="2270" y="1614"/>
                  </a:cxn>
                  <a:cxn ang="0">
                    <a:pos x="2162" y="1500"/>
                  </a:cxn>
                  <a:cxn ang="0">
                    <a:pos x="2025" y="1433"/>
                  </a:cxn>
                  <a:cxn ang="0">
                    <a:pos x="1767" y="1422"/>
                  </a:cxn>
                  <a:cxn ang="0">
                    <a:pos x="1476" y="1443"/>
                  </a:cxn>
                  <a:cxn ang="0">
                    <a:pos x="1226" y="1467"/>
                  </a:cxn>
                  <a:cxn ang="0">
                    <a:pos x="1070" y="1457"/>
                  </a:cxn>
                  <a:cxn ang="0">
                    <a:pos x="1001" y="1434"/>
                  </a:cxn>
                  <a:cxn ang="0">
                    <a:pos x="969" y="1293"/>
                  </a:cxn>
                  <a:cxn ang="0">
                    <a:pos x="950" y="1271"/>
                  </a:cxn>
                  <a:cxn ang="0">
                    <a:pos x="924" y="1292"/>
                  </a:cxn>
                  <a:cxn ang="0">
                    <a:pos x="944" y="1445"/>
                  </a:cxn>
                  <a:cxn ang="0">
                    <a:pos x="905" y="1488"/>
                  </a:cxn>
                  <a:cxn ang="0">
                    <a:pos x="789" y="1586"/>
                  </a:cxn>
                  <a:cxn ang="0">
                    <a:pos x="599" y="1677"/>
                  </a:cxn>
                  <a:cxn ang="0">
                    <a:pos x="426" y="1694"/>
                  </a:cxn>
                  <a:cxn ang="0">
                    <a:pos x="303" y="1605"/>
                  </a:cxn>
                  <a:cxn ang="0">
                    <a:pos x="173" y="1448"/>
                  </a:cxn>
                  <a:cxn ang="0">
                    <a:pos x="65" y="1253"/>
                  </a:cxn>
                  <a:cxn ang="0">
                    <a:pos x="3" y="1052"/>
                  </a:cxn>
                  <a:cxn ang="0">
                    <a:pos x="20" y="876"/>
                  </a:cxn>
                  <a:cxn ang="0">
                    <a:pos x="150" y="722"/>
                  </a:cxn>
                  <a:cxn ang="0">
                    <a:pos x="342" y="594"/>
                  </a:cxn>
                  <a:cxn ang="0">
                    <a:pos x="537" y="503"/>
                  </a:cxn>
                  <a:cxn ang="0">
                    <a:pos x="678" y="452"/>
                  </a:cxn>
                  <a:cxn ang="0">
                    <a:pos x="893" y="455"/>
                  </a:cxn>
                  <a:cxn ang="0">
                    <a:pos x="914" y="455"/>
                  </a:cxn>
                  <a:cxn ang="0">
                    <a:pos x="905" y="413"/>
                  </a:cxn>
                  <a:cxn ang="0">
                    <a:pos x="753" y="393"/>
                  </a:cxn>
                </a:cxnLst>
                <a:rect l="0" t="0" r="r" b="b"/>
                <a:pathLst>
                  <a:path w="2883" h="1731">
                    <a:moveTo>
                      <a:pt x="753" y="393"/>
                    </a:moveTo>
                    <a:lnTo>
                      <a:pt x="752" y="390"/>
                    </a:lnTo>
                    <a:lnTo>
                      <a:pt x="749" y="381"/>
                    </a:lnTo>
                    <a:lnTo>
                      <a:pt x="744" y="368"/>
                    </a:lnTo>
                    <a:lnTo>
                      <a:pt x="740" y="350"/>
                    </a:lnTo>
                    <a:lnTo>
                      <a:pt x="735" y="327"/>
                    </a:lnTo>
                    <a:lnTo>
                      <a:pt x="732" y="302"/>
                    </a:lnTo>
                    <a:lnTo>
                      <a:pt x="732" y="275"/>
                    </a:lnTo>
                    <a:lnTo>
                      <a:pt x="734" y="246"/>
                    </a:lnTo>
                    <a:lnTo>
                      <a:pt x="741" y="218"/>
                    </a:lnTo>
                    <a:lnTo>
                      <a:pt x="752" y="189"/>
                    </a:lnTo>
                    <a:lnTo>
                      <a:pt x="768" y="161"/>
                    </a:lnTo>
                    <a:lnTo>
                      <a:pt x="791" y="134"/>
                    </a:lnTo>
                    <a:lnTo>
                      <a:pt x="822" y="108"/>
                    </a:lnTo>
                    <a:lnTo>
                      <a:pt x="866" y="83"/>
                    </a:lnTo>
                    <a:lnTo>
                      <a:pt x="915" y="60"/>
                    </a:lnTo>
                    <a:lnTo>
                      <a:pt x="972" y="41"/>
                    </a:lnTo>
                    <a:lnTo>
                      <a:pt x="1032" y="24"/>
                    </a:lnTo>
                    <a:lnTo>
                      <a:pt x="1097" y="12"/>
                    </a:lnTo>
                    <a:lnTo>
                      <a:pt x="1164" y="5"/>
                    </a:lnTo>
                    <a:lnTo>
                      <a:pt x="1233" y="0"/>
                    </a:lnTo>
                    <a:lnTo>
                      <a:pt x="1305" y="0"/>
                    </a:lnTo>
                    <a:lnTo>
                      <a:pt x="1376" y="5"/>
                    </a:lnTo>
                    <a:lnTo>
                      <a:pt x="1448" y="14"/>
                    </a:lnTo>
                    <a:lnTo>
                      <a:pt x="1518" y="29"/>
                    </a:lnTo>
                    <a:lnTo>
                      <a:pt x="1580" y="45"/>
                    </a:lnTo>
                    <a:lnTo>
                      <a:pt x="1637" y="65"/>
                    </a:lnTo>
                    <a:lnTo>
                      <a:pt x="1686" y="86"/>
                    </a:lnTo>
                    <a:lnTo>
                      <a:pt x="1731" y="107"/>
                    </a:lnTo>
                    <a:lnTo>
                      <a:pt x="1772" y="129"/>
                    </a:lnTo>
                    <a:lnTo>
                      <a:pt x="1806" y="150"/>
                    </a:lnTo>
                    <a:lnTo>
                      <a:pt x="1835" y="171"/>
                    </a:lnTo>
                    <a:lnTo>
                      <a:pt x="1859" y="189"/>
                    </a:lnTo>
                    <a:lnTo>
                      <a:pt x="1877" y="204"/>
                    </a:lnTo>
                    <a:lnTo>
                      <a:pt x="1890" y="216"/>
                    </a:lnTo>
                    <a:lnTo>
                      <a:pt x="1898" y="224"/>
                    </a:lnTo>
                    <a:lnTo>
                      <a:pt x="1901" y="227"/>
                    </a:lnTo>
                    <a:lnTo>
                      <a:pt x="1893" y="335"/>
                    </a:lnTo>
                    <a:lnTo>
                      <a:pt x="1893" y="335"/>
                    </a:lnTo>
                    <a:lnTo>
                      <a:pt x="1893" y="338"/>
                    </a:lnTo>
                    <a:lnTo>
                      <a:pt x="1895" y="339"/>
                    </a:lnTo>
                    <a:lnTo>
                      <a:pt x="1895" y="342"/>
                    </a:lnTo>
                    <a:lnTo>
                      <a:pt x="1896" y="345"/>
                    </a:lnTo>
                    <a:lnTo>
                      <a:pt x="1898" y="350"/>
                    </a:lnTo>
                    <a:lnTo>
                      <a:pt x="1901" y="351"/>
                    </a:lnTo>
                    <a:lnTo>
                      <a:pt x="1904" y="353"/>
                    </a:lnTo>
                    <a:lnTo>
                      <a:pt x="1908" y="354"/>
                    </a:lnTo>
                    <a:lnTo>
                      <a:pt x="1913" y="354"/>
                    </a:lnTo>
                    <a:lnTo>
                      <a:pt x="1922" y="348"/>
                    </a:lnTo>
                    <a:lnTo>
                      <a:pt x="1928" y="341"/>
                    </a:lnTo>
                    <a:lnTo>
                      <a:pt x="1934" y="332"/>
                    </a:lnTo>
                    <a:lnTo>
                      <a:pt x="1937" y="326"/>
                    </a:lnTo>
                    <a:lnTo>
                      <a:pt x="1938" y="323"/>
                    </a:lnTo>
                    <a:lnTo>
                      <a:pt x="1947" y="224"/>
                    </a:lnTo>
                    <a:lnTo>
                      <a:pt x="1952" y="224"/>
                    </a:lnTo>
                    <a:lnTo>
                      <a:pt x="1965" y="221"/>
                    </a:lnTo>
                    <a:lnTo>
                      <a:pt x="1988" y="218"/>
                    </a:lnTo>
                    <a:lnTo>
                      <a:pt x="2016" y="216"/>
                    </a:lnTo>
                    <a:lnTo>
                      <a:pt x="2051" y="213"/>
                    </a:lnTo>
                    <a:lnTo>
                      <a:pt x="2093" y="213"/>
                    </a:lnTo>
                    <a:lnTo>
                      <a:pt x="2138" y="215"/>
                    </a:lnTo>
                    <a:lnTo>
                      <a:pt x="2189" y="219"/>
                    </a:lnTo>
                    <a:lnTo>
                      <a:pt x="2241" y="227"/>
                    </a:lnTo>
                    <a:lnTo>
                      <a:pt x="2298" y="239"/>
                    </a:lnTo>
                    <a:lnTo>
                      <a:pt x="2357" y="255"/>
                    </a:lnTo>
                    <a:lnTo>
                      <a:pt x="2415" y="278"/>
                    </a:lnTo>
                    <a:lnTo>
                      <a:pt x="2475" y="306"/>
                    </a:lnTo>
                    <a:lnTo>
                      <a:pt x="2534" y="342"/>
                    </a:lnTo>
                    <a:lnTo>
                      <a:pt x="2594" y="384"/>
                    </a:lnTo>
                    <a:lnTo>
                      <a:pt x="2649" y="428"/>
                    </a:lnTo>
                    <a:lnTo>
                      <a:pt x="2699" y="474"/>
                    </a:lnTo>
                    <a:lnTo>
                      <a:pt x="2742" y="522"/>
                    </a:lnTo>
                    <a:lnTo>
                      <a:pt x="2780" y="572"/>
                    </a:lnTo>
                    <a:lnTo>
                      <a:pt x="2813" y="624"/>
                    </a:lnTo>
                    <a:lnTo>
                      <a:pt x="2838" y="680"/>
                    </a:lnTo>
                    <a:lnTo>
                      <a:pt x="2859" y="738"/>
                    </a:lnTo>
                    <a:lnTo>
                      <a:pt x="2874" y="798"/>
                    </a:lnTo>
                    <a:lnTo>
                      <a:pt x="2882" y="864"/>
                    </a:lnTo>
                    <a:lnTo>
                      <a:pt x="2883" y="932"/>
                    </a:lnTo>
                    <a:lnTo>
                      <a:pt x="2879" y="1005"/>
                    </a:lnTo>
                    <a:lnTo>
                      <a:pt x="2868" y="1082"/>
                    </a:lnTo>
                    <a:lnTo>
                      <a:pt x="2850" y="1166"/>
                    </a:lnTo>
                    <a:lnTo>
                      <a:pt x="2829" y="1247"/>
                    </a:lnTo>
                    <a:lnTo>
                      <a:pt x="2802" y="1325"/>
                    </a:lnTo>
                    <a:lnTo>
                      <a:pt x="2774" y="1398"/>
                    </a:lnTo>
                    <a:lnTo>
                      <a:pt x="2741" y="1466"/>
                    </a:lnTo>
                    <a:lnTo>
                      <a:pt x="2706" y="1529"/>
                    </a:lnTo>
                    <a:lnTo>
                      <a:pt x="2669" y="1584"/>
                    </a:lnTo>
                    <a:lnTo>
                      <a:pt x="2628" y="1631"/>
                    </a:lnTo>
                    <a:lnTo>
                      <a:pt x="2588" y="1671"/>
                    </a:lnTo>
                    <a:lnTo>
                      <a:pt x="2547" y="1701"/>
                    </a:lnTo>
                    <a:lnTo>
                      <a:pt x="2505" y="1722"/>
                    </a:lnTo>
                    <a:lnTo>
                      <a:pt x="2463" y="1731"/>
                    </a:lnTo>
                    <a:lnTo>
                      <a:pt x="2432" y="1731"/>
                    </a:lnTo>
                    <a:lnTo>
                      <a:pt x="2400" y="1724"/>
                    </a:lnTo>
                    <a:lnTo>
                      <a:pt x="2373" y="1710"/>
                    </a:lnTo>
                    <a:lnTo>
                      <a:pt x="2346" y="1691"/>
                    </a:lnTo>
                    <a:lnTo>
                      <a:pt x="2319" y="1668"/>
                    </a:lnTo>
                    <a:lnTo>
                      <a:pt x="2294" y="1643"/>
                    </a:lnTo>
                    <a:lnTo>
                      <a:pt x="2270" y="1614"/>
                    </a:lnTo>
                    <a:lnTo>
                      <a:pt x="2244" y="1584"/>
                    </a:lnTo>
                    <a:lnTo>
                      <a:pt x="2217" y="1556"/>
                    </a:lnTo>
                    <a:lnTo>
                      <a:pt x="2190" y="1527"/>
                    </a:lnTo>
                    <a:lnTo>
                      <a:pt x="2162" y="1500"/>
                    </a:lnTo>
                    <a:lnTo>
                      <a:pt x="2132" y="1476"/>
                    </a:lnTo>
                    <a:lnTo>
                      <a:pt x="2099" y="1457"/>
                    </a:lnTo>
                    <a:lnTo>
                      <a:pt x="2064" y="1442"/>
                    </a:lnTo>
                    <a:lnTo>
                      <a:pt x="2025" y="1433"/>
                    </a:lnTo>
                    <a:lnTo>
                      <a:pt x="1968" y="1425"/>
                    </a:lnTo>
                    <a:lnTo>
                      <a:pt x="1904" y="1422"/>
                    </a:lnTo>
                    <a:lnTo>
                      <a:pt x="1838" y="1421"/>
                    </a:lnTo>
                    <a:lnTo>
                      <a:pt x="1767" y="1422"/>
                    </a:lnTo>
                    <a:lnTo>
                      <a:pt x="1694" y="1425"/>
                    </a:lnTo>
                    <a:lnTo>
                      <a:pt x="1622" y="1430"/>
                    </a:lnTo>
                    <a:lnTo>
                      <a:pt x="1548" y="1436"/>
                    </a:lnTo>
                    <a:lnTo>
                      <a:pt x="1476" y="1443"/>
                    </a:lnTo>
                    <a:lnTo>
                      <a:pt x="1407" y="1449"/>
                    </a:lnTo>
                    <a:lnTo>
                      <a:pt x="1341" y="1457"/>
                    </a:lnTo>
                    <a:lnTo>
                      <a:pt x="1281" y="1463"/>
                    </a:lnTo>
                    <a:lnTo>
                      <a:pt x="1226" y="1467"/>
                    </a:lnTo>
                    <a:lnTo>
                      <a:pt x="1178" y="1467"/>
                    </a:lnTo>
                    <a:lnTo>
                      <a:pt x="1136" y="1466"/>
                    </a:lnTo>
                    <a:lnTo>
                      <a:pt x="1100" y="1463"/>
                    </a:lnTo>
                    <a:lnTo>
                      <a:pt x="1070" y="1457"/>
                    </a:lnTo>
                    <a:lnTo>
                      <a:pt x="1046" y="1451"/>
                    </a:lnTo>
                    <a:lnTo>
                      <a:pt x="1026" y="1445"/>
                    </a:lnTo>
                    <a:lnTo>
                      <a:pt x="1011" y="1439"/>
                    </a:lnTo>
                    <a:lnTo>
                      <a:pt x="1001" y="1434"/>
                    </a:lnTo>
                    <a:lnTo>
                      <a:pt x="996" y="1431"/>
                    </a:lnTo>
                    <a:lnTo>
                      <a:pt x="993" y="1430"/>
                    </a:lnTo>
                    <a:lnTo>
                      <a:pt x="971" y="1296"/>
                    </a:lnTo>
                    <a:lnTo>
                      <a:pt x="969" y="1293"/>
                    </a:lnTo>
                    <a:lnTo>
                      <a:pt x="968" y="1289"/>
                    </a:lnTo>
                    <a:lnTo>
                      <a:pt x="963" y="1281"/>
                    </a:lnTo>
                    <a:lnTo>
                      <a:pt x="957" y="1275"/>
                    </a:lnTo>
                    <a:lnTo>
                      <a:pt x="950" y="1271"/>
                    </a:lnTo>
                    <a:lnTo>
                      <a:pt x="939" y="1272"/>
                    </a:lnTo>
                    <a:lnTo>
                      <a:pt x="930" y="1277"/>
                    </a:lnTo>
                    <a:lnTo>
                      <a:pt x="926" y="1284"/>
                    </a:lnTo>
                    <a:lnTo>
                      <a:pt x="924" y="1292"/>
                    </a:lnTo>
                    <a:lnTo>
                      <a:pt x="924" y="1298"/>
                    </a:lnTo>
                    <a:lnTo>
                      <a:pt x="924" y="1304"/>
                    </a:lnTo>
                    <a:lnTo>
                      <a:pt x="926" y="1305"/>
                    </a:lnTo>
                    <a:lnTo>
                      <a:pt x="944" y="1445"/>
                    </a:lnTo>
                    <a:lnTo>
                      <a:pt x="942" y="1448"/>
                    </a:lnTo>
                    <a:lnTo>
                      <a:pt x="935" y="1457"/>
                    </a:lnTo>
                    <a:lnTo>
                      <a:pt x="923" y="1470"/>
                    </a:lnTo>
                    <a:lnTo>
                      <a:pt x="905" y="1488"/>
                    </a:lnTo>
                    <a:lnTo>
                      <a:pt x="884" y="1511"/>
                    </a:lnTo>
                    <a:lnTo>
                      <a:pt x="857" y="1535"/>
                    </a:lnTo>
                    <a:lnTo>
                      <a:pt x="825" y="1560"/>
                    </a:lnTo>
                    <a:lnTo>
                      <a:pt x="789" y="1586"/>
                    </a:lnTo>
                    <a:lnTo>
                      <a:pt x="749" y="1611"/>
                    </a:lnTo>
                    <a:lnTo>
                      <a:pt x="704" y="1635"/>
                    </a:lnTo>
                    <a:lnTo>
                      <a:pt x="654" y="1658"/>
                    </a:lnTo>
                    <a:lnTo>
                      <a:pt x="599" y="1677"/>
                    </a:lnTo>
                    <a:lnTo>
                      <a:pt x="540" y="1692"/>
                    </a:lnTo>
                    <a:lnTo>
                      <a:pt x="477" y="1703"/>
                    </a:lnTo>
                    <a:lnTo>
                      <a:pt x="453" y="1701"/>
                    </a:lnTo>
                    <a:lnTo>
                      <a:pt x="426" y="1694"/>
                    </a:lnTo>
                    <a:lnTo>
                      <a:pt x="398" y="1680"/>
                    </a:lnTo>
                    <a:lnTo>
                      <a:pt x="368" y="1661"/>
                    </a:lnTo>
                    <a:lnTo>
                      <a:pt x="335" y="1635"/>
                    </a:lnTo>
                    <a:lnTo>
                      <a:pt x="303" y="1605"/>
                    </a:lnTo>
                    <a:lnTo>
                      <a:pt x="270" y="1571"/>
                    </a:lnTo>
                    <a:lnTo>
                      <a:pt x="237" y="1533"/>
                    </a:lnTo>
                    <a:lnTo>
                      <a:pt x="204" y="1491"/>
                    </a:lnTo>
                    <a:lnTo>
                      <a:pt x="173" y="1448"/>
                    </a:lnTo>
                    <a:lnTo>
                      <a:pt x="143" y="1401"/>
                    </a:lnTo>
                    <a:lnTo>
                      <a:pt x="114" y="1352"/>
                    </a:lnTo>
                    <a:lnTo>
                      <a:pt x="87" y="1302"/>
                    </a:lnTo>
                    <a:lnTo>
                      <a:pt x="65" y="1253"/>
                    </a:lnTo>
                    <a:lnTo>
                      <a:pt x="44" y="1202"/>
                    </a:lnTo>
                    <a:lnTo>
                      <a:pt x="26" y="1151"/>
                    </a:lnTo>
                    <a:lnTo>
                      <a:pt x="12" y="1100"/>
                    </a:lnTo>
                    <a:lnTo>
                      <a:pt x="3" y="1052"/>
                    </a:lnTo>
                    <a:lnTo>
                      <a:pt x="0" y="1004"/>
                    </a:lnTo>
                    <a:lnTo>
                      <a:pt x="0" y="959"/>
                    </a:lnTo>
                    <a:lnTo>
                      <a:pt x="8" y="917"/>
                    </a:lnTo>
                    <a:lnTo>
                      <a:pt x="20" y="876"/>
                    </a:lnTo>
                    <a:lnTo>
                      <a:pt x="39" y="842"/>
                    </a:lnTo>
                    <a:lnTo>
                      <a:pt x="72" y="800"/>
                    </a:lnTo>
                    <a:lnTo>
                      <a:pt x="108" y="759"/>
                    </a:lnTo>
                    <a:lnTo>
                      <a:pt x="150" y="722"/>
                    </a:lnTo>
                    <a:lnTo>
                      <a:pt x="195" y="686"/>
                    </a:lnTo>
                    <a:lnTo>
                      <a:pt x="243" y="653"/>
                    </a:lnTo>
                    <a:lnTo>
                      <a:pt x="293" y="623"/>
                    </a:lnTo>
                    <a:lnTo>
                      <a:pt x="342" y="594"/>
                    </a:lnTo>
                    <a:lnTo>
                      <a:pt x="393" y="567"/>
                    </a:lnTo>
                    <a:lnTo>
                      <a:pt x="443" y="543"/>
                    </a:lnTo>
                    <a:lnTo>
                      <a:pt x="491" y="522"/>
                    </a:lnTo>
                    <a:lnTo>
                      <a:pt x="537" y="503"/>
                    </a:lnTo>
                    <a:lnTo>
                      <a:pt x="579" y="486"/>
                    </a:lnTo>
                    <a:lnTo>
                      <a:pt x="617" y="473"/>
                    </a:lnTo>
                    <a:lnTo>
                      <a:pt x="650" y="461"/>
                    </a:lnTo>
                    <a:lnTo>
                      <a:pt x="678" y="452"/>
                    </a:lnTo>
                    <a:lnTo>
                      <a:pt x="698" y="446"/>
                    </a:lnTo>
                    <a:lnTo>
                      <a:pt x="711" y="443"/>
                    </a:lnTo>
                    <a:lnTo>
                      <a:pt x="716" y="441"/>
                    </a:lnTo>
                    <a:lnTo>
                      <a:pt x="893" y="455"/>
                    </a:lnTo>
                    <a:lnTo>
                      <a:pt x="894" y="455"/>
                    </a:lnTo>
                    <a:lnTo>
                      <a:pt x="900" y="456"/>
                    </a:lnTo>
                    <a:lnTo>
                      <a:pt x="908" y="456"/>
                    </a:lnTo>
                    <a:lnTo>
                      <a:pt x="914" y="455"/>
                    </a:lnTo>
                    <a:lnTo>
                      <a:pt x="918" y="449"/>
                    </a:lnTo>
                    <a:lnTo>
                      <a:pt x="918" y="438"/>
                    </a:lnTo>
                    <a:lnTo>
                      <a:pt x="914" y="425"/>
                    </a:lnTo>
                    <a:lnTo>
                      <a:pt x="905" y="413"/>
                    </a:lnTo>
                    <a:lnTo>
                      <a:pt x="897" y="405"/>
                    </a:lnTo>
                    <a:lnTo>
                      <a:pt x="890" y="401"/>
                    </a:lnTo>
                    <a:lnTo>
                      <a:pt x="888" y="398"/>
                    </a:lnTo>
                    <a:lnTo>
                      <a:pt x="753" y="393"/>
                    </a:lnTo>
                    <a:close/>
                  </a:path>
                </a:pathLst>
              </a:custGeom>
              <a:solidFill>
                <a:schemeClr val="accent2"/>
              </a:solidFill>
              <a:ln w="0">
                <a:noFill/>
                <a:prstDash val="solid"/>
                <a:round/>
                <a:headEnd/>
                <a:tailEnd/>
              </a:ln>
            </p:spPr>
            <p:txBody>
              <a:bodyPr/>
              <a:lstStyle/>
              <a:p>
                <a:endParaRPr lang="en-US"/>
              </a:p>
            </p:txBody>
          </p:sp>
          <p:sp>
            <p:nvSpPr>
              <p:cNvPr id="10" name="Freeform 335"/>
              <p:cNvSpPr>
                <a:spLocks/>
              </p:cNvSpPr>
              <p:nvPr/>
            </p:nvSpPr>
            <p:spPr bwMode="gray">
              <a:xfrm>
                <a:off x="1749" y="1887"/>
                <a:ext cx="2454" cy="1659"/>
              </a:xfrm>
              <a:custGeom>
                <a:avLst/>
                <a:gdLst/>
                <a:ahLst/>
                <a:cxnLst>
                  <a:cxn ang="0">
                    <a:pos x="216" y="1196"/>
                  </a:cxn>
                  <a:cxn ang="0">
                    <a:pos x="222" y="1184"/>
                  </a:cxn>
                  <a:cxn ang="0">
                    <a:pos x="243" y="1184"/>
                  </a:cxn>
                  <a:cxn ang="0">
                    <a:pos x="258" y="1220"/>
                  </a:cxn>
                  <a:cxn ang="0">
                    <a:pos x="243" y="1386"/>
                  </a:cxn>
                  <a:cxn ang="0">
                    <a:pos x="317" y="1491"/>
                  </a:cxn>
                  <a:cxn ang="0">
                    <a:pos x="464" y="1601"/>
                  </a:cxn>
                  <a:cxn ang="0">
                    <a:pos x="738" y="1659"/>
                  </a:cxn>
                  <a:cxn ang="0">
                    <a:pos x="1070" y="1617"/>
                  </a:cxn>
                  <a:cxn ang="0">
                    <a:pos x="1370" y="1493"/>
                  </a:cxn>
                  <a:cxn ang="0">
                    <a:pos x="1538" y="1388"/>
                  </a:cxn>
                  <a:cxn ang="0">
                    <a:pos x="1605" y="1332"/>
                  </a:cxn>
                  <a:cxn ang="0">
                    <a:pos x="1643" y="1337"/>
                  </a:cxn>
                  <a:cxn ang="0">
                    <a:pos x="1772" y="1364"/>
                  </a:cxn>
                  <a:cxn ang="0">
                    <a:pos x="1944" y="1386"/>
                  </a:cxn>
                  <a:cxn ang="0">
                    <a:pos x="2130" y="1389"/>
                  </a:cxn>
                  <a:cxn ang="0">
                    <a:pos x="2258" y="1353"/>
                  </a:cxn>
                  <a:cxn ang="0">
                    <a:pos x="2295" y="1250"/>
                  </a:cxn>
                  <a:cxn ang="0">
                    <a:pos x="2237" y="1140"/>
                  </a:cxn>
                  <a:cxn ang="0">
                    <a:pos x="2118" y="1083"/>
                  </a:cxn>
                  <a:cxn ang="0">
                    <a:pos x="2027" y="1071"/>
                  </a:cxn>
                  <a:cxn ang="0">
                    <a:pos x="1964" y="1173"/>
                  </a:cxn>
                  <a:cxn ang="0">
                    <a:pos x="1932" y="1175"/>
                  </a:cxn>
                  <a:cxn ang="0">
                    <a:pos x="1943" y="1119"/>
                  </a:cxn>
                  <a:cxn ang="0">
                    <a:pos x="1976" y="1050"/>
                  </a:cxn>
                  <a:cxn ang="0">
                    <a:pos x="1983" y="1019"/>
                  </a:cxn>
                  <a:cxn ang="0">
                    <a:pos x="1965" y="908"/>
                  </a:cxn>
                  <a:cxn ang="0">
                    <a:pos x="1881" y="794"/>
                  </a:cxn>
                  <a:cxn ang="0">
                    <a:pos x="1830" y="762"/>
                  </a:cxn>
                  <a:cxn ang="0">
                    <a:pos x="1676" y="753"/>
                  </a:cxn>
                  <a:cxn ang="0">
                    <a:pos x="1676" y="713"/>
                  </a:cxn>
                  <a:cxn ang="0">
                    <a:pos x="1878" y="708"/>
                  </a:cxn>
                  <a:cxn ang="0">
                    <a:pos x="1908" y="699"/>
                  </a:cxn>
                  <a:cxn ang="0">
                    <a:pos x="2012" y="659"/>
                  </a:cxn>
                  <a:cxn ang="0">
                    <a:pos x="2174" y="585"/>
                  </a:cxn>
                  <a:cxn ang="0">
                    <a:pos x="2322" y="501"/>
                  </a:cxn>
                  <a:cxn ang="0">
                    <a:pos x="2429" y="390"/>
                  </a:cxn>
                  <a:cxn ang="0">
                    <a:pos x="2447" y="242"/>
                  </a:cxn>
                  <a:cxn ang="0">
                    <a:pos x="2373" y="114"/>
                  </a:cxn>
                  <a:cxn ang="0">
                    <a:pos x="2220" y="30"/>
                  </a:cxn>
                  <a:cxn ang="0">
                    <a:pos x="1980" y="0"/>
                  </a:cxn>
                  <a:cxn ang="0">
                    <a:pos x="1640" y="32"/>
                  </a:cxn>
                  <a:cxn ang="0">
                    <a:pos x="1185" y="128"/>
                  </a:cxn>
                  <a:cxn ang="0">
                    <a:pos x="849" y="246"/>
                  </a:cxn>
                  <a:cxn ang="0">
                    <a:pos x="608" y="390"/>
                  </a:cxn>
                  <a:cxn ang="0">
                    <a:pos x="498" y="489"/>
                  </a:cxn>
                  <a:cxn ang="0">
                    <a:pos x="470" y="542"/>
                  </a:cxn>
                  <a:cxn ang="0">
                    <a:pos x="477" y="560"/>
                  </a:cxn>
                  <a:cxn ang="0">
                    <a:pos x="587" y="558"/>
                  </a:cxn>
                  <a:cxn ang="0">
                    <a:pos x="600" y="564"/>
                  </a:cxn>
                  <a:cxn ang="0">
                    <a:pos x="609" y="575"/>
                  </a:cxn>
                  <a:cxn ang="0">
                    <a:pos x="582" y="596"/>
                  </a:cxn>
                  <a:cxn ang="0">
                    <a:pos x="483" y="606"/>
                  </a:cxn>
                  <a:cxn ang="0">
                    <a:pos x="435" y="639"/>
                  </a:cxn>
                  <a:cxn ang="0">
                    <a:pos x="321" y="723"/>
                  </a:cxn>
                  <a:cxn ang="0">
                    <a:pos x="182" y="843"/>
                  </a:cxn>
                  <a:cxn ang="0">
                    <a:pos x="59" y="980"/>
                  </a:cxn>
                  <a:cxn ang="0">
                    <a:pos x="0" y="1121"/>
                  </a:cxn>
                  <a:cxn ang="0">
                    <a:pos x="30" y="1217"/>
                  </a:cxn>
                  <a:cxn ang="0">
                    <a:pos x="102" y="1274"/>
                  </a:cxn>
                  <a:cxn ang="0">
                    <a:pos x="170" y="1302"/>
                  </a:cxn>
                </a:cxnLst>
                <a:rect l="0" t="0" r="r" b="b"/>
                <a:pathLst>
                  <a:path w="2454" h="1659">
                    <a:moveTo>
                      <a:pt x="191" y="1307"/>
                    </a:moveTo>
                    <a:lnTo>
                      <a:pt x="216" y="1199"/>
                    </a:lnTo>
                    <a:lnTo>
                      <a:pt x="216" y="1199"/>
                    </a:lnTo>
                    <a:lnTo>
                      <a:pt x="216" y="1196"/>
                    </a:lnTo>
                    <a:lnTo>
                      <a:pt x="218" y="1193"/>
                    </a:lnTo>
                    <a:lnTo>
                      <a:pt x="219" y="1190"/>
                    </a:lnTo>
                    <a:lnTo>
                      <a:pt x="221" y="1187"/>
                    </a:lnTo>
                    <a:lnTo>
                      <a:pt x="222" y="1184"/>
                    </a:lnTo>
                    <a:lnTo>
                      <a:pt x="225" y="1181"/>
                    </a:lnTo>
                    <a:lnTo>
                      <a:pt x="230" y="1179"/>
                    </a:lnTo>
                    <a:lnTo>
                      <a:pt x="234" y="1179"/>
                    </a:lnTo>
                    <a:lnTo>
                      <a:pt x="243" y="1184"/>
                    </a:lnTo>
                    <a:lnTo>
                      <a:pt x="251" y="1194"/>
                    </a:lnTo>
                    <a:lnTo>
                      <a:pt x="255" y="1206"/>
                    </a:lnTo>
                    <a:lnTo>
                      <a:pt x="258" y="1215"/>
                    </a:lnTo>
                    <a:lnTo>
                      <a:pt x="258" y="1220"/>
                    </a:lnTo>
                    <a:lnTo>
                      <a:pt x="228" y="1355"/>
                    </a:lnTo>
                    <a:lnTo>
                      <a:pt x="230" y="1359"/>
                    </a:lnTo>
                    <a:lnTo>
                      <a:pt x="234" y="1370"/>
                    </a:lnTo>
                    <a:lnTo>
                      <a:pt x="243" y="1386"/>
                    </a:lnTo>
                    <a:lnTo>
                      <a:pt x="255" y="1409"/>
                    </a:lnTo>
                    <a:lnTo>
                      <a:pt x="272" y="1434"/>
                    </a:lnTo>
                    <a:lnTo>
                      <a:pt x="291" y="1463"/>
                    </a:lnTo>
                    <a:lnTo>
                      <a:pt x="317" y="1491"/>
                    </a:lnTo>
                    <a:lnTo>
                      <a:pt x="345" y="1521"/>
                    </a:lnTo>
                    <a:lnTo>
                      <a:pt x="380" y="1550"/>
                    </a:lnTo>
                    <a:lnTo>
                      <a:pt x="419" y="1577"/>
                    </a:lnTo>
                    <a:lnTo>
                      <a:pt x="464" y="1601"/>
                    </a:lnTo>
                    <a:lnTo>
                      <a:pt x="513" y="1620"/>
                    </a:lnTo>
                    <a:lnTo>
                      <a:pt x="585" y="1640"/>
                    </a:lnTo>
                    <a:lnTo>
                      <a:pt x="660" y="1653"/>
                    </a:lnTo>
                    <a:lnTo>
                      <a:pt x="738" y="1659"/>
                    </a:lnTo>
                    <a:lnTo>
                      <a:pt x="819" y="1659"/>
                    </a:lnTo>
                    <a:lnTo>
                      <a:pt x="900" y="1652"/>
                    </a:lnTo>
                    <a:lnTo>
                      <a:pt x="984" y="1638"/>
                    </a:lnTo>
                    <a:lnTo>
                      <a:pt x="1070" y="1617"/>
                    </a:lnTo>
                    <a:lnTo>
                      <a:pt x="1157" y="1589"/>
                    </a:lnTo>
                    <a:lnTo>
                      <a:pt x="1242" y="1554"/>
                    </a:lnTo>
                    <a:lnTo>
                      <a:pt x="1310" y="1523"/>
                    </a:lnTo>
                    <a:lnTo>
                      <a:pt x="1370" y="1493"/>
                    </a:lnTo>
                    <a:lnTo>
                      <a:pt x="1422" y="1463"/>
                    </a:lnTo>
                    <a:lnTo>
                      <a:pt x="1467" y="1436"/>
                    </a:lnTo>
                    <a:lnTo>
                      <a:pt x="1506" y="1410"/>
                    </a:lnTo>
                    <a:lnTo>
                      <a:pt x="1538" y="1388"/>
                    </a:lnTo>
                    <a:lnTo>
                      <a:pt x="1563" y="1368"/>
                    </a:lnTo>
                    <a:lnTo>
                      <a:pt x="1583" y="1352"/>
                    </a:lnTo>
                    <a:lnTo>
                      <a:pt x="1596" y="1340"/>
                    </a:lnTo>
                    <a:lnTo>
                      <a:pt x="1605" y="1332"/>
                    </a:lnTo>
                    <a:lnTo>
                      <a:pt x="1607" y="1329"/>
                    </a:lnTo>
                    <a:lnTo>
                      <a:pt x="1611" y="1331"/>
                    </a:lnTo>
                    <a:lnTo>
                      <a:pt x="1623" y="1334"/>
                    </a:lnTo>
                    <a:lnTo>
                      <a:pt x="1643" y="1337"/>
                    </a:lnTo>
                    <a:lnTo>
                      <a:pt x="1668" y="1343"/>
                    </a:lnTo>
                    <a:lnTo>
                      <a:pt x="1698" y="1349"/>
                    </a:lnTo>
                    <a:lnTo>
                      <a:pt x="1733" y="1356"/>
                    </a:lnTo>
                    <a:lnTo>
                      <a:pt x="1772" y="1364"/>
                    </a:lnTo>
                    <a:lnTo>
                      <a:pt x="1812" y="1370"/>
                    </a:lnTo>
                    <a:lnTo>
                      <a:pt x="1856" y="1376"/>
                    </a:lnTo>
                    <a:lnTo>
                      <a:pt x="1899" y="1382"/>
                    </a:lnTo>
                    <a:lnTo>
                      <a:pt x="1944" y="1386"/>
                    </a:lnTo>
                    <a:lnTo>
                      <a:pt x="1989" y="1389"/>
                    </a:lnTo>
                    <a:lnTo>
                      <a:pt x="2039" y="1392"/>
                    </a:lnTo>
                    <a:lnTo>
                      <a:pt x="2087" y="1392"/>
                    </a:lnTo>
                    <a:lnTo>
                      <a:pt x="2130" y="1389"/>
                    </a:lnTo>
                    <a:lnTo>
                      <a:pt x="2169" y="1385"/>
                    </a:lnTo>
                    <a:lnTo>
                      <a:pt x="2204" y="1377"/>
                    </a:lnTo>
                    <a:lnTo>
                      <a:pt x="2234" y="1367"/>
                    </a:lnTo>
                    <a:lnTo>
                      <a:pt x="2258" y="1353"/>
                    </a:lnTo>
                    <a:lnTo>
                      <a:pt x="2276" y="1335"/>
                    </a:lnTo>
                    <a:lnTo>
                      <a:pt x="2289" y="1313"/>
                    </a:lnTo>
                    <a:lnTo>
                      <a:pt x="2295" y="1286"/>
                    </a:lnTo>
                    <a:lnTo>
                      <a:pt x="2295" y="1250"/>
                    </a:lnTo>
                    <a:lnTo>
                      <a:pt x="2288" y="1217"/>
                    </a:lnTo>
                    <a:lnTo>
                      <a:pt x="2276" y="1188"/>
                    </a:lnTo>
                    <a:lnTo>
                      <a:pt x="2258" y="1163"/>
                    </a:lnTo>
                    <a:lnTo>
                      <a:pt x="2237" y="1140"/>
                    </a:lnTo>
                    <a:lnTo>
                      <a:pt x="2211" y="1121"/>
                    </a:lnTo>
                    <a:lnTo>
                      <a:pt x="2184" y="1106"/>
                    </a:lnTo>
                    <a:lnTo>
                      <a:pt x="2156" y="1095"/>
                    </a:lnTo>
                    <a:lnTo>
                      <a:pt x="2118" y="1083"/>
                    </a:lnTo>
                    <a:lnTo>
                      <a:pt x="2085" y="1077"/>
                    </a:lnTo>
                    <a:lnTo>
                      <a:pt x="2058" y="1073"/>
                    </a:lnTo>
                    <a:lnTo>
                      <a:pt x="2039" y="1071"/>
                    </a:lnTo>
                    <a:lnTo>
                      <a:pt x="2027" y="1071"/>
                    </a:lnTo>
                    <a:lnTo>
                      <a:pt x="2022" y="1071"/>
                    </a:lnTo>
                    <a:lnTo>
                      <a:pt x="1970" y="1166"/>
                    </a:lnTo>
                    <a:lnTo>
                      <a:pt x="1968" y="1169"/>
                    </a:lnTo>
                    <a:lnTo>
                      <a:pt x="1964" y="1173"/>
                    </a:lnTo>
                    <a:lnTo>
                      <a:pt x="1958" y="1178"/>
                    </a:lnTo>
                    <a:lnTo>
                      <a:pt x="1949" y="1181"/>
                    </a:lnTo>
                    <a:lnTo>
                      <a:pt x="1940" y="1181"/>
                    </a:lnTo>
                    <a:lnTo>
                      <a:pt x="1932" y="1175"/>
                    </a:lnTo>
                    <a:lnTo>
                      <a:pt x="1929" y="1167"/>
                    </a:lnTo>
                    <a:lnTo>
                      <a:pt x="1931" y="1154"/>
                    </a:lnTo>
                    <a:lnTo>
                      <a:pt x="1935" y="1137"/>
                    </a:lnTo>
                    <a:lnTo>
                      <a:pt x="1943" y="1119"/>
                    </a:lnTo>
                    <a:lnTo>
                      <a:pt x="1952" y="1100"/>
                    </a:lnTo>
                    <a:lnTo>
                      <a:pt x="1961" y="1080"/>
                    </a:lnTo>
                    <a:lnTo>
                      <a:pt x="1968" y="1064"/>
                    </a:lnTo>
                    <a:lnTo>
                      <a:pt x="1976" y="1050"/>
                    </a:lnTo>
                    <a:lnTo>
                      <a:pt x="1982" y="1041"/>
                    </a:lnTo>
                    <a:lnTo>
                      <a:pt x="1983" y="1038"/>
                    </a:lnTo>
                    <a:lnTo>
                      <a:pt x="1983" y="1032"/>
                    </a:lnTo>
                    <a:lnTo>
                      <a:pt x="1983" y="1019"/>
                    </a:lnTo>
                    <a:lnTo>
                      <a:pt x="1982" y="996"/>
                    </a:lnTo>
                    <a:lnTo>
                      <a:pt x="1980" y="969"/>
                    </a:lnTo>
                    <a:lnTo>
                      <a:pt x="1974" y="939"/>
                    </a:lnTo>
                    <a:lnTo>
                      <a:pt x="1965" y="908"/>
                    </a:lnTo>
                    <a:lnTo>
                      <a:pt x="1952" y="876"/>
                    </a:lnTo>
                    <a:lnTo>
                      <a:pt x="1934" y="848"/>
                    </a:lnTo>
                    <a:lnTo>
                      <a:pt x="1907" y="816"/>
                    </a:lnTo>
                    <a:lnTo>
                      <a:pt x="1881" y="794"/>
                    </a:lnTo>
                    <a:lnTo>
                      <a:pt x="1860" y="779"/>
                    </a:lnTo>
                    <a:lnTo>
                      <a:pt x="1845" y="768"/>
                    </a:lnTo>
                    <a:lnTo>
                      <a:pt x="1835" y="764"/>
                    </a:lnTo>
                    <a:lnTo>
                      <a:pt x="1830" y="762"/>
                    </a:lnTo>
                    <a:lnTo>
                      <a:pt x="1692" y="761"/>
                    </a:lnTo>
                    <a:lnTo>
                      <a:pt x="1689" y="761"/>
                    </a:lnTo>
                    <a:lnTo>
                      <a:pt x="1683" y="758"/>
                    </a:lnTo>
                    <a:lnTo>
                      <a:pt x="1676" y="753"/>
                    </a:lnTo>
                    <a:lnTo>
                      <a:pt x="1670" y="744"/>
                    </a:lnTo>
                    <a:lnTo>
                      <a:pt x="1668" y="734"/>
                    </a:lnTo>
                    <a:lnTo>
                      <a:pt x="1670" y="722"/>
                    </a:lnTo>
                    <a:lnTo>
                      <a:pt x="1676" y="713"/>
                    </a:lnTo>
                    <a:lnTo>
                      <a:pt x="1682" y="707"/>
                    </a:lnTo>
                    <a:lnTo>
                      <a:pt x="1688" y="704"/>
                    </a:lnTo>
                    <a:lnTo>
                      <a:pt x="1689" y="702"/>
                    </a:lnTo>
                    <a:lnTo>
                      <a:pt x="1878" y="708"/>
                    </a:lnTo>
                    <a:lnTo>
                      <a:pt x="1880" y="708"/>
                    </a:lnTo>
                    <a:lnTo>
                      <a:pt x="1886" y="707"/>
                    </a:lnTo>
                    <a:lnTo>
                      <a:pt x="1895" y="704"/>
                    </a:lnTo>
                    <a:lnTo>
                      <a:pt x="1908" y="699"/>
                    </a:lnTo>
                    <a:lnTo>
                      <a:pt x="1926" y="693"/>
                    </a:lnTo>
                    <a:lnTo>
                      <a:pt x="1949" y="684"/>
                    </a:lnTo>
                    <a:lnTo>
                      <a:pt x="1977" y="672"/>
                    </a:lnTo>
                    <a:lnTo>
                      <a:pt x="2012" y="659"/>
                    </a:lnTo>
                    <a:lnTo>
                      <a:pt x="2052" y="641"/>
                    </a:lnTo>
                    <a:lnTo>
                      <a:pt x="2099" y="620"/>
                    </a:lnTo>
                    <a:lnTo>
                      <a:pt x="2135" y="603"/>
                    </a:lnTo>
                    <a:lnTo>
                      <a:pt x="2174" y="585"/>
                    </a:lnTo>
                    <a:lnTo>
                      <a:pt x="2211" y="566"/>
                    </a:lnTo>
                    <a:lnTo>
                      <a:pt x="2249" y="546"/>
                    </a:lnTo>
                    <a:lnTo>
                      <a:pt x="2286" y="525"/>
                    </a:lnTo>
                    <a:lnTo>
                      <a:pt x="2322" y="501"/>
                    </a:lnTo>
                    <a:lnTo>
                      <a:pt x="2354" y="477"/>
                    </a:lnTo>
                    <a:lnTo>
                      <a:pt x="2384" y="450"/>
                    </a:lnTo>
                    <a:lnTo>
                      <a:pt x="2409" y="422"/>
                    </a:lnTo>
                    <a:lnTo>
                      <a:pt x="2429" y="390"/>
                    </a:lnTo>
                    <a:lnTo>
                      <a:pt x="2444" y="357"/>
                    </a:lnTo>
                    <a:lnTo>
                      <a:pt x="2453" y="321"/>
                    </a:lnTo>
                    <a:lnTo>
                      <a:pt x="2454" y="284"/>
                    </a:lnTo>
                    <a:lnTo>
                      <a:pt x="2447" y="242"/>
                    </a:lnTo>
                    <a:lnTo>
                      <a:pt x="2435" y="207"/>
                    </a:lnTo>
                    <a:lnTo>
                      <a:pt x="2418" y="173"/>
                    </a:lnTo>
                    <a:lnTo>
                      <a:pt x="2399" y="141"/>
                    </a:lnTo>
                    <a:lnTo>
                      <a:pt x="2373" y="114"/>
                    </a:lnTo>
                    <a:lnTo>
                      <a:pt x="2343" y="89"/>
                    </a:lnTo>
                    <a:lnTo>
                      <a:pt x="2307" y="66"/>
                    </a:lnTo>
                    <a:lnTo>
                      <a:pt x="2267" y="47"/>
                    </a:lnTo>
                    <a:lnTo>
                      <a:pt x="2220" y="30"/>
                    </a:lnTo>
                    <a:lnTo>
                      <a:pt x="2169" y="17"/>
                    </a:lnTo>
                    <a:lnTo>
                      <a:pt x="2112" y="8"/>
                    </a:lnTo>
                    <a:lnTo>
                      <a:pt x="2049" y="2"/>
                    </a:lnTo>
                    <a:lnTo>
                      <a:pt x="1980" y="0"/>
                    </a:lnTo>
                    <a:lnTo>
                      <a:pt x="1905" y="2"/>
                    </a:lnTo>
                    <a:lnTo>
                      <a:pt x="1823" y="8"/>
                    </a:lnTo>
                    <a:lnTo>
                      <a:pt x="1736" y="17"/>
                    </a:lnTo>
                    <a:lnTo>
                      <a:pt x="1640" y="32"/>
                    </a:lnTo>
                    <a:lnTo>
                      <a:pt x="1514" y="54"/>
                    </a:lnTo>
                    <a:lnTo>
                      <a:pt x="1397" y="78"/>
                    </a:lnTo>
                    <a:lnTo>
                      <a:pt x="1287" y="102"/>
                    </a:lnTo>
                    <a:lnTo>
                      <a:pt x="1185" y="128"/>
                    </a:lnTo>
                    <a:lnTo>
                      <a:pt x="1091" y="156"/>
                    </a:lnTo>
                    <a:lnTo>
                      <a:pt x="1004" y="185"/>
                    </a:lnTo>
                    <a:lnTo>
                      <a:pt x="923" y="215"/>
                    </a:lnTo>
                    <a:lnTo>
                      <a:pt x="849" y="246"/>
                    </a:lnTo>
                    <a:lnTo>
                      <a:pt x="780" y="279"/>
                    </a:lnTo>
                    <a:lnTo>
                      <a:pt x="719" y="314"/>
                    </a:lnTo>
                    <a:lnTo>
                      <a:pt x="660" y="351"/>
                    </a:lnTo>
                    <a:lnTo>
                      <a:pt x="608" y="390"/>
                    </a:lnTo>
                    <a:lnTo>
                      <a:pt x="570" y="420"/>
                    </a:lnTo>
                    <a:lnTo>
                      <a:pt x="540" y="446"/>
                    </a:lnTo>
                    <a:lnTo>
                      <a:pt x="516" y="470"/>
                    </a:lnTo>
                    <a:lnTo>
                      <a:pt x="498" y="489"/>
                    </a:lnTo>
                    <a:lnTo>
                      <a:pt x="486" y="506"/>
                    </a:lnTo>
                    <a:lnTo>
                      <a:pt x="477" y="521"/>
                    </a:lnTo>
                    <a:lnTo>
                      <a:pt x="471" y="531"/>
                    </a:lnTo>
                    <a:lnTo>
                      <a:pt x="470" y="542"/>
                    </a:lnTo>
                    <a:lnTo>
                      <a:pt x="470" y="549"/>
                    </a:lnTo>
                    <a:lnTo>
                      <a:pt x="471" y="554"/>
                    </a:lnTo>
                    <a:lnTo>
                      <a:pt x="474" y="558"/>
                    </a:lnTo>
                    <a:lnTo>
                      <a:pt x="477" y="560"/>
                    </a:lnTo>
                    <a:lnTo>
                      <a:pt x="479" y="561"/>
                    </a:lnTo>
                    <a:lnTo>
                      <a:pt x="480" y="563"/>
                    </a:lnTo>
                    <a:lnTo>
                      <a:pt x="587" y="558"/>
                    </a:lnTo>
                    <a:lnTo>
                      <a:pt x="587" y="558"/>
                    </a:lnTo>
                    <a:lnTo>
                      <a:pt x="590" y="560"/>
                    </a:lnTo>
                    <a:lnTo>
                      <a:pt x="593" y="560"/>
                    </a:lnTo>
                    <a:lnTo>
                      <a:pt x="596" y="561"/>
                    </a:lnTo>
                    <a:lnTo>
                      <a:pt x="600" y="564"/>
                    </a:lnTo>
                    <a:lnTo>
                      <a:pt x="603" y="566"/>
                    </a:lnTo>
                    <a:lnTo>
                      <a:pt x="606" y="569"/>
                    </a:lnTo>
                    <a:lnTo>
                      <a:pt x="608" y="572"/>
                    </a:lnTo>
                    <a:lnTo>
                      <a:pt x="609" y="575"/>
                    </a:lnTo>
                    <a:lnTo>
                      <a:pt x="608" y="578"/>
                    </a:lnTo>
                    <a:lnTo>
                      <a:pt x="605" y="582"/>
                    </a:lnTo>
                    <a:lnTo>
                      <a:pt x="594" y="590"/>
                    </a:lnTo>
                    <a:lnTo>
                      <a:pt x="582" y="596"/>
                    </a:lnTo>
                    <a:lnTo>
                      <a:pt x="572" y="600"/>
                    </a:lnTo>
                    <a:lnTo>
                      <a:pt x="566" y="603"/>
                    </a:lnTo>
                    <a:lnTo>
                      <a:pt x="563" y="605"/>
                    </a:lnTo>
                    <a:lnTo>
                      <a:pt x="483" y="606"/>
                    </a:lnTo>
                    <a:lnTo>
                      <a:pt x="480" y="609"/>
                    </a:lnTo>
                    <a:lnTo>
                      <a:pt x="471" y="615"/>
                    </a:lnTo>
                    <a:lnTo>
                      <a:pt x="456" y="626"/>
                    </a:lnTo>
                    <a:lnTo>
                      <a:pt x="435" y="639"/>
                    </a:lnTo>
                    <a:lnTo>
                      <a:pt x="411" y="656"/>
                    </a:lnTo>
                    <a:lnTo>
                      <a:pt x="384" y="677"/>
                    </a:lnTo>
                    <a:lnTo>
                      <a:pt x="353" y="699"/>
                    </a:lnTo>
                    <a:lnTo>
                      <a:pt x="321" y="723"/>
                    </a:lnTo>
                    <a:lnTo>
                      <a:pt x="287" y="752"/>
                    </a:lnTo>
                    <a:lnTo>
                      <a:pt x="251" y="780"/>
                    </a:lnTo>
                    <a:lnTo>
                      <a:pt x="216" y="812"/>
                    </a:lnTo>
                    <a:lnTo>
                      <a:pt x="182" y="843"/>
                    </a:lnTo>
                    <a:lnTo>
                      <a:pt x="147" y="876"/>
                    </a:lnTo>
                    <a:lnTo>
                      <a:pt x="116" y="911"/>
                    </a:lnTo>
                    <a:lnTo>
                      <a:pt x="86" y="945"/>
                    </a:lnTo>
                    <a:lnTo>
                      <a:pt x="59" y="980"/>
                    </a:lnTo>
                    <a:lnTo>
                      <a:pt x="33" y="1019"/>
                    </a:lnTo>
                    <a:lnTo>
                      <a:pt x="15" y="1056"/>
                    </a:lnTo>
                    <a:lnTo>
                      <a:pt x="5" y="1089"/>
                    </a:lnTo>
                    <a:lnTo>
                      <a:pt x="0" y="1121"/>
                    </a:lnTo>
                    <a:lnTo>
                      <a:pt x="2" y="1148"/>
                    </a:lnTo>
                    <a:lnTo>
                      <a:pt x="6" y="1173"/>
                    </a:lnTo>
                    <a:lnTo>
                      <a:pt x="17" y="1196"/>
                    </a:lnTo>
                    <a:lnTo>
                      <a:pt x="30" y="1217"/>
                    </a:lnTo>
                    <a:lnTo>
                      <a:pt x="45" y="1235"/>
                    </a:lnTo>
                    <a:lnTo>
                      <a:pt x="63" y="1250"/>
                    </a:lnTo>
                    <a:lnTo>
                      <a:pt x="83" y="1263"/>
                    </a:lnTo>
                    <a:lnTo>
                      <a:pt x="102" y="1274"/>
                    </a:lnTo>
                    <a:lnTo>
                      <a:pt x="122" y="1284"/>
                    </a:lnTo>
                    <a:lnTo>
                      <a:pt x="140" y="1292"/>
                    </a:lnTo>
                    <a:lnTo>
                      <a:pt x="156" y="1298"/>
                    </a:lnTo>
                    <a:lnTo>
                      <a:pt x="170" y="1302"/>
                    </a:lnTo>
                    <a:lnTo>
                      <a:pt x="182" y="1305"/>
                    </a:lnTo>
                    <a:lnTo>
                      <a:pt x="188" y="1307"/>
                    </a:lnTo>
                    <a:lnTo>
                      <a:pt x="191" y="1307"/>
                    </a:lnTo>
                    <a:close/>
                  </a:path>
                </a:pathLst>
              </a:custGeom>
              <a:solidFill>
                <a:schemeClr val="accent3"/>
              </a:solidFill>
              <a:ln w="0">
                <a:noFill/>
                <a:prstDash val="solid"/>
                <a:round/>
                <a:headEnd/>
                <a:tailEnd/>
              </a:ln>
            </p:spPr>
            <p:txBody>
              <a:bodyPr/>
              <a:lstStyle/>
              <a:p>
                <a:endParaRPr lang="en-US"/>
              </a:p>
            </p:txBody>
          </p:sp>
          <p:sp>
            <p:nvSpPr>
              <p:cNvPr id="11" name="Freeform 336"/>
              <p:cNvSpPr>
                <a:spLocks/>
              </p:cNvSpPr>
              <p:nvPr/>
            </p:nvSpPr>
            <p:spPr bwMode="gray">
              <a:xfrm>
                <a:off x="3764" y="1421"/>
                <a:ext cx="1717" cy="1632"/>
              </a:xfrm>
              <a:custGeom>
                <a:avLst/>
                <a:gdLst/>
                <a:ahLst/>
                <a:cxnLst>
                  <a:cxn ang="0">
                    <a:pos x="508" y="813"/>
                  </a:cxn>
                  <a:cxn ang="0">
                    <a:pos x="487" y="880"/>
                  </a:cxn>
                  <a:cxn ang="0">
                    <a:pos x="438" y="972"/>
                  </a:cxn>
                  <a:cxn ang="0">
                    <a:pos x="349" y="1051"/>
                  </a:cxn>
                  <a:cxn ang="0">
                    <a:pos x="253" y="1092"/>
                  </a:cxn>
                  <a:cxn ang="0">
                    <a:pos x="154" y="1122"/>
                  </a:cxn>
                  <a:cxn ang="0">
                    <a:pos x="67" y="1158"/>
                  </a:cxn>
                  <a:cxn ang="0">
                    <a:pos x="12" y="1212"/>
                  </a:cxn>
                  <a:cxn ang="0">
                    <a:pos x="3" y="1302"/>
                  </a:cxn>
                  <a:cxn ang="0">
                    <a:pos x="49" y="1405"/>
                  </a:cxn>
                  <a:cxn ang="0">
                    <a:pos x="162" y="1498"/>
                  </a:cxn>
                  <a:cxn ang="0">
                    <a:pos x="345" y="1576"/>
                  </a:cxn>
                  <a:cxn ang="0">
                    <a:pos x="577" y="1627"/>
                  </a:cxn>
                  <a:cxn ang="0">
                    <a:pos x="751" y="1626"/>
                  </a:cxn>
                  <a:cxn ang="0">
                    <a:pos x="886" y="1588"/>
                  </a:cxn>
                  <a:cxn ang="0">
                    <a:pos x="984" y="1537"/>
                  </a:cxn>
                  <a:cxn ang="0">
                    <a:pos x="1041" y="1492"/>
                  </a:cxn>
                  <a:cxn ang="0">
                    <a:pos x="1060" y="1473"/>
                  </a:cxn>
                  <a:cxn ang="0">
                    <a:pos x="1135" y="1353"/>
                  </a:cxn>
                  <a:cxn ang="0">
                    <a:pos x="1155" y="1347"/>
                  </a:cxn>
                  <a:cxn ang="0">
                    <a:pos x="1167" y="1377"/>
                  </a:cxn>
                  <a:cxn ang="0">
                    <a:pos x="1114" y="1485"/>
                  </a:cxn>
                  <a:cxn ang="0">
                    <a:pos x="1152" y="1491"/>
                  </a:cxn>
                  <a:cxn ang="0">
                    <a:pos x="1248" y="1492"/>
                  </a:cxn>
                  <a:cxn ang="0">
                    <a:pos x="1386" y="1465"/>
                  </a:cxn>
                  <a:cxn ang="0">
                    <a:pos x="1534" y="1392"/>
                  </a:cxn>
                  <a:cxn ang="0">
                    <a:pos x="1639" y="1264"/>
                  </a:cxn>
                  <a:cxn ang="0">
                    <a:pos x="1699" y="1084"/>
                  </a:cxn>
                  <a:cxn ang="0">
                    <a:pos x="1717" y="876"/>
                  </a:cxn>
                  <a:cxn ang="0">
                    <a:pos x="1680" y="679"/>
                  </a:cxn>
                  <a:cxn ang="0">
                    <a:pos x="1597" y="471"/>
                  </a:cxn>
                  <a:cxn ang="0">
                    <a:pos x="1486" y="277"/>
                  </a:cxn>
                  <a:cxn ang="0">
                    <a:pos x="1366" y="121"/>
                  </a:cxn>
                  <a:cxn ang="0">
                    <a:pos x="1263" y="31"/>
                  </a:cxn>
                  <a:cxn ang="0">
                    <a:pos x="1195" y="0"/>
                  </a:cxn>
                  <a:cxn ang="0">
                    <a:pos x="1149" y="12"/>
                  </a:cxn>
                  <a:cxn ang="0">
                    <a:pos x="1119" y="55"/>
                  </a:cxn>
                  <a:cxn ang="0">
                    <a:pos x="1099" y="118"/>
                  </a:cxn>
                  <a:cxn ang="0">
                    <a:pos x="1078" y="208"/>
                  </a:cxn>
                  <a:cxn ang="0">
                    <a:pos x="1039" y="349"/>
                  </a:cxn>
                  <a:cxn ang="0">
                    <a:pos x="979" y="498"/>
                  </a:cxn>
                  <a:cxn ang="0">
                    <a:pos x="882" y="628"/>
                  </a:cxn>
                  <a:cxn ang="0">
                    <a:pos x="768" y="708"/>
                  </a:cxn>
                  <a:cxn ang="0">
                    <a:pos x="646" y="760"/>
                  </a:cxn>
                  <a:cxn ang="0">
                    <a:pos x="550" y="789"/>
                  </a:cxn>
                  <a:cxn ang="0">
                    <a:pos x="511" y="796"/>
                  </a:cxn>
                </a:cxnLst>
                <a:rect l="0" t="0" r="r" b="b"/>
                <a:pathLst>
                  <a:path w="1717" h="1632">
                    <a:moveTo>
                      <a:pt x="511" y="796"/>
                    </a:moveTo>
                    <a:lnTo>
                      <a:pt x="511" y="801"/>
                    </a:lnTo>
                    <a:lnTo>
                      <a:pt x="508" y="813"/>
                    </a:lnTo>
                    <a:lnTo>
                      <a:pt x="504" y="831"/>
                    </a:lnTo>
                    <a:lnTo>
                      <a:pt x="498" y="855"/>
                    </a:lnTo>
                    <a:lnTo>
                      <a:pt x="487" y="880"/>
                    </a:lnTo>
                    <a:lnTo>
                      <a:pt x="475" y="910"/>
                    </a:lnTo>
                    <a:lnTo>
                      <a:pt x="459" y="942"/>
                    </a:lnTo>
                    <a:lnTo>
                      <a:pt x="438" y="972"/>
                    </a:lnTo>
                    <a:lnTo>
                      <a:pt x="414" y="1002"/>
                    </a:lnTo>
                    <a:lnTo>
                      <a:pt x="384" y="1029"/>
                    </a:lnTo>
                    <a:lnTo>
                      <a:pt x="349" y="1051"/>
                    </a:lnTo>
                    <a:lnTo>
                      <a:pt x="318" y="1068"/>
                    </a:lnTo>
                    <a:lnTo>
                      <a:pt x="286" y="1080"/>
                    </a:lnTo>
                    <a:lnTo>
                      <a:pt x="253" y="1092"/>
                    </a:lnTo>
                    <a:lnTo>
                      <a:pt x="220" y="1102"/>
                    </a:lnTo>
                    <a:lnTo>
                      <a:pt x="186" y="1113"/>
                    </a:lnTo>
                    <a:lnTo>
                      <a:pt x="154" y="1122"/>
                    </a:lnTo>
                    <a:lnTo>
                      <a:pt x="123" y="1132"/>
                    </a:lnTo>
                    <a:lnTo>
                      <a:pt x="94" y="1144"/>
                    </a:lnTo>
                    <a:lnTo>
                      <a:pt x="67" y="1158"/>
                    </a:lnTo>
                    <a:lnTo>
                      <a:pt x="45" y="1173"/>
                    </a:lnTo>
                    <a:lnTo>
                      <a:pt x="27" y="1191"/>
                    </a:lnTo>
                    <a:lnTo>
                      <a:pt x="12" y="1212"/>
                    </a:lnTo>
                    <a:lnTo>
                      <a:pt x="3" y="1236"/>
                    </a:lnTo>
                    <a:lnTo>
                      <a:pt x="0" y="1266"/>
                    </a:lnTo>
                    <a:lnTo>
                      <a:pt x="3" y="1302"/>
                    </a:lnTo>
                    <a:lnTo>
                      <a:pt x="12" y="1338"/>
                    </a:lnTo>
                    <a:lnTo>
                      <a:pt x="27" y="1372"/>
                    </a:lnTo>
                    <a:lnTo>
                      <a:pt x="49" y="1405"/>
                    </a:lnTo>
                    <a:lnTo>
                      <a:pt x="79" y="1438"/>
                    </a:lnTo>
                    <a:lnTo>
                      <a:pt x="117" y="1470"/>
                    </a:lnTo>
                    <a:lnTo>
                      <a:pt x="162" y="1498"/>
                    </a:lnTo>
                    <a:lnTo>
                      <a:pt x="214" y="1527"/>
                    </a:lnTo>
                    <a:lnTo>
                      <a:pt x="276" y="1552"/>
                    </a:lnTo>
                    <a:lnTo>
                      <a:pt x="345" y="1576"/>
                    </a:lnTo>
                    <a:lnTo>
                      <a:pt x="423" y="1599"/>
                    </a:lnTo>
                    <a:lnTo>
                      <a:pt x="511" y="1618"/>
                    </a:lnTo>
                    <a:lnTo>
                      <a:pt x="577" y="1627"/>
                    </a:lnTo>
                    <a:lnTo>
                      <a:pt x="639" y="1632"/>
                    </a:lnTo>
                    <a:lnTo>
                      <a:pt x="697" y="1630"/>
                    </a:lnTo>
                    <a:lnTo>
                      <a:pt x="751" y="1626"/>
                    </a:lnTo>
                    <a:lnTo>
                      <a:pt x="801" y="1615"/>
                    </a:lnTo>
                    <a:lnTo>
                      <a:pt x="846" y="1603"/>
                    </a:lnTo>
                    <a:lnTo>
                      <a:pt x="886" y="1588"/>
                    </a:lnTo>
                    <a:lnTo>
                      <a:pt x="922" y="1572"/>
                    </a:lnTo>
                    <a:lnTo>
                      <a:pt x="955" y="1555"/>
                    </a:lnTo>
                    <a:lnTo>
                      <a:pt x="984" y="1537"/>
                    </a:lnTo>
                    <a:lnTo>
                      <a:pt x="1006" y="1521"/>
                    </a:lnTo>
                    <a:lnTo>
                      <a:pt x="1026" y="1506"/>
                    </a:lnTo>
                    <a:lnTo>
                      <a:pt x="1041" y="1492"/>
                    </a:lnTo>
                    <a:lnTo>
                      <a:pt x="1051" y="1482"/>
                    </a:lnTo>
                    <a:lnTo>
                      <a:pt x="1059" y="1476"/>
                    </a:lnTo>
                    <a:lnTo>
                      <a:pt x="1060" y="1473"/>
                    </a:lnTo>
                    <a:lnTo>
                      <a:pt x="1129" y="1359"/>
                    </a:lnTo>
                    <a:lnTo>
                      <a:pt x="1131" y="1357"/>
                    </a:lnTo>
                    <a:lnTo>
                      <a:pt x="1135" y="1353"/>
                    </a:lnTo>
                    <a:lnTo>
                      <a:pt x="1141" y="1350"/>
                    </a:lnTo>
                    <a:lnTo>
                      <a:pt x="1149" y="1347"/>
                    </a:lnTo>
                    <a:lnTo>
                      <a:pt x="1155" y="1347"/>
                    </a:lnTo>
                    <a:lnTo>
                      <a:pt x="1161" y="1353"/>
                    </a:lnTo>
                    <a:lnTo>
                      <a:pt x="1165" y="1365"/>
                    </a:lnTo>
                    <a:lnTo>
                      <a:pt x="1167" y="1377"/>
                    </a:lnTo>
                    <a:lnTo>
                      <a:pt x="1165" y="1386"/>
                    </a:lnTo>
                    <a:lnTo>
                      <a:pt x="1165" y="1389"/>
                    </a:lnTo>
                    <a:lnTo>
                      <a:pt x="1114" y="1485"/>
                    </a:lnTo>
                    <a:lnTo>
                      <a:pt x="1119" y="1485"/>
                    </a:lnTo>
                    <a:lnTo>
                      <a:pt x="1132" y="1488"/>
                    </a:lnTo>
                    <a:lnTo>
                      <a:pt x="1152" y="1491"/>
                    </a:lnTo>
                    <a:lnTo>
                      <a:pt x="1177" y="1492"/>
                    </a:lnTo>
                    <a:lnTo>
                      <a:pt x="1210" y="1494"/>
                    </a:lnTo>
                    <a:lnTo>
                      <a:pt x="1248" y="1492"/>
                    </a:lnTo>
                    <a:lnTo>
                      <a:pt x="1290" y="1488"/>
                    </a:lnTo>
                    <a:lnTo>
                      <a:pt x="1336" y="1479"/>
                    </a:lnTo>
                    <a:lnTo>
                      <a:pt x="1386" y="1465"/>
                    </a:lnTo>
                    <a:lnTo>
                      <a:pt x="1438" y="1447"/>
                    </a:lnTo>
                    <a:lnTo>
                      <a:pt x="1489" y="1422"/>
                    </a:lnTo>
                    <a:lnTo>
                      <a:pt x="1534" y="1392"/>
                    </a:lnTo>
                    <a:lnTo>
                      <a:pt x="1575" y="1356"/>
                    </a:lnTo>
                    <a:lnTo>
                      <a:pt x="1609" y="1312"/>
                    </a:lnTo>
                    <a:lnTo>
                      <a:pt x="1639" y="1264"/>
                    </a:lnTo>
                    <a:lnTo>
                      <a:pt x="1663" y="1210"/>
                    </a:lnTo>
                    <a:lnTo>
                      <a:pt x="1684" y="1150"/>
                    </a:lnTo>
                    <a:lnTo>
                      <a:pt x="1699" y="1084"/>
                    </a:lnTo>
                    <a:lnTo>
                      <a:pt x="1711" y="1014"/>
                    </a:lnTo>
                    <a:lnTo>
                      <a:pt x="1717" y="936"/>
                    </a:lnTo>
                    <a:lnTo>
                      <a:pt x="1717" y="876"/>
                    </a:lnTo>
                    <a:lnTo>
                      <a:pt x="1711" y="813"/>
                    </a:lnTo>
                    <a:lnTo>
                      <a:pt x="1698" y="747"/>
                    </a:lnTo>
                    <a:lnTo>
                      <a:pt x="1680" y="679"/>
                    </a:lnTo>
                    <a:lnTo>
                      <a:pt x="1656" y="609"/>
                    </a:lnTo>
                    <a:lnTo>
                      <a:pt x="1629" y="540"/>
                    </a:lnTo>
                    <a:lnTo>
                      <a:pt x="1597" y="471"/>
                    </a:lnTo>
                    <a:lnTo>
                      <a:pt x="1563" y="403"/>
                    </a:lnTo>
                    <a:lnTo>
                      <a:pt x="1525" y="339"/>
                    </a:lnTo>
                    <a:lnTo>
                      <a:pt x="1486" y="277"/>
                    </a:lnTo>
                    <a:lnTo>
                      <a:pt x="1447" y="219"/>
                    </a:lnTo>
                    <a:lnTo>
                      <a:pt x="1407" y="166"/>
                    </a:lnTo>
                    <a:lnTo>
                      <a:pt x="1366" y="121"/>
                    </a:lnTo>
                    <a:lnTo>
                      <a:pt x="1326" y="81"/>
                    </a:lnTo>
                    <a:lnTo>
                      <a:pt x="1293" y="52"/>
                    </a:lnTo>
                    <a:lnTo>
                      <a:pt x="1263" y="31"/>
                    </a:lnTo>
                    <a:lnTo>
                      <a:pt x="1237" y="15"/>
                    </a:lnTo>
                    <a:lnTo>
                      <a:pt x="1215" y="6"/>
                    </a:lnTo>
                    <a:lnTo>
                      <a:pt x="1195" y="0"/>
                    </a:lnTo>
                    <a:lnTo>
                      <a:pt x="1177" y="0"/>
                    </a:lnTo>
                    <a:lnTo>
                      <a:pt x="1162" y="4"/>
                    </a:lnTo>
                    <a:lnTo>
                      <a:pt x="1149" y="12"/>
                    </a:lnTo>
                    <a:lnTo>
                      <a:pt x="1137" y="24"/>
                    </a:lnTo>
                    <a:lnTo>
                      <a:pt x="1128" y="39"/>
                    </a:lnTo>
                    <a:lnTo>
                      <a:pt x="1119" y="55"/>
                    </a:lnTo>
                    <a:lnTo>
                      <a:pt x="1111" y="75"/>
                    </a:lnTo>
                    <a:lnTo>
                      <a:pt x="1105" y="96"/>
                    </a:lnTo>
                    <a:lnTo>
                      <a:pt x="1099" y="118"/>
                    </a:lnTo>
                    <a:lnTo>
                      <a:pt x="1093" y="142"/>
                    </a:lnTo>
                    <a:lnTo>
                      <a:pt x="1087" y="166"/>
                    </a:lnTo>
                    <a:lnTo>
                      <a:pt x="1078" y="208"/>
                    </a:lnTo>
                    <a:lnTo>
                      <a:pt x="1066" y="253"/>
                    </a:lnTo>
                    <a:lnTo>
                      <a:pt x="1054" y="300"/>
                    </a:lnTo>
                    <a:lnTo>
                      <a:pt x="1039" y="349"/>
                    </a:lnTo>
                    <a:lnTo>
                      <a:pt x="1023" y="399"/>
                    </a:lnTo>
                    <a:lnTo>
                      <a:pt x="1003" y="448"/>
                    </a:lnTo>
                    <a:lnTo>
                      <a:pt x="979" y="498"/>
                    </a:lnTo>
                    <a:lnTo>
                      <a:pt x="951" y="544"/>
                    </a:lnTo>
                    <a:lnTo>
                      <a:pt x="919" y="588"/>
                    </a:lnTo>
                    <a:lnTo>
                      <a:pt x="882" y="628"/>
                    </a:lnTo>
                    <a:lnTo>
                      <a:pt x="846" y="658"/>
                    </a:lnTo>
                    <a:lnTo>
                      <a:pt x="808" y="684"/>
                    </a:lnTo>
                    <a:lnTo>
                      <a:pt x="768" y="708"/>
                    </a:lnTo>
                    <a:lnTo>
                      <a:pt x="726" y="727"/>
                    </a:lnTo>
                    <a:lnTo>
                      <a:pt x="685" y="745"/>
                    </a:lnTo>
                    <a:lnTo>
                      <a:pt x="646" y="760"/>
                    </a:lnTo>
                    <a:lnTo>
                      <a:pt x="610" y="772"/>
                    </a:lnTo>
                    <a:lnTo>
                      <a:pt x="579" y="781"/>
                    </a:lnTo>
                    <a:lnTo>
                      <a:pt x="550" y="789"/>
                    </a:lnTo>
                    <a:lnTo>
                      <a:pt x="531" y="793"/>
                    </a:lnTo>
                    <a:lnTo>
                      <a:pt x="517" y="796"/>
                    </a:lnTo>
                    <a:lnTo>
                      <a:pt x="511" y="796"/>
                    </a:lnTo>
                    <a:close/>
                  </a:path>
                </a:pathLst>
              </a:custGeom>
              <a:solidFill>
                <a:schemeClr val="accent5"/>
              </a:solidFill>
              <a:ln w="0">
                <a:noFill/>
                <a:prstDash val="solid"/>
                <a:round/>
                <a:headEnd/>
                <a:tailEnd/>
              </a:ln>
            </p:spPr>
            <p:txBody>
              <a:bodyPr/>
              <a:lstStyle/>
              <a:p>
                <a:endParaRPr lang="en-US"/>
              </a:p>
            </p:txBody>
          </p:sp>
          <p:sp>
            <p:nvSpPr>
              <p:cNvPr id="12" name="Freeform 337"/>
              <p:cNvSpPr>
                <a:spLocks/>
              </p:cNvSpPr>
              <p:nvPr/>
            </p:nvSpPr>
            <p:spPr bwMode="gray">
              <a:xfrm>
                <a:off x="3488" y="2988"/>
                <a:ext cx="1636" cy="963"/>
              </a:xfrm>
              <a:custGeom>
                <a:avLst/>
                <a:gdLst/>
                <a:ahLst/>
                <a:cxnLst>
                  <a:cxn ang="0">
                    <a:pos x="13" y="348"/>
                  </a:cxn>
                  <a:cxn ang="0">
                    <a:pos x="42" y="359"/>
                  </a:cxn>
                  <a:cxn ang="0">
                    <a:pos x="96" y="374"/>
                  </a:cxn>
                  <a:cxn ang="0">
                    <a:pos x="174" y="389"/>
                  </a:cxn>
                  <a:cxn ang="0">
                    <a:pos x="268" y="398"/>
                  </a:cxn>
                  <a:cxn ang="0">
                    <a:pos x="378" y="396"/>
                  </a:cxn>
                  <a:cxn ang="0">
                    <a:pos x="481" y="380"/>
                  </a:cxn>
                  <a:cxn ang="0">
                    <a:pos x="546" y="356"/>
                  </a:cxn>
                  <a:cxn ang="0">
                    <a:pos x="586" y="326"/>
                  </a:cxn>
                  <a:cxn ang="0">
                    <a:pos x="610" y="290"/>
                  </a:cxn>
                  <a:cxn ang="0">
                    <a:pos x="628" y="254"/>
                  </a:cxn>
                  <a:cxn ang="0">
                    <a:pos x="646" y="218"/>
                  </a:cxn>
                  <a:cxn ang="0">
                    <a:pos x="675" y="186"/>
                  </a:cxn>
                  <a:cxn ang="0">
                    <a:pos x="723" y="159"/>
                  </a:cxn>
                  <a:cxn ang="0">
                    <a:pos x="813" y="140"/>
                  </a:cxn>
                  <a:cxn ang="0">
                    <a:pos x="909" y="138"/>
                  </a:cxn>
                  <a:cxn ang="0">
                    <a:pos x="1011" y="140"/>
                  </a:cxn>
                  <a:cxn ang="0">
                    <a:pos x="1116" y="131"/>
                  </a:cxn>
                  <a:cxn ang="0">
                    <a:pos x="1227" y="98"/>
                  </a:cxn>
                  <a:cxn ang="0">
                    <a:pos x="1339" y="51"/>
                  </a:cxn>
                  <a:cxn ang="0">
                    <a:pos x="1426" y="23"/>
                  </a:cxn>
                  <a:cxn ang="0">
                    <a:pos x="1486" y="6"/>
                  </a:cxn>
                  <a:cxn ang="0">
                    <a:pos x="1518" y="2"/>
                  </a:cxn>
                  <a:cxn ang="0">
                    <a:pos x="1524" y="3"/>
                  </a:cxn>
                  <a:cxn ang="0">
                    <a:pos x="1540" y="29"/>
                  </a:cxn>
                  <a:cxn ang="0">
                    <a:pos x="1567" y="77"/>
                  </a:cxn>
                  <a:cxn ang="0">
                    <a:pos x="1597" y="146"/>
                  </a:cxn>
                  <a:cxn ang="0">
                    <a:pos x="1623" y="233"/>
                  </a:cxn>
                  <a:cxn ang="0">
                    <a:pos x="1636" y="335"/>
                  </a:cxn>
                  <a:cxn ang="0">
                    <a:pos x="1632" y="444"/>
                  </a:cxn>
                  <a:cxn ang="0">
                    <a:pos x="1615" y="540"/>
                  </a:cxn>
                  <a:cxn ang="0">
                    <a:pos x="1585" y="620"/>
                  </a:cxn>
                  <a:cxn ang="0">
                    <a:pos x="1533" y="690"/>
                  </a:cxn>
                  <a:cxn ang="0">
                    <a:pos x="1456" y="758"/>
                  </a:cxn>
                  <a:cxn ang="0">
                    <a:pos x="1350" y="825"/>
                  </a:cxn>
                  <a:cxn ang="0">
                    <a:pos x="1206" y="897"/>
                  </a:cxn>
                  <a:cxn ang="0">
                    <a:pos x="1047" y="945"/>
                  </a:cxn>
                  <a:cxn ang="0">
                    <a:pos x="885" y="963"/>
                  </a:cxn>
                  <a:cxn ang="0">
                    <a:pos x="721" y="956"/>
                  </a:cxn>
                  <a:cxn ang="0">
                    <a:pos x="559" y="924"/>
                  </a:cxn>
                  <a:cxn ang="0">
                    <a:pos x="402" y="875"/>
                  </a:cxn>
                  <a:cxn ang="0">
                    <a:pos x="274" y="818"/>
                  </a:cxn>
                  <a:cxn ang="0">
                    <a:pos x="178" y="755"/>
                  </a:cxn>
                  <a:cxn ang="0">
                    <a:pos x="108" y="689"/>
                  </a:cxn>
                  <a:cxn ang="0">
                    <a:pos x="58" y="623"/>
                  </a:cxn>
                  <a:cxn ang="0">
                    <a:pos x="27" y="561"/>
                  </a:cxn>
                  <a:cxn ang="0">
                    <a:pos x="10" y="507"/>
                  </a:cxn>
                  <a:cxn ang="0">
                    <a:pos x="0" y="434"/>
                  </a:cxn>
                  <a:cxn ang="0">
                    <a:pos x="3" y="380"/>
                  </a:cxn>
                  <a:cxn ang="0">
                    <a:pos x="7" y="351"/>
                  </a:cxn>
                </a:cxnLst>
                <a:rect l="0" t="0" r="r" b="b"/>
                <a:pathLst>
                  <a:path w="1636" h="963">
                    <a:moveTo>
                      <a:pt x="9" y="347"/>
                    </a:moveTo>
                    <a:lnTo>
                      <a:pt x="13" y="348"/>
                    </a:lnTo>
                    <a:lnTo>
                      <a:pt x="24" y="353"/>
                    </a:lnTo>
                    <a:lnTo>
                      <a:pt x="42" y="359"/>
                    </a:lnTo>
                    <a:lnTo>
                      <a:pt x="66" y="366"/>
                    </a:lnTo>
                    <a:lnTo>
                      <a:pt x="96" y="374"/>
                    </a:lnTo>
                    <a:lnTo>
                      <a:pt x="132" y="381"/>
                    </a:lnTo>
                    <a:lnTo>
                      <a:pt x="174" y="389"/>
                    </a:lnTo>
                    <a:lnTo>
                      <a:pt x="219" y="395"/>
                    </a:lnTo>
                    <a:lnTo>
                      <a:pt x="268" y="398"/>
                    </a:lnTo>
                    <a:lnTo>
                      <a:pt x="321" y="398"/>
                    </a:lnTo>
                    <a:lnTo>
                      <a:pt x="378" y="396"/>
                    </a:lnTo>
                    <a:lnTo>
                      <a:pt x="438" y="389"/>
                    </a:lnTo>
                    <a:lnTo>
                      <a:pt x="481" y="380"/>
                    </a:lnTo>
                    <a:lnTo>
                      <a:pt x="517" y="369"/>
                    </a:lnTo>
                    <a:lnTo>
                      <a:pt x="546" y="356"/>
                    </a:lnTo>
                    <a:lnTo>
                      <a:pt x="568" y="341"/>
                    </a:lnTo>
                    <a:lnTo>
                      <a:pt x="586" y="326"/>
                    </a:lnTo>
                    <a:lnTo>
                      <a:pt x="600" y="308"/>
                    </a:lnTo>
                    <a:lnTo>
                      <a:pt x="610" y="290"/>
                    </a:lnTo>
                    <a:lnTo>
                      <a:pt x="619" y="272"/>
                    </a:lnTo>
                    <a:lnTo>
                      <a:pt x="628" y="254"/>
                    </a:lnTo>
                    <a:lnTo>
                      <a:pt x="636" y="236"/>
                    </a:lnTo>
                    <a:lnTo>
                      <a:pt x="646" y="218"/>
                    </a:lnTo>
                    <a:lnTo>
                      <a:pt x="660" y="201"/>
                    </a:lnTo>
                    <a:lnTo>
                      <a:pt x="675" y="186"/>
                    </a:lnTo>
                    <a:lnTo>
                      <a:pt x="696" y="171"/>
                    </a:lnTo>
                    <a:lnTo>
                      <a:pt x="723" y="159"/>
                    </a:lnTo>
                    <a:lnTo>
                      <a:pt x="766" y="146"/>
                    </a:lnTo>
                    <a:lnTo>
                      <a:pt x="813" y="140"/>
                    </a:lnTo>
                    <a:lnTo>
                      <a:pt x="861" y="137"/>
                    </a:lnTo>
                    <a:lnTo>
                      <a:pt x="909" y="138"/>
                    </a:lnTo>
                    <a:lnTo>
                      <a:pt x="960" y="140"/>
                    </a:lnTo>
                    <a:lnTo>
                      <a:pt x="1011" y="140"/>
                    </a:lnTo>
                    <a:lnTo>
                      <a:pt x="1062" y="138"/>
                    </a:lnTo>
                    <a:lnTo>
                      <a:pt x="1116" y="131"/>
                    </a:lnTo>
                    <a:lnTo>
                      <a:pt x="1170" y="119"/>
                    </a:lnTo>
                    <a:lnTo>
                      <a:pt x="1227" y="98"/>
                    </a:lnTo>
                    <a:lnTo>
                      <a:pt x="1285" y="72"/>
                    </a:lnTo>
                    <a:lnTo>
                      <a:pt x="1339" y="51"/>
                    </a:lnTo>
                    <a:lnTo>
                      <a:pt x="1386" y="35"/>
                    </a:lnTo>
                    <a:lnTo>
                      <a:pt x="1426" y="23"/>
                    </a:lnTo>
                    <a:lnTo>
                      <a:pt x="1459" y="14"/>
                    </a:lnTo>
                    <a:lnTo>
                      <a:pt x="1486" y="6"/>
                    </a:lnTo>
                    <a:lnTo>
                      <a:pt x="1506" y="3"/>
                    </a:lnTo>
                    <a:lnTo>
                      <a:pt x="1518" y="2"/>
                    </a:lnTo>
                    <a:lnTo>
                      <a:pt x="1521" y="0"/>
                    </a:lnTo>
                    <a:lnTo>
                      <a:pt x="1524" y="3"/>
                    </a:lnTo>
                    <a:lnTo>
                      <a:pt x="1531" y="14"/>
                    </a:lnTo>
                    <a:lnTo>
                      <a:pt x="1540" y="29"/>
                    </a:lnTo>
                    <a:lnTo>
                      <a:pt x="1554" y="51"/>
                    </a:lnTo>
                    <a:lnTo>
                      <a:pt x="1567" y="77"/>
                    </a:lnTo>
                    <a:lnTo>
                      <a:pt x="1582" y="110"/>
                    </a:lnTo>
                    <a:lnTo>
                      <a:pt x="1597" y="146"/>
                    </a:lnTo>
                    <a:lnTo>
                      <a:pt x="1611" y="188"/>
                    </a:lnTo>
                    <a:lnTo>
                      <a:pt x="1623" y="233"/>
                    </a:lnTo>
                    <a:lnTo>
                      <a:pt x="1632" y="282"/>
                    </a:lnTo>
                    <a:lnTo>
                      <a:pt x="1636" y="335"/>
                    </a:lnTo>
                    <a:lnTo>
                      <a:pt x="1636" y="390"/>
                    </a:lnTo>
                    <a:lnTo>
                      <a:pt x="1632" y="444"/>
                    </a:lnTo>
                    <a:lnTo>
                      <a:pt x="1626" y="494"/>
                    </a:lnTo>
                    <a:lnTo>
                      <a:pt x="1615" y="540"/>
                    </a:lnTo>
                    <a:lnTo>
                      <a:pt x="1602" y="581"/>
                    </a:lnTo>
                    <a:lnTo>
                      <a:pt x="1585" y="620"/>
                    </a:lnTo>
                    <a:lnTo>
                      <a:pt x="1561" y="656"/>
                    </a:lnTo>
                    <a:lnTo>
                      <a:pt x="1533" y="690"/>
                    </a:lnTo>
                    <a:lnTo>
                      <a:pt x="1498" y="725"/>
                    </a:lnTo>
                    <a:lnTo>
                      <a:pt x="1456" y="758"/>
                    </a:lnTo>
                    <a:lnTo>
                      <a:pt x="1407" y="791"/>
                    </a:lnTo>
                    <a:lnTo>
                      <a:pt x="1350" y="825"/>
                    </a:lnTo>
                    <a:lnTo>
                      <a:pt x="1284" y="861"/>
                    </a:lnTo>
                    <a:lnTo>
                      <a:pt x="1206" y="897"/>
                    </a:lnTo>
                    <a:lnTo>
                      <a:pt x="1126" y="924"/>
                    </a:lnTo>
                    <a:lnTo>
                      <a:pt x="1047" y="945"/>
                    </a:lnTo>
                    <a:lnTo>
                      <a:pt x="966" y="957"/>
                    </a:lnTo>
                    <a:lnTo>
                      <a:pt x="885" y="963"/>
                    </a:lnTo>
                    <a:lnTo>
                      <a:pt x="802" y="962"/>
                    </a:lnTo>
                    <a:lnTo>
                      <a:pt x="721" y="956"/>
                    </a:lnTo>
                    <a:lnTo>
                      <a:pt x="640" y="942"/>
                    </a:lnTo>
                    <a:lnTo>
                      <a:pt x="559" y="924"/>
                    </a:lnTo>
                    <a:lnTo>
                      <a:pt x="480" y="902"/>
                    </a:lnTo>
                    <a:lnTo>
                      <a:pt x="402" y="875"/>
                    </a:lnTo>
                    <a:lnTo>
                      <a:pt x="334" y="848"/>
                    </a:lnTo>
                    <a:lnTo>
                      <a:pt x="274" y="818"/>
                    </a:lnTo>
                    <a:lnTo>
                      <a:pt x="223" y="786"/>
                    </a:lnTo>
                    <a:lnTo>
                      <a:pt x="178" y="755"/>
                    </a:lnTo>
                    <a:lnTo>
                      <a:pt x="139" y="722"/>
                    </a:lnTo>
                    <a:lnTo>
                      <a:pt x="108" y="689"/>
                    </a:lnTo>
                    <a:lnTo>
                      <a:pt x="81" y="656"/>
                    </a:lnTo>
                    <a:lnTo>
                      <a:pt x="58" y="623"/>
                    </a:lnTo>
                    <a:lnTo>
                      <a:pt x="40" y="591"/>
                    </a:lnTo>
                    <a:lnTo>
                      <a:pt x="27" y="561"/>
                    </a:lnTo>
                    <a:lnTo>
                      <a:pt x="18" y="533"/>
                    </a:lnTo>
                    <a:lnTo>
                      <a:pt x="10" y="507"/>
                    </a:lnTo>
                    <a:lnTo>
                      <a:pt x="3" y="468"/>
                    </a:lnTo>
                    <a:lnTo>
                      <a:pt x="0" y="434"/>
                    </a:lnTo>
                    <a:lnTo>
                      <a:pt x="0" y="404"/>
                    </a:lnTo>
                    <a:lnTo>
                      <a:pt x="3" y="380"/>
                    </a:lnTo>
                    <a:lnTo>
                      <a:pt x="6" y="362"/>
                    </a:lnTo>
                    <a:lnTo>
                      <a:pt x="7" y="351"/>
                    </a:lnTo>
                    <a:lnTo>
                      <a:pt x="9" y="347"/>
                    </a:lnTo>
                    <a:close/>
                  </a:path>
                </a:pathLst>
              </a:custGeom>
              <a:solidFill>
                <a:schemeClr val="accent4"/>
              </a:solidFill>
              <a:ln w="0">
                <a:noFill/>
                <a:prstDash val="solid"/>
                <a:round/>
                <a:headEnd/>
                <a:tailEnd/>
              </a:ln>
            </p:spPr>
            <p:txBody>
              <a:bodyPr/>
              <a:lstStyle/>
              <a:p>
                <a:endParaRPr lang="en-US"/>
              </a:p>
            </p:txBody>
          </p:sp>
        </p:grpSp>
      </p:grpSp>
      <p:grpSp>
        <p:nvGrpSpPr>
          <p:cNvPr id="13" name="Group 12"/>
          <p:cNvGrpSpPr/>
          <p:nvPr/>
        </p:nvGrpSpPr>
        <p:grpSpPr>
          <a:xfrm>
            <a:off x="850220" y="2236121"/>
            <a:ext cx="2955540" cy="485602"/>
            <a:chOff x="1429463" y="2730700"/>
            <a:chExt cx="2955540" cy="485602"/>
          </a:xfrm>
        </p:grpSpPr>
        <p:cxnSp>
          <p:nvCxnSpPr>
            <p:cNvPr id="14" name="Straight Connector 13"/>
            <p:cNvCxnSpPr/>
            <p:nvPr/>
          </p:nvCxnSpPr>
          <p:spPr>
            <a:xfrm>
              <a:off x="3742122" y="2730700"/>
              <a:ext cx="642881" cy="485602"/>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1429463" y="2730700"/>
              <a:ext cx="2312659"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6" name="Group 15"/>
          <p:cNvGrpSpPr/>
          <p:nvPr/>
        </p:nvGrpSpPr>
        <p:grpSpPr>
          <a:xfrm>
            <a:off x="982886" y="1656366"/>
            <a:ext cx="2482643" cy="1134403"/>
            <a:chOff x="6450679" y="3228728"/>
            <a:chExt cx="2482643" cy="1134403"/>
          </a:xfrm>
        </p:grpSpPr>
        <p:sp>
          <p:nvSpPr>
            <p:cNvPr id="17" name="AutoShape 112"/>
            <p:cNvSpPr>
              <a:spLocks/>
            </p:cNvSpPr>
            <p:nvPr/>
          </p:nvSpPr>
          <p:spPr bwMode="auto">
            <a:xfrm>
              <a:off x="6450679" y="3228728"/>
              <a:ext cx="509379" cy="510250"/>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18" name="Rectangle 17"/>
            <p:cNvSpPr/>
            <p:nvPr/>
          </p:nvSpPr>
          <p:spPr>
            <a:xfrm>
              <a:off x="7101436" y="3407863"/>
              <a:ext cx="1414170" cy="369332"/>
            </a:xfrm>
            <a:prstGeom prst="rect">
              <a:avLst/>
            </a:prstGeom>
          </p:spPr>
          <p:txBody>
            <a:bodyPr wrap="none">
              <a:spAutoFit/>
            </a:bodyPr>
            <a:lstStyle/>
            <a:p>
              <a:r>
                <a:rPr lang="en-US" dirty="0">
                  <a:solidFill>
                    <a:schemeClr val="accent2"/>
                  </a:solidFill>
                  <a:latin typeface="+mj-lt"/>
                </a:rPr>
                <a:t>Web Design</a:t>
              </a:r>
            </a:p>
          </p:txBody>
        </p:sp>
        <p:sp>
          <p:nvSpPr>
            <p:cNvPr id="19" name="TextBox 18"/>
            <p:cNvSpPr txBox="1"/>
            <p:nvPr/>
          </p:nvSpPr>
          <p:spPr>
            <a:xfrm>
              <a:off x="6450679" y="3839911"/>
              <a:ext cx="2482643" cy="523220"/>
            </a:xfrm>
            <a:prstGeom prst="rect">
              <a:avLst/>
            </a:prstGeom>
            <a:noFill/>
          </p:spPr>
          <p:txBody>
            <a:bodyPr wrap="square" rtlCol="0">
              <a:spAutoFit/>
            </a:bodyPr>
            <a:lstStyle/>
            <a:p>
              <a:r>
                <a:rPr lang="en-US" sz="1400" dirty="0" err="1">
                  <a:solidFill>
                    <a:schemeClr val="tx1">
                      <a:lumMod val="50000"/>
                      <a:lumOff val="50000"/>
                    </a:schemeClr>
                  </a:solidFill>
                </a:rPr>
                <a:t>Lorem</a:t>
              </a:r>
              <a:r>
                <a:rPr lang="en-US" sz="1400" dirty="0">
                  <a:solidFill>
                    <a:schemeClr val="tx1">
                      <a:lumMod val="50000"/>
                      <a:lumOff val="50000"/>
                    </a:schemeClr>
                  </a:solidFill>
                </a:rPr>
                <a:t> </a:t>
              </a:r>
              <a:r>
                <a:rPr lang="en-US" sz="1400" dirty="0" err="1">
                  <a:solidFill>
                    <a:schemeClr val="tx1">
                      <a:lumMod val="50000"/>
                      <a:lumOff val="50000"/>
                    </a:schemeClr>
                  </a:solidFill>
                </a:rPr>
                <a:t>ipsum</a:t>
              </a:r>
              <a:r>
                <a:rPr lang="en-US" sz="1400" dirty="0">
                  <a:solidFill>
                    <a:schemeClr val="tx1">
                      <a:lumMod val="50000"/>
                      <a:lumOff val="50000"/>
                    </a:schemeClr>
                  </a:solidFill>
                </a:rPr>
                <a:t>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grpSp>
      <p:grpSp>
        <p:nvGrpSpPr>
          <p:cNvPr id="20" name="Group 19"/>
          <p:cNvGrpSpPr/>
          <p:nvPr/>
        </p:nvGrpSpPr>
        <p:grpSpPr>
          <a:xfrm>
            <a:off x="6203818" y="2324283"/>
            <a:ext cx="3040503" cy="700929"/>
            <a:chOff x="7160952" y="2625341"/>
            <a:chExt cx="3040503" cy="700929"/>
          </a:xfrm>
        </p:grpSpPr>
        <p:cxnSp>
          <p:nvCxnSpPr>
            <p:cNvPr id="21" name="Straight Connector 20"/>
            <p:cNvCxnSpPr/>
            <p:nvPr/>
          </p:nvCxnSpPr>
          <p:spPr>
            <a:xfrm flipH="1">
              <a:off x="7160952" y="2625341"/>
              <a:ext cx="732463" cy="700929"/>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7888796" y="2625341"/>
              <a:ext cx="2312659"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3" name="Group 22"/>
          <p:cNvGrpSpPr/>
          <p:nvPr/>
        </p:nvGrpSpPr>
        <p:grpSpPr>
          <a:xfrm>
            <a:off x="7088821" y="1837965"/>
            <a:ext cx="2497449" cy="1062395"/>
            <a:chOff x="8487381" y="1710506"/>
            <a:chExt cx="2497449" cy="1062395"/>
          </a:xfrm>
        </p:grpSpPr>
        <p:grpSp>
          <p:nvGrpSpPr>
            <p:cNvPr id="24" name="Group 23"/>
            <p:cNvGrpSpPr/>
            <p:nvPr/>
          </p:nvGrpSpPr>
          <p:grpSpPr>
            <a:xfrm>
              <a:off x="8502187" y="1817633"/>
              <a:ext cx="2482643" cy="955268"/>
              <a:chOff x="9072890" y="1981322"/>
              <a:chExt cx="2482643" cy="955268"/>
            </a:xfrm>
          </p:grpSpPr>
          <p:sp>
            <p:nvSpPr>
              <p:cNvPr id="26" name="Rectangle 25"/>
              <p:cNvSpPr/>
              <p:nvPr/>
            </p:nvSpPr>
            <p:spPr>
              <a:xfrm>
                <a:off x="9597555" y="1981322"/>
                <a:ext cx="1521570" cy="369332"/>
              </a:xfrm>
              <a:prstGeom prst="rect">
                <a:avLst/>
              </a:prstGeom>
            </p:spPr>
            <p:txBody>
              <a:bodyPr wrap="none">
                <a:spAutoFit/>
              </a:bodyPr>
              <a:lstStyle/>
              <a:p>
                <a:r>
                  <a:rPr lang="en-US" dirty="0">
                    <a:solidFill>
                      <a:schemeClr val="accent1"/>
                    </a:solidFill>
                    <a:latin typeface="+mj-lt"/>
                  </a:rPr>
                  <a:t>Social Media</a:t>
                </a:r>
              </a:p>
            </p:txBody>
          </p:sp>
          <p:sp>
            <p:nvSpPr>
              <p:cNvPr id="27" name="TextBox 26"/>
              <p:cNvSpPr txBox="1"/>
              <p:nvPr/>
            </p:nvSpPr>
            <p:spPr>
              <a:xfrm>
                <a:off x="9072890" y="2413370"/>
                <a:ext cx="2482643" cy="523220"/>
              </a:xfrm>
              <a:prstGeom prst="rect">
                <a:avLst/>
              </a:prstGeom>
              <a:noFill/>
            </p:spPr>
            <p:txBody>
              <a:bodyPr wrap="square" rtlCol="0">
                <a:spAutoFit/>
              </a:bodyPr>
              <a:lstStyle/>
              <a:p>
                <a:r>
                  <a:rPr lang="en-US" sz="1400" dirty="0" err="1">
                    <a:solidFill>
                      <a:schemeClr val="tx1">
                        <a:lumMod val="50000"/>
                        <a:lumOff val="50000"/>
                      </a:schemeClr>
                    </a:solidFill>
                  </a:rPr>
                  <a:t>Lorem</a:t>
                </a:r>
                <a:r>
                  <a:rPr lang="en-US" sz="1400" dirty="0">
                    <a:solidFill>
                      <a:schemeClr val="tx1">
                        <a:lumMod val="50000"/>
                        <a:lumOff val="50000"/>
                      </a:schemeClr>
                    </a:solidFill>
                  </a:rPr>
                  <a:t> </a:t>
                </a:r>
                <a:r>
                  <a:rPr lang="en-US" sz="1400" dirty="0" err="1">
                    <a:solidFill>
                      <a:schemeClr val="tx1">
                        <a:lumMod val="50000"/>
                        <a:lumOff val="50000"/>
                      </a:schemeClr>
                    </a:solidFill>
                  </a:rPr>
                  <a:t>ipsum</a:t>
                </a:r>
                <a:r>
                  <a:rPr lang="en-US" sz="1400" dirty="0">
                    <a:solidFill>
                      <a:schemeClr val="tx1">
                        <a:lumMod val="50000"/>
                        <a:lumOff val="50000"/>
                      </a:schemeClr>
                    </a:solidFill>
                  </a:rPr>
                  <a:t>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grpSp>
        <p:sp>
          <p:nvSpPr>
            <p:cNvPr id="25" name="AutoShape 117"/>
            <p:cNvSpPr>
              <a:spLocks/>
            </p:cNvSpPr>
            <p:nvPr/>
          </p:nvSpPr>
          <p:spPr bwMode="auto">
            <a:xfrm>
              <a:off x="8487381" y="1710506"/>
              <a:ext cx="538065" cy="403777"/>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28" name="Group 27"/>
          <p:cNvGrpSpPr/>
          <p:nvPr/>
        </p:nvGrpSpPr>
        <p:grpSpPr>
          <a:xfrm>
            <a:off x="770996" y="4252043"/>
            <a:ext cx="2482643" cy="1156579"/>
            <a:chOff x="6386005" y="1784653"/>
            <a:chExt cx="2482643" cy="1156579"/>
          </a:xfrm>
        </p:grpSpPr>
        <p:grpSp>
          <p:nvGrpSpPr>
            <p:cNvPr id="29" name="Group 28"/>
            <p:cNvGrpSpPr/>
            <p:nvPr/>
          </p:nvGrpSpPr>
          <p:grpSpPr>
            <a:xfrm>
              <a:off x="6582333" y="1784653"/>
              <a:ext cx="510250" cy="509379"/>
              <a:chOff x="5162550" y="5164138"/>
              <a:chExt cx="930275" cy="928687"/>
            </a:xfrm>
            <a:solidFill>
              <a:schemeClr val="accent1"/>
            </a:solidFill>
          </p:grpSpPr>
          <p:sp>
            <p:nvSpPr>
              <p:cNvPr id="32" name="AutoShape 128"/>
              <p:cNvSpPr>
                <a:spLocks/>
              </p:cNvSpPr>
              <p:nvPr/>
            </p:nvSpPr>
            <p:spPr bwMode="auto">
              <a:xfrm>
                <a:off x="5162550" y="5164138"/>
                <a:ext cx="930275" cy="928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3" name="AutoShape 129"/>
              <p:cNvSpPr>
                <a:spLocks/>
              </p:cNvSpPr>
              <p:nvPr/>
            </p:nvSpPr>
            <p:spPr bwMode="auto">
              <a:xfrm>
                <a:off x="5743575" y="5280025"/>
                <a:ext cx="231775" cy="231775"/>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30" name="TextBox 29"/>
            <p:cNvSpPr txBox="1"/>
            <p:nvPr/>
          </p:nvSpPr>
          <p:spPr>
            <a:xfrm>
              <a:off x="6386005" y="2418012"/>
              <a:ext cx="2482643" cy="523220"/>
            </a:xfrm>
            <a:prstGeom prst="rect">
              <a:avLst/>
            </a:prstGeom>
            <a:noFill/>
          </p:spPr>
          <p:txBody>
            <a:bodyPr wrap="square" rtlCol="0">
              <a:spAutoFit/>
            </a:bodyPr>
            <a:lstStyle/>
            <a:p>
              <a:r>
                <a:rPr lang="en-US" sz="1400" dirty="0" err="1">
                  <a:solidFill>
                    <a:schemeClr val="tx1">
                      <a:lumMod val="50000"/>
                      <a:lumOff val="50000"/>
                    </a:schemeClr>
                  </a:solidFill>
                </a:rPr>
                <a:t>Lorem</a:t>
              </a:r>
              <a:r>
                <a:rPr lang="en-US" sz="1400" dirty="0">
                  <a:solidFill>
                    <a:schemeClr val="tx1">
                      <a:lumMod val="50000"/>
                      <a:lumOff val="50000"/>
                    </a:schemeClr>
                  </a:solidFill>
                </a:rPr>
                <a:t> </a:t>
              </a:r>
              <a:r>
                <a:rPr lang="en-US" sz="1400" dirty="0" err="1">
                  <a:solidFill>
                    <a:schemeClr val="tx1">
                      <a:lumMod val="50000"/>
                      <a:lumOff val="50000"/>
                    </a:schemeClr>
                  </a:solidFill>
                </a:rPr>
                <a:t>ipsum</a:t>
              </a:r>
              <a:r>
                <a:rPr lang="en-US" sz="1400" dirty="0">
                  <a:solidFill>
                    <a:schemeClr val="tx1">
                      <a:lumMod val="50000"/>
                      <a:lumOff val="50000"/>
                    </a:schemeClr>
                  </a:solidFill>
                </a:rPr>
                <a:t>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sp>
          <p:nvSpPr>
            <p:cNvPr id="31" name="Rectangle 30"/>
            <p:cNvSpPr/>
            <p:nvPr/>
          </p:nvSpPr>
          <p:spPr>
            <a:xfrm>
              <a:off x="7074101" y="2032036"/>
              <a:ext cx="1462260" cy="369332"/>
            </a:xfrm>
            <a:prstGeom prst="rect">
              <a:avLst/>
            </a:prstGeom>
          </p:spPr>
          <p:txBody>
            <a:bodyPr wrap="none">
              <a:spAutoFit/>
            </a:bodyPr>
            <a:lstStyle/>
            <a:p>
              <a:r>
                <a:rPr lang="en-US" dirty="0">
                  <a:solidFill>
                    <a:schemeClr val="accent4"/>
                  </a:solidFill>
                  <a:latin typeface="+mj-lt"/>
                </a:rPr>
                <a:t>Design Face</a:t>
              </a:r>
            </a:p>
          </p:txBody>
        </p:sp>
      </p:grpSp>
      <p:grpSp>
        <p:nvGrpSpPr>
          <p:cNvPr id="34" name="Group 33"/>
          <p:cNvGrpSpPr/>
          <p:nvPr/>
        </p:nvGrpSpPr>
        <p:grpSpPr>
          <a:xfrm>
            <a:off x="672558" y="4293072"/>
            <a:ext cx="3031204" cy="570844"/>
            <a:chOff x="2267129" y="4958946"/>
            <a:chExt cx="3031204" cy="570844"/>
          </a:xfrm>
        </p:grpSpPr>
        <p:cxnSp>
          <p:nvCxnSpPr>
            <p:cNvPr id="35" name="Straight Connector 34"/>
            <p:cNvCxnSpPr/>
            <p:nvPr/>
          </p:nvCxnSpPr>
          <p:spPr>
            <a:xfrm flipH="1">
              <a:off x="4746979" y="4958946"/>
              <a:ext cx="551354" cy="570844"/>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H="1">
              <a:off x="2267129" y="5529790"/>
              <a:ext cx="247985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37" name="Rectangle 36"/>
          <p:cNvSpPr/>
          <p:nvPr/>
        </p:nvSpPr>
        <p:spPr>
          <a:xfrm>
            <a:off x="4836919" y="6725537"/>
            <a:ext cx="2596813" cy="13246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38" name="Rectangle 37"/>
          <p:cNvSpPr/>
          <p:nvPr/>
        </p:nvSpPr>
        <p:spPr>
          <a:xfrm>
            <a:off x="9773540" y="6725537"/>
            <a:ext cx="2418460" cy="132463"/>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39" name="Rectangle 38"/>
          <p:cNvSpPr/>
          <p:nvPr/>
        </p:nvSpPr>
        <p:spPr>
          <a:xfrm>
            <a:off x="7355080" y="6725537"/>
            <a:ext cx="2418460" cy="13246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40" name="Rectangle 39"/>
          <p:cNvSpPr/>
          <p:nvPr/>
        </p:nvSpPr>
        <p:spPr>
          <a:xfrm>
            <a:off x="2418460" y="6725538"/>
            <a:ext cx="2418460" cy="1324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grpSp>
        <p:nvGrpSpPr>
          <p:cNvPr id="41" name="Group 40"/>
          <p:cNvGrpSpPr/>
          <p:nvPr/>
        </p:nvGrpSpPr>
        <p:grpSpPr>
          <a:xfrm>
            <a:off x="7407697" y="4053839"/>
            <a:ext cx="2291780" cy="1097172"/>
            <a:chOff x="6450679" y="1784653"/>
            <a:chExt cx="2482643" cy="1097172"/>
          </a:xfrm>
        </p:grpSpPr>
        <p:grpSp>
          <p:nvGrpSpPr>
            <p:cNvPr id="42" name="Group 41"/>
            <p:cNvGrpSpPr/>
            <p:nvPr/>
          </p:nvGrpSpPr>
          <p:grpSpPr>
            <a:xfrm>
              <a:off x="6582333" y="1784653"/>
              <a:ext cx="510250" cy="509379"/>
              <a:chOff x="5162550" y="5164138"/>
              <a:chExt cx="930275" cy="928687"/>
            </a:xfrm>
            <a:solidFill>
              <a:schemeClr val="accent1"/>
            </a:solidFill>
          </p:grpSpPr>
          <p:sp>
            <p:nvSpPr>
              <p:cNvPr id="45" name="AutoShape 128"/>
              <p:cNvSpPr>
                <a:spLocks/>
              </p:cNvSpPr>
              <p:nvPr/>
            </p:nvSpPr>
            <p:spPr bwMode="auto">
              <a:xfrm>
                <a:off x="5162550" y="5164138"/>
                <a:ext cx="930275" cy="928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6" name="AutoShape 129"/>
              <p:cNvSpPr>
                <a:spLocks/>
              </p:cNvSpPr>
              <p:nvPr/>
            </p:nvSpPr>
            <p:spPr bwMode="auto">
              <a:xfrm>
                <a:off x="5743575" y="5280025"/>
                <a:ext cx="231775" cy="231775"/>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43" name="TextBox 42"/>
            <p:cNvSpPr txBox="1"/>
            <p:nvPr/>
          </p:nvSpPr>
          <p:spPr>
            <a:xfrm>
              <a:off x="6450679" y="2358605"/>
              <a:ext cx="2482643" cy="523220"/>
            </a:xfrm>
            <a:prstGeom prst="rect">
              <a:avLst/>
            </a:prstGeom>
            <a:noFill/>
          </p:spPr>
          <p:txBody>
            <a:bodyPr wrap="square" rtlCol="0">
              <a:spAutoFit/>
            </a:bodyPr>
            <a:lstStyle/>
            <a:p>
              <a:r>
                <a:rPr lang="en-US" sz="1400" dirty="0" err="1">
                  <a:solidFill>
                    <a:schemeClr val="tx1">
                      <a:lumMod val="50000"/>
                      <a:lumOff val="50000"/>
                    </a:schemeClr>
                  </a:solidFill>
                </a:rPr>
                <a:t>Lorem</a:t>
              </a:r>
              <a:r>
                <a:rPr lang="en-US" sz="1400" dirty="0">
                  <a:solidFill>
                    <a:schemeClr val="tx1">
                      <a:lumMod val="50000"/>
                      <a:lumOff val="50000"/>
                    </a:schemeClr>
                  </a:solidFill>
                </a:rPr>
                <a:t> </a:t>
              </a:r>
              <a:r>
                <a:rPr lang="en-US" sz="1400" dirty="0" err="1">
                  <a:solidFill>
                    <a:schemeClr val="tx1">
                      <a:lumMod val="50000"/>
                      <a:lumOff val="50000"/>
                    </a:schemeClr>
                  </a:solidFill>
                </a:rPr>
                <a:t>ipsum</a:t>
              </a:r>
              <a:r>
                <a:rPr lang="en-US" sz="1400" dirty="0">
                  <a:solidFill>
                    <a:schemeClr val="tx1">
                      <a:lumMod val="50000"/>
                      <a:lumOff val="50000"/>
                    </a:schemeClr>
                  </a:solidFill>
                </a:rPr>
                <a:t>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sp>
          <p:nvSpPr>
            <p:cNvPr id="44" name="Rectangle 43"/>
            <p:cNvSpPr/>
            <p:nvPr/>
          </p:nvSpPr>
          <p:spPr>
            <a:xfrm>
              <a:off x="7080646" y="2042383"/>
              <a:ext cx="1584039" cy="369332"/>
            </a:xfrm>
            <a:prstGeom prst="rect">
              <a:avLst/>
            </a:prstGeom>
          </p:spPr>
          <p:txBody>
            <a:bodyPr wrap="none">
              <a:spAutoFit/>
            </a:bodyPr>
            <a:lstStyle/>
            <a:p>
              <a:r>
                <a:rPr lang="en-US" dirty="0">
                  <a:solidFill>
                    <a:schemeClr val="accent4"/>
                  </a:solidFill>
                  <a:latin typeface="+mj-lt"/>
                </a:rPr>
                <a:t>Design Face</a:t>
              </a:r>
            </a:p>
          </p:txBody>
        </p:sp>
      </p:grpSp>
      <p:grpSp>
        <p:nvGrpSpPr>
          <p:cNvPr id="47" name="Group 46"/>
          <p:cNvGrpSpPr/>
          <p:nvPr/>
        </p:nvGrpSpPr>
        <p:grpSpPr>
          <a:xfrm>
            <a:off x="7531312" y="5197239"/>
            <a:ext cx="4341415" cy="1299485"/>
            <a:chOff x="6450679" y="3228728"/>
            <a:chExt cx="4462566" cy="1299485"/>
          </a:xfrm>
        </p:grpSpPr>
        <p:sp>
          <p:nvSpPr>
            <p:cNvPr id="48" name="AutoShape 112"/>
            <p:cNvSpPr>
              <a:spLocks/>
            </p:cNvSpPr>
            <p:nvPr/>
          </p:nvSpPr>
          <p:spPr bwMode="auto">
            <a:xfrm>
              <a:off x="6450679" y="3228728"/>
              <a:ext cx="509379" cy="510250"/>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49" name="Rectangle 48"/>
            <p:cNvSpPr/>
            <p:nvPr/>
          </p:nvSpPr>
          <p:spPr>
            <a:xfrm>
              <a:off x="7101436" y="3483853"/>
              <a:ext cx="1455280" cy="369332"/>
            </a:xfrm>
            <a:prstGeom prst="rect">
              <a:avLst/>
            </a:prstGeom>
          </p:spPr>
          <p:txBody>
            <a:bodyPr wrap="none">
              <a:spAutoFit/>
            </a:bodyPr>
            <a:lstStyle/>
            <a:p>
              <a:r>
                <a:rPr lang="en-US" dirty="0">
                  <a:solidFill>
                    <a:schemeClr val="accent2"/>
                  </a:solidFill>
                  <a:latin typeface="+mj-lt"/>
                </a:rPr>
                <a:t>Web Design</a:t>
              </a:r>
            </a:p>
          </p:txBody>
        </p:sp>
        <p:sp>
          <p:nvSpPr>
            <p:cNvPr id="50" name="TextBox 49"/>
            <p:cNvSpPr txBox="1"/>
            <p:nvPr/>
          </p:nvSpPr>
          <p:spPr>
            <a:xfrm>
              <a:off x="6450679" y="3789549"/>
              <a:ext cx="4462566" cy="738664"/>
            </a:xfrm>
            <a:prstGeom prst="rect">
              <a:avLst/>
            </a:prstGeom>
            <a:noFill/>
          </p:spPr>
          <p:txBody>
            <a:bodyPr wrap="square" rtlCol="0">
              <a:spAutoFit/>
            </a:bodyPr>
            <a:lstStyle/>
            <a:p>
              <a:r>
                <a:rPr lang="en-US" sz="1400" dirty="0" err="1">
                  <a:solidFill>
                    <a:schemeClr val="tx1">
                      <a:lumMod val="50000"/>
                      <a:lumOff val="50000"/>
                    </a:schemeClr>
                  </a:solidFill>
                </a:rPr>
                <a:t>Lorem</a:t>
              </a:r>
              <a:r>
                <a:rPr lang="en-US" sz="1400" dirty="0">
                  <a:solidFill>
                    <a:schemeClr val="tx1">
                      <a:lumMod val="50000"/>
                      <a:lumOff val="50000"/>
                    </a:schemeClr>
                  </a:solidFill>
                </a:rPr>
                <a:t> </a:t>
              </a:r>
              <a:r>
                <a:rPr lang="en-US" sz="1400" dirty="0" err="1">
                  <a:solidFill>
                    <a:schemeClr val="tx1">
                      <a:lumMod val="50000"/>
                      <a:lumOff val="50000"/>
                    </a:schemeClr>
                  </a:solidFill>
                </a:rPr>
                <a:t>ipsum</a:t>
              </a:r>
              <a:r>
                <a:rPr lang="en-US" sz="1400" dirty="0">
                  <a:solidFill>
                    <a:schemeClr val="tx1">
                      <a:lumMod val="50000"/>
                      <a:lumOff val="50000"/>
                    </a:schemeClr>
                  </a:solidFill>
                </a:rPr>
                <a:t>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elitCurabitur</a:t>
              </a:r>
              <a:r>
                <a:rPr lang="en-US" sz="1400" dirty="0">
                  <a:solidFill>
                    <a:schemeClr val="tx1">
                      <a:lumMod val="50000"/>
                      <a:lumOff val="50000"/>
                    </a:schemeClr>
                  </a:solidFill>
                </a:rPr>
                <a:t> </a:t>
              </a:r>
              <a:r>
                <a:rPr lang="en-US" sz="1400" dirty="0" err="1">
                  <a:solidFill>
                    <a:schemeClr val="tx1">
                      <a:lumMod val="50000"/>
                      <a:lumOff val="50000"/>
                    </a:schemeClr>
                  </a:solidFill>
                </a:rPr>
                <a:t>mattis</a:t>
              </a:r>
              <a:r>
                <a:rPr lang="en-US" sz="1400" dirty="0">
                  <a:solidFill>
                    <a:schemeClr val="tx1">
                      <a:lumMod val="50000"/>
                      <a:lumOff val="50000"/>
                    </a:schemeClr>
                  </a:solidFill>
                </a:rPr>
                <a:t> </a:t>
              </a:r>
              <a:r>
                <a:rPr lang="en-US" sz="1400" dirty="0" err="1">
                  <a:solidFill>
                    <a:schemeClr val="tx1">
                      <a:lumMod val="50000"/>
                      <a:lumOff val="50000"/>
                    </a:schemeClr>
                  </a:solidFill>
                </a:rPr>
                <a:t>lorem</a:t>
              </a:r>
              <a:r>
                <a:rPr lang="en-US" sz="1400" dirty="0">
                  <a:solidFill>
                    <a:schemeClr val="tx1">
                      <a:lumMod val="50000"/>
                      <a:lumOff val="50000"/>
                    </a:schemeClr>
                  </a:solidFill>
                </a:rPr>
                <a:t> </a:t>
              </a:r>
              <a:r>
                <a:rPr lang="en-US" sz="1400" dirty="0" err="1">
                  <a:solidFill>
                    <a:schemeClr val="tx1">
                      <a:lumMod val="50000"/>
                      <a:lumOff val="50000"/>
                    </a:schemeClr>
                  </a:solidFill>
                </a:rPr>
                <a:t>metus</a:t>
              </a:r>
              <a:r>
                <a:rPr lang="en-US" sz="1400" dirty="0">
                  <a:solidFill>
                    <a:schemeClr val="tx1">
                      <a:lumMod val="50000"/>
                      <a:lumOff val="50000"/>
                    </a:schemeClr>
                  </a:solidFill>
                </a:rPr>
                <a:t>,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laoreet</a:t>
              </a:r>
              <a:r>
                <a:rPr lang="en-US" sz="1400" dirty="0">
                  <a:solidFill>
                    <a:schemeClr val="tx1">
                      <a:lumMod val="50000"/>
                      <a:lumOff val="50000"/>
                    </a:schemeClr>
                  </a:solidFill>
                </a:rPr>
                <a:t> dolor </a:t>
              </a:r>
              <a:r>
                <a:rPr lang="en-US" sz="1400" dirty="0" err="1">
                  <a:solidFill>
                    <a:schemeClr val="tx1">
                      <a:lumMod val="50000"/>
                      <a:lumOff val="50000"/>
                    </a:schemeClr>
                  </a:solidFill>
                </a:rPr>
                <a:t>ultrices</a:t>
              </a:r>
              <a:r>
                <a:rPr lang="en-US" sz="1400" dirty="0">
                  <a:solidFill>
                    <a:schemeClr val="tx1">
                      <a:lumMod val="50000"/>
                      <a:lumOff val="50000"/>
                    </a:schemeClr>
                  </a:solidFill>
                </a:rPr>
                <a:t> sed. Integer </a:t>
              </a:r>
              <a:r>
                <a:rPr lang="en-US" sz="1400" dirty="0" err="1">
                  <a:solidFill>
                    <a:schemeClr val="tx1">
                      <a:lumMod val="50000"/>
                      <a:lumOff val="50000"/>
                    </a:schemeClr>
                  </a:solidFill>
                </a:rPr>
                <a:t>iaculis</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lacus </a:t>
              </a:r>
              <a:r>
                <a:rPr lang="en-US" sz="1400" dirty="0" err="1">
                  <a:solidFill>
                    <a:schemeClr val="tx1">
                      <a:lumMod val="50000"/>
                      <a:lumOff val="50000"/>
                    </a:schemeClr>
                  </a:solidFill>
                </a:rPr>
                <a:t>eget</a:t>
              </a:r>
              <a:endParaRPr lang="en-US" sz="1400" dirty="0">
                <a:solidFill>
                  <a:schemeClr val="tx1">
                    <a:lumMod val="50000"/>
                    <a:lumOff val="50000"/>
                  </a:schemeClr>
                </a:solidFill>
              </a:endParaRPr>
            </a:p>
          </p:txBody>
        </p:sp>
      </p:grpSp>
      <p:grpSp>
        <p:nvGrpSpPr>
          <p:cNvPr id="51" name="Group 50"/>
          <p:cNvGrpSpPr/>
          <p:nvPr/>
        </p:nvGrpSpPr>
        <p:grpSpPr>
          <a:xfrm>
            <a:off x="9679534" y="4169019"/>
            <a:ext cx="2203774" cy="1007630"/>
            <a:chOff x="8449383" y="1710506"/>
            <a:chExt cx="2367956" cy="1007630"/>
          </a:xfrm>
        </p:grpSpPr>
        <p:grpSp>
          <p:nvGrpSpPr>
            <p:cNvPr id="52" name="Group 51"/>
            <p:cNvGrpSpPr/>
            <p:nvPr/>
          </p:nvGrpSpPr>
          <p:grpSpPr>
            <a:xfrm>
              <a:off x="8449383" y="1878694"/>
              <a:ext cx="2367956" cy="839442"/>
              <a:chOff x="9020086" y="2042383"/>
              <a:chExt cx="2367956" cy="839442"/>
            </a:xfrm>
          </p:grpSpPr>
          <p:sp>
            <p:nvSpPr>
              <p:cNvPr id="54" name="Rectangle 53"/>
              <p:cNvSpPr/>
              <p:nvPr/>
            </p:nvSpPr>
            <p:spPr>
              <a:xfrm>
                <a:off x="9597555" y="2042383"/>
                <a:ext cx="1638372" cy="369332"/>
              </a:xfrm>
              <a:prstGeom prst="rect">
                <a:avLst/>
              </a:prstGeom>
            </p:spPr>
            <p:txBody>
              <a:bodyPr wrap="none">
                <a:spAutoFit/>
              </a:bodyPr>
              <a:lstStyle/>
              <a:p>
                <a:r>
                  <a:rPr lang="en-US" dirty="0">
                    <a:solidFill>
                      <a:schemeClr val="accent1"/>
                    </a:solidFill>
                    <a:latin typeface="+mj-lt"/>
                  </a:rPr>
                  <a:t>Social Media</a:t>
                </a:r>
              </a:p>
            </p:txBody>
          </p:sp>
          <p:sp>
            <p:nvSpPr>
              <p:cNvPr id="55" name="TextBox 54"/>
              <p:cNvSpPr txBox="1"/>
              <p:nvPr/>
            </p:nvSpPr>
            <p:spPr>
              <a:xfrm>
                <a:off x="9020086" y="2358605"/>
                <a:ext cx="2367956" cy="523220"/>
              </a:xfrm>
              <a:prstGeom prst="rect">
                <a:avLst/>
              </a:prstGeom>
              <a:noFill/>
            </p:spPr>
            <p:txBody>
              <a:bodyPr wrap="square" rtlCol="0">
                <a:spAutoFit/>
              </a:bodyPr>
              <a:lstStyle/>
              <a:p>
                <a:r>
                  <a:rPr lang="en-US" sz="1400" dirty="0" err="1">
                    <a:solidFill>
                      <a:schemeClr val="tx1">
                        <a:lumMod val="50000"/>
                        <a:lumOff val="50000"/>
                      </a:schemeClr>
                    </a:solidFill>
                  </a:rPr>
                  <a:t>Lorem</a:t>
                </a:r>
                <a:r>
                  <a:rPr lang="en-US" sz="1400" dirty="0">
                    <a:solidFill>
                      <a:schemeClr val="tx1">
                        <a:lumMod val="50000"/>
                        <a:lumOff val="50000"/>
                      </a:schemeClr>
                    </a:solidFill>
                  </a:rPr>
                  <a:t> </a:t>
                </a:r>
                <a:r>
                  <a:rPr lang="en-US" sz="1400" dirty="0" err="1">
                    <a:solidFill>
                      <a:schemeClr val="tx1">
                        <a:lumMod val="50000"/>
                        <a:lumOff val="50000"/>
                      </a:schemeClr>
                    </a:solidFill>
                  </a:rPr>
                  <a:t>ipsum</a:t>
                </a:r>
                <a:r>
                  <a:rPr lang="en-US" sz="1400" dirty="0">
                    <a:solidFill>
                      <a:schemeClr val="tx1">
                        <a:lumMod val="50000"/>
                        <a:lumOff val="50000"/>
                      </a:schemeClr>
                    </a:solidFill>
                  </a:rPr>
                  <a:t>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grpSp>
        <p:sp>
          <p:nvSpPr>
            <p:cNvPr id="53" name="AutoShape 117"/>
            <p:cNvSpPr>
              <a:spLocks/>
            </p:cNvSpPr>
            <p:nvPr/>
          </p:nvSpPr>
          <p:spPr bwMode="auto">
            <a:xfrm>
              <a:off x="8469085" y="1710506"/>
              <a:ext cx="538065" cy="403777"/>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Tree>
    <p:extLst>
      <p:ext uri="{BB962C8B-B14F-4D97-AF65-F5344CB8AC3E}">
        <p14:creationId xmlns:p14="http://schemas.microsoft.com/office/powerpoint/2010/main" val="242428583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right)">
                                      <p:cBhvr>
                                        <p:cTn id="11" dur="500"/>
                                        <p:tgtEl>
                                          <p:spTgt spid="13"/>
                                        </p:tgtEl>
                                      </p:cBhvr>
                                    </p:animEffect>
                                  </p:childTnLst>
                                </p:cTn>
                              </p:par>
                            </p:childTnLst>
                          </p:cTn>
                        </p:par>
                        <p:par>
                          <p:cTn id="12" fill="hold">
                            <p:stCondLst>
                              <p:cond delay="1000"/>
                            </p:stCondLst>
                            <p:childTnLst>
                              <p:par>
                                <p:cTn id="13" presetID="17" presetClass="entr" presetSubtype="10"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p:cTn id="15" dur="500" fill="hold"/>
                                        <p:tgtEl>
                                          <p:spTgt spid="16"/>
                                        </p:tgtEl>
                                        <p:attrNameLst>
                                          <p:attrName>ppt_w</p:attrName>
                                        </p:attrNameLst>
                                      </p:cBhvr>
                                      <p:tavLst>
                                        <p:tav tm="0">
                                          <p:val>
                                            <p:fltVal val="0"/>
                                          </p:val>
                                        </p:tav>
                                        <p:tav tm="100000">
                                          <p:val>
                                            <p:strVal val="#ppt_w"/>
                                          </p:val>
                                        </p:tav>
                                      </p:tavLst>
                                    </p:anim>
                                    <p:anim calcmode="lin" valueType="num">
                                      <p:cBhvr>
                                        <p:cTn id="16" dur="500" fill="hold"/>
                                        <p:tgtEl>
                                          <p:spTgt spid="16"/>
                                        </p:tgtEl>
                                        <p:attrNameLst>
                                          <p:attrName>ppt_h</p:attrName>
                                        </p:attrNameLst>
                                      </p:cBhvr>
                                      <p:tavLst>
                                        <p:tav tm="0">
                                          <p:val>
                                            <p:strVal val="#ppt_h"/>
                                          </p:val>
                                        </p:tav>
                                        <p:tav tm="100000">
                                          <p:val>
                                            <p:strVal val="#ppt_h"/>
                                          </p:val>
                                        </p:tav>
                                      </p:tavLst>
                                    </p:anim>
                                  </p:childTnLst>
                                </p:cTn>
                              </p:par>
                            </p:childTnLst>
                          </p:cTn>
                        </p:par>
                        <p:par>
                          <p:cTn id="17" fill="hold">
                            <p:stCondLst>
                              <p:cond delay="1500"/>
                            </p:stCondLst>
                            <p:childTnLst>
                              <p:par>
                                <p:cTn id="18" presetID="22" presetClass="entr" presetSubtype="8"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left)">
                                      <p:cBhvr>
                                        <p:cTn id="20" dur="500"/>
                                        <p:tgtEl>
                                          <p:spTgt spid="20"/>
                                        </p:tgtEl>
                                      </p:cBhvr>
                                    </p:animEffect>
                                  </p:childTnLst>
                                </p:cTn>
                              </p:par>
                            </p:childTnLst>
                          </p:cTn>
                        </p:par>
                        <p:par>
                          <p:cTn id="21" fill="hold">
                            <p:stCondLst>
                              <p:cond delay="2000"/>
                            </p:stCondLst>
                            <p:childTnLst>
                              <p:par>
                                <p:cTn id="22" presetID="17" presetClass="entr" presetSubtype="10" fill="hold" nodeType="afterEffect">
                                  <p:stCondLst>
                                    <p:cond delay="0"/>
                                  </p:stCondLst>
                                  <p:childTnLst>
                                    <p:set>
                                      <p:cBhvr>
                                        <p:cTn id="23" dur="1" fill="hold">
                                          <p:stCondLst>
                                            <p:cond delay="0"/>
                                          </p:stCondLst>
                                        </p:cTn>
                                        <p:tgtEl>
                                          <p:spTgt spid="23"/>
                                        </p:tgtEl>
                                        <p:attrNameLst>
                                          <p:attrName>style.visibility</p:attrName>
                                        </p:attrNameLst>
                                      </p:cBhvr>
                                      <p:to>
                                        <p:strVal val="visible"/>
                                      </p:to>
                                    </p:set>
                                    <p:anim calcmode="lin" valueType="num">
                                      <p:cBhvr>
                                        <p:cTn id="24" dur="500" fill="hold"/>
                                        <p:tgtEl>
                                          <p:spTgt spid="23"/>
                                        </p:tgtEl>
                                        <p:attrNameLst>
                                          <p:attrName>ppt_w</p:attrName>
                                        </p:attrNameLst>
                                      </p:cBhvr>
                                      <p:tavLst>
                                        <p:tav tm="0">
                                          <p:val>
                                            <p:fltVal val="0"/>
                                          </p:val>
                                        </p:tav>
                                        <p:tav tm="100000">
                                          <p:val>
                                            <p:strVal val="#ppt_w"/>
                                          </p:val>
                                        </p:tav>
                                      </p:tavLst>
                                    </p:anim>
                                    <p:anim calcmode="lin" valueType="num">
                                      <p:cBhvr>
                                        <p:cTn id="25" dur="500" fill="hold"/>
                                        <p:tgtEl>
                                          <p:spTgt spid="23"/>
                                        </p:tgtEl>
                                        <p:attrNameLst>
                                          <p:attrName>ppt_h</p:attrName>
                                        </p:attrNameLst>
                                      </p:cBhvr>
                                      <p:tavLst>
                                        <p:tav tm="0">
                                          <p:val>
                                            <p:strVal val="#ppt_h"/>
                                          </p:val>
                                        </p:tav>
                                        <p:tav tm="100000">
                                          <p:val>
                                            <p:strVal val="#ppt_h"/>
                                          </p:val>
                                        </p:tav>
                                      </p:tavLst>
                                    </p:anim>
                                  </p:childTnLst>
                                </p:cTn>
                              </p:par>
                            </p:childTnLst>
                          </p:cTn>
                        </p:par>
                        <p:par>
                          <p:cTn id="26" fill="hold">
                            <p:stCondLst>
                              <p:cond delay="2500"/>
                            </p:stCondLst>
                            <p:childTnLst>
                              <p:par>
                                <p:cTn id="27" presetID="22" presetClass="entr" presetSubtype="2" fill="hold"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wipe(right)">
                                      <p:cBhvr>
                                        <p:cTn id="29" dur="500"/>
                                        <p:tgtEl>
                                          <p:spTgt spid="34"/>
                                        </p:tgtEl>
                                      </p:cBhvr>
                                    </p:animEffect>
                                  </p:childTnLst>
                                </p:cTn>
                              </p:par>
                            </p:childTnLst>
                          </p:cTn>
                        </p:par>
                        <p:par>
                          <p:cTn id="30" fill="hold">
                            <p:stCondLst>
                              <p:cond delay="3000"/>
                            </p:stCondLst>
                            <p:childTnLst>
                              <p:par>
                                <p:cTn id="31" presetID="17" presetClass="entr" presetSubtype="10" fill="hold" nodeType="afterEffect">
                                  <p:stCondLst>
                                    <p:cond delay="0"/>
                                  </p:stCondLst>
                                  <p:childTnLst>
                                    <p:set>
                                      <p:cBhvr>
                                        <p:cTn id="32" dur="1" fill="hold">
                                          <p:stCondLst>
                                            <p:cond delay="0"/>
                                          </p:stCondLst>
                                        </p:cTn>
                                        <p:tgtEl>
                                          <p:spTgt spid="28"/>
                                        </p:tgtEl>
                                        <p:attrNameLst>
                                          <p:attrName>style.visibility</p:attrName>
                                        </p:attrNameLst>
                                      </p:cBhvr>
                                      <p:to>
                                        <p:strVal val="visible"/>
                                      </p:to>
                                    </p:set>
                                    <p:anim calcmode="lin" valueType="num">
                                      <p:cBhvr>
                                        <p:cTn id="33" dur="500" fill="hold"/>
                                        <p:tgtEl>
                                          <p:spTgt spid="28"/>
                                        </p:tgtEl>
                                        <p:attrNameLst>
                                          <p:attrName>ppt_w</p:attrName>
                                        </p:attrNameLst>
                                      </p:cBhvr>
                                      <p:tavLst>
                                        <p:tav tm="0">
                                          <p:val>
                                            <p:fltVal val="0"/>
                                          </p:val>
                                        </p:tav>
                                        <p:tav tm="100000">
                                          <p:val>
                                            <p:strVal val="#ppt_w"/>
                                          </p:val>
                                        </p:tav>
                                      </p:tavLst>
                                    </p:anim>
                                    <p:anim calcmode="lin" valueType="num">
                                      <p:cBhvr>
                                        <p:cTn id="34" dur="500" fill="hold"/>
                                        <p:tgtEl>
                                          <p:spTgt spid="28"/>
                                        </p:tgtEl>
                                        <p:attrNameLst>
                                          <p:attrName>ppt_h</p:attrName>
                                        </p:attrNameLst>
                                      </p:cBhvr>
                                      <p:tavLst>
                                        <p:tav tm="0">
                                          <p:val>
                                            <p:strVal val="#ppt_h"/>
                                          </p:val>
                                        </p:tav>
                                        <p:tav tm="100000">
                                          <p:val>
                                            <p:strVal val="#ppt_h"/>
                                          </p:val>
                                        </p:tav>
                                      </p:tavLst>
                                    </p:anim>
                                  </p:childTnLst>
                                </p:cTn>
                              </p:par>
                            </p:childTnLst>
                          </p:cTn>
                        </p:par>
                        <p:par>
                          <p:cTn id="35" fill="hold">
                            <p:stCondLst>
                              <p:cond delay="3500"/>
                            </p:stCondLst>
                            <p:childTnLst>
                              <p:par>
                                <p:cTn id="36" presetID="17" presetClass="entr" presetSubtype="10" fill="hold" nodeType="afterEffect">
                                  <p:stCondLst>
                                    <p:cond delay="0"/>
                                  </p:stCondLst>
                                  <p:childTnLst>
                                    <p:set>
                                      <p:cBhvr>
                                        <p:cTn id="37" dur="1" fill="hold">
                                          <p:stCondLst>
                                            <p:cond delay="0"/>
                                          </p:stCondLst>
                                        </p:cTn>
                                        <p:tgtEl>
                                          <p:spTgt spid="41"/>
                                        </p:tgtEl>
                                        <p:attrNameLst>
                                          <p:attrName>style.visibility</p:attrName>
                                        </p:attrNameLst>
                                      </p:cBhvr>
                                      <p:to>
                                        <p:strVal val="visible"/>
                                      </p:to>
                                    </p:set>
                                    <p:anim calcmode="lin" valueType="num">
                                      <p:cBhvr>
                                        <p:cTn id="38" dur="500" fill="hold"/>
                                        <p:tgtEl>
                                          <p:spTgt spid="41"/>
                                        </p:tgtEl>
                                        <p:attrNameLst>
                                          <p:attrName>ppt_w</p:attrName>
                                        </p:attrNameLst>
                                      </p:cBhvr>
                                      <p:tavLst>
                                        <p:tav tm="0">
                                          <p:val>
                                            <p:fltVal val="0"/>
                                          </p:val>
                                        </p:tav>
                                        <p:tav tm="100000">
                                          <p:val>
                                            <p:strVal val="#ppt_w"/>
                                          </p:val>
                                        </p:tav>
                                      </p:tavLst>
                                    </p:anim>
                                    <p:anim calcmode="lin" valueType="num">
                                      <p:cBhvr>
                                        <p:cTn id="39" dur="500" fill="hold"/>
                                        <p:tgtEl>
                                          <p:spTgt spid="41"/>
                                        </p:tgtEl>
                                        <p:attrNameLst>
                                          <p:attrName>ppt_h</p:attrName>
                                        </p:attrNameLst>
                                      </p:cBhvr>
                                      <p:tavLst>
                                        <p:tav tm="0">
                                          <p:val>
                                            <p:strVal val="#ppt_h"/>
                                          </p:val>
                                        </p:tav>
                                        <p:tav tm="100000">
                                          <p:val>
                                            <p:strVal val="#ppt_h"/>
                                          </p:val>
                                        </p:tav>
                                      </p:tavLst>
                                    </p:anim>
                                  </p:childTnLst>
                                </p:cTn>
                              </p:par>
                            </p:childTnLst>
                          </p:cTn>
                        </p:par>
                        <p:par>
                          <p:cTn id="40" fill="hold">
                            <p:stCondLst>
                              <p:cond delay="4000"/>
                            </p:stCondLst>
                            <p:childTnLst>
                              <p:par>
                                <p:cTn id="41" presetID="17" presetClass="entr" presetSubtype="10"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p:cTn id="43" dur="500" fill="hold"/>
                                        <p:tgtEl>
                                          <p:spTgt spid="51"/>
                                        </p:tgtEl>
                                        <p:attrNameLst>
                                          <p:attrName>ppt_w</p:attrName>
                                        </p:attrNameLst>
                                      </p:cBhvr>
                                      <p:tavLst>
                                        <p:tav tm="0">
                                          <p:val>
                                            <p:fltVal val="0"/>
                                          </p:val>
                                        </p:tav>
                                        <p:tav tm="100000">
                                          <p:val>
                                            <p:strVal val="#ppt_w"/>
                                          </p:val>
                                        </p:tav>
                                      </p:tavLst>
                                    </p:anim>
                                    <p:anim calcmode="lin" valueType="num">
                                      <p:cBhvr>
                                        <p:cTn id="44" dur="500" fill="hold"/>
                                        <p:tgtEl>
                                          <p:spTgt spid="51"/>
                                        </p:tgtEl>
                                        <p:attrNameLst>
                                          <p:attrName>ppt_h</p:attrName>
                                        </p:attrNameLst>
                                      </p:cBhvr>
                                      <p:tavLst>
                                        <p:tav tm="0">
                                          <p:val>
                                            <p:strVal val="#ppt_h"/>
                                          </p:val>
                                        </p:tav>
                                        <p:tav tm="100000">
                                          <p:val>
                                            <p:strVal val="#ppt_h"/>
                                          </p:val>
                                        </p:tav>
                                      </p:tavLst>
                                    </p:anim>
                                  </p:childTnLst>
                                </p:cTn>
                              </p:par>
                            </p:childTnLst>
                          </p:cTn>
                        </p:par>
                        <p:par>
                          <p:cTn id="45" fill="hold">
                            <p:stCondLst>
                              <p:cond delay="4500"/>
                            </p:stCondLst>
                            <p:childTnLst>
                              <p:par>
                                <p:cTn id="46" presetID="17" presetClass="entr" presetSubtype="10" fill="hold" nodeType="afterEffect">
                                  <p:stCondLst>
                                    <p:cond delay="0"/>
                                  </p:stCondLst>
                                  <p:childTnLst>
                                    <p:set>
                                      <p:cBhvr>
                                        <p:cTn id="47" dur="1" fill="hold">
                                          <p:stCondLst>
                                            <p:cond delay="0"/>
                                          </p:stCondLst>
                                        </p:cTn>
                                        <p:tgtEl>
                                          <p:spTgt spid="47"/>
                                        </p:tgtEl>
                                        <p:attrNameLst>
                                          <p:attrName>style.visibility</p:attrName>
                                        </p:attrNameLst>
                                      </p:cBhvr>
                                      <p:to>
                                        <p:strVal val="visible"/>
                                      </p:to>
                                    </p:set>
                                    <p:anim calcmode="lin" valueType="num">
                                      <p:cBhvr>
                                        <p:cTn id="48" dur="500" fill="hold"/>
                                        <p:tgtEl>
                                          <p:spTgt spid="47"/>
                                        </p:tgtEl>
                                        <p:attrNameLst>
                                          <p:attrName>ppt_w</p:attrName>
                                        </p:attrNameLst>
                                      </p:cBhvr>
                                      <p:tavLst>
                                        <p:tav tm="0">
                                          <p:val>
                                            <p:fltVal val="0"/>
                                          </p:val>
                                        </p:tav>
                                        <p:tav tm="100000">
                                          <p:val>
                                            <p:strVal val="#ppt_w"/>
                                          </p:val>
                                        </p:tav>
                                      </p:tavLst>
                                    </p:anim>
                                    <p:anim calcmode="lin" valueType="num">
                                      <p:cBhvr>
                                        <p:cTn id="49" dur="500" fill="hold"/>
                                        <p:tgtEl>
                                          <p:spTgt spid="4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vi-VN" dirty="0"/>
              <a:t>Brainstorming Layout</a:t>
            </a:r>
            <a:endParaRPr lang="en-US" dirty="0"/>
          </a:p>
        </p:txBody>
      </p:sp>
      <p:sp>
        <p:nvSpPr>
          <p:cNvPr id="3" name="Slide Number Placeholder 2"/>
          <p:cNvSpPr>
            <a:spLocks noGrp="1"/>
          </p:cNvSpPr>
          <p:nvPr>
            <p:ph type="sldNum" sz="quarter" idx="12"/>
          </p:nvPr>
        </p:nvSpPr>
        <p:spPr/>
        <p:txBody>
          <a:bodyPr/>
          <a:lstStyle/>
          <a:p>
            <a:fld id="{5DE872C3-2ED1-43FB-B3C4-BA6F078D7CD3}" type="slidenum">
              <a:rPr lang="en-US" smtClean="0"/>
              <a:t>77</a:t>
            </a:fld>
            <a:endParaRPr lang="en-US"/>
          </a:p>
        </p:txBody>
      </p:sp>
      <p:grpSp>
        <p:nvGrpSpPr>
          <p:cNvPr id="4" name="Group 3"/>
          <p:cNvGrpSpPr/>
          <p:nvPr/>
        </p:nvGrpSpPr>
        <p:grpSpPr>
          <a:xfrm>
            <a:off x="1429463" y="2721175"/>
            <a:ext cx="2840655" cy="556691"/>
            <a:chOff x="1429463" y="2730700"/>
            <a:chExt cx="2840655" cy="556691"/>
          </a:xfrm>
        </p:grpSpPr>
        <p:cxnSp>
          <p:nvCxnSpPr>
            <p:cNvPr id="5" name="Straight Connector 4"/>
            <p:cNvCxnSpPr/>
            <p:nvPr/>
          </p:nvCxnSpPr>
          <p:spPr>
            <a:xfrm>
              <a:off x="3742122" y="2730700"/>
              <a:ext cx="527996" cy="556691"/>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429463" y="2730700"/>
              <a:ext cx="2312659" cy="0"/>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1621951" y="2141420"/>
            <a:ext cx="2482643" cy="1134403"/>
            <a:chOff x="6450679" y="3228728"/>
            <a:chExt cx="2482643" cy="1134403"/>
          </a:xfrm>
        </p:grpSpPr>
        <p:sp>
          <p:nvSpPr>
            <p:cNvPr id="8" name="AutoShape 112"/>
            <p:cNvSpPr>
              <a:spLocks/>
            </p:cNvSpPr>
            <p:nvPr/>
          </p:nvSpPr>
          <p:spPr bwMode="auto">
            <a:xfrm>
              <a:off x="6450679" y="3228728"/>
              <a:ext cx="509379" cy="510250"/>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9" name="Rectangle 8"/>
            <p:cNvSpPr/>
            <p:nvPr/>
          </p:nvSpPr>
          <p:spPr>
            <a:xfrm>
              <a:off x="7101436" y="3407863"/>
              <a:ext cx="1414170" cy="369332"/>
            </a:xfrm>
            <a:prstGeom prst="rect">
              <a:avLst/>
            </a:prstGeom>
          </p:spPr>
          <p:txBody>
            <a:bodyPr wrap="none">
              <a:spAutoFit/>
            </a:bodyPr>
            <a:lstStyle/>
            <a:p>
              <a:r>
                <a:rPr lang="en-US" dirty="0">
                  <a:solidFill>
                    <a:schemeClr val="accent1"/>
                  </a:solidFill>
                  <a:latin typeface="+mj-lt"/>
                </a:rPr>
                <a:t>Web Design</a:t>
              </a:r>
            </a:p>
          </p:txBody>
        </p:sp>
        <p:sp>
          <p:nvSpPr>
            <p:cNvPr id="10" name="TextBox 9"/>
            <p:cNvSpPr txBox="1"/>
            <p:nvPr/>
          </p:nvSpPr>
          <p:spPr>
            <a:xfrm>
              <a:off x="6450679" y="3839911"/>
              <a:ext cx="2482643" cy="523220"/>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endParaRPr lang="en-US" sz="1400" dirty="0">
                <a:solidFill>
                  <a:schemeClr val="tx1">
                    <a:lumMod val="50000"/>
                    <a:lumOff val="50000"/>
                  </a:schemeClr>
                </a:solidFill>
              </a:endParaRPr>
            </a:p>
          </p:txBody>
        </p:sp>
      </p:grpSp>
      <p:grpSp>
        <p:nvGrpSpPr>
          <p:cNvPr id="11" name="Group 10"/>
          <p:cNvGrpSpPr/>
          <p:nvPr/>
        </p:nvGrpSpPr>
        <p:grpSpPr>
          <a:xfrm>
            <a:off x="7160952" y="2615816"/>
            <a:ext cx="3040503" cy="700929"/>
            <a:chOff x="7160952" y="2625341"/>
            <a:chExt cx="3040503" cy="700929"/>
          </a:xfrm>
        </p:grpSpPr>
        <p:cxnSp>
          <p:nvCxnSpPr>
            <p:cNvPr id="12" name="Straight Connector 11"/>
            <p:cNvCxnSpPr/>
            <p:nvPr/>
          </p:nvCxnSpPr>
          <p:spPr>
            <a:xfrm flipH="1">
              <a:off x="7160952" y="2625341"/>
              <a:ext cx="732463" cy="700929"/>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7888796" y="2625341"/>
              <a:ext cx="2312659"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4" name="Group 13"/>
          <p:cNvGrpSpPr/>
          <p:nvPr/>
        </p:nvGrpSpPr>
        <p:grpSpPr>
          <a:xfrm>
            <a:off x="8063047" y="2129498"/>
            <a:ext cx="2497449" cy="1062395"/>
            <a:chOff x="8487381" y="1710506"/>
            <a:chExt cx="2497449" cy="1062395"/>
          </a:xfrm>
        </p:grpSpPr>
        <p:grpSp>
          <p:nvGrpSpPr>
            <p:cNvPr id="15" name="Group 14"/>
            <p:cNvGrpSpPr/>
            <p:nvPr/>
          </p:nvGrpSpPr>
          <p:grpSpPr>
            <a:xfrm>
              <a:off x="8502187" y="1817633"/>
              <a:ext cx="2482643" cy="955268"/>
              <a:chOff x="9072890" y="1981322"/>
              <a:chExt cx="2482643" cy="955268"/>
            </a:xfrm>
          </p:grpSpPr>
          <p:sp>
            <p:nvSpPr>
              <p:cNvPr id="17" name="Rectangle 16"/>
              <p:cNvSpPr/>
              <p:nvPr/>
            </p:nvSpPr>
            <p:spPr>
              <a:xfrm>
                <a:off x="9597555" y="1981322"/>
                <a:ext cx="1521570" cy="369332"/>
              </a:xfrm>
              <a:prstGeom prst="rect">
                <a:avLst/>
              </a:prstGeom>
            </p:spPr>
            <p:txBody>
              <a:bodyPr wrap="none">
                <a:spAutoFit/>
              </a:bodyPr>
              <a:lstStyle/>
              <a:p>
                <a:r>
                  <a:rPr lang="en-US">
                    <a:solidFill>
                      <a:schemeClr val="accent2"/>
                    </a:solidFill>
                    <a:latin typeface="+mj-lt"/>
                  </a:rPr>
                  <a:t>Social Media</a:t>
                </a:r>
              </a:p>
            </p:txBody>
          </p:sp>
          <p:sp>
            <p:nvSpPr>
              <p:cNvPr id="18" name="TextBox 17"/>
              <p:cNvSpPr txBox="1"/>
              <p:nvPr/>
            </p:nvSpPr>
            <p:spPr>
              <a:xfrm>
                <a:off x="9072890" y="2413370"/>
                <a:ext cx="2482643" cy="523220"/>
              </a:xfrm>
              <a:prstGeom prst="rect">
                <a:avLst/>
              </a:prstGeom>
              <a:noFill/>
            </p:spPr>
            <p:txBody>
              <a:bodyPr wrap="square" rtlCol="0">
                <a:spAutoFit/>
              </a:bodyPr>
              <a:lstStyle/>
              <a:p>
                <a:r>
                  <a:rPr lang="en-US" sz="1400">
                    <a:solidFill>
                      <a:schemeClr val="tx1">
                        <a:lumMod val="50000"/>
                        <a:lumOff val="50000"/>
                      </a:schemeClr>
                    </a:solidFill>
                  </a:rPr>
                  <a:t>Lorem ipsum dolor sit amet consectetur adipiscing elit</a:t>
                </a:r>
              </a:p>
            </p:txBody>
          </p:sp>
        </p:grpSp>
        <p:sp>
          <p:nvSpPr>
            <p:cNvPr id="16" name="AutoShape 117"/>
            <p:cNvSpPr>
              <a:spLocks/>
            </p:cNvSpPr>
            <p:nvPr/>
          </p:nvSpPr>
          <p:spPr bwMode="auto">
            <a:xfrm>
              <a:off x="8487381" y="1710506"/>
              <a:ext cx="538065" cy="403777"/>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9" name="Group 18"/>
          <p:cNvGrpSpPr/>
          <p:nvPr/>
        </p:nvGrpSpPr>
        <p:grpSpPr>
          <a:xfrm>
            <a:off x="7354118" y="5200875"/>
            <a:ext cx="2932329" cy="504056"/>
            <a:chOff x="7354118" y="5210400"/>
            <a:chExt cx="2932329" cy="504056"/>
          </a:xfrm>
        </p:grpSpPr>
        <p:cxnSp>
          <p:nvCxnSpPr>
            <p:cNvPr id="20" name="Straight Connector 19"/>
            <p:cNvCxnSpPr/>
            <p:nvPr/>
          </p:nvCxnSpPr>
          <p:spPr>
            <a:xfrm>
              <a:off x="7354118" y="5210400"/>
              <a:ext cx="507117" cy="50405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V="1">
              <a:off x="7861235" y="5695656"/>
              <a:ext cx="2425212" cy="1880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22" name="Group 21"/>
          <p:cNvGrpSpPr/>
          <p:nvPr/>
        </p:nvGrpSpPr>
        <p:grpSpPr>
          <a:xfrm>
            <a:off x="8077853" y="5080474"/>
            <a:ext cx="2482643" cy="1166477"/>
            <a:chOff x="6450679" y="3146292"/>
            <a:chExt cx="2482643" cy="1166477"/>
          </a:xfrm>
        </p:grpSpPr>
        <p:sp>
          <p:nvSpPr>
            <p:cNvPr id="23" name="AutoShape 112"/>
            <p:cNvSpPr>
              <a:spLocks/>
            </p:cNvSpPr>
            <p:nvPr/>
          </p:nvSpPr>
          <p:spPr bwMode="auto">
            <a:xfrm>
              <a:off x="6450679" y="3146292"/>
              <a:ext cx="509379" cy="510250"/>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24" name="Rectangle 23"/>
            <p:cNvSpPr/>
            <p:nvPr/>
          </p:nvSpPr>
          <p:spPr>
            <a:xfrm>
              <a:off x="7101436" y="3401417"/>
              <a:ext cx="1414170" cy="369332"/>
            </a:xfrm>
            <a:prstGeom prst="rect">
              <a:avLst/>
            </a:prstGeom>
          </p:spPr>
          <p:txBody>
            <a:bodyPr wrap="none">
              <a:spAutoFit/>
            </a:bodyPr>
            <a:lstStyle/>
            <a:p>
              <a:r>
                <a:rPr lang="en-US">
                  <a:solidFill>
                    <a:schemeClr val="accent4"/>
                  </a:solidFill>
                  <a:latin typeface="+mj-lt"/>
                </a:rPr>
                <a:t>Web Design</a:t>
              </a:r>
            </a:p>
          </p:txBody>
        </p:sp>
        <p:sp>
          <p:nvSpPr>
            <p:cNvPr id="25" name="TextBox 24"/>
            <p:cNvSpPr txBox="1"/>
            <p:nvPr/>
          </p:nvSpPr>
          <p:spPr>
            <a:xfrm>
              <a:off x="6450679" y="3789549"/>
              <a:ext cx="2482643" cy="523220"/>
            </a:xfrm>
            <a:prstGeom prst="rect">
              <a:avLst/>
            </a:prstGeom>
            <a:noFill/>
          </p:spPr>
          <p:txBody>
            <a:bodyPr wrap="square" rtlCol="0">
              <a:spAutoFit/>
            </a:bodyPr>
            <a:lstStyle/>
            <a:p>
              <a:r>
                <a:rPr lang="en-US" sz="1400">
                  <a:solidFill>
                    <a:schemeClr val="tx1">
                      <a:lumMod val="50000"/>
                      <a:lumOff val="50000"/>
                    </a:schemeClr>
                  </a:solidFill>
                </a:rPr>
                <a:t>Lorem ipsum dolor sit amet consectetur adipiscing elit</a:t>
              </a:r>
            </a:p>
          </p:txBody>
        </p:sp>
      </p:grpSp>
      <p:grpSp>
        <p:nvGrpSpPr>
          <p:cNvPr id="26" name="Group 25"/>
          <p:cNvGrpSpPr/>
          <p:nvPr/>
        </p:nvGrpSpPr>
        <p:grpSpPr>
          <a:xfrm>
            <a:off x="2365567" y="4908392"/>
            <a:ext cx="2482643" cy="1156579"/>
            <a:chOff x="6386005" y="1784653"/>
            <a:chExt cx="2482643" cy="1156579"/>
          </a:xfrm>
        </p:grpSpPr>
        <p:grpSp>
          <p:nvGrpSpPr>
            <p:cNvPr id="27" name="Group 26"/>
            <p:cNvGrpSpPr/>
            <p:nvPr/>
          </p:nvGrpSpPr>
          <p:grpSpPr>
            <a:xfrm>
              <a:off x="6582333" y="1784653"/>
              <a:ext cx="510250" cy="509379"/>
              <a:chOff x="5162550" y="5164138"/>
              <a:chExt cx="930275" cy="928687"/>
            </a:xfrm>
            <a:solidFill>
              <a:schemeClr val="accent1"/>
            </a:solidFill>
          </p:grpSpPr>
          <p:sp>
            <p:nvSpPr>
              <p:cNvPr id="30" name="AutoShape 128"/>
              <p:cNvSpPr>
                <a:spLocks/>
              </p:cNvSpPr>
              <p:nvPr/>
            </p:nvSpPr>
            <p:spPr bwMode="auto">
              <a:xfrm>
                <a:off x="5162550" y="5164138"/>
                <a:ext cx="930275" cy="928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sp>
            <p:nvSpPr>
              <p:cNvPr id="31" name="AutoShape 129"/>
              <p:cNvSpPr>
                <a:spLocks/>
              </p:cNvSpPr>
              <p:nvPr/>
            </p:nvSpPr>
            <p:spPr bwMode="auto">
              <a:xfrm>
                <a:off x="5743575" y="5280025"/>
                <a:ext cx="231775" cy="231775"/>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28" name="TextBox 27"/>
            <p:cNvSpPr txBox="1"/>
            <p:nvPr/>
          </p:nvSpPr>
          <p:spPr>
            <a:xfrm>
              <a:off x="6386005" y="2418012"/>
              <a:ext cx="2482643" cy="523220"/>
            </a:xfrm>
            <a:prstGeom prst="rect">
              <a:avLst/>
            </a:prstGeom>
            <a:noFill/>
          </p:spPr>
          <p:txBody>
            <a:bodyPr wrap="square" rtlCol="0">
              <a:spAutoFit/>
            </a:bodyPr>
            <a:lstStyle/>
            <a:p>
              <a:r>
                <a:rPr lang="en-US" sz="1400">
                  <a:solidFill>
                    <a:schemeClr val="tx1">
                      <a:lumMod val="50000"/>
                      <a:lumOff val="50000"/>
                    </a:schemeClr>
                  </a:solidFill>
                </a:rPr>
                <a:t>Lorem ipsum dolor sit amet consectetur adipiscing elit</a:t>
              </a:r>
            </a:p>
          </p:txBody>
        </p:sp>
        <p:sp>
          <p:nvSpPr>
            <p:cNvPr id="29" name="Rectangle 28"/>
            <p:cNvSpPr/>
            <p:nvPr/>
          </p:nvSpPr>
          <p:spPr>
            <a:xfrm>
              <a:off x="7074101" y="2032036"/>
              <a:ext cx="1462260" cy="369332"/>
            </a:xfrm>
            <a:prstGeom prst="rect">
              <a:avLst/>
            </a:prstGeom>
          </p:spPr>
          <p:txBody>
            <a:bodyPr wrap="none">
              <a:spAutoFit/>
            </a:bodyPr>
            <a:lstStyle/>
            <a:p>
              <a:r>
                <a:rPr lang="en-US">
                  <a:solidFill>
                    <a:schemeClr val="accent3"/>
                  </a:solidFill>
                  <a:latin typeface="+mj-lt"/>
                </a:rPr>
                <a:t>Design Face</a:t>
              </a:r>
            </a:p>
          </p:txBody>
        </p:sp>
      </p:grpSp>
      <p:grpSp>
        <p:nvGrpSpPr>
          <p:cNvPr id="32" name="Group 31"/>
          <p:cNvGrpSpPr/>
          <p:nvPr/>
        </p:nvGrpSpPr>
        <p:grpSpPr>
          <a:xfrm>
            <a:off x="2267129" y="4949421"/>
            <a:ext cx="3031204" cy="570844"/>
            <a:chOff x="2267129" y="4958946"/>
            <a:chExt cx="3031204" cy="570844"/>
          </a:xfrm>
        </p:grpSpPr>
        <p:cxnSp>
          <p:nvCxnSpPr>
            <p:cNvPr id="33" name="Straight Connector 32"/>
            <p:cNvCxnSpPr/>
            <p:nvPr/>
          </p:nvCxnSpPr>
          <p:spPr>
            <a:xfrm flipH="1">
              <a:off x="4746979" y="4958946"/>
              <a:ext cx="551354" cy="570844"/>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flipH="1">
              <a:off x="2267129" y="5529790"/>
              <a:ext cx="247985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35" name="Group 331"/>
          <p:cNvGrpSpPr>
            <a:grpSpLocks/>
          </p:cNvGrpSpPr>
          <p:nvPr/>
        </p:nvGrpSpPr>
        <p:grpSpPr bwMode="auto">
          <a:xfrm>
            <a:off x="3724297" y="2627737"/>
            <a:ext cx="4137326" cy="2871375"/>
            <a:chOff x="168" y="284"/>
            <a:chExt cx="5422" cy="3756"/>
          </a:xfrm>
        </p:grpSpPr>
        <p:sp>
          <p:nvSpPr>
            <p:cNvPr id="36" name="Freeform 332"/>
            <p:cNvSpPr>
              <a:spLocks/>
            </p:cNvSpPr>
            <p:nvPr/>
          </p:nvSpPr>
          <p:spPr bwMode="gray">
            <a:xfrm>
              <a:off x="168" y="284"/>
              <a:ext cx="5422" cy="3756"/>
            </a:xfrm>
            <a:custGeom>
              <a:avLst/>
              <a:gdLst/>
              <a:ahLst/>
              <a:cxnLst>
                <a:cxn ang="0">
                  <a:pos x="395" y="1131"/>
                </a:cxn>
                <a:cxn ang="0">
                  <a:pos x="222" y="1332"/>
                </a:cxn>
                <a:cxn ang="0">
                  <a:pos x="56" y="1627"/>
                </a:cxn>
                <a:cxn ang="0">
                  <a:pos x="0" y="2029"/>
                </a:cxn>
                <a:cxn ang="0">
                  <a:pos x="102" y="2469"/>
                </a:cxn>
                <a:cxn ang="0">
                  <a:pos x="363" y="2703"/>
                </a:cxn>
                <a:cxn ang="0">
                  <a:pos x="710" y="2745"/>
                </a:cxn>
                <a:cxn ang="0">
                  <a:pos x="1019" y="2710"/>
                </a:cxn>
                <a:cxn ang="0">
                  <a:pos x="1167" y="2665"/>
                </a:cxn>
                <a:cxn ang="0">
                  <a:pos x="1236" y="2701"/>
                </a:cxn>
                <a:cxn ang="0">
                  <a:pos x="1430" y="2733"/>
                </a:cxn>
                <a:cxn ang="0">
                  <a:pos x="1464" y="2766"/>
                </a:cxn>
                <a:cxn ang="0">
                  <a:pos x="1524" y="2935"/>
                </a:cxn>
                <a:cxn ang="0">
                  <a:pos x="1694" y="3025"/>
                </a:cxn>
                <a:cxn ang="0">
                  <a:pos x="1734" y="3054"/>
                </a:cxn>
                <a:cxn ang="0">
                  <a:pos x="1839" y="3192"/>
                </a:cxn>
                <a:cxn ang="0">
                  <a:pos x="2151" y="3343"/>
                </a:cxn>
                <a:cxn ang="0">
                  <a:pos x="2558" y="3346"/>
                </a:cxn>
                <a:cxn ang="0">
                  <a:pos x="2895" y="3264"/>
                </a:cxn>
                <a:cxn ang="0">
                  <a:pos x="3126" y="3129"/>
                </a:cxn>
                <a:cxn ang="0">
                  <a:pos x="3225" y="3063"/>
                </a:cxn>
                <a:cxn ang="0">
                  <a:pos x="3234" y="3196"/>
                </a:cxn>
                <a:cxn ang="0">
                  <a:pos x="3342" y="3445"/>
                </a:cxn>
                <a:cxn ang="0">
                  <a:pos x="3689" y="3669"/>
                </a:cxn>
                <a:cxn ang="0">
                  <a:pos x="4242" y="3756"/>
                </a:cxn>
                <a:cxn ang="0">
                  <a:pos x="4740" y="3600"/>
                </a:cxn>
                <a:cxn ang="0">
                  <a:pos x="5042" y="3276"/>
                </a:cxn>
                <a:cxn ang="0">
                  <a:pos x="5060" y="2968"/>
                </a:cxn>
                <a:cxn ang="0">
                  <a:pos x="4982" y="2764"/>
                </a:cxn>
                <a:cxn ang="0">
                  <a:pos x="4970" y="2710"/>
                </a:cxn>
                <a:cxn ang="0">
                  <a:pos x="5150" y="2629"/>
                </a:cxn>
                <a:cxn ang="0">
                  <a:pos x="5363" y="2406"/>
                </a:cxn>
                <a:cxn ang="0">
                  <a:pos x="5423" y="2068"/>
                </a:cxn>
                <a:cxn ang="0">
                  <a:pos x="5355" y="1681"/>
                </a:cxn>
                <a:cxn ang="0">
                  <a:pos x="5112" y="1261"/>
                </a:cxn>
                <a:cxn ang="0">
                  <a:pos x="4910" y="1063"/>
                </a:cxn>
                <a:cxn ang="0">
                  <a:pos x="4791" y="976"/>
                </a:cxn>
                <a:cxn ang="0">
                  <a:pos x="4760" y="879"/>
                </a:cxn>
                <a:cxn ang="0">
                  <a:pos x="4619" y="609"/>
                </a:cxn>
                <a:cxn ang="0">
                  <a:pos x="4311" y="337"/>
                </a:cxn>
                <a:cxn ang="0">
                  <a:pos x="3959" y="229"/>
                </a:cxn>
                <a:cxn ang="0">
                  <a:pos x="3731" y="217"/>
                </a:cxn>
                <a:cxn ang="0">
                  <a:pos x="3662" y="189"/>
                </a:cxn>
                <a:cxn ang="0">
                  <a:pos x="3443" y="84"/>
                </a:cxn>
                <a:cxn ang="0">
                  <a:pos x="3141" y="3"/>
                </a:cxn>
                <a:cxn ang="0">
                  <a:pos x="2811" y="33"/>
                </a:cxn>
                <a:cxn ang="0">
                  <a:pos x="2567" y="114"/>
                </a:cxn>
                <a:cxn ang="0">
                  <a:pos x="2496" y="133"/>
                </a:cxn>
                <a:cxn ang="0">
                  <a:pos x="2301" y="70"/>
                </a:cxn>
                <a:cxn ang="0">
                  <a:pos x="1952" y="37"/>
                </a:cxn>
                <a:cxn ang="0">
                  <a:pos x="1545" y="142"/>
                </a:cxn>
                <a:cxn ang="0">
                  <a:pos x="1256" y="310"/>
                </a:cxn>
                <a:cxn ang="0">
                  <a:pos x="1134" y="412"/>
                </a:cxn>
                <a:cxn ang="0">
                  <a:pos x="1022" y="435"/>
                </a:cxn>
                <a:cxn ang="0">
                  <a:pos x="746" y="550"/>
                </a:cxn>
                <a:cxn ang="0">
                  <a:pos x="540" y="801"/>
                </a:cxn>
                <a:cxn ang="0">
                  <a:pos x="464" y="1032"/>
                </a:cxn>
              </a:cxnLst>
              <a:rect l="0" t="0" r="r" b="b"/>
              <a:pathLst>
                <a:path w="5423" h="3756">
                  <a:moveTo>
                    <a:pt x="458" y="1071"/>
                  </a:moveTo>
                  <a:lnTo>
                    <a:pt x="455" y="1072"/>
                  </a:lnTo>
                  <a:lnTo>
                    <a:pt x="446" y="1080"/>
                  </a:lnTo>
                  <a:lnTo>
                    <a:pt x="434" y="1092"/>
                  </a:lnTo>
                  <a:lnTo>
                    <a:pt x="416" y="1110"/>
                  </a:lnTo>
                  <a:lnTo>
                    <a:pt x="395" y="1131"/>
                  </a:lnTo>
                  <a:lnTo>
                    <a:pt x="371" y="1155"/>
                  </a:lnTo>
                  <a:lnTo>
                    <a:pt x="344" y="1183"/>
                  </a:lnTo>
                  <a:lnTo>
                    <a:pt x="315" y="1216"/>
                  </a:lnTo>
                  <a:lnTo>
                    <a:pt x="285" y="1252"/>
                  </a:lnTo>
                  <a:lnTo>
                    <a:pt x="254" y="1290"/>
                  </a:lnTo>
                  <a:lnTo>
                    <a:pt x="222" y="1332"/>
                  </a:lnTo>
                  <a:lnTo>
                    <a:pt x="191" y="1375"/>
                  </a:lnTo>
                  <a:lnTo>
                    <a:pt x="159" y="1422"/>
                  </a:lnTo>
                  <a:lnTo>
                    <a:pt x="131" y="1471"/>
                  </a:lnTo>
                  <a:lnTo>
                    <a:pt x="102" y="1521"/>
                  </a:lnTo>
                  <a:lnTo>
                    <a:pt x="78" y="1573"/>
                  </a:lnTo>
                  <a:lnTo>
                    <a:pt x="56" y="1627"/>
                  </a:lnTo>
                  <a:lnTo>
                    <a:pt x="36" y="1681"/>
                  </a:lnTo>
                  <a:lnTo>
                    <a:pt x="23" y="1737"/>
                  </a:lnTo>
                  <a:lnTo>
                    <a:pt x="12" y="1794"/>
                  </a:lnTo>
                  <a:lnTo>
                    <a:pt x="2" y="1894"/>
                  </a:lnTo>
                  <a:lnTo>
                    <a:pt x="0" y="1954"/>
                  </a:lnTo>
                  <a:lnTo>
                    <a:pt x="0" y="2029"/>
                  </a:lnTo>
                  <a:lnTo>
                    <a:pt x="2" y="2085"/>
                  </a:lnTo>
                  <a:lnTo>
                    <a:pt x="11" y="2173"/>
                  </a:lnTo>
                  <a:lnTo>
                    <a:pt x="26" y="2256"/>
                  </a:lnTo>
                  <a:lnTo>
                    <a:pt x="47" y="2334"/>
                  </a:lnTo>
                  <a:lnTo>
                    <a:pt x="72" y="2404"/>
                  </a:lnTo>
                  <a:lnTo>
                    <a:pt x="102" y="2469"/>
                  </a:lnTo>
                  <a:lnTo>
                    <a:pt x="137" y="2527"/>
                  </a:lnTo>
                  <a:lnTo>
                    <a:pt x="174" y="2577"/>
                  </a:lnTo>
                  <a:lnTo>
                    <a:pt x="216" y="2619"/>
                  </a:lnTo>
                  <a:lnTo>
                    <a:pt x="261" y="2653"/>
                  </a:lnTo>
                  <a:lnTo>
                    <a:pt x="311" y="2682"/>
                  </a:lnTo>
                  <a:lnTo>
                    <a:pt x="363" y="2703"/>
                  </a:lnTo>
                  <a:lnTo>
                    <a:pt x="417" y="2721"/>
                  </a:lnTo>
                  <a:lnTo>
                    <a:pt x="474" y="2733"/>
                  </a:lnTo>
                  <a:lnTo>
                    <a:pt x="533" y="2740"/>
                  </a:lnTo>
                  <a:lnTo>
                    <a:pt x="591" y="2745"/>
                  </a:lnTo>
                  <a:lnTo>
                    <a:pt x="651" y="2746"/>
                  </a:lnTo>
                  <a:lnTo>
                    <a:pt x="710" y="2745"/>
                  </a:lnTo>
                  <a:lnTo>
                    <a:pt x="768" y="2742"/>
                  </a:lnTo>
                  <a:lnTo>
                    <a:pt x="824" y="2739"/>
                  </a:lnTo>
                  <a:lnTo>
                    <a:pt x="878" y="2734"/>
                  </a:lnTo>
                  <a:lnTo>
                    <a:pt x="929" y="2727"/>
                  </a:lnTo>
                  <a:lnTo>
                    <a:pt x="975" y="2719"/>
                  </a:lnTo>
                  <a:lnTo>
                    <a:pt x="1019" y="2710"/>
                  </a:lnTo>
                  <a:lnTo>
                    <a:pt x="1056" y="2701"/>
                  </a:lnTo>
                  <a:lnTo>
                    <a:pt x="1091" y="2691"/>
                  </a:lnTo>
                  <a:lnTo>
                    <a:pt x="1118" y="2682"/>
                  </a:lnTo>
                  <a:lnTo>
                    <a:pt x="1140" y="2674"/>
                  </a:lnTo>
                  <a:lnTo>
                    <a:pt x="1157" y="2668"/>
                  </a:lnTo>
                  <a:lnTo>
                    <a:pt x="1167" y="2665"/>
                  </a:lnTo>
                  <a:lnTo>
                    <a:pt x="1170" y="2664"/>
                  </a:lnTo>
                  <a:lnTo>
                    <a:pt x="1173" y="2665"/>
                  </a:lnTo>
                  <a:lnTo>
                    <a:pt x="1181" y="2671"/>
                  </a:lnTo>
                  <a:lnTo>
                    <a:pt x="1194" y="2680"/>
                  </a:lnTo>
                  <a:lnTo>
                    <a:pt x="1212" y="2689"/>
                  </a:lnTo>
                  <a:lnTo>
                    <a:pt x="1236" y="2701"/>
                  </a:lnTo>
                  <a:lnTo>
                    <a:pt x="1265" y="2712"/>
                  </a:lnTo>
                  <a:lnTo>
                    <a:pt x="1301" y="2722"/>
                  </a:lnTo>
                  <a:lnTo>
                    <a:pt x="1337" y="2728"/>
                  </a:lnTo>
                  <a:lnTo>
                    <a:pt x="1371" y="2733"/>
                  </a:lnTo>
                  <a:lnTo>
                    <a:pt x="1403" y="2734"/>
                  </a:lnTo>
                  <a:lnTo>
                    <a:pt x="1430" y="2733"/>
                  </a:lnTo>
                  <a:lnTo>
                    <a:pt x="1449" y="2733"/>
                  </a:lnTo>
                  <a:lnTo>
                    <a:pt x="1463" y="2731"/>
                  </a:lnTo>
                  <a:lnTo>
                    <a:pt x="1467" y="2730"/>
                  </a:lnTo>
                  <a:lnTo>
                    <a:pt x="1467" y="2734"/>
                  </a:lnTo>
                  <a:lnTo>
                    <a:pt x="1466" y="2748"/>
                  </a:lnTo>
                  <a:lnTo>
                    <a:pt x="1464" y="2766"/>
                  </a:lnTo>
                  <a:lnTo>
                    <a:pt x="1464" y="2790"/>
                  </a:lnTo>
                  <a:lnTo>
                    <a:pt x="1467" y="2817"/>
                  </a:lnTo>
                  <a:lnTo>
                    <a:pt x="1473" y="2847"/>
                  </a:lnTo>
                  <a:lnTo>
                    <a:pt x="1485" y="2878"/>
                  </a:lnTo>
                  <a:lnTo>
                    <a:pt x="1502" y="2908"/>
                  </a:lnTo>
                  <a:lnTo>
                    <a:pt x="1524" y="2935"/>
                  </a:lnTo>
                  <a:lnTo>
                    <a:pt x="1553" y="2959"/>
                  </a:lnTo>
                  <a:lnTo>
                    <a:pt x="1583" y="2980"/>
                  </a:lnTo>
                  <a:lnTo>
                    <a:pt x="1614" y="2995"/>
                  </a:lnTo>
                  <a:lnTo>
                    <a:pt x="1643" y="3009"/>
                  </a:lnTo>
                  <a:lnTo>
                    <a:pt x="1671" y="3018"/>
                  </a:lnTo>
                  <a:lnTo>
                    <a:pt x="1694" y="3025"/>
                  </a:lnTo>
                  <a:lnTo>
                    <a:pt x="1713" y="3028"/>
                  </a:lnTo>
                  <a:lnTo>
                    <a:pt x="1725" y="3031"/>
                  </a:lnTo>
                  <a:lnTo>
                    <a:pt x="1730" y="3033"/>
                  </a:lnTo>
                  <a:lnTo>
                    <a:pt x="1730" y="3034"/>
                  </a:lnTo>
                  <a:lnTo>
                    <a:pt x="1731" y="3042"/>
                  </a:lnTo>
                  <a:lnTo>
                    <a:pt x="1734" y="3054"/>
                  </a:lnTo>
                  <a:lnTo>
                    <a:pt x="1740" y="3069"/>
                  </a:lnTo>
                  <a:lnTo>
                    <a:pt x="1749" y="3088"/>
                  </a:lnTo>
                  <a:lnTo>
                    <a:pt x="1763" y="3111"/>
                  </a:lnTo>
                  <a:lnTo>
                    <a:pt x="1782" y="3135"/>
                  </a:lnTo>
                  <a:lnTo>
                    <a:pt x="1808" y="3163"/>
                  </a:lnTo>
                  <a:lnTo>
                    <a:pt x="1839" y="3192"/>
                  </a:lnTo>
                  <a:lnTo>
                    <a:pt x="1880" y="3223"/>
                  </a:lnTo>
                  <a:lnTo>
                    <a:pt x="1928" y="3256"/>
                  </a:lnTo>
                  <a:lnTo>
                    <a:pt x="1985" y="3289"/>
                  </a:lnTo>
                  <a:lnTo>
                    <a:pt x="2034" y="3312"/>
                  </a:lnTo>
                  <a:lnTo>
                    <a:pt x="2090" y="3330"/>
                  </a:lnTo>
                  <a:lnTo>
                    <a:pt x="2151" y="3343"/>
                  </a:lnTo>
                  <a:lnTo>
                    <a:pt x="2214" y="3352"/>
                  </a:lnTo>
                  <a:lnTo>
                    <a:pt x="2282" y="3358"/>
                  </a:lnTo>
                  <a:lnTo>
                    <a:pt x="2349" y="3360"/>
                  </a:lnTo>
                  <a:lnTo>
                    <a:pt x="2420" y="3358"/>
                  </a:lnTo>
                  <a:lnTo>
                    <a:pt x="2489" y="3354"/>
                  </a:lnTo>
                  <a:lnTo>
                    <a:pt x="2558" y="3346"/>
                  </a:lnTo>
                  <a:lnTo>
                    <a:pt x="2624" y="3337"/>
                  </a:lnTo>
                  <a:lnTo>
                    <a:pt x="2688" y="3325"/>
                  </a:lnTo>
                  <a:lnTo>
                    <a:pt x="2748" y="3312"/>
                  </a:lnTo>
                  <a:lnTo>
                    <a:pt x="2804" y="3297"/>
                  </a:lnTo>
                  <a:lnTo>
                    <a:pt x="2853" y="3280"/>
                  </a:lnTo>
                  <a:lnTo>
                    <a:pt x="2895" y="3264"/>
                  </a:lnTo>
                  <a:lnTo>
                    <a:pt x="2931" y="3246"/>
                  </a:lnTo>
                  <a:lnTo>
                    <a:pt x="2976" y="3220"/>
                  </a:lnTo>
                  <a:lnTo>
                    <a:pt x="3018" y="3195"/>
                  </a:lnTo>
                  <a:lnTo>
                    <a:pt x="3057" y="3171"/>
                  </a:lnTo>
                  <a:lnTo>
                    <a:pt x="3093" y="3148"/>
                  </a:lnTo>
                  <a:lnTo>
                    <a:pt x="3126" y="3129"/>
                  </a:lnTo>
                  <a:lnTo>
                    <a:pt x="3155" y="3109"/>
                  </a:lnTo>
                  <a:lnTo>
                    <a:pt x="3180" y="3094"/>
                  </a:lnTo>
                  <a:lnTo>
                    <a:pt x="3200" y="3081"/>
                  </a:lnTo>
                  <a:lnTo>
                    <a:pt x="3213" y="3072"/>
                  </a:lnTo>
                  <a:lnTo>
                    <a:pt x="3222" y="3066"/>
                  </a:lnTo>
                  <a:lnTo>
                    <a:pt x="3225" y="3063"/>
                  </a:lnTo>
                  <a:lnTo>
                    <a:pt x="3225" y="3067"/>
                  </a:lnTo>
                  <a:lnTo>
                    <a:pt x="3225" y="3081"/>
                  </a:lnTo>
                  <a:lnTo>
                    <a:pt x="3225" y="3100"/>
                  </a:lnTo>
                  <a:lnTo>
                    <a:pt x="3227" y="3127"/>
                  </a:lnTo>
                  <a:lnTo>
                    <a:pt x="3230" y="3160"/>
                  </a:lnTo>
                  <a:lnTo>
                    <a:pt x="3234" y="3196"/>
                  </a:lnTo>
                  <a:lnTo>
                    <a:pt x="3242" y="3235"/>
                  </a:lnTo>
                  <a:lnTo>
                    <a:pt x="3252" y="3277"/>
                  </a:lnTo>
                  <a:lnTo>
                    <a:pt x="3267" y="3321"/>
                  </a:lnTo>
                  <a:lnTo>
                    <a:pt x="3287" y="3364"/>
                  </a:lnTo>
                  <a:lnTo>
                    <a:pt x="3311" y="3405"/>
                  </a:lnTo>
                  <a:lnTo>
                    <a:pt x="3342" y="3445"/>
                  </a:lnTo>
                  <a:lnTo>
                    <a:pt x="3383" y="3487"/>
                  </a:lnTo>
                  <a:lnTo>
                    <a:pt x="3432" y="3526"/>
                  </a:lnTo>
                  <a:lnTo>
                    <a:pt x="3486" y="3565"/>
                  </a:lnTo>
                  <a:lnTo>
                    <a:pt x="3548" y="3603"/>
                  </a:lnTo>
                  <a:lnTo>
                    <a:pt x="3615" y="3637"/>
                  </a:lnTo>
                  <a:lnTo>
                    <a:pt x="3689" y="3669"/>
                  </a:lnTo>
                  <a:lnTo>
                    <a:pt x="3765" y="3696"/>
                  </a:lnTo>
                  <a:lnTo>
                    <a:pt x="3846" y="3718"/>
                  </a:lnTo>
                  <a:lnTo>
                    <a:pt x="3932" y="3735"/>
                  </a:lnTo>
                  <a:lnTo>
                    <a:pt x="4034" y="3750"/>
                  </a:lnTo>
                  <a:lnTo>
                    <a:pt x="4119" y="3756"/>
                  </a:lnTo>
                  <a:lnTo>
                    <a:pt x="4242" y="3756"/>
                  </a:lnTo>
                  <a:lnTo>
                    <a:pt x="4320" y="3750"/>
                  </a:lnTo>
                  <a:lnTo>
                    <a:pt x="4409" y="3735"/>
                  </a:lnTo>
                  <a:lnTo>
                    <a:pt x="4496" y="3712"/>
                  </a:lnTo>
                  <a:lnTo>
                    <a:pt x="4578" y="3682"/>
                  </a:lnTo>
                  <a:lnTo>
                    <a:pt x="4661" y="3645"/>
                  </a:lnTo>
                  <a:lnTo>
                    <a:pt x="4740" y="3600"/>
                  </a:lnTo>
                  <a:lnTo>
                    <a:pt x="4814" y="3549"/>
                  </a:lnTo>
                  <a:lnTo>
                    <a:pt x="4877" y="3496"/>
                  </a:lnTo>
                  <a:lnTo>
                    <a:pt x="4932" y="3444"/>
                  </a:lnTo>
                  <a:lnTo>
                    <a:pt x="4977" y="3388"/>
                  </a:lnTo>
                  <a:lnTo>
                    <a:pt x="5013" y="3333"/>
                  </a:lnTo>
                  <a:lnTo>
                    <a:pt x="5042" y="3276"/>
                  </a:lnTo>
                  <a:lnTo>
                    <a:pt x="5061" y="3217"/>
                  </a:lnTo>
                  <a:lnTo>
                    <a:pt x="5072" y="3157"/>
                  </a:lnTo>
                  <a:lnTo>
                    <a:pt x="5076" y="3096"/>
                  </a:lnTo>
                  <a:lnTo>
                    <a:pt x="5073" y="3052"/>
                  </a:lnTo>
                  <a:lnTo>
                    <a:pt x="5069" y="3010"/>
                  </a:lnTo>
                  <a:lnTo>
                    <a:pt x="5060" y="2968"/>
                  </a:lnTo>
                  <a:lnTo>
                    <a:pt x="5048" y="2928"/>
                  </a:lnTo>
                  <a:lnTo>
                    <a:pt x="5036" y="2889"/>
                  </a:lnTo>
                  <a:lnTo>
                    <a:pt x="5022" y="2853"/>
                  </a:lnTo>
                  <a:lnTo>
                    <a:pt x="5007" y="2820"/>
                  </a:lnTo>
                  <a:lnTo>
                    <a:pt x="4994" y="2790"/>
                  </a:lnTo>
                  <a:lnTo>
                    <a:pt x="4982" y="2764"/>
                  </a:lnTo>
                  <a:lnTo>
                    <a:pt x="4970" y="2743"/>
                  </a:lnTo>
                  <a:lnTo>
                    <a:pt x="4961" y="2728"/>
                  </a:lnTo>
                  <a:lnTo>
                    <a:pt x="4955" y="2718"/>
                  </a:lnTo>
                  <a:lnTo>
                    <a:pt x="4953" y="2715"/>
                  </a:lnTo>
                  <a:lnTo>
                    <a:pt x="4958" y="2713"/>
                  </a:lnTo>
                  <a:lnTo>
                    <a:pt x="4970" y="2710"/>
                  </a:lnTo>
                  <a:lnTo>
                    <a:pt x="4988" y="2704"/>
                  </a:lnTo>
                  <a:lnTo>
                    <a:pt x="5013" y="2695"/>
                  </a:lnTo>
                  <a:lnTo>
                    <a:pt x="5042" y="2685"/>
                  </a:lnTo>
                  <a:lnTo>
                    <a:pt x="5076" y="2670"/>
                  </a:lnTo>
                  <a:lnTo>
                    <a:pt x="5112" y="2652"/>
                  </a:lnTo>
                  <a:lnTo>
                    <a:pt x="5150" y="2629"/>
                  </a:lnTo>
                  <a:lnTo>
                    <a:pt x="5189" y="2604"/>
                  </a:lnTo>
                  <a:lnTo>
                    <a:pt x="5228" y="2574"/>
                  </a:lnTo>
                  <a:lnTo>
                    <a:pt x="5265" y="2539"/>
                  </a:lnTo>
                  <a:lnTo>
                    <a:pt x="5301" y="2502"/>
                  </a:lnTo>
                  <a:lnTo>
                    <a:pt x="5336" y="2455"/>
                  </a:lnTo>
                  <a:lnTo>
                    <a:pt x="5363" y="2406"/>
                  </a:lnTo>
                  <a:lnTo>
                    <a:pt x="5385" y="2356"/>
                  </a:lnTo>
                  <a:lnTo>
                    <a:pt x="5400" y="2302"/>
                  </a:lnTo>
                  <a:lnTo>
                    <a:pt x="5412" y="2248"/>
                  </a:lnTo>
                  <a:lnTo>
                    <a:pt x="5420" y="2193"/>
                  </a:lnTo>
                  <a:lnTo>
                    <a:pt x="5423" y="2139"/>
                  </a:lnTo>
                  <a:lnTo>
                    <a:pt x="5423" y="2068"/>
                  </a:lnTo>
                  <a:lnTo>
                    <a:pt x="5420" y="2020"/>
                  </a:lnTo>
                  <a:lnTo>
                    <a:pt x="5415" y="1962"/>
                  </a:lnTo>
                  <a:lnTo>
                    <a:pt x="5411" y="1903"/>
                  </a:lnTo>
                  <a:lnTo>
                    <a:pt x="5399" y="1830"/>
                  </a:lnTo>
                  <a:lnTo>
                    <a:pt x="5381" y="1756"/>
                  </a:lnTo>
                  <a:lnTo>
                    <a:pt x="5355" y="1681"/>
                  </a:lnTo>
                  <a:lnTo>
                    <a:pt x="5324" y="1606"/>
                  </a:lnTo>
                  <a:lnTo>
                    <a:pt x="5289" y="1531"/>
                  </a:lnTo>
                  <a:lnTo>
                    <a:pt x="5249" y="1459"/>
                  </a:lnTo>
                  <a:lnTo>
                    <a:pt x="5205" y="1389"/>
                  </a:lnTo>
                  <a:lnTo>
                    <a:pt x="5160" y="1323"/>
                  </a:lnTo>
                  <a:lnTo>
                    <a:pt x="5112" y="1261"/>
                  </a:lnTo>
                  <a:lnTo>
                    <a:pt x="5078" y="1222"/>
                  </a:lnTo>
                  <a:lnTo>
                    <a:pt x="5043" y="1185"/>
                  </a:lnTo>
                  <a:lnTo>
                    <a:pt x="5009" y="1150"/>
                  </a:lnTo>
                  <a:lnTo>
                    <a:pt x="4974" y="1117"/>
                  </a:lnTo>
                  <a:lnTo>
                    <a:pt x="4941" y="1089"/>
                  </a:lnTo>
                  <a:lnTo>
                    <a:pt x="4910" y="1063"/>
                  </a:lnTo>
                  <a:lnTo>
                    <a:pt x="4881" y="1039"/>
                  </a:lnTo>
                  <a:lnTo>
                    <a:pt x="4856" y="1020"/>
                  </a:lnTo>
                  <a:lnTo>
                    <a:pt x="4833" y="1003"/>
                  </a:lnTo>
                  <a:lnTo>
                    <a:pt x="4814" y="991"/>
                  </a:lnTo>
                  <a:lnTo>
                    <a:pt x="4800" y="981"/>
                  </a:lnTo>
                  <a:lnTo>
                    <a:pt x="4791" y="976"/>
                  </a:lnTo>
                  <a:lnTo>
                    <a:pt x="4788" y="973"/>
                  </a:lnTo>
                  <a:lnTo>
                    <a:pt x="4787" y="969"/>
                  </a:lnTo>
                  <a:lnTo>
                    <a:pt x="4784" y="957"/>
                  </a:lnTo>
                  <a:lnTo>
                    <a:pt x="4779" y="937"/>
                  </a:lnTo>
                  <a:lnTo>
                    <a:pt x="4772" y="910"/>
                  </a:lnTo>
                  <a:lnTo>
                    <a:pt x="4760" y="879"/>
                  </a:lnTo>
                  <a:lnTo>
                    <a:pt x="4746" y="841"/>
                  </a:lnTo>
                  <a:lnTo>
                    <a:pt x="4730" y="801"/>
                  </a:lnTo>
                  <a:lnTo>
                    <a:pt x="4707" y="756"/>
                  </a:lnTo>
                  <a:lnTo>
                    <a:pt x="4683" y="708"/>
                  </a:lnTo>
                  <a:lnTo>
                    <a:pt x="4653" y="660"/>
                  </a:lnTo>
                  <a:lnTo>
                    <a:pt x="4619" y="609"/>
                  </a:lnTo>
                  <a:lnTo>
                    <a:pt x="4578" y="558"/>
                  </a:lnTo>
                  <a:lnTo>
                    <a:pt x="4535" y="508"/>
                  </a:lnTo>
                  <a:lnTo>
                    <a:pt x="4484" y="459"/>
                  </a:lnTo>
                  <a:lnTo>
                    <a:pt x="4428" y="412"/>
                  </a:lnTo>
                  <a:lnTo>
                    <a:pt x="4371" y="372"/>
                  </a:lnTo>
                  <a:lnTo>
                    <a:pt x="4311" y="337"/>
                  </a:lnTo>
                  <a:lnTo>
                    <a:pt x="4251" y="309"/>
                  </a:lnTo>
                  <a:lnTo>
                    <a:pt x="4191" y="285"/>
                  </a:lnTo>
                  <a:lnTo>
                    <a:pt x="4130" y="265"/>
                  </a:lnTo>
                  <a:lnTo>
                    <a:pt x="4071" y="250"/>
                  </a:lnTo>
                  <a:lnTo>
                    <a:pt x="4013" y="238"/>
                  </a:lnTo>
                  <a:lnTo>
                    <a:pt x="3959" y="229"/>
                  </a:lnTo>
                  <a:lnTo>
                    <a:pt x="3908" y="223"/>
                  </a:lnTo>
                  <a:lnTo>
                    <a:pt x="3860" y="219"/>
                  </a:lnTo>
                  <a:lnTo>
                    <a:pt x="3818" y="217"/>
                  </a:lnTo>
                  <a:lnTo>
                    <a:pt x="3782" y="216"/>
                  </a:lnTo>
                  <a:lnTo>
                    <a:pt x="3753" y="217"/>
                  </a:lnTo>
                  <a:lnTo>
                    <a:pt x="3731" y="217"/>
                  </a:lnTo>
                  <a:lnTo>
                    <a:pt x="3717" y="219"/>
                  </a:lnTo>
                  <a:lnTo>
                    <a:pt x="3713" y="219"/>
                  </a:lnTo>
                  <a:lnTo>
                    <a:pt x="3708" y="216"/>
                  </a:lnTo>
                  <a:lnTo>
                    <a:pt x="3699" y="210"/>
                  </a:lnTo>
                  <a:lnTo>
                    <a:pt x="3683" y="201"/>
                  </a:lnTo>
                  <a:lnTo>
                    <a:pt x="3662" y="189"/>
                  </a:lnTo>
                  <a:lnTo>
                    <a:pt x="3635" y="174"/>
                  </a:lnTo>
                  <a:lnTo>
                    <a:pt x="3603" y="157"/>
                  </a:lnTo>
                  <a:lnTo>
                    <a:pt x="3569" y="139"/>
                  </a:lnTo>
                  <a:lnTo>
                    <a:pt x="3530" y="121"/>
                  </a:lnTo>
                  <a:lnTo>
                    <a:pt x="3488" y="102"/>
                  </a:lnTo>
                  <a:lnTo>
                    <a:pt x="3443" y="84"/>
                  </a:lnTo>
                  <a:lnTo>
                    <a:pt x="3395" y="66"/>
                  </a:lnTo>
                  <a:lnTo>
                    <a:pt x="3347" y="48"/>
                  </a:lnTo>
                  <a:lnTo>
                    <a:pt x="3296" y="33"/>
                  </a:lnTo>
                  <a:lnTo>
                    <a:pt x="3245" y="21"/>
                  </a:lnTo>
                  <a:lnTo>
                    <a:pt x="3192" y="10"/>
                  </a:lnTo>
                  <a:lnTo>
                    <a:pt x="3141" y="3"/>
                  </a:lnTo>
                  <a:lnTo>
                    <a:pt x="3090" y="0"/>
                  </a:lnTo>
                  <a:lnTo>
                    <a:pt x="3032" y="0"/>
                  </a:lnTo>
                  <a:lnTo>
                    <a:pt x="2975" y="4"/>
                  </a:lnTo>
                  <a:lnTo>
                    <a:pt x="2919" y="12"/>
                  </a:lnTo>
                  <a:lnTo>
                    <a:pt x="2864" y="21"/>
                  </a:lnTo>
                  <a:lnTo>
                    <a:pt x="2811" y="33"/>
                  </a:lnTo>
                  <a:lnTo>
                    <a:pt x="2762" y="46"/>
                  </a:lnTo>
                  <a:lnTo>
                    <a:pt x="2714" y="60"/>
                  </a:lnTo>
                  <a:lnTo>
                    <a:pt x="2670" y="73"/>
                  </a:lnTo>
                  <a:lnTo>
                    <a:pt x="2631" y="88"/>
                  </a:lnTo>
                  <a:lnTo>
                    <a:pt x="2597" y="102"/>
                  </a:lnTo>
                  <a:lnTo>
                    <a:pt x="2567" y="114"/>
                  </a:lnTo>
                  <a:lnTo>
                    <a:pt x="2543" y="124"/>
                  </a:lnTo>
                  <a:lnTo>
                    <a:pt x="2525" y="132"/>
                  </a:lnTo>
                  <a:lnTo>
                    <a:pt x="2514" y="138"/>
                  </a:lnTo>
                  <a:lnTo>
                    <a:pt x="2511" y="139"/>
                  </a:lnTo>
                  <a:lnTo>
                    <a:pt x="2507" y="138"/>
                  </a:lnTo>
                  <a:lnTo>
                    <a:pt x="2496" y="133"/>
                  </a:lnTo>
                  <a:lnTo>
                    <a:pt x="2478" y="126"/>
                  </a:lnTo>
                  <a:lnTo>
                    <a:pt x="2454" y="115"/>
                  </a:lnTo>
                  <a:lnTo>
                    <a:pt x="2424" y="105"/>
                  </a:lnTo>
                  <a:lnTo>
                    <a:pt x="2388" y="93"/>
                  </a:lnTo>
                  <a:lnTo>
                    <a:pt x="2346" y="81"/>
                  </a:lnTo>
                  <a:lnTo>
                    <a:pt x="2301" y="70"/>
                  </a:lnTo>
                  <a:lnTo>
                    <a:pt x="2252" y="58"/>
                  </a:lnTo>
                  <a:lnTo>
                    <a:pt x="2198" y="49"/>
                  </a:lnTo>
                  <a:lnTo>
                    <a:pt x="2141" y="42"/>
                  </a:lnTo>
                  <a:lnTo>
                    <a:pt x="2081" y="37"/>
                  </a:lnTo>
                  <a:lnTo>
                    <a:pt x="2018" y="36"/>
                  </a:lnTo>
                  <a:lnTo>
                    <a:pt x="1952" y="37"/>
                  </a:lnTo>
                  <a:lnTo>
                    <a:pt x="1886" y="43"/>
                  </a:lnTo>
                  <a:lnTo>
                    <a:pt x="1818" y="54"/>
                  </a:lnTo>
                  <a:lnTo>
                    <a:pt x="1749" y="70"/>
                  </a:lnTo>
                  <a:lnTo>
                    <a:pt x="1677" y="93"/>
                  </a:lnTo>
                  <a:lnTo>
                    <a:pt x="1610" y="117"/>
                  </a:lnTo>
                  <a:lnTo>
                    <a:pt x="1545" y="142"/>
                  </a:lnTo>
                  <a:lnTo>
                    <a:pt x="1487" y="169"/>
                  </a:lnTo>
                  <a:lnTo>
                    <a:pt x="1431" y="198"/>
                  </a:lnTo>
                  <a:lnTo>
                    <a:pt x="1380" y="228"/>
                  </a:lnTo>
                  <a:lnTo>
                    <a:pt x="1334" y="256"/>
                  </a:lnTo>
                  <a:lnTo>
                    <a:pt x="1293" y="283"/>
                  </a:lnTo>
                  <a:lnTo>
                    <a:pt x="1256" y="310"/>
                  </a:lnTo>
                  <a:lnTo>
                    <a:pt x="1223" y="334"/>
                  </a:lnTo>
                  <a:lnTo>
                    <a:pt x="1196" y="357"/>
                  </a:lnTo>
                  <a:lnTo>
                    <a:pt x="1172" y="376"/>
                  </a:lnTo>
                  <a:lnTo>
                    <a:pt x="1155" y="393"/>
                  </a:lnTo>
                  <a:lnTo>
                    <a:pt x="1142" y="405"/>
                  </a:lnTo>
                  <a:lnTo>
                    <a:pt x="1134" y="412"/>
                  </a:lnTo>
                  <a:lnTo>
                    <a:pt x="1131" y="415"/>
                  </a:lnTo>
                  <a:lnTo>
                    <a:pt x="1127" y="415"/>
                  </a:lnTo>
                  <a:lnTo>
                    <a:pt x="1112" y="418"/>
                  </a:lnTo>
                  <a:lnTo>
                    <a:pt x="1088" y="421"/>
                  </a:lnTo>
                  <a:lnTo>
                    <a:pt x="1058" y="427"/>
                  </a:lnTo>
                  <a:lnTo>
                    <a:pt x="1022" y="435"/>
                  </a:lnTo>
                  <a:lnTo>
                    <a:pt x="981" y="447"/>
                  </a:lnTo>
                  <a:lnTo>
                    <a:pt x="936" y="460"/>
                  </a:lnTo>
                  <a:lnTo>
                    <a:pt x="890" y="477"/>
                  </a:lnTo>
                  <a:lnTo>
                    <a:pt x="840" y="498"/>
                  </a:lnTo>
                  <a:lnTo>
                    <a:pt x="792" y="522"/>
                  </a:lnTo>
                  <a:lnTo>
                    <a:pt x="746" y="550"/>
                  </a:lnTo>
                  <a:lnTo>
                    <a:pt x="701" y="583"/>
                  </a:lnTo>
                  <a:lnTo>
                    <a:pt x="660" y="622"/>
                  </a:lnTo>
                  <a:lnTo>
                    <a:pt x="624" y="664"/>
                  </a:lnTo>
                  <a:lnTo>
                    <a:pt x="593" y="709"/>
                  </a:lnTo>
                  <a:lnTo>
                    <a:pt x="564" y="754"/>
                  </a:lnTo>
                  <a:lnTo>
                    <a:pt x="540" y="801"/>
                  </a:lnTo>
                  <a:lnTo>
                    <a:pt x="521" y="847"/>
                  </a:lnTo>
                  <a:lnTo>
                    <a:pt x="504" y="891"/>
                  </a:lnTo>
                  <a:lnTo>
                    <a:pt x="489" y="933"/>
                  </a:lnTo>
                  <a:lnTo>
                    <a:pt x="479" y="970"/>
                  </a:lnTo>
                  <a:lnTo>
                    <a:pt x="470" y="1003"/>
                  </a:lnTo>
                  <a:lnTo>
                    <a:pt x="464" y="1032"/>
                  </a:lnTo>
                  <a:lnTo>
                    <a:pt x="461" y="1053"/>
                  </a:lnTo>
                  <a:lnTo>
                    <a:pt x="458" y="1065"/>
                  </a:lnTo>
                  <a:lnTo>
                    <a:pt x="458" y="1071"/>
                  </a:lnTo>
                  <a:lnTo>
                    <a:pt x="458" y="1071"/>
                  </a:lnTo>
                  <a:close/>
                </a:path>
              </a:pathLst>
            </a:custGeom>
            <a:solidFill>
              <a:schemeClr val="tx2">
                <a:lumMod val="75000"/>
                <a:lumOff val="25000"/>
              </a:schemeClr>
            </a:solidFill>
            <a:ln w="0">
              <a:noFill/>
              <a:prstDash val="solid"/>
              <a:round/>
              <a:headEnd/>
              <a:tailEnd/>
            </a:ln>
          </p:spPr>
          <p:txBody>
            <a:bodyPr/>
            <a:lstStyle/>
            <a:p>
              <a:endParaRPr lang="en-US"/>
            </a:p>
          </p:txBody>
        </p:sp>
        <p:sp>
          <p:nvSpPr>
            <p:cNvPr id="37" name="Freeform 333"/>
            <p:cNvSpPr>
              <a:spLocks/>
            </p:cNvSpPr>
            <p:nvPr/>
          </p:nvSpPr>
          <p:spPr bwMode="gray">
            <a:xfrm>
              <a:off x="273" y="429"/>
              <a:ext cx="2342" cy="2514"/>
            </a:xfrm>
            <a:custGeom>
              <a:avLst/>
              <a:gdLst/>
              <a:ahLst/>
              <a:cxnLst>
                <a:cxn ang="0">
                  <a:pos x="372" y="1044"/>
                </a:cxn>
                <a:cxn ang="0">
                  <a:pos x="293" y="1112"/>
                </a:cxn>
                <a:cxn ang="0">
                  <a:pos x="185" y="1233"/>
                </a:cxn>
                <a:cxn ang="0">
                  <a:pos x="81" y="1416"/>
                </a:cxn>
                <a:cxn ang="0">
                  <a:pos x="12" y="1662"/>
                </a:cxn>
                <a:cxn ang="0">
                  <a:pos x="11" y="1976"/>
                </a:cxn>
                <a:cxn ang="0">
                  <a:pos x="84" y="2247"/>
                </a:cxn>
                <a:cxn ang="0">
                  <a:pos x="218" y="2406"/>
                </a:cxn>
                <a:cxn ang="0">
                  <a:pos x="390" y="2490"/>
                </a:cxn>
                <a:cxn ang="0">
                  <a:pos x="581" y="2514"/>
                </a:cxn>
                <a:cxn ang="0">
                  <a:pos x="767" y="2501"/>
                </a:cxn>
                <a:cxn ang="0">
                  <a:pos x="927" y="2466"/>
                </a:cxn>
                <a:cxn ang="0">
                  <a:pos x="1038" y="2432"/>
                </a:cxn>
                <a:cxn ang="0">
                  <a:pos x="1082" y="2417"/>
                </a:cxn>
                <a:cxn ang="0">
                  <a:pos x="1026" y="2297"/>
                </a:cxn>
                <a:cxn ang="0">
                  <a:pos x="1053" y="2297"/>
                </a:cxn>
                <a:cxn ang="0">
                  <a:pos x="1101" y="2363"/>
                </a:cxn>
                <a:cxn ang="0">
                  <a:pos x="1137" y="2421"/>
                </a:cxn>
                <a:cxn ang="0">
                  <a:pos x="1163" y="2442"/>
                </a:cxn>
                <a:cxn ang="0">
                  <a:pos x="1253" y="2477"/>
                </a:cxn>
                <a:cxn ang="0">
                  <a:pos x="1398" y="2444"/>
                </a:cxn>
                <a:cxn ang="0">
                  <a:pos x="1538" y="2331"/>
                </a:cxn>
                <a:cxn ang="0">
                  <a:pos x="1698" y="2157"/>
                </a:cxn>
                <a:cxn ang="0">
                  <a:pos x="1833" y="1959"/>
                </a:cxn>
                <a:cxn ang="0">
                  <a:pos x="1899" y="1781"/>
                </a:cxn>
                <a:cxn ang="0">
                  <a:pos x="1863" y="1605"/>
                </a:cxn>
                <a:cxn ang="0">
                  <a:pos x="1761" y="1446"/>
                </a:cxn>
                <a:cxn ang="0">
                  <a:pos x="1658" y="1278"/>
                </a:cxn>
                <a:cxn ang="0">
                  <a:pos x="1604" y="1103"/>
                </a:cxn>
                <a:cxn ang="0">
                  <a:pos x="1586" y="915"/>
                </a:cxn>
                <a:cxn ang="0">
                  <a:pos x="1631" y="734"/>
                </a:cxn>
                <a:cxn ang="0">
                  <a:pos x="1775" y="587"/>
                </a:cxn>
                <a:cxn ang="0">
                  <a:pos x="1977" y="477"/>
                </a:cxn>
                <a:cxn ang="0">
                  <a:pos x="2168" y="374"/>
                </a:cxn>
                <a:cxn ang="0">
                  <a:pos x="2304" y="261"/>
                </a:cxn>
                <a:cxn ang="0">
                  <a:pos x="2339" y="129"/>
                </a:cxn>
                <a:cxn ang="0">
                  <a:pos x="2253" y="44"/>
                </a:cxn>
                <a:cxn ang="0">
                  <a:pos x="2078" y="5"/>
                </a:cxn>
                <a:cxn ang="0">
                  <a:pos x="1857" y="5"/>
                </a:cxn>
                <a:cxn ang="0">
                  <a:pos x="1637" y="36"/>
                </a:cxn>
                <a:cxn ang="0">
                  <a:pos x="1461" y="90"/>
                </a:cxn>
                <a:cxn ang="0">
                  <a:pos x="1290" y="201"/>
                </a:cxn>
                <a:cxn ang="0">
                  <a:pos x="1172" y="305"/>
                </a:cxn>
                <a:cxn ang="0">
                  <a:pos x="1133" y="348"/>
                </a:cxn>
                <a:cxn ang="0">
                  <a:pos x="1190" y="413"/>
                </a:cxn>
                <a:cxn ang="0">
                  <a:pos x="1161" y="426"/>
                </a:cxn>
                <a:cxn ang="0">
                  <a:pos x="1085" y="371"/>
                </a:cxn>
                <a:cxn ang="0">
                  <a:pos x="989" y="378"/>
                </a:cxn>
                <a:cxn ang="0">
                  <a:pos x="821" y="428"/>
                </a:cxn>
                <a:cxn ang="0">
                  <a:pos x="647" y="555"/>
                </a:cxn>
                <a:cxn ang="0">
                  <a:pos x="521" y="753"/>
                </a:cxn>
                <a:cxn ang="0">
                  <a:pos x="462" y="921"/>
                </a:cxn>
                <a:cxn ang="0">
                  <a:pos x="447" y="992"/>
                </a:cxn>
                <a:cxn ang="0">
                  <a:pos x="564" y="1014"/>
                </a:cxn>
                <a:cxn ang="0">
                  <a:pos x="576" y="1022"/>
                </a:cxn>
                <a:cxn ang="0">
                  <a:pos x="564" y="1041"/>
                </a:cxn>
                <a:cxn ang="0">
                  <a:pos x="393" y="1031"/>
                </a:cxn>
              </a:cxnLst>
              <a:rect l="0" t="0" r="r" b="b"/>
              <a:pathLst>
                <a:path w="2342" h="2514">
                  <a:moveTo>
                    <a:pt x="393" y="1031"/>
                  </a:moveTo>
                  <a:lnTo>
                    <a:pt x="392" y="1032"/>
                  </a:lnTo>
                  <a:lnTo>
                    <a:pt x="384" y="1037"/>
                  </a:lnTo>
                  <a:lnTo>
                    <a:pt x="372" y="1044"/>
                  </a:lnTo>
                  <a:lnTo>
                    <a:pt x="357" y="1056"/>
                  </a:lnTo>
                  <a:lnTo>
                    <a:pt x="338" y="1071"/>
                  </a:lnTo>
                  <a:lnTo>
                    <a:pt x="317" y="1089"/>
                  </a:lnTo>
                  <a:lnTo>
                    <a:pt x="293" y="1112"/>
                  </a:lnTo>
                  <a:lnTo>
                    <a:pt x="267" y="1136"/>
                  </a:lnTo>
                  <a:lnTo>
                    <a:pt x="240" y="1166"/>
                  </a:lnTo>
                  <a:lnTo>
                    <a:pt x="213" y="1197"/>
                  </a:lnTo>
                  <a:lnTo>
                    <a:pt x="185" y="1233"/>
                  </a:lnTo>
                  <a:lnTo>
                    <a:pt x="158" y="1274"/>
                  </a:lnTo>
                  <a:lnTo>
                    <a:pt x="131" y="1317"/>
                  </a:lnTo>
                  <a:lnTo>
                    <a:pt x="105" y="1365"/>
                  </a:lnTo>
                  <a:lnTo>
                    <a:pt x="81" y="1416"/>
                  </a:lnTo>
                  <a:lnTo>
                    <a:pt x="59" y="1472"/>
                  </a:lnTo>
                  <a:lnTo>
                    <a:pt x="39" y="1532"/>
                  </a:lnTo>
                  <a:lnTo>
                    <a:pt x="24" y="1595"/>
                  </a:lnTo>
                  <a:lnTo>
                    <a:pt x="12" y="1662"/>
                  </a:lnTo>
                  <a:lnTo>
                    <a:pt x="3" y="1734"/>
                  </a:lnTo>
                  <a:lnTo>
                    <a:pt x="0" y="1811"/>
                  </a:lnTo>
                  <a:lnTo>
                    <a:pt x="3" y="1890"/>
                  </a:lnTo>
                  <a:lnTo>
                    <a:pt x="11" y="1976"/>
                  </a:lnTo>
                  <a:lnTo>
                    <a:pt x="24" y="2064"/>
                  </a:lnTo>
                  <a:lnTo>
                    <a:pt x="39" y="2132"/>
                  </a:lnTo>
                  <a:lnTo>
                    <a:pt x="60" y="2193"/>
                  </a:lnTo>
                  <a:lnTo>
                    <a:pt x="84" y="2247"/>
                  </a:lnTo>
                  <a:lnTo>
                    <a:pt x="113" y="2295"/>
                  </a:lnTo>
                  <a:lnTo>
                    <a:pt x="144" y="2337"/>
                  </a:lnTo>
                  <a:lnTo>
                    <a:pt x="180" y="2375"/>
                  </a:lnTo>
                  <a:lnTo>
                    <a:pt x="218" y="2406"/>
                  </a:lnTo>
                  <a:lnTo>
                    <a:pt x="258" y="2433"/>
                  </a:lnTo>
                  <a:lnTo>
                    <a:pt x="300" y="2457"/>
                  </a:lnTo>
                  <a:lnTo>
                    <a:pt x="344" y="2475"/>
                  </a:lnTo>
                  <a:lnTo>
                    <a:pt x="390" y="2490"/>
                  </a:lnTo>
                  <a:lnTo>
                    <a:pt x="437" y="2501"/>
                  </a:lnTo>
                  <a:lnTo>
                    <a:pt x="485" y="2508"/>
                  </a:lnTo>
                  <a:lnTo>
                    <a:pt x="533" y="2513"/>
                  </a:lnTo>
                  <a:lnTo>
                    <a:pt x="581" y="2514"/>
                  </a:lnTo>
                  <a:lnTo>
                    <a:pt x="629" y="2514"/>
                  </a:lnTo>
                  <a:lnTo>
                    <a:pt x="675" y="2511"/>
                  </a:lnTo>
                  <a:lnTo>
                    <a:pt x="722" y="2507"/>
                  </a:lnTo>
                  <a:lnTo>
                    <a:pt x="767" y="2501"/>
                  </a:lnTo>
                  <a:lnTo>
                    <a:pt x="810" y="2493"/>
                  </a:lnTo>
                  <a:lnTo>
                    <a:pt x="851" y="2484"/>
                  </a:lnTo>
                  <a:lnTo>
                    <a:pt x="890" y="2475"/>
                  </a:lnTo>
                  <a:lnTo>
                    <a:pt x="927" y="2466"/>
                  </a:lnTo>
                  <a:lnTo>
                    <a:pt x="960" y="2457"/>
                  </a:lnTo>
                  <a:lnTo>
                    <a:pt x="990" y="2448"/>
                  </a:lnTo>
                  <a:lnTo>
                    <a:pt x="1017" y="2439"/>
                  </a:lnTo>
                  <a:lnTo>
                    <a:pt x="1038" y="2432"/>
                  </a:lnTo>
                  <a:lnTo>
                    <a:pt x="1056" y="2426"/>
                  </a:lnTo>
                  <a:lnTo>
                    <a:pt x="1070" y="2421"/>
                  </a:lnTo>
                  <a:lnTo>
                    <a:pt x="1079" y="2417"/>
                  </a:lnTo>
                  <a:lnTo>
                    <a:pt x="1082" y="2417"/>
                  </a:lnTo>
                  <a:lnTo>
                    <a:pt x="1026" y="2313"/>
                  </a:lnTo>
                  <a:lnTo>
                    <a:pt x="1026" y="2310"/>
                  </a:lnTo>
                  <a:lnTo>
                    <a:pt x="1025" y="2304"/>
                  </a:lnTo>
                  <a:lnTo>
                    <a:pt x="1026" y="2297"/>
                  </a:lnTo>
                  <a:lnTo>
                    <a:pt x="1031" y="2291"/>
                  </a:lnTo>
                  <a:lnTo>
                    <a:pt x="1038" y="2285"/>
                  </a:lnTo>
                  <a:lnTo>
                    <a:pt x="1044" y="2288"/>
                  </a:lnTo>
                  <a:lnTo>
                    <a:pt x="1053" y="2297"/>
                  </a:lnTo>
                  <a:lnTo>
                    <a:pt x="1065" y="2309"/>
                  </a:lnTo>
                  <a:lnTo>
                    <a:pt x="1077" y="2325"/>
                  </a:lnTo>
                  <a:lnTo>
                    <a:pt x="1089" y="2345"/>
                  </a:lnTo>
                  <a:lnTo>
                    <a:pt x="1101" y="2363"/>
                  </a:lnTo>
                  <a:lnTo>
                    <a:pt x="1113" y="2382"/>
                  </a:lnTo>
                  <a:lnTo>
                    <a:pt x="1124" y="2399"/>
                  </a:lnTo>
                  <a:lnTo>
                    <a:pt x="1133" y="2412"/>
                  </a:lnTo>
                  <a:lnTo>
                    <a:pt x="1137" y="2421"/>
                  </a:lnTo>
                  <a:lnTo>
                    <a:pt x="1140" y="2426"/>
                  </a:lnTo>
                  <a:lnTo>
                    <a:pt x="1142" y="2427"/>
                  </a:lnTo>
                  <a:lnTo>
                    <a:pt x="1149" y="2433"/>
                  </a:lnTo>
                  <a:lnTo>
                    <a:pt x="1163" y="2442"/>
                  </a:lnTo>
                  <a:lnTo>
                    <a:pt x="1179" y="2453"/>
                  </a:lnTo>
                  <a:lnTo>
                    <a:pt x="1200" y="2463"/>
                  </a:lnTo>
                  <a:lnTo>
                    <a:pt x="1224" y="2471"/>
                  </a:lnTo>
                  <a:lnTo>
                    <a:pt x="1253" y="2477"/>
                  </a:lnTo>
                  <a:lnTo>
                    <a:pt x="1286" y="2478"/>
                  </a:lnTo>
                  <a:lnTo>
                    <a:pt x="1320" y="2474"/>
                  </a:lnTo>
                  <a:lnTo>
                    <a:pt x="1358" y="2463"/>
                  </a:lnTo>
                  <a:lnTo>
                    <a:pt x="1398" y="2444"/>
                  </a:lnTo>
                  <a:lnTo>
                    <a:pt x="1430" y="2424"/>
                  </a:lnTo>
                  <a:lnTo>
                    <a:pt x="1463" y="2399"/>
                  </a:lnTo>
                  <a:lnTo>
                    <a:pt x="1500" y="2367"/>
                  </a:lnTo>
                  <a:lnTo>
                    <a:pt x="1538" y="2331"/>
                  </a:lnTo>
                  <a:lnTo>
                    <a:pt x="1578" y="2292"/>
                  </a:lnTo>
                  <a:lnTo>
                    <a:pt x="1619" y="2250"/>
                  </a:lnTo>
                  <a:lnTo>
                    <a:pt x="1659" y="2204"/>
                  </a:lnTo>
                  <a:lnTo>
                    <a:pt x="1698" y="2157"/>
                  </a:lnTo>
                  <a:lnTo>
                    <a:pt x="1736" y="2108"/>
                  </a:lnTo>
                  <a:lnTo>
                    <a:pt x="1772" y="2058"/>
                  </a:lnTo>
                  <a:lnTo>
                    <a:pt x="1803" y="2009"/>
                  </a:lnTo>
                  <a:lnTo>
                    <a:pt x="1833" y="1959"/>
                  </a:lnTo>
                  <a:lnTo>
                    <a:pt x="1857" y="1911"/>
                  </a:lnTo>
                  <a:lnTo>
                    <a:pt x="1877" y="1865"/>
                  </a:lnTo>
                  <a:lnTo>
                    <a:pt x="1892" y="1821"/>
                  </a:lnTo>
                  <a:lnTo>
                    <a:pt x="1899" y="1781"/>
                  </a:lnTo>
                  <a:lnTo>
                    <a:pt x="1899" y="1734"/>
                  </a:lnTo>
                  <a:lnTo>
                    <a:pt x="1893" y="1689"/>
                  </a:lnTo>
                  <a:lnTo>
                    <a:pt x="1881" y="1647"/>
                  </a:lnTo>
                  <a:lnTo>
                    <a:pt x="1863" y="1605"/>
                  </a:lnTo>
                  <a:lnTo>
                    <a:pt x="1842" y="1565"/>
                  </a:lnTo>
                  <a:lnTo>
                    <a:pt x="1817" y="1526"/>
                  </a:lnTo>
                  <a:lnTo>
                    <a:pt x="1790" y="1485"/>
                  </a:lnTo>
                  <a:lnTo>
                    <a:pt x="1761" y="1446"/>
                  </a:lnTo>
                  <a:lnTo>
                    <a:pt x="1733" y="1406"/>
                  </a:lnTo>
                  <a:lnTo>
                    <a:pt x="1706" y="1365"/>
                  </a:lnTo>
                  <a:lnTo>
                    <a:pt x="1680" y="1323"/>
                  </a:lnTo>
                  <a:lnTo>
                    <a:pt x="1658" y="1278"/>
                  </a:lnTo>
                  <a:lnTo>
                    <a:pt x="1640" y="1233"/>
                  </a:lnTo>
                  <a:lnTo>
                    <a:pt x="1626" y="1191"/>
                  </a:lnTo>
                  <a:lnTo>
                    <a:pt x="1614" y="1148"/>
                  </a:lnTo>
                  <a:lnTo>
                    <a:pt x="1604" y="1103"/>
                  </a:lnTo>
                  <a:lnTo>
                    <a:pt x="1595" y="1056"/>
                  </a:lnTo>
                  <a:lnTo>
                    <a:pt x="1589" y="1010"/>
                  </a:lnTo>
                  <a:lnTo>
                    <a:pt x="1584" y="962"/>
                  </a:lnTo>
                  <a:lnTo>
                    <a:pt x="1586" y="915"/>
                  </a:lnTo>
                  <a:lnTo>
                    <a:pt x="1589" y="867"/>
                  </a:lnTo>
                  <a:lnTo>
                    <a:pt x="1598" y="822"/>
                  </a:lnTo>
                  <a:lnTo>
                    <a:pt x="1611" y="777"/>
                  </a:lnTo>
                  <a:lnTo>
                    <a:pt x="1631" y="734"/>
                  </a:lnTo>
                  <a:lnTo>
                    <a:pt x="1656" y="693"/>
                  </a:lnTo>
                  <a:lnTo>
                    <a:pt x="1689" y="654"/>
                  </a:lnTo>
                  <a:lnTo>
                    <a:pt x="1728" y="618"/>
                  </a:lnTo>
                  <a:lnTo>
                    <a:pt x="1775" y="587"/>
                  </a:lnTo>
                  <a:lnTo>
                    <a:pt x="1824" y="558"/>
                  </a:lnTo>
                  <a:lnTo>
                    <a:pt x="1874" y="531"/>
                  </a:lnTo>
                  <a:lnTo>
                    <a:pt x="1925" y="504"/>
                  </a:lnTo>
                  <a:lnTo>
                    <a:pt x="1977" y="477"/>
                  </a:lnTo>
                  <a:lnTo>
                    <a:pt x="2027" y="452"/>
                  </a:lnTo>
                  <a:lnTo>
                    <a:pt x="2076" y="426"/>
                  </a:lnTo>
                  <a:lnTo>
                    <a:pt x="2124" y="401"/>
                  </a:lnTo>
                  <a:lnTo>
                    <a:pt x="2168" y="374"/>
                  </a:lnTo>
                  <a:lnTo>
                    <a:pt x="2210" y="347"/>
                  </a:lnTo>
                  <a:lnTo>
                    <a:pt x="2246" y="320"/>
                  </a:lnTo>
                  <a:lnTo>
                    <a:pt x="2279" y="291"/>
                  </a:lnTo>
                  <a:lnTo>
                    <a:pt x="2304" y="261"/>
                  </a:lnTo>
                  <a:lnTo>
                    <a:pt x="2324" y="231"/>
                  </a:lnTo>
                  <a:lnTo>
                    <a:pt x="2337" y="198"/>
                  </a:lnTo>
                  <a:lnTo>
                    <a:pt x="2342" y="165"/>
                  </a:lnTo>
                  <a:lnTo>
                    <a:pt x="2339" y="129"/>
                  </a:lnTo>
                  <a:lnTo>
                    <a:pt x="2328" y="102"/>
                  </a:lnTo>
                  <a:lnTo>
                    <a:pt x="2310" y="80"/>
                  </a:lnTo>
                  <a:lnTo>
                    <a:pt x="2285" y="60"/>
                  </a:lnTo>
                  <a:lnTo>
                    <a:pt x="2253" y="44"/>
                  </a:lnTo>
                  <a:lnTo>
                    <a:pt x="2216" y="29"/>
                  </a:lnTo>
                  <a:lnTo>
                    <a:pt x="2174" y="18"/>
                  </a:lnTo>
                  <a:lnTo>
                    <a:pt x="2129" y="11"/>
                  </a:lnTo>
                  <a:lnTo>
                    <a:pt x="2078" y="5"/>
                  </a:lnTo>
                  <a:lnTo>
                    <a:pt x="2025" y="0"/>
                  </a:lnTo>
                  <a:lnTo>
                    <a:pt x="1971" y="0"/>
                  </a:lnTo>
                  <a:lnTo>
                    <a:pt x="1914" y="2"/>
                  </a:lnTo>
                  <a:lnTo>
                    <a:pt x="1857" y="5"/>
                  </a:lnTo>
                  <a:lnTo>
                    <a:pt x="1800" y="9"/>
                  </a:lnTo>
                  <a:lnTo>
                    <a:pt x="1745" y="17"/>
                  </a:lnTo>
                  <a:lnTo>
                    <a:pt x="1689" y="26"/>
                  </a:lnTo>
                  <a:lnTo>
                    <a:pt x="1637" y="36"/>
                  </a:lnTo>
                  <a:lnTo>
                    <a:pt x="1587" y="48"/>
                  </a:lnTo>
                  <a:lnTo>
                    <a:pt x="1541" y="60"/>
                  </a:lnTo>
                  <a:lnTo>
                    <a:pt x="1499" y="75"/>
                  </a:lnTo>
                  <a:lnTo>
                    <a:pt x="1461" y="90"/>
                  </a:lnTo>
                  <a:lnTo>
                    <a:pt x="1430" y="107"/>
                  </a:lnTo>
                  <a:lnTo>
                    <a:pt x="1379" y="138"/>
                  </a:lnTo>
                  <a:lnTo>
                    <a:pt x="1332" y="170"/>
                  </a:lnTo>
                  <a:lnTo>
                    <a:pt x="1290" y="201"/>
                  </a:lnTo>
                  <a:lnTo>
                    <a:pt x="1253" y="231"/>
                  </a:lnTo>
                  <a:lnTo>
                    <a:pt x="1221" y="258"/>
                  </a:lnTo>
                  <a:lnTo>
                    <a:pt x="1194" y="284"/>
                  </a:lnTo>
                  <a:lnTo>
                    <a:pt x="1172" y="305"/>
                  </a:lnTo>
                  <a:lnTo>
                    <a:pt x="1155" y="323"/>
                  </a:lnTo>
                  <a:lnTo>
                    <a:pt x="1143" y="336"/>
                  </a:lnTo>
                  <a:lnTo>
                    <a:pt x="1136" y="345"/>
                  </a:lnTo>
                  <a:lnTo>
                    <a:pt x="1133" y="348"/>
                  </a:lnTo>
                  <a:lnTo>
                    <a:pt x="1187" y="399"/>
                  </a:lnTo>
                  <a:lnTo>
                    <a:pt x="1188" y="401"/>
                  </a:lnTo>
                  <a:lnTo>
                    <a:pt x="1190" y="407"/>
                  </a:lnTo>
                  <a:lnTo>
                    <a:pt x="1190" y="413"/>
                  </a:lnTo>
                  <a:lnTo>
                    <a:pt x="1188" y="419"/>
                  </a:lnTo>
                  <a:lnTo>
                    <a:pt x="1182" y="425"/>
                  </a:lnTo>
                  <a:lnTo>
                    <a:pt x="1172" y="426"/>
                  </a:lnTo>
                  <a:lnTo>
                    <a:pt x="1161" y="426"/>
                  </a:lnTo>
                  <a:lnTo>
                    <a:pt x="1154" y="423"/>
                  </a:lnTo>
                  <a:lnTo>
                    <a:pt x="1151" y="422"/>
                  </a:lnTo>
                  <a:lnTo>
                    <a:pt x="1091" y="371"/>
                  </a:lnTo>
                  <a:lnTo>
                    <a:pt x="1085" y="371"/>
                  </a:lnTo>
                  <a:lnTo>
                    <a:pt x="1071" y="371"/>
                  </a:lnTo>
                  <a:lnTo>
                    <a:pt x="1050" y="372"/>
                  </a:lnTo>
                  <a:lnTo>
                    <a:pt x="1023" y="374"/>
                  </a:lnTo>
                  <a:lnTo>
                    <a:pt x="989" y="378"/>
                  </a:lnTo>
                  <a:lnTo>
                    <a:pt x="951" y="386"/>
                  </a:lnTo>
                  <a:lnTo>
                    <a:pt x="909" y="396"/>
                  </a:lnTo>
                  <a:lnTo>
                    <a:pt x="866" y="410"/>
                  </a:lnTo>
                  <a:lnTo>
                    <a:pt x="821" y="428"/>
                  </a:lnTo>
                  <a:lnTo>
                    <a:pt x="774" y="452"/>
                  </a:lnTo>
                  <a:lnTo>
                    <a:pt x="729" y="480"/>
                  </a:lnTo>
                  <a:lnTo>
                    <a:pt x="686" y="515"/>
                  </a:lnTo>
                  <a:lnTo>
                    <a:pt x="647" y="555"/>
                  </a:lnTo>
                  <a:lnTo>
                    <a:pt x="608" y="603"/>
                  </a:lnTo>
                  <a:lnTo>
                    <a:pt x="573" y="654"/>
                  </a:lnTo>
                  <a:lnTo>
                    <a:pt x="545" y="704"/>
                  </a:lnTo>
                  <a:lnTo>
                    <a:pt x="521" y="753"/>
                  </a:lnTo>
                  <a:lnTo>
                    <a:pt x="501" y="801"/>
                  </a:lnTo>
                  <a:lnTo>
                    <a:pt x="485" y="845"/>
                  </a:lnTo>
                  <a:lnTo>
                    <a:pt x="471" y="885"/>
                  </a:lnTo>
                  <a:lnTo>
                    <a:pt x="462" y="921"/>
                  </a:lnTo>
                  <a:lnTo>
                    <a:pt x="455" y="951"/>
                  </a:lnTo>
                  <a:lnTo>
                    <a:pt x="452" y="974"/>
                  </a:lnTo>
                  <a:lnTo>
                    <a:pt x="449" y="987"/>
                  </a:lnTo>
                  <a:lnTo>
                    <a:pt x="447" y="992"/>
                  </a:lnTo>
                  <a:lnTo>
                    <a:pt x="558" y="1013"/>
                  </a:lnTo>
                  <a:lnTo>
                    <a:pt x="560" y="1013"/>
                  </a:lnTo>
                  <a:lnTo>
                    <a:pt x="561" y="1013"/>
                  </a:lnTo>
                  <a:lnTo>
                    <a:pt x="564" y="1014"/>
                  </a:lnTo>
                  <a:lnTo>
                    <a:pt x="567" y="1016"/>
                  </a:lnTo>
                  <a:lnTo>
                    <a:pt x="570" y="1017"/>
                  </a:lnTo>
                  <a:lnTo>
                    <a:pt x="573" y="1020"/>
                  </a:lnTo>
                  <a:lnTo>
                    <a:pt x="576" y="1022"/>
                  </a:lnTo>
                  <a:lnTo>
                    <a:pt x="576" y="1025"/>
                  </a:lnTo>
                  <a:lnTo>
                    <a:pt x="576" y="1029"/>
                  </a:lnTo>
                  <a:lnTo>
                    <a:pt x="575" y="1032"/>
                  </a:lnTo>
                  <a:lnTo>
                    <a:pt x="564" y="1041"/>
                  </a:lnTo>
                  <a:lnTo>
                    <a:pt x="552" y="1046"/>
                  </a:lnTo>
                  <a:lnTo>
                    <a:pt x="545" y="1047"/>
                  </a:lnTo>
                  <a:lnTo>
                    <a:pt x="540" y="1049"/>
                  </a:lnTo>
                  <a:lnTo>
                    <a:pt x="393" y="1031"/>
                  </a:lnTo>
                  <a:close/>
                </a:path>
              </a:pathLst>
            </a:custGeom>
            <a:solidFill>
              <a:schemeClr val="accent1"/>
            </a:solidFill>
            <a:ln w="0">
              <a:noFill/>
              <a:prstDash val="solid"/>
              <a:round/>
              <a:headEnd/>
              <a:tailEnd/>
            </a:ln>
          </p:spPr>
          <p:txBody>
            <a:bodyPr/>
            <a:lstStyle/>
            <a:p>
              <a:endParaRPr lang="en-US"/>
            </a:p>
          </p:txBody>
        </p:sp>
        <p:sp>
          <p:nvSpPr>
            <p:cNvPr id="38" name="Freeform 334"/>
            <p:cNvSpPr>
              <a:spLocks/>
            </p:cNvSpPr>
            <p:nvPr/>
          </p:nvSpPr>
          <p:spPr bwMode="gray">
            <a:xfrm>
              <a:off x="1935" y="381"/>
              <a:ext cx="2883" cy="1731"/>
            </a:xfrm>
            <a:custGeom>
              <a:avLst/>
              <a:gdLst/>
              <a:ahLst/>
              <a:cxnLst>
                <a:cxn ang="0">
                  <a:pos x="744" y="368"/>
                </a:cxn>
                <a:cxn ang="0">
                  <a:pos x="732" y="275"/>
                </a:cxn>
                <a:cxn ang="0">
                  <a:pos x="768" y="161"/>
                </a:cxn>
                <a:cxn ang="0">
                  <a:pos x="915" y="60"/>
                </a:cxn>
                <a:cxn ang="0">
                  <a:pos x="1164" y="5"/>
                </a:cxn>
                <a:cxn ang="0">
                  <a:pos x="1448" y="14"/>
                </a:cxn>
                <a:cxn ang="0">
                  <a:pos x="1686" y="86"/>
                </a:cxn>
                <a:cxn ang="0">
                  <a:pos x="1835" y="171"/>
                </a:cxn>
                <a:cxn ang="0">
                  <a:pos x="1898" y="224"/>
                </a:cxn>
                <a:cxn ang="0">
                  <a:pos x="1893" y="338"/>
                </a:cxn>
                <a:cxn ang="0">
                  <a:pos x="1898" y="350"/>
                </a:cxn>
                <a:cxn ang="0">
                  <a:pos x="1913" y="354"/>
                </a:cxn>
                <a:cxn ang="0">
                  <a:pos x="1937" y="326"/>
                </a:cxn>
                <a:cxn ang="0">
                  <a:pos x="1965" y="221"/>
                </a:cxn>
                <a:cxn ang="0">
                  <a:pos x="2093" y="213"/>
                </a:cxn>
                <a:cxn ang="0">
                  <a:pos x="2298" y="239"/>
                </a:cxn>
                <a:cxn ang="0">
                  <a:pos x="2534" y="342"/>
                </a:cxn>
                <a:cxn ang="0">
                  <a:pos x="2742" y="522"/>
                </a:cxn>
                <a:cxn ang="0">
                  <a:pos x="2859" y="738"/>
                </a:cxn>
                <a:cxn ang="0">
                  <a:pos x="2879" y="1005"/>
                </a:cxn>
                <a:cxn ang="0">
                  <a:pos x="2802" y="1325"/>
                </a:cxn>
                <a:cxn ang="0">
                  <a:pos x="2669" y="1584"/>
                </a:cxn>
                <a:cxn ang="0">
                  <a:pos x="2505" y="1722"/>
                </a:cxn>
                <a:cxn ang="0">
                  <a:pos x="2373" y="1710"/>
                </a:cxn>
                <a:cxn ang="0">
                  <a:pos x="2270" y="1614"/>
                </a:cxn>
                <a:cxn ang="0">
                  <a:pos x="2162" y="1500"/>
                </a:cxn>
                <a:cxn ang="0">
                  <a:pos x="2025" y="1433"/>
                </a:cxn>
                <a:cxn ang="0">
                  <a:pos x="1767" y="1422"/>
                </a:cxn>
                <a:cxn ang="0">
                  <a:pos x="1476" y="1443"/>
                </a:cxn>
                <a:cxn ang="0">
                  <a:pos x="1226" y="1467"/>
                </a:cxn>
                <a:cxn ang="0">
                  <a:pos x="1070" y="1457"/>
                </a:cxn>
                <a:cxn ang="0">
                  <a:pos x="1001" y="1434"/>
                </a:cxn>
                <a:cxn ang="0">
                  <a:pos x="969" y="1293"/>
                </a:cxn>
                <a:cxn ang="0">
                  <a:pos x="950" y="1271"/>
                </a:cxn>
                <a:cxn ang="0">
                  <a:pos x="924" y="1292"/>
                </a:cxn>
                <a:cxn ang="0">
                  <a:pos x="944" y="1445"/>
                </a:cxn>
                <a:cxn ang="0">
                  <a:pos x="905" y="1488"/>
                </a:cxn>
                <a:cxn ang="0">
                  <a:pos x="789" y="1586"/>
                </a:cxn>
                <a:cxn ang="0">
                  <a:pos x="599" y="1677"/>
                </a:cxn>
                <a:cxn ang="0">
                  <a:pos x="426" y="1694"/>
                </a:cxn>
                <a:cxn ang="0">
                  <a:pos x="303" y="1605"/>
                </a:cxn>
                <a:cxn ang="0">
                  <a:pos x="173" y="1448"/>
                </a:cxn>
                <a:cxn ang="0">
                  <a:pos x="65" y="1253"/>
                </a:cxn>
                <a:cxn ang="0">
                  <a:pos x="3" y="1052"/>
                </a:cxn>
                <a:cxn ang="0">
                  <a:pos x="20" y="876"/>
                </a:cxn>
                <a:cxn ang="0">
                  <a:pos x="150" y="722"/>
                </a:cxn>
                <a:cxn ang="0">
                  <a:pos x="342" y="594"/>
                </a:cxn>
                <a:cxn ang="0">
                  <a:pos x="537" y="503"/>
                </a:cxn>
                <a:cxn ang="0">
                  <a:pos x="678" y="452"/>
                </a:cxn>
                <a:cxn ang="0">
                  <a:pos x="893" y="455"/>
                </a:cxn>
                <a:cxn ang="0">
                  <a:pos x="914" y="455"/>
                </a:cxn>
                <a:cxn ang="0">
                  <a:pos x="905" y="413"/>
                </a:cxn>
                <a:cxn ang="0">
                  <a:pos x="753" y="393"/>
                </a:cxn>
              </a:cxnLst>
              <a:rect l="0" t="0" r="r" b="b"/>
              <a:pathLst>
                <a:path w="2883" h="1731">
                  <a:moveTo>
                    <a:pt x="753" y="393"/>
                  </a:moveTo>
                  <a:lnTo>
                    <a:pt x="752" y="390"/>
                  </a:lnTo>
                  <a:lnTo>
                    <a:pt x="749" y="381"/>
                  </a:lnTo>
                  <a:lnTo>
                    <a:pt x="744" y="368"/>
                  </a:lnTo>
                  <a:lnTo>
                    <a:pt x="740" y="350"/>
                  </a:lnTo>
                  <a:lnTo>
                    <a:pt x="735" y="327"/>
                  </a:lnTo>
                  <a:lnTo>
                    <a:pt x="732" y="302"/>
                  </a:lnTo>
                  <a:lnTo>
                    <a:pt x="732" y="275"/>
                  </a:lnTo>
                  <a:lnTo>
                    <a:pt x="734" y="246"/>
                  </a:lnTo>
                  <a:lnTo>
                    <a:pt x="741" y="218"/>
                  </a:lnTo>
                  <a:lnTo>
                    <a:pt x="752" y="189"/>
                  </a:lnTo>
                  <a:lnTo>
                    <a:pt x="768" y="161"/>
                  </a:lnTo>
                  <a:lnTo>
                    <a:pt x="791" y="134"/>
                  </a:lnTo>
                  <a:lnTo>
                    <a:pt x="822" y="108"/>
                  </a:lnTo>
                  <a:lnTo>
                    <a:pt x="866" y="83"/>
                  </a:lnTo>
                  <a:lnTo>
                    <a:pt x="915" y="60"/>
                  </a:lnTo>
                  <a:lnTo>
                    <a:pt x="972" y="41"/>
                  </a:lnTo>
                  <a:lnTo>
                    <a:pt x="1032" y="24"/>
                  </a:lnTo>
                  <a:lnTo>
                    <a:pt x="1097" y="12"/>
                  </a:lnTo>
                  <a:lnTo>
                    <a:pt x="1164" y="5"/>
                  </a:lnTo>
                  <a:lnTo>
                    <a:pt x="1233" y="0"/>
                  </a:lnTo>
                  <a:lnTo>
                    <a:pt x="1305" y="0"/>
                  </a:lnTo>
                  <a:lnTo>
                    <a:pt x="1376" y="5"/>
                  </a:lnTo>
                  <a:lnTo>
                    <a:pt x="1448" y="14"/>
                  </a:lnTo>
                  <a:lnTo>
                    <a:pt x="1518" y="29"/>
                  </a:lnTo>
                  <a:lnTo>
                    <a:pt x="1580" y="45"/>
                  </a:lnTo>
                  <a:lnTo>
                    <a:pt x="1637" y="65"/>
                  </a:lnTo>
                  <a:lnTo>
                    <a:pt x="1686" y="86"/>
                  </a:lnTo>
                  <a:lnTo>
                    <a:pt x="1731" y="107"/>
                  </a:lnTo>
                  <a:lnTo>
                    <a:pt x="1772" y="129"/>
                  </a:lnTo>
                  <a:lnTo>
                    <a:pt x="1806" y="150"/>
                  </a:lnTo>
                  <a:lnTo>
                    <a:pt x="1835" y="171"/>
                  </a:lnTo>
                  <a:lnTo>
                    <a:pt x="1859" y="189"/>
                  </a:lnTo>
                  <a:lnTo>
                    <a:pt x="1877" y="204"/>
                  </a:lnTo>
                  <a:lnTo>
                    <a:pt x="1890" y="216"/>
                  </a:lnTo>
                  <a:lnTo>
                    <a:pt x="1898" y="224"/>
                  </a:lnTo>
                  <a:lnTo>
                    <a:pt x="1901" y="227"/>
                  </a:lnTo>
                  <a:lnTo>
                    <a:pt x="1893" y="335"/>
                  </a:lnTo>
                  <a:lnTo>
                    <a:pt x="1893" y="335"/>
                  </a:lnTo>
                  <a:lnTo>
                    <a:pt x="1893" y="338"/>
                  </a:lnTo>
                  <a:lnTo>
                    <a:pt x="1895" y="339"/>
                  </a:lnTo>
                  <a:lnTo>
                    <a:pt x="1895" y="342"/>
                  </a:lnTo>
                  <a:lnTo>
                    <a:pt x="1896" y="345"/>
                  </a:lnTo>
                  <a:lnTo>
                    <a:pt x="1898" y="350"/>
                  </a:lnTo>
                  <a:lnTo>
                    <a:pt x="1901" y="351"/>
                  </a:lnTo>
                  <a:lnTo>
                    <a:pt x="1904" y="353"/>
                  </a:lnTo>
                  <a:lnTo>
                    <a:pt x="1908" y="354"/>
                  </a:lnTo>
                  <a:lnTo>
                    <a:pt x="1913" y="354"/>
                  </a:lnTo>
                  <a:lnTo>
                    <a:pt x="1922" y="348"/>
                  </a:lnTo>
                  <a:lnTo>
                    <a:pt x="1928" y="341"/>
                  </a:lnTo>
                  <a:lnTo>
                    <a:pt x="1934" y="332"/>
                  </a:lnTo>
                  <a:lnTo>
                    <a:pt x="1937" y="326"/>
                  </a:lnTo>
                  <a:lnTo>
                    <a:pt x="1938" y="323"/>
                  </a:lnTo>
                  <a:lnTo>
                    <a:pt x="1947" y="224"/>
                  </a:lnTo>
                  <a:lnTo>
                    <a:pt x="1952" y="224"/>
                  </a:lnTo>
                  <a:lnTo>
                    <a:pt x="1965" y="221"/>
                  </a:lnTo>
                  <a:lnTo>
                    <a:pt x="1988" y="218"/>
                  </a:lnTo>
                  <a:lnTo>
                    <a:pt x="2016" y="216"/>
                  </a:lnTo>
                  <a:lnTo>
                    <a:pt x="2051" y="213"/>
                  </a:lnTo>
                  <a:lnTo>
                    <a:pt x="2093" y="213"/>
                  </a:lnTo>
                  <a:lnTo>
                    <a:pt x="2138" y="215"/>
                  </a:lnTo>
                  <a:lnTo>
                    <a:pt x="2189" y="219"/>
                  </a:lnTo>
                  <a:lnTo>
                    <a:pt x="2241" y="227"/>
                  </a:lnTo>
                  <a:lnTo>
                    <a:pt x="2298" y="239"/>
                  </a:lnTo>
                  <a:lnTo>
                    <a:pt x="2357" y="255"/>
                  </a:lnTo>
                  <a:lnTo>
                    <a:pt x="2415" y="278"/>
                  </a:lnTo>
                  <a:lnTo>
                    <a:pt x="2475" y="306"/>
                  </a:lnTo>
                  <a:lnTo>
                    <a:pt x="2534" y="342"/>
                  </a:lnTo>
                  <a:lnTo>
                    <a:pt x="2594" y="384"/>
                  </a:lnTo>
                  <a:lnTo>
                    <a:pt x="2649" y="428"/>
                  </a:lnTo>
                  <a:lnTo>
                    <a:pt x="2699" y="474"/>
                  </a:lnTo>
                  <a:lnTo>
                    <a:pt x="2742" y="522"/>
                  </a:lnTo>
                  <a:lnTo>
                    <a:pt x="2780" y="572"/>
                  </a:lnTo>
                  <a:lnTo>
                    <a:pt x="2813" y="624"/>
                  </a:lnTo>
                  <a:lnTo>
                    <a:pt x="2838" y="680"/>
                  </a:lnTo>
                  <a:lnTo>
                    <a:pt x="2859" y="738"/>
                  </a:lnTo>
                  <a:lnTo>
                    <a:pt x="2874" y="798"/>
                  </a:lnTo>
                  <a:lnTo>
                    <a:pt x="2882" y="864"/>
                  </a:lnTo>
                  <a:lnTo>
                    <a:pt x="2883" y="932"/>
                  </a:lnTo>
                  <a:lnTo>
                    <a:pt x="2879" y="1005"/>
                  </a:lnTo>
                  <a:lnTo>
                    <a:pt x="2868" y="1082"/>
                  </a:lnTo>
                  <a:lnTo>
                    <a:pt x="2850" y="1166"/>
                  </a:lnTo>
                  <a:lnTo>
                    <a:pt x="2829" y="1247"/>
                  </a:lnTo>
                  <a:lnTo>
                    <a:pt x="2802" y="1325"/>
                  </a:lnTo>
                  <a:lnTo>
                    <a:pt x="2774" y="1398"/>
                  </a:lnTo>
                  <a:lnTo>
                    <a:pt x="2741" y="1466"/>
                  </a:lnTo>
                  <a:lnTo>
                    <a:pt x="2706" y="1529"/>
                  </a:lnTo>
                  <a:lnTo>
                    <a:pt x="2669" y="1584"/>
                  </a:lnTo>
                  <a:lnTo>
                    <a:pt x="2628" y="1631"/>
                  </a:lnTo>
                  <a:lnTo>
                    <a:pt x="2588" y="1671"/>
                  </a:lnTo>
                  <a:lnTo>
                    <a:pt x="2547" y="1701"/>
                  </a:lnTo>
                  <a:lnTo>
                    <a:pt x="2505" y="1722"/>
                  </a:lnTo>
                  <a:lnTo>
                    <a:pt x="2463" y="1731"/>
                  </a:lnTo>
                  <a:lnTo>
                    <a:pt x="2432" y="1731"/>
                  </a:lnTo>
                  <a:lnTo>
                    <a:pt x="2400" y="1724"/>
                  </a:lnTo>
                  <a:lnTo>
                    <a:pt x="2373" y="1710"/>
                  </a:lnTo>
                  <a:lnTo>
                    <a:pt x="2346" y="1691"/>
                  </a:lnTo>
                  <a:lnTo>
                    <a:pt x="2319" y="1668"/>
                  </a:lnTo>
                  <a:lnTo>
                    <a:pt x="2294" y="1643"/>
                  </a:lnTo>
                  <a:lnTo>
                    <a:pt x="2270" y="1614"/>
                  </a:lnTo>
                  <a:lnTo>
                    <a:pt x="2244" y="1584"/>
                  </a:lnTo>
                  <a:lnTo>
                    <a:pt x="2217" y="1556"/>
                  </a:lnTo>
                  <a:lnTo>
                    <a:pt x="2190" y="1527"/>
                  </a:lnTo>
                  <a:lnTo>
                    <a:pt x="2162" y="1500"/>
                  </a:lnTo>
                  <a:lnTo>
                    <a:pt x="2132" y="1476"/>
                  </a:lnTo>
                  <a:lnTo>
                    <a:pt x="2099" y="1457"/>
                  </a:lnTo>
                  <a:lnTo>
                    <a:pt x="2064" y="1442"/>
                  </a:lnTo>
                  <a:lnTo>
                    <a:pt x="2025" y="1433"/>
                  </a:lnTo>
                  <a:lnTo>
                    <a:pt x="1968" y="1425"/>
                  </a:lnTo>
                  <a:lnTo>
                    <a:pt x="1904" y="1422"/>
                  </a:lnTo>
                  <a:lnTo>
                    <a:pt x="1838" y="1421"/>
                  </a:lnTo>
                  <a:lnTo>
                    <a:pt x="1767" y="1422"/>
                  </a:lnTo>
                  <a:lnTo>
                    <a:pt x="1694" y="1425"/>
                  </a:lnTo>
                  <a:lnTo>
                    <a:pt x="1622" y="1430"/>
                  </a:lnTo>
                  <a:lnTo>
                    <a:pt x="1548" y="1436"/>
                  </a:lnTo>
                  <a:lnTo>
                    <a:pt x="1476" y="1443"/>
                  </a:lnTo>
                  <a:lnTo>
                    <a:pt x="1407" y="1449"/>
                  </a:lnTo>
                  <a:lnTo>
                    <a:pt x="1341" y="1457"/>
                  </a:lnTo>
                  <a:lnTo>
                    <a:pt x="1281" y="1463"/>
                  </a:lnTo>
                  <a:lnTo>
                    <a:pt x="1226" y="1467"/>
                  </a:lnTo>
                  <a:lnTo>
                    <a:pt x="1178" y="1467"/>
                  </a:lnTo>
                  <a:lnTo>
                    <a:pt x="1136" y="1466"/>
                  </a:lnTo>
                  <a:lnTo>
                    <a:pt x="1100" y="1463"/>
                  </a:lnTo>
                  <a:lnTo>
                    <a:pt x="1070" y="1457"/>
                  </a:lnTo>
                  <a:lnTo>
                    <a:pt x="1046" y="1451"/>
                  </a:lnTo>
                  <a:lnTo>
                    <a:pt x="1026" y="1445"/>
                  </a:lnTo>
                  <a:lnTo>
                    <a:pt x="1011" y="1439"/>
                  </a:lnTo>
                  <a:lnTo>
                    <a:pt x="1001" y="1434"/>
                  </a:lnTo>
                  <a:lnTo>
                    <a:pt x="996" y="1431"/>
                  </a:lnTo>
                  <a:lnTo>
                    <a:pt x="993" y="1430"/>
                  </a:lnTo>
                  <a:lnTo>
                    <a:pt x="971" y="1296"/>
                  </a:lnTo>
                  <a:lnTo>
                    <a:pt x="969" y="1293"/>
                  </a:lnTo>
                  <a:lnTo>
                    <a:pt x="968" y="1289"/>
                  </a:lnTo>
                  <a:lnTo>
                    <a:pt x="963" y="1281"/>
                  </a:lnTo>
                  <a:lnTo>
                    <a:pt x="957" y="1275"/>
                  </a:lnTo>
                  <a:lnTo>
                    <a:pt x="950" y="1271"/>
                  </a:lnTo>
                  <a:lnTo>
                    <a:pt x="939" y="1272"/>
                  </a:lnTo>
                  <a:lnTo>
                    <a:pt x="930" y="1277"/>
                  </a:lnTo>
                  <a:lnTo>
                    <a:pt x="926" y="1284"/>
                  </a:lnTo>
                  <a:lnTo>
                    <a:pt x="924" y="1292"/>
                  </a:lnTo>
                  <a:lnTo>
                    <a:pt x="924" y="1298"/>
                  </a:lnTo>
                  <a:lnTo>
                    <a:pt x="924" y="1304"/>
                  </a:lnTo>
                  <a:lnTo>
                    <a:pt x="926" y="1305"/>
                  </a:lnTo>
                  <a:lnTo>
                    <a:pt x="944" y="1445"/>
                  </a:lnTo>
                  <a:lnTo>
                    <a:pt x="942" y="1448"/>
                  </a:lnTo>
                  <a:lnTo>
                    <a:pt x="935" y="1457"/>
                  </a:lnTo>
                  <a:lnTo>
                    <a:pt x="923" y="1470"/>
                  </a:lnTo>
                  <a:lnTo>
                    <a:pt x="905" y="1488"/>
                  </a:lnTo>
                  <a:lnTo>
                    <a:pt x="884" y="1511"/>
                  </a:lnTo>
                  <a:lnTo>
                    <a:pt x="857" y="1535"/>
                  </a:lnTo>
                  <a:lnTo>
                    <a:pt x="825" y="1560"/>
                  </a:lnTo>
                  <a:lnTo>
                    <a:pt x="789" y="1586"/>
                  </a:lnTo>
                  <a:lnTo>
                    <a:pt x="749" y="1611"/>
                  </a:lnTo>
                  <a:lnTo>
                    <a:pt x="704" y="1635"/>
                  </a:lnTo>
                  <a:lnTo>
                    <a:pt x="654" y="1658"/>
                  </a:lnTo>
                  <a:lnTo>
                    <a:pt x="599" y="1677"/>
                  </a:lnTo>
                  <a:lnTo>
                    <a:pt x="540" y="1692"/>
                  </a:lnTo>
                  <a:lnTo>
                    <a:pt x="477" y="1703"/>
                  </a:lnTo>
                  <a:lnTo>
                    <a:pt x="453" y="1701"/>
                  </a:lnTo>
                  <a:lnTo>
                    <a:pt x="426" y="1694"/>
                  </a:lnTo>
                  <a:lnTo>
                    <a:pt x="398" y="1680"/>
                  </a:lnTo>
                  <a:lnTo>
                    <a:pt x="368" y="1661"/>
                  </a:lnTo>
                  <a:lnTo>
                    <a:pt x="335" y="1635"/>
                  </a:lnTo>
                  <a:lnTo>
                    <a:pt x="303" y="1605"/>
                  </a:lnTo>
                  <a:lnTo>
                    <a:pt x="270" y="1571"/>
                  </a:lnTo>
                  <a:lnTo>
                    <a:pt x="237" y="1533"/>
                  </a:lnTo>
                  <a:lnTo>
                    <a:pt x="204" y="1491"/>
                  </a:lnTo>
                  <a:lnTo>
                    <a:pt x="173" y="1448"/>
                  </a:lnTo>
                  <a:lnTo>
                    <a:pt x="143" y="1401"/>
                  </a:lnTo>
                  <a:lnTo>
                    <a:pt x="114" y="1352"/>
                  </a:lnTo>
                  <a:lnTo>
                    <a:pt x="87" y="1302"/>
                  </a:lnTo>
                  <a:lnTo>
                    <a:pt x="65" y="1253"/>
                  </a:lnTo>
                  <a:lnTo>
                    <a:pt x="44" y="1202"/>
                  </a:lnTo>
                  <a:lnTo>
                    <a:pt x="26" y="1151"/>
                  </a:lnTo>
                  <a:lnTo>
                    <a:pt x="12" y="1100"/>
                  </a:lnTo>
                  <a:lnTo>
                    <a:pt x="3" y="1052"/>
                  </a:lnTo>
                  <a:lnTo>
                    <a:pt x="0" y="1004"/>
                  </a:lnTo>
                  <a:lnTo>
                    <a:pt x="0" y="959"/>
                  </a:lnTo>
                  <a:lnTo>
                    <a:pt x="8" y="917"/>
                  </a:lnTo>
                  <a:lnTo>
                    <a:pt x="20" y="876"/>
                  </a:lnTo>
                  <a:lnTo>
                    <a:pt x="39" y="842"/>
                  </a:lnTo>
                  <a:lnTo>
                    <a:pt x="72" y="800"/>
                  </a:lnTo>
                  <a:lnTo>
                    <a:pt x="108" y="759"/>
                  </a:lnTo>
                  <a:lnTo>
                    <a:pt x="150" y="722"/>
                  </a:lnTo>
                  <a:lnTo>
                    <a:pt x="195" y="686"/>
                  </a:lnTo>
                  <a:lnTo>
                    <a:pt x="243" y="653"/>
                  </a:lnTo>
                  <a:lnTo>
                    <a:pt x="293" y="623"/>
                  </a:lnTo>
                  <a:lnTo>
                    <a:pt x="342" y="594"/>
                  </a:lnTo>
                  <a:lnTo>
                    <a:pt x="393" y="567"/>
                  </a:lnTo>
                  <a:lnTo>
                    <a:pt x="443" y="543"/>
                  </a:lnTo>
                  <a:lnTo>
                    <a:pt x="491" y="522"/>
                  </a:lnTo>
                  <a:lnTo>
                    <a:pt x="537" y="503"/>
                  </a:lnTo>
                  <a:lnTo>
                    <a:pt x="579" y="486"/>
                  </a:lnTo>
                  <a:lnTo>
                    <a:pt x="617" y="473"/>
                  </a:lnTo>
                  <a:lnTo>
                    <a:pt x="650" y="461"/>
                  </a:lnTo>
                  <a:lnTo>
                    <a:pt x="678" y="452"/>
                  </a:lnTo>
                  <a:lnTo>
                    <a:pt x="698" y="446"/>
                  </a:lnTo>
                  <a:lnTo>
                    <a:pt x="711" y="443"/>
                  </a:lnTo>
                  <a:lnTo>
                    <a:pt x="716" y="441"/>
                  </a:lnTo>
                  <a:lnTo>
                    <a:pt x="893" y="455"/>
                  </a:lnTo>
                  <a:lnTo>
                    <a:pt x="894" y="455"/>
                  </a:lnTo>
                  <a:lnTo>
                    <a:pt x="900" y="456"/>
                  </a:lnTo>
                  <a:lnTo>
                    <a:pt x="908" y="456"/>
                  </a:lnTo>
                  <a:lnTo>
                    <a:pt x="914" y="455"/>
                  </a:lnTo>
                  <a:lnTo>
                    <a:pt x="918" y="449"/>
                  </a:lnTo>
                  <a:lnTo>
                    <a:pt x="918" y="438"/>
                  </a:lnTo>
                  <a:lnTo>
                    <a:pt x="914" y="425"/>
                  </a:lnTo>
                  <a:lnTo>
                    <a:pt x="905" y="413"/>
                  </a:lnTo>
                  <a:lnTo>
                    <a:pt x="897" y="405"/>
                  </a:lnTo>
                  <a:lnTo>
                    <a:pt x="890" y="401"/>
                  </a:lnTo>
                  <a:lnTo>
                    <a:pt x="888" y="398"/>
                  </a:lnTo>
                  <a:lnTo>
                    <a:pt x="753" y="393"/>
                  </a:lnTo>
                  <a:close/>
                </a:path>
              </a:pathLst>
            </a:custGeom>
            <a:solidFill>
              <a:schemeClr val="accent2"/>
            </a:solidFill>
            <a:ln w="0">
              <a:noFill/>
              <a:prstDash val="solid"/>
              <a:round/>
              <a:headEnd/>
              <a:tailEnd/>
            </a:ln>
          </p:spPr>
          <p:txBody>
            <a:bodyPr/>
            <a:lstStyle/>
            <a:p>
              <a:endParaRPr lang="en-US"/>
            </a:p>
          </p:txBody>
        </p:sp>
        <p:sp>
          <p:nvSpPr>
            <p:cNvPr id="39" name="Freeform 335"/>
            <p:cNvSpPr>
              <a:spLocks/>
            </p:cNvSpPr>
            <p:nvPr/>
          </p:nvSpPr>
          <p:spPr bwMode="gray">
            <a:xfrm>
              <a:off x="1749" y="1887"/>
              <a:ext cx="2454" cy="1659"/>
            </a:xfrm>
            <a:custGeom>
              <a:avLst/>
              <a:gdLst/>
              <a:ahLst/>
              <a:cxnLst>
                <a:cxn ang="0">
                  <a:pos x="216" y="1196"/>
                </a:cxn>
                <a:cxn ang="0">
                  <a:pos x="222" y="1184"/>
                </a:cxn>
                <a:cxn ang="0">
                  <a:pos x="243" y="1184"/>
                </a:cxn>
                <a:cxn ang="0">
                  <a:pos x="258" y="1220"/>
                </a:cxn>
                <a:cxn ang="0">
                  <a:pos x="243" y="1386"/>
                </a:cxn>
                <a:cxn ang="0">
                  <a:pos x="317" y="1491"/>
                </a:cxn>
                <a:cxn ang="0">
                  <a:pos x="464" y="1601"/>
                </a:cxn>
                <a:cxn ang="0">
                  <a:pos x="738" y="1659"/>
                </a:cxn>
                <a:cxn ang="0">
                  <a:pos x="1070" y="1617"/>
                </a:cxn>
                <a:cxn ang="0">
                  <a:pos x="1370" y="1493"/>
                </a:cxn>
                <a:cxn ang="0">
                  <a:pos x="1538" y="1388"/>
                </a:cxn>
                <a:cxn ang="0">
                  <a:pos x="1605" y="1332"/>
                </a:cxn>
                <a:cxn ang="0">
                  <a:pos x="1643" y="1337"/>
                </a:cxn>
                <a:cxn ang="0">
                  <a:pos x="1772" y="1364"/>
                </a:cxn>
                <a:cxn ang="0">
                  <a:pos x="1944" y="1386"/>
                </a:cxn>
                <a:cxn ang="0">
                  <a:pos x="2130" y="1389"/>
                </a:cxn>
                <a:cxn ang="0">
                  <a:pos x="2258" y="1353"/>
                </a:cxn>
                <a:cxn ang="0">
                  <a:pos x="2295" y="1250"/>
                </a:cxn>
                <a:cxn ang="0">
                  <a:pos x="2237" y="1140"/>
                </a:cxn>
                <a:cxn ang="0">
                  <a:pos x="2118" y="1083"/>
                </a:cxn>
                <a:cxn ang="0">
                  <a:pos x="2027" y="1071"/>
                </a:cxn>
                <a:cxn ang="0">
                  <a:pos x="1964" y="1173"/>
                </a:cxn>
                <a:cxn ang="0">
                  <a:pos x="1932" y="1175"/>
                </a:cxn>
                <a:cxn ang="0">
                  <a:pos x="1943" y="1119"/>
                </a:cxn>
                <a:cxn ang="0">
                  <a:pos x="1976" y="1050"/>
                </a:cxn>
                <a:cxn ang="0">
                  <a:pos x="1983" y="1019"/>
                </a:cxn>
                <a:cxn ang="0">
                  <a:pos x="1965" y="908"/>
                </a:cxn>
                <a:cxn ang="0">
                  <a:pos x="1881" y="794"/>
                </a:cxn>
                <a:cxn ang="0">
                  <a:pos x="1830" y="762"/>
                </a:cxn>
                <a:cxn ang="0">
                  <a:pos x="1676" y="753"/>
                </a:cxn>
                <a:cxn ang="0">
                  <a:pos x="1676" y="713"/>
                </a:cxn>
                <a:cxn ang="0">
                  <a:pos x="1878" y="708"/>
                </a:cxn>
                <a:cxn ang="0">
                  <a:pos x="1908" y="699"/>
                </a:cxn>
                <a:cxn ang="0">
                  <a:pos x="2012" y="659"/>
                </a:cxn>
                <a:cxn ang="0">
                  <a:pos x="2174" y="585"/>
                </a:cxn>
                <a:cxn ang="0">
                  <a:pos x="2322" y="501"/>
                </a:cxn>
                <a:cxn ang="0">
                  <a:pos x="2429" y="390"/>
                </a:cxn>
                <a:cxn ang="0">
                  <a:pos x="2447" y="242"/>
                </a:cxn>
                <a:cxn ang="0">
                  <a:pos x="2373" y="114"/>
                </a:cxn>
                <a:cxn ang="0">
                  <a:pos x="2220" y="30"/>
                </a:cxn>
                <a:cxn ang="0">
                  <a:pos x="1980" y="0"/>
                </a:cxn>
                <a:cxn ang="0">
                  <a:pos x="1640" y="32"/>
                </a:cxn>
                <a:cxn ang="0">
                  <a:pos x="1185" y="128"/>
                </a:cxn>
                <a:cxn ang="0">
                  <a:pos x="849" y="246"/>
                </a:cxn>
                <a:cxn ang="0">
                  <a:pos x="608" y="390"/>
                </a:cxn>
                <a:cxn ang="0">
                  <a:pos x="498" y="489"/>
                </a:cxn>
                <a:cxn ang="0">
                  <a:pos x="470" y="542"/>
                </a:cxn>
                <a:cxn ang="0">
                  <a:pos x="477" y="560"/>
                </a:cxn>
                <a:cxn ang="0">
                  <a:pos x="587" y="558"/>
                </a:cxn>
                <a:cxn ang="0">
                  <a:pos x="600" y="564"/>
                </a:cxn>
                <a:cxn ang="0">
                  <a:pos x="609" y="575"/>
                </a:cxn>
                <a:cxn ang="0">
                  <a:pos x="582" y="596"/>
                </a:cxn>
                <a:cxn ang="0">
                  <a:pos x="483" y="606"/>
                </a:cxn>
                <a:cxn ang="0">
                  <a:pos x="435" y="639"/>
                </a:cxn>
                <a:cxn ang="0">
                  <a:pos x="321" y="723"/>
                </a:cxn>
                <a:cxn ang="0">
                  <a:pos x="182" y="843"/>
                </a:cxn>
                <a:cxn ang="0">
                  <a:pos x="59" y="980"/>
                </a:cxn>
                <a:cxn ang="0">
                  <a:pos x="0" y="1121"/>
                </a:cxn>
                <a:cxn ang="0">
                  <a:pos x="30" y="1217"/>
                </a:cxn>
                <a:cxn ang="0">
                  <a:pos x="102" y="1274"/>
                </a:cxn>
                <a:cxn ang="0">
                  <a:pos x="170" y="1302"/>
                </a:cxn>
              </a:cxnLst>
              <a:rect l="0" t="0" r="r" b="b"/>
              <a:pathLst>
                <a:path w="2454" h="1659">
                  <a:moveTo>
                    <a:pt x="191" y="1307"/>
                  </a:moveTo>
                  <a:lnTo>
                    <a:pt x="216" y="1199"/>
                  </a:lnTo>
                  <a:lnTo>
                    <a:pt x="216" y="1199"/>
                  </a:lnTo>
                  <a:lnTo>
                    <a:pt x="216" y="1196"/>
                  </a:lnTo>
                  <a:lnTo>
                    <a:pt x="218" y="1193"/>
                  </a:lnTo>
                  <a:lnTo>
                    <a:pt x="219" y="1190"/>
                  </a:lnTo>
                  <a:lnTo>
                    <a:pt x="221" y="1187"/>
                  </a:lnTo>
                  <a:lnTo>
                    <a:pt x="222" y="1184"/>
                  </a:lnTo>
                  <a:lnTo>
                    <a:pt x="225" y="1181"/>
                  </a:lnTo>
                  <a:lnTo>
                    <a:pt x="230" y="1179"/>
                  </a:lnTo>
                  <a:lnTo>
                    <a:pt x="234" y="1179"/>
                  </a:lnTo>
                  <a:lnTo>
                    <a:pt x="243" y="1184"/>
                  </a:lnTo>
                  <a:lnTo>
                    <a:pt x="251" y="1194"/>
                  </a:lnTo>
                  <a:lnTo>
                    <a:pt x="255" y="1206"/>
                  </a:lnTo>
                  <a:lnTo>
                    <a:pt x="258" y="1215"/>
                  </a:lnTo>
                  <a:lnTo>
                    <a:pt x="258" y="1220"/>
                  </a:lnTo>
                  <a:lnTo>
                    <a:pt x="228" y="1355"/>
                  </a:lnTo>
                  <a:lnTo>
                    <a:pt x="230" y="1359"/>
                  </a:lnTo>
                  <a:lnTo>
                    <a:pt x="234" y="1370"/>
                  </a:lnTo>
                  <a:lnTo>
                    <a:pt x="243" y="1386"/>
                  </a:lnTo>
                  <a:lnTo>
                    <a:pt x="255" y="1409"/>
                  </a:lnTo>
                  <a:lnTo>
                    <a:pt x="272" y="1434"/>
                  </a:lnTo>
                  <a:lnTo>
                    <a:pt x="291" y="1463"/>
                  </a:lnTo>
                  <a:lnTo>
                    <a:pt x="317" y="1491"/>
                  </a:lnTo>
                  <a:lnTo>
                    <a:pt x="345" y="1521"/>
                  </a:lnTo>
                  <a:lnTo>
                    <a:pt x="380" y="1550"/>
                  </a:lnTo>
                  <a:lnTo>
                    <a:pt x="419" y="1577"/>
                  </a:lnTo>
                  <a:lnTo>
                    <a:pt x="464" y="1601"/>
                  </a:lnTo>
                  <a:lnTo>
                    <a:pt x="513" y="1620"/>
                  </a:lnTo>
                  <a:lnTo>
                    <a:pt x="585" y="1640"/>
                  </a:lnTo>
                  <a:lnTo>
                    <a:pt x="660" y="1653"/>
                  </a:lnTo>
                  <a:lnTo>
                    <a:pt x="738" y="1659"/>
                  </a:lnTo>
                  <a:lnTo>
                    <a:pt x="819" y="1659"/>
                  </a:lnTo>
                  <a:lnTo>
                    <a:pt x="900" y="1652"/>
                  </a:lnTo>
                  <a:lnTo>
                    <a:pt x="984" y="1638"/>
                  </a:lnTo>
                  <a:lnTo>
                    <a:pt x="1070" y="1617"/>
                  </a:lnTo>
                  <a:lnTo>
                    <a:pt x="1157" y="1589"/>
                  </a:lnTo>
                  <a:lnTo>
                    <a:pt x="1242" y="1554"/>
                  </a:lnTo>
                  <a:lnTo>
                    <a:pt x="1310" y="1523"/>
                  </a:lnTo>
                  <a:lnTo>
                    <a:pt x="1370" y="1493"/>
                  </a:lnTo>
                  <a:lnTo>
                    <a:pt x="1422" y="1463"/>
                  </a:lnTo>
                  <a:lnTo>
                    <a:pt x="1467" y="1436"/>
                  </a:lnTo>
                  <a:lnTo>
                    <a:pt x="1506" y="1410"/>
                  </a:lnTo>
                  <a:lnTo>
                    <a:pt x="1538" y="1388"/>
                  </a:lnTo>
                  <a:lnTo>
                    <a:pt x="1563" y="1368"/>
                  </a:lnTo>
                  <a:lnTo>
                    <a:pt x="1583" y="1352"/>
                  </a:lnTo>
                  <a:lnTo>
                    <a:pt x="1596" y="1340"/>
                  </a:lnTo>
                  <a:lnTo>
                    <a:pt x="1605" y="1332"/>
                  </a:lnTo>
                  <a:lnTo>
                    <a:pt x="1607" y="1329"/>
                  </a:lnTo>
                  <a:lnTo>
                    <a:pt x="1611" y="1331"/>
                  </a:lnTo>
                  <a:lnTo>
                    <a:pt x="1623" y="1334"/>
                  </a:lnTo>
                  <a:lnTo>
                    <a:pt x="1643" y="1337"/>
                  </a:lnTo>
                  <a:lnTo>
                    <a:pt x="1668" y="1343"/>
                  </a:lnTo>
                  <a:lnTo>
                    <a:pt x="1698" y="1349"/>
                  </a:lnTo>
                  <a:lnTo>
                    <a:pt x="1733" y="1356"/>
                  </a:lnTo>
                  <a:lnTo>
                    <a:pt x="1772" y="1364"/>
                  </a:lnTo>
                  <a:lnTo>
                    <a:pt x="1812" y="1370"/>
                  </a:lnTo>
                  <a:lnTo>
                    <a:pt x="1856" y="1376"/>
                  </a:lnTo>
                  <a:lnTo>
                    <a:pt x="1899" y="1382"/>
                  </a:lnTo>
                  <a:lnTo>
                    <a:pt x="1944" y="1386"/>
                  </a:lnTo>
                  <a:lnTo>
                    <a:pt x="1989" y="1389"/>
                  </a:lnTo>
                  <a:lnTo>
                    <a:pt x="2039" y="1392"/>
                  </a:lnTo>
                  <a:lnTo>
                    <a:pt x="2087" y="1392"/>
                  </a:lnTo>
                  <a:lnTo>
                    <a:pt x="2130" y="1389"/>
                  </a:lnTo>
                  <a:lnTo>
                    <a:pt x="2169" y="1385"/>
                  </a:lnTo>
                  <a:lnTo>
                    <a:pt x="2204" y="1377"/>
                  </a:lnTo>
                  <a:lnTo>
                    <a:pt x="2234" y="1367"/>
                  </a:lnTo>
                  <a:lnTo>
                    <a:pt x="2258" y="1353"/>
                  </a:lnTo>
                  <a:lnTo>
                    <a:pt x="2276" y="1335"/>
                  </a:lnTo>
                  <a:lnTo>
                    <a:pt x="2289" y="1313"/>
                  </a:lnTo>
                  <a:lnTo>
                    <a:pt x="2295" y="1286"/>
                  </a:lnTo>
                  <a:lnTo>
                    <a:pt x="2295" y="1250"/>
                  </a:lnTo>
                  <a:lnTo>
                    <a:pt x="2288" y="1217"/>
                  </a:lnTo>
                  <a:lnTo>
                    <a:pt x="2276" y="1188"/>
                  </a:lnTo>
                  <a:lnTo>
                    <a:pt x="2258" y="1163"/>
                  </a:lnTo>
                  <a:lnTo>
                    <a:pt x="2237" y="1140"/>
                  </a:lnTo>
                  <a:lnTo>
                    <a:pt x="2211" y="1121"/>
                  </a:lnTo>
                  <a:lnTo>
                    <a:pt x="2184" y="1106"/>
                  </a:lnTo>
                  <a:lnTo>
                    <a:pt x="2156" y="1095"/>
                  </a:lnTo>
                  <a:lnTo>
                    <a:pt x="2118" y="1083"/>
                  </a:lnTo>
                  <a:lnTo>
                    <a:pt x="2085" y="1077"/>
                  </a:lnTo>
                  <a:lnTo>
                    <a:pt x="2058" y="1073"/>
                  </a:lnTo>
                  <a:lnTo>
                    <a:pt x="2039" y="1071"/>
                  </a:lnTo>
                  <a:lnTo>
                    <a:pt x="2027" y="1071"/>
                  </a:lnTo>
                  <a:lnTo>
                    <a:pt x="2022" y="1071"/>
                  </a:lnTo>
                  <a:lnTo>
                    <a:pt x="1970" y="1166"/>
                  </a:lnTo>
                  <a:lnTo>
                    <a:pt x="1968" y="1169"/>
                  </a:lnTo>
                  <a:lnTo>
                    <a:pt x="1964" y="1173"/>
                  </a:lnTo>
                  <a:lnTo>
                    <a:pt x="1958" y="1178"/>
                  </a:lnTo>
                  <a:lnTo>
                    <a:pt x="1949" y="1181"/>
                  </a:lnTo>
                  <a:lnTo>
                    <a:pt x="1940" y="1181"/>
                  </a:lnTo>
                  <a:lnTo>
                    <a:pt x="1932" y="1175"/>
                  </a:lnTo>
                  <a:lnTo>
                    <a:pt x="1929" y="1167"/>
                  </a:lnTo>
                  <a:lnTo>
                    <a:pt x="1931" y="1154"/>
                  </a:lnTo>
                  <a:lnTo>
                    <a:pt x="1935" y="1137"/>
                  </a:lnTo>
                  <a:lnTo>
                    <a:pt x="1943" y="1119"/>
                  </a:lnTo>
                  <a:lnTo>
                    <a:pt x="1952" y="1100"/>
                  </a:lnTo>
                  <a:lnTo>
                    <a:pt x="1961" y="1080"/>
                  </a:lnTo>
                  <a:lnTo>
                    <a:pt x="1968" y="1064"/>
                  </a:lnTo>
                  <a:lnTo>
                    <a:pt x="1976" y="1050"/>
                  </a:lnTo>
                  <a:lnTo>
                    <a:pt x="1982" y="1041"/>
                  </a:lnTo>
                  <a:lnTo>
                    <a:pt x="1983" y="1038"/>
                  </a:lnTo>
                  <a:lnTo>
                    <a:pt x="1983" y="1032"/>
                  </a:lnTo>
                  <a:lnTo>
                    <a:pt x="1983" y="1019"/>
                  </a:lnTo>
                  <a:lnTo>
                    <a:pt x="1982" y="996"/>
                  </a:lnTo>
                  <a:lnTo>
                    <a:pt x="1980" y="969"/>
                  </a:lnTo>
                  <a:lnTo>
                    <a:pt x="1974" y="939"/>
                  </a:lnTo>
                  <a:lnTo>
                    <a:pt x="1965" y="908"/>
                  </a:lnTo>
                  <a:lnTo>
                    <a:pt x="1952" y="876"/>
                  </a:lnTo>
                  <a:lnTo>
                    <a:pt x="1934" y="848"/>
                  </a:lnTo>
                  <a:lnTo>
                    <a:pt x="1907" y="816"/>
                  </a:lnTo>
                  <a:lnTo>
                    <a:pt x="1881" y="794"/>
                  </a:lnTo>
                  <a:lnTo>
                    <a:pt x="1860" y="779"/>
                  </a:lnTo>
                  <a:lnTo>
                    <a:pt x="1845" y="768"/>
                  </a:lnTo>
                  <a:lnTo>
                    <a:pt x="1835" y="764"/>
                  </a:lnTo>
                  <a:lnTo>
                    <a:pt x="1830" y="762"/>
                  </a:lnTo>
                  <a:lnTo>
                    <a:pt x="1692" y="761"/>
                  </a:lnTo>
                  <a:lnTo>
                    <a:pt x="1689" y="761"/>
                  </a:lnTo>
                  <a:lnTo>
                    <a:pt x="1683" y="758"/>
                  </a:lnTo>
                  <a:lnTo>
                    <a:pt x="1676" y="753"/>
                  </a:lnTo>
                  <a:lnTo>
                    <a:pt x="1670" y="744"/>
                  </a:lnTo>
                  <a:lnTo>
                    <a:pt x="1668" y="734"/>
                  </a:lnTo>
                  <a:lnTo>
                    <a:pt x="1670" y="722"/>
                  </a:lnTo>
                  <a:lnTo>
                    <a:pt x="1676" y="713"/>
                  </a:lnTo>
                  <a:lnTo>
                    <a:pt x="1682" y="707"/>
                  </a:lnTo>
                  <a:lnTo>
                    <a:pt x="1688" y="704"/>
                  </a:lnTo>
                  <a:lnTo>
                    <a:pt x="1689" y="702"/>
                  </a:lnTo>
                  <a:lnTo>
                    <a:pt x="1878" y="708"/>
                  </a:lnTo>
                  <a:lnTo>
                    <a:pt x="1880" y="708"/>
                  </a:lnTo>
                  <a:lnTo>
                    <a:pt x="1886" y="707"/>
                  </a:lnTo>
                  <a:lnTo>
                    <a:pt x="1895" y="704"/>
                  </a:lnTo>
                  <a:lnTo>
                    <a:pt x="1908" y="699"/>
                  </a:lnTo>
                  <a:lnTo>
                    <a:pt x="1926" y="693"/>
                  </a:lnTo>
                  <a:lnTo>
                    <a:pt x="1949" y="684"/>
                  </a:lnTo>
                  <a:lnTo>
                    <a:pt x="1977" y="672"/>
                  </a:lnTo>
                  <a:lnTo>
                    <a:pt x="2012" y="659"/>
                  </a:lnTo>
                  <a:lnTo>
                    <a:pt x="2052" y="641"/>
                  </a:lnTo>
                  <a:lnTo>
                    <a:pt x="2099" y="620"/>
                  </a:lnTo>
                  <a:lnTo>
                    <a:pt x="2135" y="603"/>
                  </a:lnTo>
                  <a:lnTo>
                    <a:pt x="2174" y="585"/>
                  </a:lnTo>
                  <a:lnTo>
                    <a:pt x="2211" y="566"/>
                  </a:lnTo>
                  <a:lnTo>
                    <a:pt x="2249" y="546"/>
                  </a:lnTo>
                  <a:lnTo>
                    <a:pt x="2286" y="525"/>
                  </a:lnTo>
                  <a:lnTo>
                    <a:pt x="2322" y="501"/>
                  </a:lnTo>
                  <a:lnTo>
                    <a:pt x="2354" y="477"/>
                  </a:lnTo>
                  <a:lnTo>
                    <a:pt x="2384" y="450"/>
                  </a:lnTo>
                  <a:lnTo>
                    <a:pt x="2409" y="422"/>
                  </a:lnTo>
                  <a:lnTo>
                    <a:pt x="2429" y="390"/>
                  </a:lnTo>
                  <a:lnTo>
                    <a:pt x="2444" y="357"/>
                  </a:lnTo>
                  <a:lnTo>
                    <a:pt x="2453" y="321"/>
                  </a:lnTo>
                  <a:lnTo>
                    <a:pt x="2454" y="284"/>
                  </a:lnTo>
                  <a:lnTo>
                    <a:pt x="2447" y="242"/>
                  </a:lnTo>
                  <a:lnTo>
                    <a:pt x="2435" y="207"/>
                  </a:lnTo>
                  <a:lnTo>
                    <a:pt x="2418" y="173"/>
                  </a:lnTo>
                  <a:lnTo>
                    <a:pt x="2399" y="141"/>
                  </a:lnTo>
                  <a:lnTo>
                    <a:pt x="2373" y="114"/>
                  </a:lnTo>
                  <a:lnTo>
                    <a:pt x="2343" y="89"/>
                  </a:lnTo>
                  <a:lnTo>
                    <a:pt x="2307" y="66"/>
                  </a:lnTo>
                  <a:lnTo>
                    <a:pt x="2267" y="47"/>
                  </a:lnTo>
                  <a:lnTo>
                    <a:pt x="2220" y="30"/>
                  </a:lnTo>
                  <a:lnTo>
                    <a:pt x="2169" y="17"/>
                  </a:lnTo>
                  <a:lnTo>
                    <a:pt x="2112" y="8"/>
                  </a:lnTo>
                  <a:lnTo>
                    <a:pt x="2049" y="2"/>
                  </a:lnTo>
                  <a:lnTo>
                    <a:pt x="1980" y="0"/>
                  </a:lnTo>
                  <a:lnTo>
                    <a:pt x="1905" y="2"/>
                  </a:lnTo>
                  <a:lnTo>
                    <a:pt x="1823" y="8"/>
                  </a:lnTo>
                  <a:lnTo>
                    <a:pt x="1736" y="17"/>
                  </a:lnTo>
                  <a:lnTo>
                    <a:pt x="1640" y="32"/>
                  </a:lnTo>
                  <a:lnTo>
                    <a:pt x="1514" y="54"/>
                  </a:lnTo>
                  <a:lnTo>
                    <a:pt x="1397" y="78"/>
                  </a:lnTo>
                  <a:lnTo>
                    <a:pt x="1287" y="102"/>
                  </a:lnTo>
                  <a:lnTo>
                    <a:pt x="1185" y="128"/>
                  </a:lnTo>
                  <a:lnTo>
                    <a:pt x="1091" y="156"/>
                  </a:lnTo>
                  <a:lnTo>
                    <a:pt x="1004" y="185"/>
                  </a:lnTo>
                  <a:lnTo>
                    <a:pt x="923" y="215"/>
                  </a:lnTo>
                  <a:lnTo>
                    <a:pt x="849" y="246"/>
                  </a:lnTo>
                  <a:lnTo>
                    <a:pt x="780" y="279"/>
                  </a:lnTo>
                  <a:lnTo>
                    <a:pt x="719" y="314"/>
                  </a:lnTo>
                  <a:lnTo>
                    <a:pt x="660" y="351"/>
                  </a:lnTo>
                  <a:lnTo>
                    <a:pt x="608" y="390"/>
                  </a:lnTo>
                  <a:lnTo>
                    <a:pt x="570" y="420"/>
                  </a:lnTo>
                  <a:lnTo>
                    <a:pt x="540" y="446"/>
                  </a:lnTo>
                  <a:lnTo>
                    <a:pt x="516" y="470"/>
                  </a:lnTo>
                  <a:lnTo>
                    <a:pt x="498" y="489"/>
                  </a:lnTo>
                  <a:lnTo>
                    <a:pt x="486" y="506"/>
                  </a:lnTo>
                  <a:lnTo>
                    <a:pt x="477" y="521"/>
                  </a:lnTo>
                  <a:lnTo>
                    <a:pt x="471" y="531"/>
                  </a:lnTo>
                  <a:lnTo>
                    <a:pt x="470" y="542"/>
                  </a:lnTo>
                  <a:lnTo>
                    <a:pt x="470" y="549"/>
                  </a:lnTo>
                  <a:lnTo>
                    <a:pt x="471" y="554"/>
                  </a:lnTo>
                  <a:lnTo>
                    <a:pt x="474" y="558"/>
                  </a:lnTo>
                  <a:lnTo>
                    <a:pt x="477" y="560"/>
                  </a:lnTo>
                  <a:lnTo>
                    <a:pt x="479" y="561"/>
                  </a:lnTo>
                  <a:lnTo>
                    <a:pt x="480" y="563"/>
                  </a:lnTo>
                  <a:lnTo>
                    <a:pt x="587" y="558"/>
                  </a:lnTo>
                  <a:lnTo>
                    <a:pt x="587" y="558"/>
                  </a:lnTo>
                  <a:lnTo>
                    <a:pt x="590" y="560"/>
                  </a:lnTo>
                  <a:lnTo>
                    <a:pt x="593" y="560"/>
                  </a:lnTo>
                  <a:lnTo>
                    <a:pt x="596" y="561"/>
                  </a:lnTo>
                  <a:lnTo>
                    <a:pt x="600" y="564"/>
                  </a:lnTo>
                  <a:lnTo>
                    <a:pt x="603" y="566"/>
                  </a:lnTo>
                  <a:lnTo>
                    <a:pt x="606" y="569"/>
                  </a:lnTo>
                  <a:lnTo>
                    <a:pt x="608" y="572"/>
                  </a:lnTo>
                  <a:lnTo>
                    <a:pt x="609" y="575"/>
                  </a:lnTo>
                  <a:lnTo>
                    <a:pt x="608" y="578"/>
                  </a:lnTo>
                  <a:lnTo>
                    <a:pt x="605" y="582"/>
                  </a:lnTo>
                  <a:lnTo>
                    <a:pt x="594" y="590"/>
                  </a:lnTo>
                  <a:lnTo>
                    <a:pt x="582" y="596"/>
                  </a:lnTo>
                  <a:lnTo>
                    <a:pt x="572" y="600"/>
                  </a:lnTo>
                  <a:lnTo>
                    <a:pt x="566" y="603"/>
                  </a:lnTo>
                  <a:lnTo>
                    <a:pt x="563" y="605"/>
                  </a:lnTo>
                  <a:lnTo>
                    <a:pt x="483" y="606"/>
                  </a:lnTo>
                  <a:lnTo>
                    <a:pt x="480" y="609"/>
                  </a:lnTo>
                  <a:lnTo>
                    <a:pt x="471" y="615"/>
                  </a:lnTo>
                  <a:lnTo>
                    <a:pt x="456" y="626"/>
                  </a:lnTo>
                  <a:lnTo>
                    <a:pt x="435" y="639"/>
                  </a:lnTo>
                  <a:lnTo>
                    <a:pt x="411" y="656"/>
                  </a:lnTo>
                  <a:lnTo>
                    <a:pt x="384" y="677"/>
                  </a:lnTo>
                  <a:lnTo>
                    <a:pt x="353" y="699"/>
                  </a:lnTo>
                  <a:lnTo>
                    <a:pt x="321" y="723"/>
                  </a:lnTo>
                  <a:lnTo>
                    <a:pt x="287" y="752"/>
                  </a:lnTo>
                  <a:lnTo>
                    <a:pt x="251" y="780"/>
                  </a:lnTo>
                  <a:lnTo>
                    <a:pt x="216" y="812"/>
                  </a:lnTo>
                  <a:lnTo>
                    <a:pt x="182" y="843"/>
                  </a:lnTo>
                  <a:lnTo>
                    <a:pt x="147" y="876"/>
                  </a:lnTo>
                  <a:lnTo>
                    <a:pt x="116" y="911"/>
                  </a:lnTo>
                  <a:lnTo>
                    <a:pt x="86" y="945"/>
                  </a:lnTo>
                  <a:lnTo>
                    <a:pt x="59" y="980"/>
                  </a:lnTo>
                  <a:lnTo>
                    <a:pt x="33" y="1019"/>
                  </a:lnTo>
                  <a:lnTo>
                    <a:pt x="15" y="1056"/>
                  </a:lnTo>
                  <a:lnTo>
                    <a:pt x="5" y="1089"/>
                  </a:lnTo>
                  <a:lnTo>
                    <a:pt x="0" y="1121"/>
                  </a:lnTo>
                  <a:lnTo>
                    <a:pt x="2" y="1148"/>
                  </a:lnTo>
                  <a:lnTo>
                    <a:pt x="6" y="1173"/>
                  </a:lnTo>
                  <a:lnTo>
                    <a:pt x="17" y="1196"/>
                  </a:lnTo>
                  <a:lnTo>
                    <a:pt x="30" y="1217"/>
                  </a:lnTo>
                  <a:lnTo>
                    <a:pt x="45" y="1235"/>
                  </a:lnTo>
                  <a:lnTo>
                    <a:pt x="63" y="1250"/>
                  </a:lnTo>
                  <a:lnTo>
                    <a:pt x="83" y="1263"/>
                  </a:lnTo>
                  <a:lnTo>
                    <a:pt x="102" y="1274"/>
                  </a:lnTo>
                  <a:lnTo>
                    <a:pt x="122" y="1284"/>
                  </a:lnTo>
                  <a:lnTo>
                    <a:pt x="140" y="1292"/>
                  </a:lnTo>
                  <a:lnTo>
                    <a:pt x="156" y="1298"/>
                  </a:lnTo>
                  <a:lnTo>
                    <a:pt x="170" y="1302"/>
                  </a:lnTo>
                  <a:lnTo>
                    <a:pt x="182" y="1305"/>
                  </a:lnTo>
                  <a:lnTo>
                    <a:pt x="188" y="1307"/>
                  </a:lnTo>
                  <a:lnTo>
                    <a:pt x="191" y="1307"/>
                  </a:lnTo>
                  <a:close/>
                </a:path>
              </a:pathLst>
            </a:custGeom>
            <a:solidFill>
              <a:schemeClr val="accent3"/>
            </a:solidFill>
            <a:ln w="0">
              <a:noFill/>
              <a:prstDash val="solid"/>
              <a:round/>
              <a:headEnd/>
              <a:tailEnd/>
            </a:ln>
          </p:spPr>
          <p:txBody>
            <a:bodyPr/>
            <a:lstStyle/>
            <a:p>
              <a:endParaRPr lang="en-US"/>
            </a:p>
          </p:txBody>
        </p:sp>
        <p:sp>
          <p:nvSpPr>
            <p:cNvPr id="40" name="Freeform 336"/>
            <p:cNvSpPr>
              <a:spLocks/>
            </p:cNvSpPr>
            <p:nvPr/>
          </p:nvSpPr>
          <p:spPr bwMode="gray">
            <a:xfrm>
              <a:off x="3764" y="1421"/>
              <a:ext cx="1717" cy="1632"/>
            </a:xfrm>
            <a:custGeom>
              <a:avLst/>
              <a:gdLst/>
              <a:ahLst/>
              <a:cxnLst>
                <a:cxn ang="0">
                  <a:pos x="508" y="813"/>
                </a:cxn>
                <a:cxn ang="0">
                  <a:pos x="487" y="880"/>
                </a:cxn>
                <a:cxn ang="0">
                  <a:pos x="438" y="972"/>
                </a:cxn>
                <a:cxn ang="0">
                  <a:pos x="349" y="1051"/>
                </a:cxn>
                <a:cxn ang="0">
                  <a:pos x="253" y="1092"/>
                </a:cxn>
                <a:cxn ang="0">
                  <a:pos x="154" y="1122"/>
                </a:cxn>
                <a:cxn ang="0">
                  <a:pos x="67" y="1158"/>
                </a:cxn>
                <a:cxn ang="0">
                  <a:pos x="12" y="1212"/>
                </a:cxn>
                <a:cxn ang="0">
                  <a:pos x="3" y="1302"/>
                </a:cxn>
                <a:cxn ang="0">
                  <a:pos x="49" y="1405"/>
                </a:cxn>
                <a:cxn ang="0">
                  <a:pos x="162" y="1498"/>
                </a:cxn>
                <a:cxn ang="0">
                  <a:pos x="345" y="1576"/>
                </a:cxn>
                <a:cxn ang="0">
                  <a:pos x="577" y="1627"/>
                </a:cxn>
                <a:cxn ang="0">
                  <a:pos x="751" y="1626"/>
                </a:cxn>
                <a:cxn ang="0">
                  <a:pos x="886" y="1588"/>
                </a:cxn>
                <a:cxn ang="0">
                  <a:pos x="984" y="1537"/>
                </a:cxn>
                <a:cxn ang="0">
                  <a:pos x="1041" y="1492"/>
                </a:cxn>
                <a:cxn ang="0">
                  <a:pos x="1060" y="1473"/>
                </a:cxn>
                <a:cxn ang="0">
                  <a:pos x="1135" y="1353"/>
                </a:cxn>
                <a:cxn ang="0">
                  <a:pos x="1155" y="1347"/>
                </a:cxn>
                <a:cxn ang="0">
                  <a:pos x="1167" y="1377"/>
                </a:cxn>
                <a:cxn ang="0">
                  <a:pos x="1114" y="1485"/>
                </a:cxn>
                <a:cxn ang="0">
                  <a:pos x="1152" y="1491"/>
                </a:cxn>
                <a:cxn ang="0">
                  <a:pos x="1248" y="1492"/>
                </a:cxn>
                <a:cxn ang="0">
                  <a:pos x="1386" y="1465"/>
                </a:cxn>
                <a:cxn ang="0">
                  <a:pos x="1534" y="1392"/>
                </a:cxn>
                <a:cxn ang="0">
                  <a:pos x="1639" y="1264"/>
                </a:cxn>
                <a:cxn ang="0">
                  <a:pos x="1699" y="1084"/>
                </a:cxn>
                <a:cxn ang="0">
                  <a:pos x="1717" y="876"/>
                </a:cxn>
                <a:cxn ang="0">
                  <a:pos x="1680" y="679"/>
                </a:cxn>
                <a:cxn ang="0">
                  <a:pos x="1597" y="471"/>
                </a:cxn>
                <a:cxn ang="0">
                  <a:pos x="1486" y="277"/>
                </a:cxn>
                <a:cxn ang="0">
                  <a:pos x="1366" y="121"/>
                </a:cxn>
                <a:cxn ang="0">
                  <a:pos x="1263" y="31"/>
                </a:cxn>
                <a:cxn ang="0">
                  <a:pos x="1195" y="0"/>
                </a:cxn>
                <a:cxn ang="0">
                  <a:pos x="1149" y="12"/>
                </a:cxn>
                <a:cxn ang="0">
                  <a:pos x="1119" y="55"/>
                </a:cxn>
                <a:cxn ang="0">
                  <a:pos x="1099" y="118"/>
                </a:cxn>
                <a:cxn ang="0">
                  <a:pos x="1078" y="208"/>
                </a:cxn>
                <a:cxn ang="0">
                  <a:pos x="1039" y="349"/>
                </a:cxn>
                <a:cxn ang="0">
                  <a:pos x="979" y="498"/>
                </a:cxn>
                <a:cxn ang="0">
                  <a:pos x="882" y="628"/>
                </a:cxn>
                <a:cxn ang="0">
                  <a:pos x="768" y="708"/>
                </a:cxn>
                <a:cxn ang="0">
                  <a:pos x="646" y="760"/>
                </a:cxn>
                <a:cxn ang="0">
                  <a:pos x="550" y="789"/>
                </a:cxn>
                <a:cxn ang="0">
                  <a:pos x="511" y="796"/>
                </a:cxn>
              </a:cxnLst>
              <a:rect l="0" t="0" r="r" b="b"/>
              <a:pathLst>
                <a:path w="1717" h="1632">
                  <a:moveTo>
                    <a:pt x="511" y="796"/>
                  </a:moveTo>
                  <a:lnTo>
                    <a:pt x="511" y="801"/>
                  </a:lnTo>
                  <a:lnTo>
                    <a:pt x="508" y="813"/>
                  </a:lnTo>
                  <a:lnTo>
                    <a:pt x="504" y="831"/>
                  </a:lnTo>
                  <a:lnTo>
                    <a:pt x="498" y="855"/>
                  </a:lnTo>
                  <a:lnTo>
                    <a:pt x="487" y="880"/>
                  </a:lnTo>
                  <a:lnTo>
                    <a:pt x="475" y="910"/>
                  </a:lnTo>
                  <a:lnTo>
                    <a:pt x="459" y="942"/>
                  </a:lnTo>
                  <a:lnTo>
                    <a:pt x="438" y="972"/>
                  </a:lnTo>
                  <a:lnTo>
                    <a:pt x="414" y="1002"/>
                  </a:lnTo>
                  <a:lnTo>
                    <a:pt x="384" y="1029"/>
                  </a:lnTo>
                  <a:lnTo>
                    <a:pt x="349" y="1051"/>
                  </a:lnTo>
                  <a:lnTo>
                    <a:pt x="318" y="1068"/>
                  </a:lnTo>
                  <a:lnTo>
                    <a:pt x="286" y="1080"/>
                  </a:lnTo>
                  <a:lnTo>
                    <a:pt x="253" y="1092"/>
                  </a:lnTo>
                  <a:lnTo>
                    <a:pt x="220" y="1102"/>
                  </a:lnTo>
                  <a:lnTo>
                    <a:pt x="186" y="1113"/>
                  </a:lnTo>
                  <a:lnTo>
                    <a:pt x="154" y="1122"/>
                  </a:lnTo>
                  <a:lnTo>
                    <a:pt x="123" y="1132"/>
                  </a:lnTo>
                  <a:lnTo>
                    <a:pt x="94" y="1144"/>
                  </a:lnTo>
                  <a:lnTo>
                    <a:pt x="67" y="1158"/>
                  </a:lnTo>
                  <a:lnTo>
                    <a:pt x="45" y="1173"/>
                  </a:lnTo>
                  <a:lnTo>
                    <a:pt x="27" y="1191"/>
                  </a:lnTo>
                  <a:lnTo>
                    <a:pt x="12" y="1212"/>
                  </a:lnTo>
                  <a:lnTo>
                    <a:pt x="3" y="1236"/>
                  </a:lnTo>
                  <a:lnTo>
                    <a:pt x="0" y="1266"/>
                  </a:lnTo>
                  <a:lnTo>
                    <a:pt x="3" y="1302"/>
                  </a:lnTo>
                  <a:lnTo>
                    <a:pt x="12" y="1338"/>
                  </a:lnTo>
                  <a:lnTo>
                    <a:pt x="27" y="1372"/>
                  </a:lnTo>
                  <a:lnTo>
                    <a:pt x="49" y="1405"/>
                  </a:lnTo>
                  <a:lnTo>
                    <a:pt x="79" y="1438"/>
                  </a:lnTo>
                  <a:lnTo>
                    <a:pt x="117" y="1470"/>
                  </a:lnTo>
                  <a:lnTo>
                    <a:pt x="162" y="1498"/>
                  </a:lnTo>
                  <a:lnTo>
                    <a:pt x="214" y="1527"/>
                  </a:lnTo>
                  <a:lnTo>
                    <a:pt x="276" y="1552"/>
                  </a:lnTo>
                  <a:lnTo>
                    <a:pt x="345" y="1576"/>
                  </a:lnTo>
                  <a:lnTo>
                    <a:pt x="423" y="1599"/>
                  </a:lnTo>
                  <a:lnTo>
                    <a:pt x="511" y="1618"/>
                  </a:lnTo>
                  <a:lnTo>
                    <a:pt x="577" y="1627"/>
                  </a:lnTo>
                  <a:lnTo>
                    <a:pt x="639" y="1632"/>
                  </a:lnTo>
                  <a:lnTo>
                    <a:pt x="697" y="1630"/>
                  </a:lnTo>
                  <a:lnTo>
                    <a:pt x="751" y="1626"/>
                  </a:lnTo>
                  <a:lnTo>
                    <a:pt x="801" y="1615"/>
                  </a:lnTo>
                  <a:lnTo>
                    <a:pt x="846" y="1603"/>
                  </a:lnTo>
                  <a:lnTo>
                    <a:pt x="886" y="1588"/>
                  </a:lnTo>
                  <a:lnTo>
                    <a:pt x="922" y="1572"/>
                  </a:lnTo>
                  <a:lnTo>
                    <a:pt x="955" y="1555"/>
                  </a:lnTo>
                  <a:lnTo>
                    <a:pt x="984" y="1537"/>
                  </a:lnTo>
                  <a:lnTo>
                    <a:pt x="1006" y="1521"/>
                  </a:lnTo>
                  <a:lnTo>
                    <a:pt x="1026" y="1506"/>
                  </a:lnTo>
                  <a:lnTo>
                    <a:pt x="1041" y="1492"/>
                  </a:lnTo>
                  <a:lnTo>
                    <a:pt x="1051" y="1482"/>
                  </a:lnTo>
                  <a:lnTo>
                    <a:pt x="1059" y="1476"/>
                  </a:lnTo>
                  <a:lnTo>
                    <a:pt x="1060" y="1473"/>
                  </a:lnTo>
                  <a:lnTo>
                    <a:pt x="1129" y="1359"/>
                  </a:lnTo>
                  <a:lnTo>
                    <a:pt x="1131" y="1357"/>
                  </a:lnTo>
                  <a:lnTo>
                    <a:pt x="1135" y="1353"/>
                  </a:lnTo>
                  <a:lnTo>
                    <a:pt x="1141" y="1350"/>
                  </a:lnTo>
                  <a:lnTo>
                    <a:pt x="1149" y="1347"/>
                  </a:lnTo>
                  <a:lnTo>
                    <a:pt x="1155" y="1347"/>
                  </a:lnTo>
                  <a:lnTo>
                    <a:pt x="1161" y="1353"/>
                  </a:lnTo>
                  <a:lnTo>
                    <a:pt x="1165" y="1365"/>
                  </a:lnTo>
                  <a:lnTo>
                    <a:pt x="1167" y="1377"/>
                  </a:lnTo>
                  <a:lnTo>
                    <a:pt x="1165" y="1386"/>
                  </a:lnTo>
                  <a:lnTo>
                    <a:pt x="1165" y="1389"/>
                  </a:lnTo>
                  <a:lnTo>
                    <a:pt x="1114" y="1485"/>
                  </a:lnTo>
                  <a:lnTo>
                    <a:pt x="1119" y="1485"/>
                  </a:lnTo>
                  <a:lnTo>
                    <a:pt x="1132" y="1488"/>
                  </a:lnTo>
                  <a:lnTo>
                    <a:pt x="1152" y="1491"/>
                  </a:lnTo>
                  <a:lnTo>
                    <a:pt x="1177" y="1492"/>
                  </a:lnTo>
                  <a:lnTo>
                    <a:pt x="1210" y="1494"/>
                  </a:lnTo>
                  <a:lnTo>
                    <a:pt x="1248" y="1492"/>
                  </a:lnTo>
                  <a:lnTo>
                    <a:pt x="1290" y="1488"/>
                  </a:lnTo>
                  <a:lnTo>
                    <a:pt x="1336" y="1479"/>
                  </a:lnTo>
                  <a:lnTo>
                    <a:pt x="1386" y="1465"/>
                  </a:lnTo>
                  <a:lnTo>
                    <a:pt x="1438" y="1447"/>
                  </a:lnTo>
                  <a:lnTo>
                    <a:pt x="1489" y="1422"/>
                  </a:lnTo>
                  <a:lnTo>
                    <a:pt x="1534" y="1392"/>
                  </a:lnTo>
                  <a:lnTo>
                    <a:pt x="1575" y="1356"/>
                  </a:lnTo>
                  <a:lnTo>
                    <a:pt x="1609" y="1312"/>
                  </a:lnTo>
                  <a:lnTo>
                    <a:pt x="1639" y="1264"/>
                  </a:lnTo>
                  <a:lnTo>
                    <a:pt x="1663" y="1210"/>
                  </a:lnTo>
                  <a:lnTo>
                    <a:pt x="1684" y="1150"/>
                  </a:lnTo>
                  <a:lnTo>
                    <a:pt x="1699" y="1084"/>
                  </a:lnTo>
                  <a:lnTo>
                    <a:pt x="1711" y="1014"/>
                  </a:lnTo>
                  <a:lnTo>
                    <a:pt x="1717" y="936"/>
                  </a:lnTo>
                  <a:lnTo>
                    <a:pt x="1717" y="876"/>
                  </a:lnTo>
                  <a:lnTo>
                    <a:pt x="1711" y="813"/>
                  </a:lnTo>
                  <a:lnTo>
                    <a:pt x="1698" y="747"/>
                  </a:lnTo>
                  <a:lnTo>
                    <a:pt x="1680" y="679"/>
                  </a:lnTo>
                  <a:lnTo>
                    <a:pt x="1656" y="609"/>
                  </a:lnTo>
                  <a:lnTo>
                    <a:pt x="1629" y="540"/>
                  </a:lnTo>
                  <a:lnTo>
                    <a:pt x="1597" y="471"/>
                  </a:lnTo>
                  <a:lnTo>
                    <a:pt x="1563" y="403"/>
                  </a:lnTo>
                  <a:lnTo>
                    <a:pt x="1525" y="339"/>
                  </a:lnTo>
                  <a:lnTo>
                    <a:pt x="1486" y="277"/>
                  </a:lnTo>
                  <a:lnTo>
                    <a:pt x="1447" y="219"/>
                  </a:lnTo>
                  <a:lnTo>
                    <a:pt x="1407" y="166"/>
                  </a:lnTo>
                  <a:lnTo>
                    <a:pt x="1366" y="121"/>
                  </a:lnTo>
                  <a:lnTo>
                    <a:pt x="1326" y="81"/>
                  </a:lnTo>
                  <a:lnTo>
                    <a:pt x="1293" y="52"/>
                  </a:lnTo>
                  <a:lnTo>
                    <a:pt x="1263" y="31"/>
                  </a:lnTo>
                  <a:lnTo>
                    <a:pt x="1237" y="15"/>
                  </a:lnTo>
                  <a:lnTo>
                    <a:pt x="1215" y="6"/>
                  </a:lnTo>
                  <a:lnTo>
                    <a:pt x="1195" y="0"/>
                  </a:lnTo>
                  <a:lnTo>
                    <a:pt x="1177" y="0"/>
                  </a:lnTo>
                  <a:lnTo>
                    <a:pt x="1162" y="4"/>
                  </a:lnTo>
                  <a:lnTo>
                    <a:pt x="1149" y="12"/>
                  </a:lnTo>
                  <a:lnTo>
                    <a:pt x="1137" y="24"/>
                  </a:lnTo>
                  <a:lnTo>
                    <a:pt x="1128" y="39"/>
                  </a:lnTo>
                  <a:lnTo>
                    <a:pt x="1119" y="55"/>
                  </a:lnTo>
                  <a:lnTo>
                    <a:pt x="1111" y="75"/>
                  </a:lnTo>
                  <a:lnTo>
                    <a:pt x="1105" y="96"/>
                  </a:lnTo>
                  <a:lnTo>
                    <a:pt x="1099" y="118"/>
                  </a:lnTo>
                  <a:lnTo>
                    <a:pt x="1093" y="142"/>
                  </a:lnTo>
                  <a:lnTo>
                    <a:pt x="1087" y="166"/>
                  </a:lnTo>
                  <a:lnTo>
                    <a:pt x="1078" y="208"/>
                  </a:lnTo>
                  <a:lnTo>
                    <a:pt x="1066" y="253"/>
                  </a:lnTo>
                  <a:lnTo>
                    <a:pt x="1054" y="300"/>
                  </a:lnTo>
                  <a:lnTo>
                    <a:pt x="1039" y="349"/>
                  </a:lnTo>
                  <a:lnTo>
                    <a:pt x="1023" y="399"/>
                  </a:lnTo>
                  <a:lnTo>
                    <a:pt x="1003" y="448"/>
                  </a:lnTo>
                  <a:lnTo>
                    <a:pt x="979" y="498"/>
                  </a:lnTo>
                  <a:lnTo>
                    <a:pt x="951" y="544"/>
                  </a:lnTo>
                  <a:lnTo>
                    <a:pt x="919" y="588"/>
                  </a:lnTo>
                  <a:lnTo>
                    <a:pt x="882" y="628"/>
                  </a:lnTo>
                  <a:lnTo>
                    <a:pt x="846" y="658"/>
                  </a:lnTo>
                  <a:lnTo>
                    <a:pt x="808" y="684"/>
                  </a:lnTo>
                  <a:lnTo>
                    <a:pt x="768" y="708"/>
                  </a:lnTo>
                  <a:lnTo>
                    <a:pt x="726" y="727"/>
                  </a:lnTo>
                  <a:lnTo>
                    <a:pt x="685" y="745"/>
                  </a:lnTo>
                  <a:lnTo>
                    <a:pt x="646" y="760"/>
                  </a:lnTo>
                  <a:lnTo>
                    <a:pt x="610" y="772"/>
                  </a:lnTo>
                  <a:lnTo>
                    <a:pt x="579" y="781"/>
                  </a:lnTo>
                  <a:lnTo>
                    <a:pt x="550" y="789"/>
                  </a:lnTo>
                  <a:lnTo>
                    <a:pt x="531" y="793"/>
                  </a:lnTo>
                  <a:lnTo>
                    <a:pt x="517" y="796"/>
                  </a:lnTo>
                  <a:lnTo>
                    <a:pt x="511" y="796"/>
                  </a:lnTo>
                  <a:close/>
                </a:path>
              </a:pathLst>
            </a:custGeom>
            <a:solidFill>
              <a:schemeClr val="accent5"/>
            </a:solidFill>
            <a:ln w="0">
              <a:noFill/>
              <a:prstDash val="solid"/>
              <a:round/>
              <a:headEnd/>
              <a:tailEnd/>
            </a:ln>
          </p:spPr>
          <p:txBody>
            <a:bodyPr/>
            <a:lstStyle/>
            <a:p>
              <a:endParaRPr lang="en-US"/>
            </a:p>
          </p:txBody>
        </p:sp>
        <p:sp>
          <p:nvSpPr>
            <p:cNvPr id="41" name="Freeform 337"/>
            <p:cNvSpPr>
              <a:spLocks/>
            </p:cNvSpPr>
            <p:nvPr/>
          </p:nvSpPr>
          <p:spPr bwMode="gray">
            <a:xfrm>
              <a:off x="3488" y="2988"/>
              <a:ext cx="1636" cy="963"/>
            </a:xfrm>
            <a:custGeom>
              <a:avLst/>
              <a:gdLst/>
              <a:ahLst/>
              <a:cxnLst>
                <a:cxn ang="0">
                  <a:pos x="13" y="348"/>
                </a:cxn>
                <a:cxn ang="0">
                  <a:pos x="42" y="359"/>
                </a:cxn>
                <a:cxn ang="0">
                  <a:pos x="96" y="374"/>
                </a:cxn>
                <a:cxn ang="0">
                  <a:pos x="174" y="389"/>
                </a:cxn>
                <a:cxn ang="0">
                  <a:pos x="268" y="398"/>
                </a:cxn>
                <a:cxn ang="0">
                  <a:pos x="378" y="396"/>
                </a:cxn>
                <a:cxn ang="0">
                  <a:pos x="481" y="380"/>
                </a:cxn>
                <a:cxn ang="0">
                  <a:pos x="546" y="356"/>
                </a:cxn>
                <a:cxn ang="0">
                  <a:pos x="586" y="326"/>
                </a:cxn>
                <a:cxn ang="0">
                  <a:pos x="610" y="290"/>
                </a:cxn>
                <a:cxn ang="0">
                  <a:pos x="628" y="254"/>
                </a:cxn>
                <a:cxn ang="0">
                  <a:pos x="646" y="218"/>
                </a:cxn>
                <a:cxn ang="0">
                  <a:pos x="675" y="186"/>
                </a:cxn>
                <a:cxn ang="0">
                  <a:pos x="723" y="159"/>
                </a:cxn>
                <a:cxn ang="0">
                  <a:pos x="813" y="140"/>
                </a:cxn>
                <a:cxn ang="0">
                  <a:pos x="909" y="138"/>
                </a:cxn>
                <a:cxn ang="0">
                  <a:pos x="1011" y="140"/>
                </a:cxn>
                <a:cxn ang="0">
                  <a:pos x="1116" y="131"/>
                </a:cxn>
                <a:cxn ang="0">
                  <a:pos x="1227" y="98"/>
                </a:cxn>
                <a:cxn ang="0">
                  <a:pos x="1339" y="51"/>
                </a:cxn>
                <a:cxn ang="0">
                  <a:pos x="1426" y="23"/>
                </a:cxn>
                <a:cxn ang="0">
                  <a:pos x="1486" y="6"/>
                </a:cxn>
                <a:cxn ang="0">
                  <a:pos x="1518" y="2"/>
                </a:cxn>
                <a:cxn ang="0">
                  <a:pos x="1524" y="3"/>
                </a:cxn>
                <a:cxn ang="0">
                  <a:pos x="1540" y="29"/>
                </a:cxn>
                <a:cxn ang="0">
                  <a:pos x="1567" y="77"/>
                </a:cxn>
                <a:cxn ang="0">
                  <a:pos x="1597" y="146"/>
                </a:cxn>
                <a:cxn ang="0">
                  <a:pos x="1623" y="233"/>
                </a:cxn>
                <a:cxn ang="0">
                  <a:pos x="1636" y="335"/>
                </a:cxn>
                <a:cxn ang="0">
                  <a:pos x="1632" y="444"/>
                </a:cxn>
                <a:cxn ang="0">
                  <a:pos x="1615" y="540"/>
                </a:cxn>
                <a:cxn ang="0">
                  <a:pos x="1585" y="620"/>
                </a:cxn>
                <a:cxn ang="0">
                  <a:pos x="1533" y="690"/>
                </a:cxn>
                <a:cxn ang="0">
                  <a:pos x="1456" y="758"/>
                </a:cxn>
                <a:cxn ang="0">
                  <a:pos x="1350" y="825"/>
                </a:cxn>
                <a:cxn ang="0">
                  <a:pos x="1206" y="897"/>
                </a:cxn>
                <a:cxn ang="0">
                  <a:pos x="1047" y="945"/>
                </a:cxn>
                <a:cxn ang="0">
                  <a:pos x="885" y="963"/>
                </a:cxn>
                <a:cxn ang="0">
                  <a:pos x="721" y="956"/>
                </a:cxn>
                <a:cxn ang="0">
                  <a:pos x="559" y="924"/>
                </a:cxn>
                <a:cxn ang="0">
                  <a:pos x="402" y="875"/>
                </a:cxn>
                <a:cxn ang="0">
                  <a:pos x="274" y="818"/>
                </a:cxn>
                <a:cxn ang="0">
                  <a:pos x="178" y="755"/>
                </a:cxn>
                <a:cxn ang="0">
                  <a:pos x="108" y="689"/>
                </a:cxn>
                <a:cxn ang="0">
                  <a:pos x="58" y="623"/>
                </a:cxn>
                <a:cxn ang="0">
                  <a:pos x="27" y="561"/>
                </a:cxn>
                <a:cxn ang="0">
                  <a:pos x="10" y="507"/>
                </a:cxn>
                <a:cxn ang="0">
                  <a:pos x="0" y="434"/>
                </a:cxn>
                <a:cxn ang="0">
                  <a:pos x="3" y="380"/>
                </a:cxn>
                <a:cxn ang="0">
                  <a:pos x="7" y="351"/>
                </a:cxn>
              </a:cxnLst>
              <a:rect l="0" t="0" r="r" b="b"/>
              <a:pathLst>
                <a:path w="1636" h="963">
                  <a:moveTo>
                    <a:pt x="9" y="347"/>
                  </a:moveTo>
                  <a:lnTo>
                    <a:pt x="13" y="348"/>
                  </a:lnTo>
                  <a:lnTo>
                    <a:pt x="24" y="353"/>
                  </a:lnTo>
                  <a:lnTo>
                    <a:pt x="42" y="359"/>
                  </a:lnTo>
                  <a:lnTo>
                    <a:pt x="66" y="366"/>
                  </a:lnTo>
                  <a:lnTo>
                    <a:pt x="96" y="374"/>
                  </a:lnTo>
                  <a:lnTo>
                    <a:pt x="132" y="381"/>
                  </a:lnTo>
                  <a:lnTo>
                    <a:pt x="174" y="389"/>
                  </a:lnTo>
                  <a:lnTo>
                    <a:pt x="219" y="395"/>
                  </a:lnTo>
                  <a:lnTo>
                    <a:pt x="268" y="398"/>
                  </a:lnTo>
                  <a:lnTo>
                    <a:pt x="321" y="398"/>
                  </a:lnTo>
                  <a:lnTo>
                    <a:pt x="378" y="396"/>
                  </a:lnTo>
                  <a:lnTo>
                    <a:pt x="438" y="389"/>
                  </a:lnTo>
                  <a:lnTo>
                    <a:pt x="481" y="380"/>
                  </a:lnTo>
                  <a:lnTo>
                    <a:pt x="517" y="369"/>
                  </a:lnTo>
                  <a:lnTo>
                    <a:pt x="546" y="356"/>
                  </a:lnTo>
                  <a:lnTo>
                    <a:pt x="568" y="341"/>
                  </a:lnTo>
                  <a:lnTo>
                    <a:pt x="586" y="326"/>
                  </a:lnTo>
                  <a:lnTo>
                    <a:pt x="600" y="308"/>
                  </a:lnTo>
                  <a:lnTo>
                    <a:pt x="610" y="290"/>
                  </a:lnTo>
                  <a:lnTo>
                    <a:pt x="619" y="272"/>
                  </a:lnTo>
                  <a:lnTo>
                    <a:pt x="628" y="254"/>
                  </a:lnTo>
                  <a:lnTo>
                    <a:pt x="636" y="236"/>
                  </a:lnTo>
                  <a:lnTo>
                    <a:pt x="646" y="218"/>
                  </a:lnTo>
                  <a:lnTo>
                    <a:pt x="660" y="201"/>
                  </a:lnTo>
                  <a:lnTo>
                    <a:pt x="675" y="186"/>
                  </a:lnTo>
                  <a:lnTo>
                    <a:pt x="696" y="171"/>
                  </a:lnTo>
                  <a:lnTo>
                    <a:pt x="723" y="159"/>
                  </a:lnTo>
                  <a:lnTo>
                    <a:pt x="766" y="146"/>
                  </a:lnTo>
                  <a:lnTo>
                    <a:pt x="813" y="140"/>
                  </a:lnTo>
                  <a:lnTo>
                    <a:pt x="861" y="137"/>
                  </a:lnTo>
                  <a:lnTo>
                    <a:pt x="909" y="138"/>
                  </a:lnTo>
                  <a:lnTo>
                    <a:pt x="960" y="140"/>
                  </a:lnTo>
                  <a:lnTo>
                    <a:pt x="1011" y="140"/>
                  </a:lnTo>
                  <a:lnTo>
                    <a:pt x="1062" y="138"/>
                  </a:lnTo>
                  <a:lnTo>
                    <a:pt x="1116" y="131"/>
                  </a:lnTo>
                  <a:lnTo>
                    <a:pt x="1170" y="119"/>
                  </a:lnTo>
                  <a:lnTo>
                    <a:pt x="1227" y="98"/>
                  </a:lnTo>
                  <a:lnTo>
                    <a:pt x="1285" y="72"/>
                  </a:lnTo>
                  <a:lnTo>
                    <a:pt x="1339" y="51"/>
                  </a:lnTo>
                  <a:lnTo>
                    <a:pt x="1386" y="35"/>
                  </a:lnTo>
                  <a:lnTo>
                    <a:pt x="1426" y="23"/>
                  </a:lnTo>
                  <a:lnTo>
                    <a:pt x="1459" y="14"/>
                  </a:lnTo>
                  <a:lnTo>
                    <a:pt x="1486" y="6"/>
                  </a:lnTo>
                  <a:lnTo>
                    <a:pt x="1506" y="3"/>
                  </a:lnTo>
                  <a:lnTo>
                    <a:pt x="1518" y="2"/>
                  </a:lnTo>
                  <a:lnTo>
                    <a:pt x="1521" y="0"/>
                  </a:lnTo>
                  <a:lnTo>
                    <a:pt x="1524" y="3"/>
                  </a:lnTo>
                  <a:lnTo>
                    <a:pt x="1531" y="14"/>
                  </a:lnTo>
                  <a:lnTo>
                    <a:pt x="1540" y="29"/>
                  </a:lnTo>
                  <a:lnTo>
                    <a:pt x="1554" y="51"/>
                  </a:lnTo>
                  <a:lnTo>
                    <a:pt x="1567" y="77"/>
                  </a:lnTo>
                  <a:lnTo>
                    <a:pt x="1582" y="110"/>
                  </a:lnTo>
                  <a:lnTo>
                    <a:pt x="1597" y="146"/>
                  </a:lnTo>
                  <a:lnTo>
                    <a:pt x="1611" y="188"/>
                  </a:lnTo>
                  <a:lnTo>
                    <a:pt x="1623" y="233"/>
                  </a:lnTo>
                  <a:lnTo>
                    <a:pt x="1632" y="282"/>
                  </a:lnTo>
                  <a:lnTo>
                    <a:pt x="1636" y="335"/>
                  </a:lnTo>
                  <a:lnTo>
                    <a:pt x="1636" y="390"/>
                  </a:lnTo>
                  <a:lnTo>
                    <a:pt x="1632" y="444"/>
                  </a:lnTo>
                  <a:lnTo>
                    <a:pt x="1626" y="494"/>
                  </a:lnTo>
                  <a:lnTo>
                    <a:pt x="1615" y="540"/>
                  </a:lnTo>
                  <a:lnTo>
                    <a:pt x="1602" y="581"/>
                  </a:lnTo>
                  <a:lnTo>
                    <a:pt x="1585" y="620"/>
                  </a:lnTo>
                  <a:lnTo>
                    <a:pt x="1561" y="656"/>
                  </a:lnTo>
                  <a:lnTo>
                    <a:pt x="1533" y="690"/>
                  </a:lnTo>
                  <a:lnTo>
                    <a:pt x="1498" y="725"/>
                  </a:lnTo>
                  <a:lnTo>
                    <a:pt x="1456" y="758"/>
                  </a:lnTo>
                  <a:lnTo>
                    <a:pt x="1407" y="791"/>
                  </a:lnTo>
                  <a:lnTo>
                    <a:pt x="1350" y="825"/>
                  </a:lnTo>
                  <a:lnTo>
                    <a:pt x="1284" y="861"/>
                  </a:lnTo>
                  <a:lnTo>
                    <a:pt x="1206" y="897"/>
                  </a:lnTo>
                  <a:lnTo>
                    <a:pt x="1126" y="924"/>
                  </a:lnTo>
                  <a:lnTo>
                    <a:pt x="1047" y="945"/>
                  </a:lnTo>
                  <a:lnTo>
                    <a:pt x="966" y="957"/>
                  </a:lnTo>
                  <a:lnTo>
                    <a:pt x="885" y="963"/>
                  </a:lnTo>
                  <a:lnTo>
                    <a:pt x="802" y="962"/>
                  </a:lnTo>
                  <a:lnTo>
                    <a:pt x="721" y="956"/>
                  </a:lnTo>
                  <a:lnTo>
                    <a:pt x="640" y="942"/>
                  </a:lnTo>
                  <a:lnTo>
                    <a:pt x="559" y="924"/>
                  </a:lnTo>
                  <a:lnTo>
                    <a:pt x="480" y="902"/>
                  </a:lnTo>
                  <a:lnTo>
                    <a:pt x="402" y="875"/>
                  </a:lnTo>
                  <a:lnTo>
                    <a:pt x="334" y="848"/>
                  </a:lnTo>
                  <a:lnTo>
                    <a:pt x="274" y="818"/>
                  </a:lnTo>
                  <a:lnTo>
                    <a:pt x="223" y="786"/>
                  </a:lnTo>
                  <a:lnTo>
                    <a:pt x="178" y="755"/>
                  </a:lnTo>
                  <a:lnTo>
                    <a:pt x="139" y="722"/>
                  </a:lnTo>
                  <a:lnTo>
                    <a:pt x="108" y="689"/>
                  </a:lnTo>
                  <a:lnTo>
                    <a:pt x="81" y="656"/>
                  </a:lnTo>
                  <a:lnTo>
                    <a:pt x="58" y="623"/>
                  </a:lnTo>
                  <a:lnTo>
                    <a:pt x="40" y="591"/>
                  </a:lnTo>
                  <a:lnTo>
                    <a:pt x="27" y="561"/>
                  </a:lnTo>
                  <a:lnTo>
                    <a:pt x="18" y="533"/>
                  </a:lnTo>
                  <a:lnTo>
                    <a:pt x="10" y="507"/>
                  </a:lnTo>
                  <a:lnTo>
                    <a:pt x="3" y="468"/>
                  </a:lnTo>
                  <a:lnTo>
                    <a:pt x="0" y="434"/>
                  </a:lnTo>
                  <a:lnTo>
                    <a:pt x="0" y="404"/>
                  </a:lnTo>
                  <a:lnTo>
                    <a:pt x="3" y="380"/>
                  </a:lnTo>
                  <a:lnTo>
                    <a:pt x="6" y="362"/>
                  </a:lnTo>
                  <a:lnTo>
                    <a:pt x="7" y="351"/>
                  </a:lnTo>
                  <a:lnTo>
                    <a:pt x="9" y="347"/>
                  </a:lnTo>
                  <a:close/>
                </a:path>
              </a:pathLst>
            </a:custGeom>
            <a:solidFill>
              <a:schemeClr val="accent4"/>
            </a:solidFill>
            <a:ln w="0">
              <a:noFill/>
              <a:prstDash val="solid"/>
              <a:round/>
              <a:headEnd/>
              <a:tailEnd/>
            </a:ln>
          </p:spPr>
          <p:txBody>
            <a:bodyPr/>
            <a:lstStyle/>
            <a:p>
              <a:endParaRPr lang="en-US"/>
            </a:p>
          </p:txBody>
        </p:sp>
      </p:grpSp>
      <p:sp>
        <p:nvSpPr>
          <p:cNvPr id="42" name="Rectangle 41"/>
          <p:cNvSpPr/>
          <p:nvPr/>
        </p:nvSpPr>
        <p:spPr>
          <a:xfrm>
            <a:off x="3449771" y="124471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49744734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barn(outVertical)">
                                      <p:cBhvr>
                                        <p:cTn id="7" dur="500"/>
                                        <p:tgtEl>
                                          <p:spTgt spid="4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fade">
                                      <p:cBhvr>
                                        <p:cTn id="11" dur="500"/>
                                        <p:tgtEl>
                                          <p:spTgt spid="35"/>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right)">
                                      <p:cBhvr>
                                        <p:cTn id="15" dur="500"/>
                                        <p:tgtEl>
                                          <p:spTgt spid="4"/>
                                        </p:tgtEl>
                                      </p:cBhvr>
                                    </p:animEffect>
                                  </p:childTnLst>
                                </p:cTn>
                              </p:par>
                            </p:childTnLst>
                          </p:cTn>
                        </p:par>
                        <p:par>
                          <p:cTn id="16" fill="hold">
                            <p:stCondLst>
                              <p:cond delay="1500"/>
                            </p:stCondLst>
                            <p:childTnLst>
                              <p:par>
                                <p:cTn id="17" presetID="17" presetClass="entr" presetSubtype="1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strVal val="#ppt_h"/>
                                          </p:val>
                                        </p:tav>
                                        <p:tav tm="100000">
                                          <p:val>
                                            <p:strVal val="#ppt_h"/>
                                          </p:val>
                                        </p:tav>
                                      </p:tavLst>
                                    </p:anim>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left)">
                                      <p:cBhvr>
                                        <p:cTn id="24" dur="500"/>
                                        <p:tgtEl>
                                          <p:spTgt spid="11"/>
                                        </p:tgtEl>
                                      </p:cBhvr>
                                    </p:animEffect>
                                  </p:childTnLst>
                                </p:cTn>
                              </p:par>
                            </p:childTnLst>
                          </p:cTn>
                        </p:par>
                        <p:par>
                          <p:cTn id="25" fill="hold">
                            <p:stCondLst>
                              <p:cond delay="2500"/>
                            </p:stCondLst>
                            <p:childTnLst>
                              <p:par>
                                <p:cTn id="26" presetID="17" presetClass="entr" presetSubtype="10" fill="hold" nodeType="after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p:cTn id="28" dur="500" fill="hold"/>
                                        <p:tgtEl>
                                          <p:spTgt spid="14"/>
                                        </p:tgtEl>
                                        <p:attrNameLst>
                                          <p:attrName>ppt_w</p:attrName>
                                        </p:attrNameLst>
                                      </p:cBhvr>
                                      <p:tavLst>
                                        <p:tav tm="0">
                                          <p:val>
                                            <p:fltVal val="0"/>
                                          </p:val>
                                        </p:tav>
                                        <p:tav tm="100000">
                                          <p:val>
                                            <p:strVal val="#ppt_w"/>
                                          </p:val>
                                        </p:tav>
                                      </p:tavLst>
                                    </p:anim>
                                    <p:anim calcmode="lin" valueType="num">
                                      <p:cBhvr>
                                        <p:cTn id="29" dur="500" fill="hold"/>
                                        <p:tgtEl>
                                          <p:spTgt spid="14"/>
                                        </p:tgtEl>
                                        <p:attrNameLst>
                                          <p:attrName>ppt_h</p:attrName>
                                        </p:attrNameLst>
                                      </p:cBhvr>
                                      <p:tavLst>
                                        <p:tav tm="0">
                                          <p:val>
                                            <p:strVal val="#ppt_h"/>
                                          </p:val>
                                        </p:tav>
                                        <p:tav tm="100000">
                                          <p:val>
                                            <p:strVal val="#ppt_h"/>
                                          </p:val>
                                        </p:tav>
                                      </p:tavLst>
                                    </p:anim>
                                  </p:childTnLst>
                                </p:cTn>
                              </p:par>
                            </p:childTnLst>
                          </p:cTn>
                        </p:par>
                        <p:par>
                          <p:cTn id="30" fill="hold">
                            <p:stCondLst>
                              <p:cond delay="3000"/>
                            </p:stCondLst>
                            <p:childTnLst>
                              <p:par>
                                <p:cTn id="31" presetID="22" presetClass="entr" presetSubtype="8"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left)">
                                      <p:cBhvr>
                                        <p:cTn id="33" dur="500"/>
                                        <p:tgtEl>
                                          <p:spTgt spid="19"/>
                                        </p:tgtEl>
                                      </p:cBhvr>
                                    </p:animEffect>
                                  </p:childTnLst>
                                </p:cTn>
                              </p:par>
                            </p:childTnLst>
                          </p:cTn>
                        </p:par>
                        <p:par>
                          <p:cTn id="34" fill="hold">
                            <p:stCondLst>
                              <p:cond delay="3500"/>
                            </p:stCondLst>
                            <p:childTnLst>
                              <p:par>
                                <p:cTn id="35" presetID="17" presetClass="entr" presetSubtype="10" fill="hold" nodeType="afterEffect">
                                  <p:stCondLst>
                                    <p:cond delay="0"/>
                                  </p:stCondLst>
                                  <p:childTnLst>
                                    <p:set>
                                      <p:cBhvr>
                                        <p:cTn id="36" dur="1" fill="hold">
                                          <p:stCondLst>
                                            <p:cond delay="0"/>
                                          </p:stCondLst>
                                        </p:cTn>
                                        <p:tgtEl>
                                          <p:spTgt spid="22"/>
                                        </p:tgtEl>
                                        <p:attrNameLst>
                                          <p:attrName>style.visibility</p:attrName>
                                        </p:attrNameLst>
                                      </p:cBhvr>
                                      <p:to>
                                        <p:strVal val="visible"/>
                                      </p:to>
                                    </p:set>
                                    <p:anim calcmode="lin" valueType="num">
                                      <p:cBhvr>
                                        <p:cTn id="37" dur="500" fill="hold"/>
                                        <p:tgtEl>
                                          <p:spTgt spid="22"/>
                                        </p:tgtEl>
                                        <p:attrNameLst>
                                          <p:attrName>ppt_w</p:attrName>
                                        </p:attrNameLst>
                                      </p:cBhvr>
                                      <p:tavLst>
                                        <p:tav tm="0">
                                          <p:val>
                                            <p:fltVal val="0"/>
                                          </p:val>
                                        </p:tav>
                                        <p:tav tm="100000">
                                          <p:val>
                                            <p:strVal val="#ppt_w"/>
                                          </p:val>
                                        </p:tav>
                                      </p:tavLst>
                                    </p:anim>
                                    <p:anim calcmode="lin" valueType="num">
                                      <p:cBhvr>
                                        <p:cTn id="38" dur="500" fill="hold"/>
                                        <p:tgtEl>
                                          <p:spTgt spid="22"/>
                                        </p:tgtEl>
                                        <p:attrNameLst>
                                          <p:attrName>ppt_h</p:attrName>
                                        </p:attrNameLst>
                                      </p:cBhvr>
                                      <p:tavLst>
                                        <p:tav tm="0">
                                          <p:val>
                                            <p:strVal val="#ppt_h"/>
                                          </p:val>
                                        </p:tav>
                                        <p:tav tm="100000">
                                          <p:val>
                                            <p:strVal val="#ppt_h"/>
                                          </p:val>
                                        </p:tav>
                                      </p:tavLst>
                                    </p:anim>
                                  </p:childTnLst>
                                </p:cTn>
                              </p:par>
                            </p:childTnLst>
                          </p:cTn>
                        </p:par>
                        <p:par>
                          <p:cTn id="39" fill="hold">
                            <p:stCondLst>
                              <p:cond delay="4000"/>
                            </p:stCondLst>
                            <p:childTnLst>
                              <p:par>
                                <p:cTn id="40" presetID="22" presetClass="entr" presetSubtype="2" fill="hold" nodeType="afterEffect">
                                  <p:stCondLst>
                                    <p:cond delay="0"/>
                                  </p:stCondLst>
                                  <p:childTnLst>
                                    <p:set>
                                      <p:cBhvr>
                                        <p:cTn id="41" dur="1" fill="hold">
                                          <p:stCondLst>
                                            <p:cond delay="0"/>
                                          </p:stCondLst>
                                        </p:cTn>
                                        <p:tgtEl>
                                          <p:spTgt spid="32"/>
                                        </p:tgtEl>
                                        <p:attrNameLst>
                                          <p:attrName>style.visibility</p:attrName>
                                        </p:attrNameLst>
                                      </p:cBhvr>
                                      <p:to>
                                        <p:strVal val="visible"/>
                                      </p:to>
                                    </p:set>
                                    <p:animEffect transition="in" filter="wipe(right)">
                                      <p:cBhvr>
                                        <p:cTn id="42" dur="500"/>
                                        <p:tgtEl>
                                          <p:spTgt spid="32"/>
                                        </p:tgtEl>
                                      </p:cBhvr>
                                    </p:animEffect>
                                  </p:childTnLst>
                                </p:cTn>
                              </p:par>
                            </p:childTnLst>
                          </p:cTn>
                        </p:par>
                        <p:par>
                          <p:cTn id="43" fill="hold">
                            <p:stCondLst>
                              <p:cond delay="4500"/>
                            </p:stCondLst>
                            <p:childTnLst>
                              <p:par>
                                <p:cTn id="44" presetID="17" presetClass="entr" presetSubtype="10" fill="hold"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vi-VN" dirty="0"/>
              <a:t>Brainstorming Layout</a:t>
            </a:r>
            <a:endParaRPr lang="en-US" dirty="0"/>
          </a:p>
        </p:txBody>
      </p:sp>
      <p:sp>
        <p:nvSpPr>
          <p:cNvPr id="3" name="Slide Number Placeholder 2"/>
          <p:cNvSpPr>
            <a:spLocks noGrp="1"/>
          </p:cNvSpPr>
          <p:nvPr>
            <p:ph type="sldNum" sz="quarter" idx="12"/>
          </p:nvPr>
        </p:nvSpPr>
        <p:spPr/>
        <p:txBody>
          <a:bodyPr/>
          <a:lstStyle/>
          <a:p>
            <a:fld id="{5DE872C3-2ED1-43FB-B3C4-BA6F078D7CD3}" type="slidenum">
              <a:rPr lang="en-US" smtClean="0"/>
              <a:t>78</a:t>
            </a:fld>
            <a:endParaRPr lang="en-US"/>
          </a:p>
        </p:txBody>
      </p:sp>
      <p:grpSp>
        <p:nvGrpSpPr>
          <p:cNvPr id="177" name="Group 176"/>
          <p:cNvGrpSpPr/>
          <p:nvPr/>
        </p:nvGrpSpPr>
        <p:grpSpPr>
          <a:xfrm flipH="1">
            <a:off x="858467" y="1308514"/>
            <a:ext cx="5298993" cy="4537746"/>
            <a:chOff x="5810228" y="1289058"/>
            <a:chExt cx="5457702" cy="4537746"/>
          </a:xfrm>
        </p:grpSpPr>
        <p:grpSp>
          <p:nvGrpSpPr>
            <p:cNvPr id="5" name="Group 4"/>
            <p:cNvGrpSpPr/>
            <p:nvPr/>
          </p:nvGrpSpPr>
          <p:grpSpPr>
            <a:xfrm>
              <a:off x="5810228" y="1703048"/>
              <a:ext cx="2710979" cy="2111058"/>
              <a:chOff x="4814101" y="1314952"/>
              <a:chExt cx="3614505" cy="2814638"/>
            </a:xfrm>
            <a:solidFill>
              <a:schemeClr val="accent4"/>
            </a:solidFill>
          </p:grpSpPr>
          <p:sp>
            <p:nvSpPr>
              <p:cNvPr id="6" name="Freeform 182"/>
              <p:cNvSpPr>
                <a:spLocks/>
              </p:cNvSpPr>
              <p:nvPr/>
            </p:nvSpPr>
            <p:spPr bwMode="auto">
              <a:xfrm>
                <a:off x="7011500" y="1314952"/>
                <a:ext cx="246623" cy="199648"/>
              </a:xfrm>
              <a:custGeom>
                <a:avLst/>
                <a:gdLst>
                  <a:gd name="T0" fmla="*/ 77 w 77"/>
                  <a:gd name="T1" fmla="*/ 7 h 62"/>
                  <a:gd name="T2" fmla="*/ 68 w 77"/>
                  <a:gd name="T3" fmla="*/ 10 h 62"/>
                  <a:gd name="T4" fmla="*/ 75 w 77"/>
                  <a:gd name="T5" fmla="*/ 1 h 62"/>
                  <a:gd name="T6" fmla="*/ 65 w 77"/>
                  <a:gd name="T7" fmla="*/ 5 h 62"/>
                  <a:gd name="T8" fmla="*/ 53 w 77"/>
                  <a:gd name="T9" fmla="*/ 0 h 62"/>
                  <a:gd name="T10" fmla="*/ 38 w 77"/>
                  <a:gd name="T11" fmla="*/ 15 h 62"/>
                  <a:gd name="T12" fmla="*/ 38 w 77"/>
                  <a:gd name="T13" fmla="*/ 19 h 62"/>
                  <a:gd name="T14" fmla="*/ 6 w 77"/>
                  <a:gd name="T15" fmla="*/ 3 h 62"/>
                  <a:gd name="T16" fmla="*/ 3 w 77"/>
                  <a:gd name="T17" fmla="*/ 10 h 62"/>
                  <a:gd name="T18" fmla="*/ 10 w 77"/>
                  <a:gd name="T19" fmla="*/ 24 h 62"/>
                  <a:gd name="T20" fmla="*/ 3 w 77"/>
                  <a:gd name="T21" fmla="*/ 22 h 62"/>
                  <a:gd name="T22" fmla="*/ 3 w 77"/>
                  <a:gd name="T23" fmla="*/ 22 h 62"/>
                  <a:gd name="T24" fmla="*/ 16 w 77"/>
                  <a:gd name="T25" fmla="*/ 37 h 62"/>
                  <a:gd name="T26" fmla="*/ 12 w 77"/>
                  <a:gd name="T27" fmla="*/ 38 h 62"/>
                  <a:gd name="T28" fmla="*/ 9 w 77"/>
                  <a:gd name="T29" fmla="*/ 38 h 62"/>
                  <a:gd name="T30" fmla="*/ 24 w 77"/>
                  <a:gd name="T31" fmla="*/ 48 h 62"/>
                  <a:gd name="T32" fmla="*/ 4 w 77"/>
                  <a:gd name="T33" fmla="*/ 55 h 62"/>
                  <a:gd name="T34" fmla="*/ 0 w 77"/>
                  <a:gd name="T35" fmla="*/ 55 h 62"/>
                  <a:gd name="T36" fmla="*/ 24 w 77"/>
                  <a:gd name="T37" fmla="*/ 62 h 62"/>
                  <a:gd name="T38" fmla="*/ 69 w 77"/>
                  <a:gd name="T39" fmla="*/ 17 h 62"/>
                  <a:gd name="T40" fmla="*/ 69 w 77"/>
                  <a:gd name="T41" fmla="*/ 15 h 62"/>
                  <a:gd name="T42" fmla="*/ 77 w 77"/>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62">
                    <a:moveTo>
                      <a:pt x="77" y="7"/>
                    </a:moveTo>
                    <a:cubicBezTo>
                      <a:pt x="74" y="8"/>
                      <a:pt x="71" y="9"/>
                      <a:pt x="68" y="10"/>
                    </a:cubicBezTo>
                    <a:cubicBezTo>
                      <a:pt x="71" y="8"/>
                      <a:pt x="74" y="4"/>
                      <a:pt x="75" y="1"/>
                    </a:cubicBezTo>
                    <a:cubicBezTo>
                      <a:pt x="72" y="3"/>
                      <a:pt x="68" y="4"/>
                      <a:pt x="65" y="5"/>
                    </a:cubicBezTo>
                    <a:cubicBezTo>
                      <a:pt x="62" y="2"/>
                      <a:pt x="58" y="0"/>
                      <a:pt x="53" y="0"/>
                    </a:cubicBezTo>
                    <a:cubicBezTo>
                      <a:pt x="45" y="0"/>
                      <a:pt x="38" y="7"/>
                      <a:pt x="38" y="15"/>
                    </a:cubicBezTo>
                    <a:cubicBezTo>
                      <a:pt x="38" y="17"/>
                      <a:pt x="38" y="18"/>
                      <a:pt x="38" y="19"/>
                    </a:cubicBezTo>
                    <a:cubicBezTo>
                      <a:pt x="25" y="18"/>
                      <a:pt x="13" y="12"/>
                      <a:pt x="6" y="3"/>
                    </a:cubicBezTo>
                    <a:cubicBezTo>
                      <a:pt x="4" y="5"/>
                      <a:pt x="3" y="8"/>
                      <a:pt x="3" y="10"/>
                    </a:cubicBezTo>
                    <a:cubicBezTo>
                      <a:pt x="3" y="16"/>
                      <a:pt x="6" y="21"/>
                      <a:pt x="10" y="24"/>
                    </a:cubicBezTo>
                    <a:cubicBezTo>
                      <a:pt x="8" y="24"/>
                      <a:pt x="5" y="23"/>
                      <a:pt x="3" y="22"/>
                    </a:cubicBezTo>
                    <a:cubicBezTo>
                      <a:pt x="3" y="22"/>
                      <a:pt x="3" y="22"/>
                      <a:pt x="3" y="22"/>
                    </a:cubicBezTo>
                    <a:cubicBezTo>
                      <a:pt x="3" y="29"/>
                      <a:pt x="9" y="36"/>
                      <a:pt x="16" y="37"/>
                    </a:cubicBezTo>
                    <a:cubicBezTo>
                      <a:pt x="15" y="38"/>
                      <a:pt x="13" y="38"/>
                      <a:pt x="12" y="38"/>
                    </a:cubicBezTo>
                    <a:cubicBezTo>
                      <a:pt x="11" y="38"/>
                      <a:pt x="10" y="38"/>
                      <a:pt x="9" y="38"/>
                    </a:cubicBezTo>
                    <a:cubicBezTo>
                      <a:pt x="11" y="44"/>
                      <a:pt x="17" y="48"/>
                      <a:pt x="24" y="48"/>
                    </a:cubicBezTo>
                    <a:cubicBezTo>
                      <a:pt x="18" y="53"/>
                      <a:pt x="11" y="55"/>
                      <a:pt x="4" y="55"/>
                    </a:cubicBezTo>
                    <a:cubicBezTo>
                      <a:pt x="3" y="55"/>
                      <a:pt x="1" y="55"/>
                      <a:pt x="0" y="55"/>
                    </a:cubicBezTo>
                    <a:cubicBezTo>
                      <a:pt x="7" y="59"/>
                      <a:pt x="15" y="62"/>
                      <a:pt x="24" y="62"/>
                    </a:cubicBezTo>
                    <a:cubicBezTo>
                      <a:pt x="53" y="62"/>
                      <a:pt x="69" y="38"/>
                      <a:pt x="69" y="17"/>
                    </a:cubicBezTo>
                    <a:cubicBezTo>
                      <a:pt x="69" y="17"/>
                      <a:pt x="69" y="16"/>
                      <a:pt x="69" y="15"/>
                    </a:cubicBezTo>
                    <a:cubicBezTo>
                      <a:pt x="72" y="13"/>
                      <a:pt x="75" y="10"/>
                      <a:pt x="77" y="7"/>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7" name="Freeform 184"/>
              <p:cNvSpPr>
                <a:spLocks noEditPoints="1"/>
              </p:cNvSpPr>
              <p:nvPr/>
            </p:nvSpPr>
            <p:spPr bwMode="auto">
              <a:xfrm>
                <a:off x="7246379" y="2080266"/>
                <a:ext cx="246623" cy="246623"/>
              </a:xfrm>
              <a:custGeom>
                <a:avLst/>
                <a:gdLst>
                  <a:gd name="T0" fmla="*/ 38 w 77"/>
                  <a:gd name="T1" fmla="*/ 0 h 77"/>
                  <a:gd name="T2" fmla="*/ 0 w 77"/>
                  <a:gd name="T3" fmla="*/ 39 h 77"/>
                  <a:gd name="T4" fmla="*/ 38 w 77"/>
                  <a:gd name="T5" fmla="*/ 77 h 77"/>
                  <a:gd name="T6" fmla="*/ 77 w 77"/>
                  <a:gd name="T7" fmla="*/ 39 h 77"/>
                  <a:gd name="T8" fmla="*/ 38 w 77"/>
                  <a:gd name="T9" fmla="*/ 0 h 77"/>
                  <a:gd name="T10" fmla="*/ 24 w 77"/>
                  <a:gd name="T11" fmla="*/ 39 h 77"/>
                  <a:gd name="T12" fmla="*/ 38 w 77"/>
                  <a:gd name="T13" fmla="*/ 24 h 77"/>
                  <a:gd name="T14" fmla="*/ 53 w 77"/>
                  <a:gd name="T15" fmla="*/ 39 h 77"/>
                  <a:gd name="T16" fmla="*/ 38 w 77"/>
                  <a:gd name="T17" fmla="*/ 53 h 77"/>
                  <a:gd name="T18" fmla="*/ 24 w 77"/>
                  <a:gd name="T19" fmla="*/ 39 h 77"/>
                  <a:gd name="T20" fmla="*/ 70 w 77"/>
                  <a:gd name="T21" fmla="*/ 52 h 77"/>
                  <a:gd name="T22" fmla="*/ 70 w 77"/>
                  <a:gd name="T23" fmla="*/ 52 h 77"/>
                  <a:gd name="T24" fmla="*/ 56 w 77"/>
                  <a:gd name="T25" fmla="*/ 46 h 77"/>
                  <a:gd name="T26" fmla="*/ 58 w 77"/>
                  <a:gd name="T27" fmla="*/ 39 h 77"/>
                  <a:gd name="T28" fmla="*/ 56 w 77"/>
                  <a:gd name="T29" fmla="*/ 31 h 77"/>
                  <a:gd name="T30" fmla="*/ 66 w 77"/>
                  <a:gd name="T31" fmla="*/ 27 h 77"/>
                  <a:gd name="T32" fmla="*/ 70 w 77"/>
                  <a:gd name="T33" fmla="*/ 26 h 77"/>
                  <a:gd name="T34" fmla="*/ 72 w 77"/>
                  <a:gd name="T35" fmla="*/ 39 h 77"/>
                  <a:gd name="T36" fmla="*/ 70 w 77"/>
                  <a:gd name="T37" fmla="*/ 52 h 77"/>
                  <a:gd name="T38" fmla="*/ 51 w 77"/>
                  <a:gd name="T39" fmla="*/ 7 h 77"/>
                  <a:gd name="T40" fmla="*/ 51 w 77"/>
                  <a:gd name="T41" fmla="*/ 7 h 77"/>
                  <a:gd name="T42" fmla="*/ 51 w 77"/>
                  <a:gd name="T43" fmla="*/ 7 h 77"/>
                  <a:gd name="T44" fmla="*/ 46 w 77"/>
                  <a:gd name="T45" fmla="*/ 21 h 77"/>
                  <a:gd name="T46" fmla="*/ 38 w 77"/>
                  <a:gd name="T47" fmla="*/ 19 h 77"/>
                  <a:gd name="T48" fmla="*/ 31 w 77"/>
                  <a:gd name="T49" fmla="*/ 21 h 77"/>
                  <a:gd name="T50" fmla="*/ 28 w 77"/>
                  <a:gd name="T51" fmla="*/ 14 h 77"/>
                  <a:gd name="T52" fmla="*/ 25 w 77"/>
                  <a:gd name="T53" fmla="*/ 7 h 77"/>
                  <a:gd name="T54" fmla="*/ 38 w 77"/>
                  <a:gd name="T55" fmla="*/ 5 h 77"/>
                  <a:gd name="T56" fmla="*/ 51 w 77"/>
                  <a:gd name="T57" fmla="*/ 7 h 77"/>
                  <a:gd name="T58" fmla="*/ 7 w 77"/>
                  <a:gd name="T59" fmla="*/ 26 h 77"/>
                  <a:gd name="T60" fmla="*/ 14 w 77"/>
                  <a:gd name="T61" fmla="*/ 29 h 77"/>
                  <a:gd name="T62" fmla="*/ 20 w 77"/>
                  <a:gd name="T63" fmla="*/ 31 h 77"/>
                  <a:gd name="T64" fmla="*/ 19 w 77"/>
                  <a:gd name="T65" fmla="*/ 39 h 77"/>
                  <a:gd name="T66" fmla="*/ 20 w 77"/>
                  <a:gd name="T67" fmla="*/ 46 h 77"/>
                  <a:gd name="T68" fmla="*/ 7 w 77"/>
                  <a:gd name="T69" fmla="*/ 52 h 77"/>
                  <a:gd name="T70" fmla="*/ 4 w 77"/>
                  <a:gd name="T71" fmla="*/ 39 h 77"/>
                  <a:gd name="T72" fmla="*/ 7 w 77"/>
                  <a:gd name="T73" fmla="*/ 26 h 77"/>
                  <a:gd name="T74" fmla="*/ 25 w 77"/>
                  <a:gd name="T75" fmla="*/ 70 h 77"/>
                  <a:gd name="T76" fmla="*/ 27 w 77"/>
                  <a:gd name="T77" fmla="*/ 66 h 77"/>
                  <a:gd name="T78" fmla="*/ 31 w 77"/>
                  <a:gd name="T79" fmla="*/ 57 h 77"/>
                  <a:gd name="T80" fmla="*/ 38 w 77"/>
                  <a:gd name="T81" fmla="*/ 58 h 77"/>
                  <a:gd name="T82" fmla="*/ 46 w 77"/>
                  <a:gd name="T83" fmla="*/ 57 h 77"/>
                  <a:gd name="T84" fmla="*/ 51 w 77"/>
                  <a:gd name="T85" fmla="*/ 70 h 77"/>
                  <a:gd name="T86" fmla="*/ 51 w 77"/>
                  <a:gd name="T87" fmla="*/ 70 h 77"/>
                  <a:gd name="T88" fmla="*/ 51 w 77"/>
                  <a:gd name="T89" fmla="*/ 70 h 77"/>
                  <a:gd name="T90" fmla="*/ 38 w 77"/>
                  <a:gd name="T91" fmla="*/ 73 h 77"/>
                  <a:gd name="T92" fmla="*/ 25 w 77"/>
                  <a:gd name="T93"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 h="77">
                    <a:moveTo>
                      <a:pt x="38" y="0"/>
                    </a:moveTo>
                    <a:cubicBezTo>
                      <a:pt x="17" y="0"/>
                      <a:pt x="0" y="17"/>
                      <a:pt x="0" y="39"/>
                    </a:cubicBezTo>
                    <a:cubicBezTo>
                      <a:pt x="0" y="60"/>
                      <a:pt x="17" y="77"/>
                      <a:pt x="38" y="77"/>
                    </a:cubicBezTo>
                    <a:cubicBezTo>
                      <a:pt x="60" y="77"/>
                      <a:pt x="77" y="60"/>
                      <a:pt x="77" y="39"/>
                    </a:cubicBezTo>
                    <a:cubicBezTo>
                      <a:pt x="77" y="17"/>
                      <a:pt x="60" y="0"/>
                      <a:pt x="38" y="0"/>
                    </a:cubicBezTo>
                    <a:close/>
                    <a:moveTo>
                      <a:pt x="24" y="39"/>
                    </a:moveTo>
                    <a:cubicBezTo>
                      <a:pt x="24" y="31"/>
                      <a:pt x="30" y="24"/>
                      <a:pt x="38" y="24"/>
                    </a:cubicBezTo>
                    <a:cubicBezTo>
                      <a:pt x="46" y="24"/>
                      <a:pt x="53" y="31"/>
                      <a:pt x="53" y="39"/>
                    </a:cubicBezTo>
                    <a:cubicBezTo>
                      <a:pt x="53" y="47"/>
                      <a:pt x="46" y="53"/>
                      <a:pt x="38" y="53"/>
                    </a:cubicBezTo>
                    <a:cubicBezTo>
                      <a:pt x="30" y="53"/>
                      <a:pt x="24" y="47"/>
                      <a:pt x="24" y="39"/>
                    </a:cubicBezTo>
                    <a:close/>
                    <a:moveTo>
                      <a:pt x="70" y="52"/>
                    </a:moveTo>
                    <a:cubicBezTo>
                      <a:pt x="70" y="52"/>
                      <a:pt x="70" y="52"/>
                      <a:pt x="70" y="52"/>
                    </a:cubicBezTo>
                    <a:cubicBezTo>
                      <a:pt x="56" y="46"/>
                      <a:pt x="56" y="46"/>
                      <a:pt x="56" y="46"/>
                    </a:cubicBezTo>
                    <a:cubicBezTo>
                      <a:pt x="57" y="44"/>
                      <a:pt x="58" y="41"/>
                      <a:pt x="58" y="39"/>
                    </a:cubicBezTo>
                    <a:cubicBezTo>
                      <a:pt x="58" y="36"/>
                      <a:pt x="57" y="34"/>
                      <a:pt x="56" y="31"/>
                    </a:cubicBezTo>
                    <a:cubicBezTo>
                      <a:pt x="66" y="27"/>
                      <a:pt x="66" y="27"/>
                      <a:pt x="66" y="27"/>
                    </a:cubicBezTo>
                    <a:cubicBezTo>
                      <a:pt x="70" y="26"/>
                      <a:pt x="70" y="26"/>
                      <a:pt x="70" y="26"/>
                    </a:cubicBezTo>
                    <a:cubicBezTo>
                      <a:pt x="71" y="30"/>
                      <a:pt x="72" y="34"/>
                      <a:pt x="72" y="39"/>
                    </a:cubicBezTo>
                    <a:cubicBezTo>
                      <a:pt x="72" y="43"/>
                      <a:pt x="71" y="48"/>
                      <a:pt x="70" y="52"/>
                    </a:cubicBezTo>
                    <a:close/>
                    <a:moveTo>
                      <a:pt x="51" y="7"/>
                    </a:moveTo>
                    <a:cubicBezTo>
                      <a:pt x="51" y="7"/>
                      <a:pt x="51" y="7"/>
                      <a:pt x="51" y="7"/>
                    </a:cubicBezTo>
                    <a:cubicBezTo>
                      <a:pt x="51" y="7"/>
                      <a:pt x="51" y="7"/>
                      <a:pt x="51" y="7"/>
                    </a:cubicBezTo>
                    <a:cubicBezTo>
                      <a:pt x="46" y="21"/>
                      <a:pt x="46" y="21"/>
                      <a:pt x="46" y="21"/>
                    </a:cubicBezTo>
                    <a:cubicBezTo>
                      <a:pt x="43" y="20"/>
                      <a:pt x="41" y="19"/>
                      <a:pt x="38" y="19"/>
                    </a:cubicBezTo>
                    <a:cubicBezTo>
                      <a:pt x="36" y="19"/>
                      <a:pt x="33" y="20"/>
                      <a:pt x="31" y="21"/>
                    </a:cubicBezTo>
                    <a:cubicBezTo>
                      <a:pt x="28" y="14"/>
                      <a:pt x="28" y="14"/>
                      <a:pt x="28" y="14"/>
                    </a:cubicBezTo>
                    <a:cubicBezTo>
                      <a:pt x="25" y="7"/>
                      <a:pt x="25" y="7"/>
                      <a:pt x="25" y="7"/>
                    </a:cubicBezTo>
                    <a:cubicBezTo>
                      <a:pt x="29" y="6"/>
                      <a:pt x="34" y="5"/>
                      <a:pt x="38" y="5"/>
                    </a:cubicBezTo>
                    <a:cubicBezTo>
                      <a:pt x="43" y="5"/>
                      <a:pt x="47" y="6"/>
                      <a:pt x="51" y="7"/>
                    </a:cubicBezTo>
                    <a:close/>
                    <a:moveTo>
                      <a:pt x="7" y="26"/>
                    </a:moveTo>
                    <a:cubicBezTo>
                      <a:pt x="14" y="29"/>
                      <a:pt x="14" y="29"/>
                      <a:pt x="14" y="29"/>
                    </a:cubicBezTo>
                    <a:cubicBezTo>
                      <a:pt x="20" y="31"/>
                      <a:pt x="20" y="31"/>
                      <a:pt x="20" y="31"/>
                    </a:cubicBezTo>
                    <a:cubicBezTo>
                      <a:pt x="19" y="34"/>
                      <a:pt x="19" y="36"/>
                      <a:pt x="19" y="39"/>
                    </a:cubicBezTo>
                    <a:cubicBezTo>
                      <a:pt x="19" y="41"/>
                      <a:pt x="19" y="44"/>
                      <a:pt x="20" y="46"/>
                    </a:cubicBezTo>
                    <a:cubicBezTo>
                      <a:pt x="7" y="52"/>
                      <a:pt x="7" y="52"/>
                      <a:pt x="7" y="52"/>
                    </a:cubicBezTo>
                    <a:cubicBezTo>
                      <a:pt x="5" y="48"/>
                      <a:pt x="4" y="43"/>
                      <a:pt x="4" y="39"/>
                    </a:cubicBezTo>
                    <a:cubicBezTo>
                      <a:pt x="4" y="34"/>
                      <a:pt x="5" y="30"/>
                      <a:pt x="7" y="26"/>
                    </a:cubicBezTo>
                    <a:close/>
                    <a:moveTo>
                      <a:pt x="25" y="70"/>
                    </a:moveTo>
                    <a:cubicBezTo>
                      <a:pt x="27" y="66"/>
                      <a:pt x="27" y="66"/>
                      <a:pt x="27" y="66"/>
                    </a:cubicBezTo>
                    <a:cubicBezTo>
                      <a:pt x="31" y="57"/>
                      <a:pt x="31" y="57"/>
                      <a:pt x="31" y="57"/>
                    </a:cubicBezTo>
                    <a:cubicBezTo>
                      <a:pt x="33" y="58"/>
                      <a:pt x="36" y="58"/>
                      <a:pt x="38" y="58"/>
                    </a:cubicBezTo>
                    <a:cubicBezTo>
                      <a:pt x="41" y="58"/>
                      <a:pt x="43" y="58"/>
                      <a:pt x="46" y="57"/>
                    </a:cubicBezTo>
                    <a:cubicBezTo>
                      <a:pt x="51" y="70"/>
                      <a:pt x="51" y="70"/>
                      <a:pt x="51" y="70"/>
                    </a:cubicBezTo>
                    <a:cubicBezTo>
                      <a:pt x="51" y="70"/>
                      <a:pt x="51" y="70"/>
                      <a:pt x="51" y="70"/>
                    </a:cubicBezTo>
                    <a:cubicBezTo>
                      <a:pt x="51" y="70"/>
                      <a:pt x="51" y="70"/>
                      <a:pt x="51" y="70"/>
                    </a:cubicBezTo>
                    <a:cubicBezTo>
                      <a:pt x="47" y="72"/>
                      <a:pt x="43" y="73"/>
                      <a:pt x="38" y="73"/>
                    </a:cubicBezTo>
                    <a:cubicBezTo>
                      <a:pt x="34" y="73"/>
                      <a:pt x="29" y="72"/>
                      <a:pt x="25" y="70"/>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8" name="Freeform 187"/>
              <p:cNvSpPr>
                <a:spLocks noEditPoints="1"/>
              </p:cNvSpPr>
              <p:nvPr/>
            </p:nvSpPr>
            <p:spPr bwMode="auto">
              <a:xfrm>
                <a:off x="6616120" y="2281872"/>
                <a:ext cx="211391" cy="172245"/>
              </a:xfrm>
              <a:custGeom>
                <a:avLst/>
                <a:gdLst>
                  <a:gd name="T0" fmla="*/ 66 w 66"/>
                  <a:gd name="T1" fmla="*/ 29 h 54"/>
                  <a:gd name="T2" fmla="*/ 58 w 66"/>
                  <a:gd name="T3" fmla="*/ 13 h 54"/>
                  <a:gd name="T4" fmla="*/ 46 w 66"/>
                  <a:gd name="T5" fmla="*/ 13 h 54"/>
                  <a:gd name="T6" fmla="*/ 46 w 66"/>
                  <a:gd name="T7" fmla="*/ 4 h 54"/>
                  <a:gd name="T8" fmla="*/ 42 w 66"/>
                  <a:gd name="T9" fmla="*/ 0 h 54"/>
                  <a:gd name="T10" fmla="*/ 4 w 66"/>
                  <a:gd name="T11" fmla="*/ 0 h 54"/>
                  <a:gd name="T12" fmla="*/ 0 w 66"/>
                  <a:gd name="T13" fmla="*/ 4 h 54"/>
                  <a:gd name="T14" fmla="*/ 0 w 66"/>
                  <a:gd name="T15" fmla="*/ 37 h 54"/>
                  <a:gd name="T16" fmla="*/ 4 w 66"/>
                  <a:gd name="T17" fmla="*/ 41 h 54"/>
                  <a:gd name="T18" fmla="*/ 10 w 66"/>
                  <a:gd name="T19" fmla="*/ 41 h 54"/>
                  <a:gd name="T20" fmla="*/ 9 w 66"/>
                  <a:gd name="T21" fmla="*/ 46 h 54"/>
                  <a:gd name="T22" fmla="*/ 17 w 66"/>
                  <a:gd name="T23" fmla="*/ 54 h 54"/>
                  <a:gd name="T24" fmla="*/ 25 w 66"/>
                  <a:gd name="T25" fmla="*/ 46 h 54"/>
                  <a:gd name="T26" fmla="*/ 24 w 66"/>
                  <a:gd name="T27" fmla="*/ 41 h 54"/>
                  <a:gd name="T28" fmla="*/ 47 w 66"/>
                  <a:gd name="T29" fmla="*/ 41 h 54"/>
                  <a:gd name="T30" fmla="*/ 46 w 66"/>
                  <a:gd name="T31" fmla="*/ 46 h 54"/>
                  <a:gd name="T32" fmla="*/ 54 w 66"/>
                  <a:gd name="T33" fmla="*/ 54 h 54"/>
                  <a:gd name="T34" fmla="*/ 62 w 66"/>
                  <a:gd name="T35" fmla="*/ 46 h 54"/>
                  <a:gd name="T36" fmla="*/ 61 w 66"/>
                  <a:gd name="T37" fmla="*/ 41 h 54"/>
                  <a:gd name="T38" fmla="*/ 66 w 66"/>
                  <a:gd name="T39" fmla="*/ 41 h 54"/>
                  <a:gd name="T40" fmla="*/ 66 w 66"/>
                  <a:gd name="T41" fmla="*/ 29 h 54"/>
                  <a:gd name="T42" fmla="*/ 46 w 66"/>
                  <a:gd name="T43" fmla="*/ 29 h 54"/>
                  <a:gd name="T44" fmla="*/ 46 w 66"/>
                  <a:gd name="T45" fmla="*/ 19 h 54"/>
                  <a:gd name="T46" fmla="*/ 54 w 66"/>
                  <a:gd name="T47" fmla="*/ 19 h 54"/>
                  <a:gd name="T48" fmla="*/ 59 w 66"/>
                  <a:gd name="T49" fmla="*/ 29 h 54"/>
                  <a:gd name="T50" fmla="*/ 46 w 66"/>
                  <a:gd name="T51" fmla="*/ 2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4">
                    <a:moveTo>
                      <a:pt x="66" y="29"/>
                    </a:moveTo>
                    <a:cubicBezTo>
                      <a:pt x="58" y="13"/>
                      <a:pt x="58" y="13"/>
                      <a:pt x="58" y="13"/>
                    </a:cubicBezTo>
                    <a:cubicBezTo>
                      <a:pt x="46" y="13"/>
                      <a:pt x="46" y="13"/>
                      <a:pt x="46" y="13"/>
                    </a:cubicBezTo>
                    <a:cubicBezTo>
                      <a:pt x="46" y="4"/>
                      <a:pt x="46" y="4"/>
                      <a:pt x="46" y="4"/>
                    </a:cubicBezTo>
                    <a:cubicBezTo>
                      <a:pt x="46" y="2"/>
                      <a:pt x="44" y="0"/>
                      <a:pt x="42" y="0"/>
                    </a:cubicBezTo>
                    <a:cubicBezTo>
                      <a:pt x="4" y="0"/>
                      <a:pt x="4" y="0"/>
                      <a:pt x="4" y="0"/>
                    </a:cubicBezTo>
                    <a:cubicBezTo>
                      <a:pt x="2" y="0"/>
                      <a:pt x="0" y="2"/>
                      <a:pt x="0" y="4"/>
                    </a:cubicBezTo>
                    <a:cubicBezTo>
                      <a:pt x="0" y="37"/>
                      <a:pt x="0" y="37"/>
                      <a:pt x="0" y="37"/>
                    </a:cubicBezTo>
                    <a:cubicBezTo>
                      <a:pt x="4" y="41"/>
                      <a:pt x="4" y="41"/>
                      <a:pt x="4" y="41"/>
                    </a:cubicBezTo>
                    <a:cubicBezTo>
                      <a:pt x="10" y="41"/>
                      <a:pt x="10" y="41"/>
                      <a:pt x="10" y="41"/>
                    </a:cubicBezTo>
                    <a:cubicBezTo>
                      <a:pt x="9" y="43"/>
                      <a:pt x="9" y="44"/>
                      <a:pt x="9" y="46"/>
                    </a:cubicBezTo>
                    <a:cubicBezTo>
                      <a:pt x="9" y="50"/>
                      <a:pt x="12" y="54"/>
                      <a:pt x="17" y="54"/>
                    </a:cubicBezTo>
                    <a:cubicBezTo>
                      <a:pt x="21" y="54"/>
                      <a:pt x="25" y="50"/>
                      <a:pt x="25" y="46"/>
                    </a:cubicBezTo>
                    <a:cubicBezTo>
                      <a:pt x="25" y="44"/>
                      <a:pt x="25" y="43"/>
                      <a:pt x="24" y="41"/>
                    </a:cubicBezTo>
                    <a:cubicBezTo>
                      <a:pt x="47" y="41"/>
                      <a:pt x="47" y="41"/>
                      <a:pt x="47" y="41"/>
                    </a:cubicBezTo>
                    <a:cubicBezTo>
                      <a:pt x="46" y="43"/>
                      <a:pt x="46" y="44"/>
                      <a:pt x="46" y="46"/>
                    </a:cubicBezTo>
                    <a:cubicBezTo>
                      <a:pt x="46" y="50"/>
                      <a:pt x="49" y="54"/>
                      <a:pt x="54" y="54"/>
                    </a:cubicBezTo>
                    <a:cubicBezTo>
                      <a:pt x="59" y="54"/>
                      <a:pt x="62" y="50"/>
                      <a:pt x="62" y="46"/>
                    </a:cubicBezTo>
                    <a:cubicBezTo>
                      <a:pt x="62" y="44"/>
                      <a:pt x="62" y="43"/>
                      <a:pt x="61" y="41"/>
                    </a:cubicBezTo>
                    <a:cubicBezTo>
                      <a:pt x="66" y="41"/>
                      <a:pt x="66" y="41"/>
                      <a:pt x="66" y="41"/>
                    </a:cubicBezTo>
                    <a:lnTo>
                      <a:pt x="66" y="29"/>
                    </a:lnTo>
                    <a:close/>
                    <a:moveTo>
                      <a:pt x="46" y="29"/>
                    </a:moveTo>
                    <a:cubicBezTo>
                      <a:pt x="46" y="19"/>
                      <a:pt x="46" y="19"/>
                      <a:pt x="46" y="19"/>
                    </a:cubicBezTo>
                    <a:cubicBezTo>
                      <a:pt x="54" y="19"/>
                      <a:pt x="54" y="19"/>
                      <a:pt x="54" y="19"/>
                    </a:cubicBezTo>
                    <a:cubicBezTo>
                      <a:pt x="59" y="29"/>
                      <a:pt x="59" y="29"/>
                      <a:pt x="59" y="29"/>
                    </a:cubicBezTo>
                    <a:lnTo>
                      <a:pt x="46" y="29"/>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9" name="Freeform 197"/>
              <p:cNvSpPr>
                <a:spLocks noEditPoints="1"/>
              </p:cNvSpPr>
              <p:nvPr/>
            </p:nvSpPr>
            <p:spPr bwMode="auto">
              <a:xfrm>
                <a:off x="6242269" y="1630081"/>
                <a:ext cx="211391" cy="183989"/>
              </a:xfrm>
              <a:custGeom>
                <a:avLst/>
                <a:gdLst>
                  <a:gd name="T0" fmla="*/ 66 w 66"/>
                  <a:gd name="T1" fmla="*/ 19 h 58"/>
                  <a:gd name="T2" fmla="*/ 47 w 66"/>
                  <a:gd name="T3" fmla="*/ 0 h 58"/>
                  <a:gd name="T4" fmla="*/ 33 w 66"/>
                  <a:gd name="T5" fmla="*/ 6 h 58"/>
                  <a:gd name="T6" fmla="*/ 19 w 66"/>
                  <a:gd name="T7" fmla="*/ 0 h 58"/>
                  <a:gd name="T8" fmla="*/ 0 w 66"/>
                  <a:gd name="T9" fmla="*/ 19 h 58"/>
                  <a:gd name="T10" fmla="*/ 6 w 66"/>
                  <a:gd name="T11" fmla="*/ 33 h 58"/>
                  <a:gd name="T12" fmla="*/ 6 w 66"/>
                  <a:gd name="T13" fmla="*/ 33 h 58"/>
                  <a:gd name="T14" fmla="*/ 26 w 66"/>
                  <a:gd name="T15" fmla="*/ 54 h 58"/>
                  <a:gd name="T16" fmla="*/ 33 w 66"/>
                  <a:gd name="T17" fmla="*/ 58 h 58"/>
                  <a:gd name="T18" fmla="*/ 39 w 66"/>
                  <a:gd name="T19" fmla="*/ 54 h 58"/>
                  <a:gd name="T20" fmla="*/ 59 w 66"/>
                  <a:gd name="T21" fmla="*/ 33 h 58"/>
                  <a:gd name="T22" fmla="*/ 59 w 66"/>
                  <a:gd name="T23" fmla="*/ 33 h 58"/>
                  <a:gd name="T24" fmla="*/ 66 w 66"/>
                  <a:gd name="T25" fmla="*/ 19 h 58"/>
                  <a:gd name="T26" fmla="*/ 54 w 66"/>
                  <a:gd name="T27" fmla="*/ 27 h 58"/>
                  <a:gd name="T28" fmla="*/ 33 w 66"/>
                  <a:gd name="T29" fmla="*/ 48 h 58"/>
                  <a:gd name="T30" fmla="*/ 33 w 66"/>
                  <a:gd name="T31" fmla="*/ 48 h 58"/>
                  <a:gd name="T32" fmla="*/ 32 w 66"/>
                  <a:gd name="T33" fmla="*/ 48 h 58"/>
                  <a:gd name="T34" fmla="*/ 11 w 66"/>
                  <a:gd name="T35" fmla="*/ 27 h 58"/>
                  <a:gd name="T36" fmla="*/ 8 w 66"/>
                  <a:gd name="T37" fmla="*/ 19 h 58"/>
                  <a:gd name="T38" fmla="*/ 19 w 66"/>
                  <a:gd name="T39" fmla="*/ 8 h 58"/>
                  <a:gd name="T40" fmla="*/ 27 w 66"/>
                  <a:gd name="T41" fmla="*/ 12 h 58"/>
                  <a:gd name="T42" fmla="*/ 33 w 66"/>
                  <a:gd name="T43" fmla="*/ 19 h 58"/>
                  <a:gd name="T44" fmla="*/ 39 w 66"/>
                  <a:gd name="T45" fmla="*/ 12 h 58"/>
                  <a:gd name="T46" fmla="*/ 47 w 66"/>
                  <a:gd name="T47" fmla="*/ 8 h 58"/>
                  <a:gd name="T48" fmla="*/ 57 w 66"/>
                  <a:gd name="T49" fmla="*/ 19 h 58"/>
                  <a:gd name="T50" fmla="*/ 54 w 66"/>
                  <a:gd name="T51"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8">
                    <a:moveTo>
                      <a:pt x="66" y="19"/>
                    </a:moveTo>
                    <a:cubicBezTo>
                      <a:pt x="66" y="9"/>
                      <a:pt x="57" y="0"/>
                      <a:pt x="47" y="0"/>
                    </a:cubicBezTo>
                    <a:cubicBezTo>
                      <a:pt x="41" y="0"/>
                      <a:pt x="36" y="3"/>
                      <a:pt x="33" y="6"/>
                    </a:cubicBezTo>
                    <a:cubicBezTo>
                      <a:pt x="29" y="3"/>
                      <a:pt x="24" y="0"/>
                      <a:pt x="19" y="0"/>
                    </a:cubicBezTo>
                    <a:cubicBezTo>
                      <a:pt x="8" y="0"/>
                      <a:pt x="0" y="9"/>
                      <a:pt x="0" y="19"/>
                    </a:cubicBezTo>
                    <a:cubicBezTo>
                      <a:pt x="0" y="25"/>
                      <a:pt x="2" y="30"/>
                      <a:pt x="6" y="33"/>
                    </a:cubicBezTo>
                    <a:cubicBezTo>
                      <a:pt x="6" y="33"/>
                      <a:pt x="6" y="33"/>
                      <a:pt x="6" y="33"/>
                    </a:cubicBezTo>
                    <a:cubicBezTo>
                      <a:pt x="26" y="54"/>
                      <a:pt x="26" y="54"/>
                      <a:pt x="26" y="54"/>
                    </a:cubicBezTo>
                    <a:cubicBezTo>
                      <a:pt x="28" y="56"/>
                      <a:pt x="31" y="58"/>
                      <a:pt x="33" y="58"/>
                    </a:cubicBezTo>
                    <a:cubicBezTo>
                      <a:pt x="35" y="58"/>
                      <a:pt x="37" y="56"/>
                      <a:pt x="39" y="54"/>
                    </a:cubicBezTo>
                    <a:cubicBezTo>
                      <a:pt x="59" y="33"/>
                      <a:pt x="59" y="33"/>
                      <a:pt x="59" y="33"/>
                    </a:cubicBezTo>
                    <a:cubicBezTo>
                      <a:pt x="59" y="33"/>
                      <a:pt x="59" y="33"/>
                      <a:pt x="59" y="33"/>
                    </a:cubicBezTo>
                    <a:cubicBezTo>
                      <a:pt x="63" y="30"/>
                      <a:pt x="66" y="25"/>
                      <a:pt x="66" y="19"/>
                    </a:cubicBezTo>
                    <a:close/>
                    <a:moveTo>
                      <a:pt x="54" y="27"/>
                    </a:moveTo>
                    <a:cubicBezTo>
                      <a:pt x="33" y="48"/>
                      <a:pt x="33" y="48"/>
                      <a:pt x="33" y="48"/>
                    </a:cubicBezTo>
                    <a:cubicBezTo>
                      <a:pt x="33" y="48"/>
                      <a:pt x="33" y="48"/>
                      <a:pt x="33" y="48"/>
                    </a:cubicBezTo>
                    <a:cubicBezTo>
                      <a:pt x="32" y="48"/>
                      <a:pt x="32" y="48"/>
                      <a:pt x="32" y="48"/>
                    </a:cubicBezTo>
                    <a:cubicBezTo>
                      <a:pt x="11" y="27"/>
                      <a:pt x="11" y="27"/>
                      <a:pt x="11" y="27"/>
                    </a:cubicBezTo>
                    <a:cubicBezTo>
                      <a:pt x="9" y="25"/>
                      <a:pt x="8" y="22"/>
                      <a:pt x="8" y="19"/>
                    </a:cubicBezTo>
                    <a:cubicBezTo>
                      <a:pt x="8" y="13"/>
                      <a:pt x="13" y="8"/>
                      <a:pt x="19" y="8"/>
                    </a:cubicBezTo>
                    <a:cubicBezTo>
                      <a:pt x="22" y="8"/>
                      <a:pt x="24" y="10"/>
                      <a:pt x="27" y="12"/>
                    </a:cubicBezTo>
                    <a:cubicBezTo>
                      <a:pt x="33" y="19"/>
                      <a:pt x="33" y="19"/>
                      <a:pt x="33" y="19"/>
                    </a:cubicBezTo>
                    <a:cubicBezTo>
                      <a:pt x="39" y="12"/>
                      <a:pt x="39" y="12"/>
                      <a:pt x="39" y="12"/>
                    </a:cubicBezTo>
                    <a:cubicBezTo>
                      <a:pt x="41" y="10"/>
                      <a:pt x="44" y="8"/>
                      <a:pt x="47" y="8"/>
                    </a:cubicBezTo>
                    <a:cubicBezTo>
                      <a:pt x="53" y="8"/>
                      <a:pt x="57" y="13"/>
                      <a:pt x="57" y="19"/>
                    </a:cubicBezTo>
                    <a:cubicBezTo>
                      <a:pt x="57" y="22"/>
                      <a:pt x="56" y="25"/>
                      <a:pt x="54" y="27"/>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0" name="Freeform 201"/>
              <p:cNvSpPr>
                <a:spLocks/>
              </p:cNvSpPr>
              <p:nvPr/>
            </p:nvSpPr>
            <p:spPr bwMode="auto">
              <a:xfrm>
                <a:off x="5806087" y="1515560"/>
                <a:ext cx="197691" cy="191818"/>
              </a:xfrm>
              <a:custGeom>
                <a:avLst/>
                <a:gdLst>
                  <a:gd name="T0" fmla="*/ 39 w 62"/>
                  <a:gd name="T1" fmla="*/ 42 h 60"/>
                  <a:gd name="T2" fmla="*/ 37 w 62"/>
                  <a:gd name="T3" fmla="*/ 38 h 60"/>
                  <a:gd name="T4" fmla="*/ 43 w 62"/>
                  <a:gd name="T5" fmla="*/ 27 h 60"/>
                  <a:gd name="T6" fmla="*/ 44 w 62"/>
                  <a:gd name="T7" fmla="*/ 19 h 60"/>
                  <a:gd name="T8" fmla="*/ 31 w 62"/>
                  <a:gd name="T9" fmla="*/ 0 h 60"/>
                  <a:gd name="T10" fmla="*/ 18 w 62"/>
                  <a:gd name="T11" fmla="*/ 19 h 60"/>
                  <a:gd name="T12" fmla="*/ 20 w 62"/>
                  <a:gd name="T13" fmla="*/ 27 h 60"/>
                  <a:gd name="T14" fmla="*/ 25 w 62"/>
                  <a:gd name="T15" fmla="*/ 38 h 60"/>
                  <a:gd name="T16" fmla="*/ 23 w 62"/>
                  <a:gd name="T17" fmla="*/ 42 h 60"/>
                  <a:gd name="T18" fmla="*/ 0 w 62"/>
                  <a:gd name="T19" fmla="*/ 60 h 60"/>
                  <a:gd name="T20" fmla="*/ 31 w 62"/>
                  <a:gd name="T21" fmla="*/ 60 h 60"/>
                  <a:gd name="T22" fmla="*/ 62 w 62"/>
                  <a:gd name="T23" fmla="*/ 60 h 60"/>
                  <a:gd name="T24" fmla="*/ 39 w 62"/>
                  <a:gd name="T25"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0">
                    <a:moveTo>
                      <a:pt x="39" y="42"/>
                    </a:moveTo>
                    <a:cubicBezTo>
                      <a:pt x="37" y="42"/>
                      <a:pt x="37" y="38"/>
                      <a:pt x="37" y="38"/>
                    </a:cubicBezTo>
                    <a:cubicBezTo>
                      <a:pt x="37" y="38"/>
                      <a:pt x="42" y="33"/>
                      <a:pt x="43" y="27"/>
                    </a:cubicBezTo>
                    <a:cubicBezTo>
                      <a:pt x="45" y="27"/>
                      <a:pt x="47" y="21"/>
                      <a:pt x="44" y="19"/>
                    </a:cubicBezTo>
                    <a:cubicBezTo>
                      <a:pt x="44" y="16"/>
                      <a:pt x="48" y="0"/>
                      <a:pt x="31" y="0"/>
                    </a:cubicBezTo>
                    <a:cubicBezTo>
                      <a:pt x="15" y="0"/>
                      <a:pt x="18" y="16"/>
                      <a:pt x="18" y="19"/>
                    </a:cubicBezTo>
                    <a:cubicBezTo>
                      <a:pt x="15" y="21"/>
                      <a:pt x="17" y="27"/>
                      <a:pt x="20" y="27"/>
                    </a:cubicBezTo>
                    <a:cubicBezTo>
                      <a:pt x="21" y="33"/>
                      <a:pt x="25" y="38"/>
                      <a:pt x="25" y="38"/>
                    </a:cubicBezTo>
                    <a:cubicBezTo>
                      <a:pt x="25" y="38"/>
                      <a:pt x="25" y="42"/>
                      <a:pt x="23" y="42"/>
                    </a:cubicBezTo>
                    <a:cubicBezTo>
                      <a:pt x="19" y="43"/>
                      <a:pt x="0" y="51"/>
                      <a:pt x="0" y="60"/>
                    </a:cubicBezTo>
                    <a:cubicBezTo>
                      <a:pt x="31" y="60"/>
                      <a:pt x="31" y="60"/>
                      <a:pt x="31" y="60"/>
                    </a:cubicBezTo>
                    <a:cubicBezTo>
                      <a:pt x="62" y="60"/>
                      <a:pt x="62" y="60"/>
                      <a:pt x="62" y="60"/>
                    </a:cubicBezTo>
                    <a:cubicBezTo>
                      <a:pt x="62" y="51"/>
                      <a:pt x="44" y="43"/>
                      <a:pt x="39" y="4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1" name="Freeform 224"/>
              <p:cNvSpPr>
                <a:spLocks noEditPoints="1"/>
              </p:cNvSpPr>
              <p:nvPr/>
            </p:nvSpPr>
            <p:spPr bwMode="auto">
              <a:xfrm>
                <a:off x="6771087" y="1745564"/>
                <a:ext cx="150715" cy="150714"/>
              </a:xfrm>
              <a:custGeom>
                <a:avLst/>
                <a:gdLst>
                  <a:gd name="T0" fmla="*/ 3 w 47"/>
                  <a:gd name="T1" fmla="*/ 0 h 47"/>
                  <a:gd name="T2" fmla="*/ 21 w 47"/>
                  <a:gd name="T3" fmla="*/ 0 h 47"/>
                  <a:gd name="T4" fmla="*/ 21 w 47"/>
                  <a:gd name="T5" fmla="*/ 3 h 47"/>
                  <a:gd name="T6" fmla="*/ 3 w 47"/>
                  <a:gd name="T7" fmla="*/ 3 h 47"/>
                  <a:gd name="T8" fmla="*/ 3 w 47"/>
                  <a:gd name="T9" fmla="*/ 0 h 47"/>
                  <a:gd name="T10" fmla="*/ 26 w 47"/>
                  <a:gd name="T11" fmla="*/ 0 h 47"/>
                  <a:gd name="T12" fmla="*/ 44 w 47"/>
                  <a:gd name="T13" fmla="*/ 0 h 47"/>
                  <a:gd name="T14" fmla="*/ 44 w 47"/>
                  <a:gd name="T15" fmla="*/ 3 h 47"/>
                  <a:gd name="T16" fmla="*/ 26 w 47"/>
                  <a:gd name="T17" fmla="*/ 3 h 47"/>
                  <a:gd name="T18" fmla="*/ 26 w 47"/>
                  <a:gd name="T19" fmla="*/ 0 h 47"/>
                  <a:gd name="T20" fmla="*/ 43 w 47"/>
                  <a:gd name="T21" fmla="*/ 15 h 47"/>
                  <a:gd name="T22" fmla="*/ 41 w 47"/>
                  <a:gd name="T23" fmla="*/ 15 h 47"/>
                  <a:gd name="T24" fmla="*/ 41 w 47"/>
                  <a:gd name="T25" fmla="*/ 3 h 47"/>
                  <a:gd name="T26" fmla="*/ 29 w 47"/>
                  <a:gd name="T27" fmla="*/ 3 h 47"/>
                  <a:gd name="T28" fmla="*/ 29 w 47"/>
                  <a:gd name="T29" fmla="*/ 15 h 47"/>
                  <a:gd name="T30" fmla="*/ 18 w 47"/>
                  <a:gd name="T31" fmla="*/ 15 h 47"/>
                  <a:gd name="T32" fmla="*/ 18 w 47"/>
                  <a:gd name="T33" fmla="*/ 3 h 47"/>
                  <a:gd name="T34" fmla="*/ 6 w 47"/>
                  <a:gd name="T35" fmla="*/ 3 h 47"/>
                  <a:gd name="T36" fmla="*/ 6 w 47"/>
                  <a:gd name="T37" fmla="*/ 15 h 47"/>
                  <a:gd name="T38" fmla="*/ 4 w 47"/>
                  <a:gd name="T39" fmla="*/ 15 h 47"/>
                  <a:gd name="T40" fmla="*/ 0 w 47"/>
                  <a:gd name="T41" fmla="*/ 18 h 47"/>
                  <a:gd name="T42" fmla="*/ 0 w 47"/>
                  <a:gd name="T43" fmla="*/ 44 h 47"/>
                  <a:gd name="T44" fmla="*/ 4 w 47"/>
                  <a:gd name="T45" fmla="*/ 47 h 47"/>
                  <a:gd name="T46" fmla="*/ 17 w 47"/>
                  <a:gd name="T47" fmla="*/ 47 h 47"/>
                  <a:gd name="T48" fmla="*/ 21 w 47"/>
                  <a:gd name="T49" fmla="*/ 44 h 47"/>
                  <a:gd name="T50" fmla="*/ 21 w 47"/>
                  <a:gd name="T51" fmla="*/ 27 h 47"/>
                  <a:gd name="T52" fmla="*/ 26 w 47"/>
                  <a:gd name="T53" fmla="*/ 27 h 47"/>
                  <a:gd name="T54" fmla="*/ 26 w 47"/>
                  <a:gd name="T55" fmla="*/ 44 h 47"/>
                  <a:gd name="T56" fmla="*/ 30 w 47"/>
                  <a:gd name="T57" fmla="*/ 47 h 47"/>
                  <a:gd name="T58" fmla="*/ 43 w 47"/>
                  <a:gd name="T59" fmla="*/ 47 h 47"/>
                  <a:gd name="T60" fmla="*/ 47 w 47"/>
                  <a:gd name="T61" fmla="*/ 44 h 47"/>
                  <a:gd name="T62" fmla="*/ 47 w 47"/>
                  <a:gd name="T63" fmla="*/ 18 h 47"/>
                  <a:gd name="T64" fmla="*/ 43 w 47"/>
                  <a:gd name="T65" fmla="*/ 15 h 47"/>
                  <a:gd name="T66" fmla="*/ 16 w 47"/>
                  <a:gd name="T67" fmla="*/ 44 h 47"/>
                  <a:gd name="T68" fmla="*/ 5 w 47"/>
                  <a:gd name="T69" fmla="*/ 44 h 47"/>
                  <a:gd name="T70" fmla="*/ 3 w 47"/>
                  <a:gd name="T71" fmla="*/ 42 h 47"/>
                  <a:gd name="T72" fmla="*/ 5 w 47"/>
                  <a:gd name="T73" fmla="*/ 41 h 47"/>
                  <a:gd name="T74" fmla="*/ 16 w 47"/>
                  <a:gd name="T75" fmla="*/ 41 h 47"/>
                  <a:gd name="T76" fmla="*/ 18 w 47"/>
                  <a:gd name="T77" fmla="*/ 42 h 47"/>
                  <a:gd name="T78" fmla="*/ 16 w 47"/>
                  <a:gd name="T79" fmla="*/ 44 h 47"/>
                  <a:gd name="T80" fmla="*/ 25 w 47"/>
                  <a:gd name="T81" fmla="*/ 24 h 47"/>
                  <a:gd name="T82" fmla="*/ 22 w 47"/>
                  <a:gd name="T83" fmla="*/ 24 h 47"/>
                  <a:gd name="T84" fmla="*/ 21 w 47"/>
                  <a:gd name="T85" fmla="*/ 22 h 47"/>
                  <a:gd name="T86" fmla="*/ 22 w 47"/>
                  <a:gd name="T87" fmla="*/ 21 h 47"/>
                  <a:gd name="T88" fmla="*/ 25 w 47"/>
                  <a:gd name="T89" fmla="*/ 21 h 47"/>
                  <a:gd name="T90" fmla="*/ 26 w 47"/>
                  <a:gd name="T91" fmla="*/ 22 h 47"/>
                  <a:gd name="T92" fmla="*/ 25 w 47"/>
                  <a:gd name="T93" fmla="*/ 24 h 47"/>
                  <a:gd name="T94" fmla="*/ 42 w 47"/>
                  <a:gd name="T95" fmla="*/ 44 h 47"/>
                  <a:gd name="T96" fmla="*/ 31 w 47"/>
                  <a:gd name="T97" fmla="*/ 44 h 47"/>
                  <a:gd name="T98" fmla="*/ 29 w 47"/>
                  <a:gd name="T99" fmla="*/ 42 h 47"/>
                  <a:gd name="T100" fmla="*/ 31 w 47"/>
                  <a:gd name="T101" fmla="*/ 41 h 47"/>
                  <a:gd name="T102" fmla="*/ 42 w 47"/>
                  <a:gd name="T103" fmla="*/ 41 h 47"/>
                  <a:gd name="T104" fmla="*/ 44 w 47"/>
                  <a:gd name="T105" fmla="*/ 42 h 47"/>
                  <a:gd name="T106" fmla="*/ 42 w 47"/>
                  <a:gd name="T10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47">
                    <a:moveTo>
                      <a:pt x="3" y="0"/>
                    </a:moveTo>
                    <a:cubicBezTo>
                      <a:pt x="21" y="0"/>
                      <a:pt x="21" y="0"/>
                      <a:pt x="21" y="0"/>
                    </a:cubicBezTo>
                    <a:cubicBezTo>
                      <a:pt x="21" y="3"/>
                      <a:pt x="21" y="3"/>
                      <a:pt x="21" y="3"/>
                    </a:cubicBezTo>
                    <a:cubicBezTo>
                      <a:pt x="3" y="3"/>
                      <a:pt x="3" y="3"/>
                      <a:pt x="3" y="3"/>
                    </a:cubicBezTo>
                    <a:lnTo>
                      <a:pt x="3" y="0"/>
                    </a:lnTo>
                    <a:close/>
                    <a:moveTo>
                      <a:pt x="26" y="0"/>
                    </a:moveTo>
                    <a:cubicBezTo>
                      <a:pt x="44" y="0"/>
                      <a:pt x="44" y="0"/>
                      <a:pt x="44" y="0"/>
                    </a:cubicBezTo>
                    <a:cubicBezTo>
                      <a:pt x="44" y="3"/>
                      <a:pt x="44" y="3"/>
                      <a:pt x="44" y="3"/>
                    </a:cubicBezTo>
                    <a:cubicBezTo>
                      <a:pt x="26" y="3"/>
                      <a:pt x="26" y="3"/>
                      <a:pt x="26" y="3"/>
                    </a:cubicBezTo>
                    <a:lnTo>
                      <a:pt x="26" y="0"/>
                    </a:lnTo>
                    <a:close/>
                    <a:moveTo>
                      <a:pt x="43" y="15"/>
                    </a:moveTo>
                    <a:cubicBezTo>
                      <a:pt x="41" y="15"/>
                      <a:pt x="41" y="15"/>
                      <a:pt x="41" y="15"/>
                    </a:cubicBezTo>
                    <a:cubicBezTo>
                      <a:pt x="41" y="3"/>
                      <a:pt x="41" y="3"/>
                      <a:pt x="41" y="3"/>
                    </a:cubicBezTo>
                    <a:cubicBezTo>
                      <a:pt x="29" y="3"/>
                      <a:pt x="29" y="3"/>
                      <a:pt x="29" y="3"/>
                    </a:cubicBezTo>
                    <a:cubicBezTo>
                      <a:pt x="29" y="15"/>
                      <a:pt x="29" y="15"/>
                      <a:pt x="29" y="15"/>
                    </a:cubicBezTo>
                    <a:cubicBezTo>
                      <a:pt x="18" y="15"/>
                      <a:pt x="18" y="15"/>
                      <a:pt x="18" y="15"/>
                    </a:cubicBezTo>
                    <a:cubicBezTo>
                      <a:pt x="18" y="3"/>
                      <a:pt x="18" y="3"/>
                      <a:pt x="18" y="3"/>
                    </a:cubicBezTo>
                    <a:cubicBezTo>
                      <a:pt x="6" y="3"/>
                      <a:pt x="6" y="3"/>
                      <a:pt x="6" y="3"/>
                    </a:cubicBezTo>
                    <a:cubicBezTo>
                      <a:pt x="6" y="15"/>
                      <a:pt x="6" y="15"/>
                      <a:pt x="6" y="15"/>
                    </a:cubicBezTo>
                    <a:cubicBezTo>
                      <a:pt x="4" y="15"/>
                      <a:pt x="4" y="15"/>
                      <a:pt x="4" y="15"/>
                    </a:cubicBezTo>
                    <a:cubicBezTo>
                      <a:pt x="2" y="15"/>
                      <a:pt x="0" y="16"/>
                      <a:pt x="0" y="18"/>
                    </a:cubicBezTo>
                    <a:cubicBezTo>
                      <a:pt x="0" y="44"/>
                      <a:pt x="0" y="44"/>
                      <a:pt x="0" y="44"/>
                    </a:cubicBezTo>
                    <a:cubicBezTo>
                      <a:pt x="0" y="45"/>
                      <a:pt x="2" y="47"/>
                      <a:pt x="4" y="47"/>
                    </a:cubicBezTo>
                    <a:cubicBezTo>
                      <a:pt x="17" y="47"/>
                      <a:pt x="17" y="47"/>
                      <a:pt x="17" y="47"/>
                    </a:cubicBezTo>
                    <a:cubicBezTo>
                      <a:pt x="19" y="47"/>
                      <a:pt x="21" y="45"/>
                      <a:pt x="21" y="44"/>
                    </a:cubicBezTo>
                    <a:cubicBezTo>
                      <a:pt x="21" y="27"/>
                      <a:pt x="21" y="27"/>
                      <a:pt x="21" y="27"/>
                    </a:cubicBezTo>
                    <a:cubicBezTo>
                      <a:pt x="26" y="27"/>
                      <a:pt x="26" y="27"/>
                      <a:pt x="26" y="27"/>
                    </a:cubicBezTo>
                    <a:cubicBezTo>
                      <a:pt x="26" y="44"/>
                      <a:pt x="26" y="44"/>
                      <a:pt x="26" y="44"/>
                    </a:cubicBezTo>
                    <a:cubicBezTo>
                      <a:pt x="26" y="45"/>
                      <a:pt x="28" y="47"/>
                      <a:pt x="30" y="47"/>
                    </a:cubicBezTo>
                    <a:cubicBezTo>
                      <a:pt x="43" y="47"/>
                      <a:pt x="43" y="47"/>
                      <a:pt x="43" y="47"/>
                    </a:cubicBezTo>
                    <a:cubicBezTo>
                      <a:pt x="45" y="47"/>
                      <a:pt x="47" y="45"/>
                      <a:pt x="47" y="44"/>
                    </a:cubicBezTo>
                    <a:cubicBezTo>
                      <a:pt x="47" y="18"/>
                      <a:pt x="47" y="18"/>
                      <a:pt x="47" y="18"/>
                    </a:cubicBezTo>
                    <a:cubicBezTo>
                      <a:pt x="47" y="16"/>
                      <a:pt x="45" y="15"/>
                      <a:pt x="43" y="15"/>
                    </a:cubicBezTo>
                    <a:close/>
                    <a:moveTo>
                      <a:pt x="16" y="44"/>
                    </a:moveTo>
                    <a:cubicBezTo>
                      <a:pt x="5" y="44"/>
                      <a:pt x="5" y="44"/>
                      <a:pt x="5" y="44"/>
                    </a:cubicBezTo>
                    <a:cubicBezTo>
                      <a:pt x="4" y="44"/>
                      <a:pt x="3" y="43"/>
                      <a:pt x="3" y="42"/>
                    </a:cubicBezTo>
                    <a:cubicBezTo>
                      <a:pt x="3" y="42"/>
                      <a:pt x="4" y="41"/>
                      <a:pt x="5" y="41"/>
                    </a:cubicBezTo>
                    <a:cubicBezTo>
                      <a:pt x="16" y="41"/>
                      <a:pt x="16" y="41"/>
                      <a:pt x="16" y="41"/>
                    </a:cubicBezTo>
                    <a:cubicBezTo>
                      <a:pt x="17" y="41"/>
                      <a:pt x="18" y="42"/>
                      <a:pt x="18" y="42"/>
                    </a:cubicBezTo>
                    <a:cubicBezTo>
                      <a:pt x="18" y="43"/>
                      <a:pt x="17" y="44"/>
                      <a:pt x="16" y="44"/>
                    </a:cubicBezTo>
                    <a:close/>
                    <a:moveTo>
                      <a:pt x="25" y="24"/>
                    </a:moveTo>
                    <a:cubicBezTo>
                      <a:pt x="22" y="24"/>
                      <a:pt x="22" y="24"/>
                      <a:pt x="22" y="24"/>
                    </a:cubicBezTo>
                    <a:cubicBezTo>
                      <a:pt x="21" y="24"/>
                      <a:pt x="21" y="23"/>
                      <a:pt x="21" y="22"/>
                    </a:cubicBezTo>
                    <a:cubicBezTo>
                      <a:pt x="21" y="21"/>
                      <a:pt x="21" y="21"/>
                      <a:pt x="22" y="21"/>
                    </a:cubicBezTo>
                    <a:cubicBezTo>
                      <a:pt x="25" y="21"/>
                      <a:pt x="25" y="21"/>
                      <a:pt x="25" y="21"/>
                    </a:cubicBezTo>
                    <a:cubicBezTo>
                      <a:pt x="26" y="21"/>
                      <a:pt x="26" y="21"/>
                      <a:pt x="26" y="22"/>
                    </a:cubicBezTo>
                    <a:cubicBezTo>
                      <a:pt x="26" y="23"/>
                      <a:pt x="26" y="24"/>
                      <a:pt x="25" y="24"/>
                    </a:cubicBezTo>
                    <a:close/>
                    <a:moveTo>
                      <a:pt x="42" y="44"/>
                    </a:moveTo>
                    <a:cubicBezTo>
                      <a:pt x="31" y="44"/>
                      <a:pt x="31" y="44"/>
                      <a:pt x="31" y="44"/>
                    </a:cubicBezTo>
                    <a:cubicBezTo>
                      <a:pt x="30" y="44"/>
                      <a:pt x="29" y="43"/>
                      <a:pt x="29" y="42"/>
                    </a:cubicBezTo>
                    <a:cubicBezTo>
                      <a:pt x="29" y="42"/>
                      <a:pt x="30" y="41"/>
                      <a:pt x="31" y="41"/>
                    </a:cubicBezTo>
                    <a:cubicBezTo>
                      <a:pt x="42" y="41"/>
                      <a:pt x="42" y="41"/>
                      <a:pt x="42" y="41"/>
                    </a:cubicBezTo>
                    <a:cubicBezTo>
                      <a:pt x="43" y="41"/>
                      <a:pt x="44" y="42"/>
                      <a:pt x="44" y="42"/>
                    </a:cubicBezTo>
                    <a:cubicBezTo>
                      <a:pt x="44" y="43"/>
                      <a:pt x="43" y="44"/>
                      <a:pt x="42" y="44"/>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2" name="Freeform 165"/>
              <p:cNvSpPr>
                <a:spLocks noEditPoints="1"/>
              </p:cNvSpPr>
              <p:nvPr/>
            </p:nvSpPr>
            <p:spPr bwMode="auto">
              <a:xfrm>
                <a:off x="8191769" y="2620489"/>
                <a:ext cx="236837" cy="266197"/>
              </a:xfrm>
              <a:custGeom>
                <a:avLst/>
                <a:gdLst>
                  <a:gd name="T0" fmla="*/ 58 w 74"/>
                  <a:gd name="T1" fmla="*/ 25 h 83"/>
                  <a:gd name="T2" fmla="*/ 62 w 74"/>
                  <a:gd name="T3" fmla="*/ 22 h 83"/>
                  <a:gd name="T4" fmla="*/ 68 w 74"/>
                  <a:gd name="T5" fmla="*/ 12 h 83"/>
                  <a:gd name="T6" fmla="*/ 65 w 74"/>
                  <a:gd name="T7" fmla="*/ 3 h 83"/>
                  <a:gd name="T8" fmla="*/ 58 w 74"/>
                  <a:gd name="T9" fmla="*/ 0 h 83"/>
                  <a:gd name="T10" fmla="*/ 46 w 74"/>
                  <a:gd name="T11" fmla="*/ 5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6 h 83"/>
                  <a:gd name="T28" fmla="*/ 5 w 74"/>
                  <a:gd name="T29" fmla="*/ 46 h 83"/>
                  <a:gd name="T30" fmla="*/ 5 w 74"/>
                  <a:gd name="T31" fmla="*/ 83 h 83"/>
                  <a:gd name="T32" fmla="*/ 68 w 74"/>
                  <a:gd name="T33" fmla="*/ 83 h 83"/>
                  <a:gd name="T34" fmla="*/ 68 w 74"/>
                  <a:gd name="T35" fmla="*/ 46 h 83"/>
                  <a:gd name="T36" fmla="*/ 74 w 74"/>
                  <a:gd name="T37" fmla="*/ 46 h 83"/>
                  <a:gd name="T38" fmla="*/ 74 w 74"/>
                  <a:gd name="T39" fmla="*/ 25 h 83"/>
                  <a:gd name="T40" fmla="*/ 58 w 74"/>
                  <a:gd name="T41" fmla="*/ 25 h 83"/>
                  <a:gd name="T42" fmla="*/ 50 w 74"/>
                  <a:gd name="T43" fmla="*/ 9 h 83"/>
                  <a:gd name="T44" fmla="*/ 58 w 74"/>
                  <a:gd name="T45" fmla="*/ 6 h 83"/>
                  <a:gd name="T46" fmla="*/ 61 w 74"/>
                  <a:gd name="T47" fmla="*/ 7 h 83"/>
                  <a:gd name="T48" fmla="*/ 58 w 74"/>
                  <a:gd name="T49" fmla="*/ 17 h 83"/>
                  <a:gd name="T50" fmla="*/ 46 w 74"/>
                  <a:gd name="T51" fmla="*/ 25 h 83"/>
                  <a:gd name="T52" fmla="*/ 41 w 74"/>
                  <a:gd name="T53" fmla="*/ 25 h 83"/>
                  <a:gd name="T54" fmla="*/ 50 w 74"/>
                  <a:gd name="T55" fmla="*/ 9 h 83"/>
                  <a:gd name="T56" fmla="*/ 14 w 74"/>
                  <a:gd name="T57" fmla="*/ 12 h 83"/>
                  <a:gd name="T58" fmla="*/ 15 w 74"/>
                  <a:gd name="T59" fmla="*/ 9 h 83"/>
                  <a:gd name="T60" fmla="*/ 18 w 74"/>
                  <a:gd name="T61" fmla="*/ 8 h 83"/>
                  <a:gd name="T62" fmla="*/ 18 w 74"/>
                  <a:gd name="T63" fmla="*/ 8 h 83"/>
                  <a:gd name="T64" fmla="*/ 23 w 74"/>
                  <a:gd name="T65" fmla="*/ 10 h 83"/>
                  <a:gd name="T66" fmla="*/ 29 w 74"/>
                  <a:gd name="T67" fmla="*/ 23 h 83"/>
                  <a:gd name="T68" fmla="*/ 29 w 74"/>
                  <a:gd name="T69" fmla="*/ 23 h 83"/>
                  <a:gd name="T70" fmla="*/ 29 w 74"/>
                  <a:gd name="T71" fmla="*/ 23 h 83"/>
                  <a:gd name="T72" fmla="*/ 16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5 w 74"/>
                  <a:gd name="T89" fmla="*/ 41 h 83"/>
                  <a:gd name="T90" fmla="*/ 5 w 74"/>
                  <a:gd name="T91" fmla="*/ 30 h 83"/>
                  <a:gd name="T92" fmla="*/ 32 w 74"/>
                  <a:gd name="T93" fmla="*/ 30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8 w 74"/>
                  <a:gd name="T107" fmla="*/ 41 h 83"/>
                  <a:gd name="T108" fmla="*/ 42 w 74"/>
                  <a:gd name="T109" fmla="*/ 41 h 83"/>
                  <a:gd name="T110" fmla="*/ 42 w 74"/>
                  <a:gd name="T111" fmla="*/ 30 h 83"/>
                  <a:gd name="T112" fmla="*/ 68 w 74"/>
                  <a:gd name="T113" fmla="*/ 30 h 83"/>
                  <a:gd name="T114" fmla="*/ 68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2" y="22"/>
                    </a:cubicBezTo>
                    <a:cubicBezTo>
                      <a:pt x="65" y="19"/>
                      <a:pt x="67" y="15"/>
                      <a:pt x="68" y="12"/>
                    </a:cubicBezTo>
                    <a:cubicBezTo>
                      <a:pt x="68" y="8"/>
                      <a:pt x="67" y="5"/>
                      <a:pt x="65" y="3"/>
                    </a:cubicBezTo>
                    <a:cubicBezTo>
                      <a:pt x="63" y="1"/>
                      <a:pt x="61" y="0"/>
                      <a:pt x="58" y="0"/>
                    </a:cubicBezTo>
                    <a:cubicBezTo>
                      <a:pt x="54" y="0"/>
                      <a:pt x="49" y="2"/>
                      <a:pt x="46" y="5"/>
                    </a:cubicBezTo>
                    <a:cubicBezTo>
                      <a:pt x="41" y="11"/>
                      <a:pt x="37" y="18"/>
                      <a:pt x="36" y="24"/>
                    </a:cubicBezTo>
                    <a:cubicBezTo>
                      <a:pt x="34" y="18"/>
                      <a:pt x="32" y="11"/>
                      <a:pt x="27" y="6"/>
                    </a:cubicBezTo>
                    <a:cubicBezTo>
                      <a:pt x="24" y="3"/>
                      <a:pt x="21" y="2"/>
                      <a:pt x="18" y="2"/>
                    </a:cubicBezTo>
                    <a:cubicBezTo>
                      <a:pt x="15" y="2"/>
                      <a:pt x="13" y="3"/>
                      <a:pt x="11" y="5"/>
                    </a:cubicBezTo>
                    <a:cubicBezTo>
                      <a:pt x="7" y="9"/>
                      <a:pt x="7" y="16"/>
                      <a:pt x="12" y="21"/>
                    </a:cubicBezTo>
                    <a:cubicBezTo>
                      <a:pt x="14" y="22"/>
                      <a:pt x="16" y="24"/>
                      <a:pt x="18" y="25"/>
                    </a:cubicBezTo>
                    <a:cubicBezTo>
                      <a:pt x="0" y="25"/>
                      <a:pt x="0" y="25"/>
                      <a:pt x="0" y="25"/>
                    </a:cubicBezTo>
                    <a:cubicBezTo>
                      <a:pt x="0" y="46"/>
                      <a:pt x="0" y="46"/>
                      <a:pt x="0" y="46"/>
                    </a:cubicBezTo>
                    <a:cubicBezTo>
                      <a:pt x="5" y="46"/>
                      <a:pt x="5" y="46"/>
                      <a:pt x="5" y="46"/>
                    </a:cubicBezTo>
                    <a:cubicBezTo>
                      <a:pt x="5" y="83"/>
                      <a:pt x="5" y="83"/>
                      <a:pt x="5" y="83"/>
                    </a:cubicBezTo>
                    <a:cubicBezTo>
                      <a:pt x="68" y="83"/>
                      <a:pt x="68" y="83"/>
                      <a:pt x="68" y="83"/>
                    </a:cubicBezTo>
                    <a:cubicBezTo>
                      <a:pt x="68" y="46"/>
                      <a:pt x="68" y="46"/>
                      <a:pt x="68" y="46"/>
                    </a:cubicBezTo>
                    <a:cubicBezTo>
                      <a:pt x="74" y="46"/>
                      <a:pt x="74" y="46"/>
                      <a:pt x="74" y="46"/>
                    </a:cubicBezTo>
                    <a:cubicBezTo>
                      <a:pt x="74" y="25"/>
                      <a:pt x="74" y="25"/>
                      <a:pt x="74" y="25"/>
                    </a:cubicBezTo>
                    <a:lnTo>
                      <a:pt x="58" y="25"/>
                    </a:lnTo>
                    <a:close/>
                    <a:moveTo>
                      <a:pt x="50" y="9"/>
                    </a:moveTo>
                    <a:cubicBezTo>
                      <a:pt x="52" y="7"/>
                      <a:pt x="55" y="6"/>
                      <a:pt x="58" y="6"/>
                    </a:cubicBezTo>
                    <a:cubicBezTo>
                      <a:pt x="59" y="6"/>
                      <a:pt x="60" y="6"/>
                      <a:pt x="61" y="7"/>
                    </a:cubicBezTo>
                    <a:cubicBezTo>
                      <a:pt x="63" y="9"/>
                      <a:pt x="62" y="14"/>
                      <a:pt x="58" y="17"/>
                    </a:cubicBezTo>
                    <a:cubicBezTo>
                      <a:pt x="55" y="21"/>
                      <a:pt x="50" y="23"/>
                      <a:pt x="46" y="25"/>
                    </a:cubicBezTo>
                    <a:cubicBezTo>
                      <a:pt x="41" y="25"/>
                      <a:pt x="41" y="25"/>
                      <a:pt x="41" y="25"/>
                    </a:cubicBezTo>
                    <a:cubicBezTo>
                      <a:pt x="43" y="20"/>
                      <a:pt x="46" y="14"/>
                      <a:pt x="50" y="9"/>
                    </a:cubicBezTo>
                    <a:close/>
                    <a:moveTo>
                      <a:pt x="14" y="12"/>
                    </a:moveTo>
                    <a:cubicBezTo>
                      <a:pt x="14" y="11"/>
                      <a:pt x="14" y="10"/>
                      <a:pt x="15" y="9"/>
                    </a:cubicBezTo>
                    <a:cubicBezTo>
                      <a:pt x="16" y="8"/>
                      <a:pt x="17" y="8"/>
                      <a:pt x="18" y="8"/>
                    </a:cubicBezTo>
                    <a:cubicBezTo>
                      <a:pt x="18" y="8"/>
                      <a:pt x="18" y="8"/>
                      <a:pt x="18" y="8"/>
                    </a:cubicBezTo>
                    <a:cubicBezTo>
                      <a:pt x="19" y="8"/>
                      <a:pt x="21" y="9"/>
                      <a:pt x="23" y="10"/>
                    </a:cubicBezTo>
                    <a:cubicBezTo>
                      <a:pt x="25" y="13"/>
                      <a:pt x="28" y="17"/>
                      <a:pt x="29" y="23"/>
                    </a:cubicBezTo>
                    <a:cubicBezTo>
                      <a:pt x="29" y="23"/>
                      <a:pt x="29" y="23"/>
                      <a:pt x="29" y="23"/>
                    </a:cubicBezTo>
                    <a:cubicBezTo>
                      <a:pt x="29" y="23"/>
                      <a:pt x="29" y="23"/>
                      <a:pt x="29" y="23"/>
                    </a:cubicBezTo>
                    <a:cubicBezTo>
                      <a:pt x="23" y="22"/>
                      <a:pt x="19" y="19"/>
                      <a:pt x="16" y="17"/>
                    </a:cubicBezTo>
                    <a:cubicBezTo>
                      <a:pt x="15" y="15"/>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5" y="41"/>
                      <a:pt x="5" y="41"/>
                      <a:pt x="5" y="41"/>
                    </a:cubicBezTo>
                    <a:cubicBezTo>
                      <a:pt x="5" y="30"/>
                      <a:pt x="5" y="30"/>
                      <a:pt x="5" y="30"/>
                    </a:cubicBezTo>
                    <a:cubicBezTo>
                      <a:pt x="32" y="30"/>
                      <a:pt x="32" y="30"/>
                      <a:pt x="32" y="30"/>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8" y="41"/>
                    </a:moveTo>
                    <a:cubicBezTo>
                      <a:pt x="42" y="41"/>
                      <a:pt x="42" y="41"/>
                      <a:pt x="42" y="41"/>
                    </a:cubicBezTo>
                    <a:cubicBezTo>
                      <a:pt x="42" y="30"/>
                      <a:pt x="42" y="30"/>
                      <a:pt x="42" y="30"/>
                    </a:cubicBezTo>
                    <a:cubicBezTo>
                      <a:pt x="68" y="30"/>
                      <a:pt x="68" y="30"/>
                      <a:pt x="68" y="30"/>
                    </a:cubicBezTo>
                    <a:lnTo>
                      <a:pt x="68"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 name="Freeform 170"/>
              <p:cNvSpPr>
                <a:spLocks noEditPoints="1"/>
              </p:cNvSpPr>
              <p:nvPr/>
            </p:nvSpPr>
            <p:spPr bwMode="auto">
              <a:xfrm>
                <a:off x="8084116" y="2039163"/>
                <a:ext cx="303387" cy="264239"/>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8 h 83"/>
                  <a:gd name="T16" fmla="*/ 83 w 95"/>
                  <a:gd name="T17" fmla="*/ 68 h 83"/>
                  <a:gd name="T18" fmla="*/ 83 w 95"/>
                  <a:gd name="T19" fmla="*/ 68 h 83"/>
                  <a:gd name="T20" fmla="*/ 95 w 95"/>
                  <a:gd name="T21" fmla="*/ 34 h 83"/>
                  <a:gd name="T22" fmla="*/ 80 w 95"/>
                  <a:gd name="T23" fmla="*/ 63 h 83"/>
                  <a:gd name="T24" fmla="*/ 78 w 95"/>
                  <a:gd name="T25" fmla="*/ 61 h 83"/>
                  <a:gd name="T26" fmla="*/ 75 w 95"/>
                  <a:gd name="T27" fmla="*/ 55 h 83"/>
                  <a:gd name="T28" fmla="*/ 71 w 95"/>
                  <a:gd name="T29" fmla="*/ 34 h 83"/>
                  <a:gd name="T30" fmla="*/ 75 w 95"/>
                  <a:gd name="T31" fmla="*/ 13 h 83"/>
                  <a:gd name="T32" fmla="*/ 78 w 95"/>
                  <a:gd name="T33" fmla="*/ 7 h 83"/>
                  <a:gd name="T34" fmla="*/ 80 w 95"/>
                  <a:gd name="T35" fmla="*/ 5 h 83"/>
                  <a:gd name="T36" fmla="*/ 83 w 95"/>
                  <a:gd name="T37" fmla="*/ 7 h 83"/>
                  <a:gd name="T38" fmla="*/ 86 w 95"/>
                  <a:gd name="T39" fmla="*/ 13 h 83"/>
                  <a:gd name="T40" fmla="*/ 89 w 95"/>
                  <a:gd name="T41" fmla="*/ 34 h 83"/>
                  <a:gd name="T42" fmla="*/ 86 w 95"/>
                  <a:gd name="T43" fmla="*/ 55 h 83"/>
                  <a:gd name="T44" fmla="*/ 83 w 95"/>
                  <a:gd name="T45" fmla="*/ 61 h 83"/>
                  <a:gd name="T46" fmla="*/ 80 w 95"/>
                  <a:gd name="T47" fmla="*/ 63 h 83"/>
                  <a:gd name="T48" fmla="*/ 24 w 95"/>
                  <a:gd name="T49" fmla="*/ 34 h 83"/>
                  <a:gd name="T50" fmla="*/ 25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5 w 95"/>
                  <a:gd name="T65" fmla="*/ 48 h 83"/>
                  <a:gd name="T66" fmla="*/ 24 w 95"/>
                  <a:gd name="T67" fmla="*/ 34 h 83"/>
                  <a:gd name="T68" fmla="*/ 34 w 95"/>
                  <a:gd name="T69" fmla="*/ 54 h 83"/>
                  <a:gd name="T70" fmla="*/ 23 w 95"/>
                  <a:gd name="T71" fmla="*/ 51 h 83"/>
                  <a:gd name="T72" fmla="*/ 30 w 95"/>
                  <a:gd name="T73" fmla="*/ 81 h 83"/>
                  <a:gd name="T74" fmla="*/ 34 w 95"/>
                  <a:gd name="T75" fmla="*/ 83 h 83"/>
                  <a:gd name="T76" fmla="*/ 44 w 95"/>
                  <a:gd name="T77" fmla="*/ 78 h 83"/>
                  <a:gd name="T78" fmla="*/ 46 w 95"/>
                  <a:gd name="T79" fmla="*/ 75 h 83"/>
                  <a:gd name="T80" fmla="*/ 34 w 95"/>
                  <a:gd name="T81" fmla="*/ 54 h 83"/>
                  <a:gd name="T82" fmla="*/ 80 w 95"/>
                  <a:gd name="T83" fmla="*/ 45 h 83"/>
                  <a:gd name="T84" fmla="*/ 79 w 95"/>
                  <a:gd name="T85" fmla="*/ 45 h 83"/>
                  <a:gd name="T86" fmla="*/ 78 w 95"/>
                  <a:gd name="T87" fmla="*/ 42 h 83"/>
                  <a:gd name="T88" fmla="*/ 77 w 95"/>
                  <a:gd name="T89" fmla="*/ 34 h 83"/>
                  <a:gd name="T90" fmla="*/ 78 w 95"/>
                  <a:gd name="T91" fmla="*/ 26 h 83"/>
                  <a:gd name="T92" fmla="*/ 79 w 95"/>
                  <a:gd name="T93" fmla="*/ 24 h 83"/>
                  <a:gd name="T94" fmla="*/ 80 w 95"/>
                  <a:gd name="T95" fmla="*/ 23 h 83"/>
                  <a:gd name="T96" fmla="*/ 81 w 95"/>
                  <a:gd name="T97" fmla="*/ 24 h 83"/>
                  <a:gd name="T98" fmla="*/ 82 w 95"/>
                  <a:gd name="T99" fmla="*/ 26 h 83"/>
                  <a:gd name="T100" fmla="*/ 84 w 95"/>
                  <a:gd name="T101" fmla="*/ 34 h 83"/>
                  <a:gd name="T102" fmla="*/ 82 w 95"/>
                  <a:gd name="T103" fmla="*/ 42 h 83"/>
                  <a:gd name="T104" fmla="*/ 81 w 95"/>
                  <a:gd name="T105" fmla="*/ 45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90" y="0"/>
                      <a:pt x="83" y="0"/>
                    </a:cubicBezTo>
                    <a:cubicBezTo>
                      <a:pt x="83" y="0"/>
                      <a:pt x="83" y="0"/>
                      <a:pt x="83" y="0"/>
                    </a:cubicBezTo>
                    <a:cubicBezTo>
                      <a:pt x="75" y="0"/>
                      <a:pt x="75" y="0"/>
                      <a:pt x="75" y="0"/>
                    </a:cubicBezTo>
                    <a:cubicBezTo>
                      <a:pt x="75" y="0"/>
                      <a:pt x="57" y="14"/>
                      <a:pt x="31" y="19"/>
                    </a:cubicBezTo>
                    <a:cubicBezTo>
                      <a:pt x="31" y="23"/>
                      <a:pt x="30" y="28"/>
                      <a:pt x="30" y="34"/>
                    </a:cubicBezTo>
                    <a:cubicBezTo>
                      <a:pt x="30" y="40"/>
                      <a:pt x="31" y="45"/>
                      <a:pt x="31" y="49"/>
                    </a:cubicBezTo>
                    <a:cubicBezTo>
                      <a:pt x="57" y="54"/>
                      <a:pt x="75" y="68"/>
                      <a:pt x="75" y="68"/>
                    </a:cubicBezTo>
                    <a:cubicBezTo>
                      <a:pt x="83" y="68"/>
                      <a:pt x="83" y="68"/>
                      <a:pt x="83" y="68"/>
                    </a:cubicBezTo>
                    <a:cubicBezTo>
                      <a:pt x="83" y="68"/>
                      <a:pt x="83" y="68"/>
                      <a:pt x="83" y="68"/>
                    </a:cubicBezTo>
                    <a:cubicBezTo>
                      <a:pt x="90" y="68"/>
                      <a:pt x="95" y="53"/>
                      <a:pt x="95" y="34"/>
                    </a:cubicBezTo>
                    <a:close/>
                    <a:moveTo>
                      <a:pt x="80" y="63"/>
                    </a:moveTo>
                    <a:cubicBezTo>
                      <a:pt x="79" y="63"/>
                      <a:pt x="78" y="62"/>
                      <a:pt x="78" y="61"/>
                    </a:cubicBezTo>
                    <a:cubicBezTo>
                      <a:pt x="77" y="60"/>
                      <a:pt x="76" y="58"/>
                      <a:pt x="75" y="55"/>
                    </a:cubicBezTo>
                    <a:cubicBezTo>
                      <a:pt x="73" y="50"/>
                      <a:pt x="71" y="42"/>
                      <a:pt x="71" y="34"/>
                    </a:cubicBezTo>
                    <a:cubicBezTo>
                      <a:pt x="71" y="26"/>
                      <a:pt x="73" y="18"/>
                      <a:pt x="75" y="13"/>
                    </a:cubicBezTo>
                    <a:cubicBezTo>
                      <a:pt x="76" y="10"/>
                      <a:pt x="77" y="8"/>
                      <a:pt x="78" y="7"/>
                    </a:cubicBezTo>
                    <a:cubicBezTo>
                      <a:pt x="78" y="6"/>
                      <a:pt x="79" y="5"/>
                      <a:pt x="80" y="5"/>
                    </a:cubicBezTo>
                    <a:cubicBezTo>
                      <a:pt x="81" y="5"/>
                      <a:pt x="82" y="6"/>
                      <a:pt x="83" y="7"/>
                    </a:cubicBezTo>
                    <a:cubicBezTo>
                      <a:pt x="84" y="8"/>
                      <a:pt x="85" y="10"/>
                      <a:pt x="86" y="13"/>
                    </a:cubicBezTo>
                    <a:cubicBezTo>
                      <a:pt x="88" y="18"/>
                      <a:pt x="89" y="26"/>
                      <a:pt x="89" y="34"/>
                    </a:cubicBezTo>
                    <a:cubicBezTo>
                      <a:pt x="89" y="42"/>
                      <a:pt x="88" y="50"/>
                      <a:pt x="86" y="55"/>
                    </a:cubicBezTo>
                    <a:cubicBezTo>
                      <a:pt x="85" y="58"/>
                      <a:pt x="84" y="60"/>
                      <a:pt x="83" y="61"/>
                    </a:cubicBezTo>
                    <a:cubicBezTo>
                      <a:pt x="82" y="62"/>
                      <a:pt x="81" y="63"/>
                      <a:pt x="80" y="63"/>
                    </a:cubicBezTo>
                    <a:close/>
                    <a:moveTo>
                      <a:pt x="24" y="34"/>
                    </a:moveTo>
                    <a:cubicBezTo>
                      <a:pt x="24" y="29"/>
                      <a:pt x="24" y="25"/>
                      <a:pt x="25"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5" y="48"/>
                    </a:cubicBezTo>
                    <a:cubicBezTo>
                      <a:pt x="24" y="43"/>
                      <a:pt x="24" y="39"/>
                      <a:pt x="24" y="34"/>
                    </a:cubicBezTo>
                    <a:close/>
                    <a:moveTo>
                      <a:pt x="34" y="54"/>
                    </a:moveTo>
                    <a:cubicBezTo>
                      <a:pt x="23" y="51"/>
                      <a:pt x="23" y="51"/>
                      <a:pt x="23" y="51"/>
                    </a:cubicBezTo>
                    <a:cubicBezTo>
                      <a:pt x="30" y="81"/>
                      <a:pt x="30" y="81"/>
                      <a:pt x="30" y="81"/>
                    </a:cubicBezTo>
                    <a:cubicBezTo>
                      <a:pt x="31" y="83"/>
                      <a:pt x="32" y="83"/>
                      <a:pt x="34" y="83"/>
                    </a:cubicBezTo>
                    <a:cubicBezTo>
                      <a:pt x="44" y="78"/>
                      <a:pt x="44" y="78"/>
                      <a:pt x="44" y="78"/>
                    </a:cubicBezTo>
                    <a:cubicBezTo>
                      <a:pt x="46" y="78"/>
                      <a:pt x="47" y="76"/>
                      <a:pt x="46" y="75"/>
                    </a:cubicBezTo>
                    <a:lnTo>
                      <a:pt x="34" y="54"/>
                    </a:lnTo>
                    <a:close/>
                    <a:moveTo>
                      <a:pt x="80" y="45"/>
                    </a:moveTo>
                    <a:cubicBezTo>
                      <a:pt x="80" y="45"/>
                      <a:pt x="80" y="45"/>
                      <a:pt x="79" y="45"/>
                    </a:cubicBezTo>
                    <a:cubicBezTo>
                      <a:pt x="79" y="44"/>
                      <a:pt x="79" y="43"/>
                      <a:pt x="78" y="42"/>
                    </a:cubicBezTo>
                    <a:cubicBezTo>
                      <a:pt x="77" y="40"/>
                      <a:pt x="77" y="37"/>
                      <a:pt x="77" y="34"/>
                    </a:cubicBezTo>
                    <a:cubicBezTo>
                      <a:pt x="77" y="31"/>
                      <a:pt x="77" y="28"/>
                      <a:pt x="78" y="26"/>
                    </a:cubicBezTo>
                    <a:cubicBezTo>
                      <a:pt x="79" y="25"/>
                      <a:pt x="79" y="24"/>
                      <a:pt x="79" y="24"/>
                    </a:cubicBezTo>
                    <a:cubicBezTo>
                      <a:pt x="80" y="23"/>
                      <a:pt x="80" y="23"/>
                      <a:pt x="80" y="23"/>
                    </a:cubicBezTo>
                    <a:cubicBezTo>
                      <a:pt x="81" y="23"/>
                      <a:pt x="81" y="23"/>
                      <a:pt x="81" y="24"/>
                    </a:cubicBezTo>
                    <a:cubicBezTo>
                      <a:pt x="82" y="24"/>
                      <a:pt x="82" y="25"/>
                      <a:pt x="82" y="26"/>
                    </a:cubicBezTo>
                    <a:cubicBezTo>
                      <a:pt x="83" y="28"/>
                      <a:pt x="84" y="31"/>
                      <a:pt x="84" y="34"/>
                    </a:cubicBezTo>
                    <a:cubicBezTo>
                      <a:pt x="84" y="37"/>
                      <a:pt x="83" y="40"/>
                      <a:pt x="82" y="42"/>
                    </a:cubicBezTo>
                    <a:cubicBezTo>
                      <a:pt x="82" y="43"/>
                      <a:pt x="82" y="44"/>
                      <a:pt x="81" y="45"/>
                    </a:cubicBezTo>
                    <a:cubicBezTo>
                      <a:pt x="81" y="45"/>
                      <a:pt x="81" y="45"/>
                      <a:pt x="8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 name="Freeform 173"/>
              <p:cNvSpPr>
                <a:spLocks/>
              </p:cNvSpPr>
              <p:nvPr/>
            </p:nvSpPr>
            <p:spPr bwMode="auto">
              <a:xfrm>
                <a:off x="7751370" y="2444330"/>
                <a:ext cx="236837" cy="236836"/>
              </a:xfrm>
              <a:custGeom>
                <a:avLst/>
                <a:gdLst>
                  <a:gd name="T0" fmla="*/ 60 w 121"/>
                  <a:gd name="T1" fmla="*/ 121 h 121"/>
                  <a:gd name="T2" fmla="*/ 121 w 121"/>
                  <a:gd name="T3" fmla="*/ 61 h 121"/>
                  <a:gd name="T4" fmla="*/ 83 w 121"/>
                  <a:gd name="T5" fmla="*/ 61 h 121"/>
                  <a:gd name="T6" fmla="*/ 83 w 121"/>
                  <a:gd name="T7" fmla="*/ 0 h 121"/>
                  <a:gd name="T8" fmla="*/ 37 w 121"/>
                  <a:gd name="T9" fmla="*/ 0 h 121"/>
                  <a:gd name="T10" fmla="*/ 37 w 121"/>
                  <a:gd name="T11" fmla="*/ 61 h 121"/>
                  <a:gd name="T12" fmla="*/ 0 w 121"/>
                  <a:gd name="T13" fmla="*/ 61 h 121"/>
                  <a:gd name="T14" fmla="*/ 60 w 121"/>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1">
                    <a:moveTo>
                      <a:pt x="60" y="121"/>
                    </a:moveTo>
                    <a:lnTo>
                      <a:pt x="121" y="61"/>
                    </a:lnTo>
                    <a:lnTo>
                      <a:pt x="83" y="61"/>
                    </a:lnTo>
                    <a:lnTo>
                      <a:pt x="83" y="0"/>
                    </a:lnTo>
                    <a:lnTo>
                      <a:pt x="37" y="0"/>
                    </a:lnTo>
                    <a:lnTo>
                      <a:pt x="37" y="61"/>
                    </a:lnTo>
                    <a:lnTo>
                      <a:pt x="0" y="61"/>
                    </a:lnTo>
                    <a:lnTo>
                      <a:pt x="6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 name="Freeform 176"/>
              <p:cNvSpPr>
                <a:spLocks noEditPoints="1"/>
              </p:cNvSpPr>
              <p:nvPr/>
            </p:nvSpPr>
            <p:spPr bwMode="auto">
              <a:xfrm>
                <a:off x="7222892" y="3976918"/>
                <a:ext cx="205520" cy="152672"/>
              </a:xfrm>
              <a:custGeom>
                <a:avLst/>
                <a:gdLst>
                  <a:gd name="T0" fmla="*/ 56 w 64"/>
                  <a:gd name="T1" fmla="*/ 8 h 48"/>
                  <a:gd name="T2" fmla="*/ 56 w 64"/>
                  <a:gd name="T3" fmla="*/ 0 h 48"/>
                  <a:gd name="T4" fmla="*/ 0 w 64"/>
                  <a:gd name="T5" fmla="*/ 0 h 48"/>
                  <a:gd name="T6" fmla="*/ 0 w 64"/>
                  <a:gd name="T7" fmla="*/ 44 h 48"/>
                  <a:gd name="T8" fmla="*/ 4 w 64"/>
                  <a:gd name="T9" fmla="*/ 48 h 48"/>
                  <a:gd name="T10" fmla="*/ 58 w 64"/>
                  <a:gd name="T11" fmla="*/ 48 h 48"/>
                  <a:gd name="T12" fmla="*/ 64 w 64"/>
                  <a:gd name="T13" fmla="*/ 42 h 48"/>
                  <a:gd name="T14" fmla="*/ 64 w 64"/>
                  <a:gd name="T15" fmla="*/ 8 h 48"/>
                  <a:gd name="T16" fmla="*/ 56 w 64"/>
                  <a:gd name="T17" fmla="*/ 8 h 48"/>
                  <a:gd name="T18" fmla="*/ 52 w 64"/>
                  <a:gd name="T19" fmla="*/ 44 h 48"/>
                  <a:gd name="T20" fmla="*/ 4 w 64"/>
                  <a:gd name="T21" fmla="*/ 44 h 48"/>
                  <a:gd name="T22" fmla="*/ 4 w 64"/>
                  <a:gd name="T23" fmla="*/ 4 h 48"/>
                  <a:gd name="T24" fmla="*/ 52 w 64"/>
                  <a:gd name="T25" fmla="*/ 4 h 48"/>
                  <a:gd name="T26" fmla="*/ 52 w 64"/>
                  <a:gd name="T27" fmla="*/ 44 h 48"/>
                  <a:gd name="T28" fmla="*/ 8 w 64"/>
                  <a:gd name="T29" fmla="*/ 12 h 48"/>
                  <a:gd name="T30" fmla="*/ 48 w 64"/>
                  <a:gd name="T31" fmla="*/ 12 h 48"/>
                  <a:gd name="T32" fmla="*/ 48 w 64"/>
                  <a:gd name="T33" fmla="*/ 16 h 48"/>
                  <a:gd name="T34" fmla="*/ 8 w 64"/>
                  <a:gd name="T35" fmla="*/ 16 h 48"/>
                  <a:gd name="T36" fmla="*/ 8 w 64"/>
                  <a:gd name="T37" fmla="*/ 12 h 48"/>
                  <a:gd name="T38" fmla="*/ 32 w 64"/>
                  <a:gd name="T39" fmla="*/ 20 h 48"/>
                  <a:gd name="T40" fmla="*/ 48 w 64"/>
                  <a:gd name="T41" fmla="*/ 20 h 48"/>
                  <a:gd name="T42" fmla="*/ 48 w 64"/>
                  <a:gd name="T43" fmla="*/ 24 h 48"/>
                  <a:gd name="T44" fmla="*/ 32 w 64"/>
                  <a:gd name="T45" fmla="*/ 24 h 48"/>
                  <a:gd name="T46" fmla="*/ 32 w 64"/>
                  <a:gd name="T47" fmla="*/ 20 h 48"/>
                  <a:gd name="T48" fmla="*/ 32 w 64"/>
                  <a:gd name="T49" fmla="*/ 28 h 48"/>
                  <a:gd name="T50" fmla="*/ 48 w 64"/>
                  <a:gd name="T51" fmla="*/ 28 h 48"/>
                  <a:gd name="T52" fmla="*/ 48 w 64"/>
                  <a:gd name="T53" fmla="*/ 32 h 48"/>
                  <a:gd name="T54" fmla="*/ 32 w 64"/>
                  <a:gd name="T55" fmla="*/ 32 h 48"/>
                  <a:gd name="T56" fmla="*/ 32 w 64"/>
                  <a:gd name="T57" fmla="*/ 28 h 48"/>
                  <a:gd name="T58" fmla="*/ 32 w 64"/>
                  <a:gd name="T59" fmla="*/ 36 h 48"/>
                  <a:gd name="T60" fmla="*/ 44 w 64"/>
                  <a:gd name="T61" fmla="*/ 36 h 48"/>
                  <a:gd name="T62" fmla="*/ 44 w 64"/>
                  <a:gd name="T63" fmla="*/ 40 h 48"/>
                  <a:gd name="T64" fmla="*/ 32 w 64"/>
                  <a:gd name="T65" fmla="*/ 40 h 48"/>
                  <a:gd name="T66" fmla="*/ 32 w 64"/>
                  <a:gd name="T67" fmla="*/ 36 h 48"/>
                  <a:gd name="T68" fmla="*/ 8 w 64"/>
                  <a:gd name="T69" fmla="*/ 20 h 48"/>
                  <a:gd name="T70" fmla="*/ 28 w 64"/>
                  <a:gd name="T71" fmla="*/ 20 h 48"/>
                  <a:gd name="T72" fmla="*/ 28 w 64"/>
                  <a:gd name="T73" fmla="*/ 40 h 48"/>
                  <a:gd name="T74" fmla="*/ 8 w 64"/>
                  <a:gd name="T75" fmla="*/ 40 h 48"/>
                  <a:gd name="T76" fmla="*/ 8 w 64"/>
                  <a:gd name="T77"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 h="48">
                    <a:moveTo>
                      <a:pt x="56" y="8"/>
                    </a:moveTo>
                    <a:cubicBezTo>
                      <a:pt x="56" y="0"/>
                      <a:pt x="56" y="0"/>
                      <a:pt x="56" y="0"/>
                    </a:cubicBezTo>
                    <a:cubicBezTo>
                      <a:pt x="0" y="0"/>
                      <a:pt x="0" y="0"/>
                      <a:pt x="0" y="0"/>
                    </a:cubicBezTo>
                    <a:cubicBezTo>
                      <a:pt x="0" y="44"/>
                      <a:pt x="0" y="44"/>
                      <a:pt x="0" y="44"/>
                    </a:cubicBezTo>
                    <a:cubicBezTo>
                      <a:pt x="0" y="46"/>
                      <a:pt x="2" y="48"/>
                      <a:pt x="4" y="48"/>
                    </a:cubicBezTo>
                    <a:cubicBezTo>
                      <a:pt x="58" y="48"/>
                      <a:pt x="58" y="48"/>
                      <a:pt x="58" y="48"/>
                    </a:cubicBezTo>
                    <a:cubicBezTo>
                      <a:pt x="61" y="48"/>
                      <a:pt x="64" y="45"/>
                      <a:pt x="64" y="42"/>
                    </a:cubicBezTo>
                    <a:cubicBezTo>
                      <a:pt x="64" y="8"/>
                      <a:pt x="64" y="8"/>
                      <a:pt x="64" y="8"/>
                    </a:cubicBezTo>
                    <a:lnTo>
                      <a:pt x="56" y="8"/>
                    </a:lnTo>
                    <a:close/>
                    <a:moveTo>
                      <a:pt x="52" y="44"/>
                    </a:moveTo>
                    <a:cubicBezTo>
                      <a:pt x="4" y="44"/>
                      <a:pt x="4" y="44"/>
                      <a:pt x="4" y="44"/>
                    </a:cubicBezTo>
                    <a:cubicBezTo>
                      <a:pt x="4" y="4"/>
                      <a:pt x="4" y="4"/>
                      <a:pt x="4" y="4"/>
                    </a:cubicBezTo>
                    <a:cubicBezTo>
                      <a:pt x="52" y="4"/>
                      <a:pt x="52" y="4"/>
                      <a:pt x="52" y="4"/>
                    </a:cubicBezTo>
                    <a:lnTo>
                      <a:pt x="52" y="44"/>
                    </a:lnTo>
                    <a:close/>
                    <a:moveTo>
                      <a:pt x="8" y="12"/>
                    </a:moveTo>
                    <a:cubicBezTo>
                      <a:pt x="48" y="12"/>
                      <a:pt x="48" y="12"/>
                      <a:pt x="48" y="12"/>
                    </a:cubicBezTo>
                    <a:cubicBezTo>
                      <a:pt x="48" y="16"/>
                      <a:pt x="48" y="16"/>
                      <a:pt x="48" y="16"/>
                    </a:cubicBezTo>
                    <a:cubicBezTo>
                      <a:pt x="8" y="16"/>
                      <a:pt x="8" y="16"/>
                      <a:pt x="8" y="16"/>
                    </a:cubicBezTo>
                    <a:lnTo>
                      <a:pt x="8" y="12"/>
                    </a:lnTo>
                    <a:close/>
                    <a:moveTo>
                      <a:pt x="32" y="20"/>
                    </a:moveTo>
                    <a:cubicBezTo>
                      <a:pt x="48" y="20"/>
                      <a:pt x="48" y="20"/>
                      <a:pt x="48" y="20"/>
                    </a:cubicBezTo>
                    <a:cubicBezTo>
                      <a:pt x="48" y="24"/>
                      <a:pt x="48" y="24"/>
                      <a:pt x="48" y="24"/>
                    </a:cubicBezTo>
                    <a:cubicBezTo>
                      <a:pt x="32" y="24"/>
                      <a:pt x="32" y="24"/>
                      <a:pt x="32" y="24"/>
                    </a:cubicBezTo>
                    <a:lnTo>
                      <a:pt x="32" y="20"/>
                    </a:lnTo>
                    <a:close/>
                    <a:moveTo>
                      <a:pt x="32" y="28"/>
                    </a:moveTo>
                    <a:cubicBezTo>
                      <a:pt x="48" y="28"/>
                      <a:pt x="48" y="28"/>
                      <a:pt x="48" y="28"/>
                    </a:cubicBezTo>
                    <a:cubicBezTo>
                      <a:pt x="48" y="32"/>
                      <a:pt x="48" y="32"/>
                      <a:pt x="48" y="32"/>
                    </a:cubicBezTo>
                    <a:cubicBezTo>
                      <a:pt x="32" y="32"/>
                      <a:pt x="32" y="32"/>
                      <a:pt x="32" y="32"/>
                    </a:cubicBezTo>
                    <a:lnTo>
                      <a:pt x="32" y="28"/>
                    </a:lnTo>
                    <a:close/>
                    <a:moveTo>
                      <a:pt x="32" y="36"/>
                    </a:moveTo>
                    <a:cubicBezTo>
                      <a:pt x="44" y="36"/>
                      <a:pt x="44" y="36"/>
                      <a:pt x="44" y="36"/>
                    </a:cubicBezTo>
                    <a:cubicBezTo>
                      <a:pt x="44" y="40"/>
                      <a:pt x="44" y="40"/>
                      <a:pt x="44" y="40"/>
                    </a:cubicBezTo>
                    <a:cubicBezTo>
                      <a:pt x="32" y="40"/>
                      <a:pt x="32" y="40"/>
                      <a:pt x="32" y="40"/>
                    </a:cubicBezTo>
                    <a:lnTo>
                      <a:pt x="32" y="36"/>
                    </a:lnTo>
                    <a:close/>
                    <a:moveTo>
                      <a:pt x="8" y="20"/>
                    </a:moveTo>
                    <a:cubicBezTo>
                      <a:pt x="28" y="20"/>
                      <a:pt x="28" y="20"/>
                      <a:pt x="28" y="20"/>
                    </a:cubicBezTo>
                    <a:cubicBezTo>
                      <a:pt x="28" y="40"/>
                      <a:pt x="28" y="40"/>
                      <a:pt x="28" y="40"/>
                    </a:cubicBezTo>
                    <a:cubicBezTo>
                      <a:pt x="8" y="40"/>
                      <a:pt x="8" y="40"/>
                      <a:pt x="8" y="40"/>
                    </a:cubicBezTo>
                    <a:lnTo>
                      <a:pt x="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 name="Freeform 180"/>
              <p:cNvSpPr>
                <a:spLocks noEditPoints="1"/>
              </p:cNvSpPr>
              <p:nvPr/>
            </p:nvSpPr>
            <p:spPr bwMode="auto">
              <a:xfrm>
                <a:off x="8054756" y="1359970"/>
                <a:ext cx="246623" cy="246623"/>
              </a:xfrm>
              <a:custGeom>
                <a:avLst/>
                <a:gdLst>
                  <a:gd name="T0" fmla="*/ 64 w 77"/>
                  <a:gd name="T1" fmla="*/ 0 h 77"/>
                  <a:gd name="T2" fmla="*/ 13 w 77"/>
                  <a:gd name="T3" fmla="*/ 0 h 77"/>
                  <a:gd name="T4" fmla="*/ 0 w 77"/>
                  <a:gd name="T5" fmla="*/ 13 h 77"/>
                  <a:gd name="T6" fmla="*/ 0 w 77"/>
                  <a:gd name="T7" fmla="*/ 64 h 77"/>
                  <a:gd name="T8" fmla="*/ 13 w 77"/>
                  <a:gd name="T9" fmla="*/ 77 h 77"/>
                  <a:gd name="T10" fmla="*/ 64 w 77"/>
                  <a:gd name="T11" fmla="*/ 77 h 77"/>
                  <a:gd name="T12" fmla="*/ 77 w 77"/>
                  <a:gd name="T13" fmla="*/ 64 h 77"/>
                  <a:gd name="T14" fmla="*/ 77 w 77"/>
                  <a:gd name="T15" fmla="*/ 13 h 77"/>
                  <a:gd name="T16" fmla="*/ 64 w 77"/>
                  <a:gd name="T17" fmla="*/ 0 h 77"/>
                  <a:gd name="T18" fmla="*/ 25 w 77"/>
                  <a:gd name="T19" fmla="*/ 34 h 77"/>
                  <a:gd name="T20" fmla="*/ 52 w 77"/>
                  <a:gd name="T21" fmla="*/ 34 h 77"/>
                  <a:gd name="T22" fmla="*/ 53 w 77"/>
                  <a:gd name="T23" fmla="*/ 38 h 77"/>
                  <a:gd name="T24" fmla="*/ 39 w 77"/>
                  <a:gd name="T25" fmla="*/ 53 h 77"/>
                  <a:gd name="T26" fmla="*/ 24 w 77"/>
                  <a:gd name="T27" fmla="*/ 38 h 77"/>
                  <a:gd name="T28" fmla="*/ 25 w 77"/>
                  <a:gd name="T29" fmla="*/ 34 h 77"/>
                  <a:gd name="T30" fmla="*/ 67 w 77"/>
                  <a:gd name="T31" fmla="*/ 33 h 77"/>
                  <a:gd name="T32" fmla="*/ 67 w 77"/>
                  <a:gd name="T33" fmla="*/ 53 h 77"/>
                  <a:gd name="T34" fmla="*/ 67 w 77"/>
                  <a:gd name="T35" fmla="*/ 62 h 77"/>
                  <a:gd name="T36" fmla="*/ 63 w 77"/>
                  <a:gd name="T37" fmla="*/ 67 h 77"/>
                  <a:gd name="T38" fmla="*/ 15 w 77"/>
                  <a:gd name="T39" fmla="*/ 67 h 77"/>
                  <a:gd name="T40" fmla="*/ 10 w 77"/>
                  <a:gd name="T41" fmla="*/ 63 h 77"/>
                  <a:gd name="T42" fmla="*/ 10 w 77"/>
                  <a:gd name="T43" fmla="*/ 53 h 77"/>
                  <a:gd name="T44" fmla="*/ 10 w 77"/>
                  <a:gd name="T45" fmla="*/ 34 h 77"/>
                  <a:gd name="T46" fmla="*/ 10 w 77"/>
                  <a:gd name="T47" fmla="*/ 34 h 77"/>
                  <a:gd name="T48" fmla="*/ 17 w 77"/>
                  <a:gd name="T49" fmla="*/ 34 h 77"/>
                  <a:gd name="T50" fmla="*/ 17 w 77"/>
                  <a:gd name="T51" fmla="*/ 39 h 77"/>
                  <a:gd name="T52" fmla="*/ 39 w 77"/>
                  <a:gd name="T53" fmla="*/ 60 h 77"/>
                  <a:gd name="T54" fmla="*/ 60 w 77"/>
                  <a:gd name="T55" fmla="*/ 38 h 77"/>
                  <a:gd name="T56" fmla="*/ 60 w 77"/>
                  <a:gd name="T57" fmla="*/ 33 h 77"/>
                  <a:gd name="T58" fmla="*/ 67 w 77"/>
                  <a:gd name="T59" fmla="*/ 33 h 77"/>
                  <a:gd name="T60" fmla="*/ 67 w 77"/>
                  <a:gd name="T61" fmla="*/ 17 h 77"/>
                  <a:gd name="T62" fmla="*/ 65 w 77"/>
                  <a:gd name="T63" fmla="*/ 19 h 77"/>
                  <a:gd name="T64" fmla="*/ 60 w 77"/>
                  <a:gd name="T65" fmla="*/ 19 h 77"/>
                  <a:gd name="T66" fmla="*/ 58 w 77"/>
                  <a:gd name="T67" fmla="*/ 17 h 77"/>
                  <a:gd name="T68" fmla="*/ 58 w 77"/>
                  <a:gd name="T69" fmla="*/ 12 h 77"/>
                  <a:gd name="T70" fmla="*/ 60 w 77"/>
                  <a:gd name="T71" fmla="*/ 10 h 77"/>
                  <a:gd name="T72" fmla="*/ 65 w 77"/>
                  <a:gd name="T73" fmla="*/ 10 h 77"/>
                  <a:gd name="T74" fmla="*/ 67 w 77"/>
                  <a:gd name="T75" fmla="*/ 12 h 77"/>
                  <a:gd name="T76" fmla="*/ 67 w 77"/>
                  <a:gd name="T77"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77">
                    <a:moveTo>
                      <a:pt x="64" y="0"/>
                    </a:moveTo>
                    <a:cubicBezTo>
                      <a:pt x="13" y="0"/>
                      <a:pt x="13" y="0"/>
                      <a:pt x="13" y="0"/>
                    </a:cubicBezTo>
                    <a:cubicBezTo>
                      <a:pt x="6" y="0"/>
                      <a:pt x="0" y="6"/>
                      <a:pt x="0" y="13"/>
                    </a:cubicBezTo>
                    <a:cubicBezTo>
                      <a:pt x="0" y="64"/>
                      <a:pt x="0" y="64"/>
                      <a:pt x="0" y="64"/>
                    </a:cubicBezTo>
                    <a:cubicBezTo>
                      <a:pt x="1" y="71"/>
                      <a:pt x="6" y="77"/>
                      <a:pt x="13" y="77"/>
                    </a:cubicBezTo>
                    <a:cubicBezTo>
                      <a:pt x="64" y="77"/>
                      <a:pt x="64" y="77"/>
                      <a:pt x="64" y="77"/>
                    </a:cubicBezTo>
                    <a:cubicBezTo>
                      <a:pt x="71" y="76"/>
                      <a:pt x="77" y="71"/>
                      <a:pt x="77" y="64"/>
                    </a:cubicBezTo>
                    <a:cubicBezTo>
                      <a:pt x="77" y="13"/>
                      <a:pt x="77" y="13"/>
                      <a:pt x="77" y="13"/>
                    </a:cubicBezTo>
                    <a:cubicBezTo>
                      <a:pt x="77" y="6"/>
                      <a:pt x="71" y="0"/>
                      <a:pt x="64" y="0"/>
                    </a:cubicBezTo>
                    <a:close/>
                    <a:moveTo>
                      <a:pt x="25" y="34"/>
                    </a:moveTo>
                    <a:cubicBezTo>
                      <a:pt x="52" y="34"/>
                      <a:pt x="52" y="34"/>
                      <a:pt x="52" y="34"/>
                    </a:cubicBezTo>
                    <a:cubicBezTo>
                      <a:pt x="53" y="35"/>
                      <a:pt x="53" y="37"/>
                      <a:pt x="53" y="38"/>
                    </a:cubicBezTo>
                    <a:cubicBezTo>
                      <a:pt x="53" y="46"/>
                      <a:pt x="47" y="53"/>
                      <a:pt x="39" y="53"/>
                    </a:cubicBezTo>
                    <a:cubicBezTo>
                      <a:pt x="31" y="53"/>
                      <a:pt x="24" y="47"/>
                      <a:pt x="24" y="38"/>
                    </a:cubicBezTo>
                    <a:cubicBezTo>
                      <a:pt x="24" y="37"/>
                      <a:pt x="24" y="35"/>
                      <a:pt x="25" y="34"/>
                    </a:cubicBezTo>
                    <a:close/>
                    <a:moveTo>
                      <a:pt x="67" y="33"/>
                    </a:moveTo>
                    <a:cubicBezTo>
                      <a:pt x="67" y="53"/>
                      <a:pt x="67" y="53"/>
                      <a:pt x="67" y="53"/>
                    </a:cubicBezTo>
                    <a:cubicBezTo>
                      <a:pt x="67" y="62"/>
                      <a:pt x="67" y="62"/>
                      <a:pt x="67" y="62"/>
                    </a:cubicBezTo>
                    <a:cubicBezTo>
                      <a:pt x="67" y="65"/>
                      <a:pt x="65" y="67"/>
                      <a:pt x="63" y="67"/>
                    </a:cubicBezTo>
                    <a:cubicBezTo>
                      <a:pt x="15" y="67"/>
                      <a:pt x="15" y="67"/>
                      <a:pt x="15" y="67"/>
                    </a:cubicBezTo>
                    <a:cubicBezTo>
                      <a:pt x="12" y="67"/>
                      <a:pt x="10" y="65"/>
                      <a:pt x="10" y="63"/>
                    </a:cubicBezTo>
                    <a:cubicBezTo>
                      <a:pt x="10" y="53"/>
                      <a:pt x="10" y="53"/>
                      <a:pt x="10" y="53"/>
                    </a:cubicBezTo>
                    <a:cubicBezTo>
                      <a:pt x="10" y="34"/>
                      <a:pt x="10" y="34"/>
                      <a:pt x="10" y="34"/>
                    </a:cubicBezTo>
                    <a:cubicBezTo>
                      <a:pt x="10" y="34"/>
                      <a:pt x="10" y="34"/>
                      <a:pt x="10" y="34"/>
                    </a:cubicBezTo>
                    <a:cubicBezTo>
                      <a:pt x="17" y="34"/>
                      <a:pt x="17" y="34"/>
                      <a:pt x="17" y="34"/>
                    </a:cubicBezTo>
                    <a:cubicBezTo>
                      <a:pt x="17" y="35"/>
                      <a:pt x="17" y="37"/>
                      <a:pt x="17" y="39"/>
                    </a:cubicBezTo>
                    <a:cubicBezTo>
                      <a:pt x="17" y="51"/>
                      <a:pt x="27" y="60"/>
                      <a:pt x="39" y="60"/>
                    </a:cubicBezTo>
                    <a:cubicBezTo>
                      <a:pt x="51" y="60"/>
                      <a:pt x="60" y="50"/>
                      <a:pt x="60" y="38"/>
                    </a:cubicBezTo>
                    <a:cubicBezTo>
                      <a:pt x="60" y="37"/>
                      <a:pt x="60" y="35"/>
                      <a:pt x="60" y="33"/>
                    </a:cubicBezTo>
                    <a:cubicBezTo>
                      <a:pt x="67" y="33"/>
                      <a:pt x="67" y="33"/>
                      <a:pt x="67" y="33"/>
                    </a:cubicBezTo>
                    <a:close/>
                    <a:moveTo>
                      <a:pt x="67" y="17"/>
                    </a:moveTo>
                    <a:cubicBezTo>
                      <a:pt x="67" y="18"/>
                      <a:pt x="66" y="19"/>
                      <a:pt x="65" y="19"/>
                    </a:cubicBezTo>
                    <a:cubicBezTo>
                      <a:pt x="60" y="19"/>
                      <a:pt x="60" y="19"/>
                      <a:pt x="60" y="19"/>
                    </a:cubicBezTo>
                    <a:cubicBezTo>
                      <a:pt x="59" y="19"/>
                      <a:pt x="58" y="18"/>
                      <a:pt x="58" y="17"/>
                    </a:cubicBezTo>
                    <a:cubicBezTo>
                      <a:pt x="58" y="12"/>
                      <a:pt x="58" y="12"/>
                      <a:pt x="58" y="12"/>
                    </a:cubicBezTo>
                    <a:cubicBezTo>
                      <a:pt x="58" y="11"/>
                      <a:pt x="59" y="10"/>
                      <a:pt x="60" y="10"/>
                    </a:cubicBezTo>
                    <a:cubicBezTo>
                      <a:pt x="65" y="10"/>
                      <a:pt x="65" y="10"/>
                      <a:pt x="65" y="10"/>
                    </a:cubicBezTo>
                    <a:cubicBezTo>
                      <a:pt x="66" y="9"/>
                      <a:pt x="67" y="11"/>
                      <a:pt x="67" y="12"/>
                    </a:cubicBezTo>
                    <a:lnTo>
                      <a:pt x="67"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 name="Freeform 181"/>
              <p:cNvSpPr>
                <a:spLocks noEditPoints="1"/>
              </p:cNvSpPr>
              <p:nvPr/>
            </p:nvSpPr>
            <p:spPr bwMode="auto">
              <a:xfrm>
                <a:off x="7590869" y="1725991"/>
                <a:ext cx="252496" cy="191818"/>
              </a:xfrm>
              <a:custGeom>
                <a:avLst/>
                <a:gdLst>
                  <a:gd name="T0" fmla="*/ 76 w 79"/>
                  <a:gd name="T1" fmla="*/ 3 h 60"/>
                  <a:gd name="T2" fmla="*/ 40 w 79"/>
                  <a:gd name="T3" fmla="*/ 0 h 60"/>
                  <a:gd name="T4" fmla="*/ 4 w 79"/>
                  <a:gd name="T5" fmla="*/ 3 h 60"/>
                  <a:gd name="T6" fmla="*/ 0 w 79"/>
                  <a:gd name="T7" fmla="*/ 30 h 60"/>
                  <a:gd name="T8" fmla="*/ 4 w 79"/>
                  <a:gd name="T9" fmla="*/ 57 h 60"/>
                  <a:gd name="T10" fmla="*/ 40 w 79"/>
                  <a:gd name="T11" fmla="*/ 60 h 60"/>
                  <a:gd name="T12" fmla="*/ 76 w 79"/>
                  <a:gd name="T13" fmla="*/ 57 h 60"/>
                  <a:gd name="T14" fmla="*/ 79 w 79"/>
                  <a:gd name="T15" fmla="*/ 30 h 60"/>
                  <a:gd name="T16" fmla="*/ 76 w 79"/>
                  <a:gd name="T17" fmla="*/ 3 h 60"/>
                  <a:gd name="T18" fmla="*/ 30 w 79"/>
                  <a:gd name="T19" fmla="*/ 45 h 60"/>
                  <a:gd name="T20" fmla="*/ 30 w 79"/>
                  <a:gd name="T21" fmla="*/ 15 h 60"/>
                  <a:gd name="T22" fmla="*/ 55 w 79"/>
                  <a:gd name="T23" fmla="*/ 30 h 60"/>
                  <a:gd name="T24" fmla="*/ 30 w 79"/>
                  <a:gd name="T25"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0">
                    <a:moveTo>
                      <a:pt x="76" y="3"/>
                    </a:moveTo>
                    <a:cubicBezTo>
                      <a:pt x="65" y="1"/>
                      <a:pt x="53" y="0"/>
                      <a:pt x="40" y="0"/>
                    </a:cubicBezTo>
                    <a:cubicBezTo>
                      <a:pt x="27" y="0"/>
                      <a:pt x="15" y="1"/>
                      <a:pt x="4" y="3"/>
                    </a:cubicBezTo>
                    <a:cubicBezTo>
                      <a:pt x="2" y="11"/>
                      <a:pt x="0" y="20"/>
                      <a:pt x="0" y="30"/>
                    </a:cubicBezTo>
                    <a:cubicBezTo>
                      <a:pt x="0" y="40"/>
                      <a:pt x="2" y="49"/>
                      <a:pt x="4" y="57"/>
                    </a:cubicBezTo>
                    <a:cubicBezTo>
                      <a:pt x="15" y="59"/>
                      <a:pt x="27" y="60"/>
                      <a:pt x="40" y="60"/>
                    </a:cubicBezTo>
                    <a:cubicBezTo>
                      <a:pt x="53" y="60"/>
                      <a:pt x="65" y="59"/>
                      <a:pt x="76" y="57"/>
                    </a:cubicBezTo>
                    <a:cubicBezTo>
                      <a:pt x="78" y="49"/>
                      <a:pt x="79" y="40"/>
                      <a:pt x="79" y="30"/>
                    </a:cubicBezTo>
                    <a:cubicBezTo>
                      <a:pt x="79" y="20"/>
                      <a:pt x="78" y="11"/>
                      <a:pt x="76" y="3"/>
                    </a:cubicBezTo>
                    <a:close/>
                    <a:moveTo>
                      <a:pt x="30" y="45"/>
                    </a:moveTo>
                    <a:cubicBezTo>
                      <a:pt x="30" y="15"/>
                      <a:pt x="30" y="15"/>
                      <a:pt x="30" y="15"/>
                    </a:cubicBezTo>
                    <a:cubicBezTo>
                      <a:pt x="55" y="30"/>
                      <a:pt x="55" y="30"/>
                      <a:pt x="55" y="30"/>
                    </a:cubicBezTo>
                    <a:lnTo>
                      <a:pt x="3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 name="Freeform 183"/>
              <p:cNvSpPr>
                <a:spLocks noEditPoints="1"/>
              </p:cNvSpPr>
              <p:nvPr/>
            </p:nvSpPr>
            <p:spPr bwMode="auto">
              <a:xfrm>
                <a:off x="7334459" y="2704655"/>
                <a:ext cx="219221" cy="217263"/>
              </a:xfrm>
              <a:custGeom>
                <a:avLst/>
                <a:gdLst>
                  <a:gd name="T0" fmla="*/ 34 w 68"/>
                  <a:gd name="T1" fmla="*/ 0 h 68"/>
                  <a:gd name="T2" fmla="*/ 0 w 68"/>
                  <a:gd name="T3" fmla="*/ 34 h 68"/>
                  <a:gd name="T4" fmla="*/ 34 w 68"/>
                  <a:gd name="T5" fmla="*/ 68 h 68"/>
                  <a:gd name="T6" fmla="*/ 68 w 68"/>
                  <a:gd name="T7" fmla="*/ 34 h 68"/>
                  <a:gd name="T8" fmla="*/ 34 w 68"/>
                  <a:gd name="T9" fmla="*/ 0 h 68"/>
                  <a:gd name="T10" fmla="*/ 34 w 68"/>
                  <a:gd name="T11" fmla="*/ 61 h 68"/>
                  <a:gd name="T12" fmla="*/ 7 w 68"/>
                  <a:gd name="T13" fmla="*/ 34 h 68"/>
                  <a:gd name="T14" fmla="*/ 34 w 68"/>
                  <a:gd name="T15" fmla="*/ 6 h 68"/>
                  <a:gd name="T16" fmla="*/ 62 w 68"/>
                  <a:gd name="T17" fmla="*/ 34 h 68"/>
                  <a:gd name="T18" fmla="*/ 34 w 68"/>
                  <a:gd name="T19" fmla="*/ 61 h 68"/>
                  <a:gd name="T20" fmla="*/ 21 w 68"/>
                  <a:gd name="T21" fmla="*/ 21 h 68"/>
                  <a:gd name="T22" fmla="*/ 47 w 68"/>
                  <a:gd name="T23" fmla="*/ 21 h 68"/>
                  <a:gd name="T24" fmla="*/ 47 w 68"/>
                  <a:gd name="T25" fmla="*/ 46 h 68"/>
                  <a:gd name="T26" fmla="*/ 21 w 68"/>
                  <a:gd name="T27" fmla="*/ 46 h 68"/>
                  <a:gd name="T28" fmla="*/ 21 w 68"/>
                  <a:gd name="T29" fmla="*/ 2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68">
                    <a:moveTo>
                      <a:pt x="34" y="0"/>
                    </a:moveTo>
                    <a:cubicBezTo>
                      <a:pt x="15" y="0"/>
                      <a:pt x="0" y="15"/>
                      <a:pt x="0" y="34"/>
                    </a:cubicBezTo>
                    <a:cubicBezTo>
                      <a:pt x="0" y="52"/>
                      <a:pt x="15" y="68"/>
                      <a:pt x="34" y="68"/>
                    </a:cubicBezTo>
                    <a:cubicBezTo>
                      <a:pt x="53" y="68"/>
                      <a:pt x="68" y="52"/>
                      <a:pt x="68" y="34"/>
                    </a:cubicBezTo>
                    <a:cubicBezTo>
                      <a:pt x="68" y="15"/>
                      <a:pt x="53" y="0"/>
                      <a:pt x="34" y="0"/>
                    </a:cubicBezTo>
                    <a:close/>
                    <a:moveTo>
                      <a:pt x="34" y="61"/>
                    </a:moveTo>
                    <a:cubicBezTo>
                      <a:pt x="19" y="61"/>
                      <a:pt x="7" y="49"/>
                      <a:pt x="7" y="34"/>
                    </a:cubicBezTo>
                    <a:cubicBezTo>
                      <a:pt x="7" y="18"/>
                      <a:pt x="19" y="6"/>
                      <a:pt x="34" y="6"/>
                    </a:cubicBezTo>
                    <a:cubicBezTo>
                      <a:pt x="49" y="6"/>
                      <a:pt x="62" y="18"/>
                      <a:pt x="62" y="34"/>
                    </a:cubicBezTo>
                    <a:cubicBezTo>
                      <a:pt x="62" y="49"/>
                      <a:pt x="49" y="61"/>
                      <a:pt x="34" y="61"/>
                    </a:cubicBezTo>
                    <a:close/>
                    <a:moveTo>
                      <a:pt x="21" y="21"/>
                    </a:moveTo>
                    <a:cubicBezTo>
                      <a:pt x="47" y="21"/>
                      <a:pt x="47" y="21"/>
                      <a:pt x="47" y="21"/>
                    </a:cubicBezTo>
                    <a:cubicBezTo>
                      <a:pt x="47" y="46"/>
                      <a:pt x="47" y="46"/>
                      <a:pt x="47" y="46"/>
                    </a:cubicBezTo>
                    <a:cubicBezTo>
                      <a:pt x="21" y="46"/>
                      <a:pt x="21" y="46"/>
                      <a:pt x="21" y="46"/>
                    </a:cubicBezTo>
                    <a:lnTo>
                      <a:pt x="2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 name="Freeform 188"/>
              <p:cNvSpPr>
                <a:spLocks noEditPoints="1"/>
              </p:cNvSpPr>
              <p:nvPr/>
            </p:nvSpPr>
            <p:spPr bwMode="auto">
              <a:xfrm>
                <a:off x="6575015" y="3595239"/>
                <a:ext cx="229008" cy="230965"/>
              </a:xfrm>
              <a:custGeom>
                <a:avLst/>
                <a:gdLst>
                  <a:gd name="T0" fmla="*/ 36 w 72"/>
                  <a:gd name="T1" fmla="*/ 0 h 72"/>
                  <a:gd name="T2" fmla="*/ 0 w 72"/>
                  <a:gd name="T3" fmla="*/ 36 h 72"/>
                  <a:gd name="T4" fmla="*/ 36 w 72"/>
                  <a:gd name="T5" fmla="*/ 72 h 72"/>
                  <a:gd name="T6" fmla="*/ 72 w 72"/>
                  <a:gd name="T7" fmla="*/ 36 h 72"/>
                  <a:gd name="T8" fmla="*/ 36 w 72"/>
                  <a:gd name="T9" fmla="*/ 0 h 72"/>
                  <a:gd name="T10" fmla="*/ 57 w 72"/>
                  <a:gd name="T11" fmla="*/ 31 h 72"/>
                  <a:gd name="T12" fmla="*/ 38 w 72"/>
                  <a:gd name="T13" fmla="*/ 59 h 72"/>
                  <a:gd name="T14" fmla="*/ 29 w 72"/>
                  <a:gd name="T15" fmla="*/ 55 h 72"/>
                  <a:gd name="T16" fmla="*/ 21 w 72"/>
                  <a:gd name="T17" fmla="*/ 33 h 72"/>
                  <a:gd name="T18" fmla="*/ 16 w 72"/>
                  <a:gd name="T19" fmla="*/ 35 h 72"/>
                  <a:gd name="T20" fmla="*/ 15 w 72"/>
                  <a:gd name="T21" fmla="*/ 32 h 72"/>
                  <a:gd name="T22" fmla="*/ 28 w 72"/>
                  <a:gd name="T23" fmla="*/ 23 h 72"/>
                  <a:gd name="T24" fmla="*/ 35 w 72"/>
                  <a:gd name="T25" fmla="*/ 37 h 72"/>
                  <a:gd name="T26" fmla="*/ 38 w 72"/>
                  <a:gd name="T27" fmla="*/ 46 h 72"/>
                  <a:gd name="T28" fmla="*/ 44 w 72"/>
                  <a:gd name="T29" fmla="*/ 38 h 72"/>
                  <a:gd name="T30" fmla="*/ 39 w 72"/>
                  <a:gd name="T31" fmla="*/ 32 h 72"/>
                  <a:gd name="T32" fmla="*/ 57 w 72"/>
                  <a:gd name="T33" fmla="*/ 3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72">
                    <a:moveTo>
                      <a:pt x="36" y="0"/>
                    </a:moveTo>
                    <a:cubicBezTo>
                      <a:pt x="16" y="0"/>
                      <a:pt x="0" y="17"/>
                      <a:pt x="0" y="36"/>
                    </a:cubicBezTo>
                    <a:cubicBezTo>
                      <a:pt x="0" y="56"/>
                      <a:pt x="16" y="72"/>
                      <a:pt x="36" y="72"/>
                    </a:cubicBezTo>
                    <a:cubicBezTo>
                      <a:pt x="56" y="72"/>
                      <a:pt x="72" y="56"/>
                      <a:pt x="72" y="36"/>
                    </a:cubicBezTo>
                    <a:cubicBezTo>
                      <a:pt x="72" y="17"/>
                      <a:pt x="56" y="0"/>
                      <a:pt x="36" y="0"/>
                    </a:cubicBezTo>
                    <a:close/>
                    <a:moveTo>
                      <a:pt x="57" y="31"/>
                    </a:moveTo>
                    <a:cubicBezTo>
                      <a:pt x="55" y="45"/>
                      <a:pt x="42" y="56"/>
                      <a:pt x="38" y="59"/>
                    </a:cubicBezTo>
                    <a:cubicBezTo>
                      <a:pt x="34" y="61"/>
                      <a:pt x="30" y="58"/>
                      <a:pt x="29" y="55"/>
                    </a:cubicBezTo>
                    <a:cubicBezTo>
                      <a:pt x="27" y="52"/>
                      <a:pt x="22" y="35"/>
                      <a:pt x="21" y="33"/>
                    </a:cubicBezTo>
                    <a:cubicBezTo>
                      <a:pt x="20" y="32"/>
                      <a:pt x="16" y="35"/>
                      <a:pt x="16" y="35"/>
                    </a:cubicBezTo>
                    <a:cubicBezTo>
                      <a:pt x="15" y="32"/>
                      <a:pt x="15" y="32"/>
                      <a:pt x="15" y="32"/>
                    </a:cubicBezTo>
                    <a:cubicBezTo>
                      <a:pt x="15" y="32"/>
                      <a:pt x="22" y="24"/>
                      <a:pt x="28" y="23"/>
                    </a:cubicBezTo>
                    <a:cubicBezTo>
                      <a:pt x="33" y="22"/>
                      <a:pt x="33" y="32"/>
                      <a:pt x="35" y="37"/>
                    </a:cubicBezTo>
                    <a:cubicBezTo>
                      <a:pt x="36" y="43"/>
                      <a:pt x="37" y="46"/>
                      <a:pt x="38" y="46"/>
                    </a:cubicBezTo>
                    <a:cubicBezTo>
                      <a:pt x="39" y="46"/>
                      <a:pt x="42" y="43"/>
                      <a:pt x="44" y="38"/>
                    </a:cubicBezTo>
                    <a:cubicBezTo>
                      <a:pt x="47" y="34"/>
                      <a:pt x="44" y="29"/>
                      <a:pt x="39" y="32"/>
                    </a:cubicBezTo>
                    <a:cubicBezTo>
                      <a:pt x="41" y="21"/>
                      <a:pt x="60" y="18"/>
                      <a:pt x="57" y="31"/>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20" name="Freeform 189"/>
              <p:cNvSpPr>
                <a:spLocks noEditPoints="1"/>
              </p:cNvSpPr>
              <p:nvPr/>
            </p:nvSpPr>
            <p:spPr bwMode="auto">
              <a:xfrm>
                <a:off x="5843656" y="2888235"/>
                <a:ext cx="150715" cy="150714"/>
              </a:xfrm>
              <a:custGeom>
                <a:avLst/>
                <a:gdLst>
                  <a:gd name="T0" fmla="*/ 23 w 47"/>
                  <a:gd name="T1" fmla="*/ 0 h 47"/>
                  <a:gd name="T2" fmla="*/ 0 w 47"/>
                  <a:gd name="T3" fmla="*/ 24 h 47"/>
                  <a:gd name="T4" fmla="*/ 23 w 47"/>
                  <a:gd name="T5" fmla="*/ 47 h 47"/>
                  <a:gd name="T6" fmla="*/ 47 w 47"/>
                  <a:gd name="T7" fmla="*/ 24 h 47"/>
                  <a:gd name="T8" fmla="*/ 23 w 47"/>
                  <a:gd name="T9" fmla="*/ 0 h 47"/>
                  <a:gd name="T10" fmla="*/ 5 w 47"/>
                  <a:gd name="T11" fmla="*/ 24 h 47"/>
                  <a:gd name="T12" fmla="*/ 23 w 47"/>
                  <a:gd name="T13" fmla="*/ 6 h 47"/>
                  <a:gd name="T14" fmla="*/ 23 w 47"/>
                  <a:gd name="T15" fmla="*/ 42 h 47"/>
                  <a:gd name="T16" fmla="*/ 5 w 47"/>
                  <a:gd name="T17"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7">
                    <a:moveTo>
                      <a:pt x="23" y="0"/>
                    </a:moveTo>
                    <a:cubicBezTo>
                      <a:pt x="10" y="0"/>
                      <a:pt x="0" y="11"/>
                      <a:pt x="0" y="24"/>
                    </a:cubicBezTo>
                    <a:cubicBezTo>
                      <a:pt x="0" y="37"/>
                      <a:pt x="10" y="47"/>
                      <a:pt x="23" y="47"/>
                    </a:cubicBezTo>
                    <a:cubicBezTo>
                      <a:pt x="36" y="47"/>
                      <a:pt x="47" y="37"/>
                      <a:pt x="47" y="24"/>
                    </a:cubicBezTo>
                    <a:cubicBezTo>
                      <a:pt x="47" y="11"/>
                      <a:pt x="36" y="0"/>
                      <a:pt x="23" y="0"/>
                    </a:cubicBezTo>
                    <a:close/>
                    <a:moveTo>
                      <a:pt x="5" y="24"/>
                    </a:moveTo>
                    <a:cubicBezTo>
                      <a:pt x="5" y="14"/>
                      <a:pt x="13" y="6"/>
                      <a:pt x="23" y="6"/>
                    </a:cubicBezTo>
                    <a:cubicBezTo>
                      <a:pt x="23" y="42"/>
                      <a:pt x="23" y="42"/>
                      <a:pt x="23" y="42"/>
                    </a:cubicBezTo>
                    <a:cubicBezTo>
                      <a:pt x="13" y="42"/>
                      <a:pt x="5" y="34"/>
                      <a:pt x="5" y="24"/>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1" name="Freeform 190"/>
              <p:cNvSpPr>
                <a:spLocks noEditPoints="1"/>
              </p:cNvSpPr>
              <p:nvPr/>
            </p:nvSpPr>
            <p:spPr bwMode="auto">
              <a:xfrm>
                <a:off x="5900419" y="2101389"/>
                <a:ext cx="215306" cy="199648"/>
              </a:xfrm>
              <a:custGeom>
                <a:avLst/>
                <a:gdLst>
                  <a:gd name="T0" fmla="*/ 34 w 67"/>
                  <a:gd name="T1" fmla="*/ 8 h 62"/>
                  <a:gd name="T2" fmla="*/ 23 w 67"/>
                  <a:gd name="T3" fmla="*/ 10 h 62"/>
                  <a:gd name="T4" fmla="*/ 15 w 67"/>
                  <a:gd name="T5" fmla="*/ 14 h 62"/>
                  <a:gd name="T6" fmla="*/ 8 w 67"/>
                  <a:gd name="T7" fmla="*/ 27 h 62"/>
                  <a:gd name="T8" fmla="*/ 11 w 67"/>
                  <a:gd name="T9" fmla="*/ 35 h 62"/>
                  <a:gd name="T10" fmla="*/ 17 w 67"/>
                  <a:gd name="T11" fmla="*/ 41 h 62"/>
                  <a:gd name="T12" fmla="*/ 21 w 67"/>
                  <a:gd name="T13" fmla="*/ 47 h 62"/>
                  <a:gd name="T14" fmla="*/ 21 w 67"/>
                  <a:gd name="T15" fmla="*/ 49 h 62"/>
                  <a:gd name="T16" fmla="*/ 22 w 67"/>
                  <a:gd name="T17" fmla="*/ 48 h 62"/>
                  <a:gd name="T18" fmla="*/ 28 w 67"/>
                  <a:gd name="T19" fmla="*/ 45 h 62"/>
                  <a:gd name="T20" fmla="*/ 29 w 67"/>
                  <a:gd name="T21" fmla="*/ 46 h 62"/>
                  <a:gd name="T22" fmla="*/ 34 w 67"/>
                  <a:gd name="T23" fmla="*/ 46 h 62"/>
                  <a:gd name="T24" fmla="*/ 44 w 67"/>
                  <a:gd name="T25" fmla="*/ 44 h 62"/>
                  <a:gd name="T26" fmla="*/ 52 w 67"/>
                  <a:gd name="T27" fmla="*/ 40 h 62"/>
                  <a:gd name="T28" fmla="*/ 59 w 67"/>
                  <a:gd name="T29" fmla="*/ 27 h 62"/>
                  <a:gd name="T30" fmla="*/ 52 w 67"/>
                  <a:gd name="T31" fmla="*/ 14 h 62"/>
                  <a:gd name="T32" fmla="*/ 44 w 67"/>
                  <a:gd name="T33" fmla="*/ 10 h 62"/>
                  <a:gd name="T34" fmla="*/ 34 w 67"/>
                  <a:gd name="T35" fmla="*/ 8 h 62"/>
                  <a:gd name="T36" fmla="*/ 34 w 67"/>
                  <a:gd name="T37" fmla="*/ 0 h 62"/>
                  <a:gd name="T38" fmla="*/ 34 w 67"/>
                  <a:gd name="T39" fmla="*/ 0 h 62"/>
                  <a:gd name="T40" fmla="*/ 67 w 67"/>
                  <a:gd name="T41" fmla="*/ 27 h 62"/>
                  <a:gd name="T42" fmla="*/ 34 w 67"/>
                  <a:gd name="T43" fmla="*/ 54 h 62"/>
                  <a:gd name="T44" fmla="*/ 28 w 67"/>
                  <a:gd name="T45" fmla="*/ 54 h 62"/>
                  <a:gd name="T46" fmla="*/ 4 w 67"/>
                  <a:gd name="T47" fmla="*/ 62 h 62"/>
                  <a:gd name="T48" fmla="*/ 4 w 67"/>
                  <a:gd name="T49" fmla="*/ 61 h 62"/>
                  <a:gd name="T50" fmla="*/ 13 w 67"/>
                  <a:gd name="T51" fmla="*/ 50 h 62"/>
                  <a:gd name="T52" fmla="*/ 12 w 67"/>
                  <a:gd name="T53" fmla="*/ 48 h 62"/>
                  <a:gd name="T54" fmla="*/ 0 w 67"/>
                  <a:gd name="T55" fmla="*/ 27 h 62"/>
                  <a:gd name="T56" fmla="*/ 34 w 67"/>
                  <a:gd name="T5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62">
                    <a:moveTo>
                      <a:pt x="34" y="8"/>
                    </a:moveTo>
                    <a:cubicBezTo>
                      <a:pt x="30" y="8"/>
                      <a:pt x="26" y="9"/>
                      <a:pt x="23" y="10"/>
                    </a:cubicBezTo>
                    <a:cubicBezTo>
                      <a:pt x="20" y="11"/>
                      <a:pt x="17" y="12"/>
                      <a:pt x="15" y="14"/>
                    </a:cubicBezTo>
                    <a:cubicBezTo>
                      <a:pt x="11" y="18"/>
                      <a:pt x="8" y="22"/>
                      <a:pt x="8" y="27"/>
                    </a:cubicBezTo>
                    <a:cubicBezTo>
                      <a:pt x="8" y="30"/>
                      <a:pt x="9" y="32"/>
                      <a:pt x="11" y="35"/>
                    </a:cubicBezTo>
                    <a:cubicBezTo>
                      <a:pt x="12" y="37"/>
                      <a:pt x="14" y="39"/>
                      <a:pt x="17" y="41"/>
                    </a:cubicBezTo>
                    <a:cubicBezTo>
                      <a:pt x="19" y="42"/>
                      <a:pt x="20" y="45"/>
                      <a:pt x="21" y="47"/>
                    </a:cubicBezTo>
                    <a:cubicBezTo>
                      <a:pt x="21" y="48"/>
                      <a:pt x="21" y="48"/>
                      <a:pt x="21" y="49"/>
                    </a:cubicBezTo>
                    <a:cubicBezTo>
                      <a:pt x="21" y="49"/>
                      <a:pt x="22" y="48"/>
                      <a:pt x="22" y="48"/>
                    </a:cubicBezTo>
                    <a:cubicBezTo>
                      <a:pt x="24" y="46"/>
                      <a:pt x="26" y="45"/>
                      <a:pt x="28" y="45"/>
                    </a:cubicBezTo>
                    <a:cubicBezTo>
                      <a:pt x="29" y="45"/>
                      <a:pt x="29" y="45"/>
                      <a:pt x="29" y="46"/>
                    </a:cubicBezTo>
                    <a:cubicBezTo>
                      <a:pt x="31" y="46"/>
                      <a:pt x="32" y="46"/>
                      <a:pt x="34" y="46"/>
                    </a:cubicBezTo>
                    <a:cubicBezTo>
                      <a:pt x="37" y="46"/>
                      <a:pt x="41" y="45"/>
                      <a:pt x="44" y="44"/>
                    </a:cubicBezTo>
                    <a:cubicBezTo>
                      <a:pt x="47" y="43"/>
                      <a:pt x="50" y="42"/>
                      <a:pt x="52" y="40"/>
                    </a:cubicBezTo>
                    <a:cubicBezTo>
                      <a:pt x="56" y="36"/>
                      <a:pt x="59" y="32"/>
                      <a:pt x="59" y="27"/>
                    </a:cubicBezTo>
                    <a:cubicBezTo>
                      <a:pt x="59" y="22"/>
                      <a:pt x="56" y="18"/>
                      <a:pt x="52" y="14"/>
                    </a:cubicBezTo>
                    <a:cubicBezTo>
                      <a:pt x="50" y="12"/>
                      <a:pt x="47" y="11"/>
                      <a:pt x="44" y="10"/>
                    </a:cubicBezTo>
                    <a:cubicBezTo>
                      <a:pt x="41" y="9"/>
                      <a:pt x="37" y="8"/>
                      <a:pt x="34" y="8"/>
                    </a:cubicBezTo>
                    <a:close/>
                    <a:moveTo>
                      <a:pt x="34" y="0"/>
                    </a:moveTo>
                    <a:cubicBezTo>
                      <a:pt x="34" y="0"/>
                      <a:pt x="34" y="0"/>
                      <a:pt x="34" y="0"/>
                    </a:cubicBezTo>
                    <a:cubicBezTo>
                      <a:pt x="52" y="0"/>
                      <a:pt x="67" y="12"/>
                      <a:pt x="67" y="27"/>
                    </a:cubicBezTo>
                    <a:cubicBezTo>
                      <a:pt x="67" y="42"/>
                      <a:pt x="52" y="54"/>
                      <a:pt x="34" y="54"/>
                    </a:cubicBezTo>
                    <a:cubicBezTo>
                      <a:pt x="32" y="54"/>
                      <a:pt x="30" y="54"/>
                      <a:pt x="28" y="54"/>
                    </a:cubicBezTo>
                    <a:cubicBezTo>
                      <a:pt x="21" y="61"/>
                      <a:pt x="13" y="62"/>
                      <a:pt x="4" y="62"/>
                    </a:cubicBezTo>
                    <a:cubicBezTo>
                      <a:pt x="4" y="61"/>
                      <a:pt x="4" y="61"/>
                      <a:pt x="4" y="61"/>
                    </a:cubicBezTo>
                    <a:cubicBezTo>
                      <a:pt x="9" y="59"/>
                      <a:pt x="13" y="55"/>
                      <a:pt x="13" y="50"/>
                    </a:cubicBezTo>
                    <a:cubicBezTo>
                      <a:pt x="13" y="49"/>
                      <a:pt x="13" y="49"/>
                      <a:pt x="12" y="48"/>
                    </a:cubicBezTo>
                    <a:cubicBezTo>
                      <a:pt x="5" y="43"/>
                      <a:pt x="0" y="36"/>
                      <a:pt x="0" y="27"/>
                    </a:cubicBezTo>
                    <a:cubicBezTo>
                      <a:pt x="0" y="12"/>
                      <a:pt x="15" y="0"/>
                      <a:pt x="34" y="0"/>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22" name="Freeform 191"/>
              <p:cNvSpPr>
                <a:spLocks noEditPoints="1"/>
              </p:cNvSpPr>
              <p:nvPr/>
            </p:nvSpPr>
            <p:spPr bwMode="auto">
              <a:xfrm>
                <a:off x="6312733" y="2886686"/>
                <a:ext cx="207477" cy="203562"/>
              </a:xfrm>
              <a:custGeom>
                <a:avLst/>
                <a:gdLst>
                  <a:gd name="T0" fmla="*/ 62 w 65"/>
                  <a:gd name="T1" fmla="*/ 36 h 64"/>
                  <a:gd name="T2" fmla="*/ 62 w 65"/>
                  <a:gd name="T3" fmla="*/ 32 h 64"/>
                  <a:gd name="T4" fmla="*/ 33 w 65"/>
                  <a:gd name="T5" fmla="*/ 3 h 64"/>
                  <a:gd name="T6" fmla="*/ 28 w 65"/>
                  <a:gd name="T7" fmla="*/ 3 h 64"/>
                  <a:gd name="T8" fmla="*/ 18 w 65"/>
                  <a:gd name="T9" fmla="*/ 0 h 64"/>
                  <a:gd name="T10" fmla="*/ 0 w 65"/>
                  <a:gd name="T11" fmla="*/ 18 h 64"/>
                  <a:gd name="T12" fmla="*/ 3 w 65"/>
                  <a:gd name="T13" fmla="*/ 28 h 64"/>
                  <a:gd name="T14" fmla="*/ 3 w 65"/>
                  <a:gd name="T15" fmla="*/ 32 h 64"/>
                  <a:gd name="T16" fmla="*/ 33 w 65"/>
                  <a:gd name="T17" fmla="*/ 62 h 64"/>
                  <a:gd name="T18" fmla="*/ 38 w 65"/>
                  <a:gd name="T19" fmla="*/ 62 h 64"/>
                  <a:gd name="T20" fmla="*/ 47 w 65"/>
                  <a:gd name="T21" fmla="*/ 64 h 64"/>
                  <a:gd name="T22" fmla="*/ 65 w 65"/>
                  <a:gd name="T23" fmla="*/ 46 h 64"/>
                  <a:gd name="T24" fmla="*/ 62 w 65"/>
                  <a:gd name="T25" fmla="*/ 36 h 64"/>
                  <a:gd name="T26" fmla="*/ 35 w 65"/>
                  <a:gd name="T27" fmla="*/ 54 h 64"/>
                  <a:gd name="T28" fmla="*/ 17 w 65"/>
                  <a:gd name="T29" fmla="*/ 49 h 64"/>
                  <a:gd name="T30" fmla="*/ 18 w 65"/>
                  <a:gd name="T31" fmla="*/ 39 h 64"/>
                  <a:gd name="T32" fmla="*/ 26 w 65"/>
                  <a:gd name="T33" fmla="*/ 45 h 64"/>
                  <a:gd name="T34" fmla="*/ 40 w 65"/>
                  <a:gd name="T35" fmla="*/ 44 h 64"/>
                  <a:gd name="T36" fmla="*/ 32 w 65"/>
                  <a:gd name="T37" fmla="*/ 36 h 64"/>
                  <a:gd name="T38" fmla="*/ 15 w 65"/>
                  <a:gd name="T39" fmla="*/ 23 h 64"/>
                  <a:gd name="T40" fmla="*/ 28 w 65"/>
                  <a:gd name="T41" fmla="*/ 10 h 64"/>
                  <a:gd name="T42" fmla="*/ 46 w 65"/>
                  <a:gd name="T43" fmla="*/ 15 h 64"/>
                  <a:gd name="T44" fmla="*/ 45 w 65"/>
                  <a:gd name="T45" fmla="*/ 24 h 64"/>
                  <a:gd name="T46" fmla="*/ 32 w 65"/>
                  <a:gd name="T47" fmla="*/ 17 h 64"/>
                  <a:gd name="T48" fmla="*/ 29 w 65"/>
                  <a:gd name="T49" fmla="*/ 27 h 64"/>
                  <a:gd name="T50" fmla="*/ 50 w 65"/>
                  <a:gd name="T51" fmla="*/ 37 h 64"/>
                  <a:gd name="T52" fmla="*/ 35 w 65"/>
                  <a:gd name="T53"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64">
                    <a:moveTo>
                      <a:pt x="62" y="36"/>
                    </a:moveTo>
                    <a:cubicBezTo>
                      <a:pt x="62" y="35"/>
                      <a:pt x="62" y="34"/>
                      <a:pt x="62" y="32"/>
                    </a:cubicBezTo>
                    <a:cubicBezTo>
                      <a:pt x="62" y="16"/>
                      <a:pt x="49" y="3"/>
                      <a:pt x="33" y="3"/>
                    </a:cubicBezTo>
                    <a:cubicBezTo>
                      <a:pt x="31" y="3"/>
                      <a:pt x="29" y="3"/>
                      <a:pt x="28" y="3"/>
                    </a:cubicBezTo>
                    <a:cubicBezTo>
                      <a:pt x="25" y="1"/>
                      <a:pt x="22" y="0"/>
                      <a:pt x="18" y="0"/>
                    </a:cubicBezTo>
                    <a:cubicBezTo>
                      <a:pt x="8" y="0"/>
                      <a:pt x="0" y="8"/>
                      <a:pt x="0" y="18"/>
                    </a:cubicBezTo>
                    <a:cubicBezTo>
                      <a:pt x="0" y="21"/>
                      <a:pt x="1" y="25"/>
                      <a:pt x="3" y="28"/>
                    </a:cubicBezTo>
                    <a:cubicBezTo>
                      <a:pt x="3" y="29"/>
                      <a:pt x="3" y="31"/>
                      <a:pt x="3" y="32"/>
                    </a:cubicBezTo>
                    <a:cubicBezTo>
                      <a:pt x="3" y="49"/>
                      <a:pt x="16" y="62"/>
                      <a:pt x="33" y="62"/>
                    </a:cubicBezTo>
                    <a:cubicBezTo>
                      <a:pt x="34" y="62"/>
                      <a:pt x="36" y="62"/>
                      <a:pt x="38" y="62"/>
                    </a:cubicBezTo>
                    <a:cubicBezTo>
                      <a:pt x="41" y="63"/>
                      <a:pt x="44" y="64"/>
                      <a:pt x="47" y="64"/>
                    </a:cubicBezTo>
                    <a:cubicBezTo>
                      <a:pt x="57" y="64"/>
                      <a:pt x="65" y="56"/>
                      <a:pt x="65" y="46"/>
                    </a:cubicBezTo>
                    <a:cubicBezTo>
                      <a:pt x="65" y="43"/>
                      <a:pt x="64" y="39"/>
                      <a:pt x="62" y="36"/>
                    </a:cubicBezTo>
                    <a:close/>
                    <a:moveTo>
                      <a:pt x="35" y="54"/>
                    </a:moveTo>
                    <a:cubicBezTo>
                      <a:pt x="26" y="55"/>
                      <a:pt x="21" y="53"/>
                      <a:pt x="17" y="49"/>
                    </a:cubicBezTo>
                    <a:cubicBezTo>
                      <a:pt x="13" y="45"/>
                      <a:pt x="15" y="40"/>
                      <a:pt x="18" y="39"/>
                    </a:cubicBezTo>
                    <a:cubicBezTo>
                      <a:pt x="22" y="39"/>
                      <a:pt x="24" y="44"/>
                      <a:pt x="26" y="45"/>
                    </a:cubicBezTo>
                    <a:cubicBezTo>
                      <a:pt x="28" y="46"/>
                      <a:pt x="36" y="49"/>
                      <a:pt x="40" y="44"/>
                    </a:cubicBezTo>
                    <a:cubicBezTo>
                      <a:pt x="44" y="39"/>
                      <a:pt x="37" y="37"/>
                      <a:pt x="32" y="36"/>
                    </a:cubicBezTo>
                    <a:cubicBezTo>
                      <a:pt x="24" y="35"/>
                      <a:pt x="14" y="31"/>
                      <a:pt x="15" y="23"/>
                    </a:cubicBezTo>
                    <a:cubicBezTo>
                      <a:pt x="16" y="15"/>
                      <a:pt x="22" y="11"/>
                      <a:pt x="28" y="10"/>
                    </a:cubicBezTo>
                    <a:cubicBezTo>
                      <a:pt x="37" y="9"/>
                      <a:pt x="42" y="11"/>
                      <a:pt x="46" y="15"/>
                    </a:cubicBezTo>
                    <a:cubicBezTo>
                      <a:pt x="51" y="19"/>
                      <a:pt x="48" y="24"/>
                      <a:pt x="45" y="24"/>
                    </a:cubicBezTo>
                    <a:cubicBezTo>
                      <a:pt x="42" y="24"/>
                      <a:pt x="39" y="17"/>
                      <a:pt x="32" y="17"/>
                    </a:cubicBezTo>
                    <a:cubicBezTo>
                      <a:pt x="25" y="17"/>
                      <a:pt x="20" y="24"/>
                      <a:pt x="29" y="27"/>
                    </a:cubicBezTo>
                    <a:cubicBezTo>
                      <a:pt x="37" y="29"/>
                      <a:pt x="47" y="30"/>
                      <a:pt x="50" y="37"/>
                    </a:cubicBezTo>
                    <a:cubicBezTo>
                      <a:pt x="53" y="45"/>
                      <a:pt x="45" y="54"/>
                      <a:pt x="35" y="54"/>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3" name="Freeform 195"/>
              <p:cNvSpPr>
                <a:spLocks noEditPoints="1"/>
              </p:cNvSpPr>
              <p:nvPr/>
            </p:nvSpPr>
            <p:spPr bwMode="auto">
              <a:xfrm>
                <a:off x="5156634" y="2140536"/>
                <a:ext cx="262282" cy="281855"/>
              </a:xfrm>
              <a:custGeom>
                <a:avLst/>
                <a:gdLst>
                  <a:gd name="T0" fmla="*/ 78 w 82"/>
                  <a:gd name="T1" fmla="*/ 22 h 88"/>
                  <a:gd name="T2" fmla="*/ 50 w 82"/>
                  <a:gd name="T3" fmla="*/ 2 h 88"/>
                  <a:gd name="T4" fmla="*/ 40 w 82"/>
                  <a:gd name="T5" fmla="*/ 4 h 88"/>
                  <a:gd name="T6" fmla="*/ 3 w 82"/>
                  <a:gd name="T7" fmla="*/ 55 h 88"/>
                  <a:gd name="T8" fmla="*/ 4 w 82"/>
                  <a:gd name="T9" fmla="*/ 65 h 88"/>
                  <a:gd name="T10" fmla="*/ 32 w 82"/>
                  <a:gd name="T11" fmla="*/ 85 h 88"/>
                  <a:gd name="T12" fmla="*/ 42 w 82"/>
                  <a:gd name="T13" fmla="*/ 84 h 88"/>
                  <a:gd name="T14" fmla="*/ 80 w 82"/>
                  <a:gd name="T15" fmla="*/ 33 h 88"/>
                  <a:gd name="T16" fmla="*/ 78 w 82"/>
                  <a:gd name="T17" fmla="*/ 22 h 88"/>
                  <a:gd name="T18" fmla="*/ 54 w 82"/>
                  <a:gd name="T19" fmla="*/ 9 h 88"/>
                  <a:gd name="T20" fmla="*/ 70 w 82"/>
                  <a:gd name="T21" fmla="*/ 21 h 88"/>
                  <a:gd name="T22" fmla="*/ 68 w 82"/>
                  <a:gd name="T23" fmla="*/ 23 h 88"/>
                  <a:gd name="T24" fmla="*/ 53 w 82"/>
                  <a:gd name="T25" fmla="*/ 11 h 88"/>
                  <a:gd name="T26" fmla="*/ 54 w 82"/>
                  <a:gd name="T27" fmla="*/ 9 h 88"/>
                  <a:gd name="T28" fmla="*/ 21 w 82"/>
                  <a:gd name="T29" fmla="*/ 71 h 88"/>
                  <a:gd name="T30" fmla="*/ 20 w 82"/>
                  <a:gd name="T31" fmla="*/ 64 h 88"/>
                  <a:gd name="T32" fmla="*/ 27 w 82"/>
                  <a:gd name="T33" fmla="*/ 63 h 88"/>
                  <a:gd name="T34" fmla="*/ 28 w 82"/>
                  <a:gd name="T35" fmla="*/ 70 h 88"/>
                  <a:gd name="T36" fmla="*/ 21 w 82"/>
                  <a:gd name="T37" fmla="*/ 71 h 88"/>
                  <a:gd name="T38" fmla="*/ 45 w 82"/>
                  <a:gd name="T39" fmla="*/ 71 h 88"/>
                  <a:gd name="T40" fmla="*/ 14 w 82"/>
                  <a:gd name="T41" fmla="*/ 48 h 88"/>
                  <a:gd name="T42" fmla="*/ 43 w 82"/>
                  <a:gd name="T43" fmla="*/ 9 h 88"/>
                  <a:gd name="T44" fmla="*/ 74 w 82"/>
                  <a:gd name="T45" fmla="*/ 32 h 88"/>
                  <a:gd name="T46" fmla="*/ 45 w 82"/>
                  <a:gd name="T47"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88">
                    <a:moveTo>
                      <a:pt x="78" y="22"/>
                    </a:moveTo>
                    <a:cubicBezTo>
                      <a:pt x="50" y="2"/>
                      <a:pt x="50" y="2"/>
                      <a:pt x="50" y="2"/>
                    </a:cubicBezTo>
                    <a:cubicBezTo>
                      <a:pt x="47" y="0"/>
                      <a:pt x="43" y="1"/>
                      <a:pt x="40" y="4"/>
                    </a:cubicBezTo>
                    <a:cubicBezTo>
                      <a:pt x="3" y="55"/>
                      <a:pt x="3" y="55"/>
                      <a:pt x="3" y="55"/>
                    </a:cubicBezTo>
                    <a:cubicBezTo>
                      <a:pt x="0" y="58"/>
                      <a:pt x="1" y="63"/>
                      <a:pt x="4" y="65"/>
                    </a:cubicBezTo>
                    <a:cubicBezTo>
                      <a:pt x="32" y="85"/>
                      <a:pt x="32" y="85"/>
                      <a:pt x="32" y="85"/>
                    </a:cubicBezTo>
                    <a:cubicBezTo>
                      <a:pt x="35" y="88"/>
                      <a:pt x="40" y="87"/>
                      <a:pt x="42" y="84"/>
                    </a:cubicBezTo>
                    <a:cubicBezTo>
                      <a:pt x="80" y="33"/>
                      <a:pt x="80" y="33"/>
                      <a:pt x="80" y="33"/>
                    </a:cubicBezTo>
                    <a:cubicBezTo>
                      <a:pt x="82" y="29"/>
                      <a:pt x="81" y="25"/>
                      <a:pt x="78" y="22"/>
                    </a:cubicBezTo>
                    <a:close/>
                    <a:moveTo>
                      <a:pt x="54" y="9"/>
                    </a:moveTo>
                    <a:cubicBezTo>
                      <a:pt x="70" y="21"/>
                      <a:pt x="70" y="21"/>
                      <a:pt x="70" y="21"/>
                    </a:cubicBezTo>
                    <a:cubicBezTo>
                      <a:pt x="68" y="23"/>
                      <a:pt x="68" y="23"/>
                      <a:pt x="68" y="23"/>
                    </a:cubicBezTo>
                    <a:cubicBezTo>
                      <a:pt x="53" y="11"/>
                      <a:pt x="53" y="11"/>
                      <a:pt x="53" y="11"/>
                    </a:cubicBezTo>
                    <a:lnTo>
                      <a:pt x="54" y="9"/>
                    </a:lnTo>
                    <a:close/>
                    <a:moveTo>
                      <a:pt x="21" y="71"/>
                    </a:moveTo>
                    <a:cubicBezTo>
                      <a:pt x="19" y="70"/>
                      <a:pt x="18" y="67"/>
                      <a:pt x="20" y="64"/>
                    </a:cubicBezTo>
                    <a:cubicBezTo>
                      <a:pt x="22" y="62"/>
                      <a:pt x="25" y="62"/>
                      <a:pt x="27" y="63"/>
                    </a:cubicBezTo>
                    <a:cubicBezTo>
                      <a:pt x="29" y="65"/>
                      <a:pt x="29" y="68"/>
                      <a:pt x="28" y="70"/>
                    </a:cubicBezTo>
                    <a:cubicBezTo>
                      <a:pt x="26" y="72"/>
                      <a:pt x="23" y="73"/>
                      <a:pt x="21" y="71"/>
                    </a:cubicBezTo>
                    <a:close/>
                    <a:moveTo>
                      <a:pt x="45" y="71"/>
                    </a:moveTo>
                    <a:cubicBezTo>
                      <a:pt x="14" y="48"/>
                      <a:pt x="14" y="48"/>
                      <a:pt x="14" y="48"/>
                    </a:cubicBezTo>
                    <a:cubicBezTo>
                      <a:pt x="43" y="9"/>
                      <a:pt x="43" y="9"/>
                      <a:pt x="43" y="9"/>
                    </a:cubicBezTo>
                    <a:cubicBezTo>
                      <a:pt x="74" y="32"/>
                      <a:pt x="74" y="32"/>
                      <a:pt x="74" y="32"/>
                    </a:cubicBezTo>
                    <a:lnTo>
                      <a:pt x="45" y="71"/>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4" name="Freeform 205"/>
              <p:cNvSpPr>
                <a:spLocks noEditPoints="1"/>
              </p:cNvSpPr>
              <p:nvPr/>
            </p:nvSpPr>
            <p:spPr bwMode="auto">
              <a:xfrm>
                <a:off x="4814101" y="2956741"/>
                <a:ext cx="137013" cy="152672"/>
              </a:xfrm>
              <a:custGeom>
                <a:avLst/>
                <a:gdLst>
                  <a:gd name="T0" fmla="*/ 34 w 43"/>
                  <a:gd name="T1" fmla="*/ 15 h 48"/>
                  <a:gd name="T2" fmla="*/ 36 w 43"/>
                  <a:gd name="T3" fmla="*/ 12 h 48"/>
                  <a:gd name="T4" fmla="*/ 39 w 43"/>
                  <a:gd name="T5" fmla="*/ 7 h 48"/>
                  <a:gd name="T6" fmla="*/ 38 w 43"/>
                  <a:gd name="T7" fmla="*/ 1 h 48"/>
                  <a:gd name="T8" fmla="*/ 34 w 43"/>
                  <a:gd name="T9" fmla="*/ 0 h 48"/>
                  <a:gd name="T10" fmla="*/ 27 w 43"/>
                  <a:gd name="T11" fmla="*/ 3 h 48"/>
                  <a:gd name="T12" fmla="*/ 21 w 43"/>
                  <a:gd name="T13" fmla="*/ 14 h 48"/>
                  <a:gd name="T14" fmla="*/ 16 w 43"/>
                  <a:gd name="T15" fmla="*/ 3 h 48"/>
                  <a:gd name="T16" fmla="*/ 10 w 43"/>
                  <a:gd name="T17" fmla="*/ 1 h 48"/>
                  <a:gd name="T18" fmla="*/ 6 w 43"/>
                  <a:gd name="T19" fmla="*/ 3 h 48"/>
                  <a:gd name="T20" fmla="*/ 7 w 43"/>
                  <a:gd name="T21" fmla="*/ 12 h 48"/>
                  <a:gd name="T22" fmla="*/ 10 w 43"/>
                  <a:gd name="T23" fmla="*/ 15 h 48"/>
                  <a:gd name="T24" fmla="*/ 0 w 43"/>
                  <a:gd name="T25" fmla="*/ 15 h 48"/>
                  <a:gd name="T26" fmla="*/ 0 w 43"/>
                  <a:gd name="T27" fmla="*/ 27 h 48"/>
                  <a:gd name="T28" fmla="*/ 3 w 43"/>
                  <a:gd name="T29" fmla="*/ 27 h 48"/>
                  <a:gd name="T30" fmla="*/ 3 w 43"/>
                  <a:gd name="T31" fmla="*/ 48 h 48"/>
                  <a:gd name="T32" fmla="*/ 40 w 43"/>
                  <a:gd name="T33" fmla="*/ 48 h 48"/>
                  <a:gd name="T34" fmla="*/ 40 w 43"/>
                  <a:gd name="T35" fmla="*/ 27 h 48"/>
                  <a:gd name="T36" fmla="*/ 43 w 43"/>
                  <a:gd name="T37" fmla="*/ 27 h 48"/>
                  <a:gd name="T38" fmla="*/ 43 w 43"/>
                  <a:gd name="T39" fmla="*/ 15 h 48"/>
                  <a:gd name="T40" fmla="*/ 34 w 43"/>
                  <a:gd name="T41" fmla="*/ 15 h 48"/>
                  <a:gd name="T42" fmla="*/ 29 w 43"/>
                  <a:gd name="T43" fmla="*/ 5 h 48"/>
                  <a:gd name="T44" fmla="*/ 34 w 43"/>
                  <a:gd name="T45" fmla="*/ 3 h 48"/>
                  <a:gd name="T46" fmla="*/ 35 w 43"/>
                  <a:gd name="T47" fmla="*/ 4 h 48"/>
                  <a:gd name="T48" fmla="*/ 34 w 43"/>
                  <a:gd name="T49" fmla="*/ 10 h 48"/>
                  <a:gd name="T50" fmla="*/ 27 w 43"/>
                  <a:gd name="T51" fmla="*/ 15 h 48"/>
                  <a:gd name="T52" fmla="*/ 24 w 43"/>
                  <a:gd name="T53" fmla="*/ 15 h 48"/>
                  <a:gd name="T54" fmla="*/ 29 w 43"/>
                  <a:gd name="T55" fmla="*/ 5 h 48"/>
                  <a:gd name="T56" fmla="*/ 8 w 43"/>
                  <a:gd name="T57" fmla="*/ 7 h 48"/>
                  <a:gd name="T58" fmla="*/ 9 w 43"/>
                  <a:gd name="T59" fmla="*/ 5 h 48"/>
                  <a:gd name="T60" fmla="*/ 10 w 43"/>
                  <a:gd name="T61" fmla="*/ 4 h 48"/>
                  <a:gd name="T62" fmla="*/ 10 w 43"/>
                  <a:gd name="T63" fmla="*/ 4 h 48"/>
                  <a:gd name="T64" fmla="*/ 13 w 43"/>
                  <a:gd name="T65" fmla="*/ 6 h 48"/>
                  <a:gd name="T66" fmla="*/ 17 w 43"/>
                  <a:gd name="T67" fmla="*/ 13 h 48"/>
                  <a:gd name="T68" fmla="*/ 17 w 43"/>
                  <a:gd name="T69" fmla="*/ 13 h 48"/>
                  <a:gd name="T70" fmla="*/ 17 w 43"/>
                  <a:gd name="T71" fmla="*/ 13 h 48"/>
                  <a:gd name="T72" fmla="*/ 9 w 43"/>
                  <a:gd name="T73" fmla="*/ 10 h 48"/>
                  <a:gd name="T74" fmla="*/ 8 w 43"/>
                  <a:gd name="T75" fmla="*/ 7 h 48"/>
                  <a:gd name="T76" fmla="*/ 18 w 43"/>
                  <a:gd name="T77" fmla="*/ 45 h 48"/>
                  <a:gd name="T78" fmla="*/ 6 w 43"/>
                  <a:gd name="T79" fmla="*/ 45 h 48"/>
                  <a:gd name="T80" fmla="*/ 6 w 43"/>
                  <a:gd name="T81" fmla="*/ 25 h 48"/>
                  <a:gd name="T82" fmla="*/ 18 w 43"/>
                  <a:gd name="T83" fmla="*/ 25 h 48"/>
                  <a:gd name="T84" fmla="*/ 18 w 43"/>
                  <a:gd name="T85" fmla="*/ 45 h 48"/>
                  <a:gd name="T86" fmla="*/ 18 w 43"/>
                  <a:gd name="T87" fmla="*/ 24 h 48"/>
                  <a:gd name="T88" fmla="*/ 3 w 43"/>
                  <a:gd name="T89" fmla="*/ 24 h 48"/>
                  <a:gd name="T90" fmla="*/ 3 w 43"/>
                  <a:gd name="T91" fmla="*/ 18 h 48"/>
                  <a:gd name="T92" fmla="*/ 18 w 43"/>
                  <a:gd name="T93" fmla="*/ 18 h 48"/>
                  <a:gd name="T94" fmla="*/ 18 w 43"/>
                  <a:gd name="T95" fmla="*/ 24 h 48"/>
                  <a:gd name="T96" fmla="*/ 37 w 43"/>
                  <a:gd name="T97" fmla="*/ 45 h 48"/>
                  <a:gd name="T98" fmla="*/ 25 w 43"/>
                  <a:gd name="T99" fmla="*/ 45 h 48"/>
                  <a:gd name="T100" fmla="*/ 25 w 43"/>
                  <a:gd name="T101" fmla="*/ 25 h 48"/>
                  <a:gd name="T102" fmla="*/ 37 w 43"/>
                  <a:gd name="T103" fmla="*/ 25 h 48"/>
                  <a:gd name="T104" fmla="*/ 37 w 43"/>
                  <a:gd name="T105" fmla="*/ 45 h 48"/>
                  <a:gd name="T106" fmla="*/ 40 w 43"/>
                  <a:gd name="T107" fmla="*/ 24 h 48"/>
                  <a:gd name="T108" fmla="*/ 25 w 43"/>
                  <a:gd name="T109" fmla="*/ 24 h 48"/>
                  <a:gd name="T110" fmla="*/ 25 w 43"/>
                  <a:gd name="T111" fmla="*/ 18 h 48"/>
                  <a:gd name="T112" fmla="*/ 40 w 43"/>
                  <a:gd name="T113" fmla="*/ 18 h 48"/>
                  <a:gd name="T114" fmla="*/ 40 w 43"/>
                  <a:gd name="T11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48">
                    <a:moveTo>
                      <a:pt x="34" y="15"/>
                    </a:moveTo>
                    <a:cubicBezTo>
                      <a:pt x="35" y="14"/>
                      <a:pt x="36" y="13"/>
                      <a:pt x="36" y="12"/>
                    </a:cubicBezTo>
                    <a:cubicBezTo>
                      <a:pt x="38" y="11"/>
                      <a:pt x="39" y="9"/>
                      <a:pt x="39" y="7"/>
                    </a:cubicBezTo>
                    <a:cubicBezTo>
                      <a:pt x="40" y="5"/>
                      <a:pt x="39" y="3"/>
                      <a:pt x="38" y="1"/>
                    </a:cubicBezTo>
                    <a:cubicBezTo>
                      <a:pt x="37" y="0"/>
                      <a:pt x="35" y="0"/>
                      <a:pt x="34" y="0"/>
                    </a:cubicBezTo>
                    <a:cubicBezTo>
                      <a:pt x="31" y="0"/>
                      <a:pt x="29" y="1"/>
                      <a:pt x="27" y="3"/>
                    </a:cubicBezTo>
                    <a:cubicBezTo>
                      <a:pt x="24" y="6"/>
                      <a:pt x="22" y="10"/>
                      <a:pt x="21" y="14"/>
                    </a:cubicBezTo>
                    <a:cubicBezTo>
                      <a:pt x="20" y="10"/>
                      <a:pt x="19" y="6"/>
                      <a:pt x="16" y="3"/>
                    </a:cubicBezTo>
                    <a:cubicBezTo>
                      <a:pt x="14" y="2"/>
                      <a:pt x="12" y="1"/>
                      <a:pt x="10" y="1"/>
                    </a:cubicBezTo>
                    <a:cubicBezTo>
                      <a:pt x="9" y="1"/>
                      <a:pt x="7" y="1"/>
                      <a:pt x="6" y="3"/>
                    </a:cubicBezTo>
                    <a:cubicBezTo>
                      <a:pt x="4" y="5"/>
                      <a:pt x="4" y="9"/>
                      <a:pt x="7" y="12"/>
                    </a:cubicBezTo>
                    <a:cubicBezTo>
                      <a:pt x="8" y="13"/>
                      <a:pt x="9" y="14"/>
                      <a:pt x="10" y="15"/>
                    </a:cubicBezTo>
                    <a:cubicBezTo>
                      <a:pt x="0" y="15"/>
                      <a:pt x="0" y="15"/>
                      <a:pt x="0" y="15"/>
                    </a:cubicBezTo>
                    <a:cubicBezTo>
                      <a:pt x="0" y="27"/>
                      <a:pt x="0" y="27"/>
                      <a:pt x="0" y="27"/>
                    </a:cubicBezTo>
                    <a:cubicBezTo>
                      <a:pt x="3" y="27"/>
                      <a:pt x="3" y="27"/>
                      <a:pt x="3" y="27"/>
                    </a:cubicBezTo>
                    <a:cubicBezTo>
                      <a:pt x="3" y="48"/>
                      <a:pt x="3" y="48"/>
                      <a:pt x="3" y="48"/>
                    </a:cubicBezTo>
                    <a:cubicBezTo>
                      <a:pt x="40" y="48"/>
                      <a:pt x="40" y="48"/>
                      <a:pt x="40" y="48"/>
                    </a:cubicBezTo>
                    <a:cubicBezTo>
                      <a:pt x="40" y="27"/>
                      <a:pt x="40" y="27"/>
                      <a:pt x="40" y="27"/>
                    </a:cubicBezTo>
                    <a:cubicBezTo>
                      <a:pt x="43" y="27"/>
                      <a:pt x="43" y="27"/>
                      <a:pt x="43" y="27"/>
                    </a:cubicBezTo>
                    <a:cubicBezTo>
                      <a:pt x="43" y="15"/>
                      <a:pt x="43" y="15"/>
                      <a:pt x="43" y="15"/>
                    </a:cubicBezTo>
                    <a:lnTo>
                      <a:pt x="34" y="15"/>
                    </a:lnTo>
                    <a:close/>
                    <a:moveTo>
                      <a:pt x="29" y="5"/>
                    </a:moveTo>
                    <a:cubicBezTo>
                      <a:pt x="31" y="4"/>
                      <a:pt x="32" y="3"/>
                      <a:pt x="34" y="3"/>
                    </a:cubicBezTo>
                    <a:cubicBezTo>
                      <a:pt x="34" y="3"/>
                      <a:pt x="35" y="3"/>
                      <a:pt x="35" y="4"/>
                    </a:cubicBezTo>
                    <a:cubicBezTo>
                      <a:pt x="37" y="5"/>
                      <a:pt x="36" y="8"/>
                      <a:pt x="34" y="10"/>
                    </a:cubicBezTo>
                    <a:cubicBezTo>
                      <a:pt x="32" y="12"/>
                      <a:pt x="29" y="14"/>
                      <a:pt x="27" y="15"/>
                    </a:cubicBezTo>
                    <a:cubicBezTo>
                      <a:pt x="24" y="15"/>
                      <a:pt x="24" y="15"/>
                      <a:pt x="24" y="15"/>
                    </a:cubicBezTo>
                    <a:cubicBezTo>
                      <a:pt x="25" y="12"/>
                      <a:pt x="27" y="8"/>
                      <a:pt x="29" y="5"/>
                    </a:cubicBezTo>
                    <a:close/>
                    <a:moveTo>
                      <a:pt x="8" y="7"/>
                    </a:moveTo>
                    <a:cubicBezTo>
                      <a:pt x="8" y="6"/>
                      <a:pt x="8" y="6"/>
                      <a:pt x="9" y="5"/>
                    </a:cubicBezTo>
                    <a:cubicBezTo>
                      <a:pt x="9" y="5"/>
                      <a:pt x="10" y="4"/>
                      <a:pt x="10" y="4"/>
                    </a:cubicBezTo>
                    <a:cubicBezTo>
                      <a:pt x="10" y="4"/>
                      <a:pt x="10" y="4"/>
                      <a:pt x="10" y="4"/>
                    </a:cubicBezTo>
                    <a:cubicBezTo>
                      <a:pt x="11" y="4"/>
                      <a:pt x="12" y="5"/>
                      <a:pt x="13" y="6"/>
                    </a:cubicBezTo>
                    <a:cubicBezTo>
                      <a:pt x="15" y="7"/>
                      <a:pt x="16" y="10"/>
                      <a:pt x="17" y="13"/>
                    </a:cubicBezTo>
                    <a:cubicBezTo>
                      <a:pt x="17" y="13"/>
                      <a:pt x="17" y="13"/>
                      <a:pt x="17" y="13"/>
                    </a:cubicBezTo>
                    <a:cubicBezTo>
                      <a:pt x="17" y="13"/>
                      <a:pt x="17" y="13"/>
                      <a:pt x="17" y="13"/>
                    </a:cubicBezTo>
                    <a:cubicBezTo>
                      <a:pt x="14" y="13"/>
                      <a:pt x="11" y="11"/>
                      <a:pt x="9" y="10"/>
                    </a:cubicBezTo>
                    <a:cubicBezTo>
                      <a:pt x="9" y="9"/>
                      <a:pt x="8" y="8"/>
                      <a:pt x="8" y="7"/>
                    </a:cubicBezTo>
                    <a:close/>
                    <a:moveTo>
                      <a:pt x="18" y="45"/>
                    </a:moveTo>
                    <a:cubicBezTo>
                      <a:pt x="6" y="45"/>
                      <a:pt x="6" y="45"/>
                      <a:pt x="6" y="45"/>
                    </a:cubicBezTo>
                    <a:cubicBezTo>
                      <a:pt x="6" y="25"/>
                      <a:pt x="6" y="25"/>
                      <a:pt x="6" y="25"/>
                    </a:cubicBezTo>
                    <a:cubicBezTo>
                      <a:pt x="18" y="25"/>
                      <a:pt x="18" y="25"/>
                      <a:pt x="18" y="25"/>
                    </a:cubicBezTo>
                    <a:lnTo>
                      <a:pt x="18" y="45"/>
                    </a:lnTo>
                    <a:close/>
                    <a:moveTo>
                      <a:pt x="18" y="24"/>
                    </a:moveTo>
                    <a:cubicBezTo>
                      <a:pt x="3" y="24"/>
                      <a:pt x="3" y="24"/>
                      <a:pt x="3" y="24"/>
                    </a:cubicBezTo>
                    <a:cubicBezTo>
                      <a:pt x="3" y="18"/>
                      <a:pt x="3" y="18"/>
                      <a:pt x="3" y="18"/>
                    </a:cubicBezTo>
                    <a:cubicBezTo>
                      <a:pt x="18" y="18"/>
                      <a:pt x="18" y="18"/>
                      <a:pt x="18" y="18"/>
                    </a:cubicBezTo>
                    <a:lnTo>
                      <a:pt x="18" y="24"/>
                    </a:lnTo>
                    <a:close/>
                    <a:moveTo>
                      <a:pt x="37" y="45"/>
                    </a:moveTo>
                    <a:cubicBezTo>
                      <a:pt x="25" y="45"/>
                      <a:pt x="25" y="45"/>
                      <a:pt x="25" y="45"/>
                    </a:cubicBezTo>
                    <a:cubicBezTo>
                      <a:pt x="25" y="25"/>
                      <a:pt x="25" y="25"/>
                      <a:pt x="25" y="25"/>
                    </a:cubicBezTo>
                    <a:cubicBezTo>
                      <a:pt x="37" y="25"/>
                      <a:pt x="37" y="25"/>
                      <a:pt x="37" y="25"/>
                    </a:cubicBezTo>
                    <a:lnTo>
                      <a:pt x="37" y="45"/>
                    </a:lnTo>
                    <a:close/>
                    <a:moveTo>
                      <a:pt x="40" y="24"/>
                    </a:moveTo>
                    <a:cubicBezTo>
                      <a:pt x="25" y="24"/>
                      <a:pt x="25" y="24"/>
                      <a:pt x="25" y="24"/>
                    </a:cubicBezTo>
                    <a:cubicBezTo>
                      <a:pt x="25" y="18"/>
                      <a:pt x="25" y="18"/>
                      <a:pt x="25" y="18"/>
                    </a:cubicBezTo>
                    <a:cubicBezTo>
                      <a:pt x="40" y="18"/>
                      <a:pt x="40" y="18"/>
                      <a:pt x="40" y="18"/>
                    </a:cubicBezTo>
                    <a:lnTo>
                      <a:pt x="40" y="24"/>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25" name="Freeform 223"/>
              <p:cNvSpPr>
                <a:spLocks noEditPoints="1"/>
              </p:cNvSpPr>
              <p:nvPr/>
            </p:nvSpPr>
            <p:spPr bwMode="auto">
              <a:xfrm>
                <a:off x="5646087" y="3307798"/>
                <a:ext cx="227050" cy="199648"/>
              </a:xfrm>
              <a:custGeom>
                <a:avLst/>
                <a:gdLst>
                  <a:gd name="T0" fmla="*/ 76 w 116"/>
                  <a:gd name="T1" fmla="*/ 15 h 102"/>
                  <a:gd name="T2" fmla="*/ 40 w 116"/>
                  <a:gd name="T3" fmla="*/ 0 h 102"/>
                  <a:gd name="T4" fmla="*/ 0 w 116"/>
                  <a:gd name="T5" fmla="*/ 15 h 102"/>
                  <a:gd name="T6" fmla="*/ 0 w 116"/>
                  <a:gd name="T7" fmla="*/ 102 h 102"/>
                  <a:gd name="T8" fmla="*/ 40 w 116"/>
                  <a:gd name="T9" fmla="*/ 87 h 102"/>
                  <a:gd name="T10" fmla="*/ 76 w 116"/>
                  <a:gd name="T11" fmla="*/ 102 h 102"/>
                  <a:gd name="T12" fmla="*/ 116 w 116"/>
                  <a:gd name="T13" fmla="*/ 87 h 102"/>
                  <a:gd name="T14" fmla="*/ 116 w 116"/>
                  <a:gd name="T15" fmla="*/ 0 h 102"/>
                  <a:gd name="T16" fmla="*/ 76 w 116"/>
                  <a:gd name="T17" fmla="*/ 15 h 102"/>
                  <a:gd name="T18" fmla="*/ 44 w 116"/>
                  <a:gd name="T19" fmla="*/ 9 h 102"/>
                  <a:gd name="T20" fmla="*/ 73 w 116"/>
                  <a:gd name="T21" fmla="*/ 22 h 102"/>
                  <a:gd name="T22" fmla="*/ 73 w 116"/>
                  <a:gd name="T23" fmla="*/ 92 h 102"/>
                  <a:gd name="T24" fmla="*/ 44 w 116"/>
                  <a:gd name="T25" fmla="*/ 80 h 102"/>
                  <a:gd name="T26" fmla="*/ 44 w 116"/>
                  <a:gd name="T27" fmla="*/ 9 h 102"/>
                  <a:gd name="T28" fmla="*/ 8 w 116"/>
                  <a:gd name="T29" fmla="*/ 20 h 102"/>
                  <a:gd name="T30" fmla="*/ 37 w 116"/>
                  <a:gd name="T31" fmla="*/ 9 h 102"/>
                  <a:gd name="T32" fmla="*/ 37 w 116"/>
                  <a:gd name="T33" fmla="*/ 80 h 102"/>
                  <a:gd name="T34" fmla="*/ 8 w 116"/>
                  <a:gd name="T35" fmla="*/ 92 h 102"/>
                  <a:gd name="T36" fmla="*/ 8 w 116"/>
                  <a:gd name="T37" fmla="*/ 20 h 102"/>
                  <a:gd name="T38" fmla="*/ 109 w 116"/>
                  <a:gd name="T39" fmla="*/ 82 h 102"/>
                  <a:gd name="T40" fmla="*/ 80 w 116"/>
                  <a:gd name="T41" fmla="*/ 92 h 102"/>
                  <a:gd name="T42" fmla="*/ 80 w 116"/>
                  <a:gd name="T43" fmla="*/ 22 h 102"/>
                  <a:gd name="T44" fmla="*/ 109 w 116"/>
                  <a:gd name="T45" fmla="*/ 10 h 102"/>
                  <a:gd name="T46" fmla="*/ 109 w 116"/>
                  <a:gd name="T47" fmla="*/ 8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6" h="102">
                    <a:moveTo>
                      <a:pt x="76" y="15"/>
                    </a:moveTo>
                    <a:lnTo>
                      <a:pt x="40" y="0"/>
                    </a:lnTo>
                    <a:lnTo>
                      <a:pt x="0" y="15"/>
                    </a:lnTo>
                    <a:lnTo>
                      <a:pt x="0" y="102"/>
                    </a:lnTo>
                    <a:lnTo>
                      <a:pt x="40" y="87"/>
                    </a:lnTo>
                    <a:lnTo>
                      <a:pt x="76" y="102"/>
                    </a:lnTo>
                    <a:lnTo>
                      <a:pt x="116" y="87"/>
                    </a:lnTo>
                    <a:lnTo>
                      <a:pt x="116" y="0"/>
                    </a:lnTo>
                    <a:lnTo>
                      <a:pt x="76" y="15"/>
                    </a:lnTo>
                    <a:close/>
                    <a:moveTo>
                      <a:pt x="44" y="9"/>
                    </a:moveTo>
                    <a:lnTo>
                      <a:pt x="73" y="22"/>
                    </a:lnTo>
                    <a:lnTo>
                      <a:pt x="73" y="92"/>
                    </a:lnTo>
                    <a:lnTo>
                      <a:pt x="44" y="80"/>
                    </a:lnTo>
                    <a:lnTo>
                      <a:pt x="44" y="9"/>
                    </a:lnTo>
                    <a:close/>
                    <a:moveTo>
                      <a:pt x="8" y="20"/>
                    </a:moveTo>
                    <a:lnTo>
                      <a:pt x="37" y="9"/>
                    </a:lnTo>
                    <a:lnTo>
                      <a:pt x="37" y="80"/>
                    </a:lnTo>
                    <a:lnTo>
                      <a:pt x="8" y="92"/>
                    </a:lnTo>
                    <a:lnTo>
                      <a:pt x="8" y="20"/>
                    </a:lnTo>
                    <a:close/>
                    <a:moveTo>
                      <a:pt x="109" y="82"/>
                    </a:moveTo>
                    <a:lnTo>
                      <a:pt x="80" y="92"/>
                    </a:lnTo>
                    <a:lnTo>
                      <a:pt x="80" y="22"/>
                    </a:lnTo>
                    <a:lnTo>
                      <a:pt x="109" y="10"/>
                    </a:lnTo>
                    <a:lnTo>
                      <a:pt x="109" y="82"/>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id-ID" sz="1350"/>
              </a:p>
            </p:txBody>
          </p:sp>
        </p:grpSp>
        <p:sp>
          <p:nvSpPr>
            <p:cNvPr id="26" name="Freeform 55"/>
            <p:cNvSpPr>
              <a:spLocks noEditPoints="1"/>
            </p:cNvSpPr>
            <p:nvPr/>
          </p:nvSpPr>
          <p:spPr bwMode="auto">
            <a:xfrm>
              <a:off x="11003681" y="3774469"/>
              <a:ext cx="256909" cy="239292"/>
            </a:xfrm>
            <a:custGeom>
              <a:avLst/>
              <a:gdLst>
                <a:gd name="T0" fmla="*/ 53 w 107"/>
                <a:gd name="T1" fmla="*/ 13 h 100"/>
                <a:gd name="T2" fmla="*/ 37 w 107"/>
                <a:gd name="T3" fmla="*/ 16 h 100"/>
                <a:gd name="T4" fmla="*/ 24 w 107"/>
                <a:gd name="T5" fmla="*/ 23 h 100"/>
                <a:gd name="T6" fmla="*/ 13 w 107"/>
                <a:gd name="T7" fmla="*/ 43 h 100"/>
                <a:gd name="T8" fmla="*/ 17 w 107"/>
                <a:gd name="T9" fmla="*/ 55 h 100"/>
                <a:gd name="T10" fmla="*/ 27 w 107"/>
                <a:gd name="T11" fmla="*/ 66 h 100"/>
                <a:gd name="T12" fmla="*/ 33 w 107"/>
                <a:gd name="T13" fmla="*/ 75 h 100"/>
                <a:gd name="T14" fmla="*/ 33 w 107"/>
                <a:gd name="T15" fmla="*/ 79 h 100"/>
                <a:gd name="T16" fmla="*/ 36 w 107"/>
                <a:gd name="T17" fmla="*/ 77 h 100"/>
                <a:gd name="T18" fmla="*/ 45 w 107"/>
                <a:gd name="T19" fmla="*/ 73 h 100"/>
                <a:gd name="T20" fmla="*/ 47 w 107"/>
                <a:gd name="T21" fmla="*/ 73 h 100"/>
                <a:gd name="T22" fmla="*/ 53 w 107"/>
                <a:gd name="T23" fmla="*/ 73 h 100"/>
                <a:gd name="T24" fmla="*/ 70 w 107"/>
                <a:gd name="T25" fmla="*/ 71 h 100"/>
                <a:gd name="T26" fmla="*/ 83 w 107"/>
                <a:gd name="T27" fmla="*/ 64 h 100"/>
                <a:gd name="T28" fmla="*/ 93 w 107"/>
                <a:gd name="T29" fmla="*/ 43 h 100"/>
                <a:gd name="T30" fmla="*/ 83 w 107"/>
                <a:gd name="T31" fmla="*/ 23 h 100"/>
                <a:gd name="T32" fmla="*/ 70 w 107"/>
                <a:gd name="T33" fmla="*/ 16 h 100"/>
                <a:gd name="T34" fmla="*/ 53 w 107"/>
                <a:gd name="T35" fmla="*/ 13 h 100"/>
                <a:gd name="T36" fmla="*/ 53 w 107"/>
                <a:gd name="T37" fmla="*/ 0 h 100"/>
                <a:gd name="T38" fmla="*/ 53 w 107"/>
                <a:gd name="T39" fmla="*/ 0 h 100"/>
                <a:gd name="T40" fmla="*/ 107 w 107"/>
                <a:gd name="T41" fmla="*/ 43 h 100"/>
                <a:gd name="T42" fmla="*/ 53 w 107"/>
                <a:gd name="T43" fmla="*/ 87 h 100"/>
                <a:gd name="T44" fmla="*/ 45 w 107"/>
                <a:gd name="T45" fmla="*/ 86 h 100"/>
                <a:gd name="T46" fmla="*/ 7 w 107"/>
                <a:gd name="T47" fmla="*/ 100 h 100"/>
                <a:gd name="T48" fmla="*/ 7 w 107"/>
                <a:gd name="T49" fmla="*/ 97 h 100"/>
                <a:gd name="T50" fmla="*/ 20 w 107"/>
                <a:gd name="T51" fmla="*/ 80 h 100"/>
                <a:gd name="T52" fmla="*/ 20 w 107"/>
                <a:gd name="T53" fmla="*/ 77 h 100"/>
                <a:gd name="T54" fmla="*/ 0 w 107"/>
                <a:gd name="T55" fmla="*/ 43 h 100"/>
                <a:gd name="T56" fmla="*/ 53 w 107"/>
                <a:gd name="T5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100">
                  <a:moveTo>
                    <a:pt x="53" y="13"/>
                  </a:moveTo>
                  <a:cubicBezTo>
                    <a:pt x="48" y="13"/>
                    <a:pt x="42" y="14"/>
                    <a:pt x="37" y="16"/>
                  </a:cubicBezTo>
                  <a:cubicBezTo>
                    <a:pt x="32" y="18"/>
                    <a:pt x="28" y="20"/>
                    <a:pt x="24" y="23"/>
                  </a:cubicBezTo>
                  <a:cubicBezTo>
                    <a:pt x="17" y="29"/>
                    <a:pt x="13" y="36"/>
                    <a:pt x="13" y="43"/>
                  </a:cubicBezTo>
                  <a:cubicBezTo>
                    <a:pt x="13" y="48"/>
                    <a:pt x="14" y="52"/>
                    <a:pt x="17" y="55"/>
                  </a:cubicBezTo>
                  <a:cubicBezTo>
                    <a:pt x="19" y="59"/>
                    <a:pt x="23" y="63"/>
                    <a:pt x="27" y="66"/>
                  </a:cubicBezTo>
                  <a:cubicBezTo>
                    <a:pt x="30" y="68"/>
                    <a:pt x="32" y="71"/>
                    <a:pt x="33" y="75"/>
                  </a:cubicBezTo>
                  <a:cubicBezTo>
                    <a:pt x="33" y="76"/>
                    <a:pt x="33" y="78"/>
                    <a:pt x="33" y="79"/>
                  </a:cubicBezTo>
                  <a:cubicBezTo>
                    <a:pt x="34" y="78"/>
                    <a:pt x="35" y="78"/>
                    <a:pt x="36" y="77"/>
                  </a:cubicBezTo>
                  <a:cubicBezTo>
                    <a:pt x="38" y="74"/>
                    <a:pt x="42" y="73"/>
                    <a:pt x="45" y="73"/>
                  </a:cubicBezTo>
                  <a:cubicBezTo>
                    <a:pt x="46" y="73"/>
                    <a:pt x="46" y="73"/>
                    <a:pt x="47" y="73"/>
                  </a:cubicBezTo>
                  <a:cubicBezTo>
                    <a:pt x="49" y="73"/>
                    <a:pt x="51" y="73"/>
                    <a:pt x="53" y="73"/>
                  </a:cubicBezTo>
                  <a:cubicBezTo>
                    <a:pt x="59" y="73"/>
                    <a:pt x="65" y="73"/>
                    <a:pt x="70" y="71"/>
                  </a:cubicBezTo>
                  <a:cubicBezTo>
                    <a:pt x="75" y="69"/>
                    <a:pt x="79" y="67"/>
                    <a:pt x="83" y="64"/>
                  </a:cubicBezTo>
                  <a:cubicBezTo>
                    <a:pt x="90" y="58"/>
                    <a:pt x="93" y="51"/>
                    <a:pt x="93" y="43"/>
                  </a:cubicBezTo>
                  <a:cubicBezTo>
                    <a:pt x="93" y="36"/>
                    <a:pt x="90" y="29"/>
                    <a:pt x="83" y="23"/>
                  </a:cubicBezTo>
                  <a:cubicBezTo>
                    <a:pt x="79" y="20"/>
                    <a:pt x="75" y="18"/>
                    <a:pt x="70" y="16"/>
                  </a:cubicBezTo>
                  <a:cubicBezTo>
                    <a:pt x="65" y="14"/>
                    <a:pt x="59" y="13"/>
                    <a:pt x="53" y="13"/>
                  </a:cubicBezTo>
                  <a:close/>
                  <a:moveTo>
                    <a:pt x="53" y="0"/>
                  </a:moveTo>
                  <a:cubicBezTo>
                    <a:pt x="53" y="0"/>
                    <a:pt x="53" y="0"/>
                    <a:pt x="53" y="0"/>
                  </a:cubicBezTo>
                  <a:cubicBezTo>
                    <a:pt x="83" y="0"/>
                    <a:pt x="107" y="19"/>
                    <a:pt x="107" y="43"/>
                  </a:cubicBezTo>
                  <a:cubicBezTo>
                    <a:pt x="107" y="67"/>
                    <a:pt x="83" y="87"/>
                    <a:pt x="53" y="87"/>
                  </a:cubicBezTo>
                  <a:cubicBezTo>
                    <a:pt x="51" y="87"/>
                    <a:pt x="48" y="87"/>
                    <a:pt x="45" y="86"/>
                  </a:cubicBezTo>
                  <a:cubicBezTo>
                    <a:pt x="34" y="98"/>
                    <a:pt x="20" y="100"/>
                    <a:pt x="7" y="100"/>
                  </a:cubicBezTo>
                  <a:cubicBezTo>
                    <a:pt x="7" y="97"/>
                    <a:pt x="7" y="97"/>
                    <a:pt x="7" y="97"/>
                  </a:cubicBezTo>
                  <a:cubicBezTo>
                    <a:pt x="14" y="94"/>
                    <a:pt x="20" y="87"/>
                    <a:pt x="20" y="80"/>
                  </a:cubicBezTo>
                  <a:cubicBezTo>
                    <a:pt x="20" y="79"/>
                    <a:pt x="20" y="78"/>
                    <a:pt x="20" y="77"/>
                  </a:cubicBezTo>
                  <a:cubicBezTo>
                    <a:pt x="8" y="69"/>
                    <a:pt x="0" y="57"/>
                    <a:pt x="0" y="43"/>
                  </a:cubicBezTo>
                  <a:cubicBezTo>
                    <a:pt x="0" y="19"/>
                    <a:pt x="24" y="0"/>
                    <a:pt x="53" y="0"/>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27" name="Freeform 56"/>
            <p:cNvSpPr>
              <a:spLocks noEditPoints="1"/>
            </p:cNvSpPr>
            <p:nvPr/>
          </p:nvSpPr>
          <p:spPr bwMode="auto">
            <a:xfrm>
              <a:off x="10826047" y="3905125"/>
              <a:ext cx="161485" cy="161486"/>
            </a:xfrm>
            <a:custGeom>
              <a:avLst/>
              <a:gdLst>
                <a:gd name="T0" fmla="*/ 62 w 67"/>
                <a:gd name="T1" fmla="*/ 17 h 67"/>
                <a:gd name="T2" fmla="*/ 67 w 67"/>
                <a:gd name="T3" fmla="*/ 13 h 67"/>
                <a:gd name="T4" fmla="*/ 67 w 67"/>
                <a:gd name="T5" fmla="*/ 5 h 67"/>
                <a:gd name="T6" fmla="*/ 58 w 67"/>
                <a:gd name="T7" fmla="*/ 5 h 67"/>
                <a:gd name="T8" fmla="*/ 58 w 67"/>
                <a:gd name="T9" fmla="*/ 0 h 67"/>
                <a:gd name="T10" fmla="*/ 4 w 67"/>
                <a:gd name="T11" fmla="*/ 0 h 67"/>
                <a:gd name="T12" fmla="*/ 0 w 67"/>
                <a:gd name="T13" fmla="*/ 5 h 67"/>
                <a:gd name="T14" fmla="*/ 0 w 67"/>
                <a:gd name="T15" fmla="*/ 63 h 67"/>
                <a:gd name="T16" fmla="*/ 4 w 67"/>
                <a:gd name="T17" fmla="*/ 67 h 67"/>
                <a:gd name="T18" fmla="*/ 58 w 67"/>
                <a:gd name="T19" fmla="*/ 67 h 67"/>
                <a:gd name="T20" fmla="*/ 58 w 67"/>
                <a:gd name="T21" fmla="*/ 50 h 67"/>
                <a:gd name="T22" fmla="*/ 62 w 67"/>
                <a:gd name="T23" fmla="*/ 50 h 67"/>
                <a:gd name="T24" fmla="*/ 67 w 67"/>
                <a:gd name="T25" fmla="*/ 46 h 67"/>
                <a:gd name="T26" fmla="*/ 67 w 67"/>
                <a:gd name="T27" fmla="*/ 38 h 67"/>
                <a:gd name="T28" fmla="*/ 58 w 67"/>
                <a:gd name="T29" fmla="*/ 38 h 67"/>
                <a:gd name="T30" fmla="*/ 58 w 67"/>
                <a:gd name="T31" fmla="*/ 34 h 67"/>
                <a:gd name="T32" fmla="*/ 62 w 67"/>
                <a:gd name="T33" fmla="*/ 34 h 67"/>
                <a:gd name="T34" fmla="*/ 67 w 67"/>
                <a:gd name="T35" fmla="*/ 30 h 67"/>
                <a:gd name="T36" fmla="*/ 67 w 67"/>
                <a:gd name="T37" fmla="*/ 21 h 67"/>
                <a:gd name="T38" fmla="*/ 58 w 67"/>
                <a:gd name="T39" fmla="*/ 21 h 67"/>
                <a:gd name="T40" fmla="*/ 58 w 67"/>
                <a:gd name="T41" fmla="*/ 17 h 67"/>
                <a:gd name="T42" fmla="*/ 62 w 67"/>
                <a:gd name="T43" fmla="*/ 17 h 67"/>
                <a:gd name="T44" fmla="*/ 37 w 67"/>
                <a:gd name="T45" fmla="*/ 17 h 67"/>
                <a:gd name="T46" fmla="*/ 46 w 67"/>
                <a:gd name="T47" fmla="*/ 25 h 67"/>
                <a:gd name="T48" fmla="*/ 37 w 67"/>
                <a:gd name="T49" fmla="*/ 34 h 67"/>
                <a:gd name="T50" fmla="*/ 29 w 67"/>
                <a:gd name="T51" fmla="*/ 25 h 67"/>
                <a:gd name="T52" fmla="*/ 37 w 67"/>
                <a:gd name="T53" fmla="*/ 17 h 67"/>
                <a:gd name="T54" fmla="*/ 16 w 67"/>
                <a:gd name="T55" fmla="*/ 63 h 67"/>
                <a:gd name="T56" fmla="*/ 12 w 67"/>
                <a:gd name="T57" fmla="*/ 63 h 67"/>
                <a:gd name="T58" fmla="*/ 12 w 67"/>
                <a:gd name="T59" fmla="*/ 5 h 67"/>
                <a:gd name="T60" fmla="*/ 16 w 67"/>
                <a:gd name="T61" fmla="*/ 5 h 67"/>
                <a:gd name="T62" fmla="*/ 16 w 67"/>
                <a:gd name="T63" fmla="*/ 63 h 67"/>
                <a:gd name="T64" fmla="*/ 50 w 67"/>
                <a:gd name="T65" fmla="*/ 50 h 67"/>
                <a:gd name="T66" fmla="*/ 25 w 67"/>
                <a:gd name="T67" fmla="*/ 50 h 67"/>
                <a:gd name="T68" fmla="*/ 25 w 67"/>
                <a:gd name="T69" fmla="*/ 46 h 67"/>
                <a:gd name="T70" fmla="*/ 33 w 67"/>
                <a:gd name="T71" fmla="*/ 38 h 67"/>
                <a:gd name="T72" fmla="*/ 33 w 67"/>
                <a:gd name="T73" fmla="*/ 38 h 67"/>
                <a:gd name="T74" fmla="*/ 41 w 67"/>
                <a:gd name="T75" fmla="*/ 38 h 67"/>
                <a:gd name="T76" fmla="*/ 50 w 67"/>
                <a:gd name="T77" fmla="*/ 46 h 67"/>
                <a:gd name="T78" fmla="*/ 50 w 67"/>
                <a:gd name="T79"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67">
                  <a:moveTo>
                    <a:pt x="62" y="17"/>
                  </a:moveTo>
                  <a:cubicBezTo>
                    <a:pt x="65" y="17"/>
                    <a:pt x="67" y="15"/>
                    <a:pt x="67" y="13"/>
                  </a:cubicBezTo>
                  <a:cubicBezTo>
                    <a:pt x="67" y="5"/>
                    <a:pt x="67" y="5"/>
                    <a:pt x="67" y="5"/>
                  </a:cubicBezTo>
                  <a:cubicBezTo>
                    <a:pt x="58" y="5"/>
                    <a:pt x="58" y="5"/>
                    <a:pt x="58" y="5"/>
                  </a:cubicBezTo>
                  <a:cubicBezTo>
                    <a:pt x="58" y="0"/>
                    <a:pt x="58" y="0"/>
                    <a:pt x="58" y="0"/>
                  </a:cubicBezTo>
                  <a:cubicBezTo>
                    <a:pt x="4" y="0"/>
                    <a:pt x="4" y="0"/>
                    <a:pt x="4" y="0"/>
                  </a:cubicBezTo>
                  <a:cubicBezTo>
                    <a:pt x="2" y="0"/>
                    <a:pt x="0" y="2"/>
                    <a:pt x="0" y="5"/>
                  </a:cubicBezTo>
                  <a:cubicBezTo>
                    <a:pt x="0" y="63"/>
                    <a:pt x="0" y="63"/>
                    <a:pt x="0" y="63"/>
                  </a:cubicBezTo>
                  <a:cubicBezTo>
                    <a:pt x="0" y="65"/>
                    <a:pt x="2" y="67"/>
                    <a:pt x="4" y="67"/>
                  </a:cubicBezTo>
                  <a:cubicBezTo>
                    <a:pt x="58" y="67"/>
                    <a:pt x="58" y="67"/>
                    <a:pt x="58" y="67"/>
                  </a:cubicBezTo>
                  <a:cubicBezTo>
                    <a:pt x="58" y="50"/>
                    <a:pt x="58" y="50"/>
                    <a:pt x="58" y="50"/>
                  </a:cubicBezTo>
                  <a:cubicBezTo>
                    <a:pt x="62" y="50"/>
                    <a:pt x="62" y="50"/>
                    <a:pt x="62" y="50"/>
                  </a:cubicBezTo>
                  <a:cubicBezTo>
                    <a:pt x="65" y="50"/>
                    <a:pt x="67" y="49"/>
                    <a:pt x="67" y="46"/>
                  </a:cubicBezTo>
                  <a:cubicBezTo>
                    <a:pt x="67" y="38"/>
                    <a:pt x="67" y="38"/>
                    <a:pt x="67" y="38"/>
                  </a:cubicBezTo>
                  <a:cubicBezTo>
                    <a:pt x="58" y="38"/>
                    <a:pt x="58" y="38"/>
                    <a:pt x="58" y="38"/>
                  </a:cubicBezTo>
                  <a:cubicBezTo>
                    <a:pt x="58" y="34"/>
                    <a:pt x="58" y="34"/>
                    <a:pt x="58" y="34"/>
                  </a:cubicBezTo>
                  <a:cubicBezTo>
                    <a:pt x="62" y="34"/>
                    <a:pt x="62" y="34"/>
                    <a:pt x="62" y="34"/>
                  </a:cubicBezTo>
                  <a:cubicBezTo>
                    <a:pt x="65" y="34"/>
                    <a:pt x="67" y="32"/>
                    <a:pt x="67" y="30"/>
                  </a:cubicBezTo>
                  <a:cubicBezTo>
                    <a:pt x="67" y="21"/>
                    <a:pt x="67" y="21"/>
                    <a:pt x="67" y="21"/>
                  </a:cubicBezTo>
                  <a:cubicBezTo>
                    <a:pt x="58" y="21"/>
                    <a:pt x="58" y="21"/>
                    <a:pt x="58" y="21"/>
                  </a:cubicBezTo>
                  <a:cubicBezTo>
                    <a:pt x="58" y="17"/>
                    <a:pt x="58" y="17"/>
                    <a:pt x="58" y="17"/>
                  </a:cubicBezTo>
                  <a:lnTo>
                    <a:pt x="62" y="17"/>
                  </a:lnTo>
                  <a:close/>
                  <a:moveTo>
                    <a:pt x="37" y="17"/>
                  </a:moveTo>
                  <a:cubicBezTo>
                    <a:pt x="42" y="17"/>
                    <a:pt x="46" y="21"/>
                    <a:pt x="46" y="25"/>
                  </a:cubicBezTo>
                  <a:cubicBezTo>
                    <a:pt x="46" y="30"/>
                    <a:pt x="42" y="34"/>
                    <a:pt x="37" y="34"/>
                  </a:cubicBezTo>
                  <a:cubicBezTo>
                    <a:pt x="33" y="34"/>
                    <a:pt x="29" y="30"/>
                    <a:pt x="29" y="25"/>
                  </a:cubicBezTo>
                  <a:cubicBezTo>
                    <a:pt x="29" y="21"/>
                    <a:pt x="33" y="17"/>
                    <a:pt x="37" y="17"/>
                  </a:cubicBezTo>
                  <a:close/>
                  <a:moveTo>
                    <a:pt x="16" y="63"/>
                  </a:moveTo>
                  <a:cubicBezTo>
                    <a:pt x="12" y="63"/>
                    <a:pt x="12" y="63"/>
                    <a:pt x="12" y="63"/>
                  </a:cubicBezTo>
                  <a:cubicBezTo>
                    <a:pt x="12" y="5"/>
                    <a:pt x="12" y="5"/>
                    <a:pt x="12" y="5"/>
                  </a:cubicBezTo>
                  <a:cubicBezTo>
                    <a:pt x="16" y="5"/>
                    <a:pt x="16" y="5"/>
                    <a:pt x="16" y="5"/>
                  </a:cubicBezTo>
                  <a:lnTo>
                    <a:pt x="16" y="63"/>
                  </a:lnTo>
                  <a:close/>
                  <a:moveTo>
                    <a:pt x="50" y="50"/>
                  </a:moveTo>
                  <a:cubicBezTo>
                    <a:pt x="25" y="50"/>
                    <a:pt x="25" y="50"/>
                    <a:pt x="25" y="50"/>
                  </a:cubicBezTo>
                  <a:cubicBezTo>
                    <a:pt x="25" y="46"/>
                    <a:pt x="25" y="46"/>
                    <a:pt x="25" y="46"/>
                  </a:cubicBezTo>
                  <a:cubicBezTo>
                    <a:pt x="25" y="42"/>
                    <a:pt x="28" y="38"/>
                    <a:pt x="33" y="38"/>
                  </a:cubicBezTo>
                  <a:cubicBezTo>
                    <a:pt x="33" y="38"/>
                    <a:pt x="33" y="38"/>
                    <a:pt x="33" y="38"/>
                  </a:cubicBezTo>
                  <a:cubicBezTo>
                    <a:pt x="41" y="38"/>
                    <a:pt x="41" y="38"/>
                    <a:pt x="41" y="38"/>
                  </a:cubicBezTo>
                  <a:cubicBezTo>
                    <a:pt x="46" y="38"/>
                    <a:pt x="50" y="42"/>
                    <a:pt x="50" y="46"/>
                  </a:cubicBezTo>
                  <a:lnTo>
                    <a:pt x="50" y="50"/>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28" name="Freeform 57"/>
            <p:cNvSpPr>
              <a:spLocks noEditPoints="1"/>
            </p:cNvSpPr>
            <p:nvPr/>
          </p:nvSpPr>
          <p:spPr bwMode="auto">
            <a:xfrm>
              <a:off x="11102040" y="3464710"/>
              <a:ext cx="139465" cy="136528"/>
            </a:xfrm>
            <a:custGeom>
              <a:avLst/>
              <a:gdLst>
                <a:gd name="T0" fmla="*/ 58 w 58"/>
                <a:gd name="T1" fmla="*/ 29 h 57"/>
                <a:gd name="T2" fmla="*/ 29 w 58"/>
                <a:gd name="T3" fmla="*/ 57 h 57"/>
                <a:gd name="T4" fmla="*/ 0 w 58"/>
                <a:gd name="T5" fmla="*/ 29 h 57"/>
                <a:gd name="T6" fmla="*/ 29 w 58"/>
                <a:gd name="T7" fmla="*/ 0 h 57"/>
                <a:gd name="T8" fmla="*/ 58 w 58"/>
                <a:gd name="T9" fmla="*/ 29 h 57"/>
                <a:gd name="T10" fmla="*/ 6 w 58"/>
                <a:gd name="T11" fmla="*/ 29 h 57"/>
                <a:gd name="T12" fmla="*/ 29 w 58"/>
                <a:gd name="T13" fmla="*/ 52 h 57"/>
                <a:gd name="T14" fmla="*/ 52 w 58"/>
                <a:gd name="T15" fmla="*/ 29 h 57"/>
                <a:gd name="T16" fmla="*/ 29 w 58"/>
                <a:gd name="T17" fmla="*/ 6 h 57"/>
                <a:gd name="T18" fmla="*/ 6 w 58"/>
                <a:gd name="T19" fmla="*/ 29 h 57"/>
                <a:gd name="T20" fmla="*/ 32 w 58"/>
                <a:gd name="T21" fmla="*/ 12 h 57"/>
                <a:gd name="T22" fmla="*/ 46 w 58"/>
                <a:gd name="T23" fmla="*/ 26 h 57"/>
                <a:gd name="T24" fmla="*/ 46 w 58"/>
                <a:gd name="T25" fmla="*/ 31 h 57"/>
                <a:gd name="T26" fmla="*/ 41 w 58"/>
                <a:gd name="T27" fmla="*/ 31 h 57"/>
                <a:gd name="T28" fmla="*/ 33 w 58"/>
                <a:gd name="T29" fmla="*/ 23 h 57"/>
                <a:gd name="T30" fmla="*/ 33 w 58"/>
                <a:gd name="T31" fmla="*/ 43 h 57"/>
                <a:gd name="T32" fmla="*/ 29 w 58"/>
                <a:gd name="T33" fmla="*/ 47 h 57"/>
                <a:gd name="T34" fmla="*/ 25 w 58"/>
                <a:gd name="T35" fmla="*/ 43 h 57"/>
                <a:gd name="T36" fmla="*/ 25 w 58"/>
                <a:gd name="T37" fmla="*/ 23 h 57"/>
                <a:gd name="T38" fmla="*/ 17 w 58"/>
                <a:gd name="T39" fmla="*/ 31 h 57"/>
                <a:gd name="T40" fmla="*/ 12 w 58"/>
                <a:gd name="T41" fmla="*/ 31 h 57"/>
                <a:gd name="T42" fmla="*/ 11 w 58"/>
                <a:gd name="T43" fmla="*/ 29 h 57"/>
                <a:gd name="T44" fmla="*/ 12 w 58"/>
                <a:gd name="T45" fmla="*/ 26 h 57"/>
                <a:gd name="T46" fmla="*/ 27 w 58"/>
                <a:gd name="T47" fmla="*/ 12 h 57"/>
                <a:gd name="T48" fmla="*/ 32 w 58"/>
                <a:gd name="T4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7">
                  <a:moveTo>
                    <a:pt x="58" y="29"/>
                  </a:moveTo>
                  <a:cubicBezTo>
                    <a:pt x="58" y="45"/>
                    <a:pt x="45" y="57"/>
                    <a:pt x="29" y="57"/>
                  </a:cubicBezTo>
                  <a:cubicBezTo>
                    <a:pt x="13" y="57"/>
                    <a:pt x="0" y="45"/>
                    <a:pt x="0" y="29"/>
                  </a:cubicBezTo>
                  <a:cubicBezTo>
                    <a:pt x="0" y="13"/>
                    <a:pt x="13" y="0"/>
                    <a:pt x="29" y="0"/>
                  </a:cubicBezTo>
                  <a:cubicBezTo>
                    <a:pt x="45" y="0"/>
                    <a:pt x="58" y="13"/>
                    <a:pt x="58" y="29"/>
                  </a:cubicBezTo>
                  <a:close/>
                  <a:moveTo>
                    <a:pt x="6" y="29"/>
                  </a:moveTo>
                  <a:cubicBezTo>
                    <a:pt x="6" y="42"/>
                    <a:pt x="16" y="52"/>
                    <a:pt x="29" y="52"/>
                  </a:cubicBezTo>
                  <a:cubicBezTo>
                    <a:pt x="42" y="52"/>
                    <a:pt x="52" y="42"/>
                    <a:pt x="52" y="29"/>
                  </a:cubicBezTo>
                  <a:cubicBezTo>
                    <a:pt x="52" y="16"/>
                    <a:pt x="42" y="6"/>
                    <a:pt x="29" y="6"/>
                  </a:cubicBezTo>
                  <a:cubicBezTo>
                    <a:pt x="16" y="6"/>
                    <a:pt x="6" y="16"/>
                    <a:pt x="6" y="29"/>
                  </a:cubicBezTo>
                  <a:close/>
                  <a:moveTo>
                    <a:pt x="32" y="12"/>
                  </a:moveTo>
                  <a:cubicBezTo>
                    <a:pt x="46" y="26"/>
                    <a:pt x="46" y="26"/>
                    <a:pt x="46" y="26"/>
                  </a:cubicBezTo>
                  <a:cubicBezTo>
                    <a:pt x="47" y="28"/>
                    <a:pt x="47" y="30"/>
                    <a:pt x="46" y="31"/>
                  </a:cubicBezTo>
                  <a:cubicBezTo>
                    <a:pt x="45" y="33"/>
                    <a:pt x="42" y="33"/>
                    <a:pt x="41" y="31"/>
                  </a:cubicBezTo>
                  <a:cubicBezTo>
                    <a:pt x="33" y="23"/>
                    <a:pt x="33" y="23"/>
                    <a:pt x="33" y="23"/>
                  </a:cubicBezTo>
                  <a:cubicBezTo>
                    <a:pt x="33" y="43"/>
                    <a:pt x="33" y="43"/>
                    <a:pt x="33" y="43"/>
                  </a:cubicBezTo>
                  <a:cubicBezTo>
                    <a:pt x="33" y="45"/>
                    <a:pt x="31" y="47"/>
                    <a:pt x="29" y="47"/>
                  </a:cubicBezTo>
                  <a:cubicBezTo>
                    <a:pt x="27" y="47"/>
                    <a:pt x="25" y="45"/>
                    <a:pt x="25" y="43"/>
                  </a:cubicBezTo>
                  <a:cubicBezTo>
                    <a:pt x="25" y="23"/>
                    <a:pt x="25" y="23"/>
                    <a:pt x="25" y="23"/>
                  </a:cubicBezTo>
                  <a:cubicBezTo>
                    <a:pt x="17" y="31"/>
                    <a:pt x="17" y="31"/>
                    <a:pt x="17" y="31"/>
                  </a:cubicBezTo>
                  <a:cubicBezTo>
                    <a:pt x="16" y="33"/>
                    <a:pt x="14" y="33"/>
                    <a:pt x="12" y="31"/>
                  </a:cubicBezTo>
                  <a:cubicBezTo>
                    <a:pt x="12" y="31"/>
                    <a:pt x="11" y="30"/>
                    <a:pt x="11" y="29"/>
                  </a:cubicBezTo>
                  <a:cubicBezTo>
                    <a:pt x="11" y="28"/>
                    <a:pt x="12" y="27"/>
                    <a:pt x="12" y="26"/>
                  </a:cubicBezTo>
                  <a:cubicBezTo>
                    <a:pt x="27" y="12"/>
                    <a:pt x="27" y="12"/>
                    <a:pt x="27" y="12"/>
                  </a:cubicBezTo>
                  <a:cubicBezTo>
                    <a:pt x="28" y="11"/>
                    <a:pt x="30" y="11"/>
                    <a:pt x="32" y="12"/>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29" name="Freeform 58"/>
            <p:cNvSpPr>
              <a:spLocks noEditPoints="1"/>
            </p:cNvSpPr>
            <p:nvPr/>
          </p:nvSpPr>
          <p:spPr bwMode="auto">
            <a:xfrm>
              <a:off x="11078552" y="3635004"/>
              <a:ext cx="110104" cy="110103"/>
            </a:xfrm>
            <a:custGeom>
              <a:avLst/>
              <a:gdLst>
                <a:gd name="T0" fmla="*/ 3 w 46"/>
                <a:gd name="T1" fmla="*/ 0 h 46"/>
                <a:gd name="T2" fmla="*/ 20 w 46"/>
                <a:gd name="T3" fmla="*/ 0 h 46"/>
                <a:gd name="T4" fmla="*/ 20 w 46"/>
                <a:gd name="T5" fmla="*/ 3 h 46"/>
                <a:gd name="T6" fmla="*/ 3 w 46"/>
                <a:gd name="T7" fmla="*/ 3 h 46"/>
                <a:gd name="T8" fmla="*/ 3 w 46"/>
                <a:gd name="T9" fmla="*/ 0 h 46"/>
                <a:gd name="T10" fmla="*/ 26 w 46"/>
                <a:gd name="T11" fmla="*/ 0 h 46"/>
                <a:gd name="T12" fmla="*/ 43 w 46"/>
                <a:gd name="T13" fmla="*/ 0 h 46"/>
                <a:gd name="T14" fmla="*/ 43 w 46"/>
                <a:gd name="T15" fmla="*/ 3 h 46"/>
                <a:gd name="T16" fmla="*/ 26 w 46"/>
                <a:gd name="T17" fmla="*/ 3 h 46"/>
                <a:gd name="T18" fmla="*/ 26 w 46"/>
                <a:gd name="T19" fmla="*/ 0 h 46"/>
                <a:gd name="T20" fmla="*/ 43 w 46"/>
                <a:gd name="T21" fmla="*/ 14 h 46"/>
                <a:gd name="T22" fmla="*/ 41 w 46"/>
                <a:gd name="T23" fmla="*/ 14 h 46"/>
                <a:gd name="T24" fmla="*/ 41 w 46"/>
                <a:gd name="T25" fmla="*/ 3 h 46"/>
                <a:gd name="T26" fmla="*/ 29 w 46"/>
                <a:gd name="T27" fmla="*/ 3 h 46"/>
                <a:gd name="T28" fmla="*/ 29 w 46"/>
                <a:gd name="T29" fmla="*/ 14 h 46"/>
                <a:gd name="T30" fmla="*/ 17 w 46"/>
                <a:gd name="T31" fmla="*/ 14 h 46"/>
                <a:gd name="T32" fmla="*/ 17 w 46"/>
                <a:gd name="T33" fmla="*/ 3 h 46"/>
                <a:gd name="T34" fmla="*/ 6 w 46"/>
                <a:gd name="T35" fmla="*/ 3 h 46"/>
                <a:gd name="T36" fmla="*/ 6 w 46"/>
                <a:gd name="T37" fmla="*/ 14 h 46"/>
                <a:gd name="T38" fmla="*/ 3 w 46"/>
                <a:gd name="T39" fmla="*/ 14 h 46"/>
                <a:gd name="T40" fmla="*/ 0 w 46"/>
                <a:gd name="T41" fmla="*/ 18 h 46"/>
                <a:gd name="T42" fmla="*/ 0 w 46"/>
                <a:gd name="T43" fmla="*/ 43 h 46"/>
                <a:gd name="T44" fmla="*/ 3 w 46"/>
                <a:gd name="T45" fmla="*/ 46 h 46"/>
                <a:gd name="T46" fmla="*/ 17 w 46"/>
                <a:gd name="T47" fmla="*/ 46 h 46"/>
                <a:gd name="T48" fmla="*/ 20 w 46"/>
                <a:gd name="T49" fmla="*/ 43 h 46"/>
                <a:gd name="T50" fmla="*/ 20 w 46"/>
                <a:gd name="T51" fmla="*/ 26 h 46"/>
                <a:gd name="T52" fmla="*/ 26 w 46"/>
                <a:gd name="T53" fmla="*/ 26 h 46"/>
                <a:gd name="T54" fmla="*/ 26 w 46"/>
                <a:gd name="T55" fmla="*/ 43 h 46"/>
                <a:gd name="T56" fmla="*/ 29 w 46"/>
                <a:gd name="T57" fmla="*/ 46 h 46"/>
                <a:gd name="T58" fmla="*/ 43 w 46"/>
                <a:gd name="T59" fmla="*/ 46 h 46"/>
                <a:gd name="T60" fmla="*/ 46 w 46"/>
                <a:gd name="T61" fmla="*/ 43 h 46"/>
                <a:gd name="T62" fmla="*/ 46 w 46"/>
                <a:gd name="T63" fmla="*/ 18 h 46"/>
                <a:gd name="T64" fmla="*/ 43 w 46"/>
                <a:gd name="T65" fmla="*/ 14 h 46"/>
                <a:gd name="T66" fmla="*/ 16 w 46"/>
                <a:gd name="T67" fmla="*/ 43 h 46"/>
                <a:gd name="T68" fmla="*/ 5 w 46"/>
                <a:gd name="T69" fmla="*/ 43 h 46"/>
                <a:gd name="T70" fmla="*/ 3 w 46"/>
                <a:gd name="T71" fmla="*/ 42 h 46"/>
                <a:gd name="T72" fmla="*/ 5 w 46"/>
                <a:gd name="T73" fmla="*/ 40 h 46"/>
                <a:gd name="T74" fmla="*/ 16 w 46"/>
                <a:gd name="T75" fmla="*/ 40 h 46"/>
                <a:gd name="T76" fmla="*/ 17 w 46"/>
                <a:gd name="T77" fmla="*/ 42 h 46"/>
                <a:gd name="T78" fmla="*/ 16 w 46"/>
                <a:gd name="T79" fmla="*/ 43 h 46"/>
                <a:gd name="T80" fmla="*/ 25 w 46"/>
                <a:gd name="T81" fmla="*/ 23 h 46"/>
                <a:gd name="T82" fmla="*/ 22 w 46"/>
                <a:gd name="T83" fmla="*/ 23 h 46"/>
                <a:gd name="T84" fmla="*/ 20 w 46"/>
                <a:gd name="T85" fmla="*/ 22 h 46"/>
                <a:gd name="T86" fmla="*/ 22 w 46"/>
                <a:gd name="T87" fmla="*/ 20 h 46"/>
                <a:gd name="T88" fmla="*/ 25 w 46"/>
                <a:gd name="T89" fmla="*/ 20 h 46"/>
                <a:gd name="T90" fmla="*/ 26 w 46"/>
                <a:gd name="T91" fmla="*/ 22 h 46"/>
                <a:gd name="T92" fmla="*/ 25 w 46"/>
                <a:gd name="T93" fmla="*/ 23 h 46"/>
                <a:gd name="T94" fmla="*/ 42 w 46"/>
                <a:gd name="T95" fmla="*/ 43 h 46"/>
                <a:gd name="T96" fmla="*/ 31 w 46"/>
                <a:gd name="T97" fmla="*/ 43 h 46"/>
                <a:gd name="T98" fmla="*/ 29 w 46"/>
                <a:gd name="T99" fmla="*/ 42 h 46"/>
                <a:gd name="T100" fmla="*/ 31 w 46"/>
                <a:gd name="T101" fmla="*/ 40 h 46"/>
                <a:gd name="T102" fmla="*/ 42 w 46"/>
                <a:gd name="T103" fmla="*/ 40 h 46"/>
                <a:gd name="T104" fmla="*/ 43 w 46"/>
                <a:gd name="T105" fmla="*/ 42 h 46"/>
                <a:gd name="T106" fmla="*/ 42 w 46"/>
                <a:gd name="T107"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 h="46">
                  <a:moveTo>
                    <a:pt x="3" y="0"/>
                  </a:moveTo>
                  <a:cubicBezTo>
                    <a:pt x="20" y="0"/>
                    <a:pt x="20" y="0"/>
                    <a:pt x="20" y="0"/>
                  </a:cubicBezTo>
                  <a:cubicBezTo>
                    <a:pt x="20" y="3"/>
                    <a:pt x="20" y="3"/>
                    <a:pt x="20" y="3"/>
                  </a:cubicBezTo>
                  <a:cubicBezTo>
                    <a:pt x="3" y="3"/>
                    <a:pt x="3" y="3"/>
                    <a:pt x="3" y="3"/>
                  </a:cubicBezTo>
                  <a:lnTo>
                    <a:pt x="3" y="0"/>
                  </a:lnTo>
                  <a:close/>
                  <a:moveTo>
                    <a:pt x="26" y="0"/>
                  </a:moveTo>
                  <a:cubicBezTo>
                    <a:pt x="43" y="0"/>
                    <a:pt x="43" y="0"/>
                    <a:pt x="43" y="0"/>
                  </a:cubicBezTo>
                  <a:cubicBezTo>
                    <a:pt x="43" y="3"/>
                    <a:pt x="43" y="3"/>
                    <a:pt x="43" y="3"/>
                  </a:cubicBezTo>
                  <a:cubicBezTo>
                    <a:pt x="26" y="3"/>
                    <a:pt x="26" y="3"/>
                    <a:pt x="26" y="3"/>
                  </a:cubicBezTo>
                  <a:lnTo>
                    <a:pt x="26" y="0"/>
                  </a:lnTo>
                  <a:close/>
                  <a:moveTo>
                    <a:pt x="43" y="14"/>
                  </a:moveTo>
                  <a:cubicBezTo>
                    <a:pt x="41" y="14"/>
                    <a:pt x="41" y="14"/>
                    <a:pt x="41" y="14"/>
                  </a:cubicBezTo>
                  <a:cubicBezTo>
                    <a:pt x="41" y="3"/>
                    <a:pt x="41" y="3"/>
                    <a:pt x="41" y="3"/>
                  </a:cubicBezTo>
                  <a:cubicBezTo>
                    <a:pt x="29" y="3"/>
                    <a:pt x="29" y="3"/>
                    <a:pt x="29" y="3"/>
                  </a:cubicBezTo>
                  <a:cubicBezTo>
                    <a:pt x="29" y="14"/>
                    <a:pt x="29" y="14"/>
                    <a:pt x="29" y="14"/>
                  </a:cubicBezTo>
                  <a:cubicBezTo>
                    <a:pt x="17" y="14"/>
                    <a:pt x="17" y="14"/>
                    <a:pt x="17" y="14"/>
                  </a:cubicBezTo>
                  <a:cubicBezTo>
                    <a:pt x="17" y="3"/>
                    <a:pt x="17" y="3"/>
                    <a:pt x="17" y="3"/>
                  </a:cubicBezTo>
                  <a:cubicBezTo>
                    <a:pt x="6" y="3"/>
                    <a:pt x="6" y="3"/>
                    <a:pt x="6" y="3"/>
                  </a:cubicBezTo>
                  <a:cubicBezTo>
                    <a:pt x="6" y="14"/>
                    <a:pt x="6" y="14"/>
                    <a:pt x="6" y="14"/>
                  </a:cubicBezTo>
                  <a:cubicBezTo>
                    <a:pt x="3" y="14"/>
                    <a:pt x="3" y="14"/>
                    <a:pt x="3" y="14"/>
                  </a:cubicBezTo>
                  <a:cubicBezTo>
                    <a:pt x="2" y="14"/>
                    <a:pt x="0" y="16"/>
                    <a:pt x="0" y="18"/>
                  </a:cubicBezTo>
                  <a:cubicBezTo>
                    <a:pt x="0" y="43"/>
                    <a:pt x="0" y="43"/>
                    <a:pt x="0" y="43"/>
                  </a:cubicBezTo>
                  <a:cubicBezTo>
                    <a:pt x="0" y="45"/>
                    <a:pt x="2" y="46"/>
                    <a:pt x="3" y="46"/>
                  </a:cubicBezTo>
                  <a:cubicBezTo>
                    <a:pt x="17" y="46"/>
                    <a:pt x="17" y="46"/>
                    <a:pt x="17" y="46"/>
                  </a:cubicBezTo>
                  <a:cubicBezTo>
                    <a:pt x="19" y="46"/>
                    <a:pt x="20" y="45"/>
                    <a:pt x="20" y="43"/>
                  </a:cubicBezTo>
                  <a:cubicBezTo>
                    <a:pt x="20" y="26"/>
                    <a:pt x="20" y="26"/>
                    <a:pt x="20" y="26"/>
                  </a:cubicBezTo>
                  <a:cubicBezTo>
                    <a:pt x="26" y="26"/>
                    <a:pt x="26" y="26"/>
                    <a:pt x="26" y="26"/>
                  </a:cubicBezTo>
                  <a:cubicBezTo>
                    <a:pt x="26" y="43"/>
                    <a:pt x="26" y="43"/>
                    <a:pt x="26" y="43"/>
                  </a:cubicBezTo>
                  <a:cubicBezTo>
                    <a:pt x="26" y="45"/>
                    <a:pt x="28" y="46"/>
                    <a:pt x="29" y="46"/>
                  </a:cubicBezTo>
                  <a:cubicBezTo>
                    <a:pt x="43" y="46"/>
                    <a:pt x="43" y="46"/>
                    <a:pt x="43" y="46"/>
                  </a:cubicBezTo>
                  <a:cubicBezTo>
                    <a:pt x="45" y="46"/>
                    <a:pt x="46" y="45"/>
                    <a:pt x="46" y="43"/>
                  </a:cubicBezTo>
                  <a:cubicBezTo>
                    <a:pt x="46" y="18"/>
                    <a:pt x="46" y="18"/>
                    <a:pt x="46" y="18"/>
                  </a:cubicBezTo>
                  <a:cubicBezTo>
                    <a:pt x="46" y="16"/>
                    <a:pt x="45" y="14"/>
                    <a:pt x="43" y="14"/>
                  </a:cubicBezTo>
                  <a:close/>
                  <a:moveTo>
                    <a:pt x="16" y="43"/>
                  </a:moveTo>
                  <a:cubicBezTo>
                    <a:pt x="5" y="43"/>
                    <a:pt x="5" y="43"/>
                    <a:pt x="5" y="43"/>
                  </a:cubicBezTo>
                  <a:cubicBezTo>
                    <a:pt x="4" y="43"/>
                    <a:pt x="3" y="43"/>
                    <a:pt x="3" y="42"/>
                  </a:cubicBezTo>
                  <a:cubicBezTo>
                    <a:pt x="3" y="41"/>
                    <a:pt x="4" y="40"/>
                    <a:pt x="5" y="40"/>
                  </a:cubicBezTo>
                  <a:cubicBezTo>
                    <a:pt x="16" y="40"/>
                    <a:pt x="16" y="40"/>
                    <a:pt x="16" y="40"/>
                  </a:cubicBezTo>
                  <a:cubicBezTo>
                    <a:pt x="17" y="40"/>
                    <a:pt x="17" y="41"/>
                    <a:pt x="17" y="42"/>
                  </a:cubicBezTo>
                  <a:cubicBezTo>
                    <a:pt x="17" y="43"/>
                    <a:pt x="17" y="43"/>
                    <a:pt x="16" y="43"/>
                  </a:cubicBezTo>
                  <a:close/>
                  <a:moveTo>
                    <a:pt x="25" y="23"/>
                  </a:moveTo>
                  <a:cubicBezTo>
                    <a:pt x="22" y="23"/>
                    <a:pt x="22" y="23"/>
                    <a:pt x="22" y="23"/>
                  </a:cubicBezTo>
                  <a:cubicBezTo>
                    <a:pt x="21" y="23"/>
                    <a:pt x="20" y="22"/>
                    <a:pt x="20" y="22"/>
                  </a:cubicBezTo>
                  <a:cubicBezTo>
                    <a:pt x="20" y="21"/>
                    <a:pt x="21" y="20"/>
                    <a:pt x="22" y="20"/>
                  </a:cubicBezTo>
                  <a:cubicBezTo>
                    <a:pt x="25" y="20"/>
                    <a:pt x="25" y="20"/>
                    <a:pt x="25" y="20"/>
                  </a:cubicBezTo>
                  <a:cubicBezTo>
                    <a:pt x="25" y="20"/>
                    <a:pt x="26" y="21"/>
                    <a:pt x="26" y="22"/>
                  </a:cubicBezTo>
                  <a:cubicBezTo>
                    <a:pt x="26" y="22"/>
                    <a:pt x="25" y="23"/>
                    <a:pt x="25" y="23"/>
                  </a:cubicBezTo>
                  <a:close/>
                  <a:moveTo>
                    <a:pt x="42" y="43"/>
                  </a:moveTo>
                  <a:cubicBezTo>
                    <a:pt x="31" y="43"/>
                    <a:pt x="31" y="43"/>
                    <a:pt x="31" y="43"/>
                  </a:cubicBezTo>
                  <a:cubicBezTo>
                    <a:pt x="30" y="43"/>
                    <a:pt x="29" y="43"/>
                    <a:pt x="29" y="42"/>
                  </a:cubicBezTo>
                  <a:cubicBezTo>
                    <a:pt x="29" y="41"/>
                    <a:pt x="30" y="40"/>
                    <a:pt x="31" y="40"/>
                  </a:cubicBezTo>
                  <a:cubicBezTo>
                    <a:pt x="42" y="40"/>
                    <a:pt x="42" y="40"/>
                    <a:pt x="42" y="40"/>
                  </a:cubicBezTo>
                  <a:cubicBezTo>
                    <a:pt x="43" y="40"/>
                    <a:pt x="43" y="41"/>
                    <a:pt x="43" y="42"/>
                  </a:cubicBezTo>
                  <a:cubicBezTo>
                    <a:pt x="43" y="43"/>
                    <a:pt x="43" y="43"/>
                    <a:pt x="42" y="43"/>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30" name="Freeform 59"/>
            <p:cNvSpPr>
              <a:spLocks/>
            </p:cNvSpPr>
            <p:nvPr/>
          </p:nvSpPr>
          <p:spPr bwMode="auto">
            <a:xfrm>
              <a:off x="10878897" y="3657024"/>
              <a:ext cx="177634" cy="179102"/>
            </a:xfrm>
            <a:custGeom>
              <a:avLst/>
              <a:gdLst>
                <a:gd name="T0" fmla="*/ 61 w 121"/>
                <a:gd name="T1" fmla="*/ 122 h 122"/>
                <a:gd name="T2" fmla="*/ 121 w 121"/>
                <a:gd name="T3" fmla="*/ 62 h 122"/>
                <a:gd name="T4" fmla="*/ 84 w 121"/>
                <a:gd name="T5" fmla="*/ 62 h 122"/>
                <a:gd name="T6" fmla="*/ 84 w 121"/>
                <a:gd name="T7" fmla="*/ 0 h 122"/>
                <a:gd name="T8" fmla="*/ 38 w 121"/>
                <a:gd name="T9" fmla="*/ 0 h 122"/>
                <a:gd name="T10" fmla="*/ 38 w 121"/>
                <a:gd name="T11" fmla="*/ 62 h 122"/>
                <a:gd name="T12" fmla="*/ 0 w 121"/>
                <a:gd name="T13" fmla="*/ 62 h 122"/>
                <a:gd name="T14" fmla="*/ 61 w 121"/>
                <a:gd name="T15" fmla="*/ 122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2">
                  <a:moveTo>
                    <a:pt x="61" y="122"/>
                  </a:moveTo>
                  <a:lnTo>
                    <a:pt x="121" y="62"/>
                  </a:lnTo>
                  <a:lnTo>
                    <a:pt x="84" y="62"/>
                  </a:lnTo>
                  <a:lnTo>
                    <a:pt x="84" y="0"/>
                  </a:lnTo>
                  <a:lnTo>
                    <a:pt x="38" y="0"/>
                  </a:lnTo>
                  <a:lnTo>
                    <a:pt x="38" y="62"/>
                  </a:lnTo>
                  <a:lnTo>
                    <a:pt x="0" y="62"/>
                  </a:lnTo>
                  <a:lnTo>
                    <a:pt x="61" y="122"/>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31" name="Freeform 60"/>
            <p:cNvSpPr>
              <a:spLocks noEditPoints="1"/>
            </p:cNvSpPr>
            <p:nvPr/>
          </p:nvSpPr>
          <p:spPr bwMode="auto">
            <a:xfrm>
              <a:off x="11085891" y="3260651"/>
              <a:ext cx="148274" cy="148273"/>
            </a:xfrm>
            <a:custGeom>
              <a:avLst/>
              <a:gdLst>
                <a:gd name="T0" fmla="*/ 31 w 62"/>
                <a:gd name="T1" fmla="*/ 62 h 62"/>
                <a:gd name="T2" fmla="*/ 0 w 62"/>
                <a:gd name="T3" fmla="*/ 31 h 62"/>
                <a:gd name="T4" fmla="*/ 31 w 62"/>
                <a:gd name="T5" fmla="*/ 0 h 62"/>
                <a:gd name="T6" fmla="*/ 62 w 62"/>
                <a:gd name="T7" fmla="*/ 31 h 62"/>
                <a:gd name="T8" fmla="*/ 31 w 62"/>
                <a:gd name="T9" fmla="*/ 62 h 62"/>
                <a:gd name="T10" fmla="*/ 57 w 62"/>
                <a:gd name="T11" fmla="*/ 35 h 62"/>
                <a:gd name="T12" fmla="*/ 41 w 62"/>
                <a:gd name="T13" fmla="*/ 34 h 62"/>
                <a:gd name="T14" fmla="*/ 46 w 62"/>
                <a:gd name="T15" fmla="*/ 53 h 62"/>
                <a:gd name="T16" fmla="*/ 57 w 62"/>
                <a:gd name="T17" fmla="*/ 35 h 62"/>
                <a:gd name="T18" fmla="*/ 41 w 62"/>
                <a:gd name="T19" fmla="*/ 55 h 62"/>
                <a:gd name="T20" fmla="*/ 36 w 62"/>
                <a:gd name="T21" fmla="*/ 35 h 62"/>
                <a:gd name="T22" fmla="*/ 35 w 62"/>
                <a:gd name="T23" fmla="*/ 35 h 62"/>
                <a:gd name="T24" fmla="*/ 15 w 62"/>
                <a:gd name="T25" fmla="*/ 52 h 62"/>
                <a:gd name="T26" fmla="*/ 31 w 62"/>
                <a:gd name="T27" fmla="*/ 57 h 62"/>
                <a:gd name="T28" fmla="*/ 41 w 62"/>
                <a:gd name="T29" fmla="*/ 55 h 62"/>
                <a:gd name="T30" fmla="*/ 11 w 62"/>
                <a:gd name="T31" fmla="*/ 48 h 62"/>
                <a:gd name="T32" fmla="*/ 33 w 62"/>
                <a:gd name="T33" fmla="*/ 31 h 62"/>
                <a:gd name="T34" fmla="*/ 34 w 62"/>
                <a:gd name="T35" fmla="*/ 31 h 62"/>
                <a:gd name="T36" fmla="*/ 32 w 62"/>
                <a:gd name="T37" fmla="*/ 26 h 62"/>
                <a:gd name="T38" fmla="*/ 4 w 62"/>
                <a:gd name="T39" fmla="*/ 30 h 62"/>
                <a:gd name="T40" fmla="*/ 4 w 62"/>
                <a:gd name="T41" fmla="*/ 31 h 62"/>
                <a:gd name="T42" fmla="*/ 11 w 62"/>
                <a:gd name="T43" fmla="*/ 48 h 62"/>
                <a:gd name="T44" fmla="*/ 5 w 62"/>
                <a:gd name="T45" fmla="*/ 25 h 62"/>
                <a:gd name="T46" fmla="*/ 29 w 62"/>
                <a:gd name="T47" fmla="*/ 22 h 62"/>
                <a:gd name="T48" fmla="*/ 20 w 62"/>
                <a:gd name="T49" fmla="*/ 7 h 62"/>
                <a:gd name="T50" fmla="*/ 5 w 62"/>
                <a:gd name="T51" fmla="*/ 25 h 62"/>
                <a:gd name="T52" fmla="*/ 25 w 62"/>
                <a:gd name="T53" fmla="*/ 5 h 62"/>
                <a:gd name="T54" fmla="*/ 35 w 62"/>
                <a:gd name="T55" fmla="*/ 20 h 62"/>
                <a:gd name="T56" fmla="*/ 49 w 62"/>
                <a:gd name="T57" fmla="*/ 11 h 62"/>
                <a:gd name="T58" fmla="*/ 31 w 62"/>
                <a:gd name="T59" fmla="*/ 4 h 62"/>
                <a:gd name="T60" fmla="*/ 25 w 62"/>
                <a:gd name="T61" fmla="*/ 5 h 62"/>
                <a:gd name="T62" fmla="*/ 51 w 62"/>
                <a:gd name="T63" fmla="*/ 14 h 62"/>
                <a:gd name="T64" fmla="*/ 37 w 62"/>
                <a:gd name="T65" fmla="*/ 24 h 62"/>
                <a:gd name="T66" fmla="*/ 38 w 62"/>
                <a:gd name="T67" fmla="*/ 28 h 62"/>
                <a:gd name="T68" fmla="*/ 39 w 62"/>
                <a:gd name="T69" fmla="*/ 30 h 62"/>
                <a:gd name="T70" fmla="*/ 57 w 62"/>
                <a:gd name="T71" fmla="*/ 30 h 62"/>
                <a:gd name="T72" fmla="*/ 51 w 62"/>
                <a:gd name="T7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57" y="35"/>
                  </a:moveTo>
                  <a:cubicBezTo>
                    <a:pt x="56" y="35"/>
                    <a:pt x="49" y="32"/>
                    <a:pt x="41" y="34"/>
                  </a:cubicBezTo>
                  <a:cubicBezTo>
                    <a:pt x="44" y="43"/>
                    <a:pt x="45" y="51"/>
                    <a:pt x="46" y="53"/>
                  </a:cubicBezTo>
                  <a:cubicBezTo>
                    <a:pt x="52" y="49"/>
                    <a:pt x="56" y="42"/>
                    <a:pt x="57" y="35"/>
                  </a:cubicBezTo>
                  <a:close/>
                  <a:moveTo>
                    <a:pt x="41" y="55"/>
                  </a:moveTo>
                  <a:cubicBezTo>
                    <a:pt x="41" y="53"/>
                    <a:pt x="39" y="45"/>
                    <a:pt x="36" y="35"/>
                  </a:cubicBezTo>
                  <a:cubicBezTo>
                    <a:pt x="36" y="35"/>
                    <a:pt x="36" y="35"/>
                    <a:pt x="35" y="35"/>
                  </a:cubicBezTo>
                  <a:cubicBezTo>
                    <a:pt x="20" y="40"/>
                    <a:pt x="15" y="51"/>
                    <a:pt x="15" y="52"/>
                  </a:cubicBezTo>
                  <a:cubicBezTo>
                    <a:pt x="19" y="55"/>
                    <a:pt x="25" y="57"/>
                    <a:pt x="31" y="57"/>
                  </a:cubicBezTo>
                  <a:cubicBezTo>
                    <a:pt x="35" y="57"/>
                    <a:pt x="38" y="57"/>
                    <a:pt x="41" y="55"/>
                  </a:cubicBezTo>
                  <a:close/>
                  <a:moveTo>
                    <a:pt x="11" y="48"/>
                  </a:moveTo>
                  <a:cubicBezTo>
                    <a:pt x="12" y="47"/>
                    <a:pt x="19" y="35"/>
                    <a:pt x="33" y="31"/>
                  </a:cubicBezTo>
                  <a:cubicBezTo>
                    <a:pt x="33" y="31"/>
                    <a:pt x="33" y="31"/>
                    <a:pt x="34" y="31"/>
                  </a:cubicBezTo>
                  <a:cubicBezTo>
                    <a:pt x="33" y="29"/>
                    <a:pt x="32" y="28"/>
                    <a:pt x="32" y="26"/>
                  </a:cubicBezTo>
                  <a:cubicBezTo>
                    <a:pt x="18" y="30"/>
                    <a:pt x="6" y="30"/>
                    <a:pt x="4" y="30"/>
                  </a:cubicBezTo>
                  <a:cubicBezTo>
                    <a:pt x="4" y="30"/>
                    <a:pt x="4" y="30"/>
                    <a:pt x="4" y="31"/>
                  </a:cubicBezTo>
                  <a:cubicBezTo>
                    <a:pt x="4" y="38"/>
                    <a:pt x="7" y="44"/>
                    <a:pt x="11" y="48"/>
                  </a:cubicBezTo>
                  <a:close/>
                  <a:moveTo>
                    <a:pt x="5" y="25"/>
                  </a:moveTo>
                  <a:cubicBezTo>
                    <a:pt x="6" y="25"/>
                    <a:pt x="17" y="25"/>
                    <a:pt x="29" y="22"/>
                  </a:cubicBezTo>
                  <a:cubicBezTo>
                    <a:pt x="25" y="14"/>
                    <a:pt x="20" y="8"/>
                    <a:pt x="20" y="7"/>
                  </a:cubicBezTo>
                  <a:cubicBezTo>
                    <a:pt x="12" y="10"/>
                    <a:pt x="7" y="17"/>
                    <a:pt x="5" y="25"/>
                  </a:cubicBezTo>
                  <a:close/>
                  <a:moveTo>
                    <a:pt x="25" y="5"/>
                  </a:moveTo>
                  <a:cubicBezTo>
                    <a:pt x="25" y="6"/>
                    <a:pt x="30" y="12"/>
                    <a:pt x="35" y="20"/>
                  </a:cubicBezTo>
                  <a:cubicBezTo>
                    <a:pt x="44" y="17"/>
                    <a:pt x="48" y="12"/>
                    <a:pt x="49" y="11"/>
                  </a:cubicBezTo>
                  <a:cubicBezTo>
                    <a:pt x="44" y="7"/>
                    <a:pt x="38" y="4"/>
                    <a:pt x="31" y="4"/>
                  </a:cubicBezTo>
                  <a:cubicBezTo>
                    <a:pt x="29" y="4"/>
                    <a:pt x="27" y="4"/>
                    <a:pt x="25" y="5"/>
                  </a:cubicBezTo>
                  <a:close/>
                  <a:moveTo>
                    <a:pt x="51" y="14"/>
                  </a:moveTo>
                  <a:cubicBezTo>
                    <a:pt x="51" y="15"/>
                    <a:pt x="46" y="20"/>
                    <a:pt x="37" y="24"/>
                  </a:cubicBezTo>
                  <a:cubicBezTo>
                    <a:pt x="37" y="26"/>
                    <a:pt x="38" y="27"/>
                    <a:pt x="38" y="28"/>
                  </a:cubicBezTo>
                  <a:cubicBezTo>
                    <a:pt x="39" y="29"/>
                    <a:pt x="39" y="29"/>
                    <a:pt x="39" y="30"/>
                  </a:cubicBezTo>
                  <a:cubicBezTo>
                    <a:pt x="48" y="29"/>
                    <a:pt x="57" y="30"/>
                    <a:pt x="57" y="30"/>
                  </a:cubicBezTo>
                  <a:cubicBezTo>
                    <a:pt x="57" y="24"/>
                    <a:pt x="55" y="18"/>
                    <a:pt x="51" y="14"/>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32" name="Freeform 61"/>
            <p:cNvSpPr>
              <a:spLocks noEditPoints="1"/>
            </p:cNvSpPr>
            <p:nvPr/>
          </p:nvSpPr>
          <p:spPr bwMode="auto">
            <a:xfrm>
              <a:off x="10937619" y="3483794"/>
              <a:ext cx="140933" cy="124784"/>
            </a:xfrm>
            <a:custGeom>
              <a:avLst/>
              <a:gdLst>
                <a:gd name="T0" fmla="*/ 48 w 59"/>
                <a:gd name="T1" fmla="*/ 0 h 52"/>
                <a:gd name="T2" fmla="*/ 11 w 59"/>
                <a:gd name="T3" fmla="*/ 0 h 52"/>
                <a:gd name="T4" fmla="*/ 0 w 59"/>
                <a:gd name="T5" fmla="*/ 12 h 52"/>
                <a:gd name="T6" fmla="*/ 0 w 59"/>
                <a:gd name="T7" fmla="*/ 50 h 52"/>
                <a:gd name="T8" fmla="*/ 2 w 59"/>
                <a:gd name="T9" fmla="*/ 52 h 52"/>
                <a:gd name="T10" fmla="*/ 57 w 59"/>
                <a:gd name="T11" fmla="*/ 52 h 52"/>
                <a:gd name="T12" fmla="*/ 59 w 59"/>
                <a:gd name="T13" fmla="*/ 50 h 52"/>
                <a:gd name="T14" fmla="*/ 59 w 59"/>
                <a:gd name="T15" fmla="*/ 12 h 52"/>
                <a:gd name="T16" fmla="*/ 48 w 59"/>
                <a:gd name="T17" fmla="*/ 0 h 52"/>
                <a:gd name="T18" fmla="*/ 37 w 59"/>
                <a:gd name="T19" fmla="*/ 34 h 52"/>
                <a:gd name="T20" fmla="*/ 37 w 59"/>
                <a:gd name="T21" fmla="*/ 45 h 52"/>
                <a:gd name="T22" fmla="*/ 22 w 59"/>
                <a:gd name="T23" fmla="*/ 45 h 52"/>
                <a:gd name="T24" fmla="*/ 22 w 59"/>
                <a:gd name="T25" fmla="*/ 34 h 52"/>
                <a:gd name="T26" fmla="*/ 11 w 59"/>
                <a:gd name="T27" fmla="*/ 34 h 52"/>
                <a:gd name="T28" fmla="*/ 29 w 59"/>
                <a:gd name="T29" fmla="*/ 19 h 52"/>
                <a:gd name="T30" fmla="*/ 48 w 59"/>
                <a:gd name="T31" fmla="*/ 34 h 52"/>
                <a:gd name="T32" fmla="*/ 37 w 59"/>
                <a:gd name="T33" fmla="*/ 34 h 52"/>
                <a:gd name="T34" fmla="*/ 9 w 59"/>
                <a:gd name="T35" fmla="*/ 8 h 52"/>
                <a:gd name="T36" fmla="*/ 12 w 59"/>
                <a:gd name="T37" fmla="*/ 4 h 52"/>
                <a:gd name="T38" fmla="*/ 46 w 59"/>
                <a:gd name="T39" fmla="*/ 4 h 52"/>
                <a:gd name="T40" fmla="*/ 50 w 59"/>
                <a:gd name="T41" fmla="*/ 8 h 52"/>
                <a:gd name="T42" fmla="*/ 9 w 59"/>
                <a:gd name="T4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52">
                  <a:moveTo>
                    <a:pt x="48" y="0"/>
                  </a:moveTo>
                  <a:cubicBezTo>
                    <a:pt x="11" y="0"/>
                    <a:pt x="11" y="0"/>
                    <a:pt x="11" y="0"/>
                  </a:cubicBezTo>
                  <a:cubicBezTo>
                    <a:pt x="0" y="12"/>
                    <a:pt x="0" y="12"/>
                    <a:pt x="0" y="12"/>
                  </a:cubicBezTo>
                  <a:cubicBezTo>
                    <a:pt x="0" y="50"/>
                    <a:pt x="0" y="50"/>
                    <a:pt x="0" y="50"/>
                  </a:cubicBezTo>
                  <a:cubicBezTo>
                    <a:pt x="0" y="52"/>
                    <a:pt x="1" y="52"/>
                    <a:pt x="2" y="52"/>
                  </a:cubicBezTo>
                  <a:cubicBezTo>
                    <a:pt x="57" y="52"/>
                    <a:pt x="57" y="52"/>
                    <a:pt x="57" y="52"/>
                  </a:cubicBezTo>
                  <a:cubicBezTo>
                    <a:pt x="58" y="52"/>
                    <a:pt x="59" y="52"/>
                    <a:pt x="59" y="50"/>
                  </a:cubicBezTo>
                  <a:cubicBezTo>
                    <a:pt x="59" y="12"/>
                    <a:pt x="59" y="12"/>
                    <a:pt x="59" y="12"/>
                  </a:cubicBezTo>
                  <a:lnTo>
                    <a:pt x="48" y="0"/>
                  </a:lnTo>
                  <a:close/>
                  <a:moveTo>
                    <a:pt x="37" y="34"/>
                  </a:moveTo>
                  <a:cubicBezTo>
                    <a:pt x="37" y="45"/>
                    <a:pt x="37" y="45"/>
                    <a:pt x="37" y="45"/>
                  </a:cubicBezTo>
                  <a:cubicBezTo>
                    <a:pt x="22" y="45"/>
                    <a:pt x="22" y="45"/>
                    <a:pt x="22" y="45"/>
                  </a:cubicBezTo>
                  <a:cubicBezTo>
                    <a:pt x="22" y="34"/>
                    <a:pt x="22" y="34"/>
                    <a:pt x="22" y="34"/>
                  </a:cubicBezTo>
                  <a:cubicBezTo>
                    <a:pt x="11" y="34"/>
                    <a:pt x="11" y="34"/>
                    <a:pt x="11" y="34"/>
                  </a:cubicBezTo>
                  <a:cubicBezTo>
                    <a:pt x="29" y="19"/>
                    <a:pt x="29" y="19"/>
                    <a:pt x="29" y="19"/>
                  </a:cubicBezTo>
                  <a:cubicBezTo>
                    <a:pt x="48" y="34"/>
                    <a:pt x="48" y="34"/>
                    <a:pt x="48" y="34"/>
                  </a:cubicBezTo>
                  <a:lnTo>
                    <a:pt x="37" y="34"/>
                  </a:lnTo>
                  <a:close/>
                  <a:moveTo>
                    <a:pt x="9" y="8"/>
                  </a:moveTo>
                  <a:cubicBezTo>
                    <a:pt x="12" y="4"/>
                    <a:pt x="12" y="4"/>
                    <a:pt x="12" y="4"/>
                  </a:cubicBezTo>
                  <a:cubicBezTo>
                    <a:pt x="46" y="4"/>
                    <a:pt x="46" y="4"/>
                    <a:pt x="46" y="4"/>
                  </a:cubicBezTo>
                  <a:cubicBezTo>
                    <a:pt x="50" y="8"/>
                    <a:pt x="50" y="8"/>
                    <a:pt x="50" y="8"/>
                  </a:cubicBezTo>
                  <a:lnTo>
                    <a:pt x="9" y="8"/>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33" name="Freeform 62"/>
            <p:cNvSpPr>
              <a:spLocks noEditPoints="1"/>
            </p:cNvSpPr>
            <p:nvPr/>
          </p:nvSpPr>
          <p:spPr bwMode="auto">
            <a:xfrm>
              <a:off x="10632264" y="3726023"/>
              <a:ext cx="227549" cy="199655"/>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7 h 83"/>
                <a:gd name="T16" fmla="*/ 83 w 95"/>
                <a:gd name="T17" fmla="*/ 67 h 83"/>
                <a:gd name="T18" fmla="*/ 83 w 95"/>
                <a:gd name="T19" fmla="*/ 67 h 83"/>
                <a:gd name="T20" fmla="*/ 95 w 95"/>
                <a:gd name="T21" fmla="*/ 34 h 83"/>
                <a:gd name="T22" fmla="*/ 80 w 95"/>
                <a:gd name="T23" fmla="*/ 62 h 83"/>
                <a:gd name="T24" fmla="*/ 78 w 95"/>
                <a:gd name="T25" fmla="*/ 61 h 83"/>
                <a:gd name="T26" fmla="*/ 75 w 95"/>
                <a:gd name="T27" fmla="*/ 55 h 83"/>
                <a:gd name="T28" fmla="*/ 71 w 95"/>
                <a:gd name="T29" fmla="*/ 34 h 83"/>
                <a:gd name="T30" fmla="*/ 75 w 95"/>
                <a:gd name="T31" fmla="*/ 12 h 83"/>
                <a:gd name="T32" fmla="*/ 78 w 95"/>
                <a:gd name="T33" fmla="*/ 7 h 83"/>
                <a:gd name="T34" fmla="*/ 80 w 95"/>
                <a:gd name="T35" fmla="*/ 5 h 83"/>
                <a:gd name="T36" fmla="*/ 82 w 95"/>
                <a:gd name="T37" fmla="*/ 7 h 83"/>
                <a:gd name="T38" fmla="*/ 86 w 95"/>
                <a:gd name="T39" fmla="*/ 12 h 83"/>
                <a:gd name="T40" fmla="*/ 89 w 95"/>
                <a:gd name="T41" fmla="*/ 34 h 83"/>
                <a:gd name="T42" fmla="*/ 86 w 95"/>
                <a:gd name="T43" fmla="*/ 55 h 83"/>
                <a:gd name="T44" fmla="*/ 82 w 95"/>
                <a:gd name="T45" fmla="*/ 61 h 83"/>
                <a:gd name="T46" fmla="*/ 80 w 95"/>
                <a:gd name="T47" fmla="*/ 62 h 83"/>
                <a:gd name="T48" fmla="*/ 23 w 95"/>
                <a:gd name="T49" fmla="*/ 34 h 83"/>
                <a:gd name="T50" fmla="*/ 24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4 w 95"/>
                <a:gd name="T65" fmla="*/ 47 h 83"/>
                <a:gd name="T66" fmla="*/ 23 w 95"/>
                <a:gd name="T67" fmla="*/ 34 h 83"/>
                <a:gd name="T68" fmla="*/ 34 w 95"/>
                <a:gd name="T69" fmla="*/ 53 h 83"/>
                <a:gd name="T70" fmla="*/ 22 w 95"/>
                <a:gd name="T71" fmla="*/ 51 h 83"/>
                <a:gd name="T72" fmla="*/ 30 w 95"/>
                <a:gd name="T73" fmla="*/ 81 h 83"/>
                <a:gd name="T74" fmla="*/ 33 w 95"/>
                <a:gd name="T75" fmla="*/ 83 h 83"/>
                <a:gd name="T76" fmla="*/ 44 w 95"/>
                <a:gd name="T77" fmla="*/ 78 h 83"/>
                <a:gd name="T78" fmla="*/ 46 w 95"/>
                <a:gd name="T79" fmla="*/ 75 h 83"/>
                <a:gd name="T80" fmla="*/ 34 w 95"/>
                <a:gd name="T81" fmla="*/ 53 h 83"/>
                <a:gd name="T82" fmla="*/ 80 w 95"/>
                <a:gd name="T83" fmla="*/ 45 h 83"/>
                <a:gd name="T84" fmla="*/ 79 w 95"/>
                <a:gd name="T85" fmla="*/ 44 h 83"/>
                <a:gd name="T86" fmla="*/ 78 w 95"/>
                <a:gd name="T87" fmla="*/ 42 h 83"/>
                <a:gd name="T88" fmla="*/ 77 w 95"/>
                <a:gd name="T89" fmla="*/ 34 h 83"/>
                <a:gd name="T90" fmla="*/ 78 w 95"/>
                <a:gd name="T91" fmla="*/ 25 h 83"/>
                <a:gd name="T92" fmla="*/ 79 w 95"/>
                <a:gd name="T93" fmla="*/ 23 h 83"/>
                <a:gd name="T94" fmla="*/ 80 w 95"/>
                <a:gd name="T95" fmla="*/ 23 h 83"/>
                <a:gd name="T96" fmla="*/ 81 w 95"/>
                <a:gd name="T97" fmla="*/ 23 h 83"/>
                <a:gd name="T98" fmla="*/ 82 w 95"/>
                <a:gd name="T99" fmla="*/ 25 h 83"/>
                <a:gd name="T100" fmla="*/ 84 w 95"/>
                <a:gd name="T101" fmla="*/ 34 h 83"/>
                <a:gd name="T102" fmla="*/ 82 w 95"/>
                <a:gd name="T103" fmla="*/ 42 h 83"/>
                <a:gd name="T104" fmla="*/ 81 w 95"/>
                <a:gd name="T105" fmla="*/ 44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89" y="0"/>
                    <a:pt x="83" y="0"/>
                  </a:cubicBezTo>
                  <a:cubicBezTo>
                    <a:pt x="83" y="0"/>
                    <a:pt x="83" y="0"/>
                    <a:pt x="83" y="0"/>
                  </a:cubicBezTo>
                  <a:cubicBezTo>
                    <a:pt x="75" y="0"/>
                    <a:pt x="75" y="0"/>
                    <a:pt x="75" y="0"/>
                  </a:cubicBezTo>
                  <a:cubicBezTo>
                    <a:pt x="75" y="0"/>
                    <a:pt x="57" y="13"/>
                    <a:pt x="31" y="19"/>
                  </a:cubicBezTo>
                  <a:cubicBezTo>
                    <a:pt x="30" y="23"/>
                    <a:pt x="30" y="28"/>
                    <a:pt x="30" y="34"/>
                  </a:cubicBezTo>
                  <a:cubicBezTo>
                    <a:pt x="30" y="39"/>
                    <a:pt x="30" y="44"/>
                    <a:pt x="31" y="49"/>
                  </a:cubicBezTo>
                  <a:cubicBezTo>
                    <a:pt x="57" y="54"/>
                    <a:pt x="75" y="67"/>
                    <a:pt x="75" y="67"/>
                  </a:cubicBezTo>
                  <a:cubicBezTo>
                    <a:pt x="83" y="67"/>
                    <a:pt x="83" y="67"/>
                    <a:pt x="83" y="67"/>
                  </a:cubicBezTo>
                  <a:cubicBezTo>
                    <a:pt x="83" y="67"/>
                    <a:pt x="83" y="67"/>
                    <a:pt x="83" y="67"/>
                  </a:cubicBezTo>
                  <a:cubicBezTo>
                    <a:pt x="89" y="67"/>
                    <a:pt x="95" y="52"/>
                    <a:pt x="95" y="34"/>
                  </a:cubicBezTo>
                  <a:close/>
                  <a:moveTo>
                    <a:pt x="80" y="62"/>
                  </a:moveTo>
                  <a:cubicBezTo>
                    <a:pt x="79" y="62"/>
                    <a:pt x="78" y="61"/>
                    <a:pt x="78" y="61"/>
                  </a:cubicBezTo>
                  <a:cubicBezTo>
                    <a:pt x="77" y="60"/>
                    <a:pt x="76" y="58"/>
                    <a:pt x="75" y="55"/>
                  </a:cubicBezTo>
                  <a:cubicBezTo>
                    <a:pt x="72" y="49"/>
                    <a:pt x="71" y="42"/>
                    <a:pt x="71" y="34"/>
                  </a:cubicBezTo>
                  <a:cubicBezTo>
                    <a:pt x="71" y="26"/>
                    <a:pt x="72" y="18"/>
                    <a:pt x="75" y="12"/>
                  </a:cubicBezTo>
                  <a:cubicBezTo>
                    <a:pt x="76" y="10"/>
                    <a:pt x="77" y="8"/>
                    <a:pt x="78" y="7"/>
                  </a:cubicBezTo>
                  <a:cubicBezTo>
                    <a:pt x="78" y="6"/>
                    <a:pt x="79" y="5"/>
                    <a:pt x="80" y="5"/>
                  </a:cubicBezTo>
                  <a:cubicBezTo>
                    <a:pt x="81" y="5"/>
                    <a:pt x="82" y="6"/>
                    <a:pt x="82" y="7"/>
                  </a:cubicBezTo>
                  <a:cubicBezTo>
                    <a:pt x="84" y="8"/>
                    <a:pt x="85" y="10"/>
                    <a:pt x="86" y="12"/>
                  </a:cubicBezTo>
                  <a:cubicBezTo>
                    <a:pt x="88" y="18"/>
                    <a:pt x="89" y="26"/>
                    <a:pt x="89" y="34"/>
                  </a:cubicBezTo>
                  <a:cubicBezTo>
                    <a:pt x="89" y="42"/>
                    <a:pt x="88" y="49"/>
                    <a:pt x="86" y="55"/>
                  </a:cubicBezTo>
                  <a:cubicBezTo>
                    <a:pt x="85" y="58"/>
                    <a:pt x="84" y="60"/>
                    <a:pt x="82" y="61"/>
                  </a:cubicBezTo>
                  <a:cubicBezTo>
                    <a:pt x="82" y="61"/>
                    <a:pt x="81" y="62"/>
                    <a:pt x="80" y="62"/>
                  </a:cubicBezTo>
                  <a:close/>
                  <a:moveTo>
                    <a:pt x="23" y="34"/>
                  </a:moveTo>
                  <a:cubicBezTo>
                    <a:pt x="23" y="29"/>
                    <a:pt x="24" y="24"/>
                    <a:pt x="24"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4" y="47"/>
                  </a:cubicBezTo>
                  <a:cubicBezTo>
                    <a:pt x="24" y="43"/>
                    <a:pt x="23" y="39"/>
                    <a:pt x="23" y="34"/>
                  </a:cubicBezTo>
                  <a:close/>
                  <a:moveTo>
                    <a:pt x="34" y="53"/>
                  </a:moveTo>
                  <a:cubicBezTo>
                    <a:pt x="22" y="51"/>
                    <a:pt x="22" y="51"/>
                    <a:pt x="22" y="51"/>
                  </a:cubicBezTo>
                  <a:cubicBezTo>
                    <a:pt x="30" y="81"/>
                    <a:pt x="30" y="81"/>
                    <a:pt x="30" y="81"/>
                  </a:cubicBezTo>
                  <a:cubicBezTo>
                    <a:pt x="30" y="82"/>
                    <a:pt x="32" y="83"/>
                    <a:pt x="33" y="83"/>
                  </a:cubicBezTo>
                  <a:cubicBezTo>
                    <a:pt x="44" y="78"/>
                    <a:pt x="44" y="78"/>
                    <a:pt x="44" y="78"/>
                  </a:cubicBezTo>
                  <a:cubicBezTo>
                    <a:pt x="46" y="78"/>
                    <a:pt x="46" y="76"/>
                    <a:pt x="46" y="75"/>
                  </a:cubicBezTo>
                  <a:lnTo>
                    <a:pt x="34" y="53"/>
                  </a:lnTo>
                  <a:close/>
                  <a:moveTo>
                    <a:pt x="80" y="45"/>
                  </a:moveTo>
                  <a:cubicBezTo>
                    <a:pt x="80" y="45"/>
                    <a:pt x="79" y="44"/>
                    <a:pt x="79" y="44"/>
                  </a:cubicBezTo>
                  <a:cubicBezTo>
                    <a:pt x="79" y="44"/>
                    <a:pt x="78" y="43"/>
                    <a:pt x="78" y="42"/>
                  </a:cubicBezTo>
                  <a:cubicBezTo>
                    <a:pt x="77" y="40"/>
                    <a:pt x="77" y="37"/>
                    <a:pt x="77" y="34"/>
                  </a:cubicBezTo>
                  <a:cubicBezTo>
                    <a:pt x="77" y="31"/>
                    <a:pt x="77" y="28"/>
                    <a:pt x="78" y="25"/>
                  </a:cubicBezTo>
                  <a:cubicBezTo>
                    <a:pt x="78" y="25"/>
                    <a:pt x="79" y="24"/>
                    <a:pt x="79" y="23"/>
                  </a:cubicBezTo>
                  <a:cubicBezTo>
                    <a:pt x="79" y="23"/>
                    <a:pt x="80" y="23"/>
                    <a:pt x="80" y="23"/>
                  </a:cubicBezTo>
                  <a:cubicBezTo>
                    <a:pt x="80" y="23"/>
                    <a:pt x="81" y="23"/>
                    <a:pt x="81" y="23"/>
                  </a:cubicBezTo>
                  <a:cubicBezTo>
                    <a:pt x="81" y="24"/>
                    <a:pt x="82" y="25"/>
                    <a:pt x="82" y="25"/>
                  </a:cubicBezTo>
                  <a:cubicBezTo>
                    <a:pt x="83" y="28"/>
                    <a:pt x="84" y="31"/>
                    <a:pt x="84" y="34"/>
                  </a:cubicBezTo>
                  <a:cubicBezTo>
                    <a:pt x="84" y="37"/>
                    <a:pt x="83" y="40"/>
                    <a:pt x="82" y="42"/>
                  </a:cubicBezTo>
                  <a:cubicBezTo>
                    <a:pt x="82" y="43"/>
                    <a:pt x="81" y="44"/>
                    <a:pt x="81" y="44"/>
                  </a:cubicBezTo>
                  <a:cubicBezTo>
                    <a:pt x="81" y="44"/>
                    <a:pt x="80" y="45"/>
                    <a:pt x="80" y="45"/>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34" name="Freeform 33"/>
            <p:cNvSpPr>
              <a:spLocks noEditPoints="1"/>
            </p:cNvSpPr>
            <p:nvPr/>
          </p:nvSpPr>
          <p:spPr bwMode="auto">
            <a:xfrm>
              <a:off x="11025702" y="3416263"/>
              <a:ext cx="120380" cy="48445"/>
            </a:xfrm>
            <a:custGeom>
              <a:avLst/>
              <a:gdLst>
                <a:gd name="T0" fmla="*/ 50 w 50"/>
                <a:gd name="T1" fmla="*/ 10 h 20"/>
                <a:gd name="T2" fmla="*/ 50 w 50"/>
                <a:gd name="T3" fmla="*/ 10 h 20"/>
                <a:gd name="T4" fmla="*/ 40 w 50"/>
                <a:gd name="T5" fmla="*/ 0 h 20"/>
                <a:gd name="T6" fmla="*/ 28 w 50"/>
                <a:gd name="T7" fmla="*/ 0 h 20"/>
                <a:gd name="T8" fmla="*/ 18 w 50"/>
                <a:gd name="T9" fmla="*/ 10 h 20"/>
                <a:gd name="T10" fmla="*/ 18 w 50"/>
                <a:gd name="T11" fmla="*/ 10 h 20"/>
                <a:gd name="T12" fmla="*/ 18 w 50"/>
                <a:gd name="T13" fmla="*/ 11 h 20"/>
                <a:gd name="T14" fmla="*/ 23 w 50"/>
                <a:gd name="T15" fmla="*/ 11 h 20"/>
                <a:gd name="T16" fmla="*/ 23 w 50"/>
                <a:gd name="T17" fmla="*/ 10 h 20"/>
                <a:gd name="T18" fmla="*/ 23 w 50"/>
                <a:gd name="T19" fmla="*/ 10 h 20"/>
                <a:gd name="T20" fmla="*/ 28 w 50"/>
                <a:gd name="T21" fmla="*/ 5 h 20"/>
                <a:gd name="T22" fmla="*/ 40 w 50"/>
                <a:gd name="T23" fmla="*/ 5 h 20"/>
                <a:gd name="T24" fmla="*/ 45 w 50"/>
                <a:gd name="T25" fmla="*/ 10 h 20"/>
                <a:gd name="T26" fmla="*/ 45 w 50"/>
                <a:gd name="T27" fmla="*/ 10 h 20"/>
                <a:gd name="T28" fmla="*/ 40 w 50"/>
                <a:gd name="T29" fmla="*/ 15 h 20"/>
                <a:gd name="T30" fmla="*/ 35 w 50"/>
                <a:gd name="T31" fmla="*/ 15 h 20"/>
                <a:gd name="T32" fmla="*/ 32 w 50"/>
                <a:gd name="T33" fmla="*/ 20 h 20"/>
                <a:gd name="T34" fmla="*/ 40 w 50"/>
                <a:gd name="T35" fmla="*/ 20 h 20"/>
                <a:gd name="T36" fmla="*/ 50 w 50"/>
                <a:gd name="T37" fmla="*/ 10 h 20"/>
                <a:gd name="T38" fmla="*/ 32 w 50"/>
                <a:gd name="T39" fmla="*/ 10 h 20"/>
                <a:gd name="T40" fmla="*/ 32 w 50"/>
                <a:gd name="T41" fmla="*/ 9 h 20"/>
                <a:gd name="T42" fmla="*/ 27 w 50"/>
                <a:gd name="T43" fmla="*/ 9 h 20"/>
                <a:gd name="T44" fmla="*/ 28 w 50"/>
                <a:gd name="T45" fmla="*/ 10 h 20"/>
                <a:gd name="T46" fmla="*/ 28 w 50"/>
                <a:gd name="T47" fmla="*/ 10 h 20"/>
                <a:gd name="T48" fmla="*/ 22 w 50"/>
                <a:gd name="T49" fmla="*/ 15 h 20"/>
                <a:gd name="T50" fmla="*/ 10 w 50"/>
                <a:gd name="T51" fmla="*/ 15 h 20"/>
                <a:gd name="T52" fmla="*/ 5 w 50"/>
                <a:gd name="T53" fmla="*/ 10 h 20"/>
                <a:gd name="T54" fmla="*/ 5 w 50"/>
                <a:gd name="T55" fmla="*/ 10 h 20"/>
                <a:gd name="T56" fmla="*/ 10 w 50"/>
                <a:gd name="T57" fmla="*/ 5 h 20"/>
                <a:gd name="T58" fmla="*/ 16 w 50"/>
                <a:gd name="T59" fmla="*/ 5 h 20"/>
                <a:gd name="T60" fmla="*/ 19 w 50"/>
                <a:gd name="T61" fmla="*/ 0 h 20"/>
                <a:gd name="T62" fmla="*/ 10 w 50"/>
                <a:gd name="T63" fmla="*/ 0 h 20"/>
                <a:gd name="T64" fmla="*/ 0 w 50"/>
                <a:gd name="T65" fmla="*/ 10 h 20"/>
                <a:gd name="T66" fmla="*/ 0 w 50"/>
                <a:gd name="T67" fmla="*/ 10 h 20"/>
                <a:gd name="T68" fmla="*/ 10 w 50"/>
                <a:gd name="T69" fmla="*/ 20 h 20"/>
                <a:gd name="T70" fmla="*/ 22 w 50"/>
                <a:gd name="T71" fmla="*/ 20 h 20"/>
                <a:gd name="T72" fmla="*/ 32 w 50"/>
                <a:gd name="T7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20">
                  <a:moveTo>
                    <a:pt x="50" y="10"/>
                  </a:moveTo>
                  <a:cubicBezTo>
                    <a:pt x="50" y="10"/>
                    <a:pt x="50" y="10"/>
                    <a:pt x="50" y="10"/>
                  </a:cubicBezTo>
                  <a:cubicBezTo>
                    <a:pt x="50" y="5"/>
                    <a:pt x="46" y="0"/>
                    <a:pt x="40" y="0"/>
                  </a:cubicBezTo>
                  <a:cubicBezTo>
                    <a:pt x="28" y="0"/>
                    <a:pt x="28" y="0"/>
                    <a:pt x="28" y="0"/>
                  </a:cubicBezTo>
                  <a:cubicBezTo>
                    <a:pt x="23" y="0"/>
                    <a:pt x="18" y="5"/>
                    <a:pt x="18" y="10"/>
                  </a:cubicBezTo>
                  <a:cubicBezTo>
                    <a:pt x="18" y="10"/>
                    <a:pt x="18" y="10"/>
                    <a:pt x="18" y="10"/>
                  </a:cubicBezTo>
                  <a:cubicBezTo>
                    <a:pt x="18" y="10"/>
                    <a:pt x="18" y="11"/>
                    <a:pt x="18" y="11"/>
                  </a:cubicBezTo>
                  <a:cubicBezTo>
                    <a:pt x="23" y="11"/>
                    <a:pt x="23" y="11"/>
                    <a:pt x="23" y="11"/>
                  </a:cubicBezTo>
                  <a:cubicBezTo>
                    <a:pt x="23" y="11"/>
                    <a:pt x="23" y="10"/>
                    <a:pt x="23" y="10"/>
                  </a:cubicBezTo>
                  <a:cubicBezTo>
                    <a:pt x="23" y="10"/>
                    <a:pt x="23" y="10"/>
                    <a:pt x="23" y="10"/>
                  </a:cubicBezTo>
                  <a:cubicBezTo>
                    <a:pt x="23" y="7"/>
                    <a:pt x="25" y="5"/>
                    <a:pt x="28" y="5"/>
                  </a:cubicBezTo>
                  <a:cubicBezTo>
                    <a:pt x="40" y="5"/>
                    <a:pt x="40" y="5"/>
                    <a:pt x="40" y="5"/>
                  </a:cubicBezTo>
                  <a:cubicBezTo>
                    <a:pt x="43" y="5"/>
                    <a:pt x="45" y="7"/>
                    <a:pt x="45" y="10"/>
                  </a:cubicBezTo>
                  <a:cubicBezTo>
                    <a:pt x="45" y="10"/>
                    <a:pt x="45" y="10"/>
                    <a:pt x="45" y="10"/>
                  </a:cubicBezTo>
                  <a:cubicBezTo>
                    <a:pt x="45" y="13"/>
                    <a:pt x="43" y="15"/>
                    <a:pt x="40" y="15"/>
                  </a:cubicBezTo>
                  <a:cubicBezTo>
                    <a:pt x="35" y="15"/>
                    <a:pt x="35" y="15"/>
                    <a:pt x="35" y="15"/>
                  </a:cubicBezTo>
                  <a:cubicBezTo>
                    <a:pt x="34" y="17"/>
                    <a:pt x="33" y="18"/>
                    <a:pt x="32" y="20"/>
                  </a:cubicBezTo>
                  <a:cubicBezTo>
                    <a:pt x="40" y="20"/>
                    <a:pt x="40" y="20"/>
                    <a:pt x="40" y="20"/>
                  </a:cubicBezTo>
                  <a:cubicBezTo>
                    <a:pt x="46" y="20"/>
                    <a:pt x="50" y="15"/>
                    <a:pt x="50" y="10"/>
                  </a:cubicBezTo>
                  <a:close/>
                  <a:moveTo>
                    <a:pt x="32" y="10"/>
                  </a:moveTo>
                  <a:cubicBezTo>
                    <a:pt x="32" y="9"/>
                    <a:pt x="32" y="9"/>
                    <a:pt x="32" y="9"/>
                  </a:cubicBezTo>
                  <a:cubicBezTo>
                    <a:pt x="27" y="9"/>
                    <a:pt x="27" y="9"/>
                    <a:pt x="27" y="9"/>
                  </a:cubicBezTo>
                  <a:cubicBezTo>
                    <a:pt x="28" y="9"/>
                    <a:pt x="28" y="9"/>
                    <a:pt x="28" y="10"/>
                  </a:cubicBezTo>
                  <a:cubicBezTo>
                    <a:pt x="28" y="10"/>
                    <a:pt x="28" y="10"/>
                    <a:pt x="28" y="10"/>
                  </a:cubicBezTo>
                  <a:cubicBezTo>
                    <a:pt x="28" y="13"/>
                    <a:pt x="25" y="15"/>
                    <a:pt x="22" y="15"/>
                  </a:cubicBezTo>
                  <a:cubicBezTo>
                    <a:pt x="10" y="15"/>
                    <a:pt x="10" y="15"/>
                    <a:pt x="10" y="15"/>
                  </a:cubicBezTo>
                  <a:cubicBezTo>
                    <a:pt x="7" y="15"/>
                    <a:pt x="5" y="13"/>
                    <a:pt x="5" y="10"/>
                  </a:cubicBezTo>
                  <a:cubicBezTo>
                    <a:pt x="5" y="10"/>
                    <a:pt x="5" y="10"/>
                    <a:pt x="5" y="10"/>
                  </a:cubicBezTo>
                  <a:cubicBezTo>
                    <a:pt x="5" y="7"/>
                    <a:pt x="7" y="5"/>
                    <a:pt x="10" y="5"/>
                  </a:cubicBezTo>
                  <a:cubicBezTo>
                    <a:pt x="16" y="5"/>
                    <a:pt x="16" y="5"/>
                    <a:pt x="16" y="5"/>
                  </a:cubicBezTo>
                  <a:cubicBezTo>
                    <a:pt x="16" y="3"/>
                    <a:pt x="17" y="1"/>
                    <a:pt x="19" y="0"/>
                  </a:cubicBezTo>
                  <a:cubicBezTo>
                    <a:pt x="10" y="0"/>
                    <a:pt x="10" y="0"/>
                    <a:pt x="10" y="0"/>
                  </a:cubicBezTo>
                  <a:cubicBezTo>
                    <a:pt x="5" y="0"/>
                    <a:pt x="0" y="5"/>
                    <a:pt x="0" y="10"/>
                  </a:cubicBezTo>
                  <a:cubicBezTo>
                    <a:pt x="0" y="10"/>
                    <a:pt x="0" y="10"/>
                    <a:pt x="0" y="10"/>
                  </a:cubicBezTo>
                  <a:cubicBezTo>
                    <a:pt x="0" y="15"/>
                    <a:pt x="5" y="20"/>
                    <a:pt x="10" y="20"/>
                  </a:cubicBezTo>
                  <a:cubicBezTo>
                    <a:pt x="22" y="20"/>
                    <a:pt x="22" y="20"/>
                    <a:pt x="22" y="20"/>
                  </a:cubicBezTo>
                  <a:cubicBezTo>
                    <a:pt x="28" y="20"/>
                    <a:pt x="32" y="15"/>
                    <a:pt x="32" y="10"/>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35" name="Freeform 34"/>
            <p:cNvSpPr>
              <a:spLocks noEditPoints="1"/>
            </p:cNvSpPr>
            <p:nvPr/>
          </p:nvSpPr>
          <p:spPr bwMode="auto">
            <a:xfrm>
              <a:off x="11138741" y="2900978"/>
              <a:ext cx="129189" cy="126252"/>
            </a:xfrm>
            <a:custGeom>
              <a:avLst/>
              <a:gdLst>
                <a:gd name="T0" fmla="*/ 27 w 54"/>
                <a:gd name="T1" fmla="*/ 0 h 53"/>
                <a:gd name="T2" fmla="*/ 0 w 54"/>
                <a:gd name="T3" fmla="*/ 27 h 53"/>
                <a:gd name="T4" fmla="*/ 27 w 54"/>
                <a:gd name="T5" fmla="*/ 53 h 53"/>
                <a:gd name="T6" fmla="*/ 54 w 54"/>
                <a:gd name="T7" fmla="*/ 27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7 h 53"/>
                <a:gd name="T20" fmla="*/ 41 w 54"/>
                <a:gd name="T21" fmla="*/ 12 h 53"/>
                <a:gd name="T22" fmla="*/ 47 w 54"/>
                <a:gd name="T23" fmla="*/ 24 h 53"/>
                <a:gd name="T24" fmla="*/ 37 w 54"/>
                <a:gd name="T25" fmla="*/ 38 h 53"/>
                <a:gd name="T26" fmla="*/ 38 w 54"/>
                <a:gd name="T27" fmla="*/ 43 h 53"/>
                <a:gd name="T28" fmla="*/ 27 w 54"/>
                <a:gd name="T29" fmla="*/ 47 h 53"/>
                <a:gd name="T30" fmla="*/ 16 w 54"/>
                <a:gd name="T31" fmla="*/ 43 h 53"/>
                <a:gd name="T32" fmla="*/ 29 w 54"/>
                <a:gd name="T33" fmla="*/ 33 h 53"/>
                <a:gd name="T34" fmla="*/ 30 w 54"/>
                <a:gd name="T35" fmla="*/ 35 h 53"/>
                <a:gd name="T36" fmla="*/ 30 w 54"/>
                <a:gd name="T37" fmla="*/ 38 h 53"/>
                <a:gd name="T38" fmla="*/ 29 w 54"/>
                <a:gd name="T39" fmla="*/ 40 h 53"/>
                <a:gd name="T40" fmla="*/ 25 w 54"/>
                <a:gd name="T41" fmla="*/ 40 h 53"/>
                <a:gd name="T42" fmla="*/ 24 w 54"/>
                <a:gd name="T43" fmla="*/ 38 h 53"/>
                <a:gd name="T44" fmla="*/ 24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7"/>
                  </a:cubicBezTo>
                  <a:cubicBezTo>
                    <a:pt x="0" y="41"/>
                    <a:pt x="12" y="53"/>
                    <a:pt x="27" y="53"/>
                  </a:cubicBezTo>
                  <a:cubicBezTo>
                    <a:pt x="42" y="53"/>
                    <a:pt x="54" y="41"/>
                    <a:pt x="54" y="27"/>
                  </a:cubicBezTo>
                  <a:cubicBezTo>
                    <a:pt x="54" y="12"/>
                    <a:pt x="42" y="0"/>
                    <a:pt x="27" y="0"/>
                  </a:cubicBezTo>
                  <a:close/>
                  <a:moveTo>
                    <a:pt x="16" y="43"/>
                  </a:moveTo>
                  <a:cubicBezTo>
                    <a:pt x="17" y="42"/>
                    <a:pt x="17" y="40"/>
                    <a:pt x="17" y="38"/>
                  </a:cubicBezTo>
                  <a:cubicBezTo>
                    <a:pt x="17" y="32"/>
                    <a:pt x="13" y="26"/>
                    <a:pt x="7" y="24"/>
                  </a:cubicBezTo>
                  <a:cubicBezTo>
                    <a:pt x="8" y="20"/>
                    <a:pt x="10" y="16"/>
                    <a:pt x="13" y="12"/>
                  </a:cubicBezTo>
                  <a:cubicBezTo>
                    <a:pt x="17" y="9"/>
                    <a:pt x="22" y="7"/>
                    <a:pt x="27" y="7"/>
                  </a:cubicBezTo>
                  <a:cubicBezTo>
                    <a:pt x="32" y="7"/>
                    <a:pt x="37" y="9"/>
                    <a:pt x="41" y="12"/>
                  </a:cubicBezTo>
                  <a:cubicBezTo>
                    <a:pt x="44" y="16"/>
                    <a:pt x="46" y="20"/>
                    <a:pt x="47" y="24"/>
                  </a:cubicBezTo>
                  <a:cubicBezTo>
                    <a:pt x="41" y="26"/>
                    <a:pt x="37" y="32"/>
                    <a:pt x="37" y="38"/>
                  </a:cubicBezTo>
                  <a:cubicBezTo>
                    <a:pt x="37" y="40"/>
                    <a:pt x="37" y="42"/>
                    <a:pt x="38" y="43"/>
                  </a:cubicBezTo>
                  <a:cubicBezTo>
                    <a:pt x="35" y="45"/>
                    <a:pt x="31" y="47"/>
                    <a:pt x="27" y="47"/>
                  </a:cubicBezTo>
                  <a:cubicBezTo>
                    <a:pt x="23" y="47"/>
                    <a:pt x="19" y="45"/>
                    <a:pt x="16" y="43"/>
                  </a:cubicBezTo>
                  <a:close/>
                  <a:moveTo>
                    <a:pt x="29" y="33"/>
                  </a:moveTo>
                  <a:cubicBezTo>
                    <a:pt x="30" y="33"/>
                    <a:pt x="30" y="34"/>
                    <a:pt x="30" y="35"/>
                  </a:cubicBezTo>
                  <a:cubicBezTo>
                    <a:pt x="30" y="38"/>
                    <a:pt x="30" y="38"/>
                    <a:pt x="30" y="38"/>
                  </a:cubicBezTo>
                  <a:cubicBezTo>
                    <a:pt x="30" y="39"/>
                    <a:pt x="30" y="40"/>
                    <a:pt x="29" y="40"/>
                  </a:cubicBezTo>
                  <a:cubicBezTo>
                    <a:pt x="25" y="40"/>
                    <a:pt x="25" y="40"/>
                    <a:pt x="25" y="40"/>
                  </a:cubicBezTo>
                  <a:cubicBezTo>
                    <a:pt x="25" y="40"/>
                    <a:pt x="24" y="39"/>
                    <a:pt x="24" y="38"/>
                  </a:cubicBezTo>
                  <a:cubicBezTo>
                    <a:pt x="24" y="35"/>
                    <a:pt x="24" y="35"/>
                    <a:pt x="24" y="35"/>
                  </a:cubicBezTo>
                  <a:cubicBezTo>
                    <a:pt x="24" y="34"/>
                    <a:pt x="24" y="33"/>
                    <a:pt x="25" y="33"/>
                  </a:cubicBezTo>
                  <a:cubicBezTo>
                    <a:pt x="26" y="10"/>
                    <a:pt x="26" y="10"/>
                    <a:pt x="26" y="10"/>
                  </a:cubicBezTo>
                  <a:cubicBezTo>
                    <a:pt x="28" y="10"/>
                    <a:pt x="28" y="10"/>
                    <a:pt x="28" y="10"/>
                  </a:cubicBezTo>
                  <a:lnTo>
                    <a:pt x="29" y="33"/>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36" name="Freeform 35"/>
            <p:cNvSpPr>
              <a:spLocks noEditPoints="1"/>
            </p:cNvSpPr>
            <p:nvPr/>
          </p:nvSpPr>
          <p:spPr bwMode="auto">
            <a:xfrm>
              <a:off x="11121125" y="3041911"/>
              <a:ext cx="113040" cy="91019"/>
            </a:xfrm>
            <a:custGeom>
              <a:avLst/>
              <a:gdLst>
                <a:gd name="T0" fmla="*/ 30 w 77"/>
                <a:gd name="T1" fmla="*/ 62 h 62"/>
                <a:gd name="T2" fmla="*/ 0 w 77"/>
                <a:gd name="T3" fmla="*/ 31 h 62"/>
                <a:gd name="T4" fmla="*/ 15 w 77"/>
                <a:gd name="T5" fmla="*/ 17 h 62"/>
                <a:gd name="T6" fmla="*/ 30 w 77"/>
                <a:gd name="T7" fmla="*/ 33 h 62"/>
                <a:gd name="T8" fmla="*/ 62 w 77"/>
                <a:gd name="T9" fmla="*/ 0 h 62"/>
                <a:gd name="T10" fmla="*/ 77 w 77"/>
                <a:gd name="T11" fmla="*/ 15 h 62"/>
                <a:gd name="T12" fmla="*/ 30 w 77"/>
                <a:gd name="T13" fmla="*/ 62 h 62"/>
                <a:gd name="T14" fmla="*/ 9 w 77"/>
                <a:gd name="T15" fmla="*/ 31 h 62"/>
                <a:gd name="T16" fmla="*/ 30 w 77"/>
                <a:gd name="T17" fmla="*/ 54 h 62"/>
                <a:gd name="T18" fmla="*/ 69 w 77"/>
                <a:gd name="T19" fmla="*/ 15 h 62"/>
                <a:gd name="T20" fmla="*/ 62 w 77"/>
                <a:gd name="T21" fmla="*/ 8 h 62"/>
                <a:gd name="T22" fmla="*/ 30 w 77"/>
                <a:gd name="T23" fmla="*/ 41 h 62"/>
                <a:gd name="T24" fmla="*/ 15 w 77"/>
                <a:gd name="T25" fmla="*/ 25 h 62"/>
                <a:gd name="T26" fmla="*/ 9 w 77"/>
                <a:gd name="T27"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62">
                  <a:moveTo>
                    <a:pt x="30" y="62"/>
                  </a:moveTo>
                  <a:lnTo>
                    <a:pt x="0" y="31"/>
                  </a:lnTo>
                  <a:lnTo>
                    <a:pt x="15" y="17"/>
                  </a:lnTo>
                  <a:lnTo>
                    <a:pt x="30" y="33"/>
                  </a:lnTo>
                  <a:lnTo>
                    <a:pt x="62" y="0"/>
                  </a:lnTo>
                  <a:lnTo>
                    <a:pt x="77" y="15"/>
                  </a:lnTo>
                  <a:lnTo>
                    <a:pt x="30" y="62"/>
                  </a:lnTo>
                  <a:close/>
                  <a:moveTo>
                    <a:pt x="9" y="31"/>
                  </a:moveTo>
                  <a:lnTo>
                    <a:pt x="30" y="54"/>
                  </a:lnTo>
                  <a:lnTo>
                    <a:pt x="69" y="15"/>
                  </a:lnTo>
                  <a:lnTo>
                    <a:pt x="62" y="8"/>
                  </a:lnTo>
                  <a:lnTo>
                    <a:pt x="30" y="41"/>
                  </a:lnTo>
                  <a:lnTo>
                    <a:pt x="15" y="25"/>
                  </a:lnTo>
                  <a:lnTo>
                    <a:pt x="9" y="31"/>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37" name="Freeform 36"/>
            <p:cNvSpPr>
              <a:spLocks noEditPoints="1"/>
            </p:cNvSpPr>
            <p:nvPr/>
          </p:nvSpPr>
          <p:spPr bwMode="auto">
            <a:xfrm>
              <a:off x="10930278" y="3219545"/>
              <a:ext cx="133593" cy="177634"/>
            </a:xfrm>
            <a:custGeom>
              <a:avLst/>
              <a:gdLst>
                <a:gd name="T0" fmla="*/ 53 w 56"/>
                <a:gd name="T1" fmla="*/ 9 h 74"/>
                <a:gd name="T2" fmla="*/ 49 w 56"/>
                <a:gd name="T3" fmla="*/ 9 h 74"/>
                <a:gd name="T4" fmla="*/ 49 w 56"/>
                <a:gd name="T5" fmla="*/ 14 h 74"/>
                <a:gd name="T6" fmla="*/ 51 w 56"/>
                <a:gd name="T7" fmla="*/ 14 h 74"/>
                <a:gd name="T8" fmla="*/ 51 w 56"/>
                <a:gd name="T9" fmla="*/ 51 h 74"/>
                <a:gd name="T10" fmla="*/ 32 w 56"/>
                <a:gd name="T11" fmla="*/ 51 h 74"/>
                <a:gd name="T12" fmla="*/ 32 w 56"/>
                <a:gd name="T13" fmla="*/ 70 h 74"/>
                <a:gd name="T14" fmla="*/ 5 w 56"/>
                <a:gd name="T15" fmla="*/ 70 h 74"/>
                <a:gd name="T16" fmla="*/ 5 w 56"/>
                <a:gd name="T17" fmla="*/ 14 h 74"/>
                <a:gd name="T18" fmla="*/ 7 w 56"/>
                <a:gd name="T19" fmla="*/ 14 h 74"/>
                <a:gd name="T20" fmla="*/ 7 w 56"/>
                <a:gd name="T21" fmla="*/ 9 h 74"/>
                <a:gd name="T22" fmla="*/ 2 w 56"/>
                <a:gd name="T23" fmla="*/ 9 h 74"/>
                <a:gd name="T24" fmla="*/ 0 w 56"/>
                <a:gd name="T25" fmla="*/ 12 h 74"/>
                <a:gd name="T26" fmla="*/ 0 w 56"/>
                <a:gd name="T27" fmla="*/ 72 h 74"/>
                <a:gd name="T28" fmla="*/ 2 w 56"/>
                <a:gd name="T29" fmla="*/ 74 h 74"/>
                <a:gd name="T30" fmla="*/ 39 w 56"/>
                <a:gd name="T31" fmla="*/ 74 h 74"/>
                <a:gd name="T32" fmla="*/ 56 w 56"/>
                <a:gd name="T33" fmla="*/ 58 h 74"/>
                <a:gd name="T34" fmla="*/ 56 w 56"/>
                <a:gd name="T35" fmla="*/ 12 h 74"/>
                <a:gd name="T36" fmla="*/ 53 w 56"/>
                <a:gd name="T37" fmla="*/ 9 h 74"/>
                <a:gd name="T38" fmla="*/ 37 w 56"/>
                <a:gd name="T39" fmla="*/ 70 h 74"/>
                <a:gd name="T40" fmla="*/ 37 w 56"/>
                <a:gd name="T41" fmla="*/ 56 h 74"/>
                <a:gd name="T42" fmla="*/ 51 w 56"/>
                <a:gd name="T43" fmla="*/ 56 h 74"/>
                <a:gd name="T44" fmla="*/ 37 w 56"/>
                <a:gd name="T45" fmla="*/ 70 h 74"/>
                <a:gd name="T46" fmla="*/ 46 w 56"/>
                <a:gd name="T47" fmla="*/ 9 h 74"/>
                <a:gd name="T48" fmla="*/ 37 w 56"/>
                <a:gd name="T49" fmla="*/ 9 h 74"/>
                <a:gd name="T50" fmla="*/ 37 w 56"/>
                <a:gd name="T51" fmla="*/ 5 h 74"/>
                <a:gd name="T52" fmla="*/ 32 w 56"/>
                <a:gd name="T53" fmla="*/ 0 h 74"/>
                <a:gd name="T54" fmla="*/ 23 w 56"/>
                <a:gd name="T55" fmla="*/ 0 h 74"/>
                <a:gd name="T56" fmla="*/ 19 w 56"/>
                <a:gd name="T57" fmla="*/ 5 h 74"/>
                <a:gd name="T58" fmla="*/ 19 w 56"/>
                <a:gd name="T59" fmla="*/ 9 h 74"/>
                <a:gd name="T60" fmla="*/ 9 w 56"/>
                <a:gd name="T61" fmla="*/ 9 h 74"/>
                <a:gd name="T62" fmla="*/ 9 w 56"/>
                <a:gd name="T63" fmla="*/ 19 h 74"/>
                <a:gd name="T64" fmla="*/ 46 w 56"/>
                <a:gd name="T65" fmla="*/ 19 h 74"/>
                <a:gd name="T66" fmla="*/ 46 w 56"/>
                <a:gd name="T67" fmla="*/ 9 h 74"/>
                <a:gd name="T68" fmla="*/ 32 w 56"/>
                <a:gd name="T69" fmla="*/ 9 h 74"/>
                <a:gd name="T70" fmla="*/ 23 w 56"/>
                <a:gd name="T71" fmla="*/ 9 h 74"/>
                <a:gd name="T72" fmla="*/ 23 w 56"/>
                <a:gd name="T73" fmla="*/ 5 h 74"/>
                <a:gd name="T74" fmla="*/ 23 w 56"/>
                <a:gd name="T75" fmla="*/ 5 h 74"/>
                <a:gd name="T76" fmla="*/ 32 w 56"/>
                <a:gd name="T77" fmla="*/ 5 h 74"/>
                <a:gd name="T78" fmla="*/ 32 w 56"/>
                <a:gd name="T79" fmla="*/ 5 h 74"/>
                <a:gd name="T80" fmla="*/ 32 w 56"/>
                <a:gd name="T81"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74">
                  <a:moveTo>
                    <a:pt x="53" y="9"/>
                  </a:moveTo>
                  <a:cubicBezTo>
                    <a:pt x="49" y="9"/>
                    <a:pt x="49" y="9"/>
                    <a:pt x="49" y="9"/>
                  </a:cubicBezTo>
                  <a:cubicBezTo>
                    <a:pt x="49" y="14"/>
                    <a:pt x="49" y="14"/>
                    <a:pt x="49" y="14"/>
                  </a:cubicBezTo>
                  <a:cubicBezTo>
                    <a:pt x="51" y="14"/>
                    <a:pt x="51" y="14"/>
                    <a:pt x="51" y="14"/>
                  </a:cubicBezTo>
                  <a:cubicBezTo>
                    <a:pt x="51" y="51"/>
                    <a:pt x="51" y="51"/>
                    <a:pt x="51" y="51"/>
                  </a:cubicBezTo>
                  <a:cubicBezTo>
                    <a:pt x="32" y="51"/>
                    <a:pt x="32" y="51"/>
                    <a:pt x="32" y="51"/>
                  </a:cubicBezTo>
                  <a:cubicBezTo>
                    <a:pt x="32" y="70"/>
                    <a:pt x="32" y="70"/>
                    <a:pt x="32" y="70"/>
                  </a:cubicBezTo>
                  <a:cubicBezTo>
                    <a:pt x="5" y="70"/>
                    <a:pt x="5" y="70"/>
                    <a:pt x="5" y="70"/>
                  </a:cubicBezTo>
                  <a:cubicBezTo>
                    <a:pt x="5" y="14"/>
                    <a:pt x="5" y="14"/>
                    <a:pt x="5" y="14"/>
                  </a:cubicBezTo>
                  <a:cubicBezTo>
                    <a:pt x="7" y="14"/>
                    <a:pt x="7" y="14"/>
                    <a:pt x="7" y="14"/>
                  </a:cubicBezTo>
                  <a:cubicBezTo>
                    <a:pt x="7" y="9"/>
                    <a:pt x="7" y="9"/>
                    <a:pt x="7" y="9"/>
                  </a:cubicBezTo>
                  <a:cubicBezTo>
                    <a:pt x="2" y="9"/>
                    <a:pt x="2" y="9"/>
                    <a:pt x="2" y="9"/>
                  </a:cubicBezTo>
                  <a:cubicBezTo>
                    <a:pt x="1" y="9"/>
                    <a:pt x="0" y="10"/>
                    <a:pt x="0" y="12"/>
                  </a:cubicBezTo>
                  <a:cubicBezTo>
                    <a:pt x="0" y="72"/>
                    <a:pt x="0" y="72"/>
                    <a:pt x="0" y="72"/>
                  </a:cubicBezTo>
                  <a:cubicBezTo>
                    <a:pt x="0" y="73"/>
                    <a:pt x="1" y="74"/>
                    <a:pt x="2" y="74"/>
                  </a:cubicBezTo>
                  <a:cubicBezTo>
                    <a:pt x="39" y="74"/>
                    <a:pt x="39" y="74"/>
                    <a:pt x="39" y="74"/>
                  </a:cubicBezTo>
                  <a:cubicBezTo>
                    <a:pt x="56" y="58"/>
                    <a:pt x="56" y="58"/>
                    <a:pt x="56" y="58"/>
                  </a:cubicBezTo>
                  <a:cubicBezTo>
                    <a:pt x="56" y="12"/>
                    <a:pt x="56" y="12"/>
                    <a:pt x="56" y="12"/>
                  </a:cubicBezTo>
                  <a:cubicBezTo>
                    <a:pt x="56" y="10"/>
                    <a:pt x="55" y="9"/>
                    <a:pt x="53" y="9"/>
                  </a:cubicBezTo>
                  <a:close/>
                  <a:moveTo>
                    <a:pt x="37" y="70"/>
                  </a:moveTo>
                  <a:cubicBezTo>
                    <a:pt x="37" y="56"/>
                    <a:pt x="37" y="56"/>
                    <a:pt x="37" y="56"/>
                  </a:cubicBezTo>
                  <a:cubicBezTo>
                    <a:pt x="51" y="56"/>
                    <a:pt x="51" y="56"/>
                    <a:pt x="51" y="56"/>
                  </a:cubicBezTo>
                  <a:lnTo>
                    <a:pt x="37" y="70"/>
                  </a:lnTo>
                  <a:close/>
                  <a:moveTo>
                    <a:pt x="46" y="9"/>
                  </a:moveTo>
                  <a:cubicBezTo>
                    <a:pt x="37" y="9"/>
                    <a:pt x="37" y="9"/>
                    <a:pt x="37" y="9"/>
                  </a:cubicBezTo>
                  <a:cubicBezTo>
                    <a:pt x="37" y="5"/>
                    <a:pt x="37" y="5"/>
                    <a:pt x="37" y="5"/>
                  </a:cubicBezTo>
                  <a:cubicBezTo>
                    <a:pt x="37" y="2"/>
                    <a:pt x="35" y="0"/>
                    <a:pt x="32" y="0"/>
                  </a:cubicBezTo>
                  <a:cubicBezTo>
                    <a:pt x="23" y="0"/>
                    <a:pt x="23" y="0"/>
                    <a:pt x="23" y="0"/>
                  </a:cubicBezTo>
                  <a:cubicBezTo>
                    <a:pt x="21" y="0"/>
                    <a:pt x="19" y="2"/>
                    <a:pt x="19" y="5"/>
                  </a:cubicBezTo>
                  <a:cubicBezTo>
                    <a:pt x="19" y="9"/>
                    <a:pt x="19" y="9"/>
                    <a:pt x="19" y="9"/>
                  </a:cubicBezTo>
                  <a:cubicBezTo>
                    <a:pt x="9" y="9"/>
                    <a:pt x="9" y="9"/>
                    <a:pt x="9" y="9"/>
                  </a:cubicBezTo>
                  <a:cubicBezTo>
                    <a:pt x="9" y="19"/>
                    <a:pt x="9" y="19"/>
                    <a:pt x="9" y="19"/>
                  </a:cubicBezTo>
                  <a:cubicBezTo>
                    <a:pt x="46" y="19"/>
                    <a:pt x="46" y="19"/>
                    <a:pt x="46" y="19"/>
                  </a:cubicBezTo>
                  <a:lnTo>
                    <a:pt x="46" y="9"/>
                  </a:lnTo>
                  <a:close/>
                  <a:moveTo>
                    <a:pt x="32" y="9"/>
                  </a:moveTo>
                  <a:cubicBezTo>
                    <a:pt x="23" y="9"/>
                    <a:pt x="23" y="9"/>
                    <a:pt x="23" y="9"/>
                  </a:cubicBezTo>
                  <a:cubicBezTo>
                    <a:pt x="23" y="5"/>
                    <a:pt x="23" y="5"/>
                    <a:pt x="23" y="5"/>
                  </a:cubicBezTo>
                  <a:cubicBezTo>
                    <a:pt x="23" y="5"/>
                    <a:pt x="23" y="5"/>
                    <a:pt x="23" y="5"/>
                  </a:cubicBezTo>
                  <a:cubicBezTo>
                    <a:pt x="32" y="5"/>
                    <a:pt x="32" y="5"/>
                    <a:pt x="32" y="5"/>
                  </a:cubicBezTo>
                  <a:cubicBezTo>
                    <a:pt x="32" y="5"/>
                    <a:pt x="32" y="5"/>
                    <a:pt x="32" y="5"/>
                  </a:cubicBezTo>
                  <a:lnTo>
                    <a:pt x="32" y="9"/>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38" name="Freeform 37"/>
            <p:cNvSpPr>
              <a:spLocks/>
            </p:cNvSpPr>
            <p:nvPr/>
          </p:nvSpPr>
          <p:spPr bwMode="auto">
            <a:xfrm>
              <a:off x="10439950" y="3430945"/>
              <a:ext cx="456564" cy="256909"/>
            </a:xfrm>
            <a:custGeom>
              <a:avLst/>
              <a:gdLst>
                <a:gd name="T0" fmla="*/ 190 w 190"/>
                <a:gd name="T1" fmla="*/ 74 h 107"/>
                <a:gd name="T2" fmla="*/ 166 w 190"/>
                <a:gd name="T3" fmla="*/ 43 h 107"/>
                <a:gd name="T4" fmla="*/ 122 w 190"/>
                <a:gd name="T5" fmla="*/ 0 h 107"/>
                <a:gd name="T6" fmla="*/ 87 w 190"/>
                <a:gd name="T7" fmla="*/ 17 h 107"/>
                <a:gd name="T8" fmla="*/ 67 w 190"/>
                <a:gd name="T9" fmla="*/ 7 h 107"/>
                <a:gd name="T10" fmla="*/ 42 w 190"/>
                <a:gd name="T11" fmla="*/ 32 h 107"/>
                <a:gd name="T12" fmla="*/ 43 w 190"/>
                <a:gd name="T13" fmla="*/ 35 h 107"/>
                <a:gd name="T14" fmla="*/ 36 w 190"/>
                <a:gd name="T15" fmla="*/ 35 h 107"/>
                <a:gd name="T16" fmla="*/ 0 w 190"/>
                <a:gd name="T17" fmla="*/ 71 h 107"/>
                <a:gd name="T18" fmla="*/ 36 w 190"/>
                <a:gd name="T19" fmla="*/ 107 h 107"/>
                <a:gd name="T20" fmla="*/ 158 w 190"/>
                <a:gd name="T21" fmla="*/ 107 h 107"/>
                <a:gd name="T22" fmla="*/ 158 w 190"/>
                <a:gd name="T23" fmla="*/ 107 h 107"/>
                <a:gd name="T24" fmla="*/ 190 w 190"/>
                <a:gd name="T25"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107">
                  <a:moveTo>
                    <a:pt x="190" y="74"/>
                  </a:moveTo>
                  <a:cubicBezTo>
                    <a:pt x="190" y="59"/>
                    <a:pt x="180" y="46"/>
                    <a:pt x="166" y="43"/>
                  </a:cubicBezTo>
                  <a:cubicBezTo>
                    <a:pt x="165" y="19"/>
                    <a:pt x="146" y="0"/>
                    <a:pt x="122" y="0"/>
                  </a:cubicBezTo>
                  <a:cubicBezTo>
                    <a:pt x="107" y="0"/>
                    <a:pt x="95" y="6"/>
                    <a:pt x="87" y="17"/>
                  </a:cubicBezTo>
                  <a:cubicBezTo>
                    <a:pt x="82" y="11"/>
                    <a:pt x="75" y="7"/>
                    <a:pt x="67" y="7"/>
                  </a:cubicBezTo>
                  <a:cubicBezTo>
                    <a:pt x="54" y="7"/>
                    <a:pt x="42" y="18"/>
                    <a:pt x="42" y="32"/>
                  </a:cubicBezTo>
                  <a:cubicBezTo>
                    <a:pt x="42" y="33"/>
                    <a:pt x="43" y="34"/>
                    <a:pt x="43" y="35"/>
                  </a:cubicBezTo>
                  <a:cubicBezTo>
                    <a:pt x="41" y="35"/>
                    <a:pt x="38" y="35"/>
                    <a:pt x="36" y="35"/>
                  </a:cubicBezTo>
                  <a:cubicBezTo>
                    <a:pt x="16" y="35"/>
                    <a:pt x="0" y="51"/>
                    <a:pt x="0" y="71"/>
                  </a:cubicBezTo>
                  <a:cubicBezTo>
                    <a:pt x="0" y="91"/>
                    <a:pt x="16" y="107"/>
                    <a:pt x="36" y="107"/>
                  </a:cubicBezTo>
                  <a:cubicBezTo>
                    <a:pt x="158" y="107"/>
                    <a:pt x="158" y="107"/>
                    <a:pt x="158" y="107"/>
                  </a:cubicBezTo>
                  <a:cubicBezTo>
                    <a:pt x="158" y="107"/>
                    <a:pt x="158" y="107"/>
                    <a:pt x="158" y="107"/>
                  </a:cubicBezTo>
                  <a:cubicBezTo>
                    <a:pt x="176" y="107"/>
                    <a:pt x="190" y="92"/>
                    <a:pt x="190" y="74"/>
                  </a:cubicBez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9" name="Freeform 38"/>
            <p:cNvSpPr>
              <a:spLocks/>
            </p:cNvSpPr>
            <p:nvPr/>
          </p:nvSpPr>
          <p:spPr bwMode="auto">
            <a:xfrm>
              <a:off x="10924406" y="2758577"/>
              <a:ext cx="218740" cy="237824"/>
            </a:xfrm>
            <a:custGeom>
              <a:avLst/>
              <a:gdLst>
                <a:gd name="T0" fmla="*/ 61 w 91"/>
                <a:gd name="T1" fmla="*/ 27 h 99"/>
                <a:gd name="T2" fmla="*/ 51 w 91"/>
                <a:gd name="T3" fmla="*/ 38 h 99"/>
                <a:gd name="T4" fmla="*/ 46 w 91"/>
                <a:gd name="T5" fmla="*/ 46 h 99"/>
                <a:gd name="T6" fmla="*/ 48 w 91"/>
                <a:gd name="T7" fmla="*/ 29 h 99"/>
                <a:gd name="T8" fmla="*/ 48 w 91"/>
                <a:gd name="T9" fmla="*/ 14 h 99"/>
                <a:gd name="T10" fmla="*/ 23 w 91"/>
                <a:gd name="T11" fmla="*/ 4 h 99"/>
                <a:gd name="T12" fmla="*/ 13 w 91"/>
                <a:gd name="T13" fmla="*/ 29 h 99"/>
                <a:gd name="T14" fmla="*/ 24 w 91"/>
                <a:gd name="T15" fmla="*/ 40 h 99"/>
                <a:gd name="T16" fmla="*/ 38 w 91"/>
                <a:gd name="T17" fmla="*/ 50 h 99"/>
                <a:gd name="T18" fmla="*/ 29 w 91"/>
                <a:gd name="T19" fmla="*/ 48 h 99"/>
                <a:gd name="T20" fmla="*/ 14 w 91"/>
                <a:gd name="T21" fmla="*/ 48 h 99"/>
                <a:gd name="T22" fmla="*/ 4 w 91"/>
                <a:gd name="T23" fmla="*/ 74 h 99"/>
                <a:gd name="T24" fmla="*/ 30 w 91"/>
                <a:gd name="T25" fmla="*/ 84 h 99"/>
                <a:gd name="T26" fmla="*/ 40 w 91"/>
                <a:gd name="T27" fmla="*/ 73 h 99"/>
                <a:gd name="T28" fmla="*/ 45 w 91"/>
                <a:gd name="T29" fmla="*/ 65 h 99"/>
                <a:gd name="T30" fmla="*/ 43 w 91"/>
                <a:gd name="T31" fmla="*/ 96 h 99"/>
                <a:gd name="T32" fmla="*/ 45 w 91"/>
                <a:gd name="T33" fmla="*/ 99 h 99"/>
                <a:gd name="T34" fmla="*/ 61 w 91"/>
                <a:gd name="T35" fmla="*/ 92 h 99"/>
                <a:gd name="T36" fmla="*/ 78 w 91"/>
                <a:gd name="T37" fmla="*/ 84 h 99"/>
                <a:gd name="T38" fmla="*/ 76 w 91"/>
                <a:gd name="T39" fmla="*/ 81 h 99"/>
                <a:gd name="T40" fmla="*/ 53 w 91"/>
                <a:gd name="T41" fmla="*/ 61 h 99"/>
                <a:gd name="T42" fmla="*/ 61 w 91"/>
                <a:gd name="T43" fmla="*/ 63 h 99"/>
                <a:gd name="T44" fmla="*/ 77 w 91"/>
                <a:gd name="T45" fmla="*/ 63 h 99"/>
                <a:gd name="T46" fmla="*/ 87 w 91"/>
                <a:gd name="T47" fmla="*/ 37 h 99"/>
                <a:gd name="T48" fmla="*/ 61 w 91"/>
                <a:gd name="T49" fmla="*/ 2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9">
                  <a:moveTo>
                    <a:pt x="61" y="27"/>
                  </a:moveTo>
                  <a:cubicBezTo>
                    <a:pt x="56" y="29"/>
                    <a:pt x="52" y="33"/>
                    <a:pt x="51" y="38"/>
                  </a:cubicBezTo>
                  <a:cubicBezTo>
                    <a:pt x="50" y="40"/>
                    <a:pt x="48" y="43"/>
                    <a:pt x="46" y="46"/>
                  </a:cubicBezTo>
                  <a:cubicBezTo>
                    <a:pt x="46" y="41"/>
                    <a:pt x="47" y="33"/>
                    <a:pt x="48" y="29"/>
                  </a:cubicBezTo>
                  <a:cubicBezTo>
                    <a:pt x="50" y="25"/>
                    <a:pt x="50" y="19"/>
                    <a:pt x="48" y="14"/>
                  </a:cubicBezTo>
                  <a:cubicBezTo>
                    <a:pt x="44" y="4"/>
                    <a:pt x="32" y="0"/>
                    <a:pt x="23" y="4"/>
                  </a:cubicBezTo>
                  <a:cubicBezTo>
                    <a:pt x="13" y="8"/>
                    <a:pt x="9" y="20"/>
                    <a:pt x="13" y="29"/>
                  </a:cubicBezTo>
                  <a:cubicBezTo>
                    <a:pt x="15" y="35"/>
                    <a:pt x="19" y="38"/>
                    <a:pt x="24" y="40"/>
                  </a:cubicBezTo>
                  <a:cubicBezTo>
                    <a:pt x="28" y="41"/>
                    <a:pt x="34" y="46"/>
                    <a:pt x="38" y="50"/>
                  </a:cubicBezTo>
                  <a:cubicBezTo>
                    <a:pt x="34" y="49"/>
                    <a:pt x="31" y="49"/>
                    <a:pt x="29" y="48"/>
                  </a:cubicBezTo>
                  <a:cubicBezTo>
                    <a:pt x="24" y="46"/>
                    <a:pt x="19" y="46"/>
                    <a:pt x="14" y="48"/>
                  </a:cubicBezTo>
                  <a:cubicBezTo>
                    <a:pt x="4" y="52"/>
                    <a:pt x="0" y="64"/>
                    <a:pt x="4" y="74"/>
                  </a:cubicBezTo>
                  <a:cubicBezTo>
                    <a:pt x="8" y="84"/>
                    <a:pt x="20" y="88"/>
                    <a:pt x="30" y="84"/>
                  </a:cubicBezTo>
                  <a:cubicBezTo>
                    <a:pt x="35" y="82"/>
                    <a:pt x="38" y="77"/>
                    <a:pt x="40" y="73"/>
                  </a:cubicBezTo>
                  <a:cubicBezTo>
                    <a:pt x="41" y="70"/>
                    <a:pt x="42" y="67"/>
                    <a:pt x="45" y="65"/>
                  </a:cubicBezTo>
                  <a:cubicBezTo>
                    <a:pt x="50" y="77"/>
                    <a:pt x="48" y="89"/>
                    <a:pt x="43" y="96"/>
                  </a:cubicBezTo>
                  <a:cubicBezTo>
                    <a:pt x="45" y="99"/>
                    <a:pt x="45" y="99"/>
                    <a:pt x="45" y="99"/>
                  </a:cubicBezTo>
                  <a:cubicBezTo>
                    <a:pt x="61" y="92"/>
                    <a:pt x="61" y="92"/>
                    <a:pt x="61" y="92"/>
                  </a:cubicBezTo>
                  <a:cubicBezTo>
                    <a:pt x="78" y="84"/>
                    <a:pt x="78" y="84"/>
                    <a:pt x="78" y="84"/>
                  </a:cubicBezTo>
                  <a:cubicBezTo>
                    <a:pt x="76" y="81"/>
                    <a:pt x="76" y="81"/>
                    <a:pt x="76" y="81"/>
                  </a:cubicBezTo>
                  <a:cubicBezTo>
                    <a:pt x="68" y="80"/>
                    <a:pt x="58" y="74"/>
                    <a:pt x="53" y="61"/>
                  </a:cubicBezTo>
                  <a:cubicBezTo>
                    <a:pt x="56" y="61"/>
                    <a:pt x="59" y="62"/>
                    <a:pt x="61" y="63"/>
                  </a:cubicBezTo>
                  <a:cubicBezTo>
                    <a:pt x="66" y="65"/>
                    <a:pt x="72" y="65"/>
                    <a:pt x="77" y="63"/>
                  </a:cubicBezTo>
                  <a:cubicBezTo>
                    <a:pt x="87" y="59"/>
                    <a:pt x="91" y="47"/>
                    <a:pt x="87" y="37"/>
                  </a:cubicBezTo>
                  <a:cubicBezTo>
                    <a:pt x="82" y="27"/>
                    <a:pt x="71" y="23"/>
                    <a:pt x="61" y="27"/>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40" name="Freeform 39"/>
            <p:cNvSpPr>
              <a:spLocks noEditPoints="1"/>
            </p:cNvSpPr>
            <p:nvPr/>
          </p:nvSpPr>
          <p:spPr bwMode="auto">
            <a:xfrm>
              <a:off x="10795217" y="3329649"/>
              <a:ext cx="110104" cy="115975"/>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8"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5"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7" y="34"/>
                    <a:pt x="13" y="29"/>
                    <a:pt x="13" y="24"/>
                  </a:cubicBezTo>
                  <a:cubicBezTo>
                    <a:pt x="13" y="19"/>
                    <a:pt x="17" y="14"/>
                    <a:pt x="23" y="14"/>
                  </a:cubicBezTo>
                  <a:cubicBezTo>
                    <a:pt x="28" y="14"/>
                    <a:pt x="33" y="19"/>
                    <a:pt x="33" y="24"/>
                  </a:cubicBezTo>
                  <a:cubicBezTo>
                    <a:pt x="33" y="29"/>
                    <a:pt x="28" y="34"/>
                    <a:pt x="23" y="34"/>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41" name="Freeform 40"/>
            <p:cNvSpPr>
              <a:spLocks/>
            </p:cNvSpPr>
            <p:nvPr/>
          </p:nvSpPr>
          <p:spPr bwMode="auto">
            <a:xfrm>
              <a:off x="10889173" y="3025762"/>
              <a:ext cx="167357" cy="170294"/>
            </a:xfrm>
            <a:custGeom>
              <a:avLst/>
              <a:gdLst>
                <a:gd name="T0" fmla="*/ 53 w 70"/>
                <a:gd name="T1" fmla="*/ 45 h 71"/>
                <a:gd name="T2" fmla="*/ 41 w 70"/>
                <a:gd name="T3" fmla="*/ 32 h 71"/>
                <a:gd name="T4" fmla="*/ 70 w 70"/>
                <a:gd name="T5" fmla="*/ 10 h 71"/>
                <a:gd name="T6" fmla="*/ 62 w 70"/>
                <a:gd name="T7" fmla="*/ 1 h 71"/>
                <a:gd name="T8" fmla="*/ 25 w 70"/>
                <a:gd name="T9" fmla="*/ 16 h 71"/>
                <a:gd name="T10" fmla="*/ 13 w 70"/>
                <a:gd name="T11" fmla="*/ 5 h 71"/>
                <a:gd name="T12" fmla="*/ 2 w 70"/>
                <a:gd name="T13" fmla="*/ 3 h 71"/>
                <a:gd name="T14" fmla="*/ 4 w 70"/>
                <a:gd name="T15" fmla="*/ 13 h 71"/>
                <a:gd name="T16" fmla="*/ 16 w 70"/>
                <a:gd name="T17" fmla="*/ 25 h 71"/>
                <a:gd name="T18" fmla="*/ 1 w 70"/>
                <a:gd name="T19" fmla="*/ 62 h 71"/>
                <a:gd name="T20" fmla="*/ 10 w 70"/>
                <a:gd name="T21" fmla="*/ 71 h 71"/>
                <a:gd name="T22" fmla="*/ 32 w 70"/>
                <a:gd name="T23" fmla="*/ 41 h 71"/>
                <a:gd name="T24" fmla="*/ 44 w 70"/>
                <a:gd name="T25" fmla="*/ 53 h 71"/>
                <a:gd name="T26" fmla="*/ 44 w 70"/>
                <a:gd name="T27" fmla="*/ 71 h 71"/>
                <a:gd name="T28" fmla="*/ 53 w 70"/>
                <a:gd name="T29" fmla="*/ 71 h 71"/>
                <a:gd name="T30" fmla="*/ 57 w 70"/>
                <a:gd name="T31" fmla="*/ 58 h 71"/>
                <a:gd name="T32" fmla="*/ 70 w 70"/>
                <a:gd name="T33" fmla="*/ 53 h 71"/>
                <a:gd name="T34" fmla="*/ 70 w 70"/>
                <a:gd name="T35" fmla="*/ 45 h 71"/>
                <a:gd name="T36" fmla="*/ 53 w 70"/>
                <a:gd name="T37"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71">
                  <a:moveTo>
                    <a:pt x="53" y="45"/>
                  </a:moveTo>
                  <a:cubicBezTo>
                    <a:pt x="41" y="32"/>
                    <a:pt x="41" y="32"/>
                    <a:pt x="41" y="32"/>
                  </a:cubicBezTo>
                  <a:cubicBezTo>
                    <a:pt x="70" y="10"/>
                    <a:pt x="70" y="10"/>
                    <a:pt x="70" y="10"/>
                  </a:cubicBezTo>
                  <a:cubicBezTo>
                    <a:pt x="62" y="1"/>
                    <a:pt x="62" y="1"/>
                    <a:pt x="62" y="1"/>
                  </a:cubicBezTo>
                  <a:cubicBezTo>
                    <a:pt x="25" y="16"/>
                    <a:pt x="25" y="16"/>
                    <a:pt x="25" y="16"/>
                  </a:cubicBezTo>
                  <a:cubicBezTo>
                    <a:pt x="13" y="5"/>
                    <a:pt x="13" y="5"/>
                    <a:pt x="13" y="5"/>
                  </a:cubicBezTo>
                  <a:cubicBezTo>
                    <a:pt x="10" y="1"/>
                    <a:pt x="5" y="0"/>
                    <a:pt x="2" y="3"/>
                  </a:cubicBezTo>
                  <a:cubicBezTo>
                    <a:pt x="0" y="5"/>
                    <a:pt x="1" y="10"/>
                    <a:pt x="4" y="13"/>
                  </a:cubicBezTo>
                  <a:cubicBezTo>
                    <a:pt x="16" y="25"/>
                    <a:pt x="16" y="25"/>
                    <a:pt x="16" y="25"/>
                  </a:cubicBezTo>
                  <a:cubicBezTo>
                    <a:pt x="1" y="62"/>
                    <a:pt x="1" y="62"/>
                    <a:pt x="1" y="62"/>
                  </a:cubicBezTo>
                  <a:cubicBezTo>
                    <a:pt x="10" y="71"/>
                    <a:pt x="10" y="71"/>
                    <a:pt x="10" y="71"/>
                  </a:cubicBezTo>
                  <a:cubicBezTo>
                    <a:pt x="32" y="41"/>
                    <a:pt x="32" y="41"/>
                    <a:pt x="32" y="41"/>
                  </a:cubicBezTo>
                  <a:cubicBezTo>
                    <a:pt x="44" y="53"/>
                    <a:pt x="44" y="53"/>
                    <a:pt x="44" y="53"/>
                  </a:cubicBezTo>
                  <a:cubicBezTo>
                    <a:pt x="44" y="71"/>
                    <a:pt x="44" y="71"/>
                    <a:pt x="44" y="71"/>
                  </a:cubicBezTo>
                  <a:cubicBezTo>
                    <a:pt x="53" y="71"/>
                    <a:pt x="53" y="71"/>
                    <a:pt x="53" y="71"/>
                  </a:cubicBezTo>
                  <a:cubicBezTo>
                    <a:pt x="57" y="58"/>
                    <a:pt x="57" y="58"/>
                    <a:pt x="57" y="58"/>
                  </a:cubicBezTo>
                  <a:cubicBezTo>
                    <a:pt x="70" y="53"/>
                    <a:pt x="70" y="53"/>
                    <a:pt x="70" y="53"/>
                  </a:cubicBezTo>
                  <a:cubicBezTo>
                    <a:pt x="70" y="45"/>
                    <a:pt x="70" y="45"/>
                    <a:pt x="70" y="45"/>
                  </a:cubicBezTo>
                  <a:cubicBezTo>
                    <a:pt x="53" y="45"/>
                    <a:pt x="53" y="45"/>
                    <a:pt x="53" y="45"/>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42" name="Freeform 41"/>
            <p:cNvSpPr>
              <a:spLocks noEditPoints="1"/>
            </p:cNvSpPr>
            <p:nvPr/>
          </p:nvSpPr>
          <p:spPr bwMode="auto">
            <a:xfrm>
              <a:off x="11094700" y="3135866"/>
              <a:ext cx="58722" cy="107167"/>
            </a:xfrm>
            <a:custGeom>
              <a:avLst/>
              <a:gdLst>
                <a:gd name="T0" fmla="*/ 16 w 24"/>
                <a:gd name="T1" fmla="*/ 44 h 45"/>
                <a:gd name="T2" fmla="*/ 16 w 24"/>
                <a:gd name="T3" fmla="*/ 44 h 45"/>
                <a:gd name="T4" fmla="*/ 23 w 24"/>
                <a:gd name="T5" fmla="*/ 34 h 45"/>
                <a:gd name="T6" fmla="*/ 21 w 24"/>
                <a:gd name="T7" fmla="*/ 23 h 45"/>
                <a:gd name="T8" fmla="*/ 11 w 24"/>
                <a:gd name="T9" fmla="*/ 16 h 45"/>
                <a:gd name="T10" fmla="*/ 11 w 24"/>
                <a:gd name="T11" fmla="*/ 16 h 45"/>
                <a:gd name="T12" fmla="*/ 10 w 24"/>
                <a:gd name="T13" fmla="*/ 17 h 45"/>
                <a:gd name="T14" fmla="*/ 11 w 24"/>
                <a:gd name="T15" fmla="*/ 20 h 45"/>
                <a:gd name="T16" fmla="*/ 12 w 24"/>
                <a:gd name="T17" fmla="*/ 20 h 45"/>
                <a:gd name="T18" fmla="*/ 12 w 24"/>
                <a:gd name="T19" fmla="*/ 20 h 45"/>
                <a:gd name="T20" fmla="*/ 17 w 24"/>
                <a:gd name="T21" fmla="*/ 24 h 45"/>
                <a:gd name="T22" fmla="*/ 19 w 24"/>
                <a:gd name="T23" fmla="*/ 35 h 45"/>
                <a:gd name="T24" fmla="*/ 16 w 24"/>
                <a:gd name="T25" fmla="*/ 40 h 45"/>
                <a:gd name="T26" fmla="*/ 16 w 24"/>
                <a:gd name="T27" fmla="*/ 40 h 45"/>
                <a:gd name="T28" fmla="*/ 10 w 24"/>
                <a:gd name="T29" fmla="*/ 36 h 45"/>
                <a:gd name="T30" fmla="*/ 9 w 24"/>
                <a:gd name="T31" fmla="*/ 31 h 45"/>
                <a:gd name="T32" fmla="*/ 5 w 24"/>
                <a:gd name="T33" fmla="*/ 30 h 45"/>
                <a:gd name="T34" fmla="*/ 6 w 24"/>
                <a:gd name="T35" fmla="*/ 37 h 45"/>
                <a:gd name="T36" fmla="*/ 16 w 24"/>
                <a:gd name="T37" fmla="*/ 44 h 45"/>
                <a:gd name="T38" fmla="*/ 13 w 24"/>
                <a:gd name="T39" fmla="*/ 28 h 45"/>
                <a:gd name="T40" fmla="*/ 15 w 24"/>
                <a:gd name="T41" fmla="*/ 28 h 45"/>
                <a:gd name="T42" fmla="*/ 14 w 24"/>
                <a:gd name="T43" fmla="*/ 24 h 45"/>
                <a:gd name="T44" fmla="*/ 13 w 24"/>
                <a:gd name="T45" fmla="*/ 24 h 45"/>
                <a:gd name="T46" fmla="*/ 12 w 24"/>
                <a:gd name="T47" fmla="*/ 24 h 45"/>
                <a:gd name="T48" fmla="*/ 7 w 24"/>
                <a:gd name="T49" fmla="*/ 21 h 45"/>
                <a:gd name="T50" fmla="*/ 5 w 24"/>
                <a:gd name="T51" fmla="*/ 10 h 45"/>
                <a:gd name="T52" fmla="*/ 9 w 24"/>
                <a:gd name="T53" fmla="*/ 4 h 45"/>
                <a:gd name="T54" fmla="*/ 9 w 24"/>
                <a:gd name="T55" fmla="*/ 4 h 45"/>
                <a:gd name="T56" fmla="*/ 14 w 24"/>
                <a:gd name="T57" fmla="*/ 8 h 45"/>
                <a:gd name="T58" fmla="*/ 15 w 24"/>
                <a:gd name="T59" fmla="*/ 13 h 45"/>
                <a:gd name="T60" fmla="*/ 20 w 24"/>
                <a:gd name="T61" fmla="*/ 15 h 45"/>
                <a:gd name="T62" fmla="*/ 18 w 24"/>
                <a:gd name="T63" fmla="*/ 7 h 45"/>
                <a:gd name="T64" fmla="*/ 8 w 24"/>
                <a:gd name="T65" fmla="*/ 0 h 45"/>
                <a:gd name="T66" fmla="*/ 8 w 24"/>
                <a:gd name="T67" fmla="*/ 1 h 45"/>
                <a:gd name="T68" fmla="*/ 1 w 24"/>
                <a:gd name="T69" fmla="*/ 11 h 45"/>
                <a:gd name="T70" fmla="*/ 3 w 24"/>
                <a:gd name="T71" fmla="*/ 21 h 45"/>
                <a:gd name="T72" fmla="*/ 13 w 24"/>
                <a:gd name="T73"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45">
                  <a:moveTo>
                    <a:pt x="16" y="44"/>
                  </a:moveTo>
                  <a:cubicBezTo>
                    <a:pt x="16" y="44"/>
                    <a:pt x="16" y="44"/>
                    <a:pt x="16" y="44"/>
                  </a:cubicBezTo>
                  <a:cubicBezTo>
                    <a:pt x="21" y="43"/>
                    <a:pt x="24" y="38"/>
                    <a:pt x="23" y="34"/>
                  </a:cubicBezTo>
                  <a:cubicBezTo>
                    <a:pt x="21" y="23"/>
                    <a:pt x="21" y="23"/>
                    <a:pt x="21" y="23"/>
                  </a:cubicBezTo>
                  <a:cubicBezTo>
                    <a:pt x="20" y="18"/>
                    <a:pt x="16" y="15"/>
                    <a:pt x="11" y="16"/>
                  </a:cubicBezTo>
                  <a:cubicBezTo>
                    <a:pt x="11" y="16"/>
                    <a:pt x="11" y="16"/>
                    <a:pt x="11" y="16"/>
                  </a:cubicBezTo>
                  <a:cubicBezTo>
                    <a:pt x="11" y="16"/>
                    <a:pt x="10" y="16"/>
                    <a:pt x="10" y="17"/>
                  </a:cubicBezTo>
                  <a:cubicBezTo>
                    <a:pt x="11" y="20"/>
                    <a:pt x="11" y="20"/>
                    <a:pt x="11" y="20"/>
                  </a:cubicBezTo>
                  <a:cubicBezTo>
                    <a:pt x="11" y="20"/>
                    <a:pt x="11" y="20"/>
                    <a:pt x="12" y="20"/>
                  </a:cubicBezTo>
                  <a:cubicBezTo>
                    <a:pt x="12" y="20"/>
                    <a:pt x="12" y="20"/>
                    <a:pt x="12" y="20"/>
                  </a:cubicBezTo>
                  <a:cubicBezTo>
                    <a:pt x="14" y="20"/>
                    <a:pt x="17" y="21"/>
                    <a:pt x="17" y="24"/>
                  </a:cubicBezTo>
                  <a:cubicBezTo>
                    <a:pt x="19" y="35"/>
                    <a:pt x="19" y="35"/>
                    <a:pt x="19" y="35"/>
                  </a:cubicBezTo>
                  <a:cubicBezTo>
                    <a:pt x="20" y="37"/>
                    <a:pt x="18" y="39"/>
                    <a:pt x="16" y="40"/>
                  </a:cubicBezTo>
                  <a:cubicBezTo>
                    <a:pt x="16" y="40"/>
                    <a:pt x="16" y="40"/>
                    <a:pt x="16" y="40"/>
                  </a:cubicBezTo>
                  <a:cubicBezTo>
                    <a:pt x="13" y="41"/>
                    <a:pt x="11" y="39"/>
                    <a:pt x="10" y="36"/>
                  </a:cubicBezTo>
                  <a:cubicBezTo>
                    <a:pt x="9" y="31"/>
                    <a:pt x="9" y="31"/>
                    <a:pt x="9" y="31"/>
                  </a:cubicBezTo>
                  <a:cubicBezTo>
                    <a:pt x="8" y="31"/>
                    <a:pt x="6" y="30"/>
                    <a:pt x="5" y="30"/>
                  </a:cubicBezTo>
                  <a:cubicBezTo>
                    <a:pt x="6" y="37"/>
                    <a:pt x="6" y="37"/>
                    <a:pt x="6" y="37"/>
                  </a:cubicBezTo>
                  <a:cubicBezTo>
                    <a:pt x="7" y="42"/>
                    <a:pt x="12" y="45"/>
                    <a:pt x="16" y="44"/>
                  </a:cubicBezTo>
                  <a:close/>
                  <a:moveTo>
                    <a:pt x="13" y="28"/>
                  </a:moveTo>
                  <a:cubicBezTo>
                    <a:pt x="14" y="28"/>
                    <a:pt x="14" y="28"/>
                    <a:pt x="15" y="28"/>
                  </a:cubicBezTo>
                  <a:cubicBezTo>
                    <a:pt x="14" y="24"/>
                    <a:pt x="14" y="24"/>
                    <a:pt x="14" y="24"/>
                  </a:cubicBezTo>
                  <a:cubicBezTo>
                    <a:pt x="13" y="24"/>
                    <a:pt x="13" y="24"/>
                    <a:pt x="13" y="24"/>
                  </a:cubicBezTo>
                  <a:cubicBezTo>
                    <a:pt x="12" y="24"/>
                    <a:pt x="12" y="24"/>
                    <a:pt x="12" y="24"/>
                  </a:cubicBezTo>
                  <a:cubicBezTo>
                    <a:pt x="10" y="25"/>
                    <a:pt x="8" y="23"/>
                    <a:pt x="7" y="21"/>
                  </a:cubicBezTo>
                  <a:cubicBezTo>
                    <a:pt x="5" y="10"/>
                    <a:pt x="5" y="10"/>
                    <a:pt x="5" y="10"/>
                  </a:cubicBezTo>
                  <a:cubicBezTo>
                    <a:pt x="4" y="7"/>
                    <a:pt x="6" y="5"/>
                    <a:pt x="9" y="4"/>
                  </a:cubicBezTo>
                  <a:cubicBezTo>
                    <a:pt x="9" y="4"/>
                    <a:pt x="9" y="4"/>
                    <a:pt x="9" y="4"/>
                  </a:cubicBezTo>
                  <a:cubicBezTo>
                    <a:pt x="11" y="4"/>
                    <a:pt x="14" y="6"/>
                    <a:pt x="14" y="8"/>
                  </a:cubicBezTo>
                  <a:cubicBezTo>
                    <a:pt x="15" y="13"/>
                    <a:pt x="15" y="13"/>
                    <a:pt x="15" y="13"/>
                  </a:cubicBezTo>
                  <a:cubicBezTo>
                    <a:pt x="17" y="13"/>
                    <a:pt x="18" y="14"/>
                    <a:pt x="20" y="15"/>
                  </a:cubicBezTo>
                  <a:cubicBezTo>
                    <a:pt x="18" y="7"/>
                    <a:pt x="18" y="7"/>
                    <a:pt x="18" y="7"/>
                  </a:cubicBezTo>
                  <a:cubicBezTo>
                    <a:pt x="17" y="3"/>
                    <a:pt x="13" y="0"/>
                    <a:pt x="8" y="0"/>
                  </a:cubicBezTo>
                  <a:cubicBezTo>
                    <a:pt x="8" y="1"/>
                    <a:pt x="8" y="1"/>
                    <a:pt x="8" y="1"/>
                  </a:cubicBezTo>
                  <a:cubicBezTo>
                    <a:pt x="3" y="1"/>
                    <a:pt x="0" y="6"/>
                    <a:pt x="1" y="11"/>
                  </a:cubicBezTo>
                  <a:cubicBezTo>
                    <a:pt x="3" y="21"/>
                    <a:pt x="3" y="21"/>
                    <a:pt x="3" y="21"/>
                  </a:cubicBezTo>
                  <a:cubicBezTo>
                    <a:pt x="4" y="26"/>
                    <a:pt x="9" y="29"/>
                    <a:pt x="13" y="28"/>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43" name="Freeform 42"/>
            <p:cNvSpPr>
              <a:spLocks/>
            </p:cNvSpPr>
            <p:nvPr/>
          </p:nvSpPr>
          <p:spPr bwMode="auto">
            <a:xfrm>
              <a:off x="10639604" y="3106506"/>
              <a:ext cx="220207" cy="221675"/>
            </a:xfrm>
            <a:custGeom>
              <a:avLst/>
              <a:gdLst>
                <a:gd name="T0" fmla="*/ 29 w 92"/>
                <a:gd name="T1" fmla="*/ 18 h 92"/>
                <a:gd name="T2" fmla="*/ 92 w 92"/>
                <a:gd name="T3" fmla="*/ 0 h 92"/>
                <a:gd name="T4" fmla="*/ 92 w 92"/>
                <a:gd name="T5" fmla="*/ 6 h 92"/>
                <a:gd name="T6" fmla="*/ 92 w 92"/>
                <a:gd name="T7" fmla="*/ 18 h 92"/>
                <a:gd name="T8" fmla="*/ 92 w 92"/>
                <a:gd name="T9" fmla="*/ 67 h 92"/>
                <a:gd name="T10" fmla="*/ 72 w 92"/>
                <a:gd name="T11" fmla="*/ 81 h 92"/>
                <a:gd name="T12" fmla="*/ 52 w 92"/>
                <a:gd name="T13" fmla="*/ 67 h 92"/>
                <a:gd name="T14" fmla="*/ 72 w 92"/>
                <a:gd name="T15" fmla="*/ 52 h 92"/>
                <a:gd name="T16" fmla="*/ 80 w 92"/>
                <a:gd name="T17" fmla="*/ 54 h 92"/>
                <a:gd name="T18" fmla="*/ 80 w 92"/>
                <a:gd name="T19" fmla="*/ 24 h 92"/>
                <a:gd name="T20" fmla="*/ 40 w 92"/>
                <a:gd name="T21" fmla="*/ 35 h 92"/>
                <a:gd name="T22" fmla="*/ 40 w 92"/>
                <a:gd name="T23" fmla="*/ 78 h 92"/>
                <a:gd name="T24" fmla="*/ 20 w 92"/>
                <a:gd name="T25" fmla="*/ 92 h 92"/>
                <a:gd name="T26" fmla="*/ 0 w 92"/>
                <a:gd name="T27" fmla="*/ 78 h 92"/>
                <a:gd name="T28" fmla="*/ 20 w 92"/>
                <a:gd name="T29" fmla="*/ 64 h 92"/>
                <a:gd name="T30" fmla="*/ 29 w 92"/>
                <a:gd name="T31" fmla="*/ 65 h 92"/>
                <a:gd name="T32" fmla="*/ 29 w 92"/>
                <a:gd name="T33" fmla="*/ 35 h 92"/>
                <a:gd name="T34" fmla="*/ 29 w 92"/>
                <a:gd name="T35" fmla="*/ 1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8"/>
                  </a:moveTo>
                  <a:cubicBezTo>
                    <a:pt x="92" y="0"/>
                    <a:pt x="92" y="0"/>
                    <a:pt x="92" y="0"/>
                  </a:cubicBezTo>
                  <a:cubicBezTo>
                    <a:pt x="92" y="6"/>
                    <a:pt x="92" y="6"/>
                    <a:pt x="92" y="6"/>
                  </a:cubicBezTo>
                  <a:cubicBezTo>
                    <a:pt x="92" y="18"/>
                    <a:pt x="92" y="18"/>
                    <a:pt x="92" y="18"/>
                  </a:cubicBezTo>
                  <a:cubicBezTo>
                    <a:pt x="92" y="67"/>
                    <a:pt x="92" y="67"/>
                    <a:pt x="92" y="67"/>
                  </a:cubicBezTo>
                  <a:cubicBezTo>
                    <a:pt x="92" y="74"/>
                    <a:pt x="83" y="81"/>
                    <a:pt x="72" y="81"/>
                  </a:cubicBezTo>
                  <a:cubicBezTo>
                    <a:pt x="61" y="81"/>
                    <a:pt x="52" y="74"/>
                    <a:pt x="52" y="67"/>
                  </a:cubicBezTo>
                  <a:cubicBezTo>
                    <a:pt x="52" y="59"/>
                    <a:pt x="61" y="52"/>
                    <a:pt x="72" y="52"/>
                  </a:cubicBezTo>
                  <a:cubicBezTo>
                    <a:pt x="75" y="52"/>
                    <a:pt x="78" y="53"/>
                    <a:pt x="80" y="54"/>
                  </a:cubicBezTo>
                  <a:cubicBezTo>
                    <a:pt x="80" y="24"/>
                    <a:pt x="80" y="24"/>
                    <a:pt x="80" y="24"/>
                  </a:cubicBezTo>
                  <a:cubicBezTo>
                    <a:pt x="40" y="35"/>
                    <a:pt x="40" y="35"/>
                    <a:pt x="40" y="35"/>
                  </a:cubicBezTo>
                  <a:cubicBezTo>
                    <a:pt x="40" y="78"/>
                    <a:pt x="40" y="78"/>
                    <a:pt x="40" y="78"/>
                  </a:cubicBezTo>
                  <a:cubicBezTo>
                    <a:pt x="40" y="86"/>
                    <a:pt x="31" y="92"/>
                    <a:pt x="20" y="92"/>
                  </a:cubicBezTo>
                  <a:cubicBezTo>
                    <a:pt x="9" y="92"/>
                    <a:pt x="0" y="86"/>
                    <a:pt x="0" y="78"/>
                  </a:cubicBezTo>
                  <a:cubicBezTo>
                    <a:pt x="0" y="70"/>
                    <a:pt x="9" y="64"/>
                    <a:pt x="20" y="64"/>
                  </a:cubicBezTo>
                  <a:cubicBezTo>
                    <a:pt x="23" y="64"/>
                    <a:pt x="26" y="64"/>
                    <a:pt x="29" y="65"/>
                  </a:cubicBezTo>
                  <a:cubicBezTo>
                    <a:pt x="29" y="35"/>
                    <a:pt x="29" y="35"/>
                    <a:pt x="29" y="35"/>
                  </a:cubicBezTo>
                  <a:lnTo>
                    <a:pt x="29" y="18"/>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44" name="Freeform 43"/>
            <p:cNvSpPr>
              <a:spLocks noEditPoints="1"/>
            </p:cNvSpPr>
            <p:nvPr/>
          </p:nvSpPr>
          <p:spPr bwMode="auto">
            <a:xfrm>
              <a:off x="10817239" y="2622048"/>
              <a:ext cx="155614" cy="218739"/>
            </a:xfrm>
            <a:custGeom>
              <a:avLst/>
              <a:gdLst>
                <a:gd name="T0" fmla="*/ 38 w 65"/>
                <a:gd name="T1" fmla="*/ 46 h 91"/>
                <a:gd name="T2" fmla="*/ 46 w 65"/>
                <a:gd name="T3" fmla="*/ 26 h 91"/>
                <a:gd name="T4" fmla="*/ 52 w 65"/>
                <a:gd name="T5" fmla="*/ 33 h 91"/>
                <a:gd name="T6" fmla="*/ 47 w 65"/>
                <a:gd name="T7" fmla="*/ 46 h 91"/>
                <a:gd name="T8" fmla="*/ 52 w 65"/>
                <a:gd name="T9" fmla="*/ 59 h 91"/>
                <a:gd name="T10" fmla="*/ 45 w 65"/>
                <a:gd name="T11" fmla="*/ 65 h 91"/>
                <a:gd name="T12" fmla="*/ 38 w 65"/>
                <a:gd name="T13" fmla="*/ 46 h 91"/>
                <a:gd name="T14" fmla="*/ 32 w 65"/>
                <a:gd name="T15" fmla="*/ 78 h 91"/>
                <a:gd name="T16" fmla="*/ 19 w 65"/>
                <a:gd name="T17" fmla="*/ 46 h 91"/>
                <a:gd name="T18" fmla="*/ 33 w 65"/>
                <a:gd name="T19" fmla="*/ 13 h 91"/>
                <a:gd name="T20" fmla="*/ 39 w 65"/>
                <a:gd name="T21" fmla="*/ 20 h 91"/>
                <a:gd name="T22" fmla="*/ 39 w 65"/>
                <a:gd name="T23" fmla="*/ 20 h 91"/>
                <a:gd name="T24" fmla="*/ 28 w 65"/>
                <a:gd name="T25" fmla="*/ 46 h 91"/>
                <a:gd name="T26" fmla="*/ 39 w 65"/>
                <a:gd name="T27" fmla="*/ 72 h 91"/>
                <a:gd name="T28" fmla="*/ 32 w 65"/>
                <a:gd name="T29" fmla="*/ 78 h 91"/>
                <a:gd name="T30" fmla="*/ 6 w 65"/>
                <a:gd name="T31" fmla="*/ 20 h 91"/>
                <a:gd name="T32" fmla="*/ 20 w 65"/>
                <a:gd name="T33" fmla="*/ 0 h 91"/>
                <a:gd name="T34" fmla="*/ 20 w 65"/>
                <a:gd name="T35" fmla="*/ 0 h 91"/>
                <a:gd name="T36" fmla="*/ 27 w 65"/>
                <a:gd name="T37" fmla="*/ 6 h 91"/>
                <a:gd name="T38" fmla="*/ 10 w 65"/>
                <a:gd name="T39" fmla="*/ 45 h 91"/>
                <a:gd name="T40" fmla="*/ 26 w 65"/>
                <a:gd name="T41" fmla="*/ 85 h 91"/>
                <a:gd name="T42" fmla="*/ 19 w 65"/>
                <a:gd name="T43" fmla="*/ 91 h 91"/>
                <a:gd name="T44" fmla="*/ 5 w 65"/>
                <a:gd name="T45" fmla="*/ 70 h 91"/>
                <a:gd name="T46" fmla="*/ 1 w 65"/>
                <a:gd name="T47" fmla="*/ 45 h 91"/>
                <a:gd name="T48" fmla="*/ 6 w 65"/>
                <a:gd name="T49" fmla="*/ 20 h 91"/>
                <a:gd name="T50" fmla="*/ 61 w 65"/>
                <a:gd name="T51" fmla="*/ 51 h 91"/>
                <a:gd name="T52" fmla="*/ 65 w 65"/>
                <a:gd name="T53" fmla="*/ 46 h 91"/>
                <a:gd name="T54" fmla="*/ 61 w 65"/>
                <a:gd name="T55" fmla="*/ 41 h 91"/>
                <a:gd name="T56" fmla="*/ 56 w 65"/>
                <a:gd name="T57" fmla="*/ 46 h 91"/>
                <a:gd name="T58" fmla="*/ 61 w 65"/>
                <a:gd name="T59"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91">
                  <a:moveTo>
                    <a:pt x="38" y="46"/>
                  </a:moveTo>
                  <a:cubicBezTo>
                    <a:pt x="38" y="38"/>
                    <a:pt x="41" y="31"/>
                    <a:pt x="46" y="26"/>
                  </a:cubicBezTo>
                  <a:cubicBezTo>
                    <a:pt x="52" y="33"/>
                    <a:pt x="52" y="33"/>
                    <a:pt x="52" y="33"/>
                  </a:cubicBezTo>
                  <a:cubicBezTo>
                    <a:pt x="49" y="36"/>
                    <a:pt x="47" y="41"/>
                    <a:pt x="47" y="46"/>
                  </a:cubicBezTo>
                  <a:cubicBezTo>
                    <a:pt x="47" y="51"/>
                    <a:pt x="49" y="56"/>
                    <a:pt x="52" y="59"/>
                  </a:cubicBezTo>
                  <a:cubicBezTo>
                    <a:pt x="45" y="65"/>
                    <a:pt x="45" y="65"/>
                    <a:pt x="45" y="65"/>
                  </a:cubicBezTo>
                  <a:cubicBezTo>
                    <a:pt x="40" y="60"/>
                    <a:pt x="37" y="53"/>
                    <a:pt x="38" y="46"/>
                  </a:cubicBezTo>
                  <a:close/>
                  <a:moveTo>
                    <a:pt x="32" y="78"/>
                  </a:moveTo>
                  <a:cubicBezTo>
                    <a:pt x="24" y="69"/>
                    <a:pt x="19" y="58"/>
                    <a:pt x="19" y="46"/>
                  </a:cubicBezTo>
                  <a:cubicBezTo>
                    <a:pt x="19" y="33"/>
                    <a:pt x="24" y="22"/>
                    <a:pt x="33" y="13"/>
                  </a:cubicBezTo>
                  <a:cubicBezTo>
                    <a:pt x="39" y="20"/>
                    <a:pt x="39" y="20"/>
                    <a:pt x="39" y="20"/>
                  </a:cubicBezTo>
                  <a:cubicBezTo>
                    <a:pt x="39" y="20"/>
                    <a:pt x="39" y="20"/>
                    <a:pt x="39" y="20"/>
                  </a:cubicBezTo>
                  <a:cubicBezTo>
                    <a:pt x="32" y="27"/>
                    <a:pt x="28" y="36"/>
                    <a:pt x="28" y="46"/>
                  </a:cubicBezTo>
                  <a:cubicBezTo>
                    <a:pt x="28" y="55"/>
                    <a:pt x="32" y="65"/>
                    <a:pt x="39" y="72"/>
                  </a:cubicBezTo>
                  <a:lnTo>
                    <a:pt x="32" y="78"/>
                  </a:lnTo>
                  <a:close/>
                  <a:moveTo>
                    <a:pt x="6" y="20"/>
                  </a:moveTo>
                  <a:cubicBezTo>
                    <a:pt x="9" y="13"/>
                    <a:pt x="14" y="6"/>
                    <a:pt x="20" y="0"/>
                  </a:cubicBezTo>
                  <a:cubicBezTo>
                    <a:pt x="20" y="0"/>
                    <a:pt x="20" y="0"/>
                    <a:pt x="20" y="0"/>
                  </a:cubicBezTo>
                  <a:cubicBezTo>
                    <a:pt x="27" y="6"/>
                    <a:pt x="27" y="6"/>
                    <a:pt x="27" y="6"/>
                  </a:cubicBezTo>
                  <a:cubicBezTo>
                    <a:pt x="16" y="17"/>
                    <a:pt x="10" y="31"/>
                    <a:pt x="10" y="45"/>
                  </a:cubicBezTo>
                  <a:cubicBezTo>
                    <a:pt x="10" y="60"/>
                    <a:pt x="15" y="74"/>
                    <a:pt x="26" y="85"/>
                  </a:cubicBezTo>
                  <a:cubicBezTo>
                    <a:pt x="19" y="91"/>
                    <a:pt x="19" y="91"/>
                    <a:pt x="19" y="91"/>
                  </a:cubicBezTo>
                  <a:cubicBezTo>
                    <a:pt x="13" y="85"/>
                    <a:pt x="9" y="78"/>
                    <a:pt x="5" y="70"/>
                  </a:cubicBezTo>
                  <a:cubicBezTo>
                    <a:pt x="2" y="62"/>
                    <a:pt x="0" y="54"/>
                    <a:pt x="1" y="45"/>
                  </a:cubicBezTo>
                  <a:cubicBezTo>
                    <a:pt x="1" y="37"/>
                    <a:pt x="3" y="28"/>
                    <a:pt x="6" y="20"/>
                  </a:cubicBezTo>
                  <a:close/>
                  <a:moveTo>
                    <a:pt x="61" y="51"/>
                  </a:moveTo>
                  <a:cubicBezTo>
                    <a:pt x="63" y="51"/>
                    <a:pt x="65" y="49"/>
                    <a:pt x="65" y="46"/>
                  </a:cubicBezTo>
                  <a:cubicBezTo>
                    <a:pt x="65" y="44"/>
                    <a:pt x="63" y="41"/>
                    <a:pt x="61" y="41"/>
                  </a:cubicBezTo>
                  <a:cubicBezTo>
                    <a:pt x="58" y="41"/>
                    <a:pt x="56" y="43"/>
                    <a:pt x="56" y="46"/>
                  </a:cubicBezTo>
                  <a:cubicBezTo>
                    <a:pt x="56" y="49"/>
                    <a:pt x="58" y="51"/>
                    <a:pt x="61" y="51"/>
                  </a:cubicBezTo>
                  <a:close/>
                </a:path>
              </a:pathLst>
            </a:cu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45" name="Freeform 44"/>
            <p:cNvSpPr>
              <a:spLocks noEditPoints="1"/>
            </p:cNvSpPr>
            <p:nvPr/>
          </p:nvSpPr>
          <p:spPr bwMode="auto">
            <a:xfrm>
              <a:off x="10759984" y="2856937"/>
              <a:ext cx="151209" cy="151209"/>
            </a:xfrm>
            <a:custGeom>
              <a:avLst/>
              <a:gdLst>
                <a:gd name="T0" fmla="*/ 63 w 103"/>
                <a:gd name="T1" fmla="*/ 27 h 103"/>
                <a:gd name="T2" fmla="*/ 65 w 103"/>
                <a:gd name="T3" fmla="*/ 2 h 103"/>
                <a:gd name="T4" fmla="*/ 19 w 103"/>
                <a:gd name="T5" fmla="*/ 0 h 103"/>
                <a:gd name="T6" fmla="*/ 1 w 103"/>
                <a:gd name="T7" fmla="*/ 20 h 103"/>
                <a:gd name="T8" fmla="*/ 0 w 103"/>
                <a:gd name="T9" fmla="*/ 77 h 103"/>
                <a:gd name="T10" fmla="*/ 39 w 103"/>
                <a:gd name="T11" fmla="*/ 77 h 103"/>
                <a:gd name="T12" fmla="*/ 37 w 103"/>
                <a:gd name="T13" fmla="*/ 102 h 103"/>
                <a:gd name="T14" fmla="*/ 101 w 103"/>
                <a:gd name="T15" fmla="*/ 103 h 103"/>
                <a:gd name="T16" fmla="*/ 103 w 103"/>
                <a:gd name="T17" fmla="*/ 27 h 103"/>
                <a:gd name="T18" fmla="*/ 63 w 103"/>
                <a:gd name="T19" fmla="*/ 27 h 103"/>
                <a:gd name="T20" fmla="*/ 19 w 103"/>
                <a:gd name="T21" fmla="*/ 10 h 103"/>
                <a:gd name="T22" fmla="*/ 19 w 103"/>
                <a:gd name="T23" fmla="*/ 20 h 103"/>
                <a:gd name="T24" fmla="*/ 9 w 103"/>
                <a:gd name="T25" fmla="*/ 20 h 103"/>
                <a:gd name="T26" fmla="*/ 19 w 103"/>
                <a:gd name="T27" fmla="*/ 10 h 103"/>
                <a:gd name="T28" fmla="*/ 6 w 103"/>
                <a:gd name="T29" fmla="*/ 71 h 103"/>
                <a:gd name="T30" fmla="*/ 6 w 103"/>
                <a:gd name="T31" fmla="*/ 27 h 103"/>
                <a:gd name="T32" fmla="*/ 26 w 103"/>
                <a:gd name="T33" fmla="*/ 27 h 103"/>
                <a:gd name="T34" fmla="*/ 26 w 103"/>
                <a:gd name="T35" fmla="*/ 7 h 103"/>
                <a:gd name="T36" fmla="*/ 58 w 103"/>
                <a:gd name="T37" fmla="*/ 7 h 103"/>
                <a:gd name="T38" fmla="*/ 58 w 103"/>
                <a:gd name="T39" fmla="*/ 27 h 103"/>
                <a:gd name="T40" fmla="*/ 39 w 103"/>
                <a:gd name="T41" fmla="*/ 46 h 103"/>
                <a:gd name="T42" fmla="*/ 39 w 103"/>
                <a:gd name="T43" fmla="*/ 71 h 103"/>
                <a:gd name="T44" fmla="*/ 6 w 103"/>
                <a:gd name="T45" fmla="*/ 71 h 103"/>
                <a:gd name="T46" fmla="*/ 57 w 103"/>
                <a:gd name="T47" fmla="*/ 36 h 103"/>
                <a:gd name="T48" fmla="*/ 57 w 103"/>
                <a:gd name="T49" fmla="*/ 46 h 103"/>
                <a:gd name="T50" fmla="*/ 47 w 103"/>
                <a:gd name="T51" fmla="*/ 46 h 103"/>
                <a:gd name="T52" fmla="*/ 57 w 103"/>
                <a:gd name="T53" fmla="*/ 36 h 103"/>
                <a:gd name="T54" fmla="*/ 94 w 103"/>
                <a:gd name="T55" fmla="*/ 97 h 103"/>
                <a:gd name="T56" fmla="*/ 44 w 103"/>
                <a:gd name="T57" fmla="*/ 97 h 103"/>
                <a:gd name="T58" fmla="*/ 45 w 103"/>
                <a:gd name="T59" fmla="*/ 51 h 103"/>
                <a:gd name="T60" fmla="*/ 63 w 103"/>
                <a:gd name="T61" fmla="*/ 53 h 103"/>
                <a:gd name="T62" fmla="*/ 63 w 103"/>
                <a:gd name="T63" fmla="*/ 33 h 103"/>
                <a:gd name="T64" fmla="*/ 96 w 103"/>
                <a:gd name="T65" fmla="*/ 33 h 103"/>
                <a:gd name="T66" fmla="*/ 94 w 103"/>
                <a:gd name="T67" fmla="*/ 9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63" y="27"/>
                  </a:moveTo>
                  <a:lnTo>
                    <a:pt x="65" y="2"/>
                  </a:lnTo>
                  <a:lnTo>
                    <a:pt x="19" y="0"/>
                  </a:lnTo>
                  <a:lnTo>
                    <a:pt x="1" y="20"/>
                  </a:lnTo>
                  <a:lnTo>
                    <a:pt x="0" y="77"/>
                  </a:lnTo>
                  <a:lnTo>
                    <a:pt x="39" y="77"/>
                  </a:lnTo>
                  <a:lnTo>
                    <a:pt x="37" y="102"/>
                  </a:lnTo>
                  <a:lnTo>
                    <a:pt x="101" y="103"/>
                  </a:lnTo>
                  <a:lnTo>
                    <a:pt x="103" y="27"/>
                  </a:lnTo>
                  <a:lnTo>
                    <a:pt x="63" y="27"/>
                  </a:lnTo>
                  <a:close/>
                  <a:moveTo>
                    <a:pt x="19" y="10"/>
                  </a:moveTo>
                  <a:lnTo>
                    <a:pt x="19" y="20"/>
                  </a:lnTo>
                  <a:lnTo>
                    <a:pt x="9" y="20"/>
                  </a:lnTo>
                  <a:lnTo>
                    <a:pt x="19" y="10"/>
                  </a:lnTo>
                  <a:close/>
                  <a:moveTo>
                    <a:pt x="6" y="71"/>
                  </a:moveTo>
                  <a:lnTo>
                    <a:pt x="6" y="27"/>
                  </a:lnTo>
                  <a:lnTo>
                    <a:pt x="26" y="27"/>
                  </a:lnTo>
                  <a:lnTo>
                    <a:pt x="26" y="7"/>
                  </a:lnTo>
                  <a:lnTo>
                    <a:pt x="58" y="7"/>
                  </a:lnTo>
                  <a:lnTo>
                    <a:pt x="58" y="27"/>
                  </a:lnTo>
                  <a:lnTo>
                    <a:pt x="39" y="46"/>
                  </a:lnTo>
                  <a:lnTo>
                    <a:pt x="39" y="71"/>
                  </a:lnTo>
                  <a:lnTo>
                    <a:pt x="6" y="71"/>
                  </a:lnTo>
                  <a:close/>
                  <a:moveTo>
                    <a:pt x="57" y="36"/>
                  </a:moveTo>
                  <a:lnTo>
                    <a:pt x="57" y="46"/>
                  </a:lnTo>
                  <a:lnTo>
                    <a:pt x="47" y="46"/>
                  </a:lnTo>
                  <a:lnTo>
                    <a:pt x="57" y="36"/>
                  </a:lnTo>
                  <a:close/>
                  <a:moveTo>
                    <a:pt x="94" y="97"/>
                  </a:moveTo>
                  <a:lnTo>
                    <a:pt x="44" y="97"/>
                  </a:lnTo>
                  <a:lnTo>
                    <a:pt x="45" y="51"/>
                  </a:lnTo>
                  <a:lnTo>
                    <a:pt x="63" y="53"/>
                  </a:lnTo>
                  <a:lnTo>
                    <a:pt x="63" y="33"/>
                  </a:lnTo>
                  <a:lnTo>
                    <a:pt x="96" y="33"/>
                  </a:lnTo>
                  <a:lnTo>
                    <a:pt x="94" y="97"/>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46" name="Freeform 45"/>
            <p:cNvSpPr>
              <a:spLocks noEditPoints="1"/>
            </p:cNvSpPr>
            <p:nvPr/>
          </p:nvSpPr>
          <p:spPr bwMode="auto">
            <a:xfrm>
              <a:off x="10564734" y="3941826"/>
              <a:ext cx="245165" cy="208464"/>
            </a:xfrm>
            <a:custGeom>
              <a:avLst/>
              <a:gdLst>
                <a:gd name="T0" fmla="*/ 76 w 102"/>
                <a:gd name="T1" fmla="*/ 1 h 87"/>
                <a:gd name="T2" fmla="*/ 7 w 102"/>
                <a:gd name="T3" fmla="*/ 22 h 87"/>
                <a:gd name="T4" fmla="*/ 1 w 102"/>
                <a:gd name="T5" fmla="*/ 32 h 87"/>
                <a:gd name="T6" fmla="*/ 15 w 102"/>
                <a:gd name="T7" fmla="*/ 80 h 87"/>
                <a:gd name="T8" fmla="*/ 26 w 102"/>
                <a:gd name="T9" fmla="*/ 86 h 87"/>
                <a:gd name="T10" fmla="*/ 95 w 102"/>
                <a:gd name="T11" fmla="*/ 65 h 87"/>
                <a:gd name="T12" fmla="*/ 101 w 102"/>
                <a:gd name="T13" fmla="*/ 55 h 87"/>
                <a:gd name="T14" fmla="*/ 87 w 102"/>
                <a:gd name="T15" fmla="*/ 7 h 87"/>
                <a:gd name="T16" fmla="*/ 76 w 102"/>
                <a:gd name="T17" fmla="*/ 1 h 87"/>
                <a:gd name="T18" fmla="*/ 8 w 102"/>
                <a:gd name="T19" fmla="*/ 27 h 87"/>
                <a:gd name="T20" fmla="*/ 78 w 102"/>
                <a:gd name="T21" fmla="*/ 7 h 87"/>
                <a:gd name="T22" fmla="*/ 81 w 102"/>
                <a:gd name="T23" fmla="*/ 8 h 87"/>
                <a:gd name="T24" fmla="*/ 84 w 102"/>
                <a:gd name="T25" fmla="*/ 17 h 87"/>
                <a:gd name="T26" fmla="*/ 9 w 102"/>
                <a:gd name="T27" fmla="*/ 38 h 87"/>
                <a:gd name="T28" fmla="*/ 7 w 102"/>
                <a:gd name="T29" fmla="*/ 30 h 87"/>
                <a:gd name="T30" fmla="*/ 8 w 102"/>
                <a:gd name="T31" fmla="*/ 27 h 87"/>
                <a:gd name="T32" fmla="*/ 94 w 102"/>
                <a:gd name="T33" fmla="*/ 60 h 87"/>
                <a:gd name="T34" fmla="*/ 24 w 102"/>
                <a:gd name="T35" fmla="*/ 80 h 87"/>
                <a:gd name="T36" fmla="*/ 21 w 102"/>
                <a:gd name="T37" fmla="*/ 78 h 87"/>
                <a:gd name="T38" fmla="*/ 14 w 102"/>
                <a:gd name="T39" fmla="*/ 54 h 87"/>
                <a:gd name="T40" fmla="*/ 88 w 102"/>
                <a:gd name="T41" fmla="*/ 33 h 87"/>
                <a:gd name="T42" fmla="*/ 95 w 102"/>
                <a:gd name="T43" fmla="*/ 57 h 87"/>
                <a:gd name="T44" fmla="*/ 94 w 102"/>
                <a:gd name="T45" fmla="*/ 60 h 87"/>
                <a:gd name="T46" fmla="*/ 22 w 102"/>
                <a:gd name="T47" fmla="*/ 64 h 87"/>
                <a:gd name="T48" fmla="*/ 27 w 102"/>
                <a:gd name="T49" fmla="*/ 62 h 87"/>
                <a:gd name="T50" fmla="*/ 31 w 102"/>
                <a:gd name="T51" fmla="*/ 73 h 87"/>
                <a:gd name="T52" fmla="*/ 25 w 102"/>
                <a:gd name="T53" fmla="*/ 74 h 87"/>
                <a:gd name="T54" fmla="*/ 22 w 102"/>
                <a:gd name="T55" fmla="*/ 64 h 87"/>
                <a:gd name="T56" fmla="*/ 33 w 102"/>
                <a:gd name="T57" fmla="*/ 60 h 87"/>
                <a:gd name="T58" fmla="*/ 38 w 102"/>
                <a:gd name="T59" fmla="*/ 59 h 87"/>
                <a:gd name="T60" fmla="*/ 41 w 102"/>
                <a:gd name="T61" fmla="*/ 70 h 87"/>
                <a:gd name="T62" fmla="*/ 36 w 102"/>
                <a:gd name="T63" fmla="*/ 71 h 87"/>
                <a:gd name="T64" fmla="*/ 33 w 102"/>
                <a:gd name="T65" fmla="*/ 60 h 87"/>
                <a:gd name="T66" fmla="*/ 43 w 102"/>
                <a:gd name="T67" fmla="*/ 57 h 87"/>
                <a:gd name="T68" fmla="*/ 49 w 102"/>
                <a:gd name="T69" fmla="*/ 56 h 87"/>
                <a:gd name="T70" fmla="*/ 52 w 102"/>
                <a:gd name="T71" fmla="*/ 66 h 87"/>
                <a:gd name="T72" fmla="*/ 47 w 102"/>
                <a:gd name="T73" fmla="*/ 68 h 87"/>
                <a:gd name="T74" fmla="*/ 43 w 102"/>
                <a:gd name="T7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87">
                  <a:moveTo>
                    <a:pt x="76" y="1"/>
                  </a:moveTo>
                  <a:cubicBezTo>
                    <a:pt x="7" y="22"/>
                    <a:pt x="7" y="22"/>
                    <a:pt x="7" y="22"/>
                  </a:cubicBezTo>
                  <a:cubicBezTo>
                    <a:pt x="2" y="23"/>
                    <a:pt x="0" y="28"/>
                    <a:pt x="1" y="32"/>
                  </a:cubicBezTo>
                  <a:cubicBezTo>
                    <a:pt x="15" y="80"/>
                    <a:pt x="15" y="80"/>
                    <a:pt x="15" y="80"/>
                  </a:cubicBezTo>
                  <a:cubicBezTo>
                    <a:pt x="17" y="84"/>
                    <a:pt x="21" y="87"/>
                    <a:pt x="26" y="86"/>
                  </a:cubicBezTo>
                  <a:cubicBezTo>
                    <a:pt x="95" y="65"/>
                    <a:pt x="95" y="65"/>
                    <a:pt x="95" y="65"/>
                  </a:cubicBezTo>
                  <a:cubicBezTo>
                    <a:pt x="100" y="64"/>
                    <a:pt x="102" y="59"/>
                    <a:pt x="101" y="55"/>
                  </a:cubicBezTo>
                  <a:cubicBezTo>
                    <a:pt x="87" y="7"/>
                    <a:pt x="87" y="7"/>
                    <a:pt x="87" y="7"/>
                  </a:cubicBezTo>
                  <a:cubicBezTo>
                    <a:pt x="85" y="3"/>
                    <a:pt x="81" y="0"/>
                    <a:pt x="76" y="1"/>
                  </a:cubicBezTo>
                  <a:close/>
                  <a:moveTo>
                    <a:pt x="8" y="27"/>
                  </a:moveTo>
                  <a:cubicBezTo>
                    <a:pt x="78" y="7"/>
                    <a:pt x="78" y="7"/>
                    <a:pt x="78" y="7"/>
                  </a:cubicBezTo>
                  <a:cubicBezTo>
                    <a:pt x="79" y="6"/>
                    <a:pt x="81" y="7"/>
                    <a:pt x="81" y="8"/>
                  </a:cubicBezTo>
                  <a:cubicBezTo>
                    <a:pt x="84" y="17"/>
                    <a:pt x="84" y="17"/>
                    <a:pt x="84" y="17"/>
                  </a:cubicBezTo>
                  <a:cubicBezTo>
                    <a:pt x="9" y="38"/>
                    <a:pt x="9" y="38"/>
                    <a:pt x="9" y="38"/>
                  </a:cubicBezTo>
                  <a:cubicBezTo>
                    <a:pt x="7" y="30"/>
                    <a:pt x="7" y="30"/>
                    <a:pt x="7" y="30"/>
                  </a:cubicBezTo>
                  <a:cubicBezTo>
                    <a:pt x="6" y="29"/>
                    <a:pt x="7" y="27"/>
                    <a:pt x="8" y="27"/>
                  </a:cubicBezTo>
                  <a:close/>
                  <a:moveTo>
                    <a:pt x="94" y="60"/>
                  </a:moveTo>
                  <a:cubicBezTo>
                    <a:pt x="24" y="80"/>
                    <a:pt x="24" y="80"/>
                    <a:pt x="24" y="80"/>
                  </a:cubicBezTo>
                  <a:cubicBezTo>
                    <a:pt x="23" y="81"/>
                    <a:pt x="21" y="80"/>
                    <a:pt x="21" y="78"/>
                  </a:cubicBezTo>
                  <a:cubicBezTo>
                    <a:pt x="14" y="54"/>
                    <a:pt x="14" y="54"/>
                    <a:pt x="14" y="54"/>
                  </a:cubicBezTo>
                  <a:cubicBezTo>
                    <a:pt x="88" y="33"/>
                    <a:pt x="88" y="33"/>
                    <a:pt x="88" y="33"/>
                  </a:cubicBezTo>
                  <a:cubicBezTo>
                    <a:pt x="95" y="57"/>
                    <a:pt x="95" y="57"/>
                    <a:pt x="95" y="57"/>
                  </a:cubicBezTo>
                  <a:cubicBezTo>
                    <a:pt x="96" y="58"/>
                    <a:pt x="95" y="60"/>
                    <a:pt x="94" y="60"/>
                  </a:cubicBezTo>
                  <a:close/>
                  <a:moveTo>
                    <a:pt x="22" y="64"/>
                  </a:moveTo>
                  <a:cubicBezTo>
                    <a:pt x="27" y="62"/>
                    <a:pt x="27" y="62"/>
                    <a:pt x="27" y="62"/>
                  </a:cubicBezTo>
                  <a:cubicBezTo>
                    <a:pt x="31" y="73"/>
                    <a:pt x="31" y="73"/>
                    <a:pt x="31" y="73"/>
                  </a:cubicBezTo>
                  <a:cubicBezTo>
                    <a:pt x="25" y="74"/>
                    <a:pt x="25" y="74"/>
                    <a:pt x="25" y="74"/>
                  </a:cubicBezTo>
                  <a:lnTo>
                    <a:pt x="22" y="64"/>
                  </a:lnTo>
                  <a:close/>
                  <a:moveTo>
                    <a:pt x="33" y="60"/>
                  </a:moveTo>
                  <a:cubicBezTo>
                    <a:pt x="38" y="59"/>
                    <a:pt x="38" y="59"/>
                    <a:pt x="38" y="59"/>
                  </a:cubicBezTo>
                  <a:cubicBezTo>
                    <a:pt x="41" y="70"/>
                    <a:pt x="41" y="70"/>
                    <a:pt x="41" y="70"/>
                  </a:cubicBezTo>
                  <a:cubicBezTo>
                    <a:pt x="36" y="71"/>
                    <a:pt x="36" y="71"/>
                    <a:pt x="36" y="71"/>
                  </a:cubicBezTo>
                  <a:lnTo>
                    <a:pt x="33" y="60"/>
                  </a:lnTo>
                  <a:close/>
                  <a:moveTo>
                    <a:pt x="43" y="57"/>
                  </a:moveTo>
                  <a:cubicBezTo>
                    <a:pt x="49" y="56"/>
                    <a:pt x="49" y="56"/>
                    <a:pt x="49" y="56"/>
                  </a:cubicBezTo>
                  <a:cubicBezTo>
                    <a:pt x="52" y="66"/>
                    <a:pt x="52" y="66"/>
                    <a:pt x="52" y="66"/>
                  </a:cubicBezTo>
                  <a:cubicBezTo>
                    <a:pt x="47" y="68"/>
                    <a:pt x="47" y="68"/>
                    <a:pt x="47" y="68"/>
                  </a:cubicBezTo>
                  <a:lnTo>
                    <a:pt x="43" y="57"/>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47" name="Freeform 46"/>
            <p:cNvSpPr>
              <a:spLocks/>
            </p:cNvSpPr>
            <p:nvPr/>
          </p:nvSpPr>
          <p:spPr bwMode="auto">
            <a:xfrm>
              <a:off x="10655754" y="2423861"/>
              <a:ext cx="221676" cy="229016"/>
            </a:xfrm>
            <a:custGeom>
              <a:avLst/>
              <a:gdLst>
                <a:gd name="T0" fmla="*/ 65 w 92"/>
                <a:gd name="T1" fmla="*/ 96 h 96"/>
                <a:gd name="T2" fmla="*/ 36 w 92"/>
                <a:gd name="T3" fmla="*/ 49 h 96"/>
                <a:gd name="T4" fmla="*/ 36 w 92"/>
                <a:gd name="T5" fmla="*/ 72 h 96"/>
                <a:gd name="T6" fmla="*/ 0 w 92"/>
                <a:gd name="T7" fmla="*/ 36 h 96"/>
                <a:gd name="T8" fmla="*/ 36 w 92"/>
                <a:gd name="T9" fmla="*/ 0 h 96"/>
                <a:gd name="T10" fmla="*/ 36 w 92"/>
                <a:gd name="T11" fmla="*/ 24 h 96"/>
                <a:gd name="T12" fmla="*/ 65 w 92"/>
                <a:gd name="T13" fmla="*/ 96 h 96"/>
              </a:gdLst>
              <a:ahLst/>
              <a:cxnLst>
                <a:cxn ang="0">
                  <a:pos x="T0" y="T1"/>
                </a:cxn>
                <a:cxn ang="0">
                  <a:pos x="T2" y="T3"/>
                </a:cxn>
                <a:cxn ang="0">
                  <a:pos x="T4" y="T5"/>
                </a:cxn>
                <a:cxn ang="0">
                  <a:pos x="T6" y="T7"/>
                </a:cxn>
                <a:cxn ang="0">
                  <a:pos x="T8" y="T9"/>
                </a:cxn>
                <a:cxn ang="0">
                  <a:pos x="T10" y="T11"/>
                </a:cxn>
                <a:cxn ang="0">
                  <a:pos x="T12" y="T13"/>
                </a:cxn>
              </a:cxnLst>
              <a:rect l="0" t="0" r="r" b="b"/>
              <a:pathLst>
                <a:path w="92" h="96">
                  <a:moveTo>
                    <a:pt x="65" y="96"/>
                  </a:moveTo>
                  <a:cubicBezTo>
                    <a:pt x="76" y="77"/>
                    <a:pt x="78" y="48"/>
                    <a:pt x="36" y="49"/>
                  </a:cubicBezTo>
                  <a:cubicBezTo>
                    <a:pt x="36" y="72"/>
                    <a:pt x="36" y="72"/>
                    <a:pt x="36" y="72"/>
                  </a:cubicBezTo>
                  <a:cubicBezTo>
                    <a:pt x="0" y="36"/>
                    <a:pt x="0" y="36"/>
                    <a:pt x="0" y="36"/>
                  </a:cubicBezTo>
                  <a:cubicBezTo>
                    <a:pt x="36" y="0"/>
                    <a:pt x="36" y="0"/>
                    <a:pt x="36" y="0"/>
                  </a:cubicBezTo>
                  <a:cubicBezTo>
                    <a:pt x="36" y="24"/>
                    <a:pt x="36" y="24"/>
                    <a:pt x="36" y="24"/>
                  </a:cubicBezTo>
                  <a:cubicBezTo>
                    <a:pt x="86" y="22"/>
                    <a:pt x="92" y="68"/>
                    <a:pt x="65" y="96"/>
                  </a:cubicBezTo>
                  <a:close/>
                </a:path>
              </a:pathLst>
            </a:cu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48" name="Freeform 47"/>
            <p:cNvSpPr>
              <a:spLocks noEditPoints="1"/>
            </p:cNvSpPr>
            <p:nvPr/>
          </p:nvSpPr>
          <p:spPr bwMode="auto">
            <a:xfrm>
              <a:off x="10591159" y="2598560"/>
              <a:ext cx="206996" cy="146805"/>
            </a:xfrm>
            <a:custGeom>
              <a:avLst/>
              <a:gdLst>
                <a:gd name="T0" fmla="*/ 70 w 86"/>
                <a:gd name="T1" fmla="*/ 58 h 61"/>
                <a:gd name="T2" fmla="*/ 75 w 86"/>
                <a:gd name="T3" fmla="*/ 49 h 61"/>
                <a:gd name="T4" fmla="*/ 80 w 86"/>
                <a:gd name="T5" fmla="*/ 41 h 61"/>
                <a:gd name="T6" fmla="*/ 85 w 86"/>
                <a:gd name="T7" fmla="*/ 32 h 61"/>
                <a:gd name="T8" fmla="*/ 83 w 86"/>
                <a:gd name="T9" fmla="*/ 25 h 61"/>
                <a:gd name="T10" fmla="*/ 65 w 86"/>
                <a:gd name="T11" fmla="*/ 9 h 61"/>
                <a:gd name="T12" fmla="*/ 58 w 86"/>
                <a:gd name="T13" fmla="*/ 9 h 61"/>
                <a:gd name="T14" fmla="*/ 50 w 86"/>
                <a:gd name="T15" fmla="*/ 17 h 61"/>
                <a:gd name="T16" fmla="*/ 49 w 86"/>
                <a:gd name="T17" fmla="*/ 18 h 61"/>
                <a:gd name="T18" fmla="*/ 17 w 86"/>
                <a:gd name="T19" fmla="*/ 0 h 61"/>
                <a:gd name="T20" fmla="*/ 0 w 86"/>
                <a:gd name="T21" fmla="*/ 3 h 61"/>
                <a:gd name="T22" fmla="*/ 4 w 86"/>
                <a:gd name="T23" fmla="*/ 16 h 61"/>
                <a:gd name="T24" fmla="*/ 9 w 86"/>
                <a:gd name="T25" fmla="*/ 15 h 61"/>
                <a:gd name="T26" fmla="*/ 11 w 86"/>
                <a:gd name="T27" fmla="*/ 24 h 61"/>
                <a:gd name="T28" fmla="*/ 20 w 86"/>
                <a:gd name="T29" fmla="*/ 21 h 61"/>
                <a:gd name="T30" fmla="*/ 23 w 86"/>
                <a:gd name="T31" fmla="*/ 30 h 61"/>
                <a:gd name="T32" fmla="*/ 32 w 86"/>
                <a:gd name="T33" fmla="*/ 27 h 61"/>
                <a:gd name="T34" fmla="*/ 35 w 86"/>
                <a:gd name="T35" fmla="*/ 36 h 61"/>
                <a:gd name="T36" fmla="*/ 39 w 86"/>
                <a:gd name="T37" fmla="*/ 35 h 61"/>
                <a:gd name="T38" fmla="*/ 39 w 86"/>
                <a:gd name="T39" fmla="*/ 36 h 61"/>
                <a:gd name="T40" fmla="*/ 37 w 86"/>
                <a:gd name="T41" fmla="*/ 47 h 61"/>
                <a:gd name="T42" fmla="*/ 41 w 86"/>
                <a:gd name="T43" fmla="*/ 53 h 61"/>
                <a:gd name="T44" fmla="*/ 64 w 86"/>
                <a:gd name="T45" fmla="*/ 61 h 61"/>
                <a:gd name="T46" fmla="*/ 70 w 86"/>
                <a:gd name="T47" fmla="*/ 58 h 61"/>
                <a:gd name="T48" fmla="*/ 15 w 86"/>
                <a:gd name="T49" fmla="*/ 10 h 61"/>
                <a:gd name="T50" fmla="*/ 18 w 86"/>
                <a:gd name="T51" fmla="*/ 6 h 61"/>
                <a:gd name="T52" fmla="*/ 46 w 86"/>
                <a:gd name="T53" fmla="*/ 21 h 61"/>
                <a:gd name="T54" fmla="*/ 43 w 86"/>
                <a:gd name="T55" fmla="*/ 25 h 61"/>
                <a:gd name="T56" fmla="*/ 15 w 86"/>
                <a:gd name="T57" fmla="*/ 10 h 61"/>
                <a:gd name="T58" fmla="*/ 61 w 86"/>
                <a:gd name="T59" fmla="*/ 54 h 61"/>
                <a:gd name="T60" fmla="*/ 57 w 86"/>
                <a:gd name="T61" fmla="*/ 52 h 61"/>
                <a:gd name="T62" fmla="*/ 56 w 86"/>
                <a:gd name="T63" fmla="*/ 49 h 61"/>
                <a:gd name="T64" fmla="*/ 69 w 86"/>
                <a:gd name="T65" fmla="*/ 24 h 61"/>
                <a:gd name="T66" fmla="*/ 72 w 86"/>
                <a:gd name="T67" fmla="*/ 23 h 61"/>
                <a:gd name="T68" fmla="*/ 77 w 86"/>
                <a:gd name="T69" fmla="*/ 26 h 61"/>
                <a:gd name="T70" fmla="*/ 77 w 86"/>
                <a:gd name="T71" fmla="*/ 29 h 61"/>
                <a:gd name="T72" fmla="*/ 64 w 86"/>
                <a:gd name="T73" fmla="*/ 53 h 61"/>
                <a:gd name="T74" fmla="*/ 61 w 86"/>
                <a:gd name="T75" fmla="*/ 5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61">
                  <a:moveTo>
                    <a:pt x="70" y="58"/>
                  </a:moveTo>
                  <a:cubicBezTo>
                    <a:pt x="75" y="49"/>
                    <a:pt x="75" y="49"/>
                    <a:pt x="75" y="49"/>
                  </a:cubicBezTo>
                  <a:cubicBezTo>
                    <a:pt x="77" y="47"/>
                    <a:pt x="79" y="43"/>
                    <a:pt x="80" y="41"/>
                  </a:cubicBezTo>
                  <a:cubicBezTo>
                    <a:pt x="85" y="32"/>
                    <a:pt x="85" y="32"/>
                    <a:pt x="85" y="32"/>
                  </a:cubicBezTo>
                  <a:cubicBezTo>
                    <a:pt x="86" y="29"/>
                    <a:pt x="85" y="26"/>
                    <a:pt x="83" y="25"/>
                  </a:cubicBezTo>
                  <a:cubicBezTo>
                    <a:pt x="65" y="9"/>
                    <a:pt x="65" y="9"/>
                    <a:pt x="65" y="9"/>
                  </a:cubicBezTo>
                  <a:cubicBezTo>
                    <a:pt x="63" y="7"/>
                    <a:pt x="60" y="8"/>
                    <a:pt x="58" y="9"/>
                  </a:cubicBezTo>
                  <a:cubicBezTo>
                    <a:pt x="50" y="17"/>
                    <a:pt x="50" y="17"/>
                    <a:pt x="50" y="17"/>
                  </a:cubicBezTo>
                  <a:cubicBezTo>
                    <a:pt x="49" y="17"/>
                    <a:pt x="49" y="18"/>
                    <a:pt x="49" y="18"/>
                  </a:cubicBezTo>
                  <a:cubicBezTo>
                    <a:pt x="17" y="0"/>
                    <a:pt x="17" y="0"/>
                    <a:pt x="17" y="0"/>
                  </a:cubicBezTo>
                  <a:cubicBezTo>
                    <a:pt x="0" y="3"/>
                    <a:pt x="0" y="3"/>
                    <a:pt x="0" y="3"/>
                  </a:cubicBezTo>
                  <a:cubicBezTo>
                    <a:pt x="4" y="16"/>
                    <a:pt x="4" y="16"/>
                    <a:pt x="4" y="16"/>
                  </a:cubicBezTo>
                  <a:cubicBezTo>
                    <a:pt x="9" y="15"/>
                    <a:pt x="9" y="15"/>
                    <a:pt x="9" y="15"/>
                  </a:cubicBezTo>
                  <a:cubicBezTo>
                    <a:pt x="11" y="24"/>
                    <a:pt x="11" y="24"/>
                    <a:pt x="11" y="24"/>
                  </a:cubicBezTo>
                  <a:cubicBezTo>
                    <a:pt x="20" y="21"/>
                    <a:pt x="20" y="21"/>
                    <a:pt x="20" y="21"/>
                  </a:cubicBezTo>
                  <a:cubicBezTo>
                    <a:pt x="23" y="30"/>
                    <a:pt x="23" y="30"/>
                    <a:pt x="23" y="30"/>
                  </a:cubicBezTo>
                  <a:cubicBezTo>
                    <a:pt x="32" y="27"/>
                    <a:pt x="32" y="27"/>
                    <a:pt x="32" y="27"/>
                  </a:cubicBezTo>
                  <a:cubicBezTo>
                    <a:pt x="35" y="36"/>
                    <a:pt x="35" y="36"/>
                    <a:pt x="35" y="36"/>
                  </a:cubicBezTo>
                  <a:cubicBezTo>
                    <a:pt x="39" y="35"/>
                    <a:pt x="39" y="35"/>
                    <a:pt x="39" y="35"/>
                  </a:cubicBezTo>
                  <a:cubicBezTo>
                    <a:pt x="39" y="35"/>
                    <a:pt x="39" y="36"/>
                    <a:pt x="39" y="36"/>
                  </a:cubicBezTo>
                  <a:cubicBezTo>
                    <a:pt x="37" y="47"/>
                    <a:pt x="37" y="47"/>
                    <a:pt x="37" y="47"/>
                  </a:cubicBezTo>
                  <a:cubicBezTo>
                    <a:pt x="37" y="50"/>
                    <a:pt x="38" y="53"/>
                    <a:pt x="41" y="53"/>
                  </a:cubicBezTo>
                  <a:cubicBezTo>
                    <a:pt x="64" y="61"/>
                    <a:pt x="64" y="61"/>
                    <a:pt x="64" y="61"/>
                  </a:cubicBezTo>
                  <a:cubicBezTo>
                    <a:pt x="66" y="61"/>
                    <a:pt x="69" y="60"/>
                    <a:pt x="70" y="58"/>
                  </a:cubicBezTo>
                  <a:close/>
                  <a:moveTo>
                    <a:pt x="15" y="10"/>
                  </a:moveTo>
                  <a:cubicBezTo>
                    <a:pt x="18" y="6"/>
                    <a:pt x="18" y="6"/>
                    <a:pt x="18" y="6"/>
                  </a:cubicBezTo>
                  <a:cubicBezTo>
                    <a:pt x="46" y="21"/>
                    <a:pt x="46" y="21"/>
                    <a:pt x="46" y="21"/>
                  </a:cubicBezTo>
                  <a:cubicBezTo>
                    <a:pt x="43" y="25"/>
                    <a:pt x="43" y="25"/>
                    <a:pt x="43" y="25"/>
                  </a:cubicBezTo>
                  <a:lnTo>
                    <a:pt x="15" y="10"/>
                  </a:lnTo>
                  <a:close/>
                  <a:moveTo>
                    <a:pt x="61" y="54"/>
                  </a:moveTo>
                  <a:cubicBezTo>
                    <a:pt x="57" y="52"/>
                    <a:pt x="57" y="52"/>
                    <a:pt x="57" y="52"/>
                  </a:cubicBezTo>
                  <a:cubicBezTo>
                    <a:pt x="56" y="51"/>
                    <a:pt x="55" y="50"/>
                    <a:pt x="56" y="49"/>
                  </a:cubicBezTo>
                  <a:cubicBezTo>
                    <a:pt x="69" y="24"/>
                    <a:pt x="69" y="24"/>
                    <a:pt x="69" y="24"/>
                  </a:cubicBezTo>
                  <a:cubicBezTo>
                    <a:pt x="70" y="23"/>
                    <a:pt x="71" y="23"/>
                    <a:pt x="72" y="23"/>
                  </a:cubicBezTo>
                  <a:cubicBezTo>
                    <a:pt x="77" y="26"/>
                    <a:pt x="77" y="26"/>
                    <a:pt x="77" y="26"/>
                  </a:cubicBezTo>
                  <a:cubicBezTo>
                    <a:pt x="78" y="26"/>
                    <a:pt x="78" y="28"/>
                    <a:pt x="77" y="29"/>
                  </a:cubicBezTo>
                  <a:cubicBezTo>
                    <a:pt x="64" y="53"/>
                    <a:pt x="64" y="53"/>
                    <a:pt x="64" y="53"/>
                  </a:cubicBezTo>
                  <a:cubicBezTo>
                    <a:pt x="64" y="54"/>
                    <a:pt x="62" y="55"/>
                    <a:pt x="61" y="54"/>
                  </a:cubicBezTo>
                  <a:close/>
                </a:path>
              </a:pathLst>
            </a:cu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49" name="Freeform 48"/>
            <p:cNvSpPr>
              <a:spLocks noEditPoints="1"/>
            </p:cNvSpPr>
            <p:nvPr/>
          </p:nvSpPr>
          <p:spPr bwMode="auto">
            <a:xfrm>
              <a:off x="10447290" y="3814106"/>
              <a:ext cx="165890" cy="143869"/>
            </a:xfrm>
            <a:custGeom>
              <a:avLst/>
              <a:gdLst>
                <a:gd name="T0" fmla="*/ 56 w 69"/>
                <a:gd name="T1" fmla="*/ 0 h 60"/>
                <a:gd name="T2" fmla="*/ 13 w 69"/>
                <a:gd name="T3" fmla="*/ 0 h 60"/>
                <a:gd name="T4" fmla="*/ 0 w 69"/>
                <a:gd name="T5" fmla="*/ 13 h 60"/>
                <a:gd name="T6" fmla="*/ 0 w 69"/>
                <a:gd name="T7" fmla="*/ 58 h 60"/>
                <a:gd name="T8" fmla="*/ 2 w 69"/>
                <a:gd name="T9" fmla="*/ 60 h 60"/>
                <a:gd name="T10" fmla="*/ 66 w 69"/>
                <a:gd name="T11" fmla="*/ 60 h 60"/>
                <a:gd name="T12" fmla="*/ 69 w 69"/>
                <a:gd name="T13" fmla="*/ 58 h 60"/>
                <a:gd name="T14" fmla="*/ 69 w 69"/>
                <a:gd name="T15" fmla="*/ 13 h 60"/>
                <a:gd name="T16" fmla="*/ 56 w 69"/>
                <a:gd name="T17" fmla="*/ 0 h 60"/>
                <a:gd name="T18" fmla="*/ 34 w 69"/>
                <a:gd name="T19" fmla="*/ 51 h 60"/>
                <a:gd name="T20" fmla="*/ 13 w 69"/>
                <a:gd name="T21" fmla="*/ 34 h 60"/>
                <a:gd name="T22" fmla="*/ 26 w 69"/>
                <a:gd name="T23" fmla="*/ 34 h 60"/>
                <a:gd name="T24" fmla="*/ 26 w 69"/>
                <a:gd name="T25" fmla="*/ 21 h 60"/>
                <a:gd name="T26" fmla="*/ 43 w 69"/>
                <a:gd name="T27" fmla="*/ 21 h 60"/>
                <a:gd name="T28" fmla="*/ 43 w 69"/>
                <a:gd name="T29" fmla="*/ 34 h 60"/>
                <a:gd name="T30" fmla="*/ 56 w 69"/>
                <a:gd name="T31" fmla="*/ 34 h 60"/>
                <a:gd name="T32" fmla="*/ 34 w 69"/>
                <a:gd name="T33" fmla="*/ 51 h 60"/>
                <a:gd name="T34" fmla="*/ 10 w 69"/>
                <a:gd name="T35" fmla="*/ 9 h 60"/>
                <a:gd name="T36" fmla="*/ 15 w 69"/>
                <a:gd name="T37" fmla="*/ 4 h 60"/>
                <a:gd name="T38" fmla="*/ 54 w 69"/>
                <a:gd name="T39" fmla="*/ 4 h 60"/>
                <a:gd name="T40" fmla="*/ 58 w 69"/>
                <a:gd name="T41" fmla="*/ 9 h 60"/>
                <a:gd name="T42" fmla="*/ 10 w 69"/>
                <a:gd name="T43"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0">
                  <a:moveTo>
                    <a:pt x="56" y="0"/>
                  </a:moveTo>
                  <a:cubicBezTo>
                    <a:pt x="13" y="0"/>
                    <a:pt x="13" y="0"/>
                    <a:pt x="13" y="0"/>
                  </a:cubicBezTo>
                  <a:cubicBezTo>
                    <a:pt x="0" y="13"/>
                    <a:pt x="0" y="13"/>
                    <a:pt x="0" y="13"/>
                  </a:cubicBezTo>
                  <a:cubicBezTo>
                    <a:pt x="0" y="58"/>
                    <a:pt x="0" y="58"/>
                    <a:pt x="0" y="58"/>
                  </a:cubicBezTo>
                  <a:cubicBezTo>
                    <a:pt x="0" y="59"/>
                    <a:pt x="1" y="60"/>
                    <a:pt x="2" y="60"/>
                  </a:cubicBezTo>
                  <a:cubicBezTo>
                    <a:pt x="66" y="60"/>
                    <a:pt x="66" y="60"/>
                    <a:pt x="66" y="60"/>
                  </a:cubicBezTo>
                  <a:cubicBezTo>
                    <a:pt x="68" y="60"/>
                    <a:pt x="69" y="59"/>
                    <a:pt x="69" y="58"/>
                  </a:cubicBezTo>
                  <a:cubicBezTo>
                    <a:pt x="69" y="13"/>
                    <a:pt x="69" y="13"/>
                    <a:pt x="69" y="13"/>
                  </a:cubicBezTo>
                  <a:lnTo>
                    <a:pt x="56" y="0"/>
                  </a:lnTo>
                  <a:close/>
                  <a:moveTo>
                    <a:pt x="34" y="51"/>
                  </a:moveTo>
                  <a:cubicBezTo>
                    <a:pt x="13" y="34"/>
                    <a:pt x="13" y="34"/>
                    <a:pt x="13" y="34"/>
                  </a:cubicBezTo>
                  <a:cubicBezTo>
                    <a:pt x="26" y="34"/>
                    <a:pt x="26" y="34"/>
                    <a:pt x="26" y="34"/>
                  </a:cubicBezTo>
                  <a:cubicBezTo>
                    <a:pt x="26" y="21"/>
                    <a:pt x="26" y="21"/>
                    <a:pt x="26" y="21"/>
                  </a:cubicBezTo>
                  <a:cubicBezTo>
                    <a:pt x="43" y="21"/>
                    <a:pt x="43" y="21"/>
                    <a:pt x="43" y="21"/>
                  </a:cubicBezTo>
                  <a:cubicBezTo>
                    <a:pt x="43" y="34"/>
                    <a:pt x="43" y="34"/>
                    <a:pt x="43" y="34"/>
                  </a:cubicBezTo>
                  <a:cubicBezTo>
                    <a:pt x="56" y="34"/>
                    <a:pt x="56" y="34"/>
                    <a:pt x="56" y="34"/>
                  </a:cubicBezTo>
                  <a:lnTo>
                    <a:pt x="34" y="51"/>
                  </a:lnTo>
                  <a:close/>
                  <a:moveTo>
                    <a:pt x="10" y="9"/>
                  </a:moveTo>
                  <a:cubicBezTo>
                    <a:pt x="15" y="4"/>
                    <a:pt x="15" y="4"/>
                    <a:pt x="15" y="4"/>
                  </a:cubicBezTo>
                  <a:cubicBezTo>
                    <a:pt x="54" y="4"/>
                    <a:pt x="54" y="4"/>
                    <a:pt x="54" y="4"/>
                  </a:cubicBezTo>
                  <a:cubicBezTo>
                    <a:pt x="58" y="9"/>
                    <a:pt x="58" y="9"/>
                    <a:pt x="58" y="9"/>
                  </a:cubicBezTo>
                  <a:lnTo>
                    <a:pt x="10" y="9"/>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0" name="Freeform 49"/>
            <p:cNvSpPr>
              <a:spLocks noEditPoints="1"/>
            </p:cNvSpPr>
            <p:nvPr/>
          </p:nvSpPr>
          <p:spPr bwMode="auto">
            <a:xfrm>
              <a:off x="10677774" y="2219802"/>
              <a:ext cx="136529" cy="186442"/>
            </a:xfrm>
            <a:custGeom>
              <a:avLst/>
              <a:gdLst>
                <a:gd name="T0" fmla="*/ 57 w 57"/>
                <a:gd name="T1" fmla="*/ 48 h 78"/>
                <a:gd name="T2" fmla="*/ 57 w 57"/>
                <a:gd name="T3" fmla="*/ 48 h 78"/>
                <a:gd name="T4" fmla="*/ 57 w 57"/>
                <a:gd name="T5" fmla="*/ 48 h 78"/>
                <a:gd name="T6" fmla="*/ 28 w 57"/>
                <a:gd name="T7" fmla="*/ 0 h 78"/>
                <a:gd name="T8" fmla="*/ 0 w 57"/>
                <a:gd name="T9" fmla="*/ 48 h 78"/>
                <a:gd name="T10" fmla="*/ 0 w 57"/>
                <a:gd name="T11" fmla="*/ 48 h 78"/>
                <a:gd name="T12" fmla="*/ 0 w 57"/>
                <a:gd name="T13" fmla="*/ 48 h 78"/>
                <a:gd name="T14" fmla="*/ 0 w 57"/>
                <a:gd name="T15" fmla="*/ 49 h 78"/>
                <a:gd name="T16" fmla="*/ 0 w 57"/>
                <a:gd name="T17" fmla="*/ 49 h 78"/>
                <a:gd name="T18" fmla="*/ 0 w 57"/>
                <a:gd name="T19" fmla="*/ 49 h 78"/>
                <a:gd name="T20" fmla="*/ 28 w 57"/>
                <a:gd name="T21" fmla="*/ 78 h 78"/>
                <a:gd name="T22" fmla="*/ 57 w 57"/>
                <a:gd name="T23" fmla="*/ 49 h 78"/>
                <a:gd name="T24" fmla="*/ 57 w 57"/>
                <a:gd name="T25" fmla="*/ 49 h 78"/>
                <a:gd name="T26" fmla="*/ 57 w 57"/>
                <a:gd name="T27" fmla="*/ 49 h 78"/>
                <a:gd name="T28" fmla="*/ 57 w 57"/>
                <a:gd name="T29" fmla="*/ 48 h 78"/>
                <a:gd name="T30" fmla="*/ 48 w 57"/>
                <a:gd name="T31" fmla="*/ 49 h 78"/>
                <a:gd name="T32" fmla="*/ 48 w 57"/>
                <a:gd name="T33" fmla="*/ 49 h 78"/>
                <a:gd name="T34" fmla="*/ 42 w 57"/>
                <a:gd name="T35" fmla="*/ 62 h 78"/>
                <a:gd name="T36" fmla="*/ 28 w 57"/>
                <a:gd name="T37" fmla="*/ 68 h 78"/>
                <a:gd name="T38" fmla="*/ 26 w 57"/>
                <a:gd name="T39" fmla="*/ 68 h 78"/>
                <a:gd name="T40" fmla="*/ 43 w 57"/>
                <a:gd name="T41" fmla="*/ 37 h 78"/>
                <a:gd name="T42" fmla="*/ 43 w 57"/>
                <a:gd name="T43" fmla="*/ 33 h 78"/>
                <a:gd name="T44" fmla="*/ 48 w 57"/>
                <a:gd name="T45" fmla="*/ 48 h 78"/>
                <a:gd name="T46" fmla="*/ 48 w 57"/>
                <a:gd name="T47" fmla="*/ 48 h 78"/>
                <a:gd name="T48" fmla="*/ 48 w 57"/>
                <a:gd name="T49" fmla="*/ 48 h 78"/>
                <a:gd name="T50" fmla="*/ 48 w 57"/>
                <a:gd name="T51" fmla="*/ 48 h 78"/>
                <a:gd name="T52" fmla="*/ 48 w 57"/>
                <a:gd name="T53" fmla="*/ 49 h 78"/>
                <a:gd name="T54" fmla="*/ 48 w 57"/>
                <a:gd name="T5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78">
                  <a:moveTo>
                    <a:pt x="57" y="48"/>
                  </a:moveTo>
                  <a:cubicBezTo>
                    <a:pt x="57" y="48"/>
                    <a:pt x="57" y="48"/>
                    <a:pt x="57" y="48"/>
                  </a:cubicBezTo>
                  <a:cubicBezTo>
                    <a:pt x="57" y="48"/>
                    <a:pt x="57" y="48"/>
                    <a:pt x="57" y="48"/>
                  </a:cubicBezTo>
                  <a:cubicBezTo>
                    <a:pt x="57" y="24"/>
                    <a:pt x="28" y="0"/>
                    <a:pt x="28" y="0"/>
                  </a:cubicBezTo>
                  <a:cubicBezTo>
                    <a:pt x="28" y="0"/>
                    <a:pt x="0" y="24"/>
                    <a:pt x="0" y="48"/>
                  </a:cubicBezTo>
                  <a:cubicBezTo>
                    <a:pt x="0" y="48"/>
                    <a:pt x="0" y="48"/>
                    <a:pt x="0" y="48"/>
                  </a:cubicBezTo>
                  <a:cubicBezTo>
                    <a:pt x="0" y="48"/>
                    <a:pt x="0" y="48"/>
                    <a:pt x="0" y="48"/>
                  </a:cubicBezTo>
                  <a:cubicBezTo>
                    <a:pt x="0" y="48"/>
                    <a:pt x="0" y="48"/>
                    <a:pt x="0" y="49"/>
                  </a:cubicBezTo>
                  <a:cubicBezTo>
                    <a:pt x="0" y="49"/>
                    <a:pt x="0" y="49"/>
                    <a:pt x="0" y="49"/>
                  </a:cubicBezTo>
                  <a:cubicBezTo>
                    <a:pt x="0" y="49"/>
                    <a:pt x="0" y="49"/>
                    <a:pt x="0" y="49"/>
                  </a:cubicBezTo>
                  <a:cubicBezTo>
                    <a:pt x="0" y="65"/>
                    <a:pt x="13" y="78"/>
                    <a:pt x="28" y="78"/>
                  </a:cubicBezTo>
                  <a:cubicBezTo>
                    <a:pt x="44" y="78"/>
                    <a:pt x="57" y="65"/>
                    <a:pt x="57" y="49"/>
                  </a:cubicBezTo>
                  <a:cubicBezTo>
                    <a:pt x="57" y="49"/>
                    <a:pt x="57" y="49"/>
                    <a:pt x="57" y="49"/>
                  </a:cubicBezTo>
                  <a:cubicBezTo>
                    <a:pt x="57" y="49"/>
                    <a:pt x="57" y="49"/>
                    <a:pt x="57" y="49"/>
                  </a:cubicBezTo>
                  <a:cubicBezTo>
                    <a:pt x="57" y="48"/>
                    <a:pt x="57" y="48"/>
                    <a:pt x="57" y="48"/>
                  </a:cubicBezTo>
                  <a:close/>
                  <a:moveTo>
                    <a:pt x="48" y="49"/>
                  </a:moveTo>
                  <a:cubicBezTo>
                    <a:pt x="48" y="49"/>
                    <a:pt x="48" y="49"/>
                    <a:pt x="48" y="49"/>
                  </a:cubicBezTo>
                  <a:cubicBezTo>
                    <a:pt x="48" y="54"/>
                    <a:pt x="46" y="59"/>
                    <a:pt x="42" y="62"/>
                  </a:cubicBezTo>
                  <a:cubicBezTo>
                    <a:pt x="38" y="66"/>
                    <a:pt x="34" y="68"/>
                    <a:pt x="28" y="68"/>
                  </a:cubicBezTo>
                  <a:cubicBezTo>
                    <a:pt x="28" y="68"/>
                    <a:pt x="27" y="68"/>
                    <a:pt x="26" y="68"/>
                  </a:cubicBezTo>
                  <a:cubicBezTo>
                    <a:pt x="36" y="61"/>
                    <a:pt x="43" y="50"/>
                    <a:pt x="43" y="37"/>
                  </a:cubicBezTo>
                  <a:cubicBezTo>
                    <a:pt x="43" y="35"/>
                    <a:pt x="43" y="34"/>
                    <a:pt x="43" y="33"/>
                  </a:cubicBezTo>
                  <a:cubicBezTo>
                    <a:pt x="46" y="38"/>
                    <a:pt x="48" y="43"/>
                    <a:pt x="48" y="48"/>
                  </a:cubicBezTo>
                  <a:cubicBezTo>
                    <a:pt x="48" y="48"/>
                    <a:pt x="48" y="48"/>
                    <a:pt x="48" y="48"/>
                  </a:cubicBezTo>
                  <a:cubicBezTo>
                    <a:pt x="48" y="48"/>
                    <a:pt x="48" y="48"/>
                    <a:pt x="48" y="48"/>
                  </a:cubicBezTo>
                  <a:cubicBezTo>
                    <a:pt x="48" y="48"/>
                    <a:pt x="48" y="48"/>
                    <a:pt x="48" y="48"/>
                  </a:cubicBezTo>
                  <a:cubicBezTo>
                    <a:pt x="48" y="48"/>
                    <a:pt x="48" y="48"/>
                    <a:pt x="48" y="49"/>
                  </a:cubicBezTo>
                  <a:cubicBezTo>
                    <a:pt x="48" y="49"/>
                    <a:pt x="48" y="49"/>
                    <a:pt x="48" y="49"/>
                  </a:cubicBezTo>
                  <a:close/>
                </a:path>
              </a:pathLst>
            </a:cu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51" name="Freeform 50"/>
            <p:cNvSpPr>
              <a:spLocks noEditPoints="1"/>
            </p:cNvSpPr>
            <p:nvPr/>
          </p:nvSpPr>
          <p:spPr bwMode="auto">
            <a:xfrm>
              <a:off x="10530968" y="2084742"/>
              <a:ext cx="214335" cy="204059"/>
            </a:xfrm>
            <a:custGeom>
              <a:avLst/>
              <a:gdLst>
                <a:gd name="T0" fmla="*/ 52 w 89"/>
                <a:gd name="T1" fmla="*/ 3 h 85"/>
                <a:gd name="T2" fmla="*/ 4 w 89"/>
                <a:gd name="T3" fmla="*/ 36 h 85"/>
                <a:gd name="T4" fmla="*/ 3 w 89"/>
                <a:gd name="T5" fmla="*/ 45 h 85"/>
                <a:gd name="T6" fmla="*/ 28 w 89"/>
                <a:gd name="T7" fmla="*/ 82 h 85"/>
                <a:gd name="T8" fmla="*/ 37 w 89"/>
                <a:gd name="T9" fmla="*/ 83 h 85"/>
                <a:gd name="T10" fmla="*/ 85 w 89"/>
                <a:gd name="T11" fmla="*/ 50 h 85"/>
                <a:gd name="T12" fmla="*/ 87 w 89"/>
                <a:gd name="T13" fmla="*/ 41 h 85"/>
                <a:gd name="T14" fmla="*/ 61 w 89"/>
                <a:gd name="T15" fmla="*/ 4 h 85"/>
                <a:gd name="T16" fmla="*/ 52 w 89"/>
                <a:gd name="T17" fmla="*/ 3 h 85"/>
                <a:gd name="T18" fmla="*/ 38 w 89"/>
                <a:gd name="T19" fmla="*/ 48 h 85"/>
                <a:gd name="T20" fmla="*/ 31 w 89"/>
                <a:gd name="T21" fmla="*/ 71 h 85"/>
                <a:gd name="T22" fmla="*/ 11 w 89"/>
                <a:gd name="T23" fmla="*/ 42 h 85"/>
                <a:gd name="T24" fmla="*/ 38 w 89"/>
                <a:gd name="T25" fmla="*/ 48 h 85"/>
                <a:gd name="T26" fmla="*/ 14 w 89"/>
                <a:gd name="T27" fmla="*/ 40 h 85"/>
                <a:gd name="T28" fmla="*/ 52 w 89"/>
                <a:gd name="T29" fmla="*/ 13 h 85"/>
                <a:gd name="T30" fmla="*/ 43 w 89"/>
                <a:gd name="T31" fmla="*/ 41 h 85"/>
                <a:gd name="T32" fmla="*/ 14 w 89"/>
                <a:gd name="T33" fmla="*/ 40 h 85"/>
                <a:gd name="T34" fmla="*/ 39 w 89"/>
                <a:gd name="T35" fmla="*/ 48 h 85"/>
                <a:gd name="T36" fmla="*/ 50 w 89"/>
                <a:gd name="T37" fmla="*/ 50 h 85"/>
                <a:gd name="T38" fmla="*/ 51 w 89"/>
                <a:gd name="T39" fmla="*/ 40 h 85"/>
                <a:gd name="T40" fmla="*/ 74 w 89"/>
                <a:gd name="T41" fmla="*/ 47 h 85"/>
                <a:gd name="T42" fmla="*/ 38 w 89"/>
                <a:gd name="T43" fmla="*/ 72 h 85"/>
                <a:gd name="T44" fmla="*/ 39 w 89"/>
                <a:gd name="T45" fmla="*/ 48 h 85"/>
                <a:gd name="T46" fmla="*/ 51 w 89"/>
                <a:gd name="T47" fmla="*/ 39 h 85"/>
                <a:gd name="T48" fmla="*/ 55 w 89"/>
                <a:gd name="T49" fmla="*/ 11 h 85"/>
                <a:gd name="T50" fmla="*/ 75 w 89"/>
                <a:gd name="T51" fmla="*/ 40 h 85"/>
                <a:gd name="T52" fmla="*/ 51 w 89"/>
                <a:gd name="T53"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85">
                  <a:moveTo>
                    <a:pt x="52" y="3"/>
                  </a:moveTo>
                  <a:cubicBezTo>
                    <a:pt x="4" y="36"/>
                    <a:pt x="4" y="36"/>
                    <a:pt x="4" y="36"/>
                  </a:cubicBezTo>
                  <a:cubicBezTo>
                    <a:pt x="1" y="38"/>
                    <a:pt x="0" y="42"/>
                    <a:pt x="3" y="45"/>
                  </a:cubicBezTo>
                  <a:cubicBezTo>
                    <a:pt x="28" y="82"/>
                    <a:pt x="28" y="82"/>
                    <a:pt x="28" y="82"/>
                  </a:cubicBezTo>
                  <a:cubicBezTo>
                    <a:pt x="30" y="85"/>
                    <a:pt x="34" y="85"/>
                    <a:pt x="37" y="83"/>
                  </a:cubicBezTo>
                  <a:cubicBezTo>
                    <a:pt x="85" y="50"/>
                    <a:pt x="85" y="50"/>
                    <a:pt x="85" y="50"/>
                  </a:cubicBezTo>
                  <a:cubicBezTo>
                    <a:pt x="88" y="48"/>
                    <a:pt x="89" y="44"/>
                    <a:pt x="87" y="41"/>
                  </a:cubicBezTo>
                  <a:cubicBezTo>
                    <a:pt x="61" y="4"/>
                    <a:pt x="61" y="4"/>
                    <a:pt x="61" y="4"/>
                  </a:cubicBezTo>
                  <a:cubicBezTo>
                    <a:pt x="59" y="1"/>
                    <a:pt x="55" y="0"/>
                    <a:pt x="52" y="3"/>
                  </a:cubicBezTo>
                  <a:close/>
                  <a:moveTo>
                    <a:pt x="38" y="48"/>
                  </a:moveTo>
                  <a:cubicBezTo>
                    <a:pt x="31" y="71"/>
                    <a:pt x="31" y="71"/>
                    <a:pt x="31" y="71"/>
                  </a:cubicBezTo>
                  <a:cubicBezTo>
                    <a:pt x="11" y="42"/>
                    <a:pt x="11" y="42"/>
                    <a:pt x="11" y="42"/>
                  </a:cubicBezTo>
                  <a:lnTo>
                    <a:pt x="38" y="48"/>
                  </a:lnTo>
                  <a:close/>
                  <a:moveTo>
                    <a:pt x="14" y="40"/>
                  </a:moveTo>
                  <a:cubicBezTo>
                    <a:pt x="52" y="13"/>
                    <a:pt x="52" y="13"/>
                    <a:pt x="52" y="13"/>
                  </a:cubicBezTo>
                  <a:cubicBezTo>
                    <a:pt x="43" y="41"/>
                    <a:pt x="43" y="41"/>
                    <a:pt x="43" y="41"/>
                  </a:cubicBezTo>
                  <a:lnTo>
                    <a:pt x="14" y="40"/>
                  </a:lnTo>
                  <a:close/>
                  <a:moveTo>
                    <a:pt x="39" y="48"/>
                  </a:moveTo>
                  <a:cubicBezTo>
                    <a:pt x="50" y="50"/>
                    <a:pt x="50" y="50"/>
                    <a:pt x="50" y="50"/>
                  </a:cubicBezTo>
                  <a:cubicBezTo>
                    <a:pt x="51" y="40"/>
                    <a:pt x="51" y="40"/>
                    <a:pt x="51" y="40"/>
                  </a:cubicBezTo>
                  <a:cubicBezTo>
                    <a:pt x="74" y="47"/>
                    <a:pt x="74" y="47"/>
                    <a:pt x="74" y="47"/>
                  </a:cubicBezTo>
                  <a:cubicBezTo>
                    <a:pt x="38" y="72"/>
                    <a:pt x="38" y="72"/>
                    <a:pt x="38" y="72"/>
                  </a:cubicBezTo>
                  <a:lnTo>
                    <a:pt x="39" y="48"/>
                  </a:lnTo>
                  <a:close/>
                  <a:moveTo>
                    <a:pt x="51" y="39"/>
                  </a:moveTo>
                  <a:cubicBezTo>
                    <a:pt x="55" y="11"/>
                    <a:pt x="55" y="11"/>
                    <a:pt x="55" y="11"/>
                  </a:cubicBezTo>
                  <a:cubicBezTo>
                    <a:pt x="75" y="40"/>
                    <a:pt x="75" y="40"/>
                    <a:pt x="75" y="40"/>
                  </a:cubicBezTo>
                  <a:lnTo>
                    <a:pt x="51" y="39"/>
                  </a:ln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52" name="Freeform 51"/>
            <p:cNvSpPr>
              <a:spLocks noEditPoints="1"/>
            </p:cNvSpPr>
            <p:nvPr/>
          </p:nvSpPr>
          <p:spPr bwMode="auto">
            <a:xfrm>
              <a:off x="10447290" y="1967298"/>
              <a:ext cx="162954" cy="165890"/>
            </a:xfrm>
            <a:custGeom>
              <a:avLst/>
              <a:gdLst>
                <a:gd name="T0" fmla="*/ 34 w 68"/>
                <a:gd name="T1" fmla="*/ 0 h 69"/>
                <a:gd name="T2" fmla="*/ 0 w 68"/>
                <a:gd name="T3" fmla="*/ 35 h 69"/>
                <a:gd name="T4" fmla="*/ 34 w 68"/>
                <a:gd name="T5" fmla="*/ 69 h 69"/>
                <a:gd name="T6" fmla="*/ 68 w 68"/>
                <a:gd name="T7" fmla="*/ 35 h 69"/>
                <a:gd name="T8" fmla="*/ 34 w 68"/>
                <a:gd name="T9" fmla="*/ 0 h 69"/>
                <a:gd name="T10" fmla="*/ 34 w 68"/>
                <a:gd name="T11" fmla="*/ 62 h 69"/>
                <a:gd name="T12" fmla="*/ 7 w 68"/>
                <a:gd name="T13" fmla="*/ 35 h 69"/>
                <a:gd name="T14" fmla="*/ 34 w 68"/>
                <a:gd name="T15" fmla="*/ 7 h 69"/>
                <a:gd name="T16" fmla="*/ 62 w 68"/>
                <a:gd name="T17" fmla="*/ 35 h 69"/>
                <a:gd name="T18" fmla="*/ 34 w 68"/>
                <a:gd name="T19" fmla="*/ 62 h 69"/>
                <a:gd name="T20" fmla="*/ 22 w 68"/>
                <a:gd name="T21" fmla="*/ 24 h 69"/>
                <a:gd name="T22" fmla="*/ 36 w 68"/>
                <a:gd name="T23" fmla="*/ 35 h 69"/>
                <a:gd name="T24" fmla="*/ 22 w 68"/>
                <a:gd name="T25" fmla="*/ 45 h 69"/>
                <a:gd name="T26" fmla="*/ 22 w 68"/>
                <a:gd name="T27" fmla="*/ 24 h 69"/>
                <a:gd name="T28" fmla="*/ 39 w 68"/>
                <a:gd name="T29" fmla="*/ 24 h 69"/>
                <a:gd name="T30" fmla="*/ 54 w 68"/>
                <a:gd name="T31" fmla="*/ 35 h 69"/>
                <a:gd name="T32" fmla="*/ 39 w 68"/>
                <a:gd name="T33" fmla="*/ 45 h 69"/>
                <a:gd name="T34" fmla="*/ 39 w 68"/>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69">
                  <a:moveTo>
                    <a:pt x="34" y="0"/>
                  </a:moveTo>
                  <a:cubicBezTo>
                    <a:pt x="15" y="0"/>
                    <a:pt x="0" y="16"/>
                    <a:pt x="0" y="35"/>
                  </a:cubicBezTo>
                  <a:cubicBezTo>
                    <a:pt x="0" y="53"/>
                    <a:pt x="15" y="69"/>
                    <a:pt x="34" y="69"/>
                  </a:cubicBezTo>
                  <a:cubicBezTo>
                    <a:pt x="53" y="69"/>
                    <a:pt x="68" y="53"/>
                    <a:pt x="68" y="35"/>
                  </a:cubicBezTo>
                  <a:cubicBezTo>
                    <a:pt x="68" y="16"/>
                    <a:pt x="53" y="0"/>
                    <a:pt x="34" y="0"/>
                  </a:cubicBezTo>
                  <a:close/>
                  <a:moveTo>
                    <a:pt x="34" y="62"/>
                  </a:moveTo>
                  <a:cubicBezTo>
                    <a:pt x="19" y="62"/>
                    <a:pt x="7" y="50"/>
                    <a:pt x="7" y="35"/>
                  </a:cubicBezTo>
                  <a:cubicBezTo>
                    <a:pt x="7" y="19"/>
                    <a:pt x="19" y="7"/>
                    <a:pt x="34" y="7"/>
                  </a:cubicBezTo>
                  <a:cubicBezTo>
                    <a:pt x="50" y="7"/>
                    <a:pt x="62" y="19"/>
                    <a:pt x="62" y="35"/>
                  </a:cubicBezTo>
                  <a:cubicBezTo>
                    <a:pt x="62" y="50"/>
                    <a:pt x="50" y="62"/>
                    <a:pt x="34" y="62"/>
                  </a:cubicBezTo>
                  <a:close/>
                  <a:moveTo>
                    <a:pt x="22" y="24"/>
                  </a:moveTo>
                  <a:cubicBezTo>
                    <a:pt x="36" y="35"/>
                    <a:pt x="36" y="35"/>
                    <a:pt x="36"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53" name="Freeform 52"/>
            <p:cNvSpPr>
              <a:spLocks noEditPoints="1"/>
            </p:cNvSpPr>
            <p:nvPr/>
          </p:nvSpPr>
          <p:spPr bwMode="auto">
            <a:xfrm>
              <a:off x="10522160" y="2318162"/>
              <a:ext cx="129189" cy="148273"/>
            </a:xfrm>
            <a:custGeom>
              <a:avLst/>
              <a:gdLst>
                <a:gd name="T0" fmla="*/ 50 w 54"/>
                <a:gd name="T1" fmla="*/ 12 h 62"/>
                <a:gd name="T2" fmla="*/ 42 w 54"/>
                <a:gd name="T3" fmla="*/ 5 h 62"/>
                <a:gd name="T4" fmla="*/ 33 w 54"/>
                <a:gd name="T5" fmla="*/ 0 h 62"/>
                <a:gd name="T6" fmla="*/ 6 w 54"/>
                <a:gd name="T7" fmla="*/ 0 h 62"/>
                <a:gd name="T8" fmla="*/ 0 w 54"/>
                <a:gd name="T9" fmla="*/ 6 h 62"/>
                <a:gd name="T10" fmla="*/ 0 w 54"/>
                <a:gd name="T11" fmla="*/ 56 h 62"/>
                <a:gd name="T12" fmla="*/ 6 w 54"/>
                <a:gd name="T13" fmla="*/ 62 h 62"/>
                <a:gd name="T14" fmla="*/ 48 w 54"/>
                <a:gd name="T15" fmla="*/ 62 h 62"/>
                <a:gd name="T16" fmla="*/ 54 w 54"/>
                <a:gd name="T17" fmla="*/ 56 h 62"/>
                <a:gd name="T18" fmla="*/ 54 w 54"/>
                <a:gd name="T19" fmla="*/ 21 h 62"/>
                <a:gd name="T20" fmla="*/ 50 w 54"/>
                <a:gd name="T21" fmla="*/ 12 h 62"/>
                <a:gd name="T22" fmla="*/ 35 w 54"/>
                <a:gd name="T23" fmla="*/ 9 h 62"/>
                <a:gd name="T24" fmla="*/ 35 w 54"/>
                <a:gd name="T25" fmla="*/ 9 h 62"/>
                <a:gd name="T26" fmla="*/ 37 w 54"/>
                <a:gd name="T27" fmla="*/ 10 h 62"/>
                <a:gd name="T28" fmla="*/ 44 w 54"/>
                <a:gd name="T29" fmla="*/ 17 h 62"/>
                <a:gd name="T30" fmla="*/ 45 w 54"/>
                <a:gd name="T31" fmla="*/ 19 h 62"/>
                <a:gd name="T32" fmla="*/ 46 w 54"/>
                <a:gd name="T33" fmla="*/ 20 h 62"/>
                <a:gd name="T34" fmla="*/ 35 w 54"/>
                <a:gd name="T35" fmla="*/ 20 h 62"/>
                <a:gd name="T36" fmla="*/ 35 w 54"/>
                <a:gd name="T37" fmla="*/ 9 h 62"/>
                <a:gd name="T38" fmla="*/ 46 w 54"/>
                <a:gd name="T39" fmla="*/ 54 h 62"/>
                <a:gd name="T40" fmla="*/ 8 w 54"/>
                <a:gd name="T41" fmla="*/ 54 h 62"/>
                <a:gd name="T42" fmla="*/ 8 w 54"/>
                <a:gd name="T43" fmla="*/ 8 h 62"/>
                <a:gd name="T44" fmla="*/ 31 w 54"/>
                <a:gd name="T45" fmla="*/ 8 h 62"/>
                <a:gd name="T46" fmla="*/ 31 w 54"/>
                <a:gd name="T47" fmla="*/ 23 h 62"/>
                <a:gd name="T48" fmla="*/ 46 w 54"/>
                <a:gd name="T49" fmla="*/ 23 h 62"/>
                <a:gd name="T50" fmla="*/ 46 w 54"/>
                <a:gd name="T5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62">
                  <a:moveTo>
                    <a:pt x="50" y="12"/>
                  </a:moveTo>
                  <a:cubicBezTo>
                    <a:pt x="42" y="5"/>
                    <a:pt x="42" y="5"/>
                    <a:pt x="42" y="5"/>
                  </a:cubicBezTo>
                  <a:cubicBezTo>
                    <a:pt x="40" y="2"/>
                    <a:pt x="36" y="0"/>
                    <a:pt x="33" y="0"/>
                  </a:cubicBezTo>
                  <a:cubicBezTo>
                    <a:pt x="6" y="0"/>
                    <a:pt x="6" y="0"/>
                    <a:pt x="6" y="0"/>
                  </a:cubicBezTo>
                  <a:cubicBezTo>
                    <a:pt x="3" y="0"/>
                    <a:pt x="0" y="3"/>
                    <a:pt x="0" y="6"/>
                  </a:cubicBezTo>
                  <a:cubicBezTo>
                    <a:pt x="0" y="56"/>
                    <a:pt x="0" y="56"/>
                    <a:pt x="0" y="56"/>
                  </a:cubicBezTo>
                  <a:cubicBezTo>
                    <a:pt x="0" y="59"/>
                    <a:pt x="3" y="62"/>
                    <a:pt x="6" y="62"/>
                  </a:cubicBezTo>
                  <a:cubicBezTo>
                    <a:pt x="48" y="62"/>
                    <a:pt x="48" y="62"/>
                    <a:pt x="48" y="62"/>
                  </a:cubicBezTo>
                  <a:cubicBezTo>
                    <a:pt x="51" y="62"/>
                    <a:pt x="54" y="59"/>
                    <a:pt x="54" y="56"/>
                  </a:cubicBezTo>
                  <a:cubicBezTo>
                    <a:pt x="54" y="21"/>
                    <a:pt x="54" y="21"/>
                    <a:pt x="54" y="21"/>
                  </a:cubicBezTo>
                  <a:cubicBezTo>
                    <a:pt x="54" y="18"/>
                    <a:pt x="52" y="14"/>
                    <a:pt x="50" y="12"/>
                  </a:cubicBezTo>
                  <a:close/>
                  <a:moveTo>
                    <a:pt x="35" y="9"/>
                  </a:moveTo>
                  <a:cubicBezTo>
                    <a:pt x="35" y="9"/>
                    <a:pt x="35" y="9"/>
                    <a:pt x="35" y="9"/>
                  </a:cubicBezTo>
                  <a:cubicBezTo>
                    <a:pt x="36" y="9"/>
                    <a:pt x="37" y="10"/>
                    <a:pt x="37" y="10"/>
                  </a:cubicBezTo>
                  <a:cubicBezTo>
                    <a:pt x="44" y="17"/>
                    <a:pt x="44" y="17"/>
                    <a:pt x="44" y="17"/>
                  </a:cubicBezTo>
                  <a:cubicBezTo>
                    <a:pt x="45" y="17"/>
                    <a:pt x="45" y="18"/>
                    <a:pt x="45" y="19"/>
                  </a:cubicBezTo>
                  <a:cubicBezTo>
                    <a:pt x="46" y="19"/>
                    <a:pt x="46" y="19"/>
                    <a:pt x="46" y="20"/>
                  </a:cubicBezTo>
                  <a:cubicBezTo>
                    <a:pt x="35" y="20"/>
                    <a:pt x="35" y="20"/>
                    <a:pt x="35" y="20"/>
                  </a:cubicBezTo>
                  <a:lnTo>
                    <a:pt x="35" y="9"/>
                  </a:lnTo>
                  <a:close/>
                  <a:moveTo>
                    <a:pt x="46" y="54"/>
                  </a:moveTo>
                  <a:cubicBezTo>
                    <a:pt x="8" y="54"/>
                    <a:pt x="8" y="54"/>
                    <a:pt x="8" y="54"/>
                  </a:cubicBezTo>
                  <a:cubicBezTo>
                    <a:pt x="8" y="8"/>
                    <a:pt x="8" y="8"/>
                    <a:pt x="8" y="8"/>
                  </a:cubicBezTo>
                  <a:cubicBezTo>
                    <a:pt x="31" y="8"/>
                    <a:pt x="31" y="8"/>
                    <a:pt x="31" y="8"/>
                  </a:cubicBezTo>
                  <a:cubicBezTo>
                    <a:pt x="31" y="23"/>
                    <a:pt x="31" y="23"/>
                    <a:pt x="31" y="23"/>
                  </a:cubicBezTo>
                  <a:cubicBezTo>
                    <a:pt x="46" y="23"/>
                    <a:pt x="46" y="23"/>
                    <a:pt x="46" y="23"/>
                  </a:cubicBezTo>
                  <a:lnTo>
                    <a:pt x="46" y="54"/>
                  </a:lnTo>
                  <a:close/>
                </a:path>
              </a:pathLst>
            </a:cu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54" name="Freeform 53"/>
            <p:cNvSpPr>
              <a:spLocks noEditPoints="1"/>
            </p:cNvSpPr>
            <p:nvPr/>
          </p:nvSpPr>
          <p:spPr bwMode="auto">
            <a:xfrm>
              <a:off x="10511884" y="2764449"/>
              <a:ext cx="209932" cy="223144"/>
            </a:xfrm>
            <a:custGeom>
              <a:avLst/>
              <a:gdLst>
                <a:gd name="T0" fmla="*/ 78 w 87"/>
                <a:gd name="T1" fmla="*/ 0 h 93"/>
                <a:gd name="T2" fmla="*/ 9 w 87"/>
                <a:gd name="T3" fmla="*/ 0 h 93"/>
                <a:gd name="T4" fmla="*/ 0 w 87"/>
                <a:gd name="T5" fmla="*/ 9 h 93"/>
                <a:gd name="T6" fmla="*/ 0 w 87"/>
                <a:gd name="T7" fmla="*/ 84 h 93"/>
                <a:gd name="T8" fmla="*/ 9 w 87"/>
                <a:gd name="T9" fmla="*/ 93 h 93"/>
                <a:gd name="T10" fmla="*/ 78 w 87"/>
                <a:gd name="T11" fmla="*/ 93 h 93"/>
                <a:gd name="T12" fmla="*/ 87 w 87"/>
                <a:gd name="T13" fmla="*/ 84 h 93"/>
                <a:gd name="T14" fmla="*/ 87 w 87"/>
                <a:gd name="T15" fmla="*/ 9 h 93"/>
                <a:gd name="T16" fmla="*/ 78 w 87"/>
                <a:gd name="T17" fmla="*/ 0 h 93"/>
                <a:gd name="T18" fmla="*/ 75 w 87"/>
                <a:gd name="T19" fmla="*/ 81 h 93"/>
                <a:gd name="T20" fmla="*/ 12 w 87"/>
                <a:gd name="T21" fmla="*/ 81 h 93"/>
                <a:gd name="T22" fmla="*/ 12 w 87"/>
                <a:gd name="T23" fmla="*/ 12 h 93"/>
                <a:gd name="T24" fmla="*/ 75 w 87"/>
                <a:gd name="T25" fmla="*/ 12 h 93"/>
                <a:gd name="T26" fmla="*/ 75 w 87"/>
                <a:gd name="T27" fmla="*/ 81 h 93"/>
                <a:gd name="T28" fmla="*/ 23 w 87"/>
                <a:gd name="T29" fmla="*/ 41 h 93"/>
                <a:gd name="T30" fmla="*/ 64 w 87"/>
                <a:gd name="T31" fmla="*/ 41 h 93"/>
                <a:gd name="T32" fmla="*/ 64 w 87"/>
                <a:gd name="T33" fmla="*/ 46 h 93"/>
                <a:gd name="T34" fmla="*/ 23 w 87"/>
                <a:gd name="T35" fmla="*/ 46 h 93"/>
                <a:gd name="T36" fmla="*/ 23 w 87"/>
                <a:gd name="T37" fmla="*/ 41 h 93"/>
                <a:gd name="T38" fmla="*/ 23 w 87"/>
                <a:gd name="T39" fmla="*/ 52 h 93"/>
                <a:gd name="T40" fmla="*/ 64 w 87"/>
                <a:gd name="T41" fmla="*/ 52 h 93"/>
                <a:gd name="T42" fmla="*/ 64 w 87"/>
                <a:gd name="T43" fmla="*/ 58 h 93"/>
                <a:gd name="T44" fmla="*/ 23 w 87"/>
                <a:gd name="T45" fmla="*/ 58 h 93"/>
                <a:gd name="T46" fmla="*/ 23 w 87"/>
                <a:gd name="T47" fmla="*/ 52 h 93"/>
                <a:gd name="T48" fmla="*/ 23 w 87"/>
                <a:gd name="T49" fmla="*/ 64 h 93"/>
                <a:gd name="T50" fmla="*/ 64 w 87"/>
                <a:gd name="T51" fmla="*/ 64 h 93"/>
                <a:gd name="T52" fmla="*/ 64 w 87"/>
                <a:gd name="T53" fmla="*/ 69 h 93"/>
                <a:gd name="T54" fmla="*/ 23 w 87"/>
                <a:gd name="T55" fmla="*/ 69 h 93"/>
                <a:gd name="T56" fmla="*/ 23 w 87"/>
                <a:gd name="T57" fmla="*/ 64 h 93"/>
                <a:gd name="T58" fmla="*/ 23 w 87"/>
                <a:gd name="T59" fmla="*/ 29 h 93"/>
                <a:gd name="T60" fmla="*/ 64 w 87"/>
                <a:gd name="T61" fmla="*/ 29 h 93"/>
                <a:gd name="T62" fmla="*/ 64 w 87"/>
                <a:gd name="T63" fmla="*/ 35 h 93"/>
                <a:gd name="T64" fmla="*/ 23 w 87"/>
                <a:gd name="T65" fmla="*/ 35 h 93"/>
                <a:gd name="T66" fmla="*/ 23 w 87"/>
                <a:gd name="T67" fmla="*/ 2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93">
                  <a:moveTo>
                    <a:pt x="78" y="0"/>
                  </a:moveTo>
                  <a:cubicBezTo>
                    <a:pt x="9" y="0"/>
                    <a:pt x="9" y="0"/>
                    <a:pt x="9" y="0"/>
                  </a:cubicBezTo>
                  <a:cubicBezTo>
                    <a:pt x="4" y="0"/>
                    <a:pt x="0" y="4"/>
                    <a:pt x="0" y="9"/>
                  </a:cubicBezTo>
                  <a:cubicBezTo>
                    <a:pt x="0" y="84"/>
                    <a:pt x="0" y="84"/>
                    <a:pt x="0" y="84"/>
                  </a:cubicBezTo>
                  <a:cubicBezTo>
                    <a:pt x="0" y="89"/>
                    <a:pt x="4" y="93"/>
                    <a:pt x="9" y="93"/>
                  </a:cubicBezTo>
                  <a:cubicBezTo>
                    <a:pt x="78" y="93"/>
                    <a:pt x="78" y="93"/>
                    <a:pt x="78" y="93"/>
                  </a:cubicBezTo>
                  <a:cubicBezTo>
                    <a:pt x="83" y="93"/>
                    <a:pt x="87" y="89"/>
                    <a:pt x="87" y="84"/>
                  </a:cubicBezTo>
                  <a:cubicBezTo>
                    <a:pt x="87" y="9"/>
                    <a:pt x="87" y="9"/>
                    <a:pt x="87" y="9"/>
                  </a:cubicBezTo>
                  <a:cubicBezTo>
                    <a:pt x="87" y="4"/>
                    <a:pt x="83" y="0"/>
                    <a:pt x="78" y="0"/>
                  </a:cubicBezTo>
                  <a:close/>
                  <a:moveTo>
                    <a:pt x="75" y="81"/>
                  </a:moveTo>
                  <a:cubicBezTo>
                    <a:pt x="12" y="81"/>
                    <a:pt x="12" y="81"/>
                    <a:pt x="12" y="81"/>
                  </a:cubicBezTo>
                  <a:cubicBezTo>
                    <a:pt x="12" y="12"/>
                    <a:pt x="12" y="12"/>
                    <a:pt x="12" y="12"/>
                  </a:cubicBezTo>
                  <a:cubicBezTo>
                    <a:pt x="75" y="12"/>
                    <a:pt x="75" y="12"/>
                    <a:pt x="75" y="12"/>
                  </a:cubicBezTo>
                  <a:lnTo>
                    <a:pt x="75" y="81"/>
                  </a:lnTo>
                  <a:close/>
                  <a:moveTo>
                    <a:pt x="23" y="41"/>
                  </a:moveTo>
                  <a:cubicBezTo>
                    <a:pt x="64" y="41"/>
                    <a:pt x="64" y="41"/>
                    <a:pt x="64" y="41"/>
                  </a:cubicBezTo>
                  <a:cubicBezTo>
                    <a:pt x="64" y="46"/>
                    <a:pt x="64" y="46"/>
                    <a:pt x="64" y="46"/>
                  </a:cubicBezTo>
                  <a:cubicBezTo>
                    <a:pt x="23" y="46"/>
                    <a:pt x="23" y="46"/>
                    <a:pt x="23" y="46"/>
                  </a:cubicBezTo>
                  <a:lnTo>
                    <a:pt x="23" y="41"/>
                  </a:lnTo>
                  <a:close/>
                  <a:moveTo>
                    <a:pt x="23" y="52"/>
                  </a:moveTo>
                  <a:cubicBezTo>
                    <a:pt x="64" y="52"/>
                    <a:pt x="64" y="52"/>
                    <a:pt x="64" y="52"/>
                  </a:cubicBezTo>
                  <a:cubicBezTo>
                    <a:pt x="64" y="58"/>
                    <a:pt x="64" y="58"/>
                    <a:pt x="64" y="58"/>
                  </a:cubicBezTo>
                  <a:cubicBezTo>
                    <a:pt x="23" y="58"/>
                    <a:pt x="23" y="58"/>
                    <a:pt x="23" y="58"/>
                  </a:cubicBezTo>
                  <a:lnTo>
                    <a:pt x="23" y="52"/>
                  </a:lnTo>
                  <a:close/>
                  <a:moveTo>
                    <a:pt x="23" y="64"/>
                  </a:moveTo>
                  <a:cubicBezTo>
                    <a:pt x="64" y="64"/>
                    <a:pt x="64" y="64"/>
                    <a:pt x="64" y="64"/>
                  </a:cubicBezTo>
                  <a:cubicBezTo>
                    <a:pt x="64" y="69"/>
                    <a:pt x="64" y="69"/>
                    <a:pt x="64" y="69"/>
                  </a:cubicBezTo>
                  <a:cubicBezTo>
                    <a:pt x="23" y="69"/>
                    <a:pt x="23" y="69"/>
                    <a:pt x="23" y="69"/>
                  </a:cubicBezTo>
                  <a:lnTo>
                    <a:pt x="23" y="64"/>
                  </a:lnTo>
                  <a:close/>
                  <a:moveTo>
                    <a:pt x="23" y="29"/>
                  </a:moveTo>
                  <a:cubicBezTo>
                    <a:pt x="64" y="29"/>
                    <a:pt x="64" y="29"/>
                    <a:pt x="64" y="29"/>
                  </a:cubicBezTo>
                  <a:cubicBezTo>
                    <a:pt x="64" y="35"/>
                    <a:pt x="64" y="35"/>
                    <a:pt x="64" y="35"/>
                  </a:cubicBezTo>
                  <a:cubicBezTo>
                    <a:pt x="23" y="35"/>
                    <a:pt x="23" y="35"/>
                    <a:pt x="23" y="35"/>
                  </a:cubicBezTo>
                  <a:lnTo>
                    <a:pt x="23" y="29"/>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55" name="Freeform 54"/>
            <p:cNvSpPr>
              <a:spLocks noEditPoints="1"/>
            </p:cNvSpPr>
            <p:nvPr/>
          </p:nvSpPr>
          <p:spPr bwMode="auto">
            <a:xfrm>
              <a:off x="10473715" y="3030167"/>
              <a:ext cx="196719" cy="148273"/>
            </a:xfrm>
            <a:custGeom>
              <a:avLst/>
              <a:gdLst>
                <a:gd name="T0" fmla="*/ 0 w 134"/>
                <a:gd name="T1" fmla="*/ 0 h 101"/>
                <a:gd name="T2" fmla="*/ 0 w 134"/>
                <a:gd name="T3" fmla="*/ 101 h 101"/>
                <a:gd name="T4" fmla="*/ 134 w 134"/>
                <a:gd name="T5" fmla="*/ 101 h 101"/>
                <a:gd name="T6" fmla="*/ 134 w 134"/>
                <a:gd name="T7" fmla="*/ 0 h 101"/>
                <a:gd name="T8" fmla="*/ 0 w 134"/>
                <a:gd name="T9" fmla="*/ 0 h 101"/>
                <a:gd name="T10" fmla="*/ 25 w 134"/>
                <a:gd name="T11" fmla="*/ 93 h 101"/>
                <a:gd name="T12" fmla="*/ 8 w 134"/>
                <a:gd name="T13" fmla="*/ 93 h 101"/>
                <a:gd name="T14" fmla="*/ 8 w 134"/>
                <a:gd name="T15" fmla="*/ 77 h 101"/>
                <a:gd name="T16" fmla="*/ 25 w 134"/>
                <a:gd name="T17" fmla="*/ 77 h 101"/>
                <a:gd name="T18" fmla="*/ 25 w 134"/>
                <a:gd name="T19" fmla="*/ 93 h 101"/>
                <a:gd name="T20" fmla="*/ 25 w 134"/>
                <a:gd name="T21" fmla="*/ 59 h 101"/>
                <a:gd name="T22" fmla="*/ 8 w 134"/>
                <a:gd name="T23" fmla="*/ 59 h 101"/>
                <a:gd name="T24" fmla="*/ 8 w 134"/>
                <a:gd name="T25" fmla="*/ 43 h 101"/>
                <a:gd name="T26" fmla="*/ 25 w 134"/>
                <a:gd name="T27" fmla="*/ 43 h 101"/>
                <a:gd name="T28" fmla="*/ 25 w 134"/>
                <a:gd name="T29" fmla="*/ 59 h 101"/>
                <a:gd name="T30" fmla="*/ 25 w 134"/>
                <a:gd name="T31" fmla="*/ 26 h 101"/>
                <a:gd name="T32" fmla="*/ 8 w 134"/>
                <a:gd name="T33" fmla="*/ 26 h 101"/>
                <a:gd name="T34" fmla="*/ 8 w 134"/>
                <a:gd name="T35" fmla="*/ 8 h 101"/>
                <a:gd name="T36" fmla="*/ 25 w 134"/>
                <a:gd name="T37" fmla="*/ 8 h 101"/>
                <a:gd name="T38" fmla="*/ 25 w 134"/>
                <a:gd name="T39" fmla="*/ 26 h 101"/>
                <a:gd name="T40" fmla="*/ 102 w 134"/>
                <a:gd name="T41" fmla="*/ 93 h 101"/>
                <a:gd name="T42" fmla="*/ 35 w 134"/>
                <a:gd name="T43" fmla="*/ 93 h 101"/>
                <a:gd name="T44" fmla="*/ 35 w 134"/>
                <a:gd name="T45" fmla="*/ 8 h 101"/>
                <a:gd name="T46" fmla="*/ 102 w 134"/>
                <a:gd name="T47" fmla="*/ 8 h 101"/>
                <a:gd name="T48" fmla="*/ 102 w 134"/>
                <a:gd name="T49" fmla="*/ 93 h 101"/>
                <a:gd name="T50" fmla="*/ 126 w 134"/>
                <a:gd name="T51" fmla="*/ 93 h 101"/>
                <a:gd name="T52" fmla="*/ 110 w 134"/>
                <a:gd name="T53" fmla="*/ 93 h 101"/>
                <a:gd name="T54" fmla="*/ 110 w 134"/>
                <a:gd name="T55" fmla="*/ 77 h 101"/>
                <a:gd name="T56" fmla="*/ 126 w 134"/>
                <a:gd name="T57" fmla="*/ 77 h 101"/>
                <a:gd name="T58" fmla="*/ 126 w 134"/>
                <a:gd name="T59" fmla="*/ 93 h 101"/>
                <a:gd name="T60" fmla="*/ 126 w 134"/>
                <a:gd name="T61" fmla="*/ 59 h 101"/>
                <a:gd name="T62" fmla="*/ 110 w 134"/>
                <a:gd name="T63" fmla="*/ 59 h 101"/>
                <a:gd name="T64" fmla="*/ 110 w 134"/>
                <a:gd name="T65" fmla="*/ 43 h 101"/>
                <a:gd name="T66" fmla="*/ 126 w 134"/>
                <a:gd name="T67" fmla="*/ 43 h 101"/>
                <a:gd name="T68" fmla="*/ 126 w 134"/>
                <a:gd name="T69" fmla="*/ 59 h 101"/>
                <a:gd name="T70" fmla="*/ 126 w 134"/>
                <a:gd name="T71" fmla="*/ 26 h 101"/>
                <a:gd name="T72" fmla="*/ 110 w 134"/>
                <a:gd name="T73" fmla="*/ 26 h 101"/>
                <a:gd name="T74" fmla="*/ 110 w 134"/>
                <a:gd name="T75" fmla="*/ 8 h 101"/>
                <a:gd name="T76" fmla="*/ 126 w 134"/>
                <a:gd name="T77" fmla="*/ 8 h 101"/>
                <a:gd name="T78" fmla="*/ 126 w 134"/>
                <a:gd name="T79" fmla="*/ 26 h 101"/>
                <a:gd name="T80" fmla="*/ 51 w 134"/>
                <a:gd name="T81" fmla="*/ 26 h 101"/>
                <a:gd name="T82" fmla="*/ 51 w 134"/>
                <a:gd name="T83" fmla="*/ 77 h 101"/>
                <a:gd name="T84" fmla="*/ 84 w 134"/>
                <a:gd name="T85" fmla="*/ 51 h 101"/>
                <a:gd name="T86" fmla="*/ 51 w 134"/>
                <a:gd name="T87" fmla="*/ 2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101">
                  <a:moveTo>
                    <a:pt x="0" y="0"/>
                  </a:moveTo>
                  <a:lnTo>
                    <a:pt x="0" y="101"/>
                  </a:lnTo>
                  <a:lnTo>
                    <a:pt x="134" y="101"/>
                  </a:lnTo>
                  <a:lnTo>
                    <a:pt x="134" y="0"/>
                  </a:lnTo>
                  <a:lnTo>
                    <a:pt x="0" y="0"/>
                  </a:lnTo>
                  <a:close/>
                  <a:moveTo>
                    <a:pt x="25" y="93"/>
                  </a:moveTo>
                  <a:lnTo>
                    <a:pt x="8" y="93"/>
                  </a:lnTo>
                  <a:lnTo>
                    <a:pt x="8" y="77"/>
                  </a:lnTo>
                  <a:lnTo>
                    <a:pt x="25" y="77"/>
                  </a:lnTo>
                  <a:lnTo>
                    <a:pt x="25" y="93"/>
                  </a:lnTo>
                  <a:close/>
                  <a:moveTo>
                    <a:pt x="25" y="59"/>
                  </a:moveTo>
                  <a:lnTo>
                    <a:pt x="8" y="59"/>
                  </a:lnTo>
                  <a:lnTo>
                    <a:pt x="8" y="43"/>
                  </a:lnTo>
                  <a:lnTo>
                    <a:pt x="25" y="43"/>
                  </a:lnTo>
                  <a:lnTo>
                    <a:pt x="25" y="59"/>
                  </a:lnTo>
                  <a:close/>
                  <a:moveTo>
                    <a:pt x="25" y="26"/>
                  </a:moveTo>
                  <a:lnTo>
                    <a:pt x="8" y="26"/>
                  </a:lnTo>
                  <a:lnTo>
                    <a:pt x="8" y="8"/>
                  </a:lnTo>
                  <a:lnTo>
                    <a:pt x="25" y="8"/>
                  </a:lnTo>
                  <a:lnTo>
                    <a:pt x="25" y="26"/>
                  </a:lnTo>
                  <a:close/>
                  <a:moveTo>
                    <a:pt x="102" y="93"/>
                  </a:moveTo>
                  <a:lnTo>
                    <a:pt x="35" y="93"/>
                  </a:lnTo>
                  <a:lnTo>
                    <a:pt x="35" y="8"/>
                  </a:lnTo>
                  <a:lnTo>
                    <a:pt x="102" y="8"/>
                  </a:lnTo>
                  <a:lnTo>
                    <a:pt x="102" y="93"/>
                  </a:lnTo>
                  <a:close/>
                  <a:moveTo>
                    <a:pt x="126" y="93"/>
                  </a:moveTo>
                  <a:lnTo>
                    <a:pt x="110" y="93"/>
                  </a:lnTo>
                  <a:lnTo>
                    <a:pt x="110" y="77"/>
                  </a:lnTo>
                  <a:lnTo>
                    <a:pt x="126" y="77"/>
                  </a:lnTo>
                  <a:lnTo>
                    <a:pt x="126" y="93"/>
                  </a:lnTo>
                  <a:close/>
                  <a:moveTo>
                    <a:pt x="126" y="59"/>
                  </a:moveTo>
                  <a:lnTo>
                    <a:pt x="110" y="59"/>
                  </a:lnTo>
                  <a:lnTo>
                    <a:pt x="110" y="43"/>
                  </a:lnTo>
                  <a:lnTo>
                    <a:pt x="126" y="43"/>
                  </a:lnTo>
                  <a:lnTo>
                    <a:pt x="126" y="59"/>
                  </a:lnTo>
                  <a:close/>
                  <a:moveTo>
                    <a:pt x="126" y="26"/>
                  </a:moveTo>
                  <a:lnTo>
                    <a:pt x="110" y="26"/>
                  </a:lnTo>
                  <a:lnTo>
                    <a:pt x="110" y="8"/>
                  </a:lnTo>
                  <a:lnTo>
                    <a:pt x="126" y="8"/>
                  </a:lnTo>
                  <a:lnTo>
                    <a:pt x="126" y="26"/>
                  </a:lnTo>
                  <a:close/>
                  <a:moveTo>
                    <a:pt x="51" y="26"/>
                  </a:moveTo>
                  <a:lnTo>
                    <a:pt x="51" y="77"/>
                  </a:lnTo>
                  <a:lnTo>
                    <a:pt x="84" y="51"/>
                  </a:lnTo>
                  <a:lnTo>
                    <a:pt x="51" y="26"/>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6" name="Freeform 55"/>
            <p:cNvSpPr>
              <a:spLocks noEditPoints="1"/>
            </p:cNvSpPr>
            <p:nvPr/>
          </p:nvSpPr>
          <p:spPr bwMode="auto">
            <a:xfrm>
              <a:off x="10699794" y="2987592"/>
              <a:ext cx="117444" cy="110103"/>
            </a:xfrm>
            <a:custGeom>
              <a:avLst/>
              <a:gdLst>
                <a:gd name="T0" fmla="*/ 80 w 80"/>
                <a:gd name="T1" fmla="*/ 29 h 75"/>
                <a:gd name="T2" fmla="*/ 52 w 80"/>
                <a:gd name="T3" fmla="*/ 24 h 75"/>
                <a:gd name="T4" fmla="*/ 41 w 80"/>
                <a:gd name="T5" fmla="*/ 0 h 75"/>
                <a:gd name="T6" fmla="*/ 28 w 80"/>
                <a:gd name="T7" fmla="*/ 24 h 75"/>
                <a:gd name="T8" fmla="*/ 0 w 80"/>
                <a:gd name="T9" fmla="*/ 29 h 75"/>
                <a:gd name="T10" fmla="*/ 19 w 80"/>
                <a:gd name="T11" fmla="*/ 49 h 75"/>
                <a:gd name="T12" fmla="*/ 15 w 80"/>
                <a:gd name="T13" fmla="*/ 75 h 75"/>
                <a:gd name="T14" fmla="*/ 41 w 80"/>
                <a:gd name="T15" fmla="*/ 62 h 75"/>
                <a:gd name="T16" fmla="*/ 65 w 80"/>
                <a:gd name="T17" fmla="*/ 75 h 75"/>
                <a:gd name="T18" fmla="*/ 60 w 80"/>
                <a:gd name="T19" fmla="*/ 49 h 75"/>
                <a:gd name="T20" fmla="*/ 80 w 80"/>
                <a:gd name="T21" fmla="*/ 29 h 75"/>
                <a:gd name="T22" fmla="*/ 41 w 80"/>
                <a:gd name="T23" fmla="*/ 57 h 75"/>
                <a:gd name="T24" fmla="*/ 23 w 80"/>
                <a:gd name="T25" fmla="*/ 65 h 75"/>
                <a:gd name="T26" fmla="*/ 26 w 80"/>
                <a:gd name="T27" fmla="*/ 45 h 75"/>
                <a:gd name="T28" fmla="*/ 11 w 80"/>
                <a:gd name="T29" fmla="*/ 32 h 75"/>
                <a:gd name="T30" fmla="*/ 31 w 80"/>
                <a:gd name="T31" fmla="*/ 29 h 75"/>
                <a:gd name="T32" fmla="*/ 41 w 80"/>
                <a:gd name="T33" fmla="*/ 11 h 75"/>
                <a:gd name="T34" fmla="*/ 49 w 80"/>
                <a:gd name="T35" fmla="*/ 29 h 75"/>
                <a:gd name="T36" fmla="*/ 68 w 80"/>
                <a:gd name="T37" fmla="*/ 32 h 75"/>
                <a:gd name="T38" fmla="*/ 54 w 80"/>
                <a:gd name="T39" fmla="*/ 45 h 75"/>
                <a:gd name="T40" fmla="*/ 57 w 80"/>
                <a:gd name="T41" fmla="*/ 65 h 75"/>
                <a:gd name="T42" fmla="*/ 41 w 80"/>
                <a:gd name="T43" fmla="*/ 5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75">
                  <a:moveTo>
                    <a:pt x="80" y="29"/>
                  </a:moveTo>
                  <a:lnTo>
                    <a:pt x="52" y="24"/>
                  </a:lnTo>
                  <a:lnTo>
                    <a:pt x="41" y="0"/>
                  </a:lnTo>
                  <a:lnTo>
                    <a:pt x="28" y="24"/>
                  </a:lnTo>
                  <a:lnTo>
                    <a:pt x="0" y="29"/>
                  </a:lnTo>
                  <a:lnTo>
                    <a:pt x="19" y="49"/>
                  </a:lnTo>
                  <a:lnTo>
                    <a:pt x="15" y="75"/>
                  </a:lnTo>
                  <a:lnTo>
                    <a:pt x="41" y="62"/>
                  </a:lnTo>
                  <a:lnTo>
                    <a:pt x="65" y="75"/>
                  </a:lnTo>
                  <a:lnTo>
                    <a:pt x="60" y="49"/>
                  </a:lnTo>
                  <a:lnTo>
                    <a:pt x="80" y="29"/>
                  </a:lnTo>
                  <a:close/>
                  <a:moveTo>
                    <a:pt x="41" y="57"/>
                  </a:moveTo>
                  <a:lnTo>
                    <a:pt x="23" y="65"/>
                  </a:lnTo>
                  <a:lnTo>
                    <a:pt x="26" y="45"/>
                  </a:lnTo>
                  <a:lnTo>
                    <a:pt x="11" y="32"/>
                  </a:lnTo>
                  <a:lnTo>
                    <a:pt x="31" y="29"/>
                  </a:lnTo>
                  <a:lnTo>
                    <a:pt x="41" y="11"/>
                  </a:lnTo>
                  <a:lnTo>
                    <a:pt x="49" y="29"/>
                  </a:lnTo>
                  <a:lnTo>
                    <a:pt x="68" y="32"/>
                  </a:lnTo>
                  <a:lnTo>
                    <a:pt x="54" y="45"/>
                  </a:lnTo>
                  <a:lnTo>
                    <a:pt x="57" y="65"/>
                  </a:lnTo>
                  <a:lnTo>
                    <a:pt x="41" y="57"/>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57" name="Freeform 56"/>
            <p:cNvSpPr>
              <a:spLocks noEditPoints="1"/>
            </p:cNvSpPr>
            <p:nvPr/>
          </p:nvSpPr>
          <p:spPr bwMode="auto">
            <a:xfrm>
              <a:off x="10313697" y="1861598"/>
              <a:ext cx="143869" cy="155614"/>
            </a:xfrm>
            <a:custGeom>
              <a:avLst/>
              <a:gdLst>
                <a:gd name="T0" fmla="*/ 48 w 60"/>
                <a:gd name="T1" fmla="*/ 11 h 65"/>
                <a:gd name="T2" fmla="*/ 60 w 60"/>
                <a:gd name="T3" fmla="*/ 6 h 65"/>
                <a:gd name="T4" fmla="*/ 60 w 60"/>
                <a:gd name="T5" fmla="*/ 44 h 65"/>
                <a:gd name="T6" fmla="*/ 48 w 60"/>
                <a:gd name="T7" fmla="*/ 48 h 65"/>
                <a:gd name="T8" fmla="*/ 36 w 60"/>
                <a:gd name="T9" fmla="*/ 45 h 65"/>
                <a:gd name="T10" fmla="*/ 24 w 60"/>
                <a:gd name="T11" fmla="*/ 41 h 65"/>
                <a:gd name="T12" fmla="*/ 12 w 60"/>
                <a:gd name="T13" fmla="*/ 46 h 65"/>
                <a:gd name="T14" fmla="*/ 12 w 60"/>
                <a:gd name="T15" fmla="*/ 8 h 65"/>
                <a:gd name="T16" fmla="*/ 24 w 60"/>
                <a:gd name="T17" fmla="*/ 4 h 65"/>
                <a:gd name="T18" fmla="*/ 36 w 60"/>
                <a:gd name="T19" fmla="*/ 7 h 65"/>
                <a:gd name="T20" fmla="*/ 48 w 60"/>
                <a:gd name="T21" fmla="*/ 11 h 65"/>
                <a:gd name="T22" fmla="*/ 4 w 60"/>
                <a:gd name="T23" fmla="*/ 0 h 65"/>
                <a:gd name="T24" fmla="*/ 8 w 60"/>
                <a:gd name="T25" fmla="*/ 4 h 65"/>
                <a:gd name="T26" fmla="*/ 8 w 60"/>
                <a:gd name="T27" fmla="*/ 65 h 65"/>
                <a:gd name="T28" fmla="*/ 0 w 60"/>
                <a:gd name="T29" fmla="*/ 65 h 65"/>
                <a:gd name="T30" fmla="*/ 0 w 60"/>
                <a:gd name="T31" fmla="*/ 4 h 65"/>
                <a:gd name="T32" fmla="*/ 4 w 60"/>
                <a:gd name="T3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65">
                  <a:moveTo>
                    <a:pt x="48" y="11"/>
                  </a:moveTo>
                  <a:cubicBezTo>
                    <a:pt x="53" y="11"/>
                    <a:pt x="58" y="8"/>
                    <a:pt x="60" y="6"/>
                  </a:cubicBezTo>
                  <a:cubicBezTo>
                    <a:pt x="60" y="44"/>
                    <a:pt x="60" y="44"/>
                    <a:pt x="60" y="44"/>
                  </a:cubicBezTo>
                  <a:cubicBezTo>
                    <a:pt x="58" y="46"/>
                    <a:pt x="53" y="48"/>
                    <a:pt x="48" y="48"/>
                  </a:cubicBezTo>
                  <a:cubicBezTo>
                    <a:pt x="43" y="48"/>
                    <a:pt x="39" y="47"/>
                    <a:pt x="36" y="45"/>
                  </a:cubicBezTo>
                  <a:cubicBezTo>
                    <a:pt x="33" y="43"/>
                    <a:pt x="29" y="41"/>
                    <a:pt x="24" y="41"/>
                  </a:cubicBezTo>
                  <a:cubicBezTo>
                    <a:pt x="19" y="41"/>
                    <a:pt x="15" y="44"/>
                    <a:pt x="12" y="46"/>
                  </a:cubicBezTo>
                  <a:cubicBezTo>
                    <a:pt x="12" y="8"/>
                    <a:pt x="12" y="8"/>
                    <a:pt x="12" y="8"/>
                  </a:cubicBezTo>
                  <a:cubicBezTo>
                    <a:pt x="15" y="6"/>
                    <a:pt x="19" y="4"/>
                    <a:pt x="24" y="4"/>
                  </a:cubicBezTo>
                  <a:cubicBezTo>
                    <a:pt x="29" y="4"/>
                    <a:pt x="33" y="5"/>
                    <a:pt x="36" y="7"/>
                  </a:cubicBezTo>
                  <a:cubicBezTo>
                    <a:pt x="39" y="9"/>
                    <a:pt x="43" y="11"/>
                    <a:pt x="48" y="11"/>
                  </a:cubicBezTo>
                  <a:close/>
                  <a:moveTo>
                    <a:pt x="4" y="0"/>
                  </a:moveTo>
                  <a:cubicBezTo>
                    <a:pt x="6" y="0"/>
                    <a:pt x="8" y="1"/>
                    <a:pt x="8" y="4"/>
                  </a:cubicBezTo>
                  <a:cubicBezTo>
                    <a:pt x="8" y="65"/>
                    <a:pt x="8" y="65"/>
                    <a:pt x="8" y="65"/>
                  </a:cubicBezTo>
                  <a:cubicBezTo>
                    <a:pt x="0" y="65"/>
                    <a:pt x="0" y="65"/>
                    <a:pt x="0" y="65"/>
                  </a:cubicBezTo>
                  <a:cubicBezTo>
                    <a:pt x="0" y="4"/>
                    <a:pt x="0" y="4"/>
                    <a:pt x="0" y="4"/>
                  </a:cubicBezTo>
                  <a:cubicBezTo>
                    <a:pt x="0" y="1"/>
                    <a:pt x="1" y="0"/>
                    <a:pt x="4" y="0"/>
                  </a:cubicBez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58" name="Freeform 57"/>
            <p:cNvSpPr>
              <a:spLocks noEditPoints="1"/>
            </p:cNvSpPr>
            <p:nvPr/>
          </p:nvSpPr>
          <p:spPr bwMode="auto">
            <a:xfrm>
              <a:off x="10131659" y="1785259"/>
              <a:ext cx="152677" cy="155614"/>
            </a:xfrm>
            <a:custGeom>
              <a:avLst/>
              <a:gdLst>
                <a:gd name="T0" fmla="*/ 54 w 64"/>
                <a:gd name="T1" fmla="*/ 0 h 65"/>
                <a:gd name="T2" fmla="*/ 44 w 64"/>
                <a:gd name="T3" fmla="*/ 11 h 65"/>
                <a:gd name="T4" fmla="*/ 44 w 64"/>
                <a:gd name="T5" fmla="*/ 41 h 65"/>
                <a:gd name="T6" fmla="*/ 52 w 64"/>
                <a:gd name="T7" fmla="*/ 41 h 65"/>
                <a:gd name="T8" fmla="*/ 52 w 64"/>
                <a:gd name="T9" fmla="*/ 65 h 65"/>
                <a:gd name="T10" fmla="*/ 64 w 64"/>
                <a:gd name="T11" fmla="*/ 65 h 65"/>
                <a:gd name="T12" fmla="*/ 64 w 64"/>
                <a:gd name="T13" fmla="*/ 11 h 65"/>
                <a:gd name="T14" fmla="*/ 54 w 64"/>
                <a:gd name="T15" fmla="*/ 0 h 65"/>
                <a:gd name="T16" fmla="*/ 26 w 64"/>
                <a:gd name="T17" fmla="*/ 0 h 65"/>
                <a:gd name="T18" fmla="*/ 24 w 64"/>
                <a:gd name="T19" fmla="*/ 2 h 65"/>
                <a:gd name="T20" fmla="*/ 24 w 64"/>
                <a:gd name="T21" fmla="*/ 17 h 65"/>
                <a:gd name="T22" fmla="*/ 22 w 64"/>
                <a:gd name="T23" fmla="*/ 18 h 65"/>
                <a:gd name="T24" fmla="*/ 20 w 64"/>
                <a:gd name="T25" fmla="*/ 17 h 65"/>
                <a:gd name="T26" fmla="*/ 20 w 64"/>
                <a:gd name="T27" fmla="*/ 2 h 65"/>
                <a:gd name="T28" fmla="*/ 18 w 64"/>
                <a:gd name="T29" fmla="*/ 0 h 65"/>
                <a:gd name="T30" fmla="*/ 16 w 64"/>
                <a:gd name="T31" fmla="*/ 2 h 65"/>
                <a:gd name="T32" fmla="*/ 16 w 64"/>
                <a:gd name="T33" fmla="*/ 17 h 65"/>
                <a:gd name="T34" fmla="*/ 14 w 64"/>
                <a:gd name="T35" fmla="*/ 18 h 65"/>
                <a:gd name="T36" fmla="*/ 12 w 64"/>
                <a:gd name="T37" fmla="*/ 17 h 65"/>
                <a:gd name="T38" fmla="*/ 12 w 64"/>
                <a:gd name="T39" fmla="*/ 2 h 65"/>
                <a:gd name="T40" fmla="*/ 10 w 64"/>
                <a:gd name="T41" fmla="*/ 0 h 65"/>
                <a:gd name="T42" fmla="*/ 8 w 64"/>
                <a:gd name="T43" fmla="*/ 2 h 65"/>
                <a:gd name="T44" fmla="*/ 8 w 64"/>
                <a:gd name="T45" fmla="*/ 17 h 65"/>
                <a:gd name="T46" fmla="*/ 6 w 64"/>
                <a:gd name="T47" fmla="*/ 18 h 65"/>
                <a:gd name="T48" fmla="*/ 4 w 64"/>
                <a:gd name="T49" fmla="*/ 17 h 65"/>
                <a:gd name="T50" fmla="*/ 4 w 64"/>
                <a:gd name="T51" fmla="*/ 2 h 65"/>
                <a:gd name="T52" fmla="*/ 2 w 64"/>
                <a:gd name="T53" fmla="*/ 0 h 65"/>
                <a:gd name="T54" fmla="*/ 0 w 64"/>
                <a:gd name="T55" fmla="*/ 2 h 65"/>
                <a:gd name="T56" fmla="*/ 0 w 64"/>
                <a:gd name="T57" fmla="*/ 17 h 65"/>
                <a:gd name="T58" fmla="*/ 0 w 64"/>
                <a:gd name="T59" fmla="*/ 21 h 65"/>
                <a:gd name="T60" fmla="*/ 3 w 64"/>
                <a:gd name="T61" fmla="*/ 25 h 65"/>
                <a:gd name="T62" fmla="*/ 8 w 64"/>
                <a:gd name="T63" fmla="*/ 33 h 65"/>
                <a:gd name="T64" fmla="*/ 8 w 64"/>
                <a:gd name="T65" fmla="*/ 65 h 65"/>
                <a:gd name="T66" fmla="*/ 20 w 64"/>
                <a:gd name="T67" fmla="*/ 65 h 65"/>
                <a:gd name="T68" fmla="*/ 20 w 64"/>
                <a:gd name="T69" fmla="*/ 33 h 65"/>
                <a:gd name="T70" fmla="*/ 25 w 64"/>
                <a:gd name="T71" fmla="*/ 25 h 65"/>
                <a:gd name="T72" fmla="*/ 28 w 64"/>
                <a:gd name="T73" fmla="*/ 21 h 65"/>
                <a:gd name="T74" fmla="*/ 28 w 64"/>
                <a:gd name="T75" fmla="*/ 17 h 65"/>
                <a:gd name="T76" fmla="*/ 28 w 64"/>
                <a:gd name="T77" fmla="*/ 2 h 65"/>
                <a:gd name="T78" fmla="*/ 26 w 64"/>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65">
                  <a:moveTo>
                    <a:pt x="54" y="0"/>
                  </a:moveTo>
                  <a:cubicBezTo>
                    <a:pt x="49" y="0"/>
                    <a:pt x="44" y="5"/>
                    <a:pt x="44" y="11"/>
                  </a:cubicBezTo>
                  <a:cubicBezTo>
                    <a:pt x="44" y="41"/>
                    <a:pt x="44" y="41"/>
                    <a:pt x="44" y="41"/>
                  </a:cubicBezTo>
                  <a:cubicBezTo>
                    <a:pt x="52" y="41"/>
                    <a:pt x="52" y="41"/>
                    <a:pt x="52" y="41"/>
                  </a:cubicBezTo>
                  <a:cubicBezTo>
                    <a:pt x="52" y="65"/>
                    <a:pt x="52" y="65"/>
                    <a:pt x="52" y="65"/>
                  </a:cubicBezTo>
                  <a:cubicBezTo>
                    <a:pt x="64" y="65"/>
                    <a:pt x="64" y="65"/>
                    <a:pt x="64" y="65"/>
                  </a:cubicBezTo>
                  <a:cubicBezTo>
                    <a:pt x="64" y="11"/>
                    <a:pt x="64" y="11"/>
                    <a:pt x="64" y="11"/>
                  </a:cubicBezTo>
                  <a:cubicBezTo>
                    <a:pt x="64" y="5"/>
                    <a:pt x="60" y="0"/>
                    <a:pt x="54" y="0"/>
                  </a:cubicBezTo>
                  <a:close/>
                  <a:moveTo>
                    <a:pt x="26" y="0"/>
                  </a:moveTo>
                  <a:cubicBezTo>
                    <a:pt x="25" y="0"/>
                    <a:pt x="24" y="1"/>
                    <a:pt x="24" y="2"/>
                  </a:cubicBezTo>
                  <a:cubicBezTo>
                    <a:pt x="24" y="17"/>
                    <a:pt x="24" y="17"/>
                    <a:pt x="24" y="17"/>
                  </a:cubicBezTo>
                  <a:cubicBezTo>
                    <a:pt x="24" y="17"/>
                    <a:pt x="23" y="18"/>
                    <a:pt x="22" y="18"/>
                  </a:cubicBezTo>
                  <a:cubicBezTo>
                    <a:pt x="21" y="18"/>
                    <a:pt x="20" y="17"/>
                    <a:pt x="20" y="17"/>
                  </a:cubicBezTo>
                  <a:cubicBezTo>
                    <a:pt x="20" y="2"/>
                    <a:pt x="20" y="2"/>
                    <a:pt x="20" y="2"/>
                  </a:cubicBezTo>
                  <a:cubicBezTo>
                    <a:pt x="20" y="1"/>
                    <a:pt x="19" y="0"/>
                    <a:pt x="18" y="0"/>
                  </a:cubicBezTo>
                  <a:cubicBezTo>
                    <a:pt x="17" y="0"/>
                    <a:pt x="16" y="1"/>
                    <a:pt x="16" y="2"/>
                  </a:cubicBezTo>
                  <a:cubicBezTo>
                    <a:pt x="16" y="17"/>
                    <a:pt x="16" y="17"/>
                    <a:pt x="16" y="17"/>
                  </a:cubicBezTo>
                  <a:cubicBezTo>
                    <a:pt x="16" y="17"/>
                    <a:pt x="15" y="18"/>
                    <a:pt x="14" y="18"/>
                  </a:cubicBezTo>
                  <a:cubicBezTo>
                    <a:pt x="13" y="18"/>
                    <a:pt x="12" y="17"/>
                    <a:pt x="12" y="17"/>
                  </a:cubicBezTo>
                  <a:cubicBezTo>
                    <a:pt x="12" y="2"/>
                    <a:pt x="12" y="2"/>
                    <a:pt x="12" y="2"/>
                  </a:cubicBezTo>
                  <a:cubicBezTo>
                    <a:pt x="12" y="1"/>
                    <a:pt x="11" y="0"/>
                    <a:pt x="10" y="0"/>
                  </a:cubicBezTo>
                  <a:cubicBezTo>
                    <a:pt x="9" y="0"/>
                    <a:pt x="8" y="1"/>
                    <a:pt x="8" y="2"/>
                  </a:cubicBezTo>
                  <a:cubicBezTo>
                    <a:pt x="8" y="17"/>
                    <a:pt x="8" y="17"/>
                    <a:pt x="8" y="17"/>
                  </a:cubicBezTo>
                  <a:cubicBezTo>
                    <a:pt x="8" y="17"/>
                    <a:pt x="7" y="18"/>
                    <a:pt x="6" y="18"/>
                  </a:cubicBezTo>
                  <a:cubicBezTo>
                    <a:pt x="5" y="18"/>
                    <a:pt x="4" y="17"/>
                    <a:pt x="4" y="17"/>
                  </a:cubicBezTo>
                  <a:cubicBezTo>
                    <a:pt x="4" y="2"/>
                    <a:pt x="4" y="2"/>
                    <a:pt x="4" y="2"/>
                  </a:cubicBezTo>
                  <a:cubicBezTo>
                    <a:pt x="4" y="1"/>
                    <a:pt x="3" y="0"/>
                    <a:pt x="2" y="0"/>
                  </a:cubicBezTo>
                  <a:cubicBezTo>
                    <a:pt x="0" y="0"/>
                    <a:pt x="0" y="1"/>
                    <a:pt x="0" y="2"/>
                  </a:cubicBezTo>
                  <a:cubicBezTo>
                    <a:pt x="0" y="17"/>
                    <a:pt x="0" y="17"/>
                    <a:pt x="0" y="17"/>
                  </a:cubicBezTo>
                  <a:cubicBezTo>
                    <a:pt x="0" y="21"/>
                    <a:pt x="0" y="21"/>
                    <a:pt x="0" y="21"/>
                  </a:cubicBezTo>
                  <a:cubicBezTo>
                    <a:pt x="0" y="22"/>
                    <a:pt x="1" y="23"/>
                    <a:pt x="3" y="25"/>
                  </a:cubicBezTo>
                  <a:cubicBezTo>
                    <a:pt x="5" y="26"/>
                    <a:pt x="8" y="28"/>
                    <a:pt x="8" y="33"/>
                  </a:cubicBezTo>
                  <a:cubicBezTo>
                    <a:pt x="8" y="65"/>
                    <a:pt x="8" y="65"/>
                    <a:pt x="8" y="65"/>
                  </a:cubicBezTo>
                  <a:cubicBezTo>
                    <a:pt x="20" y="65"/>
                    <a:pt x="20" y="65"/>
                    <a:pt x="20" y="65"/>
                  </a:cubicBezTo>
                  <a:cubicBezTo>
                    <a:pt x="20" y="33"/>
                    <a:pt x="20" y="33"/>
                    <a:pt x="20" y="33"/>
                  </a:cubicBezTo>
                  <a:cubicBezTo>
                    <a:pt x="20" y="28"/>
                    <a:pt x="22" y="26"/>
                    <a:pt x="25" y="25"/>
                  </a:cubicBezTo>
                  <a:cubicBezTo>
                    <a:pt x="26" y="23"/>
                    <a:pt x="28" y="22"/>
                    <a:pt x="28" y="21"/>
                  </a:cubicBezTo>
                  <a:cubicBezTo>
                    <a:pt x="28" y="17"/>
                    <a:pt x="28" y="17"/>
                    <a:pt x="28" y="17"/>
                  </a:cubicBezTo>
                  <a:cubicBezTo>
                    <a:pt x="28" y="2"/>
                    <a:pt x="28" y="2"/>
                    <a:pt x="28" y="2"/>
                  </a:cubicBezTo>
                  <a:cubicBezTo>
                    <a:pt x="28" y="1"/>
                    <a:pt x="27" y="0"/>
                    <a:pt x="26" y="0"/>
                  </a:cubicBez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59" name="Freeform 58"/>
            <p:cNvSpPr>
              <a:spLocks noEditPoints="1"/>
            </p:cNvSpPr>
            <p:nvPr/>
          </p:nvSpPr>
          <p:spPr bwMode="auto">
            <a:xfrm>
              <a:off x="10432610" y="3212205"/>
              <a:ext cx="177634" cy="199655"/>
            </a:xfrm>
            <a:custGeom>
              <a:avLst/>
              <a:gdLst>
                <a:gd name="T0" fmla="*/ 58 w 74"/>
                <a:gd name="T1" fmla="*/ 25 h 83"/>
                <a:gd name="T2" fmla="*/ 63 w 74"/>
                <a:gd name="T3" fmla="*/ 22 h 83"/>
                <a:gd name="T4" fmla="*/ 68 w 74"/>
                <a:gd name="T5" fmla="*/ 12 h 83"/>
                <a:gd name="T6" fmla="*/ 65 w 74"/>
                <a:gd name="T7" fmla="*/ 3 h 83"/>
                <a:gd name="T8" fmla="*/ 58 w 74"/>
                <a:gd name="T9" fmla="*/ 0 h 83"/>
                <a:gd name="T10" fmla="*/ 46 w 74"/>
                <a:gd name="T11" fmla="*/ 6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7 h 83"/>
                <a:gd name="T28" fmla="*/ 6 w 74"/>
                <a:gd name="T29" fmla="*/ 47 h 83"/>
                <a:gd name="T30" fmla="*/ 6 w 74"/>
                <a:gd name="T31" fmla="*/ 83 h 83"/>
                <a:gd name="T32" fmla="*/ 69 w 74"/>
                <a:gd name="T33" fmla="*/ 83 h 83"/>
                <a:gd name="T34" fmla="*/ 69 w 74"/>
                <a:gd name="T35" fmla="*/ 47 h 83"/>
                <a:gd name="T36" fmla="*/ 74 w 74"/>
                <a:gd name="T37" fmla="*/ 47 h 83"/>
                <a:gd name="T38" fmla="*/ 74 w 74"/>
                <a:gd name="T39" fmla="*/ 25 h 83"/>
                <a:gd name="T40" fmla="*/ 58 w 74"/>
                <a:gd name="T41" fmla="*/ 25 h 83"/>
                <a:gd name="T42" fmla="*/ 50 w 74"/>
                <a:gd name="T43" fmla="*/ 10 h 83"/>
                <a:gd name="T44" fmla="*/ 58 w 74"/>
                <a:gd name="T45" fmla="*/ 6 h 83"/>
                <a:gd name="T46" fmla="*/ 61 w 74"/>
                <a:gd name="T47" fmla="*/ 7 h 83"/>
                <a:gd name="T48" fmla="*/ 59 w 74"/>
                <a:gd name="T49" fmla="*/ 18 h 83"/>
                <a:gd name="T50" fmla="*/ 46 w 74"/>
                <a:gd name="T51" fmla="*/ 25 h 83"/>
                <a:gd name="T52" fmla="*/ 42 w 74"/>
                <a:gd name="T53" fmla="*/ 25 h 83"/>
                <a:gd name="T54" fmla="*/ 50 w 74"/>
                <a:gd name="T55" fmla="*/ 10 h 83"/>
                <a:gd name="T56" fmla="*/ 14 w 74"/>
                <a:gd name="T57" fmla="*/ 12 h 83"/>
                <a:gd name="T58" fmla="*/ 15 w 74"/>
                <a:gd name="T59" fmla="*/ 9 h 83"/>
                <a:gd name="T60" fmla="*/ 18 w 74"/>
                <a:gd name="T61" fmla="*/ 8 h 83"/>
                <a:gd name="T62" fmla="*/ 18 w 74"/>
                <a:gd name="T63" fmla="*/ 8 h 83"/>
                <a:gd name="T64" fmla="*/ 23 w 74"/>
                <a:gd name="T65" fmla="*/ 10 h 83"/>
                <a:gd name="T66" fmla="*/ 30 w 74"/>
                <a:gd name="T67" fmla="*/ 23 h 83"/>
                <a:gd name="T68" fmla="*/ 30 w 74"/>
                <a:gd name="T69" fmla="*/ 24 h 83"/>
                <a:gd name="T70" fmla="*/ 29 w 74"/>
                <a:gd name="T71" fmla="*/ 24 h 83"/>
                <a:gd name="T72" fmla="*/ 17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6 w 74"/>
                <a:gd name="T89" fmla="*/ 41 h 83"/>
                <a:gd name="T90" fmla="*/ 6 w 74"/>
                <a:gd name="T91" fmla="*/ 31 h 83"/>
                <a:gd name="T92" fmla="*/ 32 w 74"/>
                <a:gd name="T93" fmla="*/ 31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9 w 74"/>
                <a:gd name="T107" fmla="*/ 41 h 83"/>
                <a:gd name="T108" fmla="*/ 42 w 74"/>
                <a:gd name="T109" fmla="*/ 41 h 83"/>
                <a:gd name="T110" fmla="*/ 42 w 74"/>
                <a:gd name="T111" fmla="*/ 31 h 83"/>
                <a:gd name="T112" fmla="*/ 69 w 74"/>
                <a:gd name="T113" fmla="*/ 31 h 83"/>
                <a:gd name="T114" fmla="*/ 69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3" y="22"/>
                  </a:cubicBezTo>
                  <a:cubicBezTo>
                    <a:pt x="65" y="19"/>
                    <a:pt x="67" y="16"/>
                    <a:pt x="68" y="12"/>
                  </a:cubicBezTo>
                  <a:cubicBezTo>
                    <a:pt x="69" y="9"/>
                    <a:pt x="68" y="5"/>
                    <a:pt x="65" y="3"/>
                  </a:cubicBezTo>
                  <a:cubicBezTo>
                    <a:pt x="63" y="1"/>
                    <a:pt x="61" y="0"/>
                    <a:pt x="58" y="0"/>
                  </a:cubicBezTo>
                  <a:cubicBezTo>
                    <a:pt x="54" y="0"/>
                    <a:pt x="50" y="2"/>
                    <a:pt x="46" y="6"/>
                  </a:cubicBezTo>
                  <a:cubicBezTo>
                    <a:pt x="41" y="11"/>
                    <a:pt x="38" y="19"/>
                    <a:pt x="36" y="24"/>
                  </a:cubicBezTo>
                  <a:cubicBezTo>
                    <a:pt x="35" y="19"/>
                    <a:pt x="32" y="11"/>
                    <a:pt x="27" y="6"/>
                  </a:cubicBezTo>
                  <a:cubicBezTo>
                    <a:pt x="25" y="4"/>
                    <a:pt x="21" y="2"/>
                    <a:pt x="18" y="2"/>
                  </a:cubicBezTo>
                  <a:cubicBezTo>
                    <a:pt x="15" y="2"/>
                    <a:pt x="13" y="3"/>
                    <a:pt x="11" y="5"/>
                  </a:cubicBezTo>
                  <a:cubicBezTo>
                    <a:pt x="7" y="9"/>
                    <a:pt x="8" y="16"/>
                    <a:pt x="12" y="21"/>
                  </a:cubicBezTo>
                  <a:cubicBezTo>
                    <a:pt x="14" y="23"/>
                    <a:pt x="16" y="24"/>
                    <a:pt x="18" y="25"/>
                  </a:cubicBezTo>
                  <a:cubicBezTo>
                    <a:pt x="0" y="25"/>
                    <a:pt x="0" y="25"/>
                    <a:pt x="0" y="25"/>
                  </a:cubicBezTo>
                  <a:cubicBezTo>
                    <a:pt x="0" y="47"/>
                    <a:pt x="0" y="47"/>
                    <a:pt x="0" y="47"/>
                  </a:cubicBezTo>
                  <a:cubicBezTo>
                    <a:pt x="6" y="47"/>
                    <a:pt x="6" y="47"/>
                    <a:pt x="6" y="47"/>
                  </a:cubicBezTo>
                  <a:cubicBezTo>
                    <a:pt x="6" y="83"/>
                    <a:pt x="6" y="83"/>
                    <a:pt x="6" y="83"/>
                  </a:cubicBezTo>
                  <a:cubicBezTo>
                    <a:pt x="69" y="83"/>
                    <a:pt x="69" y="83"/>
                    <a:pt x="69" y="83"/>
                  </a:cubicBezTo>
                  <a:cubicBezTo>
                    <a:pt x="69" y="47"/>
                    <a:pt x="69" y="47"/>
                    <a:pt x="69" y="47"/>
                  </a:cubicBezTo>
                  <a:cubicBezTo>
                    <a:pt x="74" y="47"/>
                    <a:pt x="74" y="47"/>
                    <a:pt x="74" y="47"/>
                  </a:cubicBezTo>
                  <a:cubicBezTo>
                    <a:pt x="74" y="25"/>
                    <a:pt x="74" y="25"/>
                    <a:pt x="74" y="25"/>
                  </a:cubicBezTo>
                  <a:lnTo>
                    <a:pt x="58" y="25"/>
                  </a:lnTo>
                  <a:close/>
                  <a:moveTo>
                    <a:pt x="50" y="10"/>
                  </a:moveTo>
                  <a:cubicBezTo>
                    <a:pt x="53" y="7"/>
                    <a:pt x="56" y="6"/>
                    <a:pt x="58" y="6"/>
                  </a:cubicBezTo>
                  <a:cubicBezTo>
                    <a:pt x="59" y="6"/>
                    <a:pt x="60" y="6"/>
                    <a:pt x="61" y="7"/>
                  </a:cubicBezTo>
                  <a:cubicBezTo>
                    <a:pt x="63" y="9"/>
                    <a:pt x="62" y="14"/>
                    <a:pt x="59" y="18"/>
                  </a:cubicBezTo>
                  <a:cubicBezTo>
                    <a:pt x="55" y="21"/>
                    <a:pt x="50" y="24"/>
                    <a:pt x="46" y="25"/>
                  </a:cubicBezTo>
                  <a:cubicBezTo>
                    <a:pt x="42" y="25"/>
                    <a:pt x="42" y="25"/>
                    <a:pt x="42" y="25"/>
                  </a:cubicBezTo>
                  <a:cubicBezTo>
                    <a:pt x="43" y="21"/>
                    <a:pt x="46" y="14"/>
                    <a:pt x="50" y="10"/>
                  </a:cubicBezTo>
                  <a:close/>
                  <a:moveTo>
                    <a:pt x="14" y="12"/>
                  </a:moveTo>
                  <a:cubicBezTo>
                    <a:pt x="14" y="12"/>
                    <a:pt x="14" y="10"/>
                    <a:pt x="15" y="9"/>
                  </a:cubicBezTo>
                  <a:cubicBezTo>
                    <a:pt x="16" y="8"/>
                    <a:pt x="17" y="8"/>
                    <a:pt x="18" y="8"/>
                  </a:cubicBezTo>
                  <a:cubicBezTo>
                    <a:pt x="18" y="8"/>
                    <a:pt x="18" y="8"/>
                    <a:pt x="18" y="8"/>
                  </a:cubicBezTo>
                  <a:cubicBezTo>
                    <a:pt x="20" y="8"/>
                    <a:pt x="22" y="9"/>
                    <a:pt x="23" y="10"/>
                  </a:cubicBezTo>
                  <a:cubicBezTo>
                    <a:pt x="26" y="13"/>
                    <a:pt x="28" y="18"/>
                    <a:pt x="30" y="23"/>
                  </a:cubicBezTo>
                  <a:cubicBezTo>
                    <a:pt x="30" y="23"/>
                    <a:pt x="30" y="24"/>
                    <a:pt x="30" y="24"/>
                  </a:cubicBezTo>
                  <a:cubicBezTo>
                    <a:pt x="30" y="24"/>
                    <a:pt x="29" y="24"/>
                    <a:pt x="29" y="24"/>
                  </a:cubicBezTo>
                  <a:cubicBezTo>
                    <a:pt x="24" y="22"/>
                    <a:pt x="19" y="20"/>
                    <a:pt x="17" y="17"/>
                  </a:cubicBezTo>
                  <a:cubicBezTo>
                    <a:pt x="15" y="16"/>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6" y="41"/>
                    <a:pt x="6" y="41"/>
                    <a:pt x="6" y="41"/>
                  </a:cubicBezTo>
                  <a:cubicBezTo>
                    <a:pt x="6" y="31"/>
                    <a:pt x="6" y="31"/>
                    <a:pt x="6" y="31"/>
                  </a:cubicBezTo>
                  <a:cubicBezTo>
                    <a:pt x="32" y="31"/>
                    <a:pt x="32" y="31"/>
                    <a:pt x="32" y="31"/>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9" y="41"/>
                  </a:moveTo>
                  <a:cubicBezTo>
                    <a:pt x="42" y="41"/>
                    <a:pt x="42" y="41"/>
                    <a:pt x="42" y="41"/>
                  </a:cubicBezTo>
                  <a:cubicBezTo>
                    <a:pt x="42" y="31"/>
                    <a:pt x="42" y="31"/>
                    <a:pt x="42" y="31"/>
                  </a:cubicBezTo>
                  <a:cubicBezTo>
                    <a:pt x="69" y="31"/>
                    <a:pt x="69" y="31"/>
                    <a:pt x="69" y="31"/>
                  </a:cubicBezTo>
                  <a:lnTo>
                    <a:pt x="69" y="41"/>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0" name="Freeform 59"/>
            <p:cNvSpPr>
              <a:spLocks noEditPoints="1"/>
            </p:cNvSpPr>
            <p:nvPr/>
          </p:nvSpPr>
          <p:spPr bwMode="auto">
            <a:xfrm>
              <a:off x="10379760" y="4112120"/>
              <a:ext cx="184974" cy="151209"/>
            </a:xfrm>
            <a:custGeom>
              <a:avLst/>
              <a:gdLst>
                <a:gd name="T0" fmla="*/ 1 w 77"/>
                <a:gd name="T1" fmla="*/ 42 h 63"/>
                <a:gd name="T2" fmla="*/ 8 w 77"/>
                <a:gd name="T3" fmla="*/ 55 h 63"/>
                <a:gd name="T4" fmla="*/ 21 w 77"/>
                <a:gd name="T5" fmla="*/ 61 h 63"/>
                <a:gd name="T6" fmla="*/ 38 w 77"/>
                <a:gd name="T7" fmla="*/ 63 h 63"/>
                <a:gd name="T8" fmla="*/ 56 w 77"/>
                <a:gd name="T9" fmla="*/ 61 h 63"/>
                <a:gd name="T10" fmla="*/ 69 w 77"/>
                <a:gd name="T11" fmla="*/ 55 h 63"/>
                <a:gd name="T12" fmla="*/ 76 w 77"/>
                <a:gd name="T13" fmla="*/ 42 h 63"/>
                <a:gd name="T14" fmla="*/ 71 w 77"/>
                <a:gd name="T15" fmla="*/ 16 h 63"/>
                <a:gd name="T16" fmla="*/ 72 w 77"/>
                <a:gd name="T17" fmla="*/ 11 h 63"/>
                <a:gd name="T18" fmla="*/ 70 w 77"/>
                <a:gd name="T19" fmla="*/ 0 h 63"/>
                <a:gd name="T20" fmla="*/ 67 w 77"/>
                <a:gd name="T21" fmla="*/ 0 h 63"/>
                <a:gd name="T22" fmla="*/ 60 w 77"/>
                <a:gd name="T23" fmla="*/ 3 h 63"/>
                <a:gd name="T24" fmla="*/ 38 w 77"/>
                <a:gd name="T25" fmla="*/ 5 h 63"/>
                <a:gd name="T26" fmla="*/ 17 w 77"/>
                <a:gd name="T27" fmla="*/ 3 h 63"/>
                <a:gd name="T28" fmla="*/ 9 w 77"/>
                <a:gd name="T29" fmla="*/ 0 h 63"/>
                <a:gd name="T30" fmla="*/ 7 w 77"/>
                <a:gd name="T31" fmla="*/ 0 h 63"/>
                <a:gd name="T32" fmla="*/ 5 w 77"/>
                <a:gd name="T33" fmla="*/ 11 h 63"/>
                <a:gd name="T34" fmla="*/ 6 w 77"/>
                <a:gd name="T35" fmla="*/ 16 h 63"/>
                <a:gd name="T36" fmla="*/ 9 w 77"/>
                <a:gd name="T37" fmla="*/ 42 h 63"/>
                <a:gd name="T38" fmla="*/ 18 w 77"/>
                <a:gd name="T39" fmla="*/ 30 h 63"/>
                <a:gd name="T40" fmla="*/ 27 w 77"/>
                <a:gd name="T41" fmla="*/ 29 h 63"/>
                <a:gd name="T42" fmla="*/ 38 w 77"/>
                <a:gd name="T43" fmla="*/ 30 h 63"/>
                <a:gd name="T44" fmla="*/ 49 w 77"/>
                <a:gd name="T45" fmla="*/ 29 h 63"/>
                <a:gd name="T46" fmla="*/ 59 w 77"/>
                <a:gd name="T47" fmla="*/ 30 h 63"/>
                <a:gd name="T48" fmla="*/ 67 w 77"/>
                <a:gd name="T49" fmla="*/ 42 h 63"/>
                <a:gd name="T50" fmla="*/ 64 w 77"/>
                <a:gd name="T51" fmla="*/ 52 h 63"/>
                <a:gd name="T52" fmla="*/ 56 w 77"/>
                <a:gd name="T53" fmla="*/ 57 h 63"/>
                <a:gd name="T54" fmla="*/ 45 w 77"/>
                <a:gd name="T55" fmla="*/ 58 h 63"/>
                <a:gd name="T56" fmla="*/ 31 w 77"/>
                <a:gd name="T57" fmla="*/ 58 h 63"/>
                <a:gd name="T58" fmla="*/ 20 w 77"/>
                <a:gd name="T59" fmla="*/ 57 h 63"/>
                <a:gd name="T60" fmla="*/ 12 w 77"/>
                <a:gd name="T61" fmla="*/ 52 h 63"/>
                <a:gd name="T62" fmla="*/ 9 w 77"/>
                <a:gd name="T63" fmla="*/ 42 h 63"/>
                <a:gd name="T64" fmla="*/ 53 w 77"/>
                <a:gd name="T65" fmla="*/ 48 h 63"/>
                <a:gd name="T66" fmla="*/ 53 w 77"/>
                <a:gd name="T67" fmla="*/ 34 h 63"/>
                <a:gd name="T68" fmla="*/ 19 w 77"/>
                <a:gd name="T69" fmla="*/ 41 h 63"/>
                <a:gd name="T70" fmla="*/ 29 w 77"/>
                <a:gd name="T71" fmla="*/ 41 h 63"/>
                <a:gd name="T72" fmla="*/ 19 w 77"/>
                <a:gd name="T73"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7" h="63">
                  <a:moveTo>
                    <a:pt x="0" y="33"/>
                  </a:moveTo>
                  <a:cubicBezTo>
                    <a:pt x="0" y="36"/>
                    <a:pt x="0" y="39"/>
                    <a:pt x="1" y="42"/>
                  </a:cubicBezTo>
                  <a:cubicBezTo>
                    <a:pt x="1" y="45"/>
                    <a:pt x="2" y="47"/>
                    <a:pt x="3" y="49"/>
                  </a:cubicBezTo>
                  <a:cubicBezTo>
                    <a:pt x="5" y="51"/>
                    <a:pt x="6" y="53"/>
                    <a:pt x="8" y="55"/>
                  </a:cubicBezTo>
                  <a:cubicBezTo>
                    <a:pt x="10" y="56"/>
                    <a:pt x="12" y="58"/>
                    <a:pt x="14" y="59"/>
                  </a:cubicBezTo>
                  <a:cubicBezTo>
                    <a:pt x="16" y="60"/>
                    <a:pt x="18" y="61"/>
                    <a:pt x="21" y="61"/>
                  </a:cubicBezTo>
                  <a:cubicBezTo>
                    <a:pt x="23" y="62"/>
                    <a:pt x="26" y="62"/>
                    <a:pt x="29" y="63"/>
                  </a:cubicBezTo>
                  <a:cubicBezTo>
                    <a:pt x="32" y="63"/>
                    <a:pt x="35" y="63"/>
                    <a:pt x="38" y="63"/>
                  </a:cubicBezTo>
                  <a:cubicBezTo>
                    <a:pt x="42" y="63"/>
                    <a:pt x="45" y="63"/>
                    <a:pt x="47" y="63"/>
                  </a:cubicBezTo>
                  <a:cubicBezTo>
                    <a:pt x="50" y="62"/>
                    <a:pt x="53" y="62"/>
                    <a:pt x="56" y="61"/>
                  </a:cubicBezTo>
                  <a:cubicBezTo>
                    <a:pt x="58" y="61"/>
                    <a:pt x="61" y="60"/>
                    <a:pt x="63" y="59"/>
                  </a:cubicBezTo>
                  <a:cubicBezTo>
                    <a:pt x="65" y="58"/>
                    <a:pt x="67" y="56"/>
                    <a:pt x="69" y="55"/>
                  </a:cubicBezTo>
                  <a:cubicBezTo>
                    <a:pt x="71" y="53"/>
                    <a:pt x="72" y="51"/>
                    <a:pt x="73" y="49"/>
                  </a:cubicBezTo>
                  <a:cubicBezTo>
                    <a:pt x="74" y="47"/>
                    <a:pt x="75" y="45"/>
                    <a:pt x="76" y="42"/>
                  </a:cubicBezTo>
                  <a:cubicBezTo>
                    <a:pt x="77" y="39"/>
                    <a:pt x="77" y="36"/>
                    <a:pt x="77" y="33"/>
                  </a:cubicBezTo>
                  <a:cubicBezTo>
                    <a:pt x="77" y="26"/>
                    <a:pt x="75" y="21"/>
                    <a:pt x="71" y="16"/>
                  </a:cubicBezTo>
                  <a:cubicBezTo>
                    <a:pt x="71" y="16"/>
                    <a:pt x="71" y="15"/>
                    <a:pt x="71" y="14"/>
                  </a:cubicBezTo>
                  <a:cubicBezTo>
                    <a:pt x="71" y="13"/>
                    <a:pt x="72" y="12"/>
                    <a:pt x="72" y="11"/>
                  </a:cubicBezTo>
                  <a:cubicBezTo>
                    <a:pt x="72" y="10"/>
                    <a:pt x="72" y="8"/>
                    <a:pt x="72" y="6"/>
                  </a:cubicBezTo>
                  <a:cubicBezTo>
                    <a:pt x="71" y="4"/>
                    <a:pt x="71" y="2"/>
                    <a:pt x="70" y="0"/>
                  </a:cubicBezTo>
                  <a:cubicBezTo>
                    <a:pt x="69" y="0"/>
                    <a:pt x="69" y="0"/>
                    <a:pt x="69" y="0"/>
                  </a:cubicBezTo>
                  <a:cubicBezTo>
                    <a:pt x="69" y="0"/>
                    <a:pt x="68" y="0"/>
                    <a:pt x="67" y="0"/>
                  </a:cubicBezTo>
                  <a:cubicBezTo>
                    <a:pt x="67" y="0"/>
                    <a:pt x="65" y="1"/>
                    <a:pt x="64" y="1"/>
                  </a:cubicBezTo>
                  <a:cubicBezTo>
                    <a:pt x="63" y="1"/>
                    <a:pt x="61" y="2"/>
                    <a:pt x="60" y="3"/>
                  </a:cubicBezTo>
                  <a:cubicBezTo>
                    <a:pt x="58" y="4"/>
                    <a:pt x="56" y="5"/>
                    <a:pt x="53" y="7"/>
                  </a:cubicBezTo>
                  <a:cubicBezTo>
                    <a:pt x="50" y="6"/>
                    <a:pt x="45" y="5"/>
                    <a:pt x="38" y="5"/>
                  </a:cubicBezTo>
                  <a:cubicBezTo>
                    <a:pt x="32" y="5"/>
                    <a:pt x="27" y="6"/>
                    <a:pt x="23" y="7"/>
                  </a:cubicBezTo>
                  <a:cubicBezTo>
                    <a:pt x="21" y="5"/>
                    <a:pt x="19" y="4"/>
                    <a:pt x="17" y="3"/>
                  </a:cubicBezTo>
                  <a:cubicBezTo>
                    <a:pt x="15" y="2"/>
                    <a:pt x="14" y="1"/>
                    <a:pt x="12" y="1"/>
                  </a:cubicBezTo>
                  <a:cubicBezTo>
                    <a:pt x="11" y="1"/>
                    <a:pt x="10" y="0"/>
                    <a:pt x="9" y="0"/>
                  </a:cubicBezTo>
                  <a:cubicBezTo>
                    <a:pt x="8" y="0"/>
                    <a:pt x="8" y="0"/>
                    <a:pt x="7" y="0"/>
                  </a:cubicBezTo>
                  <a:cubicBezTo>
                    <a:pt x="7" y="0"/>
                    <a:pt x="7" y="0"/>
                    <a:pt x="7" y="0"/>
                  </a:cubicBezTo>
                  <a:cubicBezTo>
                    <a:pt x="6" y="2"/>
                    <a:pt x="5" y="4"/>
                    <a:pt x="5" y="6"/>
                  </a:cubicBezTo>
                  <a:cubicBezTo>
                    <a:pt x="5" y="8"/>
                    <a:pt x="5" y="10"/>
                    <a:pt x="5" y="11"/>
                  </a:cubicBezTo>
                  <a:cubicBezTo>
                    <a:pt x="5" y="12"/>
                    <a:pt x="5" y="13"/>
                    <a:pt x="5" y="14"/>
                  </a:cubicBezTo>
                  <a:cubicBezTo>
                    <a:pt x="6" y="15"/>
                    <a:pt x="6" y="16"/>
                    <a:pt x="6" y="16"/>
                  </a:cubicBezTo>
                  <a:cubicBezTo>
                    <a:pt x="2" y="21"/>
                    <a:pt x="0" y="26"/>
                    <a:pt x="0" y="33"/>
                  </a:cubicBezTo>
                  <a:close/>
                  <a:moveTo>
                    <a:pt x="9" y="42"/>
                  </a:moveTo>
                  <a:cubicBezTo>
                    <a:pt x="9" y="38"/>
                    <a:pt x="11" y="35"/>
                    <a:pt x="14" y="32"/>
                  </a:cubicBezTo>
                  <a:cubicBezTo>
                    <a:pt x="15" y="31"/>
                    <a:pt x="16" y="30"/>
                    <a:pt x="18" y="30"/>
                  </a:cubicBezTo>
                  <a:cubicBezTo>
                    <a:pt x="19" y="30"/>
                    <a:pt x="20" y="29"/>
                    <a:pt x="22" y="29"/>
                  </a:cubicBezTo>
                  <a:cubicBezTo>
                    <a:pt x="24" y="29"/>
                    <a:pt x="25" y="29"/>
                    <a:pt x="27" y="29"/>
                  </a:cubicBezTo>
                  <a:cubicBezTo>
                    <a:pt x="28" y="29"/>
                    <a:pt x="30" y="29"/>
                    <a:pt x="32" y="30"/>
                  </a:cubicBezTo>
                  <a:cubicBezTo>
                    <a:pt x="35" y="30"/>
                    <a:pt x="36" y="30"/>
                    <a:pt x="38" y="30"/>
                  </a:cubicBezTo>
                  <a:cubicBezTo>
                    <a:pt x="40" y="30"/>
                    <a:pt x="42" y="30"/>
                    <a:pt x="44" y="30"/>
                  </a:cubicBezTo>
                  <a:cubicBezTo>
                    <a:pt x="46" y="29"/>
                    <a:pt x="48" y="29"/>
                    <a:pt x="49" y="29"/>
                  </a:cubicBezTo>
                  <a:cubicBezTo>
                    <a:pt x="51" y="29"/>
                    <a:pt x="52" y="29"/>
                    <a:pt x="54" y="29"/>
                  </a:cubicBezTo>
                  <a:cubicBezTo>
                    <a:pt x="56" y="29"/>
                    <a:pt x="57" y="30"/>
                    <a:pt x="59" y="30"/>
                  </a:cubicBezTo>
                  <a:cubicBezTo>
                    <a:pt x="60" y="30"/>
                    <a:pt x="61" y="31"/>
                    <a:pt x="62" y="32"/>
                  </a:cubicBezTo>
                  <a:cubicBezTo>
                    <a:pt x="65" y="35"/>
                    <a:pt x="67" y="38"/>
                    <a:pt x="67" y="42"/>
                  </a:cubicBezTo>
                  <a:cubicBezTo>
                    <a:pt x="67" y="44"/>
                    <a:pt x="67" y="46"/>
                    <a:pt x="66" y="48"/>
                  </a:cubicBezTo>
                  <a:cubicBezTo>
                    <a:pt x="66" y="49"/>
                    <a:pt x="65" y="51"/>
                    <a:pt x="64" y="52"/>
                  </a:cubicBezTo>
                  <a:cubicBezTo>
                    <a:pt x="63" y="53"/>
                    <a:pt x="62" y="54"/>
                    <a:pt x="61" y="55"/>
                  </a:cubicBezTo>
                  <a:cubicBezTo>
                    <a:pt x="59" y="56"/>
                    <a:pt x="58" y="56"/>
                    <a:pt x="56" y="57"/>
                  </a:cubicBezTo>
                  <a:cubicBezTo>
                    <a:pt x="55" y="57"/>
                    <a:pt x="53" y="57"/>
                    <a:pt x="51" y="58"/>
                  </a:cubicBezTo>
                  <a:cubicBezTo>
                    <a:pt x="48" y="58"/>
                    <a:pt x="46" y="58"/>
                    <a:pt x="45" y="58"/>
                  </a:cubicBezTo>
                  <a:cubicBezTo>
                    <a:pt x="43" y="58"/>
                    <a:pt x="41" y="58"/>
                    <a:pt x="38" y="58"/>
                  </a:cubicBezTo>
                  <a:cubicBezTo>
                    <a:pt x="35" y="58"/>
                    <a:pt x="33" y="58"/>
                    <a:pt x="31" y="58"/>
                  </a:cubicBezTo>
                  <a:cubicBezTo>
                    <a:pt x="30" y="58"/>
                    <a:pt x="28" y="58"/>
                    <a:pt x="25" y="58"/>
                  </a:cubicBezTo>
                  <a:cubicBezTo>
                    <a:pt x="23" y="57"/>
                    <a:pt x="21" y="57"/>
                    <a:pt x="20" y="57"/>
                  </a:cubicBezTo>
                  <a:cubicBezTo>
                    <a:pt x="19" y="56"/>
                    <a:pt x="17" y="56"/>
                    <a:pt x="16" y="55"/>
                  </a:cubicBezTo>
                  <a:cubicBezTo>
                    <a:pt x="14" y="54"/>
                    <a:pt x="13" y="53"/>
                    <a:pt x="12" y="52"/>
                  </a:cubicBezTo>
                  <a:cubicBezTo>
                    <a:pt x="11" y="51"/>
                    <a:pt x="11" y="49"/>
                    <a:pt x="10" y="48"/>
                  </a:cubicBezTo>
                  <a:cubicBezTo>
                    <a:pt x="9" y="46"/>
                    <a:pt x="9" y="44"/>
                    <a:pt x="9" y="42"/>
                  </a:cubicBezTo>
                  <a:close/>
                  <a:moveTo>
                    <a:pt x="48" y="41"/>
                  </a:moveTo>
                  <a:cubicBezTo>
                    <a:pt x="48" y="45"/>
                    <a:pt x="50" y="48"/>
                    <a:pt x="53" y="48"/>
                  </a:cubicBezTo>
                  <a:cubicBezTo>
                    <a:pt x="55" y="48"/>
                    <a:pt x="58" y="45"/>
                    <a:pt x="58" y="41"/>
                  </a:cubicBezTo>
                  <a:cubicBezTo>
                    <a:pt x="58" y="37"/>
                    <a:pt x="55" y="34"/>
                    <a:pt x="53" y="34"/>
                  </a:cubicBezTo>
                  <a:cubicBezTo>
                    <a:pt x="50" y="34"/>
                    <a:pt x="48" y="37"/>
                    <a:pt x="48" y="41"/>
                  </a:cubicBezTo>
                  <a:close/>
                  <a:moveTo>
                    <a:pt x="19" y="41"/>
                  </a:moveTo>
                  <a:cubicBezTo>
                    <a:pt x="19" y="45"/>
                    <a:pt x="21" y="48"/>
                    <a:pt x="24" y="48"/>
                  </a:cubicBezTo>
                  <a:cubicBezTo>
                    <a:pt x="27" y="48"/>
                    <a:pt x="29" y="45"/>
                    <a:pt x="29" y="41"/>
                  </a:cubicBezTo>
                  <a:cubicBezTo>
                    <a:pt x="29" y="37"/>
                    <a:pt x="27" y="34"/>
                    <a:pt x="24" y="34"/>
                  </a:cubicBezTo>
                  <a:cubicBezTo>
                    <a:pt x="21" y="34"/>
                    <a:pt x="19" y="37"/>
                    <a:pt x="19" y="41"/>
                  </a:cubicBez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1" name="Freeform 60"/>
            <p:cNvSpPr>
              <a:spLocks noEditPoints="1"/>
            </p:cNvSpPr>
            <p:nvPr/>
          </p:nvSpPr>
          <p:spPr bwMode="auto">
            <a:xfrm>
              <a:off x="10190381" y="2141995"/>
              <a:ext cx="300951" cy="300950"/>
            </a:xfrm>
            <a:custGeom>
              <a:avLst/>
              <a:gdLst>
                <a:gd name="T0" fmla="*/ 0 w 125"/>
                <a:gd name="T1" fmla="*/ 63 h 125"/>
                <a:gd name="T2" fmla="*/ 125 w 125"/>
                <a:gd name="T3" fmla="*/ 63 h 125"/>
                <a:gd name="T4" fmla="*/ 98 w 125"/>
                <a:gd name="T5" fmla="*/ 83 h 125"/>
                <a:gd name="T6" fmla="*/ 117 w 125"/>
                <a:gd name="T7" fmla="*/ 67 h 125"/>
                <a:gd name="T8" fmla="*/ 98 w 125"/>
                <a:gd name="T9" fmla="*/ 83 h 125"/>
                <a:gd name="T10" fmla="*/ 25 w 125"/>
                <a:gd name="T11" fmla="*/ 59 h 125"/>
                <a:gd name="T12" fmla="*/ 13 w 125"/>
                <a:gd name="T13" fmla="*/ 42 h 125"/>
                <a:gd name="T14" fmla="*/ 90 w 125"/>
                <a:gd name="T15" fmla="*/ 42 h 125"/>
                <a:gd name="T16" fmla="*/ 67 w 125"/>
                <a:gd name="T17" fmla="*/ 59 h 125"/>
                <a:gd name="T18" fmla="*/ 90 w 125"/>
                <a:gd name="T19" fmla="*/ 42 h 125"/>
                <a:gd name="T20" fmla="*/ 67 w 125"/>
                <a:gd name="T21" fmla="*/ 9 h 125"/>
                <a:gd name="T22" fmla="*/ 82 w 125"/>
                <a:gd name="T23" fmla="*/ 23 h 125"/>
                <a:gd name="T24" fmla="*/ 67 w 125"/>
                <a:gd name="T25" fmla="*/ 34 h 125"/>
                <a:gd name="T26" fmla="*/ 53 w 125"/>
                <a:gd name="T27" fmla="*/ 12 h 125"/>
                <a:gd name="T28" fmla="*/ 59 w 125"/>
                <a:gd name="T29" fmla="*/ 34 h 125"/>
                <a:gd name="T30" fmla="*/ 43 w 125"/>
                <a:gd name="T31" fmla="*/ 23 h 125"/>
                <a:gd name="T32" fmla="*/ 59 w 125"/>
                <a:gd name="T33" fmla="*/ 59 h 125"/>
                <a:gd name="T34" fmla="*/ 36 w 125"/>
                <a:gd name="T35" fmla="*/ 42 h 125"/>
                <a:gd name="T36" fmla="*/ 13 w 125"/>
                <a:gd name="T37" fmla="*/ 83 h 125"/>
                <a:gd name="T38" fmla="*/ 25 w 125"/>
                <a:gd name="T39" fmla="*/ 67 h 125"/>
                <a:gd name="T40" fmla="*/ 13 w 125"/>
                <a:gd name="T41" fmla="*/ 83 h 125"/>
                <a:gd name="T42" fmla="*/ 59 w 125"/>
                <a:gd name="T43" fmla="*/ 67 h 125"/>
                <a:gd name="T44" fmla="*/ 36 w 125"/>
                <a:gd name="T45" fmla="*/ 83 h 125"/>
                <a:gd name="T46" fmla="*/ 59 w 125"/>
                <a:gd name="T47" fmla="*/ 92 h 125"/>
                <a:gd name="T48" fmla="*/ 53 w 125"/>
                <a:gd name="T49" fmla="*/ 113 h 125"/>
                <a:gd name="T50" fmla="*/ 38 w 125"/>
                <a:gd name="T51" fmla="*/ 92 h 125"/>
                <a:gd name="T52" fmla="*/ 82 w 125"/>
                <a:gd name="T53" fmla="*/ 102 h 125"/>
                <a:gd name="T54" fmla="*/ 67 w 125"/>
                <a:gd name="T55" fmla="*/ 116 h 125"/>
                <a:gd name="T56" fmla="*/ 87 w 125"/>
                <a:gd name="T57" fmla="*/ 92 h 125"/>
                <a:gd name="T58" fmla="*/ 67 w 125"/>
                <a:gd name="T59" fmla="*/ 83 h 125"/>
                <a:gd name="T60" fmla="*/ 92 w 125"/>
                <a:gd name="T61" fmla="*/ 67 h 125"/>
                <a:gd name="T62" fmla="*/ 67 w 125"/>
                <a:gd name="T63" fmla="*/ 83 h 125"/>
                <a:gd name="T64" fmla="*/ 98 w 125"/>
                <a:gd name="T65" fmla="*/ 42 h 125"/>
                <a:gd name="T66" fmla="*/ 117 w 125"/>
                <a:gd name="T67" fmla="*/ 59 h 125"/>
                <a:gd name="T68" fmla="*/ 108 w 125"/>
                <a:gd name="T69" fmla="*/ 34 h 125"/>
                <a:gd name="T70" fmla="*/ 86 w 125"/>
                <a:gd name="T71" fmla="*/ 14 h 125"/>
                <a:gd name="T72" fmla="*/ 108 w 125"/>
                <a:gd name="T73" fmla="*/ 34 h 125"/>
                <a:gd name="T74" fmla="*/ 39 w 125"/>
                <a:gd name="T75" fmla="*/ 14 h 125"/>
                <a:gd name="T76" fmla="*/ 17 w 125"/>
                <a:gd name="T77" fmla="*/ 34 h 125"/>
                <a:gd name="T78" fmla="*/ 17 w 125"/>
                <a:gd name="T79" fmla="*/ 92 h 125"/>
                <a:gd name="T80" fmla="*/ 39 w 125"/>
                <a:gd name="T81" fmla="*/ 111 h 125"/>
                <a:gd name="T82" fmla="*/ 17 w 125"/>
                <a:gd name="T83" fmla="*/ 92 h 125"/>
                <a:gd name="T84" fmla="*/ 86 w 125"/>
                <a:gd name="T85" fmla="*/ 111 h 125"/>
                <a:gd name="T86" fmla="*/ 108 w 125"/>
                <a:gd name="T87" fmla="*/ 9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125">
                  <a:moveTo>
                    <a:pt x="63" y="0"/>
                  </a:moveTo>
                  <a:cubicBezTo>
                    <a:pt x="28" y="0"/>
                    <a:pt x="0" y="28"/>
                    <a:pt x="0" y="63"/>
                  </a:cubicBezTo>
                  <a:cubicBezTo>
                    <a:pt x="0" y="97"/>
                    <a:pt x="28" y="125"/>
                    <a:pt x="63" y="125"/>
                  </a:cubicBezTo>
                  <a:cubicBezTo>
                    <a:pt x="97" y="125"/>
                    <a:pt x="125" y="97"/>
                    <a:pt x="125" y="63"/>
                  </a:cubicBezTo>
                  <a:cubicBezTo>
                    <a:pt x="125" y="28"/>
                    <a:pt x="97" y="0"/>
                    <a:pt x="63" y="0"/>
                  </a:cubicBezTo>
                  <a:close/>
                  <a:moveTo>
                    <a:pt x="98" y="83"/>
                  </a:moveTo>
                  <a:cubicBezTo>
                    <a:pt x="99" y="78"/>
                    <a:pt x="100" y="73"/>
                    <a:pt x="100" y="67"/>
                  </a:cubicBezTo>
                  <a:cubicBezTo>
                    <a:pt x="117" y="67"/>
                    <a:pt x="117" y="67"/>
                    <a:pt x="117" y="67"/>
                  </a:cubicBezTo>
                  <a:cubicBezTo>
                    <a:pt x="116" y="73"/>
                    <a:pt x="115" y="78"/>
                    <a:pt x="113" y="83"/>
                  </a:cubicBezTo>
                  <a:lnTo>
                    <a:pt x="98" y="83"/>
                  </a:lnTo>
                  <a:close/>
                  <a:moveTo>
                    <a:pt x="27" y="42"/>
                  </a:moveTo>
                  <a:cubicBezTo>
                    <a:pt x="26" y="47"/>
                    <a:pt x="26" y="53"/>
                    <a:pt x="25" y="59"/>
                  </a:cubicBezTo>
                  <a:cubicBezTo>
                    <a:pt x="9" y="59"/>
                    <a:pt x="9" y="59"/>
                    <a:pt x="9" y="59"/>
                  </a:cubicBezTo>
                  <a:cubicBezTo>
                    <a:pt x="9" y="53"/>
                    <a:pt x="11" y="47"/>
                    <a:pt x="13" y="42"/>
                  </a:cubicBezTo>
                  <a:lnTo>
                    <a:pt x="27" y="42"/>
                  </a:lnTo>
                  <a:close/>
                  <a:moveTo>
                    <a:pt x="90" y="42"/>
                  </a:moveTo>
                  <a:cubicBezTo>
                    <a:pt x="91" y="47"/>
                    <a:pt x="92" y="53"/>
                    <a:pt x="92" y="59"/>
                  </a:cubicBezTo>
                  <a:cubicBezTo>
                    <a:pt x="67" y="59"/>
                    <a:pt x="67" y="59"/>
                    <a:pt x="67" y="59"/>
                  </a:cubicBezTo>
                  <a:cubicBezTo>
                    <a:pt x="67" y="42"/>
                    <a:pt x="67" y="42"/>
                    <a:pt x="67" y="42"/>
                  </a:cubicBezTo>
                  <a:lnTo>
                    <a:pt x="90" y="42"/>
                  </a:lnTo>
                  <a:close/>
                  <a:moveTo>
                    <a:pt x="67" y="34"/>
                  </a:moveTo>
                  <a:cubicBezTo>
                    <a:pt x="67" y="9"/>
                    <a:pt x="67" y="9"/>
                    <a:pt x="67" y="9"/>
                  </a:cubicBezTo>
                  <a:cubicBezTo>
                    <a:pt x="69" y="10"/>
                    <a:pt x="71" y="11"/>
                    <a:pt x="73" y="12"/>
                  </a:cubicBezTo>
                  <a:cubicBezTo>
                    <a:pt x="76" y="14"/>
                    <a:pt x="79" y="18"/>
                    <a:pt x="82" y="23"/>
                  </a:cubicBezTo>
                  <a:cubicBezTo>
                    <a:pt x="84" y="26"/>
                    <a:pt x="86" y="30"/>
                    <a:pt x="87" y="34"/>
                  </a:cubicBezTo>
                  <a:cubicBezTo>
                    <a:pt x="67" y="34"/>
                    <a:pt x="67" y="34"/>
                    <a:pt x="67" y="34"/>
                  </a:cubicBezTo>
                  <a:close/>
                  <a:moveTo>
                    <a:pt x="43" y="23"/>
                  </a:moveTo>
                  <a:cubicBezTo>
                    <a:pt x="46" y="18"/>
                    <a:pt x="50" y="14"/>
                    <a:pt x="53" y="12"/>
                  </a:cubicBezTo>
                  <a:cubicBezTo>
                    <a:pt x="55" y="11"/>
                    <a:pt x="57" y="10"/>
                    <a:pt x="59" y="9"/>
                  </a:cubicBezTo>
                  <a:cubicBezTo>
                    <a:pt x="59" y="34"/>
                    <a:pt x="59" y="34"/>
                    <a:pt x="59" y="34"/>
                  </a:cubicBezTo>
                  <a:cubicBezTo>
                    <a:pt x="38" y="34"/>
                    <a:pt x="38" y="34"/>
                    <a:pt x="38" y="34"/>
                  </a:cubicBezTo>
                  <a:cubicBezTo>
                    <a:pt x="40" y="30"/>
                    <a:pt x="41" y="26"/>
                    <a:pt x="43" y="23"/>
                  </a:cubicBezTo>
                  <a:close/>
                  <a:moveTo>
                    <a:pt x="59" y="42"/>
                  </a:moveTo>
                  <a:cubicBezTo>
                    <a:pt x="59" y="59"/>
                    <a:pt x="59" y="59"/>
                    <a:pt x="59" y="59"/>
                  </a:cubicBezTo>
                  <a:cubicBezTo>
                    <a:pt x="34" y="59"/>
                    <a:pt x="34" y="59"/>
                    <a:pt x="34" y="59"/>
                  </a:cubicBezTo>
                  <a:cubicBezTo>
                    <a:pt x="34" y="53"/>
                    <a:pt x="35" y="47"/>
                    <a:pt x="36" y="42"/>
                  </a:cubicBezTo>
                  <a:lnTo>
                    <a:pt x="59" y="42"/>
                  </a:lnTo>
                  <a:close/>
                  <a:moveTo>
                    <a:pt x="13" y="83"/>
                  </a:moveTo>
                  <a:cubicBezTo>
                    <a:pt x="11" y="78"/>
                    <a:pt x="9" y="73"/>
                    <a:pt x="9" y="67"/>
                  </a:cubicBezTo>
                  <a:cubicBezTo>
                    <a:pt x="25" y="67"/>
                    <a:pt x="25" y="67"/>
                    <a:pt x="25" y="67"/>
                  </a:cubicBezTo>
                  <a:cubicBezTo>
                    <a:pt x="26" y="73"/>
                    <a:pt x="26" y="78"/>
                    <a:pt x="27" y="83"/>
                  </a:cubicBezTo>
                  <a:lnTo>
                    <a:pt x="13" y="83"/>
                  </a:lnTo>
                  <a:close/>
                  <a:moveTo>
                    <a:pt x="34" y="67"/>
                  </a:moveTo>
                  <a:cubicBezTo>
                    <a:pt x="59" y="67"/>
                    <a:pt x="59" y="67"/>
                    <a:pt x="59" y="67"/>
                  </a:cubicBezTo>
                  <a:cubicBezTo>
                    <a:pt x="59" y="83"/>
                    <a:pt x="59" y="83"/>
                    <a:pt x="59" y="83"/>
                  </a:cubicBezTo>
                  <a:cubicBezTo>
                    <a:pt x="36" y="83"/>
                    <a:pt x="36" y="83"/>
                    <a:pt x="36" y="83"/>
                  </a:cubicBezTo>
                  <a:cubicBezTo>
                    <a:pt x="35" y="78"/>
                    <a:pt x="34" y="73"/>
                    <a:pt x="34" y="67"/>
                  </a:cubicBezTo>
                  <a:close/>
                  <a:moveTo>
                    <a:pt x="59" y="92"/>
                  </a:moveTo>
                  <a:cubicBezTo>
                    <a:pt x="59" y="116"/>
                    <a:pt x="59" y="116"/>
                    <a:pt x="59" y="116"/>
                  </a:cubicBezTo>
                  <a:cubicBezTo>
                    <a:pt x="57" y="116"/>
                    <a:pt x="55" y="115"/>
                    <a:pt x="53" y="113"/>
                  </a:cubicBezTo>
                  <a:cubicBezTo>
                    <a:pt x="50" y="111"/>
                    <a:pt x="46" y="107"/>
                    <a:pt x="43" y="102"/>
                  </a:cubicBezTo>
                  <a:cubicBezTo>
                    <a:pt x="41" y="99"/>
                    <a:pt x="40" y="96"/>
                    <a:pt x="38" y="92"/>
                  </a:cubicBezTo>
                  <a:cubicBezTo>
                    <a:pt x="59" y="92"/>
                    <a:pt x="59" y="92"/>
                    <a:pt x="59" y="92"/>
                  </a:cubicBezTo>
                  <a:close/>
                  <a:moveTo>
                    <a:pt x="82" y="102"/>
                  </a:moveTo>
                  <a:cubicBezTo>
                    <a:pt x="79" y="107"/>
                    <a:pt x="76" y="111"/>
                    <a:pt x="73" y="113"/>
                  </a:cubicBezTo>
                  <a:cubicBezTo>
                    <a:pt x="71" y="115"/>
                    <a:pt x="69" y="116"/>
                    <a:pt x="67" y="116"/>
                  </a:cubicBezTo>
                  <a:cubicBezTo>
                    <a:pt x="67" y="92"/>
                    <a:pt x="67" y="92"/>
                    <a:pt x="67" y="92"/>
                  </a:cubicBezTo>
                  <a:cubicBezTo>
                    <a:pt x="87" y="92"/>
                    <a:pt x="87" y="92"/>
                    <a:pt x="87" y="92"/>
                  </a:cubicBezTo>
                  <a:cubicBezTo>
                    <a:pt x="86" y="96"/>
                    <a:pt x="84" y="99"/>
                    <a:pt x="82" y="102"/>
                  </a:cubicBezTo>
                  <a:close/>
                  <a:moveTo>
                    <a:pt x="67" y="83"/>
                  </a:moveTo>
                  <a:cubicBezTo>
                    <a:pt x="67" y="67"/>
                    <a:pt x="67" y="67"/>
                    <a:pt x="67" y="67"/>
                  </a:cubicBezTo>
                  <a:cubicBezTo>
                    <a:pt x="92" y="67"/>
                    <a:pt x="92" y="67"/>
                    <a:pt x="92" y="67"/>
                  </a:cubicBezTo>
                  <a:cubicBezTo>
                    <a:pt x="92" y="73"/>
                    <a:pt x="91" y="78"/>
                    <a:pt x="90" y="83"/>
                  </a:cubicBezTo>
                  <a:lnTo>
                    <a:pt x="67" y="83"/>
                  </a:lnTo>
                  <a:close/>
                  <a:moveTo>
                    <a:pt x="100" y="59"/>
                  </a:moveTo>
                  <a:cubicBezTo>
                    <a:pt x="100" y="53"/>
                    <a:pt x="99" y="47"/>
                    <a:pt x="98" y="42"/>
                  </a:cubicBezTo>
                  <a:cubicBezTo>
                    <a:pt x="113" y="42"/>
                    <a:pt x="113" y="42"/>
                    <a:pt x="113" y="42"/>
                  </a:cubicBezTo>
                  <a:cubicBezTo>
                    <a:pt x="115" y="47"/>
                    <a:pt x="116" y="53"/>
                    <a:pt x="117" y="59"/>
                  </a:cubicBezTo>
                  <a:lnTo>
                    <a:pt x="100" y="59"/>
                  </a:lnTo>
                  <a:close/>
                  <a:moveTo>
                    <a:pt x="108" y="34"/>
                  </a:moveTo>
                  <a:cubicBezTo>
                    <a:pt x="96" y="34"/>
                    <a:pt x="96" y="34"/>
                    <a:pt x="96" y="34"/>
                  </a:cubicBezTo>
                  <a:cubicBezTo>
                    <a:pt x="93" y="26"/>
                    <a:pt x="90" y="19"/>
                    <a:pt x="86" y="14"/>
                  </a:cubicBezTo>
                  <a:cubicBezTo>
                    <a:pt x="92" y="17"/>
                    <a:pt x="97" y="20"/>
                    <a:pt x="101" y="24"/>
                  </a:cubicBezTo>
                  <a:cubicBezTo>
                    <a:pt x="104" y="27"/>
                    <a:pt x="106" y="30"/>
                    <a:pt x="108" y="34"/>
                  </a:cubicBezTo>
                  <a:close/>
                  <a:moveTo>
                    <a:pt x="25" y="24"/>
                  </a:moveTo>
                  <a:cubicBezTo>
                    <a:pt x="29" y="20"/>
                    <a:pt x="34" y="17"/>
                    <a:pt x="39" y="14"/>
                  </a:cubicBezTo>
                  <a:cubicBezTo>
                    <a:pt x="35" y="19"/>
                    <a:pt x="32" y="26"/>
                    <a:pt x="30" y="34"/>
                  </a:cubicBezTo>
                  <a:cubicBezTo>
                    <a:pt x="17" y="34"/>
                    <a:pt x="17" y="34"/>
                    <a:pt x="17" y="34"/>
                  </a:cubicBezTo>
                  <a:cubicBezTo>
                    <a:pt x="19" y="30"/>
                    <a:pt x="22" y="27"/>
                    <a:pt x="25" y="24"/>
                  </a:cubicBezTo>
                  <a:close/>
                  <a:moveTo>
                    <a:pt x="17" y="92"/>
                  </a:moveTo>
                  <a:cubicBezTo>
                    <a:pt x="30" y="92"/>
                    <a:pt x="30" y="92"/>
                    <a:pt x="30" y="92"/>
                  </a:cubicBezTo>
                  <a:cubicBezTo>
                    <a:pt x="32" y="99"/>
                    <a:pt x="35" y="106"/>
                    <a:pt x="39" y="111"/>
                  </a:cubicBezTo>
                  <a:cubicBezTo>
                    <a:pt x="34" y="109"/>
                    <a:pt x="29" y="105"/>
                    <a:pt x="25" y="101"/>
                  </a:cubicBezTo>
                  <a:cubicBezTo>
                    <a:pt x="22" y="98"/>
                    <a:pt x="19" y="95"/>
                    <a:pt x="17" y="92"/>
                  </a:cubicBezTo>
                  <a:close/>
                  <a:moveTo>
                    <a:pt x="101" y="101"/>
                  </a:moveTo>
                  <a:cubicBezTo>
                    <a:pt x="97" y="105"/>
                    <a:pt x="92" y="109"/>
                    <a:pt x="86" y="111"/>
                  </a:cubicBezTo>
                  <a:cubicBezTo>
                    <a:pt x="90" y="106"/>
                    <a:pt x="93" y="99"/>
                    <a:pt x="96" y="92"/>
                  </a:cubicBezTo>
                  <a:cubicBezTo>
                    <a:pt x="108" y="92"/>
                    <a:pt x="108" y="92"/>
                    <a:pt x="108" y="92"/>
                  </a:cubicBezTo>
                  <a:cubicBezTo>
                    <a:pt x="106" y="95"/>
                    <a:pt x="104" y="98"/>
                    <a:pt x="101" y="101"/>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62" name="Freeform 61"/>
            <p:cNvSpPr>
              <a:spLocks noEditPoints="1"/>
            </p:cNvSpPr>
            <p:nvPr/>
          </p:nvSpPr>
          <p:spPr bwMode="auto">
            <a:xfrm>
              <a:off x="10133127" y="1984914"/>
              <a:ext cx="142401" cy="140933"/>
            </a:xfrm>
            <a:custGeom>
              <a:avLst/>
              <a:gdLst>
                <a:gd name="T0" fmla="*/ 49 w 59"/>
                <a:gd name="T1" fmla="*/ 0 h 59"/>
                <a:gd name="T2" fmla="*/ 9 w 59"/>
                <a:gd name="T3" fmla="*/ 0 h 59"/>
                <a:gd name="T4" fmla="*/ 0 w 59"/>
                <a:gd name="T5" fmla="*/ 10 h 59"/>
                <a:gd name="T6" fmla="*/ 0 w 59"/>
                <a:gd name="T7" fmla="*/ 49 h 59"/>
                <a:gd name="T8" fmla="*/ 9 w 59"/>
                <a:gd name="T9" fmla="*/ 59 h 59"/>
                <a:gd name="T10" fmla="*/ 49 w 59"/>
                <a:gd name="T11" fmla="*/ 59 h 59"/>
                <a:gd name="T12" fmla="*/ 59 w 59"/>
                <a:gd name="T13" fmla="*/ 49 h 59"/>
                <a:gd name="T14" fmla="*/ 59 w 59"/>
                <a:gd name="T15" fmla="*/ 10 h 59"/>
                <a:gd name="T16" fmla="*/ 49 w 59"/>
                <a:gd name="T17" fmla="*/ 0 h 59"/>
                <a:gd name="T18" fmla="*/ 40 w 59"/>
                <a:gd name="T19" fmla="*/ 2 h 59"/>
                <a:gd name="T20" fmla="*/ 40 w 59"/>
                <a:gd name="T21" fmla="*/ 11 h 59"/>
                <a:gd name="T22" fmla="*/ 31 w 59"/>
                <a:gd name="T23" fmla="*/ 11 h 59"/>
                <a:gd name="T24" fmla="*/ 31 w 59"/>
                <a:gd name="T25" fmla="*/ 2 h 59"/>
                <a:gd name="T26" fmla="*/ 40 w 59"/>
                <a:gd name="T27" fmla="*/ 2 h 59"/>
                <a:gd name="T28" fmla="*/ 27 w 59"/>
                <a:gd name="T29" fmla="*/ 2 h 59"/>
                <a:gd name="T30" fmla="*/ 27 w 59"/>
                <a:gd name="T31" fmla="*/ 11 h 59"/>
                <a:gd name="T32" fmla="*/ 18 w 59"/>
                <a:gd name="T33" fmla="*/ 11 h 59"/>
                <a:gd name="T34" fmla="*/ 18 w 59"/>
                <a:gd name="T35" fmla="*/ 2 h 59"/>
                <a:gd name="T36" fmla="*/ 27 w 59"/>
                <a:gd name="T37" fmla="*/ 2 h 59"/>
                <a:gd name="T38" fmla="*/ 1 w 59"/>
                <a:gd name="T39" fmla="*/ 11 h 59"/>
                <a:gd name="T40" fmla="*/ 1 w 59"/>
                <a:gd name="T41" fmla="*/ 10 h 59"/>
                <a:gd name="T42" fmla="*/ 9 w 59"/>
                <a:gd name="T43" fmla="*/ 2 h 59"/>
                <a:gd name="T44" fmla="*/ 14 w 59"/>
                <a:gd name="T45" fmla="*/ 2 h 59"/>
                <a:gd name="T46" fmla="*/ 14 w 59"/>
                <a:gd name="T47" fmla="*/ 11 h 59"/>
                <a:gd name="T48" fmla="*/ 1 w 59"/>
                <a:gd name="T49" fmla="*/ 11 h 59"/>
                <a:gd name="T50" fmla="*/ 44 w 59"/>
                <a:gd name="T51" fmla="*/ 37 h 59"/>
                <a:gd name="T52" fmla="*/ 33 w 59"/>
                <a:gd name="T53" fmla="*/ 37 h 59"/>
                <a:gd name="T54" fmla="*/ 33 w 59"/>
                <a:gd name="T55" fmla="*/ 48 h 59"/>
                <a:gd name="T56" fmla="*/ 25 w 59"/>
                <a:gd name="T57" fmla="*/ 48 h 59"/>
                <a:gd name="T58" fmla="*/ 25 w 59"/>
                <a:gd name="T59" fmla="*/ 37 h 59"/>
                <a:gd name="T60" fmla="*/ 14 w 59"/>
                <a:gd name="T61" fmla="*/ 37 h 59"/>
                <a:gd name="T62" fmla="*/ 14 w 59"/>
                <a:gd name="T63" fmla="*/ 30 h 59"/>
                <a:gd name="T64" fmla="*/ 25 w 59"/>
                <a:gd name="T65" fmla="*/ 30 h 59"/>
                <a:gd name="T66" fmla="*/ 25 w 59"/>
                <a:gd name="T67" fmla="*/ 18 h 59"/>
                <a:gd name="T68" fmla="*/ 33 w 59"/>
                <a:gd name="T69" fmla="*/ 18 h 59"/>
                <a:gd name="T70" fmla="*/ 33 w 59"/>
                <a:gd name="T71" fmla="*/ 30 h 59"/>
                <a:gd name="T72" fmla="*/ 44 w 59"/>
                <a:gd name="T73" fmla="*/ 30 h 59"/>
                <a:gd name="T74" fmla="*/ 44 w 59"/>
                <a:gd name="T75" fmla="*/ 37 h 59"/>
                <a:gd name="T76" fmla="*/ 57 w 59"/>
                <a:gd name="T77" fmla="*/ 11 h 59"/>
                <a:gd name="T78" fmla="*/ 44 w 59"/>
                <a:gd name="T79" fmla="*/ 11 h 59"/>
                <a:gd name="T80" fmla="*/ 44 w 59"/>
                <a:gd name="T81" fmla="*/ 2 h 59"/>
                <a:gd name="T82" fmla="*/ 49 w 59"/>
                <a:gd name="T83" fmla="*/ 2 h 59"/>
                <a:gd name="T84" fmla="*/ 57 w 59"/>
                <a:gd name="T85" fmla="*/ 10 h 59"/>
                <a:gd name="T86" fmla="*/ 57 w 59"/>
                <a:gd name="T8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9">
                  <a:moveTo>
                    <a:pt x="49" y="0"/>
                  </a:moveTo>
                  <a:cubicBezTo>
                    <a:pt x="9" y="0"/>
                    <a:pt x="9" y="0"/>
                    <a:pt x="9" y="0"/>
                  </a:cubicBezTo>
                  <a:cubicBezTo>
                    <a:pt x="4" y="0"/>
                    <a:pt x="0" y="4"/>
                    <a:pt x="0" y="10"/>
                  </a:cubicBezTo>
                  <a:cubicBezTo>
                    <a:pt x="0" y="49"/>
                    <a:pt x="0" y="49"/>
                    <a:pt x="0" y="49"/>
                  </a:cubicBezTo>
                  <a:cubicBezTo>
                    <a:pt x="0" y="55"/>
                    <a:pt x="4" y="59"/>
                    <a:pt x="9" y="59"/>
                  </a:cubicBezTo>
                  <a:cubicBezTo>
                    <a:pt x="49" y="59"/>
                    <a:pt x="49" y="59"/>
                    <a:pt x="49" y="59"/>
                  </a:cubicBezTo>
                  <a:cubicBezTo>
                    <a:pt x="54" y="59"/>
                    <a:pt x="59" y="55"/>
                    <a:pt x="59" y="49"/>
                  </a:cubicBezTo>
                  <a:cubicBezTo>
                    <a:pt x="59" y="10"/>
                    <a:pt x="59" y="10"/>
                    <a:pt x="59" y="10"/>
                  </a:cubicBezTo>
                  <a:cubicBezTo>
                    <a:pt x="59" y="4"/>
                    <a:pt x="54" y="0"/>
                    <a:pt x="49" y="0"/>
                  </a:cubicBezTo>
                  <a:close/>
                  <a:moveTo>
                    <a:pt x="40" y="2"/>
                  </a:moveTo>
                  <a:cubicBezTo>
                    <a:pt x="40" y="11"/>
                    <a:pt x="40" y="11"/>
                    <a:pt x="40" y="11"/>
                  </a:cubicBezTo>
                  <a:cubicBezTo>
                    <a:pt x="31" y="11"/>
                    <a:pt x="31" y="11"/>
                    <a:pt x="31" y="11"/>
                  </a:cubicBezTo>
                  <a:cubicBezTo>
                    <a:pt x="31" y="2"/>
                    <a:pt x="31" y="2"/>
                    <a:pt x="31" y="2"/>
                  </a:cubicBezTo>
                  <a:lnTo>
                    <a:pt x="40" y="2"/>
                  </a:lnTo>
                  <a:close/>
                  <a:moveTo>
                    <a:pt x="27" y="2"/>
                  </a:moveTo>
                  <a:cubicBezTo>
                    <a:pt x="27" y="11"/>
                    <a:pt x="27" y="11"/>
                    <a:pt x="27" y="11"/>
                  </a:cubicBezTo>
                  <a:cubicBezTo>
                    <a:pt x="18" y="11"/>
                    <a:pt x="18" y="11"/>
                    <a:pt x="18" y="11"/>
                  </a:cubicBezTo>
                  <a:cubicBezTo>
                    <a:pt x="18" y="2"/>
                    <a:pt x="18" y="2"/>
                    <a:pt x="18" y="2"/>
                  </a:cubicBezTo>
                  <a:lnTo>
                    <a:pt x="27" y="2"/>
                  </a:lnTo>
                  <a:close/>
                  <a:moveTo>
                    <a:pt x="1" y="11"/>
                  </a:moveTo>
                  <a:cubicBezTo>
                    <a:pt x="1" y="10"/>
                    <a:pt x="1" y="10"/>
                    <a:pt x="1" y="10"/>
                  </a:cubicBezTo>
                  <a:cubicBezTo>
                    <a:pt x="1" y="5"/>
                    <a:pt x="5" y="2"/>
                    <a:pt x="9" y="2"/>
                  </a:cubicBezTo>
                  <a:cubicBezTo>
                    <a:pt x="14" y="2"/>
                    <a:pt x="14" y="2"/>
                    <a:pt x="14" y="2"/>
                  </a:cubicBezTo>
                  <a:cubicBezTo>
                    <a:pt x="14" y="11"/>
                    <a:pt x="14" y="11"/>
                    <a:pt x="14" y="11"/>
                  </a:cubicBezTo>
                  <a:lnTo>
                    <a:pt x="1" y="11"/>
                  </a:lnTo>
                  <a:close/>
                  <a:moveTo>
                    <a:pt x="44" y="37"/>
                  </a:moveTo>
                  <a:cubicBezTo>
                    <a:pt x="33" y="37"/>
                    <a:pt x="33" y="37"/>
                    <a:pt x="33" y="37"/>
                  </a:cubicBezTo>
                  <a:cubicBezTo>
                    <a:pt x="33" y="48"/>
                    <a:pt x="33" y="48"/>
                    <a:pt x="33" y="48"/>
                  </a:cubicBezTo>
                  <a:cubicBezTo>
                    <a:pt x="25" y="48"/>
                    <a:pt x="25" y="48"/>
                    <a:pt x="25" y="48"/>
                  </a:cubicBezTo>
                  <a:cubicBezTo>
                    <a:pt x="25" y="37"/>
                    <a:pt x="25" y="37"/>
                    <a:pt x="25" y="37"/>
                  </a:cubicBezTo>
                  <a:cubicBezTo>
                    <a:pt x="14" y="37"/>
                    <a:pt x="14" y="37"/>
                    <a:pt x="14" y="37"/>
                  </a:cubicBezTo>
                  <a:cubicBezTo>
                    <a:pt x="14" y="30"/>
                    <a:pt x="14" y="30"/>
                    <a:pt x="14" y="30"/>
                  </a:cubicBezTo>
                  <a:cubicBezTo>
                    <a:pt x="25" y="30"/>
                    <a:pt x="25" y="30"/>
                    <a:pt x="25" y="30"/>
                  </a:cubicBezTo>
                  <a:cubicBezTo>
                    <a:pt x="25" y="18"/>
                    <a:pt x="25" y="18"/>
                    <a:pt x="25" y="18"/>
                  </a:cubicBezTo>
                  <a:cubicBezTo>
                    <a:pt x="33" y="18"/>
                    <a:pt x="33" y="18"/>
                    <a:pt x="33" y="18"/>
                  </a:cubicBezTo>
                  <a:cubicBezTo>
                    <a:pt x="33" y="30"/>
                    <a:pt x="33" y="30"/>
                    <a:pt x="33" y="30"/>
                  </a:cubicBezTo>
                  <a:cubicBezTo>
                    <a:pt x="44" y="30"/>
                    <a:pt x="44" y="30"/>
                    <a:pt x="44" y="30"/>
                  </a:cubicBezTo>
                  <a:lnTo>
                    <a:pt x="44" y="37"/>
                  </a:lnTo>
                  <a:close/>
                  <a:moveTo>
                    <a:pt x="57" y="11"/>
                  </a:moveTo>
                  <a:cubicBezTo>
                    <a:pt x="44" y="11"/>
                    <a:pt x="44" y="11"/>
                    <a:pt x="44" y="11"/>
                  </a:cubicBezTo>
                  <a:cubicBezTo>
                    <a:pt x="44" y="2"/>
                    <a:pt x="44" y="2"/>
                    <a:pt x="44" y="2"/>
                  </a:cubicBezTo>
                  <a:cubicBezTo>
                    <a:pt x="49" y="2"/>
                    <a:pt x="49" y="2"/>
                    <a:pt x="49" y="2"/>
                  </a:cubicBezTo>
                  <a:cubicBezTo>
                    <a:pt x="53" y="2"/>
                    <a:pt x="57" y="5"/>
                    <a:pt x="57" y="10"/>
                  </a:cubicBezTo>
                  <a:lnTo>
                    <a:pt x="57" y="11"/>
                  </a:ln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63" name="Freeform 62"/>
            <p:cNvSpPr>
              <a:spLocks noEditPoints="1"/>
            </p:cNvSpPr>
            <p:nvPr/>
          </p:nvSpPr>
          <p:spPr bwMode="auto">
            <a:xfrm>
              <a:off x="10294613" y="2015743"/>
              <a:ext cx="132125" cy="102764"/>
            </a:xfrm>
            <a:custGeom>
              <a:avLst/>
              <a:gdLst>
                <a:gd name="T0" fmla="*/ 34 w 90"/>
                <a:gd name="T1" fmla="*/ 70 h 70"/>
                <a:gd name="T2" fmla="*/ 0 w 90"/>
                <a:gd name="T3" fmla="*/ 36 h 70"/>
                <a:gd name="T4" fmla="*/ 18 w 90"/>
                <a:gd name="T5" fmla="*/ 19 h 70"/>
                <a:gd name="T6" fmla="*/ 34 w 90"/>
                <a:gd name="T7" fmla="*/ 36 h 70"/>
                <a:gd name="T8" fmla="*/ 72 w 90"/>
                <a:gd name="T9" fmla="*/ 0 h 70"/>
                <a:gd name="T10" fmla="*/ 90 w 90"/>
                <a:gd name="T11" fmla="*/ 16 h 70"/>
                <a:gd name="T12" fmla="*/ 34 w 90"/>
                <a:gd name="T13" fmla="*/ 70 h 70"/>
                <a:gd name="T14" fmla="*/ 9 w 90"/>
                <a:gd name="T15" fmla="*/ 36 h 70"/>
                <a:gd name="T16" fmla="*/ 34 w 90"/>
                <a:gd name="T17" fmla="*/ 60 h 70"/>
                <a:gd name="T18" fmla="*/ 80 w 90"/>
                <a:gd name="T19" fmla="*/ 16 h 70"/>
                <a:gd name="T20" fmla="*/ 72 w 90"/>
                <a:gd name="T21" fmla="*/ 8 h 70"/>
                <a:gd name="T22" fmla="*/ 34 w 90"/>
                <a:gd name="T23" fmla="*/ 46 h 70"/>
                <a:gd name="T24" fmla="*/ 18 w 90"/>
                <a:gd name="T25" fmla="*/ 28 h 70"/>
                <a:gd name="T26" fmla="*/ 9 w 90"/>
                <a:gd name="T2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70">
                  <a:moveTo>
                    <a:pt x="34" y="70"/>
                  </a:moveTo>
                  <a:lnTo>
                    <a:pt x="0" y="36"/>
                  </a:lnTo>
                  <a:lnTo>
                    <a:pt x="18" y="19"/>
                  </a:lnTo>
                  <a:lnTo>
                    <a:pt x="34" y="36"/>
                  </a:lnTo>
                  <a:lnTo>
                    <a:pt x="72" y="0"/>
                  </a:lnTo>
                  <a:lnTo>
                    <a:pt x="90" y="16"/>
                  </a:lnTo>
                  <a:lnTo>
                    <a:pt x="34" y="70"/>
                  </a:lnTo>
                  <a:close/>
                  <a:moveTo>
                    <a:pt x="9" y="36"/>
                  </a:moveTo>
                  <a:lnTo>
                    <a:pt x="34" y="60"/>
                  </a:lnTo>
                  <a:lnTo>
                    <a:pt x="80" y="16"/>
                  </a:lnTo>
                  <a:lnTo>
                    <a:pt x="72" y="8"/>
                  </a:lnTo>
                  <a:lnTo>
                    <a:pt x="34" y="46"/>
                  </a:lnTo>
                  <a:lnTo>
                    <a:pt x="18" y="28"/>
                  </a:lnTo>
                  <a:lnTo>
                    <a:pt x="9" y="36"/>
                  </a:ln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64" name="Freeform 93"/>
            <p:cNvSpPr>
              <a:spLocks noEditPoints="1"/>
            </p:cNvSpPr>
            <p:nvPr/>
          </p:nvSpPr>
          <p:spPr bwMode="auto">
            <a:xfrm>
              <a:off x="10291677" y="4270670"/>
              <a:ext cx="189379" cy="193782"/>
            </a:xfrm>
            <a:custGeom>
              <a:avLst/>
              <a:gdLst>
                <a:gd name="T0" fmla="*/ 69 w 79"/>
                <a:gd name="T1" fmla="*/ 22 h 81"/>
                <a:gd name="T2" fmla="*/ 22 w 79"/>
                <a:gd name="T3" fmla="*/ 14 h 81"/>
                <a:gd name="T4" fmla="*/ 19 w 79"/>
                <a:gd name="T5" fmla="*/ 3 h 81"/>
                <a:gd name="T6" fmla="*/ 0 w 79"/>
                <a:gd name="T7" fmla="*/ 5 h 81"/>
                <a:gd name="T8" fmla="*/ 12 w 79"/>
                <a:gd name="T9" fmla="*/ 12 h 81"/>
                <a:gd name="T10" fmla="*/ 14 w 79"/>
                <a:gd name="T11" fmla="*/ 54 h 81"/>
                <a:gd name="T12" fmla="*/ 61 w 79"/>
                <a:gd name="T13" fmla="*/ 59 h 81"/>
                <a:gd name="T14" fmla="*/ 76 w 79"/>
                <a:gd name="T15" fmla="*/ 20 h 81"/>
                <a:gd name="T16" fmla="*/ 36 w 79"/>
                <a:gd name="T17" fmla="*/ 32 h 81"/>
                <a:gd name="T18" fmla="*/ 45 w 79"/>
                <a:gd name="T19" fmla="*/ 39 h 81"/>
                <a:gd name="T20" fmla="*/ 44 w 79"/>
                <a:gd name="T21" fmla="*/ 44 h 81"/>
                <a:gd name="T22" fmla="*/ 33 w 79"/>
                <a:gd name="T23" fmla="*/ 47 h 81"/>
                <a:gd name="T24" fmla="*/ 44 w 79"/>
                <a:gd name="T25" fmla="*/ 44 h 81"/>
                <a:gd name="T26" fmla="*/ 38 w 79"/>
                <a:gd name="T27" fmla="*/ 23 h 81"/>
                <a:gd name="T28" fmla="*/ 47 w 79"/>
                <a:gd name="T29" fmla="*/ 29 h 81"/>
                <a:gd name="T30" fmla="*/ 22 w 79"/>
                <a:gd name="T31" fmla="*/ 19 h 81"/>
                <a:gd name="T32" fmla="*/ 32 w 79"/>
                <a:gd name="T33" fmla="*/ 27 h 81"/>
                <a:gd name="T34" fmla="*/ 22 w 79"/>
                <a:gd name="T35" fmla="*/ 19 h 81"/>
                <a:gd name="T36" fmla="*/ 31 w 79"/>
                <a:gd name="T37" fmla="*/ 32 h 81"/>
                <a:gd name="T38" fmla="*/ 21 w 79"/>
                <a:gd name="T39" fmla="*/ 35 h 81"/>
                <a:gd name="T40" fmla="*/ 20 w 79"/>
                <a:gd name="T41" fmla="*/ 40 h 81"/>
                <a:gd name="T42" fmla="*/ 28 w 79"/>
                <a:gd name="T43" fmla="*/ 46 h 81"/>
                <a:gd name="T44" fmla="*/ 20 w 79"/>
                <a:gd name="T45" fmla="*/ 40 h 81"/>
                <a:gd name="T46" fmla="*/ 48 w 79"/>
                <a:gd name="T47" fmla="*/ 50 h 81"/>
                <a:gd name="T48" fmla="*/ 57 w 79"/>
                <a:gd name="T49" fmla="*/ 47 h 81"/>
                <a:gd name="T50" fmla="*/ 59 w 79"/>
                <a:gd name="T51" fmla="*/ 42 h 81"/>
                <a:gd name="T52" fmla="*/ 51 w 79"/>
                <a:gd name="T53" fmla="*/ 35 h 81"/>
                <a:gd name="T54" fmla="*/ 59 w 79"/>
                <a:gd name="T55" fmla="*/ 42 h 81"/>
                <a:gd name="T56" fmla="*/ 52 w 79"/>
                <a:gd name="T57" fmla="*/ 30 h 81"/>
                <a:gd name="T58" fmla="*/ 66 w 79"/>
                <a:gd name="T59" fmla="*/ 28 h 81"/>
                <a:gd name="T60" fmla="*/ 9 w 79"/>
                <a:gd name="T61" fmla="*/ 66 h 81"/>
                <a:gd name="T62" fmla="*/ 24 w 79"/>
                <a:gd name="T63" fmla="*/ 69 h 81"/>
                <a:gd name="T64" fmla="*/ 18 w 79"/>
                <a:gd name="T65" fmla="*/ 60 h 81"/>
                <a:gd name="T66" fmla="*/ 39 w 79"/>
                <a:gd name="T67" fmla="*/ 72 h 81"/>
                <a:gd name="T68" fmla="*/ 54 w 79"/>
                <a:gd name="T69" fmla="*/ 75 h 81"/>
                <a:gd name="T70" fmla="*/ 48 w 79"/>
                <a:gd name="T71"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 h="81">
                  <a:moveTo>
                    <a:pt x="76" y="20"/>
                  </a:moveTo>
                  <a:cubicBezTo>
                    <a:pt x="73" y="19"/>
                    <a:pt x="70" y="20"/>
                    <a:pt x="69" y="22"/>
                  </a:cubicBezTo>
                  <a:cubicBezTo>
                    <a:pt x="68" y="23"/>
                    <a:pt x="68" y="23"/>
                    <a:pt x="68" y="23"/>
                  </a:cubicBezTo>
                  <a:cubicBezTo>
                    <a:pt x="22" y="14"/>
                    <a:pt x="22" y="14"/>
                    <a:pt x="22" y="14"/>
                  </a:cubicBezTo>
                  <a:cubicBezTo>
                    <a:pt x="23" y="9"/>
                    <a:pt x="23" y="9"/>
                    <a:pt x="23" y="9"/>
                  </a:cubicBezTo>
                  <a:cubicBezTo>
                    <a:pt x="23" y="6"/>
                    <a:pt x="21" y="4"/>
                    <a:pt x="19" y="3"/>
                  </a:cubicBezTo>
                  <a:cubicBezTo>
                    <a:pt x="6" y="1"/>
                    <a:pt x="6" y="1"/>
                    <a:pt x="6" y="1"/>
                  </a:cubicBezTo>
                  <a:cubicBezTo>
                    <a:pt x="3" y="0"/>
                    <a:pt x="1" y="2"/>
                    <a:pt x="0" y="5"/>
                  </a:cubicBezTo>
                  <a:cubicBezTo>
                    <a:pt x="0" y="8"/>
                    <a:pt x="1" y="10"/>
                    <a:pt x="4" y="11"/>
                  </a:cubicBezTo>
                  <a:cubicBezTo>
                    <a:pt x="12" y="12"/>
                    <a:pt x="12" y="12"/>
                    <a:pt x="12" y="12"/>
                  </a:cubicBezTo>
                  <a:cubicBezTo>
                    <a:pt x="10" y="49"/>
                    <a:pt x="10" y="49"/>
                    <a:pt x="10" y="49"/>
                  </a:cubicBezTo>
                  <a:cubicBezTo>
                    <a:pt x="10" y="51"/>
                    <a:pt x="11" y="53"/>
                    <a:pt x="14" y="54"/>
                  </a:cubicBezTo>
                  <a:cubicBezTo>
                    <a:pt x="56" y="62"/>
                    <a:pt x="56" y="62"/>
                    <a:pt x="56" y="62"/>
                  </a:cubicBezTo>
                  <a:cubicBezTo>
                    <a:pt x="58" y="63"/>
                    <a:pt x="60" y="62"/>
                    <a:pt x="61" y="59"/>
                  </a:cubicBezTo>
                  <a:cubicBezTo>
                    <a:pt x="78" y="27"/>
                    <a:pt x="78" y="27"/>
                    <a:pt x="78" y="27"/>
                  </a:cubicBezTo>
                  <a:cubicBezTo>
                    <a:pt x="79" y="24"/>
                    <a:pt x="78" y="21"/>
                    <a:pt x="76" y="20"/>
                  </a:cubicBezTo>
                  <a:close/>
                  <a:moveTo>
                    <a:pt x="35" y="37"/>
                  </a:moveTo>
                  <a:cubicBezTo>
                    <a:pt x="36" y="32"/>
                    <a:pt x="36" y="32"/>
                    <a:pt x="36" y="32"/>
                  </a:cubicBezTo>
                  <a:cubicBezTo>
                    <a:pt x="46" y="34"/>
                    <a:pt x="46" y="34"/>
                    <a:pt x="46" y="34"/>
                  </a:cubicBezTo>
                  <a:cubicBezTo>
                    <a:pt x="45" y="39"/>
                    <a:pt x="45" y="39"/>
                    <a:pt x="45" y="39"/>
                  </a:cubicBezTo>
                  <a:lnTo>
                    <a:pt x="35" y="37"/>
                  </a:lnTo>
                  <a:close/>
                  <a:moveTo>
                    <a:pt x="44" y="44"/>
                  </a:moveTo>
                  <a:cubicBezTo>
                    <a:pt x="43" y="49"/>
                    <a:pt x="43" y="49"/>
                    <a:pt x="43" y="49"/>
                  </a:cubicBezTo>
                  <a:cubicBezTo>
                    <a:pt x="33" y="47"/>
                    <a:pt x="33" y="47"/>
                    <a:pt x="33" y="47"/>
                  </a:cubicBezTo>
                  <a:cubicBezTo>
                    <a:pt x="34" y="42"/>
                    <a:pt x="34" y="42"/>
                    <a:pt x="34" y="42"/>
                  </a:cubicBezTo>
                  <a:lnTo>
                    <a:pt x="44" y="44"/>
                  </a:lnTo>
                  <a:close/>
                  <a:moveTo>
                    <a:pt x="37" y="28"/>
                  </a:moveTo>
                  <a:cubicBezTo>
                    <a:pt x="38" y="23"/>
                    <a:pt x="38" y="23"/>
                    <a:pt x="38" y="23"/>
                  </a:cubicBezTo>
                  <a:cubicBezTo>
                    <a:pt x="48" y="25"/>
                    <a:pt x="48" y="25"/>
                    <a:pt x="48" y="25"/>
                  </a:cubicBezTo>
                  <a:cubicBezTo>
                    <a:pt x="47" y="29"/>
                    <a:pt x="47" y="29"/>
                    <a:pt x="47" y="29"/>
                  </a:cubicBezTo>
                  <a:lnTo>
                    <a:pt x="37" y="28"/>
                  </a:lnTo>
                  <a:close/>
                  <a:moveTo>
                    <a:pt x="22" y="19"/>
                  </a:moveTo>
                  <a:cubicBezTo>
                    <a:pt x="33" y="22"/>
                    <a:pt x="33" y="22"/>
                    <a:pt x="33" y="22"/>
                  </a:cubicBezTo>
                  <a:cubicBezTo>
                    <a:pt x="32" y="27"/>
                    <a:pt x="32" y="27"/>
                    <a:pt x="32" y="27"/>
                  </a:cubicBezTo>
                  <a:cubicBezTo>
                    <a:pt x="21" y="25"/>
                    <a:pt x="21" y="25"/>
                    <a:pt x="21" y="25"/>
                  </a:cubicBezTo>
                  <a:lnTo>
                    <a:pt x="22" y="19"/>
                  </a:lnTo>
                  <a:close/>
                  <a:moveTo>
                    <a:pt x="21" y="30"/>
                  </a:moveTo>
                  <a:cubicBezTo>
                    <a:pt x="31" y="32"/>
                    <a:pt x="31" y="32"/>
                    <a:pt x="31" y="32"/>
                  </a:cubicBezTo>
                  <a:cubicBezTo>
                    <a:pt x="30" y="36"/>
                    <a:pt x="30" y="36"/>
                    <a:pt x="30" y="36"/>
                  </a:cubicBezTo>
                  <a:cubicBezTo>
                    <a:pt x="21" y="35"/>
                    <a:pt x="21" y="35"/>
                    <a:pt x="21" y="35"/>
                  </a:cubicBezTo>
                  <a:lnTo>
                    <a:pt x="21" y="30"/>
                  </a:lnTo>
                  <a:close/>
                  <a:moveTo>
                    <a:pt x="20" y="40"/>
                  </a:moveTo>
                  <a:cubicBezTo>
                    <a:pt x="29" y="41"/>
                    <a:pt x="29" y="41"/>
                    <a:pt x="29" y="41"/>
                  </a:cubicBezTo>
                  <a:cubicBezTo>
                    <a:pt x="28" y="46"/>
                    <a:pt x="28" y="46"/>
                    <a:pt x="28" y="46"/>
                  </a:cubicBezTo>
                  <a:cubicBezTo>
                    <a:pt x="20" y="45"/>
                    <a:pt x="20" y="45"/>
                    <a:pt x="20" y="45"/>
                  </a:cubicBezTo>
                  <a:lnTo>
                    <a:pt x="20" y="40"/>
                  </a:lnTo>
                  <a:close/>
                  <a:moveTo>
                    <a:pt x="54" y="52"/>
                  </a:moveTo>
                  <a:cubicBezTo>
                    <a:pt x="48" y="50"/>
                    <a:pt x="48" y="50"/>
                    <a:pt x="48" y="50"/>
                  </a:cubicBezTo>
                  <a:cubicBezTo>
                    <a:pt x="49" y="45"/>
                    <a:pt x="49" y="45"/>
                    <a:pt x="49" y="45"/>
                  </a:cubicBezTo>
                  <a:cubicBezTo>
                    <a:pt x="57" y="47"/>
                    <a:pt x="57" y="47"/>
                    <a:pt x="57" y="47"/>
                  </a:cubicBezTo>
                  <a:lnTo>
                    <a:pt x="54" y="52"/>
                  </a:lnTo>
                  <a:close/>
                  <a:moveTo>
                    <a:pt x="59" y="42"/>
                  </a:moveTo>
                  <a:cubicBezTo>
                    <a:pt x="50" y="40"/>
                    <a:pt x="50" y="40"/>
                    <a:pt x="50" y="40"/>
                  </a:cubicBezTo>
                  <a:cubicBezTo>
                    <a:pt x="51" y="35"/>
                    <a:pt x="51" y="35"/>
                    <a:pt x="51" y="35"/>
                  </a:cubicBezTo>
                  <a:cubicBezTo>
                    <a:pt x="61" y="37"/>
                    <a:pt x="61" y="37"/>
                    <a:pt x="61" y="37"/>
                  </a:cubicBezTo>
                  <a:lnTo>
                    <a:pt x="59" y="42"/>
                  </a:lnTo>
                  <a:close/>
                  <a:moveTo>
                    <a:pt x="64" y="33"/>
                  </a:moveTo>
                  <a:cubicBezTo>
                    <a:pt x="52" y="30"/>
                    <a:pt x="52" y="30"/>
                    <a:pt x="52" y="30"/>
                  </a:cubicBezTo>
                  <a:cubicBezTo>
                    <a:pt x="53" y="25"/>
                    <a:pt x="53" y="25"/>
                    <a:pt x="53" y="25"/>
                  </a:cubicBezTo>
                  <a:cubicBezTo>
                    <a:pt x="66" y="28"/>
                    <a:pt x="66" y="28"/>
                    <a:pt x="66" y="28"/>
                  </a:cubicBezTo>
                  <a:lnTo>
                    <a:pt x="64" y="33"/>
                  </a:lnTo>
                  <a:close/>
                  <a:moveTo>
                    <a:pt x="9" y="66"/>
                  </a:moveTo>
                  <a:cubicBezTo>
                    <a:pt x="8" y="70"/>
                    <a:pt x="11" y="74"/>
                    <a:pt x="15" y="75"/>
                  </a:cubicBezTo>
                  <a:cubicBezTo>
                    <a:pt x="19" y="76"/>
                    <a:pt x="23" y="73"/>
                    <a:pt x="24" y="69"/>
                  </a:cubicBezTo>
                  <a:cubicBezTo>
                    <a:pt x="24" y="69"/>
                    <a:pt x="24" y="69"/>
                    <a:pt x="24" y="69"/>
                  </a:cubicBezTo>
                  <a:cubicBezTo>
                    <a:pt x="25" y="65"/>
                    <a:pt x="22" y="61"/>
                    <a:pt x="18" y="60"/>
                  </a:cubicBezTo>
                  <a:cubicBezTo>
                    <a:pt x="14" y="59"/>
                    <a:pt x="10" y="62"/>
                    <a:pt x="9" y="66"/>
                  </a:cubicBezTo>
                  <a:close/>
                  <a:moveTo>
                    <a:pt x="39" y="72"/>
                  </a:moveTo>
                  <a:cubicBezTo>
                    <a:pt x="38" y="76"/>
                    <a:pt x="41" y="80"/>
                    <a:pt x="45" y="81"/>
                  </a:cubicBezTo>
                  <a:cubicBezTo>
                    <a:pt x="49" y="81"/>
                    <a:pt x="53" y="79"/>
                    <a:pt x="54" y="75"/>
                  </a:cubicBezTo>
                  <a:cubicBezTo>
                    <a:pt x="54" y="75"/>
                    <a:pt x="54" y="75"/>
                    <a:pt x="54" y="75"/>
                  </a:cubicBezTo>
                  <a:cubicBezTo>
                    <a:pt x="54" y="70"/>
                    <a:pt x="52" y="66"/>
                    <a:pt x="48" y="66"/>
                  </a:cubicBezTo>
                  <a:cubicBezTo>
                    <a:pt x="43" y="65"/>
                    <a:pt x="39" y="68"/>
                    <a:pt x="39" y="72"/>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65" name="Freeform 94"/>
            <p:cNvSpPr>
              <a:spLocks noEditPoints="1"/>
            </p:cNvSpPr>
            <p:nvPr/>
          </p:nvSpPr>
          <p:spPr bwMode="auto">
            <a:xfrm>
              <a:off x="10431141" y="3982931"/>
              <a:ext cx="113040" cy="114508"/>
            </a:xfrm>
            <a:custGeom>
              <a:avLst/>
              <a:gdLst>
                <a:gd name="T0" fmla="*/ 24 w 47"/>
                <a:gd name="T1" fmla="*/ 0 h 48"/>
                <a:gd name="T2" fmla="*/ 0 w 47"/>
                <a:gd name="T3" fmla="*/ 24 h 48"/>
                <a:gd name="T4" fmla="*/ 24 w 47"/>
                <a:gd name="T5" fmla="*/ 48 h 48"/>
                <a:gd name="T6" fmla="*/ 47 w 47"/>
                <a:gd name="T7" fmla="*/ 24 h 48"/>
                <a:gd name="T8" fmla="*/ 24 w 47"/>
                <a:gd name="T9" fmla="*/ 0 h 48"/>
                <a:gd name="T10" fmla="*/ 6 w 47"/>
                <a:gd name="T11" fmla="*/ 24 h 48"/>
                <a:gd name="T12" fmla="*/ 24 w 47"/>
                <a:gd name="T13" fmla="*/ 6 h 48"/>
                <a:gd name="T14" fmla="*/ 24 w 47"/>
                <a:gd name="T15" fmla="*/ 42 h 48"/>
                <a:gd name="T16" fmla="*/ 6 w 47"/>
                <a:gd name="T17"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8">
                  <a:moveTo>
                    <a:pt x="24" y="0"/>
                  </a:moveTo>
                  <a:cubicBezTo>
                    <a:pt x="11" y="0"/>
                    <a:pt x="0" y="11"/>
                    <a:pt x="0" y="24"/>
                  </a:cubicBezTo>
                  <a:cubicBezTo>
                    <a:pt x="0" y="37"/>
                    <a:pt x="11" y="48"/>
                    <a:pt x="24" y="48"/>
                  </a:cubicBezTo>
                  <a:cubicBezTo>
                    <a:pt x="37" y="48"/>
                    <a:pt x="47" y="37"/>
                    <a:pt x="47" y="24"/>
                  </a:cubicBezTo>
                  <a:cubicBezTo>
                    <a:pt x="47" y="11"/>
                    <a:pt x="37" y="0"/>
                    <a:pt x="24" y="0"/>
                  </a:cubicBezTo>
                  <a:close/>
                  <a:moveTo>
                    <a:pt x="6" y="24"/>
                  </a:moveTo>
                  <a:cubicBezTo>
                    <a:pt x="6" y="14"/>
                    <a:pt x="14" y="6"/>
                    <a:pt x="24" y="6"/>
                  </a:cubicBezTo>
                  <a:cubicBezTo>
                    <a:pt x="24" y="42"/>
                    <a:pt x="24" y="42"/>
                    <a:pt x="24" y="42"/>
                  </a:cubicBezTo>
                  <a:cubicBezTo>
                    <a:pt x="14" y="42"/>
                    <a:pt x="6" y="34"/>
                    <a:pt x="6" y="24"/>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66" name="Freeform 95"/>
            <p:cNvSpPr>
              <a:spLocks noEditPoints="1"/>
            </p:cNvSpPr>
            <p:nvPr/>
          </p:nvSpPr>
          <p:spPr bwMode="auto">
            <a:xfrm>
              <a:off x="10181572" y="3596834"/>
              <a:ext cx="284802" cy="277461"/>
            </a:xfrm>
            <a:custGeom>
              <a:avLst/>
              <a:gdLst>
                <a:gd name="T0" fmla="*/ 22 w 119"/>
                <a:gd name="T1" fmla="*/ 19 h 116"/>
                <a:gd name="T2" fmla="*/ 58 w 119"/>
                <a:gd name="T3" fmla="*/ 33 h 116"/>
                <a:gd name="T4" fmla="*/ 62 w 119"/>
                <a:gd name="T5" fmla="*/ 12 h 116"/>
                <a:gd name="T6" fmla="*/ 82 w 119"/>
                <a:gd name="T7" fmla="*/ 3 h 116"/>
                <a:gd name="T8" fmla="*/ 91 w 119"/>
                <a:gd name="T9" fmla="*/ 23 h 116"/>
                <a:gd name="T10" fmla="*/ 95 w 119"/>
                <a:gd name="T11" fmla="*/ 49 h 116"/>
                <a:gd name="T12" fmla="*/ 95 w 119"/>
                <a:gd name="T13" fmla="*/ 50 h 116"/>
                <a:gd name="T14" fmla="*/ 99 w 119"/>
                <a:gd name="T15" fmla="*/ 41 h 116"/>
                <a:gd name="T16" fmla="*/ 119 w 119"/>
                <a:gd name="T17" fmla="*/ 49 h 116"/>
                <a:gd name="T18" fmla="*/ 93 w 119"/>
                <a:gd name="T19" fmla="*/ 116 h 116"/>
                <a:gd name="T20" fmla="*/ 73 w 119"/>
                <a:gd name="T21" fmla="*/ 109 h 116"/>
                <a:gd name="T22" fmla="*/ 75 w 119"/>
                <a:gd name="T23" fmla="*/ 103 h 116"/>
                <a:gd name="T24" fmla="*/ 63 w 119"/>
                <a:gd name="T25" fmla="*/ 103 h 116"/>
                <a:gd name="T26" fmla="*/ 53 w 119"/>
                <a:gd name="T27" fmla="*/ 106 h 116"/>
                <a:gd name="T28" fmla="*/ 35 w 119"/>
                <a:gd name="T29" fmla="*/ 102 h 116"/>
                <a:gd name="T30" fmla="*/ 30 w 119"/>
                <a:gd name="T31" fmla="*/ 100 h 116"/>
                <a:gd name="T32" fmla="*/ 28 w 119"/>
                <a:gd name="T33" fmla="*/ 99 h 116"/>
                <a:gd name="T34" fmla="*/ 21 w 119"/>
                <a:gd name="T35" fmla="*/ 83 h 116"/>
                <a:gd name="T36" fmla="*/ 22 w 119"/>
                <a:gd name="T37" fmla="*/ 80 h 116"/>
                <a:gd name="T38" fmla="*/ 22 w 119"/>
                <a:gd name="T39" fmla="*/ 70 h 116"/>
                <a:gd name="T40" fmla="*/ 24 w 119"/>
                <a:gd name="T41" fmla="*/ 67 h 116"/>
                <a:gd name="T42" fmla="*/ 24 w 119"/>
                <a:gd name="T43" fmla="*/ 57 h 116"/>
                <a:gd name="T44" fmla="*/ 27 w 119"/>
                <a:gd name="T45" fmla="*/ 52 h 116"/>
                <a:gd name="T46" fmla="*/ 11 w 119"/>
                <a:gd name="T47" fmla="*/ 46 h 116"/>
                <a:gd name="T48" fmla="*/ 3 w 119"/>
                <a:gd name="T49" fmla="*/ 28 h 116"/>
                <a:gd name="T50" fmla="*/ 22 w 119"/>
                <a:gd name="T51" fmla="*/ 19 h 116"/>
                <a:gd name="T52" fmla="*/ 86 w 119"/>
                <a:gd name="T53" fmla="*/ 106 h 116"/>
                <a:gd name="T54" fmla="*/ 90 w 119"/>
                <a:gd name="T55" fmla="*/ 104 h 116"/>
                <a:gd name="T56" fmla="*/ 88 w 119"/>
                <a:gd name="T57" fmla="*/ 99 h 116"/>
                <a:gd name="T58" fmla="*/ 84 w 119"/>
                <a:gd name="T59" fmla="*/ 101 h 116"/>
                <a:gd name="T60" fmla="*/ 86 w 119"/>
                <a:gd name="T61" fmla="*/ 106 h 116"/>
                <a:gd name="T62" fmla="*/ 15 w 119"/>
                <a:gd name="T63" fmla="*/ 40 h 116"/>
                <a:gd name="T64" fmla="*/ 41 w 119"/>
                <a:gd name="T65" fmla="*/ 50 h 116"/>
                <a:gd name="T66" fmla="*/ 42 w 119"/>
                <a:gd name="T67" fmla="*/ 50 h 116"/>
                <a:gd name="T68" fmla="*/ 39 w 119"/>
                <a:gd name="T69" fmla="*/ 57 h 116"/>
                <a:gd name="T70" fmla="*/ 38 w 119"/>
                <a:gd name="T71" fmla="*/ 57 h 116"/>
                <a:gd name="T72" fmla="*/ 31 w 119"/>
                <a:gd name="T73" fmla="*/ 60 h 116"/>
                <a:gd name="T74" fmla="*/ 32 w 119"/>
                <a:gd name="T75" fmla="*/ 66 h 116"/>
                <a:gd name="T76" fmla="*/ 34 w 119"/>
                <a:gd name="T77" fmla="*/ 68 h 116"/>
                <a:gd name="T78" fmla="*/ 31 w 119"/>
                <a:gd name="T79" fmla="*/ 70 h 116"/>
                <a:gd name="T80" fmla="*/ 30 w 119"/>
                <a:gd name="T81" fmla="*/ 73 h 116"/>
                <a:gd name="T82" fmla="*/ 30 w 119"/>
                <a:gd name="T83" fmla="*/ 78 h 116"/>
                <a:gd name="T84" fmla="*/ 32 w 119"/>
                <a:gd name="T85" fmla="*/ 81 h 116"/>
                <a:gd name="T86" fmla="*/ 30 w 119"/>
                <a:gd name="T87" fmla="*/ 83 h 116"/>
                <a:gd name="T88" fmla="*/ 28 w 119"/>
                <a:gd name="T89" fmla="*/ 85 h 116"/>
                <a:gd name="T90" fmla="*/ 31 w 119"/>
                <a:gd name="T91" fmla="*/ 93 h 116"/>
                <a:gd name="T92" fmla="*/ 33 w 119"/>
                <a:gd name="T93" fmla="*/ 93 h 116"/>
                <a:gd name="T94" fmla="*/ 38 w 119"/>
                <a:gd name="T95" fmla="*/ 95 h 116"/>
                <a:gd name="T96" fmla="*/ 60 w 119"/>
                <a:gd name="T97" fmla="*/ 96 h 116"/>
                <a:gd name="T98" fmla="*/ 78 w 119"/>
                <a:gd name="T99" fmla="*/ 95 h 116"/>
                <a:gd name="T100" fmla="*/ 92 w 119"/>
                <a:gd name="T101" fmla="*/ 59 h 116"/>
                <a:gd name="T102" fmla="*/ 88 w 119"/>
                <a:gd name="T103" fmla="*/ 55 h 116"/>
                <a:gd name="T104" fmla="*/ 83 w 119"/>
                <a:gd name="T105" fmla="*/ 20 h 116"/>
                <a:gd name="T106" fmla="*/ 79 w 119"/>
                <a:gd name="T107" fmla="*/ 12 h 116"/>
                <a:gd name="T108" fmla="*/ 70 w 119"/>
                <a:gd name="T109" fmla="*/ 15 h 116"/>
                <a:gd name="T110" fmla="*/ 67 w 119"/>
                <a:gd name="T111" fmla="*/ 37 h 116"/>
                <a:gd name="T112" fmla="*/ 66 w 119"/>
                <a:gd name="T113" fmla="*/ 44 h 116"/>
                <a:gd name="T114" fmla="*/ 20 w 119"/>
                <a:gd name="T115" fmla="*/ 26 h 116"/>
                <a:gd name="T116" fmla="*/ 10 w 119"/>
                <a:gd name="T117" fmla="*/ 31 h 116"/>
                <a:gd name="T118" fmla="*/ 15 w 119"/>
                <a:gd name="T119" fmla="*/ 4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 h="116">
                  <a:moveTo>
                    <a:pt x="22" y="19"/>
                  </a:moveTo>
                  <a:cubicBezTo>
                    <a:pt x="58" y="33"/>
                    <a:pt x="58" y="33"/>
                    <a:pt x="58" y="33"/>
                  </a:cubicBezTo>
                  <a:cubicBezTo>
                    <a:pt x="59" y="24"/>
                    <a:pt x="59" y="21"/>
                    <a:pt x="62" y="12"/>
                  </a:cubicBezTo>
                  <a:cubicBezTo>
                    <a:pt x="65" y="4"/>
                    <a:pt x="74" y="0"/>
                    <a:pt x="82" y="3"/>
                  </a:cubicBezTo>
                  <a:cubicBezTo>
                    <a:pt x="90" y="6"/>
                    <a:pt x="94" y="15"/>
                    <a:pt x="91" y="23"/>
                  </a:cubicBezTo>
                  <a:cubicBezTo>
                    <a:pt x="87" y="34"/>
                    <a:pt x="89" y="41"/>
                    <a:pt x="95" y="49"/>
                  </a:cubicBezTo>
                  <a:cubicBezTo>
                    <a:pt x="95" y="50"/>
                    <a:pt x="95" y="50"/>
                    <a:pt x="95" y="50"/>
                  </a:cubicBezTo>
                  <a:cubicBezTo>
                    <a:pt x="99" y="41"/>
                    <a:pt x="99" y="41"/>
                    <a:pt x="99" y="41"/>
                  </a:cubicBezTo>
                  <a:cubicBezTo>
                    <a:pt x="119" y="49"/>
                    <a:pt x="119" y="49"/>
                    <a:pt x="119" y="49"/>
                  </a:cubicBezTo>
                  <a:cubicBezTo>
                    <a:pt x="93" y="116"/>
                    <a:pt x="93" y="116"/>
                    <a:pt x="93" y="116"/>
                  </a:cubicBezTo>
                  <a:cubicBezTo>
                    <a:pt x="73" y="109"/>
                    <a:pt x="73" y="109"/>
                    <a:pt x="73" y="109"/>
                  </a:cubicBezTo>
                  <a:cubicBezTo>
                    <a:pt x="75" y="103"/>
                    <a:pt x="75" y="103"/>
                    <a:pt x="75" y="103"/>
                  </a:cubicBezTo>
                  <a:cubicBezTo>
                    <a:pt x="68" y="101"/>
                    <a:pt x="66" y="102"/>
                    <a:pt x="63" y="103"/>
                  </a:cubicBezTo>
                  <a:cubicBezTo>
                    <a:pt x="60" y="104"/>
                    <a:pt x="57" y="106"/>
                    <a:pt x="53" y="106"/>
                  </a:cubicBezTo>
                  <a:cubicBezTo>
                    <a:pt x="48" y="106"/>
                    <a:pt x="42" y="105"/>
                    <a:pt x="35" y="102"/>
                  </a:cubicBezTo>
                  <a:cubicBezTo>
                    <a:pt x="30" y="100"/>
                    <a:pt x="30" y="100"/>
                    <a:pt x="30" y="100"/>
                  </a:cubicBezTo>
                  <a:cubicBezTo>
                    <a:pt x="28" y="99"/>
                    <a:pt x="28" y="99"/>
                    <a:pt x="28" y="99"/>
                  </a:cubicBezTo>
                  <a:cubicBezTo>
                    <a:pt x="21" y="97"/>
                    <a:pt x="18" y="89"/>
                    <a:pt x="21" y="83"/>
                  </a:cubicBezTo>
                  <a:cubicBezTo>
                    <a:pt x="21" y="82"/>
                    <a:pt x="22" y="81"/>
                    <a:pt x="22" y="80"/>
                  </a:cubicBezTo>
                  <a:cubicBezTo>
                    <a:pt x="21" y="77"/>
                    <a:pt x="21" y="73"/>
                    <a:pt x="22" y="70"/>
                  </a:cubicBezTo>
                  <a:cubicBezTo>
                    <a:pt x="23" y="69"/>
                    <a:pt x="23" y="68"/>
                    <a:pt x="24" y="67"/>
                  </a:cubicBezTo>
                  <a:cubicBezTo>
                    <a:pt x="23" y="64"/>
                    <a:pt x="23" y="60"/>
                    <a:pt x="24" y="57"/>
                  </a:cubicBezTo>
                  <a:cubicBezTo>
                    <a:pt x="25" y="55"/>
                    <a:pt x="26" y="54"/>
                    <a:pt x="27" y="52"/>
                  </a:cubicBezTo>
                  <a:cubicBezTo>
                    <a:pt x="11" y="46"/>
                    <a:pt x="11" y="46"/>
                    <a:pt x="11" y="46"/>
                  </a:cubicBezTo>
                  <a:cubicBezTo>
                    <a:pt x="4" y="44"/>
                    <a:pt x="0" y="35"/>
                    <a:pt x="3" y="28"/>
                  </a:cubicBezTo>
                  <a:cubicBezTo>
                    <a:pt x="6" y="20"/>
                    <a:pt x="14" y="16"/>
                    <a:pt x="22" y="19"/>
                  </a:cubicBezTo>
                  <a:close/>
                  <a:moveTo>
                    <a:pt x="86" y="106"/>
                  </a:moveTo>
                  <a:cubicBezTo>
                    <a:pt x="88" y="106"/>
                    <a:pt x="90" y="106"/>
                    <a:pt x="90" y="104"/>
                  </a:cubicBezTo>
                  <a:cubicBezTo>
                    <a:pt x="91" y="102"/>
                    <a:pt x="90" y="100"/>
                    <a:pt x="88" y="99"/>
                  </a:cubicBezTo>
                  <a:cubicBezTo>
                    <a:pt x="86" y="98"/>
                    <a:pt x="84" y="99"/>
                    <a:pt x="84" y="101"/>
                  </a:cubicBezTo>
                  <a:cubicBezTo>
                    <a:pt x="83" y="103"/>
                    <a:pt x="84" y="105"/>
                    <a:pt x="86" y="106"/>
                  </a:cubicBezTo>
                  <a:close/>
                  <a:moveTo>
                    <a:pt x="15" y="40"/>
                  </a:moveTo>
                  <a:cubicBezTo>
                    <a:pt x="41" y="50"/>
                    <a:pt x="41" y="50"/>
                    <a:pt x="41" y="50"/>
                  </a:cubicBezTo>
                  <a:cubicBezTo>
                    <a:pt x="42" y="50"/>
                    <a:pt x="42" y="50"/>
                    <a:pt x="42" y="50"/>
                  </a:cubicBezTo>
                  <a:cubicBezTo>
                    <a:pt x="39" y="57"/>
                    <a:pt x="39" y="57"/>
                    <a:pt x="39" y="57"/>
                  </a:cubicBezTo>
                  <a:cubicBezTo>
                    <a:pt x="38" y="57"/>
                    <a:pt x="38" y="57"/>
                    <a:pt x="38" y="57"/>
                  </a:cubicBezTo>
                  <a:cubicBezTo>
                    <a:pt x="36" y="56"/>
                    <a:pt x="32" y="57"/>
                    <a:pt x="31" y="60"/>
                  </a:cubicBezTo>
                  <a:cubicBezTo>
                    <a:pt x="31" y="62"/>
                    <a:pt x="31" y="64"/>
                    <a:pt x="32" y="66"/>
                  </a:cubicBezTo>
                  <a:cubicBezTo>
                    <a:pt x="34" y="68"/>
                    <a:pt x="34" y="68"/>
                    <a:pt x="34" y="68"/>
                  </a:cubicBezTo>
                  <a:cubicBezTo>
                    <a:pt x="31" y="70"/>
                    <a:pt x="31" y="70"/>
                    <a:pt x="31" y="70"/>
                  </a:cubicBezTo>
                  <a:cubicBezTo>
                    <a:pt x="31" y="71"/>
                    <a:pt x="30" y="72"/>
                    <a:pt x="30" y="73"/>
                  </a:cubicBezTo>
                  <a:cubicBezTo>
                    <a:pt x="29" y="75"/>
                    <a:pt x="29" y="77"/>
                    <a:pt x="30" y="78"/>
                  </a:cubicBezTo>
                  <a:cubicBezTo>
                    <a:pt x="32" y="81"/>
                    <a:pt x="32" y="81"/>
                    <a:pt x="32" y="81"/>
                  </a:cubicBezTo>
                  <a:cubicBezTo>
                    <a:pt x="30" y="83"/>
                    <a:pt x="30" y="83"/>
                    <a:pt x="30" y="83"/>
                  </a:cubicBezTo>
                  <a:cubicBezTo>
                    <a:pt x="29" y="84"/>
                    <a:pt x="28" y="85"/>
                    <a:pt x="28" y="85"/>
                  </a:cubicBezTo>
                  <a:cubicBezTo>
                    <a:pt x="27" y="88"/>
                    <a:pt x="28" y="92"/>
                    <a:pt x="31" y="93"/>
                  </a:cubicBezTo>
                  <a:cubicBezTo>
                    <a:pt x="33" y="93"/>
                    <a:pt x="33" y="93"/>
                    <a:pt x="33" y="93"/>
                  </a:cubicBezTo>
                  <a:cubicBezTo>
                    <a:pt x="38" y="95"/>
                    <a:pt x="38" y="95"/>
                    <a:pt x="38" y="95"/>
                  </a:cubicBezTo>
                  <a:cubicBezTo>
                    <a:pt x="51" y="100"/>
                    <a:pt x="56" y="97"/>
                    <a:pt x="60" y="96"/>
                  </a:cubicBezTo>
                  <a:cubicBezTo>
                    <a:pt x="64" y="94"/>
                    <a:pt x="68" y="92"/>
                    <a:pt x="78" y="95"/>
                  </a:cubicBezTo>
                  <a:cubicBezTo>
                    <a:pt x="92" y="59"/>
                    <a:pt x="92" y="59"/>
                    <a:pt x="92" y="59"/>
                  </a:cubicBezTo>
                  <a:cubicBezTo>
                    <a:pt x="90" y="58"/>
                    <a:pt x="89" y="56"/>
                    <a:pt x="88" y="55"/>
                  </a:cubicBezTo>
                  <a:cubicBezTo>
                    <a:pt x="81" y="43"/>
                    <a:pt x="78" y="34"/>
                    <a:pt x="83" y="20"/>
                  </a:cubicBezTo>
                  <a:cubicBezTo>
                    <a:pt x="85" y="17"/>
                    <a:pt x="83" y="13"/>
                    <a:pt x="79" y="12"/>
                  </a:cubicBezTo>
                  <a:cubicBezTo>
                    <a:pt x="76" y="10"/>
                    <a:pt x="72" y="12"/>
                    <a:pt x="70" y="15"/>
                  </a:cubicBezTo>
                  <a:cubicBezTo>
                    <a:pt x="67" y="24"/>
                    <a:pt x="67" y="27"/>
                    <a:pt x="67" y="37"/>
                  </a:cubicBezTo>
                  <a:cubicBezTo>
                    <a:pt x="67" y="39"/>
                    <a:pt x="66" y="42"/>
                    <a:pt x="66" y="44"/>
                  </a:cubicBezTo>
                  <a:cubicBezTo>
                    <a:pt x="20" y="26"/>
                    <a:pt x="20" y="26"/>
                    <a:pt x="20" y="26"/>
                  </a:cubicBezTo>
                  <a:cubicBezTo>
                    <a:pt x="16" y="25"/>
                    <a:pt x="12" y="27"/>
                    <a:pt x="10" y="31"/>
                  </a:cubicBezTo>
                  <a:cubicBezTo>
                    <a:pt x="9" y="34"/>
                    <a:pt x="11" y="38"/>
                    <a:pt x="15" y="40"/>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67" name="Freeform 96"/>
            <p:cNvSpPr>
              <a:spLocks noEditPoints="1"/>
            </p:cNvSpPr>
            <p:nvPr/>
          </p:nvSpPr>
          <p:spPr bwMode="auto">
            <a:xfrm>
              <a:off x="10071469" y="3888976"/>
              <a:ext cx="344993" cy="302419"/>
            </a:xfrm>
            <a:custGeom>
              <a:avLst/>
              <a:gdLst>
                <a:gd name="T0" fmla="*/ 144 w 144"/>
                <a:gd name="T1" fmla="*/ 41 h 126"/>
                <a:gd name="T2" fmla="*/ 102 w 144"/>
                <a:gd name="T3" fmla="*/ 0 h 126"/>
                <a:gd name="T4" fmla="*/ 72 w 144"/>
                <a:gd name="T5" fmla="*/ 14 h 126"/>
                <a:gd name="T6" fmla="*/ 41 w 144"/>
                <a:gd name="T7" fmla="*/ 0 h 126"/>
                <a:gd name="T8" fmla="*/ 0 w 144"/>
                <a:gd name="T9" fmla="*/ 41 h 126"/>
                <a:gd name="T10" fmla="*/ 13 w 144"/>
                <a:gd name="T11" fmla="*/ 72 h 126"/>
                <a:gd name="T12" fmla="*/ 13 w 144"/>
                <a:gd name="T13" fmla="*/ 72 h 126"/>
                <a:gd name="T14" fmla="*/ 58 w 144"/>
                <a:gd name="T15" fmla="*/ 117 h 126"/>
                <a:gd name="T16" fmla="*/ 72 w 144"/>
                <a:gd name="T17" fmla="*/ 126 h 126"/>
                <a:gd name="T18" fmla="*/ 85 w 144"/>
                <a:gd name="T19" fmla="*/ 117 h 126"/>
                <a:gd name="T20" fmla="*/ 130 w 144"/>
                <a:gd name="T21" fmla="*/ 72 h 126"/>
                <a:gd name="T22" fmla="*/ 130 w 144"/>
                <a:gd name="T23" fmla="*/ 72 h 126"/>
                <a:gd name="T24" fmla="*/ 144 w 144"/>
                <a:gd name="T25" fmla="*/ 41 h 126"/>
                <a:gd name="T26" fmla="*/ 118 w 144"/>
                <a:gd name="T27" fmla="*/ 59 h 126"/>
                <a:gd name="T28" fmla="*/ 73 w 144"/>
                <a:gd name="T29" fmla="*/ 104 h 126"/>
                <a:gd name="T30" fmla="*/ 72 w 144"/>
                <a:gd name="T31" fmla="*/ 105 h 126"/>
                <a:gd name="T32" fmla="*/ 71 w 144"/>
                <a:gd name="T33" fmla="*/ 104 h 126"/>
                <a:gd name="T34" fmla="*/ 25 w 144"/>
                <a:gd name="T35" fmla="*/ 59 h 126"/>
                <a:gd name="T36" fmla="*/ 18 w 144"/>
                <a:gd name="T37" fmla="*/ 41 h 126"/>
                <a:gd name="T38" fmla="*/ 41 w 144"/>
                <a:gd name="T39" fmla="*/ 18 h 126"/>
                <a:gd name="T40" fmla="*/ 58 w 144"/>
                <a:gd name="T41" fmla="*/ 26 h 126"/>
                <a:gd name="T42" fmla="*/ 72 w 144"/>
                <a:gd name="T43" fmla="*/ 40 h 126"/>
                <a:gd name="T44" fmla="*/ 85 w 144"/>
                <a:gd name="T45" fmla="*/ 26 h 126"/>
                <a:gd name="T46" fmla="*/ 102 w 144"/>
                <a:gd name="T47" fmla="*/ 18 h 126"/>
                <a:gd name="T48" fmla="*/ 126 w 144"/>
                <a:gd name="T49" fmla="*/ 41 h 126"/>
                <a:gd name="T50" fmla="*/ 118 w 144"/>
                <a:gd name="T51" fmla="*/ 5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4" h="126">
                  <a:moveTo>
                    <a:pt x="144" y="41"/>
                  </a:moveTo>
                  <a:cubicBezTo>
                    <a:pt x="144" y="19"/>
                    <a:pt x="125" y="0"/>
                    <a:pt x="102" y="0"/>
                  </a:cubicBezTo>
                  <a:cubicBezTo>
                    <a:pt x="90" y="0"/>
                    <a:pt x="79" y="5"/>
                    <a:pt x="72" y="14"/>
                  </a:cubicBezTo>
                  <a:cubicBezTo>
                    <a:pt x="64" y="5"/>
                    <a:pt x="53" y="0"/>
                    <a:pt x="41" y="0"/>
                  </a:cubicBezTo>
                  <a:cubicBezTo>
                    <a:pt x="18" y="0"/>
                    <a:pt x="0" y="19"/>
                    <a:pt x="0" y="41"/>
                  </a:cubicBezTo>
                  <a:cubicBezTo>
                    <a:pt x="0" y="54"/>
                    <a:pt x="5" y="65"/>
                    <a:pt x="13" y="72"/>
                  </a:cubicBezTo>
                  <a:cubicBezTo>
                    <a:pt x="13" y="72"/>
                    <a:pt x="13" y="72"/>
                    <a:pt x="13" y="72"/>
                  </a:cubicBezTo>
                  <a:cubicBezTo>
                    <a:pt x="58" y="117"/>
                    <a:pt x="58" y="117"/>
                    <a:pt x="58" y="117"/>
                  </a:cubicBezTo>
                  <a:cubicBezTo>
                    <a:pt x="63" y="122"/>
                    <a:pt x="67" y="126"/>
                    <a:pt x="72" y="126"/>
                  </a:cubicBezTo>
                  <a:cubicBezTo>
                    <a:pt x="76" y="126"/>
                    <a:pt x="81" y="122"/>
                    <a:pt x="85" y="117"/>
                  </a:cubicBezTo>
                  <a:cubicBezTo>
                    <a:pt x="130" y="72"/>
                    <a:pt x="130" y="72"/>
                    <a:pt x="130" y="72"/>
                  </a:cubicBezTo>
                  <a:cubicBezTo>
                    <a:pt x="130" y="72"/>
                    <a:pt x="130" y="72"/>
                    <a:pt x="130" y="72"/>
                  </a:cubicBezTo>
                  <a:cubicBezTo>
                    <a:pt x="139" y="65"/>
                    <a:pt x="144" y="54"/>
                    <a:pt x="144" y="41"/>
                  </a:cubicBezTo>
                  <a:close/>
                  <a:moveTo>
                    <a:pt x="118" y="59"/>
                  </a:moveTo>
                  <a:cubicBezTo>
                    <a:pt x="73" y="104"/>
                    <a:pt x="73" y="104"/>
                    <a:pt x="73" y="104"/>
                  </a:cubicBezTo>
                  <a:cubicBezTo>
                    <a:pt x="72" y="105"/>
                    <a:pt x="72" y="105"/>
                    <a:pt x="72" y="105"/>
                  </a:cubicBezTo>
                  <a:cubicBezTo>
                    <a:pt x="72" y="105"/>
                    <a:pt x="71" y="105"/>
                    <a:pt x="71" y="104"/>
                  </a:cubicBezTo>
                  <a:cubicBezTo>
                    <a:pt x="25" y="59"/>
                    <a:pt x="25" y="59"/>
                    <a:pt x="25" y="59"/>
                  </a:cubicBezTo>
                  <a:cubicBezTo>
                    <a:pt x="20" y="54"/>
                    <a:pt x="18" y="48"/>
                    <a:pt x="18" y="41"/>
                  </a:cubicBezTo>
                  <a:cubicBezTo>
                    <a:pt x="18" y="29"/>
                    <a:pt x="28" y="18"/>
                    <a:pt x="41" y="18"/>
                  </a:cubicBezTo>
                  <a:cubicBezTo>
                    <a:pt x="48" y="18"/>
                    <a:pt x="54" y="21"/>
                    <a:pt x="58" y="26"/>
                  </a:cubicBezTo>
                  <a:cubicBezTo>
                    <a:pt x="72" y="40"/>
                    <a:pt x="72" y="40"/>
                    <a:pt x="72" y="40"/>
                  </a:cubicBezTo>
                  <a:cubicBezTo>
                    <a:pt x="85" y="26"/>
                    <a:pt x="85" y="26"/>
                    <a:pt x="85" y="26"/>
                  </a:cubicBezTo>
                  <a:cubicBezTo>
                    <a:pt x="90" y="21"/>
                    <a:pt x="96" y="18"/>
                    <a:pt x="102" y="18"/>
                  </a:cubicBezTo>
                  <a:cubicBezTo>
                    <a:pt x="115" y="18"/>
                    <a:pt x="126" y="29"/>
                    <a:pt x="126" y="41"/>
                  </a:cubicBezTo>
                  <a:cubicBezTo>
                    <a:pt x="126" y="48"/>
                    <a:pt x="123" y="54"/>
                    <a:pt x="118" y="59"/>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68" name="Freeform 97"/>
            <p:cNvSpPr>
              <a:spLocks noEditPoints="1"/>
            </p:cNvSpPr>
            <p:nvPr/>
          </p:nvSpPr>
          <p:spPr bwMode="auto">
            <a:xfrm>
              <a:off x="10118446" y="4214884"/>
              <a:ext cx="146805" cy="146805"/>
            </a:xfrm>
            <a:custGeom>
              <a:avLst/>
              <a:gdLst>
                <a:gd name="T0" fmla="*/ 31 w 61"/>
                <a:gd name="T1" fmla="*/ 0 h 61"/>
                <a:gd name="T2" fmla="*/ 0 w 61"/>
                <a:gd name="T3" fmla="*/ 30 h 61"/>
                <a:gd name="T4" fmla="*/ 31 w 61"/>
                <a:gd name="T5" fmla="*/ 61 h 61"/>
                <a:gd name="T6" fmla="*/ 61 w 61"/>
                <a:gd name="T7" fmla="*/ 30 h 61"/>
                <a:gd name="T8" fmla="*/ 31 w 61"/>
                <a:gd name="T9" fmla="*/ 0 h 61"/>
                <a:gd name="T10" fmla="*/ 31 w 61"/>
                <a:gd name="T11" fmla="*/ 55 h 61"/>
                <a:gd name="T12" fmla="*/ 6 w 61"/>
                <a:gd name="T13" fmla="*/ 30 h 61"/>
                <a:gd name="T14" fmla="*/ 31 w 61"/>
                <a:gd name="T15" fmla="*/ 6 h 61"/>
                <a:gd name="T16" fmla="*/ 55 w 61"/>
                <a:gd name="T17" fmla="*/ 30 h 61"/>
                <a:gd name="T18" fmla="*/ 31 w 61"/>
                <a:gd name="T19" fmla="*/ 55 h 61"/>
                <a:gd name="T20" fmla="*/ 27 w 61"/>
                <a:gd name="T21" fmla="*/ 15 h 61"/>
                <a:gd name="T22" fmla="*/ 34 w 61"/>
                <a:gd name="T23" fmla="*/ 15 h 61"/>
                <a:gd name="T24" fmla="*/ 34 w 61"/>
                <a:gd name="T25" fmla="*/ 23 h 61"/>
                <a:gd name="T26" fmla="*/ 27 w 61"/>
                <a:gd name="T27" fmla="*/ 23 h 61"/>
                <a:gd name="T28" fmla="*/ 27 w 61"/>
                <a:gd name="T29" fmla="*/ 15 h 61"/>
                <a:gd name="T30" fmla="*/ 38 w 61"/>
                <a:gd name="T31" fmla="*/ 46 h 61"/>
                <a:gd name="T32" fmla="*/ 23 w 61"/>
                <a:gd name="T33" fmla="*/ 46 h 61"/>
                <a:gd name="T34" fmla="*/ 23 w 61"/>
                <a:gd name="T35" fmla="*/ 42 h 61"/>
                <a:gd name="T36" fmla="*/ 27 w 61"/>
                <a:gd name="T37" fmla="*/ 42 h 61"/>
                <a:gd name="T38" fmla="*/ 27 w 61"/>
                <a:gd name="T39" fmla="*/ 30 h 61"/>
                <a:gd name="T40" fmla="*/ 23 w 61"/>
                <a:gd name="T41" fmla="*/ 30 h 61"/>
                <a:gd name="T42" fmla="*/ 23 w 61"/>
                <a:gd name="T43" fmla="*/ 27 h 61"/>
                <a:gd name="T44" fmla="*/ 34 w 61"/>
                <a:gd name="T45" fmla="*/ 27 h 61"/>
                <a:gd name="T46" fmla="*/ 34 w 61"/>
                <a:gd name="T47" fmla="*/ 42 h 61"/>
                <a:gd name="T48" fmla="*/ 38 w 61"/>
                <a:gd name="T49" fmla="*/ 42 h 61"/>
                <a:gd name="T50" fmla="*/ 38 w 61"/>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61">
                  <a:moveTo>
                    <a:pt x="31" y="0"/>
                  </a:moveTo>
                  <a:cubicBezTo>
                    <a:pt x="14" y="0"/>
                    <a:pt x="0" y="14"/>
                    <a:pt x="0" y="30"/>
                  </a:cubicBezTo>
                  <a:cubicBezTo>
                    <a:pt x="0" y="47"/>
                    <a:pt x="14" y="61"/>
                    <a:pt x="31" y="61"/>
                  </a:cubicBezTo>
                  <a:cubicBezTo>
                    <a:pt x="47" y="61"/>
                    <a:pt x="61" y="47"/>
                    <a:pt x="61" y="30"/>
                  </a:cubicBezTo>
                  <a:cubicBezTo>
                    <a:pt x="61" y="14"/>
                    <a:pt x="47" y="0"/>
                    <a:pt x="31" y="0"/>
                  </a:cubicBezTo>
                  <a:close/>
                  <a:moveTo>
                    <a:pt x="31" y="55"/>
                  </a:moveTo>
                  <a:cubicBezTo>
                    <a:pt x="17" y="55"/>
                    <a:pt x="6" y="44"/>
                    <a:pt x="6" y="30"/>
                  </a:cubicBezTo>
                  <a:cubicBezTo>
                    <a:pt x="6" y="17"/>
                    <a:pt x="17" y="6"/>
                    <a:pt x="31" y="6"/>
                  </a:cubicBezTo>
                  <a:cubicBezTo>
                    <a:pt x="44" y="6"/>
                    <a:pt x="55" y="17"/>
                    <a:pt x="55" y="30"/>
                  </a:cubicBezTo>
                  <a:cubicBezTo>
                    <a:pt x="55" y="44"/>
                    <a:pt x="44" y="55"/>
                    <a:pt x="31" y="55"/>
                  </a:cubicBezTo>
                  <a:close/>
                  <a:moveTo>
                    <a:pt x="27" y="15"/>
                  </a:moveTo>
                  <a:cubicBezTo>
                    <a:pt x="34" y="15"/>
                    <a:pt x="34" y="15"/>
                    <a:pt x="34" y="15"/>
                  </a:cubicBezTo>
                  <a:cubicBezTo>
                    <a:pt x="34" y="23"/>
                    <a:pt x="34" y="23"/>
                    <a:pt x="34" y="23"/>
                  </a:cubicBezTo>
                  <a:cubicBezTo>
                    <a:pt x="27" y="23"/>
                    <a:pt x="27" y="23"/>
                    <a:pt x="27" y="23"/>
                  </a:cubicBezTo>
                  <a:lnTo>
                    <a:pt x="27" y="15"/>
                  </a:lnTo>
                  <a:close/>
                  <a:moveTo>
                    <a:pt x="38" y="46"/>
                  </a:moveTo>
                  <a:cubicBezTo>
                    <a:pt x="23" y="46"/>
                    <a:pt x="23" y="46"/>
                    <a:pt x="23" y="46"/>
                  </a:cubicBezTo>
                  <a:cubicBezTo>
                    <a:pt x="23" y="42"/>
                    <a:pt x="23" y="42"/>
                    <a:pt x="23" y="42"/>
                  </a:cubicBezTo>
                  <a:cubicBezTo>
                    <a:pt x="27" y="42"/>
                    <a:pt x="27" y="42"/>
                    <a:pt x="27" y="42"/>
                  </a:cubicBezTo>
                  <a:cubicBezTo>
                    <a:pt x="27" y="30"/>
                    <a:pt x="27" y="30"/>
                    <a:pt x="27" y="30"/>
                  </a:cubicBezTo>
                  <a:cubicBezTo>
                    <a:pt x="23" y="30"/>
                    <a:pt x="23" y="30"/>
                    <a:pt x="23" y="30"/>
                  </a:cubicBezTo>
                  <a:cubicBezTo>
                    <a:pt x="23" y="27"/>
                    <a:pt x="23" y="27"/>
                    <a:pt x="23" y="27"/>
                  </a:cubicBezTo>
                  <a:cubicBezTo>
                    <a:pt x="34" y="27"/>
                    <a:pt x="34" y="27"/>
                    <a:pt x="34" y="27"/>
                  </a:cubicBezTo>
                  <a:cubicBezTo>
                    <a:pt x="34" y="42"/>
                    <a:pt x="34" y="42"/>
                    <a:pt x="34" y="42"/>
                  </a:cubicBezTo>
                  <a:cubicBezTo>
                    <a:pt x="38" y="42"/>
                    <a:pt x="38" y="42"/>
                    <a:pt x="38" y="42"/>
                  </a:cubicBezTo>
                  <a:lnTo>
                    <a:pt x="38" y="46"/>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69" name="Freeform 98"/>
            <p:cNvSpPr>
              <a:spLocks noEditPoints="1"/>
            </p:cNvSpPr>
            <p:nvPr/>
          </p:nvSpPr>
          <p:spPr bwMode="auto">
            <a:xfrm>
              <a:off x="10155147" y="4460049"/>
              <a:ext cx="224612" cy="226080"/>
            </a:xfrm>
            <a:custGeom>
              <a:avLst/>
              <a:gdLst>
                <a:gd name="T0" fmla="*/ 85 w 94"/>
                <a:gd name="T1" fmla="*/ 20 h 94"/>
                <a:gd name="T2" fmla="*/ 37 w 94"/>
                <a:gd name="T3" fmla="*/ 2 h 94"/>
                <a:gd name="T4" fmla="*/ 20 w 94"/>
                <a:gd name="T5" fmla="*/ 10 h 94"/>
                <a:gd name="T6" fmla="*/ 2 w 94"/>
                <a:gd name="T7" fmla="*/ 57 h 94"/>
                <a:gd name="T8" fmla="*/ 10 w 94"/>
                <a:gd name="T9" fmla="*/ 74 h 94"/>
                <a:gd name="T10" fmla="*/ 57 w 94"/>
                <a:gd name="T11" fmla="*/ 92 h 94"/>
                <a:gd name="T12" fmla="*/ 74 w 94"/>
                <a:gd name="T13" fmla="*/ 84 h 94"/>
                <a:gd name="T14" fmla="*/ 92 w 94"/>
                <a:gd name="T15" fmla="*/ 37 h 94"/>
                <a:gd name="T16" fmla="*/ 85 w 94"/>
                <a:gd name="T17" fmla="*/ 20 h 94"/>
                <a:gd name="T18" fmla="*/ 36 w 94"/>
                <a:gd name="T19" fmla="*/ 38 h 94"/>
                <a:gd name="T20" fmla="*/ 62 w 94"/>
                <a:gd name="T21" fmla="*/ 47 h 94"/>
                <a:gd name="T22" fmla="*/ 61 w 94"/>
                <a:gd name="T23" fmla="*/ 52 h 94"/>
                <a:gd name="T24" fmla="*/ 42 w 94"/>
                <a:gd name="T25" fmla="*/ 61 h 94"/>
                <a:gd name="T26" fmla="*/ 33 w 94"/>
                <a:gd name="T27" fmla="*/ 42 h 94"/>
                <a:gd name="T28" fmla="*/ 36 w 94"/>
                <a:gd name="T29" fmla="*/ 38 h 94"/>
                <a:gd name="T30" fmla="*/ 76 w 94"/>
                <a:gd name="T31" fmla="*/ 53 h 94"/>
                <a:gd name="T32" fmla="*/ 69 w 94"/>
                <a:gd name="T33" fmla="*/ 71 h 94"/>
                <a:gd name="T34" fmla="*/ 66 w 94"/>
                <a:gd name="T35" fmla="*/ 80 h 94"/>
                <a:gd name="T36" fmla="*/ 59 w 94"/>
                <a:gd name="T37" fmla="*/ 82 h 94"/>
                <a:gd name="T38" fmla="*/ 15 w 94"/>
                <a:gd name="T39" fmla="*/ 65 h 94"/>
                <a:gd name="T40" fmla="*/ 12 w 94"/>
                <a:gd name="T41" fmla="*/ 59 h 94"/>
                <a:gd name="T42" fmla="*/ 15 w 94"/>
                <a:gd name="T43" fmla="*/ 50 h 94"/>
                <a:gd name="T44" fmla="*/ 22 w 94"/>
                <a:gd name="T45" fmla="*/ 32 h 94"/>
                <a:gd name="T46" fmla="*/ 22 w 94"/>
                <a:gd name="T47" fmla="*/ 32 h 94"/>
                <a:gd name="T48" fmla="*/ 29 w 94"/>
                <a:gd name="T49" fmla="*/ 35 h 94"/>
                <a:gd name="T50" fmla="*/ 27 w 94"/>
                <a:gd name="T51" fmla="*/ 39 h 94"/>
                <a:gd name="T52" fmla="*/ 39 w 94"/>
                <a:gd name="T53" fmla="*/ 67 h 94"/>
                <a:gd name="T54" fmla="*/ 67 w 94"/>
                <a:gd name="T55" fmla="*/ 55 h 94"/>
                <a:gd name="T56" fmla="*/ 69 w 94"/>
                <a:gd name="T57" fmla="*/ 50 h 94"/>
                <a:gd name="T58" fmla="*/ 76 w 94"/>
                <a:gd name="T59" fmla="*/ 53 h 94"/>
                <a:gd name="T60" fmla="*/ 82 w 94"/>
                <a:gd name="T61" fmla="*/ 37 h 94"/>
                <a:gd name="T62" fmla="*/ 79 w 94"/>
                <a:gd name="T63" fmla="*/ 38 h 94"/>
                <a:gd name="T64" fmla="*/ 74 w 94"/>
                <a:gd name="T65" fmla="*/ 37 h 94"/>
                <a:gd name="T66" fmla="*/ 73 w 94"/>
                <a:gd name="T67" fmla="*/ 34 h 94"/>
                <a:gd name="T68" fmla="*/ 74 w 94"/>
                <a:gd name="T69" fmla="*/ 29 h 94"/>
                <a:gd name="T70" fmla="*/ 77 w 94"/>
                <a:gd name="T71" fmla="*/ 28 h 94"/>
                <a:gd name="T72" fmla="*/ 82 w 94"/>
                <a:gd name="T73" fmla="*/ 29 h 94"/>
                <a:gd name="T74" fmla="*/ 83 w 94"/>
                <a:gd name="T75" fmla="*/ 33 h 94"/>
                <a:gd name="T76" fmla="*/ 82 w 94"/>
                <a:gd name="T77" fmla="*/ 3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94">
                  <a:moveTo>
                    <a:pt x="85" y="20"/>
                  </a:moveTo>
                  <a:cubicBezTo>
                    <a:pt x="37" y="2"/>
                    <a:pt x="37" y="2"/>
                    <a:pt x="37" y="2"/>
                  </a:cubicBezTo>
                  <a:cubicBezTo>
                    <a:pt x="30" y="0"/>
                    <a:pt x="23" y="3"/>
                    <a:pt x="20" y="10"/>
                  </a:cubicBezTo>
                  <a:cubicBezTo>
                    <a:pt x="2" y="57"/>
                    <a:pt x="2" y="57"/>
                    <a:pt x="2" y="57"/>
                  </a:cubicBezTo>
                  <a:cubicBezTo>
                    <a:pt x="0" y="64"/>
                    <a:pt x="3" y="71"/>
                    <a:pt x="10" y="74"/>
                  </a:cubicBezTo>
                  <a:cubicBezTo>
                    <a:pt x="57" y="92"/>
                    <a:pt x="57" y="92"/>
                    <a:pt x="57" y="92"/>
                  </a:cubicBezTo>
                  <a:cubicBezTo>
                    <a:pt x="64" y="94"/>
                    <a:pt x="71" y="91"/>
                    <a:pt x="74" y="84"/>
                  </a:cubicBezTo>
                  <a:cubicBezTo>
                    <a:pt x="92" y="37"/>
                    <a:pt x="92" y="37"/>
                    <a:pt x="92" y="37"/>
                  </a:cubicBezTo>
                  <a:cubicBezTo>
                    <a:pt x="94" y="30"/>
                    <a:pt x="91" y="23"/>
                    <a:pt x="85" y="20"/>
                  </a:cubicBezTo>
                  <a:close/>
                  <a:moveTo>
                    <a:pt x="36" y="38"/>
                  </a:moveTo>
                  <a:cubicBezTo>
                    <a:pt x="62" y="47"/>
                    <a:pt x="62" y="47"/>
                    <a:pt x="62" y="47"/>
                  </a:cubicBezTo>
                  <a:cubicBezTo>
                    <a:pt x="62" y="49"/>
                    <a:pt x="61" y="51"/>
                    <a:pt x="61" y="52"/>
                  </a:cubicBezTo>
                  <a:cubicBezTo>
                    <a:pt x="58" y="60"/>
                    <a:pt x="49" y="64"/>
                    <a:pt x="42" y="61"/>
                  </a:cubicBezTo>
                  <a:cubicBezTo>
                    <a:pt x="34" y="58"/>
                    <a:pt x="31" y="49"/>
                    <a:pt x="33" y="42"/>
                  </a:cubicBezTo>
                  <a:cubicBezTo>
                    <a:pt x="34" y="40"/>
                    <a:pt x="35" y="39"/>
                    <a:pt x="36" y="38"/>
                  </a:cubicBezTo>
                  <a:close/>
                  <a:moveTo>
                    <a:pt x="76" y="53"/>
                  </a:moveTo>
                  <a:cubicBezTo>
                    <a:pt x="69" y="71"/>
                    <a:pt x="69" y="71"/>
                    <a:pt x="69" y="71"/>
                  </a:cubicBezTo>
                  <a:cubicBezTo>
                    <a:pt x="66" y="80"/>
                    <a:pt x="66" y="80"/>
                    <a:pt x="66" y="80"/>
                  </a:cubicBezTo>
                  <a:cubicBezTo>
                    <a:pt x="65" y="82"/>
                    <a:pt x="62" y="83"/>
                    <a:pt x="59" y="82"/>
                  </a:cubicBezTo>
                  <a:cubicBezTo>
                    <a:pt x="15" y="65"/>
                    <a:pt x="15" y="65"/>
                    <a:pt x="15" y="65"/>
                  </a:cubicBezTo>
                  <a:cubicBezTo>
                    <a:pt x="12" y="64"/>
                    <a:pt x="11" y="62"/>
                    <a:pt x="12" y="59"/>
                  </a:cubicBezTo>
                  <a:cubicBezTo>
                    <a:pt x="15" y="50"/>
                    <a:pt x="15" y="50"/>
                    <a:pt x="15" y="50"/>
                  </a:cubicBezTo>
                  <a:cubicBezTo>
                    <a:pt x="22" y="32"/>
                    <a:pt x="22" y="32"/>
                    <a:pt x="22" y="32"/>
                  </a:cubicBezTo>
                  <a:cubicBezTo>
                    <a:pt x="22" y="32"/>
                    <a:pt x="22" y="32"/>
                    <a:pt x="22" y="32"/>
                  </a:cubicBezTo>
                  <a:cubicBezTo>
                    <a:pt x="29" y="35"/>
                    <a:pt x="29" y="35"/>
                    <a:pt x="29" y="35"/>
                  </a:cubicBezTo>
                  <a:cubicBezTo>
                    <a:pt x="28" y="36"/>
                    <a:pt x="27" y="38"/>
                    <a:pt x="27" y="39"/>
                  </a:cubicBezTo>
                  <a:cubicBezTo>
                    <a:pt x="23" y="51"/>
                    <a:pt x="28" y="63"/>
                    <a:pt x="39" y="67"/>
                  </a:cubicBezTo>
                  <a:cubicBezTo>
                    <a:pt x="51" y="72"/>
                    <a:pt x="63" y="66"/>
                    <a:pt x="67" y="55"/>
                  </a:cubicBezTo>
                  <a:cubicBezTo>
                    <a:pt x="68" y="53"/>
                    <a:pt x="68" y="52"/>
                    <a:pt x="69" y="50"/>
                  </a:cubicBezTo>
                  <a:cubicBezTo>
                    <a:pt x="76" y="53"/>
                    <a:pt x="76" y="53"/>
                    <a:pt x="76" y="53"/>
                  </a:cubicBezTo>
                  <a:close/>
                  <a:moveTo>
                    <a:pt x="82" y="37"/>
                  </a:moveTo>
                  <a:cubicBezTo>
                    <a:pt x="81" y="38"/>
                    <a:pt x="80" y="39"/>
                    <a:pt x="79" y="38"/>
                  </a:cubicBezTo>
                  <a:cubicBezTo>
                    <a:pt x="74" y="37"/>
                    <a:pt x="74" y="37"/>
                    <a:pt x="74" y="37"/>
                  </a:cubicBezTo>
                  <a:cubicBezTo>
                    <a:pt x="73" y="36"/>
                    <a:pt x="72" y="35"/>
                    <a:pt x="73" y="34"/>
                  </a:cubicBezTo>
                  <a:cubicBezTo>
                    <a:pt x="74" y="29"/>
                    <a:pt x="74" y="29"/>
                    <a:pt x="74" y="29"/>
                  </a:cubicBezTo>
                  <a:cubicBezTo>
                    <a:pt x="75" y="28"/>
                    <a:pt x="76" y="27"/>
                    <a:pt x="77" y="28"/>
                  </a:cubicBezTo>
                  <a:cubicBezTo>
                    <a:pt x="82" y="29"/>
                    <a:pt x="82" y="29"/>
                    <a:pt x="82" y="29"/>
                  </a:cubicBezTo>
                  <a:cubicBezTo>
                    <a:pt x="83" y="30"/>
                    <a:pt x="84" y="31"/>
                    <a:pt x="83" y="33"/>
                  </a:cubicBezTo>
                  <a:lnTo>
                    <a:pt x="82" y="37"/>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70" name="Freeform 99"/>
            <p:cNvSpPr>
              <a:spLocks noEditPoints="1"/>
            </p:cNvSpPr>
            <p:nvPr/>
          </p:nvSpPr>
          <p:spPr bwMode="auto">
            <a:xfrm>
              <a:off x="10294613" y="3438285"/>
              <a:ext cx="126252" cy="126252"/>
            </a:xfrm>
            <a:custGeom>
              <a:avLst/>
              <a:gdLst>
                <a:gd name="T0" fmla="*/ 44 w 53"/>
                <a:gd name="T1" fmla="*/ 0 h 53"/>
                <a:gd name="T2" fmla="*/ 9 w 53"/>
                <a:gd name="T3" fmla="*/ 0 h 53"/>
                <a:gd name="T4" fmla="*/ 0 w 53"/>
                <a:gd name="T5" fmla="*/ 9 h 53"/>
                <a:gd name="T6" fmla="*/ 0 w 53"/>
                <a:gd name="T7" fmla="*/ 44 h 53"/>
                <a:gd name="T8" fmla="*/ 9 w 53"/>
                <a:gd name="T9" fmla="*/ 53 h 53"/>
                <a:gd name="T10" fmla="*/ 44 w 53"/>
                <a:gd name="T11" fmla="*/ 53 h 53"/>
                <a:gd name="T12" fmla="*/ 53 w 53"/>
                <a:gd name="T13" fmla="*/ 44 h 53"/>
                <a:gd name="T14" fmla="*/ 53 w 53"/>
                <a:gd name="T15" fmla="*/ 9 h 53"/>
                <a:gd name="T16" fmla="*/ 44 w 53"/>
                <a:gd name="T17" fmla="*/ 0 h 53"/>
                <a:gd name="T18" fmla="*/ 20 w 53"/>
                <a:gd name="T19" fmla="*/ 43 h 53"/>
                <a:gd name="T20" fmla="*/ 13 w 53"/>
                <a:gd name="T21" fmla="*/ 43 h 53"/>
                <a:gd name="T22" fmla="*/ 13 w 53"/>
                <a:gd name="T23" fmla="*/ 20 h 53"/>
                <a:gd name="T24" fmla="*/ 20 w 53"/>
                <a:gd name="T25" fmla="*/ 20 h 53"/>
                <a:gd name="T26" fmla="*/ 20 w 53"/>
                <a:gd name="T27" fmla="*/ 43 h 53"/>
                <a:gd name="T28" fmla="*/ 17 w 53"/>
                <a:gd name="T29" fmla="*/ 16 h 53"/>
                <a:gd name="T30" fmla="*/ 13 w 53"/>
                <a:gd name="T31" fmla="*/ 13 h 53"/>
                <a:gd name="T32" fmla="*/ 17 w 53"/>
                <a:gd name="T33" fmla="*/ 10 h 53"/>
                <a:gd name="T34" fmla="*/ 20 w 53"/>
                <a:gd name="T35" fmla="*/ 13 h 53"/>
                <a:gd name="T36" fmla="*/ 17 w 53"/>
                <a:gd name="T37" fmla="*/ 16 h 53"/>
                <a:gd name="T38" fmla="*/ 43 w 53"/>
                <a:gd name="T39" fmla="*/ 43 h 53"/>
                <a:gd name="T40" fmla="*/ 37 w 53"/>
                <a:gd name="T41" fmla="*/ 43 h 53"/>
                <a:gd name="T42" fmla="*/ 37 w 53"/>
                <a:gd name="T43" fmla="*/ 30 h 53"/>
                <a:gd name="T44" fmla="*/ 33 w 53"/>
                <a:gd name="T45" fmla="*/ 26 h 53"/>
                <a:gd name="T46" fmla="*/ 30 w 53"/>
                <a:gd name="T47" fmla="*/ 30 h 53"/>
                <a:gd name="T48" fmla="*/ 30 w 53"/>
                <a:gd name="T49" fmla="*/ 43 h 53"/>
                <a:gd name="T50" fmla="*/ 23 w 53"/>
                <a:gd name="T51" fmla="*/ 43 h 53"/>
                <a:gd name="T52" fmla="*/ 23 w 53"/>
                <a:gd name="T53" fmla="*/ 20 h 53"/>
                <a:gd name="T54" fmla="*/ 30 w 53"/>
                <a:gd name="T55" fmla="*/ 20 h 53"/>
                <a:gd name="T56" fmla="*/ 30 w 53"/>
                <a:gd name="T57" fmla="*/ 24 h 53"/>
                <a:gd name="T58" fmla="*/ 36 w 53"/>
                <a:gd name="T59" fmla="*/ 20 h 53"/>
                <a:gd name="T60" fmla="*/ 43 w 53"/>
                <a:gd name="T61" fmla="*/ 28 h 53"/>
                <a:gd name="T62" fmla="*/ 43 w 53"/>
                <a:gd name="T63"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53">
                  <a:moveTo>
                    <a:pt x="44" y="0"/>
                  </a:moveTo>
                  <a:cubicBezTo>
                    <a:pt x="9" y="0"/>
                    <a:pt x="9" y="0"/>
                    <a:pt x="9" y="0"/>
                  </a:cubicBezTo>
                  <a:cubicBezTo>
                    <a:pt x="4" y="0"/>
                    <a:pt x="0" y="4"/>
                    <a:pt x="0" y="9"/>
                  </a:cubicBezTo>
                  <a:cubicBezTo>
                    <a:pt x="0" y="44"/>
                    <a:pt x="0" y="44"/>
                    <a:pt x="0" y="44"/>
                  </a:cubicBezTo>
                  <a:cubicBezTo>
                    <a:pt x="0" y="49"/>
                    <a:pt x="4" y="53"/>
                    <a:pt x="9" y="53"/>
                  </a:cubicBezTo>
                  <a:cubicBezTo>
                    <a:pt x="44" y="53"/>
                    <a:pt x="44" y="53"/>
                    <a:pt x="44" y="53"/>
                  </a:cubicBezTo>
                  <a:cubicBezTo>
                    <a:pt x="49" y="53"/>
                    <a:pt x="53" y="49"/>
                    <a:pt x="53" y="44"/>
                  </a:cubicBezTo>
                  <a:cubicBezTo>
                    <a:pt x="53" y="9"/>
                    <a:pt x="53" y="9"/>
                    <a:pt x="53" y="9"/>
                  </a:cubicBezTo>
                  <a:cubicBezTo>
                    <a:pt x="53" y="4"/>
                    <a:pt x="49" y="0"/>
                    <a:pt x="44" y="0"/>
                  </a:cubicBezTo>
                  <a:close/>
                  <a:moveTo>
                    <a:pt x="20" y="43"/>
                  </a:moveTo>
                  <a:cubicBezTo>
                    <a:pt x="13" y="43"/>
                    <a:pt x="13" y="43"/>
                    <a:pt x="13" y="43"/>
                  </a:cubicBezTo>
                  <a:cubicBezTo>
                    <a:pt x="13" y="20"/>
                    <a:pt x="13" y="20"/>
                    <a:pt x="13" y="20"/>
                  </a:cubicBezTo>
                  <a:cubicBezTo>
                    <a:pt x="20" y="20"/>
                    <a:pt x="20" y="20"/>
                    <a:pt x="20" y="20"/>
                  </a:cubicBezTo>
                  <a:lnTo>
                    <a:pt x="20" y="43"/>
                  </a:lnTo>
                  <a:close/>
                  <a:moveTo>
                    <a:pt x="17" y="16"/>
                  </a:moveTo>
                  <a:cubicBezTo>
                    <a:pt x="15" y="16"/>
                    <a:pt x="13" y="15"/>
                    <a:pt x="13" y="13"/>
                  </a:cubicBezTo>
                  <a:cubicBezTo>
                    <a:pt x="13" y="11"/>
                    <a:pt x="15" y="10"/>
                    <a:pt x="17" y="10"/>
                  </a:cubicBezTo>
                  <a:cubicBezTo>
                    <a:pt x="18" y="10"/>
                    <a:pt x="20" y="11"/>
                    <a:pt x="20" y="13"/>
                  </a:cubicBezTo>
                  <a:cubicBezTo>
                    <a:pt x="20" y="15"/>
                    <a:pt x="18" y="16"/>
                    <a:pt x="17" y="16"/>
                  </a:cubicBezTo>
                  <a:close/>
                  <a:moveTo>
                    <a:pt x="43" y="43"/>
                  </a:moveTo>
                  <a:cubicBezTo>
                    <a:pt x="37" y="43"/>
                    <a:pt x="37" y="43"/>
                    <a:pt x="37" y="43"/>
                  </a:cubicBezTo>
                  <a:cubicBezTo>
                    <a:pt x="37" y="30"/>
                    <a:pt x="37" y="30"/>
                    <a:pt x="37" y="30"/>
                  </a:cubicBezTo>
                  <a:cubicBezTo>
                    <a:pt x="37" y="28"/>
                    <a:pt x="35" y="26"/>
                    <a:pt x="33" y="26"/>
                  </a:cubicBezTo>
                  <a:cubicBezTo>
                    <a:pt x="31" y="26"/>
                    <a:pt x="30" y="28"/>
                    <a:pt x="30" y="30"/>
                  </a:cubicBezTo>
                  <a:cubicBezTo>
                    <a:pt x="30" y="43"/>
                    <a:pt x="30" y="43"/>
                    <a:pt x="30" y="43"/>
                  </a:cubicBezTo>
                  <a:cubicBezTo>
                    <a:pt x="23" y="43"/>
                    <a:pt x="23" y="43"/>
                    <a:pt x="23" y="43"/>
                  </a:cubicBezTo>
                  <a:cubicBezTo>
                    <a:pt x="23" y="20"/>
                    <a:pt x="23" y="20"/>
                    <a:pt x="23" y="20"/>
                  </a:cubicBezTo>
                  <a:cubicBezTo>
                    <a:pt x="30" y="20"/>
                    <a:pt x="30" y="20"/>
                    <a:pt x="30" y="20"/>
                  </a:cubicBezTo>
                  <a:cubicBezTo>
                    <a:pt x="30" y="24"/>
                    <a:pt x="30" y="24"/>
                    <a:pt x="30" y="24"/>
                  </a:cubicBezTo>
                  <a:cubicBezTo>
                    <a:pt x="31" y="22"/>
                    <a:pt x="33" y="20"/>
                    <a:pt x="36" y="20"/>
                  </a:cubicBezTo>
                  <a:cubicBezTo>
                    <a:pt x="40" y="20"/>
                    <a:pt x="43" y="23"/>
                    <a:pt x="43" y="28"/>
                  </a:cubicBezTo>
                  <a:lnTo>
                    <a:pt x="43" y="43"/>
                  </a:ln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71" name="Freeform 100"/>
            <p:cNvSpPr>
              <a:spLocks noEditPoints="1"/>
            </p:cNvSpPr>
            <p:nvPr/>
          </p:nvSpPr>
          <p:spPr bwMode="auto">
            <a:xfrm>
              <a:off x="10184509" y="3263586"/>
              <a:ext cx="231952" cy="145337"/>
            </a:xfrm>
            <a:custGeom>
              <a:avLst/>
              <a:gdLst>
                <a:gd name="T0" fmla="*/ 49 w 158"/>
                <a:gd name="T1" fmla="*/ 70 h 99"/>
                <a:gd name="T2" fmla="*/ 49 w 158"/>
                <a:gd name="T3" fmla="*/ 39 h 99"/>
                <a:gd name="T4" fmla="*/ 78 w 158"/>
                <a:gd name="T5" fmla="*/ 39 h 99"/>
                <a:gd name="T6" fmla="*/ 39 w 158"/>
                <a:gd name="T7" fmla="*/ 0 h 99"/>
                <a:gd name="T8" fmla="*/ 0 w 158"/>
                <a:gd name="T9" fmla="*/ 39 h 99"/>
                <a:gd name="T10" fmla="*/ 29 w 158"/>
                <a:gd name="T11" fmla="*/ 39 h 99"/>
                <a:gd name="T12" fmla="*/ 29 w 158"/>
                <a:gd name="T13" fmla="*/ 89 h 99"/>
                <a:gd name="T14" fmla="*/ 88 w 158"/>
                <a:gd name="T15" fmla="*/ 89 h 99"/>
                <a:gd name="T16" fmla="*/ 68 w 158"/>
                <a:gd name="T17" fmla="*/ 70 h 99"/>
                <a:gd name="T18" fmla="*/ 49 w 158"/>
                <a:gd name="T19" fmla="*/ 70 h 99"/>
                <a:gd name="T20" fmla="*/ 129 w 158"/>
                <a:gd name="T21" fmla="*/ 58 h 99"/>
                <a:gd name="T22" fmla="*/ 129 w 158"/>
                <a:gd name="T23" fmla="*/ 9 h 99"/>
                <a:gd name="T24" fmla="*/ 68 w 158"/>
                <a:gd name="T25" fmla="*/ 9 h 99"/>
                <a:gd name="T26" fmla="*/ 88 w 158"/>
                <a:gd name="T27" fmla="*/ 29 h 99"/>
                <a:gd name="T28" fmla="*/ 107 w 158"/>
                <a:gd name="T29" fmla="*/ 29 h 99"/>
                <a:gd name="T30" fmla="*/ 107 w 158"/>
                <a:gd name="T31" fmla="*/ 58 h 99"/>
                <a:gd name="T32" fmla="*/ 78 w 158"/>
                <a:gd name="T33" fmla="*/ 58 h 99"/>
                <a:gd name="T34" fmla="*/ 119 w 158"/>
                <a:gd name="T35" fmla="*/ 99 h 99"/>
                <a:gd name="T36" fmla="*/ 158 w 158"/>
                <a:gd name="T37" fmla="*/ 58 h 99"/>
                <a:gd name="T38" fmla="*/ 129 w 158"/>
                <a:gd name="T39" fmla="*/ 5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99">
                  <a:moveTo>
                    <a:pt x="49" y="70"/>
                  </a:moveTo>
                  <a:lnTo>
                    <a:pt x="49" y="39"/>
                  </a:lnTo>
                  <a:lnTo>
                    <a:pt x="78" y="39"/>
                  </a:lnTo>
                  <a:lnTo>
                    <a:pt x="39" y="0"/>
                  </a:lnTo>
                  <a:lnTo>
                    <a:pt x="0" y="39"/>
                  </a:lnTo>
                  <a:lnTo>
                    <a:pt x="29" y="39"/>
                  </a:lnTo>
                  <a:lnTo>
                    <a:pt x="29" y="89"/>
                  </a:lnTo>
                  <a:lnTo>
                    <a:pt x="88" y="89"/>
                  </a:lnTo>
                  <a:lnTo>
                    <a:pt x="68" y="70"/>
                  </a:lnTo>
                  <a:lnTo>
                    <a:pt x="49" y="70"/>
                  </a:lnTo>
                  <a:close/>
                  <a:moveTo>
                    <a:pt x="129" y="58"/>
                  </a:moveTo>
                  <a:lnTo>
                    <a:pt x="129" y="9"/>
                  </a:lnTo>
                  <a:lnTo>
                    <a:pt x="68" y="9"/>
                  </a:lnTo>
                  <a:lnTo>
                    <a:pt x="88" y="29"/>
                  </a:lnTo>
                  <a:lnTo>
                    <a:pt x="107" y="29"/>
                  </a:lnTo>
                  <a:lnTo>
                    <a:pt x="107" y="58"/>
                  </a:lnTo>
                  <a:lnTo>
                    <a:pt x="78" y="58"/>
                  </a:lnTo>
                  <a:lnTo>
                    <a:pt x="119" y="99"/>
                  </a:lnTo>
                  <a:lnTo>
                    <a:pt x="158" y="58"/>
                  </a:lnTo>
                  <a:lnTo>
                    <a:pt x="129" y="58"/>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72" name="Freeform 101"/>
            <p:cNvSpPr>
              <a:spLocks noEditPoints="1"/>
            </p:cNvSpPr>
            <p:nvPr/>
          </p:nvSpPr>
          <p:spPr bwMode="auto">
            <a:xfrm>
              <a:off x="10382695" y="2492860"/>
              <a:ext cx="240760" cy="242228"/>
            </a:xfrm>
            <a:custGeom>
              <a:avLst/>
              <a:gdLst>
                <a:gd name="T0" fmla="*/ 96 w 100"/>
                <a:gd name="T1" fmla="*/ 85 h 101"/>
                <a:gd name="T2" fmla="*/ 73 w 100"/>
                <a:gd name="T3" fmla="*/ 65 h 101"/>
                <a:gd name="T4" fmla="*/ 66 w 100"/>
                <a:gd name="T5" fmla="*/ 62 h 101"/>
                <a:gd name="T6" fmla="*/ 74 w 100"/>
                <a:gd name="T7" fmla="*/ 37 h 101"/>
                <a:gd name="T8" fmla="*/ 37 w 100"/>
                <a:gd name="T9" fmla="*/ 0 h 101"/>
                <a:gd name="T10" fmla="*/ 0 w 100"/>
                <a:gd name="T11" fmla="*/ 37 h 101"/>
                <a:gd name="T12" fmla="*/ 37 w 100"/>
                <a:gd name="T13" fmla="*/ 75 h 101"/>
                <a:gd name="T14" fmla="*/ 61 w 100"/>
                <a:gd name="T15" fmla="*/ 66 h 101"/>
                <a:gd name="T16" fmla="*/ 64 w 100"/>
                <a:gd name="T17" fmla="*/ 73 h 101"/>
                <a:gd name="T18" fmla="*/ 84 w 100"/>
                <a:gd name="T19" fmla="*/ 96 h 101"/>
                <a:gd name="T20" fmla="*/ 97 w 100"/>
                <a:gd name="T21" fmla="*/ 97 h 101"/>
                <a:gd name="T22" fmla="*/ 96 w 100"/>
                <a:gd name="T23" fmla="*/ 85 h 101"/>
                <a:gd name="T24" fmla="*/ 37 w 100"/>
                <a:gd name="T25" fmla="*/ 62 h 101"/>
                <a:gd name="T26" fmla="*/ 12 w 100"/>
                <a:gd name="T27" fmla="*/ 37 h 101"/>
                <a:gd name="T28" fmla="*/ 37 w 100"/>
                <a:gd name="T29" fmla="*/ 12 h 101"/>
                <a:gd name="T30" fmla="*/ 62 w 100"/>
                <a:gd name="T31" fmla="*/ 37 h 101"/>
                <a:gd name="T32" fmla="*/ 37 w 100"/>
                <a:gd name="T33" fmla="*/ 6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01">
                  <a:moveTo>
                    <a:pt x="96" y="85"/>
                  </a:moveTo>
                  <a:cubicBezTo>
                    <a:pt x="73" y="65"/>
                    <a:pt x="73" y="65"/>
                    <a:pt x="73" y="65"/>
                  </a:cubicBezTo>
                  <a:cubicBezTo>
                    <a:pt x="70" y="62"/>
                    <a:pt x="68" y="61"/>
                    <a:pt x="66" y="62"/>
                  </a:cubicBezTo>
                  <a:cubicBezTo>
                    <a:pt x="71" y="55"/>
                    <a:pt x="74" y="47"/>
                    <a:pt x="74" y="37"/>
                  </a:cubicBezTo>
                  <a:cubicBezTo>
                    <a:pt x="74" y="17"/>
                    <a:pt x="58" y="0"/>
                    <a:pt x="37" y="0"/>
                  </a:cubicBezTo>
                  <a:cubicBezTo>
                    <a:pt x="17" y="0"/>
                    <a:pt x="0" y="17"/>
                    <a:pt x="0" y="37"/>
                  </a:cubicBezTo>
                  <a:cubicBezTo>
                    <a:pt x="0" y="58"/>
                    <a:pt x="17" y="75"/>
                    <a:pt x="37" y="75"/>
                  </a:cubicBezTo>
                  <a:cubicBezTo>
                    <a:pt x="46" y="75"/>
                    <a:pt x="55" y="71"/>
                    <a:pt x="61" y="66"/>
                  </a:cubicBezTo>
                  <a:cubicBezTo>
                    <a:pt x="61" y="68"/>
                    <a:pt x="62" y="70"/>
                    <a:pt x="64" y="73"/>
                  </a:cubicBezTo>
                  <a:cubicBezTo>
                    <a:pt x="84" y="96"/>
                    <a:pt x="84" y="96"/>
                    <a:pt x="84" y="96"/>
                  </a:cubicBezTo>
                  <a:cubicBezTo>
                    <a:pt x="88" y="100"/>
                    <a:pt x="94" y="101"/>
                    <a:pt x="97" y="97"/>
                  </a:cubicBezTo>
                  <a:cubicBezTo>
                    <a:pt x="100" y="94"/>
                    <a:pt x="100" y="88"/>
                    <a:pt x="96" y="85"/>
                  </a:cubicBezTo>
                  <a:close/>
                  <a:moveTo>
                    <a:pt x="37" y="62"/>
                  </a:moveTo>
                  <a:cubicBezTo>
                    <a:pt x="23" y="62"/>
                    <a:pt x="12" y="51"/>
                    <a:pt x="12" y="37"/>
                  </a:cubicBezTo>
                  <a:cubicBezTo>
                    <a:pt x="12" y="24"/>
                    <a:pt x="23" y="12"/>
                    <a:pt x="37" y="12"/>
                  </a:cubicBezTo>
                  <a:cubicBezTo>
                    <a:pt x="51" y="12"/>
                    <a:pt x="62" y="24"/>
                    <a:pt x="62" y="37"/>
                  </a:cubicBezTo>
                  <a:cubicBezTo>
                    <a:pt x="62" y="51"/>
                    <a:pt x="51" y="62"/>
                    <a:pt x="37" y="62"/>
                  </a:cubicBezTo>
                  <a:close/>
                </a:path>
              </a:pathLst>
            </a:cu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73" name="Freeform 102"/>
            <p:cNvSpPr>
              <a:spLocks/>
            </p:cNvSpPr>
            <p:nvPr/>
          </p:nvSpPr>
          <p:spPr bwMode="auto">
            <a:xfrm>
              <a:off x="10136063" y="2463499"/>
              <a:ext cx="296546" cy="287738"/>
            </a:xfrm>
            <a:custGeom>
              <a:avLst/>
              <a:gdLst>
                <a:gd name="T0" fmla="*/ 78 w 124"/>
                <a:gd name="T1" fmla="*/ 84 h 120"/>
                <a:gd name="T2" fmla="*/ 75 w 124"/>
                <a:gd name="T3" fmla="*/ 75 h 120"/>
                <a:gd name="T4" fmla="*/ 86 w 124"/>
                <a:gd name="T5" fmla="*/ 54 h 120"/>
                <a:gd name="T6" fmla="*/ 89 w 124"/>
                <a:gd name="T7" fmla="*/ 37 h 120"/>
                <a:gd name="T8" fmla="*/ 62 w 124"/>
                <a:gd name="T9" fmla="*/ 0 h 120"/>
                <a:gd name="T10" fmla="*/ 36 w 124"/>
                <a:gd name="T11" fmla="*/ 37 h 120"/>
                <a:gd name="T12" fmla="*/ 39 w 124"/>
                <a:gd name="T13" fmla="*/ 54 h 120"/>
                <a:gd name="T14" fmla="*/ 50 w 124"/>
                <a:gd name="T15" fmla="*/ 75 h 120"/>
                <a:gd name="T16" fmla="*/ 47 w 124"/>
                <a:gd name="T17" fmla="*/ 84 h 120"/>
                <a:gd name="T18" fmla="*/ 0 w 124"/>
                <a:gd name="T19" fmla="*/ 120 h 120"/>
                <a:gd name="T20" fmla="*/ 62 w 124"/>
                <a:gd name="T21" fmla="*/ 120 h 120"/>
                <a:gd name="T22" fmla="*/ 124 w 124"/>
                <a:gd name="T23" fmla="*/ 120 h 120"/>
                <a:gd name="T24" fmla="*/ 78 w 124"/>
                <a:gd name="T25" fmla="*/ 8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20">
                  <a:moveTo>
                    <a:pt x="78" y="84"/>
                  </a:moveTo>
                  <a:cubicBezTo>
                    <a:pt x="75" y="84"/>
                    <a:pt x="75" y="75"/>
                    <a:pt x="75" y="75"/>
                  </a:cubicBezTo>
                  <a:cubicBezTo>
                    <a:pt x="75" y="75"/>
                    <a:pt x="84" y="66"/>
                    <a:pt x="86" y="54"/>
                  </a:cubicBezTo>
                  <a:cubicBezTo>
                    <a:pt x="91" y="54"/>
                    <a:pt x="94" y="42"/>
                    <a:pt x="89" y="37"/>
                  </a:cubicBezTo>
                  <a:cubicBezTo>
                    <a:pt x="89" y="32"/>
                    <a:pt x="96" y="0"/>
                    <a:pt x="62" y="0"/>
                  </a:cubicBezTo>
                  <a:cubicBezTo>
                    <a:pt x="29" y="0"/>
                    <a:pt x="36" y="32"/>
                    <a:pt x="36" y="37"/>
                  </a:cubicBezTo>
                  <a:cubicBezTo>
                    <a:pt x="31" y="42"/>
                    <a:pt x="34" y="54"/>
                    <a:pt x="39" y="54"/>
                  </a:cubicBezTo>
                  <a:cubicBezTo>
                    <a:pt x="41" y="66"/>
                    <a:pt x="50" y="75"/>
                    <a:pt x="50" y="75"/>
                  </a:cubicBezTo>
                  <a:cubicBezTo>
                    <a:pt x="50" y="75"/>
                    <a:pt x="50" y="84"/>
                    <a:pt x="47" y="84"/>
                  </a:cubicBezTo>
                  <a:cubicBezTo>
                    <a:pt x="37" y="86"/>
                    <a:pt x="0" y="102"/>
                    <a:pt x="0" y="120"/>
                  </a:cubicBezTo>
                  <a:cubicBezTo>
                    <a:pt x="62" y="120"/>
                    <a:pt x="62" y="120"/>
                    <a:pt x="62" y="120"/>
                  </a:cubicBezTo>
                  <a:cubicBezTo>
                    <a:pt x="124" y="120"/>
                    <a:pt x="124" y="120"/>
                    <a:pt x="124" y="120"/>
                  </a:cubicBezTo>
                  <a:cubicBezTo>
                    <a:pt x="124" y="102"/>
                    <a:pt x="88" y="86"/>
                    <a:pt x="78" y="84"/>
                  </a:cubicBezTo>
                  <a:close/>
                </a:path>
              </a:pathLst>
            </a:cu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74" name="Freeform 103"/>
            <p:cNvSpPr>
              <a:spLocks noEditPoints="1"/>
            </p:cNvSpPr>
            <p:nvPr/>
          </p:nvSpPr>
          <p:spPr bwMode="auto">
            <a:xfrm>
              <a:off x="10193316" y="4694937"/>
              <a:ext cx="98360" cy="155614"/>
            </a:xfrm>
            <a:custGeom>
              <a:avLst/>
              <a:gdLst>
                <a:gd name="T0" fmla="*/ 21 w 41"/>
                <a:gd name="T1" fmla="*/ 0 h 65"/>
                <a:gd name="T2" fmla="*/ 0 w 41"/>
                <a:gd name="T3" fmla="*/ 20 h 65"/>
                <a:gd name="T4" fmla="*/ 21 w 41"/>
                <a:gd name="T5" fmla="*/ 65 h 65"/>
                <a:gd name="T6" fmla="*/ 41 w 41"/>
                <a:gd name="T7" fmla="*/ 20 h 65"/>
                <a:gd name="T8" fmla="*/ 21 w 41"/>
                <a:gd name="T9" fmla="*/ 0 h 65"/>
                <a:gd name="T10" fmla="*/ 21 w 41"/>
                <a:gd name="T11" fmla="*/ 33 h 65"/>
                <a:gd name="T12" fmla="*/ 8 w 41"/>
                <a:gd name="T13" fmla="*/ 20 h 65"/>
                <a:gd name="T14" fmla="*/ 21 w 41"/>
                <a:gd name="T15" fmla="*/ 8 h 65"/>
                <a:gd name="T16" fmla="*/ 33 w 41"/>
                <a:gd name="T17" fmla="*/ 20 h 65"/>
                <a:gd name="T18" fmla="*/ 21 w 41"/>
                <a:gd name="T19" fmla="*/ 33 h 65"/>
                <a:gd name="T20" fmla="*/ 13 w 41"/>
                <a:gd name="T21" fmla="*/ 20 h 65"/>
                <a:gd name="T22" fmla="*/ 21 w 41"/>
                <a:gd name="T23" fmla="*/ 28 h 65"/>
                <a:gd name="T24" fmla="*/ 29 w 41"/>
                <a:gd name="T25" fmla="*/ 20 h 65"/>
                <a:gd name="T26" fmla="*/ 21 w 41"/>
                <a:gd name="T27" fmla="*/ 12 h 65"/>
                <a:gd name="T28" fmla="*/ 13 w 41"/>
                <a:gd name="T29"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65">
                  <a:moveTo>
                    <a:pt x="21" y="0"/>
                  </a:moveTo>
                  <a:cubicBezTo>
                    <a:pt x="9" y="0"/>
                    <a:pt x="0" y="9"/>
                    <a:pt x="0" y="20"/>
                  </a:cubicBezTo>
                  <a:cubicBezTo>
                    <a:pt x="0" y="41"/>
                    <a:pt x="21" y="65"/>
                    <a:pt x="21" y="65"/>
                  </a:cubicBezTo>
                  <a:cubicBezTo>
                    <a:pt x="21" y="65"/>
                    <a:pt x="41" y="41"/>
                    <a:pt x="41" y="20"/>
                  </a:cubicBezTo>
                  <a:cubicBezTo>
                    <a:pt x="41" y="9"/>
                    <a:pt x="32" y="0"/>
                    <a:pt x="21" y="0"/>
                  </a:cubicBezTo>
                  <a:close/>
                  <a:moveTo>
                    <a:pt x="21" y="33"/>
                  </a:moveTo>
                  <a:cubicBezTo>
                    <a:pt x="14" y="33"/>
                    <a:pt x="8" y="27"/>
                    <a:pt x="8" y="20"/>
                  </a:cubicBezTo>
                  <a:cubicBezTo>
                    <a:pt x="8" y="13"/>
                    <a:pt x="14" y="8"/>
                    <a:pt x="21" y="8"/>
                  </a:cubicBezTo>
                  <a:cubicBezTo>
                    <a:pt x="28" y="8"/>
                    <a:pt x="33" y="13"/>
                    <a:pt x="33" y="20"/>
                  </a:cubicBezTo>
                  <a:cubicBezTo>
                    <a:pt x="33" y="27"/>
                    <a:pt x="28" y="33"/>
                    <a:pt x="21" y="33"/>
                  </a:cubicBezTo>
                  <a:close/>
                  <a:moveTo>
                    <a:pt x="13" y="20"/>
                  </a:moveTo>
                  <a:cubicBezTo>
                    <a:pt x="13" y="25"/>
                    <a:pt x="16" y="28"/>
                    <a:pt x="21" y="28"/>
                  </a:cubicBezTo>
                  <a:cubicBezTo>
                    <a:pt x="25" y="28"/>
                    <a:pt x="29" y="25"/>
                    <a:pt x="29" y="20"/>
                  </a:cubicBezTo>
                  <a:cubicBezTo>
                    <a:pt x="29" y="16"/>
                    <a:pt x="25" y="12"/>
                    <a:pt x="21" y="12"/>
                  </a:cubicBezTo>
                  <a:cubicBezTo>
                    <a:pt x="16" y="12"/>
                    <a:pt x="13" y="16"/>
                    <a:pt x="13" y="20"/>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75" name="Freeform 104"/>
            <p:cNvSpPr>
              <a:spLocks noEditPoints="1"/>
            </p:cNvSpPr>
            <p:nvPr/>
          </p:nvSpPr>
          <p:spPr bwMode="auto">
            <a:xfrm>
              <a:off x="10086149" y="4862295"/>
              <a:ext cx="152677" cy="206995"/>
            </a:xfrm>
            <a:custGeom>
              <a:avLst/>
              <a:gdLst>
                <a:gd name="T0" fmla="*/ 58 w 64"/>
                <a:gd name="T1" fmla="*/ 9 h 86"/>
                <a:gd name="T2" fmla="*/ 24 w 64"/>
                <a:gd name="T3" fmla="*/ 1 h 86"/>
                <a:gd name="T4" fmla="*/ 16 w 64"/>
                <a:gd name="T5" fmla="*/ 7 h 86"/>
                <a:gd name="T6" fmla="*/ 1 w 64"/>
                <a:gd name="T7" fmla="*/ 68 h 86"/>
                <a:gd name="T8" fmla="*/ 6 w 64"/>
                <a:gd name="T9" fmla="*/ 77 h 86"/>
                <a:gd name="T10" fmla="*/ 39 w 64"/>
                <a:gd name="T11" fmla="*/ 85 h 86"/>
                <a:gd name="T12" fmla="*/ 48 w 64"/>
                <a:gd name="T13" fmla="*/ 80 h 86"/>
                <a:gd name="T14" fmla="*/ 63 w 64"/>
                <a:gd name="T15" fmla="*/ 18 h 86"/>
                <a:gd name="T16" fmla="*/ 58 w 64"/>
                <a:gd name="T17" fmla="*/ 9 h 86"/>
                <a:gd name="T18" fmla="*/ 31 w 64"/>
                <a:gd name="T19" fmla="*/ 7 h 86"/>
                <a:gd name="T20" fmla="*/ 50 w 64"/>
                <a:gd name="T21" fmla="*/ 11 h 86"/>
                <a:gd name="T22" fmla="*/ 49 w 64"/>
                <a:gd name="T23" fmla="*/ 14 h 86"/>
                <a:gd name="T24" fmla="*/ 30 w 64"/>
                <a:gd name="T25" fmla="*/ 9 h 86"/>
                <a:gd name="T26" fmla="*/ 31 w 64"/>
                <a:gd name="T27" fmla="*/ 7 h 86"/>
                <a:gd name="T28" fmla="*/ 24 w 64"/>
                <a:gd name="T29" fmla="*/ 76 h 86"/>
                <a:gd name="T30" fmla="*/ 20 w 64"/>
                <a:gd name="T31" fmla="*/ 71 h 86"/>
                <a:gd name="T32" fmla="*/ 26 w 64"/>
                <a:gd name="T33" fmla="*/ 67 h 86"/>
                <a:gd name="T34" fmla="*/ 30 w 64"/>
                <a:gd name="T35" fmla="*/ 73 h 86"/>
                <a:gd name="T36" fmla="*/ 24 w 64"/>
                <a:gd name="T37" fmla="*/ 76 h 86"/>
                <a:gd name="T38" fmla="*/ 46 w 64"/>
                <a:gd name="T39" fmla="*/ 67 h 86"/>
                <a:gd name="T40" fmla="*/ 8 w 64"/>
                <a:gd name="T41" fmla="*/ 58 h 86"/>
                <a:gd name="T42" fmla="*/ 20 w 64"/>
                <a:gd name="T43" fmla="*/ 10 h 86"/>
                <a:gd name="T44" fmla="*/ 58 w 64"/>
                <a:gd name="T45" fmla="*/ 19 h 86"/>
                <a:gd name="T46" fmla="*/ 46 w 64"/>
                <a:gd name="T47"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6">
                  <a:moveTo>
                    <a:pt x="58" y="9"/>
                  </a:moveTo>
                  <a:cubicBezTo>
                    <a:pt x="24" y="1"/>
                    <a:pt x="24" y="1"/>
                    <a:pt x="24" y="1"/>
                  </a:cubicBezTo>
                  <a:cubicBezTo>
                    <a:pt x="21" y="0"/>
                    <a:pt x="17" y="3"/>
                    <a:pt x="16" y="7"/>
                  </a:cubicBezTo>
                  <a:cubicBezTo>
                    <a:pt x="1" y="68"/>
                    <a:pt x="1" y="68"/>
                    <a:pt x="1" y="68"/>
                  </a:cubicBezTo>
                  <a:cubicBezTo>
                    <a:pt x="0" y="72"/>
                    <a:pt x="2" y="76"/>
                    <a:pt x="6" y="77"/>
                  </a:cubicBezTo>
                  <a:cubicBezTo>
                    <a:pt x="39" y="85"/>
                    <a:pt x="39" y="85"/>
                    <a:pt x="39" y="85"/>
                  </a:cubicBezTo>
                  <a:cubicBezTo>
                    <a:pt x="43" y="86"/>
                    <a:pt x="47" y="84"/>
                    <a:pt x="48" y="80"/>
                  </a:cubicBezTo>
                  <a:cubicBezTo>
                    <a:pt x="63" y="18"/>
                    <a:pt x="63" y="18"/>
                    <a:pt x="63" y="18"/>
                  </a:cubicBezTo>
                  <a:cubicBezTo>
                    <a:pt x="64" y="14"/>
                    <a:pt x="61" y="10"/>
                    <a:pt x="58" y="9"/>
                  </a:cubicBezTo>
                  <a:close/>
                  <a:moveTo>
                    <a:pt x="31" y="7"/>
                  </a:moveTo>
                  <a:cubicBezTo>
                    <a:pt x="50" y="11"/>
                    <a:pt x="50" y="11"/>
                    <a:pt x="50" y="11"/>
                  </a:cubicBezTo>
                  <a:cubicBezTo>
                    <a:pt x="49" y="14"/>
                    <a:pt x="49" y="14"/>
                    <a:pt x="49" y="14"/>
                  </a:cubicBezTo>
                  <a:cubicBezTo>
                    <a:pt x="30" y="9"/>
                    <a:pt x="30" y="9"/>
                    <a:pt x="30" y="9"/>
                  </a:cubicBezTo>
                  <a:lnTo>
                    <a:pt x="31" y="7"/>
                  </a:lnTo>
                  <a:close/>
                  <a:moveTo>
                    <a:pt x="24" y="76"/>
                  </a:moveTo>
                  <a:cubicBezTo>
                    <a:pt x="21" y="76"/>
                    <a:pt x="19" y="73"/>
                    <a:pt x="20" y="71"/>
                  </a:cubicBezTo>
                  <a:cubicBezTo>
                    <a:pt x="21" y="68"/>
                    <a:pt x="23" y="66"/>
                    <a:pt x="26" y="67"/>
                  </a:cubicBezTo>
                  <a:cubicBezTo>
                    <a:pt x="29" y="68"/>
                    <a:pt x="30" y="70"/>
                    <a:pt x="30" y="73"/>
                  </a:cubicBezTo>
                  <a:cubicBezTo>
                    <a:pt x="29" y="75"/>
                    <a:pt x="26" y="77"/>
                    <a:pt x="24" y="76"/>
                  </a:cubicBezTo>
                  <a:close/>
                  <a:moveTo>
                    <a:pt x="46" y="67"/>
                  </a:moveTo>
                  <a:cubicBezTo>
                    <a:pt x="8" y="58"/>
                    <a:pt x="8" y="58"/>
                    <a:pt x="8" y="58"/>
                  </a:cubicBezTo>
                  <a:cubicBezTo>
                    <a:pt x="20" y="10"/>
                    <a:pt x="20" y="10"/>
                    <a:pt x="20" y="10"/>
                  </a:cubicBezTo>
                  <a:cubicBezTo>
                    <a:pt x="58" y="19"/>
                    <a:pt x="58" y="19"/>
                    <a:pt x="58" y="19"/>
                  </a:cubicBezTo>
                  <a:lnTo>
                    <a:pt x="46" y="67"/>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76" name="Freeform 105"/>
            <p:cNvSpPr>
              <a:spLocks noEditPoints="1"/>
            </p:cNvSpPr>
            <p:nvPr/>
          </p:nvSpPr>
          <p:spPr bwMode="auto">
            <a:xfrm>
              <a:off x="10052384" y="3445625"/>
              <a:ext cx="205527" cy="155614"/>
            </a:xfrm>
            <a:custGeom>
              <a:avLst/>
              <a:gdLst>
                <a:gd name="T0" fmla="*/ 75 w 86"/>
                <a:gd name="T1" fmla="*/ 11 h 65"/>
                <a:gd name="T2" fmla="*/ 75 w 86"/>
                <a:gd name="T3" fmla="*/ 0 h 65"/>
                <a:gd name="T4" fmla="*/ 0 w 86"/>
                <a:gd name="T5" fmla="*/ 0 h 65"/>
                <a:gd name="T6" fmla="*/ 0 w 86"/>
                <a:gd name="T7" fmla="*/ 60 h 65"/>
                <a:gd name="T8" fmla="*/ 5 w 86"/>
                <a:gd name="T9" fmla="*/ 65 h 65"/>
                <a:gd name="T10" fmla="*/ 78 w 86"/>
                <a:gd name="T11" fmla="*/ 65 h 65"/>
                <a:gd name="T12" fmla="*/ 86 w 86"/>
                <a:gd name="T13" fmla="*/ 57 h 65"/>
                <a:gd name="T14" fmla="*/ 86 w 86"/>
                <a:gd name="T15" fmla="*/ 11 h 65"/>
                <a:gd name="T16" fmla="*/ 75 w 86"/>
                <a:gd name="T17" fmla="*/ 11 h 65"/>
                <a:gd name="T18" fmla="*/ 70 w 86"/>
                <a:gd name="T19" fmla="*/ 60 h 65"/>
                <a:gd name="T20" fmla="*/ 5 w 86"/>
                <a:gd name="T21" fmla="*/ 60 h 65"/>
                <a:gd name="T22" fmla="*/ 5 w 86"/>
                <a:gd name="T23" fmla="*/ 5 h 65"/>
                <a:gd name="T24" fmla="*/ 70 w 86"/>
                <a:gd name="T25" fmla="*/ 5 h 65"/>
                <a:gd name="T26" fmla="*/ 70 w 86"/>
                <a:gd name="T27" fmla="*/ 60 h 65"/>
                <a:gd name="T28" fmla="*/ 10 w 86"/>
                <a:gd name="T29" fmla="*/ 16 h 65"/>
                <a:gd name="T30" fmla="*/ 64 w 86"/>
                <a:gd name="T31" fmla="*/ 16 h 65"/>
                <a:gd name="T32" fmla="*/ 64 w 86"/>
                <a:gd name="T33" fmla="*/ 22 h 65"/>
                <a:gd name="T34" fmla="*/ 10 w 86"/>
                <a:gd name="T35" fmla="*/ 22 h 65"/>
                <a:gd name="T36" fmla="*/ 10 w 86"/>
                <a:gd name="T37" fmla="*/ 16 h 65"/>
                <a:gd name="T38" fmla="*/ 43 w 86"/>
                <a:gd name="T39" fmla="*/ 27 h 65"/>
                <a:gd name="T40" fmla="*/ 64 w 86"/>
                <a:gd name="T41" fmla="*/ 27 h 65"/>
                <a:gd name="T42" fmla="*/ 64 w 86"/>
                <a:gd name="T43" fmla="*/ 32 h 65"/>
                <a:gd name="T44" fmla="*/ 43 w 86"/>
                <a:gd name="T45" fmla="*/ 32 h 65"/>
                <a:gd name="T46" fmla="*/ 43 w 86"/>
                <a:gd name="T47" fmla="*/ 27 h 65"/>
                <a:gd name="T48" fmla="*/ 43 w 86"/>
                <a:gd name="T49" fmla="*/ 38 h 65"/>
                <a:gd name="T50" fmla="*/ 64 w 86"/>
                <a:gd name="T51" fmla="*/ 38 h 65"/>
                <a:gd name="T52" fmla="*/ 64 w 86"/>
                <a:gd name="T53" fmla="*/ 43 h 65"/>
                <a:gd name="T54" fmla="*/ 43 w 86"/>
                <a:gd name="T55" fmla="*/ 43 h 65"/>
                <a:gd name="T56" fmla="*/ 43 w 86"/>
                <a:gd name="T57" fmla="*/ 38 h 65"/>
                <a:gd name="T58" fmla="*/ 43 w 86"/>
                <a:gd name="T59" fmla="*/ 49 h 65"/>
                <a:gd name="T60" fmla="*/ 59 w 86"/>
                <a:gd name="T61" fmla="*/ 49 h 65"/>
                <a:gd name="T62" fmla="*/ 59 w 86"/>
                <a:gd name="T63" fmla="*/ 54 h 65"/>
                <a:gd name="T64" fmla="*/ 43 w 86"/>
                <a:gd name="T65" fmla="*/ 54 h 65"/>
                <a:gd name="T66" fmla="*/ 43 w 86"/>
                <a:gd name="T67" fmla="*/ 49 h 65"/>
                <a:gd name="T68" fmla="*/ 10 w 86"/>
                <a:gd name="T69" fmla="*/ 27 h 65"/>
                <a:gd name="T70" fmla="*/ 37 w 86"/>
                <a:gd name="T71" fmla="*/ 27 h 65"/>
                <a:gd name="T72" fmla="*/ 37 w 86"/>
                <a:gd name="T73" fmla="*/ 54 h 65"/>
                <a:gd name="T74" fmla="*/ 10 w 86"/>
                <a:gd name="T75" fmla="*/ 54 h 65"/>
                <a:gd name="T76" fmla="*/ 10 w 86"/>
                <a:gd name="T77"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65">
                  <a:moveTo>
                    <a:pt x="75" y="11"/>
                  </a:moveTo>
                  <a:cubicBezTo>
                    <a:pt x="75" y="0"/>
                    <a:pt x="75" y="0"/>
                    <a:pt x="75" y="0"/>
                  </a:cubicBezTo>
                  <a:cubicBezTo>
                    <a:pt x="0" y="0"/>
                    <a:pt x="0" y="0"/>
                    <a:pt x="0" y="0"/>
                  </a:cubicBezTo>
                  <a:cubicBezTo>
                    <a:pt x="0" y="60"/>
                    <a:pt x="0" y="60"/>
                    <a:pt x="0" y="60"/>
                  </a:cubicBezTo>
                  <a:cubicBezTo>
                    <a:pt x="0" y="62"/>
                    <a:pt x="2" y="65"/>
                    <a:pt x="5" y="65"/>
                  </a:cubicBezTo>
                  <a:cubicBezTo>
                    <a:pt x="78" y="65"/>
                    <a:pt x="78" y="65"/>
                    <a:pt x="78" y="65"/>
                  </a:cubicBezTo>
                  <a:cubicBezTo>
                    <a:pt x="82" y="65"/>
                    <a:pt x="86" y="61"/>
                    <a:pt x="86" y="57"/>
                  </a:cubicBezTo>
                  <a:cubicBezTo>
                    <a:pt x="86" y="11"/>
                    <a:pt x="86" y="11"/>
                    <a:pt x="86" y="11"/>
                  </a:cubicBezTo>
                  <a:lnTo>
                    <a:pt x="75" y="11"/>
                  </a:lnTo>
                  <a:close/>
                  <a:moveTo>
                    <a:pt x="70" y="60"/>
                  </a:moveTo>
                  <a:cubicBezTo>
                    <a:pt x="5" y="60"/>
                    <a:pt x="5" y="60"/>
                    <a:pt x="5" y="60"/>
                  </a:cubicBezTo>
                  <a:cubicBezTo>
                    <a:pt x="5" y="5"/>
                    <a:pt x="5" y="5"/>
                    <a:pt x="5" y="5"/>
                  </a:cubicBezTo>
                  <a:cubicBezTo>
                    <a:pt x="70" y="5"/>
                    <a:pt x="70" y="5"/>
                    <a:pt x="70" y="5"/>
                  </a:cubicBezTo>
                  <a:lnTo>
                    <a:pt x="70" y="60"/>
                  </a:lnTo>
                  <a:close/>
                  <a:moveTo>
                    <a:pt x="10" y="16"/>
                  </a:moveTo>
                  <a:cubicBezTo>
                    <a:pt x="64" y="16"/>
                    <a:pt x="64" y="16"/>
                    <a:pt x="64" y="16"/>
                  </a:cubicBezTo>
                  <a:cubicBezTo>
                    <a:pt x="64" y="22"/>
                    <a:pt x="64" y="22"/>
                    <a:pt x="64" y="22"/>
                  </a:cubicBezTo>
                  <a:cubicBezTo>
                    <a:pt x="10" y="22"/>
                    <a:pt x="10" y="22"/>
                    <a:pt x="10" y="22"/>
                  </a:cubicBezTo>
                  <a:lnTo>
                    <a:pt x="10" y="16"/>
                  </a:lnTo>
                  <a:close/>
                  <a:moveTo>
                    <a:pt x="43" y="27"/>
                  </a:moveTo>
                  <a:cubicBezTo>
                    <a:pt x="64" y="27"/>
                    <a:pt x="64" y="27"/>
                    <a:pt x="64" y="27"/>
                  </a:cubicBezTo>
                  <a:cubicBezTo>
                    <a:pt x="64" y="32"/>
                    <a:pt x="64" y="32"/>
                    <a:pt x="64" y="32"/>
                  </a:cubicBezTo>
                  <a:cubicBezTo>
                    <a:pt x="43" y="32"/>
                    <a:pt x="43" y="32"/>
                    <a:pt x="43" y="32"/>
                  </a:cubicBezTo>
                  <a:lnTo>
                    <a:pt x="43" y="27"/>
                  </a:lnTo>
                  <a:close/>
                  <a:moveTo>
                    <a:pt x="43" y="38"/>
                  </a:moveTo>
                  <a:cubicBezTo>
                    <a:pt x="64" y="38"/>
                    <a:pt x="64" y="38"/>
                    <a:pt x="64" y="38"/>
                  </a:cubicBezTo>
                  <a:cubicBezTo>
                    <a:pt x="64" y="43"/>
                    <a:pt x="64" y="43"/>
                    <a:pt x="64" y="43"/>
                  </a:cubicBezTo>
                  <a:cubicBezTo>
                    <a:pt x="43" y="43"/>
                    <a:pt x="43" y="43"/>
                    <a:pt x="43" y="43"/>
                  </a:cubicBezTo>
                  <a:lnTo>
                    <a:pt x="43" y="38"/>
                  </a:lnTo>
                  <a:close/>
                  <a:moveTo>
                    <a:pt x="43" y="49"/>
                  </a:moveTo>
                  <a:cubicBezTo>
                    <a:pt x="59" y="49"/>
                    <a:pt x="59" y="49"/>
                    <a:pt x="59" y="49"/>
                  </a:cubicBezTo>
                  <a:cubicBezTo>
                    <a:pt x="59" y="54"/>
                    <a:pt x="59" y="54"/>
                    <a:pt x="59" y="54"/>
                  </a:cubicBezTo>
                  <a:cubicBezTo>
                    <a:pt x="43" y="54"/>
                    <a:pt x="43" y="54"/>
                    <a:pt x="43" y="54"/>
                  </a:cubicBezTo>
                  <a:lnTo>
                    <a:pt x="43" y="49"/>
                  </a:lnTo>
                  <a:close/>
                  <a:moveTo>
                    <a:pt x="10" y="27"/>
                  </a:moveTo>
                  <a:cubicBezTo>
                    <a:pt x="37" y="27"/>
                    <a:pt x="37" y="27"/>
                    <a:pt x="37" y="27"/>
                  </a:cubicBezTo>
                  <a:cubicBezTo>
                    <a:pt x="37" y="54"/>
                    <a:pt x="37" y="54"/>
                    <a:pt x="37" y="54"/>
                  </a:cubicBezTo>
                  <a:cubicBezTo>
                    <a:pt x="10" y="54"/>
                    <a:pt x="10" y="54"/>
                    <a:pt x="10" y="54"/>
                  </a:cubicBezTo>
                  <a:lnTo>
                    <a:pt x="10" y="27"/>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77" name="Freeform 106"/>
            <p:cNvSpPr>
              <a:spLocks noEditPoints="1"/>
            </p:cNvSpPr>
            <p:nvPr/>
          </p:nvSpPr>
          <p:spPr bwMode="auto">
            <a:xfrm>
              <a:off x="10272591" y="2792342"/>
              <a:ext cx="192315" cy="192314"/>
            </a:xfrm>
            <a:custGeom>
              <a:avLst/>
              <a:gdLst>
                <a:gd name="T0" fmla="*/ 0 w 131"/>
                <a:gd name="T1" fmla="*/ 131 h 131"/>
                <a:gd name="T2" fmla="*/ 65 w 131"/>
                <a:gd name="T3" fmla="*/ 131 h 131"/>
                <a:gd name="T4" fmla="*/ 65 w 131"/>
                <a:gd name="T5" fmla="*/ 0 h 131"/>
                <a:gd name="T6" fmla="*/ 0 w 131"/>
                <a:gd name="T7" fmla="*/ 0 h 131"/>
                <a:gd name="T8" fmla="*/ 0 w 131"/>
                <a:gd name="T9" fmla="*/ 131 h 131"/>
                <a:gd name="T10" fmla="*/ 41 w 131"/>
                <a:gd name="T11" fmla="*/ 17 h 131"/>
                <a:gd name="T12" fmla="*/ 57 w 131"/>
                <a:gd name="T13" fmla="*/ 17 h 131"/>
                <a:gd name="T14" fmla="*/ 57 w 131"/>
                <a:gd name="T15" fmla="*/ 33 h 131"/>
                <a:gd name="T16" fmla="*/ 41 w 131"/>
                <a:gd name="T17" fmla="*/ 33 h 131"/>
                <a:gd name="T18" fmla="*/ 41 w 131"/>
                <a:gd name="T19" fmla="*/ 17 h 131"/>
                <a:gd name="T20" fmla="*/ 41 w 131"/>
                <a:gd name="T21" fmla="*/ 49 h 131"/>
                <a:gd name="T22" fmla="*/ 57 w 131"/>
                <a:gd name="T23" fmla="*/ 49 h 131"/>
                <a:gd name="T24" fmla="*/ 57 w 131"/>
                <a:gd name="T25" fmla="*/ 66 h 131"/>
                <a:gd name="T26" fmla="*/ 41 w 131"/>
                <a:gd name="T27" fmla="*/ 66 h 131"/>
                <a:gd name="T28" fmla="*/ 41 w 131"/>
                <a:gd name="T29" fmla="*/ 49 h 131"/>
                <a:gd name="T30" fmla="*/ 41 w 131"/>
                <a:gd name="T31" fmla="*/ 82 h 131"/>
                <a:gd name="T32" fmla="*/ 57 w 131"/>
                <a:gd name="T33" fmla="*/ 82 h 131"/>
                <a:gd name="T34" fmla="*/ 57 w 131"/>
                <a:gd name="T35" fmla="*/ 98 h 131"/>
                <a:gd name="T36" fmla="*/ 41 w 131"/>
                <a:gd name="T37" fmla="*/ 98 h 131"/>
                <a:gd name="T38" fmla="*/ 41 w 131"/>
                <a:gd name="T39" fmla="*/ 82 h 131"/>
                <a:gd name="T40" fmla="*/ 8 w 131"/>
                <a:gd name="T41" fmla="*/ 17 h 131"/>
                <a:gd name="T42" fmla="*/ 24 w 131"/>
                <a:gd name="T43" fmla="*/ 17 h 131"/>
                <a:gd name="T44" fmla="*/ 24 w 131"/>
                <a:gd name="T45" fmla="*/ 33 h 131"/>
                <a:gd name="T46" fmla="*/ 8 w 131"/>
                <a:gd name="T47" fmla="*/ 33 h 131"/>
                <a:gd name="T48" fmla="*/ 8 w 131"/>
                <a:gd name="T49" fmla="*/ 17 h 131"/>
                <a:gd name="T50" fmla="*/ 8 w 131"/>
                <a:gd name="T51" fmla="*/ 49 h 131"/>
                <a:gd name="T52" fmla="*/ 24 w 131"/>
                <a:gd name="T53" fmla="*/ 49 h 131"/>
                <a:gd name="T54" fmla="*/ 24 w 131"/>
                <a:gd name="T55" fmla="*/ 66 h 131"/>
                <a:gd name="T56" fmla="*/ 8 w 131"/>
                <a:gd name="T57" fmla="*/ 66 h 131"/>
                <a:gd name="T58" fmla="*/ 8 w 131"/>
                <a:gd name="T59" fmla="*/ 49 h 131"/>
                <a:gd name="T60" fmla="*/ 8 w 131"/>
                <a:gd name="T61" fmla="*/ 82 h 131"/>
                <a:gd name="T62" fmla="*/ 24 w 131"/>
                <a:gd name="T63" fmla="*/ 82 h 131"/>
                <a:gd name="T64" fmla="*/ 24 w 131"/>
                <a:gd name="T65" fmla="*/ 98 h 131"/>
                <a:gd name="T66" fmla="*/ 8 w 131"/>
                <a:gd name="T67" fmla="*/ 98 h 131"/>
                <a:gd name="T68" fmla="*/ 8 w 131"/>
                <a:gd name="T69" fmla="*/ 82 h 131"/>
                <a:gd name="T70" fmla="*/ 73 w 131"/>
                <a:gd name="T71" fmla="*/ 41 h 131"/>
                <a:gd name="T72" fmla="*/ 131 w 131"/>
                <a:gd name="T73" fmla="*/ 41 h 131"/>
                <a:gd name="T74" fmla="*/ 131 w 131"/>
                <a:gd name="T75" fmla="*/ 49 h 131"/>
                <a:gd name="T76" fmla="*/ 73 w 131"/>
                <a:gd name="T77" fmla="*/ 49 h 131"/>
                <a:gd name="T78" fmla="*/ 73 w 131"/>
                <a:gd name="T79" fmla="*/ 41 h 131"/>
                <a:gd name="T80" fmla="*/ 73 w 131"/>
                <a:gd name="T81" fmla="*/ 131 h 131"/>
                <a:gd name="T82" fmla="*/ 90 w 131"/>
                <a:gd name="T83" fmla="*/ 131 h 131"/>
                <a:gd name="T84" fmla="*/ 90 w 131"/>
                <a:gd name="T85" fmla="*/ 98 h 131"/>
                <a:gd name="T86" fmla="*/ 114 w 131"/>
                <a:gd name="T87" fmla="*/ 98 h 131"/>
                <a:gd name="T88" fmla="*/ 114 w 131"/>
                <a:gd name="T89" fmla="*/ 131 h 131"/>
                <a:gd name="T90" fmla="*/ 131 w 131"/>
                <a:gd name="T91" fmla="*/ 131 h 131"/>
                <a:gd name="T92" fmla="*/ 131 w 131"/>
                <a:gd name="T93" fmla="*/ 57 h 131"/>
                <a:gd name="T94" fmla="*/ 73 w 131"/>
                <a:gd name="T95" fmla="*/ 57 h 131"/>
                <a:gd name="T96" fmla="*/ 73 w 131"/>
                <a:gd name="T9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1">
                  <a:moveTo>
                    <a:pt x="0" y="131"/>
                  </a:moveTo>
                  <a:lnTo>
                    <a:pt x="65" y="131"/>
                  </a:lnTo>
                  <a:lnTo>
                    <a:pt x="65" y="0"/>
                  </a:lnTo>
                  <a:lnTo>
                    <a:pt x="0" y="0"/>
                  </a:lnTo>
                  <a:lnTo>
                    <a:pt x="0" y="131"/>
                  </a:lnTo>
                  <a:close/>
                  <a:moveTo>
                    <a:pt x="41" y="17"/>
                  </a:moveTo>
                  <a:lnTo>
                    <a:pt x="57" y="17"/>
                  </a:lnTo>
                  <a:lnTo>
                    <a:pt x="57" y="33"/>
                  </a:lnTo>
                  <a:lnTo>
                    <a:pt x="41" y="33"/>
                  </a:lnTo>
                  <a:lnTo>
                    <a:pt x="41" y="17"/>
                  </a:lnTo>
                  <a:close/>
                  <a:moveTo>
                    <a:pt x="41" y="49"/>
                  </a:moveTo>
                  <a:lnTo>
                    <a:pt x="57" y="49"/>
                  </a:lnTo>
                  <a:lnTo>
                    <a:pt x="57" y="66"/>
                  </a:lnTo>
                  <a:lnTo>
                    <a:pt x="41" y="66"/>
                  </a:lnTo>
                  <a:lnTo>
                    <a:pt x="41" y="49"/>
                  </a:lnTo>
                  <a:close/>
                  <a:moveTo>
                    <a:pt x="41" y="82"/>
                  </a:moveTo>
                  <a:lnTo>
                    <a:pt x="57" y="82"/>
                  </a:lnTo>
                  <a:lnTo>
                    <a:pt x="57" y="98"/>
                  </a:lnTo>
                  <a:lnTo>
                    <a:pt x="41" y="98"/>
                  </a:lnTo>
                  <a:lnTo>
                    <a:pt x="41" y="82"/>
                  </a:lnTo>
                  <a:close/>
                  <a:moveTo>
                    <a:pt x="8" y="17"/>
                  </a:moveTo>
                  <a:lnTo>
                    <a:pt x="24" y="17"/>
                  </a:lnTo>
                  <a:lnTo>
                    <a:pt x="24" y="33"/>
                  </a:lnTo>
                  <a:lnTo>
                    <a:pt x="8" y="33"/>
                  </a:lnTo>
                  <a:lnTo>
                    <a:pt x="8" y="17"/>
                  </a:lnTo>
                  <a:close/>
                  <a:moveTo>
                    <a:pt x="8" y="49"/>
                  </a:moveTo>
                  <a:lnTo>
                    <a:pt x="24" y="49"/>
                  </a:lnTo>
                  <a:lnTo>
                    <a:pt x="24" y="66"/>
                  </a:lnTo>
                  <a:lnTo>
                    <a:pt x="8" y="66"/>
                  </a:lnTo>
                  <a:lnTo>
                    <a:pt x="8" y="49"/>
                  </a:lnTo>
                  <a:close/>
                  <a:moveTo>
                    <a:pt x="8" y="82"/>
                  </a:moveTo>
                  <a:lnTo>
                    <a:pt x="24" y="82"/>
                  </a:lnTo>
                  <a:lnTo>
                    <a:pt x="24" y="98"/>
                  </a:lnTo>
                  <a:lnTo>
                    <a:pt x="8" y="98"/>
                  </a:lnTo>
                  <a:lnTo>
                    <a:pt x="8" y="82"/>
                  </a:lnTo>
                  <a:close/>
                  <a:moveTo>
                    <a:pt x="73" y="41"/>
                  </a:moveTo>
                  <a:lnTo>
                    <a:pt x="131" y="41"/>
                  </a:lnTo>
                  <a:lnTo>
                    <a:pt x="131" y="49"/>
                  </a:lnTo>
                  <a:lnTo>
                    <a:pt x="73" y="49"/>
                  </a:lnTo>
                  <a:lnTo>
                    <a:pt x="73" y="41"/>
                  </a:lnTo>
                  <a:close/>
                  <a:moveTo>
                    <a:pt x="73" y="131"/>
                  </a:moveTo>
                  <a:lnTo>
                    <a:pt x="90" y="131"/>
                  </a:lnTo>
                  <a:lnTo>
                    <a:pt x="90" y="98"/>
                  </a:lnTo>
                  <a:lnTo>
                    <a:pt x="114" y="98"/>
                  </a:lnTo>
                  <a:lnTo>
                    <a:pt x="114" y="131"/>
                  </a:lnTo>
                  <a:lnTo>
                    <a:pt x="131" y="131"/>
                  </a:lnTo>
                  <a:lnTo>
                    <a:pt x="131" y="57"/>
                  </a:lnTo>
                  <a:lnTo>
                    <a:pt x="73" y="57"/>
                  </a:lnTo>
                  <a:lnTo>
                    <a:pt x="73" y="131"/>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78" name="Freeform 107"/>
            <p:cNvSpPr>
              <a:spLocks noEditPoints="1"/>
            </p:cNvSpPr>
            <p:nvPr/>
          </p:nvSpPr>
          <p:spPr bwMode="auto">
            <a:xfrm>
              <a:off x="10234422" y="3027231"/>
              <a:ext cx="204059" cy="204059"/>
            </a:xfrm>
            <a:custGeom>
              <a:avLst/>
              <a:gdLst>
                <a:gd name="T0" fmla="*/ 79 w 85"/>
                <a:gd name="T1" fmla="*/ 24 h 85"/>
                <a:gd name="T2" fmla="*/ 61 w 85"/>
                <a:gd name="T3" fmla="*/ 6 h 85"/>
                <a:gd name="T4" fmla="*/ 66 w 85"/>
                <a:gd name="T5" fmla="*/ 0 h 85"/>
                <a:gd name="T6" fmla="*/ 85 w 85"/>
                <a:gd name="T7" fmla="*/ 19 h 85"/>
                <a:gd name="T8" fmla="*/ 79 w 85"/>
                <a:gd name="T9" fmla="*/ 24 h 85"/>
                <a:gd name="T10" fmla="*/ 74 w 85"/>
                <a:gd name="T11" fmla="*/ 30 h 85"/>
                <a:gd name="T12" fmla="*/ 71 w 85"/>
                <a:gd name="T13" fmla="*/ 59 h 85"/>
                <a:gd name="T14" fmla="*/ 13 w 85"/>
                <a:gd name="T15" fmla="*/ 85 h 85"/>
                <a:gd name="T16" fmla="*/ 8 w 85"/>
                <a:gd name="T17" fmla="*/ 81 h 85"/>
                <a:gd name="T18" fmla="*/ 31 w 85"/>
                <a:gd name="T19" fmla="*/ 58 h 85"/>
                <a:gd name="T20" fmla="*/ 34 w 85"/>
                <a:gd name="T21" fmla="*/ 59 h 85"/>
                <a:gd name="T22" fmla="*/ 42 w 85"/>
                <a:gd name="T23" fmla="*/ 51 h 85"/>
                <a:gd name="T24" fmla="*/ 34 w 85"/>
                <a:gd name="T25" fmla="*/ 43 h 85"/>
                <a:gd name="T26" fmla="*/ 26 w 85"/>
                <a:gd name="T27" fmla="*/ 51 h 85"/>
                <a:gd name="T28" fmla="*/ 27 w 85"/>
                <a:gd name="T29" fmla="*/ 54 h 85"/>
                <a:gd name="T30" fmla="*/ 4 w 85"/>
                <a:gd name="T31" fmla="*/ 76 h 85"/>
                <a:gd name="T32" fmla="*/ 0 w 85"/>
                <a:gd name="T33" fmla="*/ 72 h 85"/>
                <a:gd name="T34" fmla="*/ 26 w 85"/>
                <a:gd name="T35" fmla="*/ 14 h 85"/>
                <a:gd name="T36" fmla="*/ 55 w 85"/>
                <a:gd name="T37" fmla="*/ 11 h 85"/>
                <a:gd name="T38" fmla="*/ 74 w 85"/>
                <a:gd name="T39" fmla="*/ 3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85">
                  <a:moveTo>
                    <a:pt x="79" y="24"/>
                  </a:moveTo>
                  <a:cubicBezTo>
                    <a:pt x="61" y="6"/>
                    <a:pt x="61" y="6"/>
                    <a:pt x="61" y="6"/>
                  </a:cubicBezTo>
                  <a:cubicBezTo>
                    <a:pt x="66" y="0"/>
                    <a:pt x="66" y="0"/>
                    <a:pt x="66" y="0"/>
                  </a:cubicBezTo>
                  <a:cubicBezTo>
                    <a:pt x="85" y="19"/>
                    <a:pt x="85" y="19"/>
                    <a:pt x="85" y="19"/>
                  </a:cubicBezTo>
                  <a:lnTo>
                    <a:pt x="79" y="24"/>
                  </a:lnTo>
                  <a:close/>
                  <a:moveTo>
                    <a:pt x="74" y="30"/>
                  </a:moveTo>
                  <a:cubicBezTo>
                    <a:pt x="71" y="59"/>
                    <a:pt x="71" y="59"/>
                    <a:pt x="71" y="59"/>
                  </a:cubicBezTo>
                  <a:cubicBezTo>
                    <a:pt x="47" y="59"/>
                    <a:pt x="13" y="85"/>
                    <a:pt x="13" y="85"/>
                  </a:cubicBezTo>
                  <a:cubicBezTo>
                    <a:pt x="8" y="81"/>
                    <a:pt x="8" y="81"/>
                    <a:pt x="8" y="81"/>
                  </a:cubicBezTo>
                  <a:cubicBezTo>
                    <a:pt x="31" y="58"/>
                    <a:pt x="31" y="58"/>
                    <a:pt x="31" y="58"/>
                  </a:cubicBezTo>
                  <a:cubicBezTo>
                    <a:pt x="32" y="59"/>
                    <a:pt x="33" y="59"/>
                    <a:pt x="34" y="59"/>
                  </a:cubicBezTo>
                  <a:cubicBezTo>
                    <a:pt x="38" y="59"/>
                    <a:pt x="42" y="55"/>
                    <a:pt x="42" y="51"/>
                  </a:cubicBezTo>
                  <a:cubicBezTo>
                    <a:pt x="42" y="46"/>
                    <a:pt x="38" y="43"/>
                    <a:pt x="34" y="43"/>
                  </a:cubicBezTo>
                  <a:cubicBezTo>
                    <a:pt x="30" y="43"/>
                    <a:pt x="26" y="46"/>
                    <a:pt x="26" y="51"/>
                  </a:cubicBezTo>
                  <a:cubicBezTo>
                    <a:pt x="26" y="52"/>
                    <a:pt x="26" y="53"/>
                    <a:pt x="27" y="54"/>
                  </a:cubicBezTo>
                  <a:cubicBezTo>
                    <a:pt x="4" y="76"/>
                    <a:pt x="4" y="76"/>
                    <a:pt x="4" y="76"/>
                  </a:cubicBezTo>
                  <a:cubicBezTo>
                    <a:pt x="0" y="72"/>
                    <a:pt x="0" y="72"/>
                    <a:pt x="0" y="72"/>
                  </a:cubicBezTo>
                  <a:cubicBezTo>
                    <a:pt x="0" y="72"/>
                    <a:pt x="26" y="37"/>
                    <a:pt x="26" y="14"/>
                  </a:cubicBezTo>
                  <a:cubicBezTo>
                    <a:pt x="55" y="11"/>
                    <a:pt x="55" y="11"/>
                    <a:pt x="55" y="11"/>
                  </a:cubicBezTo>
                  <a:lnTo>
                    <a:pt x="74" y="30"/>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79" name="Freeform 108"/>
            <p:cNvSpPr>
              <a:spLocks noEditPoints="1"/>
            </p:cNvSpPr>
            <p:nvPr/>
          </p:nvSpPr>
          <p:spPr bwMode="auto">
            <a:xfrm>
              <a:off x="10049448" y="2785002"/>
              <a:ext cx="184974" cy="184974"/>
            </a:xfrm>
            <a:custGeom>
              <a:avLst/>
              <a:gdLst>
                <a:gd name="T0" fmla="*/ 53 w 77"/>
                <a:gd name="T1" fmla="*/ 30 h 77"/>
                <a:gd name="T2" fmla="*/ 26 w 77"/>
                <a:gd name="T3" fmla="*/ 2 h 77"/>
                <a:gd name="T4" fmla="*/ 39 w 77"/>
                <a:gd name="T5" fmla="*/ 0 h 77"/>
                <a:gd name="T6" fmla="*/ 53 w 77"/>
                <a:gd name="T7" fmla="*/ 3 h 77"/>
                <a:gd name="T8" fmla="*/ 53 w 77"/>
                <a:gd name="T9" fmla="*/ 30 h 77"/>
                <a:gd name="T10" fmla="*/ 58 w 77"/>
                <a:gd name="T11" fmla="*/ 53 h 77"/>
                <a:gd name="T12" fmla="*/ 58 w 77"/>
                <a:gd name="T13" fmla="*/ 5 h 77"/>
                <a:gd name="T14" fmla="*/ 77 w 77"/>
                <a:gd name="T15" fmla="*/ 38 h 77"/>
                <a:gd name="T16" fmla="*/ 74 w 77"/>
                <a:gd name="T17" fmla="*/ 53 h 77"/>
                <a:gd name="T18" fmla="*/ 58 w 77"/>
                <a:gd name="T19" fmla="*/ 53 h 77"/>
                <a:gd name="T20" fmla="*/ 24 w 77"/>
                <a:gd name="T21" fmla="*/ 58 h 77"/>
                <a:gd name="T22" fmla="*/ 72 w 77"/>
                <a:gd name="T23" fmla="*/ 58 h 77"/>
                <a:gd name="T24" fmla="*/ 39 w 77"/>
                <a:gd name="T25" fmla="*/ 77 h 77"/>
                <a:gd name="T26" fmla="*/ 24 w 77"/>
                <a:gd name="T27" fmla="*/ 74 h 77"/>
                <a:gd name="T28" fmla="*/ 24 w 77"/>
                <a:gd name="T29" fmla="*/ 58 h 77"/>
                <a:gd name="T30" fmla="*/ 32 w 77"/>
                <a:gd name="T31" fmla="*/ 17 h 77"/>
                <a:gd name="T32" fmla="*/ 1 w 77"/>
                <a:gd name="T33" fmla="*/ 48 h 77"/>
                <a:gd name="T34" fmla="*/ 0 w 77"/>
                <a:gd name="T35" fmla="*/ 38 h 77"/>
                <a:gd name="T36" fmla="*/ 20 w 77"/>
                <a:gd name="T37" fmla="*/ 5 h 77"/>
                <a:gd name="T38" fmla="*/ 32 w 77"/>
                <a:gd name="T39" fmla="*/ 17 h 77"/>
                <a:gd name="T40" fmla="*/ 20 w 77"/>
                <a:gd name="T41" fmla="*/ 38 h 77"/>
                <a:gd name="T42" fmla="*/ 20 w 77"/>
                <a:gd name="T43" fmla="*/ 72 h 77"/>
                <a:gd name="T44" fmla="*/ 4 w 77"/>
                <a:gd name="T45" fmla="*/ 54 h 77"/>
                <a:gd name="T46" fmla="*/ 20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6" y="2"/>
                    <a:pt x="26" y="2"/>
                    <a:pt x="26" y="2"/>
                  </a:cubicBezTo>
                  <a:cubicBezTo>
                    <a:pt x="30" y="1"/>
                    <a:pt x="34" y="0"/>
                    <a:pt x="39" y="0"/>
                  </a:cubicBezTo>
                  <a:cubicBezTo>
                    <a:pt x="44" y="0"/>
                    <a:pt x="49" y="1"/>
                    <a:pt x="53" y="3"/>
                  </a:cubicBezTo>
                  <a:lnTo>
                    <a:pt x="53" y="30"/>
                  </a:lnTo>
                  <a:close/>
                  <a:moveTo>
                    <a:pt x="58" y="53"/>
                  </a:moveTo>
                  <a:cubicBezTo>
                    <a:pt x="58" y="5"/>
                    <a:pt x="58" y="5"/>
                    <a:pt x="58" y="5"/>
                  </a:cubicBezTo>
                  <a:cubicBezTo>
                    <a:pt x="69" y="12"/>
                    <a:pt x="77" y="24"/>
                    <a:pt x="77" y="38"/>
                  </a:cubicBezTo>
                  <a:cubicBezTo>
                    <a:pt x="77" y="43"/>
                    <a:pt x="76" y="48"/>
                    <a:pt x="74" y="53"/>
                  </a:cubicBezTo>
                  <a:lnTo>
                    <a:pt x="58" y="53"/>
                  </a:lnTo>
                  <a:close/>
                  <a:moveTo>
                    <a:pt x="24" y="58"/>
                  </a:moveTo>
                  <a:cubicBezTo>
                    <a:pt x="72" y="58"/>
                    <a:pt x="72" y="58"/>
                    <a:pt x="72" y="58"/>
                  </a:cubicBezTo>
                  <a:cubicBezTo>
                    <a:pt x="65" y="69"/>
                    <a:pt x="53" y="77"/>
                    <a:pt x="39" y="77"/>
                  </a:cubicBezTo>
                  <a:cubicBezTo>
                    <a:pt x="34" y="77"/>
                    <a:pt x="29" y="76"/>
                    <a:pt x="24" y="74"/>
                  </a:cubicBezTo>
                  <a:lnTo>
                    <a:pt x="24" y="58"/>
                  </a:lnTo>
                  <a:close/>
                  <a:moveTo>
                    <a:pt x="32" y="17"/>
                  </a:moveTo>
                  <a:cubicBezTo>
                    <a:pt x="1" y="48"/>
                    <a:pt x="1" y="48"/>
                    <a:pt x="1" y="48"/>
                  </a:cubicBezTo>
                  <a:cubicBezTo>
                    <a:pt x="1" y="45"/>
                    <a:pt x="0" y="42"/>
                    <a:pt x="0" y="38"/>
                  </a:cubicBezTo>
                  <a:cubicBezTo>
                    <a:pt x="0" y="24"/>
                    <a:pt x="8" y="11"/>
                    <a:pt x="20" y="5"/>
                  </a:cubicBezTo>
                  <a:lnTo>
                    <a:pt x="32" y="17"/>
                  </a:lnTo>
                  <a:close/>
                  <a:moveTo>
                    <a:pt x="20" y="38"/>
                  </a:moveTo>
                  <a:cubicBezTo>
                    <a:pt x="20" y="72"/>
                    <a:pt x="20" y="72"/>
                    <a:pt x="20" y="72"/>
                  </a:cubicBezTo>
                  <a:cubicBezTo>
                    <a:pt x="12" y="68"/>
                    <a:pt x="7" y="61"/>
                    <a:pt x="4" y="54"/>
                  </a:cubicBezTo>
                  <a:lnTo>
                    <a:pt x="20" y="38"/>
                  </a:ln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0" name="Freeform 109"/>
            <p:cNvSpPr>
              <a:spLocks noEditPoints="1"/>
            </p:cNvSpPr>
            <p:nvPr/>
          </p:nvSpPr>
          <p:spPr bwMode="auto">
            <a:xfrm>
              <a:off x="10046512" y="3003742"/>
              <a:ext cx="173230" cy="139465"/>
            </a:xfrm>
            <a:custGeom>
              <a:avLst/>
              <a:gdLst>
                <a:gd name="T0" fmla="*/ 0 w 72"/>
                <a:gd name="T1" fmla="*/ 0 h 58"/>
                <a:gd name="T2" fmla="*/ 0 w 72"/>
                <a:gd name="T3" fmla="*/ 58 h 58"/>
                <a:gd name="T4" fmla="*/ 72 w 72"/>
                <a:gd name="T5" fmla="*/ 58 h 58"/>
                <a:gd name="T6" fmla="*/ 72 w 72"/>
                <a:gd name="T7" fmla="*/ 0 h 58"/>
                <a:gd name="T8" fmla="*/ 0 w 72"/>
                <a:gd name="T9" fmla="*/ 0 h 58"/>
                <a:gd name="T10" fmla="*/ 67 w 72"/>
                <a:gd name="T11" fmla="*/ 53 h 58"/>
                <a:gd name="T12" fmla="*/ 4 w 72"/>
                <a:gd name="T13" fmla="*/ 53 h 58"/>
                <a:gd name="T14" fmla="*/ 4 w 72"/>
                <a:gd name="T15" fmla="*/ 4 h 58"/>
                <a:gd name="T16" fmla="*/ 67 w 72"/>
                <a:gd name="T17" fmla="*/ 4 h 58"/>
                <a:gd name="T18" fmla="*/ 67 w 72"/>
                <a:gd name="T19" fmla="*/ 53 h 58"/>
                <a:gd name="T20" fmla="*/ 49 w 72"/>
                <a:gd name="T21" fmla="*/ 15 h 58"/>
                <a:gd name="T22" fmla="*/ 56 w 72"/>
                <a:gd name="T23" fmla="*/ 22 h 58"/>
                <a:gd name="T24" fmla="*/ 63 w 72"/>
                <a:gd name="T25" fmla="*/ 15 h 58"/>
                <a:gd name="T26" fmla="*/ 56 w 72"/>
                <a:gd name="T27" fmla="*/ 9 h 58"/>
                <a:gd name="T28" fmla="*/ 49 w 72"/>
                <a:gd name="T29" fmla="*/ 15 h 58"/>
                <a:gd name="T30" fmla="*/ 63 w 72"/>
                <a:gd name="T31" fmla="*/ 49 h 58"/>
                <a:gd name="T32" fmla="*/ 9 w 72"/>
                <a:gd name="T33" fmla="*/ 49 h 58"/>
                <a:gd name="T34" fmla="*/ 22 w 72"/>
                <a:gd name="T35" fmla="*/ 13 h 58"/>
                <a:gd name="T36" fmla="*/ 40 w 72"/>
                <a:gd name="T37" fmla="*/ 35 h 58"/>
                <a:gd name="T38" fmla="*/ 49 w 72"/>
                <a:gd name="T39" fmla="*/ 29 h 58"/>
                <a:gd name="T40" fmla="*/ 63 w 72"/>
                <a:gd name="T41"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58">
                  <a:moveTo>
                    <a:pt x="0" y="0"/>
                  </a:moveTo>
                  <a:cubicBezTo>
                    <a:pt x="0" y="58"/>
                    <a:pt x="0" y="58"/>
                    <a:pt x="0" y="58"/>
                  </a:cubicBezTo>
                  <a:cubicBezTo>
                    <a:pt x="72" y="58"/>
                    <a:pt x="72" y="58"/>
                    <a:pt x="72" y="58"/>
                  </a:cubicBezTo>
                  <a:cubicBezTo>
                    <a:pt x="72" y="0"/>
                    <a:pt x="72" y="0"/>
                    <a:pt x="72" y="0"/>
                  </a:cubicBezTo>
                  <a:lnTo>
                    <a:pt x="0" y="0"/>
                  </a:lnTo>
                  <a:close/>
                  <a:moveTo>
                    <a:pt x="67" y="53"/>
                  </a:moveTo>
                  <a:cubicBezTo>
                    <a:pt x="4" y="53"/>
                    <a:pt x="4" y="53"/>
                    <a:pt x="4" y="53"/>
                  </a:cubicBezTo>
                  <a:cubicBezTo>
                    <a:pt x="4" y="4"/>
                    <a:pt x="4" y="4"/>
                    <a:pt x="4" y="4"/>
                  </a:cubicBezTo>
                  <a:cubicBezTo>
                    <a:pt x="67" y="4"/>
                    <a:pt x="67" y="4"/>
                    <a:pt x="67" y="4"/>
                  </a:cubicBezTo>
                  <a:lnTo>
                    <a:pt x="67" y="53"/>
                  </a:lnTo>
                  <a:close/>
                  <a:moveTo>
                    <a:pt x="49" y="15"/>
                  </a:moveTo>
                  <a:cubicBezTo>
                    <a:pt x="49" y="19"/>
                    <a:pt x="52" y="22"/>
                    <a:pt x="56" y="22"/>
                  </a:cubicBezTo>
                  <a:cubicBezTo>
                    <a:pt x="60" y="22"/>
                    <a:pt x="63" y="19"/>
                    <a:pt x="63" y="15"/>
                  </a:cubicBezTo>
                  <a:cubicBezTo>
                    <a:pt x="63" y="12"/>
                    <a:pt x="60" y="9"/>
                    <a:pt x="56" y="9"/>
                  </a:cubicBezTo>
                  <a:cubicBezTo>
                    <a:pt x="52" y="9"/>
                    <a:pt x="49" y="12"/>
                    <a:pt x="49" y="15"/>
                  </a:cubicBezTo>
                  <a:close/>
                  <a:moveTo>
                    <a:pt x="63" y="49"/>
                  </a:moveTo>
                  <a:cubicBezTo>
                    <a:pt x="9" y="49"/>
                    <a:pt x="9" y="49"/>
                    <a:pt x="9" y="49"/>
                  </a:cubicBezTo>
                  <a:cubicBezTo>
                    <a:pt x="22" y="13"/>
                    <a:pt x="22" y="13"/>
                    <a:pt x="22" y="13"/>
                  </a:cubicBezTo>
                  <a:cubicBezTo>
                    <a:pt x="40" y="35"/>
                    <a:pt x="40" y="35"/>
                    <a:pt x="40" y="35"/>
                  </a:cubicBezTo>
                  <a:cubicBezTo>
                    <a:pt x="49" y="29"/>
                    <a:pt x="49" y="29"/>
                    <a:pt x="49" y="29"/>
                  </a:cubicBezTo>
                  <a:lnTo>
                    <a:pt x="63" y="49"/>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1" name="Freeform 110"/>
            <p:cNvSpPr>
              <a:spLocks noEditPoints="1"/>
            </p:cNvSpPr>
            <p:nvPr/>
          </p:nvSpPr>
          <p:spPr bwMode="auto">
            <a:xfrm>
              <a:off x="9977514" y="3196056"/>
              <a:ext cx="182039" cy="211399"/>
            </a:xfrm>
            <a:custGeom>
              <a:avLst/>
              <a:gdLst>
                <a:gd name="T0" fmla="*/ 54 w 76"/>
                <a:gd name="T1" fmla="*/ 0 h 88"/>
                <a:gd name="T2" fmla="*/ 14 w 76"/>
                <a:gd name="T3" fmla="*/ 28 h 88"/>
                <a:gd name="T4" fmla="*/ 16 w 76"/>
                <a:gd name="T5" fmla="*/ 65 h 88"/>
                <a:gd name="T6" fmla="*/ 49 w 76"/>
                <a:gd name="T7" fmla="*/ 27 h 88"/>
                <a:gd name="T8" fmla="*/ 32 w 76"/>
                <a:gd name="T9" fmla="*/ 75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0" y="23"/>
                    <a:pt x="30" y="12"/>
                    <a:pt x="14" y="28"/>
                  </a:cubicBezTo>
                  <a:cubicBezTo>
                    <a:pt x="0" y="42"/>
                    <a:pt x="5" y="60"/>
                    <a:pt x="16" y="65"/>
                  </a:cubicBezTo>
                  <a:cubicBezTo>
                    <a:pt x="28" y="60"/>
                    <a:pt x="40" y="46"/>
                    <a:pt x="49" y="27"/>
                  </a:cubicBezTo>
                  <a:cubicBezTo>
                    <a:pt x="49" y="27"/>
                    <a:pt x="57" y="51"/>
                    <a:pt x="32" y="75"/>
                  </a:cubicBezTo>
                  <a:cubicBezTo>
                    <a:pt x="44" y="88"/>
                    <a:pt x="64" y="79"/>
                    <a:pt x="70" y="57"/>
                  </a:cubicBezTo>
                  <a:cubicBezTo>
                    <a:pt x="76" y="33"/>
                    <a:pt x="60" y="9"/>
                    <a:pt x="54" y="0"/>
                  </a:cubicBezTo>
                  <a:close/>
                  <a:moveTo>
                    <a:pt x="4" y="78"/>
                  </a:moveTo>
                  <a:cubicBezTo>
                    <a:pt x="4" y="79"/>
                    <a:pt x="4" y="83"/>
                    <a:pt x="10" y="83"/>
                  </a:cubicBezTo>
                  <a:cubicBezTo>
                    <a:pt x="14" y="83"/>
                    <a:pt x="36" y="71"/>
                    <a:pt x="47" y="41"/>
                  </a:cubicBezTo>
                  <a:cubicBezTo>
                    <a:pt x="30" y="71"/>
                    <a:pt x="6" y="78"/>
                    <a:pt x="4" y="78"/>
                  </a:cubicBez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2" name="Freeform 111"/>
            <p:cNvSpPr>
              <a:spLocks noEditPoints="1"/>
            </p:cNvSpPr>
            <p:nvPr/>
          </p:nvSpPr>
          <p:spPr bwMode="auto">
            <a:xfrm>
              <a:off x="9927600" y="2476711"/>
              <a:ext cx="246632" cy="183506"/>
            </a:xfrm>
            <a:custGeom>
              <a:avLst/>
              <a:gdLst>
                <a:gd name="T0" fmla="*/ 99 w 103"/>
                <a:gd name="T1" fmla="*/ 3 h 77"/>
                <a:gd name="T2" fmla="*/ 52 w 103"/>
                <a:gd name="T3" fmla="*/ 0 h 77"/>
                <a:gd name="T4" fmla="*/ 4 w 103"/>
                <a:gd name="T5" fmla="*/ 3 h 77"/>
                <a:gd name="T6" fmla="*/ 0 w 103"/>
                <a:gd name="T7" fmla="*/ 38 h 77"/>
                <a:gd name="T8" fmla="*/ 4 w 103"/>
                <a:gd name="T9" fmla="*/ 73 h 77"/>
                <a:gd name="T10" fmla="*/ 52 w 103"/>
                <a:gd name="T11" fmla="*/ 77 h 77"/>
                <a:gd name="T12" fmla="*/ 99 w 103"/>
                <a:gd name="T13" fmla="*/ 73 h 77"/>
                <a:gd name="T14" fmla="*/ 103 w 103"/>
                <a:gd name="T15" fmla="*/ 38 h 77"/>
                <a:gd name="T16" fmla="*/ 99 w 103"/>
                <a:gd name="T17" fmla="*/ 3 h 77"/>
                <a:gd name="T18" fmla="*/ 39 w 103"/>
                <a:gd name="T19" fmla="*/ 57 h 77"/>
                <a:gd name="T20" fmla="*/ 39 w 103"/>
                <a:gd name="T21" fmla="*/ 19 h 77"/>
                <a:gd name="T22" fmla="*/ 71 w 103"/>
                <a:gd name="T23" fmla="*/ 38 h 77"/>
                <a:gd name="T24" fmla="*/ 39 w 103"/>
                <a:gd name="T25" fmla="*/ 5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77">
                  <a:moveTo>
                    <a:pt x="99" y="3"/>
                  </a:moveTo>
                  <a:cubicBezTo>
                    <a:pt x="84" y="1"/>
                    <a:pt x="68" y="0"/>
                    <a:pt x="52" y="0"/>
                  </a:cubicBezTo>
                  <a:cubicBezTo>
                    <a:pt x="35" y="0"/>
                    <a:pt x="19" y="1"/>
                    <a:pt x="4" y="3"/>
                  </a:cubicBezTo>
                  <a:cubicBezTo>
                    <a:pt x="2" y="14"/>
                    <a:pt x="0" y="26"/>
                    <a:pt x="0" y="38"/>
                  </a:cubicBezTo>
                  <a:cubicBezTo>
                    <a:pt x="0" y="51"/>
                    <a:pt x="2" y="63"/>
                    <a:pt x="4" y="73"/>
                  </a:cubicBezTo>
                  <a:cubicBezTo>
                    <a:pt x="19" y="75"/>
                    <a:pt x="35" y="77"/>
                    <a:pt x="52" y="77"/>
                  </a:cubicBezTo>
                  <a:cubicBezTo>
                    <a:pt x="68" y="77"/>
                    <a:pt x="84" y="75"/>
                    <a:pt x="99" y="73"/>
                  </a:cubicBezTo>
                  <a:cubicBezTo>
                    <a:pt x="101" y="63"/>
                    <a:pt x="103" y="51"/>
                    <a:pt x="103" y="38"/>
                  </a:cubicBezTo>
                  <a:cubicBezTo>
                    <a:pt x="103" y="26"/>
                    <a:pt x="101" y="14"/>
                    <a:pt x="99" y="3"/>
                  </a:cubicBezTo>
                  <a:close/>
                  <a:moveTo>
                    <a:pt x="39" y="57"/>
                  </a:moveTo>
                  <a:cubicBezTo>
                    <a:pt x="39" y="19"/>
                    <a:pt x="39" y="19"/>
                    <a:pt x="39" y="19"/>
                  </a:cubicBezTo>
                  <a:cubicBezTo>
                    <a:pt x="71" y="38"/>
                    <a:pt x="71" y="38"/>
                    <a:pt x="71" y="38"/>
                  </a:cubicBezTo>
                  <a:lnTo>
                    <a:pt x="39" y="57"/>
                  </a:lnTo>
                  <a:close/>
                </a:path>
              </a:pathLst>
            </a:cu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3" name="Freeform 112"/>
            <p:cNvSpPr>
              <a:spLocks noEditPoints="1"/>
            </p:cNvSpPr>
            <p:nvPr/>
          </p:nvSpPr>
          <p:spPr bwMode="auto">
            <a:xfrm>
              <a:off x="9908515" y="3662897"/>
              <a:ext cx="275994" cy="275994"/>
            </a:xfrm>
            <a:custGeom>
              <a:avLst/>
              <a:gdLst>
                <a:gd name="T0" fmla="*/ 115 w 115"/>
                <a:gd name="T1" fmla="*/ 32 h 115"/>
                <a:gd name="T2" fmla="*/ 104 w 115"/>
                <a:gd name="T3" fmla="*/ 22 h 115"/>
                <a:gd name="T4" fmla="*/ 84 w 115"/>
                <a:gd name="T5" fmla="*/ 42 h 115"/>
                <a:gd name="T6" fmla="*/ 73 w 115"/>
                <a:gd name="T7" fmla="*/ 30 h 115"/>
                <a:gd name="T8" fmla="*/ 93 w 115"/>
                <a:gd name="T9" fmla="*/ 10 h 115"/>
                <a:gd name="T10" fmla="*/ 83 w 115"/>
                <a:gd name="T11" fmla="*/ 0 h 115"/>
                <a:gd name="T12" fmla="*/ 63 w 115"/>
                <a:gd name="T13" fmla="*/ 20 h 115"/>
                <a:gd name="T14" fmla="*/ 50 w 115"/>
                <a:gd name="T15" fmla="*/ 7 h 115"/>
                <a:gd name="T16" fmla="*/ 40 w 115"/>
                <a:gd name="T17" fmla="*/ 17 h 115"/>
                <a:gd name="T18" fmla="*/ 98 w 115"/>
                <a:gd name="T19" fmla="*/ 74 h 115"/>
                <a:gd name="T20" fmla="*/ 107 w 115"/>
                <a:gd name="T21" fmla="*/ 65 h 115"/>
                <a:gd name="T22" fmla="*/ 95 w 115"/>
                <a:gd name="T23" fmla="*/ 52 h 115"/>
                <a:gd name="T24" fmla="*/ 115 w 115"/>
                <a:gd name="T25" fmla="*/ 32 h 115"/>
                <a:gd name="T26" fmla="*/ 31 w 115"/>
                <a:gd name="T27" fmla="*/ 84 h 115"/>
                <a:gd name="T28" fmla="*/ 89 w 115"/>
                <a:gd name="T29" fmla="*/ 76 h 115"/>
                <a:gd name="T30" fmla="*/ 39 w 115"/>
                <a:gd name="T31" fmla="*/ 26 h 115"/>
                <a:gd name="T32" fmla="*/ 31 w 115"/>
                <a:gd name="T33" fmla="*/ 84 h 115"/>
                <a:gd name="T34" fmla="*/ 21 w 115"/>
                <a:gd name="T35" fmla="*/ 79 h 115"/>
                <a:gd name="T36" fmla="*/ 36 w 115"/>
                <a:gd name="T37" fmla="*/ 93 h 115"/>
                <a:gd name="T38" fmla="*/ 14 w 115"/>
                <a:gd name="T39" fmla="*/ 115 h 115"/>
                <a:gd name="T40" fmla="*/ 0 w 115"/>
                <a:gd name="T41" fmla="*/ 100 h 115"/>
                <a:gd name="T42" fmla="*/ 21 w 115"/>
                <a:gd name="T43" fmla="*/ 7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5">
                  <a:moveTo>
                    <a:pt x="115" y="32"/>
                  </a:moveTo>
                  <a:cubicBezTo>
                    <a:pt x="104" y="22"/>
                    <a:pt x="104" y="22"/>
                    <a:pt x="104" y="22"/>
                  </a:cubicBezTo>
                  <a:cubicBezTo>
                    <a:pt x="84" y="42"/>
                    <a:pt x="84" y="42"/>
                    <a:pt x="84" y="42"/>
                  </a:cubicBezTo>
                  <a:cubicBezTo>
                    <a:pt x="73" y="30"/>
                    <a:pt x="73" y="30"/>
                    <a:pt x="73" y="30"/>
                  </a:cubicBezTo>
                  <a:cubicBezTo>
                    <a:pt x="93" y="10"/>
                    <a:pt x="93" y="10"/>
                    <a:pt x="93" y="10"/>
                  </a:cubicBezTo>
                  <a:cubicBezTo>
                    <a:pt x="83" y="0"/>
                    <a:pt x="83" y="0"/>
                    <a:pt x="83" y="0"/>
                  </a:cubicBezTo>
                  <a:cubicBezTo>
                    <a:pt x="63" y="20"/>
                    <a:pt x="63" y="20"/>
                    <a:pt x="63" y="20"/>
                  </a:cubicBezTo>
                  <a:cubicBezTo>
                    <a:pt x="50" y="7"/>
                    <a:pt x="50" y="7"/>
                    <a:pt x="50" y="7"/>
                  </a:cubicBezTo>
                  <a:cubicBezTo>
                    <a:pt x="40" y="17"/>
                    <a:pt x="40" y="17"/>
                    <a:pt x="40" y="17"/>
                  </a:cubicBezTo>
                  <a:cubicBezTo>
                    <a:pt x="98" y="74"/>
                    <a:pt x="98" y="74"/>
                    <a:pt x="98" y="74"/>
                  </a:cubicBezTo>
                  <a:cubicBezTo>
                    <a:pt x="107" y="65"/>
                    <a:pt x="107" y="65"/>
                    <a:pt x="107" y="65"/>
                  </a:cubicBezTo>
                  <a:cubicBezTo>
                    <a:pt x="95" y="52"/>
                    <a:pt x="95" y="52"/>
                    <a:pt x="95" y="52"/>
                  </a:cubicBezTo>
                  <a:lnTo>
                    <a:pt x="115" y="32"/>
                  </a:lnTo>
                  <a:close/>
                  <a:moveTo>
                    <a:pt x="31" y="84"/>
                  </a:moveTo>
                  <a:cubicBezTo>
                    <a:pt x="49" y="103"/>
                    <a:pt x="74" y="88"/>
                    <a:pt x="89" y="76"/>
                  </a:cubicBezTo>
                  <a:cubicBezTo>
                    <a:pt x="39" y="26"/>
                    <a:pt x="39" y="26"/>
                    <a:pt x="39" y="26"/>
                  </a:cubicBezTo>
                  <a:cubicBezTo>
                    <a:pt x="27" y="41"/>
                    <a:pt x="12" y="66"/>
                    <a:pt x="31" y="84"/>
                  </a:cubicBezTo>
                  <a:close/>
                  <a:moveTo>
                    <a:pt x="21" y="79"/>
                  </a:moveTo>
                  <a:cubicBezTo>
                    <a:pt x="36" y="93"/>
                    <a:pt x="36" y="93"/>
                    <a:pt x="36" y="93"/>
                  </a:cubicBezTo>
                  <a:cubicBezTo>
                    <a:pt x="14" y="115"/>
                    <a:pt x="14" y="115"/>
                    <a:pt x="14" y="115"/>
                  </a:cubicBezTo>
                  <a:cubicBezTo>
                    <a:pt x="0" y="100"/>
                    <a:pt x="0" y="100"/>
                    <a:pt x="0" y="100"/>
                  </a:cubicBezTo>
                  <a:lnTo>
                    <a:pt x="21" y="79"/>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4" name="Freeform 113"/>
            <p:cNvSpPr>
              <a:spLocks noEditPoints="1"/>
            </p:cNvSpPr>
            <p:nvPr/>
          </p:nvSpPr>
          <p:spPr bwMode="auto">
            <a:xfrm>
              <a:off x="9863006" y="3999081"/>
              <a:ext cx="202591" cy="234889"/>
            </a:xfrm>
            <a:custGeom>
              <a:avLst/>
              <a:gdLst>
                <a:gd name="T0" fmla="*/ 55 w 85"/>
                <a:gd name="T1" fmla="*/ 14 h 98"/>
                <a:gd name="T2" fmla="*/ 55 w 85"/>
                <a:gd name="T3" fmla="*/ 27 h 98"/>
                <a:gd name="T4" fmla="*/ 64 w 85"/>
                <a:gd name="T5" fmla="*/ 33 h 98"/>
                <a:gd name="T6" fmla="*/ 73 w 85"/>
                <a:gd name="T7" fmla="*/ 55 h 98"/>
                <a:gd name="T8" fmla="*/ 64 w 85"/>
                <a:gd name="T9" fmla="*/ 77 h 98"/>
                <a:gd name="T10" fmla="*/ 43 w 85"/>
                <a:gd name="T11" fmla="*/ 86 h 98"/>
                <a:gd name="T12" fmla="*/ 21 w 85"/>
                <a:gd name="T13" fmla="*/ 77 h 98"/>
                <a:gd name="T14" fmla="*/ 12 w 85"/>
                <a:gd name="T15" fmla="*/ 55 h 98"/>
                <a:gd name="T16" fmla="*/ 21 w 85"/>
                <a:gd name="T17" fmla="*/ 33 h 98"/>
                <a:gd name="T18" fmla="*/ 30 w 85"/>
                <a:gd name="T19" fmla="*/ 27 h 98"/>
                <a:gd name="T20" fmla="*/ 30 w 85"/>
                <a:gd name="T21" fmla="*/ 14 h 98"/>
                <a:gd name="T22" fmla="*/ 0 w 85"/>
                <a:gd name="T23" fmla="*/ 55 h 98"/>
                <a:gd name="T24" fmla="*/ 43 w 85"/>
                <a:gd name="T25" fmla="*/ 98 h 98"/>
                <a:gd name="T26" fmla="*/ 85 w 85"/>
                <a:gd name="T27" fmla="*/ 55 h 98"/>
                <a:gd name="T28" fmla="*/ 55 w 85"/>
                <a:gd name="T29" fmla="*/ 14 h 98"/>
                <a:gd name="T30" fmla="*/ 37 w 85"/>
                <a:gd name="T31" fmla="*/ 0 h 98"/>
                <a:gd name="T32" fmla="*/ 49 w 85"/>
                <a:gd name="T33" fmla="*/ 0 h 98"/>
                <a:gd name="T34" fmla="*/ 49 w 85"/>
                <a:gd name="T35" fmla="*/ 49 h 98"/>
                <a:gd name="T36" fmla="*/ 37 w 85"/>
                <a:gd name="T37" fmla="*/ 49 h 98"/>
                <a:gd name="T38" fmla="*/ 37 w 85"/>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98">
                  <a:moveTo>
                    <a:pt x="55" y="14"/>
                  </a:moveTo>
                  <a:cubicBezTo>
                    <a:pt x="55" y="27"/>
                    <a:pt x="55" y="27"/>
                    <a:pt x="55" y="27"/>
                  </a:cubicBezTo>
                  <a:cubicBezTo>
                    <a:pt x="58" y="29"/>
                    <a:pt x="62" y="31"/>
                    <a:pt x="64" y="33"/>
                  </a:cubicBezTo>
                  <a:cubicBezTo>
                    <a:pt x="70" y="39"/>
                    <a:pt x="73" y="47"/>
                    <a:pt x="73" y="55"/>
                  </a:cubicBezTo>
                  <a:cubicBezTo>
                    <a:pt x="73" y="63"/>
                    <a:pt x="70" y="71"/>
                    <a:pt x="64" y="77"/>
                  </a:cubicBezTo>
                  <a:cubicBezTo>
                    <a:pt x="58" y="82"/>
                    <a:pt x="51" y="86"/>
                    <a:pt x="43" y="86"/>
                  </a:cubicBezTo>
                  <a:cubicBezTo>
                    <a:pt x="34" y="86"/>
                    <a:pt x="27" y="82"/>
                    <a:pt x="21" y="77"/>
                  </a:cubicBezTo>
                  <a:cubicBezTo>
                    <a:pt x="15" y="71"/>
                    <a:pt x="12" y="63"/>
                    <a:pt x="12" y="55"/>
                  </a:cubicBezTo>
                  <a:cubicBezTo>
                    <a:pt x="12" y="47"/>
                    <a:pt x="15" y="39"/>
                    <a:pt x="21" y="33"/>
                  </a:cubicBezTo>
                  <a:cubicBezTo>
                    <a:pt x="24" y="31"/>
                    <a:pt x="27" y="29"/>
                    <a:pt x="30" y="27"/>
                  </a:cubicBezTo>
                  <a:cubicBezTo>
                    <a:pt x="30" y="14"/>
                    <a:pt x="30" y="14"/>
                    <a:pt x="30" y="14"/>
                  </a:cubicBezTo>
                  <a:cubicBezTo>
                    <a:pt x="13" y="19"/>
                    <a:pt x="0" y="36"/>
                    <a:pt x="0" y="55"/>
                  </a:cubicBezTo>
                  <a:cubicBezTo>
                    <a:pt x="0" y="79"/>
                    <a:pt x="19" y="98"/>
                    <a:pt x="43" y="98"/>
                  </a:cubicBezTo>
                  <a:cubicBezTo>
                    <a:pt x="66" y="98"/>
                    <a:pt x="85" y="79"/>
                    <a:pt x="85" y="55"/>
                  </a:cubicBezTo>
                  <a:cubicBezTo>
                    <a:pt x="85"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5" name="Freeform 114"/>
            <p:cNvSpPr>
              <a:spLocks/>
            </p:cNvSpPr>
            <p:nvPr/>
          </p:nvSpPr>
          <p:spPr bwMode="auto">
            <a:xfrm>
              <a:off x="9886494" y="3447093"/>
              <a:ext cx="110104" cy="192314"/>
            </a:xfrm>
            <a:custGeom>
              <a:avLst/>
              <a:gdLst>
                <a:gd name="T0" fmla="*/ 0 w 75"/>
                <a:gd name="T1" fmla="*/ 131 h 131"/>
                <a:gd name="T2" fmla="*/ 0 w 75"/>
                <a:gd name="T3" fmla="*/ 0 h 131"/>
                <a:gd name="T4" fmla="*/ 21 w 75"/>
                <a:gd name="T5" fmla="*/ 0 h 131"/>
                <a:gd name="T6" fmla="*/ 21 w 75"/>
                <a:gd name="T7" fmla="*/ 59 h 131"/>
                <a:gd name="T8" fmla="*/ 75 w 75"/>
                <a:gd name="T9" fmla="*/ 5 h 131"/>
                <a:gd name="T10" fmla="*/ 75 w 75"/>
                <a:gd name="T11" fmla="*/ 125 h 131"/>
                <a:gd name="T12" fmla="*/ 21 w 75"/>
                <a:gd name="T13" fmla="*/ 71 h 131"/>
                <a:gd name="T14" fmla="*/ 21 w 75"/>
                <a:gd name="T15" fmla="*/ 131 h 131"/>
                <a:gd name="T16" fmla="*/ 0 w 75"/>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31">
                  <a:moveTo>
                    <a:pt x="0" y="131"/>
                  </a:moveTo>
                  <a:lnTo>
                    <a:pt x="0" y="0"/>
                  </a:lnTo>
                  <a:lnTo>
                    <a:pt x="21" y="0"/>
                  </a:lnTo>
                  <a:lnTo>
                    <a:pt x="21" y="59"/>
                  </a:lnTo>
                  <a:lnTo>
                    <a:pt x="75" y="5"/>
                  </a:lnTo>
                  <a:lnTo>
                    <a:pt x="75" y="125"/>
                  </a:lnTo>
                  <a:lnTo>
                    <a:pt x="21" y="71"/>
                  </a:lnTo>
                  <a:lnTo>
                    <a:pt x="21" y="131"/>
                  </a:lnTo>
                  <a:lnTo>
                    <a:pt x="0" y="131"/>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6" name="Freeform 115"/>
            <p:cNvSpPr>
              <a:spLocks noEditPoints="1"/>
            </p:cNvSpPr>
            <p:nvPr/>
          </p:nvSpPr>
          <p:spPr bwMode="auto">
            <a:xfrm>
              <a:off x="9817495" y="2705727"/>
              <a:ext cx="209932" cy="187911"/>
            </a:xfrm>
            <a:custGeom>
              <a:avLst/>
              <a:gdLst>
                <a:gd name="T0" fmla="*/ 22 w 88"/>
                <a:gd name="T1" fmla="*/ 0 h 78"/>
                <a:gd name="T2" fmla="*/ 66 w 88"/>
                <a:gd name="T3" fmla="*/ 0 h 78"/>
                <a:gd name="T4" fmla="*/ 66 w 88"/>
                <a:gd name="T5" fmla="*/ 11 h 78"/>
                <a:gd name="T6" fmla="*/ 22 w 88"/>
                <a:gd name="T7" fmla="*/ 11 h 78"/>
                <a:gd name="T8" fmla="*/ 22 w 88"/>
                <a:gd name="T9" fmla="*/ 0 h 78"/>
                <a:gd name="T10" fmla="*/ 83 w 88"/>
                <a:gd name="T11" fmla="*/ 17 h 78"/>
                <a:gd name="T12" fmla="*/ 5 w 88"/>
                <a:gd name="T13" fmla="*/ 17 h 78"/>
                <a:gd name="T14" fmla="*/ 0 w 88"/>
                <a:gd name="T15" fmla="*/ 22 h 78"/>
                <a:gd name="T16" fmla="*/ 0 w 88"/>
                <a:gd name="T17" fmla="*/ 50 h 78"/>
                <a:gd name="T18" fmla="*/ 5 w 88"/>
                <a:gd name="T19" fmla="*/ 56 h 78"/>
                <a:gd name="T20" fmla="*/ 22 w 88"/>
                <a:gd name="T21" fmla="*/ 56 h 78"/>
                <a:gd name="T22" fmla="*/ 22 w 88"/>
                <a:gd name="T23" fmla="*/ 78 h 78"/>
                <a:gd name="T24" fmla="*/ 66 w 88"/>
                <a:gd name="T25" fmla="*/ 78 h 78"/>
                <a:gd name="T26" fmla="*/ 66 w 88"/>
                <a:gd name="T27" fmla="*/ 56 h 78"/>
                <a:gd name="T28" fmla="*/ 83 w 88"/>
                <a:gd name="T29" fmla="*/ 56 h 78"/>
                <a:gd name="T30" fmla="*/ 88 w 88"/>
                <a:gd name="T31" fmla="*/ 50 h 78"/>
                <a:gd name="T32" fmla="*/ 88 w 88"/>
                <a:gd name="T33" fmla="*/ 22 h 78"/>
                <a:gd name="T34" fmla="*/ 83 w 88"/>
                <a:gd name="T35" fmla="*/ 17 h 78"/>
                <a:gd name="T36" fmla="*/ 60 w 88"/>
                <a:gd name="T37" fmla="*/ 72 h 78"/>
                <a:gd name="T38" fmla="*/ 27 w 88"/>
                <a:gd name="T39" fmla="*/ 72 h 78"/>
                <a:gd name="T40" fmla="*/ 27 w 88"/>
                <a:gd name="T41" fmla="*/ 45 h 78"/>
                <a:gd name="T42" fmla="*/ 60 w 88"/>
                <a:gd name="T43" fmla="*/ 45 h 78"/>
                <a:gd name="T44" fmla="*/ 60 w 88"/>
                <a:gd name="T45" fmla="*/ 72 h 78"/>
                <a:gd name="T46" fmla="*/ 84 w 88"/>
                <a:gd name="T47" fmla="*/ 25 h 78"/>
                <a:gd name="T48" fmla="*/ 80 w 88"/>
                <a:gd name="T49" fmla="*/ 29 h 78"/>
                <a:gd name="T50" fmla="*/ 76 w 88"/>
                <a:gd name="T51" fmla="*/ 25 h 78"/>
                <a:gd name="T52" fmla="*/ 80 w 88"/>
                <a:gd name="T53" fmla="*/ 21 h 78"/>
                <a:gd name="T54" fmla="*/ 84 w 88"/>
                <a:gd name="T55"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 h="78">
                  <a:moveTo>
                    <a:pt x="22" y="0"/>
                  </a:moveTo>
                  <a:cubicBezTo>
                    <a:pt x="66" y="0"/>
                    <a:pt x="66" y="0"/>
                    <a:pt x="66" y="0"/>
                  </a:cubicBezTo>
                  <a:cubicBezTo>
                    <a:pt x="66" y="11"/>
                    <a:pt x="66" y="11"/>
                    <a:pt x="66" y="11"/>
                  </a:cubicBezTo>
                  <a:cubicBezTo>
                    <a:pt x="22" y="11"/>
                    <a:pt x="22" y="11"/>
                    <a:pt x="22" y="11"/>
                  </a:cubicBezTo>
                  <a:lnTo>
                    <a:pt x="22" y="0"/>
                  </a:lnTo>
                  <a:close/>
                  <a:moveTo>
                    <a:pt x="83" y="17"/>
                  </a:moveTo>
                  <a:cubicBezTo>
                    <a:pt x="5" y="17"/>
                    <a:pt x="5" y="17"/>
                    <a:pt x="5" y="17"/>
                  </a:cubicBezTo>
                  <a:cubicBezTo>
                    <a:pt x="2" y="17"/>
                    <a:pt x="0" y="19"/>
                    <a:pt x="0" y="22"/>
                  </a:cubicBezTo>
                  <a:cubicBezTo>
                    <a:pt x="0" y="50"/>
                    <a:pt x="0" y="50"/>
                    <a:pt x="0" y="50"/>
                  </a:cubicBezTo>
                  <a:cubicBezTo>
                    <a:pt x="0" y="53"/>
                    <a:pt x="2" y="56"/>
                    <a:pt x="5" y="56"/>
                  </a:cubicBezTo>
                  <a:cubicBezTo>
                    <a:pt x="22" y="56"/>
                    <a:pt x="22" y="56"/>
                    <a:pt x="22" y="56"/>
                  </a:cubicBezTo>
                  <a:cubicBezTo>
                    <a:pt x="22" y="78"/>
                    <a:pt x="22" y="78"/>
                    <a:pt x="22" y="78"/>
                  </a:cubicBezTo>
                  <a:cubicBezTo>
                    <a:pt x="66" y="78"/>
                    <a:pt x="66" y="78"/>
                    <a:pt x="66" y="78"/>
                  </a:cubicBezTo>
                  <a:cubicBezTo>
                    <a:pt x="66" y="56"/>
                    <a:pt x="66" y="56"/>
                    <a:pt x="66" y="56"/>
                  </a:cubicBezTo>
                  <a:cubicBezTo>
                    <a:pt x="83" y="56"/>
                    <a:pt x="83" y="56"/>
                    <a:pt x="83" y="56"/>
                  </a:cubicBezTo>
                  <a:cubicBezTo>
                    <a:pt x="86" y="56"/>
                    <a:pt x="88" y="53"/>
                    <a:pt x="88" y="50"/>
                  </a:cubicBezTo>
                  <a:cubicBezTo>
                    <a:pt x="88" y="22"/>
                    <a:pt x="88" y="22"/>
                    <a:pt x="88" y="22"/>
                  </a:cubicBezTo>
                  <a:cubicBezTo>
                    <a:pt x="88" y="19"/>
                    <a:pt x="86" y="17"/>
                    <a:pt x="83" y="17"/>
                  </a:cubicBezTo>
                  <a:close/>
                  <a:moveTo>
                    <a:pt x="60" y="72"/>
                  </a:moveTo>
                  <a:cubicBezTo>
                    <a:pt x="27" y="72"/>
                    <a:pt x="27" y="72"/>
                    <a:pt x="27" y="72"/>
                  </a:cubicBezTo>
                  <a:cubicBezTo>
                    <a:pt x="27" y="45"/>
                    <a:pt x="27" y="45"/>
                    <a:pt x="27" y="45"/>
                  </a:cubicBezTo>
                  <a:cubicBezTo>
                    <a:pt x="60" y="45"/>
                    <a:pt x="60" y="45"/>
                    <a:pt x="60" y="45"/>
                  </a:cubicBezTo>
                  <a:lnTo>
                    <a:pt x="60" y="72"/>
                  </a:lnTo>
                  <a:close/>
                  <a:moveTo>
                    <a:pt x="84" y="25"/>
                  </a:moveTo>
                  <a:cubicBezTo>
                    <a:pt x="84" y="27"/>
                    <a:pt x="82" y="29"/>
                    <a:pt x="80" y="29"/>
                  </a:cubicBezTo>
                  <a:cubicBezTo>
                    <a:pt x="78" y="29"/>
                    <a:pt x="76" y="27"/>
                    <a:pt x="76" y="25"/>
                  </a:cubicBezTo>
                  <a:cubicBezTo>
                    <a:pt x="76" y="23"/>
                    <a:pt x="78" y="21"/>
                    <a:pt x="80" y="21"/>
                  </a:cubicBezTo>
                  <a:cubicBezTo>
                    <a:pt x="82" y="21"/>
                    <a:pt x="84" y="23"/>
                    <a:pt x="84" y="25"/>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7" name="Freeform 116"/>
            <p:cNvSpPr>
              <a:spLocks noEditPoints="1"/>
            </p:cNvSpPr>
            <p:nvPr/>
          </p:nvSpPr>
          <p:spPr bwMode="auto">
            <a:xfrm>
              <a:off x="9823368" y="2931807"/>
              <a:ext cx="183507" cy="193782"/>
            </a:xfrm>
            <a:custGeom>
              <a:avLst/>
              <a:gdLst>
                <a:gd name="T0" fmla="*/ 69 w 76"/>
                <a:gd name="T1" fmla="*/ 0 h 81"/>
                <a:gd name="T2" fmla="*/ 8 w 76"/>
                <a:gd name="T3" fmla="*/ 0 h 81"/>
                <a:gd name="T4" fmla="*/ 0 w 76"/>
                <a:gd name="T5" fmla="*/ 7 h 81"/>
                <a:gd name="T6" fmla="*/ 0 w 76"/>
                <a:gd name="T7" fmla="*/ 73 h 81"/>
                <a:gd name="T8" fmla="*/ 8 w 76"/>
                <a:gd name="T9" fmla="*/ 81 h 81"/>
                <a:gd name="T10" fmla="*/ 69 w 76"/>
                <a:gd name="T11" fmla="*/ 81 h 81"/>
                <a:gd name="T12" fmla="*/ 76 w 76"/>
                <a:gd name="T13" fmla="*/ 73 h 81"/>
                <a:gd name="T14" fmla="*/ 76 w 76"/>
                <a:gd name="T15" fmla="*/ 7 h 81"/>
                <a:gd name="T16" fmla="*/ 69 w 76"/>
                <a:gd name="T17" fmla="*/ 0 h 81"/>
                <a:gd name="T18" fmla="*/ 66 w 76"/>
                <a:gd name="T19" fmla="*/ 71 h 81"/>
                <a:gd name="T20" fmla="*/ 11 w 76"/>
                <a:gd name="T21" fmla="*/ 71 h 81"/>
                <a:gd name="T22" fmla="*/ 11 w 76"/>
                <a:gd name="T23" fmla="*/ 10 h 81"/>
                <a:gd name="T24" fmla="*/ 66 w 76"/>
                <a:gd name="T25" fmla="*/ 10 h 81"/>
                <a:gd name="T26" fmla="*/ 66 w 76"/>
                <a:gd name="T27" fmla="*/ 71 h 81"/>
                <a:gd name="T28" fmla="*/ 21 w 76"/>
                <a:gd name="T29" fmla="*/ 45 h 81"/>
                <a:gd name="T30" fmla="*/ 56 w 76"/>
                <a:gd name="T31" fmla="*/ 45 h 81"/>
                <a:gd name="T32" fmla="*/ 56 w 76"/>
                <a:gd name="T33" fmla="*/ 50 h 81"/>
                <a:gd name="T34" fmla="*/ 21 w 76"/>
                <a:gd name="T35" fmla="*/ 50 h 81"/>
                <a:gd name="T36" fmla="*/ 21 w 76"/>
                <a:gd name="T37" fmla="*/ 45 h 81"/>
                <a:gd name="T38" fmla="*/ 21 w 76"/>
                <a:gd name="T39" fmla="*/ 55 h 81"/>
                <a:gd name="T40" fmla="*/ 56 w 76"/>
                <a:gd name="T41" fmla="*/ 55 h 81"/>
                <a:gd name="T42" fmla="*/ 56 w 76"/>
                <a:gd name="T43" fmla="*/ 60 h 81"/>
                <a:gd name="T44" fmla="*/ 21 w 76"/>
                <a:gd name="T45" fmla="*/ 60 h 81"/>
                <a:gd name="T46" fmla="*/ 21 w 76"/>
                <a:gd name="T47" fmla="*/ 55 h 81"/>
                <a:gd name="T48" fmla="*/ 26 w 76"/>
                <a:gd name="T49" fmla="*/ 23 h 81"/>
                <a:gd name="T50" fmla="*/ 33 w 76"/>
                <a:gd name="T51" fmla="*/ 30 h 81"/>
                <a:gd name="T52" fmla="*/ 41 w 76"/>
                <a:gd name="T53" fmla="*/ 23 h 81"/>
                <a:gd name="T54" fmla="*/ 33 w 76"/>
                <a:gd name="T55" fmla="*/ 15 h 81"/>
                <a:gd name="T56" fmla="*/ 26 w 76"/>
                <a:gd name="T57" fmla="*/ 23 h 81"/>
                <a:gd name="T58" fmla="*/ 38 w 76"/>
                <a:gd name="T59" fmla="*/ 30 h 81"/>
                <a:gd name="T60" fmla="*/ 28 w 76"/>
                <a:gd name="T61" fmla="*/ 30 h 81"/>
                <a:gd name="T62" fmla="*/ 21 w 76"/>
                <a:gd name="T63" fmla="*/ 35 h 81"/>
                <a:gd name="T64" fmla="*/ 21 w 76"/>
                <a:gd name="T65" fmla="*/ 40 h 81"/>
                <a:gd name="T66" fmla="*/ 46 w 76"/>
                <a:gd name="T67" fmla="*/ 40 h 81"/>
                <a:gd name="T68" fmla="*/ 46 w 76"/>
                <a:gd name="T69" fmla="*/ 35 h 81"/>
                <a:gd name="T70" fmla="*/ 38 w 76"/>
                <a:gd name="T71" fmla="*/ 3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81">
                  <a:moveTo>
                    <a:pt x="69" y="0"/>
                  </a:moveTo>
                  <a:cubicBezTo>
                    <a:pt x="8" y="0"/>
                    <a:pt x="8" y="0"/>
                    <a:pt x="8" y="0"/>
                  </a:cubicBezTo>
                  <a:cubicBezTo>
                    <a:pt x="4" y="0"/>
                    <a:pt x="0" y="3"/>
                    <a:pt x="0" y="7"/>
                  </a:cubicBezTo>
                  <a:cubicBezTo>
                    <a:pt x="0" y="73"/>
                    <a:pt x="0" y="73"/>
                    <a:pt x="0" y="73"/>
                  </a:cubicBezTo>
                  <a:cubicBezTo>
                    <a:pt x="0" y="77"/>
                    <a:pt x="4" y="81"/>
                    <a:pt x="8" y="81"/>
                  </a:cubicBezTo>
                  <a:cubicBezTo>
                    <a:pt x="69" y="81"/>
                    <a:pt x="69" y="81"/>
                    <a:pt x="69" y="81"/>
                  </a:cubicBezTo>
                  <a:cubicBezTo>
                    <a:pt x="73" y="81"/>
                    <a:pt x="76" y="77"/>
                    <a:pt x="76" y="73"/>
                  </a:cubicBezTo>
                  <a:cubicBezTo>
                    <a:pt x="76" y="7"/>
                    <a:pt x="76" y="7"/>
                    <a:pt x="76" y="7"/>
                  </a:cubicBezTo>
                  <a:cubicBezTo>
                    <a:pt x="76" y="3"/>
                    <a:pt x="73" y="0"/>
                    <a:pt x="69" y="0"/>
                  </a:cubicBezTo>
                  <a:close/>
                  <a:moveTo>
                    <a:pt x="66" y="71"/>
                  </a:moveTo>
                  <a:cubicBezTo>
                    <a:pt x="11" y="71"/>
                    <a:pt x="11" y="71"/>
                    <a:pt x="11" y="71"/>
                  </a:cubicBezTo>
                  <a:cubicBezTo>
                    <a:pt x="11" y="10"/>
                    <a:pt x="11" y="10"/>
                    <a:pt x="11" y="10"/>
                  </a:cubicBezTo>
                  <a:cubicBezTo>
                    <a:pt x="66" y="10"/>
                    <a:pt x="66" y="10"/>
                    <a:pt x="66" y="10"/>
                  </a:cubicBezTo>
                  <a:lnTo>
                    <a:pt x="66" y="71"/>
                  </a:lnTo>
                  <a:close/>
                  <a:moveTo>
                    <a:pt x="21" y="45"/>
                  </a:moveTo>
                  <a:cubicBezTo>
                    <a:pt x="56" y="45"/>
                    <a:pt x="56" y="45"/>
                    <a:pt x="56" y="45"/>
                  </a:cubicBezTo>
                  <a:cubicBezTo>
                    <a:pt x="56" y="50"/>
                    <a:pt x="56" y="50"/>
                    <a:pt x="56" y="50"/>
                  </a:cubicBezTo>
                  <a:cubicBezTo>
                    <a:pt x="21" y="50"/>
                    <a:pt x="21" y="50"/>
                    <a:pt x="21" y="50"/>
                  </a:cubicBezTo>
                  <a:lnTo>
                    <a:pt x="21" y="45"/>
                  </a:lnTo>
                  <a:close/>
                  <a:moveTo>
                    <a:pt x="21" y="55"/>
                  </a:moveTo>
                  <a:cubicBezTo>
                    <a:pt x="56" y="55"/>
                    <a:pt x="56" y="55"/>
                    <a:pt x="56" y="55"/>
                  </a:cubicBezTo>
                  <a:cubicBezTo>
                    <a:pt x="56" y="60"/>
                    <a:pt x="56" y="60"/>
                    <a:pt x="56" y="60"/>
                  </a:cubicBezTo>
                  <a:cubicBezTo>
                    <a:pt x="21" y="60"/>
                    <a:pt x="21" y="60"/>
                    <a:pt x="21" y="60"/>
                  </a:cubicBezTo>
                  <a:lnTo>
                    <a:pt x="21" y="55"/>
                  </a:lnTo>
                  <a:close/>
                  <a:moveTo>
                    <a:pt x="26" y="23"/>
                  </a:moveTo>
                  <a:cubicBezTo>
                    <a:pt x="26" y="27"/>
                    <a:pt x="29" y="30"/>
                    <a:pt x="33" y="30"/>
                  </a:cubicBezTo>
                  <a:cubicBezTo>
                    <a:pt x="37" y="30"/>
                    <a:pt x="41" y="27"/>
                    <a:pt x="41" y="23"/>
                  </a:cubicBezTo>
                  <a:cubicBezTo>
                    <a:pt x="41" y="18"/>
                    <a:pt x="37" y="15"/>
                    <a:pt x="33" y="15"/>
                  </a:cubicBezTo>
                  <a:cubicBezTo>
                    <a:pt x="29" y="15"/>
                    <a:pt x="26" y="18"/>
                    <a:pt x="26" y="23"/>
                  </a:cubicBezTo>
                  <a:close/>
                  <a:moveTo>
                    <a:pt x="38" y="30"/>
                  </a:moveTo>
                  <a:cubicBezTo>
                    <a:pt x="28" y="30"/>
                    <a:pt x="28" y="30"/>
                    <a:pt x="28" y="30"/>
                  </a:cubicBezTo>
                  <a:cubicBezTo>
                    <a:pt x="24" y="30"/>
                    <a:pt x="21" y="32"/>
                    <a:pt x="21" y="35"/>
                  </a:cubicBezTo>
                  <a:cubicBezTo>
                    <a:pt x="21" y="40"/>
                    <a:pt x="21" y="40"/>
                    <a:pt x="21" y="40"/>
                  </a:cubicBezTo>
                  <a:cubicBezTo>
                    <a:pt x="46" y="40"/>
                    <a:pt x="46" y="40"/>
                    <a:pt x="46" y="40"/>
                  </a:cubicBezTo>
                  <a:cubicBezTo>
                    <a:pt x="46" y="35"/>
                    <a:pt x="46" y="35"/>
                    <a:pt x="46" y="35"/>
                  </a:cubicBezTo>
                  <a:cubicBezTo>
                    <a:pt x="46" y="32"/>
                    <a:pt x="42" y="30"/>
                    <a:pt x="38" y="30"/>
                  </a:cubicBez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8" name="Freeform 117"/>
            <p:cNvSpPr>
              <a:spLocks noEditPoints="1"/>
            </p:cNvSpPr>
            <p:nvPr/>
          </p:nvSpPr>
          <p:spPr bwMode="auto">
            <a:xfrm>
              <a:off x="9987790" y="2257972"/>
              <a:ext cx="186443" cy="186442"/>
            </a:xfrm>
            <a:custGeom>
              <a:avLst/>
              <a:gdLst>
                <a:gd name="T0" fmla="*/ 67 w 127"/>
                <a:gd name="T1" fmla="*/ 0 h 127"/>
                <a:gd name="T2" fmla="*/ 55 w 127"/>
                <a:gd name="T3" fmla="*/ 11 h 127"/>
                <a:gd name="T4" fmla="*/ 67 w 127"/>
                <a:gd name="T5" fmla="*/ 24 h 127"/>
                <a:gd name="T6" fmla="*/ 39 w 127"/>
                <a:gd name="T7" fmla="*/ 55 h 127"/>
                <a:gd name="T8" fmla="*/ 11 w 127"/>
                <a:gd name="T9" fmla="*/ 55 h 127"/>
                <a:gd name="T10" fmla="*/ 34 w 127"/>
                <a:gd name="T11" fmla="*/ 77 h 127"/>
                <a:gd name="T12" fmla="*/ 0 w 127"/>
                <a:gd name="T13" fmla="*/ 122 h 127"/>
                <a:gd name="T14" fmla="*/ 0 w 127"/>
                <a:gd name="T15" fmla="*/ 127 h 127"/>
                <a:gd name="T16" fmla="*/ 4 w 127"/>
                <a:gd name="T17" fmla="*/ 127 h 127"/>
                <a:gd name="T18" fmla="*/ 49 w 127"/>
                <a:gd name="T19" fmla="*/ 93 h 127"/>
                <a:gd name="T20" fmla="*/ 71 w 127"/>
                <a:gd name="T21" fmla="*/ 114 h 127"/>
                <a:gd name="T22" fmla="*/ 71 w 127"/>
                <a:gd name="T23" fmla="*/ 86 h 127"/>
                <a:gd name="T24" fmla="*/ 102 w 127"/>
                <a:gd name="T25" fmla="*/ 59 h 127"/>
                <a:gd name="T26" fmla="*/ 114 w 127"/>
                <a:gd name="T27" fmla="*/ 72 h 127"/>
                <a:gd name="T28" fmla="*/ 127 w 127"/>
                <a:gd name="T29" fmla="*/ 59 h 127"/>
                <a:gd name="T30" fmla="*/ 67 w 127"/>
                <a:gd name="T31" fmla="*/ 0 h 127"/>
                <a:gd name="T32" fmla="*/ 55 w 127"/>
                <a:gd name="T33" fmla="*/ 67 h 127"/>
                <a:gd name="T34" fmla="*/ 47 w 127"/>
                <a:gd name="T35" fmla="*/ 59 h 127"/>
                <a:gd name="T36" fmla="*/ 75 w 127"/>
                <a:gd name="T37" fmla="*/ 31 h 127"/>
                <a:gd name="T38" fmla="*/ 83 w 127"/>
                <a:gd name="T39" fmla="*/ 39 h 127"/>
                <a:gd name="T40" fmla="*/ 55 w 127"/>
                <a:gd name="T41" fmla="*/ 6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7">
                  <a:moveTo>
                    <a:pt x="67" y="0"/>
                  </a:moveTo>
                  <a:lnTo>
                    <a:pt x="55" y="11"/>
                  </a:lnTo>
                  <a:lnTo>
                    <a:pt x="67" y="24"/>
                  </a:lnTo>
                  <a:lnTo>
                    <a:pt x="39" y="55"/>
                  </a:lnTo>
                  <a:lnTo>
                    <a:pt x="11" y="55"/>
                  </a:lnTo>
                  <a:lnTo>
                    <a:pt x="34" y="77"/>
                  </a:lnTo>
                  <a:lnTo>
                    <a:pt x="0" y="122"/>
                  </a:lnTo>
                  <a:lnTo>
                    <a:pt x="0" y="127"/>
                  </a:lnTo>
                  <a:lnTo>
                    <a:pt x="4" y="127"/>
                  </a:lnTo>
                  <a:lnTo>
                    <a:pt x="49" y="93"/>
                  </a:lnTo>
                  <a:lnTo>
                    <a:pt x="71" y="114"/>
                  </a:lnTo>
                  <a:lnTo>
                    <a:pt x="71" y="86"/>
                  </a:lnTo>
                  <a:lnTo>
                    <a:pt x="102" y="59"/>
                  </a:lnTo>
                  <a:lnTo>
                    <a:pt x="114" y="72"/>
                  </a:lnTo>
                  <a:lnTo>
                    <a:pt x="127" y="59"/>
                  </a:lnTo>
                  <a:lnTo>
                    <a:pt x="67" y="0"/>
                  </a:lnTo>
                  <a:close/>
                  <a:moveTo>
                    <a:pt x="55" y="67"/>
                  </a:moveTo>
                  <a:lnTo>
                    <a:pt x="47" y="59"/>
                  </a:lnTo>
                  <a:lnTo>
                    <a:pt x="75" y="31"/>
                  </a:lnTo>
                  <a:lnTo>
                    <a:pt x="83" y="39"/>
                  </a:lnTo>
                  <a:lnTo>
                    <a:pt x="55" y="67"/>
                  </a:lnTo>
                  <a:close/>
                </a:path>
              </a:pathLst>
            </a:cu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9" name="Freeform 118"/>
            <p:cNvSpPr>
              <a:spLocks noEditPoints="1"/>
            </p:cNvSpPr>
            <p:nvPr/>
          </p:nvSpPr>
          <p:spPr bwMode="auto">
            <a:xfrm>
              <a:off x="9905579" y="1742685"/>
              <a:ext cx="184974" cy="124784"/>
            </a:xfrm>
            <a:custGeom>
              <a:avLst/>
              <a:gdLst>
                <a:gd name="T0" fmla="*/ 17 w 77"/>
                <a:gd name="T1" fmla="*/ 19 h 52"/>
                <a:gd name="T2" fmla="*/ 34 w 77"/>
                <a:gd name="T3" fmla="*/ 36 h 52"/>
                <a:gd name="T4" fmla="*/ 17 w 77"/>
                <a:gd name="T5" fmla="*/ 52 h 52"/>
                <a:gd name="T6" fmla="*/ 0 w 77"/>
                <a:gd name="T7" fmla="*/ 36 h 52"/>
                <a:gd name="T8" fmla="*/ 0 w 77"/>
                <a:gd name="T9" fmla="*/ 33 h 52"/>
                <a:gd name="T10" fmla="*/ 34 w 77"/>
                <a:gd name="T11" fmla="*/ 0 h 52"/>
                <a:gd name="T12" fmla="*/ 34 w 77"/>
                <a:gd name="T13" fmla="*/ 9 h 52"/>
                <a:gd name="T14" fmla="*/ 17 w 77"/>
                <a:gd name="T15" fmla="*/ 16 h 52"/>
                <a:gd name="T16" fmla="*/ 14 w 77"/>
                <a:gd name="T17" fmla="*/ 19 h 52"/>
                <a:gd name="T18" fmla="*/ 17 w 77"/>
                <a:gd name="T19" fmla="*/ 19 h 52"/>
                <a:gd name="T20" fmla="*/ 60 w 77"/>
                <a:gd name="T21" fmla="*/ 19 h 52"/>
                <a:gd name="T22" fmla="*/ 77 w 77"/>
                <a:gd name="T23" fmla="*/ 36 h 52"/>
                <a:gd name="T24" fmla="*/ 60 w 77"/>
                <a:gd name="T25" fmla="*/ 52 h 52"/>
                <a:gd name="T26" fmla="*/ 43 w 77"/>
                <a:gd name="T27" fmla="*/ 36 h 52"/>
                <a:gd name="T28" fmla="*/ 43 w 77"/>
                <a:gd name="T29" fmla="*/ 33 h 52"/>
                <a:gd name="T30" fmla="*/ 77 w 77"/>
                <a:gd name="T31" fmla="*/ 0 h 52"/>
                <a:gd name="T32" fmla="*/ 77 w 77"/>
                <a:gd name="T33" fmla="*/ 9 h 52"/>
                <a:gd name="T34" fmla="*/ 60 w 77"/>
                <a:gd name="T35" fmla="*/ 16 h 52"/>
                <a:gd name="T36" fmla="*/ 58 w 77"/>
                <a:gd name="T37" fmla="*/ 19 h 52"/>
                <a:gd name="T38" fmla="*/ 60 w 77"/>
                <a:gd name="T3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52">
                  <a:moveTo>
                    <a:pt x="17" y="19"/>
                  </a:moveTo>
                  <a:cubicBezTo>
                    <a:pt x="26" y="19"/>
                    <a:pt x="34" y="26"/>
                    <a:pt x="34" y="36"/>
                  </a:cubicBezTo>
                  <a:cubicBezTo>
                    <a:pt x="34" y="45"/>
                    <a:pt x="26" y="52"/>
                    <a:pt x="17" y="52"/>
                  </a:cubicBezTo>
                  <a:cubicBezTo>
                    <a:pt x="8" y="52"/>
                    <a:pt x="0" y="45"/>
                    <a:pt x="0" y="36"/>
                  </a:cubicBezTo>
                  <a:cubicBezTo>
                    <a:pt x="0" y="33"/>
                    <a:pt x="0" y="33"/>
                    <a:pt x="0" y="33"/>
                  </a:cubicBezTo>
                  <a:cubicBezTo>
                    <a:pt x="0" y="15"/>
                    <a:pt x="15" y="0"/>
                    <a:pt x="34" y="0"/>
                  </a:cubicBezTo>
                  <a:cubicBezTo>
                    <a:pt x="34" y="9"/>
                    <a:pt x="34" y="9"/>
                    <a:pt x="34" y="9"/>
                  </a:cubicBezTo>
                  <a:cubicBezTo>
                    <a:pt x="27" y="9"/>
                    <a:pt x="21" y="12"/>
                    <a:pt x="17" y="16"/>
                  </a:cubicBezTo>
                  <a:cubicBezTo>
                    <a:pt x="16" y="17"/>
                    <a:pt x="15" y="18"/>
                    <a:pt x="14" y="19"/>
                  </a:cubicBezTo>
                  <a:cubicBezTo>
                    <a:pt x="15" y="19"/>
                    <a:pt x="16" y="19"/>
                    <a:pt x="17" y="19"/>
                  </a:cubicBezTo>
                  <a:close/>
                  <a:moveTo>
                    <a:pt x="60" y="19"/>
                  </a:moveTo>
                  <a:cubicBezTo>
                    <a:pt x="70" y="19"/>
                    <a:pt x="77" y="26"/>
                    <a:pt x="77" y="36"/>
                  </a:cubicBezTo>
                  <a:cubicBezTo>
                    <a:pt x="77" y="45"/>
                    <a:pt x="70" y="52"/>
                    <a:pt x="60" y="52"/>
                  </a:cubicBezTo>
                  <a:cubicBezTo>
                    <a:pt x="51" y="52"/>
                    <a:pt x="43" y="45"/>
                    <a:pt x="43" y="36"/>
                  </a:cubicBezTo>
                  <a:cubicBezTo>
                    <a:pt x="43" y="33"/>
                    <a:pt x="43" y="33"/>
                    <a:pt x="43" y="33"/>
                  </a:cubicBezTo>
                  <a:cubicBezTo>
                    <a:pt x="43" y="15"/>
                    <a:pt x="58" y="0"/>
                    <a:pt x="77" y="0"/>
                  </a:cubicBezTo>
                  <a:cubicBezTo>
                    <a:pt x="77" y="9"/>
                    <a:pt x="77" y="9"/>
                    <a:pt x="77" y="9"/>
                  </a:cubicBezTo>
                  <a:cubicBezTo>
                    <a:pt x="71" y="9"/>
                    <a:pt x="65" y="12"/>
                    <a:pt x="60" y="16"/>
                  </a:cubicBezTo>
                  <a:cubicBezTo>
                    <a:pt x="59" y="17"/>
                    <a:pt x="58" y="18"/>
                    <a:pt x="58" y="19"/>
                  </a:cubicBezTo>
                  <a:cubicBezTo>
                    <a:pt x="58" y="19"/>
                    <a:pt x="59" y="19"/>
                    <a:pt x="60" y="19"/>
                  </a:cubicBez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90" name="Freeform 119"/>
            <p:cNvSpPr>
              <a:spLocks/>
            </p:cNvSpPr>
            <p:nvPr/>
          </p:nvSpPr>
          <p:spPr bwMode="auto">
            <a:xfrm>
              <a:off x="9860070" y="2053913"/>
              <a:ext cx="287738" cy="273057"/>
            </a:xfrm>
            <a:custGeom>
              <a:avLst/>
              <a:gdLst>
                <a:gd name="T0" fmla="*/ 78 w 120"/>
                <a:gd name="T1" fmla="*/ 29 h 114"/>
                <a:gd name="T2" fmla="*/ 83 w 120"/>
                <a:gd name="T3" fmla="*/ 0 h 114"/>
                <a:gd name="T4" fmla="*/ 120 w 120"/>
                <a:gd name="T5" fmla="*/ 52 h 114"/>
                <a:gd name="T6" fmla="*/ 68 w 120"/>
                <a:gd name="T7" fmla="*/ 90 h 114"/>
                <a:gd name="T8" fmla="*/ 73 w 120"/>
                <a:gd name="T9" fmla="*/ 60 h 114"/>
                <a:gd name="T10" fmla="*/ 27 w 120"/>
                <a:gd name="T11" fmla="*/ 114 h 114"/>
                <a:gd name="T12" fmla="*/ 78 w 120"/>
                <a:gd name="T13" fmla="*/ 29 h 114"/>
              </a:gdLst>
              <a:ahLst/>
              <a:cxnLst>
                <a:cxn ang="0">
                  <a:pos x="T0" y="T1"/>
                </a:cxn>
                <a:cxn ang="0">
                  <a:pos x="T2" y="T3"/>
                </a:cxn>
                <a:cxn ang="0">
                  <a:pos x="T4" y="T5"/>
                </a:cxn>
                <a:cxn ang="0">
                  <a:pos x="T6" y="T7"/>
                </a:cxn>
                <a:cxn ang="0">
                  <a:pos x="T8" y="T9"/>
                </a:cxn>
                <a:cxn ang="0">
                  <a:pos x="T10" y="T11"/>
                </a:cxn>
                <a:cxn ang="0">
                  <a:pos x="T12" y="T13"/>
                </a:cxn>
              </a:cxnLst>
              <a:rect l="0" t="0" r="r" b="b"/>
              <a:pathLst>
                <a:path w="120" h="114">
                  <a:moveTo>
                    <a:pt x="78" y="29"/>
                  </a:moveTo>
                  <a:cubicBezTo>
                    <a:pt x="83" y="0"/>
                    <a:pt x="83" y="0"/>
                    <a:pt x="83" y="0"/>
                  </a:cubicBezTo>
                  <a:cubicBezTo>
                    <a:pt x="120" y="52"/>
                    <a:pt x="120" y="52"/>
                    <a:pt x="120" y="52"/>
                  </a:cubicBezTo>
                  <a:cubicBezTo>
                    <a:pt x="68" y="90"/>
                    <a:pt x="68" y="90"/>
                    <a:pt x="68" y="90"/>
                  </a:cubicBezTo>
                  <a:cubicBezTo>
                    <a:pt x="73" y="60"/>
                    <a:pt x="73" y="60"/>
                    <a:pt x="73" y="60"/>
                  </a:cubicBezTo>
                  <a:cubicBezTo>
                    <a:pt x="21" y="51"/>
                    <a:pt x="18" y="88"/>
                    <a:pt x="27" y="114"/>
                  </a:cubicBezTo>
                  <a:cubicBezTo>
                    <a:pt x="0" y="73"/>
                    <a:pt x="16" y="18"/>
                    <a:pt x="78" y="29"/>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91" name="Freeform 120"/>
            <p:cNvSpPr>
              <a:spLocks/>
            </p:cNvSpPr>
            <p:nvPr/>
          </p:nvSpPr>
          <p:spPr bwMode="auto">
            <a:xfrm>
              <a:off x="9921728" y="1883618"/>
              <a:ext cx="180571" cy="189378"/>
            </a:xfrm>
            <a:custGeom>
              <a:avLst/>
              <a:gdLst>
                <a:gd name="T0" fmla="*/ 59 w 123"/>
                <a:gd name="T1" fmla="*/ 129 h 129"/>
                <a:gd name="T2" fmla="*/ 59 w 123"/>
                <a:gd name="T3" fmla="*/ 72 h 129"/>
                <a:gd name="T4" fmla="*/ 0 w 123"/>
                <a:gd name="T5" fmla="*/ 129 h 129"/>
                <a:gd name="T6" fmla="*/ 0 w 123"/>
                <a:gd name="T7" fmla="*/ 0 h 129"/>
                <a:gd name="T8" fmla="*/ 59 w 123"/>
                <a:gd name="T9" fmla="*/ 59 h 129"/>
                <a:gd name="T10" fmla="*/ 59 w 123"/>
                <a:gd name="T11" fmla="*/ 0 h 129"/>
                <a:gd name="T12" fmla="*/ 123 w 123"/>
                <a:gd name="T13" fmla="*/ 65 h 129"/>
                <a:gd name="T14" fmla="*/ 59 w 123"/>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29">
                  <a:moveTo>
                    <a:pt x="59" y="129"/>
                  </a:moveTo>
                  <a:lnTo>
                    <a:pt x="59" y="72"/>
                  </a:lnTo>
                  <a:lnTo>
                    <a:pt x="0" y="129"/>
                  </a:lnTo>
                  <a:lnTo>
                    <a:pt x="0" y="0"/>
                  </a:lnTo>
                  <a:lnTo>
                    <a:pt x="59" y="59"/>
                  </a:lnTo>
                  <a:lnTo>
                    <a:pt x="59" y="0"/>
                  </a:lnTo>
                  <a:lnTo>
                    <a:pt x="123" y="65"/>
                  </a:lnTo>
                  <a:lnTo>
                    <a:pt x="59" y="129"/>
                  </a:ln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92" name="Freeform 121"/>
            <p:cNvSpPr>
              <a:spLocks/>
            </p:cNvSpPr>
            <p:nvPr/>
          </p:nvSpPr>
          <p:spPr bwMode="auto">
            <a:xfrm>
              <a:off x="9738221" y="3176972"/>
              <a:ext cx="227549" cy="227547"/>
            </a:xfrm>
            <a:custGeom>
              <a:avLst/>
              <a:gdLst>
                <a:gd name="T0" fmla="*/ 95 w 95"/>
                <a:gd name="T1" fmla="*/ 35 h 95"/>
                <a:gd name="T2" fmla="*/ 60 w 95"/>
                <a:gd name="T3" fmla="*/ 35 h 95"/>
                <a:gd name="T4" fmla="*/ 73 w 95"/>
                <a:gd name="T5" fmla="*/ 22 h 95"/>
                <a:gd name="T6" fmla="*/ 48 w 95"/>
                <a:gd name="T7" fmla="*/ 12 h 95"/>
                <a:gd name="T8" fmla="*/ 23 w 95"/>
                <a:gd name="T9" fmla="*/ 22 h 95"/>
                <a:gd name="T10" fmla="*/ 12 w 95"/>
                <a:gd name="T11" fmla="*/ 47 h 95"/>
                <a:gd name="T12" fmla="*/ 23 w 95"/>
                <a:gd name="T13" fmla="*/ 72 h 95"/>
                <a:gd name="T14" fmla="*/ 48 w 95"/>
                <a:gd name="T15" fmla="*/ 83 h 95"/>
                <a:gd name="T16" fmla="*/ 73 w 95"/>
                <a:gd name="T17" fmla="*/ 72 h 95"/>
                <a:gd name="T18" fmla="*/ 74 w 95"/>
                <a:gd name="T19" fmla="*/ 71 h 95"/>
                <a:gd name="T20" fmla="*/ 83 w 95"/>
                <a:gd name="T21" fmla="*/ 78 h 95"/>
                <a:gd name="T22" fmla="*/ 48 w 95"/>
                <a:gd name="T23" fmla="*/ 95 h 95"/>
                <a:gd name="T24" fmla="*/ 0 w 95"/>
                <a:gd name="T25" fmla="*/ 47 h 95"/>
                <a:gd name="T26" fmla="*/ 48 w 95"/>
                <a:gd name="T27" fmla="*/ 0 h 95"/>
                <a:gd name="T28" fmla="*/ 81 w 95"/>
                <a:gd name="T29" fmla="*/ 14 h 95"/>
                <a:gd name="T30" fmla="*/ 95 w 95"/>
                <a:gd name="T31" fmla="*/ 0 h 95"/>
                <a:gd name="T32" fmla="*/ 95 w 95"/>
                <a:gd name="T33" fmla="*/ 3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5">
                  <a:moveTo>
                    <a:pt x="95" y="35"/>
                  </a:moveTo>
                  <a:cubicBezTo>
                    <a:pt x="60" y="35"/>
                    <a:pt x="60" y="35"/>
                    <a:pt x="60" y="35"/>
                  </a:cubicBezTo>
                  <a:cubicBezTo>
                    <a:pt x="73" y="22"/>
                    <a:pt x="73" y="22"/>
                    <a:pt x="73" y="22"/>
                  </a:cubicBezTo>
                  <a:cubicBezTo>
                    <a:pt x="66" y="15"/>
                    <a:pt x="57" y="12"/>
                    <a:pt x="48" y="12"/>
                  </a:cubicBezTo>
                  <a:cubicBezTo>
                    <a:pt x="38" y="12"/>
                    <a:pt x="29" y="15"/>
                    <a:pt x="23" y="22"/>
                  </a:cubicBezTo>
                  <a:cubicBezTo>
                    <a:pt x="16" y="29"/>
                    <a:pt x="12" y="38"/>
                    <a:pt x="12" y="47"/>
                  </a:cubicBezTo>
                  <a:cubicBezTo>
                    <a:pt x="12" y="57"/>
                    <a:pt x="16" y="66"/>
                    <a:pt x="23" y="72"/>
                  </a:cubicBezTo>
                  <a:cubicBezTo>
                    <a:pt x="29" y="79"/>
                    <a:pt x="38" y="83"/>
                    <a:pt x="48" y="83"/>
                  </a:cubicBezTo>
                  <a:cubicBezTo>
                    <a:pt x="57" y="83"/>
                    <a:pt x="66" y="79"/>
                    <a:pt x="73" y="72"/>
                  </a:cubicBezTo>
                  <a:cubicBezTo>
                    <a:pt x="73" y="72"/>
                    <a:pt x="74" y="71"/>
                    <a:pt x="74" y="71"/>
                  </a:cubicBezTo>
                  <a:cubicBezTo>
                    <a:pt x="83" y="78"/>
                    <a:pt x="83" y="78"/>
                    <a:pt x="83" y="78"/>
                  </a:cubicBezTo>
                  <a:cubicBezTo>
                    <a:pt x="75" y="88"/>
                    <a:pt x="62" y="95"/>
                    <a:pt x="48" y="95"/>
                  </a:cubicBezTo>
                  <a:cubicBezTo>
                    <a:pt x="22" y="95"/>
                    <a:pt x="0" y="73"/>
                    <a:pt x="0" y="47"/>
                  </a:cubicBezTo>
                  <a:cubicBezTo>
                    <a:pt x="0" y="21"/>
                    <a:pt x="22" y="0"/>
                    <a:pt x="48" y="0"/>
                  </a:cubicBezTo>
                  <a:cubicBezTo>
                    <a:pt x="61" y="0"/>
                    <a:pt x="73" y="5"/>
                    <a:pt x="81" y="14"/>
                  </a:cubicBezTo>
                  <a:cubicBezTo>
                    <a:pt x="95" y="0"/>
                    <a:pt x="95" y="0"/>
                    <a:pt x="95" y="0"/>
                  </a:cubicBezTo>
                  <a:lnTo>
                    <a:pt x="95" y="35"/>
                  </a:ln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93" name="Freeform 122"/>
            <p:cNvSpPr>
              <a:spLocks noEditPoints="1"/>
            </p:cNvSpPr>
            <p:nvPr/>
          </p:nvSpPr>
          <p:spPr bwMode="auto">
            <a:xfrm>
              <a:off x="9633990" y="2425329"/>
              <a:ext cx="249569" cy="252505"/>
            </a:xfrm>
            <a:custGeom>
              <a:avLst/>
              <a:gdLst>
                <a:gd name="T0" fmla="*/ 86 w 104"/>
                <a:gd name="T1" fmla="*/ 0 h 105"/>
                <a:gd name="T2" fmla="*/ 17 w 104"/>
                <a:gd name="T3" fmla="*/ 0 h 105"/>
                <a:gd name="T4" fmla="*/ 0 w 104"/>
                <a:gd name="T5" fmla="*/ 18 h 105"/>
                <a:gd name="T6" fmla="*/ 0 w 104"/>
                <a:gd name="T7" fmla="*/ 87 h 105"/>
                <a:gd name="T8" fmla="*/ 17 w 104"/>
                <a:gd name="T9" fmla="*/ 105 h 105"/>
                <a:gd name="T10" fmla="*/ 86 w 104"/>
                <a:gd name="T11" fmla="*/ 105 h 105"/>
                <a:gd name="T12" fmla="*/ 104 w 104"/>
                <a:gd name="T13" fmla="*/ 87 h 105"/>
                <a:gd name="T14" fmla="*/ 104 w 104"/>
                <a:gd name="T15" fmla="*/ 18 h 105"/>
                <a:gd name="T16" fmla="*/ 86 w 104"/>
                <a:gd name="T17" fmla="*/ 0 h 105"/>
                <a:gd name="T18" fmla="*/ 28 w 104"/>
                <a:gd name="T19" fmla="*/ 85 h 105"/>
                <a:gd name="T20" fmla="*/ 19 w 104"/>
                <a:gd name="T21" fmla="*/ 76 h 105"/>
                <a:gd name="T22" fmla="*/ 28 w 104"/>
                <a:gd name="T23" fmla="*/ 67 h 105"/>
                <a:gd name="T24" fmla="*/ 37 w 104"/>
                <a:gd name="T25" fmla="*/ 76 h 105"/>
                <a:gd name="T26" fmla="*/ 28 w 104"/>
                <a:gd name="T27" fmla="*/ 85 h 105"/>
                <a:gd name="T28" fmla="*/ 50 w 104"/>
                <a:gd name="T29" fmla="*/ 85 h 105"/>
                <a:gd name="T30" fmla="*/ 41 w 104"/>
                <a:gd name="T31" fmla="*/ 63 h 105"/>
                <a:gd name="T32" fmla="*/ 19 w 104"/>
                <a:gd name="T33" fmla="*/ 54 h 105"/>
                <a:gd name="T34" fmla="*/ 19 w 104"/>
                <a:gd name="T35" fmla="*/ 41 h 105"/>
                <a:gd name="T36" fmla="*/ 63 w 104"/>
                <a:gd name="T37" fmla="*/ 85 h 105"/>
                <a:gd name="T38" fmla="*/ 50 w 104"/>
                <a:gd name="T39" fmla="*/ 85 h 105"/>
                <a:gd name="T40" fmla="*/ 73 w 104"/>
                <a:gd name="T41" fmla="*/ 85 h 105"/>
                <a:gd name="T42" fmla="*/ 19 w 104"/>
                <a:gd name="T43" fmla="*/ 31 h 105"/>
                <a:gd name="T44" fmla="*/ 19 w 104"/>
                <a:gd name="T45" fmla="*/ 18 h 105"/>
                <a:gd name="T46" fmla="*/ 86 w 104"/>
                <a:gd name="T47" fmla="*/ 85 h 105"/>
                <a:gd name="T48" fmla="*/ 73 w 104"/>
                <a:gd name="T49" fmla="*/ 8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5">
                  <a:moveTo>
                    <a:pt x="86" y="0"/>
                  </a:moveTo>
                  <a:cubicBezTo>
                    <a:pt x="17" y="0"/>
                    <a:pt x="17" y="0"/>
                    <a:pt x="17" y="0"/>
                  </a:cubicBezTo>
                  <a:cubicBezTo>
                    <a:pt x="7" y="0"/>
                    <a:pt x="0" y="8"/>
                    <a:pt x="0" y="18"/>
                  </a:cubicBezTo>
                  <a:cubicBezTo>
                    <a:pt x="0" y="87"/>
                    <a:pt x="0" y="87"/>
                    <a:pt x="0" y="87"/>
                  </a:cubicBezTo>
                  <a:cubicBezTo>
                    <a:pt x="0" y="97"/>
                    <a:pt x="7" y="105"/>
                    <a:pt x="17" y="105"/>
                  </a:cubicBezTo>
                  <a:cubicBezTo>
                    <a:pt x="86" y="105"/>
                    <a:pt x="86" y="105"/>
                    <a:pt x="86" y="105"/>
                  </a:cubicBezTo>
                  <a:cubicBezTo>
                    <a:pt x="96" y="105"/>
                    <a:pt x="104" y="97"/>
                    <a:pt x="104" y="87"/>
                  </a:cubicBezTo>
                  <a:cubicBezTo>
                    <a:pt x="104" y="18"/>
                    <a:pt x="104" y="18"/>
                    <a:pt x="104" y="18"/>
                  </a:cubicBezTo>
                  <a:cubicBezTo>
                    <a:pt x="104" y="8"/>
                    <a:pt x="96" y="0"/>
                    <a:pt x="86" y="0"/>
                  </a:cubicBezTo>
                  <a:close/>
                  <a:moveTo>
                    <a:pt x="28" y="85"/>
                  </a:moveTo>
                  <a:cubicBezTo>
                    <a:pt x="23" y="85"/>
                    <a:pt x="19" y="81"/>
                    <a:pt x="19" y="76"/>
                  </a:cubicBezTo>
                  <a:cubicBezTo>
                    <a:pt x="19" y="71"/>
                    <a:pt x="23" y="67"/>
                    <a:pt x="28" y="67"/>
                  </a:cubicBezTo>
                  <a:cubicBezTo>
                    <a:pt x="33" y="67"/>
                    <a:pt x="37" y="71"/>
                    <a:pt x="37" y="76"/>
                  </a:cubicBezTo>
                  <a:cubicBezTo>
                    <a:pt x="37" y="81"/>
                    <a:pt x="33" y="85"/>
                    <a:pt x="28" y="85"/>
                  </a:cubicBezTo>
                  <a:close/>
                  <a:moveTo>
                    <a:pt x="50" y="85"/>
                  </a:moveTo>
                  <a:cubicBezTo>
                    <a:pt x="50" y="77"/>
                    <a:pt x="47" y="69"/>
                    <a:pt x="41" y="63"/>
                  </a:cubicBezTo>
                  <a:cubicBezTo>
                    <a:pt x="35" y="57"/>
                    <a:pt x="27" y="54"/>
                    <a:pt x="19" y="54"/>
                  </a:cubicBezTo>
                  <a:cubicBezTo>
                    <a:pt x="19" y="41"/>
                    <a:pt x="19" y="41"/>
                    <a:pt x="19" y="41"/>
                  </a:cubicBezTo>
                  <a:cubicBezTo>
                    <a:pt x="43" y="41"/>
                    <a:pt x="63" y="61"/>
                    <a:pt x="63" y="85"/>
                  </a:cubicBezTo>
                  <a:cubicBezTo>
                    <a:pt x="50" y="85"/>
                    <a:pt x="50" y="85"/>
                    <a:pt x="50" y="85"/>
                  </a:cubicBezTo>
                  <a:close/>
                  <a:moveTo>
                    <a:pt x="73" y="85"/>
                  </a:moveTo>
                  <a:cubicBezTo>
                    <a:pt x="73" y="55"/>
                    <a:pt x="49" y="31"/>
                    <a:pt x="19" y="31"/>
                  </a:cubicBezTo>
                  <a:cubicBezTo>
                    <a:pt x="19" y="18"/>
                    <a:pt x="19" y="18"/>
                    <a:pt x="19" y="18"/>
                  </a:cubicBezTo>
                  <a:cubicBezTo>
                    <a:pt x="56" y="18"/>
                    <a:pt x="86" y="48"/>
                    <a:pt x="86" y="85"/>
                  </a:cubicBezTo>
                  <a:cubicBezTo>
                    <a:pt x="73" y="85"/>
                    <a:pt x="73" y="85"/>
                    <a:pt x="73" y="85"/>
                  </a:cubicBezTo>
                  <a:close/>
                </a:path>
              </a:pathLst>
            </a:cu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94" name="Freeform 123"/>
            <p:cNvSpPr>
              <a:spLocks noEditPoints="1"/>
            </p:cNvSpPr>
            <p:nvPr/>
          </p:nvSpPr>
          <p:spPr bwMode="auto">
            <a:xfrm>
              <a:off x="9613437" y="3401583"/>
              <a:ext cx="230484" cy="242228"/>
            </a:xfrm>
            <a:custGeom>
              <a:avLst/>
              <a:gdLst>
                <a:gd name="T0" fmla="*/ 41 w 96"/>
                <a:gd name="T1" fmla="*/ 6 h 101"/>
                <a:gd name="T2" fmla="*/ 42 w 96"/>
                <a:gd name="T3" fmla="*/ 2 h 101"/>
                <a:gd name="T4" fmla="*/ 36 w 96"/>
                <a:gd name="T5" fmla="*/ 0 h 101"/>
                <a:gd name="T6" fmla="*/ 35 w 96"/>
                <a:gd name="T7" fmla="*/ 7 h 101"/>
                <a:gd name="T8" fmla="*/ 0 w 96"/>
                <a:gd name="T9" fmla="*/ 54 h 101"/>
                <a:gd name="T10" fmla="*/ 96 w 96"/>
                <a:gd name="T11" fmla="*/ 54 h 101"/>
                <a:gd name="T12" fmla="*/ 33 w 96"/>
                <a:gd name="T13" fmla="*/ 4 h 101"/>
                <a:gd name="T14" fmla="*/ 38 w 96"/>
                <a:gd name="T15" fmla="*/ 1 h 101"/>
                <a:gd name="T16" fmla="*/ 40 w 96"/>
                <a:gd name="T17" fmla="*/ 5 h 101"/>
                <a:gd name="T18" fmla="*/ 35 w 96"/>
                <a:gd name="T19" fmla="*/ 6 h 101"/>
                <a:gd name="T20" fmla="*/ 73 w 96"/>
                <a:gd name="T21" fmla="*/ 79 h 101"/>
                <a:gd name="T22" fmla="*/ 54 w 96"/>
                <a:gd name="T23" fmla="*/ 81 h 101"/>
                <a:gd name="T24" fmla="*/ 48 w 96"/>
                <a:gd name="T25" fmla="*/ 90 h 101"/>
                <a:gd name="T26" fmla="*/ 13 w 96"/>
                <a:gd name="T27" fmla="*/ 64 h 101"/>
                <a:gd name="T28" fmla="*/ 12 w 96"/>
                <a:gd name="T29" fmla="*/ 58 h 101"/>
                <a:gd name="T30" fmla="*/ 22 w 96"/>
                <a:gd name="T31" fmla="*/ 28 h 101"/>
                <a:gd name="T32" fmla="*/ 42 w 96"/>
                <a:gd name="T33" fmla="*/ 26 h 101"/>
                <a:gd name="T34" fmla="*/ 48 w 96"/>
                <a:gd name="T35" fmla="*/ 17 h 101"/>
                <a:gd name="T36" fmla="*/ 83 w 96"/>
                <a:gd name="T37" fmla="*/ 43 h 101"/>
                <a:gd name="T38" fmla="*/ 84 w 96"/>
                <a:gd name="T39" fmla="*/ 49 h 101"/>
                <a:gd name="T40" fmla="*/ 73 w 96"/>
                <a:gd name="T41" fmla="*/ 79 h 101"/>
                <a:gd name="T42" fmla="*/ 53 w 96"/>
                <a:gd name="T43" fmla="*/ 44 h 101"/>
                <a:gd name="T44" fmla="*/ 43 w 96"/>
                <a:gd name="T45" fmla="*/ 32 h 101"/>
                <a:gd name="T46" fmla="*/ 40 w 96"/>
                <a:gd name="T47" fmla="*/ 46 h 101"/>
                <a:gd name="T48" fmla="*/ 38 w 96"/>
                <a:gd name="T49" fmla="*/ 49 h 101"/>
                <a:gd name="T50" fmla="*/ 26 w 96"/>
                <a:gd name="T51" fmla="*/ 58 h 101"/>
                <a:gd name="T52" fmla="*/ 38 w 96"/>
                <a:gd name="T53" fmla="*/ 59 h 101"/>
                <a:gd name="T54" fmla="*/ 43 w 96"/>
                <a:gd name="T55" fmla="*/ 63 h 101"/>
                <a:gd name="T56" fmla="*/ 53 w 96"/>
                <a:gd name="T57" fmla="*/ 75 h 101"/>
                <a:gd name="T58" fmla="*/ 56 w 96"/>
                <a:gd name="T59" fmla="*/ 61 h 101"/>
                <a:gd name="T60" fmla="*/ 58 w 96"/>
                <a:gd name="T61" fmla="*/ 58 h 101"/>
                <a:gd name="T62" fmla="*/ 70 w 96"/>
                <a:gd name="T63" fmla="*/ 49 h 101"/>
                <a:gd name="T64" fmla="*/ 58 w 96"/>
                <a:gd name="T65" fmla="*/ 48 h 101"/>
                <a:gd name="T66" fmla="*/ 48 w 96"/>
                <a:gd name="T67" fmla="*/ 44 h 101"/>
                <a:gd name="T68" fmla="*/ 48 w 96"/>
                <a:gd name="T69" fmla="*/ 44 h 101"/>
                <a:gd name="T70" fmla="*/ 48 w 96"/>
                <a:gd name="T71" fmla="*/ 44 h 101"/>
                <a:gd name="T72" fmla="*/ 49 w 96"/>
                <a:gd name="T73" fmla="*/ 44 h 101"/>
                <a:gd name="T74" fmla="*/ 52 w 96"/>
                <a:gd name="T75" fmla="*/ 45 h 101"/>
                <a:gd name="T76" fmla="*/ 39 w 96"/>
                <a:gd name="T77" fmla="*/ 57 h 101"/>
                <a:gd name="T78" fmla="*/ 46 w 96"/>
                <a:gd name="T79" fmla="*/ 44 h 101"/>
                <a:gd name="T80" fmla="*/ 53 w 96"/>
                <a:gd name="T81" fmla="*/ 62 h 101"/>
                <a:gd name="T82" fmla="*/ 50 w 96"/>
                <a:gd name="T83" fmla="*/ 63 h 101"/>
                <a:gd name="T84" fmla="*/ 47 w 96"/>
                <a:gd name="T85" fmla="*/ 63 h 101"/>
                <a:gd name="T86" fmla="*/ 47 w 96"/>
                <a:gd name="T87" fmla="*/ 63 h 101"/>
                <a:gd name="T88" fmla="*/ 51 w 96"/>
                <a:gd name="T89" fmla="*/ 57 h 101"/>
                <a:gd name="T90" fmla="*/ 57 w 96"/>
                <a:gd name="T91" fmla="*/ 5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1">
                  <a:moveTo>
                    <a:pt x="48" y="6"/>
                  </a:moveTo>
                  <a:cubicBezTo>
                    <a:pt x="46" y="6"/>
                    <a:pt x="43" y="6"/>
                    <a:pt x="41" y="6"/>
                  </a:cubicBezTo>
                  <a:cubicBezTo>
                    <a:pt x="41" y="6"/>
                    <a:pt x="41" y="6"/>
                    <a:pt x="41" y="6"/>
                  </a:cubicBezTo>
                  <a:cubicBezTo>
                    <a:pt x="42" y="5"/>
                    <a:pt x="43" y="4"/>
                    <a:pt x="42" y="2"/>
                  </a:cubicBezTo>
                  <a:cubicBezTo>
                    <a:pt x="42" y="1"/>
                    <a:pt x="40" y="0"/>
                    <a:pt x="38" y="0"/>
                  </a:cubicBezTo>
                  <a:cubicBezTo>
                    <a:pt x="37" y="0"/>
                    <a:pt x="37" y="0"/>
                    <a:pt x="36" y="0"/>
                  </a:cubicBezTo>
                  <a:cubicBezTo>
                    <a:pt x="33" y="0"/>
                    <a:pt x="31" y="3"/>
                    <a:pt x="32" y="5"/>
                  </a:cubicBezTo>
                  <a:cubicBezTo>
                    <a:pt x="32" y="6"/>
                    <a:pt x="33" y="7"/>
                    <a:pt x="35" y="7"/>
                  </a:cubicBezTo>
                  <a:cubicBezTo>
                    <a:pt x="35" y="8"/>
                    <a:pt x="35" y="8"/>
                    <a:pt x="35" y="8"/>
                  </a:cubicBezTo>
                  <a:cubicBezTo>
                    <a:pt x="15" y="13"/>
                    <a:pt x="0" y="32"/>
                    <a:pt x="0" y="54"/>
                  </a:cubicBezTo>
                  <a:cubicBezTo>
                    <a:pt x="0" y="80"/>
                    <a:pt x="22" y="101"/>
                    <a:pt x="48" y="101"/>
                  </a:cubicBezTo>
                  <a:cubicBezTo>
                    <a:pt x="74" y="101"/>
                    <a:pt x="96" y="80"/>
                    <a:pt x="96" y="54"/>
                  </a:cubicBezTo>
                  <a:cubicBezTo>
                    <a:pt x="96" y="27"/>
                    <a:pt x="74" y="6"/>
                    <a:pt x="48" y="6"/>
                  </a:cubicBezTo>
                  <a:close/>
                  <a:moveTo>
                    <a:pt x="33" y="4"/>
                  </a:moveTo>
                  <a:cubicBezTo>
                    <a:pt x="33" y="3"/>
                    <a:pt x="35" y="2"/>
                    <a:pt x="37" y="1"/>
                  </a:cubicBezTo>
                  <a:cubicBezTo>
                    <a:pt x="37" y="1"/>
                    <a:pt x="37" y="1"/>
                    <a:pt x="38" y="1"/>
                  </a:cubicBezTo>
                  <a:cubicBezTo>
                    <a:pt x="39" y="1"/>
                    <a:pt x="41" y="2"/>
                    <a:pt x="41" y="3"/>
                  </a:cubicBezTo>
                  <a:cubicBezTo>
                    <a:pt x="41" y="4"/>
                    <a:pt x="41" y="4"/>
                    <a:pt x="40" y="5"/>
                  </a:cubicBezTo>
                  <a:cubicBezTo>
                    <a:pt x="39" y="4"/>
                    <a:pt x="38" y="4"/>
                    <a:pt x="37" y="4"/>
                  </a:cubicBezTo>
                  <a:cubicBezTo>
                    <a:pt x="36" y="5"/>
                    <a:pt x="36" y="5"/>
                    <a:pt x="35" y="6"/>
                  </a:cubicBezTo>
                  <a:cubicBezTo>
                    <a:pt x="34" y="6"/>
                    <a:pt x="33" y="5"/>
                    <a:pt x="33" y="4"/>
                  </a:cubicBezTo>
                  <a:close/>
                  <a:moveTo>
                    <a:pt x="73" y="79"/>
                  </a:moveTo>
                  <a:cubicBezTo>
                    <a:pt x="69" y="84"/>
                    <a:pt x="64" y="87"/>
                    <a:pt x="58" y="88"/>
                  </a:cubicBezTo>
                  <a:cubicBezTo>
                    <a:pt x="54" y="81"/>
                    <a:pt x="54" y="81"/>
                    <a:pt x="54" y="81"/>
                  </a:cubicBezTo>
                  <a:cubicBezTo>
                    <a:pt x="53" y="89"/>
                    <a:pt x="53" y="89"/>
                    <a:pt x="53" y="89"/>
                  </a:cubicBezTo>
                  <a:cubicBezTo>
                    <a:pt x="51" y="90"/>
                    <a:pt x="50" y="90"/>
                    <a:pt x="48" y="90"/>
                  </a:cubicBezTo>
                  <a:cubicBezTo>
                    <a:pt x="38" y="90"/>
                    <a:pt x="29" y="86"/>
                    <a:pt x="22" y="79"/>
                  </a:cubicBezTo>
                  <a:cubicBezTo>
                    <a:pt x="18" y="75"/>
                    <a:pt x="15" y="70"/>
                    <a:pt x="13" y="64"/>
                  </a:cubicBezTo>
                  <a:cubicBezTo>
                    <a:pt x="20" y="60"/>
                    <a:pt x="20" y="60"/>
                    <a:pt x="20" y="60"/>
                  </a:cubicBezTo>
                  <a:cubicBezTo>
                    <a:pt x="12" y="58"/>
                    <a:pt x="12" y="58"/>
                    <a:pt x="12" y="58"/>
                  </a:cubicBezTo>
                  <a:cubicBezTo>
                    <a:pt x="12" y="57"/>
                    <a:pt x="12" y="55"/>
                    <a:pt x="12" y="54"/>
                  </a:cubicBezTo>
                  <a:cubicBezTo>
                    <a:pt x="12" y="44"/>
                    <a:pt x="15" y="35"/>
                    <a:pt x="22" y="28"/>
                  </a:cubicBezTo>
                  <a:cubicBezTo>
                    <a:pt x="27" y="24"/>
                    <a:pt x="32" y="21"/>
                    <a:pt x="38" y="19"/>
                  </a:cubicBezTo>
                  <a:cubicBezTo>
                    <a:pt x="42" y="26"/>
                    <a:pt x="42" y="26"/>
                    <a:pt x="42" y="26"/>
                  </a:cubicBezTo>
                  <a:cubicBezTo>
                    <a:pt x="43" y="18"/>
                    <a:pt x="43" y="18"/>
                    <a:pt x="43" y="18"/>
                  </a:cubicBezTo>
                  <a:cubicBezTo>
                    <a:pt x="45" y="18"/>
                    <a:pt x="46" y="17"/>
                    <a:pt x="48" y="17"/>
                  </a:cubicBezTo>
                  <a:cubicBezTo>
                    <a:pt x="58" y="17"/>
                    <a:pt x="67" y="21"/>
                    <a:pt x="73" y="28"/>
                  </a:cubicBezTo>
                  <a:cubicBezTo>
                    <a:pt x="78" y="32"/>
                    <a:pt x="81" y="38"/>
                    <a:pt x="83" y="43"/>
                  </a:cubicBezTo>
                  <a:cubicBezTo>
                    <a:pt x="76" y="48"/>
                    <a:pt x="76" y="48"/>
                    <a:pt x="76" y="48"/>
                  </a:cubicBezTo>
                  <a:cubicBezTo>
                    <a:pt x="84" y="49"/>
                    <a:pt x="84" y="49"/>
                    <a:pt x="84" y="49"/>
                  </a:cubicBezTo>
                  <a:cubicBezTo>
                    <a:pt x="84" y="50"/>
                    <a:pt x="84" y="52"/>
                    <a:pt x="84" y="54"/>
                  </a:cubicBezTo>
                  <a:cubicBezTo>
                    <a:pt x="84" y="63"/>
                    <a:pt x="80" y="72"/>
                    <a:pt x="73" y="79"/>
                  </a:cubicBezTo>
                  <a:close/>
                  <a:moveTo>
                    <a:pt x="73" y="29"/>
                  </a:moveTo>
                  <a:cubicBezTo>
                    <a:pt x="53" y="44"/>
                    <a:pt x="53" y="44"/>
                    <a:pt x="53" y="44"/>
                  </a:cubicBezTo>
                  <a:cubicBezTo>
                    <a:pt x="52" y="43"/>
                    <a:pt x="50" y="43"/>
                    <a:pt x="48" y="42"/>
                  </a:cubicBezTo>
                  <a:cubicBezTo>
                    <a:pt x="43" y="32"/>
                    <a:pt x="43" y="32"/>
                    <a:pt x="43" y="32"/>
                  </a:cubicBezTo>
                  <a:cubicBezTo>
                    <a:pt x="43" y="44"/>
                    <a:pt x="43" y="44"/>
                    <a:pt x="43" y="44"/>
                  </a:cubicBezTo>
                  <a:cubicBezTo>
                    <a:pt x="42" y="44"/>
                    <a:pt x="40" y="45"/>
                    <a:pt x="40" y="46"/>
                  </a:cubicBezTo>
                  <a:cubicBezTo>
                    <a:pt x="33" y="44"/>
                    <a:pt x="33" y="44"/>
                    <a:pt x="33" y="44"/>
                  </a:cubicBezTo>
                  <a:cubicBezTo>
                    <a:pt x="38" y="49"/>
                    <a:pt x="38" y="49"/>
                    <a:pt x="38" y="49"/>
                  </a:cubicBezTo>
                  <a:cubicBezTo>
                    <a:pt x="37" y="50"/>
                    <a:pt x="37" y="52"/>
                    <a:pt x="37" y="53"/>
                  </a:cubicBezTo>
                  <a:cubicBezTo>
                    <a:pt x="26" y="58"/>
                    <a:pt x="26" y="58"/>
                    <a:pt x="26" y="58"/>
                  </a:cubicBezTo>
                  <a:cubicBezTo>
                    <a:pt x="38" y="59"/>
                    <a:pt x="38" y="59"/>
                    <a:pt x="38" y="59"/>
                  </a:cubicBezTo>
                  <a:cubicBezTo>
                    <a:pt x="38" y="59"/>
                    <a:pt x="38" y="59"/>
                    <a:pt x="38" y="59"/>
                  </a:cubicBezTo>
                  <a:cubicBezTo>
                    <a:pt x="23" y="78"/>
                    <a:pt x="23" y="78"/>
                    <a:pt x="23" y="78"/>
                  </a:cubicBezTo>
                  <a:cubicBezTo>
                    <a:pt x="43" y="63"/>
                    <a:pt x="43" y="63"/>
                    <a:pt x="43" y="63"/>
                  </a:cubicBezTo>
                  <a:cubicBezTo>
                    <a:pt x="44" y="64"/>
                    <a:pt x="46" y="65"/>
                    <a:pt x="47" y="65"/>
                  </a:cubicBezTo>
                  <a:cubicBezTo>
                    <a:pt x="53" y="75"/>
                    <a:pt x="53" y="75"/>
                    <a:pt x="53" y="75"/>
                  </a:cubicBezTo>
                  <a:cubicBezTo>
                    <a:pt x="53" y="64"/>
                    <a:pt x="53" y="64"/>
                    <a:pt x="53" y="64"/>
                  </a:cubicBezTo>
                  <a:cubicBezTo>
                    <a:pt x="54" y="63"/>
                    <a:pt x="55" y="62"/>
                    <a:pt x="56" y="61"/>
                  </a:cubicBezTo>
                  <a:cubicBezTo>
                    <a:pt x="63" y="63"/>
                    <a:pt x="63" y="63"/>
                    <a:pt x="63" y="63"/>
                  </a:cubicBezTo>
                  <a:cubicBezTo>
                    <a:pt x="58" y="58"/>
                    <a:pt x="58" y="58"/>
                    <a:pt x="58" y="58"/>
                  </a:cubicBezTo>
                  <a:cubicBezTo>
                    <a:pt x="59" y="57"/>
                    <a:pt x="59" y="56"/>
                    <a:pt x="59" y="54"/>
                  </a:cubicBezTo>
                  <a:cubicBezTo>
                    <a:pt x="70" y="49"/>
                    <a:pt x="70" y="49"/>
                    <a:pt x="70" y="49"/>
                  </a:cubicBezTo>
                  <a:cubicBezTo>
                    <a:pt x="58" y="49"/>
                    <a:pt x="58" y="49"/>
                    <a:pt x="58" y="49"/>
                  </a:cubicBezTo>
                  <a:cubicBezTo>
                    <a:pt x="58" y="49"/>
                    <a:pt x="58" y="49"/>
                    <a:pt x="58" y="48"/>
                  </a:cubicBezTo>
                  <a:lnTo>
                    <a:pt x="73" y="29"/>
                  </a:lnTo>
                  <a:close/>
                  <a:moveTo>
                    <a:pt x="48" y="44"/>
                  </a:moveTo>
                  <a:cubicBezTo>
                    <a:pt x="48" y="44"/>
                    <a:pt x="48" y="44"/>
                    <a:pt x="48" y="44"/>
                  </a:cubicBezTo>
                  <a:cubicBezTo>
                    <a:pt x="48" y="44"/>
                    <a:pt x="48" y="44"/>
                    <a:pt x="48" y="44"/>
                  </a:cubicBezTo>
                  <a:close/>
                  <a:moveTo>
                    <a:pt x="46" y="44"/>
                  </a:moveTo>
                  <a:cubicBezTo>
                    <a:pt x="47" y="44"/>
                    <a:pt x="47" y="44"/>
                    <a:pt x="48" y="44"/>
                  </a:cubicBezTo>
                  <a:cubicBezTo>
                    <a:pt x="48" y="44"/>
                    <a:pt x="49" y="44"/>
                    <a:pt x="49" y="44"/>
                  </a:cubicBezTo>
                  <a:cubicBezTo>
                    <a:pt x="49" y="44"/>
                    <a:pt x="49" y="44"/>
                    <a:pt x="49" y="44"/>
                  </a:cubicBezTo>
                  <a:cubicBezTo>
                    <a:pt x="49" y="44"/>
                    <a:pt x="49" y="44"/>
                    <a:pt x="49" y="44"/>
                  </a:cubicBezTo>
                  <a:cubicBezTo>
                    <a:pt x="50" y="44"/>
                    <a:pt x="51" y="44"/>
                    <a:pt x="52" y="45"/>
                  </a:cubicBezTo>
                  <a:cubicBezTo>
                    <a:pt x="45" y="50"/>
                    <a:pt x="45" y="50"/>
                    <a:pt x="45" y="50"/>
                  </a:cubicBezTo>
                  <a:cubicBezTo>
                    <a:pt x="39" y="57"/>
                    <a:pt x="39" y="57"/>
                    <a:pt x="39" y="57"/>
                  </a:cubicBezTo>
                  <a:cubicBezTo>
                    <a:pt x="39" y="57"/>
                    <a:pt x="39" y="56"/>
                    <a:pt x="39" y="56"/>
                  </a:cubicBezTo>
                  <a:cubicBezTo>
                    <a:pt x="37" y="50"/>
                    <a:pt x="41" y="45"/>
                    <a:pt x="46" y="44"/>
                  </a:cubicBezTo>
                  <a:close/>
                  <a:moveTo>
                    <a:pt x="53" y="62"/>
                  </a:moveTo>
                  <a:cubicBezTo>
                    <a:pt x="53" y="62"/>
                    <a:pt x="53" y="62"/>
                    <a:pt x="53" y="62"/>
                  </a:cubicBezTo>
                  <a:cubicBezTo>
                    <a:pt x="53" y="62"/>
                    <a:pt x="53" y="62"/>
                    <a:pt x="53" y="62"/>
                  </a:cubicBezTo>
                  <a:cubicBezTo>
                    <a:pt x="52" y="62"/>
                    <a:pt x="51" y="63"/>
                    <a:pt x="50" y="63"/>
                  </a:cubicBezTo>
                  <a:cubicBezTo>
                    <a:pt x="49" y="63"/>
                    <a:pt x="49" y="63"/>
                    <a:pt x="48" y="63"/>
                  </a:cubicBezTo>
                  <a:cubicBezTo>
                    <a:pt x="47" y="63"/>
                    <a:pt x="47" y="63"/>
                    <a:pt x="47" y="63"/>
                  </a:cubicBezTo>
                  <a:cubicBezTo>
                    <a:pt x="47" y="63"/>
                    <a:pt x="47" y="63"/>
                    <a:pt x="47" y="63"/>
                  </a:cubicBezTo>
                  <a:cubicBezTo>
                    <a:pt x="47" y="63"/>
                    <a:pt x="47" y="63"/>
                    <a:pt x="47" y="63"/>
                  </a:cubicBezTo>
                  <a:cubicBezTo>
                    <a:pt x="46" y="63"/>
                    <a:pt x="45" y="63"/>
                    <a:pt x="44" y="62"/>
                  </a:cubicBezTo>
                  <a:cubicBezTo>
                    <a:pt x="51" y="57"/>
                    <a:pt x="51" y="57"/>
                    <a:pt x="51" y="57"/>
                  </a:cubicBezTo>
                  <a:cubicBezTo>
                    <a:pt x="57" y="50"/>
                    <a:pt x="57" y="50"/>
                    <a:pt x="57" y="50"/>
                  </a:cubicBezTo>
                  <a:cubicBezTo>
                    <a:pt x="57" y="50"/>
                    <a:pt x="57" y="51"/>
                    <a:pt x="57" y="52"/>
                  </a:cubicBezTo>
                  <a:cubicBezTo>
                    <a:pt x="58" y="56"/>
                    <a:pt x="56" y="60"/>
                    <a:pt x="53" y="62"/>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95" name="Freeform 124"/>
            <p:cNvSpPr>
              <a:spLocks/>
            </p:cNvSpPr>
            <p:nvPr/>
          </p:nvSpPr>
          <p:spPr bwMode="auto">
            <a:xfrm>
              <a:off x="9522418" y="2726280"/>
              <a:ext cx="255441" cy="255441"/>
            </a:xfrm>
            <a:custGeom>
              <a:avLst/>
              <a:gdLst>
                <a:gd name="T0" fmla="*/ 90 w 107"/>
                <a:gd name="T1" fmla="*/ 74 h 107"/>
                <a:gd name="T2" fmla="*/ 78 w 107"/>
                <a:gd name="T3" fmla="*/ 79 h 107"/>
                <a:gd name="T4" fmla="*/ 33 w 107"/>
                <a:gd name="T5" fmla="*/ 56 h 107"/>
                <a:gd name="T6" fmla="*/ 34 w 107"/>
                <a:gd name="T7" fmla="*/ 54 h 107"/>
                <a:gd name="T8" fmla="*/ 33 w 107"/>
                <a:gd name="T9" fmla="*/ 51 h 107"/>
                <a:gd name="T10" fmla="*/ 78 w 107"/>
                <a:gd name="T11" fmla="*/ 29 h 107"/>
                <a:gd name="T12" fmla="*/ 90 w 107"/>
                <a:gd name="T13" fmla="*/ 34 h 107"/>
                <a:gd name="T14" fmla="*/ 107 w 107"/>
                <a:gd name="T15" fmla="*/ 17 h 107"/>
                <a:gd name="T16" fmla="*/ 90 w 107"/>
                <a:gd name="T17" fmla="*/ 0 h 107"/>
                <a:gd name="T18" fmla="*/ 74 w 107"/>
                <a:gd name="T19" fmla="*/ 17 h 107"/>
                <a:gd name="T20" fmla="*/ 74 w 107"/>
                <a:gd name="T21" fmla="*/ 20 h 107"/>
                <a:gd name="T22" fmla="*/ 29 w 107"/>
                <a:gd name="T23" fmla="*/ 42 h 107"/>
                <a:gd name="T24" fmla="*/ 17 w 107"/>
                <a:gd name="T25" fmla="*/ 37 h 107"/>
                <a:gd name="T26" fmla="*/ 0 w 107"/>
                <a:gd name="T27" fmla="*/ 54 h 107"/>
                <a:gd name="T28" fmla="*/ 17 w 107"/>
                <a:gd name="T29" fmla="*/ 70 h 107"/>
                <a:gd name="T30" fmla="*/ 29 w 107"/>
                <a:gd name="T31" fmla="*/ 65 h 107"/>
                <a:gd name="T32" fmla="*/ 74 w 107"/>
                <a:gd name="T33" fmla="*/ 88 h 107"/>
                <a:gd name="T34" fmla="*/ 74 w 107"/>
                <a:gd name="T35" fmla="*/ 90 h 107"/>
                <a:gd name="T36" fmla="*/ 90 w 107"/>
                <a:gd name="T37" fmla="*/ 107 h 107"/>
                <a:gd name="T38" fmla="*/ 107 w 107"/>
                <a:gd name="T39" fmla="*/ 90 h 107"/>
                <a:gd name="T40" fmla="*/ 90 w 107"/>
                <a:gd name="T41"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107">
                  <a:moveTo>
                    <a:pt x="90" y="74"/>
                  </a:moveTo>
                  <a:cubicBezTo>
                    <a:pt x="86" y="74"/>
                    <a:pt x="81" y="76"/>
                    <a:pt x="78" y="79"/>
                  </a:cubicBezTo>
                  <a:cubicBezTo>
                    <a:pt x="33" y="56"/>
                    <a:pt x="33" y="56"/>
                    <a:pt x="33" y="56"/>
                  </a:cubicBezTo>
                  <a:cubicBezTo>
                    <a:pt x="34" y="56"/>
                    <a:pt x="34" y="55"/>
                    <a:pt x="34" y="54"/>
                  </a:cubicBezTo>
                  <a:cubicBezTo>
                    <a:pt x="34" y="53"/>
                    <a:pt x="34" y="52"/>
                    <a:pt x="33" y="51"/>
                  </a:cubicBezTo>
                  <a:cubicBezTo>
                    <a:pt x="78" y="29"/>
                    <a:pt x="78" y="29"/>
                    <a:pt x="78" y="29"/>
                  </a:cubicBezTo>
                  <a:cubicBezTo>
                    <a:pt x="81" y="32"/>
                    <a:pt x="86" y="34"/>
                    <a:pt x="90" y="34"/>
                  </a:cubicBezTo>
                  <a:cubicBezTo>
                    <a:pt x="100" y="34"/>
                    <a:pt x="107" y="26"/>
                    <a:pt x="107" y="17"/>
                  </a:cubicBezTo>
                  <a:cubicBezTo>
                    <a:pt x="107" y="8"/>
                    <a:pt x="100" y="0"/>
                    <a:pt x="90" y="0"/>
                  </a:cubicBezTo>
                  <a:cubicBezTo>
                    <a:pt x="81" y="0"/>
                    <a:pt x="74" y="8"/>
                    <a:pt x="74" y="17"/>
                  </a:cubicBezTo>
                  <a:cubicBezTo>
                    <a:pt x="74" y="18"/>
                    <a:pt x="74" y="19"/>
                    <a:pt x="74" y="20"/>
                  </a:cubicBezTo>
                  <a:cubicBezTo>
                    <a:pt x="29" y="42"/>
                    <a:pt x="29" y="42"/>
                    <a:pt x="29" y="42"/>
                  </a:cubicBezTo>
                  <a:cubicBezTo>
                    <a:pt x="26" y="39"/>
                    <a:pt x="22" y="37"/>
                    <a:pt x="17" y="37"/>
                  </a:cubicBezTo>
                  <a:cubicBezTo>
                    <a:pt x="8" y="37"/>
                    <a:pt x="0" y="45"/>
                    <a:pt x="0" y="54"/>
                  </a:cubicBezTo>
                  <a:cubicBezTo>
                    <a:pt x="0" y="63"/>
                    <a:pt x="8" y="70"/>
                    <a:pt x="17" y="70"/>
                  </a:cubicBezTo>
                  <a:cubicBezTo>
                    <a:pt x="22" y="70"/>
                    <a:pt x="26" y="68"/>
                    <a:pt x="29" y="65"/>
                  </a:cubicBezTo>
                  <a:cubicBezTo>
                    <a:pt x="74" y="88"/>
                    <a:pt x="74" y="88"/>
                    <a:pt x="74" y="88"/>
                  </a:cubicBezTo>
                  <a:cubicBezTo>
                    <a:pt x="74" y="89"/>
                    <a:pt x="74" y="90"/>
                    <a:pt x="74" y="90"/>
                  </a:cubicBezTo>
                  <a:cubicBezTo>
                    <a:pt x="74" y="100"/>
                    <a:pt x="81" y="107"/>
                    <a:pt x="90" y="107"/>
                  </a:cubicBezTo>
                  <a:cubicBezTo>
                    <a:pt x="100" y="107"/>
                    <a:pt x="107" y="100"/>
                    <a:pt x="107" y="90"/>
                  </a:cubicBezTo>
                  <a:cubicBezTo>
                    <a:pt x="107" y="81"/>
                    <a:pt x="100" y="74"/>
                    <a:pt x="90" y="74"/>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96" name="Freeform 125"/>
            <p:cNvSpPr>
              <a:spLocks noEditPoints="1"/>
            </p:cNvSpPr>
            <p:nvPr/>
          </p:nvSpPr>
          <p:spPr bwMode="auto">
            <a:xfrm>
              <a:off x="9606096" y="2122911"/>
              <a:ext cx="243697" cy="264249"/>
            </a:xfrm>
            <a:custGeom>
              <a:avLst/>
              <a:gdLst>
                <a:gd name="T0" fmla="*/ 13 w 102"/>
                <a:gd name="T1" fmla="*/ 100 h 110"/>
                <a:gd name="T2" fmla="*/ 24 w 102"/>
                <a:gd name="T3" fmla="*/ 110 h 110"/>
                <a:gd name="T4" fmla="*/ 34 w 102"/>
                <a:gd name="T5" fmla="*/ 100 h 110"/>
                <a:gd name="T6" fmla="*/ 34 w 102"/>
                <a:gd name="T7" fmla="*/ 100 h 110"/>
                <a:gd name="T8" fmla="*/ 24 w 102"/>
                <a:gd name="T9" fmla="*/ 89 h 110"/>
                <a:gd name="T10" fmla="*/ 13 w 102"/>
                <a:gd name="T11" fmla="*/ 100 h 110"/>
                <a:gd name="T12" fmla="*/ 82 w 102"/>
                <a:gd name="T13" fmla="*/ 100 h 110"/>
                <a:gd name="T14" fmla="*/ 92 w 102"/>
                <a:gd name="T15" fmla="*/ 110 h 110"/>
                <a:gd name="T16" fmla="*/ 102 w 102"/>
                <a:gd name="T17" fmla="*/ 100 h 110"/>
                <a:gd name="T18" fmla="*/ 102 w 102"/>
                <a:gd name="T19" fmla="*/ 100 h 110"/>
                <a:gd name="T20" fmla="*/ 92 w 102"/>
                <a:gd name="T21" fmla="*/ 89 h 110"/>
                <a:gd name="T22" fmla="*/ 82 w 102"/>
                <a:gd name="T23" fmla="*/ 100 h 110"/>
                <a:gd name="T24" fmla="*/ 102 w 102"/>
                <a:gd name="T25" fmla="*/ 55 h 110"/>
                <a:gd name="T26" fmla="*/ 102 w 102"/>
                <a:gd name="T27" fmla="*/ 14 h 110"/>
                <a:gd name="T28" fmla="*/ 13 w 102"/>
                <a:gd name="T29" fmla="*/ 14 h 110"/>
                <a:gd name="T30" fmla="*/ 0 w 102"/>
                <a:gd name="T31" fmla="*/ 0 h 110"/>
                <a:gd name="T32" fmla="*/ 0 w 102"/>
                <a:gd name="T33" fmla="*/ 7 h 110"/>
                <a:gd name="T34" fmla="*/ 7 w 102"/>
                <a:gd name="T35" fmla="*/ 14 h 110"/>
                <a:gd name="T36" fmla="*/ 12 w 102"/>
                <a:gd name="T37" fmla="*/ 58 h 110"/>
                <a:gd name="T38" fmla="*/ 7 w 102"/>
                <a:gd name="T39" fmla="*/ 69 h 110"/>
                <a:gd name="T40" fmla="*/ 20 w 102"/>
                <a:gd name="T41" fmla="*/ 82 h 110"/>
                <a:gd name="T42" fmla="*/ 102 w 102"/>
                <a:gd name="T43" fmla="*/ 82 h 110"/>
                <a:gd name="T44" fmla="*/ 102 w 102"/>
                <a:gd name="T45" fmla="*/ 76 h 110"/>
                <a:gd name="T46" fmla="*/ 20 w 102"/>
                <a:gd name="T47" fmla="*/ 76 h 110"/>
                <a:gd name="T48" fmla="*/ 13 w 102"/>
                <a:gd name="T49" fmla="*/ 69 h 110"/>
                <a:gd name="T50" fmla="*/ 13 w 102"/>
                <a:gd name="T51" fmla="*/ 69 h 110"/>
                <a:gd name="T52" fmla="*/ 102 w 102"/>
                <a:gd name="T53"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110">
                  <a:moveTo>
                    <a:pt x="13" y="100"/>
                  </a:moveTo>
                  <a:cubicBezTo>
                    <a:pt x="13" y="105"/>
                    <a:pt x="18" y="110"/>
                    <a:pt x="24" y="110"/>
                  </a:cubicBezTo>
                  <a:cubicBezTo>
                    <a:pt x="29" y="110"/>
                    <a:pt x="34" y="105"/>
                    <a:pt x="34" y="100"/>
                  </a:cubicBezTo>
                  <a:cubicBezTo>
                    <a:pt x="34" y="100"/>
                    <a:pt x="34" y="100"/>
                    <a:pt x="34" y="100"/>
                  </a:cubicBezTo>
                  <a:cubicBezTo>
                    <a:pt x="34" y="94"/>
                    <a:pt x="29" y="89"/>
                    <a:pt x="24" y="89"/>
                  </a:cubicBezTo>
                  <a:cubicBezTo>
                    <a:pt x="18" y="89"/>
                    <a:pt x="13" y="94"/>
                    <a:pt x="13" y="100"/>
                  </a:cubicBezTo>
                  <a:close/>
                  <a:moveTo>
                    <a:pt x="82" y="100"/>
                  </a:moveTo>
                  <a:cubicBezTo>
                    <a:pt x="82" y="105"/>
                    <a:pt x="86" y="110"/>
                    <a:pt x="92" y="110"/>
                  </a:cubicBezTo>
                  <a:cubicBezTo>
                    <a:pt x="98" y="110"/>
                    <a:pt x="102" y="105"/>
                    <a:pt x="102" y="100"/>
                  </a:cubicBezTo>
                  <a:cubicBezTo>
                    <a:pt x="102" y="100"/>
                    <a:pt x="102" y="100"/>
                    <a:pt x="102" y="100"/>
                  </a:cubicBezTo>
                  <a:cubicBezTo>
                    <a:pt x="102" y="94"/>
                    <a:pt x="98" y="89"/>
                    <a:pt x="92" y="89"/>
                  </a:cubicBezTo>
                  <a:cubicBezTo>
                    <a:pt x="86" y="89"/>
                    <a:pt x="82" y="94"/>
                    <a:pt x="82" y="100"/>
                  </a:cubicBezTo>
                  <a:close/>
                  <a:moveTo>
                    <a:pt x="102" y="55"/>
                  </a:moveTo>
                  <a:cubicBezTo>
                    <a:pt x="102" y="14"/>
                    <a:pt x="102" y="14"/>
                    <a:pt x="102" y="14"/>
                  </a:cubicBezTo>
                  <a:cubicBezTo>
                    <a:pt x="13" y="14"/>
                    <a:pt x="13" y="14"/>
                    <a:pt x="13" y="14"/>
                  </a:cubicBezTo>
                  <a:cubicBezTo>
                    <a:pt x="13" y="6"/>
                    <a:pt x="7" y="0"/>
                    <a:pt x="0" y="0"/>
                  </a:cubicBezTo>
                  <a:cubicBezTo>
                    <a:pt x="0" y="7"/>
                    <a:pt x="0" y="7"/>
                    <a:pt x="0" y="7"/>
                  </a:cubicBezTo>
                  <a:cubicBezTo>
                    <a:pt x="3" y="7"/>
                    <a:pt x="7" y="10"/>
                    <a:pt x="7" y="14"/>
                  </a:cubicBezTo>
                  <a:cubicBezTo>
                    <a:pt x="12" y="58"/>
                    <a:pt x="12" y="58"/>
                    <a:pt x="12" y="58"/>
                  </a:cubicBezTo>
                  <a:cubicBezTo>
                    <a:pt x="9" y="61"/>
                    <a:pt x="7" y="64"/>
                    <a:pt x="7" y="69"/>
                  </a:cubicBezTo>
                  <a:cubicBezTo>
                    <a:pt x="7" y="76"/>
                    <a:pt x="13" y="82"/>
                    <a:pt x="20" y="82"/>
                  </a:cubicBezTo>
                  <a:cubicBezTo>
                    <a:pt x="102" y="82"/>
                    <a:pt x="102" y="82"/>
                    <a:pt x="102" y="82"/>
                  </a:cubicBezTo>
                  <a:cubicBezTo>
                    <a:pt x="102" y="76"/>
                    <a:pt x="102" y="76"/>
                    <a:pt x="102" y="76"/>
                  </a:cubicBezTo>
                  <a:cubicBezTo>
                    <a:pt x="20" y="76"/>
                    <a:pt x="20" y="76"/>
                    <a:pt x="20" y="76"/>
                  </a:cubicBezTo>
                  <a:cubicBezTo>
                    <a:pt x="16" y="76"/>
                    <a:pt x="13" y="73"/>
                    <a:pt x="13" y="69"/>
                  </a:cubicBezTo>
                  <a:cubicBezTo>
                    <a:pt x="13" y="69"/>
                    <a:pt x="13" y="69"/>
                    <a:pt x="13" y="69"/>
                  </a:cubicBezTo>
                  <a:lnTo>
                    <a:pt x="102" y="55"/>
                  </a:ln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97" name="Freeform 126"/>
            <p:cNvSpPr>
              <a:spLocks noEditPoints="1"/>
            </p:cNvSpPr>
            <p:nvPr/>
          </p:nvSpPr>
          <p:spPr bwMode="auto">
            <a:xfrm>
              <a:off x="9673627" y="1917384"/>
              <a:ext cx="205527" cy="201122"/>
            </a:xfrm>
            <a:custGeom>
              <a:avLst/>
              <a:gdLst>
                <a:gd name="T0" fmla="*/ 82 w 86"/>
                <a:gd name="T1" fmla="*/ 47 h 84"/>
                <a:gd name="T2" fmla="*/ 82 w 86"/>
                <a:gd name="T3" fmla="*/ 42 h 84"/>
                <a:gd name="T4" fmla="*/ 43 w 86"/>
                <a:gd name="T5" fmla="*/ 3 h 84"/>
                <a:gd name="T6" fmla="*/ 36 w 86"/>
                <a:gd name="T7" fmla="*/ 4 h 84"/>
                <a:gd name="T8" fmla="*/ 24 w 86"/>
                <a:gd name="T9" fmla="*/ 0 h 84"/>
                <a:gd name="T10" fmla="*/ 0 w 86"/>
                <a:gd name="T11" fmla="*/ 23 h 84"/>
                <a:gd name="T12" fmla="*/ 4 w 86"/>
                <a:gd name="T13" fmla="*/ 36 h 84"/>
                <a:gd name="T14" fmla="*/ 4 w 86"/>
                <a:gd name="T15" fmla="*/ 42 h 84"/>
                <a:gd name="T16" fmla="*/ 43 w 86"/>
                <a:gd name="T17" fmla="*/ 81 h 84"/>
                <a:gd name="T18" fmla="*/ 50 w 86"/>
                <a:gd name="T19" fmla="*/ 80 h 84"/>
                <a:gd name="T20" fmla="*/ 62 w 86"/>
                <a:gd name="T21" fmla="*/ 84 h 84"/>
                <a:gd name="T22" fmla="*/ 86 w 86"/>
                <a:gd name="T23" fmla="*/ 61 h 84"/>
                <a:gd name="T24" fmla="*/ 82 w 86"/>
                <a:gd name="T25" fmla="*/ 47 h 84"/>
                <a:gd name="T26" fmla="*/ 46 w 86"/>
                <a:gd name="T27" fmla="*/ 71 h 84"/>
                <a:gd name="T28" fmla="*/ 23 w 86"/>
                <a:gd name="T29" fmla="*/ 64 h 84"/>
                <a:gd name="T30" fmla="*/ 24 w 86"/>
                <a:gd name="T31" fmla="*/ 51 h 84"/>
                <a:gd name="T32" fmla="*/ 34 w 86"/>
                <a:gd name="T33" fmla="*/ 59 h 84"/>
                <a:gd name="T34" fmla="*/ 52 w 86"/>
                <a:gd name="T35" fmla="*/ 58 h 84"/>
                <a:gd name="T36" fmla="*/ 41 w 86"/>
                <a:gd name="T37" fmla="*/ 47 h 84"/>
                <a:gd name="T38" fmla="*/ 20 w 86"/>
                <a:gd name="T39" fmla="*/ 30 h 84"/>
                <a:gd name="T40" fmla="*/ 37 w 86"/>
                <a:gd name="T41" fmla="*/ 13 h 84"/>
                <a:gd name="T42" fmla="*/ 61 w 86"/>
                <a:gd name="T43" fmla="*/ 19 h 84"/>
                <a:gd name="T44" fmla="*/ 59 w 86"/>
                <a:gd name="T45" fmla="*/ 31 h 84"/>
                <a:gd name="T46" fmla="*/ 42 w 86"/>
                <a:gd name="T47" fmla="*/ 22 h 84"/>
                <a:gd name="T48" fmla="*/ 38 w 86"/>
                <a:gd name="T49" fmla="*/ 35 h 84"/>
                <a:gd name="T50" fmla="*/ 66 w 86"/>
                <a:gd name="T51" fmla="*/ 49 h 84"/>
                <a:gd name="T52" fmla="*/ 46 w 86"/>
                <a:gd name="T53"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84">
                  <a:moveTo>
                    <a:pt x="82" y="47"/>
                  </a:moveTo>
                  <a:cubicBezTo>
                    <a:pt x="82" y="46"/>
                    <a:pt x="82" y="44"/>
                    <a:pt x="82" y="42"/>
                  </a:cubicBezTo>
                  <a:cubicBezTo>
                    <a:pt x="82" y="21"/>
                    <a:pt x="64" y="3"/>
                    <a:pt x="43" y="3"/>
                  </a:cubicBezTo>
                  <a:cubicBezTo>
                    <a:pt x="41" y="3"/>
                    <a:pt x="39" y="3"/>
                    <a:pt x="36" y="4"/>
                  </a:cubicBezTo>
                  <a:cubicBezTo>
                    <a:pt x="33" y="1"/>
                    <a:pt x="28" y="0"/>
                    <a:pt x="24" y="0"/>
                  </a:cubicBezTo>
                  <a:cubicBezTo>
                    <a:pt x="11" y="0"/>
                    <a:pt x="0" y="10"/>
                    <a:pt x="0" y="23"/>
                  </a:cubicBezTo>
                  <a:cubicBezTo>
                    <a:pt x="0" y="28"/>
                    <a:pt x="2" y="32"/>
                    <a:pt x="4" y="36"/>
                  </a:cubicBezTo>
                  <a:cubicBezTo>
                    <a:pt x="4" y="38"/>
                    <a:pt x="4" y="40"/>
                    <a:pt x="4" y="42"/>
                  </a:cubicBezTo>
                  <a:cubicBezTo>
                    <a:pt x="4" y="64"/>
                    <a:pt x="21" y="81"/>
                    <a:pt x="43" y="81"/>
                  </a:cubicBezTo>
                  <a:cubicBezTo>
                    <a:pt x="45" y="81"/>
                    <a:pt x="48" y="81"/>
                    <a:pt x="50" y="80"/>
                  </a:cubicBezTo>
                  <a:cubicBezTo>
                    <a:pt x="54" y="83"/>
                    <a:pt x="58" y="84"/>
                    <a:pt x="62" y="84"/>
                  </a:cubicBezTo>
                  <a:cubicBezTo>
                    <a:pt x="75" y="84"/>
                    <a:pt x="86" y="73"/>
                    <a:pt x="86" y="61"/>
                  </a:cubicBezTo>
                  <a:cubicBezTo>
                    <a:pt x="86" y="56"/>
                    <a:pt x="84" y="51"/>
                    <a:pt x="82" y="47"/>
                  </a:cubicBezTo>
                  <a:close/>
                  <a:moveTo>
                    <a:pt x="46" y="71"/>
                  </a:moveTo>
                  <a:cubicBezTo>
                    <a:pt x="34" y="71"/>
                    <a:pt x="28" y="69"/>
                    <a:pt x="23" y="64"/>
                  </a:cubicBezTo>
                  <a:cubicBezTo>
                    <a:pt x="17" y="58"/>
                    <a:pt x="19" y="52"/>
                    <a:pt x="24" y="51"/>
                  </a:cubicBezTo>
                  <a:cubicBezTo>
                    <a:pt x="29" y="51"/>
                    <a:pt x="32" y="57"/>
                    <a:pt x="34" y="59"/>
                  </a:cubicBezTo>
                  <a:cubicBezTo>
                    <a:pt x="37" y="60"/>
                    <a:pt x="47" y="64"/>
                    <a:pt x="52" y="58"/>
                  </a:cubicBezTo>
                  <a:cubicBezTo>
                    <a:pt x="58" y="51"/>
                    <a:pt x="48" y="48"/>
                    <a:pt x="41" y="47"/>
                  </a:cubicBezTo>
                  <a:cubicBezTo>
                    <a:pt x="32" y="46"/>
                    <a:pt x="19" y="40"/>
                    <a:pt x="20" y="30"/>
                  </a:cubicBezTo>
                  <a:cubicBezTo>
                    <a:pt x="21" y="19"/>
                    <a:pt x="29" y="14"/>
                    <a:pt x="37" y="13"/>
                  </a:cubicBezTo>
                  <a:cubicBezTo>
                    <a:pt x="48" y="12"/>
                    <a:pt x="55" y="15"/>
                    <a:pt x="61" y="19"/>
                  </a:cubicBezTo>
                  <a:cubicBezTo>
                    <a:pt x="67" y="25"/>
                    <a:pt x="63" y="31"/>
                    <a:pt x="59" y="31"/>
                  </a:cubicBezTo>
                  <a:cubicBezTo>
                    <a:pt x="55" y="32"/>
                    <a:pt x="51" y="22"/>
                    <a:pt x="42" y="22"/>
                  </a:cubicBezTo>
                  <a:cubicBezTo>
                    <a:pt x="33" y="22"/>
                    <a:pt x="27" y="32"/>
                    <a:pt x="38" y="35"/>
                  </a:cubicBezTo>
                  <a:cubicBezTo>
                    <a:pt x="49" y="37"/>
                    <a:pt x="61" y="38"/>
                    <a:pt x="66" y="49"/>
                  </a:cubicBezTo>
                  <a:cubicBezTo>
                    <a:pt x="70" y="59"/>
                    <a:pt x="59" y="70"/>
                    <a:pt x="46" y="71"/>
                  </a:cubicBez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98" name="Freeform 127"/>
            <p:cNvSpPr>
              <a:spLocks noEditPoints="1"/>
            </p:cNvSpPr>
            <p:nvPr/>
          </p:nvSpPr>
          <p:spPr bwMode="auto">
            <a:xfrm>
              <a:off x="9761710" y="1742685"/>
              <a:ext cx="114508" cy="149742"/>
            </a:xfrm>
            <a:custGeom>
              <a:avLst/>
              <a:gdLst>
                <a:gd name="T0" fmla="*/ 42 w 48"/>
                <a:gd name="T1" fmla="*/ 8 h 63"/>
                <a:gd name="T2" fmla="*/ 6 w 48"/>
                <a:gd name="T3" fmla="*/ 8 h 63"/>
                <a:gd name="T4" fmla="*/ 0 w 48"/>
                <a:gd name="T5" fmla="*/ 14 h 63"/>
                <a:gd name="T6" fmla="*/ 0 w 48"/>
                <a:gd name="T7" fmla="*/ 16 h 63"/>
                <a:gd name="T8" fmla="*/ 48 w 48"/>
                <a:gd name="T9" fmla="*/ 16 h 63"/>
                <a:gd name="T10" fmla="*/ 48 w 48"/>
                <a:gd name="T11" fmla="*/ 14 h 63"/>
                <a:gd name="T12" fmla="*/ 42 w 48"/>
                <a:gd name="T13" fmla="*/ 8 h 63"/>
                <a:gd name="T14" fmla="*/ 31 w 48"/>
                <a:gd name="T15" fmla="*/ 4 h 63"/>
                <a:gd name="T16" fmla="*/ 32 w 48"/>
                <a:gd name="T17" fmla="*/ 10 h 63"/>
                <a:gd name="T18" fmla="*/ 16 w 48"/>
                <a:gd name="T19" fmla="*/ 10 h 63"/>
                <a:gd name="T20" fmla="*/ 17 w 48"/>
                <a:gd name="T21" fmla="*/ 4 h 63"/>
                <a:gd name="T22" fmla="*/ 31 w 48"/>
                <a:gd name="T23" fmla="*/ 4 h 63"/>
                <a:gd name="T24" fmla="*/ 32 w 48"/>
                <a:gd name="T25" fmla="*/ 0 h 63"/>
                <a:gd name="T26" fmla="*/ 16 w 48"/>
                <a:gd name="T27" fmla="*/ 0 h 63"/>
                <a:gd name="T28" fmla="*/ 13 w 48"/>
                <a:gd name="T29" fmla="*/ 3 h 63"/>
                <a:gd name="T30" fmla="*/ 12 w 48"/>
                <a:gd name="T31" fmla="*/ 11 h 63"/>
                <a:gd name="T32" fmla="*/ 14 w 48"/>
                <a:gd name="T33" fmla="*/ 14 h 63"/>
                <a:gd name="T34" fmla="*/ 34 w 48"/>
                <a:gd name="T35" fmla="*/ 14 h 63"/>
                <a:gd name="T36" fmla="*/ 36 w 48"/>
                <a:gd name="T37" fmla="*/ 11 h 63"/>
                <a:gd name="T38" fmla="*/ 35 w 48"/>
                <a:gd name="T39" fmla="*/ 3 h 63"/>
                <a:gd name="T40" fmla="*/ 32 w 48"/>
                <a:gd name="T41" fmla="*/ 0 h 63"/>
                <a:gd name="T42" fmla="*/ 43 w 48"/>
                <a:gd name="T43" fmla="*/ 20 h 63"/>
                <a:gd name="T44" fmla="*/ 5 w 48"/>
                <a:gd name="T45" fmla="*/ 20 h 63"/>
                <a:gd name="T46" fmla="*/ 2 w 48"/>
                <a:gd name="T47" fmla="*/ 24 h 63"/>
                <a:gd name="T48" fmla="*/ 5 w 48"/>
                <a:gd name="T49" fmla="*/ 59 h 63"/>
                <a:gd name="T50" fmla="*/ 9 w 48"/>
                <a:gd name="T51" fmla="*/ 63 h 63"/>
                <a:gd name="T52" fmla="*/ 39 w 48"/>
                <a:gd name="T53" fmla="*/ 63 h 63"/>
                <a:gd name="T54" fmla="*/ 43 w 48"/>
                <a:gd name="T55" fmla="*/ 59 h 63"/>
                <a:gd name="T56" fmla="*/ 46 w 48"/>
                <a:gd name="T57" fmla="*/ 24 h 63"/>
                <a:gd name="T58" fmla="*/ 43 w 48"/>
                <a:gd name="T59" fmla="*/ 20 h 63"/>
                <a:gd name="T60" fmla="*/ 16 w 48"/>
                <a:gd name="T61" fmla="*/ 55 h 63"/>
                <a:gd name="T62" fmla="*/ 10 w 48"/>
                <a:gd name="T63" fmla="*/ 55 h 63"/>
                <a:gd name="T64" fmla="*/ 8 w 48"/>
                <a:gd name="T65" fmla="*/ 28 h 63"/>
                <a:gd name="T66" fmla="*/ 16 w 48"/>
                <a:gd name="T67" fmla="*/ 28 h 63"/>
                <a:gd name="T68" fmla="*/ 16 w 48"/>
                <a:gd name="T69" fmla="*/ 55 h 63"/>
                <a:gd name="T70" fmla="*/ 28 w 48"/>
                <a:gd name="T71" fmla="*/ 55 h 63"/>
                <a:gd name="T72" fmla="*/ 20 w 48"/>
                <a:gd name="T73" fmla="*/ 55 h 63"/>
                <a:gd name="T74" fmla="*/ 20 w 48"/>
                <a:gd name="T75" fmla="*/ 28 h 63"/>
                <a:gd name="T76" fmla="*/ 28 w 48"/>
                <a:gd name="T77" fmla="*/ 28 h 63"/>
                <a:gd name="T78" fmla="*/ 28 w 48"/>
                <a:gd name="T79" fmla="*/ 55 h 63"/>
                <a:gd name="T80" fmla="*/ 38 w 48"/>
                <a:gd name="T81" fmla="*/ 55 h 63"/>
                <a:gd name="T82" fmla="*/ 32 w 48"/>
                <a:gd name="T83" fmla="*/ 55 h 63"/>
                <a:gd name="T84" fmla="*/ 32 w 48"/>
                <a:gd name="T85" fmla="*/ 28 h 63"/>
                <a:gd name="T86" fmla="*/ 40 w 48"/>
                <a:gd name="T87" fmla="*/ 28 h 63"/>
                <a:gd name="T88" fmla="*/ 38 w 48"/>
                <a:gd name="T8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63">
                  <a:moveTo>
                    <a:pt x="42" y="8"/>
                  </a:moveTo>
                  <a:cubicBezTo>
                    <a:pt x="6" y="8"/>
                    <a:pt x="6" y="8"/>
                    <a:pt x="6" y="8"/>
                  </a:cubicBezTo>
                  <a:cubicBezTo>
                    <a:pt x="3" y="8"/>
                    <a:pt x="0" y="11"/>
                    <a:pt x="0" y="14"/>
                  </a:cubicBezTo>
                  <a:cubicBezTo>
                    <a:pt x="0" y="16"/>
                    <a:pt x="0" y="16"/>
                    <a:pt x="0" y="16"/>
                  </a:cubicBezTo>
                  <a:cubicBezTo>
                    <a:pt x="48" y="16"/>
                    <a:pt x="48" y="16"/>
                    <a:pt x="48" y="16"/>
                  </a:cubicBezTo>
                  <a:cubicBezTo>
                    <a:pt x="48" y="14"/>
                    <a:pt x="48" y="14"/>
                    <a:pt x="48" y="14"/>
                  </a:cubicBezTo>
                  <a:cubicBezTo>
                    <a:pt x="48" y="11"/>
                    <a:pt x="45" y="8"/>
                    <a:pt x="42" y="8"/>
                  </a:cubicBezTo>
                  <a:close/>
                  <a:moveTo>
                    <a:pt x="31" y="4"/>
                  </a:moveTo>
                  <a:cubicBezTo>
                    <a:pt x="32" y="10"/>
                    <a:pt x="32" y="10"/>
                    <a:pt x="32" y="10"/>
                  </a:cubicBezTo>
                  <a:cubicBezTo>
                    <a:pt x="16" y="10"/>
                    <a:pt x="16" y="10"/>
                    <a:pt x="16" y="10"/>
                  </a:cubicBezTo>
                  <a:cubicBezTo>
                    <a:pt x="17" y="4"/>
                    <a:pt x="17" y="4"/>
                    <a:pt x="17" y="4"/>
                  </a:cubicBezTo>
                  <a:cubicBezTo>
                    <a:pt x="31" y="4"/>
                    <a:pt x="31" y="4"/>
                    <a:pt x="31" y="4"/>
                  </a:cubicBezTo>
                  <a:moveTo>
                    <a:pt x="32" y="0"/>
                  </a:moveTo>
                  <a:cubicBezTo>
                    <a:pt x="16" y="0"/>
                    <a:pt x="16" y="0"/>
                    <a:pt x="16" y="0"/>
                  </a:cubicBezTo>
                  <a:cubicBezTo>
                    <a:pt x="15" y="0"/>
                    <a:pt x="13" y="1"/>
                    <a:pt x="13" y="3"/>
                  </a:cubicBezTo>
                  <a:cubicBezTo>
                    <a:pt x="12" y="11"/>
                    <a:pt x="12" y="11"/>
                    <a:pt x="12" y="11"/>
                  </a:cubicBezTo>
                  <a:cubicBezTo>
                    <a:pt x="11" y="13"/>
                    <a:pt x="13" y="14"/>
                    <a:pt x="14" y="14"/>
                  </a:cubicBezTo>
                  <a:cubicBezTo>
                    <a:pt x="34" y="14"/>
                    <a:pt x="34" y="14"/>
                    <a:pt x="34" y="14"/>
                  </a:cubicBezTo>
                  <a:cubicBezTo>
                    <a:pt x="36" y="14"/>
                    <a:pt x="37" y="13"/>
                    <a:pt x="36" y="11"/>
                  </a:cubicBezTo>
                  <a:cubicBezTo>
                    <a:pt x="35" y="3"/>
                    <a:pt x="35" y="3"/>
                    <a:pt x="35" y="3"/>
                  </a:cubicBezTo>
                  <a:cubicBezTo>
                    <a:pt x="35" y="1"/>
                    <a:pt x="34" y="0"/>
                    <a:pt x="32" y="0"/>
                  </a:cubicBezTo>
                  <a:close/>
                  <a:moveTo>
                    <a:pt x="43" y="20"/>
                  </a:moveTo>
                  <a:cubicBezTo>
                    <a:pt x="5" y="20"/>
                    <a:pt x="5" y="20"/>
                    <a:pt x="5" y="20"/>
                  </a:cubicBezTo>
                  <a:cubicBezTo>
                    <a:pt x="3" y="20"/>
                    <a:pt x="2" y="22"/>
                    <a:pt x="2" y="24"/>
                  </a:cubicBezTo>
                  <a:cubicBezTo>
                    <a:pt x="5" y="59"/>
                    <a:pt x="5" y="59"/>
                    <a:pt x="5" y="59"/>
                  </a:cubicBezTo>
                  <a:cubicBezTo>
                    <a:pt x="5" y="61"/>
                    <a:pt x="7" y="63"/>
                    <a:pt x="9" y="63"/>
                  </a:cubicBezTo>
                  <a:cubicBezTo>
                    <a:pt x="39" y="63"/>
                    <a:pt x="39" y="63"/>
                    <a:pt x="39" y="63"/>
                  </a:cubicBezTo>
                  <a:cubicBezTo>
                    <a:pt x="41" y="63"/>
                    <a:pt x="43" y="61"/>
                    <a:pt x="43" y="59"/>
                  </a:cubicBezTo>
                  <a:cubicBezTo>
                    <a:pt x="46" y="24"/>
                    <a:pt x="46" y="24"/>
                    <a:pt x="46" y="24"/>
                  </a:cubicBezTo>
                  <a:cubicBezTo>
                    <a:pt x="47" y="22"/>
                    <a:pt x="45" y="20"/>
                    <a:pt x="43" y="20"/>
                  </a:cubicBezTo>
                  <a:close/>
                  <a:moveTo>
                    <a:pt x="16" y="55"/>
                  </a:moveTo>
                  <a:cubicBezTo>
                    <a:pt x="10" y="55"/>
                    <a:pt x="10" y="55"/>
                    <a:pt x="10" y="55"/>
                  </a:cubicBezTo>
                  <a:cubicBezTo>
                    <a:pt x="8" y="28"/>
                    <a:pt x="8" y="28"/>
                    <a:pt x="8" y="28"/>
                  </a:cubicBezTo>
                  <a:cubicBezTo>
                    <a:pt x="16" y="28"/>
                    <a:pt x="16" y="28"/>
                    <a:pt x="16" y="28"/>
                  </a:cubicBezTo>
                  <a:lnTo>
                    <a:pt x="16" y="55"/>
                  </a:lnTo>
                  <a:close/>
                  <a:moveTo>
                    <a:pt x="28" y="55"/>
                  </a:moveTo>
                  <a:cubicBezTo>
                    <a:pt x="20" y="55"/>
                    <a:pt x="20" y="55"/>
                    <a:pt x="20" y="55"/>
                  </a:cubicBezTo>
                  <a:cubicBezTo>
                    <a:pt x="20" y="28"/>
                    <a:pt x="20" y="28"/>
                    <a:pt x="20" y="28"/>
                  </a:cubicBezTo>
                  <a:cubicBezTo>
                    <a:pt x="28" y="28"/>
                    <a:pt x="28" y="28"/>
                    <a:pt x="28" y="28"/>
                  </a:cubicBezTo>
                  <a:lnTo>
                    <a:pt x="28" y="55"/>
                  </a:lnTo>
                  <a:close/>
                  <a:moveTo>
                    <a:pt x="38" y="55"/>
                  </a:moveTo>
                  <a:cubicBezTo>
                    <a:pt x="32" y="55"/>
                    <a:pt x="32" y="55"/>
                    <a:pt x="32" y="55"/>
                  </a:cubicBezTo>
                  <a:cubicBezTo>
                    <a:pt x="32" y="28"/>
                    <a:pt x="32" y="28"/>
                    <a:pt x="32" y="28"/>
                  </a:cubicBezTo>
                  <a:cubicBezTo>
                    <a:pt x="40" y="28"/>
                    <a:pt x="40" y="28"/>
                    <a:pt x="40" y="28"/>
                  </a:cubicBezTo>
                  <a:lnTo>
                    <a:pt x="38" y="55"/>
                  </a:ln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99" name="Freeform 128"/>
            <p:cNvSpPr>
              <a:spLocks noEditPoints="1"/>
            </p:cNvSpPr>
            <p:nvPr/>
          </p:nvSpPr>
          <p:spPr bwMode="auto">
            <a:xfrm>
              <a:off x="9425526" y="2968509"/>
              <a:ext cx="312696" cy="314163"/>
            </a:xfrm>
            <a:custGeom>
              <a:avLst/>
              <a:gdLst>
                <a:gd name="T0" fmla="*/ 65 w 130"/>
                <a:gd name="T1" fmla="*/ 0 h 131"/>
                <a:gd name="T2" fmla="*/ 0 w 130"/>
                <a:gd name="T3" fmla="*/ 65 h 131"/>
                <a:gd name="T4" fmla="*/ 65 w 130"/>
                <a:gd name="T5" fmla="*/ 131 h 131"/>
                <a:gd name="T6" fmla="*/ 130 w 130"/>
                <a:gd name="T7" fmla="*/ 65 h 131"/>
                <a:gd name="T8" fmla="*/ 65 w 130"/>
                <a:gd name="T9" fmla="*/ 0 h 131"/>
                <a:gd name="T10" fmla="*/ 65 w 130"/>
                <a:gd name="T11" fmla="*/ 114 h 131"/>
                <a:gd name="T12" fmla="*/ 16 w 130"/>
                <a:gd name="T13" fmla="*/ 65 h 131"/>
                <a:gd name="T14" fmla="*/ 65 w 130"/>
                <a:gd name="T15" fmla="*/ 17 h 131"/>
                <a:gd name="T16" fmla="*/ 114 w 130"/>
                <a:gd name="T17" fmla="*/ 65 h 131"/>
                <a:gd name="T18" fmla="*/ 65 w 130"/>
                <a:gd name="T19" fmla="*/ 114 h 131"/>
                <a:gd name="T20" fmla="*/ 40 w 130"/>
                <a:gd name="T21" fmla="*/ 65 h 131"/>
                <a:gd name="T22" fmla="*/ 65 w 130"/>
                <a:gd name="T23" fmla="*/ 90 h 131"/>
                <a:gd name="T24" fmla="*/ 89 w 130"/>
                <a:gd name="T25" fmla="*/ 65 h 131"/>
                <a:gd name="T26" fmla="*/ 65 w 130"/>
                <a:gd name="T27" fmla="*/ 41 h 131"/>
                <a:gd name="T28" fmla="*/ 40 w 130"/>
                <a:gd name="T29"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31">
                  <a:moveTo>
                    <a:pt x="65" y="0"/>
                  </a:moveTo>
                  <a:cubicBezTo>
                    <a:pt x="29" y="0"/>
                    <a:pt x="0" y="29"/>
                    <a:pt x="0" y="65"/>
                  </a:cubicBezTo>
                  <a:cubicBezTo>
                    <a:pt x="0" y="101"/>
                    <a:pt x="29" y="131"/>
                    <a:pt x="65" y="131"/>
                  </a:cubicBezTo>
                  <a:cubicBezTo>
                    <a:pt x="101" y="131"/>
                    <a:pt x="130" y="101"/>
                    <a:pt x="130" y="65"/>
                  </a:cubicBezTo>
                  <a:cubicBezTo>
                    <a:pt x="130" y="29"/>
                    <a:pt x="101" y="0"/>
                    <a:pt x="65" y="0"/>
                  </a:cubicBezTo>
                  <a:close/>
                  <a:moveTo>
                    <a:pt x="65" y="114"/>
                  </a:moveTo>
                  <a:cubicBezTo>
                    <a:pt x="38" y="114"/>
                    <a:pt x="16" y="92"/>
                    <a:pt x="16" y="65"/>
                  </a:cubicBezTo>
                  <a:cubicBezTo>
                    <a:pt x="16" y="38"/>
                    <a:pt x="38" y="17"/>
                    <a:pt x="65" y="17"/>
                  </a:cubicBezTo>
                  <a:cubicBezTo>
                    <a:pt x="92" y="17"/>
                    <a:pt x="114" y="38"/>
                    <a:pt x="114" y="65"/>
                  </a:cubicBezTo>
                  <a:cubicBezTo>
                    <a:pt x="114" y="92"/>
                    <a:pt x="92" y="114"/>
                    <a:pt x="65" y="114"/>
                  </a:cubicBezTo>
                  <a:close/>
                  <a:moveTo>
                    <a:pt x="40" y="65"/>
                  </a:moveTo>
                  <a:cubicBezTo>
                    <a:pt x="40" y="79"/>
                    <a:pt x="51" y="90"/>
                    <a:pt x="65" y="90"/>
                  </a:cubicBezTo>
                  <a:cubicBezTo>
                    <a:pt x="78" y="90"/>
                    <a:pt x="89" y="79"/>
                    <a:pt x="89" y="65"/>
                  </a:cubicBezTo>
                  <a:cubicBezTo>
                    <a:pt x="89" y="52"/>
                    <a:pt x="78" y="41"/>
                    <a:pt x="65" y="41"/>
                  </a:cubicBezTo>
                  <a:cubicBezTo>
                    <a:pt x="51" y="41"/>
                    <a:pt x="40" y="52"/>
                    <a:pt x="40" y="65"/>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00" name="Freeform 129"/>
            <p:cNvSpPr>
              <a:spLocks noEditPoints="1"/>
            </p:cNvSpPr>
            <p:nvPr/>
          </p:nvSpPr>
          <p:spPr bwMode="auto">
            <a:xfrm>
              <a:off x="9197978" y="1656071"/>
              <a:ext cx="518223" cy="224612"/>
            </a:xfrm>
            <a:custGeom>
              <a:avLst/>
              <a:gdLst>
                <a:gd name="T0" fmla="*/ 188 w 216"/>
                <a:gd name="T1" fmla="*/ 41 h 94"/>
                <a:gd name="T2" fmla="*/ 178 w 216"/>
                <a:gd name="T3" fmla="*/ 43 h 94"/>
                <a:gd name="T4" fmla="*/ 129 w 216"/>
                <a:gd name="T5" fmla="*/ 0 h 94"/>
                <a:gd name="T6" fmla="*/ 111 w 216"/>
                <a:gd name="T7" fmla="*/ 3 h 94"/>
                <a:gd name="T8" fmla="*/ 108 w 216"/>
                <a:gd name="T9" fmla="*/ 6 h 94"/>
                <a:gd name="T10" fmla="*/ 108 w 216"/>
                <a:gd name="T11" fmla="*/ 91 h 94"/>
                <a:gd name="T12" fmla="*/ 111 w 216"/>
                <a:gd name="T13" fmla="*/ 94 h 94"/>
                <a:gd name="T14" fmla="*/ 188 w 216"/>
                <a:gd name="T15" fmla="*/ 94 h 94"/>
                <a:gd name="T16" fmla="*/ 216 w 216"/>
                <a:gd name="T17" fmla="*/ 68 h 94"/>
                <a:gd name="T18" fmla="*/ 188 w 216"/>
                <a:gd name="T19" fmla="*/ 41 h 94"/>
                <a:gd name="T20" fmla="*/ 85 w 216"/>
                <a:gd name="T21" fmla="*/ 94 h 94"/>
                <a:gd name="T22" fmla="*/ 91 w 216"/>
                <a:gd name="T23" fmla="*/ 94 h 94"/>
                <a:gd name="T24" fmla="*/ 95 w 216"/>
                <a:gd name="T25" fmla="*/ 47 h 94"/>
                <a:gd name="T26" fmla="*/ 91 w 216"/>
                <a:gd name="T27" fmla="*/ 0 h 94"/>
                <a:gd name="T28" fmla="*/ 85 w 216"/>
                <a:gd name="T29" fmla="*/ 0 h 94"/>
                <a:gd name="T30" fmla="*/ 81 w 216"/>
                <a:gd name="T31" fmla="*/ 47 h 94"/>
                <a:gd name="T32" fmla="*/ 85 w 216"/>
                <a:gd name="T33" fmla="*/ 94 h 94"/>
                <a:gd name="T34" fmla="*/ 64 w 216"/>
                <a:gd name="T35" fmla="*/ 94 h 94"/>
                <a:gd name="T36" fmla="*/ 58 w 216"/>
                <a:gd name="T37" fmla="*/ 94 h 94"/>
                <a:gd name="T38" fmla="*/ 54 w 216"/>
                <a:gd name="T39" fmla="*/ 60 h 94"/>
                <a:gd name="T40" fmla="*/ 58 w 216"/>
                <a:gd name="T41" fmla="*/ 27 h 94"/>
                <a:gd name="T42" fmla="*/ 64 w 216"/>
                <a:gd name="T43" fmla="*/ 27 h 94"/>
                <a:gd name="T44" fmla="*/ 68 w 216"/>
                <a:gd name="T45" fmla="*/ 61 h 94"/>
                <a:gd name="T46" fmla="*/ 64 w 216"/>
                <a:gd name="T47" fmla="*/ 94 h 94"/>
                <a:gd name="T48" fmla="*/ 31 w 216"/>
                <a:gd name="T49" fmla="*/ 94 h 94"/>
                <a:gd name="T50" fmla="*/ 37 w 216"/>
                <a:gd name="T51" fmla="*/ 94 h 94"/>
                <a:gd name="T52" fmla="*/ 41 w 216"/>
                <a:gd name="T53" fmla="*/ 67 h 94"/>
                <a:gd name="T54" fmla="*/ 37 w 216"/>
                <a:gd name="T55" fmla="*/ 40 h 94"/>
                <a:gd name="T56" fmla="*/ 31 w 216"/>
                <a:gd name="T57" fmla="*/ 40 h 94"/>
                <a:gd name="T58" fmla="*/ 27 w 216"/>
                <a:gd name="T59" fmla="*/ 67 h 94"/>
                <a:gd name="T60" fmla="*/ 31 w 216"/>
                <a:gd name="T61" fmla="*/ 94 h 94"/>
                <a:gd name="T62" fmla="*/ 4 w 216"/>
                <a:gd name="T63" fmla="*/ 81 h 94"/>
                <a:gd name="T64" fmla="*/ 10 w 216"/>
                <a:gd name="T65" fmla="*/ 81 h 94"/>
                <a:gd name="T66" fmla="*/ 14 w 216"/>
                <a:gd name="T67" fmla="*/ 67 h 94"/>
                <a:gd name="T68" fmla="*/ 10 w 216"/>
                <a:gd name="T69" fmla="*/ 54 h 94"/>
                <a:gd name="T70" fmla="*/ 4 w 216"/>
                <a:gd name="T71" fmla="*/ 54 h 94"/>
                <a:gd name="T72" fmla="*/ 0 w 216"/>
                <a:gd name="T73" fmla="*/ 67 h 94"/>
                <a:gd name="T74" fmla="*/ 4 w 216"/>
                <a:gd name="T75" fmla="*/ 8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6" h="94">
                  <a:moveTo>
                    <a:pt x="188" y="41"/>
                  </a:moveTo>
                  <a:cubicBezTo>
                    <a:pt x="184" y="41"/>
                    <a:pt x="181" y="42"/>
                    <a:pt x="178" y="43"/>
                  </a:cubicBezTo>
                  <a:cubicBezTo>
                    <a:pt x="175" y="19"/>
                    <a:pt x="154" y="0"/>
                    <a:pt x="129" y="0"/>
                  </a:cubicBezTo>
                  <a:cubicBezTo>
                    <a:pt x="122" y="0"/>
                    <a:pt x="116" y="1"/>
                    <a:pt x="111" y="3"/>
                  </a:cubicBezTo>
                  <a:cubicBezTo>
                    <a:pt x="109" y="4"/>
                    <a:pt x="108" y="5"/>
                    <a:pt x="108" y="6"/>
                  </a:cubicBezTo>
                  <a:cubicBezTo>
                    <a:pt x="108" y="91"/>
                    <a:pt x="108" y="91"/>
                    <a:pt x="108" y="91"/>
                  </a:cubicBezTo>
                  <a:cubicBezTo>
                    <a:pt x="108" y="93"/>
                    <a:pt x="110" y="94"/>
                    <a:pt x="111" y="94"/>
                  </a:cubicBezTo>
                  <a:cubicBezTo>
                    <a:pt x="111" y="94"/>
                    <a:pt x="188" y="94"/>
                    <a:pt x="188" y="94"/>
                  </a:cubicBezTo>
                  <a:cubicBezTo>
                    <a:pt x="204" y="94"/>
                    <a:pt x="216" y="82"/>
                    <a:pt x="216" y="68"/>
                  </a:cubicBezTo>
                  <a:cubicBezTo>
                    <a:pt x="216" y="53"/>
                    <a:pt x="204" y="41"/>
                    <a:pt x="188" y="41"/>
                  </a:cubicBezTo>
                  <a:close/>
                  <a:moveTo>
                    <a:pt x="85" y="94"/>
                  </a:moveTo>
                  <a:cubicBezTo>
                    <a:pt x="91" y="94"/>
                    <a:pt x="91" y="94"/>
                    <a:pt x="91" y="94"/>
                  </a:cubicBezTo>
                  <a:cubicBezTo>
                    <a:pt x="95" y="47"/>
                    <a:pt x="95" y="47"/>
                    <a:pt x="95" y="47"/>
                  </a:cubicBezTo>
                  <a:cubicBezTo>
                    <a:pt x="91" y="0"/>
                    <a:pt x="91" y="0"/>
                    <a:pt x="91" y="0"/>
                  </a:cubicBezTo>
                  <a:cubicBezTo>
                    <a:pt x="85" y="0"/>
                    <a:pt x="85" y="0"/>
                    <a:pt x="85" y="0"/>
                  </a:cubicBezTo>
                  <a:cubicBezTo>
                    <a:pt x="81" y="47"/>
                    <a:pt x="81" y="47"/>
                    <a:pt x="81" y="47"/>
                  </a:cubicBezTo>
                  <a:lnTo>
                    <a:pt x="85" y="94"/>
                  </a:lnTo>
                  <a:close/>
                  <a:moveTo>
                    <a:pt x="64" y="94"/>
                  </a:moveTo>
                  <a:cubicBezTo>
                    <a:pt x="58" y="94"/>
                    <a:pt x="58" y="94"/>
                    <a:pt x="58" y="94"/>
                  </a:cubicBezTo>
                  <a:cubicBezTo>
                    <a:pt x="54" y="60"/>
                    <a:pt x="54" y="60"/>
                    <a:pt x="54" y="60"/>
                  </a:cubicBezTo>
                  <a:cubicBezTo>
                    <a:pt x="58" y="27"/>
                    <a:pt x="58" y="27"/>
                    <a:pt x="58" y="27"/>
                  </a:cubicBezTo>
                  <a:cubicBezTo>
                    <a:pt x="64" y="27"/>
                    <a:pt x="64" y="27"/>
                    <a:pt x="64" y="27"/>
                  </a:cubicBezTo>
                  <a:cubicBezTo>
                    <a:pt x="68" y="61"/>
                    <a:pt x="68" y="61"/>
                    <a:pt x="68" y="61"/>
                  </a:cubicBezTo>
                  <a:lnTo>
                    <a:pt x="64" y="94"/>
                  </a:lnTo>
                  <a:close/>
                  <a:moveTo>
                    <a:pt x="31" y="94"/>
                  </a:moveTo>
                  <a:cubicBezTo>
                    <a:pt x="37" y="94"/>
                    <a:pt x="37" y="94"/>
                    <a:pt x="37" y="94"/>
                  </a:cubicBezTo>
                  <a:cubicBezTo>
                    <a:pt x="41" y="67"/>
                    <a:pt x="41" y="67"/>
                    <a:pt x="41" y="67"/>
                  </a:cubicBezTo>
                  <a:cubicBezTo>
                    <a:pt x="37" y="40"/>
                    <a:pt x="37" y="40"/>
                    <a:pt x="37" y="40"/>
                  </a:cubicBezTo>
                  <a:cubicBezTo>
                    <a:pt x="31" y="40"/>
                    <a:pt x="31" y="40"/>
                    <a:pt x="31" y="40"/>
                  </a:cubicBezTo>
                  <a:cubicBezTo>
                    <a:pt x="27" y="67"/>
                    <a:pt x="27" y="67"/>
                    <a:pt x="27" y="67"/>
                  </a:cubicBezTo>
                  <a:lnTo>
                    <a:pt x="31" y="94"/>
                  </a:lnTo>
                  <a:close/>
                  <a:moveTo>
                    <a:pt x="4" y="81"/>
                  </a:moveTo>
                  <a:cubicBezTo>
                    <a:pt x="10" y="81"/>
                    <a:pt x="10" y="81"/>
                    <a:pt x="10" y="81"/>
                  </a:cubicBezTo>
                  <a:cubicBezTo>
                    <a:pt x="14" y="67"/>
                    <a:pt x="14" y="67"/>
                    <a:pt x="14" y="67"/>
                  </a:cubicBezTo>
                  <a:cubicBezTo>
                    <a:pt x="10" y="54"/>
                    <a:pt x="10" y="54"/>
                    <a:pt x="10" y="54"/>
                  </a:cubicBezTo>
                  <a:cubicBezTo>
                    <a:pt x="4" y="54"/>
                    <a:pt x="4" y="54"/>
                    <a:pt x="4" y="54"/>
                  </a:cubicBezTo>
                  <a:cubicBezTo>
                    <a:pt x="0" y="67"/>
                    <a:pt x="0" y="67"/>
                    <a:pt x="0" y="67"/>
                  </a:cubicBezTo>
                  <a:lnTo>
                    <a:pt x="4" y="81"/>
                  </a:ln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1" name="Freeform 130"/>
            <p:cNvSpPr>
              <a:spLocks noEditPoints="1"/>
            </p:cNvSpPr>
            <p:nvPr/>
          </p:nvSpPr>
          <p:spPr bwMode="auto">
            <a:xfrm>
              <a:off x="9296338" y="1924724"/>
              <a:ext cx="287738" cy="256909"/>
            </a:xfrm>
            <a:custGeom>
              <a:avLst/>
              <a:gdLst>
                <a:gd name="T0" fmla="*/ 50 w 120"/>
                <a:gd name="T1" fmla="*/ 0 h 107"/>
                <a:gd name="T2" fmla="*/ 50 w 120"/>
                <a:gd name="T3" fmla="*/ 0 h 107"/>
                <a:gd name="T4" fmla="*/ 100 w 120"/>
                <a:gd name="T5" fmla="*/ 41 h 107"/>
                <a:gd name="T6" fmla="*/ 50 w 120"/>
                <a:gd name="T7" fmla="*/ 81 h 107"/>
                <a:gd name="T8" fmla="*/ 42 w 120"/>
                <a:gd name="T9" fmla="*/ 81 h 107"/>
                <a:gd name="T10" fmla="*/ 7 w 120"/>
                <a:gd name="T11" fmla="*/ 93 h 107"/>
                <a:gd name="T12" fmla="*/ 7 w 120"/>
                <a:gd name="T13" fmla="*/ 91 h 107"/>
                <a:gd name="T14" fmla="*/ 19 w 120"/>
                <a:gd name="T15" fmla="*/ 75 h 107"/>
                <a:gd name="T16" fmla="*/ 19 w 120"/>
                <a:gd name="T17" fmla="*/ 72 h 107"/>
                <a:gd name="T18" fmla="*/ 0 w 120"/>
                <a:gd name="T19" fmla="*/ 41 h 107"/>
                <a:gd name="T20" fmla="*/ 50 w 120"/>
                <a:gd name="T21" fmla="*/ 0 h 107"/>
                <a:gd name="T22" fmla="*/ 104 w 120"/>
                <a:gd name="T23" fmla="*/ 91 h 107"/>
                <a:gd name="T24" fmla="*/ 113 w 120"/>
                <a:gd name="T25" fmla="*/ 104 h 107"/>
                <a:gd name="T26" fmla="*/ 113 w 120"/>
                <a:gd name="T27" fmla="*/ 107 h 107"/>
                <a:gd name="T28" fmla="*/ 83 w 120"/>
                <a:gd name="T29" fmla="*/ 96 h 107"/>
                <a:gd name="T30" fmla="*/ 77 w 120"/>
                <a:gd name="T31" fmla="*/ 96 h 107"/>
                <a:gd name="T32" fmla="*/ 50 w 120"/>
                <a:gd name="T33" fmla="*/ 89 h 107"/>
                <a:gd name="T34" fmla="*/ 90 w 120"/>
                <a:gd name="T35" fmla="*/ 75 h 107"/>
                <a:gd name="T36" fmla="*/ 103 w 120"/>
                <a:gd name="T37" fmla="*/ 60 h 107"/>
                <a:gd name="T38" fmla="*/ 108 w 120"/>
                <a:gd name="T39" fmla="*/ 41 h 107"/>
                <a:gd name="T40" fmla="*/ 108 w 120"/>
                <a:gd name="T41" fmla="*/ 37 h 107"/>
                <a:gd name="T42" fmla="*/ 120 w 120"/>
                <a:gd name="T43" fmla="*/ 62 h 107"/>
                <a:gd name="T44" fmla="*/ 104 w 120"/>
                <a:gd name="T45" fmla="*/ 88 h 107"/>
                <a:gd name="T46" fmla="*/ 104 w 120"/>
                <a:gd name="T47" fmla="*/ 9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107">
                  <a:moveTo>
                    <a:pt x="50" y="0"/>
                  </a:moveTo>
                  <a:cubicBezTo>
                    <a:pt x="50" y="0"/>
                    <a:pt x="50" y="0"/>
                    <a:pt x="50" y="0"/>
                  </a:cubicBezTo>
                  <a:cubicBezTo>
                    <a:pt x="78" y="0"/>
                    <a:pt x="100" y="18"/>
                    <a:pt x="100" y="41"/>
                  </a:cubicBezTo>
                  <a:cubicBezTo>
                    <a:pt x="100" y="63"/>
                    <a:pt x="78" y="81"/>
                    <a:pt x="50" y="81"/>
                  </a:cubicBezTo>
                  <a:cubicBezTo>
                    <a:pt x="47" y="81"/>
                    <a:pt x="45" y="81"/>
                    <a:pt x="42" y="81"/>
                  </a:cubicBezTo>
                  <a:cubicBezTo>
                    <a:pt x="32" y="91"/>
                    <a:pt x="19" y="93"/>
                    <a:pt x="7" y="93"/>
                  </a:cubicBezTo>
                  <a:cubicBezTo>
                    <a:pt x="7" y="91"/>
                    <a:pt x="7" y="91"/>
                    <a:pt x="7" y="91"/>
                  </a:cubicBezTo>
                  <a:cubicBezTo>
                    <a:pt x="14" y="87"/>
                    <a:pt x="19" y="82"/>
                    <a:pt x="19" y="75"/>
                  </a:cubicBezTo>
                  <a:cubicBezTo>
                    <a:pt x="19" y="74"/>
                    <a:pt x="19" y="73"/>
                    <a:pt x="19" y="72"/>
                  </a:cubicBezTo>
                  <a:cubicBezTo>
                    <a:pt x="8" y="65"/>
                    <a:pt x="0" y="53"/>
                    <a:pt x="0" y="41"/>
                  </a:cubicBezTo>
                  <a:cubicBezTo>
                    <a:pt x="0" y="18"/>
                    <a:pt x="23" y="0"/>
                    <a:pt x="50" y="0"/>
                  </a:cubicBezTo>
                  <a:close/>
                  <a:moveTo>
                    <a:pt x="104" y="91"/>
                  </a:moveTo>
                  <a:cubicBezTo>
                    <a:pt x="104" y="97"/>
                    <a:pt x="107" y="102"/>
                    <a:pt x="113" y="104"/>
                  </a:cubicBezTo>
                  <a:cubicBezTo>
                    <a:pt x="113" y="107"/>
                    <a:pt x="113" y="107"/>
                    <a:pt x="113" y="107"/>
                  </a:cubicBezTo>
                  <a:cubicBezTo>
                    <a:pt x="102" y="106"/>
                    <a:pt x="93" y="105"/>
                    <a:pt x="83" y="96"/>
                  </a:cubicBezTo>
                  <a:cubicBezTo>
                    <a:pt x="81" y="96"/>
                    <a:pt x="79" y="96"/>
                    <a:pt x="77" y="96"/>
                  </a:cubicBezTo>
                  <a:cubicBezTo>
                    <a:pt x="67" y="96"/>
                    <a:pt x="58" y="93"/>
                    <a:pt x="50" y="89"/>
                  </a:cubicBezTo>
                  <a:cubicBezTo>
                    <a:pt x="65" y="89"/>
                    <a:pt x="79" y="84"/>
                    <a:pt x="90" y="75"/>
                  </a:cubicBezTo>
                  <a:cubicBezTo>
                    <a:pt x="96" y="71"/>
                    <a:pt x="100" y="66"/>
                    <a:pt x="103" y="60"/>
                  </a:cubicBezTo>
                  <a:cubicBezTo>
                    <a:pt x="106" y="54"/>
                    <a:pt x="108" y="47"/>
                    <a:pt x="108" y="41"/>
                  </a:cubicBezTo>
                  <a:cubicBezTo>
                    <a:pt x="108" y="40"/>
                    <a:pt x="108" y="39"/>
                    <a:pt x="108" y="37"/>
                  </a:cubicBezTo>
                  <a:cubicBezTo>
                    <a:pt x="115" y="44"/>
                    <a:pt x="120" y="52"/>
                    <a:pt x="120" y="62"/>
                  </a:cubicBezTo>
                  <a:cubicBezTo>
                    <a:pt x="120" y="72"/>
                    <a:pt x="114" y="82"/>
                    <a:pt x="104" y="88"/>
                  </a:cubicBezTo>
                  <a:cubicBezTo>
                    <a:pt x="104" y="89"/>
                    <a:pt x="104" y="90"/>
                    <a:pt x="104" y="91"/>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02" name="Freeform 131"/>
            <p:cNvSpPr>
              <a:spLocks noEditPoints="1"/>
            </p:cNvSpPr>
            <p:nvPr/>
          </p:nvSpPr>
          <p:spPr bwMode="auto">
            <a:xfrm>
              <a:off x="9325699" y="2209525"/>
              <a:ext cx="253973" cy="252505"/>
            </a:xfrm>
            <a:custGeom>
              <a:avLst/>
              <a:gdLst>
                <a:gd name="T0" fmla="*/ 20 w 106"/>
                <a:gd name="T1" fmla="*/ 53 h 105"/>
                <a:gd name="T2" fmla="*/ 20 w 106"/>
                <a:gd name="T3" fmla="*/ 49 h 105"/>
                <a:gd name="T4" fmla="*/ 1 w 106"/>
                <a:gd name="T5" fmla="*/ 43 h 105"/>
                <a:gd name="T6" fmla="*/ 0 w 106"/>
                <a:gd name="T7" fmla="*/ 53 h 105"/>
                <a:gd name="T8" fmla="*/ 17 w 106"/>
                <a:gd name="T9" fmla="*/ 91 h 105"/>
                <a:gd name="T10" fmla="*/ 29 w 106"/>
                <a:gd name="T11" fmla="*/ 75 h 105"/>
                <a:gd name="T12" fmla="*/ 20 w 106"/>
                <a:gd name="T13" fmla="*/ 53 h 105"/>
                <a:gd name="T14" fmla="*/ 86 w 106"/>
                <a:gd name="T15" fmla="*/ 53 h 105"/>
                <a:gd name="T16" fmla="*/ 77 w 106"/>
                <a:gd name="T17" fmla="*/ 75 h 105"/>
                <a:gd name="T18" fmla="*/ 89 w 106"/>
                <a:gd name="T19" fmla="*/ 91 h 105"/>
                <a:gd name="T20" fmla="*/ 106 w 106"/>
                <a:gd name="T21" fmla="*/ 53 h 105"/>
                <a:gd name="T22" fmla="*/ 105 w 106"/>
                <a:gd name="T23" fmla="*/ 43 h 105"/>
                <a:gd name="T24" fmla="*/ 86 w 106"/>
                <a:gd name="T25" fmla="*/ 49 h 105"/>
                <a:gd name="T26" fmla="*/ 86 w 106"/>
                <a:gd name="T27" fmla="*/ 53 h 105"/>
                <a:gd name="T28" fmla="*/ 59 w 106"/>
                <a:gd name="T29" fmla="*/ 20 h 105"/>
                <a:gd name="T30" fmla="*/ 82 w 106"/>
                <a:gd name="T31" fmla="*/ 36 h 105"/>
                <a:gd name="T32" fmla="*/ 101 w 106"/>
                <a:gd name="T33" fmla="*/ 30 h 105"/>
                <a:gd name="T34" fmla="*/ 59 w 106"/>
                <a:gd name="T35" fmla="*/ 0 h 105"/>
                <a:gd name="T36" fmla="*/ 59 w 106"/>
                <a:gd name="T37" fmla="*/ 20 h 105"/>
                <a:gd name="T38" fmla="*/ 24 w 106"/>
                <a:gd name="T39" fmla="*/ 36 h 105"/>
                <a:gd name="T40" fmla="*/ 46 w 106"/>
                <a:gd name="T41" fmla="*/ 20 h 105"/>
                <a:gd name="T42" fmla="*/ 46 w 106"/>
                <a:gd name="T43" fmla="*/ 0 h 105"/>
                <a:gd name="T44" fmla="*/ 5 w 106"/>
                <a:gd name="T45" fmla="*/ 30 h 105"/>
                <a:gd name="T46" fmla="*/ 24 w 106"/>
                <a:gd name="T47" fmla="*/ 36 h 105"/>
                <a:gd name="T48" fmla="*/ 67 w 106"/>
                <a:gd name="T49" fmla="*/ 83 h 105"/>
                <a:gd name="T50" fmla="*/ 53 w 106"/>
                <a:gd name="T51" fmla="*/ 85 h 105"/>
                <a:gd name="T52" fmla="*/ 39 w 106"/>
                <a:gd name="T53" fmla="*/ 83 h 105"/>
                <a:gd name="T54" fmla="*/ 28 w 106"/>
                <a:gd name="T55" fmla="*/ 99 h 105"/>
                <a:gd name="T56" fmla="*/ 53 w 106"/>
                <a:gd name="T57" fmla="*/ 105 h 105"/>
                <a:gd name="T58" fmla="*/ 78 w 106"/>
                <a:gd name="T59" fmla="*/ 99 h 105"/>
                <a:gd name="T60" fmla="*/ 67 w 106"/>
                <a:gd name="T61"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105">
                  <a:moveTo>
                    <a:pt x="20" y="53"/>
                  </a:moveTo>
                  <a:cubicBezTo>
                    <a:pt x="20" y="51"/>
                    <a:pt x="20" y="50"/>
                    <a:pt x="20" y="49"/>
                  </a:cubicBezTo>
                  <a:cubicBezTo>
                    <a:pt x="1" y="43"/>
                    <a:pt x="1" y="43"/>
                    <a:pt x="1" y="43"/>
                  </a:cubicBezTo>
                  <a:cubicBezTo>
                    <a:pt x="1" y="46"/>
                    <a:pt x="0" y="49"/>
                    <a:pt x="0" y="53"/>
                  </a:cubicBezTo>
                  <a:cubicBezTo>
                    <a:pt x="0" y="68"/>
                    <a:pt x="7" y="81"/>
                    <a:pt x="17" y="91"/>
                  </a:cubicBezTo>
                  <a:cubicBezTo>
                    <a:pt x="29" y="75"/>
                    <a:pt x="29" y="75"/>
                    <a:pt x="29" y="75"/>
                  </a:cubicBezTo>
                  <a:cubicBezTo>
                    <a:pt x="23" y="69"/>
                    <a:pt x="20" y="61"/>
                    <a:pt x="20" y="53"/>
                  </a:cubicBezTo>
                  <a:close/>
                  <a:moveTo>
                    <a:pt x="86" y="53"/>
                  </a:moveTo>
                  <a:cubicBezTo>
                    <a:pt x="86" y="61"/>
                    <a:pt x="83" y="69"/>
                    <a:pt x="77" y="75"/>
                  </a:cubicBezTo>
                  <a:cubicBezTo>
                    <a:pt x="89" y="91"/>
                    <a:pt x="89" y="91"/>
                    <a:pt x="89" y="91"/>
                  </a:cubicBezTo>
                  <a:cubicBezTo>
                    <a:pt x="99" y="81"/>
                    <a:pt x="106" y="68"/>
                    <a:pt x="106" y="53"/>
                  </a:cubicBezTo>
                  <a:cubicBezTo>
                    <a:pt x="106" y="49"/>
                    <a:pt x="105" y="46"/>
                    <a:pt x="105" y="43"/>
                  </a:cubicBezTo>
                  <a:cubicBezTo>
                    <a:pt x="86" y="49"/>
                    <a:pt x="86" y="49"/>
                    <a:pt x="86" y="49"/>
                  </a:cubicBezTo>
                  <a:cubicBezTo>
                    <a:pt x="86" y="50"/>
                    <a:pt x="86" y="51"/>
                    <a:pt x="86" y="53"/>
                  </a:cubicBezTo>
                  <a:close/>
                  <a:moveTo>
                    <a:pt x="59" y="20"/>
                  </a:moveTo>
                  <a:cubicBezTo>
                    <a:pt x="69" y="22"/>
                    <a:pt x="77" y="28"/>
                    <a:pt x="82" y="36"/>
                  </a:cubicBezTo>
                  <a:cubicBezTo>
                    <a:pt x="101" y="30"/>
                    <a:pt x="101" y="30"/>
                    <a:pt x="101" y="30"/>
                  </a:cubicBezTo>
                  <a:cubicBezTo>
                    <a:pt x="93" y="14"/>
                    <a:pt x="78" y="3"/>
                    <a:pt x="59" y="0"/>
                  </a:cubicBezTo>
                  <a:lnTo>
                    <a:pt x="59" y="20"/>
                  </a:lnTo>
                  <a:close/>
                  <a:moveTo>
                    <a:pt x="24" y="36"/>
                  </a:moveTo>
                  <a:cubicBezTo>
                    <a:pt x="29" y="28"/>
                    <a:pt x="37" y="22"/>
                    <a:pt x="46" y="20"/>
                  </a:cubicBezTo>
                  <a:cubicBezTo>
                    <a:pt x="46" y="0"/>
                    <a:pt x="46" y="0"/>
                    <a:pt x="46" y="0"/>
                  </a:cubicBezTo>
                  <a:cubicBezTo>
                    <a:pt x="28" y="3"/>
                    <a:pt x="13" y="14"/>
                    <a:pt x="5" y="30"/>
                  </a:cubicBezTo>
                  <a:lnTo>
                    <a:pt x="24" y="36"/>
                  </a:lnTo>
                  <a:close/>
                  <a:moveTo>
                    <a:pt x="67" y="83"/>
                  </a:moveTo>
                  <a:cubicBezTo>
                    <a:pt x="62" y="84"/>
                    <a:pt x="58" y="85"/>
                    <a:pt x="53" y="85"/>
                  </a:cubicBezTo>
                  <a:cubicBezTo>
                    <a:pt x="48" y="85"/>
                    <a:pt x="43" y="84"/>
                    <a:pt x="39" y="83"/>
                  </a:cubicBezTo>
                  <a:cubicBezTo>
                    <a:pt x="28" y="99"/>
                    <a:pt x="28" y="99"/>
                    <a:pt x="28" y="99"/>
                  </a:cubicBezTo>
                  <a:cubicBezTo>
                    <a:pt x="35" y="103"/>
                    <a:pt x="44" y="105"/>
                    <a:pt x="53" y="105"/>
                  </a:cubicBezTo>
                  <a:cubicBezTo>
                    <a:pt x="62" y="105"/>
                    <a:pt x="71" y="103"/>
                    <a:pt x="78" y="99"/>
                  </a:cubicBezTo>
                  <a:lnTo>
                    <a:pt x="67" y="83"/>
                  </a:ln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03" name="Freeform 132"/>
            <p:cNvSpPr>
              <a:spLocks noEditPoints="1"/>
            </p:cNvSpPr>
            <p:nvPr/>
          </p:nvSpPr>
          <p:spPr bwMode="auto">
            <a:xfrm>
              <a:off x="9341847" y="2514881"/>
              <a:ext cx="237824" cy="251037"/>
            </a:xfrm>
            <a:custGeom>
              <a:avLst/>
              <a:gdLst>
                <a:gd name="T0" fmla="*/ 75 w 162"/>
                <a:gd name="T1" fmla="*/ 65 h 171"/>
                <a:gd name="T2" fmla="*/ 54 w 162"/>
                <a:gd name="T3" fmla="*/ 86 h 171"/>
                <a:gd name="T4" fmla="*/ 87 w 162"/>
                <a:gd name="T5" fmla="*/ 65 h 171"/>
                <a:gd name="T6" fmla="*/ 108 w 162"/>
                <a:gd name="T7" fmla="*/ 86 h 171"/>
                <a:gd name="T8" fmla="*/ 87 w 162"/>
                <a:gd name="T9" fmla="*/ 65 h 171"/>
                <a:gd name="T10" fmla="*/ 139 w 162"/>
                <a:gd name="T11" fmla="*/ 65 h 171"/>
                <a:gd name="T12" fmla="*/ 118 w 162"/>
                <a:gd name="T13" fmla="*/ 86 h 171"/>
                <a:gd name="T14" fmla="*/ 21 w 162"/>
                <a:gd name="T15" fmla="*/ 129 h 171"/>
                <a:gd name="T16" fmla="*/ 43 w 162"/>
                <a:gd name="T17" fmla="*/ 150 h 171"/>
                <a:gd name="T18" fmla="*/ 21 w 162"/>
                <a:gd name="T19" fmla="*/ 129 h 171"/>
                <a:gd name="T20" fmla="*/ 75 w 162"/>
                <a:gd name="T21" fmla="*/ 129 h 171"/>
                <a:gd name="T22" fmla="*/ 54 w 162"/>
                <a:gd name="T23" fmla="*/ 150 h 171"/>
                <a:gd name="T24" fmla="*/ 87 w 162"/>
                <a:gd name="T25" fmla="*/ 129 h 171"/>
                <a:gd name="T26" fmla="*/ 108 w 162"/>
                <a:gd name="T27" fmla="*/ 150 h 171"/>
                <a:gd name="T28" fmla="*/ 87 w 162"/>
                <a:gd name="T29" fmla="*/ 129 h 171"/>
                <a:gd name="T30" fmla="*/ 75 w 162"/>
                <a:gd name="T31" fmla="*/ 96 h 171"/>
                <a:gd name="T32" fmla="*/ 54 w 162"/>
                <a:gd name="T33" fmla="*/ 117 h 171"/>
                <a:gd name="T34" fmla="*/ 87 w 162"/>
                <a:gd name="T35" fmla="*/ 96 h 171"/>
                <a:gd name="T36" fmla="*/ 108 w 162"/>
                <a:gd name="T37" fmla="*/ 117 h 171"/>
                <a:gd name="T38" fmla="*/ 87 w 162"/>
                <a:gd name="T39" fmla="*/ 96 h 171"/>
                <a:gd name="T40" fmla="*/ 139 w 162"/>
                <a:gd name="T41" fmla="*/ 96 h 171"/>
                <a:gd name="T42" fmla="*/ 118 w 162"/>
                <a:gd name="T43" fmla="*/ 117 h 171"/>
                <a:gd name="T44" fmla="*/ 21 w 162"/>
                <a:gd name="T45" fmla="*/ 96 h 171"/>
                <a:gd name="T46" fmla="*/ 43 w 162"/>
                <a:gd name="T47" fmla="*/ 117 h 171"/>
                <a:gd name="T48" fmla="*/ 21 w 162"/>
                <a:gd name="T49" fmla="*/ 96 h 171"/>
                <a:gd name="T50" fmla="*/ 139 w 162"/>
                <a:gd name="T51" fmla="*/ 11 h 171"/>
                <a:gd name="T52" fmla="*/ 118 w 162"/>
                <a:gd name="T53" fmla="*/ 0 h 171"/>
                <a:gd name="T54" fmla="*/ 43 w 162"/>
                <a:gd name="T55" fmla="*/ 11 h 171"/>
                <a:gd name="T56" fmla="*/ 21 w 162"/>
                <a:gd name="T57" fmla="*/ 0 h 171"/>
                <a:gd name="T58" fmla="*/ 0 w 162"/>
                <a:gd name="T59" fmla="*/ 171 h 171"/>
                <a:gd name="T60" fmla="*/ 162 w 162"/>
                <a:gd name="T61" fmla="*/ 0 h 171"/>
                <a:gd name="T62" fmla="*/ 150 w 162"/>
                <a:gd name="T63" fmla="*/ 161 h 171"/>
                <a:gd name="T64" fmla="*/ 11 w 162"/>
                <a:gd name="T65" fmla="*/ 44 h 171"/>
                <a:gd name="T66" fmla="*/ 150 w 162"/>
                <a:gd name="T67" fmla="*/ 16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171">
                  <a:moveTo>
                    <a:pt x="54" y="65"/>
                  </a:moveTo>
                  <a:lnTo>
                    <a:pt x="75" y="65"/>
                  </a:lnTo>
                  <a:lnTo>
                    <a:pt x="75" y="86"/>
                  </a:lnTo>
                  <a:lnTo>
                    <a:pt x="54" y="86"/>
                  </a:lnTo>
                  <a:lnTo>
                    <a:pt x="54" y="65"/>
                  </a:lnTo>
                  <a:close/>
                  <a:moveTo>
                    <a:pt x="87" y="65"/>
                  </a:moveTo>
                  <a:lnTo>
                    <a:pt x="108" y="65"/>
                  </a:lnTo>
                  <a:lnTo>
                    <a:pt x="108" y="86"/>
                  </a:lnTo>
                  <a:lnTo>
                    <a:pt x="87" y="86"/>
                  </a:lnTo>
                  <a:lnTo>
                    <a:pt x="87" y="65"/>
                  </a:lnTo>
                  <a:close/>
                  <a:moveTo>
                    <a:pt x="118" y="65"/>
                  </a:moveTo>
                  <a:lnTo>
                    <a:pt x="139" y="65"/>
                  </a:lnTo>
                  <a:lnTo>
                    <a:pt x="139" y="86"/>
                  </a:lnTo>
                  <a:lnTo>
                    <a:pt x="118" y="86"/>
                  </a:lnTo>
                  <a:lnTo>
                    <a:pt x="118" y="65"/>
                  </a:lnTo>
                  <a:close/>
                  <a:moveTo>
                    <a:pt x="21" y="129"/>
                  </a:moveTo>
                  <a:lnTo>
                    <a:pt x="43" y="129"/>
                  </a:lnTo>
                  <a:lnTo>
                    <a:pt x="43" y="150"/>
                  </a:lnTo>
                  <a:lnTo>
                    <a:pt x="21" y="150"/>
                  </a:lnTo>
                  <a:lnTo>
                    <a:pt x="21" y="129"/>
                  </a:lnTo>
                  <a:close/>
                  <a:moveTo>
                    <a:pt x="54" y="129"/>
                  </a:moveTo>
                  <a:lnTo>
                    <a:pt x="75" y="129"/>
                  </a:lnTo>
                  <a:lnTo>
                    <a:pt x="75" y="150"/>
                  </a:lnTo>
                  <a:lnTo>
                    <a:pt x="54" y="150"/>
                  </a:lnTo>
                  <a:lnTo>
                    <a:pt x="54" y="129"/>
                  </a:lnTo>
                  <a:close/>
                  <a:moveTo>
                    <a:pt x="87" y="129"/>
                  </a:moveTo>
                  <a:lnTo>
                    <a:pt x="108" y="129"/>
                  </a:lnTo>
                  <a:lnTo>
                    <a:pt x="108" y="150"/>
                  </a:lnTo>
                  <a:lnTo>
                    <a:pt x="87" y="150"/>
                  </a:lnTo>
                  <a:lnTo>
                    <a:pt x="87" y="129"/>
                  </a:lnTo>
                  <a:close/>
                  <a:moveTo>
                    <a:pt x="54" y="96"/>
                  </a:moveTo>
                  <a:lnTo>
                    <a:pt x="75" y="96"/>
                  </a:lnTo>
                  <a:lnTo>
                    <a:pt x="75" y="117"/>
                  </a:lnTo>
                  <a:lnTo>
                    <a:pt x="54" y="117"/>
                  </a:lnTo>
                  <a:lnTo>
                    <a:pt x="54" y="96"/>
                  </a:lnTo>
                  <a:close/>
                  <a:moveTo>
                    <a:pt x="87" y="96"/>
                  </a:moveTo>
                  <a:lnTo>
                    <a:pt x="108" y="96"/>
                  </a:lnTo>
                  <a:lnTo>
                    <a:pt x="108" y="117"/>
                  </a:lnTo>
                  <a:lnTo>
                    <a:pt x="87" y="117"/>
                  </a:lnTo>
                  <a:lnTo>
                    <a:pt x="87" y="96"/>
                  </a:lnTo>
                  <a:close/>
                  <a:moveTo>
                    <a:pt x="118" y="96"/>
                  </a:moveTo>
                  <a:lnTo>
                    <a:pt x="139" y="96"/>
                  </a:lnTo>
                  <a:lnTo>
                    <a:pt x="139" y="117"/>
                  </a:lnTo>
                  <a:lnTo>
                    <a:pt x="118" y="117"/>
                  </a:lnTo>
                  <a:lnTo>
                    <a:pt x="118" y="96"/>
                  </a:lnTo>
                  <a:close/>
                  <a:moveTo>
                    <a:pt x="21" y="96"/>
                  </a:moveTo>
                  <a:lnTo>
                    <a:pt x="43" y="96"/>
                  </a:lnTo>
                  <a:lnTo>
                    <a:pt x="43" y="117"/>
                  </a:lnTo>
                  <a:lnTo>
                    <a:pt x="21" y="117"/>
                  </a:lnTo>
                  <a:lnTo>
                    <a:pt x="21" y="96"/>
                  </a:lnTo>
                  <a:close/>
                  <a:moveTo>
                    <a:pt x="139" y="0"/>
                  </a:moveTo>
                  <a:lnTo>
                    <a:pt x="139" y="11"/>
                  </a:lnTo>
                  <a:lnTo>
                    <a:pt x="118" y="11"/>
                  </a:lnTo>
                  <a:lnTo>
                    <a:pt x="118" y="0"/>
                  </a:lnTo>
                  <a:lnTo>
                    <a:pt x="43" y="0"/>
                  </a:lnTo>
                  <a:lnTo>
                    <a:pt x="43" y="11"/>
                  </a:lnTo>
                  <a:lnTo>
                    <a:pt x="21" y="11"/>
                  </a:lnTo>
                  <a:lnTo>
                    <a:pt x="21" y="0"/>
                  </a:lnTo>
                  <a:lnTo>
                    <a:pt x="0" y="0"/>
                  </a:lnTo>
                  <a:lnTo>
                    <a:pt x="0" y="171"/>
                  </a:lnTo>
                  <a:lnTo>
                    <a:pt x="162" y="171"/>
                  </a:lnTo>
                  <a:lnTo>
                    <a:pt x="162" y="0"/>
                  </a:lnTo>
                  <a:lnTo>
                    <a:pt x="139" y="0"/>
                  </a:lnTo>
                  <a:close/>
                  <a:moveTo>
                    <a:pt x="150" y="161"/>
                  </a:moveTo>
                  <a:lnTo>
                    <a:pt x="11" y="161"/>
                  </a:lnTo>
                  <a:lnTo>
                    <a:pt x="11" y="44"/>
                  </a:lnTo>
                  <a:lnTo>
                    <a:pt x="150" y="44"/>
                  </a:lnTo>
                  <a:lnTo>
                    <a:pt x="150" y="161"/>
                  </a:lnTo>
                  <a:close/>
                </a:path>
              </a:pathLst>
            </a:cu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04" name="Freeform 133"/>
            <p:cNvSpPr>
              <a:spLocks noEditPoints="1"/>
            </p:cNvSpPr>
            <p:nvPr/>
          </p:nvSpPr>
          <p:spPr bwMode="auto">
            <a:xfrm>
              <a:off x="9719137" y="3676109"/>
              <a:ext cx="201124" cy="201122"/>
            </a:xfrm>
            <a:custGeom>
              <a:avLst/>
              <a:gdLst>
                <a:gd name="T0" fmla="*/ 42 w 84"/>
                <a:gd name="T1" fmla="*/ 0 h 84"/>
                <a:gd name="T2" fmla="*/ 0 w 84"/>
                <a:gd name="T3" fmla="*/ 42 h 84"/>
                <a:gd name="T4" fmla="*/ 42 w 84"/>
                <a:gd name="T5" fmla="*/ 84 h 84"/>
                <a:gd name="T6" fmla="*/ 84 w 84"/>
                <a:gd name="T7" fmla="*/ 42 h 84"/>
                <a:gd name="T8" fmla="*/ 42 w 84"/>
                <a:gd name="T9" fmla="*/ 0 h 84"/>
                <a:gd name="T10" fmla="*/ 42 w 84"/>
                <a:gd name="T11" fmla="*/ 76 h 84"/>
                <a:gd name="T12" fmla="*/ 8 w 84"/>
                <a:gd name="T13" fmla="*/ 42 h 84"/>
                <a:gd name="T14" fmla="*/ 42 w 84"/>
                <a:gd name="T15" fmla="*/ 8 h 84"/>
                <a:gd name="T16" fmla="*/ 76 w 84"/>
                <a:gd name="T17" fmla="*/ 42 h 84"/>
                <a:gd name="T18" fmla="*/ 42 w 84"/>
                <a:gd name="T19" fmla="*/ 76 h 84"/>
                <a:gd name="T20" fmla="*/ 26 w 84"/>
                <a:gd name="T21" fmla="*/ 26 h 84"/>
                <a:gd name="T22" fmla="*/ 58 w 84"/>
                <a:gd name="T23" fmla="*/ 26 h 84"/>
                <a:gd name="T24" fmla="*/ 58 w 84"/>
                <a:gd name="T25" fmla="*/ 58 h 84"/>
                <a:gd name="T26" fmla="*/ 26 w 84"/>
                <a:gd name="T27" fmla="*/ 58 h 84"/>
                <a:gd name="T28" fmla="*/ 26 w 84"/>
                <a:gd name="T29" fmla="*/ 2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84">
                  <a:moveTo>
                    <a:pt x="42" y="0"/>
                  </a:moveTo>
                  <a:cubicBezTo>
                    <a:pt x="19" y="0"/>
                    <a:pt x="0" y="19"/>
                    <a:pt x="0" y="42"/>
                  </a:cubicBezTo>
                  <a:cubicBezTo>
                    <a:pt x="0" y="65"/>
                    <a:pt x="19" y="84"/>
                    <a:pt x="42" y="84"/>
                  </a:cubicBezTo>
                  <a:cubicBezTo>
                    <a:pt x="65" y="84"/>
                    <a:pt x="84" y="65"/>
                    <a:pt x="84" y="42"/>
                  </a:cubicBezTo>
                  <a:cubicBezTo>
                    <a:pt x="84" y="19"/>
                    <a:pt x="65" y="0"/>
                    <a:pt x="42" y="0"/>
                  </a:cubicBezTo>
                  <a:close/>
                  <a:moveTo>
                    <a:pt x="42" y="76"/>
                  </a:moveTo>
                  <a:cubicBezTo>
                    <a:pt x="23" y="76"/>
                    <a:pt x="8" y="61"/>
                    <a:pt x="8" y="42"/>
                  </a:cubicBezTo>
                  <a:cubicBezTo>
                    <a:pt x="8" y="23"/>
                    <a:pt x="23" y="8"/>
                    <a:pt x="42" y="8"/>
                  </a:cubicBezTo>
                  <a:cubicBezTo>
                    <a:pt x="61" y="8"/>
                    <a:pt x="76" y="23"/>
                    <a:pt x="76" y="42"/>
                  </a:cubicBezTo>
                  <a:cubicBezTo>
                    <a:pt x="76" y="61"/>
                    <a:pt x="61" y="76"/>
                    <a:pt x="42" y="76"/>
                  </a:cubicBezTo>
                  <a:close/>
                  <a:moveTo>
                    <a:pt x="26" y="26"/>
                  </a:moveTo>
                  <a:cubicBezTo>
                    <a:pt x="58" y="26"/>
                    <a:pt x="58" y="26"/>
                    <a:pt x="58" y="26"/>
                  </a:cubicBezTo>
                  <a:cubicBezTo>
                    <a:pt x="58" y="58"/>
                    <a:pt x="58" y="58"/>
                    <a:pt x="58" y="58"/>
                  </a:cubicBezTo>
                  <a:cubicBezTo>
                    <a:pt x="26" y="58"/>
                    <a:pt x="26" y="58"/>
                    <a:pt x="26" y="58"/>
                  </a:cubicBezTo>
                  <a:lnTo>
                    <a:pt x="26" y="26"/>
                  </a:ln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05" name="Freeform 134"/>
            <p:cNvSpPr>
              <a:spLocks noEditPoints="1"/>
            </p:cNvSpPr>
            <p:nvPr/>
          </p:nvSpPr>
          <p:spPr bwMode="auto">
            <a:xfrm>
              <a:off x="9425526" y="3646749"/>
              <a:ext cx="350865" cy="350864"/>
            </a:xfrm>
            <a:custGeom>
              <a:avLst/>
              <a:gdLst>
                <a:gd name="T0" fmla="*/ 140 w 146"/>
                <a:gd name="T1" fmla="*/ 123 h 146"/>
                <a:gd name="T2" fmla="*/ 106 w 146"/>
                <a:gd name="T3" fmla="*/ 94 h 146"/>
                <a:gd name="T4" fmla="*/ 96 w 146"/>
                <a:gd name="T5" fmla="*/ 89 h 146"/>
                <a:gd name="T6" fmla="*/ 109 w 146"/>
                <a:gd name="T7" fmla="*/ 54 h 146"/>
                <a:gd name="T8" fmla="*/ 54 w 146"/>
                <a:gd name="T9" fmla="*/ 0 h 146"/>
                <a:gd name="T10" fmla="*/ 0 w 146"/>
                <a:gd name="T11" fmla="*/ 54 h 146"/>
                <a:gd name="T12" fmla="*/ 54 w 146"/>
                <a:gd name="T13" fmla="*/ 108 h 146"/>
                <a:gd name="T14" fmla="*/ 90 w 146"/>
                <a:gd name="T15" fmla="*/ 95 h 146"/>
                <a:gd name="T16" fmla="*/ 94 w 146"/>
                <a:gd name="T17" fmla="*/ 106 h 146"/>
                <a:gd name="T18" fmla="*/ 123 w 146"/>
                <a:gd name="T19" fmla="*/ 140 h 146"/>
                <a:gd name="T20" fmla="*/ 141 w 146"/>
                <a:gd name="T21" fmla="*/ 141 h 146"/>
                <a:gd name="T22" fmla="*/ 140 w 146"/>
                <a:gd name="T23" fmla="*/ 123 h 146"/>
                <a:gd name="T24" fmla="*/ 54 w 146"/>
                <a:gd name="T25" fmla="*/ 90 h 146"/>
                <a:gd name="T26" fmla="*/ 18 w 146"/>
                <a:gd name="T27" fmla="*/ 54 h 146"/>
                <a:gd name="T28" fmla="*/ 54 w 146"/>
                <a:gd name="T29" fmla="*/ 18 h 146"/>
                <a:gd name="T30" fmla="*/ 91 w 146"/>
                <a:gd name="T31" fmla="*/ 54 h 146"/>
                <a:gd name="T32" fmla="*/ 54 w 146"/>
                <a:gd name="T33" fmla="*/ 90 h 146"/>
                <a:gd name="T34" fmla="*/ 63 w 146"/>
                <a:gd name="T35" fmla="*/ 27 h 146"/>
                <a:gd name="T36" fmla="*/ 45 w 146"/>
                <a:gd name="T37" fmla="*/ 27 h 146"/>
                <a:gd name="T38" fmla="*/ 45 w 146"/>
                <a:gd name="T39" fmla="*/ 45 h 146"/>
                <a:gd name="T40" fmla="*/ 27 w 146"/>
                <a:gd name="T41" fmla="*/ 45 h 146"/>
                <a:gd name="T42" fmla="*/ 27 w 146"/>
                <a:gd name="T43" fmla="*/ 63 h 146"/>
                <a:gd name="T44" fmla="*/ 45 w 146"/>
                <a:gd name="T45" fmla="*/ 63 h 146"/>
                <a:gd name="T46" fmla="*/ 45 w 146"/>
                <a:gd name="T47" fmla="*/ 81 h 146"/>
                <a:gd name="T48" fmla="*/ 63 w 146"/>
                <a:gd name="T49" fmla="*/ 81 h 146"/>
                <a:gd name="T50" fmla="*/ 63 w 146"/>
                <a:gd name="T51" fmla="*/ 63 h 146"/>
                <a:gd name="T52" fmla="*/ 81 w 146"/>
                <a:gd name="T53" fmla="*/ 63 h 146"/>
                <a:gd name="T54" fmla="*/ 81 w 146"/>
                <a:gd name="T55" fmla="*/ 45 h 146"/>
                <a:gd name="T56" fmla="*/ 63 w 146"/>
                <a:gd name="T57" fmla="*/ 45 h 146"/>
                <a:gd name="T58" fmla="*/ 63 w 146"/>
                <a:gd name="T59" fmla="*/ 2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46">
                  <a:moveTo>
                    <a:pt x="140" y="123"/>
                  </a:moveTo>
                  <a:cubicBezTo>
                    <a:pt x="106" y="94"/>
                    <a:pt x="106" y="94"/>
                    <a:pt x="106" y="94"/>
                  </a:cubicBezTo>
                  <a:cubicBezTo>
                    <a:pt x="103" y="91"/>
                    <a:pt x="99" y="89"/>
                    <a:pt x="96" y="89"/>
                  </a:cubicBezTo>
                  <a:cubicBezTo>
                    <a:pt x="104" y="80"/>
                    <a:pt x="109" y="67"/>
                    <a:pt x="109" y="54"/>
                  </a:cubicBezTo>
                  <a:cubicBezTo>
                    <a:pt x="109" y="24"/>
                    <a:pt x="84" y="0"/>
                    <a:pt x="54" y="0"/>
                  </a:cubicBezTo>
                  <a:cubicBezTo>
                    <a:pt x="24" y="0"/>
                    <a:pt x="0" y="24"/>
                    <a:pt x="0" y="54"/>
                  </a:cubicBezTo>
                  <a:cubicBezTo>
                    <a:pt x="0" y="84"/>
                    <a:pt x="24" y="108"/>
                    <a:pt x="54" y="108"/>
                  </a:cubicBezTo>
                  <a:cubicBezTo>
                    <a:pt x="68" y="108"/>
                    <a:pt x="80" y="103"/>
                    <a:pt x="90" y="95"/>
                  </a:cubicBezTo>
                  <a:cubicBezTo>
                    <a:pt x="89" y="98"/>
                    <a:pt x="91" y="102"/>
                    <a:pt x="94" y="106"/>
                  </a:cubicBezTo>
                  <a:cubicBezTo>
                    <a:pt x="123" y="140"/>
                    <a:pt x="123" y="140"/>
                    <a:pt x="123" y="140"/>
                  </a:cubicBezTo>
                  <a:cubicBezTo>
                    <a:pt x="128" y="146"/>
                    <a:pt x="136" y="146"/>
                    <a:pt x="141" y="141"/>
                  </a:cubicBezTo>
                  <a:cubicBezTo>
                    <a:pt x="146" y="136"/>
                    <a:pt x="146" y="128"/>
                    <a:pt x="140" y="123"/>
                  </a:cubicBezTo>
                  <a:close/>
                  <a:moveTo>
                    <a:pt x="54" y="90"/>
                  </a:moveTo>
                  <a:cubicBezTo>
                    <a:pt x="34" y="90"/>
                    <a:pt x="18" y="74"/>
                    <a:pt x="18" y="54"/>
                  </a:cubicBezTo>
                  <a:cubicBezTo>
                    <a:pt x="18" y="34"/>
                    <a:pt x="34" y="18"/>
                    <a:pt x="54" y="18"/>
                  </a:cubicBezTo>
                  <a:cubicBezTo>
                    <a:pt x="74" y="18"/>
                    <a:pt x="91" y="34"/>
                    <a:pt x="91" y="54"/>
                  </a:cubicBezTo>
                  <a:cubicBezTo>
                    <a:pt x="91" y="74"/>
                    <a:pt x="74" y="90"/>
                    <a:pt x="54" y="90"/>
                  </a:cubicBezTo>
                  <a:close/>
                  <a:moveTo>
                    <a:pt x="63" y="27"/>
                  </a:moveTo>
                  <a:cubicBezTo>
                    <a:pt x="45" y="27"/>
                    <a:pt x="45" y="27"/>
                    <a:pt x="45" y="27"/>
                  </a:cubicBezTo>
                  <a:cubicBezTo>
                    <a:pt x="45" y="45"/>
                    <a:pt x="45" y="45"/>
                    <a:pt x="45" y="45"/>
                  </a:cubicBezTo>
                  <a:cubicBezTo>
                    <a:pt x="27" y="45"/>
                    <a:pt x="27" y="45"/>
                    <a:pt x="27" y="45"/>
                  </a:cubicBezTo>
                  <a:cubicBezTo>
                    <a:pt x="27" y="63"/>
                    <a:pt x="27" y="63"/>
                    <a:pt x="27" y="63"/>
                  </a:cubicBezTo>
                  <a:cubicBezTo>
                    <a:pt x="45" y="63"/>
                    <a:pt x="45" y="63"/>
                    <a:pt x="45" y="63"/>
                  </a:cubicBezTo>
                  <a:cubicBezTo>
                    <a:pt x="45" y="81"/>
                    <a:pt x="45" y="81"/>
                    <a:pt x="45" y="81"/>
                  </a:cubicBezTo>
                  <a:cubicBezTo>
                    <a:pt x="63" y="81"/>
                    <a:pt x="63" y="81"/>
                    <a:pt x="63" y="81"/>
                  </a:cubicBezTo>
                  <a:cubicBezTo>
                    <a:pt x="63" y="63"/>
                    <a:pt x="63" y="63"/>
                    <a:pt x="63" y="63"/>
                  </a:cubicBezTo>
                  <a:cubicBezTo>
                    <a:pt x="81" y="63"/>
                    <a:pt x="81" y="63"/>
                    <a:pt x="81" y="63"/>
                  </a:cubicBezTo>
                  <a:cubicBezTo>
                    <a:pt x="81" y="45"/>
                    <a:pt x="81" y="45"/>
                    <a:pt x="81" y="45"/>
                  </a:cubicBezTo>
                  <a:cubicBezTo>
                    <a:pt x="63" y="45"/>
                    <a:pt x="63" y="45"/>
                    <a:pt x="63" y="45"/>
                  </a:cubicBezTo>
                  <a:lnTo>
                    <a:pt x="63" y="27"/>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06" name="Freeform 135"/>
            <p:cNvSpPr>
              <a:spLocks noEditPoints="1"/>
            </p:cNvSpPr>
            <p:nvPr/>
          </p:nvSpPr>
          <p:spPr bwMode="auto">
            <a:xfrm>
              <a:off x="9886494" y="4275074"/>
              <a:ext cx="204059" cy="206995"/>
            </a:xfrm>
            <a:custGeom>
              <a:avLst/>
              <a:gdLst>
                <a:gd name="T0" fmla="*/ 16 w 85"/>
                <a:gd name="T1" fmla="*/ 49 h 86"/>
                <a:gd name="T2" fmla="*/ 16 w 85"/>
                <a:gd name="T3" fmla="*/ 86 h 86"/>
                <a:gd name="T4" fmla="*/ 18 w 85"/>
                <a:gd name="T5" fmla="*/ 86 h 86"/>
                <a:gd name="T6" fmla="*/ 21 w 85"/>
                <a:gd name="T7" fmla="*/ 86 h 86"/>
                <a:gd name="T8" fmla="*/ 21 w 85"/>
                <a:gd name="T9" fmla="*/ 49 h 86"/>
                <a:gd name="T10" fmla="*/ 18 w 85"/>
                <a:gd name="T11" fmla="*/ 49 h 86"/>
                <a:gd name="T12" fmla="*/ 16 w 85"/>
                <a:gd name="T13" fmla="*/ 49 h 86"/>
                <a:gd name="T14" fmla="*/ 64 w 85"/>
                <a:gd name="T15" fmla="*/ 49 h 86"/>
                <a:gd name="T16" fmla="*/ 64 w 85"/>
                <a:gd name="T17" fmla="*/ 86 h 86"/>
                <a:gd name="T18" fmla="*/ 67 w 85"/>
                <a:gd name="T19" fmla="*/ 86 h 86"/>
                <a:gd name="T20" fmla="*/ 69 w 85"/>
                <a:gd name="T21" fmla="*/ 86 h 86"/>
                <a:gd name="T22" fmla="*/ 69 w 85"/>
                <a:gd name="T23" fmla="*/ 49 h 86"/>
                <a:gd name="T24" fmla="*/ 67 w 85"/>
                <a:gd name="T25" fmla="*/ 49 h 86"/>
                <a:gd name="T26" fmla="*/ 64 w 85"/>
                <a:gd name="T27" fmla="*/ 49 h 86"/>
                <a:gd name="T28" fmla="*/ 85 w 85"/>
                <a:gd name="T29" fmla="*/ 43 h 86"/>
                <a:gd name="T30" fmla="*/ 42 w 85"/>
                <a:gd name="T31" fmla="*/ 0 h 86"/>
                <a:gd name="T32" fmla="*/ 0 w 85"/>
                <a:gd name="T33" fmla="*/ 43 h 86"/>
                <a:gd name="T34" fmla="*/ 2 w 85"/>
                <a:gd name="T35" fmla="*/ 58 h 86"/>
                <a:gd name="T36" fmla="*/ 0 w 85"/>
                <a:gd name="T37" fmla="*/ 67 h 86"/>
                <a:gd name="T38" fmla="*/ 10 w 85"/>
                <a:gd name="T39" fmla="*/ 84 h 86"/>
                <a:gd name="T40" fmla="*/ 10 w 85"/>
                <a:gd name="T41" fmla="*/ 51 h 86"/>
                <a:gd name="T42" fmla="*/ 6 w 85"/>
                <a:gd name="T43" fmla="*/ 54 h 86"/>
                <a:gd name="T44" fmla="*/ 5 w 85"/>
                <a:gd name="T45" fmla="*/ 46 h 86"/>
                <a:gd name="T46" fmla="*/ 42 w 85"/>
                <a:gd name="T47" fmla="*/ 8 h 86"/>
                <a:gd name="T48" fmla="*/ 80 w 85"/>
                <a:gd name="T49" fmla="*/ 46 h 86"/>
                <a:gd name="T50" fmla="*/ 79 w 85"/>
                <a:gd name="T51" fmla="*/ 54 h 86"/>
                <a:gd name="T52" fmla="*/ 75 w 85"/>
                <a:gd name="T53" fmla="*/ 51 h 86"/>
                <a:gd name="T54" fmla="*/ 75 w 85"/>
                <a:gd name="T55" fmla="*/ 84 h 86"/>
                <a:gd name="T56" fmla="*/ 85 w 85"/>
                <a:gd name="T57" fmla="*/ 67 h 86"/>
                <a:gd name="T58" fmla="*/ 83 w 85"/>
                <a:gd name="T59" fmla="*/ 58 h 86"/>
                <a:gd name="T60" fmla="*/ 85 w 85"/>
                <a:gd name="T61"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86">
                  <a:moveTo>
                    <a:pt x="16" y="49"/>
                  </a:moveTo>
                  <a:cubicBezTo>
                    <a:pt x="16" y="86"/>
                    <a:pt x="16" y="86"/>
                    <a:pt x="16" y="86"/>
                  </a:cubicBezTo>
                  <a:cubicBezTo>
                    <a:pt x="17" y="86"/>
                    <a:pt x="17" y="86"/>
                    <a:pt x="18" y="86"/>
                  </a:cubicBezTo>
                  <a:cubicBezTo>
                    <a:pt x="21" y="86"/>
                    <a:pt x="21" y="86"/>
                    <a:pt x="21" y="86"/>
                  </a:cubicBezTo>
                  <a:cubicBezTo>
                    <a:pt x="21" y="49"/>
                    <a:pt x="21" y="49"/>
                    <a:pt x="21" y="49"/>
                  </a:cubicBezTo>
                  <a:cubicBezTo>
                    <a:pt x="18" y="49"/>
                    <a:pt x="18" y="49"/>
                    <a:pt x="18" y="49"/>
                  </a:cubicBezTo>
                  <a:cubicBezTo>
                    <a:pt x="17" y="49"/>
                    <a:pt x="17" y="49"/>
                    <a:pt x="16" y="49"/>
                  </a:cubicBezTo>
                  <a:close/>
                  <a:moveTo>
                    <a:pt x="64" y="49"/>
                  </a:moveTo>
                  <a:cubicBezTo>
                    <a:pt x="64" y="86"/>
                    <a:pt x="64" y="86"/>
                    <a:pt x="64" y="86"/>
                  </a:cubicBezTo>
                  <a:cubicBezTo>
                    <a:pt x="67" y="86"/>
                    <a:pt x="67" y="86"/>
                    <a:pt x="67" y="86"/>
                  </a:cubicBezTo>
                  <a:cubicBezTo>
                    <a:pt x="68" y="86"/>
                    <a:pt x="68" y="86"/>
                    <a:pt x="69" y="86"/>
                  </a:cubicBezTo>
                  <a:cubicBezTo>
                    <a:pt x="69" y="49"/>
                    <a:pt x="69" y="49"/>
                    <a:pt x="69" y="49"/>
                  </a:cubicBezTo>
                  <a:cubicBezTo>
                    <a:pt x="68" y="49"/>
                    <a:pt x="68" y="49"/>
                    <a:pt x="67" y="49"/>
                  </a:cubicBezTo>
                  <a:lnTo>
                    <a:pt x="64" y="49"/>
                  </a:lnTo>
                  <a:close/>
                  <a:moveTo>
                    <a:pt x="85" y="43"/>
                  </a:moveTo>
                  <a:cubicBezTo>
                    <a:pt x="85" y="20"/>
                    <a:pt x="66" y="0"/>
                    <a:pt x="42" y="0"/>
                  </a:cubicBezTo>
                  <a:cubicBezTo>
                    <a:pt x="19" y="0"/>
                    <a:pt x="0" y="20"/>
                    <a:pt x="0" y="43"/>
                  </a:cubicBezTo>
                  <a:cubicBezTo>
                    <a:pt x="0" y="48"/>
                    <a:pt x="0" y="53"/>
                    <a:pt x="2" y="58"/>
                  </a:cubicBezTo>
                  <a:cubicBezTo>
                    <a:pt x="0" y="61"/>
                    <a:pt x="0" y="64"/>
                    <a:pt x="0" y="67"/>
                  </a:cubicBezTo>
                  <a:cubicBezTo>
                    <a:pt x="0" y="75"/>
                    <a:pt x="4" y="81"/>
                    <a:pt x="10" y="84"/>
                  </a:cubicBezTo>
                  <a:cubicBezTo>
                    <a:pt x="10" y="51"/>
                    <a:pt x="10" y="51"/>
                    <a:pt x="10" y="51"/>
                  </a:cubicBezTo>
                  <a:cubicBezTo>
                    <a:pt x="9" y="51"/>
                    <a:pt x="7" y="52"/>
                    <a:pt x="6" y="54"/>
                  </a:cubicBezTo>
                  <a:cubicBezTo>
                    <a:pt x="5" y="51"/>
                    <a:pt x="5" y="49"/>
                    <a:pt x="5" y="46"/>
                  </a:cubicBezTo>
                  <a:cubicBezTo>
                    <a:pt x="5" y="25"/>
                    <a:pt x="22" y="8"/>
                    <a:pt x="42" y="8"/>
                  </a:cubicBezTo>
                  <a:cubicBezTo>
                    <a:pt x="63" y="8"/>
                    <a:pt x="80" y="25"/>
                    <a:pt x="80" y="46"/>
                  </a:cubicBezTo>
                  <a:cubicBezTo>
                    <a:pt x="80" y="49"/>
                    <a:pt x="80" y="51"/>
                    <a:pt x="79" y="54"/>
                  </a:cubicBezTo>
                  <a:cubicBezTo>
                    <a:pt x="78" y="52"/>
                    <a:pt x="76" y="51"/>
                    <a:pt x="75" y="51"/>
                  </a:cubicBezTo>
                  <a:cubicBezTo>
                    <a:pt x="75" y="84"/>
                    <a:pt x="75" y="84"/>
                    <a:pt x="75" y="84"/>
                  </a:cubicBezTo>
                  <a:cubicBezTo>
                    <a:pt x="81" y="81"/>
                    <a:pt x="85" y="75"/>
                    <a:pt x="85" y="67"/>
                  </a:cubicBezTo>
                  <a:cubicBezTo>
                    <a:pt x="85" y="64"/>
                    <a:pt x="84" y="61"/>
                    <a:pt x="83" y="58"/>
                  </a:cubicBezTo>
                  <a:cubicBezTo>
                    <a:pt x="85" y="53"/>
                    <a:pt x="85" y="48"/>
                    <a:pt x="85" y="43"/>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07" name="Freeform 136"/>
            <p:cNvSpPr>
              <a:spLocks noEditPoints="1"/>
            </p:cNvSpPr>
            <p:nvPr/>
          </p:nvSpPr>
          <p:spPr bwMode="auto">
            <a:xfrm>
              <a:off x="9576736" y="4024037"/>
              <a:ext cx="249569" cy="248100"/>
            </a:xfrm>
            <a:custGeom>
              <a:avLst/>
              <a:gdLst>
                <a:gd name="T0" fmla="*/ 52 w 104"/>
                <a:gd name="T1" fmla="*/ 0 h 104"/>
                <a:gd name="T2" fmla="*/ 0 w 104"/>
                <a:gd name="T3" fmla="*/ 52 h 104"/>
                <a:gd name="T4" fmla="*/ 52 w 104"/>
                <a:gd name="T5" fmla="*/ 104 h 104"/>
                <a:gd name="T6" fmla="*/ 104 w 104"/>
                <a:gd name="T7" fmla="*/ 52 h 104"/>
                <a:gd name="T8" fmla="*/ 52 w 104"/>
                <a:gd name="T9" fmla="*/ 0 h 104"/>
                <a:gd name="T10" fmla="*/ 32 w 104"/>
                <a:gd name="T11" fmla="*/ 52 h 104"/>
                <a:gd name="T12" fmla="*/ 52 w 104"/>
                <a:gd name="T13" fmla="*/ 32 h 104"/>
                <a:gd name="T14" fmla="*/ 72 w 104"/>
                <a:gd name="T15" fmla="*/ 52 h 104"/>
                <a:gd name="T16" fmla="*/ 52 w 104"/>
                <a:gd name="T17" fmla="*/ 71 h 104"/>
                <a:gd name="T18" fmla="*/ 32 w 104"/>
                <a:gd name="T19" fmla="*/ 52 h 104"/>
                <a:gd name="T20" fmla="*/ 94 w 104"/>
                <a:gd name="T21" fmla="*/ 69 h 104"/>
                <a:gd name="T22" fmla="*/ 94 w 104"/>
                <a:gd name="T23" fmla="*/ 69 h 104"/>
                <a:gd name="T24" fmla="*/ 76 w 104"/>
                <a:gd name="T25" fmla="*/ 62 h 104"/>
                <a:gd name="T26" fmla="*/ 78 w 104"/>
                <a:gd name="T27" fmla="*/ 52 h 104"/>
                <a:gd name="T28" fmla="*/ 76 w 104"/>
                <a:gd name="T29" fmla="*/ 42 h 104"/>
                <a:gd name="T30" fmla="*/ 89 w 104"/>
                <a:gd name="T31" fmla="*/ 37 h 104"/>
                <a:gd name="T32" fmla="*/ 94 w 104"/>
                <a:gd name="T33" fmla="*/ 34 h 104"/>
                <a:gd name="T34" fmla="*/ 98 w 104"/>
                <a:gd name="T35" fmla="*/ 52 h 104"/>
                <a:gd name="T36" fmla="*/ 94 w 104"/>
                <a:gd name="T37" fmla="*/ 69 h 104"/>
                <a:gd name="T38" fmla="*/ 69 w 104"/>
                <a:gd name="T39" fmla="*/ 10 h 104"/>
                <a:gd name="T40" fmla="*/ 69 w 104"/>
                <a:gd name="T41" fmla="*/ 10 h 104"/>
                <a:gd name="T42" fmla="*/ 69 w 104"/>
                <a:gd name="T43" fmla="*/ 10 h 104"/>
                <a:gd name="T44" fmla="*/ 62 w 104"/>
                <a:gd name="T45" fmla="*/ 28 h 104"/>
                <a:gd name="T46" fmla="*/ 52 w 104"/>
                <a:gd name="T47" fmla="*/ 26 h 104"/>
                <a:gd name="T48" fmla="*/ 42 w 104"/>
                <a:gd name="T49" fmla="*/ 28 h 104"/>
                <a:gd name="T50" fmla="*/ 38 w 104"/>
                <a:gd name="T51" fmla="*/ 19 h 104"/>
                <a:gd name="T52" fmla="*/ 35 w 104"/>
                <a:gd name="T53" fmla="*/ 10 h 104"/>
                <a:gd name="T54" fmla="*/ 52 w 104"/>
                <a:gd name="T55" fmla="*/ 6 h 104"/>
                <a:gd name="T56" fmla="*/ 69 w 104"/>
                <a:gd name="T57" fmla="*/ 10 h 104"/>
                <a:gd name="T58" fmla="*/ 10 w 104"/>
                <a:gd name="T59" fmla="*/ 34 h 104"/>
                <a:gd name="T60" fmla="*/ 19 w 104"/>
                <a:gd name="T61" fmla="*/ 38 h 104"/>
                <a:gd name="T62" fmla="*/ 28 w 104"/>
                <a:gd name="T63" fmla="*/ 42 h 104"/>
                <a:gd name="T64" fmla="*/ 26 w 104"/>
                <a:gd name="T65" fmla="*/ 52 h 104"/>
                <a:gd name="T66" fmla="*/ 28 w 104"/>
                <a:gd name="T67" fmla="*/ 62 h 104"/>
                <a:gd name="T68" fmla="*/ 10 w 104"/>
                <a:gd name="T69" fmla="*/ 69 h 104"/>
                <a:gd name="T70" fmla="*/ 6 w 104"/>
                <a:gd name="T71" fmla="*/ 52 h 104"/>
                <a:gd name="T72" fmla="*/ 10 w 104"/>
                <a:gd name="T73" fmla="*/ 34 h 104"/>
                <a:gd name="T74" fmla="*/ 35 w 104"/>
                <a:gd name="T75" fmla="*/ 94 h 104"/>
                <a:gd name="T76" fmla="*/ 37 w 104"/>
                <a:gd name="T77" fmla="*/ 88 h 104"/>
                <a:gd name="T78" fmla="*/ 42 w 104"/>
                <a:gd name="T79" fmla="*/ 76 h 104"/>
                <a:gd name="T80" fmla="*/ 52 w 104"/>
                <a:gd name="T81" fmla="*/ 78 h 104"/>
                <a:gd name="T82" fmla="*/ 62 w 104"/>
                <a:gd name="T83" fmla="*/ 76 h 104"/>
                <a:gd name="T84" fmla="*/ 69 w 104"/>
                <a:gd name="T85" fmla="*/ 94 h 104"/>
                <a:gd name="T86" fmla="*/ 69 w 104"/>
                <a:gd name="T87" fmla="*/ 94 h 104"/>
                <a:gd name="T88" fmla="*/ 69 w 104"/>
                <a:gd name="T89" fmla="*/ 94 h 104"/>
                <a:gd name="T90" fmla="*/ 52 w 104"/>
                <a:gd name="T91" fmla="*/ 97 h 104"/>
                <a:gd name="T92" fmla="*/ 35 w 104"/>
                <a:gd name="T93" fmla="*/ 9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104">
                  <a:moveTo>
                    <a:pt x="52" y="0"/>
                  </a:moveTo>
                  <a:cubicBezTo>
                    <a:pt x="23" y="0"/>
                    <a:pt x="0" y="23"/>
                    <a:pt x="0" y="52"/>
                  </a:cubicBezTo>
                  <a:cubicBezTo>
                    <a:pt x="0" y="81"/>
                    <a:pt x="23" y="104"/>
                    <a:pt x="52" y="104"/>
                  </a:cubicBezTo>
                  <a:cubicBezTo>
                    <a:pt x="81" y="104"/>
                    <a:pt x="104" y="81"/>
                    <a:pt x="104" y="52"/>
                  </a:cubicBezTo>
                  <a:cubicBezTo>
                    <a:pt x="104" y="23"/>
                    <a:pt x="81" y="0"/>
                    <a:pt x="52" y="0"/>
                  </a:cubicBezTo>
                  <a:close/>
                  <a:moveTo>
                    <a:pt x="32" y="52"/>
                  </a:moveTo>
                  <a:cubicBezTo>
                    <a:pt x="32" y="41"/>
                    <a:pt x="41" y="32"/>
                    <a:pt x="52" y="32"/>
                  </a:cubicBezTo>
                  <a:cubicBezTo>
                    <a:pt x="63" y="32"/>
                    <a:pt x="72" y="41"/>
                    <a:pt x="72" y="52"/>
                  </a:cubicBezTo>
                  <a:cubicBezTo>
                    <a:pt x="72" y="63"/>
                    <a:pt x="63" y="71"/>
                    <a:pt x="52" y="71"/>
                  </a:cubicBezTo>
                  <a:cubicBezTo>
                    <a:pt x="41" y="71"/>
                    <a:pt x="32" y="63"/>
                    <a:pt x="32" y="52"/>
                  </a:cubicBezTo>
                  <a:close/>
                  <a:moveTo>
                    <a:pt x="94" y="69"/>
                  </a:moveTo>
                  <a:cubicBezTo>
                    <a:pt x="94" y="69"/>
                    <a:pt x="94" y="69"/>
                    <a:pt x="94" y="69"/>
                  </a:cubicBezTo>
                  <a:cubicBezTo>
                    <a:pt x="76" y="62"/>
                    <a:pt x="76" y="62"/>
                    <a:pt x="76" y="62"/>
                  </a:cubicBezTo>
                  <a:cubicBezTo>
                    <a:pt x="77" y="59"/>
                    <a:pt x="78" y="55"/>
                    <a:pt x="78" y="52"/>
                  </a:cubicBezTo>
                  <a:cubicBezTo>
                    <a:pt x="78" y="48"/>
                    <a:pt x="77" y="45"/>
                    <a:pt x="76" y="42"/>
                  </a:cubicBezTo>
                  <a:cubicBezTo>
                    <a:pt x="89" y="37"/>
                    <a:pt x="89" y="37"/>
                    <a:pt x="89" y="37"/>
                  </a:cubicBezTo>
                  <a:cubicBezTo>
                    <a:pt x="94" y="34"/>
                    <a:pt x="94" y="34"/>
                    <a:pt x="94" y="34"/>
                  </a:cubicBezTo>
                  <a:cubicBezTo>
                    <a:pt x="96" y="40"/>
                    <a:pt x="98" y="46"/>
                    <a:pt x="98" y="52"/>
                  </a:cubicBezTo>
                  <a:cubicBezTo>
                    <a:pt x="98" y="58"/>
                    <a:pt x="96" y="64"/>
                    <a:pt x="94" y="69"/>
                  </a:cubicBezTo>
                  <a:close/>
                  <a:moveTo>
                    <a:pt x="69" y="10"/>
                  </a:moveTo>
                  <a:cubicBezTo>
                    <a:pt x="69" y="10"/>
                    <a:pt x="69" y="10"/>
                    <a:pt x="69" y="10"/>
                  </a:cubicBezTo>
                  <a:cubicBezTo>
                    <a:pt x="69" y="10"/>
                    <a:pt x="69" y="10"/>
                    <a:pt x="69" y="10"/>
                  </a:cubicBezTo>
                  <a:cubicBezTo>
                    <a:pt x="62" y="28"/>
                    <a:pt x="62" y="28"/>
                    <a:pt x="62" y="28"/>
                  </a:cubicBezTo>
                  <a:cubicBezTo>
                    <a:pt x="59" y="26"/>
                    <a:pt x="56" y="26"/>
                    <a:pt x="52" y="26"/>
                  </a:cubicBezTo>
                  <a:cubicBezTo>
                    <a:pt x="48" y="26"/>
                    <a:pt x="45" y="26"/>
                    <a:pt x="42" y="28"/>
                  </a:cubicBezTo>
                  <a:cubicBezTo>
                    <a:pt x="38" y="19"/>
                    <a:pt x="38" y="19"/>
                    <a:pt x="38" y="19"/>
                  </a:cubicBezTo>
                  <a:cubicBezTo>
                    <a:pt x="35" y="10"/>
                    <a:pt x="35" y="10"/>
                    <a:pt x="35" y="10"/>
                  </a:cubicBezTo>
                  <a:cubicBezTo>
                    <a:pt x="40" y="7"/>
                    <a:pt x="46" y="6"/>
                    <a:pt x="52" y="6"/>
                  </a:cubicBezTo>
                  <a:cubicBezTo>
                    <a:pt x="58" y="6"/>
                    <a:pt x="64" y="7"/>
                    <a:pt x="69" y="10"/>
                  </a:cubicBezTo>
                  <a:close/>
                  <a:moveTo>
                    <a:pt x="10" y="34"/>
                  </a:moveTo>
                  <a:cubicBezTo>
                    <a:pt x="19" y="38"/>
                    <a:pt x="19" y="38"/>
                    <a:pt x="19" y="38"/>
                  </a:cubicBezTo>
                  <a:cubicBezTo>
                    <a:pt x="28" y="42"/>
                    <a:pt x="28" y="42"/>
                    <a:pt x="28" y="42"/>
                  </a:cubicBezTo>
                  <a:cubicBezTo>
                    <a:pt x="27" y="45"/>
                    <a:pt x="26" y="48"/>
                    <a:pt x="26" y="52"/>
                  </a:cubicBezTo>
                  <a:cubicBezTo>
                    <a:pt x="26" y="55"/>
                    <a:pt x="27" y="59"/>
                    <a:pt x="28" y="62"/>
                  </a:cubicBezTo>
                  <a:cubicBezTo>
                    <a:pt x="10" y="69"/>
                    <a:pt x="10" y="69"/>
                    <a:pt x="10" y="69"/>
                  </a:cubicBezTo>
                  <a:cubicBezTo>
                    <a:pt x="8" y="64"/>
                    <a:pt x="6" y="58"/>
                    <a:pt x="6" y="52"/>
                  </a:cubicBezTo>
                  <a:cubicBezTo>
                    <a:pt x="6" y="46"/>
                    <a:pt x="8" y="40"/>
                    <a:pt x="10" y="34"/>
                  </a:cubicBezTo>
                  <a:close/>
                  <a:moveTo>
                    <a:pt x="35" y="94"/>
                  </a:moveTo>
                  <a:cubicBezTo>
                    <a:pt x="37" y="88"/>
                    <a:pt x="37" y="88"/>
                    <a:pt x="37" y="88"/>
                  </a:cubicBezTo>
                  <a:cubicBezTo>
                    <a:pt x="42" y="76"/>
                    <a:pt x="42" y="76"/>
                    <a:pt x="42" y="76"/>
                  </a:cubicBezTo>
                  <a:cubicBezTo>
                    <a:pt x="45" y="77"/>
                    <a:pt x="48" y="78"/>
                    <a:pt x="52" y="78"/>
                  </a:cubicBezTo>
                  <a:cubicBezTo>
                    <a:pt x="56" y="78"/>
                    <a:pt x="59" y="77"/>
                    <a:pt x="62" y="76"/>
                  </a:cubicBezTo>
                  <a:cubicBezTo>
                    <a:pt x="69" y="94"/>
                    <a:pt x="69" y="94"/>
                    <a:pt x="69" y="94"/>
                  </a:cubicBezTo>
                  <a:cubicBezTo>
                    <a:pt x="69" y="94"/>
                    <a:pt x="69" y="94"/>
                    <a:pt x="69" y="94"/>
                  </a:cubicBezTo>
                  <a:cubicBezTo>
                    <a:pt x="69" y="94"/>
                    <a:pt x="69" y="94"/>
                    <a:pt x="69" y="94"/>
                  </a:cubicBezTo>
                  <a:cubicBezTo>
                    <a:pt x="64" y="96"/>
                    <a:pt x="58" y="97"/>
                    <a:pt x="52" y="97"/>
                  </a:cubicBezTo>
                  <a:cubicBezTo>
                    <a:pt x="46" y="97"/>
                    <a:pt x="40" y="96"/>
                    <a:pt x="35" y="94"/>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08" name="Freeform 137"/>
            <p:cNvSpPr>
              <a:spLocks/>
            </p:cNvSpPr>
            <p:nvPr/>
          </p:nvSpPr>
          <p:spPr bwMode="auto">
            <a:xfrm>
              <a:off x="9651607" y="4324988"/>
              <a:ext cx="287738" cy="290674"/>
            </a:xfrm>
            <a:custGeom>
              <a:avLst/>
              <a:gdLst>
                <a:gd name="T0" fmla="*/ 0 w 120"/>
                <a:gd name="T1" fmla="*/ 70 h 121"/>
                <a:gd name="T2" fmla="*/ 10 w 120"/>
                <a:gd name="T3" fmla="*/ 80 h 121"/>
                <a:gd name="T4" fmla="*/ 20 w 120"/>
                <a:gd name="T5" fmla="*/ 70 h 121"/>
                <a:gd name="T6" fmla="*/ 20 w 120"/>
                <a:gd name="T7" fmla="*/ 34 h 121"/>
                <a:gd name="T8" fmla="*/ 103 w 120"/>
                <a:gd name="T9" fmla="*/ 117 h 121"/>
                <a:gd name="T10" fmla="*/ 117 w 120"/>
                <a:gd name="T11" fmla="*/ 117 h 121"/>
                <a:gd name="T12" fmla="*/ 120 w 120"/>
                <a:gd name="T13" fmla="*/ 110 h 121"/>
                <a:gd name="T14" fmla="*/ 117 w 120"/>
                <a:gd name="T15" fmla="*/ 103 h 121"/>
                <a:gd name="T16" fmla="*/ 34 w 120"/>
                <a:gd name="T17" fmla="*/ 20 h 121"/>
                <a:gd name="T18" fmla="*/ 70 w 120"/>
                <a:gd name="T19" fmla="*/ 20 h 121"/>
                <a:gd name="T20" fmla="*/ 80 w 120"/>
                <a:gd name="T21" fmla="*/ 10 h 121"/>
                <a:gd name="T22" fmla="*/ 70 w 120"/>
                <a:gd name="T23" fmla="*/ 0 h 121"/>
                <a:gd name="T24" fmla="*/ 0 w 120"/>
                <a:gd name="T25" fmla="*/ 0 h 121"/>
                <a:gd name="T26" fmla="*/ 0 w 120"/>
                <a:gd name="T27" fmla="*/ 7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21">
                  <a:moveTo>
                    <a:pt x="0" y="70"/>
                  </a:moveTo>
                  <a:cubicBezTo>
                    <a:pt x="0" y="76"/>
                    <a:pt x="4" y="80"/>
                    <a:pt x="10" y="80"/>
                  </a:cubicBezTo>
                  <a:cubicBezTo>
                    <a:pt x="15" y="80"/>
                    <a:pt x="20" y="76"/>
                    <a:pt x="20" y="70"/>
                  </a:cubicBezTo>
                  <a:cubicBezTo>
                    <a:pt x="20" y="34"/>
                    <a:pt x="20" y="34"/>
                    <a:pt x="20" y="34"/>
                  </a:cubicBezTo>
                  <a:cubicBezTo>
                    <a:pt x="103" y="117"/>
                    <a:pt x="103" y="117"/>
                    <a:pt x="103" y="117"/>
                  </a:cubicBezTo>
                  <a:cubicBezTo>
                    <a:pt x="107" y="121"/>
                    <a:pt x="113" y="121"/>
                    <a:pt x="117" y="117"/>
                  </a:cubicBezTo>
                  <a:cubicBezTo>
                    <a:pt x="119" y="115"/>
                    <a:pt x="120" y="113"/>
                    <a:pt x="120" y="110"/>
                  </a:cubicBezTo>
                  <a:cubicBezTo>
                    <a:pt x="120" y="108"/>
                    <a:pt x="119" y="105"/>
                    <a:pt x="117" y="103"/>
                  </a:cubicBezTo>
                  <a:cubicBezTo>
                    <a:pt x="34" y="20"/>
                    <a:pt x="34" y="20"/>
                    <a:pt x="34" y="20"/>
                  </a:cubicBezTo>
                  <a:cubicBezTo>
                    <a:pt x="70" y="20"/>
                    <a:pt x="70" y="20"/>
                    <a:pt x="70" y="20"/>
                  </a:cubicBezTo>
                  <a:cubicBezTo>
                    <a:pt x="75" y="20"/>
                    <a:pt x="80" y="15"/>
                    <a:pt x="80" y="10"/>
                  </a:cubicBezTo>
                  <a:cubicBezTo>
                    <a:pt x="80" y="4"/>
                    <a:pt x="75" y="0"/>
                    <a:pt x="70" y="0"/>
                  </a:cubicBezTo>
                  <a:cubicBezTo>
                    <a:pt x="0" y="0"/>
                    <a:pt x="0" y="0"/>
                    <a:pt x="0" y="0"/>
                  </a:cubicBezTo>
                  <a:lnTo>
                    <a:pt x="0" y="70"/>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09" name="Freeform 138"/>
            <p:cNvSpPr>
              <a:spLocks noEditPoints="1"/>
            </p:cNvSpPr>
            <p:nvPr/>
          </p:nvSpPr>
          <p:spPr bwMode="auto">
            <a:xfrm>
              <a:off x="9269913" y="3375158"/>
              <a:ext cx="299482" cy="248100"/>
            </a:xfrm>
            <a:custGeom>
              <a:avLst/>
              <a:gdLst>
                <a:gd name="T0" fmla="*/ 125 w 125"/>
                <a:gd name="T1" fmla="*/ 55 h 103"/>
                <a:gd name="T2" fmla="*/ 110 w 125"/>
                <a:gd name="T3" fmla="*/ 24 h 103"/>
                <a:gd name="T4" fmla="*/ 86 w 125"/>
                <a:gd name="T5" fmla="*/ 24 h 103"/>
                <a:gd name="T6" fmla="*/ 86 w 125"/>
                <a:gd name="T7" fmla="*/ 8 h 103"/>
                <a:gd name="T8" fmla="*/ 78 w 125"/>
                <a:gd name="T9" fmla="*/ 0 h 103"/>
                <a:gd name="T10" fmla="*/ 8 w 125"/>
                <a:gd name="T11" fmla="*/ 0 h 103"/>
                <a:gd name="T12" fmla="*/ 0 w 125"/>
                <a:gd name="T13" fmla="*/ 8 h 103"/>
                <a:gd name="T14" fmla="*/ 0 w 125"/>
                <a:gd name="T15" fmla="*/ 71 h 103"/>
                <a:gd name="T16" fmla="*/ 8 w 125"/>
                <a:gd name="T17" fmla="*/ 79 h 103"/>
                <a:gd name="T18" fmla="*/ 18 w 125"/>
                <a:gd name="T19" fmla="*/ 79 h 103"/>
                <a:gd name="T20" fmla="*/ 16 w 125"/>
                <a:gd name="T21" fmla="*/ 87 h 103"/>
                <a:gd name="T22" fmla="*/ 31 w 125"/>
                <a:gd name="T23" fmla="*/ 103 h 103"/>
                <a:gd name="T24" fmla="*/ 47 w 125"/>
                <a:gd name="T25" fmla="*/ 87 h 103"/>
                <a:gd name="T26" fmla="*/ 45 w 125"/>
                <a:gd name="T27" fmla="*/ 79 h 103"/>
                <a:gd name="T28" fmla="*/ 88 w 125"/>
                <a:gd name="T29" fmla="*/ 79 h 103"/>
                <a:gd name="T30" fmla="*/ 86 w 125"/>
                <a:gd name="T31" fmla="*/ 87 h 103"/>
                <a:gd name="T32" fmla="*/ 102 w 125"/>
                <a:gd name="T33" fmla="*/ 103 h 103"/>
                <a:gd name="T34" fmla="*/ 118 w 125"/>
                <a:gd name="T35" fmla="*/ 87 h 103"/>
                <a:gd name="T36" fmla="*/ 115 w 125"/>
                <a:gd name="T37" fmla="*/ 79 h 103"/>
                <a:gd name="T38" fmla="*/ 125 w 125"/>
                <a:gd name="T39" fmla="*/ 79 h 103"/>
                <a:gd name="T40" fmla="*/ 125 w 125"/>
                <a:gd name="T41" fmla="*/ 55 h 103"/>
                <a:gd name="T42" fmla="*/ 86 w 125"/>
                <a:gd name="T43" fmla="*/ 55 h 103"/>
                <a:gd name="T44" fmla="*/ 86 w 125"/>
                <a:gd name="T45" fmla="*/ 36 h 103"/>
                <a:gd name="T46" fmla="*/ 102 w 125"/>
                <a:gd name="T47" fmla="*/ 36 h 103"/>
                <a:gd name="T48" fmla="*/ 112 w 125"/>
                <a:gd name="T49" fmla="*/ 55 h 103"/>
                <a:gd name="T50" fmla="*/ 86 w 125"/>
                <a:gd name="T51"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103">
                  <a:moveTo>
                    <a:pt x="125" y="55"/>
                  </a:moveTo>
                  <a:cubicBezTo>
                    <a:pt x="110" y="24"/>
                    <a:pt x="110" y="24"/>
                    <a:pt x="110" y="24"/>
                  </a:cubicBezTo>
                  <a:cubicBezTo>
                    <a:pt x="86" y="24"/>
                    <a:pt x="86" y="24"/>
                    <a:pt x="86" y="24"/>
                  </a:cubicBezTo>
                  <a:cubicBezTo>
                    <a:pt x="86" y="8"/>
                    <a:pt x="86" y="8"/>
                    <a:pt x="86" y="8"/>
                  </a:cubicBezTo>
                  <a:cubicBezTo>
                    <a:pt x="86" y="4"/>
                    <a:pt x="83" y="0"/>
                    <a:pt x="78" y="0"/>
                  </a:cubicBezTo>
                  <a:cubicBezTo>
                    <a:pt x="8" y="0"/>
                    <a:pt x="8" y="0"/>
                    <a:pt x="8" y="0"/>
                  </a:cubicBezTo>
                  <a:cubicBezTo>
                    <a:pt x="3" y="0"/>
                    <a:pt x="0" y="4"/>
                    <a:pt x="0" y="8"/>
                  </a:cubicBezTo>
                  <a:cubicBezTo>
                    <a:pt x="0" y="71"/>
                    <a:pt x="0" y="71"/>
                    <a:pt x="0" y="71"/>
                  </a:cubicBezTo>
                  <a:cubicBezTo>
                    <a:pt x="8" y="79"/>
                    <a:pt x="8" y="79"/>
                    <a:pt x="8" y="79"/>
                  </a:cubicBezTo>
                  <a:cubicBezTo>
                    <a:pt x="18" y="79"/>
                    <a:pt x="18" y="79"/>
                    <a:pt x="18" y="79"/>
                  </a:cubicBezTo>
                  <a:cubicBezTo>
                    <a:pt x="16" y="81"/>
                    <a:pt x="16" y="84"/>
                    <a:pt x="16" y="87"/>
                  </a:cubicBezTo>
                  <a:cubicBezTo>
                    <a:pt x="16" y="96"/>
                    <a:pt x="23" y="103"/>
                    <a:pt x="31" y="103"/>
                  </a:cubicBezTo>
                  <a:cubicBezTo>
                    <a:pt x="40" y="103"/>
                    <a:pt x="47" y="96"/>
                    <a:pt x="47" y="87"/>
                  </a:cubicBezTo>
                  <a:cubicBezTo>
                    <a:pt x="47" y="84"/>
                    <a:pt x="46" y="81"/>
                    <a:pt x="45" y="79"/>
                  </a:cubicBezTo>
                  <a:cubicBezTo>
                    <a:pt x="88" y="79"/>
                    <a:pt x="88" y="79"/>
                    <a:pt x="88" y="79"/>
                  </a:cubicBezTo>
                  <a:cubicBezTo>
                    <a:pt x="87" y="81"/>
                    <a:pt x="86" y="84"/>
                    <a:pt x="86" y="87"/>
                  </a:cubicBezTo>
                  <a:cubicBezTo>
                    <a:pt x="86" y="96"/>
                    <a:pt x="93" y="103"/>
                    <a:pt x="102" y="103"/>
                  </a:cubicBezTo>
                  <a:cubicBezTo>
                    <a:pt x="111" y="103"/>
                    <a:pt x="118" y="96"/>
                    <a:pt x="118" y="87"/>
                  </a:cubicBezTo>
                  <a:cubicBezTo>
                    <a:pt x="118" y="84"/>
                    <a:pt x="117" y="81"/>
                    <a:pt x="115" y="79"/>
                  </a:cubicBezTo>
                  <a:cubicBezTo>
                    <a:pt x="125" y="79"/>
                    <a:pt x="125" y="79"/>
                    <a:pt x="125" y="79"/>
                  </a:cubicBezTo>
                  <a:lnTo>
                    <a:pt x="125" y="55"/>
                  </a:lnTo>
                  <a:close/>
                  <a:moveTo>
                    <a:pt x="86" y="55"/>
                  </a:moveTo>
                  <a:cubicBezTo>
                    <a:pt x="86" y="36"/>
                    <a:pt x="86" y="36"/>
                    <a:pt x="86" y="36"/>
                  </a:cubicBezTo>
                  <a:cubicBezTo>
                    <a:pt x="102" y="36"/>
                    <a:pt x="102" y="36"/>
                    <a:pt x="102" y="36"/>
                  </a:cubicBezTo>
                  <a:cubicBezTo>
                    <a:pt x="112" y="55"/>
                    <a:pt x="112" y="55"/>
                    <a:pt x="112" y="55"/>
                  </a:cubicBezTo>
                  <a:lnTo>
                    <a:pt x="86" y="55"/>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10" name="Freeform 139"/>
            <p:cNvSpPr>
              <a:spLocks noEditPoints="1"/>
            </p:cNvSpPr>
            <p:nvPr/>
          </p:nvSpPr>
          <p:spPr bwMode="auto">
            <a:xfrm>
              <a:off x="9137789" y="3087420"/>
              <a:ext cx="252505" cy="252505"/>
            </a:xfrm>
            <a:custGeom>
              <a:avLst/>
              <a:gdLst>
                <a:gd name="T0" fmla="*/ 101 w 105"/>
                <a:gd name="T1" fmla="*/ 29 h 105"/>
                <a:gd name="T2" fmla="*/ 72 w 105"/>
                <a:gd name="T3" fmla="*/ 26 h 105"/>
                <a:gd name="T4" fmla="*/ 89 w 105"/>
                <a:gd name="T5" fmla="*/ 10 h 105"/>
                <a:gd name="T6" fmla="*/ 82 w 105"/>
                <a:gd name="T7" fmla="*/ 3 h 105"/>
                <a:gd name="T8" fmla="*/ 59 w 105"/>
                <a:gd name="T9" fmla="*/ 26 h 105"/>
                <a:gd name="T10" fmla="*/ 53 w 105"/>
                <a:gd name="T11" fmla="*/ 26 h 105"/>
                <a:gd name="T12" fmla="*/ 53 w 105"/>
                <a:gd name="T13" fmla="*/ 26 h 105"/>
                <a:gd name="T14" fmla="*/ 26 w 105"/>
                <a:gd name="T15" fmla="*/ 0 h 105"/>
                <a:gd name="T16" fmla="*/ 20 w 105"/>
                <a:gd name="T17" fmla="*/ 6 h 105"/>
                <a:gd name="T18" fmla="*/ 40 w 105"/>
                <a:gd name="T19" fmla="*/ 26 h 105"/>
                <a:gd name="T20" fmla="*/ 4 w 105"/>
                <a:gd name="T21" fmla="*/ 29 h 105"/>
                <a:gd name="T22" fmla="*/ 0 w 105"/>
                <a:gd name="T23" fmla="*/ 65 h 105"/>
                <a:gd name="T24" fmla="*/ 4 w 105"/>
                <a:gd name="T25" fmla="*/ 102 h 105"/>
                <a:gd name="T26" fmla="*/ 53 w 105"/>
                <a:gd name="T27" fmla="*/ 105 h 105"/>
                <a:gd name="T28" fmla="*/ 101 w 105"/>
                <a:gd name="T29" fmla="*/ 102 h 105"/>
                <a:gd name="T30" fmla="*/ 105 w 105"/>
                <a:gd name="T31" fmla="*/ 65 h 105"/>
                <a:gd name="T32" fmla="*/ 101 w 105"/>
                <a:gd name="T33" fmla="*/ 29 h 105"/>
                <a:gd name="T34" fmla="*/ 89 w 105"/>
                <a:gd name="T35" fmla="*/ 90 h 105"/>
                <a:gd name="T36" fmla="*/ 53 w 105"/>
                <a:gd name="T37" fmla="*/ 92 h 105"/>
                <a:gd name="T38" fmla="*/ 16 w 105"/>
                <a:gd name="T39" fmla="*/ 90 h 105"/>
                <a:gd name="T40" fmla="*/ 13 w 105"/>
                <a:gd name="T41" fmla="*/ 65 h 105"/>
                <a:gd name="T42" fmla="*/ 16 w 105"/>
                <a:gd name="T43" fmla="*/ 41 h 105"/>
                <a:gd name="T44" fmla="*/ 53 w 105"/>
                <a:gd name="T45" fmla="*/ 39 h 105"/>
                <a:gd name="T46" fmla="*/ 89 w 105"/>
                <a:gd name="T47" fmla="*/ 41 h 105"/>
                <a:gd name="T48" fmla="*/ 92 w 105"/>
                <a:gd name="T49" fmla="*/ 65 h 105"/>
                <a:gd name="T50" fmla="*/ 89 w 105"/>
                <a:gd name="T51" fmla="*/ 9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1" y="29"/>
                  </a:moveTo>
                  <a:cubicBezTo>
                    <a:pt x="92" y="28"/>
                    <a:pt x="82" y="27"/>
                    <a:pt x="72" y="26"/>
                  </a:cubicBezTo>
                  <a:cubicBezTo>
                    <a:pt x="89" y="10"/>
                    <a:pt x="89" y="10"/>
                    <a:pt x="89" y="10"/>
                  </a:cubicBezTo>
                  <a:cubicBezTo>
                    <a:pt x="82" y="3"/>
                    <a:pt x="82" y="3"/>
                    <a:pt x="82" y="3"/>
                  </a:cubicBezTo>
                  <a:cubicBezTo>
                    <a:pt x="59" y="26"/>
                    <a:pt x="59" y="26"/>
                    <a:pt x="59" y="26"/>
                  </a:cubicBezTo>
                  <a:cubicBezTo>
                    <a:pt x="57" y="26"/>
                    <a:pt x="55" y="26"/>
                    <a:pt x="53" y="26"/>
                  </a:cubicBezTo>
                  <a:cubicBezTo>
                    <a:pt x="53" y="26"/>
                    <a:pt x="53" y="26"/>
                    <a:pt x="53" y="26"/>
                  </a:cubicBezTo>
                  <a:cubicBezTo>
                    <a:pt x="26" y="0"/>
                    <a:pt x="26" y="0"/>
                    <a:pt x="26" y="0"/>
                  </a:cubicBezTo>
                  <a:cubicBezTo>
                    <a:pt x="20" y="6"/>
                    <a:pt x="20" y="6"/>
                    <a:pt x="20" y="6"/>
                  </a:cubicBezTo>
                  <a:cubicBezTo>
                    <a:pt x="40" y="26"/>
                    <a:pt x="40" y="26"/>
                    <a:pt x="40" y="26"/>
                  </a:cubicBezTo>
                  <a:cubicBezTo>
                    <a:pt x="27" y="27"/>
                    <a:pt x="15" y="28"/>
                    <a:pt x="4" y="29"/>
                  </a:cubicBezTo>
                  <a:cubicBezTo>
                    <a:pt x="2" y="40"/>
                    <a:pt x="0" y="53"/>
                    <a:pt x="0" y="65"/>
                  </a:cubicBezTo>
                  <a:cubicBezTo>
                    <a:pt x="0" y="78"/>
                    <a:pt x="2" y="91"/>
                    <a:pt x="4" y="102"/>
                  </a:cubicBezTo>
                  <a:cubicBezTo>
                    <a:pt x="19" y="104"/>
                    <a:pt x="35" y="105"/>
                    <a:pt x="53" y="105"/>
                  </a:cubicBezTo>
                  <a:cubicBezTo>
                    <a:pt x="70" y="105"/>
                    <a:pt x="86" y="104"/>
                    <a:pt x="101" y="102"/>
                  </a:cubicBezTo>
                  <a:cubicBezTo>
                    <a:pt x="104" y="91"/>
                    <a:pt x="105" y="78"/>
                    <a:pt x="105" y="65"/>
                  </a:cubicBezTo>
                  <a:cubicBezTo>
                    <a:pt x="105" y="53"/>
                    <a:pt x="104" y="40"/>
                    <a:pt x="101" y="29"/>
                  </a:cubicBezTo>
                  <a:close/>
                  <a:moveTo>
                    <a:pt x="89" y="90"/>
                  </a:moveTo>
                  <a:cubicBezTo>
                    <a:pt x="78" y="91"/>
                    <a:pt x="65" y="92"/>
                    <a:pt x="53" y="92"/>
                  </a:cubicBezTo>
                  <a:cubicBezTo>
                    <a:pt x="40" y="92"/>
                    <a:pt x="27" y="91"/>
                    <a:pt x="16" y="90"/>
                  </a:cubicBezTo>
                  <a:cubicBezTo>
                    <a:pt x="14" y="82"/>
                    <a:pt x="13" y="74"/>
                    <a:pt x="13" y="65"/>
                  </a:cubicBezTo>
                  <a:cubicBezTo>
                    <a:pt x="13" y="57"/>
                    <a:pt x="14" y="49"/>
                    <a:pt x="16" y="41"/>
                  </a:cubicBezTo>
                  <a:cubicBezTo>
                    <a:pt x="27" y="40"/>
                    <a:pt x="40" y="39"/>
                    <a:pt x="53" y="39"/>
                  </a:cubicBezTo>
                  <a:cubicBezTo>
                    <a:pt x="65" y="39"/>
                    <a:pt x="78" y="40"/>
                    <a:pt x="89" y="41"/>
                  </a:cubicBezTo>
                  <a:cubicBezTo>
                    <a:pt x="91" y="49"/>
                    <a:pt x="92" y="57"/>
                    <a:pt x="92" y="65"/>
                  </a:cubicBezTo>
                  <a:cubicBezTo>
                    <a:pt x="92" y="74"/>
                    <a:pt x="91" y="82"/>
                    <a:pt x="89" y="90"/>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11" name="Freeform 140"/>
            <p:cNvSpPr>
              <a:spLocks/>
            </p:cNvSpPr>
            <p:nvPr/>
          </p:nvSpPr>
          <p:spPr bwMode="auto">
            <a:xfrm>
              <a:off x="9155405" y="2798215"/>
              <a:ext cx="321504" cy="261313"/>
            </a:xfrm>
            <a:custGeom>
              <a:avLst/>
              <a:gdLst>
                <a:gd name="T0" fmla="*/ 134 w 134"/>
                <a:gd name="T1" fmla="*/ 13 h 109"/>
                <a:gd name="T2" fmla="*/ 118 w 134"/>
                <a:gd name="T3" fmla="*/ 17 h 109"/>
                <a:gd name="T4" fmla="*/ 130 w 134"/>
                <a:gd name="T5" fmla="*/ 2 h 109"/>
                <a:gd name="T6" fmla="*/ 113 w 134"/>
                <a:gd name="T7" fmla="*/ 9 h 109"/>
                <a:gd name="T8" fmla="*/ 93 w 134"/>
                <a:gd name="T9" fmla="*/ 0 h 109"/>
                <a:gd name="T10" fmla="*/ 65 w 134"/>
                <a:gd name="T11" fmla="*/ 28 h 109"/>
                <a:gd name="T12" fmla="*/ 66 w 134"/>
                <a:gd name="T13" fmla="*/ 34 h 109"/>
                <a:gd name="T14" fmla="*/ 10 w 134"/>
                <a:gd name="T15" fmla="*/ 5 h 109"/>
                <a:gd name="T16" fmla="*/ 6 w 134"/>
                <a:gd name="T17" fmla="*/ 19 h 109"/>
                <a:gd name="T18" fmla="*/ 18 w 134"/>
                <a:gd name="T19" fmla="*/ 42 h 109"/>
                <a:gd name="T20" fmla="*/ 6 w 134"/>
                <a:gd name="T21" fmla="*/ 38 h 109"/>
                <a:gd name="T22" fmla="*/ 6 w 134"/>
                <a:gd name="T23" fmla="*/ 39 h 109"/>
                <a:gd name="T24" fmla="*/ 28 w 134"/>
                <a:gd name="T25" fmla="*/ 66 h 109"/>
                <a:gd name="T26" fmla="*/ 20 w 134"/>
                <a:gd name="T27" fmla="*/ 67 h 109"/>
                <a:gd name="T28" fmla="*/ 15 w 134"/>
                <a:gd name="T29" fmla="*/ 66 h 109"/>
                <a:gd name="T30" fmla="*/ 41 w 134"/>
                <a:gd name="T31" fmla="*/ 85 h 109"/>
                <a:gd name="T32" fmla="*/ 7 w 134"/>
                <a:gd name="T33" fmla="*/ 97 h 109"/>
                <a:gd name="T34" fmla="*/ 0 w 134"/>
                <a:gd name="T35" fmla="*/ 96 h 109"/>
                <a:gd name="T36" fmla="*/ 42 w 134"/>
                <a:gd name="T37" fmla="*/ 109 h 109"/>
                <a:gd name="T38" fmla="*/ 120 w 134"/>
                <a:gd name="T39" fmla="*/ 31 h 109"/>
                <a:gd name="T40" fmla="*/ 120 w 134"/>
                <a:gd name="T41" fmla="*/ 27 h 109"/>
                <a:gd name="T42" fmla="*/ 134 w 134"/>
                <a:gd name="T43" fmla="*/ 1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109">
                  <a:moveTo>
                    <a:pt x="134" y="13"/>
                  </a:moveTo>
                  <a:cubicBezTo>
                    <a:pt x="129" y="15"/>
                    <a:pt x="124" y="17"/>
                    <a:pt x="118" y="17"/>
                  </a:cubicBezTo>
                  <a:cubicBezTo>
                    <a:pt x="124" y="14"/>
                    <a:pt x="128" y="9"/>
                    <a:pt x="130" y="2"/>
                  </a:cubicBezTo>
                  <a:cubicBezTo>
                    <a:pt x="125" y="5"/>
                    <a:pt x="119" y="8"/>
                    <a:pt x="113" y="9"/>
                  </a:cubicBezTo>
                  <a:cubicBezTo>
                    <a:pt x="108" y="3"/>
                    <a:pt x="101" y="0"/>
                    <a:pt x="93" y="0"/>
                  </a:cubicBezTo>
                  <a:cubicBezTo>
                    <a:pt x="78" y="0"/>
                    <a:pt x="65" y="12"/>
                    <a:pt x="65" y="28"/>
                  </a:cubicBezTo>
                  <a:cubicBezTo>
                    <a:pt x="65" y="30"/>
                    <a:pt x="66" y="32"/>
                    <a:pt x="66" y="34"/>
                  </a:cubicBezTo>
                  <a:cubicBezTo>
                    <a:pt x="43" y="33"/>
                    <a:pt x="23" y="22"/>
                    <a:pt x="10" y="5"/>
                  </a:cubicBezTo>
                  <a:cubicBezTo>
                    <a:pt x="7" y="9"/>
                    <a:pt x="6" y="14"/>
                    <a:pt x="6" y="19"/>
                  </a:cubicBezTo>
                  <a:cubicBezTo>
                    <a:pt x="6" y="28"/>
                    <a:pt x="11" y="37"/>
                    <a:pt x="18" y="42"/>
                  </a:cubicBezTo>
                  <a:cubicBezTo>
                    <a:pt x="14" y="42"/>
                    <a:pt x="9" y="40"/>
                    <a:pt x="6" y="38"/>
                  </a:cubicBezTo>
                  <a:cubicBezTo>
                    <a:pt x="6" y="38"/>
                    <a:pt x="6" y="39"/>
                    <a:pt x="6" y="39"/>
                  </a:cubicBezTo>
                  <a:cubicBezTo>
                    <a:pt x="6" y="52"/>
                    <a:pt x="15" y="63"/>
                    <a:pt x="28" y="66"/>
                  </a:cubicBezTo>
                  <a:cubicBezTo>
                    <a:pt x="25" y="66"/>
                    <a:pt x="23" y="67"/>
                    <a:pt x="20" y="67"/>
                  </a:cubicBezTo>
                  <a:cubicBezTo>
                    <a:pt x="19" y="67"/>
                    <a:pt x="17" y="66"/>
                    <a:pt x="15" y="66"/>
                  </a:cubicBezTo>
                  <a:cubicBezTo>
                    <a:pt x="19" y="77"/>
                    <a:pt x="29" y="85"/>
                    <a:pt x="41" y="85"/>
                  </a:cubicBezTo>
                  <a:cubicBezTo>
                    <a:pt x="31" y="92"/>
                    <a:pt x="20" y="97"/>
                    <a:pt x="7" y="97"/>
                  </a:cubicBezTo>
                  <a:cubicBezTo>
                    <a:pt x="5" y="97"/>
                    <a:pt x="2" y="97"/>
                    <a:pt x="0" y="96"/>
                  </a:cubicBezTo>
                  <a:cubicBezTo>
                    <a:pt x="12" y="104"/>
                    <a:pt x="27" y="109"/>
                    <a:pt x="42" y="109"/>
                  </a:cubicBezTo>
                  <a:cubicBezTo>
                    <a:pt x="93" y="109"/>
                    <a:pt x="120" y="67"/>
                    <a:pt x="120" y="31"/>
                  </a:cubicBezTo>
                  <a:cubicBezTo>
                    <a:pt x="120" y="30"/>
                    <a:pt x="120" y="28"/>
                    <a:pt x="120" y="27"/>
                  </a:cubicBezTo>
                  <a:cubicBezTo>
                    <a:pt x="126" y="23"/>
                    <a:pt x="130" y="18"/>
                    <a:pt x="134" y="13"/>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12" name="Freeform 141"/>
            <p:cNvSpPr>
              <a:spLocks noEditPoints="1"/>
            </p:cNvSpPr>
            <p:nvPr/>
          </p:nvSpPr>
          <p:spPr bwMode="auto">
            <a:xfrm>
              <a:off x="9299274" y="4135609"/>
              <a:ext cx="311227" cy="293610"/>
            </a:xfrm>
            <a:custGeom>
              <a:avLst/>
              <a:gdLst>
                <a:gd name="T0" fmla="*/ 93 w 212"/>
                <a:gd name="T1" fmla="*/ 107 h 200"/>
                <a:gd name="T2" fmla="*/ 119 w 212"/>
                <a:gd name="T3" fmla="*/ 107 h 200"/>
                <a:gd name="T4" fmla="*/ 119 w 212"/>
                <a:gd name="T5" fmla="*/ 54 h 200"/>
                <a:gd name="T6" fmla="*/ 158 w 212"/>
                <a:gd name="T7" fmla="*/ 54 h 200"/>
                <a:gd name="T8" fmla="*/ 106 w 212"/>
                <a:gd name="T9" fmla="*/ 0 h 200"/>
                <a:gd name="T10" fmla="*/ 52 w 212"/>
                <a:gd name="T11" fmla="*/ 54 h 200"/>
                <a:gd name="T12" fmla="*/ 93 w 212"/>
                <a:gd name="T13" fmla="*/ 54 h 200"/>
                <a:gd name="T14" fmla="*/ 93 w 212"/>
                <a:gd name="T15" fmla="*/ 107 h 200"/>
                <a:gd name="T16" fmla="*/ 132 w 212"/>
                <a:gd name="T17" fmla="*/ 77 h 200"/>
                <a:gd name="T18" fmla="*/ 132 w 212"/>
                <a:gd name="T19" fmla="*/ 97 h 200"/>
                <a:gd name="T20" fmla="*/ 192 w 212"/>
                <a:gd name="T21" fmla="*/ 120 h 200"/>
                <a:gd name="T22" fmla="*/ 106 w 212"/>
                <a:gd name="T23" fmla="*/ 152 h 200"/>
                <a:gd name="T24" fmla="*/ 18 w 212"/>
                <a:gd name="T25" fmla="*/ 120 h 200"/>
                <a:gd name="T26" fmla="*/ 78 w 212"/>
                <a:gd name="T27" fmla="*/ 97 h 200"/>
                <a:gd name="T28" fmla="*/ 78 w 212"/>
                <a:gd name="T29" fmla="*/ 77 h 200"/>
                <a:gd name="T30" fmla="*/ 0 w 212"/>
                <a:gd name="T31" fmla="*/ 107 h 200"/>
                <a:gd name="T32" fmla="*/ 0 w 212"/>
                <a:gd name="T33" fmla="*/ 160 h 200"/>
                <a:gd name="T34" fmla="*/ 106 w 212"/>
                <a:gd name="T35" fmla="*/ 200 h 200"/>
                <a:gd name="T36" fmla="*/ 212 w 212"/>
                <a:gd name="T37" fmla="*/ 160 h 200"/>
                <a:gd name="T38" fmla="*/ 212 w 212"/>
                <a:gd name="T39" fmla="*/ 107 h 200"/>
                <a:gd name="T40" fmla="*/ 132 w 212"/>
                <a:gd name="T41" fmla="*/ 7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2" h="200">
                  <a:moveTo>
                    <a:pt x="93" y="107"/>
                  </a:moveTo>
                  <a:lnTo>
                    <a:pt x="119" y="107"/>
                  </a:lnTo>
                  <a:lnTo>
                    <a:pt x="119" y="54"/>
                  </a:lnTo>
                  <a:lnTo>
                    <a:pt x="158" y="54"/>
                  </a:lnTo>
                  <a:lnTo>
                    <a:pt x="106" y="0"/>
                  </a:lnTo>
                  <a:lnTo>
                    <a:pt x="52" y="54"/>
                  </a:lnTo>
                  <a:lnTo>
                    <a:pt x="93" y="54"/>
                  </a:lnTo>
                  <a:lnTo>
                    <a:pt x="93" y="107"/>
                  </a:lnTo>
                  <a:close/>
                  <a:moveTo>
                    <a:pt x="132" y="77"/>
                  </a:moveTo>
                  <a:lnTo>
                    <a:pt x="132" y="97"/>
                  </a:lnTo>
                  <a:lnTo>
                    <a:pt x="192" y="120"/>
                  </a:lnTo>
                  <a:lnTo>
                    <a:pt x="106" y="152"/>
                  </a:lnTo>
                  <a:lnTo>
                    <a:pt x="18" y="120"/>
                  </a:lnTo>
                  <a:lnTo>
                    <a:pt x="78" y="97"/>
                  </a:lnTo>
                  <a:lnTo>
                    <a:pt x="78" y="77"/>
                  </a:lnTo>
                  <a:lnTo>
                    <a:pt x="0" y="107"/>
                  </a:lnTo>
                  <a:lnTo>
                    <a:pt x="0" y="160"/>
                  </a:lnTo>
                  <a:lnTo>
                    <a:pt x="106" y="200"/>
                  </a:lnTo>
                  <a:lnTo>
                    <a:pt x="212" y="160"/>
                  </a:lnTo>
                  <a:lnTo>
                    <a:pt x="212" y="107"/>
                  </a:lnTo>
                  <a:lnTo>
                    <a:pt x="132" y="77"/>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13" name="Freeform 142"/>
            <p:cNvSpPr>
              <a:spLocks noEditPoints="1"/>
            </p:cNvSpPr>
            <p:nvPr/>
          </p:nvSpPr>
          <p:spPr bwMode="auto">
            <a:xfrm>
              <a:off x="9284594" y="4452708"/>
              <a:ext cx="237824" cy="180570"/>
            </a:xfrm>
            <a:custGeom>
              <a:avLst/>
              <a:gdLst>
                <a:gd name="T0" fmla="*/ 37 w 99"/>
                <a:gd name="T1" fmla="*/ 16 h 75"/>
                <a:gd name="T2" fmla="*/ 53 w 99"/>
                <a:gd name="T3" fmla="*/ 31 h 75"/>
                <a:gd name="T4" fmla="*/ 68 w 99"/>
                <a:gd name="T5" fmla="*/ 16 h 75"/>
                <a:gd name="T6" fmla="*/ 53 w 99"/>
                <a:gd name="T7" fmla="*/ 0 h 75"/>
                <a:gd name="T8" fmla="*/ 37 w 99"/>
                <a:gd name="T9" fmla="*/ 16 h 75"/>
                <a:gd name="T10" fmla="*/ 0 w 99"/>
                <a:gd name="T11" fmla="*/ 16 h 75"/>
                <a:gd name="T12" fmla="*/ 16 w 99"/>
                <a:gd name="T13" fmla="*/ 31 h 75"/>
                <a:gd name="T14" fmla="*/ 31 w 99"/>
                <a:gd name="T15" fmla="*/ 16 h 75"/>
                <a:gd name="T16" fmla="*/ 16 w 99"/>
                <a:gd name="T17" fmla="*/ 0 h 75"/>
                <a:gd name="T18" fmla="*/ 0 w 99"/>
                <a:gd name="T19" fmla="*/ 16 h 75"/>
                <a:gd name="T20" fmla="*/ 74 w 99"/>
                <a:gd name="T21" fmla="*/ 47 h 75"/>
                <a:gd name="T22" fmla="*/ 74 w 99"/>
                <a:gd name="T23" fmla="*/ 37 h 75"/>
                <a:gd name="T24" fmla="*/ 68 w 99"/>
                <a:gd name="T25" fmla="*/ 31 h 75"/>
                <a:gd name="T26" fmla="*/ 53 w 99"/>
                <a:gd name="T27" fmla="*/ 31 h 75"/>
                <a:gd name="T28" fmla="*/ 16 w 99"/>
                <a:gd name="T29" fmla="*/ 31 h 75"/>
                <a:gd name="T30" fmla="*/ 6 w 99"/>
                <a:gd name="T31" fmla="*/ 31 h 75"/>
                <a:gd name="T32" fmla="*/ 0 w 99"/>
                <a:gd name="T33" fmla="*/ 37 h 75"/>
                <a:gd name="T34" fmla="*/ 0 w 99"/>
                <a:gd name="T35" fmla="*/ 68 h 75"/>
                <a:gd name="T36" fmla="*/ 6 w 99"/>
                <a:gd name="T37" fmla="*/ 75 h 75"/>
                <a:gd name="T38" fmla="*/ 68 w 99"/>
                <a:gd name="T39" fmla="*/ 75 h 75"/>
                <a:gd name="T40" fmla="*/ 74 w 99"/>
                <a:gd name="T41" fmla="*/ 68 h 75"/>
                <a:gd name="T42" fmla="*/ 74 w 99"/>
                <a:gd name="T43" fmla="*/ 59 h 75"/>
                <a:gd name="T44" fmla="*/ 99 w 99"/>
                <a:gd name="T45" fmla="*/ 75 h 75"/>
                <a:gd name="T46" fmla="*/ 99 w 99"/>
                <a:gd name="T47" fmla="*/ 31 h 75"/>
                <a:gd name="T48" fmla="*/ 74 w 99"/>
                <a:gd name="T49" fmla="*/ 47 h 75"/>
                <a:gd name="T50" fmla="*/ 62 w 99"/>
                <a:gd name="T51" fmla="*/ 62 h 75"/>
                <a:gd name="T52" fmla="*/ 13 w 99"/>
                <a:gd name="T53" fmla="*/ 62 h 75"/>
                <a:gd name="T54" fmla="*/ 13 w 99"/>
                <a:gd name="T55" fmla="*/ 44 h 75"/>
                <a:gd name="T56" fmla="*/ 62 w 99"/>
                <a:gd name="T57" fmla="*/ 44 h 75"/>
                <a:gd name="T58" fmla="*/ 62 w 99"/>
                <a:gd name="T59" fmla="*/ 6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75">
                  <a:moveTo>
                    <a:pt x="37" y="16"/>
                  </a:moveTo>
                  <a:cubicBezTo>
                    <a:pt x="37" y="24"/>
                    <a:pt x="44" y="31"/>
                    <a:pt x="53" y="31"/>
                  </a:cubicBezTo>
                  <a:cubicBezTo>
                    <a:pt x="61" y="31"/>
                    <a:pt x="68" y="24"/>
                    <a:pt x="68" y="16"/>
                  </a:cubicBezTo>
                  <a:cubicBezTo>
                    <a:pt x="68" y="7"/>
                    <a:pt x="61" y="0"/>
                    <a:pt x="53" y="0"/>
                  </a:cubicBezTo>
                  <a:cubicBezTo>
                    <a:pt x="44" y="0"/>
                    <a:pt x="37" y="7"/>
                    <a:pt x="37" y="16"/>
                  </a:cubicBezTo>
                  <a:close/>
                  <a:moveTo>
                    <a:pt x="0" y="16"/>
                  </a:moveTo>
                  <a:cubicBezTo>
                    <a:pt x="0" y="24"/>
                    <a:pt x="7" y="31"/>
                    <a:pt x="16" y="31"/>
                  </a:cubicBezTo>
                  <a:cubicBezTo>
                    <a:pt x="24" y="31"/>
                    <a:pt x="31" y="24"/>
                    <a:pt x="31" y="16"/>
                  </a:cubicBezTo>
                  <a:cubicBezTo>
                    <a:pt x="31" y="7"/>
                    <a:pt x="24" y="0"/>
                    <a:pt x="16" y="0"/>
                  </a:cubicBezTo>
                  <a:cubicBezTo>
                    <a:pt x="7" y="0"/>
                    <a:pt x="0" y="7"/>
                    <a:pt x="0" y="16"/>
                  </a:cubicBezTo>
                  <a:close/>
                  <a:moveTo>
                    <a:pt x="74" y="47"/>
                  </a:moveTo>
                  <a:cubicBezTo>
                    <a:pt x="74" y="37"/>
                    <a:pt x="74" y="37"/>
                    <a:pt x="74" y="37"/>
                  </a:cubicBezTo>
                  <a:cubicBezTo>
                    <a:pt x="74" y="34"/>
                    <a:pt x="72" y="31"/>
                    <a:pt x="68" y="31"/>
                  </a:cubicBezTo>
                  <a:cubicBezTo>
                    <a:pt x="53" y="31"/>
                    <a:pt x="53" y="31"/>
                    <a:pt x="53" y="31"/>
                  </a:cubicBezTo>
                  <a:cubicBezTo>
                    <a:pt x="16" y="31"/>
                    <a:pt x="16" y="31"/>
                    <a:pt x="16" y="31"/>
                  </a:cubicBezTo>
                  <a:cubicBezTo>
                    <a:pt x="6" y="31"/>
                    <a:pt x="6" y="31"/>
                    <a:pt x="6" y="31"/>
                  </a:cubicBezTo>
                  <a:cubicBezTo>
                    <a:pt x="3" y="31"/>
                    <a:pt x="0" y="34"/>
                    <a:pt x="0" y="37"/>
                  </a:cubicBezTo>
                  <a:cubicBezTo>
                    <a:pt x="0" y="68"/>
                    <a:pt x="0" y="68"/>
                    <a:pt x="0" y="68"/>
                  </a:cubicBezTo>
                  <a:cubicBezTo>
                    <a:pt x="0" y="72"/>
                    <a:pt x="3" y="75"/>
                    <a:pt x="6" y="75"/>
                  </a:cubicBezTo>
                  <a:cubicBezTo>
                    <a:pt x="68" y="75"/>
                    <a:pt x="68" y="75"/>
                    <a:pt x="68" y="75"/>
                  </a:cubicBezTo>
                  <a:cubicBezTo>
                    <a:pt x="72" y="75"/>
                    <a:pt x="74" y="72"/>
                    <a:pt x="74" y="68"/>
                  </a:cubicBezTo>
                  <a:cubicBezTo>
                    <a:pt x="74" y="59"/>
                    <a:pt x="74" y="59"/>
                    <a:pt x="74" y="59"/>
                  </a:cubicBezTo>
                  <a:cubicBezTo>
                    <a:pt x="99" y="75"/>
                    <a:pt x="99" y="75"/>
                    <a:pt x="99" y="75"/>
                  </a:cubicBezTo>
                  <a:cubicBezTo>
                    <a:pt x="99" y="31"/>
                    <a:pt x="99" y="31"/>
                    <a:pt x="99" y="31"/>
                  </a:cubicBezTo>
                  <a:lnTo>
                    <a:pt x="74" y="47"/>
                  </a:lnTo>
                  <a:close/>
                  <a:moveTo>
                    <a:pt x="62" y="62"/>
                  </a:moveTo>
                  <a:cubicBezTo>
                    <a:pt x="13" y="62"/>
                    <a:pt x="13" y="62"/>
                    <a:pt x="13" y="62"/>
                  </a:cubicBezTo>
                  <a:cubicBezTo>
                    <a:pt x="13" y="44"/>
                    <a:pt x="13" y="44"/>
                    <a:pt x="13" y="44"/>
                  </a:cubicBezTo>
                  <a:cubicBezTo>
                    <a:pt x="62" y="44"/>
                    <a:pt x="62" y="44"/>
                    <a:pt x="62" y="44"/>
                  </a:cubicBezTo>
                  <a:lnTo>
                    <a:pt x="62" y="62"/>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14" name="Freeform 143"/>
            <p:cNvSpPr>
              <a:spLocks noEditPoints="1"/>
            </p:cNvSpPr>
            <p:nvPr/>
          </p:nvSpPr>
          <p:spPr bwMode="auto">
            <a:xfrm>
              <a:off x="9228808" y="3866956"/>
              <a:ext cx="252505" cy="255441"/>
            </a:xfrm>
            <a:custGeom>
              <a:avLst/>
              <a:gdLst>
                <a:gd name="T0" fmla="*/ 53 w 105"/>
                <a:gd name="T1" fmla="*/ 0 h 106"/>
                <a:gd name="T2" fmla="*/ 0 w 105"/>
                <a:gd name="T3" fmla="*/ 53 h 106"/>
                <a:gd name="T4" fmla="*/ 53 w 105"/>
                <a:gd name="T5" fmla="*/ 106 h 106"/>
                <a:gd name="T6" fmla="*/ 105 w 105"/>
                <a:gd name="T7" fmla="*/ 53 h 106"/>
                <a:gd name="T8" fmla="*/ 53 w 105"/>
                <a:gd name="T9" fmla="*/ 0 h 106"/>
                <a:gd name="T10" fmla="*/ 84 w 105"/>
                <a:gd name="T11" fmla="*/ 45 h 106"/>
                <a:gd name="T12" fmla="*/ 55 w 105"/>
                <a:gd name="T13" fmla="*/ 85 h 106"/>
                <a:gd name="T14" fmla="*/ 41 w 105"/>
                <a:gd name="T15" fmla="*/ 80 h 106"/>
                <a:gd name="T16" fmla="*/ 31 w 105"/>
                <a:gd name="T17" fmla="*/ 48 h 106"/>
                <a:gd name="T18" fmla="*/ 24 w 105"/>
                <a:gd name="T19" fmla="*/ 50 h 106"/>
                <a:gd name="T20" fmla="*/ 21 w 105"/>
                <a:gd name="T21" fmla="*/ 47 h 106"/>
                <a:gd name="T22" fmla="*/ 40 w 105"/>
                <a:gd name="T23" fmla="*/ 33 h 106"/>
                <a:gd name="T24" fmla="*/ 51 w 105"/>
                <a:gd name="T25" fmla="*/ 54 h 106"/>
                <a:gd name="T26" fmla="*/ 56 w 105"/>
                <a:gd name="T27" fmla="*/ 67 h 106"/>
                <a:gd name="T28" fmla="*/ 64 w 105"/>
                <a:gd name="T29" fmla="*/ 55 h 106"/>
                <a:gd name="T30" fmla="*/ 57 w 105"/>
                <a:gd name="T31" fmla="*/ 47 h 106"/>
                <a:gd name="T32" fmla="*/ 84 w 105"/>
                <a:gd name="T33" fmla="*/ 4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106">
                  <a:moveTo>
                    <a:pt x="53" y="0"/>
                  </a:moveTo>
                  <a:cubicBezTo>
                    <a:pt x="23" y="0"/>
                    <a:pt x="0" y="24"/>
                    <a:pt x="0" y="53"/>
                  </a:cubicBezTo>
                  <a:cubicBezTo>
                    <a:pt x="0" y="82"/>
                    <a:pt x="23" y="106"/>
                    <a:pt x="53" y="106"/>
                  </a:cubicBezTo>
                  <a:cubicBezTo>
                    <a:pt x="82" y="106"/>
                    <a:pt x="105" y="82"/>
                    <a:pt x="105" y="53"/>
                  </a:cubicBezTo>
                  <a:cubicBezTo>
                    <a:pt x="105" y="24"/>
                    <a:pt x="82" y="0"/>
                    <a:pt x="53" y="0"/>
                  </a:cubicBezTo>
                  <a:close/>
                  <a:moveTo>
                    <a:pt x="84" y="45"/>
                  </a:moveTo>
                  <a:cubicBezTo>
                    <a:pt x="80" y="65"/>
                    <a:pt x="61" y="82"/>
                    <a:pt x="55" y="85"/>
                  </a:cubicBezTo>
                  <a:cubicBezTo>
                    <a:pt x="49" y="89"/>
                    <a:pt x="43" y="84"/>
                    <a:pt x="41" y="80"/>
                  </a:cubicBezTo>
                  <a:cubicBezTo>
                    <a:pt x="39" y="75"/>
                    <a:pt x="33" y="50"/>
                    <a:pt x="31" y="48"/>
                  </a:cubicBezTo>
                  <a:cubicBezTo>
                    <a:pt x="29" y="46"/>
                    <a:pt x="24" y="50"/>
                    <a:pt x="24" y="50"/>
                  </a:cubicBezTo>
                  <a:cubicBezTo>
                    <a:pt x="21" y="47"/>
                    <a:pt x="21" y="47"/>
                    <a:pt x="21" y="47"/>
                  </a:cubicBezTo>
                  <a:cubicBezTo>
                    <a:pt x="21" y="47"/>
                    <a:pt x="32" y="34"/>
                    <a:pt x="40" y="33"/>
                  </a:cubicBezTo>
                  <a:cubicBezTo>
                    <a:pt x="49" y="31"/>
                    <a:pt x="49" y="46"/>
                    <a:pt x="51" y="54"/>
                  </a:cubicBezTo>
                  <a:cubicBezTo>
                    <a:pt x="53" y="62"/>
                    <a:pt x="54" y="67"/>
                    <a:pt x="56" y="67"/>
                  </a:cubicBezTo>
                  <a:cubicBezTo>
                    <a:pt x="58" y="67"/>
                    <a:pt x="61" y="62"/>
                    <a:pt x="64" y="55"/>
                  </a:cubicBezTo>
                  <a:cubicBezTo>
                    <a:pt x="68" y="49"/>
                    <a:pt x="64" y="43"/>
                    <a:pt x="57" y="47"/>
                  </a:cubicBezTo>
                  <a:cubicBezTo>
                    <a:pt x="60" y="30"/>
                    <a:pt x="87" y="26"/>
                    <a:pt x="84" y="45"/>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15" name="Freeform 144"/>
            <p:cNvSpPr>
              <a:spLocks noEditPoints="1"/>
            </p:cNvSpPr>
            <p:nvPr/>
          </p:nvSpPr>
          <p:spPr bwMode="auto">
            <a:xfrm>
              <a:off x="9149533" y="3642344"/>
              <a:ext cx="245165" cy="208464"/>
            </a:xfrm>
            <a:custGeom>
              <a:avLst/>
              <a:gdLst>
                <a:gd name="T0" fmla="*/ 84 w 102"/>
                <a:gd name="T1" fmla="*/ 82 h 87"/>
                <a:gd name="T2" fmla="*/ 81 w 102"/>
                <a:gd name="T3" fmla="*/ 81 h 87"/>
                <a:gd name="T4" fmla="*/ 81 w 102"/>
                <a:gd name="T5" fmla="*/ 74 h 87"/>
                <a:gd name="T6" fmla="*/ 93 w 102"/>
                <a:gd name="T7" fmla="*/ 44 h 87"/>
                <a:gd name="T8" fmla="*/ 81 w 102"/>
                <a:gd name="T9" fmla="*/ 13 h 87"/>
                <a:gd name="T10" fmla="*/ 81 w 102"/>
                <a:gd name="T11" fmla="*/ 6 h 87"/>
                <a:gd name="T12" fmla="*/ 87 w 102"/>
                <a:gd name="T13" fmla="*/ 6 h 87"/>
                <a:gd name="T14" fmla="*/ 102 w 102"/>
                <a:gd name="T15" fmla="*/ 44 h 87"/>
                <a:gd name="T16" fmla="*/ 87 w 102"/>
                <a:gd name="T17" fmla="*/ 81 h 87"/>
                <a:gd name="T18" fmla="*/ 84 w 102"/>
                <a:gd name="T19" fmla="*/ 82 h 87"/>
                <a:gd name="T20" fmla="*/ 68 w 102"/>
                <a:gd name="T21" fmla="*/ 74 h 87"/>
                <a:gd name="T22" fmla="*/ 65 w 102"/>
                <a:gd name="T23" fmla="*/ 72 h 87"/>
                <a:gd name="T24" fmla="*/ 65 w 102"/>
                <a:gd name="T25" fmla="*/ 66 h 87"/>
                <a:gd name="T26" fmla="*/ 65 w 102"/>
                <a:gd name="T27" fmla="*/ 21 h 87"/>
                <a:gd name="T28" fmla="*/ 65 w 102"/>
                <a:gd name="T29" fmla="*/ 15 h 87"/>
                <a:gd name="T30" fmla="*/ 71 w 102"/>
                <a:gd name="T31" fmla="*/ 15 h 87"/>
                <a:gd name="T32" fmla="*/ 83 w 102"/>
                <a:gd name="T33" fmla="*/ 44 h 87"/>
                <a:gd name="T34" fmla="*/ 71 w 102"/>
                <a:gd name="T35" fmla="*/ 72 h 87"/>
                <a:gd name="T36" fmla="*/ 68 w 102"/>
                <a:gd name="T37" fmla="*/ 74 h 87"/>
                <a:gd name="T38" fmla="*/ 52 w 102"/>
                <a:gd name="T39" fmla="*/ 65 h 87"/>
                <a:gd name="T40" fmla="*/ 49 w 102"/>
                <a:gd name="T41" fmla="*/ 64 h 87"/>
                <a:gd name="T42" fmla="*/ 49 w 102"/>
                <a:gd name="T43" fmla="*/ 57 h 87"/>
                <a:gd name="T44" fmla="*/ 49 w 102"/>
                <a:gd name="T45" fmla="*/ 30 h 87"/>
                <a:gd name="T46" fmla="*/ 49 w 102"/>
                <a:gd name="T47" fmla="*/ 23 h 87"/>
                <a:gd name="T48" fmla="*/ 55 w 102"/>
                <a:gd name="T49" fmla="*/ 23 h 87"/>
                <a:gd name="T50" fmla="*/ 55 w 102"/>
                <a:gd name="T51" fmla="*/ 64 h 87"/>
                <a:gd name="T52" fmla="*/ 52 w 102"/>
                <a:gd name="T53" fmla="*/ 65 h 87"/>
                <a:gd name="T54" fmla="*/ 38 w 102"/>
                <a:gd name="T55" fmla="*/ 3 h 87"/>
                <a:gd name="T56" fmla="*/ 42 w 102"/>
                <a:gd name="T57" fmla="*/ 5 h 87"/>
                <a:gd name="T58" fmla="*/ 42 w 102"/>
                <a:gd name="T59" fmla="*/ 82 h 87"/>
                <a:gd name="T60" fmla="*/ 38 w 102"/>
                <a:gd name="T61" fmla="*/ 84 h 87"/>
                <a:gd name="T62" fmla="*/ 15 w 102"/>
                <a:gd name="T63" fmla="*/ 62 h 87"/>
                <a:gd name="T64" fmla="*/ 0 w 102"/>
                <a:gd name="T65" fmla="*/ 62 h 87"/>
                <a:gd name="T66" fmla="*/ 0 w 102"/>
                <a:gd name="T67" fmla="*/ 25 h 87"/>
                <a:gd name="T68" fmla="*/ 15 w 102"/>
                <a:gd name="T69" fmla="*/ 25 h 87"/>
                <a:gd name="T70" fmla="*/ 38 w 102"/>
                <a:gd name="T71"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 h="87">
                  <a:moveTo>
                    <a:pt x="84" y="82"/>
                  </a:moveTo>
                  <a:cubicBezTo>
                    <a:pt x="83" y="82"/>
                    <a:pt x="81" y="82"/>
                    <a:pt x="81" y="81"/>
                  </a:cubicBezTo>
                  <a:cubicBezTo>
                    <a:pt x="79" y="79"/>
                    <a:pt x="79" y="76"/>
                    <a:pt x="81" y="74"/>
                  </a:cubicBezTo>
                  <a:cubicBezTo>
                    <a:pt x="89" y="66"/>
                    <a:pt x="93" y="55"/>
                    <a:pt x="93" y="44"/>
                  </a:cubicBezTo>
                  <a:cubicBezTo>
                    <a:pt x="93" y="32"/>
                    <a:pt x="89" y="21"/>
                    <a:pt x="81" y="13"/>
                  </a:cubicBezTo>
                  <a:cubicBezTo>
                    <a:pt x="79" y="11"/>
                    <a:pt x="79" y="8"/>
                    <a:pt x="81" y="6"/>
                  </a:cubicBezTo>
                  <a:cubicBezTo>
                    <a:pt x="82" y="4"/>
                    <a:pt x="85" y="4"/>
                    <a:pt x="87" y="6"/>
                  </a:cubicBezTo>
                  <a:cubicBezTo>
                    <a:pt x="97" y="16"/>
                    <a:pt x="102" y="29"/>
                    <a:pt x="102" y="44"/>
                  </a:cubicBezTo>
                  <a:cubicBezTo>
                    <a:pt x="102" y="58"/>
                    <a:pt x="97" y="71"/>
                    <a:pt x="87" y="81"/>
                  </a:cubicBezTo>
                  <a:cubicBezTo>
                    <a:pt x="86" y="82"/>
                    <a:pt x="85" y="82"/>
                    <a:pt x="84" y="82"/>
                  </a:cubicBezTo>
                  <a:close/>
                  <a:moveTo>
                    <a:pt x="68" y="74"/>
                  </a:moveTo>
                  <a:cubicBezTo>
                    <a:pt x="67" y="74"/>
                    <a:pt x="65" y="73"/>
                    <a:pt x="65" y="72"/>
                  </a:cubicBezTo>
                  <a:cubicBezTo>
                    <a:pt x="63" y="70"/>
                    <a:pt x="63" y="68"/>
                    <a:pt x="65" y="66"/>
                  </a:cubicBezTo>
                  <a:cubicBezTo>
                    <a:pt x="77" y="54"/>
                    <a:pt x="77" y="33"/>
                    <a:pt x="65" y="21"/>
                  </a:cubicBezTo>
                  <a:cubicBezTo>
                    <a:pt x="63" y="19"/>
                    <a:pt x="63" y="17"/>
                    <a:pt x="65" y="15"/>
                  </a:cubicBezTo>
                  <a:cubicBezTo>
                    <a:pt x="66" y="13"/>
                    <a:pt x="69" y="13"/>
                    <a:pt x="71" y="15"/>
                  </a:cubicBezTo>
                  <a:cubicBezTo>
                    <a:pt x="79" y="22"/>
                    <a:pt x="83" y="33"/>
                    <a:pt x="83" y="44"/>
                  </a:cubicBezTo>
                  <a:cubicBezTo>
                    <a:pt x="83" y="54"/>
                    <a:pt x="79" y="65"/>
                    <a:pt x="71" y="72"/>
                  </a:cubicBezTo>
                  <a:cubicBezTo>
                    <a:pt x="70" y="73"/>
                    <a:pt x="69" y="74"/>
                    <a:pt x="68" y="74"/>
                  </a:cubicBezTo>
                  <a:close/>
                  <a:moveTo>
                    <a:pt x="52" y="65"/>
                  </a:moveTo>
                  <a:cubicBezTo>
                    <a:pt x="51" y="65"/>
                    <a:pt x="49" y="65"/>
                    <a:pt x="49" y="64"/>
                  </a:cubicBezTo>
                  <a:cubicBezTo>
                    <a:pt x="47" y="62"/>
                    <a:pt x="47" y="59"/>
                    <a:pt x="49" y="57"/>
                  </a:cubicBezTo>
                  <a:cubicBezTo>
                    <a:pt x="56" y="50"/>
                    <a:pt x="56" y="37"/>
                    <a:pt x="49" y="30"/>
                  </a:cubicBezTo>
                  <a:cubicBezTo>
                    <a:pt x="47" y="28"/>
                    <a:pt x="47" y="25"/>
                    <a:pt x="49" y="23"/>
                  </a:cubicBezTo>
                  <a:cubicBezTo>
                    <a:pt x="50" y="22"/>
                    <a:pt x="53" y="22"/>
                    <a:pt x="55" y="23"/>
                  </a:cubicBezTo>
                  <a:cubicBezTo>
                    <a:pt x="66" y="34"/>
                    <a:pt x="66" y="53"/>
                    <a:pt x="55" y="64"/>
                  </a:cubicBezTo>
                  <a:cubicBezTo>
                    <a:pt x="54" y="65"/>
                    <a:pt x="53" y="65"/>
                    <a:pt x="52" y="65"/>
                  </a:cubicBezTo>
                  <a:close/>
                  <a:moveTo>
                    <a:pt x="38" y="3"/>
                  </a:moveTo>
                  <a:cubicBezTo>
                    <a:pt x="40" y="0"/>
                    <a:pt x="42" y="1"/>
                    <a:pt x="42" y="5"/>
                  </a:cubicBezTo>
                  <a:cubicBezTo>
                    <a:pt x="42" y="82"/>
                    <a:pt x="42" y="82"/>
                    <a:pt x="42" y="82"/>
                  </a:cubicBezTo>
                  <a:cubicBezTo>
                    <a:pt x="42" y="86"/>
                    <a:pt x="40" y="87"/>
                    <a:pt x="38" y="84"/>
                  </a:cubicBezTo>
                  <a:cubicBezTo>
                    <a:pt x="15" y="62"/>
                    <a:pt x="15" y="62"/>
                    <a:pt x="15" y="62"/>
                  </a:cubicBezTo>
                  <a:cubicBezTo>
                    <a:pt x="0" y="62"/>
                    <a:pt x="0" y="62"/>
                    <a:pt x="0" y="62"/>
                  </a:cubicBezTo>
                  <a:cubicBezTo>
                    <a:pt x="0" y="25"/>
                    <a:pt x="0" y="25"/>
                    <a:pt x="0" y="25"/>
                  </a:cubicBezTo>
                  <a:cubicBezTo>
                    <a:pt x="15" y="25"/>
                    <a:pt x="15" y="25"/>
                    <a:pt x="15" y="25"/>
                  </a:cubicBezTo>
                  <a:lnTo>
                    <a:pt x="38" y="3"/>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16" name="Freeform 145"/>
            <p:cNvSpPr>
              <a:spLocks noEditPoints="1"/>
            </p:cNvSpPr>
            <p:nvPr/>
          </p:nvSpPr>
          <p:spPr bwMode="auto">
            <a:xfrm>
              <a:off x="8939601" y="3375158"/>
              <a:ext cx="277462" cy="245164"/>
            </a:xfrm>
            <a:custGeom>
              <a:avLst/>
              <a:gdLst>
                <a:gd name="T0" fmla="*/ 124 w 189"/>
                <a:gd name="T1" fmla="*/ 23 h 167"/>
                <a:gd name="T2" fmla="*/ 65 w 189"/>
                <a:gd name="T3" fmla="*/ 0 h 167"/>
                <a:gd name="T4" fmla="*/ 0 w 189"/>
                <a:gd name="T5" fmla="*/ 23 h 167"/>
                <a:gd name="T6" fmla="*/ 0 w 189"/>
                <a:gd name="T7" fmla="*/ 167 h 167"/>
                <a:gd name="T8" fmla="*/ 65 w 189"/>
                <a:gd name="T9" fmla="*/ 142 h 167"/>
                <a:gd name="T10" fmla="*/ 124 w 189"/>
                <a:gd name="T11" fmla="*/ 167 h 167"/>
                <a:gd name="T12" fmla="*/ 189 w 189"/>
                <a:gd name="T13" fmla="*/ 142 h 167"/>
                <a:gd name="T14" fmla="*/ 189 w 189"/>
                <a:gd name="T15" fmla="*/ 0 h 167"/>
                <a:gd name="T16" fmla="*/ 124 w 189"/>
                <a:gd name="T17" fmla="*/ 23 h 167"/>
                <a:gd name="T18" fmla="*/ 70 w 189"/>
                <a:gd name="T19" fmla="*/ 15 h 167"/>
                <a:gd name="T20" fmla="*/ 119 w 189"/>
                <a:gd name="T21" fmla="*/ 35 h 167"/>
                <a:gd name="T22" fmla="*/ 119 w 189"/>
                <a:gd name="T23" fmla="*/ 152 h 167"/>
                <a:gd name="T24" fmla="*/ 70 w 189"/>
                <a:gd name="T25" fmla="*/ 133 h 167"/>
                <a:gd name="T26" fmla="*/ 70 w 189"/>
                <a:gd name="T27" fmla="*/ 15 h 167"/>
                <a:gd name="T28" fmla="*/ 11 w 189"/>
                <a:gd name="T29" fmla="*/ 31 h 167"/>
                <a:gd name="T30" fmla="*/ 58 w 189"/>
                <a:gd name="T31" fmla="*/ 15 h 167"/>
                <a:gd name="T32" fmla="*/ 58 w 189"/>
                <a:gd name="T33" fmla="*/ 133 h 167"/>
                <a:gd name="T34" fmla="*/ 11 w 189"/>
                <a:gd name="T35" fmla="*/ 151 h 167"/>
                <a:gd name="T36" fmla="*/ 11 w 189"/>
                <a:gd name="T37" fmla="*/ 31 h 167"/>
                <a:gd name="T38" fmla="*/ 178 w 189"/>
                <a:gd name="T39" fmla="*/ 134 h 167"/>
                <a:gd name="T40" fmla="*/ 130 w 189"/>
                <a:gd name="T41" fmla="*/ 152 h 167"/>
                <a:gd name="T42" fmla="*/ 130 w 189"/>
                <a:gd name="T43" fmla="*/ 35 h 167"/>
                <a:gd name="T44" fmla="*/ 178 w 189"/>
                <a:gd name="T45" fmla="*/ 17 h 167"/>
                <a:gd name="T46" fmla="*/ 178 w 189"/>
                <a:gd name="T47" fmla="*/ 13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167">
                  <a:moveTo>
                    <a:pt x="124" y="23"/>
                  </a:moveTo>
                  <a:lnTo>
                    <a:pt x="65" y="0"/>
                  </a:lnTo>
                  <a:lnTo>
                    <a:pt x="0" y="23"/>
                  </a:lnTo>
                  <a:lnTo>
                    <a:pt x="0" y="167"/>
                  </a:lnTo>
                  <a:lnTo>
                    <a:pt x="65" y="142"/>
                  </a:lnTo>
                  <a:lnTo>
                    <a:pt x="124" y="167"/>
                  </a:lnTo>
                  <a:lnTo>
                    <a:pt x="189" y="142"/>
                  </a:lnTo>
                  <a:lnTo>
                    <a:pt x="189" y="0"/>
                  </a:lnTo>
                  <a:lnTo>
                    <a:pt x="124" y="23"/>
                  </a:lnTo>
                  <a:close/>
                  <a:moveTo>
                    <a:pt x="70" y="15"/>
                  </a:moveTo>
                  <a:lnTo>
                    <a:pt x="119" y="35"/>
                  </a:lnTo>
                  <a:lnTo>
                    <a:pt x="119" y="152"/>
                  </a:lnTo>
                  <a:lnTo>
                    <a:pt x="70" y="133"/>
                  </a:lnTo>
                  <a:lnTo>
                    <a:pt x="70" y="15"/>
                  </a:lnTo>
                  <a:close/>
                  <a:moveTo>
                    <a:pt x="11" y="31"/>
                  </a:moveTo>
                  <a:lnTo>
                    <a:pt x="58" y="15"/>
                  </a:lnTo>
                  <a:lnTo>
                    <a:pt x="58" y="133"/>
                  </a:lnTo>
                  <a:lnTo>
                    <a:pt x="11" y="151"/>
                  </a:lnTo>
                  <a:lnTo>
                    <a:pt x="11" y="31"/>
                  </a:lnTo>
                  <a:close/>
                  <a:moveTo>
                    <a:pt x="178" y="134"/>
                  </a:moveTo>
                  <a:lnTo>
                    <a:pt x="130" y="152"/>
                  </a:lnTo>
                  <a:lnTo>
                    <a:pt x="130" y="35"/>
                  </a:lnTo>
                  <a:lnTo>
                    <a:pt x="178" y="17"/>
                  </a:lnTo>
                  <a:lnTo>
                    <a:pt x="178" y="134"/>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17" name="Freeform 146"/>
            <p:cNvSpPr>
              <a:spLocks noEditPoints="1"/>
            </p:cNvSpPr>
            <p:nvPr/>
          </p:nvSpPr>
          <p:spPr bwMode="auto">
            <a:xfrm>
              <a:off x="9008600" y="2459094"/>
              <a:ext cx="303887" cy="306822"/>
            </a:xfrm>
            <a:custGeom>
              <a:avLst/>
              <a:gdLst>
                <a:gd name="T0" fmla="*/ 63 w 127"/>
                <a:gd name="T1" fmla="*/ 0 h 128"/>
                <a:gd name="T2" fmla="*/ 0 w 127"/>
                <a:gd name="T3" fmla="*/ 64 h 128"/>
                <a:gd name="T4" fmla="*/ 63 w 127"/>
                <a:gd name="T5" fmla="*/ 128 h 128"/>
                <a:gd name="T6" fmla="*/ 127 w 127"/>
                <a:gd name="T7" fmla="*/ 64 h 128"/>
                <a:gd name="T8" fmla="*/ 63 w 127"/>
                <a:gd name="T9" fmla="*/ 0 h 128"/>
                <a:gd name="T10" fmla="*/ 52 w 127"/>
                <a:gd name="T11" fmla="*/ 104 h 128"/>
                <a:gd name="T12" fmla="*/ 25 w 127"/>
                <a:gd name="T13" fmla="*/ 69 h 128"/>
                <a:gd name="T14" fmla="*/ 37 w 127"/>
                <a:gd name="T15" fmla="*/ 57 h 128"/>
                <a:gd name="T16" fmla="*/ 52 w 127"/>
                <a:gd name="T17" fmla="*/ 76 h 128"/>
                <a:gd name="T18" fmla="*/ 98 w 127"/>
                <a:gd name="T19" fmla="*/ 38 h 128"/>
                <a:gd name="T20" fmla="*/ 103 w 127"/>
                <a:gd name="T21" fmla="*/ 44 h 128"/>
                <a:gd name="T22" fmla="*/ 52 w 127"/>
                <a:gd name="T2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28">
                  <a:moveTo>
                    <a:pt x="63" y="0"/>
                  </a:moveTo>
                  <a:cubicBezTo>
                    <a:pt x="28" y="0"/>
                    <a:pt x="0" y="29"/>
                    <a:pt x="0" y="64"/>
                  </a:cubicBezTo>
                  <a:cubicBezTo>
                    <a:pt x="0" y="99"/>
                    <a:pt x="28" y="128"/>
                    <a:pt x="63" y="128"/>
                  </a:cubicBezTo>
                  <a:cubicBezTo>
                    <a:pt x="99" y="128"/>
                    <a:pt x="127" y="99"/>
                    <a:pt x="127" y="64"/>
                  </a:cubicBezTo>
                  <a:cubicBezTo>
                    <a:pt x="127" y="29"/>
                    <a:pt x="99" y="0"/>
                    <a:pt x="63" y="0"/>
                  </a:cubicBezTo>
                  <a:close/>
                  <a:moveTo>
                    <a:pt x="52" y="104"/>
                  </a:moveTo>
                  <a:cubicBezTo>
                    <a:pt x="25" y="69"/>
                    <a:pt x="25" y="69"/>
                    <a:pt x="25" y="69"/>
                  </a:cubicBezTo>
                  <a:cubicBezTo>
                    <a:pt x="37" y="57"/>
                    <a:pt x="37" y="57"/>
                    <a:pt x="37" y="57"/>
                  </a:cubicBezTo>
                  <a:cubicBezTo>
                    <a:pt x="52" y="76"/>
                    <a:pt x="52" y="76"/>
                    <a:pt x="52" y="76"/>
                  </a:cubicBezTo>
                  <a:cubicBezTo>
                    <a:pt x="98" y="38"/>
                    <a:pt x="98" y="38"/>
                    <a:pt x="98" y="38"/>
                  </a:cubicBezTo>
                  <a:cubicBezTo>
                    <a:pt x="103" y="44"/>
                    <a:pt x="103" y="44"/>
                    <a:pt x="103" y="44"/>
                  </a:cubicBezTo>
                  <a:lnTo>
                    <a:pt x="52" y="104"/>
                  </a:lnTo>
                  <a:close/>
                </a:path>
              </a:pathLst>
            </a:cu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18" name="Freeform 147"/>
            <p:cNvSpPr>
              <a:spLocks noEditPoints="1"/>
            </p:cNvSpPr>
            <p:nvPr/>
          </p:nvSpPr>
          <p:spPr bwMode="auto">
            <a:xfrm>
              <a:off x="9893834" y="4608321"/>
              <a:ext cx="230484" cy="230484"/>
            </a:xfrm>
            <a:custGeom>
              <a:avLst/>
              <a:gdLst>
                <a:gd name="T0" fmla="*/ 0 w 157"/>
                <a:gd name="T1" fmla="*/ 74 h 157"/>
                <a:gd name="T2" fmla="*/ 0 w 157"/>
                <a:gd name="T3" fmla="*/ 23 h 157"/>
                <a:gd name="T4" fmla="*/ 64 w 157"/>
                <a:gd name="T5" fmla="*/ 13 h 157"/>
                <a:gd name="T6" fmla="*/ 64 w 157"/>
                <a:gd name="T7" fmla="*/ 74 h 157"/>
                <a:gd name="T8" fmla="*/ 0 w 157"/>
                <a:gd name="T9" fmla="*/ 74 h 157"/>
                <a:gd name="T10" fmla="*/ 73 w 157"/>
                <a:gd name="T11" fmla="*/ 12 h 157"/>
                <a:gd name="T12" fmla="*/ 157 w 157"/>
                <a:gd name="T13" fmla="*/ 0 h 157"/>
                <a:gd name="T14" fmla="*/ 157 w 157"/>
                <a:gd name="T15" fmla="*/ 74 h 157"/>
                <a:gd name="T16" fmla="*/ 73 w 157"/>
                <a:gd name="T17" fmla="*/ 74 h 157"/>
                <a:gd name="T18" fmla="*/ 73 w 157"/>
                <a:gd name="T19" fmla="*/ 12 h 157"/>
                <a:gd name="T20" fmla="*/ 157 w 157"/>
                <a:gd name="T21" fmla="*/ 84 h 157"/>
                <a:gd name="T22" fmla="*/ 157 w 157"/>
                <a:gd name="T23" fmla="*/ 157 h 157"/>
                <a:gd name="T24" fmla="*/ 73 w 157"/>
                <a:gd name="T25" fmla="*/ 146 h 157"/>
                <a:gd name="T26" fmla="*/ 73 w 157"/>
                <a:gd name="T27" fmla="*/ 84 h 157"/>
                <a:gd name="T28" fmla="*/ 157 w 157"/>
                <a:gd name="T29" fmla="*/ 84 h 157"/>
                <a:gd name="T30" fmla="*/ 64 w 157"/>
                <a:gd name="T31" fmla="*/ 144 h 157"/>
                <a:gd name="T32" fmla="*/ 0 w 157"/>
                <a:gd name="T33" fmla="*/ 136 h 157"/>
                <a:gd name="T34" fmla="*/ 0 w 157"/>
                <a:gd name="T35" fmla="*/ 84 h 157"/>
                <a:gd name="T36" fmla="*/ 64 w 157"/>
                <a:gd name="T37" fmla="*/ 84 h 157"/>
                <a:gd name="T38" fmla="*/ 64 w 157"/>
                <a:gd name="T39" fmla="*/ 14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7" h="157">
                  <a:moveTo>
                    <a:pt x="0" y="74"/>
                  </a:moveTo>
                  <a:lnTo>
                    <a:pt x="0" y="23"/>
                  </a:lnTo>
                  <a:lnTo>
                    <a:pt x="64" y="13"/>
                  </a:lnTo>
                  <a:lnTo>
                    <a:pt x="64" y="74"/>
                  </a:lnTo>
                  <a:lnTo>
                    <a:pt x="0" y="74"/>
                  </a:lnTo>
                  <a:close/>
                  <a:moveTo>
                    <a:pt x="73" y="12"/>
                  </a:moveTo>
                  <a:lnTo>
                    <a:pt x="157" y="0"/>
                  </a:lnTo>
                  <a:lnTo>
                    <a:pt x="157" y="74"/>
                  </a:lnTo>
                  <a:lnTo>
                    <a:pt x="73" y="74"/>
                  </a:lnTo>
                  <a:lnTo>
                    <a:pt x="73" y="12"/>
                  </a:lnTo>
                  <a:close/>
                  <a:moveTo>
                    <a:pt x="157" y="84"/>
                  </a:moveTo>
                  <a:lnTo>
                    <a:pt x="157" y="157"/>
                  </a:lnTo>
                  <a:lnTo>
                    <a:pt x="73" y="146"/>
                  </a:lnTo>
                  <a:lnTo>
                    <a:pt x="73" y="84"/>
                  </a:lnTo>
                  <a:lnTo>
                    <a:pt x="157" y="84"/>
                  </a:lnTo>
                  <a:close/>
                  <a:moveTo>
                    <a:pt x="64" y="144"/>
                  </a:moveTo>
                  <a:lnTo>
                    <a:pt x="0" y="136"/>
                  </a:lnTo>
                  <a:lnTo>
                    <a:pt x="0" y="84"/>
                  </a:lnTo>
                  <a:lnTo>
                    <a:pt x="64" y="84"/>
                  </a:lnTo>
                  <a:lnTo>
                    <a:pt x="64" y="144"/>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19" name="Freeform 148"/>
            <p:cNvSpPr>
              <a:spLocks noEditPoints="1"/>
            </p:cNvSpPr>
            <p:nvPr/>
          </p:nvSpPr>
          <p:spPr bwMode="auto">
            <a:xfrm>
              <a:off x="9641330" y="4558408"/>
              <a:ext cx="204059" cy="204059"/>
            </a:xfrm>
            <a:custGeom>
              <a:avLst/>
              <a:gdLst>
                <a:gd name="T0" fmla="*/ 11 w 85"/>
                <a:gd name="T1" fmla="*/ 42 h 85"/>
                <a:gd name="T2" fmla="*/ 29 w 85"/>
                <a:gd name="T3" fmla="*/ 70 h 85"/>
                <a:gd name="T4" fmla="*/ 14 w 85"/>
                <a:gd name="T5" fmla="*/ 30 h 85"/>
                <a:gd name="T6" fmla="*/ 11 w 85"/>
                <a:gd name="T7" fmla="*/ 42 h 85"/>
                <a:gd name="T8" fmla="*/ 64 w 85"/>
                <a:gd name="T9" fmla="*/ 41 h 85"/>
                <a:gd name="T10" fmla="*/ 62 w 85"/>
                <a:gd name="T11" fmla="*/ 32 h 85"/>
                <a:gd name="T12" fmla="*/ 59 w 85"/>
                <a:gd name="T13" fmla="*/ 25 h 85"/>
                <a:gd name="T14" fmla="*/ 64 w 85"/>
                <a:gd name="T15" fmla="*/ 20 h 85"/>
                <a:gd name="T16" fmla="*/ 64 w 85"/>
                <a:gd name="T17" fmla="*/ 20 h 85"/>
                <a:gd name="T18" fmla="*/ 43 w 85"/>
                <a:gd name="T19" fmla="*/ 11 h 85"/>
                <a:gd name="T20" fmla="*/ 16 w 85"/>
                <a:gd name="T21" fmla="*/ 25 h 85"/>
                <a:gd name="T22" fmla="*/ 18 w 85"/>
                <a:gd name="T23" fmla="*/ 25 h 85"/>
                <a:gd name="T24" fmla="*/ 27 w 85"/>
                <a:gd name="T25" fmla="*/ 25 h 85"/>
                <a:gd name="T26" fmla="*/ 27 w 85"/>
                <a:gd name="T27" fmla="*/ 28 h 85"/>
                <a:gd name="T28" fmla="*/ 23 w 85"/>
                <a:gd name="T29" fmla="*/ 28 h 85"/>
                <a:gd name="T30" fmla="*/ 35 w 85"/>
                <a:gd name="T31" fmla="*/ 61 h 85"/>
                <a:gd name="T32" fmla="*/ 42 w 85"/>
                <a:gd name="T33" fmla="*/ 41 h 85"/>
                <a:gd name="T34" fmla="*/ 37 w 85"/>
                <a:gd name="T35" fmla="*/ 28 h 85"/>
                <a:gd name="T36" fmla="*/ 34 w 85"/>
                <a:gd name="T37" fmla="*/ 28 h 85"/>
                <a:gd name="T38" fmla="*/ 34 w 85"/>
                <a:gd name="T39" fmla="*/ 25 h 85"/>
                <a:gd name="T40" fmla="*/ 42 w 85"/>
                <a:gd name="T41" fmla="*/ 25 h 85"/>
                <a:gd name="T42" fmla="*/ 51 w 85"/>
                <a:gd name="T43" fmla="*/ 25 h 85"/>
                <a:gd name="T44" fmla="*/ 51 w 85"/>
                <a:gd name="T45" fmla="*/ 28 h 85"/>
                <a:gd name="T46" fmla="*/ 47 w 85"/>
                <a:gd name="T47" fmla="*/ 28 h 85"/>
                <a:gd name="T48" fmla="*/ 59 w 85"/>
                <a:gd name="T49" fmla="*/ 61 h 85"/>
                <a:gd name="T50" fmla="*/ 62 w 85"/>
                <a:gd name="T51" fmla="*/ 51 h 85"/>
                <a:gd name="T52" fmla="*/ 64 w 85"/>
                <a:gd name="T53" fmla="*/ 41 h 85"/>
                <a:gd name="T54" fmla="*/ 43 w 85"/>
                <a:gd name="T55" fmla="*/ 45 h 85"/>
                <a:gd name="T56" fmla="*/ 34 w 85"/>
                <a:gd name="T57" fmla="*/ 72 h 85"/>
                <a:gd name="T58" fmla="*/ 43 w 85"/>
                <a:gd name="T59" fmla="*/ 73 h 85"/>
                <a:gd name="T60" fmla="*/ 53 w 85"/>
                <a:gd name="T61" fmla="*/ 72 h 85"/>
                <a:gd name="T62" fmla="*/ 53 w 85"/>
                <a:gd name="T63" fmla="*/ 71 h 85"/>
                <a:gd name="T64" fmla="*/ 43 w 85"/>
                <a:gd name="T65" fmla="*/ 45 h 85"/>
                <a:gd name="T66" fmla="*/ 71 w 85"/>
                <a:gd name="T67" fmla="*/ 28 h 85"/>
                <a:gd name="T68" fmla="*/ 71 w 85"/>
                <a:gd name="T69" fmla="*/ 31 h 85"/>
                <a:gd name="T70" fmla="*/ 69 w 85"/>
                <a:gd name="T71" fmla="*/ 42 h 85"/>
                <a:gd name="T72" fmla="*/ 59 w 85"/>
                <a:gd name="T73" fmla="*/ 69 h 85"/>
                <a:gd name="T74" fmla="*/ 75 w 85"/>
                <a:gd name="T75" fmla="*/ 42 h 85"/>
                <a:gd name="T76" fmla="*/ 71 w 85"/>
                <a:gd name="T77" fmla="*/ 28 h 85"/>
                <a:gd name="T78" fmla="*/ 43 w 85"/>
                <a:gd name="T79" fmla="*/ 0 h 85"/>
                <a:gd name="T80" fmla="*/ 0 w 85"/>
                <a:gd name="T81" fmla="*/ 42 h 85"/>
                <a:gd name="T82" fmla="*/ 43 w 85"/>
                <a:gd name="T83" fmla="*/ 85 h 85"/>
                <a:gd name="T84" fmla="*/ 85 w 85"/>
                <a:gd name="T85" fmla="*/ 42 h 85"/>
                <a:gd name="T86" fmla="*/ 43 w 85"/>
                <a:gd name="T87" fmla="*/ 0 h 85"/>
                <a:gd name="T88" fmla="*/ 43 w 85"/>
                <a:gd name="T89" fmla="*/ 79 h 85"/>
                <a:gd name="T90" fmla="*/ 6 w 85"/>
                <a:gd name="T91" fmla="*/ 42 h 85"/>
                <a:gd name="T92" fmla="*/ 43 w 85"/>
                <a:gd name="T93" fmla="*/ 5 h 85"/>
                <a:gd name="T94" fmla="*/ 80 w 85"/>
                <a:gd name="T95" fmla="*/ 42 h 85"/>
                <a:gd name="T96" fmla="*/ 43 w 85"/>
                <a:gd name="T9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85">
                  <a:moveTo>
                    <a:pt x="11" y="42"/>
                  </a:moveTo>
                  <a:cubicBezTo>
                    <a:pt x="11" y="55"/>
                    <a:pt x="18" y="65"/>
                    <a:pt x="29" y="70"/>
                  </a:cubicBezTo>
                  <a:cubicBezTo>
                    <a:pt x="14" y="30"/>
                    <a:pt x="14" y="30"/>
                    <a:pt x="14" y="30"/>
                  </a:cubicBezTo>
                  <a:cubicBezTo>
                    <a:pt x="12" y="34"/>
                    <a:pt x="11" y="38"/>
                    <a:pt x="11" y="42"/>
                  </a:cubicBezTo>
                  <a:close/>
                  <a:moveTo>
                    <a:pt x="64" y="41"/>
                  </a:moveTo>
                  <a:cubicBezTo>
                    <a:pt x="64" y="37"/>
                    <a:pt x="63" y="34"/>
                    <a:pt x="62" y="32"/>
                  </a:cubicBezTo>
                  <a:cubicBezTo>
                    <a:pt x="60" y="30"/>
                    <a:pt x="59" y="28"/>
                    <a:pt x="59" y="25"/>
                  </a:cubicBezTo>
                  <a:cubicBezTo>
                    <a:pt x="59" y="22"/>
                    <a:pt x="61" y="20"/>
                    <a:pt x="64" y="20"/>
                  </a:cubicBezTo>
                  <a:cubicBezTo>
                    <a:pt x="64" y="20"/>
                    <a:pt x="64" y="20"/>
                    <a:pt x="64" y="20"/>
                  </a:cubicBezTo>
                  <a:cubicBezTo>
                    <a:pt x="59" y="15"/>
                    <a:pt x="51" y="11"/>
                    <a:pt x="43" y="11"/>
                  </a:cubicBezTo>
                  <a:cubicBezTo>
                    <a:pt x="32" y="11"/>
                    <a:pt x="22" y="17"/>
                    <a:pt x="16" y="25"/>
                  </a:cubicBezTo>
                  <a:cubicBezTo>
                    <a:pt x="17" y="25"/>
                    <a:pt x="18" y="25"/>
                    <a:pt x="18" y="25"/>
                  </a:cubicBezTo>
                  <a:cubicBezTo>
                    <a:pt x="22" y="25"/>
                    <a:pt x="27" y="25"/>
                    <a:pt x="27" y="25"/>
                  </a:cubicBezTo>
                  <a:cubicBezTo>
                    <a:pt x="29" y="25"/>
                    <a:pt x="29" y="27"/>
                    <a:pt x="27" y="28"/>
                  </a:cubicBezTo>
                  <a:cubicBezTo>
                    <a:pt x="27" y="28"/>
                    <a:pt x="25" y="28"/>
                    <a:pt x="23" y="28"/>
                  </a:cubicBezTo>
                  <a:cubicBezTo>
                    <a:pt x="35" y="61"/>
                    <a:pt x="35" y="61"/>
                    <a:pt x="35" y="61"/>
                  </a:cubicBezTo>
                  <a:cubicBezTo>
                    <a:pt x="42" y="41"/>
                    <a:pt x="42" y="41"/>
                    <a:pt x="42" y="41"/>
                  </a:cubicBezTo>
                  <a:cubicBezTo>
                    <a:pt x="37" y="28"/>
                    <a:pt x="37" y="28"/>
                    <a:pt x="37" y="28"/>
                  </a:cubicBezTo>
                  <a:cubicBezTo>
                    <a:pt x="35" y="28"/>
                    <a:pt x="34" y="28"/>
                    <a:pt x="34" y="28"/>
                  </a:cubicBezTo>
                  <a:cubicBezTo>
                    <a:pt x="32" y="27"/>
                    <a:pt x="32" y="25"/>
                    <a:pt x="34" y="25"/>
                  </a:cubicBezTo>
                  <a:cubicBezTo>
                    <a:pt x="34" y="25"/>
                    <a:pt x="39" y="25"/>
                    <a:pt x="42" y="25"/>
                  </a:cubicBezTo>
                  <a:cubicBezTo>
                    <a:pt x="46" y="25"/>
                    <a:pt x="51" y="25"/>
                    <a:pt x="51" y="25"/>
                  </a:cubicBezTo>
                  <a:cubicBezTo>
                    <a:pt x="52" y="25"/>
                    <a:pt x="53" y="27"/>
                    <a:pt x="51" y="28"/>
                  </a:cubicBezTo>
                  <a:cubicBezTo>
                    <a:pt x="51" y="28"/>
                    <a:pt x="49" y="28"/>
                    <a:pt x="47" y="28"/>
                  </a:cubicBezTo>
                  <a:cubicBezTo>
                    <a:pt x="59" y="61"/>
                    <a:pt x="59" y="61"/>
                    <a:pt x="59" y="61"/>
                  </a:cubicBezTo>
                  <a:cubicBezTo>
                    <a:pt x="62" y="51"/>
                    <a:pt x="62" y="51"/>
                    <a:pt x="62" y="51"/>
                  </a:cubicBezTo>
                  <a:cubicBezTo>
                    <a:pt x="63" y="47"/>
                    <a:pt x="64" y="43"/>
                    <a:pt x="64" y="41"/>
                  </a:cubicBezTo>
                  <a:close/>
                  <a:moveTo>
                    <a:pt x="43" y="45"/>
                  </a:moveTo>
                  <a:cubicBezTo>
                    <a:pt x="34" y="72"/>
                    <a:pt x="34" y="72"/>
                    <a:pt x="34" y="72"/>
                  </a:cubicBezTo>
                  <a:cubicBezTo>
                    <a:pt x="37" y="73"/>
                    <a:pt x="40" y="73"/>
                    <a:pt x="43" y="73"/>
                  </a:cubicBezTo>
                  <a:cubicBezTo>
                    <a:pt x="47" y="73"/>
                    <a:pt x="50" y="73"/>
                    <a:pt x="53" y="72"/>
                  </a:cubicBezTo>
                  <a:cubicBezTo>
                    <a:pt x="53" y="71"/>
                    <a:pt x="53" y="71"/>
                    <a:pt x="53" y="71"/>
                  </a:cubicBezTo>
                  <a:lnTo>
                    <a:pt x="43" y="45"/>
                  </a:lnTo>
                  <a:close/>
                  <a:moveTo>
                    <a:pt x="71" y="28"/>
                  </a:moveTo>
                  <a:cubicBezTo>
                    <a:pt x="71" y="29"/>
                    <a:pt x="71" y="30"/>
                    <a:pt x="71" y="31"/>
                  </a:cubicBezTo>
                  <a:cubicBezTo>
                    <a:pt x="71" y="34"/>
                    <a:pt x="70" y="37"/>
                    <a:pt x="69" y="42"/>
                  </a:cubicBezTo>
                  <a:cubicBezTo>
                    <a:pt x="59" y="69"/>
                    <a:pt x="59" y="69"/>
                    <a:pt x="59" y="69"/>
                  </a:cubicBezTo>
                  <a:cubicBezTo>
                    <a:pt x="68" y="64"/>
                    <a:pt x="75" y="54"/>
                    <a:pt x="75" y="42"/>
                  </a:cubicBezTo>
                  <a:cubicBezTo>
                    <a:pt x="75" y="37"/>
                    <a:pt x="73" y="32"/>
                    <a:pt x="71" y="28"/>
                  </a:cubicBezTo>
                  <a:close/>
                  <a:moveTo>
                    <a:pt x="43" y="0"/>
                  </a:moveTo>
                  <a:cubicBezTo>
                    <a:pt x="19" y="0"/>
                    <a:pt x="0" y="19"/>
                    <a:pt x="0" y="42"/>
                  </a:cubicBezTo>
                  <a:cubicBezTo>
                    <a:pt x="0" y="66"/>
                    <a:pt x="19" y="85"/>
                    <a:pt x="43" y="85"/>
                  </a:cubicBezTo>
                  <a:cubicBezTo>
                    <a:pt x="66" y="85"/>
                    <a:pt x="85" y="66"/>
                    <a:pt x="85" y="42"/>
                  </a:cubicBezTo>
                  <a:cubicBezTo>
                    <a:pt x="85" y="19"/>
                    <a:pt x="66" y="0"/>
                    <a:pt x="43" y="0"/>
                  </a:cubicBezTo>
                  <a:close/>
                  <a:moveTo>
                    <a:pt x="43" y="79"/>
                  </a:moveTo>
                  <a:cubicBezTo>
                    <a:pt x="22" y="79"/>
                    <a:pt x="6" y="63"/>
                    <a:pt x="6" y="42"/>
                  </a:cubicBezTo>
                  <a:cubicBezTo>
                    <a:pt x="6" y="22"/>
                    <a:pt x="22" y="5"/>
                    <a:pt x="43" y="5"/>
                  </a:cubicBezTo>
                  <a:cubicBezTo>
                    <a:pt x="63" y="5"/>
                    <a:pt x="80" y="22"/>
                    <a:pt x="80" y="42"/>
                  </a:cubicBezTo>
                  <a:cubicBezTo>
                    <a:pt x="80" y="63"/>
                    <a:pt x="63" y="79"/>
                    <a:pt x="43" y="79"/>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20" name="Freeform 149"/>
            <p:cNvSpPr>
              <a:spLocks/>
            </p:cNvSpPr>
            <p:nvPr/>
          </p:nvSpPr>
          <p:spPr bwMode="auto">
            <a:xfrm>
              <a:off x="9893834" y="4932762"/>
              <a:ext cx="273057" cy="270121"/>
            </a:xfrm>
            <a:custGeom>
              <a:avLst/>
              <a:gdLst>
                <a:gd name="T0" fmla="*/ 110 w 114"/>
                <a:gd name="T1" fmla="*/ 90 h 113"/>
                <a:gd name="T2" fmla="*/ 60 w 114"/>
                <a:gd name="T3" fmla="*/ 47 h 113"/>
                <a:gd name="T4" fmla="*/ 64 w 114"/>
                <a:gd name="T5" fmla="*/ 32 h 113"/>
                <a:gd name="T6" fmla="*/ 32 w 114"/>
                <a:gd name="T7" fmla="*/ 0 h 113"/>
                <a:gd name="T8" fmla="*/ 23 w 114"/>
                <a:gd name="T9" fmla="*/ 1 h 113"/>
                <a:gd name="T10" fmla="*/ 41 w 114"/>
                <a:gd name="T11" fmla="*/ 20 h 113"/>
                <a:gd name="T12" fmla="*/ 41 w 114"/>
                <a:gd name="T13" fmla="*/ 30 h 113"/>
                <a:gd name="T14" fmla="*/ 30 w 114"/>
                <a:gd name="T15" fmla="*/ 41 h 113"/>
                <a:gd name="T16" fmla="*/ 20 w 114"/>
                <a:gd name="T17" fmla="*/ 41 h 113"/>
                <a:gd name="T18" fmla="*/ 1 w 114"/>
                <a:gd name="T19" fmla="*/ 23 h 113"/>
                <a:gd name="T20" fmla="*/ 0 w 114"/>
                <a:gd name="T21" fmla="*/ 32 h 113"/>
                <a:gd name="T22" fmla="*/ 32 w 114"/>
                <a:gd name="T23" fmla="*/ 63 h 113"/>
                <a:gd name="T24" fmla="*/ 47 w 114"/>
                <a:gd name="T25" fmla="*/ 60 h 113"/>
                <a:gd name="T26" fmla="*/ 90 w 114"/>
                <a:gd name="T27" fmla="*/ 110 h 113"/>
                <a:gd name="T28" fmla="*/ 100 w 114"/>
                <a:gd name="T29" fmla="*/ 111 h 113"/>
                <a:gd name="T30" fmla="*/ 111 w 114"/>
                <a:gd name="T31" fmla="*/ 100 h 113"/>
                <a:gd name="T32" fmla="*/ 110 w 114"/>
                <a:gd name="T33" fmla="*/ 9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110" y="90"/>
                  </a:moveTo>
                  <a:cubicBezTo>
                    <a:pt x="60" y="47"/>
                    <a:pt x="60" y="47"/>
                    <a:pt x="60" y="47"/>
                  </a:cubicBezTo>
                  <a:cubicBezTo>
                    <a:pt x="62" y="42"/>
                    <a:pt x="64" y="37"/>
                    <a:pt x="64" y="32"/>
                  </a:cubicBezTo>
                  <a:cubicBezTo>
                    <a:pt x="64" y="14"/>
                    <a:pt x="49" y="0"/>
                    <a:pt x="32" y="0"/>
                  </a:cubicBezTo>
                  <a:cubicBezTo>
                    <a:pt x="29" y="0"/>
                    <a:pt x="26" y="0"/>
                    <a:pt x="23" y="1"/>
                  </a:cubicBezTo>
                  <a:cubicBezTo>
                    <a:pt x="41" y="20"/>
                    <a:pt x="41" y="20"/>
                    <a:pt x="41" y="20"/>
                  </a:cubicBezTo>
                  <a:cubicBezTo>
                    <a:pt x="44" y="22"/>
                    <a:pt x="44" y="27"/>
                    <a:pt x="41" y="30"/>
                  </a:cubicBezTo>
                  <a:cubicBezTo>
                    <a:pt x="30" y="41"/>
                    <a:pt x="30" y="41"/>
                    <a:pt x="30" y="41"/>
                  </a:cubicBezTo>
                  <a:cubicBezTo>
                    <a:pt x="27" y="44"/>
                    <a:pt x="23" y="44"/>
                    <a:pt x="20" y="41"/>
                  </a:cubicBezTo>
                  <a:cubicBezTo>
                    <a:pt x="1" y="23"/>
                    <a:pt x="1" y="23"/>
                    <a:pt x="1" y="23"/>
                  </a:cubicBezTo>
                  <a:cubicBezTo>
                    <a:pt x="1" y="25"/>
                    <a:pt x="0" y="29"/>
                    <a:pt x="0" y="32"/>
                  </a:cubicBezTo>
                  <a:cubicBezTo>
                    <a:pt x="0" y="49"/>
                    <a:pt x="14" y="63"/>
                    <a:pt x="32" y="63"/>
                  </a:cubicBezTo>
                  <a:cubicBezTo>
                    <a:pt x="37" y="63"/>
                    <a:pt x="42" y="62"/>
                    <a:pt x="47" y="60"/>
                  </a:cubicBezTo>
                  <a:cubicBezTo>
                    <a:pt x="90" y="110"/>
                    <a:pt x="90" y="110"/>
                    <a:pt x="90" y="110"/>
                  </a:cubicBezTo>
                  <a:cubicBezTo>
                    <a:pt x="93" y="113"/>
                    <a:pt x="97" y="113"/>
                    <a:pt x="100" y="111"/>
                  </a:cubicBezTo>
                  <a:cubicBezTo>
                    <a:pt x="111" y="100"/>
                    <a:pt x="111" y="100"/>
                    <a:pt x="111" y="100"/>
                  </a:cubicBezTo>
                  <a:cubicBezTo>
                    <a:pt x="114" y="97"/>
                    <a:pt x="113" y="93"/>
                    <a:pt x="110" y="90"/>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21" name="Freeform 150"/>
            <p:cNvSpPr>
              <a:spLocks noEditPoints="1"/>
            </p:cNvSpPr>
            <p:nvPr/>
          </p:nvSpPr>
          <p:spPr bwMode="auto">
            <a:xfrm>
              <a:off x="9070259" y="4672916"/>
              <a:ext cx="268654" cy="412522"/>
            </a:xfrm>
            <a:custGeom>
              <a:avLst/>
              <a:gdLst>
                <a:gd name="T0" fmla="*/ 84 w 112"/>
                <a:gd name="T1" fmla="*/ 3 h 172"/>
                <a:gd name="T2" fmla="*/ 111 w 112"/>
                <a:gd name="T3" fmla="*/ 19 h 172"/>
                <a:gd name="T4" fmla="*/ 110 w 112"/>
                <a:gd name="T5" fmla="*/ 33 h 172"/>
                <a:gd name="T6" fmla="*/ 103 w 112"/>
                <a:gd name="T7" fmla="*/ 44 h 172"/>
                <a:gd name="T8" fmla="*/ 65 w 112"/>
                <a:gd name="T9" fmla="*/ 21 h 172"/>
                <a:gd name="T10" fmla="*/ 72 w 112"/>
                <a:gd name="T11" fmla="*/ 10 h 172"/>
                <a:gd name="T12" fmla="*/ 84 w 112"/>
                <a:gd name="T13" fmla="*/ 3 h 172"/>
                <a:gd name="T14" fmla="*/ 0 w 112"/>
                <a:gd name="T15" fmla="*/ 130 h 172"/>
                <a:gd name="T16" fmla="*/ 1 w 112"/>
                <a:gd name="T17" fmla="*/ 172 h 172"/>
                <a:gd name="T18" fmla="*/ 38 w 112"/>
                <a:gd name="T19" fmla="*/ 153 h 172"/>
                <a:gd name="T20" fmla="*/ 98 w 112"/>
                <a:gd name="T21" fmla="*/ 52 h 172"/>
                <a:gd name="T22" fmla="*/ 60 w 112"/>
                <a:gd name="T23" fmla="*/ 29 h 172"/>
                <a:gd name="T24" fmla="*/ 0 w 112"/>
                <a:gd name="T25" fmla="*/ 130 h 172"/>
                <a:gd name="T26" fmla="*/ 76 w 112"/>
                <a:gd name="T27" fmla="*/ 57 h 172"/>
                <a:gd name="T28" fmla="*/ 30 w 112"/>
                <a:gd name="T29" fmla="*/ 134 h 172"/>
                <a:gd name="T30" fmla="*/ 20 w 112"/>
                <a:gd name="T31" fmla="*/ 128 h 172"/>
                <a:gd name="T32" fmla="*/ 66 w 112"/>
                <a:gd name="T33" fmla="*/ 52 h 172"/>
                <a:gd name="T34" fmla="*/ 76 w 112"/>
                <a:gd name="T35" fmla="*/ 5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72">
                  <a:moveTo>
                    <a:pt x="84" y="3"/>
                  </a:moveTo>
                  <a:cubicBezTo>
                    <a:pt x="96" y="0"/>
                    <a:pt x="108" y="7"/>
                    <a:pt x="111" y="19"/>
                  </a:cubicBezTo>
                  <a:cubicBezTo>
                    <a:pt x="112" y="24"/>
                    <a:pt x="112" y="29"/>
                    <a:pt x="110" y="33"/>
                  </a:cubicBezTo>
                  <a:cubicBezTo>
                    <a:pt x="103" y="44"/>
                    <a:pt x="103" y="44"/>
                    <a:pt x="103" y="44"/>
                  </a:cubicBezTo>
                  <a:cubicBezTo>
                    <a:pt x="65" y="21"/>
                    <a:pt x="65" y="21"/>
                    <a:pt x="65" y="21"/>
                  </a:cubicBezTo>
                  <a:cubicBezTo>
                    <a:pt x="72" y="10"/>
                    <a:pt x="72" y="10"/>
                    <a:pt x="72" y="10"/>
                  </a:cubicBezTo>
                  <a:cubicBezTo>
                    <a:pt x="75" y="7"/>
                    <a:pt x="79" y="4"/>
                    <a:pt x="84" y="3"/>
                  </a:cubicBezTo>
                  <a:close/>
                  <a:moveTo>
                    <a:pt x="0" y="130"/>
                  </a:moveTo>
                  <a:cubicBezTo>
                    <a:pt x="1" y="172"/>
                    <a:pt x="1" y="172"/>
                    <a:pt x="1" y="172"/>
                  </a:cubicBezTo>
                  <a:cubicBezTo>
                    <a:pt x="38" y="153"/>
                    <a:pt x="38" y="153"/>
                    <a:pt x="38" y="153"/>
                  </a:cubicBezTo>
                  <a:cubicBezTo>
                    <a:pt x="98" y="52"/>
                    <a:pt x="98" y="52"/>
                    <a:pt x="98" y="52"/>
                  </a:cubicBezTo>
                  <a:cubicBezTo>
                    <a:pt x="60" y="29"/>
                    <a:pt x="60" y="29"/>
                    <a:pt x="60" y="29"/>
                  </a:cubicBezTo>
                  <a:lnTo>
                    <a:pt x="0" y="130"/>
                  </a:lnTo>
                  <a:close/>
                  <a:moveTo>
                    <a:pt x="76" y="57"/>
                  </a:moveTo>
                  <a:cubicBezTo>
                    <a:pt x="30" y="134"/>
                    <a:pt x="30" y="134"/>
                    <a:pt x="30" y="134"/>
                  </a:cubicBezTo>
                  <a:cubicBezTo>
                    <a:pt x="20" y="128"/>
                    <a:pt x="20" y="128"/>
                    <a:pt x="20" y="128"/>
                  </a:cubicBezTo>
                  <a:cubicBezTo>
                    <a:pt x="66" y="52"/>
                    <a:pt x="66" y="52"/>
                    <a:pt x="66" y="52"/>
                  </a:cubicBezTo>
                  <a:lnTo>
                    <a:pt x="76" y="57"/>
                  </a:ln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22" name="Freeform 151"/>
            <p:cNvSpPr>
              <a:spLocks noEditPoints="1"/>
            </p:cNvSpPr>
            <p:nvPr/>
          </p:nvSpPr>
          <p:spPr bwMode="auto">
            <a:xfrm>
              <a:off x="9391761" y="4687596"/>
              <a:ext cx="229016" cy="261313"/>
            </a:xfrm>
            <a:custGeom>
              <a:avLst/>
              <a:gdLst>
                <a:gd name="T0" fmla="*/ 40 w 95"/>
                <a:gd name="T1" fmla="*/ 61 h 109"/>
                <a:gd name="T2" fmla="*/ 34 w 95"/>
                <a:gd name="T3" fmla="*/ 54 h 109"/>
                <a:gd name="T4" fmla="*/ 13 w 95"/>
                <a:gd name="T5" fmla="*/ 75 h 109"/>
                <a:gd name="T6" fmla="*/ 34 w 95"/>
                <a:gd name="T7" fmla="*/ 95 h 109"/>
                <a:gd name="T8" fmla="*/ 40 w 95"/>
                <a:gd name="T9" fmla="*/ 88 h 109"/>
                <a:gd name="T10" fmla="*/ 27 w 95"/>
                <a:gd name="T11" fmla="*/ 75 h 109"/>
                <a:gd name="T12" fmla="*/ 40 w 95"/>
                <a:gd name="T13" fmla="*/ 61 h 109"/>
                <a:gd name="T14" fmla="*/ 54 w 95"/>
                <a:gd name="T15" fmla="*/ 88 h 109"/>
                <a:gd name="T16" fmla="*/ 61 w 95"/>
                <a:gd name="T17" fmla="*/ 95 h 109"/>
                <a:gd name="T18" fmla="*/ 81 w 95"/>
                <a:gd name="T19" fmla="*/ 75 h 109"/>
                <a:gd name="T20" fmla="*/ 61 w 95"/>
                <a:gd name="T21" fmla="*/ 54 h 109"/>
                <a:gd name="T22" fmla="*/ 54 w 95"/>
                <a:gd name="T23" fmla="*/ 61 h 109"/>
                <a:gd name="T24" fmla="*/ 68 w 95"/>
                <a:gd name="T25" fmla="*/ 75 h 109"/>
                <a:gd name="T26" fmla="*/ 54 w 95"/>
                <a:gd name="T27" fmla="*/ 88 h 109"/>
                <a:gd name="T28" fmla="*/ 89 w 95"/>
                <a:gd name="T29" fmla="*/ 21 h 109"/>
                <a:gd name="T30" fmla="*/ 74 w 95"/>
                <a:gd name="T31" fmla="*/ 6 h 109"/>
                <a:gd name="T32" fmla="*/ 59 w 95"/>
                <a:gd name="T33" fmla="*/ 0 h 109"/>
                <a:gd name="T34" fmla="*/ 8 w 95"/>
                <a:gd name="T35" fmla="*/ 0 h 109"/>
                <a:gd name="T36" fmla="*/ 0 w 95"/>
                <a:gd name="T37" fmla="*/ 8 h 109"/>
                <a:gd name="T38" fmla="*/ 0 w 95"/>
                <a:gd name="T39" fmla="*/ 100 h 109"/>
                <a:gd name="T40" fmla="*/ 8 w 95"/>
                <a:gd name="T41" fmla="*/ 109 h 109"/>
                <a:gd name="T42" fmla="*/ 86 w 95"/>
                <a:gd name="T43" fmla="*/ 109 h 109"/>
                <a:gd name="T44" fmla="*/ 95 w 95"/>
                <a:gd name="T45" fmla="*/ 100 h 109"/>
                <a:gd name="T46" fmla="*/ 95 w 95"/>
                <a:gd name="T47" fmla="*/ 36 h 109"/>
                <a:gd name="T48" fmla="*/ 89 w 95"/>
                <a:gd name="T49" fmla="*/ 21 h 109"/>
                <a:gd name="T50" fmla="*/ 84 w 95"/>
                <a:gd name="T51" fmla="*/ 26 h 109"/>
                <a:gd name="T52" fmla="*/ 85 w 95"/>
                <a:gd name="T53" fmla="*/ 27 h 109"/>
                <a:gd name="T54" fmla="*/ 68 w 95"/>
                <a:gd name="T55" fmla="*/ 27 h 109"/>
                <a:gd name="T56" fmla="*/ 68 w 95"/>
                <a:gd name="T57" fmla="*/ 10 h 109"/>
                <a:gd name="T58" fmla="*/ 69 w 95"/>
                <a:gd name="T59" fmla="*/ 11 h 109"/>
                <a:gd name="T60" fmla="*/ 84 w 95"/>
                <a:gd name="T61" fmla="*/ 26 h 109"/>
                <a:gd name="T62" fmla="*/ 88 w 95"/>
                <a:gd name="T63" fmla="*/ 100 h 109"/>
                <a:gd name="T64" fmla="*/ 86 w 95"/>
                <a:gd name="T65" fmla="*/ 102 h 109"/>
                <a:gd name="T66" fmla="*/ 8 w 95"/>
                <a:gd name="T67" fmla="*/ 102 h 109"/>
                <a:gd name="T68" fmla="*/ 6 w 95"/>
                <a:gd name="T69" fmla="*/ 100 h 109"/>
                <a:gd name="T70" fmla="*/ 6 w 95"/>
                <a:gd name="T71" fmla="*/ 8 h 109"/>
                <a:gd name="T72" fmla="*/ 8 w 95"/>
                <a:gd name="T73" fmla="*/ 7 h 109"/>
                <a:gd name="T74" fmla="*/ 59 w 95"/>
                <a:gd name="T75" fmla="*/ 7 h 109"/>
                <a:gd name="T76" fmla="*/ 61 w 95"/>
                <a:gd name="T77" fmla="*/ 7 h 109"/>
                <a:gd name="T78" fmla="*/ 61 w 95"/>
                <a:gd name="T79" fmla="*/ 34 h 109"/>
                <a:gd name="T80" fmla="*/ 88 w 95"/>
                <a:gd name="T81" fmla="*/ 34 h 109"/>
                <a:gd name="T82" fmla="*/ 88 w 95"/>
                <a:gd name="T83" fmla="*/ 36 h 109"/>
                <a:gd name="T84" fmla="*/ 88 w 95"/>
                <a:gd name="T85" fmla="*/ 10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109">
                  <a:moveTo>
                    <a:pt x="40" y="61"/>
                  </a:moveTo>
                  <a:cubicBezTo>
                    <a:pt x="34" y="54"/>
                    <a:pt x="34" y="54"/>
                    <a:pt x="34" y="54"/>
                  </a:cubicBezTo>
                  <a:cubicBezTo>
                    <a:pt x="13" y="75"/>
                    <a:pt x="13" y="75"/>
                    <a:pt x="13" y="75"/>
                  </a:cubicBezTo>
                  <a:cubicBezTo>
                    <a:pt x="34" y="95"/>
                    <a:pt x="34" y="95"/>
                    <a:pt x="34" y="95"/>
                  </a:cubicBezTo>
                  <a:cubicBezTo>
                    <a:pt x="40" y="88"/>
                    <a:pt x="40" y="88"/>
                    <a:pt x="40" y="88"/>
                  </a:cubicBezTo>
                  <a:cubicBezTo>
                    <a:pt x="27" y="75"/>
                    <a:pt x="27" y="75"/>
                    <a:pt x="27" y="75"/>
                  </a:cubicBezTo>
                  <a:lnTo>
                    <a:pt x="40" y="61"/>
                  </a:lnTo>
                  <a:close/>
                  <a:moveTo>
                    <a:pt x="54" y="88"/>
                  </a:moveTo>
                  <a:cubicBezTo>
                    <a:pt x="61" y="95"/>
                    <a:pt x="61" y="95"/>
                    <a:pt x="61" y="95"/>
                  </a:cubicBezTo>
                  <a:cubicBezTo>
                    <a:pt x="81" y="75"/>
                    <a:pt x="81" y="75"/>
                    <a:pt x="81" y="75"/>
                  </a:cubicBezTo>
                  <a:cubicBezTo>
                    <a:pt x="61" y="54"/>
                    <a:pt x="61" y="54"/>
                    <a:pt x="61" y="54"/>
                  </a:cubicBezTo>
                  <a:cubicBezTo>
                    <a:pt x="54" y="61"/>
                    <a:pt x="54" y="61"/>
                    <a:pt x="54" y="61"/>
                  </a:cubicBezTo>
                  <a:cubicBezTo>
                    <a:pt x="68" y="75"/>
                    <a:pt x="68" y="75"/>
                    <a:pt x="68" y="75"/>
                  </a:cubicBezTo>
                  <a:lnTo>
                    <a:pt x="54" y="88"/>
                  </a:lnTo>
                  <a:close/>
                  <a:moveTo>
                    <a:pt x="89" y="21"/>
                  </a:moveTo>
                  <a:cubicBezTo>
                    <a:pt x="74" y="6"/>
                    <a:pt x="74" y="6"/>
                    <a:pt x="74" y="6"/>
                  </a:cubicBezTo>
                  <a:cubicBezTo>
                    <a:pt x="70" y="3"/>
                    <a:pt x="64" y="0"/>
                    <a:pt x="59" y="0"/>
                  </a:cubicBezTo>
                  <a:cubicBezTo>
                    <a:pt x="8" y="0"/>
                    <a:pt x="8" y="0"/>
                    <a:pt x="8" y="0"/>
                  </a:cubicBezTo>
                  <a:cubicBezTo>
                    <a:pt x="3" y="0"/>
                    <a:pt x="0" y="4"/>
                    <a:pt x="0" y="8"/>
                  </a:cubicBezTo>
                  <a:cubicBezTo>
                    <a:pt x="0" y="100"/>
                    <a:pt x="0" y="100"/>
                    <a:pt x="0" y="100"/>
                  </a:cubicBezTo>
                  <a:cubicBezTo>
                    <a:pt x="0" y="105"/>
                    <a:pt x="3" y="109"/>
                    <a:pt x="8" y="109"/>
                  </a:cubicBezTo>
                  <a:cubicBezTo>
                    <a:pt x="86" y="109"/>
                    <a:pt x="86" y="109"/>
                    <a:pt x="86" y="109"/>
                  </a:cubicBezTo>
                  <a:cubicBezTo>
                    <a:pt x="91" y="109"/>
                    <a:pt x="95" y="105"/>
                    <a:pt x="95" y="100"/>
                  </a:cubicBezTo>
                  <a:cubicBezTo>
                    <a:pt x="95" y="36"/>
                    <a:pt x="95" y="36"/>
                    <a:pt x="95" y="36"/>
                  </a:cubicBezTo>
                  <a:cubicBezTo>
                    <a:pt x="95" y="31"/>
                    <a:pt x="92" y="24"/>
                    <a:pt x="89" y="21"/>
                  </a:cubicBezTo>
                  <a:close/>
                  <a:moveTo>
                    <a:pt x="84" y="26"/>
                  </a:moveTo>
                  <a:cubicBezTo>
                    <a:pt x="84" y="26"/>
                    <a:pt x="85" y="27"/>
                    <a:pt x="85" y="27"/>
                  </a:cubicBezTo>
                  <a:cubicBezTo>
                    <a:pt x="68" y="27"/>
                    <a:pt x="68" y="27"/>
                    <a:pt x="68" y="27"/>
                  </a:cubicBezTo>
                  <a:cubicBezTo>
                    <a:pt x="68" y="10"/>
                    <a:pt x="68" y="10"/>
                    <a:pt x="68" y="10"/>
                  </a:cubicBezTo>
                  <a:cubicBezTo>
                    <a:pt x="68" y="10"/>
                    <a:pt x="68" y="10"/>
                    <a:pt x="69" y="11"/>
                  </a:cubicBezTo>
                  <a:lnTo>
                    <a:pt x="84" y="26"/>
                  </a:lnTo>
                  <a:close/>
                  <a:moveTo>
                    <a:pt x="88" y="100"/>
                  </a:moveTo>
                  <a:cubicBezTo>
                    <a:pt x="88" y="101"/>
                    <a:pt x="87" y="102"/>
                    <a:pt x="86" y="102"/>
                  </a:cubicBezTo>
                  <a:cubicBezTo>
                    <a:pt x="8" y="102"/>
                    <a:pt x="8" y="102"/>
                    <a:pt x="8" y="102"/>
                  </a:cubicBezTo>
                  <a:cubicBezTo>
                    <a:pt x="7" y="102"/>
                    <a:pt x="6" y="101"/>
                    <a:pt x="6" y="100"/>
                  </a:cubicBezTo>
                  <a:cubicBezTo>
                    <a:pt x="6" y="8"/>
                    <a:pt x="6" y="8"/>
                    <a:pt x="6" y="8"/>
                  </a:cubicBezTo>
                  <a:cubicBezTo>
                    <a:pt x="6" y="7"/>
                    <a:pt x="7" y="7"/>
                    <a:pt x="8" y="7"/>
                  </a:cubicBezTo>
                  <a:cubicBezTo>
                    <a:pt x="59" y="7"/>
                    <a:pt x="59" y="7"/>
                    <a:pt x="59" y="7"/>
                  </a:cubicBezTo>
                  <a:cubicBezTo>
                    <a:pt x="60" y="7"/>
                    <a:pt x="60" y="7"/>
                    <a:pt x="61" y="7"/>
                  </a:cubicBezTo>
                  <a:cubicBezTo>
                    <a:pt x="61" y="34"/>
                    <a:pt x="61" y="34"/>
                    <a:pt x="61" y="34"/>
                  </a:cubicBezTo>
                  <a:cubicBezTo>
                    <a:pt x="88" y="34"/>
                    <a:pt x="88" y="34"/>
                    <a:pt x="88" y="34"/>
                  </a:cubicBezTo>
                  <a:cubicBezTo>
                    <a:pt x="88" y="34"/>
                    <a:pt x="88" y="35"/>
                    <a:pt x="88" y="36"/>
                  </a:cubicBezTo>
                  <a:lnTo>
                    <a:pt x="88" y="100"/>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23" name="Freeform 152"/>
            <p:cNvSpPr>
              <a:spLocks noEditPoints="1"/>
            </p:cNvSpPr>
            <p:nvPr/>
          </p:nvSpPr>
          <p:spPr bwMode="auto">
            <a:xfrm>
              <a:off x="8971898" y="2175761"/>
              <a:ext cx="300951" cy="223144"/>
            </a:xfrm>
            <a:custGeom>
              <a:avLst/>
              <a:gdLst>
                <a:gd name="T0" fmla="*/ 101 w 125"/>
                <a:gd name="T1" fmla="*/ 0 h 93"/>
                <a:gd name="T2" fmla="*/ 23 w 125"/>
                <a:gd name="T3" fmla="*/ 0 h 93"/>
                <a:gd name="T4" fmla="*/ 0 w 125"/>
                <a:gd name="T5" fmla="*/ 23 h 93"/>
                <a:gd name="T6" fmla="*/ 0 w 125"/>
                <a:gd name="T7" fmla="*/ 70 h 93"/>
                <a:gd name="T8" fmla="*/ 23 w 125"/>
                <a:gd name="T9" fmla="*/ 93 h 93"/>
                <a:gd name="T10" fmla="*/ 101 w 125"/>
                <a:gd name="T11" fmla="*/ 93 h 93"/>
                <a:gd name="T12" fmla="*/ 125 w 125"/>
                <a:gd name="T13" fmla="*/ 70 h 93"/>
                <a:gd name="T14" fmla="*/ 125 w 125"/>
                <a:gd name="T15" fmla="*/ 23 h 93"/>
                <a:gd name="T16" fmla="*/ 101 w 125"/>
                <a:gd name="T17" fmla="*/ 0 h 93"/>
                <a:gd name="T18" fmla="*/ 47 w 125"/>
                <a:gd name="T19" fmla="*/ 78 h 93"/>
                <a:gd name="T20" fmla="*/ 47 w 125"/>
                <a:gd name="T21" fmla="*/ 15 h 93"/>
                <a:gd name="T22" fmla="*/ 86 w 125"/>
                <a:gd name="T23" fmla="*/ 46 h 93"/>
                <a:gd name="T24" fmla="*/ 47 w 125"/>
                <a:gd name="T25" fmla="*/ 7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 h="93">
                  <a:moveTo>
                    <a:pt x="101" y="0"/>
                  </a:moveTo>
                  <a:cubicBezTo>
                    <a:pt x="23" y="0"/>
                    <a:pt x="23" y="0"/>
                    <a:pt x="23" y="0"/>
                  </a:cubicBezTo>
                  <a:cubicBezTo>
                    <a:pt x="11" y="0"/>
                    <a:pt x="0" y="10"/>
                    <a:pt x="0" y="23"/>
                  </a:cubicBezTo>
                  <a:cubicBezTo>
                    <a:pt x="0" y="70"/>
                    <a:pt x="0" y="70"/>
                    <a:pt x="0" y="70"/>
                  </a:cubicBezTo>
                  <a:cubicBezTo>
                    <a:pt x="0" y="83"/>
                    <a:pt x="11" y="93"/>
                    <a:pt x="23" y="93"/>
                  </a:cubicBezTo>
                  <a:cubicBezTo>
                    <a:pt x="101" y="93"/>
                    <a:pt x="101" y="93"/>
                    <a:pt x="101" y="93"/>
                  </a:cubicBezTo>
                  <a:cubicBezTo>
                    <a:pt x="114" y="93"/>
                    <a:pt x="125" y="83"/>
                    <a:pt x="125" y="70"/>
                  </a:cubicBezTo>
                  <a:cubicBezTo>
                    <a:pt x="125" y="23"/>
                    <a:pt x="125" y="23"/>
                    <a:pt x="125" y="23"/>
                  </a:cubicBezTo>
                  <a:cubicBezTo>
                    <a:pt x="125" y="10"/>
                    <a:pt x="114" y="0"/>
                    <a:pt x="101" y="0"/>
                  </a:cubicBezTo>
                  <a:close/>
                  <a:moveTo>
                    <a:pt x="47" y="78"/>
                  </a:moveTo>
                  <a:cubicBezTo>
                    <a:pt x="47" y="15"/>
                    <a:pt x="47" y="15"/>
                    <a:pt x="47" y="15"/>
                  </a:cubicBezTo>
                  <a:cubicBezTo>
                    <a:pt x="86" y="46"/>
                    <a:pt x="86" y="46"/>
                    <a:pt x="86" y="46"/>
                  </a:cubicBezTo>
                  <a:lnTo>
                    <a:pt x="47" y="78"/>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24" name="Freeform 153"/>
            <p:cNvSpPr>
              <a:spLocks noEditPoints="1"/>
            </p:cNvSpPr>
            <p:nvPr/>
          </p:nvSpPr>
          <p:spPr bwMode="auto">
            <a:xfrm>
              <a:off x="8600482" y="3987336"/>
              <a:ext cx="155614" cy="158549"/>
            </a:xfrm>
            <a:custGeom>
              <a:avLst/>
              <a:gdLst>
                <a:gd name="T0" fmla="*/ 61 w 65"/>
                <a:gd name="T1" fmla="*/ 19 h 66"/>
                <a:gd name="T2" fmla="*/ 47 w 65"/>
                <a:gd name="T3" fmla="*/ 4 h 66"/>
                <a:gd name="T4" fmla="*/ 51 w 65"/>
                <a:gd name="T5" fmla="*/ 0 h 66"/>
                <a:gd name="T6" fmla="*/ 65 w 65"/>
                <a:gd name="T7" fmla="*/ 15 h 66"/>
                <a:gd name="T8" fmla="*/ 61 w 65"/>
                <a:gd name="T9" fmla="*/ 19 h 66"/>
                <a:gd name="T10" fmla="*/ 57 w 65"/>
                <a:gd name="T11" fmla="*/ 23 h 66"/>
                <a:gd name="T12" fmla="*/ 55 w 65"/>
                <a:gd name="T13" fmla="*/ 46 h 66"/>
                <a:gd name="T14" fmla="*/ 10 w 65"/>
                <a:gd name="T15" fmla="*/ 66 h 66"/>
                <a:gd name="T16" fmla="*/ 6 w 65"/>
                <a:gd name="T17" fmla="*/ 63 h 66"/>
                <a:gd name="T18" fmla="*/ 24 w 65"/>
                <a:gd name="T19" fmla="*/ 45 h 66"/>
                <a:gd name="T20" fmla="*/ 26 w 65"/>
                <a:gd name="T21" fmla="*/ 46 h 66"/>
                <a:gd name="T22" fmla="*/ 32 w 65"/>
                <a:gd name="T23" fmla="*/ 39 h 66"/>
                <a:gd name="T24" fmla="*/ 26 w 65"/>
                <a:gd name="T25" fmla="*/ 33 h 66"/>
                <a:gd name="T26" fmla="*/ 20 w 65"/>
                <a:gd name="T27" fmla="*/ 39 h 66"/>
                <a:gd name="T28" fmla="*/ 21 w 65"/>
                <a:gd name="T29" fmla="*/ 42 h 66"/>
                <a:gd name="T30" fmla="*/ 3 w 65"/>
                <a:gd name="T31" fmla="*/ 59 h 66"/>
                <a:gd name="T32" fmla="*/ 0 w 65"/>
                <a:gd name="T33" fmla="*/ 56 h 66"/>
                <a:gd name="T34" fmla="*/ 20 w 65"/>
                <a:gd name="T35" fmla="*/ 10 h 66"/>
                <a:gd name="T36" fmla="*/ 43 w 65"/>
                <a:gd name="T37" fmla="*/ 8 h 66"/>
                <a:gd name="T38" fmla="*/ 57 w 65"/>
                <a:gd name="T39" fmla="*/ 2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66">
                  <a:moveTo>
                    <a:pt x="61" y="19"/>
                  </a:moveTo>
                  <a:cubicBezTo>
                    <a:pt x="47" y="4"/>
                    <a:pt x="47" y="4"/>
                    <a:pt x="47" y="4"/>
                  </a:cubicBezTo>
                  <a:cubicBezTo>
                    <a:pt x="51" y="0"/>
                    <a:pt x="51" y="0"/>
                    <a:pt x="51" y="0"/>
                  </a:cubicBezTo>
                  <a:cubicBezTo>
                    <a:pt x="65" y="15"/>
                    <a:pt x="65" y="15"/>
                    <a:pt x="65" y="15"/>
                  </a:cubicBezTo>
                  <a:lnTo>
                    <a:pt x="61" y="19"/>
                  </a:lnTo>
                  <a:close/>
                  <a:moveTo>
                    <a:pt x="57" y="23"/>
                  </a:moveTo>
                  <a:cubicBezTo>
                    <a:pt x="55" y="46"/>
                    <a:pt x="55" y="46"/>
                    <a:pt x="55" y="46"/>
                  </a:cubicBezTo>
                  <a:cubicBezTo>
                    <a:pt x="37" y="46"/>
                    <a:pt x="10" y="66"/>
                    <a:pt x="10" y="66"/>
                  </a:cubicBezTo>
                  <a:cubicBezTo>
                    <a:pt x="6" y="63"/>
                    <a:pt x="6" y="63"/>
                    <a:pt x="6" y="63"/>
                  </a:cubicBezTo>
                  <a:cubicBezTo>
                    <a:pt x="24" y="45"/>
                    <a:pt x="24" y="45"/>
                    <a:pt x="24" y="45"/>
                  </a:cubicBezTo>
                  <a:cubicBezTo>
                    <a:pt x="25" y="45"/>
                    <a:pt x="25" y="46"/>
                    <a:pt x="26" y="46"/>
                  </a:cubicBezTo>
                  <a:cubicBezTo>
                    <a:pt x="30" y="46"/>
                    <a:pt x="32" y="43"/>
                    <a:pt x="32" y="39"/>
                  </a:cubicBezTo>
                  <a:cubicBezTo>
                    <a:pt x="32" y="36"/>
                    <a:pt x="30" y="33"/>
                    <a:pt x="26" y="33"/>
                  </a:cubicBezTo>
                  <a:cubicBezTo>
                    <a:pt x="23" y="33"/>
                    <a:pt x="20" y="36"/>
                    <a:pt x="20" y="39"/>
                  </a:cubicBezTo>
                  <a:cubicBezTo>
                    <a:pt x="20" y="40"/>
                    <a:pt x="20" y="41"/>
                    <a:pt x="21" y="42"/>
                  </a:cubicBezTo>
                  <a:cubicBezTo>
                    <a:pt x="3" y="59"/>
                    <a:pt x="3" y="59"/>
                    <a:pt x="3" y="59"/>
                  </a:cubicBezTo>
                  <a:cubicBezTo>
                    <a:pt x="0" y="56"/>
                    <a:pt x="0" y="56"/>
                    <a:pt x="0" y="56"/>
                  </a:cubicBezTo>
                  <a:cubicBezTo>
                    <a:pt x="0" y="56"/>
                    <a:pt x="20" y="29"/>
                    <a:pt x="20" y="10"/>
                  </a:cubicBezTo>
                  <a:cubicBezTo>
                    <a:pt x="43" y="8"/>
                    <a:pt x="43" y="8"/>
                    <a:pt x="43" y="8"/>
                  </a:cubicBezTo>
                  <a:lnTo>
                    <a:pt x="57" y="23"/>
                  </a:ln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25" name="Freeform 154"/>
            <p:cNvSpPr>
              <a:spLocks/>
            </p:cNvSpPr>
            <p:nvPr/>
          </p:nvSpPr>
          <p:spPr bwMode="auto">
            <a:xfrm>
              <a:off x="8894092" y="3758839"/>
              <a:ext cx="209932" cy="201122"/>
            </a:xfrm>
            <a:custGeom>
              <a:avLst/>
              <a:gdLst>
                <a:gd name="T0" fmla="*/ 55 w 88"/>
                <a:gd name="T1" fmla="*/ 59 h 84"/>
                <a:gd name="T2" fmla="*/ 53 w 88"/>
                <a:gd name="T3" fmla="*/ 53 h 84"/>
                <a:gd name="T4" fmla="*/ 61 w 88"/>
                <a:gd name="T5" fmla="*/ 38 h 84"/>
                <a:gd name="T6" fmla="*/ 63 w 88"/>
                <a:gd name="T7" fmla="*/ 26 h 84"/>
                <a:gd name="T8" fmla="*/ 44 w 88"/>
                <a:gd name="T9" fmla="*/ 0 h 84"/>
                <a:gd name="T10" fmla="*/ 25 w 88"/>
                <a:gd name="T11" fmla="*/ 26 h 84"/>
                <a:gd name="T12" fmla="*/ 28 w 88"/>
                <a:gd name="T13" fmla="*/ 38 h 84"/>
                <a:gd name="T14" fmla="*/ 36 w 88"/>
                <a:gd name="T15" fmla="*/ 53 h 84"/>
                <a:gd name="T16" fmla="*/ 33 w 88"/>
                <a:gd name="T17" fmla="*/ 59 h 84"/>
                <a:gd name="T18" fmla="*/ 0 w 88"/>
                <a:gd name="T19" fmla="*/ 84 h 84"/>
                <a:gd name="T20" fmla="*/ 44 w 88"/>
                <a:gd name="T21" fmla="*/ 84 h 84"/>
                <a:gd name="T22" fmla="*/ 88 w 88"/>
                <a:gd name="T23" fmla="*/ 84 h 84"/>
                <a:gd name="T24" fmla="*/ 55 w 88"/>
                <a:gd name="T2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84">
                  <a:moveTo>
                    <a:pt x="55" y="59"/>
                  </a:moveTo>
                  <a:cubicBezTo>
                    <a:pt x="53" y="59"/>
                    <a:pt x="53" y="53"/>
                    <a:pt x="53" y="53"/>
                  </a:cubicBezTo>
                  <a:cubicBezTo>
                    <a:pt x="53" y="53"/>
                    <a:pt x="59" y="46"/>
                    <a:pt x="61" y="38"/>
                  </a:cubicBezTo>
                  <a:cubicBezTo>
                    <a:pt x="64" y="38"/>
                    <a:pt x="67" y="29"/>
                    <a:pt x="63" y="26"/>
                  </a:cubicBezTo>
                  <a:cubicBezTo>
                    <a:pt x="63" y="22"/>
                    <a:pt x="68" y="0"/>
                    <a:pt x="44" y="0"/>
                  </a:cubicBezTo>
                  <a:cubicBezTo>
                    <a:pt x="21" y="0"/>
                    <a:pt x="25" y="22"/>
                    <a:pt x="25" y="26"/>
                  </a:cubicBezTo>
                  <a:cubicBezTo>
                    <a:pt x="22" y="29"/>
                    <a:pt x="24" y="38"/>
                    <a:pt x="28" y="38"/>
                  </a:cubicBezTo>
                  <a:cubicBezTo>
                    <a:pt x="29" y="46"/>
                    <a:pt x="36" y="53"/>
                    <a:pt x="36" y="53"/>
                  </a:cubicBezTo>
                  <a:cubicBezTo>
                    <a:pt x="36" y="53"/>
                    <a:pt x="35" y="59"/>
                    <a:pt x="33" y="59"/>
                  </a:cubicBezTo>
                  <a:cubicBezTo>
                    <a:pt x="26" y="60"/>
                    <a:pt x="0" y="72"/>
                    <a:pt x="0" y="84"/>
                  </a:cubicBezTo>
                  <a:cubicBezTo>
                    <a:pt x="44" y="84"/>
                    <a:pt x="44" y="84"/>
                    <a:pt x="44" y="84"/>
                  </a:cubicBezTo>
                  <a:cubicBezTo>
                    <a:pt x="88" y="84"/>
                    <a:pt x="88" y="84"/>
                    <a:pt x="88" y="84"/>
                  </a:cubicBezTo>
                  <a:cubicBezTo>
                    <a:pt x="88" y="72"/>
                    <a:pt x="62" y="60"/>
                    <a:pt x="55" y="59"/>
                  </a:cubicBez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26" name="Freeform 155"/>
            <p:cNvSpPr>
              <a:spLocks noEditPoints="1"/>
            </p:cNvSpPr>
            <p:nvPr/>
          </p:nvSpPr>
          <p:spPr bwMode="auto">
            <a:xfrm>
              <a:off x="8229065" y="4153225"/>
              <a:ext cx="196719" cy="196719"/>
            </a:xfrm>
            <a:custGeom>
              <a:avLst/>
              <a:gdLst>
                <a:gd name="T0" fmla="*/ 0 w 82"/>
                <a:gd name="T1" fmla="*/ 41 h 82"/>
                <a:gd name="T2" fmla="*/ 82 w 82"/>
                <a:gd name="T3" fmla="*/ 41 h 82"/>
                <a:gd name="T4" fmla="*/ 64 w 82"/>
                <a:gd name="T5" fmla="*/ 55 h 82"/>
                <a:gd name="T6" fmla="*/ 77 w 82"/>
                <a:gd name="T7" fmla="*/ 44 h 82"/>
                <a:gd name="T8" fmla="*/ 64 w 82"/>
                <a:gd name="T9" fmla="*/ 55 h 82"/>
                <a:gd name="T10" fmla="*/ 16 w 82"/>
                <a:gd name="T11" fmla="*/ 38 h 82"/>
                <a:gd name="T12" fmla="*/ 8 w 82"/>
                <a:gd name="T13" fmla="*/ 27 h 82"/>
                <a:gd name="T14" fmla="*/ 59 w 82"/>
                <a:gd name="T15" fmla="*/ 27 h 82"/>
                <a:gd name="T16" fmla="*/ 44 w 82"/>
                <a:gd name="T17" fmla="*/ 38 h 82"/>
                <a:gd name="T18" fmla="*/ 59 w 82"/>
                <a:gd name="T19" fmla="*/ 27 h 82"/>
                <a:gd name="T20" fmla="*/ 44 w 82"/>
                <a:gd name="T21" fmla="*/ 5 h 82"/>
                <a:gd name="T22" fmla="*/ 54 w 82"/>
                <a:gd name="T23" fmla="*/ 14 h 82"/>
                <a:gd name="T24" fmla="*/ 44 w 82"/>
                <a:gd name="T25" fmla="*/ 22 h 82"/>
                <a:gd name="T26" fmla="*/ 35 w 82"/>
                <a:gd name="T27" fmla="*/ 7 h 82"/>
                <a:gd name="T28" fmla="*/ 38 w 82"/>
                <a:gd name="T29" fmla="*/ 22 h 82"/>
                <a:gd name="T30" fmla="*/ 28 w 82"/>
                <a:gd name="T31" fmla="*/ 14 h 82"/>
                <a:gd name="T32" fmla="*/ 38 w 82"/>
                <a:gd name="T33" fmla="*/ 38 h 82"/>
                <a:gd name="T34" fmla="*/ 23 w 82"/>
                <a:gd name="T35" fmla="*/ 27 h 82"/>
                <a:gd name="T36" fmla="*/ 8 w 82"/>
                <a:gd name="T37" fmla="*/ 55 h 82"/>
                <a:gd name="T38" fmla="*/ 16 w 82"/>
                <a:gd name="T39" fmla="*/ 44 h 82"/>
                <a:gd name="T40" fmla="*/ 8 w 82"/>
                <a:gd name="T41" fmla="*/ 55 h 82"/>
                <a:gd name="T42" fmla="*/ 38 w 82"/>
                <a:gd name="T43" fmla="*/ 44 h 82"/>
                <a:gd name="T44" fmla="*/ 23 w 82"/>
                <a:gd name="T45" fmla="*/ 55 h 82"/>
                <a:gd name="T46" fmla="*/ 38 w 82"/>
                <a:gd name="T47" fmla="*/ 60 h 82"/>
                <a:gd name="T48" fmla="*/ 35 w 82"/>
                <a:gd name="T49" fmla="*/ 74 h 82"/>
                <a:gd name="T50" fmla="*/ 25 w 82"/>
                <a:gd name="T51" fmla="*/ 60 h 82"/>
                <a:gd name="T52" fmla="*/ 54 w 82"/>
                <a:gd name="T53" fmla="*/ 67 h 82"/>
                <a:gd name="T54" fmla="*/ 44 w 82"/>
                <a:gd name="T55" fmla="*/ 76 h 82"/>
                <a:gd name="T56" fmla="*/ 57 w 82"/>
                <a:gd name="T57" fmla="*/ 60 h 82"/>
                <a:gd name="T58" fmla="*/ 44 w 82"/>
                <a:gd name="T59" fmla="*/ 55 h 82"/>
                <a:gd name="T60" fmla="*/ 60 w 82"/>
                <a:gd name="T61" fmla="*/ 44 h 82"/>
                <a:gd name="T62" fmla="*/ 44 w 82"/>
                <a:gd name="T63" fmla="*/ 55 h 82"/>
                <a:gd name="T64" fmla="*/ 64 w 82"/>
                <a:gd name="T65" fmla="*/ 27 h 82"/>
                <a:gd name="T66" fmla="*/ 77 w 82"/>
                <a:gd name="T67" fmla="*/ 38 h 82"/>
                <a:gd name="T68" fmla="*/ 71 w 82"/>
                <a:gd name="T69" fmla="*/ 22 h 82"/>
                <a:gd name="T70" fmla="*/ 57 w 82"/>
                <a:gd name="T71" fmla="*/ 9 h 82"/>
                <a:gd name="T72" fmla="*/ 71 w 82"/>
                <a:gd name="T73" fmla="*/ 22 h 82"/>
                <a:gd name="T74" fmla="*/ 26 w 82"/>
                <a:gd name="T75" fmla="*/ 9 h 82"/>
                <a:gd name="T76" fmla="*/ 11 w 82"/>
                <a:gd name="T77" fmla="*/ 22 h 82"/>
                <a:gd name="T78" fmla="*/ 11 w 82"/>
                <a:gd name="T79" fmla="*/ 60 h 82"/>
                <a:gd name="T80" fmla="*/ 26 w 82"/>
                <a:gd name="T81" fmla="*/ 73 h 82"/>
                <a:gd name="T82" fmla="*/ 11 w 82"/>
                <a:gd name="T83" fmla="*/ 60 h 82"/>
                <a:gd name="T84" fmla="*/ 57 w 82"/>
                <a:gd name="T85" fmla="*/ 73 h 82"/>
                <a:gd name="T86" fmla="*/ 71 w 82"/>
                <a:gd name="T87" fmla="*/ 6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 h="82">
                  <a:moveTo>
                    <a:pt x="41" y="0"/>
                  </a:moveTo>
                  <a:cubicBezTo>
                    <a:pt x="18" y="0"/>
                    <a:pt x="0" y="18"/>
                    <a:pt x="0" y="41"/>
                  </a:cubicBezTo>
                  <a:cubicBezTo>
                    <a:pt x="0" y="64"/>
                    <a:pt x="18" y="82"/>
                    <a:pt x="41" y="82"/>
                  </a:cubicBezTo>
                  <a:cubicBezTo>
                    <a:pt x="64" y="82"/>
                    <a:pt x="82" y="64"/>
                    <a:pt x="82" y="41"/>
                  </a:cubicBezTo>
                  <a:cubicBezTo>
                    <a:pt x="82" y="18"/>
                    <a:pt x="64" y="0"/>
                    <a:pt x="41" y="0"/>
                  </a:cubicBezTo>
                  <a:close/>
                  <a:moveTo>
                    <a:pt x="64" y="55"/>
                  </a:moveTo>
                  <a:cubicBezTo>
                    <a:pt x="65" y="51"/>
                    <a:pt x="66" y="47"/>
                    <a:pt x="66" y="44"/>
                  </a:cubicBezTo>
                  <a:cubicBezTo>
                    <a:pt x="77" y="44"/>
                    <a:pt x="77" y="44"/>
                    <a:pt x="77" y="44"/>
                  </a:cubicBezTo>
                  <a:cubicBezTo>
                    <a:pt x="76" y="47"/>
                    <a:pt x="76" y="51"/>
                    <a:pt x="74" y="55"/>
                  </a:cubicBezTo>
                  <a:lnTo>
                    <a:pt x="64" y="55"/>
                  </a:lnTo>
                  <a:close/>
                  <a:moveTo>
                    <a:pt x="18" y="27"/>
                  </a:moveTo>
                  <a:cubicBezTo>
                    <a:pt x="17" y="31"/>
                    <a:pt x="17" y="34"/>
                    <a:pt x="16" y="38"/>
                  </a:cubicBezTo>
                  <a:cubicBezTo>
                    <a:pt x="6" y="38"/>
                    <a:pt x="6" y="38"/>
                    <a:pt x="6" y="38"/>
                  </a:cubicBezTo>
                  <a:cubicBezTo>
                    <a:pt x="6" y="34"/>
                    <a:pt x="7" y="31"/>
                    <a:pt x="8" y="27"/>
                  </a:cubicBezTo>
                  <a:lnTo>
                    <a:pt x="18" y="27"/>
                  </a:lnTo>
                  <a:close/>
                  <a:moveTo>
                    <a:pt x="59" y="27"/>
                  </a:moveTo>
                  <a:cubicBezTo>
                    <a:pt x="60" y="31"/>
                    <a:pt x="60" y="34"/>
                    <a:pt x="60" y="38"/>
                  </a:cubicBezTo>
                  <a:cubicBezTo>
                    <a:pt x="44" y="38"/>
                    <a:pt x="44" y="38"/>
                    <a:pt x="44" y="38"/>
                  </a:cubicBezTo>
                  <a:cubicBezTo>
                    <a:pt x="44" y="27"/>
                    <a:pt x="44" y="27"/>
                    <a:pt x="44" y="27"/>
                  </a:cubicBezTo>
                  <a:lnTo>
                    <a:pt x="59" y="27"/>
                  </a:lnTo>
                  <a:close/>
                  <a:moveTo>
                    <a:pt x="44" y="22"/>
                  </a:moveTo>
                  <a:cubicBezTo>
                    <a:pt x="44" y="5"/>
                    <a:pt x="44" y="5"/>
                    <a:pt x="44" y="5"/>
                  </a:cubicBezTo>
                  <a:cubicBezTo>
                    <a:pt x="45" y="6"/>
                    <a:pt x="46" y="6"/>
                    <a:pt x="48" y="7"/>
                  </a:cubicBezTo>
                  <a:cubicBezTo>
                    <a:pt x="50" y="9"/>
                    <a:pt x="52" y="11"/>
                    <a:pt x="54" y="14"/>
                  </a:cubicBezTo>
                  <a:cubicBezTo>
                    <a:pt x="55" y="17"/>
                    <a:pt x="56" y="19"/>
                    <a:pt x="57" y="22"/>
                  </a:cubicBezTo>
                  <a:cubicBezTo>
                    <a:pt x="44" y="22"/>
                    <a:pt x="44" y="22"/>
                    <a:pt x="44" y="22"/>
                  </a:cubicBezTo>
                  <a:close/>
                  <a:moveTo>
                    <a:pt x="28" y="14"/>
                  </a:moveTo>
                  <a:cubicBezTo>
                    <a:pt x="30" y="11"/>
                    <a:pt x="32" y="9"/>
                    <a:pt x="35" y="7"/>
                  </a:cubicBezTo>
                  <a:cubicBezTo>
                    <a:pt x="36" y="6"/>
                    <a:pt x="37" y="6"/>
                    <a:pt x="38" y="5"/>
                  </a:cubicBezTo>
                  <a:cubicBezTo>
                    <a:pt x="38" y="22"/>
                    <a:pt x="38" y="22"/>
                    <a:pt x="38" y="22"/>
                  </a:cubicBezTo>
                  <a:cubicBezTo>
                    <a:pt x="25" y="22"/>
                    <a:pt x="25" y="22"/>
                    <a:pt x="25" y="22"/>
                  </a:cubicBezTo>
                  <a:cubicBezTo>
                    <a:pt x="26" y="19"/>
                    <a:pt x="27" y="17"/>
                    <a:pt x="28" y="14"/>
                  </a:cubicBezTo>
                  <a:close/>
                  <a:moveTo>
                    <a:pt x="38" y="27"/>
                  </a:moveTo>
                  <a:cubicBezTo>
                    <a:pt x="38" y="38"/>
                    <a:pt x="38" y="38"/>
                    <a:pt x="38" y="38"/>
                  </a:cubicBezTo>
                  <a:cubicBezTo>
                    <a:pt x="22" y="38"/>
                    <a:pt x="22" y="38"/>
                    <a:pt x="22" y="38"/>
                  </a:cubicBezTo>
                  <a:cubicBezTo>
                    <a:pt x="22" y="34"/>
                    <a:pt x="23" y="31"/>
                    <a:pt x="23" y="27"/>
                  </a:cubicBezTo>
                  <a:lnTo>
                    <a:pt x="38" y="27"/>
                  </a:lnTo>
                  <a:close/>
                  <a:moveTo>
                    <a:pt x="8" y="55"/>
                  </a:moveTo>
                  <a:cubicBezTo>
                    <a:pt x="7" y="51"/>
                    <a:pt x="6" y="47"/>
                    <a:pt x="6" y="44"/>
                  </a:cubicBezTo>
                  <a:cubicBezTo>
                    <a:pt x="16" y="44"/>
                    <a:pt x="16" y="44"/>
                    <a:pt x="16" y="44"/>
                  </a:cubicBezTo>
                  <a:cubicBezTo>
                    <a:pt x="17" y="47"/>
                    <a:pt x="17" y="51"/>
                    <a:pt x="18" y="55"/>
                  </a:cubicBezTo>
                  <a:lnTo>
                    <a:pt x="8" y="55"/>
                  </a:lnTo>
                  <a:close/>
                  <a:moveTo>
                    <a:pt x="22" y="44"/>
                  </a:moveTo>
                  <a:cubicBezTo>
                    <a:pt x="38" y="44"/>
                    <a:pt x="38" y="44"/>
                    <a:pt x="38" y="44"/>
                  </a:cubicBezTo>
                  <a:cubicBezTo>
                    <a:pt x="38" y="55"/>
                    <a:pt x="38" y="55"/>
                    <a:pt x="38" y="55"/>
                  </a:cubicBezTo>
                  <a:cubicBezTo>
                    <a:pt x="23" y="55"/>
                    <a:pt x="23" y="55"/>
                    <a:pt x="23" y="55"/>
                  </a:cubicBezTo>
                  <a:cubicBezTo>
                    <a:pt x="23" y="51"/>
                    <a:pt x="22" y="47"/>
                    <a:pt x="22" y="44"/>
                  </a:cubicBezTo>
                  <a:close/>
                  <a:moveTo>
                    <a:pt x="38" y="60"/>
                  </a:moveTo>
                  <a:cubicBezTo>
                    <a:pt x="38" y="76"/>
                    <a:pt x="38" y="76"/>
                    <a:pt x="38" y="76"/>
                  </a:cubicBezTo>
                  <a:cubicBezTo>
                    <a:pt x="37" y="76"/>
                    <a:pt x="36" y="75"/>
                    <a:pt x="35" y="74"/>
                  </a:cubicBezTo>
                  <a:cubicBezTo>
                    <a:pt x="32" y="73"/>
                    <a:pt x="30" y="70"/>
                    <a:pt x="28" y="67"/>
                  </a:cubicBezTo>
                  <a:cubicBezTo>
                    <a:pt x="27" y="65"/>
                    <a:pt x="26" y="63"/>
                    <a:pt x="25" y="60"/>
                  </a:cubicBezTo>
                  <a:cubicBezTo>
                    <a:pt x="38" y="60"/>
                    <a:pt x="38" y="60"/>
                    <a:pt x="38" y="60"/>
                  </a:cubicBezTo>
                  <a:close/>
                  <a:moveTo>
                    <a:pt x="54" y="67"/>
                  </a:moveTo>
                  <a:cubicBezTo>
                    <a:pt x="52" y="70"/>
                    <a:pt x="50" y="73"/>
                    <a:pt x="48" y="74"/>
                  </a:cubicBezTo>
                  <a:cubicBezTo>
                    <a:pt x="46" y="75"/>
                    <a:pt x="45" y="76"/>
                    <a:pt x="44" y="76"/>
                  </a:cubicBezTo>
                  <a:cubicBezTo>
                    <a:pt x="44" y="60"/>
                    <a:pt x="44" y="60"/>
                    <a:pt x="44" y="60"/>
                  </a:cubicBezTo>
                  <a:cubicBezTo>
                    <a:pt x="57" y="60"/>
                    <a:pt x="57" y="60"/>
                    <a:pt x="57" y="60"/>
                  </a:cubicBezTo>
                  <a:cubicBezTo>
                    <a:pt x="56" y="63"/>
                    <a:pt x="55" y="65"/>
                    <a:pt x="54" y="67"/>
                  </a:cubicBezTo>
                  <a:close/>
                  <a:moveTo>
                    <a:pt x="44" y="55"/>
                  </a:moveTo>
                  <a:cubicBezTo>
                    <a:pt x="44" y="44"/>
                    <a:pt x="44" y="44"/>
                    <a:pt x="44" y="44"/>
                  </a:cubicBezTo>
                  <a:cubicBezTo>
                    <a:pt x="60" y="44"/>
                    <a:pt x="60" y="44"/>
                    <a:pt x="60" y="44"/>
                  </a:cubicBezTo>
                  <a:cubicBezTo>
                    <a:pt x="60" y="47"/>
                    <a:pt x="60" y="51"/>
                    <a:pt x="59" y="55"/>
                  </a:cubicBezTo>
                  <a:lnTo>
                    <a:pt x="44" y="55"/>
                  </a:lnTo>
                  <a:close/>
                  <a:moveTo>
                    <a:pt x="66" y="38"/>
                  </a:moveTo>
                  <a:cubicBezTo>
                    <a:pt x="66" y="34"/>
                    <a:pt x="65" y="31"/>
                    <a:pt x="64" y="27"/>
                  </a:cubicBezTo>
                  <a:cubicBezTo>
                    <a:pt x="74" y="27"/>
                    <a:pt x="74" y="27"/>
                    <a:pt x="74" y="27"/>
                  </a:cubicBezTo>
                  <a:cubicBezTo>
                    <a:pt x="76" y="31"/>
                    <a:pt x="76" y="34"/>
                    <a:pt x="77" y="38"/>
                  </a:cubicBezTo>
                  <a:lnTo>
                    <a:pt x="66" y="38"/>
                  </a:lnTo>
                  <a:close/>
                  <a:moveTo>
                    <a:pt x="71" y="22"/>
                  </a:moveTo>
                  <a:cubicBezTo>
                    <a:pt x="63" y="22"/>
                    <a:pt x="63" y="22"/>
                    <a:pt x="63" y="22"/>
                  </a:cubicBezTo>
                  <a:cubicBezTo>
                    <a:pt x="61" y="17"/>
                    <a:pt x="59" y="12"/>
                    <a:pt x="57" y="9"/>
                  </a:cubicBezTo>
                  <a:cubicBezTo>
                    <a:pt x="60" y="10"/>
                    <a:pt x="63" y="13"/>
                    <a:pt x="66" y="16"/>
                  </a:cubicBezTo>
                  <a:cubicBezTo>
                    <a:pt x="68" y="17"/>
                    <a:pt x="70" y="19"/>
                    <a:pt x="71" y="22"/>
                  </a:cubicBezTo>
                  <a:close/>
                  <a:moveTo>
                    <a:pt x="16" y="16"/>
                  </a:moveTo>
                  <a:cubicBezTo>
                    <a:pt x="19" y="13"/>
                    <a:pt x="22" y="10"/>
                    <a:pt x="26" y="9"/>
                  </a:cubicBezTo>
                  <a:cubicBezTo>
                    <a:pt x="23" y="12"/>
                    <a:pt x="21" y="17"/>
                    <a:pt x="19" y="22"/>
                  </a:cubicBezTo>
                  <a:cubicBezTo>
                    <a:pt x="11" y="22"/>
                    <a:pt x="11" y="22"/>
                    <a:pt x="11" y="22"/>
                  </a:cubicBezTo>
                  <a:cubicBezTo>
                    <a:pt x="12" y="19"/>
                    <a:pt x="14" y="17"/>
                    <a:pt x="16" y="16"/>
                  </a:cubicBezTo>
                  <a:close/>
                  <a:moveTo>
                    <a:pt x="11" y="60"/>
                  </a:moveTo>
                  <a:cubicBezTo>
                    <a:pt x="19" y="60"/>
                    <a:pt x="19" y="60"/>
                    <a:pt x="19" y="60"/>
                  </a:cubicBezTo>
                  <a:cubicBezTo>
                    <a:pt x="21" y="65"/>
                    <a:pt x="23" y="69"/>
                    <a:pt x="26" y="73"/>
                  </a:cubicBezTo>
                  <a:cubicBezTo>
                    <a:pt x="22" y="71"/>
                    <a:pt x="19" y="69"/>
                    <a:pt x="16" y="66"/>
                  </a:cubicBezTo>
                  <a:cubicBezTo>
                    <a:pt x="14" y="64"/>
                    <a:pt x="12" y="62"/>
                    <a:pt x="11" y="60"/>
                  </a:cubicBezTo>
                  <a:close/>
                  <a:moveTo>
                    <a:pt x="66" y="66"/>
                  </a:moveTo>
                  <a:cubicBezTo>
                    <a:pt x="63" y="69"/>
                    <a:pt x="60" y="71"/>
                    <a:pt x="57" y="73"/>
                  </a:cubicBezTo>
                  <a:cubicBezTo>
                    <a:pt x="59" y="69"/>
                    <a:pt x="61" y="65"/>
                    <a:pt x="63" y="60"/>
                  </a:cubicBezTo>
                  <a:cubicBezTo>
                    <a:pt x="71" y="60"/>
                    <a:pt x="71" y="60"/>
                    <a:pt x="71" y="60"/>
                  </a:cubicBezTo>
                  <a:cubicBezTo>
                    <a:pt x="70" y="62"/>
                    <a:pt x="68" y="64"/>
                    <a:pt x="66" y="66"/>
                  </a:cubicBez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27" name="Freeform 156"/>
            <p:cNvSpPr>
              <a:spLocks noEditPoints="1"/>
            </p:cNvSpPr>
            <p:nvPr/>
          </p:nvSpPr>
          <p:spPr bwMode="auto">
            <a:xfrm>
              <a:off x="8814818" y="2915659"/>
              <a:ext cx="164422" cy="174697"/>
            </a:xfrm>
            <a:custGeom>
              <a:avLst/>
              <a:gdLst>
                <a:gd name="T0" fmla="*/ 62 w 69"/>
                <a:gd name="T1" fmla="*/ 0 h 73"/>
                <a:gd name="T2" fmla="*/ 7 w 69"/>
                <a:gd name="T3" fmla="*/ 0 h 73"/>
                <a:gd name="T4" fmla="*/ 0 w 69"/>
                <a:gd name="T5" fmla="*/ 7 h 73"/>
                <a:gd name="T6" fmla="*/ 0 w 69"/>
                <a:gd name="T7" fmla="*/ 66 h 73"/>
                <a:gd name="T8" fmla="*/ 7 w 69"/>
                <a:gd name="T9" fmla="*/ 73 h 73"/>
                <a:gd name="T10" fmla="*/ 62 w 69"/>
                <a:gd name="T11" fmla="*/ 73 h 73"/>
                <a:gd name="T12" fmla="*/ 69 w 69"/>
                <a:gd name="T13" fmla="*/ 66 h 73"/>
                <a:gd name="T14" fmla="*/ 69 w 69"/>
                <a:gd name="T15" fmla="*/ 7 h 73"/>
                <a:gd name="T16" fmla="*/ 62 w 69"/>
                <a:gd name="T17" fmla="*/ 0 h 73"/>
                <a:gd name="T18" fmla="*/ 60 w 69"/>
                <a:gd name="T19" fmla="*/ 64 h 73"/>
                <a:gd name="T20" fmla="*/ 10 w 69"/>
                <a:gd name="T21" fmla="*/ 64 h 73"/>
                <a:gd name="T22" fmla="*/ 10 w 69"/>
                <a:gd name="T23" fmla="*/ 9 h 73"/>
                <a:gd name="T24" fmla="*/ 60 w 69"/>
                <a:gd name="T25" fmla="*/ 9 h 73"/>
                <a:gd name="T26" fmla="*/ 60 w 69"/>
                <a:gd name="T27" fmla="*/ 64 h 73"/>
                <a:gd name="T28" fmla="*/ 19 w 69"/>
                <a:gd name="T29" fmla="*/ 32 h 73"/>
                <a:gd name="T30" fmla="*/ 51 w 69"/>
                <a:gd name="T31" fmla="*/ 32 h 73"/>
                <a:gd name="T32" fmla="*/ 51 w 69"/>
                <a:gd name="T33" fmla="*/ 37 h 73"/>
                <a:gd name="T34" fmla="*/ 19 w 69"/>
                <a:gd name="T35" fmla="*/ 37 h 73"/>
                <a:gd name="T36" fmla="*/ 19 w 69"/>
                <a:gd name="T37" fmla="*/ 32 h 73"/>
                <a:gd name="T38" fmla="*/ 19 w 69"/>
                <a:gd name="T39" fmla="*/ 41 h 73"/>
                <a:gd name="T40" fmla="*/ 51 w 69"/>
                <a:gd name="T41" fmla="*/ 41 h 73"/>
                <a:gd name="T42" fmla="*/ 51 w 69"/>
                <a:gd name="T43" fmla="*/ 46 h 73"/>
                <a:gd name="T44" fmla="*/ 19 w 69"/>
                <a:gd name="T45" fmla="*/ 46 h 73"/>
                <a:gd name="T46" fmla="*/ 19 w 69"/>
                <a:gd name="T47" fmla="*/ 41 h 73"/>
                <a:gd name="T48" fmla="*/ 19 w 69"/>
                <a:gd name="T49" fmla="*/ 50 h 73"/>
                <a:gd name="T50" fmla="*/ 51 w 69"/>
                <a:gd name="T51" fmla="*/ 50 h 73"/>
                <a:gd name="T52" fmla="*/ 51 w 69"/>
                <a:gd name="T53" fmla="*/ 55 h 73"/>
                <a:gd name="T54" fmla="*/ 19 w 69"/>
                <a:gd name="T55" fmla="*/ 55 h 73"/>
                <a:gd name="T56" fmla="*/ 19 w 69"/>
                <a:gd name="T57" fmla="*/ 50 h 73"/>
                <a:gd name="T58" fmla="*/ 19 w 69"/>
                <a:gd name="T59" fmla="*/ 23 h 73"/>
                <a:gd name="T60" fmla="*/ 51 w 69"/>
                <a:gd name="T61" fmla="*/ 23 h 73"/>
                <a:gd name="T62" fmla="*/ 51 w 69"/>
                <a:gd name="T63" fmla="*/ 27 h 73"/>
                <a:gd name="T64" fmla="*/ 19 w 69"/>
                <a:gd name="T65" fmla="*/ 27 h 73"/>
                <a:gd name="T66" fmla="*/ 19 w 69"/>
                <a:gd name="T67" fmla="*/ 2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73">
                  <a:moveTo>
                    <a:pt x="62" y="0"/>
                  </a:moveTo>
                  <a:cubicBezTo>
                    <a:pt x="7" y="0"/>
                    <a:pt x="7" y="0"/>
                    <a:pt x="7" y="0"/>
                  </a:cubicBezTo>
                  <a:cubicBezTo>
                    <a:pt x="4" y="0"/>
                    <a:pt x="0" y="3"/>
                    <a:pt x="0" y="7"/>
                  </a:cubicBezTo>
                  <a:cubicBezTo>
                    <a:pt x="0" y="66"/>
                    <a:pt x="0" y="66"/>
                    <a:pt x="0" y="66"/>
                  </a:cubicBezTo>
                  <a:cubicBezTo>
                    <a:pt x="0" y="70"/>
                    <a:pt x="4" y="73"/>
                    <a:pt x="7" y="73"/>
                  </a:cubicBezTo>
                  <a:cubicBezTo>
                    <a:pt x="62" y="73"/>
                    <a:pt x="62" y="73"/>
                    <a:pt x="62" y="73"/>
                  </a:cubicBezTo>
                  <a:cubicBezTo>
                    <a:pt x="66" y="73"/>
                    <a:pt x="69" y="70"/>
                    <a:pt x="69" y="66"/>
                  </a:cubicBezTo>
                  <a:cubicBezTo>
                    <a:pt x="69" y="7"/>
                    <a:pt x="69" y="7"/>
                    <a:pt x="69" y="7"/>
                  </a:cubicBezTo>
                  <a:cubicBezTo>
                    <a:pt x="69" y="3"/>
                    <a:pt x="66" y="0"/>
                    <a:pt x="62" y="0"/>
                  </a:cubicBezTo>
                  <a:close/>
                  <a:moveTo>
                    <a:pt x="60" y="64"/>
                  </a:moveTo>
                  <a:cubicBezTo>
                    <a:pt x="10" y="64"/>
                    <a:pt x="10" y="64"/>
                    <a:pt x="10" y="64"/>
                  </a:cubicBezTo>
                  <a:cubicBezTo>
                    <a:pt x="10" y="9"/>
                    <a:pt x="10" y="9"/>
                    <a:pt x="10" y="9"/>
                  </a:cubicBezTo>
                  <a:cubicBezTo>
                    <a:pt x="60" y="9"/>
                    <a:pt x="60" y="9"/>
                    <a:pt x="60" y="9"/>
                  </a:cubicBezTo>
                  <a:lnTo>
                    <a:pt x="60" y="64"/>
                  </a:lnTo>
                  <a:close/>
                  <a:moveTo>
                    <a:pt x="19" y="32"/>
                  </a:moveTo>
                  <a:cubicBezTo>
                    <a:pt x="51" y="32"/>
                    <a:pt x="51" y="32"/>
                    <a:pt x="51" y="32"/>
                  </a:cubicBezTo>
                  <a:cubicBezTo>
                    <a:pt x="51" y="37"/>
                    <a:pt x="51" y="37"/>
                    <a:pt x="51" y="37"/>
                  </a:cubicBezTo>
                  <a:cubicBezTo>
                    <a:pt x="19" y="37"/>
                    <a:pt x="19" y="37"/>
                    <a:pt x="19" y="37"/>
                  </a:cubicBezTo>
                  <a:lnTo>
                    <a:pt x="19" y="32"/>
                  </a:lnTo>
                  <a:close/>
                  <a:moveTo>
                    <a:pt x="19" y="41"/>
                  </a:moveTo>
                  <a:cubicBezTo>
                    <a:pt x="51" y="41"/>
                    <a:pt x="51" y="41"/>
                    <a:pt x="51" y="41"/>
                  </a:cubicBezTo>
                  <a:cubicBezTo>
                    <a:pt x="51" y="46"/>
                    <a:pt x="51" y="46"/>
                    <a:pt x="51" y="46"/>
                  </a:cubicBezTo>
                  <a:cubicBezTo>
                    <a:pt x="19" y="46"/>
                    <a:pt x="19" y="46"/>
                    <a:pt x="19" y="46"/>
                  </a:cubicBezTo>
                  <a:lnTo>
                    <a:pt x="19" y="41"/>
                  </a:lnTo>
                  <a:close/>
                  <a:moveTo>
                    <a:pt x="19" y="50"/>
                  </a:moveTo>
                  <a:cubicBezTo>
                    <a:pt x="51" y="50"/>
                    <a:pt x="51" y="50"/>
                    <a:pt x="51" y="50"/>
                  </a:cubicBezTo>
                  <a:cubicBezTo>
                    <a:pt x="51" y="55"/>
                    <a:pt x="51" y="55"/>
                    <a:pt x="51" y="55"/>
                  </a:cubicBezTo>
                  <a:cubicBezTo>
                    <a:pt x="19" y="55"/>
                    <a:pt x="19" y="55"/>
                    <a:pt x="19" y="55"/>
                  </a:cubicBezTo>
                  <a:lnTo>
                    <a:pt x="19" y="50"/>
                  </a:lnTo>
                  <a:close/>
                  <a:moveTo>
                    <a:pt x="19" y="23"/>
                  </a:moveTo>
                  <a:cubicBezTo>
                    <a:pt x="51" y="23"/>
                    <a:pt x="51" y="23"/>
                    <a:pt x="51" y="23"/>
                  </a:cubicBezTo>
                  <a:cubicBezTo>
                    <a:pt x="51" y="27"/>
                    <a:pt x="51" y="27"/>
                    <a:pt x="51" y="27"/>
                  </a:cubicBezTo>
                  <a:cubicBezTo>
                    <a:pt x="19" y="27"/>
                    <a:pt x="19" y="27"/>
                    <a:pt x="19" y="27"/>
                  </a:cubicBezTo>
                  <a:lnTo>
                    <a:pt x="19" y="23"/>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28" name="Freeform 157"/>
            <p:cNvSpPr>
              <a:spLocks noEditPoints="1"/>
            </p:cNvSpPr>
            <p:nvPr/>
          </p:nvSpPr>
          <p:spPr bwMode="auto">
            <a:xfrm>
              <a:off x="8948410" y="1868938"/>
              <a:ext cx="182039" cy="211399"/>
            </a:xfrm>
            <a:custGeom>
              <a:avLst/>
              <a:gdLst>
                <a:gd name="T0" fmla="*/ 54 w 76"/>
                <a:gd name="T1" fmla="*/ 0 h 88"/>
                <a:gd name="T2" fmla="*/ 14 w 76"/>
                <a:gd name="T3" fmla="*/ 28 h 88"/>
                <a:gd name="T4" fmla="*/ 17 w 76"/>
                <a:gd name="T5" fmla="*/ 65 h 88"/>
                <a:gd name="T6" fmla="*/ 49 w 76"/>
                <a:gd name="T7" fmla="*/ 27 h 88"/>
                <a:gd name="T8" fmla="*/ 33 w 76"/>
                <a:gd name="T9" fmla="*/ 74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1" y="23"/>
                    <a:pt x="30" y="12"/>
                    <a:pt x="14" y="28"/>
                  </a:cubicBezTo>
                  <a:cubicBezTo>
                    <a:pt x="0" y="42"/>
                    <a:pt x="5" y="59"/>
                    <a:pt x="17" y="65"/>
                  </a:cubicBezTo>
                  <a:cubicBezTo>
                    <a:pt x="28" y="59"/>
                    <a:pt x="40" y="46"/>
                    <a:pt x="49" y="27"/>
                  </a:cubicBezTo>
                  <a:cubicBezTo>
                    <a:pt x="49" y="27"/>
                    <a:pt x="57" y="51"/>
                    <a:pt x="33" y="74"/>
                  </a:cubicBezTo>
                  <a:cubicBezTo>
                    <a:pt x="45" y="88"/>
                    <a:pt x="64" y="79"/>
                    <a:pt x="70" y="57"/>
                  </a:cubicBezTo>
                  <a:cubicBezTo>
                    <a:pt x="76" y="33"/>
                    <a:pt x="60" y="9"/>
                    <a:pt x="54" y="0"/>
                  </a:cubicBezTo>
                  <a:close/>
                  <a:moveTo>
                    <a:pt x="4" y="78"/>
                  </a:moveTo>
                  <a:cubicBezTo>
                    <a:pt x="4" y="78"/>
                    <a:pt x="5" y="83"/>
                    <a:pt x="10" y="83"/>
                  </a:cubicBezTo>
                  <a:cubicBezTo>
                    <a:pt x="15" y="83"/>
                    <a:pt x="36" y="71"/>
                    <a:pt x="47" y="41"/>
                  </a:cubicBezTo>
                  <a:cubicBezTo>
                    <a:pt x="30" y="70"/>
                    <a:pt x="6" y="78"/>
                    <a:pt x="4" y="78"/>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29" name="Freeform 158"/>
            <p:cNvSpPr>
              <a:spLocks noEditPoints="1"/>
            </p:cNvSpPr>
            <p:nvPr/>
          </p:nvSpPr>
          <p:spPr bwMode="auto">
            <a:xfrm>
              <a:off x="8713521" y="3241566"/>
              <a:ext cx="184974" cy="184974"/>
            </a:xfrm>
            <a:custGeom>
              <a:avLst/>
              <a:gdLst>
                <a:gd name="T0" fmla="*/ 53 w 77"/>
                <a:gd name="T1" fmla="*/ 30 h 77"/>
                <a:gd name="T2" fmla="*/ 25 w 77"/>
                <a:gd name="T3" fmla="*/ 2 h 77"/>
                <a:gd name="T4" fmla="*/ 38 w 77"/>
                <a:gd name="T5" fmla="*/ 0 h 77"/>
                <a:gd name="T6" fmla="*/ 53 w 77"/>
                <a:gd name="T7" fmla="*/ 3 h 77"/>
                <a:gd name="T8" fmla="*/ 53 w 77"/>
                <a:gd name="T9" fmla="*/ 30 h 77"/>
                <a:gd name="T10" fmla="*/ 58 w 77"/>
                <a:gd name="T11" fmla="*/ 53 h 77"/>
                <a:gd name="T12" fmla="*/ 58 w 77"/>
                <a:gd name="T13" fmla="*/ 5 h 77"/>
                <a:gd name="T14" fmla="*/ 77 w 77"/>
                <a:gd name="T15" fmla="*/ 39 h 77"/>
                <a:gd name="T16" fmla="*/ 74 w 77"/>
                <a:gd name="T17" fmla="*/ 53 h 77"/>
                <a:gd name="T18" fmla="*/ 58 w 77"/>
                <a:gd name="T19" fmla="*/ 53 h 77"/>
                <a:gd name="T20" fmla="*/ 24 w 77"/>
                <a:gd name="T21" fmla="*/ 58 h 77"/>
                <a:gd name="T22" fmla="*/ 72 w 77"/>
                <a:gd name="T23" fmla="*/ 58 h 77"/>
                <a:gd name="T24" fmla="*/ 38 w 77"/>
                <a:gd name="T25" fmla="*/ 77 h 77"/>
                <a:gd name="T26" fmla="*/ 24 w 77"/>
                <a:gd name="T27" fmla="*/ 74 h 77"/>
                <a:gd name="T28" fmla="*/ 24 w 77"/>
                <a:gd name="T29" fmla="*/ 58 h 77"/>
                <a:gd name="T30" fmla="*/ 32 w 77"/>
                <a:gd name="T31" fmla="*/ 17 h 77"/>
                <a:gd name="T32" fmla="*/ 1 w 77"/>
                <a:gd name="T33" fmla="*/ 48 h 77"/>
                <a:gd name="T34" fmla="*/ 0 w 77"/>
                <a:gd name="T35" fmla="*/ 39 h 77"/>
                <a:gd name="T36" fmla="*/ 20 w 77"/>
                <a:gd name="T37" fmla="*/ 5 h 77"/>
                <a:gd name="T38" fmla="*/ 32 w 77"/>
                <a:gd name="T39" fmla="*/ 17 h 77"/>
                <a:gd name="T40" fmla="*/ 19 w 77"/>
                <a:gd name="T41" fmla="*/ 38 h 77"/>
                <a:gd name="T42" fmla="*/ 19 w 77"/>
                <a:gd name="T43" fmla="*/ 72 h 77"/>
                <a:gd name="T44" fmla="*/ 3 w 77"/>
                <a:gd name="T45" fmla="*/ 54 h 77"/>
                <a:gd name="T46" fmla="*/ 19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5" y="2"/>
                    <a:pt x="25" y="2"/>
                    <a:pt x="25" y="2"/>
                  </a:cubicBezTo>
                  <a:cubicBezTo>
                    <a:pt x="29" y="1"/>
                    <a:pt x="34" y="0"/>
                    <a:pt x="38" y="0"/>
                  </a:cubicBezTo>
                  <a:cubicBezTo>
                    <a:pt x="43" y="0"/>
                    <a:pt x="48" y="1"/>
                    <a:pt x="53" y="3"/>
                  </a:cubicBezTo>
                  <a:lnTo>
                    <a:pt x="53" y="30"/>
                  </a:lnTo>
                  <a:close/>
                  <a:moveTo>
                    <a:pt x="58" y="53"/>
                  </a:moveTo>
                  <a:cubicBezTo>
                    <a:pt x="58" y="5"/>
                    <a:pt x="58" y="5"/>
                    <a:pt x="58" y="5"/>
                  </a:cubicBezTo>
                  <a:cubicBezTo>
                    <a:pt x="69" y="12"/>
                    <a:pt x="77" y="24"/>
                    <a:pt x="77" y="39"/>
                  </a:cubicBezTo>
                  <a:cubicBezTo>
                    <a:pt x="77" y="44"/>
                    <a:pt x="76" y="49"/>
                    <a:pt x="74" y="53"/>
                  </a:cubicBezTo>
                  <a:lnTo>
                    <a:pt x="58" y="53"/>
                  </a:lnTo>
                  <a:close/>
                  <a:moveTo>
                    <a:pt x="24" y="58"/>
                  </a:moveTo>
                  <a:cubicBezTo>
                    <a:pt x="72" y="58"/>
                    <a:pt x="72" y="58"/>
                    <a:pt x="72" y="58"/>
                  </a:cubicBezTo>
                  <a:cubicBezTo>
                    <a:pt x="65" y="69"/>
                    <a:pt x="53" y="77"/>
                    <a:pt x="38" y="77"/>
                  </a:cubicBezTo>
                  <a:cubicBezTo>
                    <a:pt x="33" y="77"/>
                    <a:pt x="28" y="76"/>
                    <a:pt x="24" y="74"/>
                  </a:cubicBezTo>
                  <a:lnTo>
                    <a:pt x="24" y="58"/>
                  </a:lnTo>
                  <a:close/>
                  <a:moveTo>
                    <a:pt x="32" y="17"/>
                  </a:moveTo>
                  <a:cubicBezTo>
                    <a:pt x="1" y="48"/>
                    <a:pt x="1" y="48"/>
                    <a:pt x="1" y="48"/>
                  </a:cubicBezTo>
                  <a:cubicBezTo>
                    <a:pt x="0" y="45"/>
                    <a:pt x="0" y="42"/>
                    <a:pt x="0" y="39"/>
                  </a:cubicBezTo>
                  <a:cubicBezTo>
                    <a:pt x="0" y="24"/>
                    <a:pt x="8" y="12"/>
                    <a:pt x="20" y="5"/>
                  </a:cubicBezTo>
                  <a:lnTo>
                    <a:pt x="32" y="17"/>
                  </a:lnTo>
                  <a:close/>
                  <a:moveTo>
                    <a:pt x="19" y="38"/>
                  </a:moveTo>
                  <a:cubicBezTo>
                    <a:pt x="19" y="72"/>
                    <a:pt x="19" y="72"/>
                    <a:pt x="19" y="72"/>
                  </a:cubicBezTo>
                  <a:cubicBezTo>
                    <a:pt x="12" y="68"/>
                    <a:pt x="6" y="62"/>
                    <a:pt x="3" y="54"/>
                  </a:cubicBezTo>
                  <a:lnTo>
                    <a:pt x="19" y="38"/>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30" name="Freeform 159"/>
            <p:cNvSpPr>
              <a:spLocks noEditPoints="1"/>
            </p:cNvSpPr>
            <p:nvPr/>
          </p:nvSpPr>
          <p:spPr bwMode="auto">
            <a:xfrm>
              <a:off x="8394955" y="3740704"/>
              <a:ext cx="171762" cy="148273"/>
            </a:xfrm>
            <a:custGeom>
              <a:avLst/>
              <a:gdLst>
                <a:gd name="T0" fmla="*/ 18 w 72"/>
                <a:gd name="T1" fmla="*/ 0 h 62"/>
                <a:gd name="T2" fmla="*/ 54 w 72"/>
                <a:gd name="T3" fmla="*/ 0 h 62"/>
                <a:gd name="T4" fmla="*/ 54 w 72"/>
                <a:gd name="T5" fmla="*/ 9 h 62"/>
                <a:gd name="T6" fmla="*/ 18 w 72"/>
                <a:gd name="T7" fmla="*/ 9 h 62"/>
                <a:gd name="T8" fmla="*/ 18 w 72"/>
                <a:gd name="T9" fmla="*/ 0 h 62"/>
                <a:gd name="T10" fmla="*/ 67 w 72"/>
                <a:gd name="T11" fmla="*/ 13 h 62"/>
                <a:gd name="T12" fmla="*/ 4 w 72"/>
                <a:gd name="T13" fmla="*/ 13 h 62"/>
                <a:gd name="T14" fmla="*/ 0 w 72"/>
                <a:gd name="T15" fmla="*/ 18 h 62"/>
                <a:gd name="T16" fmla="*/ 0 w 72"/>
                <a:gd name="T17" fmla="*/ 40 h 62"/>
                <a:gd name="T18" fmla="*/ 4 w 72"/>
                <a:gd name="T19" fmla="*/ 44 h 62"/>
                <a:gd name="T20" fmla="*/ 18 w 72"/>
                <a:gd name="T21" fmla="*/ 44 h 62"/>
                <a:gd name="T22" fmla="*/ 18 w 72"/>
                <a:gd name="T23" fmla="*/ 62 h 62"/>
                <a:gd name="T24" fmla="*/ 54 w 72"/>
                <a:gd name="T25" fmla="*/ 62 h 62"/>
                <a:gd name="T26" fmla="*/ 54 w 72"/>
                <a:gd name="T27" fmla="*/ 44 h 62"/>
                <a:gd name="T28" fmla="*/ 67 w 72"/>
                <a:gd name="T29" fmla="*/ 44 h 62"/>
                <a:gd name="T30" fmla="*/ 72 w 72"/>
                <a:gd name="T31" fmla="*/ 40 h 62"/>
                <a:gd name="T32" fmla="*/ 72 w 72"/>
                <a:gd name="T33" fmla="*/ 18 h 62"/>
                <a:gd name="T34" fmla="*/ 67 w 72"/>
                <a:gd name="T35" fmla="*/ 13 h 62"/>
                <a:gd name="T36" fmla="*/ 49 w 72"/>
                <a:gd name="T37" fmla="*/ 58 h 62"/>
                <a:gd name="T38" fmla="*/ 22 w 72"/>
                <a:gd name="T39" fmla="*/ 58 h 62"/>
                <a:gd name="T40" fmla="*/ 22 w 72"/>
                <a:gd name="T41" fmla="*/ 35 h 62"/>
                <a:gd name="T42" fmla="*/ 49 w 72"/>
                <a:gd name="T43" fmla="*/ 35 h 62"/>
                <a:gd name="T44" fmla="*/ 49 w 72"/>
                <a:gd name="T45" fmla="*/ 58 h 62"/>
                <a:gd name="T46" fmla="*/ 68 w 72"/>
                <a:gd name="T47" fmla="*/ 20 h 62"/>
                <a:gd name="T48" fmla="*/ 65 w 72"/>
                <a:gd name="T49" fmla="*/ 23 h 62"/>
                <a:gd name="T50" fmla="*/ 62 w 72"/>
                <a:gd name="T51" fmla="*/ 20 h 62"/>
                <a:gd name="T52" fmla="*/ 65 w 72"/>
                <a:gd name="T53" fmla="*/ 17 h 62"/>
                <a:gd name="T54" fmla="*/ 68 w 72"/>
                <a:gd name="T55"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2" h="62">
                  <a:moveTo>
                    <a:pt x="18" y="0"/>
                  </a:moveTo>
                  <a:cubicBezTo>
                    <a:pt x="54" y="0"/>
                    <a:pt x="54" y="0"/>
                    <a:pt x="54" y="0"/>
                  </a:cubicBezTo>
                  <a:cubicBezTo>
                    <a:pt x="54" y="9"/>
                    <a:pt x="54" y="9"/>
                    <a:pt x="54" y="9"/>
                  </a:cubicBezTo>
                  <a:cubicBezTo>
                    <a:pt x="18" y="9"/>
                    <a:pt x="18" y="9"/>
                    <a:pt x="18" y="9"/>
                  </a:cubicBezTo>
                  <a:lnTo>
                    <a:pt x="18" y="0"/>
                  </a:lnTo>
                  <a:close/>
                  <a:moveTo>
                    <a:pt x="67" y="13"/>
                  </a:moveTo>
                  <a:cubicBezTo>
                    <a:pt x="4" y="13"/>
                    <a:pt x="4" y="13"/>
                    <a:pt x="4" y="13"/>
                  </a:cubicBezTo>
                  <a:cubicBezTo>
                    <a:pt x="2" y="13"/>
                    <a:pt x="0" y="15"/>
                    <a:pt x="0" y="18"/>
                  </a:cubicBezTo>
                  <a:cubicBezTo>
                    <a:pt x="0" y="40"/>
                    <a:pt x="0" y="40"/>
                    <a:pt x="0" y="40"/>
                  </a:cubicBezTo>
                  <a:cubicBezTo>
                    <a:pt x="0" y="42"/>
                    <a:pt x="2" y="44"/>
                    <a:pt x="4" y="44"/>
                  </a:cubicBezTo>
                  <a:cubicBezTo>
                    <a:pt x="18" y="44"/>
                    <a:pt x="18" y="44"/>
                    <a:pt x="18" y="44"/>
                  </a:cubicBezTo>
                  <a:cubicBezTo>
                    <a:pt x="18" y="62"/>
                    <a:pt x="18" y="62"/>
                    <a:pt x="18" y="62"/>
                  </a:cubicBezTo>
                  <a:cubicBezTo>
                    <a:pt x="54" y="62"/>
                    <a:pt x="54" y="62"/>
                    <a:pt x="54" y="62"/>
                  </a:cubicBezTo>
                  <a:cubicBezTo>
                    <a:pt x="54" y="44"/>
                    <a:pt x="54" y="44"/>
                    <a:pt x="54" y="44"/>
                  </a:cubicBezTo>
                  <a:cubicBezTo>
                    <a:pt x="67" y="44"/>
                    <a:pt x="67" y="44"/>
                    <a:pt x="67" y="44"/>
                  </a:cubicBezTo>
                  <a:cubicBezTo>
                    <a:pt x="70" y="44"/>
                    <a:pt x="72" y="42"/>
                    <a:pt x="72" y="40"/>
                  </a:cubicBezTo>
                  <a:cubicBezTo>
                    <a:pt x="72" y="18"/>
                    <a:pt x="72" y="18"/>
                    <a:pt x="72" y="18"/>
                  </a:cubicBezTo>
                  <a:cubicBezTo>
                    <a:pt x="72" y="15"/>
                    <a:pt x="70" y="13"/>
                    <a:pt x="67" y="13"/>
                  </a:cubicBezTo>
                  <a:close/>
                  <a:moveTo>
                    <a:pt x="49" y="58"/>
                  </a:moveTo>
                  <a:cubicBezTo>
                    <a:pt x="22" y="58"/>
                    <a:pt x="22" y="58"/>
                    <a:pt x="22" y="58"/>
                  </a:cubicBezTo>
                  <a:cubicBezTo>
                    <a:pt x="22" y="35"/>
                    <a:pt x="22" y="35"/>
                    <a:pt x="22" y="35"/>
                  </a:cubicBezTo>
                  <a:cubicBezTo>
                    <a:pt x="49" y="35"/>
                    <a:pt x="49" y="35"/>
                    <a:pt x="49" y="35"/>
                  </a:cubicBezTo>
                  <a:lnTo>
                    <a:pt x="49" y="58"/>
                  </a:lnTo>
                  <a:close/>
                  <a:moveTo>
                    <a:pt x="68" y="20"/>
                  </a:moveTo>
                  <a:cubicBezTo>
                    <a:pt x="68" y="22"/>
                    <a:pt x="67" y="23"/>
                    <a:pt x="65" y="23"/>
                  </a:cubicBezTo>
                  <a:cubicBezTo>
                    <a:pt x="63" y="23"/>
                    <a:pt x="62" y="22"/>
                    <a:pt x="62" y="20"/>
                  </a:cubicBezTo>
                  <a:cubicBezTo>
                    <a:pt x="62" y="18"/>
                    <a:pt x="63" y="17"/>
                    <a:pt x="65" y="17"/>
                  </a:cubicBezTo>
                  <a:cubicBezTo>
                    <a:pt x="67" y="17"/>
                    <a:pt x="68" y="18"/>
                    <a:pt x="68" y="20"/>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31" name="Freeform 160"/>
            <p:cNvSpPr>
              <a:spLocks noEditPoints="1"/>
            </p:cNvSpPr>
            <p:nvPr/>
          </p:nvSpPr>
          <p:spPr bwMode="auto">
            <a:xfrm>
              <a:off x="8657736" y="3598302"/>
              <a:ext cx="173230" cy="173230"/>
            </a:xfrm>
            <a:custGeom>
              <a:avLst/>
              <a:gdLst>
                <a:gd name="T0" fmla="*/ 13 w 72"/>
                <a:gd name="T1" fmla="*/ 36 h 72"/>
                <a:gd name="T2" fmla="*/ 13 w 72"/>
                <a:gd name="T3" fmla="*/ 33 h 72"/>
                <a:gd name="T4" fmla="*/ 1 w 72"/>
                <a:gd name="T5" fmla="*/ 29 h 72"/>
                <a:gd name="T6" fmla="*/ 0 w 72"/>
                <a:gd name="T7" fmla="*/ 36 h 72"/>
                <a:gd name="T8" fmla="*/ 11 w 72"/>
                <a:gd name="T9" fmla="*/ 62 h 72"/>
                <a:gd name="T10" fmla="*/ 19 w 72"/>
                <a:gd name="T11" fmla="*/ 51 h 72"/>
                <a:gd name="T12" fmla="*/ 13 w 72"/>
                <a:gd name="T13" fmla="*/ 36 h 72"/>
                <a:gd name="T14" fmla="*/ 58 w 72"/>
                <a:gd name="T15" fmla="*/ 36 h 72"/>
                <a:gd name="T16" fmla="*/ 52 w 72"/>
                <a:gd name="T17" fmla="*/ 51 h 72"/>
                <a:gd name="T18" fmla="*/ 60 w 72"/>
                <a:gd name="T19" fmla="*/ 62 h 72"/>
                <a:gd name="T20" fmla="*/ 72 w 72"/>
                <a:gd name="T21" fmla="*/ 36 h 72"/>
                <a:gd name="T22" fmla="*/ 71 w 72"/>
                <a:gd name="T23" fmla="*/ 29 h 72"/>
                <a:gd name="T24" fmla="*/ 58 w 72"/>
                <a:gd name="T25" fmla="*/ 33 h 72"/>
                <a:gd name="T26" fmla="*/ 58 w 72"/>
                <a:gd name="T27" fmla="*/ 36 h 72"/>
                <a:gd name="T28" fmla="*/ 40 w 72"/>
                <a:gd name="T29" fmla="*/ 14 h 72"/>
                <a:gd name="T30" fmla="*/ 55 w 72"/>
                <a:gd name="T31" fmla="*/ 25 h 72"/>
                <a:gd name="T32" fmla="*/ 68 w 72"/>
                <a:gd name="T33" fmla="*/ 21 h 72"/>
                <a:gd name="T34" fmla="*/ 40 w 72"/>
                <a:gd name="T35" fmla="*/ 0 h 72"/>
                <a:gd name="T36" fmla="*/ 40 w 72"/>
                <a:gd name="T37" fmla="*/ 14 h 72"/>
                <a:gd name="T38" fmla="*/ 16 w 72"/>
                <a:gd name="T39" fmla="*/ 25 h 72"/>
                <a:gd name="T40" fmla="*/ 31 w 72"/>
                <a:gd name="T41" fmla="*/ 14 h 72"/>
                <a:gd name="T42" fmla="*/ 31 w 72"/>
                <a:gd name="T43" fmla="*/ 0 h 72"/>
                <a:gd name="T44" fmla="*/ 3 w 72"/>
                <a:gd name="T45" fmla="*/ 21 h 72"/>
                <a:gd name="T46" fmla="*/ 16 w 72"/>
                <a:gd name="T47" fmla="*/ 25 h 72"/>
                <a:gd name="T48" fmla="*/ 45 w 72"/>
                <a:gd name="T49" fmla="*/ 56 h 72"/>
                <a:gd name="T50" fmla="*/ 36 w 72"/>
                <a:gd name="T51" fmla="*/ 58 h 72"/>
                <a:gd name="T52" fmla="*/ 26 w 72"/>
                <a:gd name="T53" fmla="*/ 56 h 72"/>
                <a:gd name="T54" fmla="*/ 18 w 72"/>
                <a:gd name="T55" fmla="*/ 67 h 72"/>
                <a:gd name="T56" fmla="*/ 36 w 72"/>
                <a:gd name="T57" fmla="*/ 72 h 72"/>
                <a:gd name="T58" fmla="*/ 53 w 72"/>
                <a:gd name="T59" fmla="*/ 67 h 72"/>
                <a:gd name="T60" fmla="*/ 45 w 72"/>
                <a:gd name="T61"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2">
                  <a:moveTo>
                    <a:pt x="13" y="36"/>
                  </a:moveTo>
                  <a:cubicBezTo>
                    <a:pt x="13" y="35"/>
                    <a:pt x="13" y="34"/>
                    <a:pt x="13" y="33"/>
                  </a:cubicBezTo>
                  <a:cubicBezTo>
                    <a:pt x="1" y="29"/>
                    <a:pt x="1" y="29"/>
                    <a:pt x="1" y="29"/>
                  </a:cubicBezTo>
                  <a:cubicBezTo>
                    <a:pt x="0" y="31"/>
                    <a:pt x="0" y="34"/>
                    <a:pt x="0" y="36"/>
                  </a:cubicBezTo>
                  <a:cubicBezTo>
                    <a:pt x="0" y="46"/>
                    <a:pt x="4" y="56"/>
                    <a:pt x="11" y="62"/>
                  </a:cubicBezTo>
                  <a:cubicBezTo>
                    <a:pt x="19" y="51"/>
                    <a:pt x="19" y="51"/>
                    <a:pt x="19" y="51"/>
                  </a:cubicBezTo>
                  <a:cubicBezTo>
                    <a:pt x="16" y="47"/>
                    <a:pt x="13" y="42"/>
                    <a:pt x="13" y="36"/>
                  </a:cubicBezTo>
                  <a:close/>
                  <a:moveTo>
                    <a:pt x="58" y="36"/>
                  </a:moveTo>
                  <a:cubicBezTo>
                    <a:pt x="58" y="42"/>
                    <a:pt x="56" y="47"/>
                    <a:pt x="52" y="51"/>
                  </a:cubicBezTo>
                  <a:cubicBezTo>
                    <a:pt x="60" y="62"/>
                    <a:pt x="60" y="62"/>
                    <a:pt x="60" y="62"/>
                  </a:cubicBezTo>
                  <a:cubicBezTo>
                    <a:pt x="67" y="56"/>
                    <a:pt x="72" y="46"/>
                    <a:pt x="72" y="36"/>
                  </a:cubicBezTo>
                  <a:cubicBezTo>
                    <a:pt x="72" y="34"/>
                    <a:pt x="71" y="31"/>
                    <a:pt x="71" y="29"/>
                  </a:cubicBezTo>
                  <a:cubicBezTo>
                    <a:pt x="58" y="33"/>
                    <a:pt x="58" y="33"/>
                    <a:pt x="58" y="33"/>
                  </a:cubicBezTo>
                  <a:cubicBezTo>
                    <a:pt x="58" y="34"/>
                    <a:pt x="58" y="35"/>
                    <a:pt x="58" y="36"/>
                  </a:cubicBezTo>
                  <a:close/>
                  <a:moveTo>
                    <a:pt x="40" y="14"/>
                  </a:moveTo>
                  <a:cubicBezTo>
                    <a:pt x="47" y="15"/>
                    <a:pt x="52" y="19"/>
                    <a:pt x="55" y="25"/>
                  </a:cubicBezTo>
                  <a:cubicBezTo>
                    <a:pt x="68" y="21"/>
                    <a:pt x="68" y="21"/>
                    <a:pt x="68" y="21"/>
                  </a:cubicBezTo>
                  <a:cubicBezTo>
                    <a:pt x="63" y="10"/>
                    <a:pt x="53" y="2"/>
                    <a:pt x="40" y="0"/>
                  </a:cubicBezTo>
                  <a:lnTo>
                    <a:pt x="40" y="14"/>
                  </a:lnTo>
                  <a:close/>
                  <a:moveTo>
                    <a:pt x="16" y="25"/>
                  </a:moveTo>
                  <a:cubicBezTo>
                    <a:pt x="19" y="19"/>
                    <a:pt x="25" y="15"/>
                    <a:pt x="31" y="14"/>
                  </a:cubicBezTo>
                  <a:cubicBezTo>
                    <a:pt x="31" y="0"/>
                    <a:pt x="31" y="0"/>
                    <a:pt x="31" y="0"/>
                  </a:cubicBezTo>
                  <a:cubicBezTo>
                    <a:pt x="19" y="2"/>
                    <a:pt x="8" y="10"/>
                    <a:pt x="3" y="21"/>
                  </a:cubicBezTo>
                  <a:lnTo>
                    <a:pt x="16" y="25"/>
                  </a:lnTo>
                  <a:close/>
                  <a:moveTo>
                    <a:pt x="45" y="56"/>
                  </a:moveTo>
                  <a:cubicBezTo>
                    <a:pt x="42" y="58"/>
                    <a:pt x="39" y="58"/>
                    <a:pt x="36" y="58"/>
                  </a:cubicBezTo>
                  <a:cubicBezTo>
                    <a:pt x="32" y="58"/>
                    <a:pt x="29" y="58"/>
                    <a:pt x="26" y="56"/>
                  </a:cubicBezTo>
                  <a:cubicBezTo>
                    <a:pt x="18" y="67"/>
                    <a:pt x="18" y="67"/>
                    <a:pt x="18" y="67"/>
                  </a:cubicBezTo>
                  <a:cubicBezTo>
                    <a:pt x="24" y="70"/>
                    <a:pt x="30" y="72"/>
                    <a:pt x="36" y="72"/>
                  </a:cubicBezTo>
                  <a:cubicBezTo>
                    <a:pt x="42" y="72"/>
                    <a:pt x="48" y="70"/>
                    <a:pt x="53" y="67"/>
                  </a:cubicBezTo>
                  <a:lnTo>
                    <a:pt x="45" y="56"/>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32" name="Freeform 161"/>
            <p:cNvSpPr>
              <a:spLocks noEditPoints="1"/>
            </p:cNvSpPr>
            <p:nvPr/>
          </p:nvSpPr>
          <p:spPr bwMode="auto">
            <a:xfrm>
              <a:off x="9008600" y="1528350"/>
              <a:ext cx="165890" cy="165890"/>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35 w 69"/>
                <a:gd name="T11" fmla="*/ 62 h 69"/>
                <a:gd name="T12" fmla="*/ 7 w 69"/>
                <a:gd name="T13" fmla="*/ 35 h 69"/>
                <a:gd name="T14" fmla="*/ 35 w 69"/>
                <a:gd name="T15" fmla="*/ 7 h 69"/>
                <a:gd name="T16" fmla="*/ 62 w 69"/>
                <a:gd name="T17" fmla="*/ 35 h 69"/>
                <a:gd name="T18" fmla="*/ 35 w 69"/>
                <a:gd name="T19" fmla="*/ 62 h 69"/>
                <a:gd name="T20" fmla="*/ 22 w 69"/>
                <a:gd name="T21" fmla="*/ 24 h 69"/>
                <a:gd name="T22" fmla="*/ 37 w 69"/>
                <a:gd name="T23" fmla="*/ 35 h 69"/>
                <a:gd name="T24" fmla="*/ 22 w 69"/>
                <a:gd name="T25" fmla="*/ 45 h 69"/>
                <a:gd name="T26" fmla="*/ 22 w 69"/>
                <a:gd name="T27" fmla="*/ 24 h 69"/>
                <a:gd name="T28" fmla="*/ 39 w 69"/>
                <a:gd name="T29" fmla="*/ 24 h 69"/>
                <a:gd name="T30" fmla="*/ 54 w 69"/>
                <a:gd name="T31" fmla="*/ 35 h 69"/>
                <a:gd name="T32" fmla="*/ 39 w 69"/>
                <a:gd name="T33" fmla="*/ 45 h 69"/>
                <a:gd name="T34" fmla="*/ 39 w 69"/>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9">
                  <a:moveTo>
                    <a:pt x="35" y="0"/>
                  </a:moveTo>
                  <a:cubicBezTo>
                    <a:pt x="16" y="0"/>
                    <a:pt x="0" y="16"/>
                    <a:pt x="0" y="35"/>
                  </a:cubicBezTo>
                  <a:cubicBezTo>
                    <a:pt x="0" y="53"/>
                    <a:pt x="16" y="69"/>
                    <a:pt x="35" y="69"/>
                  </a:cubicBezTo>
                  <a:cubicBezTo>
                    <a:pt x="53" y="69"/>
                    <a:pt x="69" y="53"/>
                    <a:pt x="69" y="35"/>
                  </a:cubicBezTo>
                  <a:cubicBezTo>
                    <a:pt x="69" y="16"/>
                    <a:pt x="53" y="0"/>
                    <a:pt x="35" y="0"/>
                  </a:cubicBezTo>
                  <a:close/>
                  <a:moveTo>
                    <a:pt x="35" y="62"/>
                  </a:moveTo>
                  <a:cubicBezTo>
                    <a:pt x="19" y="62"/>
                    <a:pt x="7" y="50"/>
                    <a:pt x="7" y="35"/>
                  </a:cubicBezTo>
                  <a:cubicBezTo>
                    <a:pt x="7" y="19"/>
                    <a:pt x="19" y="7"/>
                    <a:pt x="35" y="7"/>
                  </a:cubicBezTo>
                  <a:cubicBezTo>
                    <a:pt x="50" y="7"/>
                    <a:pt x="62" y="19"/>
                    <a:pt x="62" y="35"/>
                  </a:cubicBezTo>
                  <a:cubicBezTo>
                    <a:pt x="62" y="50"/>
                    <a:pt x="50" y="62"/>
                    <a:pt x="35" y="62"/>
                  </a:cubicBezTo>
                  <a:close/>
                  <a:moveTo>
                    <a:pt x="22" y="24"/>
                  </a:moveTo>
                  <a:cubicBezTo>
                    <a:pt x="37" y="35"/>
                    <a:pt x="37" y="35"/>
                    <a:pt x="37"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33" name="Freeform 162"/>
            <p:cNvSpPr>
              <a:spLocks/>
            </p:cNvSpPr>
            <p:nvPr/>
          </p:nvSpPr>
          <p:spPr bwMode="auto">
            <a:xfrm>
              <a:off x="8456613" y="3033103"/>
              <a:ext cx="182039" cy="189378"/>
            </a:xfrm>
            <a:custGeom>
              <a:avLst/>
              <a:gdLst>
                <a:gd name="T0" fmla="*/ 59 w 124"/>
                <a:gd name="T1" fmla="*/ 129 h 129"/>
                <a:gd name="T2" fmla="*/ 59 w 124"/>
                <a:gd name="T3" fmla="*/ 70 h 129"/>
                <a:gd name="T4" fmla="*/ 0 w 124"/>
                <a:gd name="T5" fmla="*/ 129 h 129"/>
                <a:gd name="T6" fmla="*/ 0 w 124"/>
                <a:gd name="T7" fmla="*/ 0 h 129"/>
                <a:gd name="T8" fmla="*/ 59 w 124"/>
                <a:gd name="T9" fmla="*/ 58 h 129"/>
                <a:gd name="T10" fmla="*/ 59 w 124"/>
                <a:gd name="T11" fmla="*/ 0 h 129"/>
                <a:gd name="T12" fmla="*/ 124 w 124"/>
                <a:gd name="T13" fmla="*/ 65 h 129"/>
                <a:gd name="T14" fmla="*/ 59 w 124"/>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59" y="129"/>
                  </a:moveTo>
                  <a:lnTo>
                    <a:pt x="59" y="70"/>
                  </a:lnTo>
                  <a:lnTo>
                    <a:pt x="0" y="129"/>
                  </a:lnTo>
                  <a:lnTo>
                    <a:pt x="0" y="0"/>
                  </a:lnTo>
                  <a:lnTo>
                    <a:pt x="59" y="58"/>
                  </a:lnTo>
                  <a:lnTo>
                    <a:pt x="59" y="0"/>
                  </a:lnTo>
                  <a:lnTo>
                    <a:pt x="124" y="65"/>
                  </a:lnTo>
                  <a:lnTo>
                    <a:pt x="59" y="129"/>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34" name="Freeform 163"/>
            <p:cNvSpPr>
              <a:spLocks noEditPoints="1"/>
            </p:cNvSpPr>
            <p:nvPr/>
          </p:nvSpPr>
          <p:spPr bwMode="auto">
            <a:xfrm>
              <a:off x="8631311" y="2371011"/>
              <a:ext cx="192315" cy="190847"/>
            </a:xfrm>
            <a:custGeom>
              <a:avLst/>
              <a:gdLst>
                <a:gd name="T0" fmla="*/ 0 w 131"/>
                <a:gd name="T1" fmla="*/ 130 h 130"/>
                <a:gd name="T2" fmla="*/ 66 w 131"/>
                <a:gd name="T3" fmla="*/ 130 h 130"/>
                <a:gd name="T4" fmla="*/ 66 w 131"/>
                <a:gd name="T5" fmla="*/ 0 h 130"/>
                <a:gd name="T6" fmla="*/ 0 w 131"/>
                <a:gd name="T7" fmla="*/ 0 h 130"/>
                <a:gd name="T8" fmla="*/ 0 w 131"/>
                <a:gd name="T9" fmla="*/ 130 h 130"/>
                <a:gd name="T10" fmla="*/ 41 w 131"/>
                <a:gd name="T11" fmla="*/ 16 h 130"/>
                <a:gd name="T12" fmla="*/ 58 w 131"/>
                <a:gd name="T13" fmla="*/ 16 h 130"/>
                <a:gd name="T14" fmla="*/ 58 w 131"/>
                <a:gd name="T15" fmla="*/ 32 h 130"/>
                <a:gd name="T16" fmla="*/ 41 w 131"/>
                <a:gd name="T17" fmla="*/ 32 h 130"/>
                <a:gd name="T18" fmla="*/ 41 w 131"/>
                <a:gd name="T19" fmla="*/ 16 h 130"/>
                <a:gd name="T20" fmla="*/ 41 w 131"/>
                <a:gd name="T21" fmla="*/ 49 h 130"/>
                <a:gd name="T22" fmla="*/ 58 w 131"/>
                <a:gd name="T23" fmla="*/ 49 h 130"/>
                <a:gd name="T24" fmla="*/ 58 w 131"/>
                <a:gd name="T25" fmla="*/ 65 h 130"/>
                <a:gd name="T26" fmla="*/ 41 w 131"/>
                <a:gd name="T27" fmla="*/ 65 h 130"/>
                <a:gd name="T28" fmla="*/ 41 w 131"/>
                <a:gd name="T29" fmla="*/ 49 h 130"/>
                <a:gd name="T30" fmla="*/ 41 w 131"/>
                <a:gd name="T31" fmla="*/ 81 h 130"/>
                <a:gd name="T32" fmla="*/ 58 w 131"/>
                <a:gd name="T33" fmla="*/ 81 h 130"/>
                <a:gd name="T34" fmla="*/ 58 w 131"/>
                <a:gd name="T35" fmla="*/ 98 h 130"/>
                <a:gd name="T36" fmla="*/ 41 w 131"/>
                <a:gd name="T37" fmla="*/ 98 h 130"/>
                <a:gd name="T38" fmla="*/ 41 w 131"/>
                <a:gd name="T39" fmla="*/ 81 h 130"/>
                <a:gd name="T40" fmla="*/ 9 w 131"/>
                <a:gd name="T41" fmla="*/ 16 h 130"/>
                <a:gd name="T42" fmla="*/ 25 w 131"/>
                <a:gd name="T43" fmla="*/ 16 h 130"/>
                <a:gd name="T44" fmla="*/ 25 w 131"/>
                <a:gd name="T45" fmla="*/ 32 h 130"/>
                <a:gd name="T46" fmla="*/ 9 w 131"/>
                <a:gd name="T47" fmla="*/ 32 h 130"/>
                <a:gd name="T48" fmla="*/ 9 w 131"/>
                <a:gd name="T49" fmla="*/ 16 h 130"/>
                <a:gd name="T50" fmla="*/ 9 w 131"/>
                <a:gd name="T51" fmla="*/ 49 h 130"/>
                <a:gd name="T52" fmla="*/ 25 w 131"/>
                <a:gd name="T53" fmla="*/ 49 h 130"/>
                <a:gd name="T54" fmla="*/ 25 w 131"/>
                <a:gd name="T55" fmla="*/ 65 h 130"/>
                <a:gd name="T56" fmla="*/ 9 w 131"/>
                <a:gd name="T57" fmla="*/ 65 h 130"/>
                <a:gd name="T58" fmla="*/ 9 w 131"/>
                <a:gd name="T59" fmla="*/ 49 h 130"/>
                <a:gd name="T60" fmla="*/ 9 w 131"/>
                <a:gd name="T61" fmla="*/ 81 h 130"/>
                <a:gd name="T62" fmla="*/ 25 w 131"/>
                <a:gd name="T63" fmla="*/ 81 h 130"/>
                <a:gd name="T64" fmla="*/ 25 w 131"/>
                <a:gd name="T65" fmla="*/ 98 h 130"/>
                <a:gd name="T66" fmla="*/ 9 w 131"/>
                <a:gd name="T67" fmla="*/ 98 h 130"/>
                <a:gd name="T68" fmla="*/ 9 w 131"/>
                <a:gd name="T69" fmla="*/ 81 h 130"/>
                <a:gd name="T70" fmla="*/ 74 w 131"/>
                <a:gd name="T71" fmla="*/ 41 h 130"/>
                <a:gd name="T72" fmla="*/ 131 w 131"/>
                <a:gd name="T73" fmla="*/ 41 h 130"/>
                <a:gd name="T74" fmla="*/ 131 w 131"/>
                <a:gd name="T75" fmla="*/ 49 h 130"/>
                <a:gd name="T76" fmla="*/ 74 w 131"/>
                <a:gd name="T77" fmla="*/ 49 h 130"/>
                <a:gd name="T78" fmla="*/ 74 w 131"/>
                <a:gd name="T79" fmla="*/ 41 h 130"/>
                <a:gd name="T80" fmla="*/ 74 w 131"/>
                <a:gd name="T81" fmla="*/ 130 h 130"/>
                <a:gd name="T82" fmla="*/ 90 w 131"/>
                <a:gd name="T83" fmla="*/ 130 h 130"/>
                <a:gd name="T84" fmla="*/ 90 w 131"/>
                <a:gd name="T85" fmla="*/ 98 h 130"/>
                <a:gd name="T86" fmla="*/ 115 w 131"/>
                <a:gd name="T87" fmla="*/ 98 h 130"/>
                <a:gd name="T88" fmla="*/ 115 w 131"/>
                <a:gd name="T89" fmla="*/ 130 h 130"/>
                <a:gd name="T90" fmla="*/ 131 w 131"/>
                <a:gd name="T91" fmla="*/ 130 h 130"/>
                <a:gd name="T92" fmla="*/ 131 w 131"/>
                <a:gd name="T93" fmla="*/ 57 h 130"/>
                <a:gd name="T94" fmla="*/ 74 w 131"/>
                <a:gd name="T95" fmla="*/ 57 h 130"/>
                <a:gd name="T96" fmla="*/ 74 w 131"/>
                <a:gd name="T9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0">
                  <a:moveTo>
                    <a:pt x="0" y="130"/>
                  </a:moveTo>
                  <a:lnTo>
                    <a:pt x="66" y="130"/>
                  </a:lnTo>
                  <a:lnTo>
                    <a:pt x="66" y="0"/>
                  </a:lnTo>
                  <a:lnTo>
                    <a:pt x="0" y="0"/>
                  </a:lnTo>
                  <a:lnTo>
                    <a:pt x="0" y="130"/>
                  </a:lnTo>
                  <a:close/>
                  <a:moveTo>
                    <a:pt x="41" y="16"/>
                  </a:moveTo>
                  <a:lnTo>
                    <a:pt x="58" y="16"/>
                  </a:lnTo>
                  <a:lnTo>
                    <a:pt x="58" y="32"/>
                  </a:lnTo>
                  <a:lnTo>
                    <a:pt x="41" y="32"/>
                  </a:lnTo>
                  <a:lnTo>
                    <a:pt x="41" y="16"/>
                  </a:lnTo>
                  <a:close/>
                  <a:moveTo>
                    <a:pt x="41" y="49"/>
                  </a:moveTo>
                  <a:lnTo>
                    <a:pt x="58" y="49"/>
                  </a:lnTo>
                  <a:lnTo>
                    <a:pt x="58" y="65"/>
                  </a:lnTo>
                  <a:lnTo>
                    <a:pt x="41" y="65"/>
                  </a:lnTo>
                  <a:lnTo>
                    <a:pt x="41" y="49"/>
                  </a:lnTo>
                  <a:close/>
                  <a:moveTo>
                    <a:pt x="41" y="81"/>
                  </a:moveTo>
                  <a:lnTo>
                    <a:pt x="58" y="81"/>
                  </a:lnTo>
                  <a:lnTo>
                    <a:pt x="58" y="98"/>
                  </a:lnTo>
                  <a:lnTo>
                    <a:pt x="41" y="98"/>
                  </a:lnTo>
                  <a:lnTo>
                    <a:pt x="41" y="81"/>
                  </a:lnTo>
                  <a:close/>
                  <a:moveTo>
                    <a:pt x="9" y="16"/>
                  </a:moveTo>
                  <a:lnTo>
                    <a:pt x="25" y="16"/>
                  </a:lnTo>
                  <a:lnTo>
                    <a:pt x="25" y="32"/>
                  </a:lnTo>
                  <a:lnTo>
                    <a:pt x="9" y="32"/>
                  </a:lnTo>
                  <a:lnTo>
                    <a:pt x="9" y="16"/>
                  </a:lnTo>
                  <a:close/>
                  <a:moveTo>
                    <a:pt x="9" y="49"/>
                  </a:moveTo>
                  <a:lnTo>
                    <a:pt x="25" y="49"/>
                  </a:lnTo>
                  <a:lnTo>
                    <a:pt x="25" y="65"/>
                  </a:lnTo>
                  <a:lnTo>
                    <a:pt x="9" y="65"/>
                  </a:lnTo>
                  <a:lnTo>
                    <a:pt x="9" y="49"/>
                  </a:lnTo>
                  <a:close/>
                  <a:moveTo>
                    <a:pt x="9" y="81"/>
                  </a:moveTo>
                  <a:lnTo>
                    <a:pt x="25" y="81"/>
                  </a:lnTo>
                  <a:lnTo>
                    <a:pt x="25" y="98"/>
                  </a:lnTo>
                  <a:lnTo>
                    <a:pt x="9" y="98"/>
                  </a:lnTo>
                  <a:lnTo>
                    <a:pt x="9" y="81"/>
                  </a:lnTo>
                  <a:close/>
                  <a:moveTo>
                    <a:pt x="74" y="41"/>
                  </a:moveTo>
                  <a:lnTo>
                    <a:pt x="131" y="41"/>
                  </a:lnTo>
                  <a:lnTo>
                    <a:pt x="131" y="49"/>
                  </a:lnTo>
                  <a:lnTo>
                    <a:pt x="74" y="49"/>
                  </a:lnTo>
                  <a:lnTo>
                    <a:pt x="74" y="41"/>
                  </a:lnTo>
                  <a:close/>
                  <a:moveTo>
                    <a:pt x="74" y="130"/>
                  </a:moveTo>
                  <a:lnTo>
                    <a:pt x="90" y="130"/>
                  </a:lnTo>
                  <a:lnTo>
                    <a:pt x="90" y="98"/>
                  </a:lnTo>
                  <a:lnTo>
                    <a:pt x="115" y="98"/>
                  </a:lnTo>
                  <a:lnTo>
                    <a:pt x="115" y="130"/>
                  </a:lnTo>
                  <a:lnTo>
                    <a:pt x="131" y="130"/>
                  </a:lnTo>
                  <a:lnTo>
                    <a:pt x="131" y="57"/>
                  </a:lnTo>
                  <a:lnTo>
                    <a:pt x="74" y="57"/>
                  </a:lnTo>
                  <a:lnTo>
                    <a:pt x="74" y="130"/>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35" name="Freeform 164"/>
            <p:cNvSpPr>
              <a:spLocks noEditPoints="1"/>
            </p:cNvSpPr>
            <p:nvPr/>
          </p:nvSpPr>
          <p:spPr bwMode="auto">
            <a:xfrm>
              <a:off x="8716458" y="2693983"/>
              <a:ext cx="110104" cy="115975"/>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9"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6"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8" y="34"/>
                    <a:pt x="13" y="29"/>
                    <a:pt x="13" y="24"/>
                  </a:cubicBezTo>
                  <a:cubicBezTo>
                    <a:pt x="13" y="19"/>
                    <a:pt x="18" y="14"/>
                    <a:pt x="23" y="14"/>
                  </a:cubicBezTo>
                  <a:cubicBezTo>
                    <a:pt x="28" y="14"/>
                    <a:pt x="33" y="19"/>
                    <a:pt x="33" y="24"/>
                  </a:cubicBezTo>
                  <a:cubicBezTo>
                    <a:pt x="33" y="29"/>
                    <a:pt x="28" y="34"/>
                    <a:pt x="23" y="34"/>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36" name="Freeform 166"/>
            <p:cNvSpPr>
              <a:spLocks noEditPoints="1"/>
            </p:cNvSpPr>
            <p:nvPr/>
          </p:nvSpPr>
          <p:spPr bwMode="auto">
            <a:xfrm>
              <a:off x="8478634" y="3392775"/>
              <a:ext cx="80743" cy="155614"/>
            </a:xfrm>
            <a:custGeom>
              <a:avLst/>
              <a:gdLst>
                <a:gd name="T0" fmla="*/ 23 w 34"/>
                <a:gd name="T1" fmla="*/ 64 h 65"/>
                <a:gd name="T2" fmla="*/ 23 w 34"/>
                <a:gd name="T3" fmla="*/ 64 h 65"/>
                <a:gd name="T4" fmla="*/ 33 w 34"/>
                <a:gd name="T5" fmla="*/ 50 h 65"/>
                <a:gd name="T6" fmla="*/ 30 w 34"/>
                <a:gd name="T7" fmla="*/ 34 h 65"/>
                <a:gd name="T8" fmla="*/ 15 w 34"/>
                <a:gd name="T9" fmla="*/ 24 h 65"/>
                <a:gd name="T10" fmla="*/ 15 w 34"/>
                <a:gd name="T11" fmla="*/ 24 h 65"/>
                <a:gd name="T12" fmla="*/ 14 w 34"/>
                <a:gd name="T13" fmla="*/ 25 h 65"/>
                <a:gd name="T14" fmla="*/ 15 w 34"/>
                <a:gd name="T15" fmla="*/ 30 h 65"/>
                <a:gd name="T16" fmla="*/ 16 w 34"/>
                <a:gd name="T17" fmla="*/ 30 h 65"/>
                <a:gd name="T18" fmla="*/ 17 w 34"/>
                <a:gd name="T19" fmla="*/ 30 h 65"/>
                <a:gd name="T20" fmla="*/ 24 w 34"/>
                <a:gd name="T21" fmla="*/ 35 h 65"/>
                <a:gd name="T22" fmla="*/ 27 w 34"/>
                <a:gd name="T23" fmla="*/ 51 h 65"/>
                <a:gd name="T24" fmla="*/ 22 w 34"/>
                <a:gd name="T25" fmla="*/ 59 h 65"/>
                <a:gd name="T26" fmla="*/ 22 w 34"/>
                <a:gd name="T27" fmla="*/ 59 h 65"/>
                <a:gd name="T28" fmla="*/ 14 w 34"/>
                <a:gd name="T29" fmla="*/ 53 h 65"/>
                <a:gd name="T30" fmla="*/ 13 w 34"/>
                <a:gd name="T31" fmla="*/ 46 h 65"/>
                <a:gd name="T32" fmla="*/ 6 w 34"/>
                <a:gd name="T33" fmla="*/ 44 h 65"/>
                <a:gd name="T34" fmla="*/ 8 w 34"/>
                <a:gd name="T35" fmla="*/ 54 h 65"/>
                <a:gd name="T36" fmla="*/ 23 w 34"/>
                <a:gd name="T37" fmla="*/ 64 h 65"/>
                <a:gd name="T38" fmla="*/ 19 w 34"/>
                <a:gd name="T39" fmla="*/ 42 h 65"/>
                <a:gd name="T40" fmla="*/ 20 w 34"/>
                <a:gd name="T41" fmla="*/ 41 h 65"/>
                <a:gd name="T42" fmla="*/ 19 w 34"/>
                <a:gd name="T43" fmla="*/ 35 h 65"/>
                <a:gd name="T44" fmla="*/ 18 w 34"/>
                <a:gd name="T45" fmla="*/ 36 h 65"/>
                <a:gd name="T46" fmla="*/ 17 w 34"/>
                <a:gd name="T47" fmla="*/ 36 h 65"/>
                <a:gd name="T48" fmla="*/ 10 w 34"/>
                <a:gd name="T49" fmla="*/ 31 h 65"/>
                <a:gd name="T50" fmla="*/ 7 w 34"/>
                <a:gd name="T51" fmla="*/ 15 h 65"/>
                <a:gd name="T52" fmla="*/ 12 w 34"/>
                <a:gd name="T53" fmla="*/ 7 h 65"/>
                <a:gd name="T54" fmla="*/ 12 w 34"/>
                <a:gd name="T55" fmla="*/ 7 h 65"/>
                <a:gd name="T56" fmla="*/ 20 w 34"/>
                <a:gd name="T57" fmla="*/ 13 h 65"/>
                <a:gd name="T58" fmla="*/ 21 w 34"/>
                <a:gd name="T59" fmla="*/ 20 h 65"/>
                <a:gd name="T60" fmla="*/ 28 w 34"/>
                <a:gd name="T61" fmla="*/ 22 h 65"/>
                <a:gd name="T62" fmla="*/ 26 w 34"/>
                <a:gd name="T63" fmla="*/ 12 h 65"/>
                <a:gd name="T64" fmla="*/ 11 w 34"/>
                <a:gd name="T65" fmla="*/ 2 h 65"/>
                <a:gd name="T66" fmla="*/ 11 w 34"/>
                <a:gd name="T67" fmla="*/ 2 h 65"/>
                <a:gd name="T68" fmla="*/ 1 w 34"/>
                <a:gd name="T69" fmla="*/ 16 h 65"/>
                <a:gd name="T70" fmla="*/ 4 w 34"/>
                <a:gd name="T71" fmla="*/ 32 h 65"/>
                <a:gd name="T72" fmla="*/ 19 w 34"/>
                <a:gd name="T7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65">
                  <a:moveTo>
                    <a:pt x="23" y="64"/>
                  </a:moveTo>
                  <a:cubicBezTo>
                    <a:pt x="23" y="64"/>
                    <a:pt x="23" y="64"/>
                    <a:pt x="23" y="64"/>
                  </a:cubicBezTo>
                  <a:cubicBezTo>
                    <a:pt x="30" y="63"/>
                    <a:pt x="34" y="56"/>
                    <a:pt x="33" y="50"/>
                  </a:cubicBezTo>
                  <a:cubicBezTo>
                    <a:pt x="30" y="34"/>
                    <a:pt x="30" y="34"/>
                    <a:pt x="30" y="34"/>
                  </a:cubicBezTo>
                  <a:cubicBezTo>
                    <a:pt x="29" y="27"/>
                    <a:pt x="22" y="23"/>
                    <a:pt x="15" y="24"/>
                  </a:cubicBezTo>
                  <a:cubicBezTo>
                    <a:pt x="15" y="24"/>
                    <a:pt x="15" y="24"/>
                    <a:pt x="15" y="24"/>
                  </a:cubicBezTo>
                  <a:cubicBezTo>
                    <a:pt x="15" y="25"/>
                    <a:pt x="14" y="25"/>
                    <a:pt x="14" y="25"/>
                  </a:cubicBezTo>
                  <a:cubicBezTo>
                    <a:pt x="15" y="30"/>
                    <a:pt x="15" y="30"/>
                    <a:pt x="15" y="30"/>
                  </a:cubicBezTo>
                  <a:cubicBezTo>
                    <a:pt x="15" y="30"/>
                    <a:pt x="16" y="30"/>
                    <a:pt x="16" y="30"/>
                  </a:cubicBezTo>
                  <a:cubicBezTo>
                    <a:pt x="17" y="30"/>
                    <a:pt x="17" y="30"/>
                    <a:pt x="17" y="30"/>
                  </a:cubicBezTo>
                  <a:cubicBezTo>
                    <a:pt x="20" y="29"/>
                    <a:pt x="24" y="32"/>
                    <a:pt x="24" y="35"/>
                  </a:cubicBezTo>
                  <a:cubicBezTo>
                    <a:pt x="27" y="51"/>
                    <a:pt x="27" y="51"/>
                    <a:pt x="27" y="51"/>
                  </a:cubicBezTo>
                  <a:cubicBezTo>
                    <a:pt x="28" y="54"/>
                    <a:pt x="26" y="58"/>
                    <a:pt x="22" y="59"/>
                  </a:cubicBezTo>
                  <a:cubicBezTo>
                    <a:pt x="22" y="59"/>
                    <a:pt x="22" y="59"/>
                    <a:pt x="22" y="59"/>
                  </a:cubicBezTo>
                  <a:cubicBezTo>
                    <a:pt x="18" y="59"/>
                    <a:pt x="15" y="57"/>
                    <a:pt x="14" y="53"/>
                  </a:cubicBezTo>
                  <a:cubicBezTo>
                    <a:pt x="13" y="46"/>
                    <a:pt x="13" y="46"/>
                    <a:pt x="13" y="46"/>
                  </a:cubicBezTo>
                  <a:cubicBezTo>
                    <a:pt x="10" y="46"/>
                    <a:pt x="8" y="45"/>
                    <a:pt x="6" y="44"/>
                  </a:cubicBezTo>
                  <a:cubicBezTo>
                    <a:pt x="8" y="54"/>
                    <a:pt x="8" y="54"/>
                    <a:pt x="8" y="54"/>
                  </a:cubicBezTo>
                  <a:cubicBezTo>
                    <a:pt x="10" y="61"/>
                    <a:pt x="16" y="65"/>
                    <a:pt x="23" y="64"/>
                  </a:cubicBezTo>
                  <a:close/>
                  <a:moveTo>
                    <a:pt x="19" y="42"/>
                  </a:moveTo>
                  <a:cubicBezTo>
                    <a:pt x="19" y="41"/>
                    <a:pt x="20" y="41"/>
                    <a:pt x="20" y="41"/>
                  </a:cubicBezTo>
                  <a:cubicBezTo>
                    <a:pt x="19" y="35"/>
                    <a:pt x="19" y="35"/>
                    <a:pt x="19" y="35"/>
                  </a:cubicBezTo>
                  <a:cubicBezTo>
                    <a:pt x="19" y="36"/>
                    <a:pt x="18" y="36"/>
                    <a:pt x="18" y="36"/>
                  </a:cubicBezTo>
                  <a:cubicBezTo>
                    <a:pt x="17" y="36"/>
                    <a:pt x="17" y="36"/>
                    <a:pt x="17" y="36"/>
                  </a:cubicBezTo>
                  <a:cubicBezTo>
                    <a:pt x="14" y="37"/>
                    <a:pt x="10" y="34"/>
                    <a:pt x="10" y="31"/>
                  </a:cubicBezTo>
                  <a:cubicBezTo>
                    <a:pt x="7" y="15"/>
                    <a:pt x="7" y="15"/>
                    <a:pt x="7" y="15"/>
                  </a:cubicBezTo>
                  <a:cubicBezTo>
                    <a:pt x="6" y="12"/>
                    <a:pt x="8" y="8"/>
                    <a:pt x="12" y="7"/>
                  </a:cubicBezTo>
                  <a:cubicBezTo>
                    <a:pt x="12" y="7"/>
                    <a:pt x="12" y="7"/>
                    <a:pt x="12" y="7"/>
                  </a:cubicBezTo>
                  <a:cubicBezTo>
                    <a:pt x="16" y="7"/>
                    <a:pt x="19" y="9"/>
                    <a:pt x="20" y="13"/>
                  </a:cubicBezTo>
                  <a:cubicBezTo>
                    <a:pt x="21" y="20"/>
                    <a:pt x="21" y="20"/>
                    <a:pt x="21" y="20"/>
                  </a:cubicBezTo>
                  <a:cubicBezTo>
                    <a:pt x="24" y="20"/>
                    <a:pt x="26" y="21"/>
                    <a:pt x="28" y="22"/>
                  </a:cubicBezTo>
                  <a:cubicBezTo>
                    <a:pt x="26" y="12"/>
                    <a:pt x="26" y="12"/>
                    <a:pt x="26" y="12"/>
                  </a:cubicBezTo>
                  <a:cubicBezTo>
                    <a:pt x="24" y="5"/>
                    <a:pt x="18" y="0"/>
                    <a:pt x="11" y="2"/>
                  </a:cubicBezTo>
                  <a:cubicBezTo>
                    <a:pt x="11" y="2"/>
                    <a:pt x="11" y="2"/>
                    <a:pt x="11" y="2"/>
                  </a:cubicBezTo>
                  <a:cubicBezTo>
                    <a:pt x="4" y="3"/>
                    <a:pt x="0" y="10"/>
                    <a:pt x="1" y="16"/>
                  </a:cubicBezTo>
                  <a:cubicBezTo>
                    <a:pt x="4" y="32"/>
                    <a:pt x="4" y="32"/>
                    <a:pt x="4" y="32"/>
                  </a:cubicBezTo>
                  <a:cubicBezTo>
                    <a:pt x="5" y="38"/>
                    <a:pt x="12" y="43"/>
                    <a:pt x="19" y="42"/>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37" name="Freeform 167"/>
            <p:cNvSpPr>
              <a:spLocks/>
            </p:cNvSpPr>
            <p:nvPr/>
          </p:nvSpPr>
          <p:spPr bwMode="auto">
            <a:xfrm>
              <a:off x="8535888" y="1898299"/>
              <a:ext cx="220207" cy="220207"/>
            </a:xfrm>
            <a:custGeom>
              <a:avLst/>
              <a:gdLst>
                <a:gd name="T0" fmla="*/ 29 w 92"/>
                <a:gd name="T1" fmla="*/ 17 h 92"/>
                <a:gd name="T2" fmla="*/ 92 w 92"/>
                <a:gd name="T3" fmla="*/ 0 h 92"/>
                <a:gd name="T4" fmla="*/ 92 w 92"/>
                <a:gd name="T5" fmla="*/ 6 h 92"/>
                <a:gd name="T6" fmla="*/ 92 w 92"/>
                <a:gd name="T7" fmla="*/ 17 h 92"/>
                <a:gd name="T8" fmla="*/ 92 w 92"/>
                <a:gd name="T9" fmla="*/ 66 h 92"/>
                <a:gd name="T10" fmla="*/ 72 w 92"/>
                <a:gd name="T11" fmla="*/ 80 h 92"/>
                <a:gd name="T12" fmla="*/ 52 w 92"/>
                <a:gd name="T13" fmla="*/ 66 h 92"/>
                <a:gd name="T14" fmla="*/ 72 w 92"/>
                <a:gd name="T15" fmla="*/ 52 h 92"/>
                <a:gd name="T16" fmla="*/ 81 w 92"/>
                <a:gd name="T17" fmla="*/ 53 h 92"/>
                <a:gd name="T18" fmla="*/ 81 w 92"/>
                <a:gd name="T19" fmla="*/ 23 h 92"/>
                <a:gd name="T20" fmla="*/ 41 w 92"/>
                <a:gd name="T21" fmla="*/ 34 h 92"/>
                <a:gd name="T22" fmla="*/ 41 w 92"/>
                <a:gd name="T23" fmla="*/ 78 h 92"/>
                <a:gd name="T24" fmla="*/ 21 w 92"/>
                <a:gd name="T25" fmla="*/ 92 h 92"/>
                <a:gd name="T26" fmla="*/ 0 w 92"/>
                <a:gd name="T27" fmla="*/ 78 h 92"/>
                <a:gd name="T28" fmla="*/ 21 w 92"/>
                <a:gd name="T29" fmla="*/ 63 h 92"/>
                <a:gd name="T30" fmla="*/ 29 w 92"/>
                <a:gd name="T31" fmla="*/ 65 h 92"/>
                <a:gd name="T32" fmla="*/ 29 w 92"/>
                <a:gd name="T33" fmla="*/ 34 h 92"/>
                <a:gd name="T34" fmla="*/ 29 w 92"/>
                <a:gd name="T35" fmla="*/ 1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7"/>
                  </a:moveTo>
                  <a:cubicBezTo>
                    <a:pt x="92" y="0"/>
                    <a:pt x="92" y="0"/>
                    <a:pt x="92" y="0"/>
                  </a:cubicBezTo>
                  <a:cubicBezTo>
                    <a:pt x="92" y="6"/>
                    <a:pt x="92" y="6"/>
                    <a:pt x="92" y="6"/>
                  </a:cubicBezTo>
                  <a:cubicBezTo>
                    <a:pt x="92" y="17"/>
                    <a:pt x="92" y="17"/>
                    <a:pt x="92" y="17"/>
                  </a:cubicBezTo>
                  <a:cubicBezTo>
                    <a:pt x="92" y="66"/>
                    <a:pt x="92" y="66"/>
                    <a:pt x="92" y="66"/>
                  </a:cubicBezTo>
                  <a:cubicBezTo>
                    <a:pt x="92" y="74"/>
                    <a:pt x="83" y="80"/>
                    <a:pt x="72" y="80"/>
                  </a:cubicBezTo>
                  <a:cubicBezTo>
                    <a:pt x="61" y="80"/>
                    <a:pt x="52" y="74"/>
                    <a:pt x="52" y="66"/>
                  </a:cubicBezTo>
                  <a:cubicBezTo>
                    <a:pt x="52" y="58"/>
                    <a:pt x="61" y="52"/>
                    <a:pt x="72" y="52"/>
                  </a:cubicBezTo>
                  <a:cubicBezTo>
                    <a:pt x="75" y="52"/>
                    <a:pt x="78" y="52"/>
                    <a:pt x="81" y="53"/>
                  </a:cubicBezTo>
                  <a:cubicBezTo>
                    <a:pt x="81" y="23"/>
                    <a:pt x="81" y="23"/>
                    <a:pt x="81" y="23"/>
                  </a:cubicBezTo>
                  <a:cubicBezTo>
                    <a:pt x="41" y="34"/>
                    <a:pt x="41" y="34"/>
                    <a:pt x="41" y="34"/>
                  </a:cubicBezTo>
                  <a:cubicBezTo>
                    <a:pt x="41" y="78"/>
                    <a:pt x="41" y="78"/>
                    <a:pt x="41" y="78"/>
                  </a:cubicBezTo>
                  <a:cubicBezTo>
                    <a:pt x="41" y="86"/>
                    <a:pt x="32" y="92"/>
                    <a:pt x="21" y="92"/>
                  </a:cubicBezTo>
                  <a:cubicBezTo>
                    <a:pt x="9" y="92"/>
                    <a:pt x="0" y="86"/>
                    <a:pt x="0" y="78"/>
                  </a:cubicBezTo>
                  <a:cubicBezTo>
                    <a:pt x="0" y="70"/>
                    <a:pt x="9" y="63"/>
                    <a:pt x="21" y="63"/>
                  </a:cubicBezTo>
                  <a:cubicBezTo>
                    <a:pt x="24" y="63"/>
                    <a:pt x="27" y="64"/>
                    <a:pt x="29" y="65"/>
                  </a:cubicBezTo>
                  <a:cubicBezTo>
                    <a:pt x="29" y="34"/>
                    <a:pt x="29" y="34"/>
                    <a:pt x="29" y="34"/>
                  </a:cubicBezTo>
                  <a:lnTo>
                    <a:pt x="29" y="17"/>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38" name="Freeform 168"/>
            <p:cNvSpPr>
              <a:spLocks noEditPoints="1"/>
            </p:cNvSpPr>
            <p:nvPr/>
          </p:nvSpPr>
          <p:spPr bwMode="auto">
            <a:xfrm>
              <a:off x="8022070" y="3797957"/>
              <a:ext cx="170294" cy="151209"/>
            </a:xfrm>
            <a:custGeom>
              <a:avLst/>
              <a:gdLst>
                <a:gd name="T0" fmla="*/ 30 w 71"/>
                <a:gd name="T1" fmla="*/ 0 h 63"/>
                <a:gd name="T2" fmla="*/ 30 w 71"/>
                <a:gd name="T3" fmla="*/ 0 h 63"/>
                <a:gd name="T4" fmla="*/ 59 w 71"/>
                <a:gd name="T5" fmla="*/ 23 h 63"/>
                <a:gd name="T6" fmla="*/ 30 w 71"/>
                <a:gd name="T7" fmla="*/ 47 h 63"/>
                <a:gd name="T8" fmla="*/ 25 w 71"/>
                <a:gd name="T9" fmla="*/ 47 h 63"/>
                <a:gd name="T10" fmla="*/ 4 w 71"/>
                <a:gd name="T11" fmla="*/ 55 h 63"/>
                <a:gd name="T12" fmla="*/ 4 w 71"/>
                <a:gd name="T13" fmla="*/ 53 h 63"/>
                <a:gd name="T14" fmla="*/ 11 w 71"/>
                <a:gd name="T15" fmla="*/ 44 h 63"/>
                <a:gd name="T16" fmla="*/ 11 w 71"/>
                <a:gd name="T17" fmla="*/ 42 h 63"/>
                <a:gd name="T18" fmla="*/ 0 w 71"/>
                <a:gd name="T19" fmla="*/ 23 h 63"/>
                <a:gd name="T20" fmla="*/ 30 w 71"/>
                <a:gd name="T21" fmla="*/ 0 h 63"/>
                <a:gd name="T22" fmla="*/ 62 w 71"/>
                <a:gd name="T23" fmla="*/ 53 h 63"/>
                <a:gd name="T24" fmla="*/ 67 w 71"/>
                <a:gd name="T25" fmla="*/ 61 h 63"/>
                <a:gd name="T26" fmla="*/ 67 w 71"/>
                <a:gd name="T27" fmla="*/ 63 h 63"/>
                <a:gd name="T28" fmla="*/ 50 w 71"/>
                <a:gd name="T29" fmla="*/ 56 h 63"/>
                <a:gd name="T30" fmla="*/ 46 w 71"/>
                <a:gd name="T31" fmla="*/ 56 h 63"/>
                <a:gd name="T32" fmla="*/ 30 w 71"/>
                <a:gd name="T33" fmla="*/ 52 h 63"/>
                <a:gd name="T34" fmla="*/ 54 w 71"/>
                <a:gd name="T35" fmla="*/ 44 h 63"/>
                <a:gd name="T36" fmla="*/ 61 w 71"/>
                <a:gd name="T37" fmla="*/ 35 h 63"/>
                <a:gd name="T38" fmla="*/ 64 w 71"/>
                <a:gd name="T39" fmla="*/ 23 h 63"/>
                <a:gd name="T40" fmla="*/ 64 w 71"/>
                <a:gd name="T41" fmla="*/ 22 h 63"/>
                <a:gd name="T42" fmla="*/ 71 w 71"/>
                <a:gd name="T43" fmla="*/ 36 h 63"/>
                <a:gd name="T44" fmla="*/ 62 w 71"/>
                <a:gd name="T45" fmla="*/ 52 h 63"/>
                <a:gd name="T46" fmla="*/ 62 w 71"/>
                <a:gd name="T47"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63">
                  <a:moveTo>
                    <a:pt x="30" y="0"/>
                  </a:moveTo>
                  <a:cubicBezTo>
                    <a:pt x="30" y="0"/>
                    <a:pt x="30" y="0"/>
                    <a:pt x="30" y="0"/>
                  </a:cubicBezTo>
                  <a:cubicBezTo>
                    <a:pt x="46" y="0"/>
                    <a:pt x="59" y="10"/>
                    <a:pt x="59" y="23"/>
                  </a:cubicBezTo>
                  <a:cubicBezTo>
                    <a:pt x="59" y="37"/>
                    <a:pt x="46" y="47"/>
                    <a:pt x="30" y="47"/>
                  </a:cubicBezTo>
                  <a:cubicBezTo>
                    <a:pt x="28" y="47"/>
                    <a:pt x="27" y="47"/>
                    <a:pt x="25" y="47"/>
                  </a:cubicBezTo>
                  <a:cubicBezTo>
                    <a:pt x="19" y="53"/>
                    <a:pt x="11" y="55"/>
                    <a:pt x="4" y="55"/>
                  </a:cubicBezTo>
                  <a:cubicBezTo>
                    <a:pt x="4" y="53"/>
                    <a:pt x="4" y="53"/>
                    <a:pt x="4" y="53"/>
                  </a:cubicBezTo>
                  <a:cubicBezTo>
                    <a:pt x="8" y="51"/>
                    <a:pt x="11" y="48"/>
                    <a:pt x="11" y="44"/>
                  </a:cubicBezTo>
                  <a:cubicBezTo>
                    <a:pt x="11" y="43"/>
                    <a:pt x="11" y="43"/>
                    <a:pt x="11" y="42"/>
                  </a:cubicBezTo>
                  <a:cubicBezTo>
                    <a:pt x="4" y="38"/>
                    <a:pt x="0" y="31"/>
                    <a:pt x="0" y="23"/>
                  </a:cubicBezTo>
                  <a:cubicBezTo>
                    <a:pt x="0" y="10"/>
                    <a:pt x="13" y="0"/>
                    <a:pt x="30" y="0"/>
                  </a:cubicBezTo>
                  <a:close/>
                  <a:moveTo>
                    <a:pt x="62" y="53"/>
                  </a:moveTo>
                  <a:cubicBezTo>
                    <a:pt x="62" y="57"/>
                    <a:pt x="64" y="60"/>
                    <a:pt x="67" y="61"/>
                  </a:cubicBezTo>
                  <a:cubicBezTo>
                    <a:pt x="67" y="63"/>
                    <a:pt x="67" y="63"/>
                    <a:pt x="67" y="63"/>
                  </a:cubicBezTo>
                  <a:cubicBezTo>
                    <a:pt x="61" y="62"/>
                    <a:pt x="55" y="61"/>
                    <a:pt x="50" y="56"/>
                  </a:cubicBezTo>
                  <a:cubicBezTo>
                    <a:pt x="48" y="56"/>
                    <a:pt x="47" y="56"/>
                    <a:pt x="46" y="56"/>
                  </a:cubicBezTo>
                  <a:cubicBezTo>
                    <a:pt x="40" y="56"/>
                    <a:pt x="34" y="55"/>
                    <a:pt x="30" y="52"/>
                  </a:cubicBezTo>
                  <a:cubicBezTo>
                    <a:pt x="39" y="52"/>
                    <a:pt x="47" y="49"/>
                    <a:pt x="54" y="44"/>
                  </a:cubicBezTo>
                  <a:cubicBezTo>
                    <a:pt x="57" y="41"/>
                    <a:pt x="59" y="38"/>
                    <a:pt x="61" y="35"/>
                  </a:cubicBezTo>
                  <a:cubicBezTo>
                    <a:pt x="63" y="31"/>
                    <a:pt x="64" y="27"/>
                    <a:pt x="64" y="23"/>
                  </a:cubicBezTo>
                  <a:cubicBezTo>
                    <a:pt x="64" y="23"/>
                    <a:pt x="64" y="22"/>
                    <a:pt x="64" y="22"/>
                  </a:cubicBezTo>
                  <a:cubicBezTo>
                    <a:pt x="68" y="25"/>
                    <a:pt x="71" y="30"/>
                    <a:pt x="71" y="36"/>
                  </a:cubicBezTo>
                  <a:cubicBezTo>
                    <a:pt x="71" y="42"/>
                    <a:pt x="67" y="48"/>
                    <a:pt x="62" y="52"/>
                  </a:cubicBezTo>
                  <a:cubicBezTo>
                    <a:pt x="62" y="52"/>
                    <a:pt x="62" y="53"/>
                    <a:pt x="62" y="53"/>
                  </a:cubicBez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39" name="Freeform 169"/>
            <p:cNvSpPr>
              <a:spLocks/>
            </p:cNvSpPr>
            <p:nvPr/>
          </p:nvSpPr>
          <p:spPr bwMode="auto">
            <a:xfrm>
              <a:off x="8160067" y="3476455"/>
              <a:ext cx="155614" cy="155614"/>
            </a:xfrm>
            <a:custGeom>
              <a:avLst/>
              <a:gdLst>
                <a:gd name="T0" fmla="*/ 65 w 65"/>
                <a:gd name="T1" fmla="*/ 24 h 65"/>
                <a:gd name="T2" fmla="*/ 41 w 65"/>
                <a:gd name="T3" fmla="*/ 24 h 65"/>
                <a:gd name="T4" fmla="*/ 50 w 65"/>
                <a:gd name="T5" fmla="*/ 15 h 65"/>
                <a:gd name="T6" fmla="*/ 33 w 65"/>
                <a:gd name="T7" fmla="*/ 8 h 65"/>
                <a:gd name="T8" fmla="*/ 16 w 65"/>
                <a:gd name="T9" fmla="*/ 15 h 65"/>
                <a:gd name="T10" fmla="*/ 9 w 65"/>
                <a:gd name="T11" fmla="*/ 32 h 65"/>
                <a:gd name="T12" fmla="*/ 16 w 65"/>
                <a:gd name="T13" fmla="*/ 49 h 65"/>
                <a:gd name="T14" fmla="*/ 33 w 65"/>
                <a:gd name="T15" fmla="*/ 56 h 65"/>
                <a:gd name="T16" fmla="*/ 50 w 65"/>
                <a:gd name="T17" fmla="*/ 49 h 65"/>
                <a:gd name="T18" fmla="*/ 51 w 65"/>
                <a:gd name="T19" fmla="*/ 48 h 65"/>
                <a:gd name="T20" fmla="*/ 57 w 65"/>
                <a:gd name="T21" fmla="*/ 54 h 65"/>
                <a:gd name="T22" fmla="*/ 33 w 65"/>
                <a:gd name="T23" fmla="*/ 65 h 65"/>
                <a:gd name="T24" fmla="*/ 0 w 65"/>
                <a:gd name="T25" fmla="*/ 32 h 65"/>
                <a:gd name="T26" fmla="*/ 33 w 65"/>
                <a:gd name="T27" fmla="*/ 0 h 65"/>
                <a:gd name="T28" fmla="*/ 56 w 65"/>
                <a:gd name="T29" fmla="*/ 9 h 65"/>
                <a:gd name="T30" fmla="*/ 65 w 65"/>
                <a:gd name="T31" fmla="*/ 0 h 65"/>
                <a:gd name="T32" fmla="*/ 65 w 65"/>
                <a:gd name="T33" fmla="*/ 2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65">
                  <a:moveTo>
                    <a:pt x="65" y="24"/>
                  </a:moveTo>
                  <a:cubicBezTo>
                    <a:pt x="41" y="24"/>
                    <a:pt x="41" y="24"/>
                    <a:pt x="41" y="24"/>
                  </a:cubicBezTo>
                  <a:cubicBezTo>
                    <a:pt x="50" y="15"/>
                    <a:pt x="50" y="15"/>
                    <a:pt x="50" y="15"/>
                  </a:cubicBezTo>
                  <a:cubicBezTo>
                    <a:pt x="45" y="10"/>
                    <a:pt x="39" y="8"/>
                    <a:pt x="33" y="8"/>
                  </a:cubicBezTo>
                  <a:cubicBezTo>
                    <a:pt x="26" y="8"/>
                    <a:pt x="20" y="10"/>
                    <a:pt x="16" y="15"/>
                  </a:cubicBezTo>
                  <a:cubicBezTo>
                    <a:pt x="11" y="20"/>
                    <a:pt x="9" y="26"/>
                    <a:pt x="9" y="32"/>
                  </a:cubicBezTo>
                  <a:cubicBezTo>
                    <a:pt x="9" y="39"/>
                    <a:pt x="11" y="45"/>
                    <a:pt x="16" y="49"/>
                  </a:cubicBezTo>
                  <a:cubicBezTo>
                    <a:pt x="20" y="54"/>
                    <a:pt x="26" y="56"/>
                    <a:pt x="33" y="56"/>
                  </a:cubicBezTo>
                  <a:cubicBezTo>
                    <a:pt x="39" y="56"/>
                    <a:pt x="45" y="54"/>
                    <a:pt x="50" y="49"/>
                  </a:cubicBezTo>
                  <a:cubicBezTo>
                    <a:pt x="50" y="49"/>
                    <a:pt x="51" y="49"/>
                    <a:pt x="51" y="48"/>
                  </a:cubicBezTo>
                  <a:cubicBezTo>
                    <a:pt x="57" y="54"/>
                    <a:pt x="57" y="54"/>
                    <a:pt x="57" y="54"/>
                  </a:cubicBezTo>
                  <a:cubicBezTo>
                    <a:pt x="51" y="60"/>
                    <a:pt x="43" y="65"/>
                    <a:pt x="33" y="65"/>
                  </a:cubicBezTo>
                  <a:cubicBezTo>
                    <a:pt x="15" y="65"/>
                    <a:pt x="0" y="50"/>
                    <a:pt x="0" y="32"/>
                  </a:cubicBezTo>
                  <a:cubicBezTo>
                    <a:pt x="0" y="14"/>
                    <a:pt x="15" y="0"/>
                    <a:pt x="33" y="0"/>
                  </a:cubicBezTo>
                  <a:cubicBezTo>
                    <a:pt x="42" y="0"/>
                    <a:pt x="50" y="4"/>
                    <a:pt x="56" y="9"/>
                  </a:cubicBezTo>
                  <a:cubicBezTo>
                    <a:pt x="65" y="0"/>
                    <a:pt x="65" y="0"/>
                    <a:pt x="65" y="0"/>
                  </a:cubicBezTo>
                  <a:lnTo>
                    <a:pt x="65" y="24"/>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40" name="Freeform 171"/>
            <p:cNvSpPr>
              <a:spLocks noEditPoints="1"/>
            </p:cNvSpPr>
            <p:nvPr/>
          </p:nvSpPr>
          <p:spPr bwMode="auto">
            <a:xfrm>
              <a:off x="8728202" y="1600285"/>
              <a:ext cx="129189" cy="127720"/>
            </a:xfrm>
            <a:custGeom>
              <a:avLst/>
              <a:gdLst>
                <a:gd name="T0" fmla="*/ 27 w 54"/>
                <a:gd name="T1" fmla="*/ 0 h 53"/>
                <a:gd name="T2" fmla="*/ 0 w 54"/>
                <a:gd name="T3" fmla="*/ 26 h 53"/>
                <a:gd name="T4" fmla="*/ 27 w 54"/>
                <a:gd name="T5" fmla="*/ 53 h 53"/>
                <a:gd name="T6" fmla="*/ 54 w 54"/>
                <a:gd name="T7" fmla="*/ 26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6 h 53"/>
                <a:gd name="T20" fmla="*/ 41 w 54"/>
                <a:gd name="T21" fmla="*/ 12 h 53"/>
                <a:gd name="T22" fmla="*/ 47 w 54"/>
                <a:gd name="T23" fmla="*/ 24 h 53"/>
                <a:gd name="T24" fmla="*/ 37 w 54"/>
                <a:gd name="T25" fmla="*/ 38 h 53"/>
                <a:gd name="T26" fmla="*/ 38 w 54"/>
                <a:gd name="T27" fmla="*/ 43 h 53"/>
                <a:gd name="T28" fmla="*/ 27 w 54"/>
                <a:gd name="T29" fmla="*/ 46 h 53"/>
                <a:gd name="T30" fmla="*/ 16 w 54"/>
                <a:gd name="T31" fmla="*/ 43 h 53"/>
                <a:gd name="T32" fmla="*/ 29 w 54"/>
                <a:gd name="T33" fmla="*/ 33 h 53"/>
                <a:gd name="T34" fmla="*/ 30 w 54"/>
                <a:gd name="T35" fmla="*/ 35 h 53"/>
                <a:gd name="T36" fmla="*/ 30 w 54"/>
                <a:gd name="T37" fmla="*/ 38 h 53"/>
                <a:gd name="T38" fmla="*/ 28 w 54"/>
                <a:gd name="T39" fmla="*/ 40 h 53"/>
                <a:gd name="T40" fmla="*/ 25 w 54"/>
                <a:gd name="T41" fmla="*/ 40 h 53"/>
                <a:gd name="T42" fmla="*/ 23 w 54"/>
                <a:gd name="T43" fmla="*/ 38 h 53"/>
                <a:gd name="T44" fmla="*/ 23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6"/>
                  </a:cubicBezTo>
                  <a:cubicBezTo>
                    <a:pt x="0" y="41"/>
                    <a:pt x="12" y="53"/>
                    <a:pt x="27" y="53"/>
                  </a:cubicBezTo>
                  <a:cubicBezTo>
                    <a:pt x="42" y="53"/>
                    <a:pt x="54" y="41"/>
                    <a:pt x="54" y="26"/>
                  </a:cubicBezTo>
                  <a:cubicBezTo>
                    <a:pt x="54" y="12"/>
                    <a:pt x="42" y="0"/>
                    <a:pt x="27" y="0"/>
                  </a:cubicBezTo>
                  <a:close/>
                  <a:moveTo>
                    <a:pt x="16" y="43"/>
                  </a:moveTo>
                  <a:cubicBezTo>
                    <a:pt x="16" y="42"/>
                    <a:pt x="17" y="40"/>
                    <a:pt x="17" y="38"/>
                  </a:cubicBezTo>
                  <a:cubicBezTo>
                    <a:pt x="17" y="32"/>
                    <a:pt x="13" y="26"/>
                    <a:pt x="7" y="24"/>
                  </a:cubicBezTo>
                  <a:cubicBezTo>
                    <a:pt x="7" y="20"/>
                    <a:pt x="9" y="15"/>
                    <a:pt x="13" y="12"/>
                  </a:cubicBezTo>
                  <a:cubicBezTo>
                    <a:pt x="16" y="8"/>
                    <a:pt x="21" y="6"/>
                    <a:pt x="27" y="6"/>
                  </a:cubicBezTo>
                  <a:cubicBezTo>
                    <a:pt x="32" y="6"/>
                    <a:pt x="37" y="8"/>
                    <a:pt x="41" y="12"/>
                  </a:cubicBezTo>
                  <a:cubicBezTo>
                    <a:pt x="44" y="15"/>
                    <a:pt x="46" y="20"/>
                    <a:pt x="47" y="24"/>
                  </a:cubicBezTo>
                  <a:cubicBezTo>
                    <a:pt x="41" y="26"/>
                    <a:pt x="37" y="32"/>
                    <a:pt x="37" y="38"/>
                  </a:cubicBezTo>
                  <a:cubicBezTo>
                    <a:pt x="37" y="40"/>
                    <a:pt x="37" y="42"/>
                    <a:pt x="38" y="43"/>
                  </a:cubicBezTo>
                  <a:cubicBezTo>
                    <a:pt x="35" y="45"/>
                    <a:pt x="31" y="46"/>
                    <a:pt x="27" y="46"/>
                  </a:cubicBezTo>
                  <a:cubicBezTo>
                    <a:pt x="23" y="46"/>
                    <a:pt x="19" y="45"/>
                    <a:pt x="16" y="43"/>
                  </a:cubicBezTo>
                  <a:close/>
                  <a:moveTo>
                    <a:pt x="29" y="33"/>
                  </a:moveTo>
                  <a:cubicBezTo>
                    <a:pt x="30" y="33"/>
                    <a:pt x="30" y="34"/>
                    <a:pt x="30" y="35"/>
                  </a:cubicBezTo>
                  <a:cubicBezTo>
                    <a:pt x="30" y="38"/>
                    <a:pt x="30" y="38"/>
                    <a:pt x="30" y="38"/>
                  </a:cubicBezTo>
                  <a:cubicBezTo>
                    <a:pt x="30" y="39"/>
                    <a:pt x="29" y="40"/>
                    <a:pt x="28" y="40"/>
                  </a:cubicBezTo>
                  <a:cubicBezTo>
                    <a:pt x="25" y="40"/>
                    <a:pt x="25" y="40"/>
                    <a:pt x="25" y="40"/>
                  </a:cubicBezTo>
                  <a:cubicBezTo>
                    <a:pt x="24" y="40"/>
                    <a:pt x="23" y="39"/>
                    <a:pt x="23" y="38"/>
                  </a:cubicBezTo>
                  <a:cubicBezTo>
                    <a:pt x="23" y="35"/>
                    <a:pt x="23" y="35"/>
                    <a:pt x="23" y="35"/>
                  </a:cubicBezTo>
                  <a:cubicBezTo>
                    <a:pt x="23" y="34"/>
                    <a:pt x="24" y="33"/>
                    <a:pt x="25" y="33"/>
                  </a:cubicBezTo>
                  <a:cubicBezTo>
                    <a:pt x="26" y="10"/>
                    <a:pt x="26" y="10"/>
                    <a:pt x="26" y="10"/>
                  </a:cubicBezTo>
                  <a:cubicBezTo>
                    <a:pt x="28" y="10"/>
                    <a:pt x="28" y="10"/>
                    <a:pt x="28" y="10"/>
                  </a:cubicBezTo>
                  <a:lnTo>
                    <a:pt x="29" y="33"/>
                  </a:ln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41" name="Freeform 174"/>
            <p:cNvSpPr>
              <a:spLocks noEditPoints="1"/>
            </p:cNvSpPr>
            <p:nvPr/>
          </p:nvSpPr>
          <p:spPr bwMode="auto">
            <a:xfrm>
              <a:off x="7816543" y="3336989"/>
              <a:ext cx="151209" cy="149742"/>
            </a:xfrm>
            <a:custGeom>
              <a:avLst/>
              <a:gdLst>
                <a:gd name="T0" fmla="*/ 32 w 63"/>
                <a:gd name="T1" fmla="*/ 62 h 62"/>
                <a:gd name="T2" fmla="*/ 0 w 63"/>
                <a:gd name="T3" fmla="*/ 31 h 62"/>
                <a:gd name="T4" fmla="*/ 32 w 63"/>
                <a:gd name="T5" fmla="*/ 0 h 62"/>
                <a:gd name="T6" fmla="*/ 63 w 63"/>
                <a:gd name="T7" fmla="*/ 31 h 62"/>
                <a:gd name="T8" fmla="*/ 32 w 63"/>
                <a:gd name="T9" fmla="*/ 62 h 62"/>
                <a:gd name="T10" fmla="*/ 58 w 63"/>
                <a:gd name="T11" fmla="*/ 36 h 62"/>
                <a:gd name="T12" fmla="*/ 41 w 63"/>
                <a:gd name="T13" fmla="*/ 34 h 62"/>
                <a:gd name="T14" fmla="*/ 46 w 63"/>
                <a:gd name="T15" fmla="*/ 53 h 62"/>
                <a:gd name="T16" fmla="*/ 58 w 63"/>
                <a:gd name="T17" fmla="*/ 36 h 62"/>
                <a:gd name="T18" fmla="*/ 42 w 63"/>
                <a:gd name="T19" fmla="*/ 56 h 62"/>
                <a:gd name="T20" fmla="*/ 36 w 63"/>
                <a:gd name="T21" fmla="*/ 36 h 62"/>
                <a:gd name="T22" fmla="*/ 36 w 63"/>
                <a:gd name="T23" fmla="*/ 36 h 62"/>
                <a:gd name="T24" fmla="*/ 15 w 63"/>
                <a:gd name="T25" fmla="*/ 52 h 62"/>
                <a:gd name="T26" fmla="*/ 32 w 63"/>
                <a:gd name="T27" fmla="*/ 58 h 62"/>
                <a:gd name="T28" fmla="*/ 42 w 63"/>
                <a:gd name="T29" fmla="*/ 56 h 62"/>
                <a:gd name="T30" fmla="*/ 12 w 63"/>
                <a:gd name="T31" fmla="*/ 49 h 62"/>
                <a:gd name="T32" fmla="*/ 33 w 63"/>
                <a:gd name="T33" fmla="*/ 32 h 62"/>
                <a:gd name="T34" fmla="*/ 34 w 63"/>
                <a:gd name="T35" fmla="*/ 31 h 62"/>
                <a:gd name="T36" fmla="*/ 32 w 63"/>
                <a:gd name="T37" fmla="*/ 27 h 62"/>
                <a:gd name="T38" fmla="*/ 5 w 63"/>
                <a:gd name="T39" fmla="*/ 31 h 62"/>
                <a:gd name="T40" fmla="*/ 5 w 63"/>
                <a:gd name="T41" fmla="*/ 31 h 62"/>
                <a:gd name="T42" fmla="*/ 12 w 63"/>
                <a:gd name="T43" fmla="*/ 49 h 62"/>
                <a:gd name="T44" fmla="*/ 5 w 63"/>
                <a:gd name="T45" fmla="*/ 26 h 62"/>
                <a:gd name="T46" fmla="*/ 30 w 63"/>
                <a:gd name="T47" fmla="*/ 23 h 62"/>
                <a:gd name="T48" fmla="*/ 20 w 63"/>
                <a:gd name="T49" fmla="*/ 7 h 62"/>
                <a:gd name="T50" fmla="*/ 5 w 63"/>
                <a:gd name="T51" fmla="*/ 26 h 62"/>
                <a:gd name="T52" fmla="*/ 25 w 63"/>
                <a:gd name="T53" fmla="*/ 6 h 62"/>
                <a:gd name="T54" fmla="*/ 35 w 63"/>
                <a:gd name="T55" fmla="*/ 21 h 62"/>
                <a:gd name="T56" fmla="*/ 49 w 63"/>
                <a:gd name="T57" fmla="*/ 12 h 62"/>
                <a:gd name="T58" fmla="*/ 32 w 63"/>
                <a:gd name="T59" fmla="*/ 5 h 62"/>
                <a:gd name="T60" fmla="*/ 25 w 63"/>
                <a:gd name="T61" fmla="*/ 6 h 62"/>
                <a:gd name="T62" fmla="*/ 52 w 63"/>
                <a:gd name="T63" fmla="*/ 15 h 62"/>
                <a:gd name="T64" fmla="*/ 37 w 63"/>
                <a:gd name="T65" fmla="*/ 25 h 62"/>
                <a:gd name="T66" fmla="*/ 39 w 63"/>
                <a:gd name="T67" fmla="*/ 29 h 62"/>
                <a:gd name="T68" fmla="*/ 40 w 63"/>
                <a:gd name="T69" fmla="*/ 30 h 62"/>
                <a:gd name="T70" fmla="*/ 58 w 63"/>
                <a:gd name="T71" fmla="*/ 31 h 62"/>
                <a:gd name="T72" fmla="*/ 52 w 63"/>
                <a:gd name="T73"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62">
                  <a:moveTo>
                    <a:pt x="32" y="62"/>
                  </a:moveTo>
                  <a:cubicBezTo>
                    <a:pt x="14" y="62"/>
                    <a:pt x="0" y="49"/>
                    <a:pt x="0" y="31"/>
                  </a:cubicBezTo>
                  <a:cubicBezTo>
                    <a:pt x="0" y="14"/>
                    <a:pt x="14" y="0"/>
                    <a:pt x="32" y="0"/>
                  </a:cubicBezTo>
                  <a:cubicBezTo>
                    <a:pt x="49" y="0"/>
                    <a:pt x="63" y="14"/>
                    <a:pt x="63" y="31"/>
                  </a:cubicBezTo>
                  <a:cubicBezTo>
                    <a:pt x="63" y="49"/>
                    <a:pt x="49" y="62"/>
                    <a:pt x="32" y="62"/>
                  </a:cubicBezTo>
                  <a:close/>
                  <a:moveTo>
                    <a:pt x="58" y="36"/>
                  </a:moveTo>
                  <a:cubicBezTo>
                    <a:pt x="57" y="35"/>
                    <a:pt x="50" y="33"/>
                    <a:pt x="41" y="34"/>
                  </a:cubicBezTo>
                  <a:cubicBezTo>
                    <a:pt x="45" y="44"/>
                    <a:pt x="46" y="52"/>
                    <a:pt x="46" y="53"/>
                  </a:cubicBezTo>
                  <a:cubicBezTo>
                    <a:pt x="52" y="49"/>
                    <a:pt x="57" y="43"/>
                    <a:pt x="58" y="36"/>
                  </a:cubicBezTo>
                  <a:close/>
                  <a:moveTo>
                    <a:pt x="42" y="56"/>
                  </a:moveTo>
                  <a:cubicBezTo>
                    <a:pt x="41" y="54"/>
                    <a:pt x="40" y="45"/>
                    <a:pt x="36" y="36"/>
                  </a:cubicBezTo>
                  <a:cubicBezTo>
                    <a:pt x="36" y="36"/>
                    <a:pt x="36" y="36"/>
                    <a:pt x="36" y="36"/>
                  </a:cubicBezTo>
                  <a:cubicBezTo>
                    <a:pt x="21" y="41"/>
                    <a:pt x="16" y="51"/>
                    <a:pt x="15" y="52"/>
                  </a:cubicBezTo>
                  <a:cubicBezTo>
                    <a:pt x="20" y="56"/>
                    <a:pt x="25" y="58"/>
                    <a:pt x="32" y="58"/>
                  </a:cubicBezTo>
                  <a:cubicBezTo>
                    <a:pt x="35" y="58"/>
                    <a:pt x="39" y="57"/>
                    <a:pt x="42" y="56"/>
                  </a:cubicBezTo>
                  <a:close/>
                  <a:moveTo>
                    <a:pt x="12" y="49"/>
                  </a:moveTo>
                  <a:cubicBezTo>
                    <a:pt x="12" y="48"/>
                    <a:pt x="20" y="36"/>
                    <a:pt x="33" y="32"/>
                  </a:cubicBezTo>
                  <a:cubicBezTo>
                    <a:pt x="34" y="32"/>
                    <a:pt x="34" y="31"/>
                    <a:pt x="34" y="31"/>
                  </a:cubicBezTo>
                  <a:cubicBezTo>
                    <a:pt x="34" y="30"/>
                    <a:pt x="33" y="28"/>
                    <a:pt x="32" y="27"/>
                  </a:cubicBezTo>
                  <a:cubicBezTo>
                    <a:pt x="19" y="31"/>
                    <a:pt x="6" y="31"/>
                    <a:pt x="5" y="31"/>
                  </a:cubicBezTo>
                  <a:cubicBezTo>
                    <a:pt x="5" y="31"/>
                    <a:pt x="5" y="31"/>
                    <a:pt x="5" y="31"/>
                  </a:cubicBezTo>
                  <a:cubicBezTo>
                    <a:pt x="5" y="38"/>
                    <a:pt x="8" y="44"/>
                    <a:pt x="12" y="49"/>
                  </a:cubicBezTo>
                  <a:close/>
                  <a:moveTo>
                    <a:pt x="5" y="26"/>
                  </a:moveTo>
                  <a:cubicBezTo>
                    <a:pt x="7" y="26"/>
                    <a:pt x="18" y="26"/>
                    <a:pt x="30" y="23"/>
                  </a:cubicBezTo>
                  <a:cubicBezTo>
                    <a:pt x="26" y="15"/>
                    <a:pt x="21" y="8"/>
                    <a:pt x="20" y="7"/>
                  </a:cubicBezTo>
                  <a:cubicBezTo>
                    <a:pt x="13" y="11"/>
                    <a:pt x="7" y="18"/>
                    <a:pt x="5" y="26"/>
                  </a:cubicBezTo>
                  <a:close/>
                  <a:moveTo>
                    <a:pt x="25" y="6"/>
                  </a:moveTo>
                  <a:cubicBezTo>
                    <a:pt x="26" y="7"/>
                    <a:pt x="31" y="13"/>
                    <a:pt x="35" y="21"/>
                  </a:cubicBezTo>
                  <a:cubicBezTo>
                    <a:pt x="45" y="18"/>
                    <a:pt x="49" y="12"/>
                    <a:pt x="49" y="12"/>
                  </a:cubicBezTo>
                  <a:cubicBezTo>
                    <a:pt x="44" y="7"/>
                    <a:pt x="38" y="5"/>
                    <a:pt x="32" y="5"/>
                  </a:cubicBezTo>
                  <a:cubicBezTo>
                    <a:pt x="29" y="5"/>
                    <a:pt x="27" y="5"/>
                    <a:pt x="25" y="6"/>
                  </a:cubicBezTo>
                  <a:close/>
                  <a:moveTo>
                    <a:pt x="52" y="15"/>
                  </a:moveTo>
                  <a:cubicBezTo>
                    <a:pt x="52" y="15"/>
                    <a:pt x="47" y="21"/>
                    <a:pt x="37" y="25"/>
                  </a:cubicBezTo>
                  <a:cubicBezTo>
                    <a:pt x="38" y="26"/>
                    <a:pt x="38" y="28"/>
                    <a:pt x="39" y="29"/>
                  </a:cubicBezTo>
                  <a:cubicBezTo>
                    <a:pt x="39" y="29"/>
                    <a:pt x="39" y="30"/>
                    <a:pt x="40" y="30"/>
                  </a:cubicBezTo>
                  <a:cubicBezTo>
                    <a:pt x="48" y="29"/>
                    <a:pt x="57" y="31"/>
                    <a:pt x="58" y="31"/>
                  </a:cubicBezTo>
                  <a:cubicBezTo>
                    <a:pt x="58" y="25"/>
                    <a:pt x="56" y="19"/>
                    <a:pt x="52" y="15"/>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42" name="Freeform 175"/>
            <p:cNvSpPr>
              <a:spLocks noEditPoints="1"/>
            </p:cNvSpPr>
            <p:nvPr/>
          </p:nvSpPr>
          <p:spPr bwMode="auto">
            <a:xfrm>
              <a:off x="7768097" y="4134142"/>
              <a:ext cx="155614" cy="136528"/>
            </a:xfrm>
            <a:custGeom>
              <a:avLst/>
              <a:gdLst>
                <a:gd name="T0" fmla="*/ 65 w 65"/>
                <a:gd name="T1" fmla="*/ 19 h 57"/>
                <a:gd name="T2" fmla="*/ 47 w 65"/>
                <a:gd name="T3" fmla="*/ 0 h 57"/>
                <a:gd name="T4" fmla="*/ 32 w 65"/>
                <a:gd name="T5" fmla="*/ 6 h 57"/>
                <a:gd name="T6" fmla="*/ 18 w 65"/>
                <a:gd name="T7" fmla="*/ 0 h 57"/>
                <a:gd name="T8" fmla="*/ 0 w 65"/>
                <a:gd name="T9" fmla="*/ 19 h 57"/>
                <a:gd name="T10" fmla="*/ 6 w 65"/>
                <a:gd name="T11" fmla="*/ 33 h 57"/>
                <a:gd name="T12" fmla="*/ 6 w 65"/>
                <a:gd name="T13" fmla="*/ 33 h 57"/>
                <a:gd name="T14" fmla="*/ 26 w 65"/>
                <a:gd name="T15" fmla="*/ 53 h 57"/>
                <a:gd name="T16" fmla="*/ 32 w 65"/>
                <a:gd name="T17" fmla="*/ 57 h 57"/>
                <a:gd name="T18" fmla="*/ 39 w 65"/>
                <a:gd name="T19" fmla="*/ 53 h 57"/>
                <a:gd name="T20" fmla="*/ 59 w 65"/>
                <a:gd name="T21" fmla="*/ 33 h 57"/>
                <a:gd name="T22" fmla="*/ 59 w 65"/>
                <a:gd name="T23" fmla="*/ 33 h 57"/>
                <a:gd name="T24" fmla="*/ 65 w 65"/>
                <a:gd name="T25" fmla="*/ 19 h 57"/>
                <a:gd name="T26" fmla="*/ 54 w 65"/>
                <a:gd name="T27" fmla="*/ 27 h 57"/>
                <a:gd name="T28" fmla="*/ 33 w 65"/>
                <a:gd name="T29" fmla="*/ 47 h 57"/>
                <a:gd name="T30" fmla="*/ 32 w 65"/>
                <a:gd name="T31" fmla="*/ 48 h 57"/>
                <a:gd name="T32" fmla="*/ 32 w 65"/>
                <a:gd name="T33" fmla="*/ 47 h 57"/>
                <a:gd name="T34" fmla="*/ 11 w 65"/>
                <a:gd name="T35" fmla="*/ 27 h 57"/>
                <a:gd name="T36" fmla="*/ 8 w 65"/>
                <a:gd name="T37" fmla="*/ 19 h 57"/>
                <a:gd name="T38" fmla="*/ 18 w 65"/>
                <a:gd name="T39" fmla="*/ 8 h 57"/>
                <a:gd name="T40" fmla="*/ 26 w 65"/>
                <a:gd name="T41" fmla="*/ 11 h 57"/>
                <a:gd name="T42" fmla="*/ 32 w 65"/>
                <a:gd name="T43" fmla="*/ 18 h 57"/>
                <a:gd name="T44" fmla="*/ 39 w 65"/>
                <a:gd name="T45" fmla="*/ 11 h 57"/>
                <a:gd name="T46" fmla="*/ 47 w 65"/>
                <a:gd name="T47" fmla="*/ 8 h 57"/>
                <a:gd name="T48" fmla="*/ 57 w 65"/>
                <a:gd name="T49" fmla="*/ 19 h 57"/>
                <a:gd name="T50" fmla="*/ 54 w 65"/>
                <a:gd name="T51"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57">
                  <a:moveTo>
                    <a:pt x="65" y="19"/>
                  </a:moveTo>
                  <a:cubicBezTo>
                    <a:pt x="65" y="8"/>
                    <a:pt x="57" y="0"/>
                    <a:pt x="47" y="0"/>
                  </a:cubicBezTo>
                  <a:cubicBezTo>
                    <a:pt x="41" y="0"/>
                    <a:pt x="36" y="2"/>
                    <a:pt x="32" y="6"/>
                  </a:cubicBezTo>
                  <a:cubicBezTo>
                    <a:pt x="29" y="2"/>
                    <a:pt x="24" y="0"/>
                    <a:pt x="18" y="0"/>
                  </a:cubicBezTo>
                  <a:cubicBezTo>
                    <a:pt x="8" y="0"/>
                    <a:pt x="0" y="8"/>
                    <a:pt x="0" y="19"/>
                  </a:cubicBezTo>
                  <a:cubicBezTo>
                    <a:pt x="0" y="24"/>
                    <a:pt x="2" y="29"/>
                    <a:pt x="6" y="33"/>
                  </a:cubicBezTo>
                  <a:cubicBezTo>
                    <a:pt x="6" y="33"/>
                    <a:pt x="6" y="33"/>
                    <a:pt x="6" y="33"/>
                  </a:cubicBezTo>
                  <a:cubicBezTo>
                    <a:pt x="26" y="53"/>
                    <a:pt x="26" y="53"/>
                    <a:pt x="26" y="53"/>
                  </a:cubicBezTo>
                  <a:cubicBezTo>
                    <a:pt x="28" y="55"/>
                    <a:pt x="30" y="57"/>
                    <a:pt x="32" y="57"/>
                  </a:cubicBezTo>
                  <a:cubicBezTo>
                    <a:pt x="35" y="57"/>
                    <a:pt x="37" y="55"/>
                    <a:pt x="39" y="53"/>
                  </a:cubicBezTo>
                  <a:cubicBezTo>
                    <a:pt x="59" y="33"/>
                    <a:pt x="59" y="33"/>
                    <a:pt x="59" y="33"/>
                  </a:cubicBezTo>
                  <a:cubicBezTo>
                    <a:pt x="59" y="33"/>
                    <a:pt x="59" y="33"/>
                    <a:pt x="59" y="33"/>
                  </a:cubicBezTo>
                  <a:cubicBezTo>
                    <a:pt x="63" y="29"/>
                    <a:pt x="65" y="24"/>
                    <a:pt x="65" y="19"/>
                  </a:cubicBezTo>
                  <a:close/>
                  <a:moveTo>
                    <a:pt x="54" y="27"/>
                  </a:moveTo>
                  <a:cubicBezTo>
                    <a:pt x="33" y="47"/>
                    <a:pt x="33" y="47"/>
                    <a:pt x="33" y="47"/>
                  </a:cubicBezTo>
                  <a:cubicBezTo>
                    <a:pt x="33" y="47"/>
                    <a:pt x="33" y="48"/>
                    <a:pt x="32" y="48"/>
                  </a:cubicBezTo>
                  <a:cubicBezTo>
                    <a:pt x="32" y="48"/>
                    <a:pt x="32" y="47"/>
                    <a:pt x="32" y="47"/>
                  </a:cubicBezTo>
                  <a:cubicBezTo>
                    <a:pt x="11" y="27"/>
                    <a:pt x="11" y="27"/>
                    <a:pt x="11" y="27"/>
                  </a:cubicBezTo>
                  <a:cubicBezTo>
                    <a:pt x="9" y="24"/>
                    <a:pt x="8" y="22"/>
                    <a:pt x="8" y="19"/>
                  </a:cubicBezTo>
                  <a:cubicBezTo>
                    <a:pt x="8" y="13"/>
                    <a:pt x="13" y="8"/>
                    <a:pt x="18" y="8"/>
                  </a:cubicBezTo>
                  <a:cubicBezTo>
                    <a:pt x="22" y="8"/>
                    <a:pt x="24" y="9"/>
                    <a:pt x="26" y="11"/>
                  </a:cubicBezTo>
                  <a:cubicBezTo>
                    <a:pt x="32" y="18"/>
                    <a:pt x="32" y="18"/>
                    <a:pt x="32" y="18"/>
                  </a:cubicBezTo>
                  <a:cubicBezTo>
                    <a:pt x="39" y="11"/>
                    <a:pt x="39" y="11"/>
                    <a:pt x="39" y="11"/>
                  </a:cubicBezTo>
                  <a:cubicBezTo>
                    <a:pt x="41" y="9"/>
                    <a:pt x="43" y="8"/>
                    <a:pt x="47" y="8"/>
                  </a:cubicBezTo>
                  <a:cubicBezTo>
                    <a:pt x="52" y="8"/>
                    <a:pt x="57" y="13"/>
                    <a:pt x="57" y="19"/>
                  </a:cubicBezTo>
                  <a:cubicBezTo>
                    <a:pt x="57" y="22"/>
                    <a:pt x="56" y="24"/>
                    <a:pt x="54" y="27"/>
                  </a:cubicBez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43" name="Freeform 177"/>
            <p:cNvSpPr>
              <a:spLocks noEditPoints="1"/>
            </p:cNvSpPr>
            <p:nvPr/>
          </p:nvSpPr>
          <p:spPr bwMode="auto">
            <a:xfrm>
              <a:off x="7994176" y="4445368"/>
              <a:ext cx="113040" cy="115975"/>
            </a:xfrm>
            <a:custGeom>
              <a:avLst/>
              <a:gdLst>
                <a:gd name="T0" fmla="*/ 43 w 47"/>
                <a:gd name="T1" fmla="*/ 29 h 48"/>
                <a:gd name="T2" fmla="*/ 47 w 47"/>
                <a:gd name="T3" fmla="*/ 16 h 48"/>
                <a:gd name="T4" fmla="*/ 42 w 47"/>
                <a:gd name="T5" fmla="*/ 8 h 48"/>
                <a:gd name="T6" fmla="*/ 37 w 47"/>
                <a:gd name="T7" fmla="*/ 9 h 48"/>
                <a:gd name="T8" fmla="*/ 28 w 47"/>
                <a:gd name="T9" fmla="*/ 0 h 48"/>
                <a:gd name="T10" fmla="*/ 19 w 47"/>
                <a:gd name="T11" fmla="*/ 0 h 48"/>
                <a:gd name="T12" fmla="*/ 18 w 47"/>
                <a:gd name="T13" fmla="*/ 5 h 48"/>
                <a:gd name="T14" fmla="*/ 5 w 47"/>
                <a:gd name="T15" fmla="*/ 8 h 48"/>
                <a:gd name="T16" fmla="*/ 0 w 47"/>
                <a:gd name="T17" fmla="*/ 16 h 48"/>
                <a:gd name="T18" fmla="*/ 4 w 47"/>
                <a:gd name="T19" fmla="*/ 20 h 48"/>
                <a:gd name="T20" fmla="*/ 0 w 47"/>
                <a:gd name="T21" fmla="*/ 32 h 48"/>
                <a:gd name="T22" fmla="*/ 5 w 47"/>
                <a:gd name="T23" fmla="*/ 40 h 48"/>
                <a:gd name="T24" fmla="*/ 10 w 47"/>
                <a:gd name="T25" fmla="*/ 39 h 48"/>
                <a:gd name="T26" fmla="*/ 19 w 47"/>
                <a:gd name="T27" fmla="*/ 48 h 48"/>
                <a:gd name="T28" fmla="*/ 28 w 47"/>
                <a:gd name="T29" fmla="*/ 48 h 48"/>
                <a:gd name="T30" fmla="*/ 29 w 47"/>
                <a:gd name="T31" fmla="*/ 44 h 48"/>
                <a:gd name="T32" fmla="*/ 42 w 47"/>
                <a:gd name="T33" fmla="*/ 40 h 48"/>
                <a:gd name="T34" fmla="*/ 47 w 47"/>
                <a:gd name="T35" fmla="*/ 32 h 48"/>
                <a:gd name="T36" fmla="*/ 43 w 47"/>
                <a:gd name="T37" fmla="*/ 29 h 48"/>
                <a:gd name="T38" fmla="*/ 23 w 47"/>
                <a:gd name="T39" fmla="*/ 34 h 48"/>
                <a:gd name="T40" fmla="*/ 14 w 47"/>
                <a:gd name="T41" fmla="*/ 24 h 48"/>
                <a:gd name="T42" fmla="*/ 23 w 47"/>
                <a:gd name="T43" fmla="*/ 14 h 48"/>
                <a:gd name="T44" fmla="*/ 33 w 47"/>
                <a:gd name="T45" fmla="*/ 24 h 48"/>
                <a:gd name="T46" fmla="*/ 23 w 47"/>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8">
                  <a:moveTo>
                    <a:pt x="43" y="29"/>
                  </a:moveTo>
                  <a:cubicBezTo>
                    <a:pt x="41" y="24"/>
                    <a:pt x="42" y="19"/>
                    <a:pt x="47" y="16"/>
                  </a:cubicBezTo>
                  <a:cubicBezTo>
                    <a:pt x="42" y="8"/>
                    <a:pt x="42" y="8"/>
                    <a:pt x="42" y="8"/>
                  </a:cubicBezTo>
                  <a:cubicBezTo>
                    <a:pt x="41" y="9"/>
                    <a:pt x="39" y="9"/>
                    <a:pt x="37" y="9"/>
                  </a:cubicBezTo>
                  <a:cubicBezTo>
                    <a:pt x="32" y="9"/>
                    <a:pt x="28" y="5"/>
                    <a:pt x="28" y="0"/>
                  </a:cubicBezTo>
                  <a:cubicBezTo>
                    <a:pt x="19" y="0"/>
                    <a:pt x="19" y="0"/>
                    <a:pt x="19" y="0"/>
                  </a:cubicBezTo>
                  <a:cubicBezTo>
                    <a:pt x="19" y="2"/>
                    <a:pt x="18" y="3"/>
                    <a:pt x="18" y="5"/>
                  </a:cubicBezTo>
                  <a:cubicBezTo>
                    <a:pt x="15" y="9"/>
                    <a:pt x="9" y="11"/>
                    <a:pt x="5" y="8"/>
                  </a:cubicBezTo>
                  <a:cubicBezTo>
                    <a:pt x="0" y="16"/>
                    <a:pt x="0" y="16"/>
                    <a:pt x="0" y="16"/>
                  </a:cubicBezTo>
                  <a:cubicBezTo>
                    <a:pt x="2" y="17"/>
                    <a:pt x="3" y="18"/>
                    <a:pt x="4" y="20"/>
                  </a:cubicBezTo>
                  <a:cubicBezTo>
                    <a:pt x="6" y="24"/>
                    <a:pt x="5" y="30"/>
                    <a:pt x="0" y="32"/>
                  </a:cubicBezTo>
                  <a:cubicBezTo>
                    <a:pt x="5" y="40"/>
                    <a:pt x="5" y="40"/>
                    <a:pt x="5" y="40"/>
                  </a:cubicBezTo>
                  <a:cubicBezTo>
                    <a:pt x="6" y="40"/>
                    <a:pt x="8" y="39"/>
                    <a:pt x="10" y="39"/>
                  </a:cubicBezTo>
                  <a:cubicBezTo>
                    <a:pt x="15" y="39"/>
                    <a:pt x="19" y="43"/>
                    <a:pt x="19" y="48"/>
                  </a:cubicBezTo>
                  <a:cubicBezTo>
                    <a:pt x="28" y="48"/>
                    <a:pt x="28" y="48"/>
                    <a:pt x="28" y="48"/>
                  </a:cubicBezTo>
                  <a:cubicBezTo>
                    <a:pt x="28" y="47"/>
                    <a:pt x="29" y="45"/>
                    <a:pt x="29" y="44"/>
                  </a:cubicBezTo>
                  <a:cubicBezTo>
                    <a:pt x="32" y="39"/>
                    <a:pt x="38" y="38"/>
                    <a:pt x="42" y="40"/>
                  </a:cubicBezTo>
                  <a:cubicBezTo>
                    <a:pt x="47" y="32"/>
                    <a:pt x="47" y="32"/>
                    <a:pt x="47" y="32"/>
                  </a:cubicBezTo>
                  <a:cubicBezTo>
                    <a:pt x="45" y="31"/>
                    <a:pt x="44" y="30"/>
                    <a:pt x="43" y="29"/>
                  </a:cubicBezTo>
                  <a:close/>
                  <a:moveTo>
                    <a:pt x="23" y="34"/>
                  </a:moveTo>
                  <a:cubicBezTo>
                    <a:pt x="18" y="34"/>
                    <a:pt x="14" y="30"/>
                    <a:pt x="14" y="24"/>
                  </a:cubicBezTo>
                  <a:cubicBezTo>
                    <a:pt x="14" y="19"/>
                    <a:pt x="18" y="14"/>
                    <a:pt x="23" y="14"/>
                  </a:cubicBezTo>
                  <a:cubicBezTo>
                    <a:pt x="29" y="14"/>
                    <a:pt x="33" y="19"/>
                    <a:pt x="33" y="24"/>
                  </a:cubicBezTo>
                  <a:cubicBezTo>
                    <a:pt x="33" y="30"/>
                    <a:pt x="29" y="34"/>
                    <a:pt x="23" y="34"/>
                  </a:cubicBez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44" name="Freeform 178"/>
            <p:cNvSpPr>
              <a:spLocks noEditPoints="1"/>
            </p:cNvSpPr>
            <p:nvPr/>
          </p:nvSpPr>
          <p:spPr bwMode="auto">
            <a:xfrm>
              <a:off x="7365851" y="4411602"/>
              <a:ext cx="186443" cy="187911"/>
            </a:xfrm>
            <a:custGeom>
              <a:avLst/>
              <a:gdLst>
                <a:gd name="T0" fmla="*/ 67 w 127"/>
                <a:gd name="T1" fmla="*/ 0 h 128"/>
                <a:gd name="T2" fmla="*/ 55 w 127"/>
                <a:gd name="T3" fmla="*/ 13 h 128"/>
                <a:gd name="T4" fmla="*/ 67 w 127"/>
                <a:gd name="T5" fmla="*/ 25 h 128"/>
                <a:gd name="T6" fmla="*/ 39 w 127"/>
                <a:gd name="T7" fmla="*/ 56 h 128"/>
                <a:gd name="T8" fmla="*/ 11 w 127"/>
                <a:gd name="T9" fmla="*/ 56 h 128"/>
                <a:gd name="T10" fmla="*/ 32 w 127"/>
                <a:gd name="T11" fmla="*/ 79 h 128"/>
                <a:gd name="T12" fmla="*/ 0 w 127"/>
                <a:gd name="T13" fmla="*/ 123 h 128"/>
                <a:gd name="T14" fmla="*/ 0 w 127"/>
                <a:gd name="T15" fmla="*/ 128 h 128"/>
                <a:gd name="T16" fmla="*/ 5 w 127"/>
                <a:gd name="T17" fmla="*/ 128 h 128"/>
                <a:gd name="T18" fmla="*/ 49 w 127"/>
                <a:gd name="T19" fmla="*/ 93 h 128"/>
                <a:gd name="T20" fmla="*/ 72 w 127"/>
                <a:gd name="T21" fmla="*/ 116 h 128"/>
                <a:gd name="T22" fmla="*/ 72 w 127"/>
                <a:gd name="T23" fmla="*/ 88 h 128"/>
                <a:gd name="T24" fmla="*/ 103 w 127"/>
                <a:gd name="T25" fmla="*/ 61 h 128"/>
                <a:gd name="T26" fmla="*/ 114 w 127"/>
                <a:gd name="T27" fmla="*/ 72 h 128"/>
                <a:gd name="T28" fmla="*/ 127 w 127"/>
                <a:gd name="T29" fmla="*/ 61 h 128"/>
                <a:gd name="T30" fmla="*/ 67 w 127"/>
                <a:gd name="T31" fmla="*/ 0 h 128"/>
                <a:gd name="T32" fmla="*/ 55 w 127"/>
                <a:gd name="T33" fmla="*/ 69 h 128"/>
                <a:gd name="T34" fmla="*/ 47 w 127"/>
                <a:gd name="T35" fmla="*/ 61 h 128"/>
                <a:gd name="T36" fmla="*/ 75 w 127"/>
                <a:gd name="T37" fmla="*/ 33 h 128"/>
                <a:gd name="T38" fmla="*/ 83 w 127"/>
                <a:gd name="T39" fmla="*/ 41 h 128"/>
                <a:gd name="T40" fmla="*/ 55 w 127"/>
                <a:gd name="T41" fmla="*/ 6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8">
                  <a:moveTo>
                    <a:pt x="67" y="0"/>
                  </a:moveTo>
                  <a:lnTo>
                    <a:pt x="55" y="13"/>
                  </a:lnTo>
                  <a:lnTo>
                    <a:pt x="67" y="25"/>
                  </a:lnTo>
                  <a:lnTo>
                    <a:pt x="39" y="56"/>
                  </a:lnTo>
                  <a:lnTo>
                    <a:pt x="11" y="56"/>
                  </a:lnTo>
                  <a:lnTo>
                    <a:pt x="32" y="79"/>
                  </a:lnTo>
                  <a:lnTo>
                    <a:pt x="0" y="123"/>
                  </a:lnTo>
                  <a:lnTo>
                    <a:pt x="0" y="128"/>
                  </a:lnTo>
                  <a:lnTo>
                    <a:pt x="5" y="128"/>
                  </a:lnTo>
                  <a:lnTo>
                    <a:pt x="49" y="93"/>
                  </a:lnTo>
                  <a:lnTo>
                    <a:pt x="72" y="116"/>
                  </a:lnTo>
                  <a:lnTo>
                    <a:pt x="72" y="88"/>
                  </a:lnTo>
                  <a:lnTo>
                    <a:pt x="103" y="61"/>
                  </a:lnTo>
                  <a:lnTo>
                    <a:pt x="114" y="72"/>
                  </a:lnTo>
                  <a:lnTo>
                    <a:pt x="127" y="61"/>
                  </a:lnTo>
                  <a:lnTo>
                    <a:pt x="67" y="0"/>
                  </a:lnTo>
                  <a:close/>
                  <a:moveTo>
                    <a:pt x="55" y="69"/>
                  </a:moveTo>
                  <a:lnTo>
                    <a:pt x="47" y="61"/>
                  </a:lnTo>
                  <a:lnTo>
                    <a:pt x="75" y="33"/>
                  </a:lnTo>
                  <a:lnTo>
                    <a:pt x="83" y="41"/>
                  </a:lnTo>
                  <a:lnTo>
                    <a:pt x="55" y="69"/>
                  </a:ln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45" name="Freeform 179"/>
            <p:cNvSpPr>
              <a:spLocks noEditPoints="1"/>
            </p:cNvSpPr>
            <p:nvPr/>
          </p:nvSpPr>
          <p:spPr bwMode="auto">
            <a:xfrm>
              <a:off x="7351170" y="3982931"/>
              <a:ext cx="136529" cy="139465"/>
            </a:xfrm>
            <a:custGeom>
              <a:avLst/>
              <a:gdLst>
                <a:gd name="T0" fmla="*/ 57 w 57"/>
                <a:gd name="T1" fmla="*/ 29 h 58"/>
                <a:gd name="T2" fmla="*/ 28 w 57"/>
                <a:gd name="T3" fmla="*/ 58 h 58"/>
                <a:gd name="T4" fmla="*/ 0 w 57"/>
                <a:gd name="T5" fmla="*/ 29 h 58"/>
                <a:gd name="T6" fmla="*/ 28 w 57"/>
                <a:gd name="T7" fmla="*/ 0 h 58"/>
                <a:gd name="T8" fmla="*/ 57 w 57"/>
                <a:gd name="T9" fmla="*/ 29 h 58"/>
                <a:gd name="T10" fmla="*/ 5 w 57"/>
                <a:gd name="T11" fmla="*/ 29 h 58"/>
                <a:gd name="T12" fmla="*/ 28 w 57"/>
                <a:gd name="T13" fmla="*/ 52 h 58"/>
                <a:gd name="T14" fmla="*/ 52 w 57"/>
                <a:gd name="T15" fmla="*/ 29 h 58"/>
                <a:gd name="T16" fmla="*/ 28 w 57"/>
                <a:gd name="T17" fmla="*/ 6 h 58"/>
                <a:gd name="T18" fmla="*/ 5 w 57"/>
                <a:gd name="T19" fmla="*/ 29 h 58"/>
                <a:gd name="T20" fmla="*/ 31 w 57"/>
                <a:gd name="T21" fmla="*/ 12 h 58"/>
                <a:gd name="T22" fmla="*/ 45 w 57"/>
                <a:gd name="T23" fmla="*/ 26 h 58"/>
                <a:gd name="T24" fmla="*/ 45 w 57"/>
                <a:gd name="T25" fmla="*/ 31 h 58"/>
                <a:gd name="T26" fmla="*/ 40 w 57"/>
                <a:gd name="T27" fmla="*/ 31 h 58"/>
                <a:gd name="T28" fmla="*/ 32 w 57"/>
                <a:gd name="T29" fmla="*/ 23 h 58"/>
                <a:gd name="T30" fmla="*/ 32 w 57"/>
                <a:gd name="T31" fmla="*/ 43 h 58"/>
                <a:gd name="T32" fmla="*/ 28 w 57"/>
                <a:gd name="T33" fmla="*/ 47 h 58"/>
                <a:gd name="T34" fmla="*/ 25 w 57"/>
                <a:gd name="T35" fmla="*/ 43 h 58"/>
                <a:gd name="T36" fmla="*/ 25 w 57"/>
                <a:gd name="T37" fmla="*/ 23 h 58"/>
                <a:gd name="T38" fmla="*/ 17 w 57"/>
                <a:gd name="T39" fmla="*/ 31 h 58"/>
                <a:gd name="T40" fmla="*/ 12 w 57"/>
                <a:gd name="T41" fmla="*/ 31 h 58"/>
                <a:gd name="T42" fmla="*/ 11 w 57"/>
                <a:gd name="T43" fmla="*/ 29 h 58"/>
                <a:gd name="T44" fmla="*/ 12 w 57"/>
                <a:gd name="T45" fmla="*/ 26 h 58"/>
                <a:gd name="T46" fmla="*/ 26 w 57"/>
                <a:gd name="T47" fmla="*/ 12 h 58"/>
                <a:gd name="T48" fmla="*/ 31 w 57"/>
                <a:gd name="T49"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58">
                  <a:moveTo>
                    <a:pt x="57" y="29"/>
                  </a:moveTo>
                  <a:cubicBezTo>
                    <a:pt x="57" y="45"/>
                    <a:pt x="44" y="58"/>
                    <a:pt x="28" y="58"/>
                  </a:cubicBezTo>
                  <a:cubicBezTo>
                    <a:pt x="13" y="58"/>
                    <a:pt x="0" y="45"/>
                    <a:pt x="0" y="29"/>
                  </a:cubicBezTo>
                  <a:cubicBezTo>
                    <a:pt x="0" y="13"/>
                    <a:pt x="13" y="0"/>
                    <a:pt x="28" y="0"/>
                  </a:cubicBezTo>
                  <a:cubicBezTo>
                    <a:pt x="44" y="0"/>
                    <a:pt x="57" y="13"/>
                    <a:pt x="57" y="29"/>
                  </a:cubicBezTo>
                  <a:close/>
                  <a:moveTo>
                    <a:pt x="5" y="29"/>
                  </a:moveTo>
                  <a:cubicBezTo>
                    <a:pt x="5" y="42"/>
                    <a:pt x="16" y="52"/>
                    <a:pt x="28" y="52"/>
                  </a:cubicBezTo>
                  <a:cubicBezTo>
                    <a:pt x="41" y="52"/>
                    <a:pt x="52" y="42"/>
                    <a:pt x="52" y="29"/>
                  </a:cubicBezTo>
                  <a:cubicBezTo>
                    <a:pt x="52" y="16"/>
                    <a:pt x="41" y="6"/>
                    <a:pt x="28" y="6"/>
                  </a:cubicBezTo>
                  <a:cubicBezTo>
                    <a:pt x="16" y="6"/>
                    <a:pt x="5" y="16"/>
                    <a:pt x="5" y="29"/>
                  </a:cubicBezTo>
                  <a:close/>
                  <a:moveTo>
                    <a:pt x="31" y="12"/>
                  </a:moveTo>
                  <a:cubicBezTo>
                    <a:pt x="45" y="26"/>
                    <a:pt x="45" y="26"/>
                    <a:pt x="45" y="26"/>
                  </a:cubicBezTo>
                  <a:cubicBezTo>
                    <a:pt x="47" y="28"/>
                    <a:pt x="47" y="30"/>
                    <a:pt x="45" y="31"/>
                  </a:cubicBezTo>
                  <a:cubicBezTo>
                    <a:pt x="44" y="33"/>
                    <a:pt x="42" y="33"/>
                    <a:pt x="40" y="31"/>
                  </a:cubicBezTo>
                  <a:cubicBezTo>
                    <a:pt x="32" y="23"/>
                    <a:pt x="32" y="23"/>
                    <a:pt x="32" y="23"/>
                  </a:cubicBezTo>
                  <a:cubicBezTo>
                    <a:pt x="32" y="43"/>
                    <a:pt x="32" y="43"/>
                    <a:pt x="32" y="43"/>
                  </a:cubicBezTo>
                  <a:cubicBezTo>
                    <a:pt x="32" y="45"/>
                    <a:pt x="30" y="47"/>
                    <a:pt x="28" y="47"/>
                  </a:cubicBezTo>
                  <a:cubicBezTo>
                    <a:pt x="26" y="47"/>
                    <a:pt x="25" y="45"/>
                    <a:pt x="25" y="43"/>
                  </a:cubicBezTo>
                  <a:cubicBezTo>
                    <a:pt x="25" y="23"/>
                    <a:pt x="25" y="23"/>
                    <a:pt x="25" y="23"/>
                  </a:cubicBezTo>
                  <a:cubicBezTo>
                    <a:pt x="17" y="31"/>
                    <a:pt x="17" y="31"/>
                    <a:pt x="17" y="31"/>
                  </a:cubicBezTo>
                  <a:cubicBezTo>
                    <a:pt x="15" y="33"/>
                    <a:pt x="13" y="33"/>
                    <a:pt x="12" y="31"/>
                  </a:cubicBezTo>
                  <a:cubicBezTo>
                    <a:pt x="11" y="31"/>
                    <a:pt x="11" y="30"/>
                    <a:pt x="11" y="29"/>
                  </a:cubicBezTo>
                  <a:cubicBezTo>
                    <a:pt x="11" y="28"/>
                    <a:pt x="11" y="27"/>
                    <a:pt x="12" y="26"/>
                  </a:cubicBezTo>
                  <a:cubicBezTo>
                    <a:pt x="26" y="12"/>
                    <a:pt x="26" y="12"/>
                    <a:pt x="26" y="12"/>
                  </a:cubicBezTo>
                  <a:cubicBezTo>
                    <a:pt x="27" y="11"/>
                    <a:pt x="30" y="11"/>
                    <a:pt x="31" y="12"/>
                  </a:cubicBez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46" name="Freeform 185"/>
            <p:cNvSpPr>
              <a:spLocks noEditPoints="1"/>
            </p:cNvSpPr>
            <p:nvPr/>
          </p:nvSpPr>
          <p:spPr bwMode="auto">
            <a:xfrm>
              <a:off x="7418701" y="3162291"/>
              <a:ext cx="215804" cy="120380"/>
            </a:xfrm>
            <a:custGeom>
              <a:avLst/>
              <a:gdLst>
                <a:gd name="T0" fmla="*/ 83 w 90"/>
                <a:gd name="T1" fmla="*/ 46 h 50"/>
                <a:gd name="T2" fmla="*/ 85 w 90"/>
                <a:gd name="T3" fmla="*/ 36 h 50"/>
                <a:gd name="T4" fmla="*/ 87 w 90"/>
                <a:gd name="T5" fmla="*/ 27 h 50"/>
                <a:gd name="T6" fmla="*/ 89 w 90"/>
                <a:gd name="T7" fmla="*/ 16 h 50"/>
                <a:gd name="T8" fmla="*/ 86 w 90"/>
                <a:gd name="T9" fmla="*/ 10 h 50"/>
                <a:gd name="T10" fmla="*/ 64 w 90"/>
                <a:gd name="T11" fmla="*/ 1 h 50"/>
                <a:gd name="T12" fmla="*/ 57 w 90"/>
                <a:gd name="T13" fmla="*/ 3 h 50"/>
                <a:gd name="T14" fmla="*/ 52 w 90"/>
                <a:gd name="T15" fmla="*/ 13 h 50"/>
                <a:gd name="T16" fmla="*/ 51 w 90"/>
                <a:gd name="T17" fmla="*/ 14 h 50"/>
                <a:gd name="T18" fmla="*/ 15 w 90"/>
                <a:gd name="T19" fmla="*/ 6 h 50"/>
                <a:gd name="T20" fmla="*/ 0 w 90"/>
                <a:gd name="T21" fmla="*/ 13 h 50"/>
                <a:gd name="T22" fmla="*/ 8 w 90"/>
                <a:gd name="T23" fmla="*/ 25 h 50"/>
                <a:gd name="T24" fmla="*/ 12 w 90"/>
                <a:gd name="T25" fmla="*/ 22 h 50"/>
                <a:gd name="T26" fmla="*/ 17 w 90"/>
                <a:gd name="T27" fmla="*/ 30 h 50"/>
                <a:gd name="T28" fmla="*/ 25 w 90"/>
                <a:gd name="T29" fmla="*/ 25 h 50"/>
                <a:gd name="T30" fmla="*/ 30 w 90"/>
                <a:gd name="T31" fmla="*/ 33 h 50"/>
                <a:gd name="T32" fmla="*/ 38 w 90"/>
                <a:gd name="T33" fmla="*/ 28 h 50"/>
                <a:gd name="T34" fmla="*/ 43 w 90"/>
                <a:gd name="T35" fmla="*/ 35 h 50"/>
                <a:gd name="T36" fmla="*/ 47 w 90"/>
                <a:gd name="T37" fmla="*/ 33 h 50"/>
                <a:gd name="T38" fmla="*/ 47 w 90"/>
                <a:gd name="T39" fmla="*/ 34 h 50"/>
                <a:gd name="T40" fmla="*/ 48 w 90"/>
                <a:gd name="T41" fmla="*/ 45 h 50"/>
                <a:gd name="T42" fmla="*/ 54 w 90"/>
                <a:gd name="T43" fmla="*/ 50 h 50"/>
                <a:gd name="T44" fmla="*/ 78 w 90"/>
                <a:gd name="T45" fmla="*/ 50 h 50"/>
                <a:gd name="T46" fmla="*/ 83 w 90"/>
                <a:gd name="T47" fmla="*/ 46 h 50"/>
                <a:gd name="T48" fmla="*/ 17 w 90"/>
                <a:gd name="T49" fmla="*/ 15 h 50"/>
                <a:gd name="T50" fmla="*/ 18 w 90"/>
                <a:gd name="T51" fmla="*/ 11 h 50"/>
                <a:gd name="T52" fmla="*/ 49 w 90"/>
                <a:gd name="T53" fmla="*/ 17 h 50"/>
                <a:gd name="T54" fmla="*/ 48 w 90"/>
                <a:gd name="T55" fmla="*/ 22 h 50"/>
                <a:gd name="T56" fmla="*/ 17 w 90"/>
                <a:gd name="T57" fmla="*/ 15 h 50"/>
                <a:gd name="T58" fmla="*/ 73 w 90"/>
                <a:gd name="T59" fmla="*/ 45 h 50"/>
                <a:gd name="T60" fmla="*/ 69 w 90"/>
                <a:gd name="T61" fmla="*/ 44 h 50"/>
                <a:gd name="T62" fmla="*/ 67 w 90"/>
                <a:gd name="T63" fmla="*/ 41 h 50"/>
                <a:gd name="T64" fmla="*/ 73 w 90"/>
                <a:gd name="T65" fmla="*/ 14 h 50"/>
                <a:gd name="T66" fmla="*/ 75 w 90"/>
                <a:gd name="T67" fmla="*/ 12 h 50"/>
                <a:gd name="T68" fmla="*/ 80 w 90"/>
                <a:gd name="T69" fmla="*/ 13 h 50"/>
                <a:gd name="T70" fmla="*/ 82 w 90"/>
                <a:gd name="T71" fmla="*/ 16 h 50"/>
                <a:gd name="T72" fmla="*/ 76 w 90"/>
                <a:gd name="T73" fmla="*/ 43 h 50"/>
                <a:gd name="T74" fmla="*/ 73 w 90"/>
                <a:gd name="T7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50">
                  <a:moveTo>
                    <a:pt x="83" y="46"/>
                  </a:moveTo>
                  <a:cubicBezTo>
                    <a:pt x="85" y="36"/>
                    <a:pt x="85" y="36"/>
                    <a:pt x="85" y="36"/>
                  </a:cubicBezTo>
                  <a:cubicBezTo>
                    <a:pt x="86" y="33"/>
                    <a:pt x="87" y="29"/>
                    <a:pt x="87" y="27"/>
                  </a:cubicBezTo>
                  <a:cubicBezTo>
                    <a:pt x="89" y="16"/>
                    <a:pt x="89" y="16"/>
                    <a:pt x="89" y="16"/>
                  </a:cubicBezTo>
                  <a:cubicBezTo>
                    <a:pt x="90" y="14"/>
                    <a:pt x="88" y="11"/>
                    <a:pt x="86" y="10"/>
                  </a:cubicBezTo>
                  <a:cubicBezTo>
                    <a:pt x="64" y="1"/>
                    <a:pt x="64" y="1"/>
                    <a:pt x="64" y="1"/>
                  </a:cubicBezTo>
                  <a:cubicBezTo>
                    <a:pt x="62" y="0"/>
                    <a:pt x="59" y="1"/>
                    <a:pt x="57" y="3"/>
                  </a:cubicBezTo>
                  <a:cubicBezTo>
                    <a:pt x="52" y="13"/>
                    <a:pt x="52" y="13"/>
                    <a:pt x="52" y="13"/>
                  </a:cubicBezTo>
                  <a:cubicBezTo>
                    <a:pt x="51" y="13"/>
                    <a:pt x="51" y="13"/>
                    <a:pt x="51" y="14"/>
                  </a:cubicBezTo>
                  <a:cubicBezTo>
                    <a:pt x="15" y="6"/>
                    <a:pt x="15" y="6"/>
                    <a:pt x="15" y="6"/>
                  </a:cubicBezTo>
                  <a:cubicBezTo>
                    <a:pt x="0" y="13"/>
                    <a:pt x="0" y="13"/>
                    <a:pt x="0" y="13"/>
                  </a:cubicBezTo>
                  <a:cubicBezTo>
                    <a:pt x="8" y="25"/>
                    <a:pt x="8" y="25"/>
                    <a:pt x="8" y="25"/>
                  </a:cubicBezTo>
                  <a:cubicBezTo>
                    <a:pt x="12" y="22"/>
                    <a:pt x="12" y="22"/>
                    <a:pt x="12" y="22"/>
                  </a:cubicBezTo>
                  <a:cubicBezTo>
                    <a:pt x="17" y="30"/>
                    <a:pt x="17" y="30"/>
                    <a:pt x="17" y="30"/>
                  </a:cubicBezTo>
                  <a:cubicBezTo>
                    <a:pt x="25" y="25"/>
                    <a:pt x="25" y="25"/>
                    <a:pt x="25" y="25"/>
                  </a:cubicBezTo>
                  <a:cubicBezTo>
                    <a:pt x="30" y="33"/>
                    <a:pt x="30" y="33"/>
                    <a:pt x="30" y="33"/>
                  </a:cubicBezTo>
                  <a:cubicBezTo>
                    <a:pt x="38" y="28"/>
                    <a:pt x="38" y="28"/>
                    <a:pt x="38" y="28"/>
                  </a:cubicBezTo>
                  <a:cubicBezTo>
                    <a:pt x="43" y="35"/>
                    <a:pt x="43" y="35"/>
                    <a:pt x="43" y="35"/>
                  </a:cubicBezTo>
                  <a:cubicBezTo>
                    <a:pt x="47" y="33"/>
                    <a:pt x="47" y="33"/>
                    <a:pt x="47" y="33"/>
                  </a:cubicBezTo>
                  <a:cubicBezTo>
                    <a:pt x="47" y="33"/>
                    <a:pt x="47" y="34"/>
                    <a:pt x="47" y="34"/>
                  </a:cubicBezTo>
                  <a:cubicBezTo>
                    <a:pt x="48" y="45"/>
                    <a:pt x="48" y="45"/>
                    <a:pt x="48" y="45"/>
                  </a:cubicBezTo>
                  <a:cubicBezTo>
                    <a:pt x="49" y="48"/>
                    <a:pt x="51" y="50"/>
                    <a:pt x="54" y="50"/>
                  </a:cubicBezTo>
                  <a:cubicBezTo>
                    <a:pt x="78" y="50"/>
                    <a:pt x="78" y="50"/>
                    <a:pt x="78" y="50"/>
                  </a:cubicBezTo>
                  <a:cubicBezTo>
                    <a:pt x="80" y="50"/>
                    <a:pt x="83" y="48"/>
                    <a:pt x="83" y="46"/>
                  </a:cubicBezTo>
                  <a:close/>
                  <a:moveTo>
                    <a:pt x="17" y="15"/>
                  </a:moveTo>
                  <a:cubicBezTo>
                    <a:pt x="18" y="11"/>
                    <a:pt x="18" y="11"/>
                    <a:pt x="18" y="11"/>
                  </a:cubicBezTo>
                  <a:cubicBezTo>
                    <a:pt x="49" y="17"/>
                    <a:pt x="49" y="17"/>
                    <a:pt x="49" y="17"/>
                  </a:cubicBezTo>
                  <a:cubicBezTo>
                    <a:pt x="48" y="22"/>
                    <a:pt x="48" y="22"/>
                    <a:pt x="48" y="22"/>
                  </a:cubicBezTo>
                  <a:lnTo>
                    <a:pt x="17" y="15"/>
                  </a:lnTo>
                  <a:close/>
                  <a:moveTo>
                    <a:pt x="73" y="45"/>
                  </a:moveTo>
                  <a:cubicBezTo>
                    <a:pt x="69" y="44"/>
                    <a:pt x="69" y="44"/>
                    <a:pt x="69" y="44"/>
                  </a:cubicBezTo>
                  <a:cubicBezTo>
                    <a:pt x="67" y="44"/>
                    <a:pt x="67" y="42"/>
                    <a:pt x="67" y="41"/>
                  </a:cubicBezTo>
                  <a:cubicBezTo>
                    <a:pt x="73" y="14"/>
                    <a:pt x="73" y="14"/>
                    <a:pt x="73" y="14"/>
                  </a:cubicBezTo>
                  <a:cubicBezTo>
                    <a:pt x="73" y="13"/>
                    <a:pt x="74" y="12"/>
                    <a:pt x="75" y="12"/>
                  </a:cubicBezTo>
                  <a:cubicBezTo>
                    <a:pt x="80" y="13"/>
                    <a:pt x="80" y="13"/>
                    <a:pt x="80" y="13"/>
                  </a:cubicBezTo>
                  <a:cubicBezTo>
                    <a:pt x="81" y="13"/>
                    <a:pt x="82" y="15"/>
                    <a:pt x="82" y="16"/>
                  </a:cubicBezTo>
                  <a:cubicBezTo>
                    <a:pt x="76" y="43"/>
                    <a:pt x="76" y="43"/>
                    <a:pt x="76" y="43"/>
                  </a:cubicBezTo>
                  <a:cubicBezTo>
                    <a:pt x="76" y="44"/>
                    <a:pt x="74" y="45"/>
                    <a:pt x="73" y="45"/>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47" name="Freeform 186"/>
            <p:cNvSpPr>
              <a:spLocks noEditPoints="1"/>
            </p:cNvSpPr>
            <p:nvPr/>
          </p:nvSpPr>
          <p:spPr bwMode="auto">
            <a:xfrm>
              <a:off x="7972156" y="1343375"/>
              <a:ext cx="155614" cy="154145"/>
            </a:xfrm>
            <a:custGeom>
              <a:avLst/>
              <a:gdLst>
                <a:gd name="T0" fmla="*/ 0 w 65"/>
                <a:gd name="T1" fmla="*/ 32 h 64"/>
                <a:gd name="T2" fmla="*/ 65 w 65"/>
                <a:gd name="T3" fmla="*/ 32 h 64"/>
                <a:gd name="T4" fmla="*/ 51 w 65"/>
                <a:gd name="T5" fmla="*/ 42 h 64"/>
                <a:gd name="T6" fmla="*/ 60 w 65"/>
                <a:gd name="T7" fmla="*/ 34 h 64"/>
                <a:gd name="T8" fmla="*/ 51 w 65"/>
                <a:gd name="T9" fmla="*/ 42 h 64"/>
                <a:gd name="T10" fmla="*/ 13 w 65"/>
                <a:gd name="T11" fmla="*/ 30 h 64"/>
                <a:gd name="T12" fmla="*/ 7 w 65"/>
                <a:gd name="T13" fmla="*/ 21 h 64"/>
                <a:gd name="T14" fmla="*/ 46 w 65"/>
                <a:gd name="T15" fmla="*/ 21 h 64"/>
                <a:gd name="T16" fmla="*/ 35 w 65"/>
                <a:gd name="T17" fmla="*/ 30 h 64"/>
                <a:gd name="T18" fmla="*/ 46 w 65"/>
                <a:gd name="T19" fmla="*/ 21 h 64"/>
                <a:gd name="T20" fmla="*/ 35 w 65"/>
                <a:gd name="T21" fmla="*/ 4 h 64"/>
                <a:gd name="T22" fmla="*/ 42 w 65"/>
                <a:gd name="T23" fmla="*/ 11 h 64"/>
                <a:gd name="T24" fmla="*/ 35 w 65"/>
                <a:gd name="T25" fmla="*/ 17 h 64"/>
                <a:gd name="T26" fmla="*/ 27 w 65"/>
                <a:gd name="T27" fmla="*/ 6 h 64"/>
                <a:gd name="T28" fmla="*/ 30 w 65"/>
                <a:gd name="T29" fmla="*/ 17 h 64"/>
                <a:gd name="T30" fmla="*/ 23 w 65"/>
                <a:gd name="T31" fmla="*/ 11 h 64"/>
                <a:gd name="T32" fmla="*/ 30 w 65"/>
                <a:gd name="T33" fmla="*/ 30 h 64"/>
                <a:gd name="T34" fmla="*/ 19 w 65"/>
                <a:gd name="T35" fmla="*/ 21 h 64"/>
                <a:gd name="T36" fmla="*/ 7 w 65"/>
                <a:gd name="T37" fmla="*/ 42 h 64"/>
                <a:gd name="T38" fmla="*/ 13 w 65"/>
                <a:gd name="T39" fmla="*/ 34 h 64"/>
                <a:gd name="T40" fmla="*/ 7 w 65"/>
                <a:gd name="T41" fmla="*/ 42 h 64"/>
                <a:gd name="T42" fmla="*/ 30 w 65"/>
                <a:gd name="T43" fmla="*/ 34 h 64"/>
                <a:gd name="T44" fmla="*/ 19 w 65"/>
                <a:gd name="T45" fmla="*/ 42 h 64"/>
                <a:gd name="T46" fmla="*/ 30 w 65"/>
                <a:gd name="T47" fmla="*/ 47 h 64"/>
                <a:gd name="T48" fmla="*/ 27 w 65"/>
                <a:gd name="T49" fmla="*/ 58 h 64"/>
                <a:gd name="T50" fmla="*/ 20 w 65"/>
                <a:gd name="T51" fmla="*/ 47 h 64"/>
                <a:gd name="T52" fmla="*/ 42 w 65"/>
                <a:gd name="T53" fmla="*/ 52 h 64"/>
                <a:gd name="T54" fmla="*/ 35 w 65"/>
                <a:gd name="T55" fmla="*/ 59 h 64"/>
                <a:gd name="T56" fmla="*/ 45 w 65"/>
                <a:gd name="T57" fmla="*/ 47 h 64"/>
                <a:gd name="T58" fmla="*/ 35 w 65"/>
                <a:gd name="T59" fmla="*/ 42 h 64"/>
                <a:gd name="T60" fmla="*/ 47 w 65"/>
                <a:gd name="T61" fmla="*/ 34 h 64"/>
                <a:gd name="T62" fmla="*/ 35 w 65"/>
                <a:gd name="T63" fmla="*/ 42 h 64"/>
                <a:gd name="T64" fmla="*/ 51 w 65"/>
                <a:gd name="T65" fmla="*/ 21 h 64"/>
                <a:gd name="T66" fmla="*/ 60 w 65"/>
                <a:gd name="T67" fmla="*/ 30 h 64"/>
                <a:gd name="T68" fmla="*/ 56 w 65"/>
                <a:gd name="T69" fmla="*/ 17 h 64"/>
                <a:gd name="T70" fmla="*/ 44 w 65"/>
                <a:gd name="T71" fmla="*/ 7 h 64"/>
                <a:gd name="T72" fmla="*/ 56 w 65"/>
                <a:gd name="T73" fmla="*/ 17 h 64"/>
                <a:gd name="T74" fmla="*/ 20 w 65"/>
                <a:gd name="T75" fmla="*/ 7 h 64"/>
                <a:gd name="T76" fmla="*/ 9 w 65"/>
                <a:gd name="T77" fmla="*/ 17 h 64"/>
                <a:gd name="T78" fmla="*/ 9 w 65"/>
                <a:gd name="T79" fmla="*/ 47 h 64"/>
                <a:gd name="T80" fmla="*/ 20 w 65"/>
                <a:gd name="T81" fmla="*/ 57 h 64"/>
                <a:gd name="T82" fmla="*/ 9 w 65"/>
                <a:gd name="T83" fmla="*/ 47 h 64"/>
                <a:gd name="T84" fmla="*/ 44 w 65"/>
                <a:gd name="T85" fmla="*/ 57 h 64"/>
                <a:gd name="T86" fmla="*/ 56 w 65"/>
                <a:gd name="T8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64">
                  <a:moveTo>
                    <a:pt x="32" y="0"/>
                  </a:moveTo>
                  <a:cubicBezTo>
                    <a:pt x="15" y="0"/>
                    <a:pt x="0" y="14"/>
                    <a:pt x="0" y="32"/>
                  </a:cubicBezTo>
                  <a:cubicBezTo>
                    <a:pt x="0" y="49"/>
                    <a:pt x="15" y="64"/>
                    <a:pt x="32" y="64"/>
                  </a:cubicBezTo>
                  <a:cubicBezTo>
                    <a:pt x="50" y="64"/>
                    <a:pt x="65" y="49"/>
                    <a:pt x="65" y="32"/>
                  </a:cubicBezTo>
                  <a:cubicBezTo>
                    <a:pt x="65" y="14"/>
                    <a:pt x="50" y="0"/>
                    <a:pt x="32" y="0"/>
                  </a:cubicBezTo>
                  <a:close/>
                  <a:moveTo>
                    <a:pt x="51" y="42"/>
                  </a:moveTo>
                  <a:cubicBezTo>
                    <a:pt x="51" y="40"/>
                    <a:pt x="52" y="37"/>
                    <a:pt x="52" y="34"/>
                  </a:cubicBezTo>
                  <a:cubicBezTo>
                    <a:pt x="60" y="34"/>
                    <a:pt x="60" y="34"/>
                    <a:pt x="60" y="34"/>
                  </a:cubicBezTo>
                  <a:cubicBezTo>
                    <a:pt x="60" y="37"/>
                    <a:pt x="59" y="40"/>
                    <a:pt x="58" y="42"/>
                  </a:cubicBezTo>
                  <a:lnTo>
                    <a:pt x="51" y="42"/>
                  </a:lnTo>
                  <a:close/>
                  <a:moveTo>
                    <a:pt x="14" y="21"/>
                  </a:moveTo>
                  <a:cubicBezTo>
                    <a:pt x="14" y="24"/>
                    <a:pt x="13" y="27"/>
                    <a:pt x="13" y="30"/>
                  </a:cubicBezTo>
                  <a:cubicBezTo>
                    <a:pt x="5" y="30"/>
                    <a:pt x="5" y="30"/>
                    <a:pt x="5" y="30"/>
                  </a:cubicBezTo>
                  <a:cubicBezTo>
                    <a:pt x="5" y="27"/>
                    <a:pt x="6" y="24"/>
                    <a:pt x="7" y="21"/>
                  </a:cubicBezTo>
                  <a:lnTo>
                    <a:pt x="14" y="21"/>
                  </a:lnTo>
                  <a:close/>
                  <a:moveTo>
                    <a:pt x="46" y="21"/>
                  </a:moveTo>
                  <a:cubicBezTo>
                    <a:pt x="47" y="24"/>
                    <a:pt x="47" y="27"/>
                    <a:pt x="47" y="30"/>
                  </a:cubicBezTo>
                  <a:cubicBezTo>
                    <a:pt x="35" y="30"/>
                    <a:pt x="35" y="30"/>
                    <a:pt x="35" y="30"/>
                  </a:cubicBezTo>
                  <a:cubicBezTo>
                    <a:pt x="35" y="21"/>
                    <a:pt x="35" y="21"/>
                    <a:pt x="35" y="21"/>
                  </a:cubicBezTo>
                  <a:lnTo>
                    <a:pt x="46" y="21"/>
                  </a:lnTo>
                  <a:close/>
                  <a:moveTo>
                    <a:pt x="35" y="17"/>
                  </a:moveTo>
                  <a:cubicBezTo>
                    <a:pt x="35" y="4"/>
                    <a:pt x="35" y="4"/>
                    <a:pt x="35" y="4"/>
                  </a:cubicBezTo>
                  <a:cubicBezTo>
                    <a:pt x="36" y="5"/>
                    <a:pt x="37" y="5"/>
                    <a:pt x="38" y="6"/>
                  </a:cubicBezTo>
                  <a:cubicBezTo>
                    <a:pt x="39" y="7"/>
                    <a:pt x="41" y="9"/>
                    <a:pt x="42" y="11"/>
                  </a:cubicBezTo>
                  <a:cubicBezTo>
                    <a:pt x="43" y="13"/>
                    <a:pt x="44" y="15"/>
                    <a:pt x="45" y="17"/>
                  </a:cubicBezTo>
                  <a:cubicBezTo>
                    <a:pt x="35" y="17"/>
                    <a:pt x="35" y="17"/>
                    <a:pt x="35" y="17"/>
                  </a:cubicBezTo>
                  <a:close/>
                  <a:moveTo>
                    <a:pt x="23" y="11"/>
                  </a:moveTo>
                  <a:cubicBezTo>
                    <a:pt x="24" y="9"/>
                    <a:pt x="26" y="7"/>
                    <a:pt x="27" y="6"/>
                  </a:cubicBezTo>
                  <a:cubicBezTo>
                    <a:pt x="28" y="5"/>
                    <a:pt x="29" y="5"/>
                    <a:pt x="30" y="4"/>
                  </a:cubicBezTo>
                  <a:cubicBezTo>
                    <a:pt x="30" y="17"/>
                    <a:pt x="30" y="17"/>
                    <a:pt x="30" y="17"/>
                  </a:cubicBezTo>
                  <a:cubicBezTo>
                    <a:pt x="20" y="17"/>
                    <a:pt x="20" y="17"/>
                    <a:pt x="20" y="17"/>
                  </a:cubicBezTo>
                  <a:cubicBezTo>
                    <a:pt x="21" y="15"/>
                    <a:pt x="22" y="13"/>
                    <a:pt x="23" y="11"/>
                  </a:cubicBezTo>
                  <a:close/>
                  <a:moveTo>
                    <a:pt x="30" y="21"/>
                  </a:moveTo>
                  <a:cubicBezTo>
                    <a:pt x="30" y="30"/>
                    <a:pt x="30" y="30"/>
                    <a:pt x="30" y="30"/>
                  </a:cubicBezTo>
                  <a:cubicBezTo>
                    <a:pt x="18" y="30"/>
                    <a:pt x="18" y="30"/>
                    <a:pt x="18" y="30"/>
                  </a:cubicBezTo>
                  <a:cubicBezTo>
                    <a:pt x="18" y="27"/>
                    <a:pt x="18" y="24"/>
                    <a:pt x="19" y="21"/>
                  </a:cubicBezTo>
                  <a:lnTo>
                    <a:pt x="30" y="21"/>
                  </a:lnTo>
                  <a:close/>
                  <a:moveTo>
                    <a:pt x="7" y="42"/>
                  </a:moveTo>
                  <a:cubicBezTo>
                    <a:pt x="6" y="40"/>
                    <a:pt x="5" y="37"/>
                    <a:pt x="5" y="34"/>
                  </a:cubicBezTo>
                  <a:cubicBezTo>
                    <a:pt x="13" y="34"/>
                    <a:pt x="13" y="34"/>
                    <a:pt x="13" y="34"/>
                  </a:cubicBezTo>
                  <a:cubicBezTo>
                    <a:pt x="13" y="37"/>
                    <a:pt x="14" y="40"/>
                    <a:pt x="14" y="42"/>
                  </a:cubicBezTo>
                  <a:lnTo>
                    <a:pt x="7" y="42"/>
                  </a:lnTo>
                  <a:close/>
                  <a:moveTo>
                    <a:pt x="18" y="34"/>
                  </a:moveTo>
                  <a:cubicBezTo>
                    <a:pt x="30" y="34"/>
                    <a:pt x="30" y="34"/>
                    <a:pt x="30" y="34"/>
                  </a:cubicBezTo>
                  <a:cubicBezTo>
                    <a:pt x="30" y="42"/>
                    <a:pt x="30" y="42"/>
                    <a:pt x="30" y="42"/>
                  </a:cubicBezTo>
                  <a:cubicBezTo>
                    <a:pt x="19" y="42"/>
                    <a:pt x="19" y="42"/>
                    <a:pt x="19" y="42"/>
                  </a:cubicBezTo>
                  <a:cubicBezTo>
                    <a:pt x="18" y="40"/>
                    <a:pt x="18" y="37"/>
                    <a:pt x="18" y="34"/>
                  </a:cubicBezTo>
                  <a:close/>
                  <a:moveTo>
                    <a:pt x="30" y="47"/>
                  </a:moveTo>
                  <a:cubicBezTo>
                    <a:pt x="30" y="59"/>
                    <a:pt x="30" y="59"/>
                    <a:pt x="30" y="59"/>
                  </a:cubicBezTo>
                  <a:cubicBezTo>
                    <a:pt x="29" y="59"/>
                    <a:pt x="28" y="58"/>
                    <a:pt x="27" y="58"/>
                  </a:cubicBezTo>
                  <a:cubicBezTo>
                    <a:pt x="26" y="57"/>
                    <a:pt x="24" y="55"/>
                    <a:pt x="23" y="52"/>
                  </a:cubicBezTo>
                  <a:cubicBezTo>
                    <a:pt x="22" y="51"/>
                    <a:pt x="21" y="49"/>
                    <a:pt x="20" y="47"/>
                  </a:cubicBezTo>
                  <a:cubicBezTo>
                    <a:pt x="30" y="47"/>
                    <a:pt x="30" y="47"/>
                    <a:pt x="30" y="47"/>
                  </a:cubicBezTo>
                  <a:close/>
                  <a:moveTo>
                    <a:pt x="42" y="52"/>
                  </a:moveTo>
                  <a:cubicBezTo>
                    <a:pt x="41" y="55"/>
                    <a:pt x="39" y="57"/>
                    <a:pt x="38" y="58"/>
                  </a:cubicBezTo>
                  <a:cubicBezTo>
                    <a:pt x="37" y="58"/>
                    <a:pt x="36" y="59"/>
                    <a:pt x="35" y="59"/>
                  </a:cubicBezTo>
                  <a:cubicBezTo>
                    <a:pt x="35" y="47"/>
                    <a:pt x="35" y="47"/>
                    <a:pt x="35" y="47"/>
                  </a:cubicBezTo>
                  <a:cubicBezTo>
                    <a:pt x="45" y="47"/>
                    <a:pt x="45" y="47"/>
                    <a:pt x="45" y="47"/>
                  </a:cubicBezTo>
                  <a:cubicBezTo>
                    <a:pt x="44" y="49"/>
                    <a:pt x="43" y="51"/>
                    <a:pt x="42" y="52"/>
                  </a:cubicBezTo>
                  <a:close/>
                  <a:moveTo>
                    <a:pt x="35" y="42"/>
                  </a:moveTo>
                  <a:cubicBezTo>
                    <a:pt x="35" y="34"/>
                    <a:pt x="35" y="34"/>
                    <a:pt x="35" y="34"/>
                  </a:cubicBezTo>
                  <a:cubicBezTo>
                    <a:pt x="47" y="34"/>
                    <a:pt x="47" y="34"/>
                    <a:pt x="47" y="34"/>
                  </a:cubicBezTo>
                  <a:cubicBezTo>
                    <a:pt x="47" y="37"/>
                    <a:pt x="47" y="40"/>
                    <a:pt x="46" y="42"/>
                  </a:cubicBezTo>
                  <a:lnTo>
                    <a:pt x="35" y="42"/>
                  </a:lnTo>
                  <a:close/>
                  <a:moveTo>
                    <a:pt x="52" y="30"/>
                  </a:moveTo>
                  <a:cubicBezTo>
                    <a:pt x="52" y="27"/>
                    <a:pt x="51" y="24"/>
                    <a:pt x="51" y="21"/>
                  </a:cubicBezTo>
                  <a:cubicBezTo>
                    <a:pt x="58" y="21"/>
                    <a:pt x="58" y="21"/>
                    <a:pt x="58" y="21"/>
                  </a:cubicBezTo>
                  <a:cubicBezTo>
                    <a:pt x="59" y="24"/>
                    <a:pt x="60" y="27"/>
                    <a:pt x="60" y="30"/>
                  </a:cubicBezTo>
                  <a:lnTo>
                    <a:pt x="52" y="30"/>
                  </a:lnTo>
                  <a:close/>
                  <a:moveTo>
                    <a:pt x="56" y="17"/>
                  </a:moveTo>
                  <a:cubicBezTo>
                    <a:pt x="50" y="17"/>
                    <a:pt x="50" y="17"/>
                    <a:pt x="50" y="17"/>
                  </a:cubicBezTo>
                  <a:cubicBezTo>
                    <a:pt x="48" y="13"/>
                    <a:pt x="47" y="9"/>
                    <a:pt x="44" y="7"/>
                  </a:cubicBezTo>
                  <a:cubicBezTo>
                    <a:pt x="47" y="8"/>
                    <a:pt x="50" y="10"/>
                    <a:pt x="52" y="12"/>
                  </a:cubicBezTo>
                  <a:cubicBezTo>
                    <a:pt x="54" y="14"/>
                    <a:pt x="55" y="15"/>
                    <a:pt x="56" y="17"/>
                  </a:cubicBezTo>
                  <a:close/>
                  <a:moveTo>
                    <a:pt x="13" y="12"/>
                  </a:moveTo>
                  <a:cubicBezTo>
                    <a:pt x="15" y="10"/>
                    <a:pt x="18" y="8"/>
                    <a:pt x="20" y="7"/>
                  </a:cubicBezTo>
                  <a:cubicBezTo>
                    <a:pt x="18" y="9"/>
                    <a:pt x="17" y="13"/>
                    <a:pt x="15" y="17"/>
                  </a:cubicBezTo>
                  <a:cubicBezTo>
                    <a:pt x="9" y="17"/>
                    <a:pt x="9" y="17"/>
                    <a:pt x="9" y="17"/>
                  </a:cubicBezTo>
                  <a:cubicBezTo>
                    <a:pt x="10" y="15"/>
                    <a:pt x="11" y="14"/>
                    <a:pt x="13" y="12"/>
                  </a:cubicBezTo>
                  <a:close/>
                  <a:moveTo>
                    <a:pt x="9" y="47"/>
                  </a:moveTo>
                  <a:cubicBezTo>
                    <a:pt x="15" y="47"/>
                    <a:pt x="15" y="47"/>
                    <a:pt x="15" y="47"/>
                  </a:cubicBezTo>
                  <a:cubicBezTo>
                    <a:pt x="17" y="51"/>
                    <a:pt x="18" y="54"/>
                    <a:pt x="20" y="57"/>
                  </a:cubicBezTo>
                  <a:cubicBezTo>
                    <a:pt x="18" y="55"/>
                    <a:pt x="15" y="54"/>
                    <a:pt x="13" y="51"/>
                  </a:cubicBezTo>
                  <a:cubicBezTo>
                    <a:pt x="11" y="50"/>
                    <a:pt x="10" y="48"/>
                    <a:pt x="9" y="47"/>
                  </a:cubicBezTo>
                  <a:close/>
                  <a:moveTo>
                    <a:pt x="52" y="51"/>
                  </a:moveTo>
                  <a:cubicBezTo>
                    <a:pt x="50" y="54"/>
                    <a:pt x="47" y="55"/>
                    <a:pt x="44" y="57"/>
                  </a:cubicBezTo>
                  <a:cubicBezTo>
                    <a:pt x="47" y="54"/>
                    <a:pt x="48" y="51"/>
                    <a:pt x="50" y="47"/>
                  </a:cubicBezTo>
                  <a:cubicBezTo>
                    <a:pt x="56" y="47"/>
                    <a:pt x="56" y="47"/>
                    <a:pt x="56" y="47"/>
                  </a:cubicBezTo>
                  <a:cubicBezTo>
                    <a:pt x="55" y="48"/>
                    <a:pt x="54" y="50"/>
                    <a:pt x="52" y="51"/>
                  </a:cubicBez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48" name="Freeform 194"/>
            <p:cNvSpPr>
              <a:spLocks noEditPoints="1"/>
            </p:cNvSpPr>
            <p:nvPr/>
          </p:nvSpPr>
          <p:spPr bwMode="auto">
            <a:xfrm>
              <a:off x="8362658" y="4502622"/>
              <a:ext cx="143869" cy="146805"/>
            </a:xfrm>
            <a:custGeom>
              <a:avLst/>
              <a:gdLst>
                <a:gd name="T0" fmla="*/ 30 w 60"/>
                <a:gd name="T1" fmla="*/ 0 h 61"/>
                <a:gd name="T2" fmla="*/ 0 w 60"/>
                <a:gd name="T3" fmla="*/ 31 h 61"/>
                <a:gd name="T4" fmla="*/ 30 w 60"/>
                <a:gd name="T5" fmla="*/ 61 h 61"/>
                <a:gd name="T6" fmla="*/ 60 w 60"/>
                <a:gd name="T7" fmla="*/ 31 h 61"/>
                <a:gd name="T8" fmla="*/ 30 w 60"/>
                <a:gd name="T9" fmla="*/ 0 h 61"/>
                <a:gd name="T10" fmla="*/ 30 w 60"/>
                <a:gd name="T11" fmla="*/ 55 h 61"/>
                <a:gd name="T12" fmla="*/ 5 w 60"/>
                <a:gd name="T13" fmla="*/ 31 h 61"/>
                <a:gd name="T14" fmla="*/ 30 w 60"/>
                <a:gd name="T15" fmla="*/ 6 h 61"/>
                <a:gd name="T16" fmla="*/ 55 w 60"/>
                <a:gd name="T17" fmla="*/ 31 h 61"/>
                <a:gd name="T18" fmla="*/ 30 w 60"/>
                <a:gd name="T19" fmla="*/ 55 h 61"/>
                <a:gd name="T20" fmla="*/ 26 w 60"/>
                <a:gd name="T21" fmla="*/ 15 h 61"/>
                <a:gd name="T22" fmla="*/ 34 w 60"/>
                <a:gd name="T23" fmla="*/ 15 h 61"/>
                <a:gd name="T24" fmla="*/ 34 w 60"/>
                <a:gd name="T25" fmla="*/ 23 h 61"/>
                <a:gd name="T26" fmla="*/ 26 w 60"/>
                <a:gd name="T27" fmla="*/ 23 h 61"/>
                <a:gd name="T28" fmla="*/ 26 w 60"/>
                <a:gd name="T29" fmla="*/ 15 h 61"/>
                <a:gd name="T30" fmla="*/ 38 w 60"/>
                <a:gd name="T31" fmla="*/ 46 h 61"/>
                <a:gd name="T32" fmla="*/ 22 w 60"/>
                <a:gd name="T33" fmla="*/ 46 h 61"/>
                <a:gd name="T34" fmla="*/ 22 w 60"/>
                <a:gd name="T35" fmla="*/ 42 h 61"/>
                <a:gd name="T36" fmla="*/ 26 w 60"/>
                <a:gd name="T37" fmla="*/ 42 h 61"/>
                <a:gd name="T38" fmla="*/ 26 w 60"/>
                <a:gd name="T39" fmla="*/ 31 h 61"/>
                <a:gd name="T40" fmla="*/ 22 w 60"/>
                <a:gd name="T41" fmla="*/ 31 h 61"/>
                <a:gd name="T42" fmla="*/ 22 w 60"/>
                <a:gd name="T43" fmla="*/ 27 h 61"/>
                <a:gd name="T44" fmla="*/ 34 w 60"/>
                <a:gd name="T45" fmla="*/ 27 h 61"/>
                <a:gd name="T46" fmla="*/ 34 w 60"/>
                <a:gd name="T47" fmla="*/ 42 h 61"/>
                <a:gd name="T48" fmla="*/ 38 w 60"/>
                <a:gd name="T49" fmla="*/ 42 h 61"/>
                <a:gd name="T50" fmla="*/ 38 w 60"/>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1">
                  <a:moveTo>
                    <a:pt x="30" y="0"/>
                  </a:moveTo>
                  <a:cubicBezTo>
                    <a:pt x="13" y="0"/>
                    <a:pt x="0" y="14"/>
                    <a:pt x="0" y="31"/>
                  </a:cubicBezTo>
                  <a:cubicBezTo>
                    <a:pt x="0" y="47"/>
                    <a:pt x="13" y="61"/>
                    <a:pt x="30" y="61"/>
                  </a:cubicBezTo>
                  <a:cubicBezTo>
                    <a:pt x="47" y="61"/>
                    <a:pt x="60" y="47"/>
                    <a:pt x="60" y="31"/>
                  </a:cubicBezTo>
                  <a:cubicBezTo>
                    <a:pt x="60" y="14"/>
                    <a:pt x="47" y="0"/>
                    <a:pt x="30" y="0"/>
                  </a:cubicBezTo>
                  <a:close/>
                  <a:moveTo>
                    <a:pt x="30" y="55"/>
                  </a:moveTo>
                  <a:cubicBezTo>
                    <a:pt x="16" y="55"/>
                    <a:pt x="5" y="44"/>
                    <a:pt x="5" y="31"/>
                  </a:cubicBezTo>
                  <a:cubicBezTo>
                    <a:pt x="5" y="17"/>
                    <a:pt x="16" y="6"/>
                    <a:pt x="30" y="6"/>
                  </a:cubicBezTo>
                  <a:cubicBezTo>
                    <a:pt x="44" y="6"/>
                    <a:pt x="55" y="17"/>
                    <a:pt x="55" y="31"/>
                  </a:cubicBezTo>
                  <a:cubicBezTo>
                    <a:pt x="55" y="44"/>
                    <a:pt x="44" y="55"/>
                    <a:pt x="30" y="55"/>
                  </a:cubicBezTo>
                  <a:close/>
                  <a:moveTo>
                    <a:pt x="26" y="15"/>
                  </a:moveTo>
                  <a:cubicBezTo>
                    <a:pt x="34" y="15"/>
                    <a:pt x="34" y="15"/>
                    <a:pt x="34" y="15"/>
                  </a:cubicBezTo>
                  <a:cubicBezTo>
                    <a:pt x="34" y="23"/>
                    <a:pt x="34" y="23"/>
                    <a:pt x="34" y="23"/>
                  </a:cubicBezTo>
                  <a:cubicBezTo>
                    <a:pt x="26" y="23"/>
                    <a:pt x="26" y="23"/>
                    <a:pt x="26" y="23"/>
                  </a:cubicBezTo>
                  <a:lnTo>
                    <a:pt x="26" y="15"/>
                  </a:lnTo>
                  <a:close/>
                  <a:moveTo>
                    <a:pt x="38" y="46"/>
                  </a:moveTo>
                  <a:cubicBezTo>
                    <a:pt x="22" y="46"/>
                    <a:pt x="22" y="46"/>
                    <a:pt x="22" y="46"/>
                  </a:cubicBezTo>
                  <a:cubicBezTo>
                    <a:pt x="22" y="42"/>
                    <a:pt x="22" y="42"/>
                    <a:pt x="22" y="42"/>
                  </a:cubicBezTo>
                  <a:cubicBezTo>
                    <a:pt x="26" y="42"/>
                    <a:pt x="26" y="42"/>
                    <a:pt x="26" y="42"/>
                  </a:cubicBezTo>
                  <a:cubicBezTo>
                    <a:pt x="26" y="31"/>
                    <a:pt x="26" y="31"/>
                    <a:pt x="26" y="31"/>
                  </a:cubicBezTo>
                  <a:cubicBezTo>
                    <a:pt x="22" y="31"/>
                    <a:pt x="22" y="31"/>
                    <a:pt x="22" y="31"/>
                  </a:cubicBezTo>
                  <a:cubicBezTo>
                    <a:pt x="22" y="27"/>
                    <a:pt x="22" y="27"/>
                    <a:pt x="22" y="27"/>
                  </a:cubicBezTo>
                  <a:cubicBezTo>
                    <a:pt x="34" y="27"/>
                    <a:pt x="34" y="27"/>
                    <a:pt x="34" y="27"/>
                  </a:cubicBezTo>
                  <a:cubicBezTo>
                    <a:pt x="34" y="42"/>
                    <a:pt x="34" y="42"/>
                    <a:pt x="34" y="42"/>
                  </a:cubicBezTo>
                  <a:cubicBezTo>
                    <a:pt x="38" y="42"/>
                    <a:pt x="38" y="42"/>
                    <a:pt x="38" y="42"/>
                  </a:cubicBezTo>
                  <a:lnTo>
                    <a:pt x="38" y="46"/>
                  </a:ln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49" name="Freeform 196"/>
            <p:cNvSpPr>
              <a:spLocks noEditPoints="1"/>
            </p:cNvSpPr>
            <p:nvPr/>
          </p:nvSpPr>
          <p:spPr bwMode="auto">
            <a:xfrm>
              <a:off x="7514125" y="4822657"/>
              <a:ext cx="165890" cy="164422"/>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55 w 69"/>
                <a:gd name="T11" fmla="*/ 30 h 69"/>
                <a:gd name="T12" fmla="*/ 36 w 69"/>
                <a:gd name="T13" fmla="*/ 56 h 69"/>
                <a:gd name="T14" fmla="*/ 28 w 69"/>
                <a:gd name="T15" fmla="*/ 52 h 69"/>
                <a:gd name="T16" fmla="*/ 21 w 69"/>
                <a:gd name="T17" fmla="*/ 32 h 69"/>
                <a:gd name="T18" fmla="*/ 16 w 69"/>
                <a:gd name="T19" fmla="*/ 33 h 69"/>
                <a:gd name="T20" fmla="*/ 14 w 69"/>
                <a:gd name="T21" fmla="*/ 31 h 69"/>
                <a:gd name="T22" fmla="*/ 27 w 69"/>
                <a:gd name="T23" fmla="*/ 22 h 69"/>
                <a:gd name="T24" fmla="*/ 34 w 69"/>
                <a:gd name="T25" fmla="*/ 36 h 69"/>
                <a:gd name="T26" fmla="*/ 37 w 69"/>
                <a:gd name="T27" fmla="*/ 44 h 69"/>
                <a:gd name="T28" fmla="*/ 43 w 69"/>
                <a:gd name="T29" fmla="*/ 36 h 69"/>
                <a:gd name="T30" fmla="*/ 38 w 69"/>
                <a:gd name="T31" fmla="*/ 31 h 69"/>
                <a:gd name="T32" fmla="*/ 55 w 69"/>
                <a:gd name="T33"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69">
                  <a:moveTo>
                    <a:pt x="35" y="0"/>
                  </a:moveTo>
                  <a:cubicBezTo>
                    <a:pt x="16" y="0"/>
                    <a:pt x="0" y="16"/>
                    <a:pt x="0" y="35"/>
                  </a:cubicBezTo>
                  <a:cubicBezTo>
                    <a:pt x="0" y="54"/>
                    <a:pt x="16" y="69"/>
                    <a:pt x="35" y="69"/>
                  </a:cubicBezTo>
                  <a:cubicBezTo>
                    <a:pt x="54" y="69"/>
                    <a:pt x="69" y="54"/>
                    <a:pt x="69" y="35"/>
                  </a:cubicBezTo>
                  <a:cubicBezTo>
                    <a:pt x="69" y="16"/>
                    <a:pt x="54" y="0"/>
                    <a:pt x="35" y="0"/>
                  </a:cubicBezTo>
                  <a:close/>
                  <a:moveTo>
                    <a:pt x="55" y="30"/>
                  </a:moveTo>
                  <a:cubicBezTo>
                    <a:pt x="53" y="43"/>
                    <a:pt x="40" y="54"/>
                    <a:pt x="36" y="56"/>
                  </a:cubicBezTo>
                  <a:cubicBezTo>
                    <a:pt x="32" y="58"/>
                    <a:pt x="29" y="55"/>
                    <a:pt x="28" y="52"/>
                  </a:cubicBezTo>
                  <a:cubicBezTo>
                    <a:pt x="26" y="49"/>
                    <a:pt x="22" y="33"/>
                    <a:pt x="21" y="32"/>
                  </a:cubicBezTo>
                  <a:cubicBezTo>
                    <a:pt x="19" y="30"/>
                    <a:pt x="16" y="33"/>
                    <a:pt x="16" y="33"/>
                  </a:cubicBezTo>
                  <a:cubicBezTo>
                    <a:pt x="14" y="31"/>
                    <a:pt x="14" y="31"/>
                    <a:pt x="14" y="31"/>
                  </a:cubicBezTo>
                  <a:cubicBezTo>
                    <a:pt x="14" y="31"/>
                    <a:pt x="21" y="23"/>
                    <a:pt x="27" y="22"/>
                  </a:cubicBezTo>
                  <a:cubicBezTo>
                    <a:pt x="32" y="21"/>
                    <a:pt x="32" y="30"/>
                    <a:pt x="34" y="36"/>
                  </a:cubicBezTo>
                  <a:cubicBezTo>
                    <a:pt x="35" y="41"/>
                    <a:pt x="36" y="44"/>
                    <a:pt x="37" y="44"/>
                  </a:cubicBezTo>
                  <a:cubicBezTo>
                    <a:pt x="38" y="44"/>
                    <a:pt x="40" y="41"/>
                    <a:pt x="43" y="36"/>
                  </a:cubicBezTo>
                  <a:cubicBezTo>
                    <a:pt x="45" y="32"/>
                    <a:pt x="42" y="28"/>
                    <a:pt x="38" y="31"/>
                  </a:cubicBezTo>
                  <a:cubicBezTo>
                    <a:pt x="40" y="20"/>
                    <a:pt x="57" y="17"/>
                    <a:pt x="55" y="30"/>
                  </a:cubicBez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50" name="Freeform 206"/>
            <p:cNvSpPr>
              <a:spLocks noEditPoints="1"/>
            </p:cNvSpPr>
            <p:nvPr/>
          </p:nvSpPr>
          <p:spPr bwMode="auto">
            <a:xfrm>
              <a:off x="9849793" y="5205819"/>
              <a:ext cx="286271" cy="253972"/>
            </a:xfrm>
            <a:custGeom>
              <a:avLst/>
              <a:gdLst>
                <a:gd name="T0" fmla="*/ 50 w 119"/>
                <a:gd name="T1" fmla="*/ 0 h 106"/>
                <a:gd name="T2" fmla="*/ 50 w 119"/>
                <a:gd name="T3" fmla="*/ 0 h 106"/>
                <a:gd name="T4" fmla="*/ 99 w 119"/>
                <a:gd name="T5" fmla="*/ 40 h 106"/>
                <a:gd name="T6" fmla="*/ 50 w 119"/>
                <a:gd name="T7" fmla="*/ 81 h 106"/>
                <a:gd name="T8" fmla="*/ 42 w 119"/>
                <a:gd name="T9" fmla="*/ 80 h 106"/>
                <a:gd name="T10" fmla="*/ 7 w 119"/>
                <a:gd name="T11" fmla="*/ 93 h 106"/>
                <a:gd name="T12" fmla="*/ 7 w 119"/>
                <a:gd name="T13" fmla="*/ 90 h 106"/>
                <a:gd name="T14" fmla="*/ 19 w 119"/>
                <a:gd name="T15" fmla="*/ 74 h 106"/>
                <a:gd name="T16" fmla="*/ 18 w 119"/>
                <a:gd name="T17" fmla="*/ 72 h 106"/>
                <a:gd name="T18" fmla="*/ 0 w 119"/>
                <a:gd name="T19" fmla="*/ 40 h 106"/>
                <a:gd name="T20" fmla="*/ 50 w 119"/>
                <a:gd name="T21" fmla="*/ 0 h 106"/>
                <a:gd name="T22" fmla="*/ 103 w 119"/>
                <a:gd name="T23" fmla="*/ 90 h 106"/>
                <a:gd name="T24" fmla="*/ 113 w 119"/>
                <a:gd name="T25" fmla="*/ 104 h 106"/>
                <a:gd name="T26" fmla="*/ 113 w 119"/>
                <a:gd name="T27" fmla="*/ 106 h 106"/>
                <a:gd name="T28" fmla="*/ 83 w 119"/>
                <a:gd name="T29" fmla="*/ 95 h 106"/>
                <a:gd name="T30" fmla="*/ 76 w 119"/>
                <a:gd name="T31" fmla="*/ 96 h 106"/>
                <a:gd name="T32" fmla="*/ 50 w 119"/>
                <a:gd name="T33" fmla="*/ 88 h 106"/>
                <a:gd name="T34" fmla="*/ 90 w 119"/>
                <a:gd name="T35" fmla="*/ 75 h 106"/>
                <a:gd name="T36" fmla="*/ 103 w 119"/>
                <a:gd name="T37" fmla="*/ 60 h 106"/>
                <a:gd name="T38" fmla="*/ 107 w 119"/>
                <a:gd name="T39" fmla="*/ 40 h 106"/>
                <a:gd name="T40" fmla="*/ 107 w 119"/>
                <a:gd name="T41" fmla="*/ 37 h 106"/>
                <a:gd name="T42" fmla="*/ 119 w 119"/>
                <a:gd name="T43" fmla="*/ 61 h 106"/>
                <a:gd name="T44" fmla="*/ 103 w 119"/>
                <a:gd name="T45" fmla="*/ 88 h 106"/>
                <a:gd name="T46" fmla="*/ 103 w 119"/>
                <a:gd name="T47"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9" h="106">
                  <a:moveTo>
                    <a:pt x="50" y="0"/>
                  </a:moveTo>
                  <a:cubicBezTo>
                    <a:pt x="50" y="0"/>
                    <a:pt x="50" y="0"/>
                    <a:pt x="50" y="0"/>
                  </a:cubicBezTo>
                  <a:cubicBezTo>
                    <a:pt x="77" y="0"/>
                    <a:pt x="99" y="18"/>
                    <a:pt x="99" y="40"/>
                  </a:cubicBezTo>
                  <a:cubicBezTo>
                    <a:pt x="99" y="63"/>
                    <a:pt x="77" y="81"/>
                    <a:pt x="50" y="81"/>
                  </a:cubicBezTo>
                  <a:cubicBezTo>
                    <a:pt x="47" y="81"/>
                    <a:pt x="44" y="80"/>
                    <a:pt x="42" y="80"/>
                  </a:cubicBezTo>
                  <a:cubicBezTo>
                    <a:pt x="31" y="91"/>
                    <a:pt x="19" y="93"/>
                    <a:pt x="7" y="93"/>
                  </a:cubicBezTo>
                  <a:cubicBezTo>
                    <a:pt x="7" y="90"/>
                    <a:pt x="7" y="90"/>
                    <a:pt x="7" y="90"/>
                  </a:cubicBezTo>
                  <a:cubicBezTo>
                    <a:pt x="13" y="87"/>
                    <a:pt x="19" y="81"/>
                    <a:pt x="19" y="74"/>
                  </a:cubicBezTo>
                  <a:cubicBezTo>
                    <a:pt x="19" y="73"/>
                    <a:pt x="19" y="72"/>
                    <a:pt x="18" y="72"/>
                  </a:cubicBezTo>
                  <a:cubicBezTo>
                    <a:pt x="7" y="64"/>
                    <a:pt x="0" y="53"/>
                    <a:pt x="0" y="40"/>
                  </a:cubicBezTo>
                  <a:cubicBezTo>
                    <a:pt x="0" y="18"/>
                    <a:pt x="22" y="0"/>
                    <a:pt x="50" y="0"/>
                  </a:cubicBezTo>
                  <a:close/>
                  <a:moveTo>
                    <a:pt x="103" y="90"/>
                  </a:moveTo>
                  <a:cubicBezTo>
                    <a:pt x="103" y="96"/>
                    <a:pt x="107" y="101"/>
                    <a:pt x="113" y="104"/>
                  </a:cubicBezTo>
                  <a:cubicBezTo>
                    <a:pt x="113" y="106"/>
                    <a:pt x="113" y="106"/>
                    <a:pt x="113" y="106"/>
                  </a:cubicBezTo>
                  <a:cubicBezTo>
                    <a:pt x="102" y="106"/>
                    <a:pt x="92" y="104"/>
                    <a:pt x="83" y="95"/>
                  </a:cubicBezTo>
                  <a:cubicBezTo>
                    <a:pt x="81" y="95"/>
                    <a:pt x="79" y="96"/>
                    <a:pt x="76" y="96"/>
                  </a:cubicBezTo>
                  <a:cubicBezTo>
                    <a:pt x="66" y="96"/>
                    <a:pt x="57" y="93"/>
                    <a:pt x="50" y="88"/>
                  </a:cubicBezTo>
                  <a:cubicBezTo>
                    <a:pt x="65" y="88"/>
                    <a:pt x="79" y="84"/>
                    <a:pt x="90" y="75"/>
                  </a:cubicBezTo>
                  <a:cubicBezTo>
                    <a:pt x="95" y="71"/>
                    <a:pt x="100" y="65"/>
                    <a:pt x="103" y="60"/>
                  </a:cubicBezTo>
                  <a:cubicBezTo>
                    <a:pt x="106" y="54"/>
                    <a:pt x="107" y="47"/>
                    <a:pt x="107" y="40"/>
                  </a:cubicBezTo>
                  <a:cubicBezTo>
                    <a:pt x="107" y="39"/>
                    <a:pt x="107" y="38"/>
                    <a:pt x="107" y="37"/>
                  </a:cubicBezTo>
                  <a:cubicBezTo>
                    <a:pt x="115" y="43"/>
                    <a:pt x="119" y="52"/>
                    <a:pt x="119" y="61"/>
                  </a:cubicBezTo>
                  <a:cubicBezTo>
                    <a:pt x="119" y="72"/>
                    <a:pt x="113" y="82"/>
                    <a:pt x="103" y="88"/>
                  </a:cubicBezTo>
                  <a:cubicBezTo>
                    <a:pt x="103" y="89"/>
                    <a:pt x="103" y="89"/>
                    <a:pt x="103" y="90"/>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51" name="Freeform 207"/>
            <p:cNvSpPr>
              <a:spLocks noEditPoints="1"/>
            </p:cNvSpPr>
            <p:nvPr/>
          </p:nvSpPr>
          <p:spPr bwMode="auto">
            <a:xfrm>
              <a:off x="9682435" y="4835870"/>
              <a:ext cx="167357" cy="168825"/>
            </a:xfrm>
            <a:custGeom>
              <a:avLst/>
              <a:gdLst>
                <a:gd name="T0" fmla="*/ 35 w 70"/>
                <a:gd name="T1" fmla="*/ 0 h 70"/>
                <a:gd name="T2" fmla="*/ 0 w 70"/>
                <a:gd name="T3" fmla="*/ 35 h 70"/>
                <a:gd name="T4" fmla="*/ 35 w 70"/>
                <a:gd name="T5" fmla="*/ 70 h 70"/>
                <a:gd name="T6" fmla="*/ 70 w 70"/>
                <a:gd name="T7" fmla="*/ 35 h 70"/>
                <a:gd name="T8" fmla="*/ 35 w 70"/>
                <a:gd name="T9" fmla="*/ 0 h 70"/>
                <a:gd name="T10" fmla="*/ 29 w 70"/>
                <a:gd name="T11" fmla="*/ 57 h 70"/>
                <a:gd name="T12" fmla="*/ 14 w 70"/>
                <a:gd name="T13" fmla="*/ 38 h 70"/>
                <a:gd name="T14" fmla="*/ 21 w 70"/>
                <a:gd name="T15" fmla="*/ 31 h 70"/>
                <a:gd name="T16" fmla="*/ 29 w 70"/>
                <a:gd name="T17" fmla="*/ 41 h 70"/>
                <a:gd name="T18" fmla="*/ 54 w 70"/>
                <a:gd name="T19" fmla="*/ 21 h 70"/>
                <a:gd name="T20" fmla="*/ 57 w 70"/>
                <a:gd name="T21" fmla="*/ 24 h 70"/>
                <a:gd name="T22" fmla="*/ 29 w 70"/>
                <a:gd name="T23"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35" y="0"/>
                  </a:moveTo>
                  <a:cubicBezTo>
                    <a:pt x="16" y="0"/>
                    <a:pt x="0" y="16"/>
                    <a:pt x="0" y="35"/>
                  </a:cubicBezTo>
                  <a:cubicBezTo>
                    <a:pt x="0" y="54"/>
                    <a:pt x="16" y="70"/>
                    <a:pt x="35" y="70"/>
                  </a:cubicBezTo>
                  <a:cubicBezTo>
                    <a:pt x="54" y="70"/>
                    <a:pt x="70" y="54"/>
                    <a:pt x="70" y="35"/>
                  </a:cubicBezTo>
                  <a:cubicBezTo>
                    <a:pt x="70" y="16"/>
                    <a:pt x="54" y="0"/>
                    <a:pt x="35" y="0"/>
                  </a:cubicBezTo>
                  <a:close/>
                  <a:moveTo>
                    <a:pt x="29" y="57"/>
                  </a:moveTo>
                  <a:cubicBezTo>
                    <a:pt x="14" y="38"/>
                    <a:pt x="14" y="38"/>
                    <a:pt x="14" y="38"/>
                  </a:cubicBezTo>
                  <a:cubicBezTo>
                    <a:pt x="21" y="31"/>
                    <a:pt x="21" y="31"/>
                    <a:pt x="21" y="31"/>
                  </a:cubicBezTo>
                  <a:cubicBezTo>
                    <a:pt x="29" y="41"/>
                    <a:pt x="29" y="41"/>
                    <a:pt x="29" y="41"/>
                  </a:cubicBezTo>
                  <a:cubicBezTo>
                    <a:pt x="54" y="21"/>
                    <a:pt x="54" y="21"/>
                    <a:pt x="54" y="21"/>
                  </a:cubicBezTo>
                  <a:cubicBezTo>
                    <a:pt x="57" y="24"/>
                    <a:pt x="57" y="24"/>
                    <a:pt x="57" y="24"/>
                  </a:cubicBezTo>
                  <a:lnTo>
                    <a:pt x="29" y="57"/>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52" name="Freeform 208"/>
            <p:cNvSpPr>
              <a:spLocks noEditPoints="1"/>
            </p:cNvSpPr>
            <p:nvPr/>
          </p:nvSpPr>
          <p:spPr bwMode="auto">
            <a:xfrm>
              <a:off x="8869135" y="5114799"/>
              <a:ext cx="206996" cy="234889"/>
            </a:xfrm>
            <a:custGeom>
              <a:avLst/>
              <a:gdLst>
                <a:gd name="T0" fmla="*/ 55 w 86"/>
                <a:gd name="T1" fmla="*/ 14 h 98"/>
                <a:gd name="T2" fmla="*/ 55 w 86"/>
                <a:gd name="T3" fmla="*/ 27 h 98"/>
                <a:gd name="T4" fmla="*/ 65 w 86"/>
                <a:gd name="T5" fmla="*/ 33 h 98"/>
                <a:gd name="T6" fmla="*/ 74 w 86"/>
                <a:gd name="T7" fmla="*/ 55 h 98"/>
                <a:gd name="T8" fmla="*/ 65 w 86"/>
                <a:gd name="T9" fmla="*/ 77 h 98"/>
                <a:gd name="T10" fmla="*/ 43 w 86"/>
                <a:gd name="T11" fmla="*/ 85 h 98"/>
                <a:gd name="T12" fmla="*/ 22 w 86"/>
                <a:gd name="T13" fmla="*/ 77 h 98"/>
                <a:gd name="T14" fmla="*/ 13 w 86"/>
                <a:gd name="T15" fmla="*/ 55 h 98"/>
                <a:gd name="T16" fmla="*/ 22 w 86"/>
                <a:gd name="T17" fmla="*/ 33 h 98"/>
                <a:gd name="T18" fmla="*/ 31 w 86"/>
                <a:gd name="T19" fmla="*/ 27 h 98"/>
                <a:gd name="T20" fmla="*/ 31 w 86"/>
                <a:gd name="T21" fmla="*/ 14 h 98"/>
                <a:gd name="T22" fmla="*/ 0 w 86"/>
                <a:gd name="T23" fmla="*/ 55 h 98"/>
                <a:gd name="T24" fmla="*/ 43 w 86"/>
                <a:gd name="T25" fmla="*/ 98 h 98"/>
                <a:gd name="T26" fmla="*/ 86 w 86"/>
                <a:gd name="T27" fmla="*/ 55 h 98"/>
                <a:gd name="T28" fmla="*/ 55 w 86"/>
                <a:gd name="T29" fmla="*/ 14 h 98"/>
                <a:gd name="T30" fmla="*/ 37 w 86"/>
                <a:gd name="T31" fmla="*/ 0 h 98"/>
                <a:gd name="T32" fmla="*/ 49 w 86"/>
                <a:gd name="T33" fmla="*/ 0 h 98"/>
                <a:gd name="T34" fmla="*/ 49 w 86"/>
                <a:gd name="T35" fmla="*/ 49 h 98"/>
                <a:gd name="T36" fmla="*/ 37 w 86"/>
                <a:gd name="T37" fmla="*/ 49 h 98"/>
                <a:gd name="T38" fmla="*/ 37 w 86"/>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98">
                  <a:moveTo>
                    <a:pt x="55" y="14"/>
                  </a:moveTo>
                  <a:cubicBezTo>
                    <a:pt x="55" y="27"/>
                    <a:pt x="55" y="27"/>
                    <a:pt x="55" y="27"/>
                  </a:cubicBezTo>
                  <a:cubicBezTo>
                    <a:pt x="59" y="28"/>
                    <a:pt x="62" y="31"/>
                    <a:pt x="65" y="33"/>
                  </a:cubicBezTo>
                  <a:cubicBezTo>
                    <a:pt x="71" y="39"/>
                    <a:pt x="74" y="47"/>
                    <a:pt x="74" y="55"/>
                  </a:cubicBezTo>
                  <a:cubicBezTo>
                    <a:pt x="74" y="63"/>
                    <a:pt x="71" y="71"/>
                    <a:pt x="65" y="77"/>
                  </a:cubicBezTo>
                  <a:cubicBezTo>
                    <a:pt x="59" y="82"/>
                    <a:pt x="51" y="85"/>
                    <a:pt x="43" y="85"/>
                  </a:cubicBezTo>
                  <a:cubicBezTo>
                    <a:pt x="35" y="85"/>
                    <a:pt x="27" y="82"/>
                    <a:pt x="22" y="77"/>
                  </a:cubicBezTo>
                  <a:cubicBezTo>
                    <a:pt x="16" y="71"/>
                    <a:pt x="13" y="63"/>
                    <a:pt x="13" y="55"/>
                  </a:cubicBezTo>
                  <a:cubicBezTo>
                    <a:pt x="13" y="47"/>
                    <a:pt x="16" y="39"/>
                    <a:pt x="22" y="33"/>
                  </a:cubicBezTo>
                  <a:cubicBezTo>
                    <a:pt x="24" y="31"/>
                    <a:pt x="27" y="28"/>
                    <a:pt x="31" y="27"/>
                  </a:cubicBezTo>
                  <a:cubicBezTo>
                    <a:pt x="31" y="14"/>
                    <a:pt x="31" y="14"/>
                    <a:pt x="31" y="14"/>
                  </a:cubicBezTo>
                  <a:cubicBezTo>
                    <a:pt x="13" y="19"/>
                    <a:pt x="0" y="36"/>
                    <a:pt x="0" y="55"/>
                  </a:cubicBezTo>
                  <a:cubicBezTo>
                    <a:pt x="0" y="79"/>
                    <a:pt x="20" y="98"/>
                    <a:pt x="43" y="98"/>
                  </a:cubicBezTo>
                  <a:cubicBezTo>
                    <a:pt x="67" y="98"/>
                    <a:pt x="86" y="79"/>
                    <a:pt x="86" y="55"/>
                  </a:cubicBezTo>
                  <a:cubicBezTo>
                    <a:pt x="86"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53" name="Freeform 209"/>
            <p:cNvSpPr>
              <a:spLocks/>
            </p:cNvSpPr>
            <p:nvPr/>
          </p:nvSpPr>
          <p:spPr bwMode="auto">
            <a:xfrm>
              <a:off x="8612226" y="5357028"/>
              <a:ext cx="278929" cy="233420"/>
            </a:xfrm>
            <a:custGeom>
              <a:avLst/>
              <a:gdLst>
                <a:gd name="T0" fmla="*/ 57 w 116"/>
                <a:gd name="T1" fmla="*/ 1 h 97"/>
                <a:gd name="T2" fmla="*/ 48 w 116"/>
                <a:gd name="T3" fmla="*/ 8 h 97"/>
                <a:gd name="T4" fmla="*/ 55 w 116"/>
                <a:gd name="T5" fmla="*/ 18 h 97"/>
                <a:gd name="T6" fmla="*/ 85 w 116"/>
                <a:gd name="T7" fmla="*/ 22 h 97"/>
                <a:gd name="T8" fmla="*/ 5 w 116"/>
                <a:gd name="T9" fmla="*/ 81 h 97"/>
                <a:gd name="T10" fmla="*/ 3 w 116"/>
                <a:gd name="T11" fmla="*/ 93 h 97"/>
                <a:gd name="T12" fmla="*/ 8 w 116"/>
                <a:gd name="T13" fmla="*/ 96 h 97"/>
                <a:gd name="T14" fmla="*/ 15 w 116"/>
                <a:gd name="T15" fmla="*/ 95 h 97"/>
                <a:gd name="T16" fmla="*/ 95 w 116"/>
                <a:gd name="T17" fmla="*/ 36 h 97"/>
                <a:gd name="T18" fmla="*/ 90 w 116"/>
                <a:gd name="T19" fmla="*/ 66 h 97"/>
                <a:gd name="T20" fmla="*/ 97 w 116"/>
                <a:gd name="T21" fmla="*/ 76 h 97"/>
                <a:gd name="T22" fmla="*/ 107 w 116"/>
                <a:gd name="T23" fmla="*/ 69 h 97"/>
                <a:gd name="T24" fmla="*/ 116 w 116"/>
                <a:gd name="T25" fmla="*/ 10 h 97"/>
                <a:gd name="T26" fmla="*/ 57 w 116"/>
                <a:gd name="T27" fmla="*/ 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97">
                  <a:moveTo>
                    <a:pt x="57" y="1"/>
                  </a:moveTo>
                  <a:cubicBezTo>
                    <a:pt x="53" y="0"/>
                    <a:pt x="48" y="3"/>
                    <a:pt x="48" y="8"/>
                  </a:cubicBezTo>
                  <a:cubicBezTo>
                    <a:pt x="47" y="13"/>
                    <a:pt x="50" y="17"/>
                    <a:pt x="55" y="18"/>
                  </a:cubicBezTo>
                  <a:cubicBezTo>
                    <a:pt x="85" y="22"/>
                    <a:pt x="85" y="22"/>
                    <a:pt x="85" y="22"/>
                  </a:cubicBezTo>
                  <a:cubicBezTo>
                    <a:pt x="5" y="81"/>
                    <a:pt x="5" y="81"/>
                    <a:pt x="5" y="81"/>
                  </a:cubicBezTo>
                  <a:cubicBezTo>
                    <a:pt x="1" y="84"/>
                    <a:pt x="0" y="89"/>
                    <a:pt x="3" y="93"/>
                  </a:cubicBezTo>
                  <a:cubicBezTo>
                    <a:pt x="4" y="95"/>
                    <a:pt x="6" y="96"/>
                    <a:pt x="8" y="96"/>
                  </a:cubicBezTo>
                  <a:cubicBezTo>
                    <a:pt x="10" y="97"/>
                    <a:pt x="13" y="96"/>
                    <a:pt x="15" y="95"/>
                  </a:cubicBezTo>
                  <a:cubicBezTo>
                    <a:pt x="95" y="36"/>
                    <a:pt x="95" y="36"/>
                    <a:pt x="95" y="36"/>
                  </a:cubicBezTo>
                  <a:cubicBezTo>
                    <a:pt x="90" y="66"/>
                    <a:pt x="90" y="66"/>
                    <a:pt x="90" y="66"/>
                  </a:cubicBezTo>
                  <a:cubicBezTo>
                    <a:pt x="90" y="71"/>
                    <a:pt x="93" y="75"/>
                    <a:pt x="97" y="76"/>
                  </a:cubicBezTo>
                  <a:cubicBezTo>
                    <a:pt x="102" y="76"/>
                    <a:pt x="106" y="73"/>
                    <a:pt x="107" y="69"/>
                  </a:cubicBezTo>
                  <a:cubicBezTo>
                    <a:pt x="116" y="10"/>
                    <a:pt x="116" y="10"/>
                    <a:pt x="116" y="10"/>
                  </a:cubicBezTo>
                  <a:lnTo>
                    <a:pt x="57"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54" name="Freeform 210"/>
            <p:cNvSpPr>
              <a:spLocks noEditPoints="1"/>
            </p:cNvSpPr>
            <p:nvPr/>
          </p:nvSpPr>
          <p:spPr bwMode="auto">
            <a:xfrm>
              <a:off x="9234680" y="5013504"/>
              <a:ext cx="239293" cy="256909"/>
            </a:xfrm>
            <a:custGeom>
              <a:avLst/>
              <a:gdLst>
                <a:gd name="T0" fmla="*/ 90 w 100"/>
                <a:gd name="T1" fmla="*/ 0 h 107"/>
                <a:gd name="T2" fmla="*/ 10 w 100"/>
                <a:gd name="T3" fmla="*/ 0 h 107"/>
                <a:gd name="T4" fmla="*/ 0 w 100"/>
                <a:gd name="T5" fmla="*/ 10 h 107"/>
                <a:gd name="T6" fmla="*/ 0 w 100"/>
                <a:gd name="T7" fmla="*/ 97 h 107"/>
                <a:gd name="T8" fmla="*/ 10 w 100"/>
                <a:gd name="T9" fmla="*/ 107 h 107"/>
                <a:gd name="T10" fmla="*/ 90 w 100"/>
                <a:gd name="T11" fmla="*/ 107 h 107"/>
                <a:gd name="T12" fmla="*/ 100 w 100"/>
                <a:gd name="T13" fmla="*/ 97 h 107"/>
                <a:gd name="T14" fmla="*/ 100 w 100"/>
                <a:gd name="T15" fmla="*/ 10 h 107"/>
                <a:gd name="T16" fmla="*/ 90 w 100"/>
                <a:gd name="T17" fmla="*/ 0 h 107"/>
                <a:gd name="T18" fmla="*/ 86 w 100"/>
                <a:gd name="T19" fmla="*/ 93 h 107"/>
                <a:gd name="T20" fmla="*/ 13 w 100"/>
                <a:gd name="T21" fmla="*/ 93 h 107"/>
                <a:gd name="T22" fmla="*/ 13 w 100"/>
                <a:gd name="T23" fmla="*/ 13 h 107"/>
                <a:gd name="T24" fmla="*/ 86 w 100"/>
                <a:gd name="T25" fmla="*/ 13 h 107"/>
                <a:gd name="T26" fmla="*/ 86 w 100"/>
                <a:gd name="T27" fmla="*/ 93 h 107"/>
                <a:gd name="T28" fmla="*/ 26 w 100"/>
                <a:gd name="T29" fmla="*/ 47 h 107"/>
                <a:gd name="T30" fmla="*/ 73 w 100"/>
                <a:gd name="T31" fmla="*/ 47 h 107"/>
                <a:gd name="T32" fmla="*/ 73 w 100"/>
                <a:gd name="T33" fmla="*/ 53 h 107"/>
                <a:gd name="T34" fmla="*/ 26 w 100"/>
                <a:gd name="T35" fmla="*/ 53 h 107"/>
                <a:gd name="T36" fmla="*/ 26 w 100"/>
                <a:gd name="T37" fmla="*/ 47 h 107"/>
                <a:gd name="T38" fmla="*/ 26 w 100"/>
                <a:gd name="T39" fmla="*/ 60 h 107"/>
                <a:gd name="T40" fmla="*/ 73 w 100"/>
                <a:gd name="T41" fmla="*/ 60 h 107"/>
                <a:gd name="T42" fmla="*/ 73 w 100"/>
                <a:gd name="T43" fmla="*/ 67 h 107"/>
                <a:gd name="T44" fmla="*/ 26 w 100"/>
                <a:gd name="T45" fmla="*/ 67 h 107"/>
                <a:gd name="T46" fmla="*/ 26 w 100"/>
                <a:gd name="T47" fmla="*/ 60 h 107"/>
                <a:gd name="T48" fmla="*/ 26 w 100"/>
                <a:gd name="T49" fmla="*/ 73 h 107"/>
                <a:gd name="T50" fmla="*/ 73 w 100"/>
                <a:gd name="T51" fmla="*/ 73 h 107"/>
                <a:gd name="T52" fmla="*/ 73 w 100"/>
                <a:gd name="T53" fmla="*/ 80 h 107"/>
                <a:gd name="T54" fmla="*/ 26 w 100"/>
                <a:gd name="T55" fmla="*/ 80 h 107"/>
                <a:gd name="T56" fmla="*/ 26 w 100"/>
                <a:gd name="T57" fmla="*/ 73 h 107"/>
                <a:gd name="T58" fmla="*/ 26 w 100"/>
                <a:gd name="T59" fmla="*/ 33 h 107"/>
                <a:gd name="T60" fmla="*/ 73 w 100"/>
                <a:gd name="T61" fmla="*/ 33 h 107"/>
                <a:gd name="T62" fmla="*/ 73 w 100"/>
                <a:gd name="T63" fmla="*/ 40 h 107"/>
                <a:gd name="T64" fmla="*/ 26 w 100"/>
                <a:gd name="T65" fmla="*/ 40 h 107"/>
                <a:gd name="T66" fmla="*/ 26 w 100"/>
                <a:gd name="T67" fmla="*/ 3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07">
                  <a:moveTo>
                    <a:pt x="90" y="0"/>
                  </a:moveTo>
                  <a:cubicBezTo>
                    <a:pt x="10" y="0"/>
                    <a:pt x="10" y="0"/>
                    <a:pt x="10" y="0"/>
                  </a:cubicBezTo>
                  <a:cubicBezTo>
                    <a:pt x="4" y="0"/>
                    <a:pt x="0" y="5"/>
                    <a:pt x="0" y="10"/>
                  </a:cubicBezTo>
                  <a:cubicBezTo>
                    <a:pt x="0" y="97"/>
                    <a:pt x="0" y="97"/>
                    <a:pt x="0" y="97"/>
                  </a:cubicBezTo>
                  <a:cubicBezTo>
                    <a:pt x="0" y="102"/>
                    <a:pt x="4" y="107"/>
                    <a:pt x="10" y="107"/>
                  </a:cubicBezTo>
                  <a:cubicBezTo>
                    <a:pt x="90" y="107"/>
                    <a:pt x="90" y="107"/>
                    <a:pt x="90" y="107"/>
                  </a:cubicBezTo>
                  <a:cubicBezTo>
                    <a:pt x="95" y="107"/>
                    <a:pt x="100" y="102"/>
                    <a:pt x="100" y="97"/>
                  </a:cubicBezTo>
                  <a:cubicBezTo>
                    <a:pt x="100" y="10"/>
                    <a:pt x="100" y="10"/>
                    <a:pt x="100" y="10"/>
                  </a:cubicBezTo>
                  <a:cubicBezTo>
                    <a:pt x="100" y="5"/>
                    <a:pt x="95" y="0"/>
                    <a:pt x="90" y="0"/>
                  </a:cubicBezTo>
                  <a:close/>
                  <a:moveTo>
                    <a:pt x="86" y="93"/>
                  </a:moveTo>
                  <a:cubicBezTo>
                    <a:pt x="13" y="93"/>
                    <a:pt x="13" y="93"/>
                    <a:pt x="13" y="93"/>
                  </a:cubicBezTo>
                  <a:cubicBezTo>
                    <a:pt x="13" y="13"/>
                    <a:pt x="13" y="13"/>
                    <a:pt x="13" y="13"/>
                  </a:cubicBezTo>
                  <a:cubicBezTo>
                    <a:pt x="86" y="13"/>
                    <a:pt x="86" y="13"/>
                    <a:pt x="86" y="13"/>
                  </a:cubicBezTo>
                  <a:lnTo>
                    <a:pt x="86" y="93"/>
                  </a:lnTo>
                  <a:close/>
                  <a:moveTo>
                    <a:pt x="26" y="47"/>
                  </a:moveTo>
                  <a:cubicBezTo>
                    <a:pt x="73" y="47"/>
                    <a:pt x="73" y="47"/>
                    <a:pt x="73" y="47"/>
                  </a:cubicBezTo>
                  <a:cubicBezTo>
                    <a:pt x="73" y="53"/>
                    <a:pt x="73" y="53"/>
                    <a:pt x="73" y="53"/>
                  </a:cubicBezTo>
                  <a:cubicBezTo>
                    <a:pt x="26" y="53"/>
                    <a:pt x="26" y="53"/>
                    <a:pt x="26" y="53"/>
                  </a:cubicBezTo>
                  <a:lnTo>
                    <a:pt x="26" y="47"/>
                  </a:lnTo>
                  <a:close/>
                  <a:moveTo>
                    <a:pt x="26" y="60"/>
                  </a:moveTo>
                  <a:cubicBezTo>
                    <a:pt x="73" y="60"/>
                    <a:pt x="73" y="60"/>
                    <a:pt x="73" y="60"/>
                  </a:cubicBezTo>
                  <a:cubicBezTo>
                    <a:pt x="73" y="67"/>
                    <a:pt x="73" y="67"/>
                    <a:pt x="73" y="67"/>
                  </a:cubicBezTo>
                  <a:cubicBezTo>
                    <a:pt x="26" y="67"/>
                    <a:pt x="26" y="67"/>
                    <a:pt x="26" y="67"/>
                  </a:cubicBezTo>
                  <a:lnTo>
                    <a:pt x="26" y="60"/>
                  </a:lnTo>
                  <a:close/>
                  <a:moveTo>
                    <a:pt x="26" y="73"/>
                  </a:moveTo>
                  <a:cubicBezTo>
                    <a:pt x="73" y="73"/>
                    <a:pt x="73" y="73"/>
                    <a:pt x="73" y="73"/>
                  </a:cubicBezTo>
                  <a:cubicBezTo>
                    <a:pt x="73" y="80"/>
                    <a:pt x="73" y="80"/>
                    <a:pt x="73" y="80"/>
                  </a:cubicBezTo>
                  <a:cubicBezTo>
                    <a:pt x="26" y="80"/>
                    <a:pt x="26" y="80"/>
                    <a:pt x="26" y="80"/>
                  </a:cubicBezTo>
                  <a:lnTo>
                    <a:pt x="26" y="73"/>
                  </a:lnTo>
                  <a:close/>
                  <a:moveTo>
                    <a:pt x="26" y="33"/>
                  </a:moveTo>
                  <a:cubicBezTo>
                    <a:pt x="73" y="33"/>
                    <a:pt x="73" y="33"/>
                    <a:pt x="73" y="33"/>
                  </a:cubicBezTo>
                  <a:cubicBezTo>
                    <a:pt x="73" y="40"/>
                    <a:pt x="73" y="40"/>
                    <a:pt x="73" y="40"/>
                  </a:cubicBezTo>
                  <a:cubicBezTo>
                    <a:pt x="26" y="40"/>
                    <a:pt x="26" y="40"/>
                    <a:pt x="26" y="40"/>
                  </a:cubicBezTo>
                  <a:lnTo>
                    <a:pt x="26" y="3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55" name="Freeform 211"/>
            <p:cNvSpPr>
              <a:spLocks/>
            </p:cNvSpPr>
            <p:nvPr/>
          </p:nvSpPr>
          <p:spPr bwMode="auto">
            <a:xfrm>
              <a:off x="9535630" y="5045801"/>
              <a:ext cx="274526" cy="273057"/>
            </a:xfrm>
            <a:custGeom>
              <a:avLst/>
              <a:gdLst>
                <a:gd name="T0" fmla="*/ 86 w 114"/>
                <a:gd name="T1" fmla="*/ 72 h 114"/>
                <a:gd name="T2" fmla="*/ 66 w 114"/>
                <a:gd name="T3" fmla="*/ 52 h 114"/>
                <a:gd name="T4" fmla="*/ 114 w 114"/>
                <a:gd name="T5" fmla="*/ 16 h 114"/>
                <a:gd name="T6" fmla="*/ 100 w 114"/>
                <a:gd name="T7" fmla="*/ 2 h 114"/>
                <a:gd name="T8" fmla="*/ 40 w 114"/>
                <a:gd name="T9" fmla="*/ 26 h 114"/>
                <a:gd name="T10" fmla="*/ 21 w 114"/>
                <a:gd name="T11" fmla="*/ 7 h 114"/>
                <a:gd name="T12" fmla="*/ 4 w 114"/>
                <a:gd name="T13" fmla="*/ 4 h 114"/>
                <a:gd name="T14" fmla="*/ 7 w 114"/>
                <a:gd name="T15" fmla="*/ 21 h 114"/>
                <a:gd name="T16" fmla="*/ 26 w 114"/>
                <a:gd name="T17" fmla="*/ 40 h 114"/>
                <a:gd name="T18" fmla="*/ 2 w 114"/>
                <a:gd name="T19" fmla="*/ 100 h 114"/>
                <a:gd name="T20" fmla="*/ 16 w 114"/>
                <a:gd name="T21" fmla="*/ 114 h 114"/>
                <a:gd name="T22" fmla="*/ 52 w 114"/>
                <a:gd name="T23" fmla="*/ 66 h 114"/>
                <a:gd name="T24" fmla="*/ 72 w 114"/>
                <a:gd name="T25" fmla="*/ 86 h 114"/>
                <a:gd name="T26" fmla="*/ 72 w 114"/>
                <a:gd name="T27" fmla="*/ 114 h 114"/>
                <a:gd name="T28" fmla="*/ 86 w 114"/>
                <a:gd name="T29" fmla="*/ 114 h 114"/>
                <a:gd name="T30" fmla="*/ 93 w 114"/>
                <a:gd name="T31" fmla="*/ 93 h 114"/>
                <a:gd name="T32" fmla="*/ 114 w 114"/>
                <a:gd name="T33" fmla="*/ 86 h 114"/>
                <a:gd name="T34" fmla="*/ 114 w 114"/>
                <a:gd name="T35" fmla="*/ 72 h 114"/>
                <a:gd name="T36" fmla="*/ 86 w 114"/>
                <a:gd name="T37" fmla="*/ 7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14">
                  <a:moveTo>
                    <a:pt x="86" y="72"/>
                  </a:moveTo>
                  <a:cubicBezTo>
                    <a:pt x="66" y="52"/>
                    <a:pt x="66" y="52"/>
                    <a:pt x="66" y="52"/>
                  </a:cubicBezTo>
                  <a:cubicBezTo>
                    <a:pt x="114" y="16"/>
                    <a:pt x="114" y="16"/>
                    <a:pt x="114" y="16"/>
                  </a:cubicBezTo>
                  <a:cubicBezTo>
                    <a:pt x="100" y="2"/>
                    <a:pt x="100" y="2"/>
                    <a:pt x="100" y="2"/>
                  </a:cubicBezTo>
                  <a:cubicBezTo>
                    <a:pt x="40" y="26"/>
                    <a:pt x="40" y="26"/>
                    <a:pt x="40" y="26"/>
                  </a:cubicBezTo>
                  <a:cubicBezTo>
                    <a:pt x="21" y="7"/>
                    <a:pt x="21" y="7"/>
                    <a:pt x="21" y="7"/>
                  </a:cubicBezTo>
                  <a:cubicBezTo>
                    <a:pt x="16" y="2"/>
                    <a:pt x="8" y="0"/>
                    <a:pt x="4" y="4"/>
                  </a:cubicBezTo>
                  <a:cubicBezTo>
                    <a:pt x="0" y="8"/>
                    <a:pt x="2" y="16"/>
                    <a:pt x="7" y="21"/>
                  </a:cubicBezTo>
                  <a:cubicBezTo>
                    <a:pt x="26" y="40"/>
                    <a:pt x="26" y="40"/>
                    <a:pt x="26" y="40"/>
                  </a:cubicBezTo>
                  <a:cubicBezTo>
                    <a:pt x="2" y="100"/>
                    <a:pt x="2" y="100"/>
                    <a:pt x="2" y="100"/>
                  </a:cubicBezTo>
                  <a:cubicBezTo>
                    <a:pt x="16" y="114"/>
                    <a:pt x="16" y="114"/>
                    <a:pt x="16" y="114"/>
                  </a:cubicBezTo>
                  <a:cubicBezTo>
                    <a:pt x="52" y="66"/>
                    <a:pt x="52" y="66"/>
                    <a:pt x="52" y="66"/>
                  </a:cubicBezTo>
                  <a:cubicBezTo>
                    <a:pt x="72" y="86"/>
                    <a:pt x="72" y="86"/>
                    <a:pt x="72" y="86"/>
                  </a:cubicBezTo>
                  <a:cubicBezTo>
                    <a:pt x="72" y="114"/>
                    <a:pt x="72" y="114"/>
                    <a:pt x="72" y="114"/>
                  </a:cubicBezTo>
                  <a:cubicBezTo>
                    <a:pt x="86" y="114"/>
                    <a:pt x="86" y="114"/>
                    <a:pt x="86" y="114"/>
                  </a:cubicBezTo>
                  <a:cubicBezTo>
                    <a:pt x="93" y="93"/>
                    <a:pt x="93" y="93"/>
                    <a:pt x="93" y="93"/>
                  </a:cubicBezTo>
                  <a:cubicBezTo>
                    <a:pt x="114" y="86"/>
                    <a:pt x="114" y="86"/>
                    <a:pt x="114" y="86"/>
                  </a:cubicBezTo>
                  <a:cubicBezTo>
                    <a:pt x="114" y="72"/>
                    <a:pt x="114" y="72"/>
                    <a:pt x="114" y="72"/>
                  </a:cubicBezTo>
                  <a:cubicBezTo>
                    <a:pt x="86" y="72"/>
                    <a:pt x="86" y="72"/>
                    <a:pt x="86" y="72"/>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56" name="Freeform 212"/>
            <p:cNvSpPr>
              <a:spLocks/>
            </p:cNvSpPr>
            <p:nvPr/>
          </p:nvSpPr>
          <p:spPr bwMode="auto">
            <a:xfrm>
              <a:off x="9553246" y="5383453"/>
              <a:ext cx="258377" cy="211399"/>
            </a:xfrm>
            <a:custGeom>
              <a:avLst/>
              <a:gdLst>
                <a:gd name="T0" fmla="*/ 108 w 108"/>
                <a:gd name="T1" fmla="*/ 11 h 88"/>
                <a:gd name="T2" fmla="*/ 96 w 108"/>
                <a:gd name="T3" fmla="*/ 14 h 88"/>
                <a:gd name="T4" fmla="*/ 105 w 108"/>
                <a:gd name="T5" fmla="*/ 2 h 88"/>
                <a:gd name="T6" fmla="*/ 91 w 108"/>
                <a:gd name="T7" fmla="*/ 7 h 88"/>
                <a:gd name="T8" fmla="*/ 75 w 108"/>
                <a:gd name="T9" fmla="*/ 0 h 88"/>
                <a:gd name="T10" fmla="*/ 53 w 108"/>
                <a:gd name="T11" fmla="*/ 22 h 88"/>
                <a:gd name="T12" fmla="*/ 54 w 108"/>
                <a:gd name="T13" fmla="*/ 27 h 88"/>
                <a:gd name="T14" fmla="*/ 8 w 108"/>
                <a:gd name="T15" fmla="*/ 4 h 88"/>
                <a:gd name="T16" fmla="*/ 5 w 108"/>
                <a:gd name="T17" fmla="*/ 15 h 88"/>
                <a:gd name="T18" fmla="*/ 15 w 108"/>
                <a:gd name="T19" fmla="*/ 34 h 88"/>
                <a:gd name="T20" fmla="*/ 5 w 108"/>
                <a:gd name="T21" fmla="*/ 31 h 88"/>
                <a:gd name="T22" fmla="*/ 5 w 108"/>
                <a:gd name="T23" fmla="*/ 31 h 88"/>
                <a:gd name="T24" fmla="*/ 23 w 108"/>
                <a:gd name="T25" fmla="*/ 53 h 88"/>
                <a:gd name="T26" fmla="*/ 17 w 108"/>
                <a:gd name="T27" fmla="*/ 54 h 88"/>
                <a:gd name="T28" fmla="*/ 13 w 108"/>
                <a:gd name="T29" fmla="*/ 53 h 88"/>
                <a:gd name="T30" fmla="*/ 33 w 108"/>
                <a:gd name="T31" fmla="*/ 69 h 88"/>
                <a:gd name="T32" fmla="*/ 6 w 108"/>
                <a:gd name="T33" fmla="*/ 78 h 88"/>
                <a:gd name="T34" fmla="*/ 0 w 108"/>
                <a:gd name="T35" fmla="*/ 78 h 88"/>
                <a:gd name="T36" fmla="*/ 34 w 108"/>
                <a:gd name="T37" fmla="*/ 88 h 88"/>
                <a:gd name="T38" fmla="*/ 97 w 108"/>
                <a:gd name="T39" fmla="*/ 25 h 88"/>
                <a:gd name="T40" fmla="*/ 97 w 108"/>
                <a:gd name="T41" fmla="*/ 22 h 88"/>
                <a:gd name="T42" fmla="*/ 108 w 108"/>
                <a:gd name="T43" fmla="*/ 1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88">
                  <a:moveTo>
                    <a:pt x="108" y="11"/>
                  </a:moveTo>
                  <a:cubicBezTo>
                    <a:pt x="104" y="12"/>
                    <a:pt x="100" y="13"/>
                    <a:pt x="96" y="14"/>
                  </a:cubicBezTo>
                  <a:cubicBezTo>
                    <a:pt x="100" y="11"/>
                    <a:pt x="104" y="7"/>
                    <a:pt x="105" y="2"/>
                  </a:cubicBezTo>
                  <a:cubicBezTo>
                    <a:pt x="101" y="4"/>
                    <a:pt x="96" y="6"/>
                    <a:pt x="91" y="7"/>
                  </a:cubicBezTo>
                  <a:cubicBezTo>
                    <a:pt x="87" y="3"/>
                    <a:pt x="81" y="0"/>
                    <a:pt x="75" y="0"/>
                  </a:cubicBezTo>
                  <a:cubicBezTo>
                    <a:pt x="63" y="0"/>
                    <a:pt x="53" y="10"/>
                    <a:pt x="53" y="22"/>
                  </a:cubicBezTo>
                  <a:cubicBezTo>
                    <a:pt x="53" y="24"/>
                    <a:pt x="53" y="26"/>
                    <a:pt x="54" y="27"/>
                  </a:cubicBezTo>
                  <a:cubicBezTo>
                    <a:pt x="35" y="26"/>
                    <a:pt x="19" y="18"/>
                    <a:pt x="8" y="4"/>
                  </a:cubicBezTo>
                  <a:cubicBezTo>
                    <a:pt x="6" y="7"/>
                    <a:pt x="5" y="11"/>
                    <a:pt x="5" y="15"/>
                  </a:cubicBezTo>
                  <a:cubicBezTo>
                    <a:pt x="5" y="23"/>
                    <a:pt x="9" y="30"/>
                    <a:pt x="15" y="34"/>
                  </a:cubicBezTo>
                  <a:cubicBezTo>
                    <a:pt x="11" y="34"/>
                    <a:pt x="8" y="33"/>
                    <a:pt x="5" y="31"/>
                  </a:cubicBezTo>
                  <a:cubicBezTo>
                    <a:pt x="5" y="31"/>
                    <a:pt x="5" y="31"/>
                    <a:pt x="5" y="31"/>
                  </a:cubicBezTo>
                  <a:cubicBezTo>
                    <a:pt x="5" y="42"/>
                    <a:pt x="12" y="51"/>
                    <a:pt x="23" y="53"/>
                  </a:cubicBezTo>
                  <a:cubicBezTo>
                    <a:pt x="21" y="53"/>
                    <a:pt x="19" y="54"/>
                    <a:pt x="17" y="54"/>
                  </a:cubicBezTo>
                  <a:cubicBezTo>
                    <a:pt x="15" y="54"/>
                    <a:pt x="14" y="54"/>
                    <a:pt x="13" y="53"/>
                  </a:cubicBezTo>
                  <a:cubicBezTo>
                    <a:pt x="15" y="62"/>
                    <a:pt x="23" y="69"/>
                    <a:pt x="33" y="69"/>
                  </a:cubicBezTo>
                  <a:cubicBezTo>
                    <a:pt x="26" y="75"/>
                    <a:pt x="16" y="78"/>
                    <a:pt x="6" y="78"/>
                  </a:cubicBezTo>
                  <a:cubicBezTo>
                    <a:pt x="4" y="78"/>
                    <a:pt x="2" y="78"/>
                    <a:pt x="0" y="78"/>
                  </a:cubicBezTo>
                  <a:cubicBezTo>
                    <a:pt x="10" y="84"/>
                    <a:pt x="22" y="88"/>
                    <a:pt x="34" y="88"/>
                  </a:cubicBezTo>
                  <a:cubicBezTo>
                    <a:pt x="75" y="88"/>
                    <a:pt x="97" y="54"/>
                    <a:pt x="97" y="25"/>
                  </a:cubicBezTo>
                  <a:cubicBezTo>
                    <a:pt x="97" y="24"/>
                    <a:pt x="97" y="23"/>
                    <a:pt x="97" y="22"/>
                  </a:cubicBezTo>
                  <a:cubicBezTo>
                    <a:pt x="102" y="19"/>
                    <a:pt x="105" y="15"/>
                    <a:pt x="108" y="11"/>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57" name="Freeform 213"/>
            <p:cNvSpPr>
              <a:spLocks/>
            </p:cNvSpPr>
            <p:nvPr/>
          </p:nvSpPr>
          <p:spPr bwMode="auto">
            <a:xfrm>
              <a:off x="9936409" y="5515577"/>
              <a:ext cx="182039" cy="189378"/>
            </a:xfrm>
            <a:custGeom>
              <a:avLst/>
              <a:gdLst>
                <a:gd name="T0" fmla="*/ 66 w 124"/>
                <a:gd name="T1" fmla="*/ 0 h 129"/>
                <a:gd name="T2" fmla="*/ 66 w 124"/>
                <a:gd name="T3" fmla="*/ 59 h 129"/>
                <a:gd name="T4" fmla="*/ 124 w 124"/>
                <a:gd name="T5" fmla="*/ 0 h 129"/>
                <a:gd name="T6" fmla="*/ 124 w 124"/>
                <a:gd name="T7" fmla="*/ 129 h 129"/>
                <a:gd name="T8" fmla="*/ 66 w 124"/>
                <a:gd name="T9" fmla="*/ 70 h 129"/>
                <a:gd name="T10" fmla="*/ 66 w 124"/>
                <a:gd name="T11" fmla="*/ 129 h 129"/>
                <a:gd name="T12" fmla="*/ 0 w 124"/>
                <a:gd name="T13" fmla="*/ 64 h 129"/>
                <a:gd name="T14" fmla="*/ 66 w 124"/>
                <a:gd name="T15" fmla="*/ 0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66" y="0"/>
                  </a:moveTo>
                  <a:lnTo>
                    <a:pt x="66" y="59"/>
                  </a:lnTo>
                  <a:lnTo>
                    <a:pt x="124" y="0"/>
                  </a:lnTo>
                  <a:lnTo>
                    <a:pt x="124" y="129"/>
                  </a:lnTo>
                  <a:lnTo>
                    <a:pt x="66" y="70"/>
                  </a:lnTo>
                  <a:lnTo>
                    <a:pt x="66" y="129"/>
                  </a:lnTo>
                  <a:lnTo>
                    <a:pt x="0" y="64"/>
                  </a:lnTo>
                  <a:lnTo>
                    <a:pt x="66"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58" name="Freeform 214"/>
            <p:cNvSpPr>
              <a:spLocks noEditPoints="1"/>
            </p:cNvSpPr>
            <p:nvPr/>
          </p:nvSpPr>
          <p:spPr bwMode="auto">
            <a:xfrm>
              <a:off x="9607565" y="5553747"/>
              <a:ext cx="274526" cy="273057"/>
            </a:xfrm>
            <a:custGeom>
              <a:avLst/>
              <a:gdLst>
                <a:gd name="T0" fmla="*/ 0 w 114"/>
                <a:gd name="T1" fmla="*/ 83 h 114"/>
                <a:gd name="T2" fmla="*/ 10 w 114"/>
                <a:gd name="T3" fmla="*/ 93 h 114"/>
                <a:gd name="T4" fmla="*/ 30 w 114"/>
                <a:gd name="T5" fmla="*/ 73 h 114"/>
                <a:gd name="T6" fmla="*/ 41 w 114"/>
                <a:gd name="T7" fmla="*/ 84 h 114"/>
                <a:gd name="T8" fmla="*/ 21 w 114"/>
                <a:gd name="T9" fmla="*/ 104 h 114"/>
                <a:gd name="T10" fmla="*/ 31 w 114"/>
                <a:gd name="T11" fmla="*/ 114 h 114"/>
                <a:gd name="T12" fmla="*/ 51 w 114"/>
                <a:gd name="T13" fmla="*/ 94 h 114"/>
                <a:gd name="T14" fmla="*/ 64 w 114"/>
                <a:gd name="T15" fmla="*/ 107 h 114"/>
                <a:gd name="T16" fmla="*/ 74 w 114"/>
                <a:gd name="T17" fmla="*/ 97 h 114"/>
                <a:gd name="T18" fmla="*/ 17 w 114"/>
                <a:gd name="T19" fmla="*/ 40 h 114"/>
                <a:gd name="T20" fmla="*/ 7 w 114"/>
                <a:gd name="T21" fmla="*/ 50 h 114"/>
                <a:gd name="T22" fmla="*/ 20 w 114"/>
                <a:gd name="T23" fmla="*/ 63 h 114"/>
                <a:gd name="T24" fmla="*/ 0 w 114"/>
                <a:gd name="T25" fmla="*/ 83 h 114"/>
                <a:gd name="T26" fmla="*/ 84 w 114"/>
                <a:gd name="T27" fmla="*/ 30 h 114"/>
                <a:gd name="T28" fmla="*/ 26 w 114"/>
                <a:gd name="T29" fmla="*/ 39 h 114"/>
                <a:gd name="T30" fmla="*/ 75 w 114"/>
                <a:gd name="T31" fmla="*/ 88 h 114"/>
                <a:gd name="T32" fmla="*/ 84 w 114"/>
                <a:gd name="T33" fmla="*/ 30 h 114"/>
                <a:gd name="T34" fmla="*/ 93 w 114"/>
                <a:gd name="T35" fmla="*/ 35 h 114"/>
                <a:gd name="T36" fmla="*/ 79 w 114"/>
                <a:gd name="T37" fmla="*/ 21 h 114"/>
                <a:gd name="T38" fmla="*/ 100 w 114"/>
                <a:gd name="T39" fmla="*/ 0 h 114"/>
                <a:gd name="T40" fmla="*/ 114 w 114"/>
                <a:gd name="T41" fmla="*/ 14 h 114"/>
                <a:gd name="T42" fmla="*/ 93 w 114"/>
                <a:gd name="T43" fmla="*/ 3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4">
                  <a:moveTo>
                    <a:pt x="0" y="83"/>
                  </a:moveTo>
                  <a:cubicBezTo>
                    <a:pt x="10" y="93"/>
                    <a:pt x="10" y="93"/>
                    <a:pt x="10" y="93"/>
                  </a:cubicBezTo>
                  <a:cubicBezTo>
                    <a:pt x="30" y="73"/>
                    <a:pt x="30" y="73"/>
                    <a:pt x="30" y="73"/>
                  </a:cubicBezTo>
                  <a:cubicBezTo>
                    <a:pt x="41" y="84"/>
                    <a:pt x="41" y="84"/>
                    <a:pt x="41" y="84"/>
                  </a:cubicBezTo>
                  <a:cubicBezTo>
                    <a:pt x="21" y="104"/>
                    <a:pt x="21" y="104"/>
                    <a:pt x="21" y="104"/>
                  </a:cubicBezTo>
                  <a:cubicBezTo>
                    <a:pt x="31" y="114"/>
                    <a:pt x="31" y="114"/>
                    <a:pt x="31" y="114"/>
                  </a:cubicBezTo>
                  <a:cubicBezTo>
                    <a:pt x="51" y="94"/>
                    <a:pt x="51" y="94"/>
                    <a:pt x="51" y="94"/>
                  </a:cubicBezTo>
                  <a:cubicBezTo>
                    <a:pt x="64" y="107"/>
                    <a:pt x="64" y="107"/>
                    <a:pt x="64" y="107"/>
                  </a:cubicBezTo>
                  <a:cubicBezTo>
                    <a:pt x="74" y="97"/>
                    <a:pt x="74" y="97"/>
                    <a:pt x="74" y="97"/>
                  </a:cubicBezTo>
                  <a:cubicBezTo>
                    <a:pt x="17" y="40"/>
                    <a:pt x="17" y="40"/>
                    <a:pt x="17" y="40"/>
                  </a:cubicBezTo>
                  <a:cubicBezTo>
                    <a:pt x="7" y="50"/>
                    <a:pt x="7" y="50"/>
                    <a:pt x="7" y="50"/>
                  </a:cubicBezTo>
                  <a:cubicBezTo>
                    <a:pt x="20" y="63"/>
                    <a:pt x="20" y="63"/>
                    <a:pt x="20" y="63"/>
                  </a:cubicBezTo>
                  <a:lnTo>
                    <a:pt x="0" y="83"/>
                  </a:lnTo>
                  <a:close/>
                  <a:moveTo>
                    <a:pt x="84" y="30"/>
                  </a:moveTo>
                  <a:cubicBezTo>
                    <a:pt x="65" y="12"/>
                    <a:pt x="41" y="26"/>
                    <a:pt x="26" y="39"/>
                  </a:cubicBezTo>
                  <a:cubicBezTo>
                    <a:pt x="75" y="88"/>
                    <a:pt x="75" y="88"/>
                    <a:pt x="75" y="88"/>
                  </a:cubicBezTo>
                  <a:cubicBezTo>
                    <a:pt x="88" y="73"/>
                    <a:pt x="102" y="49"/>
                    <a:pt x="84" y="30"/>
                  </a:cubicBezTo>
                  <a:close/>
                  <a:moveTo>
                    <a:pt x="93" y="35"/>
                  </a:moveTo>
                  <a:cubicBezTo>
                    <a:pt x="79" y="21"/>
                    <a:pt x="79" y="21"/>
                    <a:pt x="79" y="21"/>
                  </a:cubicBezTo>
                  <a:cubicBezTo>
                    <a:pt x="100" y="0"/>
                    <a:pt x="100" y="0"/>
                    <a:pt x="100" y="0"/>
                  </a:cubicBezTo>
                  <a:cubicBezTo>
                    <a:pt x="114" y="14"/>
                    <a:pt x="114" y="14"/>
                    <a:pt x="114" y="14"/>
                  </a:cubicBezTo>
                  <a:lnTo>
                    <a:pt x="93" y="3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59" name="Freeform 215"/>
            <p:cNvSpPr>
              <a:spLocks noEditPoints="1"/>
            </p:cNvSpPr>
            <p:nvPr/>
          </p:nvSpPr>
          <p:spPr bwMode="auto">
            <a:xfrm>
              <a:off x="8939601" y="5327666"/>
              <a:ext cx="274526" cy="268653"/>
            </a:xfrm>
            <a:custGeom>
              <a:avLst/>
              <a:gdLst>
                <a:gd name="T0" fmla="*/ 110 w 115"/>
                <a:gd name="T1" fmla="*/ 36 h 112"/>
                <a:gd name="T2" fmla="*/ 86 w 115"/>
                <a:gd name="T3" fmla="*/ 1 h 112"/>
                <a:gd name="T4" fmla="*/ 86 w 115"/>
                <a:gd name="T5" fmla="*/ 1 h 112"/>
                <a:gd name="T6" fmla="*/ 77 w 115"/>
                <a:gd name="T7" fmla="*/ 4 h 112"/>
                <a:gd name="T8" fmla="*/ 32 w 115"/>
                <a:gd name="T9" fmla="*/ 39 h 112"/>
                <a:gd name="T10" fmla="*/ 36 w 115"/>
                <a:gd name="T11" fmla="*/ 56 h 112"/>
                <a:gd name="T12" fmla="*/ 42 w 115"/>
                <a:gd name="T13" fmla="*/ 73 h 112"/>
                <a:gd name="T14" fmla="*/ 98 w 115"/>
                <a:gd name="T15" fmla="*/ 81 h 112"/>
                <a:gd name="T16" fmla="*/ 106 w 115"/>
                <a:gd name="T17" fmla="*/ 78 h 112"/>
                <a:gd name="T18" fmla="*/ 106 w 115"/>
                <a:gd name="T19" fmla="*/ 79 h 112"/>
                <a:gd name="T20" fmla="*/ 110 w 115"/>
                <a:gd name="T21" fmla="*/ 36 h 112"/>
                <a:gd name="T22" fmla="*/ 102 w 115"/>
                <a:gd name="T23" fmla="*/ 73 h 112"/>
                <a:gd name="T24" fmla="*/ 99 w 115"/>
                <a:gd name="T25" fmla="*/ 73 h 112"/>
                <a:gd name="T26" fmla="*/ 93 w 115"/>
                <a:gd name="T27" fmla="*/ 67 h 112"/>
                <a:gd name="T28" fmla="*/ 83 w 115"/>
                <a:gd name="T29" fmla="*/ 43 h 112"/>
                <a:gd name="T30" fmla="*/ 80 w 115"/>
                <a:gd name="T31" fmla="*/ 18 h 112"/>
                <a:gd name="T32" fmla="*/ 82 w 115"/>
                <a:gd name="T33" fmla="*/ 10 h 112"/>
                <a:gd name="T34" fmla="*/ 84 w 115"/>
                <a:gd name="T35" fmla="*/ 8 h 112"/>
                <a:gd name="T36" fmla="*/ 87 w 115"/>
                <a:gd name="T37" fmla="*/ 9 h 112"/>
                <a:gd name="T38" fmla="*/ 93 w 115"/>
                <a:gd name="T39" fmla="*/ 15 h 112"/>
                <a:gd name="T40" fmla="*/ 103 w 115"/>
                <a:gd name="T41" fmla="*/ 38 h 112"/>
                <a:gd name="T42" fmla="*/ 106 w 115"/>
                <a:gd name="T43" fmla="*/ 63 h 112"/>
                <a:gd name="T44" fmla="*/ 104 w 115"/>
                <a:gd name="T45" fmla="*/ 71 h 112"/>
                <a:gd name="T46" fmla="*/ 102 w 115"/>
                <a:gd name="T47" fmla="*/ 73 h 112"/>
                <a:gd name="T48" fmla="*/ 28 w 115"/>
                <a:gd name="T49" fmla="*/ 58 h 112"/>
                <a:gd name="T50" fmla="*/ 25 w 115"/>
                <a:gd name="T51" fmla="*/ 42 h 112"/>
                <a:gd name="T52" fmla="*/ 11 w 115"/>
                <a:gd name="T53" fmla="*/ 47 h 112"/>
                <a:gd name="T54" fmla="*/ 4 w 115"/>
                <a:gd name="T55" fmla="*/ 49 h 112"/>
                <a:gd name="T56" fmla="*/ 0 w 115"/>
                <a:gd name="T57" fmla="*/ 61 h 112"/>
                <a:gd name="T58" fmla="*/ 3 w 115"/>
                <a:gd name="T59" fmla="*/ 70 h 112"/>
                <a:gd name="T60" fmla="*/ 11 w 115"/>
                <a:gd name="T61" fmla="*/ 78 h 112"/>
                <a:gd name="T62" fmla="*/ 19 w 115"/>
                <a:gd name="T63" fmla="*/ 76 h 112"/>
                <a:gd name="T64" fmla="*/ 34 w 115"/>
                <a:gd name="T65" fmla="*/ 73 h 112"/>
                <a:gd name="T66" fmla="*/ 28 w 115"/>
                <a:gd name="T67" fmla="*/ 58 h 112"/>
                <a:gd name="T68" fmla="*/ 47 w 115"/>
                <a:gd name="T69" fmla="*/ 77 h 112"/>
                <a:gd name="T70" fmla="*/ 32 w 115"/>
                <a:gd name="T71" fmla="*/ 78 h 112"/>
                <a:gd name="T72" fmla="*/ 50 w 115"/>
                <a:gd name="T73" fmla="*/ 110 h 112"/>
                <a:gd name="T74" fmla="*/ 54 w 115"/>
                <a:gd name="T75" fmla="*/ 111 h 112"/>
                <a:gd name="T76" fmla="*/ 66 w 115"/>
                <a:gd name="T77" fmla="*/ 102 h 112"/>
                <a:gd name="T78" fmla="*/ 66 w 115"/>
                <a:gd name="T79" fmla="*/ 98 h 112"/>
                <a:gd name="T80" fmla="*/ 47 w 115"/>
                <a:gd name="T81" fmla="*/ 77 h 112"/>
                <a:gd name="T82" fmla="*/ 96 w 115"/>
                <a:gd name="T83" fmla="*/ 53 h 112"/>
                <a:gd name="T84" fmla="*/ 95 w 115"/>
                <a:gd name="T85" fmla="*/ 53 h 112"/>
                <a:gd name="T86" fmla="*/ 93 w 115"/>
                <a:gd name="T87" fmla="*/ 51 h 112"/>
                <a:gd name="T88" fmla="*/ 89 w 115"/>
                <a:gd name="T89" fmla="*/ 42 h 112"/>
                <a:gd name="T90" fmla="*/ 88 w 115"/>
                <a:gd name="T91" fmla="*/ 32 h 112"/>
                <a:gd name="T92" fmla="*/ 89 w 115"/>
                <a:gd name="T93" fmla="*/ 29 h 112"/>
                <a:gd name="T94" fmla="*/ 90 w 115"/>
                <a:gd name="T95" fmla="*/ 28 h 112"/>
                <a:gd name="T96" fmla="*/ 91 w 115"/>
                <a:gd name="T97" fmla="*/ 29 h 112"/>
                <a:gd name="T98" fmla="*/ 93 w 115"/>
                <a:gd name="T99" fmla="*/ 31 h 112"/>
                <a:gd name="T100" fmla="*/ 97 w 115"/>
                <a:gd name="T101" fmla="*/ 40 h 112"/>
                <a:gd name="T102" fmla="*/ 98 w 115"/>
                <a:gd name="T103" fmla="*/ 49 h 112"/>
                <a:gd name="T104" fmla="*/ 97 w 115"/>
                <a:gd name="T105" fmla="*/ 52 h 112"/>
                <a:gd name="T106" fmla="*/ 96 w 115"/>
                <a:gd name="T107"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 h="112">
                  <a:moveTo>
                    <a:pt x="110" y="36"/>
                  </a:moveTo>
                  <a:cubicBezTo>
                    <a:pt x="104" y="15"/>
                    <a:pt x="93" y="0"/>
                    <a:pt x="86" y="1"/>
                  </a:cubicBezTo>
                  <a:cubicBezTo>
                    <a:pt x="86" y="1"/>
                    <a:pt x="86" y="1"/>
                    <a:pt x="86" y="1"/>
                  </a:cubicBezTo>
                  <a:cubicBezTo>
                    <a:pt x="77" y="4"/>
                    <a:pt x="77" y="4"/>
                    <a:pt x="77" y="4"/>
                  </a:cubicBezTo>
                  <a:cubicBezTo>
                    <a:pt x="77" y="4"/>
                    <a:pt x="60" y="25"/>
                    <a:pt x="32" y="39"/>
                  </a:cubicBezTo>
                  <a:cubicBezTo>
                    <a:pt x="33" y="44"/>
                    <a:pt x="34" y="50"/>
                    <a:pt x="36" y="56"/>
                  </a:cubicBezTo>
                  <a:cubicBezTo>
                    <a:pt x="37" y="63"/>
                    <a:pt x="39" y="68"/>
                    <a:pt x="42" y="73"/>
                  </a:cubicBezTo>
                  <a:cubicBezTo>
                    <a:pt x="73" y="71"/>
                    <a:pt x="98" y="81"/>
                    <a:pt x="98" y="81"/>
                  </a:cubicBezTo>
                  <a:cubicBezTo>
                    <a:pt x="106" y="78"/>
                    <a:pt x="106" y="78"/>
                    <a:pt x="106" y="78"/>
                  </a:cubicBezTo>
                  <a:cubicBezTo>
                    <a:pt x="106" y="78"/>
                    <a:pt x="106" y="79"/>
                    <a:pt x="106" y="79"/>
                  </a:cubicBezTo>
                  <a:cubicBezTo>
                    <a:pt x="114" y="76"/>
                    <a:pt x="115" y="57"/>
                    <a:pt x="110" y="36"/>
                  </a:cubicBezTo>
                  <a:close/>
                  <a:moveTo>
                    <a:pt x="102" y="73"/>
                  </a:moveTo>
                  <a:cubicBezTo>
                    <a:pt x="101" y="74"/>
                    <a:pt x="99" y="73"/>
                    <a:pt x="99" y="73"/>
                  </a:cubicBezTo>
                  <a:cubicBezTo>
                    <a:pt x="97" y="71"/>
                    <a:pt x="95" y="69"/>
                    <a:pt x="93" y="67"/>
                  </a:cubicBezTo>
                  <a:cubicBezTo>
                    <a:pt x="89" y="61"/>
                    <a:pt x="85" y="53"/>
                    <a:pt x="83" y="43"/>
                  </a:cubicBezTo>
                  <a:cubicBezTo>
                    <a:pt x="80" y="34"/>
                    <a:pt x="79" y="25"/>
                    <a:pt x="80" y="18"/>
                  </a:cubicBezTo>
                  <a:cubicBezTo>
                    <a:pt x="80" y="15"/>
                    <a:pt x="81" y="12"/>
                    <a:pt x="82" y="10"/>
                  </a:cubicBezTo>
                  <a:cubicBezTo>
                    <a:pt x="82" y="10"/>
                    <a:pt x="83" y="8"/>
                    <a:pt x="84" y="8"/>
                  </a:cubicBezTo>
                  <a:cubicBezTo>
                    <a:pt x="85" y="8"/>
                    <a:pt x="87" y="9"/>
                    <a:pt x="87" y="9"/>
                  </a:cubicBezTo>
                  <a:cubicBezTo>
                    <a:pt x="89" y="10"/>
                    <a:pt x="91" y="12"/>
                    <a:pt x="93" y="15"/>
                  </a:cubicBezTo>
                  <a:cubicBezTo>
                    <a:pt x="97" y="20"/>
                    <a:pt x="101" y="29"/>
                    <a:pt x="103" y="38"/>
                  </a:cubicBezTo>
                  <a:cubicBezTo>
                    <a:pt x="106" y="47"/>
                    <a:pt x="107" y="56"/>
                    <a:pt x="106" y="63"/>
                  </a:cubicBezTo>
                  <a:cubicBezTo>
                    <a:pt x="105" y="67"/>
                    <a:pt x="105" y="69"/>
                    <a:pt x="104" y="71"/>
                  </a:cubicBezTo>
                  <a:cubicBezTo>
                    <a:pt x="103" y="72"/>
                    <a:pt x="103" y="73"/>
                    <a:pt x="102" y="73"/>
                  </a:cubicBezTo>
                  <a:close/>
                  <a:moveTo>
                    <a:pt x="28" y="58"/>
                  </a:moveTo>
                  <a:cubicBezTo>
                    <a:pt x="27" y="53"/>
                    <a:pt x="26" y="47"/>
                    <a:pt x="25" y="42"/>
                  </a:cubicBezTo>
                  <a:cubicBezTo>
                    <a:pt x="20" y="44"/>
                    <a:pt x="16" y="46"/>
                    <a:pt x="11" y="47"/>
                  </a:cubicBezTo>
                  <a:cubicBezTo>
                    <a:pt x="4" y="49"/>
                    <a:pt x="4" y="49"/>
                    <a:pt x="4" y="49"/>
                  </a:cubicBezTo>
                  <a:cubicBezTo>
                    <a:pt x="0" y="61"/>
                    <a:pt x="0" y="61"/>
                    <a:pt x="0" y="61"/>
                  </a:cubicBezTo>
                  <a:cubicBezTo>
                    <a:pt x="3" y="70"/>
                    <a:pt x="3" y="70"/>
                    <a:pt x="3" y="70"/>
                  </a:cubicBezTo>
                  <a:cubicBezTo>
                    <a:pt x="11" y="78"/>
                    <a:pt x="11" y="78"/>
                    <a:pt x="11" y="78"/>
                  </a:cubicBezTo>
                  <a:cubicBezTo>
                    <a:pt x="11" y="78"/>
                    <a:pt x="11" y="78"/>
                    <a:pt x="19" y="76"/>
                  </a:cubicBezTo>
                  <a:cubicBezTo>
                    <a:pt x="24" y="75"/>
                    <a:pt x="28" y="74"/>
                    <a:pt x="34" y="73"/>
                  </a:cubicBezTo>
                  <a:cubicBezTo>
                    <a:pt x="32" y="69"/>
                    <a:pt x="30" y="64"/>
                    <a:pt x="28" y="58"/>
                  </a:cubicBezTo>
                  <a:close/>
                  <a:moveTo>
                    <a:pt x="47" y="77"/>
                  </a:moveTo>
                  <a:cubicBezTo>
                    <a:pt x="32" y="78"/>
                    <a:pt x="32" y="78"/>
                    <a:pt x="32" y="78"/>
                  </a:cubicBezTo>
                  <a:cubicBezTo>
                    <a:pt x="50" y="110"/>
                    <a:pt x="50" y="110"/>
                    <a:pt x="50" y="110"/>
                  </a:cubicBezTo>
                  <a:cubicBezTo>
                    <a:pt x="51" y="112"/>
                    <a:pt x="53" y="112"/>
                    <a:pt x="54" y="111"/>
                  </a:cubicBezTo>
                  <a:cubicBezTo>
                    <a:pt x="66" y="102"/>
                    <a:pt x="66" y="102"/>
                    <a:pt x="66" y="102"/>
                  </a:cubicBezTo>
                  <a:cubicBezTo>
                    <a:pt x="67" y="101"/>
                    <a:pt x="67" y="99"/>
                    <a:pt x="66" y="98"/>
                  </a:cubicBezTo>
                  <a:lnTo>
                    <a:pt x="47" y="77"/>
                  </a:lnTo>
                  <a:close/>
                  <a:moveTo>
                    <a:pt x="96" y="53"/>
                  </a:moveTo>
                  <a:cubicBezTo>
                    <a:pt x="96" y="53"/>
                    <a:pt x="95" y="53"/>
                    <a:pt x="95" y="53"/>
                  </a:cubicBezTo>
                  <a:cubicBezTo>
                    <a:pt x="94" y="53"/>
                    <a:pt x="94" y="52"/>
                    <a:pt x="93" y="51"/>
                  </a:cubicBezTo>
                  <a:cubicBezTo>
                    <a:pt x="91" y="49"/>
                    <a:pt x="90" y="45"/>
                    <a:pt x="89" y="42"/>
                  </a:cubicBezTo>
                  <a:cubicBezTo>
                    <a:pt x="88" y="38"/>
                    <a:pt x="88" y="35"/>
                    <a:pt x="88" y="32"/>
                  </a:cubicBezTo>
                  <a:cubicBezTo>
                    <a:pt x="88" y="31"/>
                    <a:pt x="88" y="30"/>
                    <a:pt x="89" y="29"/>
                  </a:cubicBezTo>
                  <a:cubicBezTo>
                    <a:pt x="89" y="29"/>
                    <a:pt x="89" y="28"/>
                    <a:pt x="90" y="28"/>
                  </a:cubicBezTo>
                  <a:cubicBezTo>
                    <a:pt x="90" y="28"/>
                    <a:pt x="90" y="28"/>
                    <a:pt x="91" y="29"/>
                  </a:cubicBezTo>
                  <a:cubicBezTo>
                    <a:pt x="91" y="29"/>
                    <a:pt x="92" y="30"/>
                    <a:pt x="93" y="31"/>
                  </a:cubicBezTo>
                  <a:cubicBezTo>
                    <a:pt x="94" y="33"/>
                    <a:pt x="96" y="36"/>
                    <a:pt x="97" y="40"/>
                  </a:cubicBezTo>
                  <a:cubicBezTo>
                    <a:pt x="98" y="43"/>
                    <a:pt x="98" y="47"/>
                    <a:pt x="98" y="49"/>
                  </a:cubicBezTo>
                  <a:cubicBezTo>
                    <a:pt x="98" y="51"/>
                    <a:pt x="98" y="52"/>
                    <a:pt x="97" y="52"/>
                  </a:cubicBezTo>
                  <a:cubicBezTo>
                    <a:pt x="97" y="53"/>
                    <a:pt x="97" y="53"/>
                    <a:pt x="96" y="53"/>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60" name="Freeform 216"/>
            <p:cNvSpPr>
              <a:spLocks noEditPoints="1"/>
            </p:cNvSpPr>
            <p:nvPr/>
          </p:nvSpPr>
          <p:spPr bwMode="auto">
            <a:xfrm>
              <a:off x="9265509" y="5335008"/>
              <a:ext cx="251037" cy="252505"/>
            </a:xfrm>
            <a:custGeom>
              <a:avLst/>
              <a:gdLst>
                <a:gd name="T0" fmla="*/ 100 w 105"/>
                <a:gd name="T1" fmla="*/ 29 h 105"/>
                <a:gd name="T2" fmla="*/ 71 w 105"/>
                <a:gd name="T3" fmla="*/ 26 h 105"/>
                <a:gd name="T4" fmla="*/ 88 w 105"/>
                <a:gd name="T5" fmla="*/ 9 h 105"/>
                <a:gd name="T6" fmla="*/ 82 w 105"/>
                <a:gd name="T7" fmla="*/ 3 h 105"/>
                <a:gd name="T8" fmla="*/ 59 w 105"/>
                <a:gd name="T9" fmla="*/ 26 h 105"/>
                <a:gd name="T10" fmla="*/ 52 w 105"/>
                <a:gd name="T11" fmla="*/ 26 h 105"/>
                <a:gd name="T12" fmla="*/ 52 w 105"/>
                <a:gd name="T13" fmla="*/ 26 h 105"/>
                <a:gd name="T14" fmla="*/ 26 w 105"/>
                <a:gd name="T15" fmla="*/ 0 h 105"/>
                <a:gd name="T16" fmla="*/ 19 w 105"/>
                <a:gd name="T17" fmla="*/ 6 h 105"/>
                <a:gd name="T18" fmla="*/ 39 w 105"/>
                <a:gd name="T19" fmla="*/ 26 h 105"/>
                <a:gd name="T20" fmla="*/ 4 w 105"/>
                <a:gd name="T21" fmla="*/ 29 h 105"/>
                <a:gd name="T22" fmla="*/ 0 w 105"/>
                <a:gd name="T23" fmla="*/ 65 h 105"/>
                <a:gd name="T24" fmla="*/ 4 w 105"/>
                <a:gd name="T25" fmla="*/ 101 h 105"/>
                <a:gd name="T26" fmla="*/ 52 w 105"/>
                <a:gd name="T27" fmla="*/ 105 h 105"/>
                <a:gd name="T28" fmla="*/ 100 w 105"/>
                <a:gd name="T29" fmla="*/ 101 h 105"/>
                <a:gd name="T30" fmla="*/ 105 w 105"/>
                <a:gd name="T31" fmla="*/ 65 h 105"/>
                <a:gd name="T32" fmla="*/ 100 w 105"/>
                <a:gd name="T33" fmla="*/ 29 h 105"/>
                <a:gd name="T34" fmla="*/ 88 w 105"/>
                <a:gd name="T35" fmla="*/ 89 h 105"/>
                <a:gd name="T36" fmla="*/ 52 w 105"/>
                <a:gd name="T37" fmla="*/ 92 h 105"/>
                <a:gd name="T38" fmla="*/ 16 w 105"/>
                <a:gd name="T39" fmla="*/ 89 h 105"/>
                <a:gd name="T40" fmla="*/ 13 w 105"/>
                <a:gd name="T41" fmla="*/ 65 h 105"/>
                <a:gd name="T42" fmla="*/ 16 w 105"/>
                <a:gd name="T43" fmla="*/ 41 h 105"/>
                <a:gd name="T44" fmla="*/ 52 w 105"/>
                <a:gd name="T45" fmla="*/ 39 h 105"/>
                <a:gd name="T46" fmla="*/ 88 w 105"/>
                <a:gd name="T47" fmla="*/ 41 h 105"/>
                <a:gd name="T48" fmla="*/ 92 w 105"/>
                <a:gd name="T49" fmla="*/ 65 h 105"/>
                <a:gd name="T50" fmla="*/ 88 w 105"/>
                <a:gd name="T51" fmla="*/ 8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0" y="29"/>
                  </a:moveTo>
                  <a:cubicBezTo>
                    <a:pt x="91" y="28"/>
                    <a:pt x="82" y="27"/>
                    <a:pt x="71" y="26"/>
                  </a:cubicBezTo>
                  <a:cubicBezTo>
                    <a:pt x="88" y="9"/>
                    <a:pt x="88" y="9"/>
                    <a:pt x="88" y="9"/>
                  </a:cubicBezTo>
                  <a:cubicBezTo>
                    <a:pt x="82" y="3"/>
                    <a:pt x="82" y="3"/>
                    <a:pt x="82" y="3"/>
                  </a:cubicBezTo>
                  <a:cubicBezTo>
                    <a:pt x="59" y="26"/>
                    <a:pt x="59" y="26"/>
                    <a:pt x="59" y="26"/>
                  </a:cubicBezTo>
                  <a:cubicBezTo>
                    <a:pt x="57" y="26"/>
                    <a:pt x="54" y="26"/>
                    <a:pt x="52" y="26"/>
                  </a:cubicBezTo>
                  <a:cubicBezTo>
                    <a:pt x="52" y="26"/>
                    <a:pt x="52" y="26"/>
                    <a:pt x="52" y="26"/>
                  </a:cubicBezTo>
                  <a:cubicBezTo>
                    <a:pt x="26" y="0"/>
                    <a:pt x="26" y="0"/>
                    <a:pt x="26" y="0"/>
                  </a:cubicBezTo>
                  <a:cubicBezTo>
                    <a:pt x="19" y="6"/>
                    <a:pt x="19" y="6"/>
                    <a:pt x="19" y="6"/>
                  </a:cubicBezTo>
                  <a:cubicBezTo>
                    <a:pt x="39" y="26"/>
                    <a:pt x="39" y="26"/>
                    <a:pt x="39" y="26"/>
                  </a:cubicBezTo>
                  <a:cubicBezTo>
                    <a:pt x="27" y="27"/>
                    <a:pt x="15" y="28"/>
                    <a:pt x="4" y="29"/>
                  </a:cubicBezTo>
                  <a:cubicBezTo>
                    <a:pt x="1" y="40"/>
                    <a:pt x="0" y="52"/>
                    <a:pt x="0" y="65"/>
                  </a:cubicBezTo>
                  <a:cubicBezTo>
                    <a:pt x="0" y="78"/>
                    <a:pt x="1" y="90"/>
                    <a:pt x="4" y="101"/>
                  </a:cubicBezTo>
                  <a:cubicBezTo>
                    <a:pt x="19" y="104"/>
                    <a:pt x="35" y="105"/>
                    <a:pt x="52" y="105"/>
                  </a:cubicBezTo>
                  <a:cubicBezTo>
                    <a:pt x="69" y="105"/>
                    <a:pt x="86" y="104"/>
                    <a:pt x="100" y="101"/>
                  </a:cubicBezTo>
                  <a:cubicBezTo>
                    <a:pt x="103" y="90"/>
                    <a:pt x="105" y="78"/>
                    <a:pt x="105" y="65"/>
                  </a:cubicBezTo>
                  <a:cubicBezTo>
                    <a:pt x="105" y="52"/>
                    <a:pt x="103" y="40"/>
                    <a:pt x="100" y="29"/>
                  </a:cubicBezTo>
                  <a:close/>
                  <a:moveTo>
                    <a:pt x="88" y="89"/>
                  </a:moveTo>
                  <a:cubicBezTo>
                    <a:pt x="77" y="91"/>
                    <a:pt x="65" y="92"/>
                    <a:pt x="52" y="92"/>
                  </a:cubicBezTo>
                  <a:cubicBezTo>
                    <a:pt x="39" y="92"/>
                    <a:pt x="27" y="91"/>
                    <a:pt x="16" y="89"/>
                  </a:cubicBezTo>
                  <a:cubicBezTo>
                    <a:pt x="14" y="82"/>
                    <a:pt x="13" y="74"/>
                    <a:pt x="13" y="65"/>
                  </a:cubicBezTo>
                  <a:cubicBezTo>
                    <a:pt x="13" y="57"/>
                    <a:pt x="14" y="49"/>
                    <a:pt x="16" y="41"/>
                  </a:cubicBezTo>
                  <a:cubicBezTo>
                    <a:pt x="27" y="40"/>
                    <a:pt x="39" y="39"/>
                    <a:pt x="52" y="39"/>
                  </a:cubicBezTo>
                  <a:cubicBezTo>
                    <a:pt x="65" y="39"/>
                    <a:pt x="77" y="40"/>
                    <a:pt x="88" y="41"/>
                  </a:cubicBezTo>
                  <a:cubicBezTo>
                    <a:pt x="90" y="49"/>
                    <a:pt x="92" y="57"/>
                    <a:pt x="92" y="65"/>
                  </a:cubicBezTo>
                  <a:cubicBezTo>
                    <a:pt x="92" y="74"/>
                    <a:pt x="90" y="82"/>
                    <a:pt x="88" y="89"/>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61" name="Freeform 217"/>
            <p:cNvSpPr>
              <a:spLocks/>
            </p:cNvSpPr>
            <p:nvPr/>
          </p:nvSpPr>
          <p:spPr bwMode="auto">
            <a:xfrm>
              <a:off x="9228808" y="5637426"/>
              <a:ext cx="306823" cy="173230"/>
            </a:xfrm>
            <a:custGeom>
              <a:avLst/>
              <a:gdLst>
                <a:gd name="T0" fmla="*/ 128 w 128"/>
                <a:gd name="T1" fmla="*/ 50 h 72"/>
                <a:gd name="T2" fmla="*/ 112 w 128"/>
                <a:gd name="T3" fmla="*/ 29 h 72"/>
                <a:gd name="T4" fmla="*/ 82 w 128"/>
                <a:gd name="T5" fmla="*/ 0 h 72"/>
                <a:gd name="T6" fmla="*/ 58 w 128"/>
                <a:gd name="T7" fmla="*/ 11 h 72"/>
                <a:gd name="T8" fmla="*/ 45 w 128"/>
                <a:gd name="T9" fmla="*/ 4 h 72"/>
                <a:gd name="T10" fmla="*/ 29 w 128"/>
                <a:gd name="T11" fmla="*/ 21 h 72"/>
                <a:gd name="T12" fmla="*/ 29 w 128"/>
                <a:gd name="T13" fmla="*/ 23 h 72"/>
                <a:gd name="T14" fmla="*/ 24 w 128"/>
                <a:gd name="T15" fmla="*/ 23 h 72"/>
                <a:gd name="T16" fmla="*/ 0 w 128"/>
                <a:gd name="T17" fmla="*/ 47 h 72"/>
                <a:gd name="T18" fmla="*/ 24 w 128"/>
                <a:gd name="T19" fmla="*/ 72 h 72"/>
                <a:gd name="T20" fmla="*/ 106 w 128"/>
                <a:gd name="T21" fmla="*/ 72 h 72"/>
                <a:gd name="T22" fmla="*/ 106 w 128"/>
                <a:gd name="T23" fmla="*/ 72 h 72"/>
                <a:gd name="T24" fmla="*/ 128 w 128"/>
                <a:gd name="T25" fmla="*/ 5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72">
                  <a:moveTo>
                    <a:pt x="128" y="50"/>
                  </a:moveTo>
                  <a:cubicBezTo>
                    <a:pt x="128" y="39"/>
                    <a:pt x="121" y="31"/>
                    <a:pt x="112" y="29"/>
                  </a:cubicBezTo>
                  <a:cubicBezTo>
                    <a:pt x="111" y="12"/>
                    <a:pt x="98" y="0"/>
                    <a:pt x="82" y="0"/>
                  </a:cubicBezTo>
                  <a:cubicBezTo>
                    <a:pt x="72" y="0"/>
                    <a:pt x="64" y="4"/>
                    <a:pt x="58" y="11"/>
                  </a:cubicBezTo>
                  <a:cubicBezTo>
                    <a:pt x="55" y="7"/>
                    <a:pt x="51" y="4"/>
                    <a:pt x="45" y="4"/>
                  </a:cubicBezTo>
                  <a:cubicBezTo>
                    <a:pt x="36" y="4"/>
                    <a:pt x="29" y="12"/>
                    <a:pt x="29" y="21"/>
                  </a:cubicBezTo>
                  <a:cubicBezTo>
                    <a:pt x="29" y="22"/>
                    <a:pt x="29" y="23"/>
                    <a:pt x="29" y="23"/>
                  </a:cubicBezTo>
                  <a:cubicBezTo>
                    <a:pt x="27" y="23"/>
                    <a:pt x="26" y="23"/>
                    <a:pt x="24" y="23"/>
                  </a:cubicBezTo>
                  <a:cubicBezTo>
                    <a:pt x="11" y="23"/>
                    <a:pt x="0" y="34"/>
                    <a:pt x="0" y="47"/>
                  </a:cubicBezTo>
                  <a:cubicBezTo>
                    <a:pt x="0" y="61"/>
                    <a:pt x="11" y="72"/>
                    <a:pt x="24" y="72"/>
                  </a:cubicBezTo>
                  <a:cubicBezTo>
                    <a:pt x="106" y="72"/>
                    <a:pt x="106" y="72"/>
                    <a:pt x="106" y="72"/>
                  </a:cubicBezTo>
                  <a:cubicBezTo>
                    <a:pt x="106" y="72"/>
                    <a:pt x="106" y="72"/>
                    <a:pt x="106" y="72"/>
                  </a:cubicBezTo>
                  <a:cubicBezTo>
                    <a:pt x="118" y="71"/>
                    <a:pt x="128" y="62"/>
                    <a:pt x="128" y="50"/>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62" name="Freeform 218"/>
            <p:cNvSpPr>
              <a:spLocks noEditPoints="1"/>
            </p:cNvSpPr>
            <p:nvPr/>
          </p:nvSpPr>
          <p:spPr bwMode="auto">
            <a:xfrm>
              <a:off x="8944006" y="5637426"/>
              <a:ext cx="211399" cy="173230"/>
            </a:xfrm>
            <a:custGeom>
              <a:avLst/>
              <a:gdLst>
                <a:gd name="T0" fmla="*/ 0 w 88"/>
                <a:gd name="T1" fmla="*/ 0 h 72"/>
                <a:gd name="T2" fmla="*/ 0 w 88"/>
                <a:gd name="T3" fmla="*/ 72 h 72"/>
                <a:gd name="T4" fmla="*/ 88 w 88"/>
                <a:gd name="T5" fmla="*/ 72 h 72"/>
                <a:gd name="T6" fmla="*/ 88 w 88"/>
                <a:gd name="T7" fmla="*/ 0 h 72"/>
                <a:gd name="T8" fmla="*/ 0 w 88"/>
                <a:gd name="T9" fmla="*/ 0 h 72"/>
                <a:gd name="T10" fmla="*/ 83 w 88"/>
                <a:gd name="T11" fmla="*/ 66 h 72"/>
                <a:gd name="T12" fmla="*/ 5 w 88"/>
                <a:gd name="T13" fmla="*/ 66 h 72"/>
                <a:gd name="T14" fmla="*/ 5 w 88"/>
                <a:gd name="T15" fmla="*/ 5 h 72"/>
                <a:gd name="T16" fmla="*/ 83 w 88"/>
                <a:gd name="T17" fmla="*/ 5 h 72"/>
                <a:gd name="T18" fmla="*/ 83 w 88"/>
                <a:gd name="T19" fmla="*/ 66 h 72"/>
                <a:gd name="T20" fmla="*/ 61 w 88"/>
                <a:gd name="T21" fmla="*/ 19 h 72"/>
                <a:gd name="T22" fmla="*/ 69 w 88"/>
                <a:gd name="T23" fmla="*/ 27 h 72"/>
                <a:gd name="T24" fmla="*/ 77 w 88"/>
                <a:gd name="T25" fmla="*/ 19 h 72"/>
                <a:gd name="T26" fmla="*/ 69 w 88"/>
                <a:gd name="T27" fmla="*/ 11 h 72"/>
                <a:gd name="T28" fmla="*/ 61 w 88"/>
                <a:gd name="T29" fmla="*/ 19 h 72"/>
                <a:gd name="T30" fmla="*/ 77 w 88"/>
                <a:gd name="T31" fmla="*/ 60 h 72"/>
                <a:gd name="T32" fmla="*/ 11 w 88"/>
                <a:gd name="T33" fmla="*/ 60 h 72"/>
                <a:gd name="T34" fmla="*/ 27 w 88"/>
                <a:gd name="T35" fmla="*/ 16 h 72"/>
                <a:gd name="T36" fmla="*/ 50 w 88"/>
                <a:gd name="T37" fmla="*/ 44 h 72"/>
                <a:gd name="T38" fmla="*/ 61 w 88"/>
                <a:gd name="T39" fmla="*/ 36 h 72"/>
                <a:gd name="T40" fmla="*/ 77 w 88"/>
                <a:gd name="T41"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72">
                  <a:moveTo>
                    <a:pt x="0" y="0"/>
                  </a:moveTo>
                  <a:cubicBezTo>
                    <a:pt x="0" y="72"/>
                    <a:pt x="0" y="72"/>
                    <a:pt x="0" y="72"/>
                  </a:cubicBezTo>
                  <a:cubicBezTo>
                    <a:pt x="88" y="72"/>
                    <a:pt x="88" y="72"/>
                    <a:pt x="88" y="72"/>
                  </a:cubicBezTo>
                  <a:cubicBezTo>
                    <a:pt x="88" y="0"/>
                    <a:pt x="88" y="0"/>
                    <a:pt x="88" y="0"/>
                  </a:cubicBezTo>
                  <a:lnTo>
                    <a:pt x="0" y="0"/>
                  </a:lnTo>
                  <a:close/>
                  <a:moveTo>
                    <a:pt x="83" y="66"/>
                  </a:moveTo>
                  <a:cubicBezTo>
                    <a:pt x="5" y="66"/>
                    <a:pt x="5" y="66"/>
                    <a:pt x="5" y="66"/>
                  </a:cubicBezTo>
                  <a:cubicBezTo>
                    <a:pt x="5" y="5"/>
                    <a:pt x="5" y="5"/>
                    <a:pt x="5" y="5"/>
                  </a:cubicBezTo>
                  <a:cubicBezTo>
                    <a:pt x="83" y="5"/>
                    <a:pt x="83" y="5"/>
                    <a:pt x="83" y="5"/>
                  </a:cubicBezTo>
                  <a:lnTo>
                    <a:pt x="83" y="66"/>
                  </a:lnTo>
                  <a:close/>
                  <a:moveTo>
                    <a:pt x="61" y="19"/>
                  </a:moveTo>
                  <a:cubicBezTo>
                    <a:pt x="61" y="24"/>
                    <a:pt x="64" y="27"/>
                    <a:pt x="69" y="27"/>
                  </a:cubicBezTo>
                  <a:cubicBezTo>
                    <a:pt x="74" y="27"/>
                    <a:pt x="77" y="24"/>
                    <a:pt x="77" y="19"/>
                  </a:cubicBezTo>
                  <a:cubicBezTo>
                    <a:pt x="77" y="14"/>
                    <a:pt x="74" y="11"/>
                    <a:pt x="69" y="11"/>
                  </a:cubicBezTo>
                  <a:cubicBezTo>
                    <a:pt x="64" y="11"/>
                    <a:pt x="61" y="14"/>
                    <a:pt x="61" y="19"/>
                  </a:cubicBezTo>
                  <a:close/>
                  <a:moveTo>
                    <a:pt x="77" y="60"/>
                  </a:moveTo>
                  <a:cubicBezTo>
                    <a:pt x="11" y="60"/>
                    <a:pt x="11" y="60"/>
                    <a:pt x="11" y="60"/>
                  </a:cubicBezTo>
                  <a:cubicBezTo>
                    <a:pt x="27" y="16"/>
                    <a:pt x="27" y="16"/>
                    <a:pt x="27" y="16"/>
                  </a:cubicBezTo>
                  <a:cubicBezTo>
                    <a:pt x="50" y="44"/>
                    <a:pt x="50" y="44"/>
                    <a:pt x="50" y="44"/>
                  </a:cubicBezTo>
                  <a:cubicBezTo>
                    <a:pt x="61" y="36"/>
                    <a:pt x="61" y="36"/>
                    <a:pt x="61" y="36"/>
                  </a:cubicBezTo>
                  <a:lnTo>
                    <a:pt x="77" y="6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63" name="Freeform 219"/>
            <p:cNvSpPr>
              <a:spLocks noEditPoints="1"/>
            </p:cNvSpPr>
            <p:nvPr/>
          </p:nvSpPr>
          <p:spPr bwMode="auto">
            <a:xfrm>
              <a:off x="8637183" y="5596320"/>
              <a:ext cx="204059" cy="206995"/>
            </a:xfrm>
            <a:custGeom>
              <a:avLst/>
              <a:gdLst>
                <a:gd name="T0" fmla="*/ 57 w 85"/>
                <a:gd name="T1" fmla="*/ 59 h 86"/>
                <a:gd name="T2" fmla="*/ 82 w 85"/>
                <a:gd name="T3" fmla="*/ 47 h 86"/>
                <a:gd name="T4" fmla="*/ 82 w 85"/>
                <a:gd name="T5" fmla="*/ 59 h 86"/>
                <a:gd name="T6" fmla="*/ 66 w 85"/>
                <a:gd name="T7" fmla="*/ 67 h 86"/>
                <a:gd name="T8" fmla="*/ 59 w 85"/>
                <a:gd name="T9" fmla="*/ 84 h 86"/>
                <a:gd name="T10" fmla="*/ 47 w 85"/>
                <a:gd name="T11" fmla="*/ 84 h 86"/>
                <a:gd name="T12" fmla="*/ 57 w 85"/>
                <a:gd name="T13" fmla="*/ 59 h 86"/>
                <a:gd name="T14" fmla="*/ 24 w 85"/>
                <a:gd name="T15" fmla="*/ 85 h 86"/>
                <a:gd name="T16" fmla="*/ 39 w 85"/>
                <a:gd name="T17" fmla="*/ 42 h 86"/>
                <a:gd name="T18" fmla="*/ 81 w 85"/>
                <a:gd name="T19" fmla="*/ 23 h 86"/>
                <a:gd name="T20" fmla="*/ 81 w 85"/>
                <a:gd name="T21" fmla="*/ 35 h 86"/>
                <a:gd name="T22" fmla="*/ 81 w 85"/>
                <a:gd name="T23" fmla="*/ 35 h 86"/>
                <a:gd name="T24" fmla="*/ 48 w 85"/>
                <a:gd name="T25" fmla="*/ 51 h 86"/>
                <a:gd name="T26" fmla="*/ 36 w 85"/>
                <a:gd name="T27" fmla="*/ 85 h 86"/>
                <a:gd name="T28" fmla="*/ 24 w 85"/>
                <a:gd name="T29" fmla="*/ 85 h 86"/>
                <a:gd name="T30" fmla="*/ 49 w 85"/>
                <a:gd name="T31" fmla="*/ 7 h 86"/>
                <a:gd name="T32" fmla="*/ 80 w 85"/>
                <a:gd name="T33" fmla="*/ 0 h 86"/>
                <a:gd name="T34" fmla="*/ 80 w 85"/>
                <a:gd name="T35" fmla="*/ 0 h 86"/>
                <a:gd name="T36" fmla="*/ 80 w 85"/>
                <a:gd name="T37" fmla="*/ 12 h 86"/>
                <a:gd name="T38" fmla="*/ 31 w 85"/>
                <a:gd name="T39" fmla="*/ 34 h 86"/>
                <a:gd name="T40" fmla="*/ 12 w 85"/>
                <a:gd name="T41" fmla="*/ 86 h 86"/>
                <a:gd name="T42" fmla="*/ 0 w 85"/>
                <a:gd name="T43" fmla="*/ 86 h 86"/>
                <a:gd name="T44" fmla="*/ 5 w 85"/>
                <a:gd name="T45" fmla="*/ 55 h 86"/>
                <a:gd name="T46" fmla="*/ 22 w 85"/>
                <a:gd name="T47" fmla="*/ 26 h 86"/>
                <a:gd name="T48" fmla="*/ 49 w 85"/>
                <a:gd name="T49" fmla="*/ 7 h 86"/>
                <a:gd name="T50" fmla="*/ 75 w 85"/>
                <a:gd name="T51" fmla="*/ 83 h 86"/>
                <a:gd name="T52" fmla="*/ 83 w 85"/>
                <a:gd name="T53" fmla="*/ 83 h 86"/>
                <a:gd name="T54" fmla="*/ 83 w 85"/>
                <a:gd name="T55" fmla="*/ 74 h 86"/>
                <a:gd name="T56" fmla="*/ 74 w 85"/>
                <a:gd name="T57" fmla="*/ 75 h 86"/>
                <a:gd name="T58" fmla="*/ 75 w 85"/>
                <a:gd name="T59"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86">
                  <a:moveTo>
                    <a:pt x="57" y="59"/>
                  </a:moveTo>
                  <a:cubicBezTo>
                    <a:pt x="64" y="51"/>
                    <a:pt x="73" y="48"/>
                    <a:pt x="82" y="47"/>
                  </a:cubicBezTo>
                  <a:cubicBezTo>
                    <a:pt x="82" y="59"/>
                    <a:pt x="82" y="59"/>
                    <a:pt x="82" y="59"/>
                  </a:cubicBezTo>
                  <a:cubicBezTo>
                    <a:pt x="76" y="59"/>
                    <a:pt x="70" y="62"/>
                    <a:pt x="66" y="67"/>
                  </a:cubicBezTo>
                  <a:cubicBezTo>
                    <a:pt x="61" y="71"/>
                    <a:pt x="59" y="78"/>
                    <a:pt x="59" y="84"/>
                  </a:cubicBezTo>
                  <a:cubicBezTo>
                    <a:pt x="47" y="84"/>
                    <a:pt x="47" y="84"/>
                    <a:pt x="47" y="84"/>
                  </a:cubicBezTo>
                  <a:cubicBezTo>
                    <a:pt x="47" y="75"/>
                    <a:pt x="50" y="66"/>
                    <a:pt x="57" y="59"/>
                  </a:cubicBezTo>
                  <a:close/>
                  <a:moveTo>
                    <a:pt x="24" y="85"/>
                  </a:moveTo>
                  <a:cubicBezTo>
                    <a:pt x="23" y="69"/>
                    <a:pt x="29" y="54"/>
                    <a:pt x="39" y="42"/>
                  </a:cubicBezTo>
                  <a:cubicBezTo>
                    <a:pt x="50" y="31"/>
                    <a:pt x="65" y="24"/>
                    <a:pt x="81" y="23"/>
                  </a:cubicBezTo>
                  <a:cubicBezTo>
                    <a:pt x="81" y="35"/>
                    <a:pt x="81" y="35"/>
                    <a:pt x="81" y="35"/>
                  </a:cubicBezTo>
                  <a:cubicBezTo>
                    <a:pt x="81" y="35"/>
                    <a:pt x="81" y="35"/>
                    <a:pt x="81" y="35"/>
                  </a:cubicBezTo>
                  <a:cubicBezTo>
                    <a:pt x="69" y="36"/>
                    <a:pt x="57" y="41"/>
                    <a:pt x="48" y="51"/>
                  </a:cubicBezTo>
                  <a:cubicBezTo>
                    <a:pt x="40" y="60"/>
                    <a:pt x="35" y="72"/>
                    <a:pt x="36" y="85"/>
                  </a:cubicBezTo>
                  <a:lnTo>
                    <a:pt x="24" y="85"/>
                  </a:lnTo>
                  <a:close/>
                  <a:moveTo>
                    <a:pt x="49" y="7"/>
                  </a:moveTo>
                  <a:cubicBezTo>
                    <a:pt x="59" y="3"/>
                    <a:pt x="69" y="0"/>
                    <a:pt x="80" y="0"/>
                  </a:cubicBezTo>
                  <a:cubicBezTo>
                    <a:pt x="80" y="0"/>
                    <a:pt x="80" y="0"/>
                    <a:pt x="80" y="0"/>
                  </a:cubicBezTo>
                  <a:cubicBezTo>
                    <a:pt x="80" y="12"/>
                    <a:pt x="80" y="12"/>
                    <a:pt x="80" y="12"/>
                  </a:cubicBezTo>
                  <a:cubicBezTo>
                    <a:pt x="61" y="12"/>
                    <a:pt x="44" y="20"/>
                    <a:pt x="31" y="34"/>
                  </a:cubicBezTo>
                  <a:cubicBezTo>
                    <a:pt x="18" y="48"/>
                    <a:pt x="11" y="67"/>
                    <a:pt x="12" y="86"/>
                  </a:cubicBezTo>
                  <a:cubicBezTo>
                    <a:pt x="0" y="86"/>
                    <a:pt x="0" y="86"/>
                    <a:pt x="0" y="86"/>
                  </a:cubicBezTo>
                  <a:cubicBezTo>
                    <a:pt x="0" y="75"/>
                    <a:pt x="1" y="65"/>
                    <a:pt x="5" y="55"/>
                  </a:cubicBezTo>
                  <a:cubicBezTo>
                    <a:pt x="9" y="44"/>
                    <a:pt x="14" y="35"/>
                    <a:pt x="22" y="26"/>
                  </a:cubicBezTo>
                  <a:cubicBezTo>
                    <a:pt x="30" y="18"/>
                    <a:pt x="39" y="12"/>
                    <a:pt x="49" y="7"/>
                  </a:cubicBezTo>
                  <a:close/>
                  <a:moveTo>
                    <a:pt x="75" y="83"/>
                  </a:moveTo>
                  <a:cubicBezTo>
                    <a:pt x="77" y="85"/>
                    <a:pt x="81" y="85"/>
                    <a:pt x="83" y="83"/>
                  </a:cubicBezTo>
                  <a:cubicBezTo>
                    <a:pt x="85" y="80"/>
                    <a:pt x="85" y="77"/>
                    <a:pt x="83" y="74"/>
                  </a:cubicBezTo>
                  <a:cubicBezTo>
                    <a:pt x="80" y="72"/>
                    <a:pt x="77" y="72"/>
                    <a:pt x="74" y="75"/>
                  </a:cubicBezTo>
                  <a:cubicBezTo>
                    <a:pt x="72" y="77"/>
                    <a:pt x="72" y="81"/>
                    <a:pt x="75" y="83"/>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64" name="Freeform 227"/>
            <p:cNvSpPr>
              <a:spLocks noEditPoints="1"/>
            </p:cNvSpPr>
            <p:nvPr/>
          </p:nvSpPr>
          <p:spPr bwMode="auto">
            <a:xfrm>
              <a:off x="8036359" y="3018418"/>
              <a:ext cx="173230" cy="170294"/>
            </a:xfrm>
            <a:custGeom>
              <a:avLst/>
              <a:gdLst>
                <a:gd name="T0" fmla="*/ 14 w 72"/>
                <a:gd name="T1" fmla="*/ 35 h 71"/>
                <a:gd name="T2" fmla="*/ 14 w 72"/>
                <a:gd name="T3" fmla="*/ 33 h 71"/>
                <a:gd name="T4" fmla="*/ 1 w 72"/>
                <a:gd name="T5" fmla="*/ 29 h 71"/>
                <a:gd name="T6" fmla="*/ 0 w 72"/>
                <a:gd name="T7" fmla="*/ 35 h 71"/>
                <a:gd name="T8" fmla="*/ 11 w 72"/>
                <a:gd name="T9" fmla="*/ 62 h 71"/>
                <a:gd name="T10" fmla="*/ 19 w 72"/>
                <a:gd name="T11" fmla="*/ 51 h 71"/>
                <a:gd name="T12" fmla="*/ 14 w 72"/>
                <a:gd name="T13" fmla="*/ 35 h 71"/>
                <a:gd name="T14" fmla="*/ 58 w 72"/>
                <a:gd name="T15" fmla="*/ 35 h 71"/>
                <a:gd name="T16" fmla="*/ 53 w 72"/>
                <a:gd name="T17" fmla="*/ 51 h 71"/>
                <a:gd name="T18" fmla="*/ 61 w 72"/>
                <a:gd name="T19" fmla="*/ 62 h 71"/>
                <a:gd name="T20" fmla="*/ 72 w 72"/>
                <a:gd name="T21" fmla="*/ 35 h 71"/>
                <a:gd name="T22" fmla="*/ 71 w 72"/>
                <a:gd name="T23" fmla="*/ 29 h 71"/>
                <a:gd name="T24" fmla="*/ 58 w 72"/>
                <a:gd name="T25" fmla="*/ 33 h 71"/>
                <a:gd name="T26" fmla="*/ 58 w 72"/>
                <a:gd name="T27" fmla="*/ 35 h 71"/>
                <a:gd name="T28" fmla="*/ 40 w 72"/>
                <a:gd name="T29" fmla="*/ 13 h 71"/>
                <a:gd name="T30" fmla="*/ 56 w 72"/>
                <a:gd name="T31" fmla="*/ 24 h 71"/>
                <a:gd name="T32" fmla="*/ 68 w 72"/>
                <a:gd name="T33" fmla="*/ 20 h 71"/>
                <a:gd name="T34" fmla="*/ 40 w 72"/>
                <a:gd name="T35" fmla="*/ 0 h 71"/>
                <a:gd name="T36" fmla="*/ 40 w 72"/>
                <a:gd name="T37" fmla="*/ 13 h 71"/>
                <a:gd name="T38" fmla="*/ 16 w 72"/>
                <a:gd name="T39" fmla="*/ 24 h 71"/>
                <a:gd name="T40" fmla="*/ 31 w 72"/>
                <a:gd name="T41" fmla="*/ 13 h 71"/>
                <a:gd name="T42" fmla="*/ 31 w 72"/>
                <a:gd name="T43" fmla="*/ 0 h 71"/>
                <a:gd name="T44" fmla="*/ 3 w 72"/>
                <a:gd name="T45" fmla="*/ 20 h 71"/>
                <a:gd name="T46" fmla="*/ 16 w 72"/>
                <a:gd name="T47" fmla="*/ 24 h 71"/>
                <a:gd name="T48" fmla="*/ 45 w 72"/>
                <a:gd name="T49" fmla="*/ 56 h 71"/>
                <a:gd name="T50" fmla="*/ 36 w 72"/>
                <a:gd name="T51" fmla="*/ 58 h 71"/>
                <a:gd name="T52" fmla="*/ 27 w 72"/>
                <a:gd name="T53" fmla="*/ 56 h 71"/>
                <a:gd name="T54" fmla="*/ 19 w 72"/>
                <a:gd name="T55" fmla="*/ 67 h 71"/>
                <a:gd name="T56" fmla="*/ 36 w 72"/>
                <a:gd name="T57" fmla="*/ 71 h 71"/>
                <a:gd name="T58" fmla="*/ 53 w 72"/>
                <a:gd name="T59" fmla="*/ 67 h 71"/>
                <a:gd name="T60" fmla="*/ 45 w 72"/>
                <a:gd name="T61"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1">
                  <a:moveTo>
                    <a:pt x="14" y="35"/>
                  </a:moveTo>
                  <a:cubicBezTo>
                    <a:pt x="14" y="35"/>
                    <a:pt x="14" y="34"/>
                    <a:pt x="14" y="33"/>
                  </a:cubicBezTo>
                  <a:cubicBezTo>
                    <a:pt x="1" y="29"/>
                    <a:pt x="1" y="29"/>
                    <a:pt x="1" y="29"/>
                  </a:cubicBezTo>
                  <a:cubicBezTo>
                    <a:pt x="0" y="31"/>
                    <a:pt x="0" y="33"/>
                    <a:pt x="0" y="35"/>
                  </a:cubicBezTo>
                  <a:cubicBezTo>
                    <a:pt x="0" y="46"/>
                    <a:pt x="4" y="55"/>
                    <a:pt x="11" y="62"/>
                  </a:cubicBezTo>
                  <a:cubicBezTo>
                    <a:pt x="19" y="51"/>
                    <a:pt x="19" y="51"/>
                    <a:pt x="19" y="51"/>
                  </a:cubicBezTo>
                  <a:cubicBezTo>
                    <a:pt x="16" y="47"/>
                    <a:pt x="14" y="41"/>
                    <a:pt x="14" y="35"/>
                  </a:cubicBezTo>
                  <a:close/>
                  <a:moveTo>
                    <a:pt x="58" y="35"/>
                  </a:moveTo>
                  <a:cubicBezTo>
                    <a:pt x="58" y="41"/>
                    <a:pt x="56" y="47"/>
                    <a:pt x="53" y="51"/>
                  </a:cubicBezTo>
                  <a:cubicBezTo>
                    <a:pt x="61" y="62"/>
                    <a:pt x="61" y="62"/>
                    <a:pt x="61" y="62"/>
                  </a:cubicBezTo>
                  <a:cubicBezTo>
                    <a:pt x="68" y="55"/>
                    <a:pt x="72" y="46"/>
                    <a:pt x="72" y="35"/>
                  </a:cubicBezTo>
                  <a:cubicBezTo>
                    <a:pt x="72" y="33"/>
                    <a:pt x="72" y="31"/>
                    <a:pt x="71" y="29"/>
                  </a:cubicBezTo>
                  <a:cubicBezTo>
                    <a:pt x="58" y="33"/>
                    <a:pt x="58" y="33"/>
                    <a:pt x="58" y="33"/>
                  </a:cubicBezTo>
                  <a:cubicBezTo>
                    <a:pt x="58" y="34"/>
                    <a:pt x="58" y="35"/>
                    <a:pt x="58" y="35"/>
                  </a:cubicBezTo>
                  <a:close/>
                  <a:moveTo>
                    <a:pt x="40" y="13"/>
                  </a:moveTo>
                  <a:cubicBezTo>
                    <a:pt x="47" y="15"/>
                    <a:pt x="52" y="19"/>
                    <a:pt x="56" y="24"/>
                  </a:cubicBezTo>
                  <a:cubicBezTo>
                    <a:pt x="68" y="20"/>
                    <a:pt x="68" y="20"/>
                    <a:pt x="68" y="20"/>
                  </a:cubicBezTo>
                  <a:cubicBezTo>
                    <a:pt x="63" y="9"/>
                    <a:pt x="53" y="1"/>
                    <a:pt x="40" y="0"/>
                  </a:cubicBezTo>
                  <a:lnTo>
                    <a:pt x="40" y="13"/>
                  </a:lnTo>
                  <a:close/>
                  <a:moveTo>
                    <a:pt x="16" y="24"/>
                  </a:moveTo>
                  <a:cubicBezTo>
                    <a:pt x="20" y="19"/>
                    <a:pt x="25" y="15"/>
                    <a:pt x="31" y="13"/>
                  </a:cubicBezTo>
                  <a:cubicBezTo>
                    <a:pt x="31" y="0"/>
                    <a:pt x="31" y="0"/>
                    <a:pt x="31" y="0"/>
                  </a:cubicBezTo>
                  <a:cubicBezTo>
                    <a:pt x="19" y="1"/>
                    <a:pt x="9" y="9"/>
                    <a:pt x="3" y="20"/>
                  </a:cubicBezTo>
                  <a:lnTo>
                    <a:pt x="16" y="24"/>
                  </a:lnTo>
                  <a:close/>
                  <a:moveTo>
                    <a:pt x="45" y="56"/>
                  </a:moveTo>
                  <a:cubicBezTo>
                    <a:pt x="42" y="57"/>
                    <a:pt x="39" y="58"/>
                    <a:pt x="36" y="58"/>
                  </a:cubicBezTo>
                  <a:cubicBezTo>
                    <a:pt x="33" y="58"/>
                    <a:pt x="30" y="57"/>
                    <a:pt x="27" y="56"/>
                  </a:cubicBezTo>
                  <a:cubicBezTo>
                    <a:pt x="19" y="67"/>
                    <a:pt x="19" y="67"/>
                    <a:pt x="19" y="67"/>
                  </a:cubicBezTo>
                  <a:cubicBezTo>
                    <a:pt x="24" y="70"/>
                    <a:pt x="30" y="71"/>
                    <a:pt x="36" y="71"/>
                  </a:cubicBezTo>
                  <a:cubicBezTo>
                    <a:pt x="42" y="71"/>
                    <a:pt x="48" y="70"/>
                    <a:pt x="53" y="67"/>
                  </a:cubicBezTo>
                  <a:lnTo>
                    <a:pt x="45" y="56"/>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165" name="Freeform 229"/>
            <p:cNvSpPr>
              <a:spLocks noEditPoints="1"/>
            </p:cNvSpPr>
            <p:nvPr/>
          </p:nvSpPr>
          <p:spPr bwMode="auto">
            <a:xfrm>
              <a:off x="8506527" y="1289058"/>
              <a:ext cx="142401" cy="140933"/>
            </a:xfrm>
            <a:custGeom>
              <a:avLst/>
              <a:gdLst>
                <a:gd name="T0" fmla="*/ 30 w 59"/>
                <a:gd name="T1" fmla="*/ 0 h 59"/>
                <a:gd name="T2" fmla="*/ 0 w 59"/>
                <a:gd name="T3" fmla="*/ 29 h 59"/>
                <a:gd name="T4" fmla="*/ 30 w 59"/>
                <a:gd name="T5" fmla="*/ 59 h 59"/>
                <a:gd name="T6" fmla="*/ 59 w 59"/>
                <a:gd name="T7" fmla="*/ 29 h 59"/>
                <a:gd name="T8" fmla="*/ 30 w 59"/>
                <a:gd name="T9" fmla="*/ 0 h 59"/>
                <a:gd name="T10" fmla="*/ 47 w 59"/>
                <a:gd name="T11" fmla="*/ 25 h 59"/>
                <a:gd name="T12" fmla="*/ 31 w 59"/>
                <a:gd name="T13" fmla="*/ 47 h 59"/>
                <a:gd name="T14" fmla="*/ 24 w 59"/>
                <a:gd name="T15" fmla="*/ 44 h 59"/>
                <a:gd name="T16" fmla="*/ 18 w 59"/>
                <a:gd name="T17" fmla="*/ 27 h 59"/>
                <a:gd name="T18" fmla="*/ 14 w 59"/>
                <a:gd name="T19" fmla="*/ 28 h 59"/>
                <a:gd name="T20" fmla="*/ 12 w 59"/>
                <a:gd name="T21" fmla="*/ 26 h 59"/>
                <a:gd name="T22" fmla="*/ 23 w 59"/>
                <a:gd name="T23" fmla="*/ 18 h 59"/>
                <a:gd name="T24" fmla="*/ 29 w 59"/>
                <a:gd name="T25" fmla="*/ 30 h 59"/>
                <a:gd name="T26" fmla="*/ 32 w 59"/>
                <a:gd name="T27" fmla="*/ 37 h 59"/>
                <a:gd name="T28" fmla="*/ 36 w 59"/>
                <a:gd name="T29" fmla="*/ 31 h 59"/>
                <a:gd name="T30" fmla="*/ 32 w 59"/>
                <a:gd name="T31" fmla="*/ 26 h 59"/>
                <a:gd name="T32" fmla="*/ 47 w 59"/>
                <a:gd name="T33"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9">
                  <a:moveTo>
                    <a:pt x="30" y="0"/>
                  </a:moveTo>
                  <a:cubicBezTo>
                    <a:pt x="14" y="0"/>
                    <a:pt x="0" y="13"/>
                    <a:pt x="0" y="29"/>
                  </a:cubicBezTo>
                  <a:cubicBezTo>
                    <a:pt x="0" y="45"/>
                    <a:pt x="14" y="59"/>
                    <a:pt x="30" y="59"/>
                  </a:cubicBezTo>
                  <a:cubicBezTo>
                    <a:pt x="46" y="59"/>
                    <a:pt x="59" y="45"/>
                    <a:pt x="59" y="29"/>
                  </a:cubicBezTo>
                  <a:cubicBezTo>
                    <a:pt x="59" y="13"/>
                    <a:pt x="46" y="0"/>
                    <a:pt x="30" y="0"/>
                  </a:cubicBezTo>
                  <a:close/>
                  <a:moveTo>
                    <a:pt x="47" y="25"/>
                  </a:moveTo>
                  <a:cubicBezTo>
                    <a:pt x="45" y="36"/>
                    <a:pt x="34" y="45"/>
                    <a:pt x="31" y="47"/>
                  </a:cubicBezTo>
                  <a:cubicBezTo>
                    <a:pt x="28" y="49"/>
                    <a:pt x="25" y="46"/>
                    <a:pt x="24" y="44"/>
                  </a:cubicBezTo>
                  <a:cubicBezTo>
                    <a:pt x="22" y="42"/>
                    <a:pt x="19" y="28"/>
                    <a:pt x="18" y="27"/>
                  </a:cubicBezTo>
                  <a:cubicBezTo>
                    <a:pt x="17" y="25"/>
                    <a:pt x="14" y="28"/>
                    <a:pt x="14" y="28"/>
                  </a:cubicBezTo>
                  <a:cubicBezTo>
                    <a:pt x="12" y="26"/>
                    <a:pt x="12" y="26"/>
                    <a:pt x="12" y="26"/>
                  </a:cubicBezTo>
                  <a:cubicBezTo>
                    <a:pt x="12" y="26"/>
                    <a:pt x="18" y="19"/>
                    <a:pt x="23" y="18"/>
                  </a:cubicBezTo>
                  <a:cubicBezTo>
                    <a:pt x="28" y="17"/>
                    <a:pt x="28" y="25"/>
                    <a:pt x="29" y="30"/>
                  </a:cubicBezTo>
                  <a:cubicBezTo>
                    <a:pt x="30" y="34"/>
                    <a:pt x="31" y="37"/>
                    <a:pt x="32" y="37"/>
                  </a:cubicBezTo>
                  <a:cubicBezTo>
                    <a:pt x="33" y="37"/>
                    <a:pt x="34" y="34"/>
                    <a:pt x="36" y="31"/>
                  </a:cubicBezTo>
                  <a:cubicBezTo>
                    <a:pt x="39" y="27"/>
                    <a:pt x="36" y="23"/>
                    <a:pt x="32" y="26"/>
                  </a:cubicBezTo>
                  <a:cubicBezTo>
                    <a:pt x="34" y="16"/>
                    <a:pt x="49" y="14"/>
                    <a:pt x="47" y="25"/>
                  </a:cubicBez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id-ID" sz="1350"/>
            </a:p>
          </p:txBody>
        </p:sp>
      </p:grpSp>
      <p:sp>
        <p:nvSpPr>
          <p:cNvPr id="170" name="Rectangle 169"/>
          <p:cNvSpPr/>
          <p:nvPr/>
        </p:nvSpPr>
        <p:spPr>
          <a:xfrm>
            <a:off x="0" y="5827908"/>
            <a:ext cx="12192000" cy="104716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1" name="Title 13"/>
          <p:cNvSpPr txBox="1">
            <a:spLocks/>
          </p:cNvSpPr>
          <p:nvPr/>
        </p:nvSpPr>
        <p:spPr>
          <a:xfrm>
            <a:off x="6464149" y="2535734"/>
            <a:ext cx="3735592"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b="1" dirty="0">
                <a:latin typeface="+mn-lt"/>
                <a:ea typeface="Roboto" panose="02000000000000000000" pitchFamily="2" charset="0"/>
              </a:rPr>
              <a:t>Web Design layout Sample</a:t>
            </a:r>
          </a:p>
          <a:p>
            <a:r>
              <a:rPr lang="id-ID" sz="1100" dirty="0">
                <a:solidFill>
                  <a:schemeClr val="tx1">
                    <a:lumMod val="50000"/>
                    <a:lumOff val="50000"/>
                  </a:schemeClr>
                </a:solidFill>
                <a:latin typeface="+mn-lt"/>
                <a:ea typeface="Roboto" panose="02000000000000000000" pitchFamily="2" charset="0"/>
              </a:rPr>
              <a:t>Lorem ipsum dolor sit amet consectetur</a:t>
            </a:r>
            <a:r>
              <a:rPr lang="id-ID" sz="1100" dirty="0">
                <a:solidFill>
                  <a:schemeClr val="tx1">
                    <a:lumMod val="50000"/>
                    <a:lumOff val="50000"/>
                  </a:schemeClr>
                </a:solidFill>
                <a:latin typeface="+mn-lt"/>
              </a:rPr>
              <a:t> sagitis purus </a:t>
            </a:r>
            <a:r>
              <a:rPr lang="id-ID" sz="1100" dirty="0">
                <a:solidFill>
                  <a:schemeClr val="tx1">
                    <a:lumMod val="50000"/>
                    <a:lumOff val="50000"/>
                  </a:schemeClr>
                </a:solidFill>
                <a:latin typeface="+mn-lt"/>
                <a:ea typeface="Roboto" panose="02000000000000000000" pitchFamily="2" charset="0"/>
              </a:rPr>
              <a:t>dolor sit amet consectetur</a:t>
            </a:r>
            <a:r>
              <a:rPr lang="id-ID" sz="1100" dirty="0">
                <a:solidFill>
                  <a:schemeClr val="tx1">
                    <a:lumMod val="50000"/>
                    <a:lumOff val="50000"/>
                  </a:schemeClr>
                </a:solidFill>
                <a:latin typeface="+mn-lt"/>
              </a:rPr>
              <a:t> sagitis.</a:t>
            </a:r>
            <a:endParaRPr lang="en-US" sz="1100" dirty="0">
              <a:solidFill>
                <a:schemeClr val="tx1">
                  <a:lumMod val="50000"/>
                  <a:lumOff val="50000"/>
                </a:schemeClr>
              </a:solidFill>
              <a:latin typeface="+mn-lt"/>
              <a:ea typeface="Roboto" panose="02000000000000000000" pitchFamily="2" charset="0"/>
            </a:endParaRPr>
          </a:p>
        </p:txBody>
      </p:sp>
      <p:sp>
        <p:nvSpPr>
          <p:cNvPr id="172" name="Title 13"/>
          <p:cNvSpPr txBox="1">
            <a:spLocks/>
          </p:cNvSpPr>
          <p:nvPr/>
        </p:nvSpPr>
        <p:spPr>
          <a:xfrm>
            <a:off x="6434793" y="3393174"/>
            <a:ext cx="4151742"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b="1" dirty="0">
                <a:latin typeface="+mn-lt"/>
                <a:ea typeface="Roboto" panose="02000000000000000000" pitchFamily="2" charset="0"/>
              </a:rPr>
              <a:t>Mobile Design Layout Sample</a:t>
            </a:r>
            <a:endParaRPr lang="id-ID" sz="1400" b="1" dirty="0">
              <a:latin typeface="+mn-lt"/>
              <a:ea typeface="Roboto" panose="02000000000000000000" pitchFamily="2" charset="0"/>
            </a:endParaRPr>
          </a:p>
          <a:p>
            <a:r>
              <a:rPr lang="id-ID" sz="1100" dirty="0">
                <a:solidFill>
                  <a:schemeClr val="tx1">
                    <a:lumMod val="50000"/>
                    <a:lumOff val="50000"/>
                  </a:schemeClr>
                </a:solidFill>
                <a:latin typeface="+mn-lt"/>
                <a:ea typeface="Roboto" panose="02000000000000000000" pitchFamily="2" charset="0"/>
              </a:rPr>
              <a:t>Lorem ipsum dolor sit amet consectetur</a:t>
            </a:r>
            <a:r>
              <a:rPr lang="id-ID" sz="1100" dirty="0">
                <a:solidFill>
                  <a:schemeClr val="tx1">
                    <a:lumMod val="50000"/>
                    <a:lumOff val="50000"/>
                  </a:schemeClr>
                </a:solidFill>
                <a:latin typeface="+mn-lt"/>
              </a:rPr>
              <a:t> sagitis purus </a:t>
            </a:r>
            <a:r>
              <a:rPr lang="id-ID" sz="1100" dirty="0">
                <a:solidFill>
                  <a:schemeClr val="tx1">
                    <a:lumMod val="50000"/>
                    <a:lumOff val="50000"/>
                  </a:schemeClr>
                </a:solidFill>
                <a:ea typeface="Roboto" panose="02000000000000000000" pitchFamily="2" charset="0"/>
              </a:rPr>
              <a:t>dolor sit amet consectetur</a:t>
            </a:r>
            <a:r>
              <a:rPr lang="id-ID" sz="1100" dirty="0">
                <a:solidFill>
                  <a:schemeClr val="tx1">
                    <a:lumMod val="50000"/>
                    <a:lumOff val="50000"/>
                  </a:schemeClr>
                </a:solidFill>
              </a:rPr>
              <a:t> sagitis.</a:t>
            </a:r>
            <a:endParaRPr lang="en-US" sz="1100" dirty="0">
              <a:solidFill>
                <a:schemeClr val="tx1">
                  <a:lumMod val="50000"/>
                  <a:lumOff val="50000"/>
                </a:schemeClr>
              </a:solidFill>
              <a:latin typeface="+mn-lt"/>
              <a:ea typeface="Roboto" panose="02000000000000000000" pitchFamily="2" charset="0"/>
            </a:endParaRPr>
          </a:p>
        </p:txBody>
      </p:sp>
      <p:sp>
        <p:nvSpPr>
          <p:cNvPr id="173" name="Title 13"/>
          <p:cNvSpPr txBox="1">
            <a:spLocks/>
          </p:cNvSpPr>
          <p:nvPr/>
        </p:nvSpPr>
        <p:spPr>
          <a:xfrm>
            <a:off x="6434792" y="4164898"/>
            <a:ext cx="4736653"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b="1" dirty="0">
                <a:latin typeface="+mn-lt"/>
                <a:ea typeface="Roboto" panose="02000000000000000000" pitchFamily="2" charset="0"/>
              </a:rPr>
              <a:t>Tablet Design Layout Sample</a:t>
            </a:r>
            <a:endParaRPr lang="id-ID" sz="1400" b="1" dirty="0">
              <a:latin typeface="+mn-lt"/>
              <a:ea typeface="Roboto" panose="02000000000000000000" pitchFamily="2" charset="0"/>
            </a:endParaRPr>
          </a:p>
          <a:p>
            <a:r>
              <a:rPr lang="id-ID" sz="1100" dirty="0">
                <a:solidFill>
                  <a:schemeClr val="tx1">
                    <a:lumMod val="50000"/>
                    <a:lumOff val="50000"/>
                  </a:schemeClr>
                </a:solidFill>
                <a:latin typeface="+mn-lt"/>
                <a:ea typeface="Roboto" panose="02000000000000000000" pitchFamily="2" charset="0"/>
              </a:rPr>
              <a:t>Lorem ipsum dolor sit amet consectetur</a:t>
            </a:r>
            <a:r>
              <a:rPr lang="id-ID" sz="1100" dirty="0">
                <a:solidFill>
                  <a:schemeClr val="tx1">
                    <a:lumMod val="50000"/>
                    <a:lumOff val="50000"/>
                  </a:schemeClr>
                </a:solidFill>
                <a:latin typeface="+mn-lt"/>
              </a:rPr>
              <a:t> sagitis purus </a:t>
            </a:r>
            <a:r>
              <a:rPr lang="id-ID" sz="1100" dirty="0">
                <a:solidFill>
                  <a:schemeClr val="tx1">
                    <a:lumMod val="50000"/>
                    <a:lumOff val="50000"/>
                  </a:schemeClr>
                </a:solidFill>
                <a:ea typeface="Roboto" panose="02000000000000000000" pitchFamily="2" charset="0"/>
              </a:rPr>
              <a:t>dolor sit amet consectetur</a:t>
            </a:r>
            <a:r>
              <a:rPr lang="id-ID" sz="1100" dirty="0">
                <a:solidFill>
                  <a:schemeClr val="tx1">
                    <a:lumMod val="50000"/>
                    <a:lumOff val="50000"/>
                  </a:schemeClr>
                </a:solidFill>
              </a:rPr>
              <a:t> sagitis.</a:t>
            </a:r>
            <a:endParaRPr lang="en-US" sz="1100" dirty="0">
              <a:solidFill>
                <a:schemeClr val="tx1">
                  <a:lumMod val="50000"/>
                  <a:lumOff val="50000"/>
                </a:schemeClr>
              </a:solidFill>
              <a:latin typeface="+mn-lt"/>
              <a:ea typeface="Roboto" panose="02000000000000000000" pitchFamily="2" charset="0"/>
            </a:endParaRPr>
          </a:p>
        </p:txBody>
      </p:sp>
      <p:sp>
        <p:nvSpPr>
          <p:cNvPr id="174" name="Title 13"/>
          <p:cNvSpPr txBox="1">
            <a:spLocks/>
          </p:cNvSpPr>
          <p:nvPr/>
        </p:nvSpPr>
        <p:spPr>
          <a:xfrm>
            <a:off x="6434791" y="5014394"/>
            <a:ext cx="5626624"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b="1" dirty="0">
                <a:latin typeface="+mn-lt"/>
                <a:ea typeface="Roboto" panose="02000000000000000000" pitchFamily="2" charset="0"/>
              </a:rPr>
              <a:t>The Development Project Infographic </a:t>
            </a:r>
            <a:endParaRPr lang="id-ID" sz="1400" b="1" dirty="0">
              <a:latin typeface="+mn-lt"/>
              <a:ea typeface="Roboto" panose="02000000000000000000" pitchFamily="2" charset="0"/>
            </a:endParaRPr>
          </a:p>
          <a:p>
            <a:r>
              <a:rPr lang="id-ID" sz="1100" dirty="0">
                <a:solidFill>
                  <a:schemeClr val="tx1">
                    <a:lumMod val="50000"/>
                    <a:lumOff val="50000"/>
                  </a:schemeClr>
                </a:solidFill>
                <a:latin typeface="+mn-lt"/>
                <a:ea typeface="Roboto" panose="02000000000000000000" pitchFamily="2" charset="0"/>
              </a:rPr>
              <a:t>Lorem ipsum dolor sit amet consectetur</a:t>
            </a:r>
            <a:r>
              <a:rPr lang="id-ID" sz="1100" dirty="0">
                <a:solidFill>
                  <a:schemeClr val="tx1">
                    <a:lumMod val="50000"/>
                    <a:lumOff val="50000"/>
                  </a:schemeClr>
                </a:solidFill>
                <a:latin typeface="+mn-lt"/>
              </a:rPr>
              <a:t> sagitis purus </a:t>
            </a:r>
            <a:r>
              <a:rPr lang="id-ID" sz="1100" dirty="0">
                <a:solidFill>
                  <a:schemeClr val="tx1">
                    <a:lumMod val="50000"/>
                    <a:lumOff val="50000"/>
                  </a:schemeClr>
                </a:solidFill>
                <a:ea typeface="Roboto" panose="02000000000000000000" pitchFamily="2" charset="0"/>
              </a:rPr>
              <a:t>dolor sit amet consectetur</a:t>
            </a:r>
            <a:r>
              <a:rPr lang="id-ID" sz="1100" dirty="0">
                <a:solidFill>
                  <a:schemeClr val="tx1">
                    <a:lumMod val="50000"/>
                    <a:lumOff val="50000"/>
                  </a:schemeClr>
                </a:solidFill>
              </a:rPr>
              <a:t> sagitis.</a:t>
            </a:r>
            <a:endParaRPr lang="en-US" sz="1100" dirty="0">
              <a:solidFill>
                <a:schemeClr val="tx1">
                  <a:lumMod val="50000"/>
                  <a:lumOff val="50000"/>
                </a:schemeClr>
              </a:solidFill>
              <a:latin typeface="+mn-lt"/>
              <a:ea typeface="Roboto" panose="02000000000000000000" pitchFamily="2" charset="0"/>
            </a:endParaRPr>
          </a:p>
        </p:txBody>
      </p:sp>
      <p:sp>
        <p:nvSpPr>
          <p:cNvPr id="175" name="Content Placeholder 2"/>
          <p:cNvSpPr txBox="1">
            <a:spLocks/>
          </p:cNvSpPr>
          <p:nvPr/>
        </p:nvSpPr>
        <p:spPr>
          <a:xfrm>
            <a:off x="1394884" y="5978006"/>
            <a:ext cx="9384896" cy="72126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en-US" sz="1200" dirty="0">
                <a:solidFill>
                  <a:schemeClr val="bg1">
                    <a:lumMod val="95000"/>
                  </a:schemeClr>
                </a:solidFill>
              </a:rPr>
              <a:t>Lorem ipsum dolor sit </a:t>
            </a:r>
            <a:r>
              <a:rPr lang="en-US" sz="1200" dirty="0" err="1">
                <a:solidFill>
                  <a:schemeClr val="bg1">
                    <a:lumMod val="95000"/>
                  </a:schemeClr>
                </a:solidFill>
              </a:rPr>
              <a:t>amet</a:t>
            </a:r>
            <a:r>
              <a:rPr lang="en-US" sz="1200" dirty="0">
                <a:solidFill>
                  <a:schemeClr val="bg1">
                    <a:lumMod val="95000"/>
                  </a:schemeClr>
                </a:solidFill>
              </a:rPr>
              <a:t>, </a:t>
            </a:r>
            <a:r>
              <a:rPr lang="en-US" sz="1200" dirty="0" err="1">
                <a:solidFill>
                  <a:schemeClr val="bg1">
                    <a:lumMod val="95000"/>
                  </a:schemeClr>
                </a:solidFill>
              </a:rPr>
              <a:t>consectetur</a:t>
            </a:r>
            <a:r>
              <a:rPr lang="en-US" sz="1200" dirty="0">
                <a:solidFill>
                  <a:schemeClr val="bg1">
                    <a:lumMod val="95000"/>
                  </a:schemeClr>
                </a:solidFill>
              </a:rPr>
              <a:t> </a:t>
            </a:r>
            <a:r>
              <a:rPr lang="en-US" sz="1200" dirty="0" err="1">
                <a:solidFill>
                  <a:schemeClr val="bg1">
                    <a:lumMod val="95000"/>
                  </a:schemeClr>
                </a:solidFill>
              </a:rPr>
              <a:t>adipiscing</a:t>
            </a:r>
            <a:r>
              <a:rPr lang="en-US" sz="1200" dirty="0">
                <a:solidFill>
                  <a:schemeClr val="bg1">
                    <a:lumMod val="95000"/>
                  </a:schemeClr>
                </a:solidFill>
              </a:rPr>
              <a:t> </a:t>
            </a:r>
            <a:r>
              <a:rPr lang="en-US" sz="1200" dirty="0" err="1">
                <a:solidFill>
                  <a:schemeClr val="bg1">
                    <a:lumMod val="95000"/>
                  </a:schemeClr>
                </a:solidFill>
              </a:rPr>
              <a:t>elit</a:t>
            </a:r>
            <a:r>
              <a:rPr lang="en-US" sz="1200" dirty="0">
                <a:solidFill>
                  <a:schemeClr val="bg1">
                    <a:lumMod val="95000"/>
                  </a:schemeClr>
                </a:solidFill>
              </a:rPr>
              <a:t>. </a:t>
            </a:r>
            <a:r>
              <a:rPr lang="en-US" sz="1200" b="1" dirty="0" err="1">
                <a:solidFill>
                  <a:schemeClr val="bg1">
                    <a:lumMod val="95000"/>
                  </a:schemeClr>
                </a:solidFill>
              </a:rPr>
              <a:t>Fusce</a:t>
            </a:r>
            <a:r>
              <a:rPr lang="en-US" sz="1200" b="1" dirty="0">
                <a:solidFill>
                  <a:schemeClr val="bg1">
                    <a:lumMod val="95000"/>
                  </a:schemeClr>
                </a:solidFill>
              </a:rPr>
              <a:t> </a:t>
            </a:r>
            <a:r>
              <a:rPr lang="en-US" sz="1200" b="1" dirty="0" err="1">
                <a:solidFill>
                  <a:schemeClr val="bg1">
                    <a:lumMod val="95000"/>
                  </a:schemeClr>
                </a:solidFill>
              </a:rPr>
              <a:t>suscipit</a:t>
            </a:r>
            <a:r>
              <a:rPr lang="en-US" sz="1200" b="1" dirty="0">
                <a:solidFill>
                  <a:schemeClr val="bg1">
                    <a:lumMod val="95000"/>
                  </a:schemeClr>
                </a:solidFill>
              </a:rPr>
              <a:t> </a:t>
            </a:r>
            <a:r>
              <a:rPr lang="en-US" sz="1200" b="1" dirty="0" err="1">
                <a:solidFill>
                  <a:schemeClr val="bg1">
                    <a:lumMod val="95000"/>
                  </a:schemeClr>
                </a:solidFill>
              </a:rPr>
              <a:t>neque</a:t>
            </a:r>
            <a:r>
              <a:rPr lang="en-US" sz="1200" b="1" dirty="0">
                <a:solidFill>
                  <a:schemeClr val="bg1">
                    <a:lumMod val="95000"/>
                  </a:schemeClr>
                </a:solidFill>
              </a:rPr>
              <a:t> non libero </a:t>
            </a:r>
            <a:r>
              <a:rPr lang="en-US" sz="1200" b="1" dirty="0" err="1">
                <a:solidFill>
                  <a:schemeClr val="bg1">
                    <a:lumMod val="95000"/>
                  </a:schemeClr>
                </a:solidFill>
              </a:rPr>
              <a:t>aliquam</a:t>
            </a:r>
            <a:r>
              <a:rPr lang="en-US" sz="1200" dirty="0">
                <a:solidFill>
                  <a:schemeClr val="bg1">
                    <a:lumMod val="95000"/>
                  </a:schemeClr>
                </a:solidFill>
              </a:rPr>
              <a:t>, </a:t>
            </a:r>
            <a:r>
              <a:rPr lang="en-US" sz="1200" dirty="0" err="1">
                <a:solidFill>
                  <a:schemeClr val="bg1">
                    <a:lumMod val="95000"/>
                  </a:schemeClr>
                </a:solidFill>
              </a:rPr>
              <a:t>ut</a:t>
            </a:r>
            <a:r>
              <a:rPr lang="en-US" sz="1200" dirty="0">
                <a:solidFill>
                  <a:schemeClr val="bg1">
                    <a:lumMod val="95000"/>
                  </a:schemeClr>
                </a:solidFill>
              </a:rPr>
              <a:t> </a:t>
            </a:r>
            <a:r>
              <a:rPr lang="en-US" sz="1200" dirty="0" err="1">
                <a:solidFill>
                  <a:schemeClr val="bg1">
                    <a:lumMod val="95000"/>
                  </a:schemeClr>
                </a:solidFill>
              </a:rPr>
              <a:t>facilisis</a:t>
            </a:r>
            <a:r>
              <a:rPr lang="en-US" sz="1200" dirty="0">
                <a:solidFill>
                  <a:schemeClr val="bg1">
                    <a:lumMod val="95000"/>
                  </a:schemeClr>
                </a:solidFill>
              </a:rPr>
              <a:t> lacus </a:t>
            </a:r>
            <a:r>
              <a:rPr lang="en-US" sz="1200" dirty="0" err="1">
                <a:solidFill>
                  <a:schemeClr val="bg1">
                    <a:lumMod val="95000"/>
                  </a:schemeClr>
                </a:solidFill>
              </a:rPr>
              <a:t>pretium</a:t>
            </a:r>
            <a:r>
              <a:rPr lang="en-US" sz="1200" dirty="0">
                <a:solidFill>
                  <a:schemeClr val="bg1">
                    <a:lumMod val="95000"/>
                  </a:schemeClr>
                </a:solidFill>
              </a:rPr>
              <a:t>. </a:t>
            </a:r>
            <a:r>
              <a:rPr lang="en-US" sz="1200" dirty="0" err="1">
                <a:solidFill>
                  <a:schemeClr val="bg1">
                    <a:lumMod val="95000"/>
                  </a:schemeClr>
                </a:solidFill>
              </a:rPr>
              <a:t>Sed</a:t>
            </a:r>
            <a:r>
              <a:rPr lang="en-US" sz="1200" dirty="0">
                <a:solidFill>
                  <a:schemeClr val="bg1">
                    <a:lumMod val="95000"/>
                  </a:schemeClr>
                </a:solidFill>
              </a:rPr>
              <a:t> </a:t>
            </a:r>
            <a:r>
              <a:rPr lang="en-US" sz="1200" dirty="0" err="1">
                <a:solidFill>
                  <a:schemeClr val="bg1">
                    <a:lumMod val="95000"/>
                  </a:schemeClr>
                </a:solidFill>
              </a:rPr>
              <a:t>imperdiet</a:t>
            </a:r>
            <a:r>
              <a:rPr lang="en-US" sz="1200" dirty="0">
                <a:solidFill>
                  <a:schemeClr val="bg1">
                    <a:lumMod val="95000"/>
                  </a:schemeClr>
                </a:solidFill>
              </a:rPr>
              <a:t> </a:t>
            </a:r>
            <a:r>
              <a:rPr lang="en-US" sz="1200" dirty="0" err="1">
                <a:solidFill>
                  <a:schemeClr val="bg1">
                    <a:lumMod val="95000"/>
                  </a:schemeClr>
                </a:solidFill>
              </a:rPr>
              <a:t>tincidunt</a:t>
            </a:r>
            <a:r>
              <a:rPr lang="en-US" sz="1200" dirty="0">
                <a:solidFill>
                  <a:schemeClr val="bg1">
                    <a:lumMod val="95000"/>
                  </a:schemeClr>
                </a:solidFill>
              </a:rPr>
              <a:t> </a:t>
            </a:r>
            <a:r>
              <a:rPr lang="en-US" sz="1200" dirty="0" err="1">
                <a:solidFill>
                  <a:schemeClr val="bg1">
                    <a:lumMod val="95000"/>
                  </a:schemeClr>
                </a:solidFill>
              </a:rPr>
              <a:t>velit</a:t>
            </a:r>
            <a:r>
              <a:rPr lang="en-US" sz="1200" dirty="0">
                <a:solidFill>
                  <a:schemeClr val="bg1">
                    <a:lumMod val="95000"/>
                  </a:schemeClr>
                </a:solidFill>
              </a:rPr>
              <a:t> </a:t>
            </a:r>
            <a:r>
              <a:rPr lang="en-US" sz="1200" dirty="0" err="1">
                <a:solidFill>
                  <a:schemeClr val="bg1">
                    <a:lumMod val="95000"/>
                  </a:schemeClr>
                </a:solidFill>
              </a:rPr>
              <a:t>laoreet</a:t>
            </a:r>
            <a:r>
              <a:rPr lang="en-US" sz="1200" dirty="0">
                <a:solidFill>
                  <a:schemeClr val="bg1">
                    <a:lumMod val="95000"/>
                  </a:schemeClr>
                </a:solidFill>
              </a:rPr>
              <a:t> </a:t>
            </a:r>
            <a:r>
              <a:rPr lang="en-US" sz="1200" dirty="0" err="1">
                <a:solidFill>
                  <a:schemeClr val="bg1">
                    <a:lumMod val="95000"/>
                  </a:schemeClr>
                </a:solidFill>
              </a:rPr>
              <a:t>facilisis</a:t>
            </a:r>
            <a:r>
              <a:rPr lang="en-US" sz="1200" dirty="0">
                <a:solidFill>
                  <a:schemeClr val="bg1">
                    <a:lumMod val="95000"/>
                  </a:schemeClr>
                </a:solidFill>
              </a:rPr>
              <a:t>. </a:t>
            </a:r>
            <a:r>
              <a:rPr lang="en-US" sz="1200" dirty="0" err="1">
                <a:solidFill>
                  <a:schemeClr val="bg1">
                    <a:lumMod val="95000"/>
                  </a:schemeClr>
                </a:solidFill>
              </a:rPr>
              <a:t>Praesent</a:t>
            </a:r>
            <a:r>
              <a:rPr lang="en-US" sz="1200" dirty="0">
                <a:solidFill>
                  <a:schemeClr val="bg1">
                    <a:lumMod val="95000"/>
                  </a:schemeClr>
                </a:solidFill>
              </a:rPr>
              <a:t> tempus ipsum </a:t>
            </a:r>
            <a:r>
              <a:rPr lang="en-US" sz="1200" dirty="0" err="1">
                <a:solidFill>
                  <a:schemeClr val="bg1">
                    <a:lumMod val="95000"/>
                  </a:schemeClr>
                </a:solidFill>
              </a:rPr>
              <a:t>suscipit</a:t>
            </a:r>
            <a:r>
              <a:rPr lang="en-US" sz="1200" dirty="0">
                <a:solidFill>
                  <a:schemeClr val="bg1">
                    <a:lumMod val="95000"/>
                  </a:schemeClr>
                </a:solidFill>
              </a:rPr>
              <a:t>, dictum </a:t>
            </a:r>
            <a:r>
              <a:rPr lang="en-US" sz="1200" dirty="0" err="1">
                <a:solidFill>
                  <a:schemeClr val="bg1">
                    <a:lumMod val="95000"/>
                  </a:schemeClr>
                </a:solidFill>
              </a:rPr>
              <a:t>nulla</a:t>
            </a:r>
            <a:r>
              <a:rPr lang="en-US" sz="1200" dirty="0">
                <a:solidFill>
                  <a:schemeClr val="bg1">
                    <a:lumMod val="95000"/>
                  </a:schemeClr>
                </a:solidFill>
              </a:rPr>
              <a:t> a, </a:t>
            </a:r>
            <a:r>
              <a:rPr lang="en-US" sz="1200" dirty="0" err="1">
                <a:solidFill>
                  <a:schemeClr val="bg1">
                    <a:lumMod val="95000"/>
                  </a:schemeClr>
                </a:solidFill>
              </a:rPr>
              <a:t>sagittis</a:t>
            </a:r>
            <a:r>
              <a:rPr lang="en-US" sz="1200" dirty="0">
                <a:solidFill>
                  <a:schemeClr val="bg1">
                    <a:lumMod val="95000"/>
                  </a:schemeClr>
                </a:solidFill>
              </a:rPr>
              <a:t> </a:t>
            </a:r>
            <a:r>
              <a:rPr lang="en-US" sz="1200" dirty="0" err="1">
                <a:solidFill>
                  <a:schemeClr val="bg1">
                    <a:lumMod val="95000"/>
                  </a:schemeClr>
                </a:solidFill>
              </a:rPr>
              <a:t>sapien</a:t>
            </a:r>
            <a:r>
              <a:rPr lang="en-US" sz="1200" dirty="0">
                <a:solidFill>
                  <a:schemeClr val="bg1">
                    <a:lumMod val="95000"/>
                  </a:schemeClr>
                </a:solidFill>
              </a:rPr>
              <a:t>. </a:t>
            </a:r>
            <a:r>
              <a:rPr lang="en-US" sz="1200" dirty="0" err="1">
                <a:solidFill>
                  <a:schemeClr val="bg1">
                    <a:lumMod val="95000"/>
                  </a:schemeClr>
                </a:solidFill>
              </a:rPr>
              <a:t>Curabitur</a:t>
            </a:r>
            <a:r>
              <a:rPr lang="en-US" sz="1200" dirty="0">
                <a:solidFill>
                  <a:schemeClr val="bg1">
                    <a:lumMod val="95000"/>
                  </a:schemeClr>
                </a:solidFill>
              </a:rPr>
              <a:t> a </a:t>
            </a:r>
            <a:r>
              <a:rPr lang="en-US" sz="1200" dirty="0" err="1">
                <a:solidFill>
                  <a:schemeClr val="bg1">
                    <a:lumMod val="95000"/>
                  </a:schemeClr>
                </a:solidFill>
              </a:rPr>
              <a:t>nisl</a:t>
            </a:r>
            <a:r>
              <a:rPr lang="en-US" sz="1200" dirty="0">
                <a:solidFill>
                  <a:schemeClr val="bg1">
                    <a:lumMod val="95000"/>
                  </a:schemeClr>
                </a:solidFill>
              </a:rPr>
              <a:t> </a:t>
            </a:r>
            <a:r>
              <a:rPr lang="en-US" sz="1200" dirty="0" err="1">
                <a:solidFill>
                  <a:schemeClr val="bg1">
                    <a:lumMod val="95000"/>
                  </a:schemeClr>
                </a:solidFill>
              </a:rPr>
              <a:t>facilisis</a:t>
            </a:r>
            <a:r>
              <a:rPr lang="en-US" sz="1200" dirty="0">
                <a:solidFill>
                  <a:schemeClr val="bg1">
                    <a:lumMod val="95000"/>
                  </a:schemeClr>
                </a:solidFill>
              </a:rPr>
              <a:t> </a:t>
            </a:r>
            <a:r>
              <a:rPr lang="en-US" sz="1200" dirty="0" err="1">
                <a:solidFill>
                  <a:schemeClr val="bg1">
                    <a:lumMod val="95000"/>
                  </a:schemeClr>
                </a:solidFill>
              </a:rPr>
              <a:t>lectus</a:t>
            </a:r>
            <a:r>
              <a:rPr lang="en-US" sz="1200" dirty="0">
                <a:solidFill>
                  <a:schemeClr val="bg1">
                    <a:lumMod val="95000"/>
                  </a:schemeClr>
                </a:solidFill>
              </a:rPr>
              <a:t> </a:t>
            </a:r>
            <a:r>
              <a:rPr lang="en-US" sz="1200" dirty="0" err="1">
                <a:solidFill>
                  <a:schemeClr val="bg1">
                    <a:lumMod val="95000"/>
                  </a:schemeClr>
                </a:solidFill>
              </a:rPr>
              <a:t>posuere</a:t>
            </a:r>
            <a:r>
              <a:rPr lang="en-US" sz="1200" dirty="0">
                <a:solidFill>
                  <a:schemeClr val="bg1">
                    <a:lumMod val="95000"/>
                  </a:schemeClr>
                </a:solidFill>
              </a:rPr>
              <a:t> </a:t>
            </a:r>
            <a:r>
              <a:rPr lang="en-US" sz="1200" dirty="0" err="1">
                <a:solidFill>
                  <a:schemeClr val="bg1">
                    <a:lumMod val="95000"/>
                  </a:schemeClr>
                </a:solidFill>
              </a:rPr>
              <a:t>pharetratincidunt</a:t>
            </a:r>
            <a:r>
              <a:rPr lang="en-US" sz="1200" dirty="0">
                <a:solidFill>
                  <a:schemeClr val="bg1">
                    <a:lumMod val="95000"/>
                  </a:schemeClr>
                </a:solidFill>
              </a:rPr>
              <a:t> </a:t>
            </a:r>
            <a:r>
              <a:rPr lang="en-US" sz="1200" dirty="0" err="1">
                <a:solidFill>
                  <a:schemeClr val="bg1">
                    <a:lumMod val="95000"/>
                  </a:schemeClr>
                </a:solidFill>
              </a:rPr>
              <a:t>velit</a:t>
            </a:r>
            <a:r>
              <a:rPr lang="en-US" sz="1200" dirty="0">
                <a:solidFill>
                  <a:schemeClr val="bg1">
                    <a:lumMod val="95000"/>
                  </a:schemeClr>
                </a:solidFill>
              </a:rPr>
              <a:t> </a:t>
            </a:r>
            <a:r>
              <a:rPr lang="en-US" sz="1200" dirty="0" err="1">
                <a:solidFill>
                  <a:schemeClr val="bg1">
                    <a:lumMod val="95000"/>
                  </a:schemeClr>
                </a:solidFill>
              </a:rPr>
              <a:t>laoreet</a:t>
            </a:r>
            <a:r>
              <a:rPr lang="en-US" sz="1200" dirty="0">
                <a:solidFill>
                  <a:schemeClr val="bg1">
                    <a:lumMod val="95000"/>
                  </a:schemeClr>
                </a:solidFill>
              </a:rPr>
              <a:t> </a:t>
            </a:r>
            <a:r>
              <a:rPr lang="en-US" sz="1200" dirty="0" err="1">
                <a:solidFill>
                  <a:schemeClr val="bg1">
                    <a:lumMod val="95000"/>
                  </a:schemeClr>
                </a:solidFill>
              </a:rPr>
              <a:t>facilisis</a:t>
            </a:r>
            <a:r>
              <a:rPr lang="en-US" sz="1200" dirty="0">
                <a:solidFill>
                  <a:schemeClr val="bg1">
                    <a:lumMod val="95000"/>
                  </a:schemeClr>
                </a:solidFill>
              </a:rPr>
              <a:t>. </a:t>
            </a:r>
            <a:r>
              <a:rPr lang="en-US" sz="1200" dirty="0" err="1">
                <a:solidFill>
                  <a:schemeClr val="bg1">
                    <a:lumMod val="95000"/>
                  </a:schemeClr>
                </a:solidFill>
              </a:rPr>
              <a:t>Praesent</a:t>
            </a:r>
            <a:r>
              <a:rPr lang="en-US" sz="1200" dirty="0">
                <a:solidFill>
                  <a:schemeClr val="bg1">
                    <a:lumMod val="95000"/>
                  </a:schemeClr>
                </a:solidFill>
              </a:rPr>
              <a:t> tempus ipsum </a:t>
            </a:r>
            <a:r>
              <a:rPr lang="en-US" sz="1200" dirty="0" err="1">
                <a:solidFill>
                  <a:schemeClr val="bg1">
                    <a:lumMod val="95000"/>
                  </a:schemeClr>
                </a:solidFill>
              </a:rPr>
              <a:t>suscipit</a:t>
            </a:r>
            <a:r>
              <a:rPr lang="en-US" sz="1200" dirty="0">
                <a:solidFill>
                  <a:schemeClr val="bg1">
                    <a:lumMod val="95000"/>
                  </a:schemeClr>
                </a:solidFill>
              </a:rPr>
              <a:t>, dictum </a:t>
            </a:r>
            <a:r>
              <a:rPr lang="en-US" sz="1200" dirty="0" err="1">
                <a:solidFill>
                  <a:schemeClr val="bg1">
                    <a:lumMod val="95000"/>
                  </a:schemeClr>
                </a:solidFill>
              </a:rPr>
              <a:t>nulla</a:t>
            </a:r>
            <a:r>
              <a:rPr lang="en-US" sz="1200" dirty="0">
                <a:solidFill>
                  <a:schemeClr val="bg1">
                    <a:lumMod val="95000"/>
                  </a:schemeClr>
                </a:solidFill>
              </a:rPr>
              <a:t> a, </a:t>
            </a:r>
            <a:r>
              <a:rPr lang="en-US" sz="1200" dirty="0" err="1">
                <a:solidFill>
                  <a:schemeClr val="bg1">
                    <a:lumMod val="95000"/>
                  </a:schemeClr>
                </a:solidFill>
              </a:rPr>
              <a:t>sagittis</a:t>
            </a:r>
            <a:r>
              <a:rPr lang="en-US" sz="1200" dirty="0">
                <a:solidFill>
                  <a:schemeClr val="bg1">
                    <a:lumMod val="95000"/>
                  </a:schemeClr>
                </a:solidFill>
              </a:rPr>
              <a:t> </a:t>
            </a:r>
            <a:r>
              <a:rPr lang="en-US" sz="1200" dirty="0" err="1">
                <a:solidFill>
                  <a:schemeClr val="bg1">
                    <a:lumMod val="95000"/>
                  </a:schemeClr>
                </a:solidFill>
              </a:rPr>
              <a:t>sapien</a:t>
            </a:r>
            <a:r>
              <a:rPr lang="en-US" sz="1200" dirty="0">
                <a:solidFill>
                  <a:schemeClr val="bg1">
                    <a:lumMod val="95000"/>
                  </a:schemeClr>
                </a:solidFill>
              </a:rPr>
              <a:t>. </a:t>
            </a:r>
            <a:r>
              <a:rPr lang="en-US" sz="1200" dirty="0" err="1">
                <a:solidFill>
                  <a:schemeClr val="bg1">
                    <a:lumMod val="95000"/>
                  </a:schemeClr>
                </a:solidFill>
              </a:rPr>
              <a:t>Curabitur</a:t>
            </a:r>
            <a:r>
              <a:rPr lang="en-US" sz="1200" dirty="0">
                <a:solidFill>
                  <a:schemeClr val="bg1">
                    <a:lumMod val="95000"/>
                  </a:schemeClr>
                </a:solidFill>
              </a:rPr>
              <a:t> a </a:t>
            </a:r>
            <a:r>
              <a:rPr lang="en-US" sz="1200" dirty="0" err="1">
                <a:solidFill>
                  <a:schemeClr val="bg1">
                    <a:lumMod val="95000"/>
                  </a:schemeClr>
                </a:solidFill>
              </a:rPr>
              <a:t>nisl</a:t>
            </a:r>
            <a:r>
              <a:rPr lang="en-US" sz="1200" dirty="0">
                <a:solidFill>
                  <a:schemeClr val="bg1">
                    <a:lumMod val="95000"/>
                  </a:schemeClr>
                </a:solidFill>
              </a:rPr>
              <a:t> </a:t>
            </a:r>
            <a:r>
              <a:rPr lang="en-US" sz="1200" dirty="0" err="1">
                <a:solidFill>
                  <a:schemeClr val="bg1">
                    <a:lumMod val="95000"/>
                  </a:schemeClr>
                </a:solidFill>
              </a:rPr>
              <a:t>facilisis</a:t>
            </a:r>
            <a:r>
              <a:rPr lang="en-US" sz="1200" dirty="0">
                <a:solidFill>
                  <a:schemeClr val="bg1">
                    <a:lumMod val="95000"/>
                  </a:schemeClr>
                </a:solidFill>
              </a:rPr>
              <a:t> </a:t>
            </a:r>
            <a:r>
              <a:rPr lang="en-US" sz="1200" dirty="0" err="1">
                <a:solidFill>
                  <a:schemeClr val="bg1">
                    <a:lumMod val="95000"/>
                  </a:schemeClr>
                </a:solidFill>
              </a:rPr>
              <a:t>lectus</a:t>
            </a:r>
            <a:r>
              <a:rPr lang="en-US" sz="1200" dirty="0">
                <a:solidFill>
                  <a:schemeClr val="bg1">
                    <a:lumMod val="95000"/>
                  </a:schemeClr>
                </a:solidFill>
              </a:rPr>
              <a:t> </a:t>
            </a:r>
            <a:r>
              <a:rPr lang="en-US" sz="1200" dirty="0" err="1">
                <a:solidFill>
                  <a:schemeClr val="bg1">
                    <a:lumMod val="95000"/>
                  </a:schemeClr>
                </a:solidFill>
              </a:rPr>
              <a:t>posuere</a:t>
            </a:r>
            <a:r>
              <a:rPr lang="en-US" sz="1200" dirty="0">
                <a:solidFill>
                  <a:schemeClr val="bg1">
                    <a:lumMod val="95000"/>
                  </a:schemeClr>
                </a:solidFill>
              </a:rPr>
              <a:t> </a:t>
            </a:r>
            <a:r>
              <a:rPr lang="en-US" sz="1200" dirty="0" err="1">
                <a:solidFill>
                  <a:schemeClr val="bg1">
                    <a:lumMod val="95000"/>
                  </a:schemeClr>
                </a:solidFill>
              </a:rPr>
              <a:t>pharetra</a:t>
            </a:r>
            <a:endParaRPr lang="id-ID" sz="1200" dirty="0">
              <a:solidFill>
                <a:schemeClr val="bg1">
                  <a:lumMod val="95000"/>
                </a:schemeClr>
              </a:solidFill>
              <a:ea typeface="Roboto" panose="02000000000000000000" pitchFamily="2" charset="0"/>
            </a:endParaRPr>
          </a:p>
          <a:p>
            <a:pPr algn="ctr"/>
            <a:endParaRPr lang="id-ID" sz="1200" dirty="0">
              <a:solidFill>
                <a:schemeClr val="bg1">
                  <a:lumMod val="95000"/>
                </a:schemeClr>
              </a:solidFill>
              <a:ea typeface="Roboto" panose="02000000000000000000" pitchFamily="2" charset="0"/>
            </a:endParaRPr>
          </a:p>
        </p:txBody>
      </p:sp>
    </p:spTree>
    <p:extLst>
      <p:ext uri="{BB962C8B-B14F-4D97-AF65-F5344CB8AC3E}">
        <p14:creationId xmlns:p14="http://schemas.microsoft.com/office/powerpoint/2010/main" val="419112263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70"/>
                                        </p:tgtEl>
                                        <p:attrNameLst>
                                          <p:attrName>style.visibility</p:attrName>
                                        </p:attrNameLst>
                                      </p:cBhvr>
                                      <p:to>
                                        <p:strVal val="visible"/>
                                      </p:to>
                                    </p:set>
                                    <p:animEffect transition="in" filter="fade">
                                      <p:cBhvr>
                                        <p:cTn id="7" dur="1000"/>
                                        <p:tgtEl>
                                          <p:spTgt spid="170"/>
                                        </p:tgtEl>
                                      </p:cBhvr>
                                    </p:animEffect>
                                    <p:anim calcmode="lin" valueType="num">
                                      <p:cBhvr>
                                        <p:cTn id="8" dur="1000" fill="hold"/>
                                        <p:tgtEl>
                                          <p:spTgt spid="170"/>
                                        </p:tgtEl>
                                        <p:attrNameLst>
                                          <p:attrName>ppt_x</p:attrName>
                                        </p:attrNameLst>
                                      </p:cBhvr>
                                      <p:tavLst>
                                        <p:tav tm="0">
                                          <p:val>
                                            <p:strVal val="#ppt_x"/>
                                          </p:val>
                                        </p:tav>
                                        <p:tav tm="100000">
                                          <p:val>
                                            <p:strVal val="#ppt_x"/>
                                          </p:val>
                                        </p:tav>
                                      </p:tavLst>
                                    </p:anim>
                                    <p:anim calcmode="lin" valueType="num">
                                      <p:cBhvr>
                                        <p:cTn id="9" dur="1000" fill="hold"/>
                                        <p:tgtEl>
                                          <p:spTgt spid="17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nodeType="afterEffect">
                                  <p:stCondLst>
                                    <p:cond delay="0"/>
                                  </p:stCondLst>
                                  <p:childTnLst>
                                    <p:set>
                                      <p:cBhvr>
                                        <p:cTn id="12" dur="1" fill="hold">
                                          <p:stCondLst>
                                            <p:cond delay="0"/>
                                          </p:stCondLst>
                                        </p:cTn>
                                        <p:tgtEl>
                                          <p:spTgt spid="177"/>
                                        </p:tgtEl>
                                        <p:attrNameLst>
                                          <p:attrName>style.visibility</p:attrName>
                                        </p:attrNameLst>
                                      </p:cBhvr>
                                      <p:to>
                                        <p:strVal val="visible"/>
                                      </p:to>
                                    </p:set>
                                    <p:animEffect transition="in" filter="wipe(left)">
                                      <p:cBhvr>
                                        <p:cTn id="13" dur="500"/>
                                        <p:tgtEl>
                                          <p:spTgt spid="177"/>
                                        </p:tgtEl>
                                      </p:cBhvr>
                                    </p:animEffect>
                                  </p:childTnLst>
                                </p:cTn>
                              </p:par>
                              <p:par>
                                <p:cTn id="14" presetID="22" presetClass="entr" presetSubtype="8" fill="hold" grpId="0" nodeType="withEffect">
                                  <p:stCondLst>
                                    <p:cond delay="500"/>
                                  </p:stCondLst>
                                  <p:childTnLst>
                                    <p:set>
                                      <p:cBhvr>
                                        <p:cTn id="15" dur="1" fill="hold">
                                          <p:stCondLst>
                                            <p:cond delay="0"/>
                                          </p:stCondLst>
                                        </p:cTn>
                                        <p:tgtEl>
                                          <p:spTgt spid="171"/>
                                        </p:tgtEl>
                                        <p:attrNameLst>
                                          <p:attrName>style.visibility</p:attrName>
                                        </p:attrNameLst>
                                      </p:cBhvr>
                                      <p:to>
                                        <p:strVal val="visible"/>
                                      </p:to>
                                    </p:set>
                                    <p:animEffect transition="in" filter="wipe(left)">
                                      <p:cBhvr>
                                        <p:cTn id="16" dur="500"/>
                                        <p:tgtEl>
                                          <p:spTgt spid="171"/>
                                        </p:tgtEl>
                                      </p:cBhvr>
                                    </p:animEffect>
                                  </p:childTnLst>
                                </p:cTn>
                              </p:par>
                              <p:par>
                                <p:cTn id="17" presetID="22" presetClass="entr" presetSubtype="8" fill="hold" grpId="0" nodeType="withEffect">
                                  <p:stCondLst>
                                    <p:cond delay="1000"/>
                                  </p:stCondLst>
                                  <p:childTnLst>
                                    <p:set>
                                      <p:cBhvr>
                                        <p:cTn id="18" dur="1" fill="hold">
                                          <p:stCondLst>
                                            <p:cond delay="0"/>
                                          </p:stCondLst>
                                        </p:cTn>
                                        <p:tgtEl>
                                          <p:spTgt spid="172"/>
                                        </p:tgtEl>
                                        <p:attrNameLst>
                                          <p:attrName>style.visibility</p:attrName>
                                        </p:attrNameLst>
                                      </p:cBhvr>
                                      <p:to>
                                        <p:strVal val="visible"/>
                                      </p:to>
                                    </p:set>
                                    <p:animEffect transition="in" filter="wipe(left)">
                                      <p:cBhvr>
                                        <p:cTn id="19" dur="500"/>
                                        <p:tgtEl>
                                          <p:spTgt spid="172"/>
                                        </p:tgtEl>
                                      </p:cBhvr>
                                    </p:animEffect>
                                  </p:childTnLst>
                                </p:cTn>
                              </p:par>
                              <p:par>
                                <p:cTn id="20" presetID="22" presetClass="entr" presetSubtype="8" fill="hold" grpId="0" nodeType="withEffect">
                                  <p:stCondLst>
                                    <p:cond delay="1500"/>
                                  </p:stCondLst>
                                  <p:childTnLst>
                                    <p:set>
                                      <p:cBhvr>
                                        <p:cTn id="21" dur="1" fill="hold">
                                          <p:stCondLst>
                                            <p:cond delay="0"/>
                                          </p:stCondLst>
                                        </p:cTn>
                                        <p:tgtEl>
                                          <p:spTgt spid="173"/>
                                        </p:tgtEl>
                                        <p:attrNameLst>
                                          <p:attrName>style.visibility</p:attrName>
                                        </p:attrNameLst>
                                      </p:cBhvr>
                                      <p:to>
                                        <p:strVal val="visible"/>
                                      </p:to>
                                    </p:set>
                                    <p:animEffect transition="in" filter="wipe(left)">
                                      <p:cBhvr>
                                        <p:cTn id="22" dur="500"/>
                                        <p:tgtEl>
                                          <p:spTgt spid="173"/>
                                        </p:tgtEl>
                                      </p:cBhvr>
                                    </p:animEffect>
                                  </p:childTnLst>
                                </p:cTn>
                              </p:par>
                              <p:par>
                                <p:cTn id="23" presetID="22" presetClass="entr" presetSubtype="8" fill="hold" grpId="0" nodeType="withEffect">
                                  <p:stCondLst>
                                    <p:cond delay="2000"/>
                                  </p:stCondLst>
                                  <p:childTnLst>
                                    <p:set>
                                      <p:cBhvr>
                                        <p:cTn id="24" dur="1" fill="hold">
                                          <p:stCondLst>
                                            <p:cond delay="0"/>
                                          </p:stCondLst>
                                        </p:cTn>
                                        <p:tgtEl>
                                          <p:spTgt spid="174"/>
                                        </p:tgtEl>
                                        <p:attrNameLst>
                                          <p:attrName>style.visibility</p:attrName>
                                        </p:attrNameLst>
                                      </p:cBhvr>
                                      <p:to>
                                        <p:strVal val="visible"/>
                                      </p:to>
                                    </p:set>
                                    <p:animEffect transition="in" filter="wipe(left)">
                                      <p:cBhvr>
                                        <p:cTn id="25" dur="500"/>
                                        <p:tgtEl>
                                          <p:spTgt spid="174"/>
                                        </p:tgtEl>
                                      </p:cBhvr>
                                    </p:animEffect>
                                  </p:childTnLst>
                                </p:cTn>
                              </p:par>
                            </p:childTnLst>
                          </p:cTn>
                        </p:par>
                        <p:par>
                          <p:cTn id="26" fill="hold">
                            <p:stCondLst>
                              <p:cond delay="3500"/>
                            </p:stCondLst>
                            <p:childTnLst>
                              <p:par>
                                <p:cTn id="27" presetID="18" presetClass="entr" presetSubtype="6" fill="hold" grpId="0" nodeType="afterEffect">
                                  <p:stCondLst>
                                    <p:cond delay="0"/>
                                  </p:stCondLst>
                                  <p:childTnLst>
                                    <p:set>
                                      <p:cBhvr>
                                        <p:cTn id="28" dur="1" fill="hold">
                                          <p:stCondLst>
                                            <p:cond delay="0"/>
                                          </p:stCondLst>
                                        </p:cTn>
                                        <p:tgtEl>
                                          <p:spTgt spid="175"/>
                                        </p:tgtEl>
                                        <p:attrNameLst>
                                          <p:attrName>style.visibility</p:attrName>
                                        </p:attrNameLst>
                                      </p:cBhvr>
                                      <p:to>
                                        <p:strVal val="visible"/>
                                      </p:to>
                                    </p:set>
                                    <p:animEffect transition="in" filter="strips(downRight)">
                                      <p:cBhvr>
                                        <p:cTn id="29"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animBg="1"/>
      <p:bldP spid="171" grpId="0"/>
      <p:bldP spid="172" grpId="0"/>
      <p:bldP spid="173" grpId="0"/>
      <p:bldP spid="174" grpId="0"/>
      <p:bldP spid="175"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vi-VN"/>
              <a:t>Brainstorming Layout</a:t>
            </a:r>
            <a:endParaRPr lang="en-US"/>
          </a:p>
        </p:txBody>
      </p:sp>
      <p:sp>
        <p:nvSpPr>
          <p:cNvPr id="3" name="Slide Number Placeholder 2"/>
          <p:cNvSpPr>
            <a:spLocks noGrp="1"/>
          </p:cNvSpPr>
          <p:nvPr>
            <p:ph type="sldNum" sz="quarter" idx="12"/>
          </p:nvPr>
        </p:nvSpPr>
        <p:spPr/>
        <p:txBody>
          <a:bodyPr/>
          <a:lstStyle/>
          <a:p>
            <a:fld id="{5DE872C3-2ED1-43FB-B3C4-BA6F078D7CD3}" type="slidenum">
              <a:rPr lang="en-US" smtClean="0"/>
              <a:t>79</a:t>
            </a:fld>
            <a:endParaRPr lang="en-US"/>
          </a:p>
        </p:txBody>
      </p:sp>
      <p:grpSp>
        <p:nvGrpSpPr>
          <p:cNvPr id="4" name="Group 3"/>
          <p:cNvGrpSpPr/>
          <p:nvPr/>
        </p:nvGrpSpPr>
        <p:grpSpPr>
          <a:xfrm>
            <a:off x="1714791" y="1832400"/>
            <a:ext cx="3514028" cy="4820584"/>
            <a:chOff x="1238133" y="1686484"/>
            <a:chExt cx="3514028" cy="4820584"/>
          </a:xfrm>
        </p:grpSpPr>
        <p:grpSp>
          <p:nvGrpSpPr>
            <p:cNvPr id="5" name="Group 4"/>
            <p:cNvGrpSpPr/>
            <p:nvPr/>
          </p:nvGrpSpPr>
          <p:grpSpPr>
            <a:xfrm flipH="1">
              <a:off x="1441205" y="1707388"/>
              <a:ext cx="3075317" cy="4799680"/>
              <a:chOff x="-6707188" y="-431800"/>
              <a:chExt cx="5697538" cy="9431338"/>
            </a:xfrm>
            <a:solidFill>
              <a:schemeClr val="accent3"/>
            </a:solidFill>
          </p:grpSpPr>
          <p:sp>
            <p:nvSpPr>
              <p:cNvPr id="228" name="Freeform 5"/>
              <p:cNvSpPr>
                <a:spLocks/>
              </p:cNvSpPr>
              <p:nvPr/>
            </p:nvSpPr>
            <p:spPr bwMode="auto">
              <a:xfrm>
                <a:off x="-5016500" y="7881938"/>
                <a:ext cx="474663" cy="404813"/>
              </a:xfrm>
              <a:custGeom>
                <a:avLst/>
                <a:gdLst>
                  <a:gd name="T0" fmla="*/ 31 w 299"/>
                  <a:gd name="T1" fmla="*/ 255 h 255"/>
                  <a:gd name="T2" fmla="*/ 83 w 299"/>
                  <a:gd name="T3" fmla="*/ 198 h 255"/>
                  <a:gd name="T4" fmla="*/ 299 w 299"/>
                  <a:gd name="T5" fmla="*/ 198 h 255"/>
                  <a:gd name="T6" fmla="*/ 299 w 299"/>
                  <a:gd name="T7" fmla="*/ 139 h 255"/>
                  <a:gd name="T8" fmla="*/ 105 w 299"/>
                  <a:gd name="T9" fmla="*/ 139 h 255"/>
                  <a:gd name="T10" fmla="*/ 93 w 299"/>
                  <a:gd name="T11" fmla="*/ 139 h 255"/>
                  <a:gd name="T12" fmla="*/ 93 w 299"/>
                  <a:gd name="T13" fmla="*/ 130 h 255"/>
                  <a:gd name="T14" fmla="*/ 93 w 299"/>
                  <a:gd name="T15" fmla="*/ 0 h 255"/>
                  <a:gd name="T16" fmla="*/ 0 w 299"/>
                  <a:gd name="T17" fmla="*/ 0 h 255"/>
                  <a:gd name="T18" fmla="*/ 0 w 299"/>
                  <a:gd name="T19" fmla="*/ 198 h 255"/>
                  <a:gd name="T20" fmla="*/ 31 w 299"/>
                  <a:gd name="T21" fmla="*/ 198 h 255"/>
                  <a:gd name="T22" fmla="*/ 31 w 299"/>
                  <a:gd name="T23"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9" h="255">
                    <a:moveTo>
                      <a:pt x="31" y="255"/>
                    </a:moveTo>
                    <a:lnTo>
                      <a:pt x="83" y="198"/>
                    </a:lnTo>
                    <a:lnTo>
                      <a:pt x="299" y="198"/>
                    </a:lnTo>
                    <a:lnTo>
                      <a:pt x="299" y="139"/>
                    </a:lnTo>
                    <a:lnTo>
                      <a:pt x="105" y="139"/>
                    </a:lnTo>
                    <a:lnTo>
                      <a:pt x="93" y="139"/>
                    </a:lnTo>
                    <a:lnTo>
                      <a:pt x="93" y="130"/>
                    </a:lnTo>
                    <a:lnTo>
                      <a:pt x="93" y="0"/>
                    </a:lnTo>
                    <a:lnTo>
                      <a:pt x="0" y="0"/>
                    </a:lnTo>
                    <a:lnTo>
                      <a:pt x="0" y="198"/>
                    </a:lnTo>
                    <a:lnTo>
                      <a:pt x="31" y="198"/>
                    </a:lnTo>
                    <a:lnTo>
                      <a:pt x="31"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9" name="Freeform 6"/>
              <p:cNvSpPr>
                <a:spLocks/>
              </p:cNvSpPr>
              <p:nvPr/>
            </p:nvSpPr>
            <p:spPr bwMode="auto">
              <a:xfrm>
                <a:off x="-4849813" y="7756525"/>
                <a:ext cx="492125" cy="425450"/>
              </a:xfrm>
              <a:custGeom>
                <a:avLst/>
                <a:gdLst>
                  <a:gd name="T0" fmla="*/ 310 w 310"/>
                  <a:gd name="T1" fmla="*/ 0 h 268"/>
                  <a:gd name="T2" fmla="*/ 0 w 310"/>
                  <a:gd name="T3" fmla="*/ 0 h 268"/>
                  <a:gd name="T4" fmla="*/ 0 w 310"/>
                  <a:gd name="T5" fmla="*/ 79 h 268"/>
                  <a:gd name="T6" fmla="*/ 0 w 310"/>
                  <a:gd name="T7" fmla="*/ 209 h 268"/>
                  <a:gd name="T8" fmla="*/ 194 w 310"/>
                  <a:gd name="T9" fmla="*/ 209 h 268"/>
                  <a:gd name="T10" fmla="*/ 222 w 310"/>
                  <a:gd name="T11" fmla="*/ 209 h 268"/>
                  <a:gd name="T12" fmla="*/ 277 w 310"/>
                  <a:gd name="T13" fmla="*/ 268 h 268"/>
                  <a:gd name="T14" fmla="*/ 277 w 310"/>
                  <a:gd name="T15" fmla="*/ 209 h 268"/>
                  <a:gd name="T16" fmla="*/ 310 w 310"/>
                  <a:gd name="T17" fmla="*/ 209 h 268"/>
                  <a:gd name="T18" fmla="*/ 310 w 310"/>
                  <a:gd name="T19"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0" h="268">
                    <a:moveTo>
                      <a:pt x="310" y="0"/>
                    </a:moveTo>
                    <a:lnTo>
                      <a:pt x="0" y="0"/>
                    </a:lnTo>
                    <a:lnTo>
                      <a:pt x="0" y="79"/>
                    </a:lnTo>
                    <a:lnTo>
                      <a:pt x="0" y="209"/>
                    </a:lnTo>
                    <a:lnTo>
                      <a:pt x="194" y="209"/>
                    </a:lnTo>
                    <a:lnTo>
                      <a:pt x="222" y="209"/>
                    </a:lnTo>
                    <a:lnTo>
                      <a:pt x="277" y="268"/>
                    </a:lnTo>
                    <a:lnTo>
                      <a:pt x="277" y="209"/>
                    </a:lnTo>
                    <a:lnTo>
                      <a:pt x="310" y="209"/>
                    </a:lnTo>
                    <a:lnTo>
                      <a:pt x="3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0" name="Freeform 7"/>
              <p:cNvSpPr>
                <a:spLocks/>
              </p:cNvSpPr>
              <p:nvPr/>
            </p:nvSpPr>
            <p:spPr bwMode="auto">
              <a:xfrm>
                <a:off x="-6127750" y="3248025"/>
                <a:ext cx="577850" cy="574675"/>
              </a:xfrm>
              <a:custGeom>
                <a:avLst/>
                <a:gdLst>
                  <a:gd name="T0" fmla="*/ 151 w 154"/>
                  <a:gd name="T1" fmla="*/ 59 h 153"/>
                  <a:gd name="T2" fmla="*/ 120 w 154"/>
                  <a:gd name="T3" fmla="*/ 72 h 153"/>
                  <a:gd name="T4" fmla="*/ 108 w 154"/>
                  <a:gd name="T5" fmla="*/ 72 h 153"/>
                  <a:gd name="T6" fmla="*/ 102 w 154"/>
                  <a:gd name="T7" fmla="*/ 57 h 153"/>
                  <a:gd name="T8" fmla="*/ 111 w 154"/>
                  <a:gd name="T9" fmla="*/ 49 h 153"/>
                  <a:gd name="T10" fmla="*/ 142 w 154"/>
                  <a:gd name="T11" fmla="*/ 36 h 153"/>
                  <a:gd name="T12" fmla="*/ 128 w 154"/>
                  <a:gd name="T13" fmla="*/ 19 h 153"/>
                  <a:gd name="T14" fmla="*/ 108 w 154"/>
                  <a:gd name="T15" fmla="*/ 11 h 153"/>
                  <a:gd name="T16" fmla="*/ 105 w 154"/>
                  <a:gd name="T17" fmla="*/ 35 h 153"/>
                  <a:gd name="T18" fmla="*/ 90 w 154"/>
                  <a:gd name="T19" fmla="*/ 57 h 153"/>
                  <a:gd name="T20" fmla="*/ 92 w 154"/>
                  <a:gd name="T21" fmla="*/ 34 h 153"/>
                  <a:gd name="T22" fmla="*/ 81 w 154"/>
                  <a:gd name="T23" fmla="*/ 27 h 153"/>
                  <a:gd name="T24" fmla="*/ 81 w 154"/>
                  <a:gd name="T25" fmla="*/ 15 h 153"/>
                  <a:gd name="T26" fmla="*/ 73 w 154"/>
                  <a:gd name="T27" fmla="*/ 15 h 153"/>
                  <a:gd name="T28" fmla="*/ 73 w 154"/>
                  <a:gd name="T29" fmla="*/ 27 h 153"/>
                  <a:gd name="T30" fmla="*/ 62 w 154"/>
                  <a:gd name="T31" fmla="*/ 34 h 153"/>
                  <a:gd name="T32" fmla="*/ 63 w 154"/>
                  <a:gd name="T33" fmla="*/ 57 h 153"/>
                  <a:gd name="T34" fmla="*/ 49 w 154"/>
                  <a:gd name="T35" fmla="*/ 35 h 153"/>
                  <a:gd name="T36" fmla="*/ 45 w 154"/>
                  <a:gd name="T37" fmla="*/ 11 h 153"/>
                  <a:gd name="T38" fmla="*/ 25 w 154"/>
                  <a:gd name="T39" fmla="*/ 19 h 153"/>
                  <a:gd name="T40" fmla="*/ 12 w 154"/>
                  <a:gd name="T41" fmla="*/ 36 h 153"/>
                  <a:gd name="T42" fmla="*/ 43 w 154"/>
                  <a:gd name="T43" fmla="*/ 49 h 153"/>
                  <a:gd name="T44" fmla="*/ 51 w 154"/>
                  <a:gd name="T45" fmla="*/ 57 h 153"/>
                  <a:gd name="T46" fmla="*/ 45 w 154"/>
                  <a:gd name="T47" fmla="*/ 72 h 153"/>
                  <a:gd name="T48" fmla="*/ 33 w 154"/>
                  <a:gd name="T49" fmla="*/ 72 h 153"/>
                  <a:gd name="T50" fmla="*/ 2 w 154"/>
                  <a:gd name="T51" fmla="*/ 59 h 153"/>
                  <a:gd name="T52" fmla="*/ 0 w 154"/>
                  <a:gd name="T53" fmla="*/ 81 h 153"/>
                  <a:gd name="T54" fmla="*/ 8 w 154"/>
                  <a:gd name="T55" fmla="*/ 100 h 153"/>
                  <a:gd name="T56" fmla="*/ 28 w 154"/>
                  <a:gd name="T57" fmla="*/ 86 h 153"/>
                  <a:gd name="T58" fmla="*/ 54 w 154"/>
                  <a:gd name="T59" fmla="*/ 81 h 153"/>
                  <a:gd name="T60" fmla="*/ 36 w 154"/>
                  <a:gd name="T61" fmla="*/ 96 h 153"/>
                  <a:gd name="T62" fmla="*/ 39 w 154"/>
                  <a:gd name="T63" fmla="*/ 108 h 153"/>
                  <a:gd name="T64" fmla="*/ 31 w 154"/>
                  <a:gd name="T65" fmla="*/ 116 h 153"/>
                  <a:gd name="T66" fmla="*/ 37 w 154"/>
                  <a:gd name="T67" fmla="*/ 122 h 153"/>
                  <a:gd name="T68" fmla="*/ 45 w 154"/>
                  <a:gd name="T69" fmla="*/ 114 h 153"/>
                  <a:gd name="T70" fmla="*/ 57 w 154"/>
                  <a:gd name="T71" fmla="*/ 117 h 153"/>
                  <a:gd name="T72" fmla="*/ 73 w 154"/>
                  <a:gd name="T73" fmla="*/ 100 h 153"/>
                  <a:gd name="T74" fmla="*/ 68 w 154"/>
                  <a:gd name="T75" fmla="*/ 125 h 153"/>
                  <a:gd name="T76" fmla="*/ 53 w 154"/>
                  <a:gd name="T77" fmla="*/ 145 h 153"/>
                  <a:gd name="T78" fmla="*/ 73 w 154"/>
                  <a:gd name="T79" fmla="*/ 153 h 153"/>
                  <a:gd name="T80" fmla="*/ 94 w 154"/>
                  <a:gd name="T81" fmla="*/ 151 h 153"/>
                  <a:gd name="T82" fmla="*/ 81 w 154"/>
                  <a:gd name="T83" fmla="*/ 120 h 153"/>
                  <a:gd name="T84" fmla="*/ 81 w 154"/>
                  <a:gd name="T85" fmla="*/ 108 h 153"/>
                  <a:gd name="T86" fmla="*/ 96 w 154"/>
                  <a:gd name="T87" fmla="*/ 102 h 153"/>
                  <a:gd name="T88" fmla="*/ 105 w 154"/>
                  <a:gd name="T89" fmla="*/ 110 h 153"/>
                  <a:gd name="T90" fmla="*/ 117 w 154"/>
                  <a:gd name="T91" fmla="*/ 141 h 153"/>
                  <a:gd name="T92" fmla="*/ 134 w 154"/>
                  <a:gd name="T93" fmla="*/ 128 h 153"/>
                  <a:gd name="T94" fmla="*/ 142 w 154"/>
                  <a:gd name="T95" fmla="*/ 108 h 153"/>
                  <a:gd name="T96" fmla="*/ 118 w 154"/>
                  <a:gd name="T97" fmla="*/ 104 h 153"/>
                  <a:gd name="T98" fmla="*/ 96 w 154"/>
                  <a:gd name="T99" fmla="*/ 90 h 153"/>
                  <a:gd name="T100" fmla="*/ 119 w 154"/>
                  <a:gd name="T101" fmla="*/ 92 h 153"/>
                  <a:gd name="T102" fmla="*/ 126 w 154"/>
                  <a:gd name="T103" fmla="*/ 81 h 153"/>
                  <a:gd name="T104" fmla="*/ 138 w 154"/>
                  <a:gd name="T105" fmla="*/ 8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4" h="153">
                    <a:moveTo>
                      <a:pt x="154" y="72"/>
                    </a:moveTo>
                    <a:cubicBezTo>
                      <a:pt x="138" y="72"/>
                      <a:pt x="138" y="72"/>
                      <a:pt x="138" y="72"/>
                    </a:cubicBezTo>
                    <a:cubicBezTo>
                      <a:pt x="151" y="59"/>
                      <a:pt x="151" y="59"/>
                      <a:pt x="151" y="59"/>
                    </a:cubicBezTo>
                    <a:cubicBezTo>
                      <a:pt x="145" y="53"/>
                      <a:pt x="145" y="53"/>
                      <a:pt x="145" y="53"/>
                    </a:cubicBezTo>
                    <a:cubicBezTo>
                      <a:pt x="126" y="72"/>
                      <a:pt x="126" y="72"/>
                      <a:pt x="126" y="72"/>
                    </a:cubicBezTo>
                    <a:cubicBezTo>
                      <a:pt x="120" y="72"/>
                      <a:pt x="120" y="72"/>
                      <a:pt x="120" y="72"/>
                    </a:cubicBezTo>
                    <a:cubicBezTo>
                      <a:pt x="125" y="67"/>
                      <a:pt x="125" y="67"/>
                      <a:pt x="125" y="67"/>
                    </a:cubicBezTo>
                    <a:cubicBezTo>
                      <a:pt x="119" y="61"/>
                      <a:pt x="119" y="61"/>
                      <a:pt x="119" y="61"/>
                    </a:cubicBezTo>
                    <a:cubicBezTo>
                      <a:pt x="108" y="72"/>
                      <a:pt x="108" y="72"/>
                      <a:pt x="108" y="72"/>
                    </a:cubicBezTo>
                    <a:cubicBezTo>
                      <a:pt x="100" y="72"/>
                      <a:pt x="100" y="72"/>
                      <a:pt x="100" y="72"/>
                    </a:cubicBezTo>
                    <a:cubicBezTo>
                      <a:pt x="99" y="69"/>
                      <a:pt x="98" y="66"/>
                      <a:pt x="96" y="63"/>
                    </a:cubicBezTo>
                    <a:cubicBezTo>
                      <a:pt x="102" y="57"/>
                      <a:pt x="102" y="57"/>
                      <a:pt x="102" y="57"/>
                    </a:cubicBezTo>
                    <a:cubicBezTo>
                      <a:pt x="118" y="57"/>
                      <a:pt x="118" y="57"/>
                      <a:pt x="118" y="57"/>
                    </a:cubicBezTo>
                    <a:cubicBezTo>
                      <a:pt x="118" y="49"/>
                      <a:pt x="118" y="49"/>
                      <a:pt x="118" y="49"/>
                    </a:cubicBezTo>
                    <a:cubicBezTo>
                      <a:pt x="111" y="49"/>
                      <a:pt x="111" y="49"/>
                      <a:pt x="111" y="49"/>
                    </a:cubicBezTo>
                    <a:cubicBezTo>
                      <a:pt x="114" y="45"/>
                      <a:pt x="114" y="45"/>
                      <a:pt x="114" y="45"/>
                    </a:cubicBezTo>
                    <a:cubicBezTo>
                      <a:pt x="142" y="45"/>
                      <a:pt x="142" y="45"/>
                      <a:pt x="142" y="45"/>
                    </a:cubicBezTo>
                    <a:cubicBezTo>
                      <a:pt x="142" y="36"/>
                      <a:pt x="142" y="36"/>
                      <a:pt x="142" y="36"/>
                    </a:cubicBezTo>
                    <a:cubicBezTo>
                      <a:pt x="123" y="36"/>
                      <a:pt x="123" y="36"/>
                      <a:pt x="123" y="36"/>
                    </a:cubicBezTo>
                    <a:cubicBezTo>
                      <a:pt x="134" y="25"/>
                      <a:pt x="134" y="25"/>
                      <a:pt x="134" y="25"/>
                    </a:cubicBezTo>
                    <a:cubicBezTo>
                      <a:pt x="128" y="19"/>
                      <a:pt x="128" y="19"/>
                      <a:pt x="128" y="19"/>
                    </a:cubicBezTo>
                    <a:cubicBezTo>
                      <a:pt x="117" y="30"/>
                      <a:pt x="117" y="30"/>
                      <a:pt x="117" y="30"/>
                    </a:cubicBezTo>
                    <a:cubicBezTo>
                      <a:pt x="117" y="11"/>
                      <a:pt x="117" y="11"/>
                      <a:pt x="117" y="11"/>
                    </a:cubicBezTo>
                    <a:cubicBezTo>
                      <a:pt x="108" y="11"/>
                      <a:pt x="108" y="11"/>
                      <a:pt x="108" y="11"/>
                    </a:cubicBezTo>
                    <a:cubicBezTo>
                      <a:pt x="108" y="39"/>
                      <a:pt x="108" y="39"/>
                      <a:pt x="108" y="39"/>
                    </a:cubicBezTo>
                    <a:cubicBezTo>
                      <a:pt x="105" y="43"/>
                      <a:pt x="105" y="43"/>
                      <a:pt x="105" y="43"/>
                    </a:cubicBezTo>
                    <a:cubicBezTo>
                      <a:pt x="105" y="35"/>
                      <a:pt x="105" y="35"/>
                      <a:pt x="105" y="35"/>
                    </a:cubicBezTo>
                    <a:cubicBezTo>
                      <a:pt x="96" y="35"/>
                      <a:pt x="96" y="35"/>
                      <a:pt x="96" y="35"/>
                    </a:cubicBezTo>
                    <a:cubicBezTo>
                      <a:pt x="96" y="51"/>
                      <a:pt x="96" y="51"/>
                      <a:pt x="96" y="51"/>
                    </a:cubicBezTo>
                    <a:cubicBezTo>
                      <a:pt x="90" y="57"/>
                      <a:pt x="90" y="57"/>
                      <a:pt x="90" y="57"/>
                    </a:cubicBezTo>
                    <a:cubicBezTo>
                      <a:pt x="87" y="55"/>
                      <a:pt x="84" y="54"/>
                      <a:pt x="81" y="53"/>
                    </a:cubicBezTo>
                    <a:cubicBezTo>
                      <a:pt x="81" y="45"/>
                      <a:pt x="81" y="45"/>
                      <a:pt x="81" y="45"/>
                    </a:cubicBezTo>
                    <a:cubicBezTo>
                      <a:pt x="92" y="34"/>
                      <a:pt x="92" y="34"/>
                      <a:pt x="92" y="34"/>
                    </a:cubicBezTo>
                    <a:cubicBezTo>
                      <a:pt x="86" y="28"/>
                      <a:pt x="86" y="28"/>
                      <a:pt x="86" y="28"/>
                    </a:cubicBezTo>
                    <a:cubicBezTo>
                      <a:pt x="81" y="33"/>
                      <a:pt x="81" y="33"/>
                      <a:pt x="81" y="33"/>
                    </a:cubicBezTo>
                    <a:cubicBezTo>
                      <a:pt x="81" y="27"/>
                      <a:pt x="81" y="27"/>
                      <a:pt x="81" y="27"/>
                    </a:cubicBezTo>
                    <a:cubicBezTo>
                      <a:pt x="100" y="8"/>
                      <a:pt x="100" y="8"/>
                      <a:pt x="100" y="8"/>
                    </a:cubicBezTo>
                    <a:cubicBezTo>
                      <a:pt x="94" y="2"/>
                      <a:pt x="94" y="2"/>
                      <a:pt x="94" y="2"/>
                    </a:cubicBezTo>
                    <a:cubicBezTo>
                      <a:pt x="81" y="15"/>
                      <a:pt x="81" y="15"/>
                      <a:pt x="81" y="15"/>
                    </a:cubicBezTo>
                    <a:cubicBezTo>
                      <a:pt x="81" y="0"/>
                      <a:pt x="81" y="0"/>
                      <a:pt x="81" y="0"/>
                    </a:cubicBezTo>
                    <a:cubicBezTo>
                      <a:pt x="73" y="0"/>
                      <a:pt x="73" y="0"/>
                      <a:pt x="73" y="0"/>
                    </a:cubicBezTo>
                    <a:cubicBezTo>
                      <a:pt x="73" y="15"/>
                      <a:pt x="73" y="15"/>
                      <a:pt x="73" y="15"/>
                    </a:cubicBezTo>
                    <a:cubicBezTo>
                      <a:pt x="59" y="2"/>
                      <a:pt x="59" y="2"/>
                      <a:pt x="59" y="2"/>
                    </a:cubicBezTo>
                    <a:cubicBezTo>
                      <a:pt x="53" y="8"/>
                      <a:pt x="53" y="8"/>
                      <a:pt x="53" y="8"/>
                    </a:cubicBezTo>
                    <a:cubicBezTo>
                      <a:pt x="73" y="27"/>
                      <a:pt x="73" y="27"/>
                      <a:pt x="73" y="27"/>
                    </a:cubicBezTo>
                    <a:cubicBezTo>
                      <a:pt x="73" y="33"/>
                      <a:pt x="73" y="33"/>
                      <a:pt x="73" y="33"/>
                    </a:cubicBezTo>
                    <a:cubicBezTo>
                      <a:pt x="68" y="28"/>
                      <a:pt x="68" y="28"/>
                      <a:pt x="68" y="28"/>
                    </a:cubicBezTo>
                    <a:cubicBezTo>
                      <a:pt x="62" y="34"/>
                      <a:pt x="62" y="34"/>
                      <a:pt x="62" y="34"/>
                    </a:cubicBezTo>
                    <a:cubicBezTo>
                      <a:pt x="73" y="45"/>
                      <a:pt x="73" y="45"/>
                      <a:pt x="73" y="45"/>
                    </a:cubicBezTo>
                    <a:cubicBezTo>
                      <a:pt x="73" y="53"/>
                      <a:pt x="73" y="53"/>
                      <a:pt x="73" y="53"/>
                    </a:cubicBezTo>
                    <a:cubicBezTo>
                      <a:pt x="69" y="54"/>
                      <a:pt x="66" y="55"/>
                      <a:pt x="63" y="57"/>
                    </a:cubicBezTo>
                    <a:cubicBezTo>
                      <a:pt x="57" y="51"/>
                      <a:pt x="57" y="51"/>
                      <a:pt x="57" y="51"/>
                    </a:cubicBezTo>
                    <a:cubicBezTo>
                      <a:pt x="57" y="35"/>
                      <a:pt x="57" y="35"/>
                      <a:pt x="57" y="35"/>
                    </a:cubicBezTo>
                    <a:cubicBezTo>
                      <a:pt x="49" y="35"/>
                      <a:pt x="49" y="35"/>
                      <a:pt x="49" y="35"/>
                    </a:cubicBezTo>
                    <a:cubicBezTo>
                      <a:pt x="49" y="43"/>
                      <a:pt x="49" y="43"/>
                      <a:pt x="49" y="43"/>
                    </a:cubicBezTo>
                    <a:cubicBezTo>
                      <a:pt x="45" y="39"/>
                      <a:pt x="45" y="39"/>
                      <a:pt x="45" y="39"/>
                    </a:cubicBezTo>
                    <a:cubicBezTo>
                      <a:pt x="45" y="11"/>
                      <a:pt x="45" y="11"/>
                      <a:pt x="45" y="11"/>
                    </a:cubicBezTo>
                    <a:cubicBezTo>
                      <a:pt x="37" y="11"/>
                      <a:pt x="37" y="11"/>
                      <a:pt x="37" y="11"/>
                    </a:cubicBezTo>
                    <a:cubicBezTo>
                      <a:pt x="37" y="30"/>
                      <a:pt x="37" y="30"/>
                      <a:pt x="37" y="30"/>
                    </a:cubicBezTo>
                    <a:cubicBezTo>
                      <a:pt x="25" y="19"/>
                      <a:pt x="25" y="19"/>
                      <a:pt x="25" y="19"/>
                    </a:cubicBezTo>
                    <a:cubicBezTo>
                      <a:pt x="19" y="25"/>
                      <a:pt x="19" y="25"/>
                      <a:pt x="19" y="25"/>
                    </a:cubicBezTo>
                    <a:cubicBezTo>
                      <a:pt x="31" y="36"/>
                      <a:pt x="31" y="36"/>
                      <a:pt x="31" y="36"/>
                    </a:cubicBezTo>
                    <a:cubicBezTo>
                      <a:pt x="12" y="36"/>
                      <a:pt x="12" y="36"/>
                      <a:pt x="12" y="36"/>
                    </a:cubicBezTo>
                    <a:cubicBezTo>
                      <a:pt x="12" y="45"/>
                      <a:pt x="12" y="45"/>
                      <a:pt x="12" y="45"/>
                    </a:cubicBezTo>
                    <a:cubicBezTo>
                      <a:pt x="39" y="45"/>
                      <a:pt x="39" y="45"/>
                      <a:pt x="39" y="45"/>
                    </a:cubicBezTo>
                    <a:cubicBezTo>
                      <a:pt x="43" y="49"/>
                      <a:pt x="43" y="49"/>
                      <a:pt x="43" y="49"/>
                    </a:cubicBezTo>
                    <a:cubicBezTo>
                      <a:pt x="36" y="49"/>
                      <a:pt x="36" y="49"/>
                      <a:pt x="36" y="49"/>
                    </a:cubicBezTo>
                    <a:cubicBezTo>
                      <a:pt x="36" y="57"/>
                      <a:pt x="36" y="57"/>
                      <a:pt x="36" y="57"/>
                    </a:cubicBezTo>
                    <a:cubicBezTo>
                      <a:pt x="51" y="57"/>
                      <a:pt x="51" y="57"/>
                      <a:pt x="51" y="57"/>
                    </a:cubicBezTo>
                    <a:cubicBezTo>
                      <a:pt x="57" y="63"/>
                      <a:pt x="57" y="63"/>
                      <a:pt x="57" y="63"/>
                    </a:cubicBezTo>
                    <a:cubicBezTo>
                      <a:pt x="55" y="66"/>
                      <a:pt x="54" y="69"/>
                      <a:pt x="54" y="72"/>
                    </a:cubicBezTo>
                    <a:cubicBezTo>
                      <a:pt x="45" y="72"/>
                      <a:pt x="45" y="72"/>
                      <a:pt x="45" y="72"/>
                    </a:cubicBezTo>
                    <a:cubicBezTo>
                      <a:pt x="34" y="61"/>
                      <a:pt x="34" y="61"/>
                      <a:pt x="34" y="61"/>
                    </a:cubicBezTo>
                    <a:cubicBezTo>
                      <a:pt x="28" y="67"/>
                      <a:pt x="28" y="67"/>
                      <a:pt x="28" y="67"/>
                    </a:cubicBezTo>
                    <a:cubicBezTo>
                      <a:pt x="33" y="72"/>
                      <a:pt x="33" y="72"/>
                      <a:pt x="33" y="72"/>
                    </a:cubicBezTo>
                    <a:cubicBezTo>
                      <a:pt x="28" y="72"/>
                      <a:pt x="28" y="72"/>
                      <a:pt x="28" y="72"/>
                    </a:cubicBezTo>
                    <a:cubicBezTo>
                      <a:pt x="8" y="53"/>
                      <a:pt x="8" y="53"/>
                      <a:pt x="8" y="53"/>
                    </a:cubicBezTo>
                    <a:cubicBezTo>
                      <a:pt x="2" y="59"/>
                      <a:pt x="2" y="59"/>
                      <a:pt x="2" y="59"/>
                    </a:cubicBezTo>
                    <a:cubicBezTo>
                      <a:pt x="16" y="72"/>
                      <a:pt x="16" y="72"/>
                      <a:pt x="16" y="72"/>
                    </a:cubicBezTo>
                    <a:cubicBezTo>
                      <a:pt x="0" y="72"/>
                      <a:pt x="0" y="72"/>
                      <a:pt x="0" y="72"/>
                    </a:cubicBezTo>
                    <a:cubicBezTo>
                      <a:pt x="0" y="81"/>
                      <a:pt x="0" y="81"/>
                      <a:pt x="0" y="81"/>
                    </a:cubicBezTo>
                    <a:cubicBezTo>
                      <a:pt x="16" y="81"/>
                      <a:pt x="16" y="81"/>
                      <a:pt x="16" y="81"/>
                    </a:cubicBezTo>
                    <a:cubicBezTo>
                      <a:pt x="2" y="94"/>
                      <a:pt x="2" y="94"/>
                      <a:pt x="2" y="94"/>
                    </a:cubicBezTo>
                    <a:cubicBezTo>
                      <a:pt x="8" y="100"/>
                      <a:pt x="8" y="100"/>
                      <a:pt x="8" y="100"/>
                    </a:cubicBezTo>
                    <a:cubicBezTo>
                      <a:pt x="28" y="81"/>
                      <a:pt x="28" y="81"/>
                      <a:pt x="28" y="81"/>
                    </a:cubicBezTo>
                    <a:cubicBezTo>
                      <a:pt x="33" y="81"/>
                      <a:pt x="33" y="81"/>
                      <a:pt x="33" y="81"/>
                    </a:cubicBezTo>
                    <a:cubicBezTo>
                      <a:pt x="28" y="86"/>
                      <a:pt x="28" y="86"/>
                      <a:pt x="28" y="86"/>
                    </a:cubicBezTo>
                    <a:cubicBezTo>
                      <a:pt x="34" y="92"/>
                      <a:pt x="34" y="92"/>
                      <a:pt x="34" y="92"/>
                    </a:cubicBezTo>
                    <a:cubicBezTo>
                      <a:pt x="45" y="81"/>
                      <a:pt x="45" y="81"/>
                      <a:pt x="45" y="81"/>
                    </a:cubicBezTo>
                    <a:cubicBezTo>
                      <a:pt x="54" y="81"/>
                      <a:pt x="54" y="81"/>
                      <a:pt x="54" y="81"/>
                    </a:cubicBezTo>
                    <a:cubicBezTo>
                      <a:pt x="54" y="84"/>
                      <a:pt x="55" y="87"/>
                      <a:pt x="57" y="90"/>
                    </a:cubicBezTo>
                    <a:cubicBezTo>
                      <a:pt x="51" y="96"/>
                      <a:pt x="51" y="96"/>
                      <a:pt x="51" y="96"/>
                    </a:cubicBezTo>
                    <a:cubicBezTo>
                      <a:pt x="36" y="96"/>
                      <a:pt x="36" y="96"/>
                      <a:pt x="36" y="96"/>
                    </a:cubicBezTo>
                    <a:cubicBezTo>
                      <a:pt x="36" y="104"/>
                      <a:pt x="36" y="104"/>
                      <a:pt x="36" y="104"/>
                    </a:cubicBezTo>
                    <a:cubicBezTo>
                      <a:pt x="43" y="104"/>
                      <a:pt x="43" y="104"/>
                      <a:pt x="43" y="104"/>
                    </a:cubicBezTo>
                    <a:cubicBezTo>
                      <a:pt x="39" y="108"/>
                      <a:pt x="39" y="108"/>
                      <a:pt x="39" y="108"/>
                    </a:cubicBezTo>
                    <a:cubicBezTo>
                      <a:pt x="12" y="108"/>
                      <a:pt x="12" y="108"/>
                      <a:pt x="12" y="108"/>
                    </a:cubicBezTo>
                    <a:cubicBezTo>
                      <a:pt x="12" y="116"/>
                      <a:pt x="12" y="116"/>
                      <a:pt x="12" y="116"/>
                    </a:cubicBezTo>
                    <a:cubicBezTo>
                      <a:pt x="31" y="116"/>
                      <a:pt x="31" y="116"/>
                      <a:pt x="31" y="116"/>
                    </a:cubicBezTo>
                    <a:cubicBezTo>
                      <a:pt x="19" y="128"/>
                      <a:pt x="19" y="128"/>
                      <a:pt x="19" y="128"/>
                    </a:cubicBezTo>
                    <a:cubicBezTo>
                      <a:pt x="25" y="134"/>
                      <a:pt x="25" y="134"/>
                      <a:pt x="25" y="134"/>
                    </a:cubicBezTo>
                    <a:cubicBezTo>
                      <a:pt x="37" y="122"/>
                      <a:pt x="37" y="122"/>
                      <a:pt x="37" y="122"/>
                    </a:cubicBezTo>
                    <a:cubicBezTo>
                      <a:pt x="37" y="141"/>
                      <a:pt x="37" y="141"/>
                      <a:pt x="37" y="141"/>
                    </a:cubicBezTo>
                    <a:cubicBezTo>
                      <a:pt x="45" y="141"/>
                      <a:pt x="45" y="141"/>
                      <a:pt x="45" y="141"/>
                    </a:cubicBezTo>
                    <a:cubicBezTo>
                      <a:pt x="45" y="114"/>
                      <a:pt x="45" y="114"/>
                      <a:pt x="45" y="114"/>
                    </a:cubicBezTo>
                    <a:cubicBezTo>
                      <a:pt x="49" y="110"/>
                      <a:pt x="49" y="110"/>
                      <a:pt x="49" y="110"/>
                    </a:cubicBezTo>
                    <a:cubicBezTo>
                      <a:pt x="49" y="117"/>
                      <a:pt x="49" y="117"/>
                      <a:pt x="49" y="117"/>
                    </a:cubicBezTo>
                    <a:cubicBezTo>
                      <a:pt x="57" y="117"/>
                      <a:pt x="57" y="117"/>
                      <a:pt x="57" y="117"/>
                    </a:cubicBezTo>
                    <a:cubicBezTo>
                      <a:pt x="57" y="102"/>
                      <a:pt x="57" y="102"/>
                      <a:pt x="57" y="102"/>
                    </a:cubicBezTo>
                    <a:cubicBezTo>
                      <a:pt x="63" y="96"/>
                      <a:pt x="63" y="96"/>
                      <a:pt x="63" y="96"/>
                    </a:cubicBezTo>
                    <a:cubicBezTo>
                      <a:pt x="66" y="98"/>
                      <a:pt x="69" y="99"/>
                      <a:pt x="73" y="100"/>
                    </a:cubicBezTo>
                    <a:cubicBezTo>
                      <a:pt x="73" y="108"/>
                      <a:pt x="73" y="108"/>
                      <a:pt x="73" y="108"/>
                    </a:cubicBezTo>
                    <a:cubicBezTo>
                      <a:pt x="62" y="119"/>
                      <a:pt x="62" y="119"/>
                      <a:pt x="62" y="119"/>
                    </a:cubicBezTo>
                    <a:cubicBezTo>
                      <a:pt x="68" y="125"/>
                      <a:pt x="68" y="125"/>
                      <a:pt x="68" y="125"/>
                    </a:cubicBezTo>
                    <a:cubicBezTo>
                      <a:pt x="73" y="120"/>
                      <a:pt x="73" y="120"/>
                      <a:pt x="73" y="120"/>
                    </a:cubicBezTo>
                    <a:cubicBezTo>
                      <a:pt x="73" y="125"/>
                      <a:pt x="73" y="125"/>
                      <a:pt x="73" y="125"/>
                    </a:cubicBezTo>
                    <a:cubicBezTo>
                      <a:pt x="53" y="145"/>
                      <a:pt x="53" y="145"/>
                      <a:pt x="53" y="145"/>
                    </a:cubicBezTo>
                    <a:cubicBezTo>
                      <a:pt x="59" y="151"/>
                      <a:pt x="59" y="151"/>
                      <a:pt x="59" y="151"/>
                    </a:cubicBezTo>
                    <a:cubicBezTo>
                      <a:pt x="73" y="137"/>
                      <a:pt x="73" y="137"/>
                      <a:pt x="73" y="137"/>
                    </a:cubicBezTo>
                    <a:cubicBezTo>
                      <a:pt x="73" y="153"/>
                      <a:pt x="73" y="153"/>
                      <a:pt x="73" y="153"/>
                    </a:cubicBezTo>
                    <a:cubicBezTo>
                      <a:pt x="81" y="153"/>
                      <a:pt x="81" y="153"/>
                      <a:pt x="81" y="153"/>
                    </a:cubicBezTo>
                    <a:cubicBezTo>
                      <a:pt x="81" y="137"/>
                      <a:pt x="81" y="137"/>
                      <a:pt x="81" y="137"/>
                    </a:cubicBezTo>
                    <a:cubicBezTo>
                      <a:pt x="94" y="151"/>
                      <a:pt x="94" y="151"/>
                      <a:pt x="94" y="151"/>
                    </a:cubicBezTo>
                    <a:cubicBezTo>
                      <a:pt x="100" y="145"/>
                      <a:pt x="100" y="145"/>
                      <a:pt x="100" y="145"/>
                    </a:cubicBezTo>
                    <a:cubicBezTo>
                      <a:pt x="81" y="125"/>
                      <a:pt x="81" y="125"/>
                      <a:pt x="81" y="125"/>
                    </a:cubicBezTo>
                    <a:cubicBezTo>
                      <a:pt x="81" y="120"/>
                      <a:pt x="81" y="120"/>
                      <a:pt x="81" y="120"/>
                    </a:cubicBezTo>
                    <a:cubicBezTo>
                      <a:pt x="86" y="125"/>
                      <a:pt x="86" y="125"/>
                      <a:pt x="86" y="125"/>
                    </a:cubicBezTo>
                    <a:cubicBezTo>
                      <a:pt x="92" y="119"/>
                      <a:pt x="92" y="119"/>
                      <a:pt x="92" y="119"/>
                    </a:cubicBezTo>
                    <a:cubicBezTo>
                      <a:pt x="81" y="108"/>
                      <a:pt x="81" y="108"/>
                      <a:pt x="81" y="108"/>
                    </a:cubicBezTo>
                    <a:cubicBezTo>
                      <a:pt x="81" y="100"/>
                      <a:pt x="81" y="100"/>
                      <a:pt x="81" y="100"/>
                    </a:cubicBezTo>
                    <a:cubicBezTo>
                      <a:pt x="84" y="99"/>
                      <a:pt x="87" y="98"/>
                      <a:pt x="90" y="96"/>
                    </a:cubicBezTo>
                    <a:cubicBezTo>
                      <a:pt x="96" y="102"/>
                      <a:pt x="96" y="102"/>
                      <a:pt x="96" y="102"/>
                    </a:cubicBezTo>
                    <a:cubicBezTo>
                      <a:pt x="96" y="117"/>
                      <a:pt x="96" y="117"/>
                      <a:pt x="96" y="117"/>
                    </a:cubicBezTo>
                    <a:cubicBezTo>
                      <a:pt x="105" y="117"/>
                      <a:pt x="105" y="117"/>
                      <a:pt x="105" y="117"/>
                    </a:cubicBezTo>
                    <a:cubicBezTo>
                      <a:pt x="105" y="110"/>
                      <a:pt x="105" y="110"/>
                      <a:pt x="105" y="110"/>
                    </a:cubicBezTo>
                    <a:cubicBezTo>
                      <a:pt x="108" y="114"/>
                      <a:pt x="108" y="114"/>
                      <a:pt x="108" y="114"/>
                    </a:cubicBezTo>
                    <a:cubicBezTo>
                      <a:pt x="108" y="141"/>
                      <a:pt x="108" y="141"/>
                      <a:pt x="108" y="141"/>
                    </a:cubicBezTo>
                    <a:cubicBezTo>
                      <a:pt x="117" y="141"/>
                      <a:pt x="117" y="141"/>
                      <a:pt x="117" y="141"/>
                    </a:cubicBezTo>
                    <a:cubicBezTo>
                      <a:pt x="117" y="122"/>
                      <a:pt x="117" y="122"/>
                      <a:pt x="117" y="122"/>
                    </a:cubicBezTo>
                    <a:cubicBezTo>
                      <a:pt x="128" y="134"/>
                      <a:pt x="128" y="134"/>
                      <a:pt x="128" y="134"/>
                    </a:cubicBezTo>
                    <a:cubicBezTo>
                      <a:pt x="134" y="128"/>
                      <a:pt x="134" y="128"/>
                      <a:pt x="134" y="128"/>
                    </a:cubicBezTo>
                    <a:cubicBezTo>
                      <a:pt x="123" y="116"/>
                      <a:pt x="123" y="116"/>
                      <a:pt x="123" y="116"/>
                    </a:cubicBezTo>
                    <a:cubicBezTo>
                      <a:pt x="142" y="116"/>
                      <a:pt x="142" y="116"/>
                      <a:pt x="142" y="116"/>
                    </a:cubicBezTo>
                    <a:cubicBezTo>
                      <a:pt x="142" y="108"/>
                      <a:pt x="142" y="108"/>
                      <a:pt x="142" y="108"/>
                    </a:cubicBezTo>
                    <a:cubicBezTo>
                      <a:pt x="114" y="108"/>
                      <a:pt x="114" y="108"/>
                      <a:pt x="114" y="108"/>
                    </a:cubicBezTo>
                    <a:cubicBezTo>
                      <a:pt x="111" y="104"/>
                      <a:pt x="111" y="104"/>
                      <a:pt x="111" y="104"/>
                    </a:cubicBezTo>
                    <a:cubicBezTo>
                      <a:pt x="118" y="104"/>
                      <a:pt x="118" y="104"/>
                      <a:pt x="118" y="104"/>
                    </a:cubicBezTo>
                    <a:cubicBezTo>
                      <a:pt x="118" y="96"/>
                      <a:pt x="118" y="96"/>
                      <a:pt x="118" y="96"/>
                    </a:cubicBezTo>
                    <a:cubicBezTo>
                      <a:pt x="102" y="96"/>
                      <a:pt x="102" y="96"/>
                      <a:pt x="102" y="96"/>
                    </a:cubicBezTo>
                    <a:cubicBezTo>
                      <a:pt x="96" y="90"/>
                      <a:pt x="96" y="90"/>
                      <a:pt x="96" y="90"/>
                    </a:cubicBezTo>
                    <a:cubicBezTo>
                      <a:pt x="98" y="87"/>
                      <a:pt x="99" y="84"/>
                      <a:pt x="100" y="81"/>
                    </a:cubicBezTo>
                    <a:cubicBezTo>
                      <a:pt x="108" y="81"/>
                      <a:pt x="108" y="81"/>
                      <a:pt x="108" y="81"/>
                    </a:cubicBezTo>
                    <a:cubicBezTo>
                      <a:pt x="119" y="92"/>
                      <a:pt x="119" y="92"/>
                      <a:pt x="119" y="92"/>
                    </a:cubicBezTo>
                    <a:cubicBezTo>
                      <a:pt x="125" y="86"/>
                      <a:pt x="125" y="86"/>
                      <a:pt x="125" y="86"/>
                    </a:cubicBezTo>
                    <a:cubicBezTo>
                      <a:pt x="120" y="81"/>
                      <a:pt x="120" y="81"/>
                      <a:pt x="120" y="81"/>
                    </a:cubicBezTo>
                    <a:cubicBezTo>
                      <a:pt x="126" y="81"/>
                      <a:pt x="126" y="81"/>
                      <a:pt x="126" y="81"/>
                    </a:cubicBezTo>
                    <a:cubicBezTo>
                      <a:pt x="145" y="100"/>
                      <a:pt x="145" y="100"/>
                      <a:pt x="145" y="100"/>
                    </a:cubicBezTo>
                    <a:cubicBezTo>
                      <a:pt x="151" y="94"/>
                      <a:pt x="151" y="94"/>
                      <a:pt x="151" y="94"/>
                    </a:cubicBezTo>
                    <a:cubicBezTo>
                      <a:pt x="138" y="81"/>
                      <a:pt x="138" y="81"/>
                      <a:pt x="138" y="81"/>
                    </a:cubicBezTo>
                    <a:cubicBezTo>
                      <a:pt x="154" y="81"/>
                      <a:pt x="154" y="81"/>
                      <a:pt x="154" y="81"/>
                    </a:cubicBezTo>
                    <a:lnTo>
                      <a:pt x="154" y="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1" name="Oval 8"/>
              <p:cNvSpPr>
                <a:spLocks noChangeArrowheads="1"/>
              </p:cNvSpPr>
              <p:nvPr/>
            </p:nvSpPr>
            <p:spPr bwMode="auto">
              <a:xfrm>
                <a:off x="-2798763" y="7035800"/>
                <a:ext cx="434975" cy="436563"/>
              </a:xfrm>
              <a:prstGeom prst="ellipse">
                <a:avLst/>
              </a:pr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2" name="Rectangle 9"/>
              <p:cNvSpPr>
                <a:spLocks noChangeArrowheads="1"/>
              </p:cNvSpPr>
              <p:nvPr/>
            </p:nvSpPr>
            <p:spPr bwMode="auto">
              <a:xfrm>
                <a:off x="-2606675" y="6927850"/>
                <a:ext cx="52388" cy="746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3" name="Rectangle 10"/>
              <p:cNvSpPr>
                <a:spLocks noChangeArrowheads="1"/>
              </p:cNvSpPr>
              <p:nvPr/>
            </p:nvSpPr>
            <p:spPr bwMode="auto">
              <a:xfrm>
                <a:off x="-2333625" y="7224713"/>
                <a:ext cx="79375" cy="555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4" name="Rectangle 11"/>
              <p:cNvSpPr>
                <a:spLocks noChangeArrowheads="1"/>
              </p:cNvSpPr>
              <p:nvPr/>
            </p:nvSpPr>
            <p:spPr bwMode="auto">
              <a:xfrm>
                <a:off x="-2606675" y="7502525"/>
                <a:ext cx="52388" cy="777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5" name="Rectangle 12"/>
              <p:cNvSpPr>
                <a:spLocks noChangeArrowheads="1"/>
              </p:cNvSpPr>
              <p:nvPr/>
            </p:nvSpPr>
            <p:spPr bwMode="auto">
              <a:xfrm>
                <a:off x="-2908300" y="7224713"/>
                <a:ext cx="79375" cy="555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6" name="Freeform 13"/>
              <p:cNvSpPr>
                <a:spLocks/>
              </p:cNvSpPr>
              <p:nvPr/>
            </p:nvSpPr>
            <p:spPr bwMode="auto">
              <a:xfrm>
                <a:off x="-2422525" y="7002463"/>
                <a:ext cx="93663" cy="93663"/>
              </a:xfrm>
              <a:custGeom>
                <a:avLst/>
                <a:gdLst>
                  <a:gd name="T0" fmla="*/ 59 w 59"/>
                  <a:gd name="T1" fmla="*/ 24 h 59"/>
                  <a:gd name="T2" fmla="*/ 23 w 59"/>
                  <a:gd name="T3" fmla="*/ 59 h 59"/>
                  <a:gd name="T4" fmla="*/ 0 w 59"/>
                  <a:gd name="T5" fmla="*/ 33 h 59"/>
                  <a:gd name="T6" fmla="*/ 33 w 59"/>
                  <a:gd name="T7" fmla="*/ 0 h 59"/>
                  <a:gd name="T8" fmla="*/ 59 w 59"/>
                  <a:gd name="T9" fmla="*/ 24 h 59"/>
                </a:gdLst>
                <a:ahLst/>
                <a:cxnLst>
                  <a:cxn ang="0">
                    <a:pos x="T0" y="T1"/>
                  </a:cxn>
                  <a:cxn ang="0">
                    <a:pos x="T2" y="T3"/>
                  </a:cxn>
                  <a:cxn ang="0">
                    <a:pos x="T4" y="T5"/>
                  </a:cxn>
                  <a:cxn ang="0">
                    <a:pos x="T6" y="T7"/>
                  </a:cxn>
                  <a:cxn ang="0">
                    <a:pos x="T8" y="T9"/>
                  </a:cxn>
                </a:cxnLst>
                <a:rect l="0" t="0" r="r" b="b"/>
                <a:pathLst>
                  <a:path w="59" h="59">
                    <a:moveTo>
                      <a:pt x="59" y="24"/>
                    </a:moveTo>
                    <a:lnTo>
                      <a:pt x="23" y="59"/>
                    </a:lnTo>
                    <a:lnTo>
                      <a:pt x="0" y="33"/>
                    </a:lnTo>
                    <a:lnTo>
                      <a:pt x="33" y="0"/>
                    </a:lnTo>
                    <a:lnTo>
                      <a:pt x="59"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7" name="Freeform 14"/>
              <p:cNvSpPr>
                <a:spLocks/>
              </p:cNvSpPr>
              <p:nvPr/>
            </p:nvSpPr>
            <p:spPr bwMode="auto">
              <a:xfrm>
                <a:off x="-2422525" y="7408863"/>
                <a:ext cx="93663" cy="93663"/>
              </a:xfrm>
              <a:custGeom>
                <a:avLst/>
                <a:gdLst>
                  <a:gd name="T0" fmla="*/ 23 w 59"/>
                  <a:gd name="T1" fmla="*/ 0 h 59"/>
                  <a:gd name="T2" fmla="*/ 59 w 59"/>
                  <a:gd name="T3" fmla="*/ 35 h 59"/>
                  <a:gd name="T4" fmla="*/ 33 w 59"/>
                  <a:gd name="T5" fmla="*/ 59 h 59"/>
                  <a:gd name="T6" fmla="*/ 0 w 59"/>
                  <a:gd name="T7" fmla="*/ 26 h 59"/>
                  <a:gd name="T8" fmla="*/ 23 w 59"/>
                  <a:gd name="T9" fmla="*/ 0 h 59"/>
                </a:gdLst>
                <a:ahLst/>
                <a:cxnLst>
                  <a:cxn ang="0">
                    <a:pos x="T0" y="T1"/>
                  </a:cxn>
                  <a:cxn ang="0">
                    <a:pos x="T2" y="T3"/>
                  </a:cxn>
                  <a:cxn ang="0">
                    <a:pos x="T4" y="T5"/>
                  </a:cxn>
                  <a:cxn ang="0">
                    <a:pos x="T6" y="T7"/>
                  </a:cxn>
                  <a:cxn ang="0">
                    <a:pos x="T8" y="T9"/>
                  </a:cxn>
                </a:cxnLst>
                <a:rect l="0" t="0" r="r" b="b"/>
                <a:pathLst>
                  <a:path w="59" h="59">
                    <a:moveTo>
                      <a:pt x="23" y="0"/>
                    </a:moveTo>
                    <a:lnTo>
                      <a:pt x="59" y="35"/>
                    </a:lnTo>
                    <a:lnTo>
                      <a:pt x="33" y="59"/>
                    </a:lnTo>
                    <a:lnTo>
                      <a:pt x="0" y="26"/>
                    </a:lnTo>
                    <a:lnTo>
                      <a:pt x="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8" name="Freeform 15"/>
              <p:cNvSpPr>
                <a:spLocks/>
              </p:cNvSpPr>
              <p:nvPr/>
            </p:nvSpPr>
            <p:spPr bwMode="auto">
              <a:xfrm>
                <a:off x="-2832100" y="7408863"/>
                <a:ext cx="93663" cy="93663"/>
              </a:xfrm>
              <a:custGeom>
                <a:avLst/>
                <a:gdLst>
                  <a:gd name="T0" fmla="*/ 35 w 59"/>
                  <a:gd name="T1" fmla="*/ 0 h 59"/>
                  <a:gd name="T2" fmla="*/ 59 w 59"/>
                  <a:gd name="T3" fmla="*/ 26 h 59"/>
                  <a:gd name="T4" fmla="*/ 26 w 59"/>
                  <a:gd name="T5" fmla="*/ 59 h 59"/>
                  <a:gd name="T6" fmla="*/ 0 w 59"/>
                  <a:gd name="T7" fmla="*/ 35 h 59"/>
                  <a:gd name="T8" fmla="*/ 35 w 59"/>
                  <a:gd name="T9" fmla="*/ 0 h 59"/>
                </a:gdLst>
                <a:ahLst/>
                <a:cxnLst>
                  <a:cxn ang="0">
                    <a:pos x="T0" y="T1"/>
                  </a:cxn>
                  <a:cxn ang="0">
                    <a:pos x="T2" y="T3"/>
                  </a:cxn>
                  <a:cxn ang="0">
                    <a:pos x="T4" y="T5"/>
                  </a:cxn>
                  <a:cxn ang="0">
                    <a:pos x="T6" y="T7"/>
                  </a:cxn>
                  <a:cxn ang="0">
                    <a:pos x="T8" y="T9"/>
                  </a:cxn>
                </a:cxnLst>
                <a:rect l="0" t="0" r="r" b="b"/>
                <a:pathLst>
                  <a:path w="59" h="59">
                    <a:moveTo>
                      <a:pt x="35" y="0"/>
                    </a:moveTo>
                    <a:lnTo>
                      <a:pt x="59" y="26"/>
                    </a:lnTo>
                    <a:lnTo>
                      <a:pt x="26" y="59"/>
                    </a:lnTo>
                    <a:lnTo>
                      <a:pt x="0" y="35"/>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9" name="Freeform 16"/>
              <p:cNvSpPr>
                <a:spLocks/>
              </p:cNvSpPr>
              <p:nvPr/>
            </p:nvSpPr>
            <p:spPr bwMode="auto">
              <a:xfrm>
                <a:off x="-2832100" y="7002463"/>
                <a:ext cx="93663" cy="93663"/>
              </a:xfrm>
              <a:custGeom>
                <a:avLst/>
                <a:gdLst>
                  <a:gd name="T0" fmla="*/ 59 w 59"/>
                  <a:gd name="T1" fmla="*/ 33 h 59"/>
                  <a:gd name="T2" fmla="*/ 35 w 59"/>
                  <a:gd name="T3" fmla="*/ 59 h 59"/>
                  <a:gd name="T4" fmla="*/ 0 w 59"/>
                  <a:gd name="T5" fmla="*/ 24 h 59"/>
                  <a:gd name="T6" fmla="*/ 26 w 59"/>
                  <a:gd name="T7" fmla="*/ 0 h 59"/>
                  <a:gd name="T8" fmla="*/ 59 w 59"/>
                  <a:gd name="T9" fmla="*/ 33 h 59"/>
                </a:gdLst>
                <a:ahLst/>
                <a:cxnLst>
                  <a:cxn ang="0">
                    <a:pos x="T0" y="T1"/>
                  </a:cxn>
                  <a:cxn ang="0">
                    <a:pos x="T2" y="T3"/>
                  </a:cxn>
                  <a:cxn ang="0">
                    <a:pos x="T4" y="T5"/>
                  </a:cxn>
                  <a:cxn ang="0">
                    <a:pos x="T6" y="T7"/>
                  </a:cxn>
                  <a:cxn ang="0">
                    <a:pos x="T8" y="T9"/>
                  </a:cxn>
                </a:cxnLst>
                <a:rect l="0" t="0" r="r" b="b"/>
                <a:pathLst>
                  <a:path w="59" h="59">
                    <a:moveTo>
                      <a:pt x="59" y="33"/>
                    </a:moveTo>
                    <a:lnTo>
                      <a:pt x="35" y="59"/>
                    </a:lnTo>
                    <a:lnTo>
                      <a:pt x="0" y="24"/>
                    </a:lnTo>
                    <a:lnTo>
                      <a:pt x="26" y="0"/>
                    </a:lnTo>
                    <a:lnTo>
                      <a:pt x="59"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0" name="Freeform 17"/>
              <p:cNvSpPr>
                <a:spLocks/>
              </p:cNvSpPr>
              <p:nvPr/>
            </p:nvSpPr>
            <p:spPr bwMode="auto">
              <a:xfrm>
                <a:off x="-2513013" y="6938963"/>
                <a:ext cx="82550" cy="93663"/>
              </a:xfrm>
              <a:custGeom>
                <a:avLst/>
                <a:gdLst>
                  <a:gd name="T0" fmla="*/ 52 w 52"/>
                  <a:gd name="T1" fmla="*/ 14 h 59"/>
                  <a:gd name="T2" fmla="*/ 33 w 52"/>
                  <a:gd name="T3" fmla="*/ 59 h 59"/>
                  <a:gd name="T4" fmla="*/ 0 w 52"/>
                  <a:gd name="T5" fmla="*/ 45 h 59"/>
                  <a:gd name="T6" fmla="*/ 19 w 52"/>
                  <a:gd name="T7" fmla="*/ 0 h 59"/>
                  <a:gd name="T8" fmla="*/ 52 w 52"/>
                  <a:gd name="T9" fmla="*/ 14 h 59"/>
                </a:gdLst>
                <a:ahLst/>
                <a:cxnLst>
                  <a:cxn ang="0">
                    <a:pos x="T0" y="T1"/>
                  </a:cxn>
                  <a:cxn ang="0">
                    <a:pos x="T2" y="T3"/>
                  </a:cxn>
                  <a:cxn ang="0">
                    <a:pos x="T4" y="T5"/>
                  </a:cxn>
                  <a:cxn ang="0">
                    <a:pos x="T6" y="T7"/>
                  </a:cxn>
                  <a:cxn ang="0">
                    <a:pos x="T8" y="T9"/>
                  </a:cxn>
                </a:cxnLst>
                <a:rect l="0" t="0" r="r" b="b"/>
                <a:pathLst>
                  <a:path w="52" h="59">
                    <a:moveTo>
                      <a:pt x="52" y="14"/>
                    </a:moveTo>
                    <a:lnTo>
                      <a:pt x="33" y="59"/>
                    </a:lnTo>
                    <a:lnTo>
                      <a:pt x="0" y="45"/>
                    </a:lnTo>
                    <a:lnTo>
                      <a:pt x="19" y="0"/>
                    </a:lnTo>
                    <a:lnTo>
                      <a:pt x="5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1" name="Freeform 18"/>
              <p:cNvSpPr>
                <a:spLocks/>
              </p:cNvSpPr>
              <p:nvPr/>
            </p:nvSpPr>
            <p:spPr bwMode="auto">
              <a:xfrm>
                <a:off x="-2359025" y="7321550"/>
                <a:ext cx="90488" cy="79375"/>
              </a:xfrm>
              <a:custGeom>
                <a:avLst/>
                <a:gdLst>
                  <a:gd name="T0" fmla="*/ 12 w 57"/>
                  <a:gd name="T1" fmla="*/ 0 h 50"/>
                  <a:gd name="T2" fmla="*/ 57 w 57"/>
                  <a:gd name="T3" fmla="*/ 19 h 50"/>
                  <a:gd name="T4" fmla="*/ 45 w 57"/>
                  <a:gd name="T5" fmla="*/ 50 h 50"/>
                  <a:gd name="T6" fmla="*/ 0 w 57"/>
                  <a:gd name="T7" fmla="*/ 33 h 50"/>
                  <a:gd name="T8" fmla="*/ 12 w 57"/>
                  <a:gd name="T9" fmla="*/ 0 h 50"/>
                </a:gdLst>
                <a:ahLst/>
                <a:cxnLst>
                  <a:cxn ang="0">
                    <a:pos x="T0" y="T1"/>
                  </a:cxn>
                  <a:cxn ang="0">
                    <a:pos x="T2" y="T3"/>
                  </a:cxn>
                  <a:cxn ang="0">
                    <a:pos x="T4" y="T5"/>
                  </a:cxn>
                  <a:cxn ang="0">
                    <a:pos x="T6" y="T7"/>
                  </a:cxn>
                  <a:cxn ang="0">
                    <a:pos x="T8" y="T9"/>
                  </a:cxn>
                </a:cxnLst>
                <a:rect l="0" t="0" r="r" b="b"/>
                <a:pathLst>
                  <a:path w="57" h="50">
                    <a:moveTo>
                      <a:pt x="12" y="0"/>
                    </a:moveTo>
                    <a:lnTo>
                      <a:pt x="57" y="19"/>
                    </a:lnTo>
                    <a:lnTo>
                      <a:pt x="45" y="50"/>
                    </a:lnTo>
                    <a:lnTo>
                      <a:pt x="0" y="33"/>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2" name="Freeform 19"/>
              <p:cNvSpPr>
                <a:spLocks/>
              </p:cNvSpPr>
              <p:nvPr/>
            </p:nvSpPr>
            <p:spPr bwMode="auto">
              <a:xfrm>
                <a:off x="-2730500" y="7472363"/>
                <a:ext cx="82550" cy="93663"/>
              </a:xfrm>
              <a:custGeom>
                <a:avLst/>
                <a:gdLst>
                  <a:gd name="T0" fmla="*/ 52 w 52"/>
                  <a:gd name="T1" fmla="*/ 14 h 59"/>
                  <a:gd name="T2" fmla="*/ 33 w 52"/>
                  <a:gd name="T3" fmla="*/ 59 h 59"/>
                  <a:gd name="T4" fmla="*/ 0 w 52"/>
                  <a:gd name="T5" fmla="*/ 45 h 59"/>
                  <a:gd name="T6" fmla="*/ 18 w 52"/>
                  <a:gd name="T7" fmla="*/ 0 h 59"/>
                  <a:gd name="T8" fmla="*/ 52 w 52"/>
                  <a:gd name="T9" fmla="*/ 14 h 59"/>
                </a:gdLst>
                <a:ahLst/>
                <a:cxnLst>
                  <a:cxn ang="0">
                    <a:pos x="T0" y="T1"/>
                  </a:cxn>
                  <a:cxn ang="0">
                    <a:pos x="T2" y="T3"/>
                  </a:cxn>
                  <a:cxn ang="0">
                    <a:pos x="T4" y="T5"/>
                  </a:cxn>
                  <a:cxn ang="0">
                    <a:pos x="T6" y="T7"/>
                  </a:cxn>
                  <a:cxn ang="0">
                    <a:pos x="T8" y="T9"/>
                  </a:cxn>
                </a:cxnLst>
                <a:rect l="0" t="0" r="r" b="b"/>
                <a:pathLst>
                  <a:path w="52" h="59">
                    <a:moveTo>
                      <a:pt x="52" y="14"/>
                    </a:moveTo>
                    <a:lnTo>
                      <a:pt x="33" y="59"/>
                    </a:lnTo>
                    <a:lnTo>
                      <a:pt x="0" y="45"/>
                    </a:lnTo>
                    <a:lnTo>
                      <a:pt x="18" y="0"/>
                    </a:lnTo>
                    <a:lnTo>
                      <a:pt x="5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3" name="Freeform 20"/>
              <p:cNvSpPr>
                <a:spLocks/>
              </p:cNvSpPr>
              <p:nvPr/>
            </p:nvSpPr>
            <p:spPr bwMode="auto">
              <a:xfrm>
                <a:off x="-2892425" y="7104063"/>
                <a:ext cx="90488" cy="79375"/>
              </a:xfrm>
              <a:custGeom>
                <a:avLst/>
                <a:gdLst>
                  <a:gd name="T0" fmla="*/ 45 w 57"/>
                  <a:gd name="T1" fmla="*/ 50 h 50"/>
                  <a:gd name="T2" fmla="*/ 0 w 57"/>
                  <a:gd name="T3" fmla="*/ 31 h 50"/>
                  <a:gd name="T4" fmla="*/ 12 w 57"/>
                  <a:gd name="T5" fmla="*/ 0 h 50"/>
                  <a:gd name="T6" fmla="*/ 57 w 57"/>
                  <a:gd name="T7" fmla="*/ 19 h 50"/>
                  <a:gd name="T8" fmla="*/ 45 w 57"/>
                  <a:gd name="T9" fmla="*/ 50 h 50"/>
                </a:gdLst>
                <a:ahLst/>
                <a:cxnLst>
                  <a:cxn ang="0">
                    <a:pos x="T0" y="T1"/>
                  </a:cxn>
                  <a:cxn ang="0">
                    <a:pos x="T2" y="T3"/>
                  </a:cxn>
                  <a:cxn ang="0">
                    <a:pos x="T4" y="T5"/>
                  </a:cxn>
                  <a:cxn ang="0">
                    <a:pos x="T6" y="T7"/>
                  </a:cxn>
                  <a:cxn ang="0">
                    <a:pos x="T8" y="T9"/>
                  </a:cxn>
                </a:cxnLst>
                <a:rect l="0" t="0" r="r" b="b"/>
                <a:pathLst>
                  <a:path w="57" h="50">
                    <a:moveTo>
                      <a:pt x="45" y="50"/>
                    </a:moveTo>
                    <a:lnTo>
                      <a:pt x="0" y="31"/>
                    </a:lnTo>
                    <a:lnTo>
                      <a:pt x="12" y="0"/>
                    </a:lnTo>
                    <a:lnTo>
                      <a:pt x="57" y="19"/>
                    </a:lnTo>
                    <a:lnTo>
                      <a:pt x="4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4" name="Freeform 21"/>
              <p:cNvSpPr>
                <a:spLocks/>
              </p:cNvSpPr>
              <p:nvPr/>
            </p:nvSpPr>
            <p:spPr bwMode="auto">
              <a:xfrm>
                <a:off x="-2363788" y="7100888"/>
                <a:ext cx="95250" cy="82550"/>
              </a:xfrm>
              <a:custGeom>
                <a:avLst/>
                <a:gdLst>
                  <a:gd name="T0" fmla="*/ 0 w 60"/>
                  <a:gd name="T1" fmla="*/ 18 h 52"/>
                  <a:gd name="T2" fmla="*/ 45 w 60"/>
                  <a:gd name="T3" fmla="*/ 0 h 52"/>
                  <a:gd name="T4" fmla="*/ 60 w 60"/>
                  <a:gd name="T5" fmla="*/ 33 h 52"/>
                  <a:gd name="T6" fmla="*/ 15 w 60"/>
                  <a:gd name="T7" fmla="*/ 52 h 52"/>
                  <a:gd name="T8" fmla="*/ 0 w 60"/>
                  <a:gd name="T9" fmla="*/ 18 h 52"/>
                </a:gdLst>
                <a:ahLst/>
                <a:cxnLst>
                  <a:cxn ang="0">
                    <a:pos x="T0" y="T1"/>
                  </a:cxn>
                  <a:cxn ang="0">
                    <a:pos x="T2" y="T3"/>
                  </a:cxn>
                  <a:cxn ang="0">
                    <a:pos x="T4" y="T5"/>
                  </a:cxn>
                  <a:cxn ang="0">
                    <a:pos x="T6" y="T7"/>
                  </a:cxn>
                  <a:cxn ang="0">
                    <a:pos x="T8" y="T9"/>
                  </a:cxn>
                </a:cxnLst>
                <a:rect l="0" t="0" r="r" b="b"/>
                <a:pathLst>
                  <a:path w="60" h="52">
                    <a:moveTo>
                      <a:pt x="0" y="18"/>
                    </a:moveTo>
                    <a:lnTo>
                      <a:pt x="45" y="0"/>
                    </a:lnTo>
                    <a:lnTo>
                      <a:pt x="60" y="33"/>
                    </a:lnTo>
                    <a:lnTo>
                      <a:pt x="15" y="52"/>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5" name="Freeform 22"/>
              <p:cNvSpPr>
                <a:spLocks/>
              </p:cNvSpPr>
              <p:nvPr/>
            </p:nvSpPr>
            <p:spPr bwMode="auto">
              <a:xfrm>
                <a:off x="-2509838" y="7472363"/>
                <a:ext cx="79375" cy="93663"/>
              </a:xfrm>
              <a:custGeom>
                <a:avLst/>
                <a:gdLst>
                  <a:gd name="T0" fmla="*/ 50 w 50"/>
                  <a:gd name="T1" fmla="*/ 45 h 59"/>
                  <a:gd name="T2" fmla="*/ 19 w 50"/>
                  <a:gd name="T3" fmla="*/ 59 h 59"/>
                  <a:gd name="T4" fmla="*/ 0 w 50"/>
                  <a:gd name="T5" fmla="*/ 14 h 59"/>
                  <a:gd name="T6" fmla="*/ 31 w 50"/>
                  <a:gd name="T7" fmla="*/ 0 h 59"/>
                  <a:gd name="T8" fmla="*/ 50 w 50"/>
                  <a:gd name="T9" fmla="*/ 45 h 59"/>
                </a:gdLst>
                <a:ahLst/>
                <a:cxnLst>
                  <a:cxn ang="0">
                    <a:pos x="T0" y="T1"/>
                  </a:cxn>
                  <a:cxn ang="0">
                    <a:pos x="T2" y="T3"/>
                  </a:cxn>
                  <a:cxn ang="0">
                    <a:pos x="T4" y="T5"/>
                  </a:cxn>
                  <a:cxn ang="0">
                    <a:pos x="T6" y="T7"/>
                  </a:cxn>
                  <a:cxn ang="0">
                    <a:pos x="T8" y="T9"/>
                  </a:cxn>
                </a:cxnLst>
                <a:rect l="0" t="0" r="r" b="b"/>
                <a:pathLst>
                  <a:path w="50" h="59">
                    <a:moveTo>
                      <a:pt x="50" y="45"/>
                    </a:moveTo>
                    <a:lnTo>
                      <a:pt x="19" y="59"/>
                    </a:lnTo>
                    <a:lnTo>
                      <a:pt x="0" y="14"/>
                    </a:lnTo>
                    <a:lnTo>
                      <a:pt x="31" y="0"/>
                    </a:lnTo>
                    <a:lnTo>
                      <a:pt x="5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6" name="Freeform 23"/>
              <p:cNvSpPr>
                <a:spLocks/>
              </p:cNvSpPr>
              <p:nvPr/>
            </p:nvSpPr>
            <p:spPr bwMode="auto">
              <a:xfrm>
                <a:off x="-2892425" y="7321550"/>
                <a:ext cx="93663" cy="82550"/>
              </a:xfrm>
              <a:custGeom>
                <a:avLst/>
                <a:gdLst>
                  <a:gd name="T0" fmla="*/ 59 w 59"/>
                  <a:gd name="T1" fmla="*/ 33 h 52"/>
                  <a:gd name="T2" fmla="*/ 14 w 59"/>
                  <a:gd name="T3" fmla="*/ 52 h 52"/>
                  <a:gd name="T4" fmla="*/ 0 w 59"/>
                  <a:gd name="T5" fmla="*/ 19 h 52"/>
                  <a:gd name="T6" fmla="*/ 45 w 59"/>
                  <a:gd name="T7" fmla="*/ 0 h 52"/>
                  <a:gd name="T8" fmla="*/ 59 w 59"/>
                  <a:gd name="T9" fmla="*/ 33 h 52"/>
                </a:gdLst>
                <a:ahLst/>
                <a:cxnLst>
                  <a:cxn ang="0">
                    <a:pos x="T0" y="T1"/>
                  </a:cxn>
                  <a:cxn ang="0">
                    <a:pos x="T2" y="T3"/>
                  </a:cxn>
                  <a:cxn ang="0">
                    <a:pos x="T4" y="T5"/>
                  </a:cxn>
                  <a:cxn ang="0">
                    <a:pos x="T6" y="T7"/>
                  </a:cxn>
                  <a:cxn ang="0">
                    <a:pos x="T8" y="T9"/>
                  </a:cxn>
                </a:cxnLst>
                <a:rect l="0" t="0" r="r" b="b"/>
                <a:pathLst>
                  <a:path w="59" h="52">
                    <a:moveTo>
                      <a:pt x="59" y="33"/>
                    </a:moveTo>
                    <a:lnTo>
                      <a:pt x="14" y="52"/>
                    </a:lnTo>
                    <a:lnTo>
                      <a:pt x="0" y="19"/>
                    </a:lnTo>
                    <a:lnTo>
                      <a:pt x="45" y="0"/>
                    </a:lnTo>
                    <a:lnTo>
                      <a:pt x="59"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7" name="Freeform 24"/>
              <p:cNvSpPr>
                <a:spLocks/>
              </p:cNvSpPr>
              <p:nvPr/>
            </p:nvSpPr>
            <p:spPr bwMode="auto">
              <a:xfrm>
                <a:off x="-2730500" y="6938963"/>
                <a:ext cx="77788" cy="93663"/>
              </a:xfrm>
              <a:custGeom>
                <a:avLst/>
                <a:gdLst>
                  <a:gd name="T0" fmla="*/ 49 w 49"/>
                  <a:gd name="T1" fmla="*/ 45 h 59"/>
                  <a:gd name="T2" fmla="*/ 18 w 49"/>
                  <a:gd name="T3" fmla="*/ 59 h 59"/>
                  <a:gd name="T4" fmla="*/ 0 w 49"/>
                  <a:gd name="T5" fmla="*/ 14 h 59"/>
                  <a:gd name="T6" fmla="*/ 30 w 49"/>
                  <a:gd name="T7" fmla="*/ 0 h 59"/>
                  <a:gd name="T8" fmla="*/ 49 w 49"/>
                  <a:gd name="T9" fmla="*/ 45 h 59"/>
                </a:gdLst>
                <a:ahLst/>
                <a:cxnLst>
                  <a:cxn ang="0">
                    <a:pos x="T0" y="T1"/>
                  </a:cxn>
                  <a:cxn ang="0">
                    <a:pos x="T2" y="T3"/>
                  </a:cxn>
                  <a:cxn ang="0">
                    <a:pos x="T4" y="T5"/>
                  </a:cxn>
                  <a:cxn ang="0">
                    <a:pos x="T6" y="T7"/>
                  </a:cxn>
                  <a:cxn ang="0">
                    <a:pos x="T8" y="T9"/>
                  </a:cxn>
                </a:cxnLst>
                <a:rect l="0" t="0" r="r" b="b"/>
                <a:pathLst>
                  <a:path w="49" h="59">
                    <a:moveTo>
                      <a:pt x="49" y="45"/>
                    </a:moveTo>
                    <a:lnTo>
                      <a:pt x="18" y="59"/>
                    </a:lnTo>
                    <a:lnTo>
                      <a:pt x="0" y="14"/>
                    </a:lnTo>
                    <a:lnTo>
                      <a:pt x="30" y="0"/>
                    </a:lnTo>
                    <a:lnTo>
                      <a:pt x="4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8" name="Freeform 25"/>
              <p:cNvSpPr>
                <a:spLocks/>
              </p:cNvSpPr>
              <p:nvPr/>
            </p:nvSpPr>
            <p:spPr bwMode="auto">
              <a:xfrm>
                <a:off x="-2193925" y="3438525"/>
                <a:ext cx="465138" cy="417513"/>
              </a:xfrm>
              <a:custGeom>
                <a:avLst/>
                <a:gdLst>
                  <a:gd name="T0" fmla="*/ 13 w 124"/>
                  <a:gd name="T1" fmla="*/ 11 h 111"/>
                  <a:gd name="T2" fmla="*/ 1 w 124"/>
                  <a:gd name="T3" fmla="*/ 33 h 111"/>
                  <a:gd name="T4" fmla="*/ 0 w 124"/>
                  <a:gd name="T5" fmla="*/ 40 h 111"/>
                  <a:gd name="T6" fmla="*/ 0 w 124"/>
                  <a:gd name="T7" fmla="*/ 41 h 111"/>
                  <a:gd name="T8" fmla="*/ 0 w 124"/>
                  <a:gd name="T9" fmla="*/ 47 h 111"/>
                  <a:gd name="T10" fmla="*/ 1 w 124"/>
                  <a:gd name="T11" fmla="*/ 52 h 111"/>
                  <a:gd name="T12" fmla="*/ 5 w 124"/>
                  <a:gd name="T13" fmla="*/ 72 h 111"/>
                  <a:gd name="T14" fmla="*/ 19 w 124"/>
                  <a:gd name="T15" fmla="*/ 97 h 111"/>
                  <a:gd name="T16" fmla="*/ 19 w 124"/>
                  <a:gd name="T17" fmla="*/ 97 h 111"/>
                  <a:gd name="T18" fmla="*/ 27 w 124"/>
                  <a:gd name="T19" fmla="*/ 106 h 111"/>
                  <a:gd name="T20" fmla="*/ 30 w 124"/>
                  <a:gd name="T21" fmla="*/ 108 h 111"/>
                  <a:gd name="T22" fmla="*/ 43 w 124"/>
                  <a:gd name="T23" fmla="*/ 110 h 111"/>
                  <a:gd name="T24" fmla="*/ 44 w 124"/>
                  <a:gd name="T25" fmla="*/ 109 h 111"/>
                  <a:gd name="T26" fmla="*/ 50 w 124"/>
                  <a:gd name="T27" fmla="*/ 107 h 111"/>
                  <a:gd name="T28" fmla="*/ 54 w 124"/>
                  <a:gd name="T29" fmla="*/ 106 h 111"/>
                  <a:gd name="T30" fmla="*/ 62 w 124"/>
                  <a:gd name="T31" fmla="*/ 105 h 111"/>
                  <a:gd name="T32" fmla="*/ 62 w 124"/>
                  <a:gd name="T33" fmla="*/ 105 h 111"/>
                  <a:gd name="T34" fmla="*/ 70 w 124"/>
                  <a:gd name="T35" fmla="*/ 106 h 111"/>
                  <a:gd name="T36" fmla="*/ 74 w 124"/>
                  <a:gd name="T37" fmla="*/ 107 h 111"/>
                  <a:gd name="T38" fmla="*/ 81 w 124"/>
                  <a:gd name="T39" fmla="*/ 109 h 111"/>
                  <a:gd name="T40" fmla="*/ 81 w 124"/>
                  <a:gd name="T41" fmla="*/ 110 h 111"/>
                  <a:gd name="T42" fmla="*/ 94 w 124"/>
                  <a:gd name="T43" fmla="*/ 108 h 111"/>
                  <a:gd name="T44" fmla="*/ 97 w 124"/>
                  <a:gd name="T45" fmla="*/ 106 h 111"/>
                  <a:gd name="T46" fmla="*/ 105 w 124"/>
                  <a:gd name="T47" fmla="*/ 97 h 111"/>
                  <a:gd name="T48" fmla="*/ 105 w 124"/>
                  <a:gd name="T49" fmla="*/ 97 h 111"/>
                  <a:gd name="T50" fmla="*/ 119 w 124"/>
                  <a:gd name="T51" fmla="*/ 72 h 111"/>
                  <a:gd name="T52" fmla="*/ 124 w 124"/>
                  <a:gd name="T53" fmla="*/ 52 h 111"/>
                  <a:gd name="T54" fmla="*/ 124 w 124"/>
                  <a:gd name="T55" fmla="*/ 47 h 111"/>
                  <a:gd name="T56" fmla="*/ 124 w 124"/>
                  <a:gd name="T57" fmla="*/ 41 h 111"/>
                  <a:gd name="T58" fmla="*/ 124 w 124"/>
                  <a:gd name="T59" fmla="*/ 40 h 111"/>
                  <a:gd name="T60" fmla="*/ 123 w 124"/>
                  <a:gd name="T61" fmla="*/ 33 h 111"/>
                  <a:gd name="T62" fmla="*/ 111 w 124"/>
                  <a:gd name="T63" fmla="*/ 11 h 111"/>
                  <a:gd name="T64" fmla="*/ 109 w 124"/>
                  <a:gd name="T65" fmla="*/ 8 h 111"/>
                  <a:gd name="T66" fmla="*/ 91 w 124"/>
                  <a:gd name="T67" fmla="*/ 1 h 111"/>
                  <a:gd name="T68" fmla="*/ 72 w 124"/>
                  <a:gd name="T69" fmla="*/ 3 h 111"/>
                  <a:gd name="T70" fmla="*/ 62 w 124"/>
                  <a:gd name="T71" fmla="*/ 7 h 111"/>
                  <a:gd name="T72" fmla="*/ 52 w 124"/>
                  <a:gd name="T73" fmla="*/ 3 h 111"/>
                  <a:gd name="T74" fmla="*/ 33 w 124"/>
                  <a:gd name="T75" fmla="*/ 1 h 111"/>
                  <a:gd name="T76" fmla="*/ 15 w 124"/>
                  <a:gd name="T77" fmla="*/ 8 h 111"/>
                  <a:gd name="T78" fmla="*/ 13 w 124"/>
                  <a:gd name="T79" fmla="*/ 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11">
                    <a:moveTo>
                      <a:pt x="13" y="11"/>
                    </a:moveTo>
                    <a:cubicBezTo>
                      <a:pt x="6" y="17"/>
                      <a:pt x="3" y="25"/>
                      <a:pt x="1" y="33"/>
                    </a:cubicBezTo>
                    <a:cubicBezTo>
                      <a:pt x="1" y="36"/>
                      <a:pt x="1" y="38"/>
                      <a:pt x="0" y="40"/>
                    </a:cubicBezTo>
                    <a:cubicBezTo>
                      <a:pt x="0" y="40"/>
                      <a:pt x="0" y="41"/>
                      <a:pt x="0" y="41"/>
                    </a:cubicBezTo>
                    <a:cubicBezTo>
                      <a:pt x="0" y="43"/>
                      <a:pt x="0" y="45"/>
                      <a:pt x="0" y="47"/>
                    </a:cubicBezTo>
                    <a:cubicBezTo>
                      <a:pt x="0" y="49"/>
                      <a:pt x="0" y="50"/>
                      <a:pt x="1" y="52"/>
                    </a:cubicBezTo>
                    <a:cubicBezTo>
                      <a:pt x="1" y="59"/>
                      <a:pt x="3" y="65"/>
                      <a:pt x="5" y="72"/>
                    </a:cubicBezTo>
                    <a:cubicBezTo>
                      <a:pt x="8" y="81"/>
                      <a:pt x="13" y="89"/>
                      <a:pt x="19" y="97"/>
                    </a:cubicBezTo>
                    <a:cubicBezTo>
                      <a:pt x="19" y="97"/>
                      <a:pt x="19" y="97"/>
                      <a:pt x="19" y="97"/>
                    </a:cubicBezTo>
                    <a:cubicBezTo>
                      <a:pt x="22" y="101"/>
                      <a:pt x="24" y="104"/>
                      <a:pt x="27" y="106"/>
                    </a:cubicBezTo>
                    <a:cubicBezTo>
                      <a:pt x="28" y="107"/>
                      <a:pt x="29" y="107"/>
                      <a:pt x="30" y="108"/>
                    </a:cubicBezTo>
                    <a:cubicBezTo>
                      <a:pt x="34" y="111"/>
                      <a:pt x="38" y="111"/>
                      <a:pt x="43" y="110"/>
                    </a:cubicBezTo>
                    <a:cubicBezTo>
                      <a:pt x="43" y="110"/>
                      <a:pt x="43" y="110"/>
                      <a:pt x="44" y="109"/>
                    </a:cubicBezTo>
                    <a:cubicBezTo>
                      <a:pt x="46" y="109"/>
                      <a:pt x="48" y="108"/>
                      <a:pt x="50" y="107"/>
                    </a:cubicBezTo>
                    <a:cubicBezTo>
                      <a:pt x="51" y="107"/>
                      <a:pt x="53" y="106"/>
                      <a:pt x="54" y="106"/>
                    </a:cubicBezTo>
                    <a:cubicBezTo>
                      <a:pt x="57" y="105"/>
                      <a:pt x="62" y="105"/>
                      <a:pt x="62" y="105"/>
                    </a:cubicBezTo>
                    <a:cubicBezTo>
                      <a:pt x="62" y="105"/>
                      <a:pt x="62" y="105"/>
                      <a:pt x="62" y="105"/>
                    </a:cubicBezTo>
                    <a:cubicBezTo>
                      <a:pt x="65" y="105"/>
                      <a:pt x="67" y="105"/>
                      <a:pt x="70" y="106"/>
                    </a:cubicBezTo>
                    <a:cubicBezTo>
                      <a:pt x="71" y="106"/>
                      <a:pt x="73" y="107"/>
                      <a:pt x="74" y="107"/>
                    </a:cubicBezTo>
                    <a:cubicBezTo>
                      <a:pt x="76" y="108"/>
                      <a:pt x="78" y="109"/>
                      <a:pt x="81" y="109"/>
                    </a:cubicBezTo>
                    <a:cubicBezTo>
                      <a:pt x="81" y="110"/>
                      <a:pt x="81" y="110"/>
                      <a:pt x="81" y="110"/>
                    </a:cubicBezTo>
                    <a:cubicBezTo>
                      <a:pt x="86" y="111"/>
                      <a:pt x="90" y="111"/>
                      <a:pt x="94" y="108"/>
                    </a:cubicBezTo>
                    <a:cubicBezTo>
                      <a:pt x="95" y="107"/>
                      <a:pt x="96" y="107"/>
                      <a:pt x="97" y="106"/>
                    </a:cubicBezTo>
                    <a:cubicBezTo>
                      <a:pt x="100" y="104"/>
                      <a:pt x="102" y="101"/>
                      <a:pt x="105" y="97"/>
                    </a:cubicBezTo>
                    <a:cubicBezTo>
                      <a:pt x="105" y="97"/>
                      <a:pt x="105" y="97"/>
                      <a:pt x="105" y="97"/>
                    </a:cubicBezTo>
                    <a:cubicBezTo>
                      <a:pt x="111" y="89"/>
                      <a:pt x="116" y="81"/>
                      <a:pt x="119" y="72"/>
                    </a:cubicBezTo>
                    <a:cubicBezTo>
                      <a:pt x="121" y="65"/>
                      <a:pt x="123" y="59"/>
                      <a:pt x="124" y="52"/>
                    </a:cubicBezTo>
                    <a:cubicBezTo>
                      <a:pt x="124" y="50"/>
                      <a:pt x="124" y="49"/>
                      <a:pt x="124" y="47"/>
                    </a:cubicBezTo>
                    <a:cubicBezTo>
                      <a:pt x="124" y="45"/>
                      <a:pt x="124" y="43"/>
                      <a:pt x="124" y="41"/>
                    </a:cubicBezTo>
                    <a:cubicBezTo>
                      <a:pt x="124" y="41"/>
                      <a:pt x="124" y="40"/>
                      <a:pt x="124" y="40"/>
                    </a:cubicBezTo>
                    <a:cubicBezTo>
                      <a:pt x="124" y="38"/>
                      <a:pt x="123" y="36"/>
                      <a:pt x="123" y="33"/>
                    </a:cubicBezTo>
                    <a:cubicBezTo>
                      <a:pt x="121" y="25"/>
                      <a:pt x="118" y="17"/>
                      <a:pt x="111" y="11"/>
                    </a:cubicBezTo>
                    <a:cubicBezTo>
                      <a:pt x="110" y="10"/>
                      <a:pt x="110" y="9"/>
                      <a:pt x="109" y="8"/>
                    </a:cubicBezTo>
                    <a:cubicBezTo>
                      <a:pt x="104" y="4"/>
                      <a:pt x="98" y="2"/>
                      <a:pt x="91" y="1"/>
                    </a:cubicBezTo>
                    <a:cubicBezTo>
                      <a:pt x="84" y="0"/>
                      <a:pt x="78" y="1"/>
                      <a:pt x="72" y="3"/>
                    </a:cubicBezTo>
                    <a:cubicBezTo>
                      <a:pt x="69" y="4"/>
                      <a:pt x="62" y="7"/>
                      <a:pt x="62" y="7"/>
                    </a:cubicBezTo>
                    <a:cubicBezTo>
                      <a:pt x="62" y="7"/>
                      <a:pt x="55" y="4"/>
                      <a:pt x="52" y="3"/>
                    </a:cubicBezTo>
                    <a:cubicBezTo>
                      <a:pt x="46" y="1"/>
                      <a:pt x="40" y="0"/>
                      <a:pt x="33" y="1"/>
                    </a:cubicBezTo>
                    <a:cubicBezTo>
                      <a:pt x="26" y="2"/>
                      <a:pt x="20" y="4"/>
                      <a:pt x="15" y="8"/>
                    </a:cubicBezTo>
                    <a:cubicBezTo>
                      <a:pt x="14" y="9"/>
                      <a:pt x="14" y="10"/>
                      <a:pt x="1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9" name="Freeform 26"/>
              <p:cNvSpPr>
                <a:spLocks/>
              </p:cNvSpPr>
              <p:nvPr/>
            </p:nvSpPr>
            <p:spPr bwMode="auto">
              <a:xfrm>
                <a:off x="-2070100" y="3308350"/>
                <a:ext cx="109538" cy="127000"/>
              </a:xfrm>
              <a:custGeom>
                <a:avLst/>
                <a:gdLst>
                  <a:gd name="T0" fmla="*/ 9 w 29"/>
                  <a:gd name="T1" fmla="*/ 25 h 34"/>
                  <a:gd name="T2" fmla="*/ 21 w 29"/>
                  <a:gd name="T3" fmla="*/ 33 h 34"/>
                  <a:gd name="T4" fmla="*/ 28 w 29"/>
                  <a:gd name="T5" fmla="*/ 34 h 34"/>
                  <a:gd name="T6" fmla="*/ 29 w 29"/>
                  <a:gd name="T7" fmla="*/ 33 h 34"/>
                  <a:gd name="T8" fmla="*/ 23 w 29"/>
                  <a:gd name="T9" fmla="*/ 13 h 34"/>
                  <a:gd name="T10" fmla="*/ 2 w 29"/>
                  <a:gd name="T11" fmla="*/ 1 h 34"/>
                  <a:gd name="T12" fmla="*/ 1 w 29"/>
                  <a:gd name="T13" fmla="*/ 0 h 34"/>
                  <a:gd name="T14" fmla="*/ 0 w 29"/>
                  <a:gd name="T15" fmla="*/ 0 h 34"/>
                  <a:gd name="T16" fmla="*/ 0 w 29"/>
                  <a:gd name="T17" fmla="*/ 9 h 34"/>
                  <a:gd name="T18" fmla="*/ 9 w 29"/>
                  <a:gd name="T19"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34">
                    <a:moveTo>
                      <a:pt x="9" y="25"/>
                    </a:moveTo>
                    <a:cubicBezTo>
                      <a:pt x="12" y="29"/>
                      <a:pt x="16" y="32"/>
                      <a:pt x="21" y="33"/>
                    </a:cubicBezTo>
                    <a:cubicBezTo>
                      <a:pt x="23" y="34"/>
                      <a:pt x="26" y="34"/>
                      <a:pt x="28" y="34"/>
                    </a:cubicBezTo>
                    <a:cubicBezTo>
                      <a:pt x="29" y="34"/>
                      <a:pt x="29" y="34"/>
                      <a:pt x="29" y="33"/>
                    </a:cubicBezTo>
                    <a:cubicBezTo>
                      <a:pt x="29" y="26"/>
                      <a:pt x="27" y="19"/>
                      <a:pt x="23" y="13"/>
                    </a:cubicBezTo>
                    <a:cubicBezTo>
                      <a:pt x="18" y="6"/>
                      <a:pt x="11" y="2"/>
                      <a:pt x="2" y="1"/>
                    </a:cubicBezTo>
                    <a:cubicBezTo>
                      <a:pt x="2" y="1"/>
                      <a:pt x="1" y="1"/>
                      <a:pt x="1" y="0"/>
                    </a:cubicBezTo>
                    <a:cubicBezTo>
                      <a:pt x="1" y="0"/>
                      <a:pt x="0" y="0"/>
                      <a:pt x="0" y="0"/>
                    </a:cubicBezTo>
                    <a:cubicBezTo>
                      <a:pt x="0" y="3"/>
                      <a:pt x="0" y="6"/>
                      <a:pt x="0" y="9"/>
                    </a:cubicBezTo>
                    <a:cubicBezTo>
                      <a:pt x="1" y="15"/>
                      <a:pt x="4" y="21"/>
                      <a:pt x="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0" name="Freeform 27"/>
              <p:cNvSpPr>
                <a:spLocks noEditPoints="1"/>
              </p:cNvSpPr>
              <p:nvPr/>
            </p:nvSpPr>
            <p:spPr bwMode="auto">
              <a:xfrm>
                <a:off x="-5324475" y="3683000"/>
                <a:ext cx="255588" cy="533400"/>
              </a:xfrm>
              <a:custGeom>
                <a:avLst/>
                <a:gdLst>
                  <a:gd name="T0" fmla="*/ 34 w 68"/>
                  <a:gd name="T1" fmla="*/ 122 h 142"/>
                  <a:gd name="T2" fmla="*/ 67 w 68"/>
                  <a:gd name="T3" fmla="*/ 138 h 142"/>
                  <a:gd name="T4" fmla="*/ 68 w 68"/>
                  <a:gd name="T5" fmla="*/ 138 h 142"/>
                  <a:gd name="T6" fmla="*/ 68 w 68"/>
                  <a:gd name="T7" fmla="*/ 31 h 142"/>
                  <a:gd name="T8" fmla="*/ 66 w 68"/>
                  <a:gd name="T9" fmla="*/ 15 h 142"/>
                  <a:gd name="T10" fmla="*/ 34 w 68"/>
                  <a:gd name="T11" fmla="*/ 0 h 142"/>
                  <a:gd name="T12" fmla="*/ 34 w 68"/>
                  <a:gd name="T13" fmla="*/ 19 h 142"/>
                  <a:gd name="T14" fmla="*/ 57 w 68"/>
                  <a:gd name="T15" fmla="*/ 23 h 142"/>
                  <a:gd name="T16" fmla="*/ 58 w 68"/>
                  <a:gd name="T17" fmla="*/ 26 h 142"/>
                  <a:gd name="T18" fmla="*/ 56 w 68"/>
                  <a:gd name="T19" fmla="*/ 27 h 142"/>
                  <a:gd name="T20" fmla="*/ 55 w 68"/>
                  <a:gd name="T21" fmla="*/ 27 h 142"/>
                  <a:gd name="T22" fmla="*/ 51 w 68"/>
                  <a:gd name="T23" fmla="*/ 25 h 142"/>
                  <a:gd name="T24" fmla="*/ 34 w 68"/>
                  <a:gd name="T25" fmla="*/ 23 h 142"/>
                  <a:gd name="T26" fmla="*/ 34 w 68"/>
                  <a:gd name="T27" fmla="*/ 38 h 142"/>
                  <a:gd name="T28" fmla="*/ 57 w 68"/>
                  <a:gd name="T29" fmla="*/ 43 h 142"/>
                  <a:gd name="T30" fmla="*/ 58 w 68"/>
                  <a:gd name="T31" fmla="*/ 45 h 142"/>
                  <a:gd name="T32" fmla="*/ 56 w 68"/>
                  <a:gd name="T33" fmla="*/ 46 h 142"/>
                  <a:gd name="T34" fmla="*/ 55 w 68"/>
                  <a:gd name="T35" fmla="*/ 46 h 142"/>
                  <a:gd name="T36" fmla="*/ 51 w 68"/>
                  <a:gd name="T37" fmla="*/ 44 h 142"/>
                  <a:gd name="T38" fmla="*/ 34 w 68"/>
                  <a:gd name="T39" fmla="*/ 42 h 142"/>
                  <a:gd name="T40" fmla="*/ 34 w 68"/>
                  <a:gd name="T41" fmla="*/ 57 h 142"/>
                  <a:gd name="T42" fmla="*/ 57 w 68"/>
                  <a:gd name="T43" fmla="*/ 62 h 142"/>
                  <a:gd name="T44" fmla="*/ 58 w 68"/>
                  <a:gd name="T45" fmla="*/ 64 h 142"/>
                  <a:gd name="T46" fmla="*/ 56 w 68"/>
                  <a:gd name="T47" fmla="*/ 65 h 142"/>
                  <a:gd name="T48" fmla="*/ 55 w 68"/>
                  <a:gd name="T49" fmla="*/ 65 h 142"/>
                  <a:gd name="T50" fmla="*/ 51 w 68"/>
                  <a:gd name="T51" fmla="*/ 63 h 142"/>
                  <a:gd name="T52" fmla="*/ 34 w 68"/>
                  <a:gd name="T53" fmla="*/ 61 h 142"/>
                  <a:gd name="T54" fmla="*/ 34 w 68"/>
                  <a:gd name="T55" fmla="*/ 122 h 142"/>
                  <a:gd name="T56" fmla="*/ 1 w 68"/>
                  <a:gd name="T57" fmla="*/ 138 h 142"/>
                  <a:gd name="T58" fmla="*/ 34 w 68"/>
                  <a:gd name="T59" fmla="*/ 122 h 142"/>
                  <a:gd name="T60" fmla="*/ 34 w 68"/>
                  <a:gd name="T61" fmla="*/ 61 h 142"/>
                  <a:gd name="T62" fmla="*/ 17 w 68"/>
                  <a:gd name="T63" fmla="*/ 63 h 142"/>
                  <a:gd name="T64" fmla="*/ 13 w 68"/>
                  <a:gd name="T65" fmla="*/ 65 h 142"/>
                  <a:gd name="T66" fmla="*/ 10 w 68"/>
                  <a:gd name="T67" fmla="*/ 64 h 142"/>
                  <a:gd name="T68" fmla="*/ 11 w 68"/>
                  <a:gd name="T69" fmla="*/ 62 h 142"/>
                  <a:gd name="T70" fmla="*/ 11 w 68"/>
                  <a:gd name="T71" fmla="*/ 62 h 142"/>
                  <a:gd name="T72" fmla="*/ 34 w 68"/>
                  <a:gd name="T73" fmla="*/ 57 h 142"/>
                  <a:gd name="T74" fmla="*/ 34 w 68"/>
                  <a:gd name="T75" fmla="*/ 42 h 142"/>
                  <a:gd name="T76" fmla="*/ 17 w 68"/>
                  <a:gd name="T77" fmla="*/ 44 h 142"/>
                  <a:gd name="T78" fmla="*/ 13 w 68"/>
                  <a:gd name="T79" fmla="*/ 46 h 142"/>
                  <a:gd name="T80" fmla="*/ 10 w 68"/>
                  <a:gd name="T81" fmla="*/ 45 h 142"/>
                  <a:gd name="T82" fmla="*/ 11 w 68"/>
                  <a:gd name="T83" fmla="*/ 43 h 142"/>
                  <a:gd name="T84" fmla="*/ 11 w 68"/>
                  <a:gd name="T85" fmla="*/ 43 h 142"/>
                  <a:gd name="T86" fmla="*/ 34 w 68"/>
                  <a:gd name="T87" fmla="*/ 38 h 142"/>
                  <a:gd name="T88" fmla="*/ 34 w 68"/>
                  <a:gd name="T89" fmla="*/ 23 h 142"/>
                  <a:gd name="T90" fmla="*/ 17 w 68"/>
                  <a:gd name="T91" fmla="*/ 25 h 142"/>
                  <a:gd name="T92" fmla="*/ 13 w 68"/>
                  <a:gd name="T93" fmla="*/ 27 h 142"/>
                  <a:gd name="T94" fmla="*/ 10 w 68"/>
                  <a:gd name="T95" fmla="*/ 26 h 142"/>
                  <a:gd name="T96" fmla="*/ 11 w 68"/>
                  <a:gd name="T97" fmla="*/ 23 h 142"/>
                  <a:gd name="T98" fmla="*/ 11 w 68"/>
                  <a:gd name="T99" fmla="*/ 23 h 142"/>
                  <a:gd name="T100" fmla="*/ 34 w 68"/>
                  <a:gd name="T101" fmla="*/ 19 h 142"/>
                  <a:gd name="T102" fmla="*/ 34 w 68"/>
                  <a:gd name="T103" fmla="*/ 0 h 142"/>
                  <a:gd name="T104" fmla="*/ 2 w 68"/>
                  <a:gd name="T105" fmla="*/ 15 h 142"/>
                  <a:gd name="T106" fmla="*/ 0 w 68"/>
                  <a:gd name="T107" fmla="*/ 31 h 142"/>
                  <a:gd name="T108" fmla="*/ 0 w 68"/>
                  <a:gd name="T109" fmla="*/ 138 h 142"/>
                  <a:gd name="T110" fmla="*/ 1 w 68"/>
                  <a:gd name="T111" fmla="*/ 13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 h="142">
                    <a:moveTo>
                      <a:pt x="34" y="122"/>
                    </a:moveTo>
                    <a:cubicBezTo>
                      <a:pt x="50" y="122"/>
                      <a:pt x="63" y="126"/>
                      <a:pt x="67" y="138"/>
                    </a:cubicBezTo>
                    <a:cubicBezTo>
                      <a:pt x="68" y="142"/>
                      <a:pt x="68" y="142"/>
                      <a:pt x="68" y="138"/>
                    </a:cubicBezTo>
                    <a:cubicBezTo>
                      <a:pt x="68" y="116"/>
                      <a:pt x="68" y="53"/>
                      <a:pt x="68" y="31"/>
                    </a:cubicBezTo>
                    <a:cubicBezTo>
                      <a:pt x="68" y="26"/>
                      <a:pt x="68" y="19"/>
                      <a:pt x="66" y="15"/>
                    </a:cubicBezTo>
                    <a:cubicBezTo>
                      <a:pt x="62" y="3"/>
                      <a:pt x="49" y="0"/>
                      <a:pt x="34" y="0"/>
                    </a:cubicBezTo>
                    <a:cubicBezTo>
                      <a:pt x="34" y="19"/>
                      <a:pt x="34" y="19"/>
                      <a:pt x="34" y="19"/>
                    </a:cubicBezTo>
                    <a:cubicBezTo>
                      <a:pt x="44" y="19"/>
                      <a:pt x="51" y="21"/>
                      <a:pt x="57" y="23"/>
                    </a:cubicBezTo>
                    <a:cubicBezTo>
                      <a:pt x="58" y="24"/>
                      <a:pt x="58" y="25"/>
                      <a:pt x="58" y="26"/>
                    </a:cubicBezTo>
                    <a:cubicBezTo>
                      <a:pt x="58" y="27"/>
                      <a:pt x="57" y="27"/>
                      <a:pt x="56" y="27"/>
                    </a:cubicBezTo>
                    <a:cubicBezTo>
                      <a:pt x="56" y="27"/>
                      <a:pt x="56" y="27"/>
                      <a:pt x="55" y="27"/>
                    </a:cubicBezTo>
                    <a:cubicBezTo>
                      <a:pt x="54" y="26"/>
                      <a:pt x="52" y="26"/>
                      <a:pt x="51" y="25"/>
                    </a:cubicBezTo>
                    <a:cubicBezTo>
                      <a:pt x="46" y="24"/>
                      <a:pt x="41" y="23"/>
                      <a:pt x="34" y="23"/>
                    </a:cubicBezTo>
                    <a:cubicBezTo>
                      <a:pt x="34" y="38"/>
                      <a:pt x="34" y="38"/>
                      <a:pt x="34" y="38"/>
                    </a:cubicBezTo>
                    <a:cubicBezTo>
                      <a:pt x="44" y="38"/>
                      <a:pt x="51" y="40"/>
                      <a:pt x="57" y="43"/>
                    </a:cubicBezTo>
                    <a:cubicBezTo>
                      <a:pt x="58" y="43"/>
                      <a:pt x="58" y="44"/>
                      <a:pt x="58" y="45"/>
                    </a:cubicBezTo>
                    <a:cubicBezTo>
                      <a:pt x="58" y="46"/>
                      <a:pt x="57" y="46"/>
                      <a:pt x="56" y="46"/>
                    </a:cubicBezTo>
                    <a:cubicBezTo>
                      <a:pt x="56" y="46"/>
                      <a:pt x="56" y="46"/>
                      <a:pt x="55" y="46"/>
                    </a:cubicBezTo>
                    <a:cubicBezTo>
                      <a:pt x="54" y="45"/>
                      <a:pt x="52" y="45"/>
                      <a:pt x="51" y="44"/>
                    </a:cubicBezTo>
                    <a:cubicBezTo>
                      <a:pt x="46" y="43"/>
                      <a:pt x="41" y="42"/>
                      <a:pt x="34" y="42"/>
                    </a:cubicBezTo>
                    <a:cubicBezTo>
                      <a:pt x="34" y="57"/>
                      <a:pt x="34" y="57"/>
                      <a:pt x="34" y="57"/>
                    </a:cubicBezTo>
                    <a:cubicBezTo>
                      <a:pt x="44" y="57"/>
                      <a:pt x="51" y="59"/>
                      <a:pt x="57" y="62"/>
                    </a:cubicBezTo>
                    <a:cubicBezTo>
                      <a:pt x="58" y="62"/>
                      <a:pt x="58" y="63"/>
                      <a:pt x="58" y="64"/>
                    </a:cubicBezTo>
                    <a:cubicBezTo>
                      <a:pt x="58" y="65"/>
                      <a:pt x="57" y="65"/>
                      <a:pt x="56" y="65"/>
                    </a:cubicBezTo>
                    <a:cubicBezTo>
                      <a:pt x="56" y="65"/>
                      <a:pt x="56" y="65"/>
                      <a:pt x="55" y="65"/>
                    </a:cubicBezTo>
                    <a:cubicBezTo>
                      <a:pt x="54" y="64"/>
                      <a:pt x="52" y="64"/>
                      <a:pt x="51" y="63"/>
                    </a:cubicBezTo>
                    <a:cubicBezTo>
                      <a:pt x="46" y="62"/>
                      <a:pt x="41" y="61"/>
                      <a:pt x="34" y="61"/>
                    </a:cubicBezTo>
                    <a:lnTo>
                      <a:pt x="34" y="122"/>
                    </a:lnTo>
                    <a:close/>
                    <a:moveTo>
                      <a:pt x="1" y="138"/>
                    </a:moveTo>
                    <a:cubicBezTo>
                      <a:pt x="5" y="126"/>
                      <a:pt x="18" y="122"/>
                      <a:pt x="34" y="122"/>
                    </a:cubicBezTo>
                    <a:cubicBezTo>
                      <a:pt x="34" y="61"/>
                      <a:pt x="34" y="61"/>
                      <a:pt x="34" y="61"/>
                    </a:cubicBezTo>
                    <a:cubicBezTo>
                      <a:pt x="27" y="61"/>
                      <a:pt x="22" y="62"/>
                      <a:pt x="17" y="63"/>
                    </a:cubicBezTo>
                    <a:cubicBezTo>
                      <a:pt x="16" y="64"/>
                      <a:pt x="14" y="64"/>
                      <a:pt x="13" y="65"/>
                    </a:cubicBezTo>
                    <a:cubicBezTo>
                      <a:pt x="12" y="66"/>
                      <a:pt x="10" y="65"/>
                      <a:pt x="10" y="64"/>
                    </a:cubicBezTo>
                    <a:cubicBezTo>
                      <a:pt x="9" y="63"/>
                      <a:pt x="10" y="62"/>
                      <a:pt x="11" y="62"/>
                    </a:cubicBezTo>
                    <a:cubicBezTo>
                      <a:pt x="11" y="62"/>
                      <a:pt x="11" y="62"/>
                      <a:pt x="11" y="62"/>
                    </a:cubicBezTo>
                    <a:cubicBezTo>
                      <a:pt x="17" y="59"/>
                      <a:pt x="24" y="57"/>
                      <a:pt x="34" y="57"/>
                    </a:cubicBezTo>
                    <a:cubicBezTo>
                      <a:pt x="34" y="42"/>
                      <a:pt x="34" y="42"/>
                      <a:pt x="34" y="42"/>
                    </a:cubicBezTo>
                    <a:cubicBezTo>
                      <a:pt x="27" y="42"/>
                      <a:pt x="22" y="43"/>
                      <a:pt x="17" y="44"/>
                    </a:cubicBezTo>
                    <a:cubicBezTo>
                      <a:pt x="16" y="45"/>
                      <a:pt x="14" y="45"/>
                      <a:pt x="13" y="46"/>
                    </a:cubicBezTo>
                    <a:cubicBezTo>
                      <a:pt x="12" y="47"/>
                      <a:pt x="10" y="46"/>
                      <a:pt x="10" y="45"/>
                    </a:cubicBezTo>
                    <a:cubicBezTo>
                      <a:pt x="9" y="44"/>
                      <a:pt x="10" y="43"/>
                      <a:pt x="11" y="43"/>
                    </a:cubicBezTo>
                    <a:cubicBezTo>
                      <a:pt x="11" y="43"/>
                      <a:pt x="11" y="43"/>
                      <a:pt x="11" y="43"/>
                    </a:cubicBezTo>
                    <a:cubicBezTo>
                      <a:pt x="17" y="40"/>
                      <a:pt x="24" y="38"/>
                      <a:pt x="34" y="38"/>
                    </a:cubicBezTo>
                    <a:cubicBezTo>
                      <a:pt x="34" y="23"/>
                      <a:pt x="34" y="23"/>
                      <a:pt x="34" y="23"/>
                    </a:cubicBezTo>
                    <a:cubicBezTo>
                      <a:pt x="27" y="23"/>
                      <a:pt x="22" y="24"/>
                      <a:pt x="17" y="25"/>
                    </a:cubicBezTo>
                    <a:cubicBezTo>
                      <a:pt x="15" y="26"/>
                      <a:pt x="14" y="26"/>
                      <a:pt x="13" y="27"/>
                    </a:cubicBezTo>
                    <a:cubicBezTo>
                      <a:pt x="12" y="27"/>
                      <a:pt x="10" y="27"/>
                      <a:pt x="10" y="26"/>
                    </a:cubicBezTo>
                    <a:cubicBezTo>
                      <a:pt x="9" y="25"/>
                      <a:pt x="10" y="24"/>
                      <a:pt x="11" y="23"/>
                    </a:cubicBezTo>
                    <a:cubicBezTo>
                      <a:pt x="11" y="23"/>
                      <a:pt x="11" y="23"/>
                      <a:pt x="11" y="23"/>
                    </a:cubicBezTo>
                    <a:cubicBezTo>
                      <a:pt x="17" y="21"/>
                      <a:pt x="24" y="19"/>
                      <a:pt x="34" y="19"/>
                    </a:cubicBezTo>
                    <a:cubicBezTo>
                      <a:pt x="34" y="0"/>
                      <a:pt x="34" y="0"/>
                      <a:pt x="34" y="0"/>
                    </a:cubicBezTo>
                    <a:cubicBezTo>
                      <a:pt x="19" y="0"/>
                      <a:pt x="6" y="3"/>
                      <a:pt x="2" y="15"/>
                    </a:cubicBezTo>
                    <a:cubicBezTo>
                      <a:pt x="0" y="19"/>
                      <a:pt x="0" y="26"/>
                      <a:pt x="0" y="31"/>
                    </a:cubicBezTo>
                    <a:cubicBezTo>
                      <a:pt x="0" y="53"/>
                      <a:pt x="0" y="116"/>
                      <a:pt x="0" y="138"/>
                    </a:cubicBezTo>
                    <a:cubicBezTo>
                      <a:pt x="0" y="142"/>
                      <a:pt x="0" y="142"/>
                      <a:pt x="1" y="13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1" name="Freeform 28"/>
              <p:cNvSpPr>
                <a:spLocks noEditPoints="1"/>
              </p:cNvSpPr>
              <p:nvPr/>
            </p:nvSpPr>
            <p:spPr bwMode="auto">
              <a:xfrm>
                <a:off x="-5045075" y="3683000"/>
                <a:ext cx="250825" cy="533400"/>
              </a:xfrm>
              <a:custGeom>
                <a:avLst/>
                <a:gdLst>
                  <a:gd name="T0" fmla="*/ 67 w 67"/>
                  <a:gd name="T1" fmla="*/ 138 h 142"/>
                  <a:gd name="T2" fmla="*/ 66 w 67"/>
                  <a:gd name="T3" fmla="*/ 15 h 142"/>
                  <a:gd name="T4" fmla="*/ 33 w 67"/>
                  <a:gd name="T5" fmla="*/ 19 h 142"/>
                  <a:gd name="T6" fmla="*/ 57 w 67"/>
                  <a:gd name="T7" fmla="*/ 26 h 142"/>
                  <a:gd name="T8" fmla="*/ 56 w 67"/>
                  <a:gd name="T9" fmla="*/ 27 h 142"/>
                  <a:gd name="T10" fmla="*/ 50 w 67"/>
                  <a:gd name="T11" fmla="*/ 25 h 142"/>
                  <a:gd name="T12" fmla="*/ 33 w 67"/>
                  <a:gd name="T13" fmla="*/ 38 h 142"/>
                  <a:gd name="T14" fmla="*/ 57 w 67"/>
                  <a:gd name="T15" fmla="*/ 45 h 142"/>
                  <a:gd name="T16" fmla="*/ 56 w 67"/>
                  <a:gd name="T17" fmla="*/ 46 h 142"/>
                  <a:gd name="T18" fmla="*/ 50 w 67"/>
                  <a:gd name="T19" fmla="*/ 44 h 142"/>
                  <a:gd name="T20" fmla="*/ 33 w 67"/>
                  <a:gd name="T21" fmla="*/ 57 h 142"/>
                  <a:gd name="T22" fmla="*/ 57 w 67"/>
                  <a:gd name="T23" fmla="*/ 64 h 142"/>
                  <a:gd name="T24" fmla="*/ 56 w 67"/>
                  <a:gd name="T25" fmla="*/ 65 h 142"/>
                  <a:gd name="T26" fmla="*/ 50 w 67"/>
                  <a:gd name="T27" fmla="*/ 63 h 142"/>
                  <a:gd name="T28" fmla="*/ 33 w 67"/>
                  <a:gd name="T29" fmla="*/ 122 h 142"/>
                  <a:gd name="T30" fmla="*/ 66 w 67"/>
                  <a:gd name="T31" fmla="*/ 138 h 142"/>
                  <a:gd name="T32" fmla="*/ 33 w 67"/>
                  <a:gd name="T33" fmla="*/ 0 h 142"/>
                  <a:gd name="T34" fmla="*/ 0 w 67"/>
                  <a:gd name="T35" fmla="*/ 31 h 142"/>
                  <a:gd name="T36" fmla="*/ 1 w 67"/>
                  <a:gd name="T37" fmla="*/ 138 h 142"/>
                  <a:gd name="T38" fmla="*/ 33 w 67"/>
                  <a:gd name="T39" fmla="*/ 61 h 142"/>
                  <a:gd name="T40" fmla="*/ 17 w 67"/>
                  <a:gd name="T41" fmla="*/ 63 h 142"/>
                  <a:gd name="T42" fmla="*/ 9 w 67"/>
                  <a:gd name="T43" fmla="*/ 64 h 142"/>
                  <a:gd name="T44" fmla="*/ 33 w 67"/>
                  <a:gd name="T45" fmla="*/ 57 h 142"/>
                  <a:gd name="T46" fmla="*/ 33 w 67"/>
                  <a:gd name="T47" fmla="*/ 42 h 142"/>
                  <a:gd name="T48" fmla="*/ 17 w 67"/>
                  <a:gd name="T49" fmla="*/ 44 h 142"/>
                  <a:gd name="T50" fmla="*/ 9 w 67"/>
                  <a:gd name="T51" fmla="*/ 45 h 142"/>
                  <a:gd name="T52" fmla="*/ 33 w 67"/>
                  <a:gd name="T53" fmla="*/ 38 h 142"/>
                  <a:gd name="T54" fmla="*/ 33 w 67"/>
                  <a:gd name="T55" fmla="*/ 23 h 142"/>
                  <a:gd name="T56" fmla="*/ 17 w 67"/>
                  <a:gd name="T57" fmla="*/ 25 h 142"/>
                  <a:gd name="T58" fmla="*/ 9 w 67"/>
                  <a:gd name="T59" fmla="*/ 26 h 142"/>
                  <a:gd name="T60" fmla="*/ 33 w 67"/>
                  <a:gd name="T61" fmla="*/ 19 h 142"/>
                  <a:gd name="T62" fmla="*/ 33 w 67"/>
                  <a:gd name="T63"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142">
                    <a:moveTo>
                      <a:pt x="66" y="138"/>
                    </a:moveTo>
                    <a:cubicBezTo>
                      <a:pt x="67" y="142"/>
                      <a:pt x="67" y="142"/>
                      <a:pt x="67" y="138"/>
                    </a:cubicBezTo>
                    <a:cubicBezTo>
                      <a:pt x="67" y="116"/>
                      <a:pt x="67" y="53"/>
                      <a:pt x="67" y="31"/>
                    </a:cubicBezTo>
                    <a:cubicBezTo>
                      <a:pt x="67" y="26"/>
                      <a:pt x="67" y="19"/>
                      <a:pt x="66" y="15"/>
                    </a:cubicBezTo>
                    <a:cubicBezTo>
                      <a:pt x="62" y="3"/>
                      <a:pt x="49" y="0"/>
                      <a:pt x="33" y="0"/>
                    </a:cubicBezTo>
                    <a:cubicBezTo>
                      <a:pt x="33" y="19"/>
                      <a:pt x="33" y="19"/>
                      <a:pt x="33" y="19"/>
                    </a:cubicBezTo>
                    <a:cubicBezTo>
                      <a:pt x="43" y="19"/>
                      <a:pt x="51" y="21"/>
                      <a:pt x="57" y="23"/>
                    </a:cubicBezTo>
                    <a:cubicBezTo>
                      <a:pt x="58" y="24"/>
                      <a:pt x="58" y="25"/>
                      <a:pt x="57" y="26"/>
                    </a:cubicBezTo>
                    <a:cubicBezTo>
                      <a:pt x="57" y="26"/>
                      <a:pt x="57" y="26"/>
                      <a:pt x="57" y="26"/>
                    </a:cubicBezTo>
                    <a:cubicBezTo>
                      <a:pt x="57" y="27"/>
                      <a:pt x="56" y="27"/>
                      <a:pt x="56" y="27"/>
                    </a:cubicBezTo>
                    <a:cubicBezTo>
                      <a:pt x="55" y="27"/>
                      <a:pt x="55" y="27"/>
                      <a:pt x="55" y="27"/>
                    </a:cubicBezTo>
                    <a:cubicBezTo>
                      <a:pt x="53" y="26"/>
                      <a:pt x="52" y="26"/>
                      <a:pt x="50" y="25"/>
                    </a:cubicBezTo>
                    <a:cubicBezTo>
                      <a:pt x="46" y="24"/>
                      <a:pt x="40" y="23"/>
                      <a:pt x="33" y="23"/>
                    </a:cubicBezTo>
                    <a:cubicBezTo>
                      <a:pt x="33" y="38"/>
                      <a:pt x="33" y="38"/>
                      <a:pt x="33" y="38"/>
                    </a:cubicBezTo>
                    <a:cubicBezTo>
                      <a:pt x="43" y="38"/>
                      <a:pt x="51" y="40"/>
                      <a:pt x="57" y="43"/>
                    </a:cubicBezTo>
                    <a:cubicBezTo>
                      <a:pt x="58" y="43"/>
                      <a:pt x="58" y="44"/>
                      <a:pt x="57" y="45"/>
                    </a:cubicBezTo>
                    <a:cubicBezTo>
                      <a:pt x="57" y="45"/>
                      <a:pt x="57" y="45"/>
                      <a:pt x="57" y="45"/>
                    </a:cubicBezTo>
                    <a:cubicBezTo>
                      <a:pt x="57" y="46"/>
                      <a:pt x="56" y="46"/>
                      <a:pt x="56" y="46"/>
                    </a:cubicBezTo>
                    <a:cubicBezTo>
                      <a:pt x="55" y="46"/>
                      <a:pt x="55" y="46"/>
                      <a:pt x="55" y="46"/>
                    </a:cubicBezTo>
                    <a:cubicBezTo>
                      <a:pt x="53" y="45"/>
                      <a:pt x="52" y="45"/>
                      <a:pt x="50" y="44"/>
                    </a:cubicBezTo>
                    <a:cubicBezTo>
                      <a:pt x="46" y="43"/>
                      <a:pt x="40" y="42"/>
                      <a:pt x="33" y="42"/>
                    </a:cubicBezTo>
                    <a:cubicBezTo>
                      <a:pt x="33" y="57"/>
                      <a:pt x="33" y="57"/>
                      <a:pt x="33" y="57"/>
                    </a:cubicBezTo>
                    <a:cubicBezTo>
                      <a:pt x="43" y="57"/>
                      <a:pt x="51" y="59"/>
                      <a:pt x="57" y="62"/>
                    </a:cubicBezTo>
                    <a:cubicBezTo>
                      <a:pt x="58" y="62"/>
                      <a:pt x="58" y="63"/>
                      <a:pt x="57" y="64"/>
                    </a:cubicBezTo>
                    <a:cubicBezTo>
                      <a:pt x="57" y="64"/>
                      <a:pt x="57" y="64"/>
                      <a:pt x="57" y="64"/>
                    </a:cubicBezTo>
                    <a:cubicBezTo>
                      <a:pt x="57" y="65"/>
                      <a:pt x="56" y="65"/>
                      <a:pt x="56" y="65"/>
                    </a:cubicBezTo>
                    <a:cubicBezTo>
                      <a:pt x="55" y="65"/>
                      <a:pt x="55" y="65"/>
                      <a:pt x="55" y="65"/>
                    </a:cubicBezTo>
                    <a:cubicBezTo>
                      <a:pt x="53" y="64"/>
                      <a:pt x="52" y="64"/>
                      <a:pt x="50" y="63"/>
                    </a:cubicBezTo>
                    <a:cubicBezTo>
                      <a:pt x="46" y="62"/>
                      <a:pt x="40" y="61"/>
                      <a:pt x="33" y="61"/>
                    </a:cubicBezTo>
                    <a:cubicBezTo>
                      <a:pt x="33" y="122"/>
                      <a:pt x="33" y="122"/>
                      <a:pt x="33" y="122"/>
                    </a:cubicBezTo>
                    <a:cubicBezTo>
                      <a:pt x="33" y="122"/>
                      <a:pt x="33" y="122"/>
                      <a:pt x="33" y="122"/>
                    </a:cubicBezTo>
                    <a:cubicBezTo>
                      <a:pt x="49" y="122"/>
                      <a:pt x="62" y="126"/>
                      <a:pt x="66" y="138"/>
                    </a:cubicBezTo>
                    <a:close/>
                    <a:moveTo>
                      <a:pt x="33" y="0"/>
                    </a:moveTo>
                    <a:cubicBezTo>
                      <a:pt x="33" y="0"/>
                      <a:pt x="33" y="0"/>
                      <a:pt x="33" y="0"/>
                    </a:cubicBezTo>
                    <a:cubicBezTo>
                      <a:pt x="18" y="0"/>
                      <a:pt x="5" y="3"/>
                      <a:pt x="1" y="15"/>
                    </a:cubicBezTo>
                    <a:cubicBezTo>
                      <a:pt x="0" y="19"/>
                      <a:pt x="0" y="26"/>
                      <a:pt x="0" y="31"/>
                    </a:cubicBezTo>
                    <a:cubicBezTo>
                      <a:pt x="0" y="53"/>
                      <a:pt x="0" y="116"/>
                      <a:pt x="0" y="138"/>
                    </a:cubicBezTo>
                    <a:cubicBezTo>
                      <a:pt x="0" y="142"/>
                      <a:pt x="0" y="142"/>
                      <a:pt x="1" y="138"/>
                    </a:cubicBezTo>
                    <a:cubicBezTo>
                      <a:pt x="5" y="126"/>
                      <a:pt x="18" y="122"/>
                      <a:pt x="33" y="122"/>
                    </a:cubicBezTo>
                    <a:cubicBezTo>
                      <a:pt x="33" y="61"/>
                      <a:pt x="33" y="61"/>
                      <a:pt x="33" y="61"/>
                    </a:cubicBezTo>
                    <a:cubicBezTo>
                      <a:pt x="33" y="61"/>
                      <a:pt x="33" y="61"/>
                      <a:pt x="33" y="61"/>
                    </a:cubicBezTo>
                    <a:cubicBezTo>
                      <a:pt x="27" y="61"/>
                      <a:pt x="21" y="62"/>
                      <a:pt x="17" y="63"/>
                    </a:cubicBezTo>
                    <a:cubicBezTo>
                      <a:pt x="15" y="64"/>
                      <a:pt x="13" y="64"/>
                      <a:pt x="12" y="65"/>
                    </a:cubicBezTo>
                    <a:cubicBezTo>
                      <a:pt x="11" y="66"/>
                      <a:pt x="10" y="65"/>
                      <a:pt x="9" y="64"/>
                    </a:cubicBezTo>
                    <a:cubicBezTo>
                      <a:pt x="9" y="63"/>
                      <a:pt x="9" y="62"/>
                      <a:pt x="10" y="62"/>
                    </a:cubicBezTo>
                    <a:cubicBezTo>
                      <a:pt x="16" y="59"/>
                      <a:pt x="24" y="57"/>
                      <a:pt x="33" y="57"/>
                    </a:cubicBezTo>
                    <a:cubicBezTo>
                      <a:pt x="33" y="57"/>
                      <a:pt x="33" y="57"/>
                      <a:pt x="33" y="57"/>
                    </a:cubicBezTo>
                    <a:cubicBezTo>
                      <a:pt x="33" y="42"/>
                      <a:pt x="33" y="42"/>
                      <a:pt x="33" y="42"/>
                    </a:cubicBezTo>
                    <a:cubicBezTo>
                      <a:pt x="33" y="42"/>
                      <a:pt x="33" y="42"/>
                      <a:pt x="33" y="42"/>
                    </a:cubicBezTo>
                    <a:cubicBezTo>
                      <a:pt x="27" y="42"/>
                      <a:pt x="21" y="43"/>
                      <a:pt x="17" y="44"/>
                    </a:cubicBezTo>
                    <a:cubicBezTo>
                      <a:pt x="15" y="45"/>
                      <a:pt x="13" y="45"/>
                      <a:pt x="12" y="46"/>
                    </a:cubicBezTo>
                    <a:cubicBezTo>
                      <a:pt x="11" y="47"/>
                      <a:pt x="10" y="46"/>
                      <a:pt x="9" y="45"/>
                    </a:cubicBezTo>
                    <a:cubicBezTo>
                      <a:pt x="9" y="44"/>
                      <a:pt x="9" y="43"/>
                      <a:pt x="10" y="43"/>
                    </a:cubicBezTo>
                    <a:cubicBezTo>
                      <a:pt x="16" y="40"/>
                      <a:pt x="24" y="38"/>
                      <a:pt x="33" y="38"/>
                    </a:cubicBezTo>
                    <a:cubicBezTo>
                      <a:pt x="33" y="38"/>
                      <a:pt x="33" y="38"/>
                      <a:pt x="33" y="38"/>
                    </a:cubicBezTo>
                    <a:cubicBezTo>
                      <a:pt x="33" y="23"/>
                      <a:pt x="33" y="23"/>
                      <a:pt x="33" y="23"/>
                    </a:cubicBezTo>
                    <a:cubicBezTo>
                      <a:pt x="33" y="23"/>
                      <a:pt x="33" y="23"/>
                      <a:pt x="33" y="23"/>
                    </a:cubicBezTo>
                    <a:cubicBezTo>
                      <a:pt x="27" y="23"/>
                      <a:pt x="21" y="24"/>
                      <a:pt x="17" y="25"/>
                    </a:cubicBezTo>
                    <a:cubicBezTo>
                      <a:pt x="15" y="26"/>
                      <a:pt x="13" y="26"/>
                      <a:pt x="12" y="27"/>
                    </a:cubicBezTo>
                    <a:cubicBezTo>
                      <a:pt x="11" y="27"/>
                      <a:pt x="10" y="27"/>
                      <a:pt x="9" y="26"/>
                    </a:cubicBezTo>
                    <a:cubicBezTo>
                      <a:pt x="9" y="25"/>
                      <a:pt x="9" y="24"/>
                      <a:pt x="10" y="23"/>
                    </a:cubicBezTo>
                    <a:cubicBezTo>
                      <a:pt x="16" y="21"/>
                      <a:pt x="24" y="19"/>
                      <a:pt x="33" y="19"/>
                    </a:cubicBezTo>
                    <a:cubicBezTo>
                      <a:pt x="33" y="19"/>
                      <a:pt x="33" y="19"/>
                      <a:pt x="33" y="19"/>
                    </a:cubicBezTo>
                    <a:lnTo>
                      <a:pt x="3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2" name="Freeform 29"/>
              <p:cNvSpPr>
                <a:spLocks/>
              </p:cNvSpPr>
              <p:nvPr/>
            </p:nvSpPr>
            <p:spPr bwMode="auto">
              <a:xfrm>
                <a:off x="-3678238" y="7881938"/>
                <a:ext cx="288925" cy="555625"/>
              </a:xfrm>
              <a:custGeom>
                <a:avLst/>
                <a:gdLst>
                  <a:gd name="T0" fmla="*/ 77 w 77"/>
                  <a:gd name="T1" fmla="*/ 109 h 148"/>
                  <a:gd name="T2" fmla="*/ 77 w 77"/>
                  <a:gd name="T3" fmla="*/ 35 h 148"/>
                  <a:gd name="T4" fmla="*/ 45 w 77"/>
                  <a:gd name="T5" fmla="*/ 0 h 148"/>
                  <a:gd name="T6" fmla="*/ 31 w 77"/>
                  <a:gd name="T7" fmla="*/ 0 h 148"/>
                  <a:gd name="T8" fmla="*/ 0 w 77"/>
                  <a:gd name="T9" fmla="*/ 35 h 148"/>
                  <a:gd name="T10" fmla="*/ 0 w 77"/>
                  <a:gd name="T11" fmla="*/ 118 h 148"/>
                  <a:gd name="T12" fmla="*/ 29 w 77"/>
                  <a:gd name="T13" fmla="*/ 148 h 148"/>
                  <a:gd name="T14" fmla="*/ 30 w 77"/>
                  <a:gd name="T15" fmla="*/ 148 h 148"/>
                  <a:gd name="T16" fmla="*/ 60 w 77"/>
                  <a:gd name="T17" fmla="*/ 118 h 148"/>
                  <a:gd name="T18" fmla="*/ 60 w 77"/>
                  <a:gd name="T19" fmla="*/ 61 h 148"/>
                  <a:gd name="T20" fmla="*/ 40 w 77"/>
                  <a:gd name="T21" fmla="*/ 39 h 148"/>
                  <a:gd name="T22" fmla="*/ 37 w 77"/>
                  <a:gd name="T23" fmla="*/ 39 h 148"/>
                  <a:gd name="T24" fmla="*/ 17 w 77"/>
                  <a:gd name="T25" fmla="*/ 61 h 148"/>
                  <a:gd name="T26" fmla="*/ 17 w 77"/>
                  <a:gd name="T27" fmla="*/ 109 h 148"/>
                  <a:gd name="T28" fmla="*/ 29 w 77"/>
                  <a:gd name="T29" fmla="*/ 109 h 148"/>
                  <a:gd name="T30" fmla="*/ 29 w 77"/>
                  <a:gd name="T31" fmla="*/ 61 h 148"/>
                  <a:gd name="T32" fmla="*/ 37 w 77"/>
                  <a:gd name="T33" fmla="*/ 51 h 148"/>
                  <a:gd name="T34" fmla="*/ 40 w 77"/>
                  <a:gd name="T35" fmla="*/ 51 h 148"/>
                  <a:gd name="T36" fmla="*/ 49 w 77"/>
                  <a:gd name="T37" fmla="*/ 61 h 148"/>
                  <a:gd name="T38" fmla="*/ 49 w 77"/>
                  <a:gd name="T39" fmla="*/ 118 h 148"/>
                  <a:gd name="T40" fmla="*/ 30 w 77"/>
                  <a:gd name="T41" fmla="*/ 137 h 148"/>
                  <a:gd name="T42" fmla="*/ 16 w 77"/>
                  <a:gd name="T43" fmla="*/ 130 h 148"/>
                  <a:gd name="T44" fmla="*/ 11 w 77"/>
                  <a:gd name="T45" fmla="*/ 112 h 148"/>
                  <a:gd name="T46" fmla="*/ 11 w 77"/>
                  <a:gd name="T47" fmla="*/ 35 h 148"/>
                  <a:gd name="T48" fmla="*/ 31 w 77"/>
                  <a:gd name="T49" fmla="*/ 11 h 148"/>
                  <a:gd name="T50" fmla="*/ 45 w 77"/>
                  <a:gd name="T51" fmla="*/ 11 h 148"/>
                  <a:gd name="T52" fmla="*/ 66 w 77"/>
                  <a:gd name="T53" fmla="*/ 35 h 148"/>
                  <a:gd name="T54" fmla="*/ 66 w 77"/>
                  <a:gd name="T55" fmla="*/ 109 h 148"/>
                  <a:gd name="T56" fmla="*/ 77 w 77"/>
                  <a:gd name="T57" fmla="*/ 10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148">
                    <a:moveTo>
                      <a:pt x="77" y="109"/>
                    </a:moveTo>
                    <a:cubicBezTo>
                      <a:pt x="77" y="35"/>
                      <a:pt x="77" y="35"/>
                      <a:pt x="77" y="35"/>
                    </a:cubicBezTo>
                    <a:cubicBezTo>
                      <a:pt x="77" y="14"/>
                      <a:pt x="64" y="0"/>
                      <a:pt x="45" y="0"/>
                    </a:cubicBezTo>
                    <a:cubicBezTo>
                      <a:pt x="31" y="0"/>
                      <a:pt x="31" y="0"/>
                      <a:pt x="31" y="0"/>
                    </a:cubicBezTo>
                    <a:cubicBezTo>
                      <a:pt x="12" y="0"/>
                      <a:pt x="0" y="14"/>
                      <a:pt x="0" y="35"/>
                    </a:cubicBezTo>
                    <a:cubicBezTo>
                      <a:pt x="0" y="35"/>
                      <a:pt x="0" y="118"/>
                      <a:pt x="0" y="118"/>
                    </a:cubicBezTo>
                    <a:cubicBezTo>
                      <a:pt x="0" y="134"/>
                      <a:pt x="13" y="148"/>
                      <a:pt x="29" y="148"/>
                    </a:cubicBezTo>
                    <a:cubicBezTo>
                      <a:pt x="30" y="148"/>
                      <a:pt x="30" y="148"/>
                      <a:pt x="30" y="148"/>
                    </a:cubicBezTo>
                    <a:cubicBezTo>
                      <a:pt x="47" y="148"/>
                      <a:pt x="60" y="135"/>
                      <a:pt x="60" y="118"/>
                    </a:cubicBezTo>
                    <a:cubicBezTo>
                      <a:pt x="60" y="61"/>
                      <a:pt x="60" y="61"/>
                      <a:pt x="60" y="61"/>
                    </a:cubicBezTo>
                    <a:cubicBezTo>
                      <a:pt x="60" y="49"/>
                      <a:pt x="51" y="39"/>
                      <a:pt x="40" y="39"/>
                    </a:cubicBezTo>
                    <a:cubicBezTo>
                      <a:pt x="37" y="39"/>
                      <a:pt x="37" y="39"/>
                      <a:pt x="37" y="39"/>
                    </a:cubicBezTo>
                    <a:cubicBezTo>
                      <a:pt x="26" y="39"/>
                      <a:pt x="17" y="49"/>
                      <a:pt x="17" y="61"/>
                    </a:cubicBezTo>
                    <a:cubicBezTo>
                      <a:pt x="17" y="109"/>
                      <a:pt x="17" y="109"/>
                      <a:pt x="17" y="109"/>
                    </a:cubicBezTo>
                    <a:cubicBezTo>
                      <a:pt x="29" y="109"/>
                      <a:pt x="29" y="109"/>
                      <a:pt x="29" y="109"/>
                    </a:cubicBezTo>
                    <a:cubicBezTo>
                      <a:pt x="29" y="61"/>
                      <a:pt x="29" y="61"/>
                      <a:pt x="29" y="61"/>
                    </a:cubicBezTo>
                    <a:cubicBezTo>
                      <a:pt x="29" y="56"/>
                      <a:pt x="31" y="51"/>
                      <a:pt x="37" y="51"/>
                    </a:cubicBezTo>
                    <a:cubicBezTo>
                      <a:pt x="40" y="51"/>
                      <a:pt x="40" y="51"/>
                      <a:pt x="40" y="51"/>
                    </a:cubicBezTo>
                    <a:cubicBezTo>
                      <a:pt x="45" y="51"/>
                      <a:pt x="49" y="55"/>
                      <a:pt x="49" y="61"/>
                    </a:cubicBezTo>
                    <a:cubicBezTo>
                      <a:pt x="49" y="118"/>
                      <a:pt x="49" y="118"/>
                      <a:pt x="49" y="118"/>
                    </a:cubicBezTo>
                    <a:cubicBezTo>
                      <a:pt x="49" y="128"/>
                      <a:pt x="41" y="137"/>
                      <a:pt x="30" y="137"/>
                    </a:cubicBezTo>
                    <a:cubicBezTo>
                      <a:pt x="24" y="137"/>
                      <a:pt x="19" y="134"/>
                      <a:pt x="16" y="130"/>
                    </a:cubicBezTo>
                    <a:cubicBezTo>
                      <a:pt x="13" y="127"/>
                      <a:pt x="11" y="121"/>
                      <a:pt x="11" y="112"/>
                    </a:cubicBezTo>
                    <a:cubicBezTo>
                      <a:pt x="11" y="35"/>
                      <a:pt x="11" y="35"/>
                      <a:pt x="11" y="35"/>
                    </a:cubicBezTo>
                    <a:cubicBezTo>
                      <a:pt x="11" y="17"/>
                      <a:pt x="21" y="11"/>
                      <a:pt x="31" y="11"/>
                    </a:cubicBezTo>
                    <a:cubicBezTo>
                      <a:pt x="45" y="11"/>
                      <a:pt x="45" y="11"/>
                      <a:pt x="45" y="11"/>
                    </a:cubicBezTo>
                    <a:cubicBezTo>
                      <a:pt x="60" y="11"/>
                      <a:pt x="66" y="23"/>
                      <a:pt x="66" y="35"/>
                    </a:cubicBezTo>
                    <a:cubicBezTo>
                      <a:pt x="66" y="109"/>
                      <a:pt x="66" y="109"/>
                      <a:pt x="66" y="109"/>
                    </a:cubicBezTo>
                    <a:lnTo>
                      <a:pt x="77"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3" name="Freeform 30"/>
              <p:cNvSpPr>
                <a:spLocks/>
              </p:cNvSpPr>
              <p:nvPr/>
            </p:nvSpPr>
            <p:spPr bwMode="auto">
              <a:xfrm>
                <a:off x="-4321175" y="4551363"/>
                <a:ext cx="312738" cy="311150"/>
              </a:xfrm>
              <a:custGeom>
                <a:avLst/>
                <a:gdLst>
                  <a:gd name="T0" fmla="*/ 39 w 83"/>
                  <a:gd name="T1" fmla="*/ 83 h 83"/>
                  <a:gd name="T2" fmla="*/ 41 w 83"/>
                  <a:gd name="T3" fmla="*/ 83 h 83"/>
                  <a:gd name="T4" fmla="*/ 83 w 83"/>
                  <a:gd name="T5" fmla="*/ 42 h 83"/>
                  <a:gd name="T6" fmla="*/ 41 w 83"/>
                  <a:gd name="T7" fmla="*/ 0 h 83"/>
                  <a:gd name="T8" fmla="*/ 0 w 83"/>
                  <a:gd name="T9" fmla="*/ 41 h 83"/>
                  <a:gd name="T10" fmla="*/ 23 w 83"/>
                  <a:gd name="T11" fmla="*/ 55 h 83"/>
                  <a:gd name="T12" fmla="*/ 39 w 83"/>
                  <a:gd name="T13" fmla="*/ 83 h 83"/>
                </a:gdLst>
                <a:ahLst/>
                <a:cxnLst>
                  <a:cxn ang="0">
                    <a:pos x="T0" y="T1"/>
                  </a:cxn>
                  <a:cxn ang="0">
                    <a:pos x="T2" y="T3"/>
                  </a:cxn>
                  <a:cxn ang="0">
                    <a:pos x="T4" y="T5"/>
                  </a:cxn>
                  <a:cxn ang="0">
                    <a:pos x="T6" y="T7"/>
                  </a:cxn>
                  <a:cxn ang="0">
                    <a:pos x="T8" y="T9"/>
                  </a:cxn>
                  <a:cxn ang="0">
                    <a:pos x="T10" y="T11"/>
                  </a:cxn>
                  <a:cxn ang="0">
                    <a:pos x="T12" y="T13"/>
                  </a:cxn>
                </a:cxnLst>
                <a:rect l="0" t="0" r="r" b="b"/>
                <a:pathLst>
                  <a:path w="83" h="83">
                    <a:moveTo>
                      <a:pt x="39" y="83"/>
                    </a:moveTo>
                    <a:cubicBezTo>
                      <a:pt x="40" y="83"/>
                      <a:pt x="40" y="83"/>
                      <a:pt x="41" y="83"/>
                    </a:cubicBezTo>
                    <a:cubicBezTo>
                      <a:pt x="64" y="83"/>
                      <a:pt x="83" y="65"/>
                      <a:pt x="83" y="42"/>
                    </a:cubicBezTo>
                    <a:cubicBezTo>
                      <a:pt x="83" y="19"/>
                      <a:pt x="64" y="0"/>
                      <a:pt x="41" y="0"/>
                    </a:cubicBezTo>
                    <a:cubicBezTo>
                      <a:pt x="19" y="0"/>
                      <a:pt x="0" y="18"/>
                      <a:pt x="0" y="41"/>
                    </a:cubicBezTo>
                    <a:cubicBezTo>
                      <a:pt x="8" y="44"/>
                      <a:pt x="16" y="49"/>
                      <a:pt x="23" y="55"/>
                    </a:cubicBezTo>
                    <a:cubicBezTo>
                      <a:pt x="31" y="63"/>
                      <a:pt x="36" y="73"/>
                      <a:pt x="39"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4" name="Freeform 31"/>
              <p:cNvSpPr>
                <a:spLocks/>
              </p:cNvSpPr>
              <p:nvPr/>
            </p:nvSpPr>
            <p:spPr bwMode="auto">
              <a:xfrm>
                <a:off x="-4208463" y="4464050"/>
                <a:ext cx="87313" cy="68263"/>
              </a:xfrm>
              <a:custGeom>
                <a:avLst/>
                <a:gdLst>
                  <a:gd name="T0" fmla="*/ 55 w 55"/>
                  <a:gd name="T1" fmla="*/ 43 h 43"/>
                  <a:gd name="T2" fmla="*/ 26 w 55"/>
                  <a:gd name="T3" fmla="*/ 0 h 43"/>
                  <a:gd name="T4" fmla="*/ 0 w 55"/>
                  <a:gd name="T5" fmla="*/ 43 h 43"/>
                  <a:gd name="T6" fmla="*/ 55 w 55"/>
                  <a:gd name="T7" fmla="*/ 43 h 43"/>
                </a:gdLst>
                <a:ahLst/>
                <a:cxnLst>
                  <a:cxn ang="0">
                    <a:pos x="T0" y="T1"/>
                  </a:cxn>
                  <a:cxn ang="0">
                    <a:pos x="T2" y="T3"/>
                  </a:cxn>
                  <a:cxn ang="0">
                    <a:pos x="T4" y="T5"/>
                  </a:cxn>
                  <a:cxn ang="0">
                    <a:pos x="T6" y="T7"/>
                  </a:cxn>
                </a:cxnLst>
                <a:rect l="0" t="0" r="r" b="b"/>
                <a:pathLst>
                  <a:path w="55" h="43">
                    <a:moveTo>
                      <a:pt x="55" y="43"/>
                    </a:moveTo>
                    <a:lnTo>
                      <a:pt x="26" y="0"/>
                    </a:lnTo>
                    <a:lnTo>
                      <a:pt x="0" y="43"/>
                    </a:lnTo>
                    <a:lnTo>
                      <a:pt x="55"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5" name="Freeform 32"/>
              <p:cNvSpPr>
                <a:spLocks/>
              </p:cNvSpPr>
              <p:nvPr/>
            </p:nvSpPr>
            <p:spPr bwMode="auto">
              <a:xfrm>
                <a:off x="-3989388" y="4664075"/>
                <a:ext cx="66675" cy="88900"/>
              </a:xfrm>
              <a:custGeom>
                <a:avLst/>
                <a:gdLst>
                  <a:gd name="T0" fmla="*/ 0 w 42"/>
                  <a:gd name="T1" fmla="*/ 56 h 56"/>
                  <a:gd name="T2" fmla="*/ 42 w 42"/>
                  <a:gd name="T3" fmla="*/ 28 h 56"/>
                  <a:gd name="T4" fmla="*/ 0 w 42"/>
                  <a:gd name="T5" fmla="*/ 0 h 56"/>
                  <a:gd name="T6" fmla="*/ 0 w 42"/>
                  <a:gd name="T7" fmla="*/ 56 h 56"/>
                </a:gdLst>
                <a:ahLst/>
                <a:cxnLst>
                  <a:cxn ang="0">
                    <a:pos x="T0" y="T1"/>
                  </a:cxn>
                  <a:cxn ang="0">
                    <a:pos x="T2" y="T3"/>
                  </a:cxn>
                  <a:cxn ang="0">
                    <a:pos x="T4" y="T5"/>
                  </a:cxn>
                  <a:cxn ang="0">
                    <a:pos x="T6" y="T7"/>
                  </a:cxn>
                </a:cxnLst>
                <a:rect l="0" t="0" r="r" b="b"/>
                <a:pathLst>
                  <a:path w="42" h="56">
                    <a:moveTo>
                      <a:pt x="0" y="56"/>
                    </a:moveTo>
                    <a:lnTo>
                      <a:pt x="42" y="28"/>
                    </a:lnTo>
                    <a:lnTo>
                      <a:pt x="0" y="0"/>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6" name="Freeform 33"/>
              <p:cNvSpPr>
                <a:spLocks/>
              </p:cNvSpPr>
              <p:nvPr/>
            </p:nvSpPr>
            <p:spPr bwMode="auto">
              <a:xfrm>
                <a:off x="-4384675" y="4664075"/>
                <a:ext cx="41275" cy="33338"/>
              </a:xfrm>
              <a:custGeom>
                <a:avLst/>
                <a:gdLst>
                  <a:gd name="T0" fmla="*/ 11 w 11"/>
                  <a:gd name="T1" fmla="*/ 0 h 9"/>
                  <a:gd name="T2" fmla="*/ 0 w 11"/>
                  <a:gd name="T3" fmla="*/ 8 h 9"/>
                  <a:gd name="T4" fmla="*/ 11 w 11"/>
                  <a:gd name="T5" fmla="*/ 9 h 9"/>
                  <a:gd name="T6" fmla="*/ 11 w 11"/>
                  <a:gd name="T7" fmla="*/ 0 h 9"/>
                </a:gdLst>
                <a:ahLst/>
                <a:cxnLst>
                  <a:cxn ang="0">
                    <a:pos x="T0" y="T1"/>
                  </a:cxn>
                  <a:cxn ang="0">
                    <a:pos x="T2" y="T3"/>
                  </a:cxn>
                  <a:cxn ang="0">
                    <a:pos x="T4" y="T5"/>
                  </a:cxn>
                  <a:cxn ang="0">
                    <a:pos x="T6" y="T7"/>
                  </a:cxn>
                </a:cxnLst>
                <a:rect l="0" t="0" r="r" b="b"/>
                <a:pathLst>
                  <a:path w="11" h="9">
                    <a:moveTo>
                      <a:pt x="11" y="0"/>
                    </a:moveTo>
                    <a:cubicBezTo>
                      <a:pt x="0" y="8"/>
                      <a:pt x="0" y="8"/>
                      <a:pt x="0" y="8"/>
                    </a:cubicBezTo>
                    <a:cubicBezTo>
                      <a:pt x="4" y="8"/>
                      <a:pt x="8" y="8"/>
                      <a:pt x="11" y="9"/>
                    </a:cubicBez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7" name="Freeform 34"/>
              <p:cNvSpPr>
                <a:spLocks/>
              </p:cNvSpPr>
              <p:nvPr/>
            </p:nvSpPr>
            <p:spPr bwMode="auto">
              <a:xfrm>
                <a:off x="-4071938" y="4535488"/>
                <a:ext cx="77788" cy="79375"/>
              </a:xfrm>
              <a:custGeom>
                <a:avLst/>
                <a:gdLst>
                  <a:gd name="T0" fmla="*/ 0 w 49"/>
                  <a:gd name="T1" fmla="*/ 12 h 50"/>
                  <a:gd name="T2" fmla="*/ 37 w 49"/>
                  <a:gd name="T3" fmla="*/ 50 h 50"/>
                  <a:gd name="T4" fmla="*/ 49 w 49"/>
                  <a:gd name="T5" fmla="*/ 0 h 50"/>
                  <a:gd name="T6" fmla="*/ 0 w 49"/>
                  <a:gd name="T7" fmla="*/ 12 h 50"/>
                </a:gdLst>
                <a:ahLst/>
                <a:cxnLst>
                  <a:cxn ang="0">
                    <a:pos x="T0" y="T1"/>
                  </a:cxn>
                  <a:cxn ang="0">
                    <a:pos x="T2" y="T3"/>
                  </a:cxn>
                  <a:cxn ang="0">
                    <a:pos x="T4" y="T5"/>
                  </a:cxn>
                  <a:cxn ang="0">
                    <a:pos x="T6" y="T7"/>
                  </a:cxn>
                </a:cxnLst>
                <a:rect l="0" t="0" r="r" b="b"/>
                <a:pathLst>
                  <a:path w="49" h="50">
                    <a:moveTo>
                      <a:pt x="0" y="12"/>
                    </a:moveTo>
                    <a:lnTo>
                      <a:pt x="37" y="50"/>
                    </a:lnTo>
                    <a:lnTo>
                      <a:pt x="49"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8" name="Freeform 35"/>
              <p:cNvSpPr>
                <a:spLocks/>
              </p:cNvSpPr>
              <p:nvPr/>
            </p:nvSpPr>
            <p:spPr bwMode="auto">
              <a:xfrm>
                <a:off x="-4071938" y="4802188"/>
                <a:ext cx="77788" cy="79375"/>
              </a:xfrm>
              <a:custGeom>
                <a:avLst/>
                <a:gdLst>
                  <a:gd name="T0" fmla="*/ 37 w 49"/>
                  <a:gd name="T1" fmla="*/ 0 h 50"/>
                  <a:gd name="T2" fmla="*/ 0 w 49"/>
                  <a:gd name="T3" fmla="*/ 38 h 50"/>
                  <a:gd name="T4" fmla="*/ 49 w 49"/>
                  <a:gd name="T5" fmla="*/ 50 h 50"/>
                  <a:gd name="T6" fmla="*/ 37 w 49"/>
                  <a:gd name="T7" fmla="*/ 0 h 50"/>
                </a:gdLst>
                <a:ahLst/>
                <a:cxnLst>
                  <a:cxn ang="0">
                    <a:pos x="T0" y="T1"/>
                  </a:cxn>
                  <a:cxn ang="0">
                    <a:pos x="T2" y="T3"/>
                  </a:cxn>
                  <a:cxn ang="0">
                    <a:pos x="T4" y="T5"/>
                  </a:cxn>
                  <a:cxn ang="0">
                    <a:pos x="T6" y="T7"/>
                  </a:cxn>
                </a:cxnLst>
                <a:rect l="0" t="0" r="r" b="b"/>
                <a:pathLst>
                  <a:path w="49" h="50">
                    <a:moveTo>
                      <a:pt x="37" y="0"/>
                    </a:moveTo>
                    <a:lnTo>
                      <a:pt x="0" y="38"/>
                    </a:lnTo>
                    <a:lnTo>
                      <a:pt x="49" y="50"/>
                    </a:ln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9" name="Freeform 36"/>
              <p:cNvSpPr>
                <a:spLocks/>
              </p:cNvSpPr>
              <p:nvPr/>
            </p:nvSpPr>
            <p:spPr bwMode="auto">
              <a:xfrm>
                <a:off x="-4340225" y="4535488"/>
                <a:ext cx="79375" cy="79375"/>
              </a:xfrm>
              <a:custGeom>
                <a:avLst/>
                <a:gdLst>
                  <a:gd name="T0" fmla="*/ 12 w 50"/>
                  <a:gd name="T1" fmla="*/ 50 h 50"/>
                  <a:gd name="T2" fmla="*/ 50 w 50"/>
                  <a:gd name="T3" fmla="*/ 12 h 50"/>
                  <a:gd name="T4" fmla="*/ 0 w 50"/>
                  <a:gd name="T5" fmla="*/ 0 h 50"/>
                  <a:gd name="T6" fmla="*/ 12 w 50"/>
                  <a:gd name="T7" fmla="*/ 50 h 50"/>
                </a:gdLst>
                <a:ahLst/>
                <a:cxnLst>
                  <a:cxn ang="0">
                    <a:pos x="T0" y="T1"/>
                  </a:cxn>
                  <a:cxn ang="0">
                    <a:pos x="T2" y="T3"/>
                  </a:cxn>
                  <a:cxn ang="0">
                    <a:pos x="T4" y="T5"/>
                  </a:cxn>
                  <a:cxn ang="0">
                    <a:pos x="T6" y="T7"/>
                  </a:cxn>
                </a:cxnLst>
                <a:rect l="0" t="0" r="r" b="b"/>
                <a:pathLst>
                  <a:path w="50" h="50">
                    <a:moveTo>
                      <a:pt x="12" y="50"/>
                    </a:moveTo>
                    <a:lnTo>
                      <a:pt x="50" y="12"/>
                    </a:lnTo>
                    <a:lnTo>
                      <a:pt x="0" y="0"/>
                    </a:lnTo>
                    <a:lnTo>
                      <a:pt x="1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0" name="Freeform 37"/>
              <p:cNvSpPr>
                <a:spLocks/>
              </p:cNvSpPr>
              <p:nvPr/>
            </p:nvSpPr>
            <p:spPr bwMode="auto">
              <a:xfrm>
                <a:off x="-4670425" y="4711700"/>
                <a:ext cx="684213" cy="417513"/>
              </a:xfrm>
              <a:custGeom>
                <a:avLst/>
                <a:gdLst>
                  <a:gd name="T0" fmla="*/ 149 w 182"/>
                  <a:gd name="T1" fmla="*/ 47 h 111"/>
                  <a:gd name="T2" fmla="*/ 145 w 182"/>
                  <a:gd name="T3" fmla="*/ 47 h 111"/>
                  <a:gd name="T4" fmla="*/ 129 w 182"/>
                  <a:gd name="T5" fmla="*/ 54 h 111"/>
                  <a:gd name="T6" fmla="*/ 128 w 182"/>
                  <a:gd name="T7" fmla="*/ 46 h 111"/>
                  <a:gd name="T8" fmla="*/ 126 w 182"/>
                  <a:gd name="T9" fmla="*/ 40 h 111"/>
                  <a:gd name="T10" fmla="*/ 93 w 182"/>
                  <a:gd name="T11" fmla="*/ 4 h 111"/>
                  <a:gd name="T12" fmla="*/ 87 w 182"/>
                  <a:gd name="T13" fmla="*/ 2 h 111"/>
                  <a:gd name="T14" fmla="*/ 73 w 182"/>
                  <a:gd name="T15" fmla="*/ 0 h 111"/>
                  <a:gd name="T16" fmla="*/ 71 w 182"/>
                  <a:gd name="T17" fmla="*/ 0 h 111"/>
                  <a:gd name="T18" fmla="*/ 17 w 182"/>
                  <a:gd name="T19" fmla="*/ 56 h 111"/>
                  <a:gd name="T20" fmla="*/ 20 w 182"/>
                  <a:gd name="T21" fmla="*/ 72 h 111"/>
                  <a:gd name="T22" fmla="*/ 0 w 182"/>
                  <a:gd name="T23" fmla="*/ 92 h 111"/>
                  <a:gd name="T24" fmla="*/ 20 w 182"/>
                  <a:gd name="T25" fmla="*/ 111 h 111"/>
                  <a:gd name="T26" fmla="*/ 73 w 182"/>
                  <a:gd name="T27" fmla="*/ 111 h 111"/>
                  <a:gd name="T28" fmla="*/ 75 w 182"/>
                  <a:gd name="T29" fmla="*/ 111 h 111"/>
                  <a:gd name="T30" fmla="*/ 149 w 182"/>
                  <a:gd name="T31" fmla="*/ 111 h 111"/>
                  <a:gd name="T32" fmla="*/ 182 w 182"/>
                  <a:gd name="T33" fmla="*/ 79 h 111"/>
                  <a:gd name="T34" fmla="*/ 149 w 182"/>
                  <a:gd name="T35"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2" h="111">
                    <a:moveTo>
                      <a:pt x="149" y="47"/>
                    </a:moveTo>
                    <a:cubicBezTo>
                      <a:pt x="148" y="47"/>
                      <a:pt x="146" y="47"/>
                      <a:pt x="145" y="47"/>
                    </a:cubicBezTo>
                    <a:cubicBezTo>
                      <a:pt x="139" y="48"/>
                      <a:pt x="133" y="51"/>
                      <a:pt x="129" y="54"/>
                    </a:cubicBezTo>
                    <a:cubicBezTo>
                      <a:pt x="129" y="51"/>
                      <a:pt x="128" y="49"/>
                      <a:pt x="128" y="46"/>
                    </a:cubicBezTo>
                    <a:cubicBezTo>
                      <a:pt x="127" y="44"/>
                      <a:pt x="127" y="42"/>
                      <a:pt x="126" y="40"/>
                    </a:cubicBezTo>
                    <a:cubicBezTo>
                      <a:pt x="121" y="23"/>
                      <a:pt x="109" y="10"/>
                      <a:pt x="93" y="4"/>
                    </a:cubicBezTo>
                    <a:cubicBezTo>
                      <a:pt x="91" y="3"/>
                      <a:pt x="89" y="2"/>
                      <a:pt x="87" y="2"/>
                    </a:cubicBezTo>
                    <a:cubicBezTo>
                      <a:pt x="83" y="0"/>
                      <a:pt x="78" y="0"/>
                      <a:pt x="73" y="0"/>
                    </a:cubicBezTo>
                    <a:cubicBezTo>
                      <a:pt x="72" y="0"/>
                      <a:pt x="71" y="0"/>
                      <a:pt x="71" y="0"/>
                    </a:cubicBezTo>
                    <a:cubicBezTo>
                      <a:pt x="41" y="1"/>
                      <a:pt x="17" y="26"/>
                      <a:pt x="17" y="56"/>
                    </a:cubicBezTo>
                    <a:cubicBezTo>
                      <a:pt x="17" y="61"/>
                      <a:pt x="18" y="67"/>
                      <a:pt x="20" y="72"/>
                    </a:cubicBezTo>
                    <a:cubicBezTo>
                      <a:pt x="9" y="72"/>
                      <a:pt x="0" y="81"/>
                      <a:pt x="0" y="92"/>
                    </a:cubicBezTo>
                    <a:cubicBezTo>
                      <a:pt x="0" y="102"/>
                      <a:pt x="9" y="111"/>
                      <a:pt x="20" y="111"/>
                    </a:cubicBezTo>
                    <a:cubicBezTo>
                      <a:pt x="73" y="111"/>
                      <a:pt x="73" y="111"/>
                      <a:pt x="73" y="111"/>
                    </a:cubicBezTo>
                    <a:cubicBezTo>
                      <a:pt x="75" y="111"/>
                      <a:pt x="75" y="111"/>
                      <a:pt x="75" y="111"/>
                    </a:cubicBezTo>
                    <a:cubicBezTo>
                      <a:pt x="149" y="111"/>
                      <a:pt x="149" y="111"/>
                      <a:pt x="149" y="111"/>
                    </a:cubicBezTo>
                    <a:cubicBezTo>
                      <a:pt x="167" y="111"/>
                      <a:pt x="182" y="97"/>
                      <a:pt x="182" y="79"/>
                    </a:cubicBezTo>
                    <a:cubicBezTo>
                      <a:pt x="182" y="61"/>
                      <a:pt x="167" y="47"/>
                      <a:pt x="149"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1" name="Freeform 38"/>
              <p:cNvSpPr>
                <a:spLocks/>
              </p:cNvSpPr>
              <p:nvPr/>
            </p:nvSpPr>
            <p:spPr bwMode="auto">
              <a:xfrm>
                <a:off x="-5305425" y="5665788"/>
                <a:ext cx="473075" cy="288925"/>
              </a:xfrm>
              <a:custGeom>
                <a:avLst/>
                <a:gdLst>
                  <a:gd name="T0" fmla="*/ 14 w 126"/>
                  <a:gd name="T1" fmla="*/ 77 h 77"/>
                  <a:gd name="T2" fmla="*/ 46 w 126"/>
                  <a:gd name="T3" fmla="*/ 77 h 77"/>
                  <a:gd name="T4" fmla="*/ 89 w 126"/>
                  <a:gd name="T5" fmla="*/ 51 h 77"/>
                  <a:gd name="T6" fmla="*/ 123 w 126"/>
                  <a:gd name="T7" fmla="*/ 65 h 77"/>
                  <a:gd name="T8" fmla="*/ 123 w 126"/>
                  <a:gd name="T9" fmla="*/ 65 h 77"/>
                  <a:gd name="T10" fmla="*/ 126 w 126"/>
                  <a:gd name="T11" fmla="*/ 55 h 77"/>
                  <a:gd name="T12" fmla="*/ 104 w 126"/>
                  <a:gd name="T13" fmla="*/ 32 h 77"/>
                  <a:gd name="T14" fmla="*/ 89 w 126"/>
                  <a:gd name="T15" fmla="*/ 38 h 77"/>
                  <a:gd name="T16" fmla="*/ 51 w 126"/>
                  <a:gd name="T17" fmla="*/ 0 h 77"/>
                  <a:gd name="T18" fmla="*/ 12 w 126"/>
                  <a:gd name="T19" fmla="*/ 38 h 77"/>
                  <a:gd name="T20" fmla="*/ 14 w 126"/>
                  <a:gd name="T21" fmla="*/ 50 h 77"/>
                  <a:gd name="T22" fmla="*/ 0 w 126"/>
                  <a:gd name="T23" fmla="*/ 63 h 77"/>
                  <a:gd name="T24" fmla="*/ 14 w 126"/>
                  <a:gd name="T2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77">
                    <a:moveTo>
                      <a:pt x="14" y="77"/>
                    </a:moveTo>
                    <a:cubicBezTo>
                      <a:pt x="46" y="77"/>
                      <a:pt x="46" y="77"/>
                      <a:pt x="46" y="77"/>
                    </a:cubicBezTo>
                    <a:cubicBezTo>
                      <a:pt x="54" y="62"/>
                      <a:pt x="70" y="51"/>
                      <a:pt x="89" y="51"/>
                    </a:cubicBezTo>
                    <a:cubicBezTo>
                      <a:pt x="102" y="51"/>
                      <a:pt x="114" y="56"/>
                      <a:pt x="123" y="65"/>
                    </a:cubicBezTo>
                    <a:cubicBezTo>
                      <a:pt x="123" y="65"/>
                      <a:pt x="123" y="65"/>
                      <a:pt x="123" y="65"/>
                    </a:cubicBezTo>
                    <a:cubicBezTo>
                      <a:pt x="125" y="62"/>
                      <a:pt x="126" y="59"/>
                      <a:pt x="126" y="55"/>
                    </a:cubicBezTo>
                    <a:cubicBezTo>
                      <a:pt x="126" y="42"/>
                      <a:pt x="116" y="32"/>
                      <a:pt x="104" y="32"/>
                    </a:cubicBezTo>
                    <a:cubicBezTo>
                      <a:pt x="98" y="32"/>
                      <a:pt x="93" y="34"/>
                      <a:pt x="89" y="38"/>
                    </a:cubicBezTo>
                    <a:cubicBezTo>
                      <a:pt x="89" y="16"/>
                      <a:pt x="72" y="0"/>
                      <a:pt x="51" y="0"/>
                    </a:cubicBezTo>
                    <a:cubicBezTo>
                      <a:pt x="29" y="0"/>
                      <a:pt x="12" y="17"/>
                      <a:pt x="12" y="38"/>
                    </a:cubicBezTo>
                    <a:cubicBezTo>
                      <a:pt x="12" y="42"/>
                      <a:pt x="13" y="46"/>
                      <a:pt x="14" y="50"/>
                    </a:cubicBezTo>
                    <a:cubicBezTo>
                      <a:pt x="6" y="50"/>
                      <a:pt x="0" y="56"/>
                      <a:pt x="0" y="63"/>
                    </a:cubicBezTo>
                    <a:cubicBezTo>
                      <a:pt x="0" y="71"/>
                      <a:pt x="6" y="77"/>
                      <a:pt x="14"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2" name="Freeform 39"/>
              <p:cNvSpPr>
                <a:spLocks/>
              </p:cNvSpPr>
              <p:nvPr/>
            </p:nvSpPr>
            <p:spPr bwMode="auto">
              <a:xfrm>
                <a:off x="-5184775" y="5872163"/>
                <a:ext cx="536575" cy="330200"/>
              </a:xfrm>
              <a:custGeom>
                <a:avLst/>
                <a:gdLst>
                  <a:gd name="T0" fmla="*/ 117 w 143"/>
                  <a:gd name="T1" fmla="*/ 38 h 88"/>
                  <a:gd name="T2" fmla="*/ 101 w 143"/>
                  <a:gd name="T3" fmla="*/ 44 h 88"/>
                  <a:gd name="T4" fmla="*/ 89 w 143"/>
                  <a:gd name="T5" fmla="*/ 14 h 88"/>
                  <a:gd name="T6" fmla="*/ 57 w 143"/>
                  <a:gd name="T7" fmla="*/ 0 h 88"/>
                  <a:gd name="T8" fmla="*/ 19 w 143"/>
                  <a:gd name="T9" fmla="*/ 22 h 88"/>
                  <a:gd name="T10" fmla="*/ 13 w 143"/>
                  <a:gd name="T11" fmla="*/ 44 h 88"/>
                  <a:gd name="T12" fmla="*/ 15 w 143"/>
                  <a:gd name="T13" fmla="*/ 57 h 88"/>
                  <a:gd name="T14" fmla="*/ 0 w 143"/>
                  <a:gd name="T15" fmla="*/ 73 h 88"/>
                  <a:gd name="T16" fmla="*/ 15 w 143"/>
                  <a:gd name="T17" fmla="*/ 88 h 88"/>
                  <a:gd name="T18" fmla="*/ 57 w 143"/>
                  <a:gd name="T19" fmla="*/ 88 h 88"/>
                  <a:gd name="T20" fmla="*/ 59 w 143"/>
                  <a:gd name="T21" fmla="*/ 88 h 88"/>
                  <a:gd name="T22" fmla="*/ 117 w 143"/>
                  <a:gd name="T23" fmla="*/ 88 h 88"/>
                  <a:gd name="T24" fmla="*/ 143 w 143"/>
                  <a:gd name="T25" fmla="*/ 63 h 88"/>
                  <a:gd name="T26" fmla="*/ 117 w 143"/>
                  <a:gd name="T27" fmla="*/ 3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88">
                    <a:moveTo>
                      <a:pt x="117" y="38"/>
                    </a:moveTo>
                    <a:cubicBezTo>
                      <a:pt x="111" y="38"/>
                      <a:pt x="105" y="40"/>
                      <a:pt x="101" y="44"/>
                    </a:cubicBezTo>
                    <a:cubicBezTo>
                      <a:pt x="101" y="32"/>
                      <a:pt x="96" y="22"/>
                      <a:pt x="89" y="14"/>
                    </a:cubicBezTo>
                    <a:cubicBezTo>
                      <a:pt x="81" y="6"/>
                      <a:pt x="69" y="0"/>
                      <a:pt x="57" y="0"/>
                    </a:cubicBezTo>
                    <a:cubicBezTo>
                      <a:pt x="41" y="0"/>
                      <a:pt x="27" y="9"/>
                      <a:pt x="19" y="22"/>
                    </a:cubicBezTo>
                    <a:cubicBezTo>
                      <a:pt x="15" y="29"/>
                      <a:pt x="13" y="36"/>
                      <a:pt x="13" y="44"/>
                    </a:cubicBezTo>
                    <a:cubicBezTo>
                      <a:pt x="13" y="49"/>
                      <a:pt x="13" y="53"/>
                      <a:pt x="15" y="57"/>
                    </a:cubicBezTo>
                    <a:cubicBezTo>
                      <a:pt x="6" y="58"/>
                      <a:pt x="0" y="64"/>
                      <a:pt x="0" y="73"/>
                    </a:cubicBezTo>
                    <a:cubicBezTo>
                      <a:pt x="0" y="81"/>
                      <a:pt x="6" y="88"/>
                      <a:pt x="15" y="88"/>
                    </a:cubicBezTo>
                    <a:cubicBezTo>
                      <a:pt x="57" y="88"/>
                      <a:pt x="57" y="88"/>
                      <a:pt x="57" y="88"/>
                    </a:cubicBezTo>
                    <a:cubicBezTo>
                      <a:pt x="59" y="88"/>
                      <a:pt x="59" y="88"/>
                      <a:pt x="59" y="88"/>
                    </a:cubicBezTo>
                    <a:cubicBezTo>
                      <a:pt x="117" y="88"/>
                      <a:pt x="117" y="88"/>
                      <a:pt x="117" y="88"/>
                    </a:cubicBezTo>
                    <a:cubicBezTo>
                      <a:pt x="131" y="88"/>
                      <a:pt x="143" y="77"/>
                      <a:pt x="143" y="63"/>
                    </a:cubicBezTo>
                    <a:cubicBezTo>
                      <a:pt x="143" y="49"/>
                      <a:pt x="131" y="38"/>
                      <a:pt x="1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3" name="Freeform 40"/>
              <p:cNvSpPr>
                <a:spLocks/>
              </p:cNvSpPr>
              <p:nvPr/>
            </p:nvSpPr>
            <p:spPr bwMode="auto">
              <a:xfrm>
                <a:off x="-2963863" y="1122363"/>
                <a:ext cx="49213" cy="500063"/>
              </a:xfrm>
              <a:custGeom>
                <a:avLst/>
                <a:gdLst>
                  <a:gd name="T0" fmla="*/ 0 w 13"/>
                  <a:gd name="T1" fmla="*/ 0 h 133"/>
                  <a:gd name="T2" fmla="*/ 0 w 13"/>
                  <a:gd name="T3" fmla="*/ 133 h 133"/>
                  <a:gd name="T4" fmla="*/ 13 w 13"/>
                  <a:gd name="T5" fmla="*/ 133 h 133"/>
                  <a:gd name="T6" fmla="*/ 13 w 13"/>
                  <a:gd name="T7" fmla="*/ 0 h 133"/>
                  <a:gd name="T8" fmla="*/ 7 w 13"/>
                  <a:gd name="T9" fmla="*/ 1 h 133"/>
                  <a:gd name="T10" fmla="*/ 0 w 13"/>
                  <a:gd name="T11" fmla="*/ 0 h 133"/>
                </a:gdLst>
                <a:ahLst/>
                <a:cxnLst>
                  <a:cxn ang="0">
                    <a:pos x="T0" y="T1"/>
                  </a:cxn>
                  <a:cxn ang="0">
                    <a:pos x="T2" y="T3"/>
                  </a:cxn>
                  <a:cxn ang="0">
                    <a:pos x="T4" y="T5"/>
                  </a:cxn>
                  <a:cxn ang="0">
                    <a:pos x="T6" y="T7"/>
                  </a:cxn>
                  <a:cxn ang="0">
                    <a:pos x="T8" y="T9"/>
                  </a:cxn>
                  <a:cxn ang="0">
                    <a:pos x="T10" y="T11"/>
                  </a:cxn>
                </a:cxnLst>
                <a:rect l="0" t="0" r="r" b="b"/>
                <a:pathLst>
                  <a:path w="13" h="133">
                    <a:moveTo>
                      <a:pt x="0" y="0"/>
                    </a:moveTo>
                    <a:cubicBezTo>
                      <a:pt x="0" y="133"/>
                      <a:pt x="0" y="133"/>
                      <a:pt x="0" y="133"/>
                    </a:cubicBezTo>
                    <a:cubicBezTo>
                      <a:pt x="13" y="133"/>
                      <a:pt x="13" y="133"/>
                      <a:pt x="13" y="133"/>
                    </a:cubicBezTo>
                    <a:cubicBezTo>
                      <a:pt x="13" y="0"/>
                      <a:pt x="13" y="0"/>
                      <a:pt x="13" y="0"/>
                    </a:cubicBezTo>
                    <a:cubicBezTo>
                      <a:pt x="11" y="1"/>
                      <a:pt x="9" y="1"/>
                      <a:pt x="7" y="1"/>
                    </a:cubicBezTo>
                    <a:cubicBezTo>
                      <a:pt x="4"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4" name="Oval 41"/>
              <p:cNvSpPr>
                <a:spLocks noChangeArrowheads="1"/>
              </p:cNvSpPr>
              <p:nvPr/>
            </p:nvSpPr>
            <p:spPr bwMode="auto">
              <a:xfrm>
                <a:off x="-2979738" y="1031875"/>
                <a:ext cx="79375"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5" name="Rectangle 42"/>
              <p:cNvSpPr>
                <a:spLocks noChangeArrowheads="1"/>
              </p:cNvSpPr>
              <p:nvPr/>
            </p:nvSpPr>
            <p:spPr bwMode="auto">
              <a:xfrm>
                <a:off x="-2881313" y="1127125"/>
                <a:ext cx="431800" cy="3063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6" name="Rectangle 43"/>
              <p:cNvSpPr>
                <a:spLocks noChangeArrowheads="1"/>
              </p:cNvSpPr>
              <p:nvPr/>
            </p:nvSpPr>
            <p:spPr bwMode="auto">
              <a:xfrm>
                <a:off x="-1811338" y="168275"/>
                <a:ext cx="9525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7" name="Freeform 44"/>
              <p:cNvSpPr>
                <a:spLocks noEditPoints="1"/>
              </p:cNvSpPr>
              <p:nvPr/>
            </p:nvSpPr>
            <p:spPr bwMode="auto">
              <a:xfrm>
                <a:off x="-2166938" y="220663"/>
                <a:ext cx="514350" cy="368300"/>
              </a:xfrm>
              <a:custGeom>
                <a:avLst/>
                <a:gdLst>
                  <a:gd name="T0" fmla="*/ 69 w 137"/>
                  <a:gd name="T1" fmla="*/ 98 h 98"/>
                  <a:gd name="T2" fmla="*/ 137 w 137"/>
                  <a:gd name="T3" fmla="*/ 98 h 98"/>
                  <a:gd name="T4" fmla="*/ 137 w 137"/>
                  <a:gd name="T5" fmla="*/ 0 h 98"/>
                  <a:gd name="T6" fmla="*/ 69 w 137"/>
                  <a:gd name="T7" fmla="*/ 0 h 98"/>
                  <a:gd name="T8" fmla="*/ 69 w 137"/>
                  <a:gd name="T9" fmla="*/ 11 h 98"/>
                  <a:gd name="T10" fmla="*/ 69 w 137"/>
                  <a:gd name="T11" fmla="*/ 11 h 98"/>
                  <a:gd name="T12" fmla="*/ 107 w 137"/>
                  <a:gd name="T13" fmla="*/ 49 h 98"/>
                  <a:gd name="T14" fmla="*/ 69 w 137"/>
                  <a:gd name="T15" fmla="*/ 87 h 98"/>
                  <a:gd name="T16" fmla="*/ 69 w 137"/>
                  <a:gd name="T17" fmla="*/ 98 h 98"/>
                  <a:gd name="T18" fmla="*/ 0 w 137"/>
                  <a:gd name="T19" fmla="*/ 98 h 98"/>
                  <a:gd name="T20" fmla="*/ 69 w 137"/>
                  <a:gd name="T21" fmla="*/ 98 h 98"/>
                  <a:gd name="T22" fmla="*/ 69 w 137"/>
                  <a:gd name="T23" fmla="*/ 87 h 98"/>
                  <a:gd name="T24" fmla="*/ 31 w 137"/>
                  <a:gd name="T25" fmla="*/ 49 h 98"/>
                  <a:gd name="T26" fmla="*/ 69 w 137"/>
                  <a:gd name="T27" fmla="*/ 11 h 98"/>
                  <a:gd name="T28" fmla="*/ 69 w 137"/>
                  <a:gd name="T29" fmla="*/ 0 h 98"/>
                  <a:gd name="T30" fmla="*/ 0 w 137"/>
                  <a:gd name="T31" fmla="*/ 0 h 98"/>
                  <a:gd name="T32" fmla="*/ 0 w 137"/>
                  <a:gd name="T33" fmla="*/ 98 h 98"/>
                  <a:gd name="T34" fmla="*/ 69 w 137"/>
                  <a:gd name="T35" fmla="*/ 11 h 98"/>
                  <a:gd name="T36" fmla="*/ 69 w 137"/>
                  <a:gd name="T37" fmla="*/ 1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98">
                    <a:moveTo>
                      <a:pt x="69" y="98"/>
                    </a:moveTo>
                    <a:cubicBezTo>
                      <a:pt x="137" y="98"/>
                      <a:pt x="137" y="98"/>
                      <a:pt x="137" y="98"/>
                    </a:cubicBezTo>
                    <a:cubicBezTo>
                      <a:pt x="137" y="0"/>
                      <a:pt x="137" y="0"/>
                      <a:pt x="137" y="0"/>
                    </a:cubicBezTo>
                    <a:cubicBezTo>
                      <a:pt x="69" y="0"/>
                      <a:pt x="69" y="0"/>
                      <a:pt x="69" y="0"/>
                    </a:cubicBezTo>
                    <a:cubicBezTo>
                      <a:pt x="69" y="11"/>
                      <a:pt x="69" y="11"/>
                      <a:pt x="69" y="11"/>
                    </a:cubicBezTo>
                    <a:cubicBezTo>
                      <a:pt x="69" y="11"/>
                      <a:pt x="69" y="11"/>
                      <a:pt x="69" y="11"/>
                    </a:cubicBezTo>
                    <a:cubicBezTo>
                      <a:pt x="90" y="11"/>
                      <a:pt x="107" y="28"/>
                      <a:pt x="107" y="49"/>
                    </a:cubicBezTo>
                    <a:cubicBezTo>
                      <a:pt x="107" y="70"/>
                      <a:pt x="90" y="87"/>
                      <a:pt x="69" y="87"/>
                    </a:cubicBezTo>
                    <a:lnTo>
                      <a:pt x="69" y="98"/>
                    </a:lnTo>
                    <a:close/>
                    <a:moveTo>
                      <a:pt x="0" y="98"/>
                    </a:moveTo>
                    <a:cubicBezTo>
                      <a:pt x="69" y="98"/>
                      <a:pt x="69" y="98"/>
                      <a:pt x="69" y="98"/>
                    </a:cubicBezTo>
                    <a:cubicBezTo>
                      <a:pt x="69" y="87"/>
                      <a:pt x="69" y="87"/>
                      <a:pt x="69" y="87"/>
                    </a:cubicBezTo>
                    <a:cubicBezTo>
                      <a:pt x="48" y="87"/>
                      <a:pt x="31" y="70"/>
                      <a:pt x="31" y="49"/>
                    </a:cubicBezTo>
                    <a:cubicBezTo>
                      <a:pt x="31" y="28"/>
                      <a:pt x="48" y="11"/>
                      <a:pt x="69" y="11"/>
                    </a:cubicBezTo>
                    <a:cubicBezTo>
                      <a:pt x="69" y="0"/>
                      <a:pt x="69" y="0"/>
                      <a:pt x="69" y="0"/>
                    </a:cubicBezTo>
                    <a:cubicBezTo>
                      <a:pt x="0" y="0"/>
                      <a:pt x="0" y="0"/>
                      <a:pt x="0" y="0"/>
                    </a:cubicBezTo>
                    <a:cubicBezTo>
                      <a:pt x="0" y="98"/>
                      <a:pt x="0" y="98"/>
                      <a:pt x="0" y="98"/>
                    </a:cubicBezTo>
                    <a:close/>
                    <a:moveTo>
                      <a:pt x="69" y="11"/>
                    </a:moveTo>
                    <a:cubicBezTo>
                      <a:pt x="69" y="11"/>
                      <a:pt x="69" y="11"/>
                      <a:pt x="6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8" name="Oval 45"/>
              <p:cNvSpPr>
                <a:spLocks noChangeArrowheads="1"/>
              </p:cNvSpPr>
              <p:nvPr/>
            </p:nvSpPr>
            <p:spPr bwMode="auto">
              <a:xfrm>
                <a:off x="-2006600" y="307975"/>
                <a:ext cx="192088" cy="195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9" name="Rectangle 46"/>
              <p:cNvSpPr>
                <a:spLocks noChangeArrowheads="1"/>
              </p:cNvSpPr>
              <p:nvPr/>
            </p:nvSpPr>
            <p:spPr bwMode="auto">
              <a:xfrm>
                <a:off x="-2509838" y="7775575"/>
                <a:ext cx="673100" cy="428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0" name="Freeform 47"/>
              <p:cNvSpPr>
                <a:spLocks/>
              </p:cNvSpPr>
              <p:nvPr/>
            </p:nvSpPr>
            <p:spPr bwMode="auto">
              <a:xfrm>
                <a:off x="-2457450" y="8264525"/>
                <a:ext cx="106363" cy="66675"/>
              </a:xfrm>
              <a:custGeom>
                <a:avLst/>
                <a:gdLst>
                  <a:gd name="T0" fmla="*/ 2 w 28"/>
                  <a:gd name="T1" fmla="*/ 18 h 18"/>
                  <a:gd name="T2" fmla="*/ 3 w 28"/>
                  <a:gd name="T3" fmla="*/ 18 h 18"/>
                  <a:gd name="T4" fmla="*/ 26 w 28"/>
                  <a:gd name="T5" fmla="*/ 18 h 18"/>
                  <a:gd name="T6" fmla="*/ 26 w 28"/>
                  <a:gd name="T7" fmla="*/ 18 h 18"/>
                  <a:gd name="T8" fmla="*/ 28 w 28"/>
                  <a:gd name="T9" fmla="*/ 16 h 18"/>
                  <a:gd name="T10" fmla="*/ 28 w 28"/>
                  <a:gd name="T11" fmla="*/ 14 h 18"/>
                  <a:gd name="T12" fmla="*/ 14 w 28"/>
                  <a:gd name="T13" fmla="*/ 0 h 18"/>
                  <a:gd name="T14" fmla="*/ 0 w 28"/>
                  <a:gd name="T15" fmla="*/ 14 h 18"/>
                  <a:gd name="T16" fmla="*/ 0 w 28"/>
                  <a:gd name="T17" fmla="*/ 16 h 18"/>
                  <a:gd name="T18" fmla="*/ 2 w 28"/>
                  <a:gd name="T1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8">
                    <a:moveTo>
                      <a:pt x="2" y="18"/>
                    </a:moveTo>
                    <a:cubicBezTo>
                      <a:pt x="2" y="18"/>
                      <a:pt x="3" y="18"/>
                      <a:pt x="3" y="18"/>
                    </a:cubicBezTo>
                    <a:cubicBezTo>
                      <a:pt x="26" y="18"/>
                      <a:pt x="26" y="18"/>
                      <a:pt x="26" y="18"/>
                    </a:cubicBezTo>
                    <a:cubicBezTo>
                      <a:pt x="26" y="18"/>
                      <a:pt x="26" y="18"/>
                      <a:pt x="26" y="18"/>
                    </a:cubicBezTo>
                    <a:cubicBezTo>
                      <a:pt x="27" y="17"/>
                      <a:pt x="28" y="16"/>
                      <a:pt x="28" y="16"/>
                    </a:cubicBezTo>
                    <a:cubicBezTo>
                      <a:pt x="28" y="15"/>
                      <a:pt x="28" y="15"/>
                      <a:pt x="28" y="14"/>
                    </a:cubicBezTo>
                    <a:cubicBezTo>
                      <a:pt x="28" y="6"/>
                      <a:pt x="22" y="0"/>
                      <a:pt x="14" y="0"/>
                    </a:cubicBezTo>
                    <a:cubicBezTo>
                      <a:pt x="6" y="0"/>
                      <a:pt x="0" y="6"/>
                      <a:pt x="0" y="14"/>
                    </a:cubicBezTo>
                    <a:cubicBezTo>
                      <a:pt x="0" y="15"/>
                      <a:pt x="0" y="15"/>
                      <a:pt x="0" y="16"/>
                    </a:cubicBezTo>
                    <a:cubicBezTo>
                      <a:pt x="1" y="16"/>
                      <a:pt x="2" y="17"/>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1" name="Freeform 48"/>
              <p:cNvSpPr>
                <a:spLocks/>
              </p:cNvSpPr>
              <p:nvPr/>
            </p:nvSpPr>
            <p:spPr bwMode="auto">
              <a:xfrm>
                <a:off x="-2227263" y="8264525"/>
                <a:ext cx="104775" cy="66675"/>
              </a:xfrm>
              <a:custGeom>
                <a:avLst/>
                <a:gdLst>
                  <a:gd name="T0" fmla="*/ 2 w 28"/>
                  <a:gd name="T1" fmla="*/ 18 h 18"/>
                  <a:gd name="T2" fmla="*/ 3 w 28"/>
                  <a:gd name="T3" fmla="*/ 18 h 18"/>
                  <a:gd name="T4" fmla="*/ 25 w 28"/>
                  <a:gd name="T5" fmla="*/ 18 h 18"/>
                  <a:gd name="T6" fmla="*/ 26 w 28"/>
                  <a:gd name="T7" fmla="*/ 18 h 18"/>
                  <a:gd name="T8" fmla="*/ 28 w 28"/>
                  <a:gd name="T9" fmla="*/ 16 h 18"/>
                  <a:gd name="T10" fmla="*/ 28 w 28"/>
                  <a:gd name="T11" fmla="*/ 14 h 18"/>
                  <a:gd name="T12" fmla="*/ 14 w 28"/>
                  <a:gd name="T13" fmla="*/ 0 h 18"/>
                  <a:gd name="T14" fmla="*/ 0 w 28"/>
                  <a:gd name="T15" fmla="*/ 14 h 18"/>
                  <a:gd name="T16" fmla="*/ 0 w 28"/>
                  <a:gd name="T17" fmla="*/ 16 h 18"/>
                  <a:gd name="T18" fmla="*/ 2 w 28"/>
                  <a:gd name="T1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8">
                    <a:moveTo>
                      <a:pt x="2" y="18"/>
                    </a:moveTo>
                    <a:cubicBezTo>
                      <a:pt x="2" y="18"/>
                      <a:pt x="2" y="18"/>
                      <a:pt x="3" y="18"/>
                    </a:cubicBezTo>
                    <a:cubicBezTo>
                      <a:pt x="25" y="18"/>
                      <a:pt x="25" y="18"/>
                      <a:pt x="25" y="18"/>
                    </a:cubicBezTo>
                    <a:cubicBezTo>
                      <a:pt x="26" y="18"/>
                      <a:pt x="26" y="18"/>
                      <a:pt x="26" y="18"/>
                    </a:cubicBezTo>
                    <a:cubicBezTo>
                      <a:pt x="27" y="17"/>
                      <a:pt x="27" y="16"/>
                      <a:pt x="28" y="16"/>
                    </a:cubicBezTo>
                    <a:cubicBezTo>
                      <a:pt x="28" y="15"/>
                      <a:pt x="28" y="15"/>
                      <a:pt x="28" y="14"/>
                    </a:cubicBezTo>
                    <a:cubicBezTo>
                      <a:pt x="28" y="6"/>
                      <a:pt x="22" y="0"/>
                      <a:pt x="14" y="0"/>
                    </a:cubicBezTo>
                    <a:cubicBezTo>
                      <a:pt x="6" y="0"/>
                      <a:pt x="0" y="6"/>
                      <a:pt x="0" y="14"/>
                    </a:cubicBezTo>
                    <a:cubicBezTo>
                      <a:pt x="0" y="15"/>
                      <a:pt x="0" y="15"/>
                      <a:pt x="0" y="16"/>
                    </a:cubicBezTo>
                    <a:cubicBezTo>
                      <a:pt x="1" y="16"/>
                      <a:pt x="1" y="17"/>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2" name="Freeform 49"/>
              <p:cNvSpPr>
                <a:spLocks/>
              </p:cNvSpPr>
              <p:nvPr/>
            </p:nvSpPr>
            <p:spPr bwMode="auto">
              <a:xfrm>
                <a:off x="-1995488" y="8264525"/>
                <a:ext cx="106363" cy="66675"/>
              </a:xfrm>
              <a:custGeom>
                <a:avLst/>
                <a:gdLst>
                  <a:gd name="T0" fmla="*/ 2 w 28"/>
                  <a:gd name="T1" fmla="*/ 18 h 18"/>
                  <a:gd name="T2" fmla="*/ 24 w 28"/>
                  <a:gd name="T3" fmla="*/ 18 h 18"/>
                  <a:gd name="T4" fmla="*/ 25 w 28"/>
                  <a:gd name="T5" fmla="*/ 18 h 18"/>
                  <a:gd name="T6" fmla="*/ 28 w 28"/>
                  <a:gd name="T7" fmla="*/ 15 h 18"/>
                  <a:gd name="T8" fmla="*/ 28 w 28"/>
                  <a:gd name="T9" fmla="*/ 14 h 18"/>
                  <a:gd name="T10" fmla="*/ 14 w 28"/>
                  <a:gd name="T11" fmla="*/ 0 h 18"/>
                  <a:gd name="T12" fmla="*/ 0 w 28"/>
                  <a:gd name="T13" fmla="*/ 14 h 18"/>
                  <a:gd name="T14" fmla="*/ 0 w 28"/>
                  <a:gd name="T15" fmla="*/ 17 h 18"/>
                  <a:gd name="T16" fmla="*/ 1 w 28"/>
                  <a:gd name="T17" fmla="*/ 18 h 18"/>
                  <a:gd name="T18" fmla="*/ 2 w 28"/>
                  <a:gd name="T1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8">
                    <a:moveTo>
                      <a:pt x="2" y="18"/>
                    </a:moveTo>
                    <a:cubicBezTo>
                      <a:pt x="24" y="18"/>
                      <a:pt x="24" y="18"/>
                      <a:pt x="24" y="18"/>
                    </a:cubicBezTo>
                    <a:cubicBezTo>
                      <a:pt x="25" y="18"/>
                      <a:pt x="25" y="18"/>
                      <a:pt x="25" y="18"/>
                    </a:cubicBezTo>
                    <a:cubicBezTo>
                      <a:pt x="26" y="17"/>
                      <a:pt x="27" y="16"/>
                      <a:pt x="28" y="15"/>
                    </a:cubicBezTo>
                    <a:cubicBezTo>
                      <a:pt x="28" y="15"/>
                      <a:pt x="28" y="14"/>
                      <a:pt x="28" y="14"/>
                    </a:cubicBezTo>
                    <a:cubicBezTo>
                      <a:pt x="28" y="6"/>
                      <a:pt x="22" y="0"/>
                      <a:pt x="14" y="0"/>
                    </a:cubicBezTo>
                    <a:cubicBezTo>
                      <a:pt x="6" y="0"/>
                      <a:pt x="0" y="6"/>
                      <a:pt x="0" y="14"/>
                    </a:cubicBezTo>
                    <a:cubicBezTo>
                      <a:pt x="0" y="15"/>
                      <a:pt x="0" y="16"/>
                      <a:pt x="0" y="17"/>
                    </a:cubicBezTo>
                    <a:cubicBezTo>
                      <a:pt x="0" y="17"/>
                      <a:pt x="1" y="17"/>
                      <a:pt x="1" y="18"/>
                    </a:cubicBezTo>
                    <a:cubicBezTo>
                      <a:pt x="1" y="18"/>
                      <a:pt x="1" y="18"/>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3" name="Freeform 50"/>
              <p:cNvSpPr>
                <a:spLocks/>
              </p:cNvSpPr>
              <p:nvPr/>
            </p:nvSpPr>
            <p:spPr bwMode="auto">
              <a:xfrm>
                <a:off x="-2513013" y="8331200"/>
                <a:ext cx="217488" cy="71438"/>
              </a:xfrm>
              <a:custGeom>
                <a:avLst/>
                <a:gdLst>
                  <a:gd name="T0" fmla="*/ 8 w 58"/>
                  <a:gd name="T1" fmla="*/ 0 h 19"/>
                  <a:gd name="T2" fmla="*/ 4 w 58"/>
                  <a:gd name="T3" fmla="*/ 1 h 19"/>
                  <a:gd name="T4" fmla="*/ 3 w 58"/>
                  <a:gd name="T5" fmla="*/ 12 h 19"/>
                  <a:gd name="T6" fmla="*/ 18 w 58"/>
                  <a:gd name="T7" fmla="*/ 19 h 19"/>
                  <a:gd name="T8" fmla="*/ 41 w 58"/>
                  <a:gd name="T9" fmla="*/ 19 h 19"/>
                  <a:gd name="T10" fmla="*/ 56 w 58"/>
                  <a:gd name="T11" fmla="*/ 12 h 19"/>
                  <a:gd name="T12" fmla="*/ 55 w 58"/>
                  <a:gd name="T13" fmla="*/ 1 h 19"/>
                  <a:gd name="T14" fmla="*/ 50 w 58"/>
                  <a:gd name="T15" fmla="*/ 0 h 19"/>
                  <a:gd name="T16" fmla="*/ 44 w 58"/>
                  <a:gd name="T17" fmla="*/ 2 h 19"/>
                  <a:gd name="T18" fmla="*/ 41 w 58"/>
                  <a:gd name="T19" fmla="*/ 4 h 19"/>
                  <a:gd name="T20" fmla="*/ 41 w 58"/>
                  <a:gd name="T21" fmla="*/ 4 h 19"/>
                  <a:gd name="T22" fmla="*/ 18 w 58"/>
                  <a:gd name="T23" fmla="*/ 4 h 19"/>
                  <a:gd name="T24" fmla="*/ 17 w 58"/>
                  <a:gd name="T25" fmla="*/ 4 h 19"/>
                  <a:gd name="T26" fmla="*/ 14 w 58"/>
                  <a:gd name="T27" fmla="*/ 2 h 19"/>
                  <a:gd name="T28" fmla="*/ 8 w 58"/>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9">
                    <a:moveTo>
                      <a:pt x="8" y="0"/>
                    </a:moveTo>
                    <a:cubicBezTo>
                      <a:pt x="7" y="0"/>
                      <a:pt x="5" y="0"/>
                      <a:pt x="4" y="1"/>
                    </a:cubicBezTo>
                    <a:cubicBezTo>
                      <a:pt x="1" y="4"/>
                      <a:pt x="0" y="9"/>
                      <a:pt x="3" y="12"/>
                    </a:cubicBezTo>
                    <a:cubicBezTo>
                      <a:pt x="7" y="16"/>
                      <a:pt x="12" y="19"/>
                      <a:pt x="18" y="19"/>
                    </a:cubicBezTo>
                    <a:cubicBezTo>
                      <a:pt x="41" y="19"/>
                      <a:pt x="41" y="19"/>
                      <a:pt x="41" y="19"/>
                    </a:cubicBezTo>
                    <a:cubicBezTo>
                      <a:pt x="46" y="19"/>
                      <a:pt x="52" y="16"/>
                      <a:pt x="56" y="12"/>
                    </a:cubicBezTo>
                    <a:cubicBezTo>
                      <a:pt x="58" y="9"/>
                      <a:pt x="58" y="4"/>
                      <a:pt x="55" y="1"/>
                    </a:cubicBezTo>
                    <a:cubicBezTo>
                      <a:pt x="53" y="0"/>
                      <a:pt x="52" y="0"/>
                      <a:pt x="50" y="0"/>
                    </a:cubicBezTo>
                    <a:cubicBezTo>
                      <a:pt x="48" y="0"/>
                      <a:pt x="46" y="1"/>
                      <a:pt x="44" y="2"/>
                    </a:cubicBezTo>
                    <a:cubicBezTo>
                      <a:pt x="43" y="3"/>
                      <a:pt x="42" y="4"/>
                      <a:pt x="41" y="4"/>
                    </a:cubicBezTo>
                    <a:cubicBezTo>
                      <a:pt x="41" y="4"/>
                      <a:pt x="41" y="4"/>
                      <a:pt x="41" y="4"/>
                    </a:cubicBezTo>
                    <a:cubicBezTo>
                      <a:pt x="18" y="4"/>
                      <a:pt x="18" y="4"/>
                      <a:pt x="18" y="4"/>
                    </a:cubicBezTo>
                    <a:cubicBezTo>
                      <a:pt x="18" y="4"/>
                      <a:pt x="18" y="4"/>
                      <a:pt x="17" y="4"/>
                    </a:cubicBezTo>
                    <a:cubicBezTo>
                      <a:pt x="16" y="4"/>
                      <a:pt x="15" y="3"/>
                      <a:pt x="14" y="2"/>
                    </a:cubicBezTo>
                    <a:cubicBezTo>
                      <a:pt x="13" y="1"/>
                      <a:pt x="11"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4" name="Freeform 51"/>
              <p:cNvSpPr>
                <a:spLocks/>
              </p:cNvSpPr>
              <p:nvPr/>
            </p:nvSpPr>
            <p:spPr bwMode="auto">
              <a:xfrm>
                <a:off x="-2284413" y="8331200"/>
                <a:ext cx="217488" cy="71438"/>
              </a:xfrm>
              <a:custGeom>
                <a:avLst/>
                <a:gdLst>
                  <a:gd name="T0" fmla="*/ 13 w 58"/>
                  <a:gd name="T1" fmla="*/ 2 h 19"/>
                  <a:gd name="T2" fmla="*/ 13 w 58"/>
                  <a:gd name="T3" fmla="*/ 2 h 19"/>
                  <a:gd name="T4" fmla="*/ 13 w 58"/>
                  <a:gd name="T5" fmla="*/ 1 h 19"/>
                  <a:gd name="T6" fmla="*/ 13 w 58"/>
                  <a:gd name="T7" fmla="*/ 1 h 19"/>
                  <a:gd name="T8" fmla="*/ 12 w 58"/>
                  <a:gd name="T9" fmla="*/ 1 h 19"/>
                  <a:gd name="T10" fmla="*/ 12 w 58"/>
                  <a:gd name="T11" fmla="*/ 1 h 19"/>
                  <a:gd name="T12" fmla="*/ 12 w 58"/>
                  <a:gd name="T13" fmla="*/ 0 h 19"/>
                  <a:gd name="T14" fmla="*/ 11 w 58"/>
                  <a:gd name="T15" fmla="*/ 0 h 19"/>
                  <a:gd name="T16" fmla="*/ 11 w 58"/>
                  <a:gd name="T17" fmla="*/ 0 h 19"/>
                  <a:gd name="T18" fmla="*/ 11 w 58"/>
                  <a:gd name="T19" fmla="*/ 0 h 19"/>
                  <a:gd name="T20" fmla="*/ 10 w 58"/>
                  <a:gd name="T21" fmla="*/ 0 h 19"/>
                  <a:gd name="T22" fmla="*/ 10 w 58"/>
                  <a:gd name="T23" fmla="*/ 0 h 19"/>
                  <a:gd name="T24" fmla="*/ 9 w 58"/>
                  <a:gd name="T25" fmla="*/ 0 h 19"/>
                  <a:gd name="T26" fmla="*/ 9 w 58"/>
                  <a:gd name="T27" fmla="*/ 0 h 19"/>
                  <a:gd name="T28" fmla="*/ 9 w 58"/>
                  <a:gd name="T29" fmla="*/ 0 h 19"/>
                  <a:gd name="T30" fmla="*/ 8 w 58"/>
                  <a:gd name="T31" fmla="*/ 0 h 19"/>
                  <a:gd name="T32" fmla="*/ 8 w 58"/>
                  <a:gd name="T33" fmla="*/ 0 h 19"/>
                  <a:gd name="T34" fmla="*/ 7 w 58"/>
                  <a:gd name="T35" fmla="*/ 0 h 19"/>
                  <a:gd name="T36" fmla="*/ 7 w 58"/>
                  <a:gd name="T37" fmla="*/ 0 h 19"/>
                  <a:gd name="T38" fmla="*/ 6 w 58"/>
                  <a:gd name="T39" fmla="*/ 0 h 19"/>
                  <a:gd name="T40" fmla="*/ 6 w 58"/>
                  <a:gd name="T41" fmla="*/ 0 h 19"/>
                  <a:gd name="T42" fmla="*/ 5 w 58"/>
                  <a:gd name="T43" fmla="*/ 1 h 19"/>
                  <a:gd name="T44" fmla="*/ 5 w 58"/>
                  <a:gd name="T45" fmla="*/ 1 h 19"/>
                  <a:gd name="T46" fmla="*/ 4 w 58"/>
                  <a:gd name="T47" fmla="*/ 1 h 19"/>
                  <a:gd name="T48" fmla="*/ 3 w 58"/>
                  <a:gd name="T49" fmla="*/ 12 h 19"/>
                  <a:gd name="T50" fmla="*/ 18 w 58"/>
                  <a:gd name="T51" fmla="*/ 19 h 19"/>
                  <a:gd name="T52" fmla="*/ 40 w 58"/>
                  <a:gd name="T53" fmla="*/ 19 h 19"/>
                  <a:gd name="T54" fmla="*/ 56 w 58"/>
                  <a:gd name="T55" fmla="*/ 12 h 19"/>
                  <a:gd name="T56" fmla="*/ 55 w 58"/>
                  <a:gd name="T57" fmla="*/ 1 h 19"/>
                  <a:gd name="T58" fmla="*/ 54 w 58"/>
                  <a:gd name="T59" fmla="*/ 1 h 19"/>
                  <a:gd name="T60" fmla="*/ 53 w 58"/>
                  <a:gd name="T61" fmla="*/ 1 h 19"/>
                  <a:gd name="T62" fmla="*/ 52 w 58"/>
                  <a:gd name="T63" fmla="*/ 0 h 19"/>
                  <a:gd name="T64" fmla="*/ 52 w 58"/>
                  <a:gd name="T65" fmla="*/ 0 h 19"/>
                  <a:gd name="T66" fmla="*/ 51 w 58"/>
                  <a:gd name="T67" fmla="*/ 0 h 19"/>
                  <a:gd name="T68" fmla="*/ 51 w 58"/>
                  <a:gd name="T69" fmla="*/ 0 h 19"/>
                  <a:gd name="T70" fmla="*/ 50 w 58"/>
                  <a:gd name="T71" fmla="*/ 0 h 19"/>
                  <a:gd name="T72" fmla="*/ 50 w 58"/>
                  <a:gd name="T73" fmla="*/ 0 h 19"/>
                  <a:gd name="T74" fmla="*/ 50 w 58"/>
                  <a:gd name="T75" fmla="*/ 0 h 19"/>
                  <a:gd name="T76" fmla="*/ 49 w 58"/>
                  <a:gd name="T77" fmla="*/ 0 h 19"/>
                  <a:gd name="T78" fmla="*/ 49 w 58"/>
                  <a:gd name="T79" fmla="*/ 0 h 19"/>
                  <a:gd name="T80" fmla="*/ 48 w 58"/>
                  <a:gd name="T81" fmla="*/ 0 h 19"/>
                  <a:gd name="T82" fmla="*/ 48 w 58"/>
                  <a:gd name="T83" fmla="*/ 0 h 19"/>
                  <a:gd name="T84" fmla="*/ 48 w 58"/>
                  <a:gd name="T85" fmla="*/ 0 h 19"/>
                  <a:gd name="T86" fmla="*/ 47 w 58"/>
                  <a:gd name="T87" fmla="*/ 0 h 19"/>
                  <a:gd name="T88" fmla="*/ 47 w 58"/>
                  <a:gd name="T89" fmla="*/ 0 h 19"/>
                  <a:gd name="T90" fmla="*/ 47 w 58"/>
                  <a:gd name="T91" fmla="*/ 0 h 19"/>
                  <a:gd name="T92" fmla="*/ 46 w 58"/>
                  <a:gd name="T93" fmla="*/ 1 h 19"/>
                  <a:gd name="T94" fmla="*/ 46 w 58"/>
                  <a:gd name="T95" fmla="*/ 1 h 19"/>
                  <a:gd name="T96" fmla="*/ 46 w 58"/>
                  <a:gd name="T97" fmla="*/ 1 h 19"/>
                  <a:gd name="T98" fmla="*/ 45 w 58"/>
                  <a:gd name="T99" fmla="*/ 1 h 19"/>
                  <a:gd name="T100" fmla="*/ 45 w 58"/>
                  <a:gd name="T101" fmla="*/ 2 h 19"/>
                  <a:gd name="T102" fmla="*/ 45 w 58"/>
                  <a:gd name="T103" fmla="*/ 2 h 19"/>
                  <a:gd name="T104" fmla="*/ 44 w 58"/>
                  <a:gd name="T105" fmla="*/ 2 h 19"/>
                  <a:gd name="T106" fmla="*/ 41 w 58"/>
                  <a:gd name="T107" fmla="*/ 4 h 19"/>
                  <a:gd name="T108" fmla="*/ 40 w 58"/>
                  <a:gd name="T109" fmla="*/ 4 h 19"/>
                  <a:gd name="T110" fmla="*/ 18 w 58"/>
                  <a:gd name="T111" fmla="*/ 4 h 19"/>
                  <a:gd name="T112" fmla="*/ 17 w 58"/>
                  <a:gd name="T113" fmla="*/ 4 h 19"/>
                  <a:gd name="T114" fmla="*/ 14 w 58"/>
                  <a:gd name="T115" fmla="*/ 2 h 19"/>
                  <a:gd name="T116" fmla="*/ 13 w 58"/>
                  <a:gd name="T1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 h="19">
                    <a:moveTo>
                      <a:pt x="13" y="2"/>
                    </a:moveTo>
                    <a:cubicBezTo>
                      <a:pt x="13" y="2"/>
                      <a:pt x="13" y="2"/>
                      <a:pt x="13" y="2"/>
                    </a:cubicBezTo>
                    <a:cubicBezTo>
                      <a:pt x="13" y="1"/>
                      <a:pt x="13" y="1"/>
                      <a:pt x="13" y="1"/>
                    </a:cubicBezTo>
                    <a:cubicBezTo>
                      <a:pt x="13" y="1"/>
                      <a:pt x="13" y="1"/>
                      <a:pt x="13" y="1"/>
                    </a:cubicBezTo>
                    <a:cubicBezTo>
                      <a:pt x="12" y="1"/>
                      <a:pt x="12" y="1"/>
                      <a:pt x="12" y="1"/>
                    </a:cubicBezTo>
                    <a:cubicBezTo>
                      <a:pt x="12" y="1"/>
                      <a:pt x="12" y="1"/>
                      <a:pt x="12" y="1"/>
                    </a:cubicBezTo>
                    <a:cubicBezTo>
                      <a:pt x="12" y="1"/>
                      <a:pt x="12" y="0"/>
                      <a:pt x="12"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9" y="0"/>
                    </a:cubicBezTo>
                    <a:cubicBezTo>
                      <a:pt x="9" y="0"/>
                      <a:pt x="9" y="0"/>
                      <a:pt x="9" y="0"/>
                    </a:cubicBezTo>
                    <a:cubicBezTo>
                      <a:pt x="9" y="0"/>
                      <a:pt x="9" y="0"/>
                      <a:pt x="9" y="0"/>
                    </a:cubicBezTo>
                    <a:cubicBezTo>
                      <a:pt x="8" y="0"/>
                      <a:pt x="8" y="0"/>
                      <a:pt x="8" y="0"/>
                    </a:cubicBezTo>
                    <a:cubicBezTo>
                      <a:pt x="8" y="0"/>
                      <a:pt x="8" y="0"/>
                      <a:pt x="8" y="0"/>
                    </a:cubicBezTo>
                    <a:cubicBezTo>
                      <a:pt x="8" y="0"/>
                      <a:pt x="8" y="0"/>
                      <a:pt x="7" y="0"/>
                    </a:cubicBezTo>
                    <a:cubicBezTo>
                      <a:pt x="7" y="0"/>
                      <a:pt x="7" y="0"/>
                      <a:pt x="7" y="0"/>
                    </a:cubicBezTo>
                    <a:cubicBezTo>
                      <a:pt x="7" y="0"/>
                      <a:pt x="6" y="0"/>
                      <a:pt x="6" y="0"/>
                    </a:cubicBezTo>
                    <a:cubicBezTo>
                      <a:pt x="6" y="0"/>
                      <a:pt x="6" y="0"/>
                      <a:pt x="6" y="0"/>
                    </a:cubicBezTo>
                    <a:cubicBezTo>
                      <a:pt x="5" y="0"/>
                      <a:pt x="5" y="0"/>
                      <a:pt x="5" y="1"/>
                    </a:cubicBezTo>
                    <a:cubicBezTo>
                      <a:pt x="5" y="1"/>
                      <a:pt x="5" y="1"/>
                      <a:pt x="5" y="1"/>
                    </a:cubicBezTo>
                    <a:cubicBezTo>
                      <a:pt x="4" y="1"/>
                      <a:pt x="4" y="1"/>
                      <a:pt x="4" y="1"/>
                    </a:cubicBezTo>
                    <a:cubicBezTo>
                      <a:pt x="1" y="4"/>
                      <a:pt x="0" y="9"/>
                      <a:pt x="3" y="12"/>
                    </a:cubicBezTo>
                    <a:cubicBezTo>
                      <a:pt x="6" y="16"/>
                      <a:pt x="12" y="19"/>
                      <a:pt x="18" y="19"/>
                    </a:cubicBezTo>
                    <a:cubicBezTo>
                      <a:pt x="40" y="19"/>
                      <a:pt x="40" y="19"/>
                      <a:pt x="40" y="19"/>
                    </a:cubicBezTo>
                    <a:cubicBezTo>
                      <a:pt x="46" y="19"/>
                      <a:pt x="52" y="16"/>
                      <a:pt x="56" y="12"/>
                    </a:cubicBezTo>
                    <a:cubicBezTo>
                      <a:pt x="58" y="9"/>
                      <a:pt x="58" y="4"/>
                      <a:pt x="55" y="1"/>
                    </a:cubicBezTo>
                    <a:cubicBezTo>
                      <a:pt x="54" y="1"/>
                      <a:pt x="54" y="1"/>
                      <a:pt x="54" y="1"/>
                    </a:cubicBezTo>
                    <a:cubicBezTo>
                      <a:pt x="54" y="1"/>
                      <a:pt x="53" y="1"/>
                      <a:pt x="53" y="1"/>
                    </a:cubicBezTo>
                    <a:cubicBezTo>
                      <a:pt x="53" y="0"/>
                      <a:pt x="53" y="0"/>
                      <a:pt x="52" y="0"/>
                    </a:cubicBezTo>
                    <a:cubicBezTo>
                      <a:pt x="52" y="0"/>
                      <a:pt x="52" y="0"/>
                      <a:pt x="52" y="0"/>
                    </a:cubicBezTo>
                    <a:cubicBezTo>
                      <a:pt x="52" y="0"/>
                      <a:pt x="52" y="0"/>
                      <a:pt x="51" y="0"/>
                    </a:cubicBezTo>
                    <a:cubicBezTo>
                      <a:pt x="51" y="0"/>
                      <a:pt x="51" y="0"/>
                      <a:pt x="51" y="0"/>
                    </a:cubicBezTo>
                    <a:cubicBezTo>
                      <a:pt x="51" y="0"/>
                      <a:pt x="50" y="0"/>
                      <a:pt x="50" y="0"/>
                    </a:cubicBezTo>
                    <a:cubicBezTo>
                      <a:pt x="50" y="0"/>
                      <a:pt x="50" y="0"/>
                      <a:pt x="50" y="0"/>
                    </a:cubicBezTo>
                    <a:cubicBezTo>
                      <a:pt x="50" y="0"/>
                      <a:pt x="50" y="0"/>
                      <a:pt x="50" y="0"/>
                    </a:cubicBezTo>
                    <a:cubicBezTo>
                      <a:pt x="49" y="0"/>
                      <a:pt x="49" y="0"/>
                      <a:pt x="49" y="0"/>
                    </a:cubicBezTo>
                    <a:cubicBezTo>
                      <a:pt x="49" y="0"/>
                      <a:pt x="49" y="0"/>
                      <a:pt x="49" y="0"/>
                    </a:cubicBezTo>
                    <a:cubicBezTo>
                      <a:pt x="49" y="0"/>
                      <a:pt x="49" y="0"/>
                      <a:pt x="48" y="0"/>
                    </a:cubicBezTo>
                    <a:cubicBezTo>
                      <a:pt x="48" y="0"/>
                      <a:pt x="48" y="0"/>
                      <a:pt x="48" y="0"/>
                    </a:cubicBezTo>
                    <a:cubicBezTo>
                      <a:pt x="48" y="0"/>
                      <a:pt x="48" y="0"/>
                      <a:pt x="48" y="0"/>
                    </a:cubicBezTo>
                    <a:cubicBezTo>
                      <a:pt x="48" y="0"/>
                      <a:pt x="47" y="0"/>
                      <a:pt x="47" y="0"/>
                    </a:cubicBezTo>
                    <a:cubicBezTo>
                      <a:pt x="47" y="0"/>
                      <a:pt x="47" y="0"/>
                      <a:pt x="47" y="0"/>
                    </a:cubicBezTo>
                    <a:cubicBezTo>
                      <a:pt x="47" y="0"/>
                      <a:pt x="47" y="0"/>
                      <a:pt x="47" y="0"/>
                    </a:cubicBezTo>
                    <a:cubicBezTo>
                      <a:pt x="47" y="0"/>
                      <a:pt x="46" y="1"/>
                      <a:pt x="46" y="1"/>
                    </a:cubicBezTo>
                    <a:cubicBezTo>
                      <a:pt x="46" y="1"/>
                      <a:pt x="46" y="1"/>
                      <a:pt x="46" y="1"/>
                    </a:cubicBezTo>
                    <a:cubicBezTo>
                      <a:pt x="46" y="1"/>
                      <a:pt x="46" y="1"/>
                      <a:pt x="46" y="1"/>
                    </a:cubicBezTo>
                    <a:cubicBezTo>
                      <a:pt x="46" y="1"/>
                      <a:pt x="45" y="1"/>
                      <a:pt x="45" y="1"/>
                    </a:cubicBezTo>
                    <a:cubicBezTo>
                      <a:pt x="45" y="1"/>
                      <a:pt x="45" y="1"/>
                      <a:pt x="45" y="2"/>
                    </a:cubicBezTo>
                    <a:cubicBezTo>
                      <a:pt x="45" y="2"/>
                      <a:pt x="45" y="2"/>
                      <a:pt x="45" y="2"/>
                    </a:cubicBezTo>
                    <a:cubicBezTo>
                      <a:pt x="45" y="2"/>
                      <a:pt x="44" y="2"/>
                      <a:pt x="44" y="2"/>
                    </a:cubicBezTo>
                    <a:cubicBezTo>
                      <a:pt x="43" y="3"/>
                      <a:pt x="42" y="4"/>
                      <a:pt x="41" y="4"/>
                    </a:cubicBezTo>
                    <a:cubicBezTo>
                      <a:pt x="41" y="4"/>
                      <a:pt x="41" y="4"/>
                      <a:pt x="40" y="4"/>
                    </a:cubicBezTo>
                    <a:cubicBezTo>
                      <a:pt x="18" y="4"/>
                      <a:pt x="18" y="4"/>
                      <a:pt x="18" y="4"/>
                    </a:cubicBezTo>
                    <a:cubicBezTo>
                      <a:pt x="18" y="4"/>
                      <a:pt x="17" y="4"/>
                      <a:pt x="17" y="4"/>
                    </a:cubicBezTo>
                    <a:cubicBezTo>
                      <a:pt x="16" y="4"/>
                      <a:pt x="15" y="3"/>
                      <a:pt x="14" y="2"/>
                    </a:cubicBezTo>
                    <a:cubicBezTo>
                      <a:pt x="14" y="2"/>
                      <a:pt x="14" y="2"/>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5" name="Freeform 52"/>
              <p:cNvSpPr>
                <a:spLocks/>
              </p:cNvSpPr>
              <p:nvPr/>
            </p:nvSpPr>
            <p:spPr bwMode="auto">
              <a:xfrm>
                <a:off x="-2054225" y="8331200"/>
                <a:ext cx="217488" cy="71438"/>
              </a:xfrm>
              <a:custGeom>
                <a:avLst/>
                <a:gdLst>
                  <a:gd name="T0" fmla="*/ 14 w 58"/>
                  <a:gd name="T1" fmla="*/ 2 h 19"/>
                  <a:gd name="T2" fmla="*/ 8 w 58"/>
                  <a:gd name="T3" fmla="*/ 0 h 19"/>
                  <a:gd name="T4" fmla="*/ 3 w 58"/>
                  <a:gd name="T5" fmla="*/ 1 h 19"/>
                  <a:gd name="T6" fmla="*/ 3 w 58"/>
                  <a:gd name="T7" fmla="*/ 12 h 19"/>
                  <a:gd name="T8" fmla="*/ 18 w 58"/>
                  <a:gd name="T9" fmla="*/ 19 h 19"/>
                  <a:gd name="T10" fmla="*/ 40 w 58"/>
                  <a:gd name="T11" fmla="*/ 19 h 19"/>
                  <a:gd name="T12" fmla="*/ 55 w 58"/>
                  <a:gd name="T13" fmla="*/ 12 h 19"/>
                  <a:gd name="T14" fmla="*/ 54 w 58"/>
                  <a:gd name="T15" fmla="*/ 1 h 19"/>
                  <a:gd name="T16" fmla="*/ 50 w 58"/>
                  <a:gd name="T17" fmla="*/ 0 h 19"/>
                  <a:gd name="T18" fmla="*/ 44 w 58"/>
                  <a:gd name="T19" fmla="*/ 2 h 19"/>
                  <a:gd name="T20" fmla="*/ 42 w 58"/>
                  <a:gd name="T21" fmla="*/ 4 h 19"/>
                  <a:gd name="T22" fmla="*/ 40 w 58"/>
                  <a:gd name="T23" fmla="*/ 4 h 19"/>
                  <a:gd name="T24" fmla="*/ 18 w 58"/>
                  <a:gd name="T25" fmla="*/ 4 h 19"/>
                  <a:gd name="T26" fmla="*/ 18 w 58"/>
                  <a:gd name="T27" fmla="*/ 4 h 19"/>
                  <a:gd name="T28" fmla="*/ 14 w 58"/>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9">
                    <a:moveTo>
                      <a:pt x="14" y="2"/>
                    </a:moveTo>
                    <a:cubicBezTo>
                      <a:pt x="12" y="1"/>
                      <a:pt x="10" y="0"/>
                      <a:pt x="8" y="0"/>
                    </a:cubicBezTo>
                    <a:cubicBezTo>
                      <a:pt x="7" y="0"/>
                      <a:pt x="5" y="0"/>
                      <a:pt x="3" y="1"/>
                    </a:cubicBezTo>
                    <a:cubicBezTo>
                      <a:pt x="0" y="4"/>
                      <a:pt x="0" y="9"/>
                      <a:pt x="3" y="12"/>
                    </a:cubicBezTo>
                    <a:cubicBezTo>
                      <a:pt x="6" y="16"/>
                      <a:pt x="12" y="19"/>
                      <a:pt x="18" y="19"/>
                    </a:cubicBezTo>
                    <a:cubicBezTo>
                      <a:pt x="40" y="19"/>
                      <a:pt x="40" y="19"/>
                      <a:pt x="40" y="19"/>
                    </a:cubicBezTo>
                    <a:cubicBezTo>
                      <a:pt x="46" y="19"/>
                      <a:pt x="52" y="16"/>
                      <a:pt x="55" y="12"/>
                    </a:cubicBezTo>
                    <a:cubicBezTo>
                      <a:pt x="58" y="9"/>
                      <a:pt x="58" y="4"/>
                      <a:pt x="54" y="1"/>
                    </a:cubicBezTo>
                    <a:cubicBezTo>
                      <a:pt x="53" y="0"/>
                      <a:pt x="51" y="0"/>
                      <a:pt x="50" y="0"/>
                    </a:cubicBezTo>
                    <a:cubicBezTo>
                      <a:pt x="48" y="0"/>
                      <a:pt x="46" y="1"/>
                      <a:pt x="44" y="2"/>
                    </a:cubicBezTo>
                    <a:cubicBezTo>
                      <a:pt x="43" y="3"/>
                      <a:pt x="43" y="4"/>
                      <a:pt x="42" y="4"/>
                    </a:cubicBezTo>
                    <a:cubicBezTo>
                      <a:pt x="41" y="4"/>
                      <a:pt x="41" y="4"/>
                      <a:pt x="40" y="4"/>
                    </a:cubicBezTo>
                    <a:cubicBezTo>
                      <a:pt x="18" y="4"/>
                      <a:pt x="18" y="4"/>
                      <a:pt x="18" y="4"/>
                    </a:cubicBezTo>
                    <a:cubicBezTo>
                      <a:pt x="18" y="4"/>
                      <a:pt x="18" y="4"/>
                      <a:pt x="18" y="4"/>
                    </a:cubicBezTo>
                    <a:cubicBezTo>
                      <a:pt x="16" y="4"/>
                      <a:pt x="15" y="3"/>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6" name="Freeform 53"/>
              <p:cNvSpPr>
                <a:spLocks/>
              </p:cNvSpPr>
              <p:nvPr/>
            </p:nvSpPr>
            <p:spPr bwMode="auto">
              <a:xfrm>
                <a:off x="-2949575" y="1719263"/>
                <a:ext cx="574675" cy="544513"/>
              </a:xfrm>
              <a:custGeom>
                <a:avLst/>
                <a:gdLst>
                  <a:gd name="T0" fmla="*/ 26 w 153"/>
                  <a:gd name="T1" fmla="*/ 145 h 145"/>
                  <a:gd name="T2" fmla="*/ 52 w 153"/>
                  <a:gd name="T3" fmla="*/ 119 h 145"/>
                  <a:gd name="T4" fmla="*/ 52 w 153"/>
                  <a:gd name="T5" fmla="*/ 119 h 145"/>
                  <a:gd name="T6" fmla="*/ 52 w 153"/>
                  <a:gd name="T7" fmla="*/ 33 h 145"/>
                  <a:gd name="T8" fmla="*/ 137 w 153"/>
                  <a:gd name="T9" fmla="*/ 33 h 145"/>
                  <a:gd name="T10" fmla="*/ 137 w 153"/>
                  <a:gd name="T11" fmla="*/ 94 h 145"/>
                  <a:gd name="T12" fmla="*/ 127 w 153"/>
                  <a:gd name="T13" fmla="*/ 93 h 145"/>
                  <a:gd name="T14" fmla="*/ 101 w 153"/>
                  <a:gd name="T15" fmla="*/ 119 h 145"/>
                  <a:gd name="T16" fmla="*/ 127 w 153"/>
                  <a:gd name="T17" fmla="*/ 145 h 145"/>
                  <a:gd name="T18" fmla="*/ 153 w 153"/>
                  <a:gd name="T19" fmla="*/ 119 h 145"/>
                  <a:gd name="T20" fmla="*/ 153 w 153"/>
                  <a:gd name="T21" fmla="*/ 119 h 145"/>
                  <a:gd name="T22" fmla="*/ 153 w 153"/>
                  <a:gd name="T23" fmla="*/ 119 h 145"/>
                  <a:gd name="T24" fmla="*/ 153 w 153"/>
                  <a:gd name="T25" fmla="*/ 33 h 145"/>
                  <a:gd name="T26" fmla="*/ 153 w 153"/>
                  <a:gd name="T27" fmla="*/ 0 h 145"/>
                  <a:gd name="T28" fmla="*/ 137 w 153"/>
                  <a:gd name="T29" fmla="*/ 0 h 145"/>
                  <a:gd name="T30" fmla="*/ 52 w 153"/>
                  <a:gd name="T31" fmla="*/ 0 h 145"/>
                  <a:gd name="T32" fmla="*/ 36 w 153"/>
                  <a:gd name="T33" fmla="*/ 0 h 145"/>
                  <a:gd name="T34" fmla="*/ 36 w 153"/>
                  <a:gd name="T35" fmla="*/ 33 h 145"/>
                  <a:gd name="T36" fmla="*/ 36 w 153"/>
                  <a:gd name="T37" fmla="*/ 94 h 145"/>
                  <a:gd name="T38" fmla="*/ 26 w 153"/>
                  <a:gd name="T39" fmla="*/ 93 h 145"/>
                  <a:gd name="T40" fmla="*/ 0 w 153"/>
                  <a:gd name="T41" fmla="*/ 119 h 145"/>
                  <a:gd name="T42" fmla="*/ 26 w 153"/>
                  <a:gd name="T43"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145">
                    <a:moveTo>
                      <a:pt x="26" y="145"/>
                    </a:moveTo>
                    <a:cubicBezTo>
                      <a:pt x="40" y="145"/>
                      <a:pt x="52" y="133"/>
                      <a:pt x="52" y="119"/>
                    </a:cubicBezTo>
                    <a:cubicBezTo>
                      <a:pt x="52" y="119"/>
                      <a:pt x="52" y="119"/>
                      <a:pt x="52" y="119"/>
                    </a:cubicBezTo>
                    <a:cubicBezTo>
                      <a:pt x="52" y="33"/>
                      <a:pt x="52" y="33"/>
                      <a:pt x="52" y="33"/>
                    </a:cubicBezTo>
                    <a:cubicBezTo>
                      <a:pt x="137" y="33"/>
                      <a:pt x="137" y="33"/>
                      <a:pt x="137" y="33"/>
                    </a:cubicBezTo>
                    <a:cubicBezTo>
                      <a:pt x="137" y="94"/>
                      <a:pt x="137" y="94"/>
                      <a:pt x="137" y="94"/>
                    </a:cubicBezTo>
                    <a:cubicBezTo>
                      <a:pt x="134" y="93"/>
                      <a:pt x="130" y="93"/>
                      <a:pt x="127" y="93"/>
                    </a:cubicBezTo>
                    <a:cubicBezTo>
                      <a:pt x="112" y="93"/>
                      <a:pt x="101" y="104"/>
                      <a:pt x="101" y="119"/>
                    </a:cubicBezTo>
                    <a:cubicBezTo>
                      <a:pt x="101" y="133"/>
                      <a:pt x="112" y="145"/>
                      <a:pt x="127" y="145"/>
                    </a:cubicBezTo>
                    <a:cubicBezTo>
                      <a:pt x="141" y="145"/>
                      <a:pt x="153" y="133"/>
                      <a:pt x="153" y="119"/>
                    </a:cubicBezTo>
                    <a:cubicBezTo>
                      <a:pt x="153" y="119"/>
                      <a:pt x="153" y="119"/>
                      <a:pt x="153" y="119"/>
                    </a:cubicBezTo>
                    <a:cubicBezTo>
                      <a:pt x="153" y="119"/>
                      <a:pt x="153" y="119"/>
                      <a:pt x="153" y="119"/>
                    </a:cubicBezTo>
                    <a:cubicBezTo>
                      <a:pt x="153" y="33"/>
                      <a:pt x="153" y="33"/>
                      <a:pt x="153" y="33"/>
                    </a:cubicBezTo>
                    <a:cubicBezTo>
                      <a:pt x="153" y="0"/>
                      <a:pt x="153" y="0"/>
                      <a:pt x="153" y="0"/>
                    </a:cubicBezTo>
                    <a:cubicBezTo>
                      <a:pt x="137" y="0"/>
                      <a:pt x="137" y="0"/>
                      <a:pt x="137" y="0"/>
                    </a:cubicBezTo>
                    <a:cubicBezTo>
                      <a:pt x="52" y="0"/>
                      <a:pt x="52" y="0"/>
                      <a:pt x="52" y="0"/>
                    </a:cubicBezTo>
                    <a:cubicBezTo>
                      <a:pt x="36" y="0"/>
                      <a:pt x="36" y="0"/>
                      <a:pt x="36" y="0"/>
                    </a:cubicBezTo>
                    <a:cubicBezTo>
                      <a:pt x="36" y="33"/>
                      <a:pt x="36" y="33"/>
                      <a:pt x="36" y="33"/>
                    </a:cubicBezTo>
                    <a:cubicBezTo>
                      <a:pt x="36" y="94"/>
                      <a:pt x="36" y="94"/>
                      <a:pt x="36" y="94"/>
                    </a:cubicBezTo>
                    <a:cubicBezTo>
                      <a:pt x="33" y="93"/>
                      <a:pt x="29" y="93"/>
                      <a:pt x="26" y="93"/>
                    </a:cubicBezTo>
                    <a:cubicBezTo>
                      <a:pt x="11" y="93"/>
                      <a:pt x="0" y="104"/>
                      <a:pt x="0" y="119"/>
                    </a:cubicBezTo>
                    <a:cubicBezTo>
                      <a:pt x="0" y="133"/>
                      <a:pt x="11" y="145"/>
                      <a:pt x="26" y="145"/>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7" name="Freeform 54"/>
              <p:cNvSpPr>
                <a:spLocks/>
              </p:cNvSpPr>
              <p:nvPr/>
            </p:nvSpPr>
            <p:spPr bwMode="auto">
              <a:xfrm>
                <a:off x="-1382713" y="8283575"/>
                <a:ext cx="195263" cy="63500"/>
              </a:xfrm>
              <a:custGeom>
                <a:avLst/>
                <a:gdLst>
                  <a:gd name="T0" fmla="*/ 3 w 123"/>
                  <a:gd name="T1" fmla="*/ 0 h 40"/>
                  <a:gd name="T2" fmla="*/ 0 w 123"/>
                  <a:gd name="T3" fmla="*/ 40 h 40"/>
                  <a:gd name="T4" fmla="*/ 123 w 123"/>
                  <a:gd name="T5" fmla="*/ 40 h 40"/>
                  <a:gd name="T6" fmla="*/ 121 w 123"/>
                  <a:gd name="T7" fmla="*/ 0 h 40"/>
                  <a:gd name="T8" fmla="*/ 3 w 123"/>
                  <a:gd name="T9" fmla="*/ 0 h 40"/>
                </a:gdLst>
                <a:ahLst/>
                <a:cxnLst>
                  <a:cxn ang="0">
                    <a:pos x="T0" y="T1"/>
                  </a:cxn>
                  <a:cxn ang="0">
                    <a:pos x="T2" y="T3"/>
                  </a:cxn>
                  <a:cxn ang="0">
                    <a:pos x="T4" y="T5"/>
                  </a:cxn>
                  <a:cxn ang="0">
                    <a:pos x="T6" y="T7"/>
                  </a:cxn>
                  <a:cxn ang="0">
                    <a:pos x="T8" y="T9"/>
                  </a:cxn>
                </a:cxnLst>
                <a:rect l="0" t="0" r="r" b="b"/>
                <a:pathLst>
                  <a:path w="123" h="40">
                    <a:moveTo>
                      <a:pt x="3" y="0"/>
                    </a:moveTo>
                    <a:lnTo>
                      <a:pt x="0" y="40"/>
                    </a:lnTo>
                    <a:lnTo>
                      <a:pt x="123" y="40"/>
                    </a:lnTo>
                    <a:lnTo>
                      <a:pt x="121"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8" name="Freeform 55"/>
              <p:cNvSpPr>
                <a:spLocks noEditPoints="1"/>
              </p:cNvSpPr>
              <p:nvPr/>
            </p:nvSpPr>
            <p:spPr bwMode="auto">
              <a:xfrm>
                <a:off x="-1555750" y="7926388"/>
                <a:ext cx="546100" cy="338138"/>
              </a:xfrm>
              <a:custGeom>
                <a:avLst/>
                <a:gdLst>
                  <a:gd name="T0" fmla="*/ 230 w 344"/>
                  <a:gd name="T1" fmla="*/ 213 h 213"/>
                  <a:gd name="T2" fmla="*/ 344 w 344"/>
                  <a:gd name="T3" fmla="*/ 213 h 213"/>
                  <a:gd name="T4" fmla="*/ 344 w 344"/>
                  <a:gd name="T5" fmla="*/ 0 h 213"/>
                  <a:gd name="T6" fmla="*/ 171 w 344"/>
                  <a:gd name="T7" fmla="*/ 0 h 213"/>
                  <a:gd name="T8" fmla="*/ 171 w 344"/>
                  <a:gd name="T9" fmla="*/ 26 h 213"/>
                  <a:gd name="T10" fmla="*/ 313 w 344"/>
                  <a:gd name="T11" fmla="*/ 26 h 213"/>
                  <a:gd name="T12" fmla="*/ 313 w 344"/>
                  <a:gd name="T13" fmla="*/ 187 h 213"/>
                  <a:gd name="T14" fmla="*/ 228 w 344"/>
                  <a:gd name="T15" fmla="*/ 187 h 213"/>
                  <a:gd name="T16" fmla="*/ 171 w 344"/>
                  <a:gd name="T17" fmla="*/ 187 h 213"/>
                  <a:gd name="T18" fmla="*/ 171 w 344"/>
                  <a:gd name="T19" fmla="*/ 213 h 213"/>
                  <a:gd name="T20" fmla="*/ 230 w 344"/>
                  <a:gd name="T21" fmla="*/ 213 h 213"/>
                  <a:gd name="T22" fmla="*/ 171 w 344"/>
                  <a:gd name="T23" fmla="*/ 0 h 213"/>
                  <a:gd name="T24" fmla="*/ 0 w 344"/>
                  <a:gd name="T25" fmla="*/ 0 h 213"/>
                  <a:gd name="T26" fmla="*/ 0 w 344"/>
                  <a:gd name="T27" fmla="*/ 213 h 213"/>
                  <a:gd name="T28" fmla="*/ 112 w 344"/>
                  <a:gd name="T29" fmla="*/ 213 h 213"/>
                  <a:gd name="T30" fmla="*/ 171 w 344"/>
                  <a:gd name="T31" fmla="*/ 213 h 213"/>
                  <a:gd name="T32" fmla="*/ 171 w 344"/>
                  <a:gd name="T33" fmla="*/ 187 h 213"/>
                  <a:gd name="T34" fmla="*/ 114 w 344"/>
                  <a:gd name="T35" fmla="*/ 187 h 213"/>
                  <a:gd name="T36" fmla="*/ 31 w 344"/>
                  <a:gd name="T37" fmla="*/ 187 h 213"/>
                  <a:gd name="T38" fmla="*/ 31 w 344"/>
                  <a:gd name="T39" fmla="*/ 187 h 213"/>
                  <a:gd name="T40" fmla="*/ 31 w 344"/>
                  <a:gd name="T41" fmla="*/ 26 h 213"/>
                  <a:gd name="T42" fmla="*/ 171 w 344"/>
                  <a:gd name="T43" fmla="*/ 26 h 213"/>
                  <a:gd name="T44" fmla="*/ 171 w 344"/>
                  <a:gd name="T4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4" h="213">
                    <a:moveTo>
                      <a:pt x="230" y="213"/>
                    </a:moveTo>
                    <a:lnTo>
                      <a:pt x="344" y="213"/>
                    </a:lnTo>
                    <a:lnTo>
                      <a:pt x="344" y="0"/>
                    </a:lnTo>
                    <a:lnTo>
                      <a:pt x="171" y="0"/>
                    </a:lnTo>
                    <a:lnTo>
                      <a:pt x="171" y="26"/>
                    </a:lnTo>
                    <a:lnTo>
                      <a:pt x="313" y="26"/>
                    </a:lnTo>
                    <a:lnTo>
                      <a:pt x="313" y="187"/>
                    </a:lnTo>
                    <a:lnTo>
                      <a:pt x="228" y="187"/>
                    </a:lnTo>
                    <a:lnTo>
                      <a:pt x="171" y="187"/>
                    </a:lnTo>
                    <a:lnTo>
                      <a:pt x="171" y="213"/>
                    </a:lnTo>
                    <a:lnTo>
                      <a:pt x="230" y="213"/>
                    </a:lnTo>
                    <a:close/>
                    <a:moveTo>
                      <a:pt x="171" y="0"/>
                    </a:moveTo>
                    <a:lnTo>
                      <a:pt x="0" y="0"/>
                    </a:lnTo>
                    <a:lnTo>
                      <a:pt x="0" y="213"/>
                    </a:lnTo>
                    <a:lnTo>
                      <a:pt x="112" y="213"/>
                    </a:lnTo>
                    <a:lnTo>
                      <a:pt x="171" y="213"/>
                    </a:lnTo>
                    <a:lnTo>
                      <a:pt x="171" y="187"/>
                    </a:lnTo>
                    <a:lnTo>
                      <a:pt x="114" y="187"/>
                    </a:lnTo>
                    <a:lnTo>
                      <a:pt x="31" y="187"/>
                    </a:lnTo>
                    <a:lnTo>
                      <a:pt x="31" y="187"/>
                    </a:lnTo>
                    <a:lnTo>
                      <a:pt x="31" y="26"/>
                    </a:lnTo>
                    <a:lnTo>
                      <a:pt x="171" y="26"/>
                    </a:lnTo>
                    <a:lnTo>
                      <a:pt x="17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9" name="Freeform 56"/>
              <p:cNvSpPr>
                <a:spLocks/>
              </p:cNvSpPr>
              <p:nvPr/>
            </p:nvSpPr>
            <p:spPr bwMode="auto">
              <a:xfrm>
                <a:off x="-1419225" y="8366125"/>
                <a:ext cx="269875" cy="25400"/>
              </a:xfrm>
              <a:custGeom>
                <a:avLst/>
                <a:gdLst>
                  <a:gd name="T0" fmla="*/ 0 w 170"/>
                  <a:gd name="T1" fmla="*/ 0 h 16"/>
                  <a:gd name="T2" fmla="*/ 0 w 170"/>
                  <a:gd name="T3" fmla="*/ 16 h 16"/>
                  <a:gd name="T4" fmla="*/ 170 w 170"/>
                  <a:gd name="T5" fmla="*/ 16 h 16"/>
                  <a:gd name="T6" fmla="*/ 170 w 170"/>
                  <a:gd name="T7" fmla="*/ 0 h 16"/>
                  <a:gd name="T8" fmla="*/ 146 w 170"/>
                  <a:gd name="T9" fmla="*/ 0 h 16"/>
                  <a:gd name="T10" fmla="*/ 23 w 170"/>
                  <a:gd name="T11" fmla="*/ 0 h 16"/>
                  <a:gd name="T12" fmla="*/ 0 w 17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70" h="16">
                    <a:moveTo>
                      <a:pt x="0" y="0"/>
                    </a:moveTo>
                    <a:lnTo>
                      <a:pt x="0" y="16"/>
                    </a:lnTo>
                    <a:lnTo>
                      <a:pt x="170" y="16"/>
                    </a:lnTo>
                    <a:lnTo>
                      <a:pt x="170" y="0"/>
                    </a:lnTo>
                    <a:lnTo>
                      <a:pt x="146" y="0"/>
                    </a:lnTo>
                    <a:lnTo>
                      <a:pt x="2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0" name="Freeform 57"/>
              <p:cNvSpPr>
                <a:spLocks noEditPoints="1"/>
              </p:cNvSpPr>
              <p:nvPr/>
            </p:nvSpPr>
            <p:spPr bwMode="auto">
              <a:xfrm>
                <a:off x="-4494213" y="8478838"/>
                <a:ext cx="233363" cy="520700"/>
              </a:xfrm>
              <a:custGeom>
                <a:avLst/>
                <a:gdLst>
                  <a:gd name="T0" fmla="*/ 31 w 62"/>
                  <a:gd name="T1" fmla="*/ 120 h 139"/>
                  <a:gd name="T2" fmla="*/ 31 w 62"/>
                  <a:gd name="T3" fmla="*/ 120 h 139"/>
                  <a:gd name="T4" fmla="*/ 60 w 62"/>
                  <a:gd name="T5" fmla="*/ 135 h 139"/>
                  <a:gd name="T6" fmla="*/ 61 w 62"/>
                  <a:gd name="T7" fmla="*/ 135 h 139"/>
                  <a:gd name="T8" fmla="*/ 61 w 62"/>
                  <a:gd name="T9" fmla="*/ 36 h 139"/>
                  <a:gd name="T10" fmla="*/ 60 w 62"/>
                  <a:gd name="T11" fmla="*/ 22 h 139"/>
                  <a:gd name="T12" fmla="*/ 52 w 62"/>
                  <a:gd name="T13" fmla="*/ 12 h 139"/>
                  <a:gd name="T14" fmla="*/ 52 w 62"/>
                  <a:gd name="T15" fmla="*/ 4 h 139"/>
                  <a:gd name="T16" fmla="*/ 52 w 62"/>
                  <a:gd name="T17" fmla="*/ 0 h 139"/>
                  <a:gd name="T18" fmla="*/ 48 w 62"/>
                  <a:gd name="T19" fmla="*/ 0 h 139"/>
                  <a:gd name="T20" fmla="*/ 31 w 62"/>
                  <a:gd name="T21" fmla="*/ 0 h 139"/>
                  <a:gd name="T22" fmla="*/ 31 w 62"/>
                  <a:gd name="T23" fmla="*/ 4 h 139"/>
                  <a:gd name="T24" fmla="*/ 48 w 62"/>
                  <a:gd name="T25" fmla="*/ 4 h 139"/>
                  <a:gd name="T26" fmla="*/ 48 w 62"/>
                  <a:gd name="T27" fmla="*/ 10 h 139"/>
                  <a:gd name="T28" fmla="*/ 48 w 62"/>
                  <a:gd name="T29" fmla="*/ 58 h 139"/>
                  <a:gd name="T30" fmla="*/ 31 w 62"/>
                  <a:gd name="T31" fmla="*/ 40 h 139"/>
                  <a:gd name="T32" fmla="*/ 31 w 62"/>
                  <a:gd name="T33" fmla="*/ 41 h 139"/>
                  <a:gd name="T34" fmla="*/ 31 w 62"/>
                  <a:gd name="T35" fmla="*/ 120 h 139"/>
                  <a:gd name="T36" fmla="*/ 1 w 62"/>
                  <a:gd name="T37" fmla="*/ 135 h 139"/>
                  <a:gd name="T38" fmla="*/ 31 w 62"/>
                  <a:gd name="T39" fmla="*/ 120 h 139"/>
                  <a:gd name="T40" fmla="*/ 31 w 62"/>
                  <a:gd name="T41" fmla="*/ 41 h 139"/>
                  <a:gd name="T42" fmla="*/ 13 w 62"/>
                  <a:gd name="T43" fmla="*/ 58 h 139"/>
                  <a:gd name="T44" fmla="*/ 13 w 62"/>
                  <a:gd name="T45" fmla="*/ 10 h 139"/>
                  <a:gd name="T46" fmla="*/ 13 w 62"/>
                  <a:gd name="T47" fmla="*/ 10 h 139"/>
                  <a:gd name="T48" fmla="*/ 13 w 62"/>
                  <a:gd name="T49" fmla="*/ 10 h 139"/>
                  <a:gd name="T50" fmla="*/ 13 w 62"/>
                  <a:gd name="T51" fmla="*/ 4 h 139"/>
                  <a:gd name="T52" fmla="*/ 31 w 62"/>
                  <a:gd name="T53" fmla="*/ 4 h 139"/>
                  <a:gd name="T54" fmla="*/ 31 w 62"/>
                  <a:gd name="T55" fmla="*/ 0 h 139"/>
                  <a:gd name="T56" fmla="*/ 13 w 62"/>
                  <a:gd name="T57" fmla="*/ 0 h 139"/>
                  <a:gd name="T58" fmla="*/ 9 w 62"/>
                  <a:gd name="T59" fmla="*/ 0 h 139"/>
                  <a:gd name="T60" fmla="*/ 9 w 62"/>
                  <a:gd name="T61" fmla="*/ 4 h 139"/>
                  <a:gd name="T62" fmla="*/ 9 w 62"/>
                  <a:gd name="T63" fmla="*/ 12 h 139"/>
                  <a:gd name="T64" fmla="*/ 1 w 62"/>
                  <a:gd name="T65" fmla="*/ 22 h 139"/>
                  <a:gd name="T66" fmla="*/ 0 w 62"/>
                  <a:gd name="T67" fmla="*/ 36 h 139"/>
                  <a:gd name="T68" fmla="*/ 0 w 62"/>
                  <a:gd name="T69" fmla="*/ 135 h 139"/>
                  <a:gd name="T70" fmla="*/ 1 w 62"/>
                  <a:gd name="T7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139">
                    <a:moveTo>
                      <a:pt x="31" y="120"/>
                    </a:moveTo>
                    <a:cubicBezTo>
                      <a:pt x="31" y="120"/>
                      <a:pt x="31" y="120"/>
                      <a:pt x="31" y="120"/>
                    </a:cubicBezTo>
                    <a:cubicBezTo>
                      <a:pt x="45" y="120"/>
                      <a:pt x="57" y="123"/>
                      <a:pt x="60" y="135"/>
                    </a:cubicBezTo>
                    <a:cubicBezTo>
                      <a:pt x="62" y="139"/>
                      <a:pt x="61" y="139"/>
                      <a:pt x="61" y="135"/>
                    </a:cubicBezTo>
                    <a:cubicBezTo>
                      <a:pt x="61" y="114"/>
                      <a:pt x="61" y="57"/>
                      <a:pt x="61" y="36"/>
                    </a:cubicBezTo>
                    <a:cubicBezTo>
                      <a:pt x="61" y="32"/>
                      <a:pt x="62" y="26"/>
                      <a:pt x="60" y="22"/>
                    </a:cubicBezTo>
                    <a:cubicBezTo>
                      <a:pt x="59" y="17"/>
                      <a:pt x="56" y="14"/>
                      <a:pt x="52" y="12"/>
                    </a:cubicBezTo>
                    <a:cubicBezTo>
                      <a:pt x="52" y="4"/>
                      <a:pt x="52" y="4"/>
                      <a:pt x="52" y="4"/>
                    </a:cubicBezTo>
                    <a:cubicBezTo>
                      <a:pt x="52" y="0"/>
                      <a:pt x="52" y="0"/>
                      <a:pt x="52" y="0"/>
                    </a:cubicBezTo>
                    <a:cubicBezTo>
                      <a:pt x="48" y="0"/>
                      <a:pt x="48" y="0"/>
                      <a:pt x="48" y="0"/>
                    </a:cubicBezTo>
                    <a:cubicBezTo>
                      <a:pt x="31" y="0"/>
                      <a:pt x="31" y="0"/>
                      <a:pt x="31" y="0"/>
                    </a:cubicBezTo>
                    <a:cubicBezTo>
                      <a:pt x="31" y="4"/>
                      <a:pt x="31" y="4"/>
                      <a:pt x="31" y="4"/>
                    </a:cubicBezTo>
                    <a:cubicBezTo>
                      <a:pt x="48" y="4"/>
                      <a:pt x="48" y="4"/>
                      <a:pt x="48" y="4"/>
                    </a:cubicBezTo>
                    <a:cubicBezTo>
                      <a:pt x="48" y="10"/>
                      <a:pt x="48" y="10"/>
                      <a:pt x="48" y="10"/>
                    </a:cubicBezTo>
                    <a:cubicBezTo>
                      <a:pt x="48" y="58"/>
                      <a:pt x="48" y="58"/>
                      <a:pt x="48" y="58"/>
                    </a:cubicBezTo>
                    <a:cubicBezTo>
                      <a:pt x="31" y="40"/>
                      <a:pt x="31" y="40"/>
                      <a:pt x="31" y="40"/>
                    </a:cubicBezTo>
                    <a:cubicBezTo>
                      <a:pt x="31" y="41"/>
                      <a:pt x="31" y="41"/>
                      <a:pt x="31" y="41"/>
                    </a:cubicBezTo>
                    <a:lnTo>
                      <a:pt x="31" y="120"/>
                    </a:lnTo>
                    <a:close/>
                    <a:moveTo>
                      <a:pt x="1" y="135"/>
                    </a:moveTo>
                    <a:cubicBezTo>
                      <a:pt x="4" y="123"/>
                      <a:pt x="16" y="120"/>
                      <a:pt x="31" y="120"/>
                    </a:cubicBezTo>
                    <a:cubicBezTo>
                      <a:pt x="31" y="41"/>
                      <a:pt x="31" y="41"/>
                      <a:pt x="31" y="41"/>
                    </a:cubicBezTo>
                    <a:cubicBezTo>
                      <a:pt x="13" y="58"/>
                      <a:pt x="13" y="58"/>
                      <a:pt x="13" y="58"/>
                    </a:cubicBezTo>
                    <a:cubicBezTo>
                      <a:pt x="13" y="10"/>
                      <a:pt x="13" y="10"/>
                      <a:pt x="13" y="10"/>
                    </a:cubicBezTo>
                    <a:cubicBezTo>
                      <a:pt x="13" y="10"/>
                      <a:pt x="13" y="10"/>
                      <a:pt x="13" y="10"/>
                    </a:cubicBezTo>
                    <a:cubicBezTo>
                      <a:pt x="13" y="10"/>
                      <a:pt x="13" y="10"/>
                      <a:pt x="13" y="10"/>
                    </a:cubicBezTo>
                    <a:cubicBezTo>
                      <a:pt x="13" y="4"/>
                      <a:pt x="13" y="4"/>
                      <a:pt x="13" y="4"/>
                    </a:cubicBezTo>
                    <a:cubicBezTo>
                      <a:pt x="31" y="4"/>
                      <a:pt x="31" y="4"/>
                      <a:pt x="31" y="4"/>
                    </a:cubicBezTo>
                    <a:cubicBezTo>
                      <a:pt x="31" y="0"/>
                      <a:pt x="31" y="0"/>
                      <a:pt x="31" y="0"/>
                    </a:cubicBezTo>
                    <a:cubicBezTo>
                      <a:pt x="13" y="0"/>
                      <a:pt x="13" y="0"/>
                      <a:pt x="13" y="0"/>
                    </a:cubicBezTo>
                    <a:cubicBezTo>
                      <a:pt x="9" y="0"/>
                      <a:pt x="9" y="0"/>
                      <a:pt x="9" y="0"/>
                    </a:cubicBezTo>
                    <a:cubicBezTo>
                      <a:pt x="9" y="4"/>
                      <a:pt x="9" y="4"/>
                      <a:pt x="9" y="4"/>
                    </a:cubicBezTo>
                    <a:cubicBezTo>
                      <a:pt x="9" y="12"/>
                      <a:pt x="9" y="12"/>
                      <a:pt x="9" y="12"/>
                    </a:cubicBezTo>
                    <a:cubicBezTo>
                      <a:pt x="5" y="14"/>
                      <a:pt x="2" y="17"/>
                      <a:pt x="1" y="22"/>
                    </a:cubicBezTo>
                    <a:cubicBezTo>
                      <a:pt x="0" y="26"/>
                      <a:pt x="0" y="32"/>
                      <a:pt x="0" y="36"/>
                    </a:cubicBezTo>
                    <a:cubicBezTo>
                      <a:pt x="0" y="57"/>
                      <a:pt x="0" y="114"/>
                      <a:pt x="0" y="135"/>
                    </a:cubicBezTo>
                    <a:cubicBezTo>
                      <a:pt x="0" y="139"/>
                      <a:pt x="0" y="139"/>
                      <a:pt x="1"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1" name="Freeform 58"/>
              <p:cNvSpPr>
                <a:spLocks/>
              </p:cNvSpPr>
              <p:nvPr/>
            </p:nvSpPr>
            <p:spPr bwMode="auto">
              <a:xfrm>
                <a:off x="-4249738" y="8509000"/>
                <a:ext cx="236538" cy="490538"/>
              </a:xfrm>
              <a:custGeom>
                <a:avLst/>
                <a:gdLst>
                  <a:gd name="T0" fmla="*/ 2 w 63"/>
                  <a:gd name="T1" fmla="*/ 127 h 131"/>
                  <a:gd name="T2" fmla="*/ 32 w 63"/>
                  <a:gd name="T3" fmla="*/ 112 h 131"/>
                  <a:gd name="T4" fmla="*/ 61 w 63"/>
                  <a:gd name="T5" fmla="*/ 127 h 131"/>
                  <a:gd name="T6" fmla="*/ 62 w 63"/>
                  <a:gd name="T7" fmla="*/ 127 h 131"/>
                  <a:gd name="T8" fmla="*/ 62 w 63"/>
                  <a:gd name="T9" fmla="*/ 28 h 131"/>
                  <a:gd name="T10" fmla="*/ 61 w 63"/>
                  <a:gd name="T11" fmla="*/ 14 h 131"/>
                  <a:gd name="T12" fmla="*/ 32 w 63"/>
                  <a:gd name="T13" fmla="*/ 0 h 131"/>
                  <a:gd name="T14" fmla="*/ 2 w 63"/>
                  <a:gd name="T15" fmla="*/ 14 h 131"/>
                  <a:gd name="T16" fmla="*/ 1 w 63"/>
                  <a:gd name="T17" fmla="*/ 28 h 131"/>
                  <a:gd name="T18" fmla="*/ 1 w 63"/>
                  <a:gd name="T19" fmla="*/ 127 h 131"/>
                  <a:gd name="T20" fmla="*/ 2 w 63"/>
                  <a:gd name="T21" fmla="*/ 12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131">
                    <a:moveTo>
                      <a:pt x="2" y="127"/>
                    </a:moveTo>
                    <a:cubicBezTo>
                      <a:pt x="5" y="115"/>
                      <a:pt x="17" y="112"/>
                      <a:pt x="32" y="112"/>
                    </a:cubicBezTo>
                    <a:cubicBezTo>
                      <a:pt x="46" y="112"/>
                      <a:pt x="58" y="115"/>
                      <a:pt x="61" y="127"/>
                    </a:cubicBezTo>
                    <a:cubicBezTo>
                      <a:pt x="63" y="131"/>
                      <a:pt x="62" y="131"/>
                      <a:pt x="62" y="127"/>
                    </a:cubicBezTo>
                    <a:cubicBezTo>
                      <a:pt x="62" y="106"/>
                      <a:pt x="62" y="49"/>
                      <a:pt x="62" y="28"/>
                    </a:cubicBezTo>
                    <a:cubicBezTo>
                      <a:pt x="62" y="24"/>
                      <a:pt x="62" y="18"/>
                      <a:pt x="61" y="14"/>
                    </a:cubicBezTo>
                    <a:cubicBezTo>
                      <a:pt x="57" y="3"/>
                      <a:pt x="46" y="0"/>
                      <a:pt x="32" y="0"/>
                    </a:cubicBezTo>
                    <a:cubicBezTo>
                      <a:pt x="17" y="0"/>
                      <a:pt x="6" y="3"/>
                      <a:pt x="2" y="14"/>
                    </a:cubicBezTo>
                    <a:cubicBezTo>
                      <a:pt x="1" y="18"/>
                      <a:pt x="1" y="24"/>
                      <a:pt x="1" y="28"/>
                    </a:cubicBezTo>
                    <a:cubicBezTo>
                      <a:pt x="1" y="49"/>
                      <a:pt x="1" y="106"/>
                      <a:pt x="1" y="127"/>
                    </a:cubicBezTo>
                    <a:cubicBezTo>
                      <a:pt x="1" y="131"/>
                      <a:pt x="0" y="131"/>
                      <a:pt x="2"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2" name="Freeform 59"/>
              <p:cNvSpPr>
                <a:spLocks noEditPoints="1"/>
              </p:cNvSpPr>
              <p:nvPr/>
            </p:nvSpPr>
            <p:spPr bwMode="auto">
              <a:xfrm>
                <a:off x="-1698625" y="3784600"/>
                <a:ext cx="444500" cy="447675"/>
              </a:xfrm>
              <a:custGeom>
                <a:avLst/>
                <a:gdLst>
                  <a:gd name="T0" fmla="*/ 59 w 118"/>
                  <a:gd name="T1" fmla="*/ 119 h 119"/>
                  <a:gd name="T2" fmla="*/ 68 w 118"/>
                  <a:gd name="T3" fmla="*/ 119 h 119"/>
                  <a:gd name="T4" fmla="*/ 68 w 118"/>
                  <a:gd name="T5" fmla="*/ 110 h 119"/>
                  <a:gd name="T6" fmla="*/ 88 w 118"/>
                  <a:gd name="T7" fmla="*/ 102 h 119"/>
                  <a:gd name="T8" fmla="*/ 94 w 118"/>
                  <a:gd name="T9" fmla="*/ 108 h 119"/>
                  <a:gd name="T10" fmla="*/ 108 w 118"/>
                  <a:gd name="T11" fmla="*/ 95 h 119"/>
                  <a:gd name="T12" fmla="*/ 101 w 118"/>
                  <a:gd name="T13" fmla="*/ 89 h 119"/>
                  <a:gd name="T14" fmla="*/ 109 w 118"/>
                  <a:gd name="T15" fmla="*/ 69 h 119"/>
                  <a:gd name="T16" fmla="*/ 118 w 118"/>
                  <a:gd name="T17" fmla="*/ 69 h 119"/>
                  <a:gd name="T18" fmla="*/ 118 w 118"/>
                  <a:gd name="T19" fmla="*/ 50 h 119"/>
                  <a:gd name="T20" fmla="*/ 109 w 118"/>
                  <a:gd name="T21" fmla="*/ 50 h 119"/>
                  <a:gd name="T22" fmla="*/ 101 w 118"/>
                  <a:gd name="T23" fmla="*/ 31 h 119"/>
                  <a:gd name="T24" fmla="*/ 108 w 118"/>
                  <a:gd name="T25" fmla="*/ 24 h 119"/>
                  <a:gd name="T26" fmla="*/ 94 w 118"/>
                  <a:gd name="T27" fmla="*/ 11 h 119"/>
                  <a:gd name="T28" fmla="*/ 88 w 118"/>
                  <a:gd name="T29" fmla="*/ 17 h 119"/>
                  <a:gd name="T30" fmla="*/ 68 w 118"/>
                  <a:gd name="T31" fmla="*/ 9 h 119"/>
                  <a:gd name="T32" fmla="*/ 68 w 118"/>
                  <a:gd name="T33" fmla="*/ 0 h 119"/>
                  <a:gd name="T34" fmla="*/ 59 w 118"/>
                  <a:gd name="T35" fmla="*/ 0 h 119"/>
                  <a:gd name="T36" fmla="*/ 59 w 118"/>
                  <a:gd name="T37" fmla="*/ 22 h 119"/>
                  <a:gd name="T38" fmla="*/ 97 w 118"/>
                  <a:gd name="T39" fmla="*/ 60 h 119"/>
                  <a:gd name="T40" fmla="*/ 59 w 118"/>
                  <a:gd name="T41" fmla="*/ 97 h 119"/>
                  <a:gd name="T42" fmla="*/ 59 w 118"/>
                  <a:gd name="T43" fmla="*/ 119 h 119"/>
                  <a:gd name="T44" fmla="*/ 17 w 118"/>
                  <a:gd name="T45" fmla="*/ 89 h 119"/>
                  <a:gd name="T46" fmla="*/ 11 w 118"/>
                  <a:gd name="T47" fmla="*/ 95 h 119"/>
                  <a:gd name="T48" fmla="*/ 24 w 118"/>
                  <a:gd name="T49" fmla="*/ 108 h 119"/>
                  <a:gd name="T50" fmla="*/ 30 w 118"/>
                  <a:gd name="T51" fmla="*/ 102 h 119"/>
                  <a:gd name="T52" fmla="*/ 50 w 118"/>
                  <a:gd name="T53" fmla="*/ 110 h 119"/>
                  <a:gd name="T54" fmla="*/ 50 w 118"/>
                  <a:gd name="T55" fmla="*/ 119 h 119"/>
                  <a:gd name="T56" fmla="*/ 59 w 118"/>
                  <a:gd name="T57" fmla="*/ 119 h 119"/>
                  <a:gd name="T58" fmla="*/ 59 w 118"/>
                  <a:gd name="T59" fmla="*/ 97 h 119"/>
                  <a:gd name="T60" fmla="*/ 59 w 118"/>
                  <a:gd name="T61" fmla="*/ 97 h 119"/>
                  <a:gd name="T62" fmla="*/ 21 w 118"/>
                  <a:gd name="T63" fmla="*/ 60 h 119"/>
                  <a:gd name="T64" fmla="*/ 59 w 118"/>
                  <a:gd name="T65" fmla="*/ 22 h 119"/>
                  <a:gd name="T66" fmla="*/ 59 w 118"/>
                  <a:gd name="T67" fmla="*/ 22 h 119"/>
                  <a:gd name="T68" fmla="*/ 59 w 118"/>
                  <a:gd name="T69" fmla="*/ 22 h 119"/>
                  <a:gd name="T70" fmla="*/ 59 w 118"/>
                  <a:gd name="T71" fmla="*/ 0 h 119"/>
                  <a:gd name="T72" fmla="*/ 50 w 118"/>
                  <a:gd name="T73" fmla="*/ 0 h 119"/>
                  <a:gd name="T74" fmla="*/ 50 w 118"/>
                  <a:gd name="T75" fmla="*/ 9 h 119"/>
                  <a:gd name="T76" fmla="*/ 30 w 118"/>
                  <a:gd name="T77" fmla="*/ 17 h 119"/>
                  <a:gd name="T78" fmla="*/ 24 w 118"/>
                  <a:gd name="T79" fmla="*/ 11 h 119"/>
                  <a:gd name="T80" fmla="*/ 11 w 118"/>
                  <a:gd name="T81" fmla="*/ 24 h 119"/>
                  <a:gd name="T82" fmla="*/ 17 w 118"/>
                  <a:gd name="T83" fmla="*/ 31 h 119"/>
                  <a:gd name="T84" fmla="*/ 9 w 118"/>
                  <a:gd name="T85" fmla="*/ 50 h 119"/>
                  <a:gd name="T86" fmla="*/ 0 w 118"/>
                  <a:gd name="T87" fmla="*/ 50 h 119"/>
                  <a:gd name="T88" fmla="*/ 0 w 118"/>
                  <a:gd name="T89" fmla="*/ 69 h 119"/>
                  <a:gd name="T90" fmla="*/ 9 w 118"/>
                  <a:gd name="T91" fmla="*/ 69 h 119"/>
                  <a:gd name="T92" fmla="*/ 17 w 118"/>
                  <a:gd name="T93" fmla="*/ 8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119">
                    <a:moveTo>
                      <a:pt x="59" y="119"/>
                    </a:moveTo>
                    <a:cubicBezTo>
                      <a:pt x="68" y="119"/>
                      <a:pt x="68" y="119"/>
                      <a:pt x="68" y="119"/>
                    </a:cubicBezTo>
                    <a:cubicBezTo>
                      <a:pt x="68" y="110"/>
                      <a:pt x="68" y="110"/>
                      <a:pt x="68" y="110"/>
                    </a:cubicBezTo>
                    <a:cubicBezTo>
                      <a:pt x="76" y="109"/>
                      <a:pt x="82" y="106"/>
                      <a:pt x="88" y="102"/>
                    </a:cubicBezTo>
                    <a:cubicBezTo>
                      <a:pt x="94" y="108"/>
                      <a:pt x="94" y="108"/>
                      <a:pt x="94" y="108"/>
                    </a:cubicBezTo>
                    <a:cubicBezTo>
                      <a:pt x="108" y="95"/>
                      <a:pt x="108" y="95"/>
                      <a:pt x="108" y="95"/>
                    </a:cubicBezTo>
                    <a:cubicBezTo>
                      <a:pt x="101" y="89"/>
                      <a:pt x="101" y="89"/>
                      <a:pt x="101" y="89"/>
                    </a:cubicBezTo>
                    <a:cubicBezTo>
                      <a:pt x="105" y="83"/>
                      <a:pt x="108" y="76"/>
                      <a:pt x="109" y="69"/>
                    </a:cubicBezTo>
                    <a:cubicBezTo>
                      <a:pt x="118" y="69"/>
                      <a:pt x="118" y="69"/>
                      <a:pt x="118" y="69"/>
                    </a:cubicBezTo>
                    <a:cubicBezTo>
                      <a:pt x="118" y="50"/>
                      <a:pt x="118" y="50"/>
                      <a:pt x="118" y="50"/>
                    </a:cubicBezTo>
                    <a:cubicBezTo>
                      <a:pt x="109" y="50"/>
                      <a:pt x="109" y="50"/>
                      <a:pt x="109" y="50"/>
                    </a:cubicBezTo>
                    <a:cubicBezTo>
                      <a:pt x="108" y="43"/>
                      <a:pt x="105" y="36"/>
                      <a:pt x="101" y="31"/>
                    </a:cubicBezTo>
                    <a:cubicBezTo>
                      <a:pt x="108" y="24"/>
                      <a:pt x="108" y="24"/>
                      <a:pt x="108" y="24"/>
                    </a:cubicBezTo>
                    <a:cubicBezTo>
                      <a:pt x="94" y="11"/>
                      <a:pt x="94" y="11"/>
                      <a:pt x="94" y="11"/>
                    </a:cubicBezTo>
                    <a:cubicBezTo>
                      <a:pt x="88" y="17"/>
                      <a:pt x="88" y="17"/>
                      <a:pt x="88" y="17"/>
                    </a:cubicBezTo>
                    <a:cubicBezTo>
                      <a:pt x="82" y="13"/>
                      <a:pt x="76" y="11"/>
                      <a:pt x="68" y="9"/>
                    </a:cubicBezTo>
                    <a:cubicBezTo>
                      <a:pt x="68" y="0"/>
                      <a:pt x="68" y="0"/>
                      <a:pt x="68" y="0"/>
                    </a:cubicBezTo>
                    <a:cubicBezTo>
                      <a:pt x="59" y="0"/>
                      <a:pt x="59" y="0"/>
                      <a:pt x="59" y="0"/>
                    </a:cubicBezTo>
                    <a:cubicBezTo>
                      <a:pt x="59" y="22"/>
                      <a:pt x="59" y="22"/>
                      <a:pt x="59" y="22"/>
                    </a:cubicBezTo>
                    <a:cubicBezTo>
                      <a:pt x="80" y="22"/>
                      <a:pt x="97" y="39"/>
                      <a:pt x="97" y="60"/>
                    </a:cubicBezTo>
                    <a:cubicBezTo>
                      <a:pt x="97" y="81"/>
                      <a:pt x="80" y="97"/>
                      <a:pt x="59" y="97"/>
                    </a:cubicBezTo>
                    <a:lnTo>
                      <a:pt x="59" y="119"/>
                    </a:lnTo>
                    <a:close/>
                    <a:moveTo>
                      <a:pt x="17" y="89"/>
                    </a:moveTo>
                    <a:cubicBezTo>
                      <a:pt x="11" y="95"/>
                      <a:pt x="11" y="95"/>
                      <a:pt x="11" y="95"/>
                    </a:cubicBezTo>
                    <a:cubicBezTo>
                      <a:pt x="24" y="108"/>
                      <a:pt x="24" y="108"/>
                      <a:pt x="24" y="108"/>
                    </a:cubicBezTo>
                    <a:cubicBezTo>
                      <a:pt x="30" y="102"/>
                      <a:pt x="30" y="102"/>
                      <a:pt x="30" y="102"/>
                    </a:cubicBezTo>
                    <a:cubicBezTo>
                      <a:pt x="36" y="106"/>
                      <a:pt x="42" y="109"/>
                      <a:pt x="50" y="110"/>
                    </a:cubicBezTo>
                    <a:cubicBezTo>
                      <a:pt x="50" y="119"/>
                      <a:pt x="50" y="119"/>
                      <a:pt x="50" y="119"/>
                    </a:cubicBezTo>
                    <a:cubicBezTo>
                      <a:pt x="59" y="119"/>
                      <a:pt x="59" y="119"/>
                      <a:pt x="59" y="119"/>
                    </a:cubicBezTo>
                    <a:cubicBezTo>
                      <a:pt x="59" y="97"/>
                      <a:pt x="59" y="97"/>
                      <a:pt x="59" y="97"/>
                    </a:cubicBezTo>
                    <a:cubicBezTo>
                      <a:pt x="59" y="97"/>
                      <a:pt x="59" y="97"/>
                      <a:pt x="59" y="97"/>
                    </a:cubicBezTo>
                    <a:cubicBezTo>
                      <a:pt x="38" y="97"/>
                      <a:pt x="21" y="81"/>
                      <a:pt x="21" y="60"/>
                    </a:cubicBezTo>
                    <a:cubicBezTo>
                      <a:pt x="21" y="39"/>
                      <a:pt x="38" y="22"/>
                      <a:pt x="59" y="22"/>
                    </a:cubicBezTo>
                    <a:cubicBezTo>
                      <a:pt x="59" y="22"/>
                      <a:pt x="59" y="22"/>
                      <a:pt x="59" y="22"/>
                    </a:cubicBezTo>
                    <a:cubicBezTo>
                      <a:pt x="59" y="22"/>
                      <a:pt x="59" y="22"/>
                      <a:pt x="59" y="22"/>
                    </a:cubicBezTo>
                    <a:cubicBezTo>
                      <a:pt x="59" y="0"/>
                      <a:pt x="59" y="0"/>
                      <a:pt x="59" y="0"/>
                    </a:cubicBezTo>
                    <a:cubicBezTo>
                      <a:pt x="50" y="0"/>
                      <a:pt x="50" y="0"/>
                      <a:pt x="50" y="0"/>
                    </a:cubicBezTo>
                    <a:cubicBezTo>
                      <a:pt x="50" y="9"/>
                      <a:pt x="50" y="9"/>
                      <a:pt x="50" y="9"/>
                    </a:cubicBezTo>
                    <a:cubicBezTo>
                      <a:pt x="42" y="11"/>
                      <a:pt x="36" y="13"/>
                      <a:pt x="30" y="17"/>
                    </a:cubicBezTo>
                    <a:cubicBezTo>
                      <a:pt x="24" y="11"/>
                      <a:pt x="24" y="11"/>
                      <a:pt x="24" y="11"/>
                    </a:cubicBezTo>
                    <a:cubicBezTo>
                      <a:pt x="11" y="24"/>
                      <a:pt x="11" y="24"/>
                      <a:pt x="11" y="24"/>
                    </a:cubicBezTo>
                    <a:cubicBezTo>
                      <a:pt x="17" y="31"/>
                      <a:pt x="17" y="31"/>
                      <a:pt x="17" y="31"/>
                    </a:cubicBezTo>
                    <a:cubicBezTo>
                      <a:pt x="13" y="36"/>
                      <a:pt x="10" y="43"/>
                      <a:pt x="9" y="50"/>
                    </a:cubicBezTo>
                    <a:cubicBezTo>
                      <a:pt x="0" y="50"/>
                      <a:pt x="0" y="50"/>
                      <a:pt x="0" y="50"/>
                    </a:cubicBezTo>
                    <a:cubicBezTo>
                      <a:pt x="0" y="69"/>
                      <a:pt x="0" y="69"/>
                      <a:pt x="0" y="69"/>
                    </a:cubicBezTo>
                    <a:cubicBezTo>
                      <a:pt x="9" y="69"/>
                      <a:pt x="9" y="69"/>
                      <a:pt x="9" y="69"/>
                    </a:cubicBezTo>
                    <a:cubicBezTo>
                      <a:pt x="10" y="76"/>
                      <a:pt x="13" y="83"/>
                      <a:pt x="17"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3" name="Freeform 60"/>
              <p:cNvSpPr>
                <a:spLocks noEditPoints="1"/>
              </p:cNvSpPr>
              <p:nvPr/>
            </p:nvSpPr>
            <p:spPr bwMode="auto">
              <a:xfrm>
                <a:off x="-1355725" y="3586163"/>
                <a:ext cx="300038" cy="300038"/>
              </a:xfrm>
              <a:custGeom>
                <a:avLst/>
                <a:gdLst>
                  <a:gd name="T0" fmla="*/ 74 w 80"/>
                  <a:gd name="T1" fmla="*/ 33 h 80"/>
                  <a:gd name="T2" fmla="*/ 80 w 80"/>
                  <a:gd name="T3" fmla="*/ 31 h 80"/>
                  <a:gd name="T4" fmla="*/ 74 w 80"/>
                  <a:gd name="T5" fmla="*/ 17 h 80"/>
                  <a:gd name="T6" fmla="*/ 68 w 80"/>
                  <a:gd name="T7" fmla="*/ 20 h 80"/>
                  <a:gd name="T8" fmla="*/ 60 w 80"/>
                  <a:gd name="T9" fmla="*/ 11 h 80"/>
                  <a:gd name="T10" fmla="*/ 62 w 80"/>
                  <a:gd name="T11" fmla="*/ 5 h 80"/>
                  <a:gd name="T12" fmla="*/ 48 w 80"/>
                  <a:gd name="T13" fmla="*/ 0 h 80"/>
                  <a:gd name="T14" fmla="*/ 46 w 80"/>
                  <a:gd name="T15" fmla="*/ 5 h 80"/>
                  <a:gd name="T16" fmla="*/ 40 w 80"/>
                  <a:gd name="T17" fmla="*/ 5 h 80"/>
                  <a:gd name="T18" fmla="*/ 40 w 80"/>
                  <a:gd name="T19" fmla="*/ 16 h 80"/>
                  <a:gd name="T20" fmla="*/ 62 w 80"/>
                  <a:gd name="T21" fmla="*/ 31 h 80"/>
                  <a:gd name="T22" fmla="*/ 49 w 80"/>
                  <a:gd name="T23" fmla="*/ 61 h 80"/>
                  <a:gd name="T24" fmla="*/ 49 w 80"/>
                  <a:gd name="T25" fmla="*/ 61 h 80"/>
                  <a:gd name="T26" fmla="*/ 40 w 80"/>
                  <a:gd name="T27" fmla="*/ 63 h 80"/>
                  <a:gd name="T28" fmla="*/ 40 w 80"/>
                  <a:gd name="T29" fmla="*/ 63 h 80"/>
                  <a:gd name="T30" fmla="*/ 40 w 80"/>
                  <a:gd name="T31" fmla="*/ 75 h 80"/>
                  <a:gd name="T32" fmla="*/ 46 w 80"/>
                  <a:gd name="T33" fmla="*/ 74 h 80"/>
                  <a:gd name="T34" fmla="*/ 49 w 80"/>
                  <a:gd name="T35" fmla="*/ 80 h 80"/>
                  <a:gd name="T36" fmla="*/ 63 w 80"/>
                  <a:gd name="T37" fmla="*/ 74 h 80"/>
                  <a:gd name="T38" fmla="*/ 60 w 80"/>
                  <a:gd name="T39" fmla="*/ 68 h 80"/>
                  <a:gd name="T40" fmla="*/ 69 w 80"/>
                  <a:gd name="T41" fmla="*/ 60 h 80"/>
                  <a:gd name="T42" fmla="*/ 74 w 80"/>
                  <a:gd name="T43" fmla="*/ 62 h 80"/>
                  <a:gd name="T44" fmla="*/ 80 w 80"/>
                  <a:gd name="T45" fmla="*/ 48 h 80"/>
                  <a:gd name="T46" fmla="*/ 74 w 80"/>
                  <a:gd name="T47" fmla="*/ 46 h 80"/>
                  <a:gd name="T48" fmla="*/ 74 w 80"/>
                  <a:gd name="T49" fmla="*/ 33 h 80"/>
                  <a:gd name="T50" fmla="*/ 40 w 80"/>
                  <a:gd name="T51" fmla="*/ 5 h 80"/>
                  <a:gd name="T52" fmla="*/ 33 w 80"/>
                  <a:gd name="T53" fmla="*/ 5 h 80"/>
                  <a:gd name="T54" fmla="*/ 31 w 80"/>
                  <a:gd name="T55" fmla="*/ 0 h 80"/>
                  <a:gd name="T56" fmla="*/ 17 w 80"/>
                  <a:gd name="T57" fmla="*/ 6 h 80"/>
                  <a:gd name="T58" fmla="*/ 20 w 80"/>
                  <a:gd name="T59" fmla="*/ 11 h 80"/>
                  <a:gd name="T60" fmla="*/ 11 w 80"/>
                  <a:gd name="T61" fmla="*/ 20 h 80"/>
                  <a:gd name="T62" fmla="*/ 5 w 80"/>
                  <a:gd name="T63" fmla="*/ 18 h 80"/>
                  <a:gd name="T64" fmla="*/ 0 w 80"/>
                  <a:gd name="T65" fmla="*/ 32 h 80"/>
                  <a:gd name="T66" fmla="*/ 5 w 80"/>
                  <a:gd name="T67" fmla="*/ 34 h 80"/>
                  <a:gd name="T68" fmla="*/ 6 w 80"/>
                  <a:gd name="T69" fmla="*/ 46 h 80"/>
                  <a:gd name="T70" fmla="*/ 0 w 80"/>
                  <a:gd name="T71" fmla="*/ 49 h 80"/>
                  <a:gd name="T72" fmla="*/ 6 w 80"/>
                  <a:gd name="T73" fmla="*/ 62 h 80"/>
                  <a:gd name="T74" fmla="*/ 11 w 80"/>
                  <a:gd name="T75" fmla="*/ 60 h 80"/>
                  <a:gd name="T76" fmla="*/ 20 w 80"/>
                  <a:gd name="T77" fmla="*/ 69 h 80"/>
                  <a:gd name="T78" fmla="*/ 18 w 80"/>
                  <a:gd name="T79" fmla="*/ 74 h 80"/>
                  <a:gd name="T80" fmla="*/ 32 w 80"/>
                  <a:gd name="T81" fmla="*/ 80 h 80"/>
                  <a:gd name="T82" fmla="*/ 34 w 80"/>
                  <a:gd name="T83" fmla="*/ 74 h 80"/>
                  <a:gd name="T84" fmla="*/ 40 w 80"/>
                  <a:gd name="T85" fmla="*/ 75 h 80"/>
                  <a:gd name="T86" fmla="*/ 40 w 80"/>
                  <a:gd name="T87" fmla="*/ 63 h 80"/>
                  <a:gd name="T88" fmla="*/ 18 w 80"/>
                  <a:gd name="T89" fmla="*/ 49 h 80"/>
                  <a:gd name="T90" fmla="*/ 31 w 80"/>
                  <a:gd name="T91" fmla="*/ 18 h 80"/>
                  <a:gd name="T92" fmla="*/ 40 w 80"/>
                  <a:gd name="T93" fmla="*/ 16 h 80"/>
                  <a:gd name="T94" fmla="*/ 40 w 80"/>
                  <a:gd name="T95" fmla="*/ 16 h 80"/>
                  <a:gd name="T96" fmla="*/ 40 w 80"/>
                  <a:gd name="T97"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 h="80">
                    <a:moveTo>
                      <a:pt x="74" y="33"/>
                    </a:moveTo>
                    <a:cubicBezTo>
                      <a:pt x="80" y="31"/>
                      <a:pt x="80" y="31"/>
                      <a:pt x="80" y="31"/>
                    </a:cubicBezTo>
                    <a:cubicBezTo>
                      <a:pt x="74" y="17"/>
                      <a:pt x="74" y="17"/>
                      <a:pt x="74" y="17"/>
                    </a:cubicBezTo>
                    <a:cubicBezTo>
                      <a:pt x="68" y="20"/>
                      <a:pt x="68" y="20"/>
                      <a:pt x="68" y="20"/>
                    </a:cubicBezTo>
                    <a:cubicBezTo>
                      <a:pt x="66" y="16"/>
                      <a:pt x="63" y="13"/>
                      <a:pt x="60" y="11"/>
                    </a:cubicBezTo>
                    <a:cubicBezTo>
                      <a:pt x="62" y="5"/>
                      <a:pt x="62" y="5"/>
                      <a:pt x="62" y="5"/>
                    </a:cubicBezTo>
                    <a:cubicBezTo>
                      <a:pt x="48" y="0"/>
                      <a:pt x="48" y="0"/>
                      <a:pt x="48" y="0"/>
                    </a:cubicBezTo>
                    <a:cubicBezTo>
                      <a:pt x="46" y="5"/>
                      <a:pt x="46" y="5"/>
                      <a:pt x="46" y="5"/>
                    </a:cubicBezTo>
                    <a:cubicBezTo>
                      <a:pt x="44" y="5"/>
                      <a:pt x="42" y="5"/>
                      <a:pt x="40" y="5"/>
                    </a:cubicBezTo>
                    <a:cubicBezTo>
                      <a:pt x="40" y="16"/>
                      <a:pt x="40" y="16"/>
                      <a:pt x="40" y="16"/>
                    </a:cubicBezTo>
                    <a:cubicBezTo>
                      <a:pt x="49" y="16"/>
                      <a:pt x="58" y="22"/>
                      <a:pt x="62" y="31"/>
                    </a:cubicBezTo>
                    <a:cubicBezTo>
                      <a:pt x="67" y="43"/>
                      <a:pt x="61" y="56"/>
                      <a:pt x="49" y="61"/>
                    </a:cubicBezTo>
                    <a:cubicBezTo>
                      <a:pt x="49" y="61"/>
                      <a:pt x="49" y="61"/>
                      <a:pt x="49" y="61"/>
                    </a:cubicBezTo>
                    <a:cubicBezTo>
                      <a:pt x="46" y="63"/>
                      <a:pt x="43" y="63"/>
                      <a:pt x="40" y="63"/>
                    </a:cubicBezTo>
                    <a:cubicBezTo>
                      <a:pt x="40" y="63"/>
                      <a:pt x="40" y="63"/>
                      <a:pt x="40" y="63"/>
                    </a:cubicBezTo>
                    <a:cubicBezTo>
                      <a:pt x="40" y="75"/>
                      <a:pt x="40" y="75"/>
                      <a:pt x="40" y="75"/>
                    </a:cubicBezTo>
                    <a:cubicBezTo>
                      <a:pt x="42" y="75"/>
                      <a:pt x="44" y="75"/>
                      <a:pt x="46" y="74"/>
                    </a:cubicBezTo>
                    <a:cubicBezTo>
                      <a:pt x="49" y="80"/>
                      <a:pt x="49" y="80"/>
                      <a:pt x="49" y="80"/>
                    </a:cubicBezTo>
                    <a:cubicBezTo>
                      <a:pt x="63" y="74"/>
                      <a:pt x="63" y="74"/>
                      <a:pt x="63" y="74"/>
                    </a:cubicBezTo>
                    <a:cubicBezTo>
                      <a:pt x="60" y="68"/>
                      <a:pt x="60" y="68"/>
                      <a:pt x="60" y="68"/>
                    </a:cubicBezTo>
                    <a:cubicBezTo>
                      <a:pt x="64" y="66"/>
                      <a:pt x="67" y="63"/>
                      <a:pt x="69" y="60"/>
                    </a:cubicBezTo>
                    <a:cubicBezTo>
                      <a:pt x="74" y="62"/>
                      <a:pt x="74" y="62"/>
                      <a:pt x="74" y="62"/>
                    </a:cubicBezTo>
                    <a:cubicBezTo>
                      <a:pt x="80" y="48"/>
                      <a:pt x="80" y="48"/>
                      <a:pt x="80" y="48"/>
                    </a:cubicBezTo>
                    <a:cubicBezTo>
                      <a:pt x="74" y="46"/>
                      <a:pt x="74" y="46"/>
                      <a:pt x="74" y="46"/>
                    </a:cubicBezTo>
                    <a:cubicBezTo>
                      <a:pt x="75" y="42"/>
                      <a:pt x="75" y="37"/>
                      <a:pt x="74" y="33"/>
                    </a:cubicBezTo>
                    <a:close/>
                    <a:moveTo>
                      <a:pt x="40" y="5"/>
                    </a:moveTo>
                    <a:cubicBezTo>
                      <a:pt x="38" y="5"/>
                      <a:pt x="36" y="5"/>
                      <a:pt x="33" y="5"/>
                    </a:cubicBezTo>
                    <a:cubicBezTo>
                      <a:pt x="31" y="0"/>
                      <a:pt x="31" y="0"/>
                      <a:pt x="31" y="0"/>
                    </a:cubicBezTo>
                    <a:cubicBezTo>
                      <a:pt x="17" y="6"/>
                      <a:pt x="17" y="6"/>
                      <a:pt x="17" y="6"/>
                    </a:cubicBezTo>
                    <a:cubicBezTo>
                      <a:pt x="20" y="11"/>
                      <a:pt x="20" y="11"/>
                      <a:pt x="20" y="11"/>
                    </a:cubicBezTo>
                    <a:cubicBezTo>
                      <a:pt x="16" y="14"/>
                      <a:pt x="13" y="17"/>
                      <a:pt x="11" y="20"/>
                    </a:cubicBezTo>
                    <a:cubicBezTo>
                      <a:pt x="5" y="18"/>
                      <a:pt x="5" y="18"/>
                      <a:pt x="5" y="18"/>
                    </a:cubicBezTo>
                    <a:cubicBezTo>
                      <a:pt x="0" y="32"/>
                      <a:pt x="0" y="32"/>
                      <a:pt x="0" y="32"/>
                    </a:cubicBezTo>
                    <a:cubicBezTo>
                      <a:pt x="5" y="34"/>
                      <a:pt x="5" y="34"/>
                      <a:pt x="5" y="34"/>
                    </a:cubicBezTo>
                    <a:cubicBezTo>
                      <a:pt x="5" y="38"/>
                      <a:pt x="5" y="42"/>
                      <a:pt x="6" y="46"/>
                    </a:cubicBezTo>
                    <a:cubicBezTo>
                      <a:pt x="0" y="49"/>
                      <a:pt x="0" y="49"/>
                      <a:pt x="0" y="49"/>
                    </a:cubicBezTo>
                    <a:cubicBezTo>
                      <a:pt x="6" y="62"/>
                      <a:pt x="6" y="62"/>
                      <a:pt x="6" y="62"/>
                    </a:cubicBezTo>
                    <a:cubicBezTo>
                      <a:pt x="11" y="60"/>
                      <a:pt x="11" y="60"/>
                      <a:pt x="11" y="60"/>
                    </a:cubicBezTo>
                    <a:cubicBezTo>
                      <a:pt x="14" y="63"/>
                      <a:pt x="17" y="66"/>
                      <a:pt x="20" y="69"/>
                    </a:cubicBezTo>
                    <a:cubicBezTo>
                      <a:pt x="18" y="74"/>
                      <a:pt x="18" y="74"/>
                      <a:pt x="18" y="74"/>
                    </a:cubicBezTo>
                    <a:cubicBezTo>
                      <a:pt x="32" y="80"/>
                      <a:pt x="32" y="80"/>
                      <a:pt x="32" y="80"/>
                    </a:cubicBezTo>
                    <a:cubicBezTo>
                      <a:pt x="34" y="74"/>
                      <a:pt x="34" y="74"/>
                      <a:pt x="34" y="74"/>
                    </a:cubicBezTo>
                    <a:cubicBezTo>
                      <a:pt x="36" y="75"/>
                      <a:pt x="38" y="75"/>
                      <a:pt x="40" y="75"/>
                    </a:cubicBezTo>
                    <a:cubicBezTo>
                      <a:pt x="40" y="63"/>
                      <a:pt x="40" y="63"/>
                      <a:pt x="40" y="63"/>
                    </a:cubicBezTo>
                    <a:cubicBezTo>
                      <a:pt x="31" y="63"/>
                      <a:pt x="22" y="58"/>
                      <a:pt x="18" y="49"/>
                    </a:cubicBezTo>
                    <a:cubicBezTo>
                      <a:pt x="13" y="37"/>
                      <a:pt x="19" y="23"/>
                      <a:pt x="31" y="18"/>
                    </a:cubicBezTo>
                    <a:cubicBezTo>
                      <a:pt x="34" y="17"/>
                      <a:pt x="37" y="16"/>
                      <a:pt x="40" y="16"/>
                    </a:cubicBezTo>
                    <a:cubicBezTo>
                      <a:pt x="40" y="16"/>
                      <a:pt x="40" y="16"/>
                      <a:pt x="40" y="16"/>
                    </a:cubicBezTo>
                    <a:lnTo>
                      <a:pt x="4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4" name="Rectangle 61"/>
              <p:cNvSpPr>
                <a:spLocks noChangeArrowheads="1"/>
              </p:cNvSpPr>
              <p:nvPr/>
            </p:nvSpPr>
            <p:spPr bwMode="auto">
              <a:xfrm>
                <a:off x="-3163888" y="6438900"/>
                <a:ext cx="82550" cy="549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5" name="Rectangle 62"/>
              <p:cNvSpPr>
                <a:spLocks noChangeArrowheads="1"/>
              </p:cNvSpPr>
              <p:nvPr/>
            </p:nvSpPr>
            <p:spPr bwMode="auto">
              <a:xfrm>
                <a:off x="-3282950" y="6740525"/>
                <a:ext cx="82550" cy="2476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6" name="Rectangle 63"/>
              <p:cNvSpPr>
                <a:spLocks noChangeArrowheads="1"/>
              </p:cNvSpPr>
              <p:nvPr/>
            </p:nvSpPr>
            <p:spPr bwMode="auto">
              <a:xfrm>
                <a:off x="-3403600" y="6521450"/>
                <a:ext cx="82550" cy="4667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7" name="Rectangle 64"/>
              <p:cNvSpPr>
                <a:spLocks noChangeArrowheads="1"/>
              </p:cNvSpPr>
              <p:nvPr/>
            </p:nvSpPr>
            <p:spPr bwMode="auto">
              <a:xfrm>
                <a:off x="-3524250" y="6669088"/>
                <a:ext cx="82550" cy="3190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8" name="Rectangle 65"/>
              <p:cNvSpPr>
                <a:spLocks noChangeArrowheads="1"/>
              </p:cNvSpPr>
              <p:nvPr/>
            </p:nvSpPr>
            <p:spPr bwMode="auto">
              <a:xfrm>
                <a:off x="-3644900" y="6615113"/>
                <a:ext cx="82550" cy="3730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9" name="Rectangle 66"/>
              <p:cNvSpPr>
                <a:spLocks noChangeArrowheads="1"/>
              </p:cNvSpPr>
              <p:nvPr/>
            </p:nvSpPr>
            <p:spPr bwMode="auto">
              <a:xfrm>
                <a:off x="-3163888" y="6375400"/>
                <a:ext cx="8255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0" name="Rectangle 67"/>
              <p:cNvSpPr>
                <a:spLocks noChangeArrowheads="1"/>
              </p:cNvSpPr>
              <p:nvPr/>
            </p:nvSpPr>
            <p:spPr bwMode="auto">
              <a:xfrm>
                <a:off x="-3403600" y="6461125"/>
                <a:ext cx="8255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1" name="Rectangle 68"/>
              <p:cNvSpPr>
                <a:spLocks noChangeArrowheads="1"/>
              </p:cNvSpPr>
              <p:nvPr/>
            </p:nvSpPr>
            <p:spPr bwMode="auto">
              <a:xfrm>
                <a:off x="-3524250" y="6608763"/>
                <a:ext cx="82550" cy="365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2" name="Rectangle 69"/>
              <p:cNvSpPr>
                <a:spLocks noChangeArrowheads="1"/>
              </p:cNvSpPr>
              <p:nvPr/>
            </p:nvSpPr>
            <p:spPr bwMode="auto">
              <a:xfrm>
                <a:off x="-3644900" y="6556375"/>
                <a:ext cx="82550" cy="365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3" name="Rectangle 70"/>
              <p:cNvSpPr>
                <a:spLocks noChangeArrowheads="1"/>
              </p:cNvSpPr>
              <p:nvPr/>
            </p:nvSpPr>
            <p:spPr bwMode="auto">
              <a:xfrm>
                <a:off x="-3282950" y="6680200"/>
                <a:ext cx="82550" cy="365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4" name="Freeform 71"/>
              <p:cNvSpPr>
                <a:spLocks/>
              </p:cNvSpPr>
              <p:nvPr/>
            </p:nvSpPr>
            <p:spPr bwMode="auto">
              <a:xfrm>
                <a:off x="-4775200" y="2060575"/>
                <a:ext cx="560388" cy="331788"/>
              </a:xfrm>
              <a:custGeom>
                <a:avLst/>
                <a:gdLst>
                  <a:gd name="T0" fmla="*/ 84 w 149"/>
                  <a:gd name="T1" fmla="*/ 0 h 88"/>
                  <a:gd name="T2" fmla="*/ 84 w 149"/>
                  <a:gd name="T3" fmla="*/ 15 h 88"/>
                  <a:gd name="T4" fmla="*/ 0 w 149"/>
                  <a:gd name="T5" fmla="*/ 88 h 88"/>
                  <a:gd name="T6" fmla="*/ 84 w 149"/>
                  <a:gd name="T7" fmla="*/ 71 h 88"/>
                  <a:gd name="T8" fmla="*/ 84 w 149"/>
                  <a:gd name="T9" fmla="*/ 86 h 88"/>
                  <a:gd name="T10" fmla="*/ 149 w 149"/>
                  <a:gd name="T11" fmla="*/ 43 h 88"/>
                  <a:gd name="T12" fmla="*/ 84 w 149"/>
                  <a:gd name="T13" fmla="*/ 0 h 88"/>
                </a:gdLst>
                <a:ahLst/>
                <a:cxnLst>
                  <a:cxn ang="0">
                    <a:pos x="T0" y="T1"/>
                  </a:cxn>
                  <a:cxn ang="0">
                    <a:pos x="T2" y="T3"/>
                  </a:cxn>
                  <a:cxn ang="0">
                    <a:pos x="T4" y="T5"/>
                  </a:cxn>
                  <a:cxn ang="0">
                    <a:pos x="T6" y="T7"/>
                  </a:cxn>
                  <a:cxn ang="0">
                    <a:pos x="T8" y="T9"/>
                  </a:cxn>
                  <a:cxn ang="0">
                    <a:pos x="T10" y="T11"/>
                  </a:cxn>
                  <a:cxn ang="0">
                    <a:pos x="T12" y="T13"/>
                  </a:cxn>
                </a:cxnLst>
                <a:rect l="0" t="0" r="r" b="b"/>
                <a:pathLst>
                  <a:path w="149" h="88">
                    <a:moveTo>
                      <a:pt x="84" y="0"/>
                    </a:moveTo>
                    <a:cubicBezTo>
                      <a:pt x="84" y="15"/>
                      <a:pt x="84" y="15"/>
                      <a:pt x="84" y="15"/>
                    </a:cubicBezTo>
                    <a:cubicBezTo>
                      <a:pt x="9" y="15"/>
                      <a:pt x="0" y="88"/>
                      <a:pt x="0" y="88"/>
                    </a:cubicBezTo>
                    <a:cubicBezTo>
                      <a:pt x="0" y="88"/>
                      <a:pt x="23" y="71"/>
                      <a:pt x="84" y="71"/>
                    </a:cubicBezTo>
                    <a:cubicBezTo>
                      <a:pt x="84" y="86"/>
                      <a:pt x="84" y="86"/>
                      <a:pt x="84" y="86"/>
                    </a:cubicBezTo>
                    <a:cubicBezTo>
                      <a:pt x="149" y="43"/>
                      <a:pt x="149" y="43"/>
                      <a:pt x="149" y="43"/>
                    </a:cubicBez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5" name="Freeform 72"/>
              <p:cNvSpPr>
                <a:spLocks/>
              </p:cNvSpPr>
              <p:nvPr/>
            </p:nvSpPr>
            <p:spPr bwMode="auto">
              <a:xfrm>
                <a:off x="-4832350" y="2354263"/>
                <a:ext cx="557213" cy="330200"/>
              </a:xfrm>
              <a:custGeom>
                <a:avLst/>
                <a:gdLst>
                  <a:gd name="T0" fmla="*/ 65 w 148"/>
                  <a:gd name="T1" fmla="*/ 88 h 88"/>
                  <a:gd name="T2" fmla="*/ 65 w 148"/>
                  <a:gd name="T3" fmla="*/ 73 h 88"/>
                  <a:gd name="T4" fmla="*/ 148 w 148"/>
                  <a:gd name="T5" fmla="*/ 0 h 88"/>
                  <a:gd name="T6" fmla="*/ 65 w 148"/>
                  <a:gd name="T7" fmla="*/ 17 h 88"/>
                  <a:gd name="T8" fmla="*/ 65 w 148"/>
                  <a:gd name="T9" fmla="*/ 2 h 88"/>
                  <a:gd name="T10" fmla="*/ 0 w 148"/>
                  <a:gd name="T11" fmla="*/ 45 h 88"/>
                  <a:gd name="T12" fmla="*/ 65 w 148"/>
                  <a:gd name="T13" fmla="*/ 88 h 88"/>
                </a:gdLst>
                <a:ahLst/>
                <a:cxnLst>
                  <a:cxn ang="0">
                    <a:pos x="T0" y="T1"/>
                  </a:cxn>
                  <a:cxn ang="0">
                    <a:pos x="T2" y="T3"/>
                  </a:cxn>
                  <a:cxn ang="0">
                    <a:pos x="T4" y="T5"/>
                  </a:cxn>
                  <a:cxn ang="0">
                    <a:pos x="T6" y="T7"/>
                  </a:cxn>
                  <a:cxn ang="0">
                    <a:pos x="T8" y="T9"/>
                  </a:cxn>
                  <a:cxn ang="0">
                    <a:pos x="T10" y="T11"/>
                  </a:cxn>
                  <a:cxn ang="0">
                    <a:pos x="T12" y="T13"/>
                  </a:cxn>
                </a:cxnLst>
                <a:rect l="0" t="0" r="r" b="b"/>
                <a:pathLst>
                  <a:path w="148" h="88">
                    <a:moveTo>
                      <a:pt x="65" y="88"/>
                    </a:moveTo>
                    <a:cubicBezTo>
                      <a:pt x="65" y="73"/>
                      <a:pt x="65" y="73"/>
                      <a:pt x="65" y="73"/>
                    </a:cubicBezTo>
                    <a:cubicBezTo>
                      <a:pt x="140" y="73"/>
                      <a:pt x="148" y="0"/>
                      <a:pt x="148" y="0"/>
                    </a:cubicBezTo>
                    <a:cubicBezTo>
                      <a:pt x="148" y="0"/>
                      <a:pt x="126" y="17"/>
                      <a:pt x="65" y="17"/>
                    </a:cubicBezTo>
                    <a:cubicBezTo>
                      <a:pt x="65" y="2"/>
                      <a:pt x="65" y="2"/>
                      <a:pt x="65" y="2"/>
                    </a:cubicBezTo>
                    <a:cubicBezTo>
                      <a:pt x="0" y="45"/>
                      <a:pt x="0" y="45"/>
                      <a:pt x="0" y="45"/>
                    </a:cubicBezTo>
                    <a:lnTo>
                      <a:pt x="65"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6" name="Freeform 73"/>
              <p:cNvSpPr>
                <a:spLocks noEditPoints="1"/>
              </p:cNvSpPr>
              <p:nvPr/>
            </p:nvSpPr>
            <p:spPr bwMode="auto">
              <a:xfrm>
                <a:off x="-2119313" y="1884363"/>
                <a:ext cx="703263" cy="698500"/>
              </a:xfrm>
              <a:custGeom>
                <a:avLst/>
                <a:gdLst>
                  <a:gd name="T0" fmla="*/ 140 w 187"/>
                  <a:gd name="T1" fmla="*/ 174 h 186"/>
                  <a:gd name="T2" fmla="*/ 174 w 187"/>
                  <a:gd name="T3" fmla="*/ 140 h 186"/>
                  <a:gd name="T4" fmla="*/ 185 w 187"/>
                  <a:gd name="T5" fmla="*/ 112 h 186"/>
                  <a:gd name="T6" fmla="*/ 185 w 187"/>
                  <a:gd name="T7" fmla="*/ 74 h 186"/>
                  <a:gd name="T8" fmla="*/ 174 w 187"/>
                  <a:gd name="T9" fmla="*/ 47 h 186"/>
                  <a:gd name="T10" fmla="*/ 140 w 187"/>
                  <a:gd name="T11" fmla="*/ 12 h 186"/>
                  <a:gd name="T12" fmla="*/ 128 w 187"/>
                  <a:gd name="T13" fmla="*/ 6 h 186"/>
                  <a:gd name="T14" fmla="*/ 100 w 187"/>
                  <a:gd name="T15" fmla="*/ 0 h 186"/>
                  <a:gd name="T16" fmla="*/ 104 w 187"/>
                  <a:gd name="T17" fmla="*/ 9 h 186"/>
                  <a:gd name="T18" fmla="*/ 115 w 187"/>
                  <a:gd name="T19" fmla="*/ 9 h 186"/>
                  <a:gd name="T20" fmla="*/ 126 w 187"/>
                  <a:gd name="T21" fmla="*/ 12 h 186"/>
                  <a:gd name="T22" fmla="*/ 123 w 187"/>
                  <a:gd name="T23" fmla="*/ 14 h 186"/>
                  <a:gd name="T24" fmla="*/ 108 w 187"/>
                  <a:gd name="T25" fmla="*/ 20 h 186"/>
                  <a:gd name="T26" fmla="*/ 110 w 187"/>
                  <a:gd name="T27" fmla="*/ 29 h 186"/>
                  <a:gd name="T28" fmla="*/ 119 w 187"/>
                  <a:gd name="T29" fmla="*/ 36 h 186"/>
                  <a:gd name="T30" fmla="*/ 132 w 187"/>
                  <a:gd name="T31" fmla="*/ 18 h 186"/>
                  <a:gd name="T32" fmla="*/ 142 w 187"/>
                  <a:gd name="T33" fmla="*/ 21 h 186"/>
                  <a:gd name="T34" fmla="*/ 150 w 187"/>
                  <a:gd name="T35" fmla="*/ 25 h 186"/>
                  <a:gd name="T36" fmla="*/ 154 w 187"/>
                  <a:gd name="T37" fmla="*/ 38 h 186"/>
                  <a:gd name="T38" fmla="*/ 151 w 187"/>
                  <a:gd name="T39" fmla="*/ 45 h 186"/>
                  <a:gd name="T40" fmla="*/ 146 w 187"/>
                  <a:gd name="T41" fmla="*/ 40 h 186"/>
                  <a:gd name="T42" fmla="*/ 135 w 187"/>
                  <a:gd name="T43" fmla="*/ 41 h 186"/>
                  <a:gd name="T44" fmla="*/ 143 w 187"/>
                  <a:gd name="T45" fmla="*/ 46 h 186"/>
                  <a:gd name="T46" fmla="*/ 123 w 187"/>
                  <a:gd name="T47" fmla="*/ 54 h 186"/>
                  <a:gd name="T48" fmla="*/ 113 w 187"/>
                  <a:gd name="T49" fmla="*/ 60 h 186"/>
                  <a:gd name="T50" fmla="*/ 101 w 187"/>
                  <a:gd name="T51" fmla="*/ 72 h 186"/>
                  <a:gd name="T52" fmla="*/ 108 w 187"/>
                  <a:gd name="T53" fmla="*/ 110 h 186"/>
                  <a:gd name="T54" fmla="*/ 118 w 187"/>
                  <a:gd name="T55" fmla="*/ 113 h 186"/>
                  <a:gd name="T56" fmla="*/ 129 w 187"/>
                  <a:gd name="T57" fmla="*/ 116 h 186"/>
                  <a:gd name="T58" fmla="*/ 146 w 187"/>
                  <a:gd name="T59" fmla="*/ 126 h 186"/>
                  <a:gd name="T60" fmla="*/ 155 w 187"/>
                  <a:gd name="T61" fmla="*/ 135 h 186"/>
                  <a:gd name="T62" fmla="*/ 169 w 187"/>
                  <a:gd name="T63" fmla="*/ 139 h 186"/>
                  <a:gd name="T64" fmla="*/ 107 w 187"/>
                  <a:gd name="T65" fmla="*/ 163 h 186"/>
                  <a:gd name="T66" fmla="*/ 1 w 187"/>
                  <a:gd name="T67" fmla="*/ 79 h 186"/>
                  <a:gd name="T68" fmla="*/ 3 w 187"/>
                  <a:gd name="T69" fmla="*/ 116 h 186"/>
                  <a:gd name="T70" fmla="*/ 20 w 187"/>
                  <a:gd name="T71" fmla="*/ 151 h 186"/>
                  <a:gd name="T72" fmla="*/ 59 w 187"/>
                  <a:gd name="T73" fmla="*/ 180 h 186"/>
                  <a:gd name="T74" fmla="*/ 95 w 187"/>
                  <a:gd name="T75" fmla="*/ 148 h 186"/>
                  <a:gd name="T76" fmla="*/ 92 w 187"/>
                  <a:gd name="T77" fmla="*/ 133 h 186"/>
                  <a:gd name="T78" fmla="*/ 97 w 187"/>
                  <a:gd name="T79" fmla="*/ 119 h 186"/>
                  <a:gd name="T80" fmla="*/ 85 w 187"/>
                  <a:gd name="T81" fmla="*/ 115 h 186"/>
                  <a:gd name="T82" fmla="*/ 73 w 187"/>
                  <a:gd name="T83" fmla="*/ 107 h 186"/>
                  <a:gd name="T84" fmla="*/ 54 w 187"/>
                  <a:gd name="T85" fmla="*/ 99 h 186"/>
                  <a:gd name="T86" fmla="*/ 45 w 187"/>
                  <a:gd name="T87" fmla="*/ 83 h 186"/>
                  <a:gd name="T88" fmla="*/ 41 w 187"/>
                  <a:gd name="T89" fmla="*/ 81 h 186"/>
                  <a:gd name="T90" fmla="*/ 40 w 187"/>
                  <a:gd name="T91" fmla="*/ 84 h 186"/>
                  <a:gd name="T92" fmla="*/ 34 w 187"/>
                  <a:gd name="T93" fmla="*/ 69 h 186"/>
                  <a:gd name="T94" fmla="*/ 34 w 187"/>
                  <a:gd name="T95" fmla="*/ 53 h 186"/>
                  <a:gd name="T96" fmla="*/ 41 w 187"/>
                  <a:gd name="T97" fmla="*/ 36 h 186"/>
                  <a:gd name="T98" fmla="*/ 40 w 187"/>
                  <a:gd name="T99" fmla="*/ 26 h 186"/>
                  <a:gd name="T100" fmla="*/ 84 w 187"/>
                  <a:gd name="T101" fmla="*/ 7 h 186"/>
                  <a:gd name="T102" fmla="*/ 100 w 187"/>
                  <a:gd name="T103" fmla="*/ 0 h 186"/>
                  <a:gd name="T104" fmla="*/ 58 w 187"/>
                  <a:gd name="T105" fmla="*/ 7 h 186"/>
                  <a:gd name="T106" fmla="*/ 27 w 187"/>
                  <a:gd name="T107" fmla="*/ 27 h 186"/>
                  <a:gd name="T108" fmla="*/ 6 w 187"/>
                  <a:gd name="T109" fmla="*/ 59 h 186"/>
                  <a:gd name="T110" fmla="*/ 99 w 187"/>
                  <a:gd name="T111" fmla="*/ 117 h 186"/>
                  <a:gd name="T112" fmla="*/ 86 w 187"/>
                  <a:gd name="T113" fmla="*/ 103 h 186"/>
                  <a:gd name="T114" fmla="*/ 83 w 187"/>
                  <a:gd name="T115" fmla="*/ 94 h 186"/>
                  <a:gd name="T116" fmla="*/ 67 w 187"/>
                  <a:gd name="T117" fmla="*/ 97 h 186"/>
                  <a:gd name="T118" fmla="*/ 75 w 187"/>
                  <a:gd name="T119" fmla="*/ 77 h 186"/>
                  <a:gd name="T120" fmla="*/ 92 w 187"/>
                  <a:gd name="T121" fmla="*/ 77 h 186"/>
                  <a:gd name="T122" fmla="*/ 97 w 187"/>
                  <a:gd name="T123" fmla="*/ 7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7" h="186">
                    <a:moveTo>
                      <a:pt x="100" y="186"/>
                    </a:moveTo>
                    <a:cubicBezTo>
                      <a:pt x="105" y="186"/>
                      <a:pt x="109" y="185"/>
                      <a:pt x="114" y="184"/>
                    </a:cubicBezTo>
                    <a:cubicBezTo>
                      <a:pt x="117" y="183"/>
                      <a:pt x="120" y="183"/>
                      <a:pt x="123" y="182"/>
                    </a:cubicBezTo>
                    <a:cubicBezTo>
                      <a:pt x="125" y="181"/>
                      <a:pt x="126" y="181"/>
                      <a:pt x="128" y="180"/>
                    </a:cubicBezTo>
                    <a:cubicBezTo>
                      <a:pt x="130" y="179"/>
                      <a:pt x="133" y="178"/>
                      <a:pt x="136" y="176"/>
                    </a:cubicBezTo>
                    <a:cubicBezTo>
                      <a:pt x="137" y="176"/>
                      <a:pt x="139" y="175"/>
                      <a:pt x="140" y="174"/>
                    </a:cubicBezTo>
                    <a:cubicBezTo>
                      <a:pt x="146" y="171"/>
                      <a:pt x="151" y="167"/>
                      <a:pt x="156" y="162"/>
                    </a:cubicBezTo>
                    <a:cubicBezTo>
                      <a:pt x="157" y="161"/>
                      <a:pt x="158" y="160"/>
                      <a:pt x="159" y="159"/>
                    </a:cubicBezTo>
                    <a:cubicBezTo>
                      <a:pt x="160" y="158"/>
                      <a:pt x="161" y="157"/>
                      <a:pt x="162" y="156"/>
                    </a:cubicBezTo>
                    <a:cubicBezTo>
                      <a:pt x="164" y="154"/>
                      <a:pt x="165" y="152"/>
                      <a:pt x="167" y="151"/>
                    </a:cubicBezTo>
                    <a:cubicBezTo>
                      <a:pt x="169" y="148"/>
                      <a:pt x="171" y="145"/>
                      <a:pt x="173" y="142"/>
                    </a:cubicBezTo>
                    <a:cubicBezTo>
                      <a:pt x="173" y="141"/>
                      <a:pt x="174" y="140"/>
                      <a:pt x="174" y="140"/>
                    </a:cubicBezTo>
                    <a:cubicBezTo>
                      <a:pt x="175" y="138"/>
                      <a:pt x="176" y="137"/>
                      <a:pt x="177" y="136"/>
                    </a:cubicBezTo>
                    <a:cubicBezTo>
                      <a:pt x="177" y="135"/>
                      <a:pt x="177" y="134"/>
                      <a:pt x="178" y="134"/>
                    </a:cubicBezTo>
                    <a:cubicBezTo>
                      <a:pt x="178" y="132"/>
                      <a:pt x="179" y="131"/>
                      <a:pt x="179" y="129"/>
                    </a:cubicBezTo>
                    <a:cubicBezTo>
                      <a:pt x="180" y="128"/>
                      <a:pt x="181" y="127"/>
                      <a:pt x="181" y="125"/>
                    </a:cubicBezTo>
                    <a:cubicBezTo>
                      <a:pt x="182" y="122"/>
                      <a:pt x="183" y="119"/>
                      <a:pt x="184" y="116"/>
                    </a:cubicBezTo>
                    <a:cubicBezTo>
                      <a:pt x="184" y="115"/>
                      <a:pt x="185" y="113"/>
                      <a:pt x="185" y="112"/>
                    </a:cubicBezTo>
                    <a:cubicBezTo>
                      <a:pt x="185" y="110"/>
                      <a:pt x="185" y="109"/>
                      <a:pt x="186" y="107"/>
                    </a:cubicBezTo>
                    <a:cubicBezTo>
                      <a:pt x="186" y="106"/>
                      <a:pt x="186" y="104"/>
                      <a:pt x="186" y="103"/>
                    </a:cubicBezTo>
                    <a:cubicBezTo>
                      <a:pt x="187" y="99"/>
                      <a:pt x="187" y="96"/>
                      <a:pt x="187" y="93"/>
                    </a:cubicBezTo>
                    <a:cubicBezTo>
                      <a:pt x="187" y="90"/>
                      <a:pt x="187" y="87"/>
                      <a:pt x="186" y="83"/>
                    </a:cubicBezTo>
                    <a:cubicBezTo>
                      <a:pt x="186" y="82"/>
                      <a:pt x="186" y="80"/>
                      <a:pt x="186" y="79"/>
                    </a:cubicBezTo>
                    <a:cubicBezTo>
                      <a:pt x="185" y="77"/>
                      <a:pt x="185" y="76"/>
                      <a:pt x="185" y="74"/>
                    </a:cubicBezTo>
                    <a:cubicBezTo>
                      <a:pt x="185" y="73"/>
                      <a:pt x="184" y="71"/>
                      <a:pt x="184" y="70"/>
                    </a:cubicBezTo>
                    <a:cubicBezTo>
                      <a:pt x="183" y="67"/>
                      <a:pt x="182" y="64"/>
                      <a:pt x="181" y="61"/>
                    </a:cubicBezTo>
                    <a:cubicBezTo>
                      <a:pt x="181" y="60"/>
                      <a:pt x="181" y="60"/>
                      <a:pt x="180" y="59"/>
                    </a:cubicBezTo>
                    <a:cubicBezTo>
                      <a:pt x="179" y="57"/>
                      <a:pt x="179" y="55"/>
                      <a:pt x="178" y="53"/>
                    </a:cubicBezTo>
                    <a:cubicBezTo>
                      <a:pt x="177" y="52"/>
                      <a:pt x="177" y="51"/>
                      <a:pt x="177" y="51"/>
                    </a:cubicBezTo>
                    <a:cubicBezTo>
                      <a:pt x="176" y="49"/>
                      <a:pt x="175" y="48"/>
                      <a:pt x="174" y="47"/>
                    </a:cubicBezTo>
                    <a:cubicBezTo>
                      <a:pt x="172" y="43"/>
                      <a:pt x="170" y="39"/>
                      <a:pt x="167" y="35"/>
                    </a:cubicBezTo>
                    <a:cubicBezTo>
                      <a:pt x="165" y="34"/>
                      <a:pt x="164" y="32"/>
                      <a:pt x="162" y="30"/>
                    </a:cubicBezTo>
                    <a:cubicBezTo>
                      <a:pt x="161" y="29"/>
                      <a:pt x="160" y="28"/>
                      <a:pt x="159" y="27"/>
                    </a:cubicBezTo>
                    <a:cubicBezTo>
                      <a:pt x="158" y="26"/>
                      <a:pt x="157" y="25"/>
                      <a:pt x="156" y="24"/>
                    </a:cubicBezTo>
                    <a:cubicBezTo>
                      <a:pt x="154" y="22"/>
                      <a:pt x="152" y="20"/>
                      <a:pt x="149" y="18"/>
                    </a:cubicBezTo>
                    <a:cubicBezTo>
                      <a:pt x="146" y="16"/>
                      <a:pt x="143" y="14"/>
                      <a:pt x="140" y="12"/>
                    </a:cubicBezTo>
                    <a:cubicBezTo>
                      <a:pt x="139" y="11"/>
                      <a:pt x="137" y="11"/>
                      <a:pt x="136" y="10"/>
                    </a:cubicBezTo>
                    <a:cubicBezTo>
                      <a:pt x="135" y="10"/>
                      <a:pt x="135" y="9"/>
                      <a:pt x="134" y="9"/>
                    </a:cubicBezTo>
                    <a:cubicBezTo>
                      <a:pt x="133" y="9"/>
                      <a:pt x="133" y="8"/>
                      <a:pt x="132" y="8"/>
                    </a:cubicBezTo>
                    <a:cubicBezTo>
                      <a:pt x="131" y="8"/>
                      <a:pt x="131" y="8"/>
                      <a:pt x="131" y="7"/>
                    </a:cubicBezTo>
                    <a:cubicBezTo>
                      <a:pt x="130" y="7"/>
                      <a:pt x="129" y="7"/>
                      <a:pt x="128" y="6"/>
                    </a:cubicBezTo>
                    <a:cubicBezTo>
                      <a:pt x="128" y="6"/>
                      <a:pt x="128" y="6"/>
                      <a:pt x="128" y="6"/>
                    </a:cubicBezTo>
                    <a:cubicBezTo>
                      <a:pt x="126" y="6"/>
                      <a:pt x="125" y="5"/>
                      <a:pt x="124" y="5"/>
                    </a:cubicBezTo>
                    <a:cubicBezTo>
                      <a:pt x="124" y="5"/>
                      <a:pt x="124" y="5"/>
                      <a:pt x="123" y="5"/>
                    </a:cubicBezTo>
                    <a:cubicBezTo>
                      <a:pt x="121" y="4"/>
                      <a:pt x="118" y="3"/>
                      <a:pt x="115" y="2"/>
                    </a:cubicBezTo>
                    <a:cubicBezTo>
                      <a:pt x="114" y="2"/>
                      <a:pt x="113" y="2"/>
                      <a:pt x="112" y="2"/>
                    </a:cubicBezTo>
                    <a:cubicBezTo>
                      <a:pt x="111" y="1"/>
                      <a:pt x="111" y="1"/>
                      <a:pt x="110" y="1"/>
                    </a:cubicBezTo>
                    <a:cubicBezTo>
                      <a:pt x="107" y="1"/>
                      <a:pt x="103" y="0"/>
                      <a:pt x="100" y="0"/>
                    </a:cubicBezTo>
                    <a:cubicBezTo>
                      <a:pt x="100" y="5"/>
                      <a:pt x="100" y="5"/>
                      <a:pt x="100" y="5"/>
                    </a:cubicBezTo>
                    <a:cubicBezTo>
                      <a:pt x="104" y="5"/>
                      <a:pt x="107" y="6"/>
                      <a:pt x="111" y="6"/>
                    </a:cubicBezTo>
                    <a:cubicBezTo>
                      <a:pt x="111" y="7"/>
                      <a:pt x="110" y="7"/>
                      <a:pt x="109" y="7"/>
                    </a:cubicBezTo>
                    <a:cubicBezTo>
                      <a:pt x="109" y="7"/>
                      <a:pt x="108" y="8"/>
                      <a:pt x="108" y="8"/>
                    </a:cubicBezTo>
                    <a:cubicBezTo>
                      <a:pt x="106" y="8"/>
                      <a:pt x="104" y="8"/>
                      <a:pt x="103" y="8"/>
                    </a:cubicBezTo>
                    <a:cubicBezTo>
                      <a:pt x="103" y="8"/>
                      <a:pt x="104" y="9"/>
                      <a:pt x="104" y="9"/>
                    </a:cubicBezTo>
                    <a:cubicBezTo>
                      <a:pt x="106" y="10"/>
                      <a:pt x="107" y="10"/>
                      <a:pt x="109" y="10"/>
                    </a:cubicBezTo>
                    <a:cubicBezTo>
                      <a:pt x="110" y="10"/>
                      <a:pt x="111" y="10"/>
                      <a:pt x="112" y="9"/>
                    </a:cubicBezTo>
                    <a:cubicBezTo>
                      <a:pt x="112" y="9"/>
                      <a:pt x="112" y="8"/>
                      <a:pt x="113" y="8"/>
                    </a:cubicBezTo>
                    <a:cubicBezTo>
                      <a:pt x="113" y="7"/>
                      <a:pt x="113" y="7"/>
                      <a:pt x="114" y="7"/>
                    </a:cubicBezTo>
                    <a:cubicBezTo>
                      <a:pt x="115" y="7"/>
                      <a:pt x="116" y="7"/>
                      <a:pt x="117" y="8"/>
                    </a:cubicBezTo>
                    <a:cubicBezTo>
                      <a:pt x="116" y="8"/>
                      <a:pt x="115" y="8"/>
                      <a:pt x="115" y="9"/>
                    </a:cubicBezTo>
                    <a:cubicBezTo>
                      <a:pt x="116" y="10"/>
                      <a:pt x="118" y="9"/>
                      <a:pt x="118" y="8"/>
                    </a:cubicBezTo>
                    <a:cubicBezTo>
                      <a:pt x="119" y="8"/>
                      <a:pt x="119" y="8"/>
                      <a:pt x="119" y="8"/>
                    </a:cubicBezTo>
                    <a:cubicBezTo>
                      <a:pt x="120" y="9"/>
                      <a:pt x="122" y="9"/>
                      <a:pt x="123" y="10"/>
                    </a:cubicBezTo>
                    <a:cubicBezTo>
                      <a:pt x="125" y="11"/>
                      <a:pt x="127" y="11"/>
                      <a:pt x="129" y="12"/>
                    </a:cubicBezTo>
                    <a:cubicBezTo>
                      <a:pt x="129" y="12"/>
                      <a:pt x="128" y="13"/>
                      <a:pt x="128" y="13"/>
                    </a:cubicBezTo>
                    <a:cubicBezTo>
                      <a:pt x="127" y="13"/>
                      <a:pt x="127" y="12"/>
                      <a:pt x="126" y="12"/>
                    </a:cubicBezTo>
                    <a:cubicBezTo>
                      <a:pt x="126" y="13"/>
                      <a:pt x="127" y="13"/>
                      <a:pt x="128" y="14"/>
                    </a:cubicBezTo>
                    <a:cubicBezTo>
                      <a:pt x="129" y="15"/>
                      <a:pt x="129" y="15"/>
                      <a:pt x="130" y="16"/>
                    </a:cubicBezTo>
                    <a:cubicBezTo>
                      <a:pt x="129" y="18"/>
                      <a:pt x="128" y="16"/>
                      <a:pt x="126" y="16"/>
                    </a:cubicBezTo>
                    <a:cubicBezTo>
                      <a:pt x="125" y="16"/>
                      <a:pt x="123" y="19"/>
                      <a:pt x="122" y="16"/>
                    </a:cubicBezTo>
                    <a:cubicBezTo>
                      <a:pt x="122" y="15"/>
                      <a:pt x="123" y="15"/>
                      <a:pt x="124" y="14"/>
                    </a:cubicBezTo>
                    <a:cubicBezTo>
                      <a:pt x="123" y="14"/>
                      <a:pt x="123" y="14"/>
                      <a:pt x="123" y="14"/>
                    </a:cubicBezTo>
                    <a:cubicBezTo>
                      <a:pt x="122" y="14"/>
                      <a:pt x="122" y="15"/>
                      <a:pt x="121" y="15"/>
                    </a:cubicBezTo>
                    <a:cubicBezTo>
                      <a:pt x="121" y="15"/>
                      <a:pt x="120" y="16"/>
                      <a:pt x="119" y="16"/>
                    </a:cubicBezTo>
                    <a:cubicBezTo>
                      <a:pt x="119" y="16"/>
                      <a:pt x="118" y="16"/>
                      <a:pt x="117" y="16"/>
                    </a:cubicBezTo>
                    <a:cubicBezTo>
                      <a:pt x="116" y="16"/>
                      <a:pt x="115" y="17"/>
                      <a:pt x="114" y="18"/>
                    </a:cubicBezTo>
                    <a:cubicBezTo>
                      <a:pt x="113" y="18"/>
                      <a:pt x="113" y="18"/>
                      <a:pt x="112" y="18"/>
                    </a:cubicBezTo>
                    <a:cubicBezTo>
                      <a:pt x="111" y="18"/>
                      <a:pt x="110" y="19"/>
                      <a:pt x="108" y="20"/>
                    </a:cubicBezTo>
                    <a:cubicBezTo>
                      <a:pt x="107" y="20"/>
                      <a:pt x="106" y="21"/>
                      <a:pt x="105" y="22"/>
                    </a:cubicBezTo>
                    <a:cubicBezTo>
                      <a:pt x="104" y="22"/>
                      <a:pt x="103" y="24"/>
                      <a:pt x="103" y="24"/>
                    </a:cubicBezTo>
                    <a:cubicBezTo>
                      <a:pt x="103" y="25"/>
                      <a:pt x="105" y="25"/>
                      <a:pt x="105" y="25"/>
                    </a:cubicBezTo>
                    <a:cubicBezTo>
                      <a:pt x="105" y="26"/>
                      <a:pt x="104" y="27"/>
                      <a:pt x="104" y="27"/>
                    </a:cubicBezTo>
                    <a:cubicBezTo>
                      <a:pt x="105" y="28"/>
                      <a:pt x="106" y="27"/>
                      <a:pt x="107" y="27"/>
                    </a:cubicBezTo>
                    <a:cubicBezTo>
                      <a:pt x="108" y="27"/>
                      <a:pt x="109" y="29"/>
                      <a:pt x="110" y="29"/>
                    </a:cubicBezTo>
                    <a:cubicBezTo>
                      <a:pt x="111" y="30"/>
                      <a:pt x="112" y="30"/>
                      <a:pt x="113" y="31"/>
                    </a:cubicBezTo>
                    <a:cubicBezTo>
                      <a:pt x="115" y="31"/>
                      <a:pt x="116" y="30"/>
                      <a:pt x="117" y="31"/>
                    </a:cubicBezTo>
                    <a:cubicBezTo>
                      <a:pt x="117" y="32"/>
                      <a:pt x="115" y="33"/>
                      <a:pt x="115" y="33"/>
                    </a:cubicBezTo>
                    <a:cubicBezTo>
                      <a:pt x="116" y="34"/>
                      <a:pt x="115" y="35"/>
                      <a:pt x="115" y="36"/>
                    </a:cubicBezTo>
                    <a:cubicBezTo>
                      <a:pt x="115" y="36"/>
                      <a:pt x="115" y="37"/>
                      <a:pt x="116" y="38"/>
                    </a:cubicBezTo>
                    <a:cubicBezTo>
                      <a:pt x="117" y="38"/>
                      <a:pt x="119" y="37"/>
                      <a:pt x="119" y="36"/>
                    </a:cubicBezTo>
                    <a:cubicBezTo>
                      <a:pt x="120" y="34"/>
                      <a:pt x="119" y="33"/>
                      <a:pt x="120" y="32"/>
                    </a:cubicBezTo>
                    <a:cubicBezTo>
                      <a:pt x="125" y="32"/>
                      <a:pt x="129" y="30"/>
                      <a:pt x="129" y="25"/>
                    </a:cubicBezTo>
                    <a:cubicBezTo>
                      <a:pt x="129" y="24"/>
                      <a:pt x="128" y="24"/>
                      <a:pt x="128" y="23"/>
                    </a:cubicBezTo>
                    <a:cubicBezTo>
                      <a:pt x="129" y="23"/>
                      <a:pt x="130" y="22"/>
                      <a:pt x="130" y="21"/>
                    </a:cubicBezTo>
                    <a:cubicBezTo>
                      <a:pt x="130" y="21"/>
                      <a:pt x="131" y="20"/>
                      <a:pt x="131" y="20"/>
                    </a:cubicBezTo>
                    <a:cubicBezTo>
                      <a:pt x="131" y="19"/>
                      <a:pt x="132" y="18"/>
                      <a:pt x="132" y="18"/>
                    </a:cubicBezTo>
                    <a:cubicBezTo>
                      <a:pt x="132" y="18"/>
                      <a:pt x="132" y="18"/>
                      <a:pt x="132" y="18"/>
                    </a:cubicBezTo>
                    <a:cubicBezTo>
                      <a:pt x="133" y="18"/>
                      <a:pt x="133" y="18"/>
                      <a:pt x="134" y="18"/>
                    </a:cubicBezTo>
                    <a:cubicBezTo>
                      <a:pt x="134" y="18"/>
                      <a:pt x="135" y="19"/>
                      <a:pt x="136" y="19"/>
                    </a:cubicBezTo>
                    <a:cubicBezTo>
                      <a:pt x="137" y="19"/>
                      <a:pt x="137" y="18"/>
                      <a:pt x="138" y="18"/>
                    </a:cubicBezTo>
                    <a:cubicBezTo>
                      <a:pt x="139" y="19"/>
                      <a:pt x="139" y="20"/>
                      <a:pt x="140" y="20"/>
                    </a:cubicBezTo>
                    <a:cubicBezTo>
                      <a:pt x="141" y="21"/>
                      <a:pt x="142" y="21"/>
                      <a:pt x="142" y="21"/>
                    </a:cubicBezTo>
                    <a:cubicBezTo>
                      <a:pt x="142" y="22"/>
                      <a:pt x="141" y="22"/>
                      <a:pt x="141" y="23"/>
                    </a:cubicBezTo>
                    <a:cubicBezTo>
                      <a:pt x="141" y="23"/>
                      <a:pt x="141" y="23"/>
                      <a:pt x="141" y="23"/>
                    </a:cubicBezTo>
                    <a:cubicBezTo>
                      <a:pt x="141" y="24"/>
                      <a:pt x="142" y="25"/>
                      <a:pt x="142" y="25"/>
                    </a:cubicBezTo>
                    <a:cubicBezTo>
                      <a:pt x="143" y="25"/>
                      <a:pt x="144" y="25"/>
                      <a:pt x="145" y="25"/>
                    </a:cubicBezTo>
                    <a:cubicBezTo>
                      <a:pt x="146" y="24"/>
                      <a:pt x="146" y="23"/>
                      <a:pt x="147" y="23"/>
                    </a:cubicBezTo>
                    <a:cubicBezTo>
                      <a:pt x="148" y="24"/>
                      <a:pt x="149" y="24"/>
                      <a:pt x="150" y="25"/>
                    </a:cubicBezTo>
                    <a:cubicBezTo>
                      <a:pt x="150" y="26"/>
                      <a:pt x="150" y="26"/>
                      <a:pt x="150" y="26"/>
                    </a:cubicBezTo>
                    <a:cubicBezTo>
                      <a:pt x="150" y="27"/>
                      <a:pt x="150" y="28"/>
                      <a:pt x="150" y="29"/>
                    </a:cubicBezTo>
                    <a:cubicBezTo>
                      <a:pt x="150" y="31"/>
                      <a:pt x="152" y="31"/>
                      <a:pt x="153" y="32"/>
                    </a:cubicBezTo>
                    <a:cubicBezTo>
                      <a:pt x="154" y="32"/>
                      <a:pt x="154" y="33"/>
                      <a:pt x="154" y="33"/>
                    </a:cubicBezTo>
                    <a:cubicBezTo>
                      <a:pt x="155" y="34"/>
                      <a:pt x="155" y="34"/>
                      <a:pt x="155" y="34"/>
                    </a:cubicBezTo>
                    <a:cubicBezTo>
                      <a:pt x="155" y="36"/>
                      <a:pt x="154" y="36"/>
                      <a:pt x="154" y="38"/>
                    </a:cubicBezTo>
                    <a:cubicBezTo>
                      <a:pt x="154" y="39"/>
                      <a:pt x="153" y="39"/>
                      <a:pt x="153" y="40"/>
                    </a:cubicBezTo>
                    <a:cubicBezTo>
                      <a:pt x="153" y="41"/>
                      <a:pt x="155" y="40"/>
                      <a:pt x="156" y="41"/>
                    </a:cubicBezTo>
                    <a:cubicBezTo>
                      <a:pt x="156" y="42"/>
                      <a:pt x="156" y="43"/>
                      <a:pt x="155" y="44"/>
                    </a:cubicBezTo>
                    <a:cubicBezTo>
                      <a:pt x="156" y="44"/>
                      <a:pt x="156" y="46"/>
                      <a:pt x="155" y="46"/>
                    </a:cubicBezTo>
                    <a:cubicBezTo>
                      <a:pt x="154" y="46"/>
                      <a:pt x="154" y="45"/>
                      <a:pt x="153" y="45"/>
                    </a:cubicBezTo>
                    <a:cubicBezTo>
                      <a:pt x="152" y="45"/>
                      <a:pt x="152" y="45"/>
                      <a:pt x="151" y="45"/>
                    </a:cubicBezTo>
                    <a:cubicBezTo>
                      <a:pt x="151" y="45"/>
                      <a:pt x="150" y="44"/>
                      <a:pt x="150" y="44"/>
                    </a:cubicBezTo>
                    <a:cubicBezTo>
                      <a:pt x="148" y="44"/>
                      <a:pt x="147" y="45"/>
                      <a:pt x="146" y="44"/>
                    </a:cubicBezTo>
                    <a:cubicBezTo>
                      <a:pt x="147" y="42"/>
                      <a:pt x="149" y="41"/>
                      <a:pt x="151" y="39"/>
                    </a:cubicBezTo>
                    <a:cubicBezTo>
                      <a:pt x="151" y="39"/>
                      <a:pt x="152" y="39"/>
                      <a:pt x="152" y="38"/>
                    </a:cubicBezTo>
                    <a:cubicBezTo>
                      <a:pt x="151" y="37"/>
                      <a:pt x="150" y="38"/>
                      <a:pt x="149" y="38"/>
                    </a:cubicBezTo>
                    <a:cubicBezTo>
                      <a:pt x="148" y="39"/>
                      <a:pt x="147" y="39"/>
                      <a:pt x="146" y="40"/>
                    </a:cubicBezTo>
                    <a:cubicBezTo>
                      <a:pt x="145" y="40"/>
                      <a:pt x="142" y="39"/>
                      <a:pt x="141" y="40"/>
                    </a:cubicBezTo>
                    <a:cubicBezTo>
                      <a:pt x="141" y="41"/>
                      <a:pt x="143" y="40"/>
                      <a:pt x="142" y="42"/>
                    </a:cubicBezTo>
                    <a:cubicBezTo>
                      <a:pt x="142" y="42"/>
                      <a:pt x="141" y="42"/>
                      <a:pt x="141" y="41"/>
                    </a:cubicBezTo>
                    <a:cubicBezTo>
                      <a:pt x="140" y="41"/>
                      <a:pt x="140" y="40"/>
                      <a:pt x="140" y="40"/>
                    </a:cubicBezTo>
                    <a:cubicBezTo>
                      <a:pt x="140" y="40"/>
                      <a:pt x="138" y="39"/>
                      <a:pt x="137" y="40"/>
                    </a:cubicBezTo>
                    <a:cubicBezTo>
                      <a:pt x="136" y="40"/>
                      <a:pt x="135" y="40"/>
                      <a:pt x="135" y="41"/>
                    </a:cubicBezTo>
                    <a:cubicBezTo>
                      <a:pt x="136" y="42"/>
                      <a:pt x="138" y="41"/>
                      <a:pt x="138" y="42"/>
                    </a:cubicBezTo>
                    <a:cubicBezTo>
                      <a:pt x="138" y="43"/>
                      <a:pt x="136" y="44"/>
                      <a:pt x="136" y="46"/>
                    </a:cubicBezTo>
                    <a:cubicBezTo>
                      <a:pt x="136" y="46"/>
                      <a:pt x="137" y="47"/>
                      <a:pt x="138" y="47"/>
                    </a:cubicBezTo>
                    <a:cubicBezTo>
                      <a:pt x="138" y="48"/>
                      <a:pt x="139" y="47"/>
                      <a:pt x="139" y="47"/>
                    </a:cubicBezTo>
                    <a:cubicBezTo>
                      <a:pt x="140" y="47"/>
                      <a:pt x="140" y="48"/>
                      <a:pt x="140" y="48"/>
                    </a:cubicBezTo>
                    <a:cubicBezTo>
                      <a:pt x="141" y="47"/>
                      <a:pt x="142" y="46"/>
                      <a:pt x="143" y="46"/>
                    </a:cubicBezTo>
                    <a:cubicBezTo>
                      <a:pt x="144" y="48"/>
                      <a:pt x="142" y="48"/>
                      <a:pt x="140" y="49"/>
                    </a:cubicBezTo>
                    <a:cubicBezTo>
                      <a:pt x="139" y="49"/>
                      <a:pt x="137" y="50"/>
                      <a:pt x="135" y="50"/>
                    </a:cubicBezTo>
                    <a:cubicBezTo>
                      <a:pt x="135" y="51"/>
                      <a:pt x="132" y="53"/>
                      <a:pt x="132" y="51"/>
                    </a:cubicBezTo>
                    <a:cubicBezTo>
                      <a:pt x="132" y="50"/>
                      <a:pt x="133" y="50"/>
                      <a:pt x="133" y="49"/>
                    </a:cubicBezTo>
                    <a:cubicBezTo>
                      <a:pt x="132" y="49"/>
                      <a:pt x="130" y="50"/>
                      <a:pt x="129" y="50"/>
                    </a:cubicBezTo>
                    <a:cubicBezTo>
                      <a:pt x="127" y="51"/>
                      <a:pt x="124" y="51"/>
                      <a:pt x="123" y="54"/>
                    </a:cubicBezTo>
                    <a:cubicBezTo>
                      <a:pt x="123" y="54"/>
                      <a:pt x="123" y="55"/>
                      <a:pt x="123" y="55"/>
                    </a:cubicBezTo>
                    <a:cubicBezTo>
                      <a:pt x="123" y="56"/>
                      <a:pt x="121" y="56"/>
                      <a:pt x="121" y="56"/>
                    </a:cubicBezTo>
                    <a:cubicBezTo>
                      <a:pt x="120" y="56"/>
                      <a:pt x="119" y="57"/>
                      <a:pt x="118" y="57"/>
                    </a:cubicBezTo>
                    <a:cubicBezTo>
                      <a:pt x="118" y="57"/>
                      <a:pt x="117" y="57"/>
                      <a:pt x="117" y="57"/>
                    </a:cubicBezTo>
                    <a:cubicBezTo>
                      <a:pt x="116" y="58"/>
                      <a:pt x="116" y="59"/>
                      <a:pt x="115" y="59"/>
                    </a:cubicBezTo>
                    <a:cubicBezTo>
                      <a:pt x="114" y="60"/>
                      <a:pt x="114" y="60"/>
                      <a:pt x="113" y="60"/>
                    </a:cubicBezTo>
                    <a:cubicBezTo>
                      <a:pt x="113" y="61"/>
                      <a:pt x="113" y="62"/>
                      <a:pt x="112" y="62"/>
                    </a:cubicBezTo>
                    <a:cubicBezTo>
                      <a:pt x="111" y="62"/>
                      <a:pt x="111" y="62"/>
                      <a:pt x="110" y="62"/>
                    </a:cubicBezTo>
                    <a:cubicBezTo>
                      <a:pt x="110" y="63"/>
                      <a:pt x="111" y="65"/>
                      <a:pt x="110" y="66"/>
                    </a:cubicBezTo>
                    <a:cubicBezTo>
                      <a:pt x="109" y="67"/>
                      <a:pt x="108" y="68"/>
                      <a:pt x="106" y="69"/>
                    </a:cubicBezTo>
                    <a:cubicBezTo>
                      <a:pt x="105" y="69"/>
                      <a:pt x="105" y="69"/>
                      <a:pt x="103" y="70"/>
                    </a:cubicBezTo>
                    <a:cubicBezTo>
                      <a:pt x="103" y="70"/>
                      <a:pt x="102" y="71"/>
                      <a:pt x="101" y="72"/>
                    </a:cubicBezTo>
                    <a:cubicBezTo>
                      <a:pt x="101" y="72"/>
                      <a:pt x="100" y="72"/>
                      <a:pt x="100" y="73"/>
                    </a:cubicBezTo>
                    <a:cubicBezTo>
                      <a:pt x="100" y="116"/>
                      <a:pt x="100" y="116"/>
                      <a:pt x="100" y="116"/>
                    </a:cubicBezTo>
                    <a:cubicBezTo>
                      <a:pt x="100" y="116"/>
                      <a:pt x="101" y="115"/>
                      <a:pt x="101" y="115"/>
                    </a:cubicBezTo>
                    <a:cubicBezTo>
                      <a:pt x="102" y="114"/>
                      <a:pt x="102" y="113"/>
                      <a:pt x="103" y="112"/>
                    </a:cubicBezTo>
                    <a:cubicBezTo>
                      <a:pt x="104" y="112"/>
                      <a:pt x="105" y="112"/>
                      <a:pt x="106" y="111"/>
                    </a:cubicBezTo>
                    <a:cubicBezTo>
                      <a:pt x="107" y="111"/>
                      <a:pt x="107" y="111"/>
                      <a:pt x="108" y="110"/>
                    </a:cubicBezTo>
                    <a:cubicBezTo>
                      <a:pt x="108" y="110"/>
                      <a:pt x="109" y="109"/>
                      <a:pt x="109" y="110"/>
                    </a:cubicBezTo>
                    <a:cubicBezTo>
                      <a:pt x="110" y="111"/>
                      <a:pt x="108" y="111"/>
                      <a:pt x="109" y="112"/>
                    </a:cubicBezTo>
                    <a:cubicBezTo>
                      <a:pt x="110" y="113"/>
                      <a:pt x="111" y="111"/>
                      <a:pt x="112" y="111"/>
                    </a:cubicBezTo>
                    <a:cubicBezTo>
                      <a:pt x="112" y="111"/>
                      <a:pt x="114" y="111"/>
                      <a:pt x="114" y="112"/>
                    </a:cubicBezTo>
                    <a:cubicBezTo>
                      <a:pt x="115" y="112"/>
                      <a:pt x="115" y="113"/>
                      <a:pt x="116" y="113"/>
                    </a:cubicBezTo>
                    <a:cubicBezTo>
                      <a:pt x="117" y="113"/>
                      <a:pt x="117" y="113"/>
                      <a:pt x="118" y="113"/>
                    </a:cubicBezTo>
                    <a:cubicBezTo>
                      <a:pt x="119" y="113"/>
                      <a:pt x="120" y="114"/>
                      <a:pt x="121" y="114"/>
                    </a:cubicBezTo>
                    <a:cubicBezTo>
                      <a:pt x="122" y="114"/>
                      <a:pt x="122" y="113"/>
                      <a:pt x="123" y="113"/>
                    </a:cubicBezTo>
                    <a:cubicBezTo>
                      <a:pt x="125" y="112"/>
                      <a:pt x="125" y="113"/>
                      <a:pt x="126" y="114"/>
                    </a:cubicBezTo>
                    <a:cubicBezTo>
                      <a:pt x="127" y="114"/>
                      <a:pt x="127" y="113"/>
                      <a:pt x="128" y="113"/>
                    </a:cubicBezTo>
                    <a:cubicBezTo>
                      <a:pt x="127" y="114"/>
                      <a:pt x="128" y="115"/>
                      <a:pt x="128" y="115"/>
                    </a:cubicBezTo>
                    <a:cubicBezTo>
                      <a:pt x="129" y="116"/>
                      <a:pt x="128" y="116"/>
                      <a:pt x="129" y="116"/>
                    </a:cubicBezTo>
                    <a:cubicBezTo>
                      <a:pt x="129" y="117"/>
                      <a:pt x="130" y="117"/>
                      <a:pt x="131" y="117"/>
                    </a:cubicBezTo>
                    <a:cubicBezTo>
                      <a:pt x="132" y="118"/>
                      <a:pt x="132" y="119"/>
                      <a:pt x="133" y="120"/>
                    </a:cubicBezTo>
                    <a:cubicBezTo>
                      <a:pt x="134" y="121"/>
                      <a:pt x="135" y="122"/>
                      <a:pt x="136" y="122"/>
                    </a:cubicBezTo>
                    <a:cubicBezTo>
                      <a:pt x="137" y="122"/>
                      <a:pt x="138" y="121"/>
                      <a:pt x="139" y="121"/>
                    </a:cubicBezTo>
                    <a:cubicBezTo>
                      <a:pt x="141" y="122"/>
                      <a:pt x="143" y="123"/>
                      <a:pt x="144" y="124"/>
                    </a:cubicBezTo>
                    <a:cubicBezTo>
                      <a:pt x="145" y="124"/>
                      <a:pt x="146" y="125"/>
                      <a:pt x="146" y="126"/>
                    </a:cubicBezTo>
                    <a:cubicBezTo>
                      <a:pt x="146" y="126"/>
                      <a:pt x="146" y="127"/>
                      <a:pt x="146" y="127"/>
                    </a:cubicBezTo>
                    <a:cubicBezTo>
                      <a:pt x="147" y="129"/>
                      <a:pt x="148" y="129"/>
                      <a:pt x="148" y="131"/>
                    </a:cubicBezTo>
                    <a:cubicBezTo>
                      <a:pt x="148" y="132"/>
                      <a:pt x="149" y="132"/>
                      <a:pt x="149" y="133"/>
                    </a:cubicBezTo>
                    <a:cubicBezTo>
                      <a:pt x="150" y="133"/>
                      <a:pt x="151" y="134"/>
                      <a:pt x="151" y="134"/>
                    </a:cubicBezTo>
                    <a:cubicBezTo>
                      <a:pt x="152" y="134"/>
                      <a:pt x="152" y="134"/>
                      <a:pt x="152" y="134"/>
                    </a:cubicBezTo>
                    <a:cubicBezTo>
                      <a:pt x="154" y="134"/>
                      <a:pt x="154" y="134"/>
                      <a:pt x="155" y="135"/>
                    </a:cubicBezTo>
                    <a:cubicBezTo>
                      <a:pt x="156" y="135"/>
                      <a:pt x="157" y="135"/>
                      <a:pt x="157" y="135"/>
                    </a:cubicBezTo>
                    <a:cubicBezTo>
                      <a:pt x="158" y="136"/>
                      <a:pt x="158" y="137"/>
                      <a:pt x="158" y="137"/>
                    </a:cubicBezTo>
                    <a:cubicBezTo>
                      <a:pt x="159" y="137"/>
                      <a:pt x="160" y="137"/>
                      <a:pt x="160" y="137"/>
                    </a:cubicBezTo>
                    <a:cubicBezTo>
                      <a:pt x="161" y="137"/>
                      <a:pt x="163" y="138"/>
                      <a:pt x="164" y="138"/>
                    </a:cubicBezTo>
                    <a:cubicBezTo>
                      <a:pt x="164" y="138"/>
                      <a:pt x="165" y="138"/>
                      <a:pt x="165" y="138"/>
                    </a:cubicBezTo>
                    <a:cubicBezTo>
                      <a:pt x="167" y="138"/>
                      <a:pt x="168" y="139"/>
                      <a:pt x="169" y="139"/>
                    </a:cubicBezTo>
                    <a:cubicBezTo>
                      <a:pt x="156" y="159"/>
                      <a:pt x="137" y="173"/>
                      <a:pt x="114" y="179"/>
                    </a:cubicBezTo>
                    <a:cubicBezTo>
                      <a:pt x="114" y="178"/>
                      <a:pt x="114" y="177"/>
                      <a:pt x="114" y="176"/>
                    </a:cubicBezTo>
                    <a:cubicBezTo>
                      <a:pt x="114" y="174"/>
                      <a:pt x="114" y="173"/>
                      <a:pt x="114" y="171"/>
                    </a:cubicBezTo>
                    <a:cubicBezTo>
                      <a:pt x="113" y="170"/>
                      <a:pt x="113" y="168"/>
                      <a:pt x="113" y="167"/>
                    </a:cubicBezTo>
                    <a:cubicBezTo>
                      <a:pt x="112" y="166"/>
                      <a:pt x="110" y="165"/>
                      <a:pt x="109" y="164"/>
                    </a:cubicBezTo>
                    <a:cubicBezTo>
                      <a:pt x="108" y="164"/>
                      <a:pt x="107" y="163"/>
                      <a:pt x="107" y="163"/>
                    </a:cubicBezTo>
                    <a:cubicBezTo>
                      <a:pt x="105" y="162"/>
                      <a:pt x="102" y="161"/>
                      <a:pt x="101" y="159"/>
                    </a:cubicBezTo>
                    <a:cubicBezTo>
                      <a:pt x="101" y="159"/>
                      <a:pt x="101" y="158"/>
                      <a:pt x="101" y="157"/>
                    </a:cubicBezTo>
                    <a:cubicBezTo>
                      <a:pt x="100" y="157"/>
                      <a:pt x="100" y="156"/>
                      <a:pt x="100" y="156"/>
                    </a:cubicBezTo>
                    <a:lnTo>
                      <a:pt x="100" y="186"/>
                    </a:lnTo>
                    <a:close/>
                    <a:moveTo>
                      <a:pt x="2" y="74"/>
                    </a:moveTo>
                    <a:cubicBezTo>
                      <a:pt x="2" y="76"/>
                      <a:pt x="1" y="77"/>
                      <a:pt x="1" y="79"/>
                    </a:cubicBezTo>
                    <a:cubicBezTo>
                      <a:pt x="1" y="80"/>
                      <a:pt x="1" y="82"/>
                      <a:pt x="0" y="83"/>
                    </a:cubicBezTo>
                    <a:cubicBezTo>
                      <a:pt x="0" y="87"/>
                      <a:pt x="0" y="90"/>
                      <a:pt x="0" y="93"/>
                    </a:cubicBezTo>
                    <a:cubicBezTo>
                      <a:pt x="0" y="96"/>
                      <a:pt x="0" y="99"/>
                      <a:pt x="0" y="103"/>
                    </a:cubicBezTo>
                    <a:cubicBezTo>
                      <a:pt x="1" y="104"/>
                      <a:pt x="1" y="106"/>
                      <a:pt x="1" y="107"/>
                    </a:cubicBezTo>
                    <a:cubicBezTo>
                      <a:pt x="1" y="109"/>
                      <a:pt x="2" y="110"/>
                      <a:pt x="2" y="112"/>
                    </a:cubicBezTo>
                    <a:cubicBezTo>
                      <a:pt x="2" y="113"/>
                      <a:pt x="3" y="115"/>
                      <a:pt x="3" y="116"/>
                    </a:cubicBezTo>
                    <a:cubicBezTo>
                      <a:pt x="4" y="119"/>
                      <a:pt x="5" y="122"/>
                      <a:pt x="6" y="125"/>
                    </a:cubicBezTo>
                    <a:cubicBezTo>
                      <a:pt x="6" y="127"/>
                      <a:pt x="7" y="128"/>
                      <a:pt x="7" y="129"/>
                    </a:cubicBezTo>
                    <a:cubicBezTo>
                      <a:pt x="8" y="131"/>
                      <a:pt x="9" y="132"/>
                      <a:pt x="9" y="134"/>
                    </a:cubicBezTo>
                    <a:cubicBezTo>
                      <a:pt x="10" y="134"/>
                      <a:pt x="10" y="135"/>
                      <a:pt x="10" y="136"/>
                    </a:cubicBezTo>
                    <a:cubicBezTo>
                      <a:pt x="11" y="137"/>
                      <a:pt x="12" y="138"/>
                      <a:pt x="12" y="140"/>
                    </a:cubicBezTo>
                    <a:cubicBezTo>
                      <a:pt x="15" y="143"/>
                      <a:pt x="17" y="147"/>
                      <a:pt x="20" y="151"/>
                    </a:cubicBezTo>
                    <a:cubicBezTo>
                      <a:pt x="21" y="152"/>
                      <a:pt x="23" y="154"/>
                      <a:pt x="24" y="156"/>
                    </a:cubicBezTo>
                    <a:cubicBezTo>
                      <a:pt x="25" y="157"/>
                      <a:pt x="26" y="158"/>
                      <a:pt x="27" y="159"/>
                    </a:cubicBezTo>
                    <a:cubicBezTo>
                      <a:pt x="28" y="160"/>
                      <a:pt x="29" y="161"/>
                      <a:pt x="31" y="162"/>
                    </a:cubicBezTo>
                    <a:cubicBezTo>
                      <a:pt x="36" y="167"/>
                      <a:pt x="41" y="171"/>
                      <a:pt x="47" y="174"/>
                    </a:cubicBezTo>
                    <a:cubicBezTo>
                      <a:pt x="48" y="175"/>
                      <a:pt x="50" y="176"/>
                      <a:pt x="51" y="176"/>
                    </a:cubicBezTo>
                    <a:cubicBezTo>
                      <a:pt x="54" y="178"/>
                      <a:pt x="56" y="179"/>
                      <a:pt x="59" y="180"/>
                    </a:cubicBezTo>
                    <a:cubicBezTo>
                      <a:pt x="61" y="181"/>
                      <a:pt x="62" y="181"/>
                      <a:pt x="63" y="182"/>
                    </a:cubicBezTo>
                    <a:cubicBezTo>
                      <a:pt x="73" y="185"/>
                      <a:pt x="83" y="186"/>
                      <a:pt x="93" y="186"/>
                    </a:cubicBezTo>
                    <a:cubicBezTo>
                      <a:pt x="96" y="186"/>
                      <a:pt x="98" y="186"/>
                      <a:pt x="100" y="186"/>
                    </a:cubicBezTo>
                    <a:cubicBezTo>
                      <a:pt x="100" y="156"/>
                      <a:pt x="100" y="156"/>
                      <a:pt x="100" y="156"/>
                    </a:cubicBezTo>
                    <a:cubicBezTo>
                      <a:pt x="99" y="156"/>
                      <a:pt x="99" y="155"/>
                      <a:pt x="99" y="154"/>
                    </a:cubicBezTo>
                    <a:cubicBezTo>
                      <a:pt x="97" y="153"/>
                      <a:pt x="96" y="150"/>
                      <a:pt x="95" y="148"/>
                    </a:cubicBezTo>
                    <a:cubicBezTo>
                      <a:pt x="95" y="147"/>
                      <a:pt x="94" y="146"/>
                      <a:pt x="93" y="145"/>
                    </a:cubicBezTo>
                    <a:cubicBezTo>
                      <a:pt x="93" y="145"/>
                      <a:pt x="92" y="144"/>
                      <a:pt x="91" y="144"/>
                    </a:cubicBezTo>
                    <a:cubicBezTo>
                      <a:pt x="91" y="143"/>
                      <a:pt x="90" y="142"/>
                      <a:pt x="91" y="141"/>
                    </a:cubicBezTo>
                    <a:cubicBezTo>
                      <a:pt x="91" y="140"/>
                      <a:pt x="93" y="139"/>
                      <a:pt x="93" y="138"/>
                    </a:cubicBezTo>
                    <a:cubicBezTo>
                      <a:pt x="93" y="138"/>
                      <a:pt x="92" y="137"/>
                      <a:pt x="91" y="136"/>
                    </a:cubicBezTo>
                    <a:cubicBezTo>
                      <a:pt x="91" y="135"/>
                      <a:pt x="92" y="134"/>
                      <a:pt x="92" y="133"/>
                    </a:cubicBezTo>
                    <a:cubicBezTo>
                      <a:pt x="92" y="132"/>
                      <a:pt x="93" y="132"/>
                      <a:pt x="93" y="131"/>
                    </a:cubicBezTo>
                    <a:cubicBezTo>
                      <a:pt x="93" y="131"/>
                      <a:pt x="94" y="131"/>
                      <a:pt x="94" y="130"/>
                    </a:cubicBezTo>
                    <a:cubicBezTo>
                      <a:pt x="95" y="130"/>
                      <a:pt x="95" y="129"/>
                      <a:pt x="95" y="129"/>
                    </a:cubicBezTo>
                    <a:cubicBezTo>
                      <a:pt x="96" y="128"/>
                      <a:pt x="97" y="127"/>
                      <a:pt x="98" y="126"/>
                    </a:cubicBezTo>
                    <a:cubicBezTo>
                      <a:pt x="98" y="126"/>
                      <a:pt x="98" y="122"/>
                      <a:pt x="98" y="121"/>
                    </a:cubicBezTo>
                    <a:cubicBezTo>
                      <a:pt x="98" y="120"/>
                      <a:pt x="97" y="119"/>
                      <a:pt x="97" y="119"/>
                    </a:cubicBezTo>
                    <a:cubicBezTo>
                      <a:pt x="96" y="117"/>
                      <a:pt x="96" y="116"/>
                      <a:pt x="95" y="116"/>
                    </a:cubicBezTo>
                    <a:cubicBezTo>
                      <a:pt x="94" y="116"/>
                      <a:pt x="93" y="117"/>
                      <a:pt x="93" y="117"/>
                    </a:cubicBezTo>
                    <a:cubicBezTo>
                      <a:pt x="93" y="118"/>
                      <a:pt x="93" y="119"/>
                      <a:pt x="92" y="119"/>
                    </a:cubicBezTo>
                    <a:cubicBezTo>
                      <a:pt x="91" y="119"/>
                      <a:pt x="91" y="118"/>
                      <a:pt x="89" y="118"/>
                    </a:cubicBezTo>
                    <a:cubicBezTo>
                      <a:pt x="89" y="117"/>
                      <a:pt x="88" y="117"/>
                      <a:pt x="88" y="117"/>
                    </a:cubicBezTo>
                    <a:cubicBezTo>
                      <a:pt x="87" y="117"/>
                      <a:pt x="86" y="115"/>
                      <a:pt x="85" y="115"/>
                    </a:cubicBezTo>
                    <a:cubicBezTo>
                      <a:pt x="84" y="114"/>
                      <a:pt x="84" y="115"/>
                      <a:pt x="83" y="114"/>
                    </a:cubicBezTo>
                    <a:cubicBezTo>
                      <a:pt x="83" y="113"/>
                      <a:pt x="83" y="112"/>
                      <a:pt x="83" y="112"/>
                    </a:cubicBezTo>
                    <a:cubicBezTo>
                      <a:pt x="82" y="111"/>
                      <a:pt x="81" y="109"/>
                      <a:pt x="80" y="108"/>
                    </a:cubicBezTo>
                    <a:cubicBezTo>
                      <a:pt x="79" y="108"/>
                      <a:pt x="78" y="108"/>
                      <a:pt x="77" y="108"/>
                    </a:cubicBezTo>
                    <a:cubicBezTo>
                      <a:pt x="76" y="107"/>
                      <a:pt x="76" y="107"/>
                      <a:pt x="75" y="107"/>
                    </a:cubicBezTo>
                    <a:cubicBezTo>
                      <a:pt x="74" y="107"/>
                      <a:pt x="74" y="107"/>
                      <a:pt x="73" y="107"/>
                    </a:cubicBezTo>
                    <a:cubicBezTo>
                      <a:pt x="71" y="106"/>
                      <a:pt x="70" y="102"/>
                      <a:pt x="68" y="103"/>
                    </a:cubicBezTo>
                    <a:cubicBezTo>
                      <a:pt x="67" y="103"/>
                      <a:pt x="66" y="104"/>
                      <a:pt x="65" y="104"/>
                    </a:cubicBezTo>
                    <a:cubicBezTo>
                      <a:pt x="64" y="104"/>
                      <a:pt x="62" y="103"/>
                      <a:pt x="61" y="102"/>
                    </a:cubicBezTo>
                    <a:cubicBezTo>
                      <a:pt x="60" y="102"/>
                      <a:pt x="58" y="101"/>
                      <a:pt x="57" y="101"/>
                    </a:cubicBezTo>
                    <a:cubicBezTo>
                      <a:pt x="57" y="100"/>
                      <a:pt x="56" y="100"/>
                      <a:pt x="55" y="99"/>
                    </a:cubicBezTo>
                    <a:cubicBezTo>
                      <a:pt x="55" y="99"/>
                      <a:pt x="54" y="99"/>
                      <a:pt x="54" y="99"/>
                    </a:cubicBezTo>
                    <a:cubicBezTo>
                      <a:pt x="53" y="99"/>
                      <a:pt x="52" y="98"/>
                      <a:pt x="51" y="97"/>
                    </a:cubicBezTo>
                    <a:cubicBezTo>
                      <a:pt x="51" y="97"/>
                      <a:pt x="50" y="96"/>
                      <a:pt x="50" y="95"/>
                    </a:cubicBezTo>
                    <a:cubicBezTo>
                      <a:pt x="50" y="95"/>
                      <a:pt x="51" y="94"/>
                      <a:pt x="51" y="93"/>
                    </a:cubicBezTo>
                    <a:cubicBezTo>
                      <a:pt x="51" y="91"/>
                      <a:pt x="49" y="89"/>
                      <a:pt x="48" y="88"/>
                    </a:cubicBezTo>
                    <a:cubicBezTo>
                      <a:pt x="47" y="87"/>
                      <a:pt x="46" y="86"/>
                      <a:pt x="45" y="85"/>
                    </a:cubicBezTo>
                    <a:cubicBezTo>
                      <a:pt x="45" y="84"/>
                      <a:pt x="45" y="84"/>
                      <a:pt x="45" y="83"/>
                    </a:cubicBezTo>
                    <a:cubicBezTo>
                      <a:pt x="45" y="83"/>
                      <a:pt x="44" y="82"/>
                      <a:pt x="44" y="81"/>
                    </a:cubicBezTo>
                    <a:cubicBezTo>
                      <a:pt x="43" y="80"/>
                      <a:pt x="42" y="79"/>
                      <a:pt x="42" y="78"/>
                    </a:cubicBezTo>
                    <a:cubicBezTo>
                      <a:pt x="42" y="77"/>
                      <a:pt x="42" y="76"/>
                      <a:pt x="42" y="75"/>
                    </a:cubicBezTo>
                    <a:cubicBezTo>
                      <a:pt x="41" y="73"/>
                      <a:pt x="38" y="74"/>
                      <a:pt x="39" y="76"/>
                    </a:cubicBezTo>
                    <a:cubicBezTo>
                      <a:pt x="39" y="77"/>
                      <a:pt x="40" y="78"/>
                      <a:pt x="40" y="79"/>
                    </a:cubicBezTo>
                    <a:cubicBezTo>
                      <a:pt x="40" y="79"/>
                      <a:pt x="40" y="80"/>
                      <a:pt x="41" y="81"/>
                    </a:cubicBezTo>
                    <a:cubicBezTo>
                      <a:pt x="41" y="82"/>
                      <a:pt x="42" y="82"/>
                      <a:pt x="42" y="83"/>
                    </a:cubicBezTo>
                    <a:cubicBezTo>
                      <a:pt x="42" y="85"/>
                      <a:pt x="42" y="86"/>
                      <a:pt x="43" y="87"/>
                    </a:cubicBezTo>
                    <a:cubicBezTo>
                      <a:pt x="43" y="88"/>
                      <a:pt x="44" y="88"/>
                      <a:pt x="44" y="89"/>
                    </a:cubicBezTo>
                    <a:cubicBezTo>
                      <a:pt x="43" y="90"/>
                      <a:pt x="42" y="89"/>
                      <a:pt x="42" y="88"/>
                    </a:cubicBezTo>
                    <a:cubicBezTo>
                      <a:pt x="41" y="88"/>
                      <a:pt x="40" y="87"/>
                      <a:pt x="40" y="86"/>
                    </a:cubicBezTo>
                    <a:cubicBezTo>
                      <a:pt x="40" y="86"/>
                      <a:pt x="40" y="85"/>
                      <a:pt x="40" y="84"/>
                    </a:cubicBezTo>
                    <a:cubicBezTo>
                      <a:pt x="40" y="83"/>
                      <a:pt x="37" y="83"/>
                      <a:pt x="37" y="81"/>
                    </a:cubicBezTo>
                    <a:cubicBezTo>
                      <a:pt x="37" y="81"/>
                      <a:pt x="38" y="80"/>
                      <a:pt x="38" y="80"/>
                    </a:cubicBezTo>
                    <a:cubicBezTo>
                      <a:pt x="38" y="79"/>
                      <a:pt x="37" y="78"/>
                      <a:pt x="37" y="77"/>
                    </a:cubicBezTo>
                    <a:cubicBezTo>
                      <a:pt x="36" y="76"/>
                      <a:pt x="36" y="75"/>
                      <a:pt x="36" y="74"/>
                    </a:cubicBezTo>
                    <a:cubicBezTo>
                      <a:pt x="36" y="73"/>
                      <a:pt x="36" y="72"/>
                      <a:pt x="36" y="71"/>
                    </a:cubicBezTo>
                    <a:cubicBezTo>
                      <a:pt x="36" y="70"/>
                      <a:pt x="35" y="69"/>
                      <a:pt x="34" y="69"/>
                    </a:cubicBezTo>
                    <a:cubicBezTo>
                      <a:pt x="33" y="69"/>
                      <a:pt x="32" y="69"/>
                      <a:pt x="32" y="68"/>
                    </a:cubicBezTo>
                    <a:cubicBezTo>
                      <a:pt x="32" y="67"/>
                      <a:pt x="31" y="66"/>
                      <a:pt x="31" y="65"/>
                    </a:cubicBezTo>
                    <a:cubicBezTo>
                      <a:pt x="31" y="64"/>
                      <a:pt x="31" y="63"/>
                      <a:pt x="31" y="62"/>
                    </a:cubicBezTo>
                    <a:cubicBezTo>
                      <a:pt x="31" y="60"/>
                      <a:pt x="31" y="59"/>
                      <a:pt x="31" y="58"/>
                    </a:cubicBezTo>
                    <a:cubicBezTo>
                      <a:pt x="32" y="57"/>
                      <a:pt x="33" y="56"/>
                      <a:pt x="33" y="55"/>
                    </a:cubicBezTo>
                    <a:cubicBezTo>
                      <a:pt x="34" y="55"/>
                      <a:pt x="34" y="54"/>
                      <a:pt x="34" y="53"/>
                    </a:cubicBezTo>
                    <a:cubicBezTo>
                      <a:pt x="35" y="52"/>
                      <a:pt x="36" y="51"/>
                      <a:pt x="37" y="49"/>
                    </a:cubicBezTo>
                    <a:cubicBezTo>
                      <a:pt x="39" y="48"/>
                      <a:pt x="40" y="47"/>
                      <a:pt x="40" y="45"/>
                    </a:cubicBezTo>
                    <a:cubicBezTo>
                      <a:pt x="41" y="44"/>
                      <a:pt x="41" y="43"/>
                      <a:pt x="41" y="43"/>
                    </a:cubicBezTo>
                    <a:cubicBezTo>
                      <a:pt x="41" y="42"/>
                      <a:pt x="39" y="41"/>
                      <a:pt x="39" y="40"/>
                    </a:cubicBezTo>
                    <a:cubicBezTo>
                      <a:pt x="39" y="39"/>
                      <a:pt x="40" y="39"/>
                      <a:pt x="41" y="38"/>
                    </a:cubicBezTo>
                    <a:cubicBezTo>
                      <a:pt x="41" y="38"/>
                      <a:pt x="41" y="37"/>
                      <a:pt x="41" y="36"/>
                    </a:cubicBezTo>
                    <a:cubicBezTo>
                      <a:pt x="41" y="35"/>
                      <a:pt x="40" y="34"/>
                      <a:pt x="41" y="33"/>
                    </a:cubicBezTo>
                    <a:cubicBezTo>
                      <a:pt x="41" y="33"/>
                      <a:pt x="42" y="32"/>
                      <a:pt x="41" y="31"/>
                    </a:cubicBezTo>
                    <a:cubicBezTo>
                      <a:pt x="41" y="30"/>
                      <a:pt x="40" y="32"/>
                      <a:pt x="39" y="31"/>
                    </a:cubicBezTo>
                    <a:cubicBezTo>
                      <a:pt x="38" y="31"/>
                      <a:pt x="39" y="30"/>
                      <a:pt x="39" y="29"/>
                    </a:cubicBezTo>
                    <a:cubicBezTo>
                      <a:pt x="39" y="28"/>
                      <a:pt x="39" y="28"/>
                      <a:pt x="39" y="28"/>
                    </a:cubicBezTo>
                    <a:cubicBezTo>
                      <a:pt x="39" y="27"/>
                      <a:pt x="40" y="26"/>
                      <a:pt x="40" y="26"/>
                    </a:cubicBezTo>
                    <a:cubicBezTo>
                      <a:pt x="39" y="26"/>
                      <a:pt x="39" y="25"/>
                      <a:pt x="38" y="24"/>
                    </a:cubicBezTo>
                    <a:cubicBezTo>
                      <a:pt x="49" y="15"/>
                      <a:pt x="63" y="9"/>
                      <a:pt x="78" y="6"/>
                    </a:cubicBezTo>
                    <a:cubicBezTo>
                      <a:pt x="78" y="6"/>
                      <a:pt x="78" y="6"/>
                      <a:pt x="78" y="6"/>
                    </a:cubicBezTo>
                    <a:cubicBezTo>
                      <a:pt x="78" y="6"/>
                      <a:pt x="78" y="7"/>
                      <a:pt x="78" y="7"/>
                    </a:cubicBezTo>
                    <a:cubicBezTo>
                      <a:pt x="79" y="6"/>
                      <a:pt x="80" y="7"/>
                      <a:pt x="81" y="7"/>
                    </a:cubicBezTo>
                    <a:cubicBezTo>
                      <a:pt x="82" y="7"/>
                      <a:pt x="83" y="6"/>
                      <a:pt x="84" y="7"/>
                    </a:cubicBezTo>
                    <a:cubicBezTo>
                      <a:pt x="86" y="7"/>
                      <a:pt x="88" y="9"/>
                      <a:pt x="90" y="8"/>
                    </a:cubicBezTo>
                    <a:cubicBezTo>
                      <a:pt x="90" y="7"/>
                      <a:pt x="90" y="7"/>
                      <a:pt x="90" y="6"/>
                    </a:cubicBezTo>
                    <a:cubicBezTo>
                      <a:pt x="91" y="6"/>
                      <a:pt x="91" y="5"/>
                      <a:pt x="91" y="5"/>
                    </a:cubicBezTo>
                    <a:cubicBezTo>
                      <a:pt x="92" y="5"/>
                      <a:pt x="93" y="5"/>
                      <a:pt x="93" y="5"/>
                    </a:cubicBezTo>
                    <a:cubicBezTo>
                      <a:pt x="96" y="5"/>
                      <a:pt x="98" y="5"/>
                      <a:pt x="100" y="5"/>
                    </a:cubicBezTo>
                    <a:cubicBezTo>
                      <a:pt x="100" y="0"/>
                      <a:pt x="100" y="0"/>
                      <a:pt x="100" y="0"/>
                    </a:cubicBezTo>
                    <a:cubicBezTo>
                      <a:pt x="98" y="0"/>
                      <a:pt x="97" y="0"/>
                      <a:pt x="95" y="0"/>
                    </a:cubicBezTo>
                    <a:cubicBezTo>
                      <a:pt x="94" y="0"/>
                      <a:pt x="94" y="0"/>
                      <a:pt x="93" y="0"/>
                    </a:cubicBezTo>
                    <a:cubicBezTo>
                      <a:pt x="92" y="0"/>
                      <a:pt x="91" y="0"/>
                      <a:pt x="90" y="0"/>
                    </a:cubicBezTo>
                    <a:cubicBezTo>
                      <a:pt x="81" y="0"/>
                      <a:pt x="72" y="2"/>
                      <a:pt x="63" y="5"/>
                    </a:cubicBezTo>
                    <a:cubicBezTo>
                      <a:pt x="62" y="5"/>
                      <a:pt x="61" y="6"/>
                      <a:pt x="59" y="6"/>
                    </a:cubicBezTo>
                    <a:cubicBezTo>
                      <a:pt x="59" y="6"/>
                      <a:pt x="58" y="6"/>
                      <a:pt x="58" y="7"/>
                    </a:cubicBezTo>
                    <a:cubicBezTo>
                      <a:pt x="57" y="7"/>
                      <a:pt x="56" y="7"/>
                      <a:pt x="55" y="8"/>
                    </a:cubicBezTo>
                    <a:cubicBezTo>
                      <a:pt x="54" y="9"/>
                      <a:pt x="52" y="9"/>
                      <a:pt x="51" y="10"/>
                    </a:cubicBezTo>
                    <a:cubicBezTo>
                      <a:pt x="49" y="11"/>
                      <a:pt x="48" y="11"/>
                      <a:pt x="47" y="12"/>
                    </a:cubicBezTo>
                    <a:cubicBezTo>
                      <a:pt x="42" y="15"/>
                      <a:pt x="37" y="19"/>
                      <a:pt x="32" y="22"/>
                    </a:cubicBezTo>
                    <a:cubicBezTo>
                      <a:pt x="32" y="23"/>
                      <a:pt x="31" y="23"/>
                      <a:pt x="31" y="24"/>
                    </a:cubicBezTo>
                    <a:cubicBezTo>
                      <a:pt x="29" y="25"/>
                      <a:pt x="28" y="26"/>
                      <a:pt x="27" y="27"/>
                    </a:cubicBezTo>
                    <a:cubicBezTo>
                      <a:pt x="26" y="28"/>
                      <a:pt x="25" y="29"/>
                      <a:pt x="24" y="30"/>
                    </a:cubicBezTo>
                    <a:cubicBezTo>
                      <a:pt x="23" y="32"/>
                      <a:pt x="21" y="34"/>
                      <a:pt x="20" y="35"/>
                    </a:cubicBezTo>
                    <a:cubicBezTo>
                      <a:pt x="17" y="39"/>
                      <a:pt x="15" y="43"/>
                      <a:pt x="12" y="47"/>
                    </a:cubicBezTo>
                    <a:cubicBezTo>
                      <a:pt x="12" y="48"/>
                      <a:pt x="11" y="49"/>
                      <a:pt x="10" y="51"/>
                    </a:cubicBezTo>
                    <a:cubicBezTo>
                      <a:pt x="10" y="51"/>
                      <a:pt x="10" y="52"/>
                      <a:pt x="9" y="53"/>
                    </a:cubicBezTo>
                    <a:cubicBezTo>
                      <a:pt x="8" y="55"/>
                      <a:pt x="7" y="57"/>
                      <a:pt x="6" y="59"/>
                    </a:cubicBezTo>
                    <a:cubicBezTo>
                      <a:pt x="6" y="60"/>
                      <a:pt x="6" y="60"/>
                      <a:pt x="6" y="61"/>
                    </a:cubicBezTo>
                    <a:cubicBezTo>
                      <a:pt x="5" y="64"/>
                      <a:pt x="4" y="67"/>
                      <a:pt x="3" y="70"/>
                    </a:cubicBezTo>
                    <a:cubicBezTo>
                      <a:pt x="3" y="71"/>
                      <a:pt x="2" y="73"/>
                      <a:pt x="2" y="74"/>
                    </a:cubicBezTo>
                    <a:close/>
                    <a:moveTo>
                      <a:pt x="100" y="73"/>
                    </a:moveTo>
                    <a:cubicBezTo>
                      <a:pt x="100" y="116"/>
                      <a:pt x="100" y="116"/>
                      <a:pt x="100" y="116"/>
                    </a:cubicBezTo>
                    <a:cubicBezTo>
                      <a:pt x="100" y="117"/>
                      <a:pt x="99" y="117"/>
                      <a:pt x="99" y="117"/>
                    </a:cubicBezTo>
                    <a:cubicBezTo>
                      <a:pt x="98" y="117"/>
                      <a:pt x="97" y="116"/>
                      <a:pt x="96" y="115"/>
                    </a:cubicBezTo>
                    <a:cubicBezTo>
                      <a:pt x="94" y="114"/>
                      <a:pt x="93" y="116"/>
                      <a:pt x="91" y="116"/>
                    </a:cubicBezTo>
                    <a:cubicBezTo>
                      <a:pt x="89" y="116"/>
                      <a:pt x="87" y="113"/>
                      <a:pt x="87" y="112"/>
                    </a:cubicBezTo>
                    <a:cubicBezTo>
                      <a:pt x="87" y="111"/>
                      <a:pt x="88" y="109"/>
                      <a:pt x="88" y="108"/>
                    </a:cubicBezTo>
                    <a:cubicBezTo>
                      <a:pt x="88" y="107"/>
                      <a:pt x="88" y="106"/>
                      <a:pt x="88" y="105"/>
                    </a:cubicBezTo>
                    <a:cubicBezTo>
                      <a:pt x="88" y="104"/>
                      <a:pt x="87" y="103"/>
                      <a:pt x="86" y="103"/>
                    </a:cubicBezTo>
                    <a:cubicBezTo>
                      <a:pt x="84" y="103"/>
                      <a:pt x="82" y="104"/>
                      <a:pt x="79" y="103"/>
                    </a:cubicBezTo>
                    <a:cubicBezTo>
                      <a:pt x="79" y="102"/>
                      <a:pt x="80" y="102"/>
                      <a:pt x="80" y="101"/>
                    </a:cubicBezTo>
                    <a:cubicBezTo>
                      <a:pt x="80" y="101"/>
                      <a:pt x="80" y="100"/>
                      <a:pt x="80" y="100"/>
                    </a:cubicBezTo>
                    <a:cubicBezTo>
                      <a:pt x="81" y="99"/>
                      <a:pt x="81" y="99"/>
                      <a:pt x="82" y="98"/>
                    </a:cubicBezTo>
                    <a:cubicBezTo>
                      <a:pt x="82" y="97"/>
                      <a:pt x="82" y="97"/>
                      <a:pt x="82" y="96"/>
                    </a:cubicBezTo>
                    <a:cubicBezTo>
                      <a:pt x="82" y="95"/>
                      <a:pt x="83" y="95"/>
                      <a:pt x="83" y="94"/>
                    </a:cubicBezTo>
                    <a:cubicBezTo>
                      <a:pt x="83" y="94"/>
                      <a:pt x="83" y="93"/>
                      <a:pt x="82" y="93"/>
                    </a:cubicBezTo>
                    <a:cubicBezTo>
                      <a:pt x="80" y="93"/>
                      <a:pt x="79" y="93"/>
                      <a:pt x="78" y="93"/>
                    </a:cubicBezTo>
                    <a:cubicBezTo>
                      <a:pt x="76" y="94"/>
                      <a:pt x="77" y="97"/>
                      <a:pt x="75" y="98"/>
                    </a:cubicBezTo>
                    <a:cubicBezTo>
                      <a:pt x="74" y="98"/>
                      <a:pt x="73" y="98"/>
                      <a:pt x="72" y="98"/>
                    </a:cubicBezTo>
                    <a:cubicBezTo>
                      <a:pt x="71" y="98"/>
                      <a:pt x="70" y="99"/>
                      <a:pt x="70" y="99"/>
                    </a:cubicBezTo>
                    <a:cubicBezTo>
                      <a:pt x="69" y="99"/>
                      <a:pt x="67" y="98"/>
                      <a:pt x="67" y="97"/>
                    </a:cubicBezTo>
                    <a:cubicBezTo>
                      <a:pt x="66" y="97"/>
                      <a:pt x="65" y="94"/>
                      <a:pt x="65" y="94"/>
                    </a:cubicBezTo>
                    <a:cubicBezTo>
                      <a:pt x="64" y="91"/>
                      <a:pt x="65" y="88"/>
                      <a:pt x="66" y="86"/>
                    </a:cubicBezTo>
                    <a:cubicBezTo>
                      <a:pt x="66" y="86"/>
                      <a:pt x="67" y="85"/>
                      <a:pt x="67" y="85"/>
                    </a:cubicBezTo>
                    <a:cubicBezTo>
                      <a:pt x="67" y="84"/>
                      <a:pt x="67" y="83"/>
                      <a:pt x="67" y="82"/>
                    </a:cubicBezTo>
                    <a:cubicBezTo>
                      <a:pt x="68" y="81"/>
                      <a:pt x="69" y="80"/>
                      <a:pt x="71" y="79"/>
                    </a:cubicBezTo>
                    <a:cubicBezTo>
                      <a:pt x="72" y="79"/>
                      <a:pt x="73" y="77"/>
                      <a:pt x="75" y="77"/>
                    </a:cubicBezTo>
                    <a:cubicBezTo>
                      <a:pt x="76" y="77"/>
                      <a:pt x="77" y="78"/>
                      <a:pt x="78" y="78"/>
                    </a:cubicBezTo>
                    <a:cubicBezTo>
                      <a:pt x="79" y="78"/>
                      <a:pt x="79" y="78"/>
                      <a:pt x="80" y="78"/>
                    </a:cubicBezTo>
                    <a:cubicBezTo>
                      <a:pt x="82" y="79"/>
                      <a:pt x="82" y="77"/>
                      <a:pt x="84" y="76"/>
                    </a:cubicBezTo>
                    <a:cubicBezTo>
                      <a:pt x="85" y="76"/>
                      <a:pt x="87" y="76"/>
                      <a:pt x="88" y="76"/>
                    </a:cubicBezTo>
                    <a:cubicBezTo>
                      <a:pt x="89" y="76"/>
                      <a:pt x="90" y="77"/>
                      <a:pt x="90" y="77"/>
                    </a:cubicBezTo>
                    <a:cubicBezTo>
                      <a:pt x="91" y="77"/>
                      <a:pt x="92" y="77"/>
                      <a:pt x="92" y="77"/>
                    </a:cubicBezTo>
                    <a:cubicBezTo>
                      <a:pt x="93" y="77"/>
                      <a:pt x="94" y="78"/>
                      <a:pt x="94" y="79"/>
                    </a:cubicBezTo>
                    <a:cubicBezTo>
                      <a:pt x="94" y="80"/>
                      <a:pt x="93" y="81"/>
                      <a:pt x="93" y="82"/>
                    </a:cubicBezTo>
                    <a:cubicBezTo>
                      <a:pt x="94" y="83"/>
                      <a:pt x="96" y="83"/>
                      <a:pt x="97" y="83"/>
                    </a:cubicBezTo>
                    <a:cubicBezTo>
                      <a:pt x="98" y="83"/>
                      <a:pt x="98" y="81"/>
                      <a:pt x="97" y="80"/>
                    </a:cubicBezTo>
                    <a:cubicBezTo>
                      <a:pt x="97" y="80"/>
                      <a:pt x="98" y="79"/>
                      <a:pt x="97" y="79"/>
                    </a:cubicBezTo>
                    <a:cubicBezTo>
                      <a:pt x="97" y="78"/>
                      <a:pt x="97" y="78"/>
                      <a:pt x="97" y="77"/>
                    </a:cubicBezTo>
                    <a:cubicBezTo>
                      <a:pt x="97" y="75"/>
                      <a:pt x="98" y="74"/>
                      <a:pt x="100"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7" name="Freeform 74"/>
              <p:cNvSpPr>
                <a:spLocks/>
              </p:cNvSpPr>
              <p:nvPr/>
            </p:nvSpPr>
            <p:spPr bwMode="auto">
              <a:xfrm>
                <a:off x="-4767263" y="6270625"/>
                <a:ext cx="231775" cy="228600"/>
              </a:xfrm>
              <a:custGeom>
                <a:avLst/>
                <a:gdLst>
                  <a:gd name="T0" fmla="*/ 14 w 62"/>
                  <a:gd name="T1" fmla="*/ 56 h 61"/>
                  <a:gd name="T2" fmla="*/ 31 w 62"/>
                  <a:gd name="T3" fmla="*/ 61 h 61"/>
                  <a:gd name="T4" fmla="*/ 62 w 62"/>
                  <a:gd name="T5" fmla="*/ 31 h 61"/>
                  <a:gd name="T6" fmla="*/ 31 w 62"/>
                  <a:gd name="T7" fmla="*/ 0 h 61"/>
                  <a:gd name="T8" fmla="*/ 0 w 62"/>
                  <a:gd name="T9" fmla="*/ 26 h 61"/>
                  <a:gd name="T10" fmla="*/ 31 w 62"/>
                  <a:gd name="T11" fmla="*/ 26 h 61"/>
                  <a:gd name="T12" fmla="*/ 41 w 62"/>
                  <a:gd name="T13" fmla="*/ 26 h 61"/>
                  <a:gd name="T14" fmla="*/ 34 w 62"/>
                  <a:gd name="T15" fmla="*/ 34 h 61"/>
                  <a:gd name="T16" fmla="*/ 14 w 62"/>
                  <a:gd name="T17" fmla="*/ 5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1">
                    <a:moveTo>
                      <a:pt x="14" y="56"/>
                    </a:moveTo>
                    <a:cubicBezTo>
                      <a:pt x="19" y="60"/>
                      <a:pt x="25" y="61"/>
                      <a:pt x="31" y="61"/>
                    </a:cubicBezTo>
                    <a:cubicBezTo>
                      <a:pt x="48" y="61"/>
                      <a:pt x="62" y="48"/>
                      <a:pt x="62" y="31"/>
                    </a:cubicBezTo>
                    <a:cubicBezTo>
                      <a:pt x="62" y="14"/>
                      <a:pt x="48" y="0"/>
                      <a:pt x="31" y="0"/>
                    </a:cubicBezTo>
                    <a:cubicBezTo>
                      <a:pt x="15" y="0"/>
                      <a:pt x="3" y="11"/>
                      <a:pt x="0" y="26"/>
                    </a:cubicBezTo>
                    <a:cubicBezTo>
                      <a:pt x="31" y="26"/>
                      <a:pt x="31" y="26"/>
                      <a:pt x="31" y="26"/>
                    </a:cubicBezTo>
                    <a:cubicBezTo>
                      <a:pt x="41" y="26"/>
                      <a:pt x="41" y="26"/>
                      <a:pt x="41" y="26"/>
                    </a:cubicBezTo>
                    <a:cubicBezTo>
                      <a:pt x="34" y="34"/>
                      <a:pt x="34" y="34"/>
                      <a:pt x="34" y="34"/>
                    </a:cubicBezTo>
                    <a:lnTo>
                      <a:pt x="14"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8" name="Freeform 75"/>
              <p:cNvSpPr>
                <a:spLocks/>
              </p:cNvSpPr>
              <p:nvPr/>
            </p:nvSpPr>
            <p:spPr bwMode="auto">
              <a:xfrm>
                <a:off x="-5129213" y="6386513"/>
                <a:ext cx="477838" cy="447675"/>
              </a:xfrm>
              <a:custGeom>
                <a:avLst/>
                <a:gdLst>
                  <a:gd name="T0" fmla="*/ 57 w 127"/>
                  <a:gd name="T1" fmla="*/ 63 h 119"/>
                  <a:gd name="T2" fmla="*/ 57 w 127"/>
                  <a:gd name="T3" fmla="*/ 67 h 119"/>
                  <a:gd name="T4" fmla="*/ 57 w 127"/>
                  <a:gd name="T5" fmla="*/ 70 h 119"/>
                  <a:gd name="T6" fmla="*/ 57 w 127"/>
                  <a:gd name="T7" fmla="*/ 109 h 119"/>
                  <a:gd name="T8" fmla="*/ 42 w 127"/>
                  <a:gd name="T9" fmla="*/ 119 h 119"/>
                  <a:gd name="T10" fmla="*/ 83 w 127"/>
                  <a:gd name="T11" fmla="*/ 119 h 119"/>
                  <a:gd name="T12" fmla="*/ 70 w 127"/>
                  <a:gd name="T13" fmla="*/ 109 h 119"/>
                  <a:gd name="T14" fmla="*/ 70 w 127"/>
                  <a:gd name="T15" fmla="*/ 70 h 119"/>
                  <a:gd name="T16" fmla="*/ 70 w 127"/>
                  <a:gd name="T17" fmla="*/ 67 h 119"/>
                  <a:gd name="T18" fmla="*/ 70 w 127"/>
                  <a:gd name="T19" fmla="*/ 63 h 119"/>
                  <a:gd name="T20" fmla="*/ 106 w 127"/>
                  <a:gd name="T21" fmla="*/ 23 h 119"/>
                  <a:gd name="T22" fmla="*/ 127 w 127"/>
                  <a:gd name="T23" fmla="*/ 0 h 119"/>
                  <a:gd name="T24" fmla="*/ 96 w 127"/>
                  <a:gd name="T25" fmla="*/ 0 h 119"/>
                  <a:gd name="T26" fmla="*/ 0 w 127"/>
                  <a:gd name="T27" fmla="*/ 0 h 119"/>
                  <a:gd name="T28" fmla="*/ 57 w 127"/>
                  <a:gd name="T29" fmla="*/ 6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19">
                    <a:moveTo>
                      <a:pt x="57" y="63"/>
                    </a:moveTo>
                    <a:cubicBezTo>
                      <a:pt x="57" y="67"/>
                      <a:pt x="57" y="67"/>
                      <a:pt x="57" y="67"/>
                    </a:cubicBezTo>
                    <a:cubicBezTo>
                      <a:pt x="57" y="70"/>
                      <a:pt x="57" y="70"/>
                      <a:pt x="57" y="70"/>
                    </a:cubicBezTo>
                    <a:cubicBezTo>
                      <a:pt x="57" y="109"/>
                      <a:pt x="57" y="109"/>
                      <a:pt x="57" y="109"/>
                    </a:cubicBezTo>
                    <a:cubicBezTo>
                      <a:pt x="48" y="110"/>
                      <a:pt x="42" y="114"/>
                      <a:pt x="42" y="119"/>
                    </a:cubicBezTo>
                    <a:cubicBezTo>
                      <a:pt x="83" y="119"/>
                      <a:pt x="83" y="119"/>
                      <a:pt x="83" y="119"/>
                    </a:cubicBezTo>
                    <a:cubicBezTo>
                      <a:pt x="83" y="114"/>
                      <a:pt x="78" y="110"/>
                      <a:pt x="70" y="109"/>
                    </a:cubicBezTo>
                    <a:cubicBezTo>
                      <a:pt x="70" y="70"/>
                      <a:pt x="70" y="70"/>
                      <a:pt x="70" y="70"/>
                    </a:cubicBezTo>
                    <a:cubicBezTo>
                      <a:pt x="70" y="67"/>
                      <a:pt x="70" y="67"/>
                      <a:pt x="70" y="67"/>
                    </a:cubicBezTo>
                    <a:cubicBezTo>
                      <a:pt x="70" y="63"/>
                      <a:pt x="70" y="63"/>
                      <a:pt x="70" y="63"/>
                    </a:cubicBezTo>
                    <a:cubicBezTo>
                      <a:pt x="106" y="23"/>
                      <a:pt x="106" y="23"/>
                      <a:pt x="106" y="23"/>
                    </a:cubicBezTo>
                    <a:cubicBezTo>
                      <a:pt x="127" y="0"/>
                      <a:pt x="127" y="0"/>
                      <a:pt x="127" y="0"/>
                    </a:cubicBezTo>
                    <a:cubicBezTo>
                      <a:pt x="96" y="0"/>
                      <a:pt x="96" y="0"/>
                      <a:pt x="96" y="0"/>
                    </a:cubicBezTo>
                    <a:cubicBezTo>
                      <a:pt x="0" y="0"/>
                      <a:pt x="0" y="0"/>
                      <a:pt x="0" y="0"/>
                    </a:cubicBezTo>
                    <a:lnTo>
                      <a:pt x="57"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9" name="Freeform 76"/>
              <p:cNvSpPr>
                <a:spLocks/>
              </p:cNvSpPr>
              <p:nvPr/>
            </p:nvSpPr>
            <p:spPr bwMode="auto">
              <a:xfrm>
                <a:off x="-2576513" y="8853488"/>
                <a:ext cx="539750" cy="142875"/>
              </a:xfrm>
              <a:custGeom>
                <a:avLst/>
                <a:gdLst>
                  <a:gd name="T0" fmla="*/ 222 w 340"/>
                  <a:gd name="T1" fmla="*/ 45 h 90"/>
                  <a:gd name="T2" fmla="*/ 118 w 340"/>
                  <a:gd name="T3" fmla="*/ 45 h 90"/>
                  <a:gd name="T4" fmla="*/ 118 w 340"/>
                  <a:gd name="T5" fmla="*/ 0 h 90"/>
                  <a:gd name="T6" fmla="*/ 0 w 340"/>
                  <a:gd name="T7" fmla="*/ 0 h 90"/>
                  <a:gd name="T8" fmla="*/ 0 w 340"/>
                  <a:gd name="T9" fmla="*/ 90 h 90"/>
                  <a:gd name="T10" fmla="*/ 340 w 340"/>
                  <a:gd name="T11" fmla="*/ 90 h 90"/>
                  <a:gd name="T12" fmla="*/ 340 w 340"/>
                  <a:gd name="T13" fmla="*/ 0 h 90"/>
                  <a:gd name="T14" fmla="*/ 222 w 340"/>
                  <a:gd name="T15" fmla="*/ 0 h 90"/>
                  <a:gd name="T16" fmla="*/ 222 w 340"/>
                  <a:gd name="T17"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 h="90">
                    <a:moveTo>
                      <a:pt x="222" y="45"/>
                    </a:moveTo>
                    <a:lnTo>
                      <a:pt x="118" y="45"/>
                    </a:lnTo>
                    <a:lnTo>
                      <a:pt x="118" y="0"/>
                    </a:lnTo>
                    <a:lnTo>
                      <a:pt x="0" y="0"/>
                    </a:lnTo>
                    <a:lnTo>
                      <a:pt x="0" y="90"/>
                    </a:lnTo>
                    <a:lnTo>
                      <a:pt x="340" y="90"/>
                    </a:lnTo>
                    <a:lnTo>
                      <a:pt x="340" y="0"/>
                    </a:lnTo>
                    <a:lnTo>
                      <a:pt x="222" y="0"/>
                    </a:lnTo>
                    <a:lnTo>
                      <a:pt x="22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0" name="Rectangle 77"/>
              <p:cNvSpPr>
                <a:spLocks noChangeArrowheads="1"/>
              </p:cNvSpPr>
              <p:nvPr/>
            </p:nvSpPr>
            <p:spPr bwMode="auto">
              <a:xfrm>
                <a:off x="-2359025" y="8853488"/>
                <a:ext cx="10477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1" name="Freeform 78"/>
              <p:cNvSpPr>
                <a:spLocks noEditPoints="1"/>
              </p:cNvSpPr>
              <p:nvPr/>
            </p:nvSpPr>
            <p:spPr bwMode="auto">
              <a:xfrm>
                <a:off x="-2576513" y="8537575"/>
                <a:ext cx="539750" cy="285750"/>
              </a:xfrm>
              <a:custGeom>
                <a:avLst/>
                <a:gdLst>
                  <a:gd name="T0" fmla="*/ 253 w 340"/>
                  <a:gd name="T1" fmla="*/ 0 h 180"/>
                  <a:gd name="T2" fmla="*/ 170 w 340"/>
                  <a:gd name="T3" fmla="*/ 0 h 180"/>
                  <a:gd name="T4" fmla="*/ 170 w 340"/>
                  <a:gd name="T5" fmla="*/ 31 h 180"/>
                  <a:gd name="T6" fmla="*/ 224 w 340"/>
                  <a:gd name="T7" fmla="*/ 31 h 180"/>
                  <a:gd name="T8" fmla="*/ 224 w 340"/>
                  <a:gd name="T9" fmla="*/ 67 h 180"/>
                  <a:gd name="T10" fmla="*/ 170 w 340"/>
                  <a:gd name="T11" fmla="*/ 67 h 180"/>
                  <a:gd name="T12" fmla="*/ 170 w 340"/>
                  <a:gd name="T13" fmla="*/ 180 h 180"/>
                  <a:gd name="T14" fmla="*/ 222 w 340"/>
                  <a:gd name="T15" fmla="*/ 180 h 180"/>
                  <a:gd name="T16" fmla="*/ 340 w 340"/>
                  <a:gd name="T17" fmla="*/ 180 h 180"/>
                  <a:gd name="T18" fmla="*/ 340 w 340"/>
                  <a:gd name="T19" fmla="*/ 67 h 180"/>
                  <a:gd name="T20" fmla="*/ 253 w 340"/>
                  <a:gd name="T21" fmla="*/ 67 h 180"/>
                  <a:gd name="T22" fmla="*/ 253 w 340"/>
                  <a:gd name="T23" fmla="*/ 0 h 180"/>
                  <a:gd name="T24" fmla="*/ 170 w 340"/>
                  <a:gd name="T25" fmla="*/ 0 h 180"/>
                  <a:gd name="T26" fmla="*/ 87 w 340"/>
                  <a:gd name="T27" fmla="*/ 0 h 180"/>
                  <a:gd name="T28" fmla="*/ 87 w 340"/>
                  <a:gd name="T29" fmla="*/ 67 h 180"/>
                  <a:gd name="T30" fmla="*/ 0 w 340"/>
                  <a:gd name="T31" fmla="*/ 67 h 180"/>
                  <a:gd name="T32" fmla="*/ 0 w 340"/>
                  <a:gd name="T33" fmla="*/ 180 h 180"/>
                  <a:gd name="T34" fmla="*/ 118 w 340"/>
                  <a:gd name="T35" fmla="*/ 180 h 180"/>
                  <a:gd name="T36" fmla="*/ 170 w 340"/>
                  <a:gd name="T37" fmla="*/ 180 h 180"/>
                  <a:gd name="T38" fmla="*/ 170 w 340"/>
                  <a:gd name="T39" fmla="*/ 67 h 180"/>
                  <a:gd name="T40" fmla="*/ 116 w 340"/>
                  <a:gd name="T41" fmla="*/ 67 h 180"/>
                  <a:gd name="T42" fmla="*/ 116 w 340"/>
                  <a:gd name="T43" fmla="*/ 67 h 180"/>
                  <a:gd name="T44" fmla="*/ 116 w 340"/>
                  <a:gd name="T45" fmla="*/ 31 h 180"/>
                  <a:gd name="T46" fmla="*/ 170 w 340"/>
                  <a:gd name="T47" fmla="*/ 31 h 180"/>
                  <a:gd name="T48" fmla="*/ 170 w 340"/>
                  <a:gd name="T49"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0" h="180">
                    <a:moveTo>
                      <a:pt x="253" y="0"/>
                    </a:moveTo>
                    <a:lnTo>
                      <a:pt x="170" y="0"/>
                    </a:lnTo>
                    <a:lnTo>
                      <a:pt x="170" y="31"/>
                    </a:lnTo>
                    <a:lnTo>
                      <a:pt x="224" y="31"/>
                    </a:lnTo>
                    <a:lnTo>
                      <a:pt x="224" y="67"/>
                    </a:lnTo>
                    <a:lnTo>
                      <a:pt x="170" y="67"/>
                    </a:lnTo>
                    <a:lnTo>
                      <a:pt x="170" y="180"/>
                    </a:lnTo>
                    <a:lnTo>
                      <a:pt x="222" y="180"/>
                    </a:lnTo>
                    <a:lnTo>
                      <a:pt x="340" y="180"/>
                    </a:lnTo>
                    <a:lnTo>
                      <a:pt x="340" y="67"/>
                    </a:lnTo>
                    <a:lnTo>
                      <a:pt x="253" y="67"/>
                    </a:lnTo>
                    <a:lnTo>
                      <a:pt x="253" y="0"/>
                    </a:lnTo>
                    <a:close/>
                    <a:moveTo>
                      <a:pt x="170" y="0"/>
                    </a:moveTo>
                    <a:lnTo>
                      <a:pt x="87" y="0"/>
                    </a:lnTo>
                    <a:lnTo>
                      <a:pt x="87" y="67"/>
                    </a:lnTo>
                    <a:lnTo>
                      <a:pt x="0" y="67"/>
                    </a:lnTo>
                    <a:lnTo>
                      <a:pt x="0" y="180"/>
                    </a:lnTo>
                    <a:lnTo>
                      <a:pt x="118" y="180"/>
                    </a:lnTo>
                    <a:lnTo>
                      <a:pt x="170" y="180"/>
                    </a:lnTo>
                    <a:lnTo>
                      <a:pt x="170" y="67"/>
                    </a:lnTo>
                    <a:lnTo>
                      <a:pt x="116" y="67"/>
                    </a:lnTo>
                    <a:lnTo>
                      <a:pt x="116" y="67"/>
                    </a:lnTo>
                    <a:lnTo>
                      <a:pt x="116" y="31"/>
                    </a:lnTo>
                    <a:lnTo>
                      <a:pt x="170" y="31"/>
                    </a:lnTo>
                    <a:lnTo>
                      <a:pt x="1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2" name="Freeform 79"/>
              <p:cNvSpPr>
                <a:spLocks/>
              </p:cNvSpPr>
              <p:nvPr/>
            </p:nvSpPr>
            <p:spPr bwMode="auto">
              <a:xfrm>
                <a:off x="-6281738" y="1944688"/>
                <a:ext cx="393700" cy="349250"/>
              </a:xfrm>
              <a:custGeom>
                <a:avLst/>
                <a:gdLst>
                  <a:gd name="T0" fmla="*/ 0 w 248"/>
                  <a:gd name="T1" fmla="*/ 88 h 220"/>
                  <a:gd name="T2" fmla="*/ 0 w 248"/>
                  <a:gd name="T3" fmla="*/ 189 h 220"/>
                  <a:gd name="T4" fmla="*/ 5 w 248"/>
                  <a:gd name="T5" fmla="*/ 189 h 220"/>
                  <a:gd name="T6" fmla="*/ 40 w 248"/>
                  <a:gd name="T7" fmla="*/ 189 h 220"/>
                  <a:gd name="T8" fmla="*/ 50 w 248"/>
                  <a:gd name="T9" fmla="*/ 189 h 220"/>
                  <a:gd name="T10" fmla="*/ 50 w 248"/>
                  <a:gd name="T11" fmla="*/ 199 h 220"/>
                  <a:gd name="T12" fmla="*/ 50 w 248"/>
                  <a:gd name="T13" fmla="*/ 220 h 220"/>
                  <a:gd name="T14" fmla="*/ 64 w 248"/>
                  <a:gd name="T15" fmla="*/ 220 h 220"/>
                  <a:gd name="T16" fmla="*/ 64 w 248"/>
                  <a:gd name="T17" fmla="*/ 199 h 220"/>
                  <a:gd name="T18" fmla="*/ 64 w 248"/>
                  <a:gd name="T19" fmla="*/ 189 h 220"/>
                  <a:gd name="T20" fmla="*/ 73 w 248"/>
                  <a:gd name="T21" fmla="*/ 189 h 220"/>
                  <a:gd name="T22" fmla="*/ 109 w 248"/>
                  <a:gd name="T23" fmla="*/ 189 h 220"/>
                  <a:gd name="T24" fmla="*/ 118 w 248"/>
                  <a:gd name="T25" fmla="*/ 189 h 220"/>
                  <a:gd name="T26" fmla="*/ 118 w 248"/>
                  <a:gd name="T27" fmla="*/ 199 h 220"/>
                  <a:gd name="T28" fmla="*/ 118 w 248"/>
                  <a:gd name="T29" fmla="*/ 220 h 220"/>
                  <a:gd name="T30" fmla="*/ 130 w 248"/>
                  <a:gd name="T31" fmla="*/ 220 h 220"/>
                  <a:gd name="T32" fmla="*/ 130 w 248"/>
                  <a:gd name="T33" fmla="*/ 199 h 220"/>
                  <a:gd name="T34" fmla="*/ 130 w 248"/>
                  <a:gd name="T35" fmla="*/ 189 h 220"/>
                  <a:gd name="T36" fmla="*/ 139 w 248"/>
                  <a:gd name="T37" fmla="*/ 189 h 220"/>
                  <a:gd name="T38" fmla="*/ 175 w 248"/>
                  <a:gd name="T39" fmla="*/ 189 h 220"/>
                  <a:gd name="T40" fmla="*/ 184 w 248"/>
                  <a:gd name="T41" fmla="*/ 189 h 220"/>
                  <a:gd name="T42" fmla="*/ 184 w 248"/>
                  <a:gd name="T43" fmla="*/ 199 h 220"/>
                  <a:gd name="T44" fmla="*/ 184 w 248"/>
                  <a:gd name="T45" fmla="*/ 220 h 220"/>
                  <a:gd name="T46" fmla="*/ 199 w 248"/>
                  <a:gd name="T47" fmla="*/ 220 h 220"/>
                  <a:gd name="T48" fmla="*/ 199 w 248"/>
                  <a:gd name="T49" fmla="*/ 199 h 220"/>
                  <a:gd name="T50" fmla="*/ 199 w 248"/>
                  <a:gd name="T51" fmla="*/ 189 h 220"/>
                  <a:gd name="T52" fmla="*/ 208 w 248"/>
                  <a:gd name="T53" fmla="*/ 189 h 220"/>
                  <a:gd name="T54" fmla="*/ 241 w 248"/>
                  <a:gd name="T55" fmla="*/ 189 h 220"/>
                  <a:gd name="T56" fmla="*/ 248 w 248"/>
                  <a:gd name="T57" fmla="*/ 189 h 220"/>
                  <a:gd name="T58" fmla="*/ 248 w 248"/>
                  <a:gd name="T59" fmla="*/ 88 h 220"/>
                  <a:gd name="T60" fmla="*/ 232 w 248"/>
                  <a:gd name="T61" fmla="*/ 88 h 220"/>
                  <a:gd name="T62" fmla="*/ 232 w 248"/>
                  <a:gd name="T63" fmla="*/ 109 h 220"/>
                  <a:gd name="T64" fmla="*/ 208 w 248"/>
                  <a:gd name="T65" fmla="*/ 109 h 220"/>
                  <a:gd name="T66" fmla="*/ 208 w 248"/>
                  <a:gd name="T67" fmla="*/ 88 h 220"/>
                  <a:gd name="T68" fmla="*/ 184 w 248"/>
                  <a:gd name="T69" fmla="*/ 88 h 220"/>
                  <a:gd name="T70" fmla="*/ 184 w 248"/>
                  <a:gd name="T71" fmla="*/ 109 h 220"/>
                  <a:gd name="T72" fmla="*/ 161 w 248"/>
                  <a:gd name="T73" fmla="*/ 109 h 220"/>
                  <a:gd name="T74" fmla="*/ 161 w 248"/>
                  <a:gd name="T75" fmla="*/ 88 h 220"/>
                  <a:gd name="T76" fmla="*/ 139 w 248"/>
                  <a:gd name="T77" fmla="*/ 88 h 220"/>
                  <a:gd name="T78" fmla="*/ 139 w 248"/>
                  <a:gd name="T79" fmla="*/ 0 h 220"/>
                  <a:gd name="T80" fmla="*/ 109 w 248"/>
                  <a:gd name="T81" fmla="*/ 0 h 220"/>
                  <a:gd name="T82" fmla="*/ 109 w 248"/>
                  <a:gd name="T83" fmla="*/ 88 h 220"/>
                  <a:gd name="T84" fmla="*/ 87 w 248"/>
                  <a:gd name="T85" fmla="*/ 88 h 220"/>
                  <a:gd name="T86" fmla="*/ 87 w 248"/>
                  <a:gd name="T87" fmla="*/ 109 h 220"/>
                  <a:gd name="T88" fmla="*/ 64 w 248"/>
                  <a:gd name="T89" fmla="*/ 109 h 220"/>
                  <a:gd name="T90" fmla="*/ 64 w 248"/>
                  <a:gd name="T91" fmla="*/ 88 h 220"/>
                  <a:gd name="T92" fmla="*/ 40 w 248"/>
                  <a:gd name="T93" fmla="*/ 88 h 220"/>
                  <a:gd name="T94" fmla="*/ 40 w 248"/>
                  <a:gd name="T95" fmla="*/ 109 h 220"/>
                  <a:gd name="T96" fmla="*/ 16 w 248"/>
                  <a:gd name="T97" fmla="*/ 109 h 220"/>
                  <a:gd name="T98" fmla="*/ 16 w 248"/>
                  <a:gd name="T99" fmla="*/ 88 h 220"/>
                  <a:gd name="T100" fmla="*/ 0 w 248"/>
                  <a:gd name="T101" fmla="*/ 8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8" h="220">
                    <a:moveTo>
                      <a:pt x="0" y="88"/>
                    </a:moveTo>
                    <a:lnTo>
                      <a:pt x="0" y="189"/>
                    </a:lnTo>
                    <a:lnTo>
                      <a:pt x="5" y="189"/>
                    </a:lnTo>
                    <a:lnTo>
                      <a:pt x="40" y="189"/>
                    </a:lnTo>
                    <a:lnTo>
                      <a:pt x="50" y="189"/>
                    </a:lnTo>
                    <a:lnTo>
                      <a:pt x="50" y="199"/>
                    </a:lnTo>
                    <a:lnTo>
                      <a:pt x="50" y="220"/>
                    </a:lnTo>
                    <a:lnTo>
                      <a:pt x="64" y="220"/>
                    </a:lnTo>
                    <a:lnTo>
                      <a:pt x="64" y="199"/>
                    </a:lnTo>
                    <a:lnTo>
                      <a:pt x="64" y="189"/>
                    </a:lnTo>
                    <a:lnTo>
                      <a:pt x="73" y="189"/>
                    </a:lnTo>
                    <a:lnTo>
                      <a:pt x="109" y="189"/>
                    </a:lnTo>
                    <a:lnTo>
                      <a:pt x="118" y="189"/>
                    </a:lnTo>
                    <a:lnTo>
                      <a:pt x="118" y="199"/>
                    </a:lnTo>
                    <a:lnTo>
                      <a:pt x="118" y="220"/>
                    </a:lnTo>
                    <a:lnTo>
                      <a:pt x="130" y="220"/>
                    </a:lnTo>
                    <a:lnTo>
                      <a:pt x="130" y="199"/>
                    </a:lnTo>
                    <a:lnTo>
                      <a:pt x="130" y="189"/>
                    </a:lnTo>
                    <a:lnTo>
                      <a:pt x="139" y="189"/>
                    </a:lnTo>
                    <a:lnTo>
                      <a:pt x="175" y="189"/>
                    </a:lnTo>
                    <a:lnTo>
                      <a:pt x="184" y="189"/>
                    </a:lnTo>
                    <a:lnTo>
                      <a:pt x="184" y="199"/>
                    </a:lnTo>
                    <a:lnTo>
                      <a:pt x="184" y="220"/>
                    </a:lnTo>
                    <a:lnTo>
                      <a:pt x="199" y="220"/>
                    </a:lnTo>
                    <a:lnTo>
                      <a:pt x="199" y="199"/>
                    </a:lnTo>
                    <a:lnTo>
                      <a:pt x="199" y="189"/>
                    </a:lnTo>
                    <a:lnTo>
                      <a:pt x="208" y="189"/>
                    </a:lnTo>
                    <a:lnTo>
                      <a:pt x="241" y="189"/>
                    </a:lnTo>
                    <a:lnTo>
                      <a:pt x="248" y="189"/>
                    </a:lnTo>
                    <a:lnTo>
                      <a:pt x="248" y="88"/>
                    </a:lnTo>
                    <a:lnTo>
                      <a:pt x="232" y="88"/>
                    </a:lnTo>
                    <a:lnTo>
                      <a:pt x="232" y="109"/>
                    </a:lnTo>
                    <a:lnTo>
                      <a:pt x="208" y="109"/>
                    </a:lnTo>
                    <a:lnTo>
                      <a:pt x="208" y="88"/>
                    </a:lnTo>
                    <a:lnTo>
                      <a:pt x="184" y="88"/>
                    </a:lnTo>
                    <a:lnTo>
                      <a:pt x="184" y="109"/>
                    </a:lnTo>
                    <a:lnTo>
                      <a:pt x="161" y="109"/>
                    </a:lnTo>
                    <a:lnTo>
                      <a:pt x="161" y="88"/>
                    </a:lnTo>
                    <a:lnTo>
                      <a:pt x="139" y="88"/>
                    </a:lnTo>
                    <a:lnTo>
                      <a:pt x="139" y="0"/>
                    </a:lnTo>
                    <a:lnTo>
                      <a:pt x="109" y="0"/>
                    </a:lnTo>
                    <a:lnTo>
                      <a:pt x="109" y="88"/>
                    </a:lnTo>
                    <a:lnTo>
                      <a:pt x="87" y="88"/>
                    </a:lnTo>
                    <a:lnTo>
                      <a:pt x="87" y="109"/>
                    </a:lnTo>
                    <a:lnTo>
                      <a:pt x="64" y="109"/>
                    </a:lnTo>
                    <a:lnTo>
                      <a:pt x="64" y="88"/>
                    </a:lnTo>
                    <a:lnTo>
                      <a:pt x="40" y="88"/>
                    </a:lnTo>
                    <a:lnTo>
                      <a:pt x="40" y="109"/>
                    </a:lnTo>
                    <a:lnTo>
                      <a:pt x="16" y="109"/>
                    </a:lnTo>
                    <a:lnTo>
                      <a:pt x="16" y="88"/>
                    </a:lnTo>
                    <a:lnTo>
                      <a:pt x="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3" name="Freeform 80"/>
              <p:cNvSpPr>
                <a:spLocks/>
              </p:cNvSpPr>
              <p:nvPr/>
            </p:nvSpPr>
            <p:spPr bwMode="auto">
              <a:xfrm>
                <a:off x="-6361113" y="2260600"/>
                <a:ext cx="552450" cy="285750"/>
              </a:xfrm>
              <a:custGeom>
                <a:avLst/>
                <a:gdLst>
                  <a:gd name="T0" fmla="*/ 348 w 348"/>
                  <a:gd name="T1" fmla="*/ 0 h 180"/>
                  <a:gd name="T2" fmla="*/ 324 w 348"/>
                  <a:gd name="T3" fmla="*/ 0 h 180"/>
                  <a:gd name="T4" fmla="*/ 324 w 348"/>
                  <a:gd name="T5" fmla="*/ 31 h 180"/>
                  <a:gd name="T6" fmla="*/ 298 w 348"/>
                  <a:gd name="T7" fmla="*/ 31 h 180"/>
                  <a:gd name="T8" fmla="*/ 291 w 348"/>
                  <a:gd name="T9" fmla="*/ 31 h 180"/>
                  <a:gd name="T10" fmla="*/ 291 w 348"/>
                  <a:gd name="T11" fmla="*/ 0 h 180"/>
                  <a:gd name="T12" fmla="*/ 258 w 348"/>
                  <a:gd name="T13" fmla="*/ 0 h 180"/>
                  <a:gd name="T14" fmla="*/ 258 w 348"/>
                  <a:gd name="T15" fmla="*/ 31 h 180"/>
                  <a:gd name="T16" fmla="*/ 225 w 348"/>
                  <a:gd name="T17" fmla="*/ 31 h 180"/>
                  <a:gd name="T18" fmla="*/ 225 w 348"/>
                  <a:gd name="T19" fmla="*/ 0 h 180"/>
                  <a:gd name="T20" fmla="*/ 189 w 348"/>
                  <a:gd name="T21" fmla="*/ 0 h 180"/>
                  <a:gd name="T22" fmla="*/ 189 w 348"/>
                  <a:gd name="T23" fmla="*/ 31 h 180"/>
                  <a:gd name="T24" fmla="*/ 159 w 348"/>
                  <a:gd name="T25" fmla="*/ 31 h 180"/>
                  <a:gd name="T26" fmla="*/ 159 w 348"/>
                  <a:gd name="T27" fmla="*/ 0 h 180"/>
                  <a:gd name="T28" fmla="*/ 123 w 348"/>
                  <a:gd name="T29" fmla="*/ 0 h 180"/>
                  <a:gd name="T30" fmla="*/ 123 w 348"/>
                  <a:gd name="T31" fmla="*/ 31 h 180"/>
                  <a:gd name="T32" fmla="*/ 90 w 348"/>
                  <a:gd name="T33" fmla="*/ 31 h 180"/>
                  <a:gd name="T34" fmla="*/ 90 w 348"/>
                  <a:gd name="T35" fmla="*/ 0 h 180"/>
                  <a:gd name="T36" fmla="*/ 55 w 348"/>
                  <a:gd name="T37" fmla="*/ 0 h 180"/>
                  <a:gd name="T38" fmla="*/ 55 w 348"/>
                  <a:gd name="T39" fmla="*/ 31 h 180"/>
                  <a:gd name="T40" fmla="*/ 50 w 348"/>
                  <a:gd name="T41" fmla="*/ 31 h 180"/>
                  <a:gd name="T42" fmla="*/ 24 w 348"/>
                  <a:gd name="T43" fmla="*/ 31 h 180"/>
                  <a:gd name="T44" fmla="*/ 24 w 348"/>
                  <a:gd name="T45" fmla="*/ 0 h 180"/>
                  <a:gd name="T46" fmla="*/ 0 w 348"/>
                  <a:gd name="T47" fmla="*/ 0 h 180"/>
                  <a:gd name="T48" fmla="*/ 0 w 348"/>
                  <a:gd name="T49" fmla="*/ 180 h 180"/>
                  <a:gd name="T50" fmla="*/ 133 w 348"/>
                  <a:gd name="T51" fmla="*/ 180 h 180"/>
                  <a:gd name="T52" fmla="*/ 133 w 348"/>
                  <a:gd name="T53" fmla="*/ 109 h 180"/>
                  <a:gd name="T54" fmla="*/ 225 w 348"/>
                  <a:gd name="T55" fmla="*/ 109 h 180"/>
                  <a:gd name="T56" fmla="*/ 225 w 348"/>
                  <a:gd name="T57" fmla="*/ 180 h 180"/>
                  <a:gd name="T58" fmla="*/ 348 w 348"/>
                  <a:gd name="T59" fmla="*/ 180 h 180"/>
                  <a:gd name="T60" fmla="*/ 348 w 348"/>
                  <a:gd name="T6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8" h="180">
                    <a:moveTo>
                      <a:pt x="348" y="0"/>
                    </a:moveTo>
                    <a:lnTo>
                      <a:pt x="324" y="0"/>
                    </a:lnTo>
                    <a:lnTo>
                      <a:pt x="324" y="31"/>
                    </a:lnTo>
                    <a:lnTo>
                      <a:pt x="298" y="31"/>
                    </a:lnTo>
                    <a:lnTo>
                      <a:pt x="291" y="31"/>
                    </a:lnTo>
                    <a:lnTo>
                      <a:pt x="291" y="0"/>
                    </a:lnTo>
                    <a:lnTo>
                      <a:pt x="258" y="0"/>
                    </a:lnTo>
                    <a:lnTo>
                      <a:pt x="258" y="31"/>
                    </a:lnTo>
                    <a:lnTo>
                      <a:pt x="225" y="31"/>
                    </a:lnTo>
                    <a:lnTo>
                      <a:pt x="225" y="0"/>
                    </a:lnTo>
                    <a:lnTo>
                      <a:pt x="189" y="0"/>
                    </a:lnTo>
                    <a:lnTo>
                      <a:pt x="189" y="31"/>
                    </a:lnTo>
                    <a:lnTo>
                      <a:pt x="159" y="31"/>
                    </a:lnTo>
                    <a:lnTo>
                      <a:pt x="159" y="0"/>
                    </a:lnTo>
                    <a:lnTo>
                      <a:pt x="123" y="0"/>
                    </a:lnTo>
                    <a:lnTo>
                      <a:pt x="123" y="31"/>
                    </a:lnTo>
                    <a:lnTo>
                      <a:pt x="90" y="31"/>
                    </a:lnTo>
                    <a:lnTo>
                      <a:pt x="90" y="0"/>
                    </a:lnTo>
                    <a:lnTo>
                      <a:pt x="55" y="0"/>
                    </a:lnTo>
                    <a:lnTo>
                      <a:pt x="55" y="31"/>
                    </a:lnTo>
                    <a:lnTo>
                      <a:pt x="50" y="31"/>
                    </a:lnTo>
                    <a:lnTo>
                      <a:pt x="24" y="31"/>
                    </a:lnTo>
                    <a:lnTo>
                      <a:pt x="24" y="0"/>
                    </a:lnTo>
                    <a:lnTo>
                      <a:pt x="0" y="0"/>
                    </a:lnTo>
                    <a:lnTo>
                      <a:pt x="0" y="180"/>
                    </a:lnTo>
                    <a:lnTo>
                      <a:pt x="133" y="180"/>
                    </a:lnTo>
                    <a:lnTo>
                      <a:pt x="133" y="109"/>
                    </a:lnTo>
                    <a:lnTo>
                      <a:pt x="225" y="109"/>
                    </a:lnTo>
                    <a:lnTo>
                      <a:pt x="225" y="180"/>
                    </a:lnTo>
                    <a:lnTo>
                      <a:pt x="348" y="180"/>
                    </a:lnTo>
                    <a:lnTo>
                      <a:pt x="3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4" name="Freeform 81"/>
              <p:cNvSpPr>
                <a:spLocks/>
              </p:cNvSpPr>
              <p:nvPr/>
            </p:nvSpPr>
            <p:spPr bwMode="auto">
              <a:xfrm>
                <a:off x="-6034088" y="1955800"/>
                <a:ext cx="157163" cy="101600"/>
              </a:xfrm>
              <a:custGeom>
                <a:avLst/>
                <a:gdLst>
                  <a:gd name="T0" fmla="*/ 0 w 99"/>
                  <a:gd name="T1" fmla="*/ 0 h 64"/>
                  <a:gd name="T2" fmla="*/ 0 w 99"/>
                  <a:gd name="T3" fmla="*/ 64 h 64"/>
                  <a:gd name="T4" fmla="*/ 99 w 99"/>
                  <a:gd name="T5" fmla="*/ 33 h 64"/>
                  <a:gd name="T6" fmla="*/ 0 w 99"/>
                  <a:gd name="T7" fmla="*/ 0 h 64"/>
                </a:gdLst>
                <a:ahLst/>
                <a:cxnLst>
                  <a:cxn ang="0">
                    <a:pos x="T0" y="T1"/>
                  </a:cxn>
                  <a:cxn ang="0">
                    <a:pos x="T2" y="T3"/>
                  </a:cxn>
                  <a:cxn ang="0">
                    <a:pos x="T4" y="T5"/>
                  </a:cxn>
                  <a:cxn ang="0">
                    <a:pos x="T6" y="T7"/>
                  </a:cxn>
                </a:cxnLst>
                <a:rect l="0" t="0" r="r" b="b"/>
                <a:pathLst>
                  <a:path w="99" h="64">
                    <a:moveTo>
                      <a:pt x="0" y="0"/>
                    </a:moveTo>
                    <a:lnTo>
                      <a:pt x="0" y="64"/>
                    </a:lnTo>
                    <a:lnTo>
                      <a:pt x="99" y="3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5" name="Freeform 82"/>
              <p:cNvSpPr>
                <a:spLocks/>
              </p:cNvSpPr>
              <p:nvPr/>
            </p:nvSpPr>
            <p:spPr bwMode="auto">
              <a:xfrm>
                <a:off x="-2108200" y="6784975"/>
                <a:ext cx="576263" cy="588963"/>
              </a:xfrm>
              <a:custGeom>
                <a:avLst/>
                <a:gdLst>
                  <a:gd name="T0" fmla="*/ 77 w 153"/>
                  <a:gd name="T1" fmla="*/ 0 h 157"/>
                  <a:gd name="T2" fmla="*/ 60 w 153"/>
                  <a:gd name="T3" fmla="*/ 34 h 157"/>
                  <a:gd name="T4" fmla="*/ 60 w 153"/>
                  <a:gd name="T5" fmla="*/ 58 h 157"/>
                  <a:gd name="T6" fmla="*/ 0 w 153"/>
                  <a:gd name="T7" fmla="*/ 83 h 157"/>
                  <a:gd name="T8" fmla="*/ 0 w 153"/>
                  <a:gd name="T9" fmla="*/ 100 h 157"/>
                  <a:gd name="T10" fmla="*/ 60 w 153"/>
                  <a:gd name="T11" fmla="*/ 88 h 157"/>
                  <a:gd name="T12" fmla="*/ 60 w 153"/>
                  <a:gd name="T13" fmla="*/ 122 h 157"/>
                  <a:gd name="T14" fmla="*/ 34 w 153"/>
                  <a:gd name="T15" fmla="*/ 140 h 157"/>
                  <a:gd name="T16" fmla="*/ 34 w 153"/>
                  <a:gd name="T17" fmla="*/ 157 h 157"/>
                  <a:gd name="T18" fmla="*/ 76 w 153"/>
                  <a:gd name="T19" fmla="*/ 142 h 157"/>
                  <a:gd name="T20" fmla="*/ 118 w 153"/>
                  <a:gd name="T21" fmla="*/ 157 h 157"/>
                  <a:gd name="T22" fmla="*/ 118 w 153"/>
                  <a:gd name="T23" fmla="*/ 140 h 157"/>
                  <a:gd name="T24" fmla="*/ 94 w 153"/>
                  <a:gd name="T25" fmla="*/ 122 h 157"/>
                  <a:gd name="T26" fmla="*/ 94 w 153"/>
                  <a:gd name="T27" fmla="*/ 88 h 157"/>
                  <a:gd name="T28" fmla="*/ 153 w 153"/>
                  <a:gd name="T29" fmla="*/ 100 h 157"/>
                  <a:gd name="T30" fmla="*/ 153 w 153"/>
                  <a:gd name="T31" fmla="*/ 83 h 157"/>
                  <a:gd name="T32" fmla="*/ 94 w 153"/>
                  <a:gd name="T33" fmla="*/ 58 h 157"/>
                  <a:gd name="T34" fmla="*/ 94 w 153"/>
                  <a:gd name="T35" fmla="*/ 34 h 157"/>
                  <a:gd name="T36" fmla="*/ 77 w 153"/>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157">
                    <a:moveTo>
                      <a:pt x="77" y="0"/>
                    </a:moveTo>
                    <a:cubicBezTo>
                      <a:pt x="67" y="0"/>
                      <a:pt x="60" y="24"/>
                      <a:pt x="60" y="34"/>
                    </a:cubicBezTo>
                    <a:cubicBezTo>
                      <a:pt x="60" y="58"/>
                      <a:pt x="60" y="58"/>
                      <a:pt x="60" y="58"/>
                    </a:cubicBezTo>
                    <a:cubicBezTo>
                      <a:pt x="0" y="83"/>
                      <a:pt x="0" y="83"/>
                      <a:pt x="0" y="83"/>
                    </a:cubicBezTo>
                    <a:cubicBezTo>
                      <a:pt x="0" y="100"/>
                      <a:pt x="0" y="100"/>
                      <a:pt x="0" y="100"/>
                    </a:cubicBezTo>
                    <a:cubicBezTo>
                      <a:pt x="60" y="88"/>
                      <a:pt x="60" y="88"/>
                      <a:pt x="60" y="88"/>
                    </a:cubicBezTo>
                    <a:cubicBezTo>
                      <a:pt x="60" y="122"/>
                      <a:pt x="60" y="122"/>
                      <a:pt x="60" y="122"/>
                    </a:cubicBezTo>
                    <a:cubicBezTo>
                      <a:pt x="34" y="140"/>
                      <a:pt x="34" y="140"/>
                      <a:pt x="34" y="140"/>
                    </a:cubicBezTo>
                    <a:cubicBezTo>
                      <a:pt x="34" y="157"/>
                      <a:pt x="34" y="157"/>
                      <a:pt x="34" y="157"/>
                    </a:cubicBezTo>
                    <a:cubicBezTo>
                      <a:pt x="76" y="142"/>
                      <a:pt x="76" y="142"/>
                      <a:pt x="76" y="142"/>
                    </a:cubicBezTo>
                    <a:cubicBezTo>
                      <a:pt x="118" y="157"/>
                      <a:pt x="118" y="157"/>
                      <a:pt x="118" y="157"/>
                    </a:cubicBezTo>
                    <a:cubicBezTo>
                      <a:pt x="118" y="140"/>
                      <a:pt x="118" y="140"/>
                      <a:pt x="118" y="140"/>
                    </a:cubicBezTo>
                    <a:cubicBezTo>
                      <a:pt x="94" y="122"/>
                      <a:pt x="94" y="122"/>
                      <a:pt x="94" y="122"/>
                    </a:cubicBezTo>
                    <a:cubicBezTo>
                      <a:pt x="94" y="88"/>
                      <a:pt x="94" y="88"/>
                      <a:pt x="94" y="88"/>
                    </a:cubicBezTo>
                    <a:cubicBezTo>
                      <a:pt x="153" y="100"/>
                      <a:pt x="153" y="100"/>
                      <a:pt x="153" y="100"/>
                    </a:cubicBezTo>
                    <a:cubicBezTo>
                      <a:pt x="153" y="83"/>
                      <a:pt x="153" y="83"/>
                      <a:pt x="153" y="83"/>
                    </a:cubicBezTo>
                    <a:cubicBezTo>
                      <a:pt x="94" y="58"/>
                      <a:pt x="94" y="58"/>
                      <a:pt x="94" y="58"/>
                    </a:cubicBezTo>
                    <a:cubicBezTo>
                      <a:pt x="94" y="34"/>
                      <a:pt x="94" y="34"/>
                      <a:pt x="94" y="34"/>
                    </a:cubicBezTo>
                    <a:cubicBezTo>
                      <a:pt x="94" y="24"/>
                      <a:pt x="86" y="0"/>
                      <a:pt x="7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6" name="Freeform 83"/>
              <p:cNvSpPr>
                <a:spLocks/>
              </p:cNvSpPr>
              <p:nvPr/>
            </p:nvSpPr>
            <p:spPr bwMode="auto">
              <a:xfrm>
                <a:off x="-4557713" y="641350"/>
                <a:ext cx="571500" cy="150813"/>
              </a:xfrm>
              <a:custGeom>
                <a:avLst/>
                <a:gdLst>
                  <a:gd name="T0" fmla="*/ 50 w 360"/>
                  <a:gd name="T1" fmla="*/ 95 h 95"/>
                  <a:gd name="T2" fmla="*/ 57 w 360"/>
                  <a:gd name="T3" fmla="*/ 95 h 95"/>
                  <a:gd name="T4" fmla="*/ 303 w 360"/>
                  <a:gd name="T5" fmla="*/ 95 h 95"/>
                  <a:gd name="T6" fmla="*/ 308 w 360"/>
                  <a:gd name="T7" fmla="*/ 95 h 95"/>
                  <a:gd name="T8" fmla="*/ 360 w 360"/>
                  <a:gd name="T9" fmla="*/ 0 h 95"/>
                  <a:gd name="T10" fmla="*/ 358 w 360"/>
                  <a:gd name="T11" fmla="*/ 0 h 95"/>
                  <a:gd name="T12" fmla="*/ 306 w 360"/>
                  <a:gd name="T13" fmla="*/ 0 h 95"/>
                  <a:gd name="T14" fmla="*/ 263 w 360"/>
                  <a:gd name="T15" fmla="*/ 0 h 95"/>
                  <a:gd name="T16" fmla="*/ 97 w 360"/>
                  <a:gd name="T17" fmla="*/ 0 h 95"/>
                  <a:gd name="T18" fmla="*/ 55 w 360"/>
                  <a:gd name="T19" fmla="*/ 0 h 95"/>
                  <a:gd name="T20" fmla="*/ 0 w 360"/>
                  <a:gd name="T21" fmla="*/ 0 h 95"/>
                  <a:gd name="T22" fmla="*/ 50 w 360"/>
                  <a:gd name="T2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0" h="95">
                    <a:moveTo>
                      <a:pt x="50" y="95"/>
                    </a:moveTo>
                    <a:lnTo>
                      <a:pt x="57" y="95"/>
                    </a:lnTo>
                    <a:lnTo>
                      <a:pt x="303" y="95"/>
                    </a:lnTo>
                    <a:lnTo>
                      <a:pt x="308" y="95"/>
                    </a:lnTo>
                    <a:lnTo>
                      <a:pt x="360" y="0"/>
                    </a:lnTo>
                    <a:lnTo>
                      <a:pt x="358" y="0"/>
                    </a:lnTo>
                    <a:lnTo>
                      <a:pt x="306" y="0"/>
                    </a:lnTo>
                    <a:lnTo>
                      <a:pt x="263" y="0"/>
                    </a:lnTo>
                    <a:lnTo>
                      <a:pt x="97" y="0"/>
                    </a:lnTo>
                    <a:lnTo>
                      <a:pt x="55" y="0"/>
                    </a:lnTo>
                    <a:lnTo>
                      <a:pt x="0" y="0"/>
                    </a:lnTo>
                    <a:lnTo>
                      <a:pt x="5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7" name="Freeform 84"/>
              <p:cNvSpPr>
                <a:spLocks/>
              </p:cNvSpPr>
              <p:nvPr/>
            </p:nvSpPr>
            <p:spPr bwMode="auto">
              <a:xfrm>
                <a:off x="-4557713" y="676275"/>
                <a:ext cx="568325" cy="269875"/>
              </a:xfrm>
              <a:custGeom>
                <a:avLst/>
                <a:gdLst>
                  <a:gd name="T0" fmla="*/ 0 w 151"/>
                  <a:gd name="T1" fmla="*/ 72 h 72"/>
                  <a:gd name="T2" fmla="*/ 151 w 151"/>
                  <a:gd name="T3" fmla="*/ 72 h 72"/>
                  <a:gd name="T4" fmla="*/ 151 w 151"/>
                  <a:gd name="T5" fmla="*/ 0 h 72"/>
                  <a:gd name="T6" fmla="*/ 134 w 151"/>
                  <a:gd name="T7" fmla="*/ 33 h 72"/>
                  <a:gd name="T8" fmla="*/ 133 w 151"/>
                  <a:gd name="T9" fmla="*/ 36 h 72"/>
                  <a:gd name="T10" fmla="*/ 130 w 151"/>
                  <a:gd name="T11" fmla="*/ 36 h 72"/>
                  <a:gd name="T12" fmla="*/ 125 w 151"/>
                  <a:gd name="T13" fmla="*/ 36 h 72"/>
                  <a:gd name="T14" fmla="*/ 87 w 151"/>
                  <a:gd name="T15" fmla="*/ 36 h 72"/>
                  <a:gd name="T16" fmla="*/ 88 w 151"/>
                  <a:gd name="T17" fmla="*/ 37 h 72"/>
                  <a:gd name="T18" fmla="*/ 86 w 151"/>
                  <a:gd name="T19" fmla="*/ 44 h 72"/>
                  <a:gd name="T20" fmla="*/ 76 w 151"/>
                  <a:gd name="T21" fmla="*/ 49 h 72"/>
                  <a:gd name="T22" fmla="*/ 66 w 151"/>
                  <a:gd name="T23" fmla="*/ 44 h 72"/>
                  <a:gd name="T24" fmla="*/ 64 w 151"/>
                  <a:gd name="T25" fmla="*/ 37 h 72"/>
                  <a:gd name="T26" fmla="*/ 64 w 151"/>
                  <a:gd name="T27" fmla="*/ 36 h 72"/>
                  <a:gd name="T28" fmla="*/ 27 w 151"/>
                  <a:gd name="T29" fmla="*/ 36 h 72"/>
                  <a:gd name="T30" fmla="*/ 21 w 151"/>
                  <a:gd name="T31" fmla="*/ 36 h 72"/>
                  <a:gd name="T32" fmla="*/ 18 w 151"/>
                  <a:gd name="T33" fmla="*/ 36 h 72"/>
                  <a:gd name="T34" fmla="*/ 16 w 151"/>
                  <a:gd name="T35" fmla="*/ 33 h 72"/>
                  <a:gd name="T36" fmla="*/ 0 w 151"/>
                  <a:gd name="T37" fmla="*/ 0 h 72"/>
                  <a:gd name="T38" fmla="*/ 0 w 151"/>
                  <a:gd name="T3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1" h="72">
                    <a:moveTo>
                      <a:pt x="0" y="72"/>
                    </a:moveTo>
                    <a:cubicBezTo>
                      <a:pt x="151" y="72"/>
                      <a:pt x="151" y="72"/>
                      <a:pt x="151" y="72"/>
                    </a:cubicBezTo>
                    <a:cubicBezTo>
                      <a:pt x="151" y="0"/>
                      <a:pt x="151" y="0"/>
                      <a:pt x="151" y="0"/>
                    </a:cubicBezTo>
                    <a:cubicBezTo>
                      <a:pt x="134" y="33"/>
                      <a:pt x="134" y="33"/>
                      <a:pt x="134" y="33"/>
                    </a:cubicBezTo>
                    <a:cubicBezTo>
                      <a:pt x="133" y="36"/>
                      <a:pt x="133" y="36"/>
                      <a:pt x="133" y="36"/>
                    </a:cubicBezTo>
                    <a:cubicBezTo>
                      <a:pt x="130" y="36"/>
                      <a:pt x="130" y="36"/>
                      <a:pt x="130" y="36"/>
                    </a:cubicBezTo>
                    <a:cubicBezTo>
                      <a:pt x="125" y="36"/>
                      <a:pt x="125" y="36"/>
                      <a:pt x="125" y="36"/>
                    </a:cubicBezTo>
                    <a:cubicBezTo>
                      <a:pt x="87" y="36"/>
                      <a:pt x="87" y="36"/>
                      <a:pt x="87" y="36"/>
                    </a:cubicBezTo>
                    <a:cubicBezTo>
                      <a:pt x="88" y="36"/>
                      <a:pt x="88" y="37"/>
                      <a:pt x="88" y="37"/>
                    </a:cubicBezTo>
                    <a:cubicBezTo>
                      <a:pt x="88" y="40"/>
                      <a:pt x="87" y="42"/>
                      <a:pt x="86" y="44"/>
                    </a:cubicBezTo>
                    <a:cubicBezTo>
                      <a:pt x="84" y="47"/>
                      <a:pt x="80" y="49"/>
                      <a:pt x="76" y="49"/>
                    </a:cubicBezTo>
                    <a:cubicBezTo>
                      <a:pt x="72" y="49"/>
                      <a:pt x="68" y="47"/>
                      <a:pt x="66" y="44"/>
                    </a:cubicBezTo>
                    <a:cubicBezTo>
                      <a:pt x="65" y="42"/>
                      <a:pt x="64" y="40"/>
                      <a:pt x="64" y="37"/>
                    </a:cubicBezTo>
                    <a:cubicBezTo>
                      <a:pt x="64" y="37"/>
                      <a:pt x="64" y="36"/>
                      <a:pt x="64" y="36"/>
                    </a:cubicBezTo>
                    <a:cubicBezTo>
                      <a:pt x="27" y="36"/>
                      <a:pt x="27" y="36"/>
                      <a:pt x="27" y="36"/>
                    </a:cubicBezTo>
                    <a:cubicBezTo>
                      <a:pt x="21" y="36"/>
                      <a:pt x="21" y="36"/>
                      <a:pt x="21" y="36"/>
                    </a:cubicBezTo>
                    <a:cubicBezTo>
                      <a:pt x="18" y="36"/>
                      <a:pt x="18" y="36"/>
                      <a:pt x="18" y="36"/>
                    </a:cubicBezTo>
                    <a:cubicBezTo>
                      <a:pt x="16" y="33"/>
                      <a:pt x="16" y="33"/>
                      <a:pt x="16" y="33"/>
                    </a:cubicBezTo>
                    <a:cubicBezTo>
                      <a:pt x="0" y="0"/>
                      <a:pt x="0" y="0"/>
                      <a:pt x="0" y="0"/>
                    </a:cubicBezTo>
                    <a:lnTo>
                      <a:pt x="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8" name="Freeform 85"/>
              <p:cNvSpPr>
                <a:spLocks/>
              </p:cNvSpPr>
              <p:nvPr/>
            </p:nvSpPr>
            <p:spPr bwMode="auto">
              <a:xfrm>
                <a:off x="-4470400" y="439738"/>
                <a:ext cx="398463" cy="184150"/>
              </a:xfrm>
              <a:custGeom>
                <a:avLst/>
                <a:gdLst>
                  <a:gd name="T0" fmla="*/ 106 w 106"/>
                  <a:gd name="T1" fmla="*/ 49 h 49"/>
                  <a:gd name="T2" fmla="*/ 106 w 106"/>
                  <a:gd name="T3" fmla="*/ 21 h 49"/>
                  <a:gd name="T4" fmla="*/ 85 w 106"/>
                  <a:gd name="T5" fmla="*/ 0 h 49"/>
                  <a:gd name="T6" fmla="*/ 20 w 106"/>
                  <a:gd name="T7" fmla="*/ 0 h 49"/>
                  <a:gd name="T8" fmla="*/ 0 w 106"/>
                  <a:gd name="T9" fmla="*/ 21 h 49"/>
                  <a:gd name="T10" fmla="*/ 0 w 106"/>
                  <a:gd name="T11" fmla="*/ 49 h 49"/>
                  <a:gd name="T12" fmla="*/ 18 w 106"/>
                  <a:gd name="T13" fmla="*/ 49 h 49"/>
                  <a:gd name="T14" fmla="*/ 18 w 106"/>
                  <a:gd name="T15" fmla="*/ 21 h 49"/>
                  <a:gd name="T16" fmla="*/ 20 w 106"/>
                  <a:gd name="T17" fmla="*/ 18 h 49"/>
                  <a:gd name="T18" fmla="*/ 85 w 106"/>
                  <a:gd name="T19" fmla="*/ 18 h 49"/>
                  <a:gd name="T20" fmla="*/ 88 w 106"/>
                  <a:gd name="T21" fmla="*/ 21 h 49"/>
                  <a:gd name="T22" fmla="*/ 88 w 106"/>
                  <a:gd name="T23" fmla="*/ 49 h 49"/>
                  <a:gd name="T24" fmla="*/ 106 w 106"/>
                  <a:gd name="T2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49">
                    <a:moveTo>
                      <a:pt x="106" y="49"/>
                    </a:moveTo>
                    <a:cubicBezTo>
                      <a:pt x="106" y="21"/>
                      <a:pt x="106" y="21"/>
                      <a:pt x="106" y="21"/>
                    </a:cubicBezTo>
                    <a:cubicBezTo>
                      <a:pt x="106" y="10"/>
                      <a:pt x="97" y="0"/>
                      <a:pt x="85" y="0"/>
                    </a:cubicBezTo>
                    <a:cubicBezTo>
                      <a:pt x="20" y="0"/>
                      <a:pt x="20" y="0"/>
                      <a:pt x="20" y="0"/>
                    </a:cubicBezTo>
                    <a:cubicBezTo>
                      <a:pt x="9" y="0"/>
                      <a:pt x="0" y="10"/>
                      <a:pt x="0" y="21"/>
                    </a:cubicBezTo>
                    <a:cubicBezTo>
                      <a:pt x="0" y="49"/>
                      <a:pt x="0" y="49"/>
                      <a:pt x="0" y="49"/>
                    </a:cubicBezTo>
                    <a:cubicBezTo>
                      <a:pt x="18" y="49"/>
                      <a:pt x="18" y="49"/>
                      <a:pt x="18" y="49"/>
                    </a:cubicBezTo>
                    <a:cubicBezTo>
                      <a:pt x="18" y="21"/>
                      <a:pt x="18" y="21"/>
                      <a:pt x="18" y="21"/>
                    </a:cubicBezTo>
                    <a:cubicBezTo>
                      <a:pt x="18" y="20"/>
                      <a:pt x="19" y="18"/>
                      <a:pt x="20" y="18"/>
                    </a:cubicBezTo>
                    <a:cubicBezTo>
                      <a:pt x="85" y="18"/>
                      <a:pt x="85" y="18"/>
                      <a:pt x="85" y="18"/>
                    </a:cubicBezTo>
                    <a:cubicBezTo>
                      <a:pt x="87" y="18"/>
                      <a:pt x="88" y="20"/>
                      <a:pt x="88" y="21"/>
                    </a:cubicBezTo>
                    <a:cubicBezTo>
                      <a:pt x="88" y="49"/>
                      <a:pt x="88" y="49"/>
                      <a:pt x="88" y="49"/>
                    </a:cubicBezTo>
                    <a:lnTo>
                      <a:pt x="106"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9" name="Freeform 86"/>
              <p:cNvSpPr>
                <a:spLocks noEditPoints="1"/>
              </p:cNvSpPr>
              <p:nvPr/>
            </p:nvSpPr>
            <p:spPr bwMode="auto">
              <a:xfrm>
                <a:off x="-5534025" y="1603375"/>
                <a:ext cx="706438" cy="706438"/>
              </a:xfrm>
              <a:custGeom>
                <a:avLst/>
                <a:gdLst>
                  <a:gd name="T0" fmla="*/ 94 w 188"/>
                  <a:gd name="T1" fmla="*/ 188 h 188"/>
                  <a:gd name="T2" fmla="*/ 188 w 188"/>
                  <a:gd name="T3" fmla="*/ 94 h 188"/>
                  <a:gd name="T4" fmla="*/ 94 w 188"/>
                  <a:gd name="T5" fmla="*/ 0 h 188"/>
                  <a:gd name="T6" fmla="*/ 94 w 188"/>
                  <a:gd name="T7" fmla="*/ 67 h 188"/>
                  <a:gd name="T8" fmla="*/ 121 w 188"/>
                  <a:gd name="T9" fmla="*/ 94 h 188"/>
                  <a:gd name="T10" fmla="*/ 94 w 188"/>
                  <a:gd name="T11" fmla="*/ 121 h 188"/>
                  <a:gd name="T12" fmla="*/ 94 w 188"/>
                  <a:gd name="T13" fmla="*/ 188 h 188"/>
                  <a:gd name="T14" fmla="*/ 94 w 188"/>
                  <a:gd name="T15" fmla="*/ 0 h 188"/>
                  <a:gd name="T16" fmla="*/ 0 w 188"/>
                  <a:gd name="T17" fmla="*/ 94 h 188"/>
                  <a:gd name="T18" fmla="*/ 94 w 188"/>
                  <a:gd name="T19" fmla="*/ 188 h 188"/>
                  <a:gd name="T20" fmla="*/ 94 w 188"/>
                  <a:gd name="T21" fmla="*/ 188 h 188"/>
                  <a:gd name="T22" fmla="*/ 94 w 188"/>
                  <a:gd name="T23" fmla="*/ 121 h 188"/>
                  <a:gd name="T24" fmla="*/ 94 w 188"/>
                  <a:gd name="T25" fmla="*/ 121 h 188"/>
                  <a:gd name="T26" fmla="*/ 94 w 188"/>
                  <a:gd name="T27" fmla="*/ 121 h 188"/>
                  <a:gd name="T28" fmla="*/ 67 w 188"/>
                  <a:gd name="T29" fmla="*/ 94 h 188"/>
                  <a:gd name="T30" fmla="*/ 94 w 188"/>
                  <a:gd name="T31" fmla="*/ 67 h 188"/>
                  <a:gd name="T32" fmla="*/ 94 w 188"/>
                  <a:gd name="T33" fmla="*/ 67 h 188"/>
                  <a:gd name="T34" fmla="*/ 94 w 188"/>
                  <a:gd name="T3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8" h="188">
                    <a:moveTo>
                      <a:pt x="94" y="188"/>
                    </a:moveTo>
                    <a:cubicBezTo>
                      <a:pt x="146" y="188"/>
                      <a:pt x="188" y="146"/>
                      <a:pt x="188" y="94"/>
                    </a:cubicBezTo>
                    <a:cubicBezTo>
                      <a:pt x="188" y="42"/>
                      <a:pt x="146" y="0"/>
                      <a:pt x="94" y="0"/>
                    </a:cubicBezTo>
                    <a:cubicBezTo>
                      <a:pt x="94" y="67"/>
                      <a:pt x="94" y="67"/>
                      <a:pt x="94" y="67"/>
                    </a:cubicBezTo>
                    <a:cubicBezTo>
                      <a:pt x="109" y="67"/>
                      <a:pt x="121" y="79"/>
                      <a:pt x="121" y="94"/>
                    </a:cubicBezTo>
                    <a:cubicBezTo>
                      <a:pt x="121" y="109"/>
                      <a:pt x="109" y="121"/>
                      <a:pt x="94" y="121"/>
                    </a:cubicBezTo>
                    <a:lnTo>
                      <a:pt x="94" y="188"/>
                    </a:lnTo>
                    <a:close/>
                    <a:moveTo>
                      <a:pt x="94" y="0"/>
                    </a:moveTo>
                    <a:cubicBezTo>
                      <a:pt x="42" y="0"/>
                      <a:pt x="0" y="42"/>
                      <a:pt x="0" y="94"/>
                    </a:cubicBezTo>
                    <a:cubicBezTo>
                      <a:pt x="0" y="146"/>
                      <a:pt x="42" y="188"/>
                      <a:pt x="94" y="188"/>
                    </a:cubicBezTo>
                    <a:cubicBezTo>
                      <a:pt x="94" y="188"/>
                      <a:pt x="94" y="188"/>
                      <a:pt x="94" y="188"/>
                    </a:cubicBezTo>
                    <a:cubicBezTo>
                      <a:pt x="94" y="121"/>
                      <a:pt x="94" y="121"/>
                      <a:pt x="94" y="121"/>
                    </a:cubicBezTo>
                    <a:cubicBezTo>
                      <a:pt x="94" y="121"/>
                      <a:pt x="94" y="121"/>
                      <a:pt x="94" y="121"/>
                    </a:cubicBezTo>
                    <a:cubicBezTo>
                      <a:pt x="94" y="121"/>
                      <a:pt x="94" y="121"/>
                      <a:pt x="94" y="121"/>
                    </a:cubicBezTo>
                    <a:cubicBezTo>
                      <a:pt x="79" y="121"/>
                      <a:pt x="67" y="109"/>
                      <a:pt x="67" y="94"/>
                    </a:cubicBezTo>
                    <a:cubicBezTo>
                      <a:pt x="67" y="79"/>
                      <a:pt x="79" y="67"/>
                      <a:pt x="94" y="67"/>
                    </a:cubicBezTo>
                    <a:cubicBezTo>
                      <a:pt x="94" y="67"/>
                      <a:pt x="94" y="67"/>
                      <a:pt x="94" y="67"/>
                    </a:cubicBezTo>
                    <a:cubicBezTo>
                      <a:pt x="94" y="0"/>
                      <a:pt x="94" y="0"/>
                      <a:pt x="94"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0" name="Freeform 87"/>
              <p:cNvSpPr>
                <a:spLocks noEditPoints="1"/>
              </p:cNvSpPr>
              <p:nvPr/>
            </p:nvSpPr>
            <p:spPr bwMode="auto">
              <a:xfrm>
                <a:off x="-5264150" y="1873250"/>
                <a:ext cx="165100" cy="165100"/>
              </a:xfrm>
              <a:custGeom>
                <a:avLst/>
                <a:gdLst>
                  <a:gd name="T0" fmla="*/ 22 w 44"/>
                  <a:gd name="T1" fmla="*/ 44 h 44"/>
                  <a:gd name="T2" fmla="*/ 44 w 44"/>
                  <a:gd name="T3" fmla="*/ 22 h 44"/>
                  <a:gd name="T4" fmla="*/ 22 w 44"/>
                  <a:gd name="T5" fmla="*/ 0 h 44"/>
                  <a:gd name="T6" fmla="*/ 22 w 44"/>
                  <a:gd name="T7" fmla="*/ 6 h 44"/>
                  <a:gd name="T8" fmla="*/ 38 w 44"/>
                  <a:gd name="T9" fmla="*/ 22 h 44"/>
                  <a:gd name="T10" fmla="*/ 22 w 44"/>
                  <a:gd name="T11" fmla="*/ 37 h 44"/>
                  <a:gd name="T12" fmla="*/ 22 w 44"/>
                  <a:gd name="T13" fmla="*/ 44 h 44"/>
                  <a:gd name="T14" fmla="*/ 22 w 44"/>
                  <a:gd name="T15" fmla="*/ 0 h 44"/>
                  <a:gd name="T16" fmla="*/ 0 w 44"/>
                  <a:gd name="T17" fmla="*/ 22 h 44"/>
                  <a:gd name="T18" fmla="*/ 22 w 44"/>
                  <a:gd name="T19" fmla="*/ 44 h 44"/>
                  <a:gd name="T20" fmla="*/ 22 w 44"/>
                  <a:gd name="T21" fmla="*/ 44 h 44"/>
                  <a:gd name="T22" fmla="*/ 22 w 44"/>
                  <a:gd name="T23" fmla="*/ 37 h 44"/>
                  <a:gd name="T24" fmla="*/ 22 w 44"/>
                  <a:gd name="T25" fmla="*/ 37 h 44"/>
                  <a:gd name="T26" fmla="*/ 22 w 44"/>
                  <a:gd name="T27" fmla="*/ 37 h 44"/>
                  <a:gd name="T28" fmla="*/ 7 w 44"/>
                  <a:gd name="T29" fmla="*/ 22 h 44"/>
                  <a:gd name="T30" fmla="*/ 22 w 44"/>
                  <a:gd name="T31" fmla="*/ 6 h 44"/>
                  <a:gd name="T32" fmla="*/ 22 w 44"/>
                  <a:gd name="T33" fmla="*/ 6 h 44"/>
                  <a:gd name="T34" fmla="*/ 22 w 44"/>
                  <a:gd name="T3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44">
                    <a:moveTo>
                      <a:pt x="22" y="44"/>
                    </a:moveTo>
                    <a:cubicBezTo>
                      <a:pt x="34" y="44"/>
                      <a:pt x="44" y="34"/>
                      <a:pt x="44" y="22"/>
                    </a:cubicBezTo>
                    <a:cubicBezTo>
                      <a:pt x="44" y="10"/>
                      <a:pt x="34" y="0"/>
                      <a:pt x="22" y="0"/>
                    </a:cubicBezTo>
                    <a:cubicBezTo>
                      <a:pt x="22" y="6"/>
                      <a:pt x="22" y="6"/>
                      <a:pt x="22" y="6"/>
                    </a:cubicBezTo>
                    <a:cubicBezTo>
                      <a:pt x="31" y="6"/>
                      <a:pt x="38" y="13"/>
                      <a:pt x="38" y="22"/>
                    </a:cubicBezTo>
                    <a:cubicBezTo>
                      <a:pt x="38" y="30"/>
                      <a:pt x="31" y="37"/>
                      <a:pt x="22" y="37"/>
                    </a:cubicBezTo>
                    <a:lnTo>
                      <a:pt x="22" y="44"/>
                    </a:lnTo>
                    <a:close/>
                    <a:moveTo>
                      <a:pt x="22" y="0"/>
                    </a:moveTo>
                    <a:cubicBezTo>
                      <a:pt x="10" y="0"/>
                      <a:pt x="0" y="10"/>
                      <a:pt x="0" y="22"/>
                    </a:cubicBezTo>
                    <a:cubicBezTo>
                      <a:pt x="0" y="34"/>
                      <a:pt x="10" y="44"/>
                      <a:pt x="22" y="44"/>
                    </a:cubicBezTo>
                    <a:cubicBezTo>
                      <a:pt x="22" y="44"/>
                      <a:pt x="22" y="44"/>
                      <a:pt x="22" y="44"/>
                    </a:cubicBezTo>
                    <a:cubicBezTo>
                      <a:pt x="22" y="37"/>
                      <a:pt x="22" y="37"/>
                      <a:pt x="22" y="37"/>
                    </a:cubicBezTo>
                    <a:cubicBezTo>
                      <a:pt x="22" y="37"/>
                      <a:pt x="22" y="37"/>
                      <a:pt x="22" y="37"/>
                    </a:cubicBezTo>
                    <a:cubicBezTo>
                      <a:pt x="22" y="37"/>
                      <a:pt x="22" y="37"/>
                      <a:pt x="22" y="37"/>
                    </a:cubicBezTo>
                    <a:cubicBezTo>
                      <a:pt x="14" y="37"/>
                      <a:pt x="7" y="30"/>
                      <a:pt x="7" y="22"/>
                    </a:cubicBezTo>
                    <a:cubicBezTo>
                      <a:pt x="7" y="13"/>
                      <a:pt x="14" y="6"/>
                      <a:pt x="22" y="6"/>
                    </a:cubicBezTo>
                    <a:cubicBezTo>
                      <a:pt x="22" y="6"/>
                      <a:pt x="22" y="6"/>
                      <a:pt x="22" y="6"/>
                    </a:cubicBezTo>
                    <a:cubicBezTo>
                      <a:pt x="22" y="0"/>
                      <a:pt x="22"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1" name="Freeform 88"/>
              <p:cNvSpPr>
                <a:spLocks/>
              </p:cNvSpPr>
              <p:nvPr/>
            </p:nvSpPr>
            <p:spPr bwMode="auto">
              <a:xfrm>
                <a:off x="-5448300" y="26988"/>
                <a:ext cx="538163" cy="550863"/>
              </a:xfrm>
              <a:custGeom>
                <a:avLst/>
                <a:gdLst>
                  <a:gd name="T0" fmla="*/ 140 w 143"/>
                  <a:gd name="T1" fmla="*/ 103 h 147"/>
                  <a:gd name="T2" fmla="*/ 112 w 143"/>
                  <a:gd name="T3" fmla="*/ 75 h 147"/>
                  <a:gd name="T4" fmla="*/ 107 w 143"/>
                  <a:gd name="T5" fmla="*/ 70 h 147"/>
                  <a:gd name="T6" fmla="*/ 79 w 143"/>
                  <a:gd name="T7" fmla="*/ 37 h 147"/>
                  <a:gd name="T8" fmla="*/ 67 w 143"/>
                  <a:gd name="T9" fmla="*/ 10 h 147"/>
                  <a:gd name="T10" fmla="*/ 52 w 143"/>
                  <a:gd name="T11" fmla="*/ 9 h 147"/>
                  <a:gd name="T12" fmla="*/ 47 w 143"/>
                  <a:gd name="T13" fmla="*/ 21 h 147"/>
                  <a:gd name="T14" fmla="*/ 55 w 143"/>
                  <a:gd name="T15" fmla="*/ 42 h 147"/>
                  <a:gd name="T16" fmla="*/ 56 w 143"/>
                  <a:gd name="T17" fmla="*/ 56 h 147"/>
                  <a:gd name="T18" fmla="*/ 13 w 143"/>
                  <a:gd name="T19" fmla="*/ 56 h 147"/>
                  <a:gd name="T20" fmla="*/ 3 w 143"/>
                  <a:gd name="T21" fmla="*/ 71 h 147"/>
                  <a:gd name="T22" fmla="*/ 25 w 143"/>
                  <a:gd name="T23" fmla="*/ 131 h 147"/>
                  <a:gd name="T24" fmla="*/ 34 w 143"/>
                  <a:gd name="T25" fmla="*/ 137 h 147"/>
                  <a:gd name="T26" fmla="*/ 85 w 143"/>
                  <a:gd name="T27" fmla="*/ 137 h 147"/>
                  <a:gd name="T28" fmla="*/ 97 w 143"/>
                  <a:gd name="T29" fmla="*/ 142 h 147"/>
                  <a:gd name="T30" fmla="*/ 99 w 143"/>
                  <a:gd name="T31" fmla="*/ 144 h 147"/>
                  <a:gd name="T32" fmla="*/ 108 w 143"/>
                  <a:gd name="T33" fmla="*/ 144 h 147"/>
                  <a:gd name="T34" fmla="*/ 140 w 143"/>
                  <a:gd name="T35" fmla="*/ 112 h 147"/>
                  <a:gd name="T36" fmla="*/ 140 w 143"/>
                  <a:gd name="T37" fmla="*/ 10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3" h="147">
                    <a:moveTo>
                      <a:pt x="140" y="103"/>
                    </a:moveTo>
                    <a:cubicBezTo>
                      <a:pt x="112" y="75"/>
                      <a:pt x="112" y="75"/>
                      <a:pt x="112" y="75"/>
                    </a:cubicBezTo>
                    <a:cubicBezTo>
                      <a:pt x="109" y="72"/>
                      <a:pt x="107" y="70"/>
                      <a:pt x="107" y="70"/>
                    </a:cubicBezTo>
                    <a:cubicBezTo>
                      <a:pt x="107" y="70"/>
                      <a:pt x="96" y="48"/>
                      <a:pt x="79" y="37"/>
                    </a:cubicBezTo>
                    <a:cubicBezTo>
                      <a:pt x="63" y="27"/>
                      <a:pt x="67" y="18"/>
                      <a:pt x="67" y="10"/>
                    </a:cubicBezTo>
                    <a:cubicBezTo>
                      <a:pt x="67" y="2"/>
                      <a:pt x="58" y="0"/>
                      <a:pt x="52" y="9"/>
                    </a:cubicBezTo>
                    <a:cubicBezTo>
                      <a:pt x="49" y="11"/>
                      <a:pt x="47" y="17"/>
                      <a:pt x="47" y="21"/>
                    </a:cubicBezTo>
                    <a:cubicBezTo>
                      <a:pt x="45" y="32"/>
                      <a:pt x="53" y="38"/>
                      <a:pt x="55" y="42"/>
                    </a:cubicBezTo>
                    <a:cubicBezTo>
                      <a:pt x="57" y="45"/>
                      <a:pt x="58" y="50"/>
                      <a:pt x="56" y="56"/>
                    </a:cubicBezTo>
                    <a:cubicBezTo>
                      <a:pt x="13" y="56"/>
                      <a:pt x="13" y="56"/>
                      <a:pt x="13" y="56"/>
                    </a:cubicBezTo>
                    <a:cubicBezTo>
                      <a:pt x="5" y="56"/>
                      <a:pt x="0" y="63"/>
                      <a:pt x="3" y="71"/>
                    </a:cubicBezTo>
                    <a:cubicBezTo>
                      <a:pt x="25" y="131"/>
                      <a:pt x="25" y="131"/>
                      <a:pt x="25" y="131"/>
                    </a:cubicBezTo>
                    <a:cubicBezTo>
                      <a:pt x="26" y="134"/>
                      <a:pt x="30" y="137"/>
                      <a:pt x="34" y="137"/>
                    </a:cubicBezTo>
                    <a:cubicBezTo>
                      <a:pt x="85" y="137"/>
                      <a:pt x="85" y="137"/>
                      <a:pt x="85" y="137"/>
                    </a:cubicBezTo>
                    <a:cubicBezTo>
                      <a:pt x="89" y="137"/>
                      <a:pt x="94" y="139"/>
                      <a:pt x="97" y="142"/>
                    </a:cubicBezTo>
                    <a:cubicBezTo>
                      <a:pt x="99" y="144"/>
                      <a:pt x="99" y="144"/>
                      <a:pt x="99" y="144"/>
                    </a:cubicBezTo>
                    <a:cubicBezTo>
                      <a:pt x="102" y="147"/>
                      <a:pt x="106" y="147"/>
                      <a:pt x="108" y="144"/>
                    </a:cubicBezTo>
                    <a:cubicBezTo>
                      <a:pt x="140" y="112"/>
                      <a:pt x="140" y="112"/>
                      <a:pt x="140" y="112"/>
                    </a:cubicBezTo>
                    <a:cubicBezTo>
                      <a:pt x="143" y="110"/>
                      <a:pt x="143" y="106"/>
                      <a:pt x="140"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2" name="Freeform 89"/>
              <p:cNvSpPr>
                <a:spLocks/>
              </p:cNvSpPr>
              <p:nvPr/>
            </p:nvSpPr>
            <p:spPr bwMode="auto">
              <a:xfrm>
                <a:off x="-5038725" y="454025"/>
                <a:ext cx="176213" cy="173038"/>
              </a:xfrm>
              <a:custGeom>
                <a:avLst/>
                <a:gdLst>
                  <a:gd name="T0" fmla="*/ 22 w 111"/>
                  <a:gd name="T1" fmla="*/ 109 h 109"/>
                  <a:gd name="T2" fmla="*/ 0 w 111"/>
                  <a:gd name="T3" fmla="*/ 90 h 109"/>
                  <a:gd name="T4" fmla="*/ 90 w 111"/>
                  <a:gd name="T5" fmla="*/ 0 h 109"/>
                  <a:gd name="T6" fmla="*/ 111 w 111"/>
                  <a:gd name="T7" fmla="*/ 21 h 109"/>
                  <a:gd name="T8" fmla="*/ 22 w 111"/>
                  <a:gd name="T9" fmla="*/ 109 h 109"/>
                </a:gdLst>
                <a:ahLst/>
                <a:cxnLst>
                  <a:cxn ang="0">
                    <a:pos x="T0" y="T1"/>
                  </a:cxn>
                  <a:cxn ang="0">
                    <a:pos x="T2" y="T3"/>
                  </a:cxn>
                  <a:cxn ang="0">
                    <a:pos x="T4" y="T5"/>
                  </a:cxn>
                  <a:cxn ang="0">
                    <a:pos x="T6" y="T7"/>
                  </a:cxn>
                  <a:cxn ang="0">
                    <a:pos x="T8" y="T9"/>
                  </a:cxn>
                </a:cxnLst>
                <a:rect l="0" t="0" r="r" b="b"/>
                <a:pathLst>
                  <a:path w="111" h="109">
                    <a:moveTo>
                      <a:pt x="22" y="109"/>
                    </a:moveTo>
                    <a:lnTo>
                      <a:pt x="0" y="90"/>
                    </a:lnTo>
                    <a:lnTo>
                      <a:pt x="90" y="0"/>
                    </a:lnTo>
                    <a:lnTo>
                      <a:pt x="111" y="21"/>
                    </a:lnTo>
                    <a:lnTo>
                      <a:pt x="2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3" name="Freeform 90"/>
              <p:cNvSpPr>
                <a:spLocks noEditPoints="1"/>
              </p:cNvSpPr>
              <p:nvPr/>
            </p:nvSpPr>
            <p:spPr bwMode="auto">
              <a:xfrm>
                <a:off x="-2584450" y="5384800"/>
                <a:ext cx="552450" cy="514350"/>
              </a:xfrm>
              <a:custGeom>
                <a:avLst/>
                <a:gdLst>
                  <a:gd name="T0" fmla="*/ 132 w 147"/>
                  <a:gd name="T1" fmla="*/ 22 h 137"/>
                  <a:gd name="T2" fmla="*/ 110 w 147"/>
                  <a:gd name="T3" fmla="*/ 0 h 137"/>
                  <a:gd name="T4" fmla="*/ 73 w 147"/>
                  <a:gd name="T5" fmla="*/ 0 h 137"/>
                  <a:gd name="T6" fmla="*/ 73 w 147"/>
                  <a:gd name="T7" fmla="*/ 18 h 137"/>
                  <a:gd name="T8" fmla="*/ 110 w 147"/>
                  <a:gd name="T9" fmla="*/ 18 h 137"/>
                  <a:gd name="T10" fmla="*/ 115 w 147"/>
                  <a:gd name="T11" fmla="*/ 22 h 137"/>
                  <a:gd name="T12" fmla="*/ 115 w 147"/>
                  <a:gd name="T13" fmla="*/ 59 h 137"/>
                  <a:gd name="T14" fmla="*/ 73 w 147"/>
                  <a:gd name="T15" fmla="*/ 59 h 137"/>
                  <a:gd name="T16" fmla="*/ 73 w 147"/>
                  <a:gd name="T17" fmla="*/ 76 h 137"/>
                  <a:gd name="T18" fmla="*/ 73 w 147"/>
                  <a:gd name="T19" fmla="*/ 76 h 137"/>
                  <a:gd name="T20" fmla="*/ 87 w 147"/>
                  <a:gd name="T21" fmla="*/ 89 h 137"/>
                  <a:gd name="T22" fmla="*/ 81 w 147"/>
                  <a:gd name="T23" fmla="*/ 100 h 137"/>
                  <a:gd name="T24" fmla="*/ 79 w 147"/>
                  <a:gd name="T25" fmla="*/ 101 h 137"/>
                  <a:gd name="T26" fmla="*/ 79 w 147"/>
                  <a:gd name="T27" fmla="*/ 118 h 137"/>
                  <a:gd name="T28" fmla="*/ 79 w 147"/>
                  <a:gd name="T29" fmla="*/ 121 h 137"/>
                  <a:gd name="T30" fmla="*/ 79 w 147"/>
                  <a:gd name="T31" fmla="*/ 121 h 137"/>
                  <a:gd name="T32" fmla="*/ 73 w 147"/>
                  <a:gd name="T33" fmla="*/ 121 h 137"/>
                  <a:gd name="T34" fmla="*/ 73 w 147"/>
                  <a:gd name="T35" fmla="*/ 137 h 137"/>
                  <a:gd name="T36" fmla="*/ 147 w 147"/>
                  <a:gd name="T37" fmla="*/ 137 h 137"/>
                  <a:gd name="T38" fmla="*/ 147 w 147"/>
                  <a:gd name="T39" fmla="*/ 59 h 137"/>
                  <a:gd name="T40" fmla="*/ 132 w 147"/>
                  <a:gd name="T41" fmla="*/ 59 h 137"/>
                  <a:gd name="T42" fmla="*/ 132 w 147"/>
                  <a:gd name="T43" fmla="*/ 22 h 137"/>
                  <a:gd name="T44" fmla="*/ 73 w 147"/>
                  <a:gd name="T45" fmla="*/ 0 h 137"/>
                  <a:gd name="T46" fmla="*/ 37 w 147"/>
                  <a:gd name="T47" fmla="*/ 0 h 137"/>
                  <a:gd name="T48" fmla="*/ 15 w 147"/>
                  <a:gd name="T49" fmla="*/ 22 h 137"/>
                  <a:gd name="T50" fmla="*/ 15 w 147"/>
                  <a:gd name="T51" fmla="*/ 59 h 137"/>
                  <a:gd name="T52" fmla="*/ 0 w 147"/>
                  <a:gd name="T53" fmla="*/ 59 h 137"/>
                  <a:gd name="T54" fmla="*/ 0 w 147"/>
                  <a:gd name="T55" fmla="*/ 137 h 137"/>
                  <a:gd name="T56" fmla="*/ 73 w 147"/>
                  <a:gd name="T57" fmla="*/ 137 h 137"/>
                  <a:gd name="T58" fmla="*/ 73 w 147"/>
                  <a:gd name="T59" fmla="*/ 121 h 137"/>
                  <a:gd name="T60" fmla="*/ 67 w 147"/>
                  <a:gd name="T61" fmla="*/ 121 h 137"/>
                  <a:gd name="T62" fmla="*/ 67 w 147"/>
                  <a:gd name="T63" fmla="*/ 118 h 137"/>
                  <a:gd name="T64" fmla="*/ 67 w 147"/>
                  <a:gd name="T65" fmla="*/ 101 h 137"/>
                  <a:gd name="T66" fmla="*/ 66 w 147"/>
                  <a:gd name="T67" fmla="*/ 100 h 137"/>
                  <a:gd name="T68" fmla="*/ 60 w 147"/>
                  <a:gd name="T69" fmla="*/ 89 h 137"/>
                  <a:gd name="T70" fmla="*/ 73 w 147"/>
                  <a:gd name="T71" fmla="*/ 76 h 137"/>
                  <a:gd name="T72" fmla="*/ 73 w 147"/>
                  <a:gd name="T73" fmla="*/ 59 h 137"/>
                  <a:gd name="T74" fmla="*/ 32 w 147"/>
                  <a:gd name="T75" fmla="*/ 59 h 137"/>
                  <a:gd name="T76" fmla="*/ 32 w 147"/>
                  <a:gd name="T77" fmla="*/ 59 h 137"/>
                  <a:gd name="T78" fmla="*/ 32 w 147"/>
                  <a:gd name="T79" fmla="*/ 22 h 137"/>
                  <a:gd name="T80" fmla="*/ 37 w 147"/>
                  <a:gd name="T81" fmla="*/ 18 h 137"/>
                  <a:gd name="T82" fmla="*/ 73 w 147"/>
                  <a:gd name="T83" fmla="*/ 18 h 137"/>
                  <a:gd name="T84" fmla="*/ 73 w 147"/>
                  <a:gd name="T8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7" h="137">
                    <a:moveTo>
                      <a:pt x="132" y="22"/>
                    </a:moveTo>
                    <a:cubicBezTo>
                      <a:pt x="132" y="10"/>
                      <a:pt x="122" y="0"/>
                      <a:pt x="110" y="0"/>
                    </a:cubicBezTo>
                    <a:cubicBezTo>
                      <a:pt x="73" y="0"/>
                      <a:pt x="73" y="0"/>
                      <a:pt x="73" y="0"/>
                    </a:cubicBezTo>
                    <a:cubicBezTo>
                      <a:pt x="73" y="18"/>
                      <a:pt x="73" y="18"/>
                      <a:pt x="73" y="18"/>
                    </a:cubicBezTo>
                    <a:cubicBezTo>
                      <a:pt x="110" y="18"/>
                      <a:pt x="110" y="18"/>
                      <a:pt x="110" y="18"/>
                    </a:cubicBezTo>
                    <a:cubicBezTo>
                      <a:pt x="113" y="18"/>
                      <a:pt x="115" y="20"/>
                      <a:pt x="115" y="22"/>
                    </a:cubicBezTo>
                    <a:cubicBezTo>
                      <a:pt x="115" y="59"/>
                      <a:pt x="115" y="59"/>
                      <a:pt x="115" y="59"/>
                    </a:cubicBezTo>
                    <a:cubicBezTo>
                      <a:pt x="73" y="59"/>
                      <a:pt x="73" y="59"/>
                      <a:pt x="73" y="59"/>
                    </a:cubicBezTo>
                    <a:cubicBezTo>
                      <a:pt x="73" y="76"/>
                      <a:pt x="73" y="76"/>
                      <a:pt x="73" y="76"/>
                    </a:cubicBezTo>
                    <a:cubicBezTo>
                      <a:pt x="73" y="76"/>
                      <a:pt x="73" y="76"/>
                      <a:pt x="73" y="76"/>
                    </a:cubicBezTo>
                    <a:cubicBezTo>
                      <a:pt x="81" y="76"/>
                      <a:pt x="87" y="82"/>
                      <a:pt x="87" y="89"/>
                    </a:cubicBezTo>
                    <a:cubicBezTo>
                      <a:pt x="87" y="94"/>
                      <a:pt x="84" y="98"/>
                      <a:pt x="81" y="100"/>
                    </a:cubicBezTo>
                    <a:cubicBezTo>
                      <a:pt x="80" y="101"/>
                      <a:pt x="80" y="101"/>
                      <a:pt x="79" y="101"/>
                    </a:cubicBezTo>
                    <a:cubicBezTo>
                      <a:pt x="79" y="118"/>
                      <a:pt x="79" y="118"/>
                      <a:pt x="79" y="118"/>
                    </a:cubicBezTo>
                    <a:cubicBezTo>
                      <a:pt x="79" y="121"/>
                      <a:pt x="79" y="121"/>
                      <a:pt x="79" y="121"/>
                    </a:cubicBezTo>
                    <a:cubicBezTo>
                      <a:pt x="79" y="121"/>
                      <a:pt x="79" y="121"/>
                      <a:pt x="79" y="121"/>
                    </a:cubicBezTo>
                    <a:cubicBezTo>
                      <a:pt x="73" y="121"/>
                      <a:pt x="73" y="121"/>
                      <a:pt x="73" y="121"/>
                    </a:cubicBezTo>
                    <a:cubicBezTo>
                      <a:pt x="73" y="137"/>
                      <a:pt x="73" y="137"/>
                      <a:pt x="73" y="137"/>
                    </a:cubicBezTo>
                    <a:cubicBezTo>
                      <a:pt x="147" y="137"/>
                      <a:pt x="147" y="137"/>
                      <a:pt x="147" y="137"/>
                    </a:cubicBezTo>
                    <a:cubicBezTo>
                      <a:pt x="147" y="59"/>
                      <a:pt x="147" y="59"/>
                      <a:pt x="147" y="59"/>
                    </a:cubicBezTo>
                    <a:cubicBezTo>
                      <a:pt x="132" y="59"/>
                      <a:pt x="132" y="59"/>
                      <a:pt x="132" y="59"/>
                    </a:cubicBezTo>
                    <a:lnTo>
                      <a:pt x="132" y="22"/>
                    </a:lnTo>
                    <a:close/>
                    <a:moveTo>
                      <a:pt x="73" y="0"/>
                    </a:moveTo>
                    <a:cubicBezTo>
                      <a:pt x="37" y="0"/>
                      <a:pt x="37" y="0"/>
                      <a:pt x="37" y="0"/>
                    </a:cubicBezTo>
                    <a:cubicBezTo>
                      <a:pt x="24" y="0"/>
                      <a:pt x="15" y="10"/>
                      <a:pt x="15" y="22"/>
                    </a:cubicBezTo>
                    <a:cubicBezTo>
                      <a:pt x="15" y="59"/>
                      <a:pt x="15" y="59"/>
                      <a:pt x="15" y="59"/>
                    </a:cubicBezTo>
                    <a:cubicBezTo>
                      <a:pt x="0" y="59"/>
                      <a:pt x="0" y="59"/>
                      <a:pt x="0" y="59"/>
                    </a:cubicBezTo>
                    <a:cubicBezTo>
                      <a:pt x="0" y="137"/>
                      <a:pt x="0" y="137"/>
                      <a:pt x="0" y="137"/>
                    </a:cubicBezTo>
                    <a:cubicBezTo>
                      <a:pt x="73" y="137"/>
                      <a:pt x="73" y="137"/>
                      <a:pt x="73" y="137"/>
                    </a:cubicBezTo>
                    <a:cubicBezTo>
                      <a:pt x="73" y="121"/>
                      <a:pt x="73" y="121"/>
                      <a:pt x="73" y="121"/>
                    </a:cubicBezTo>
                    <a:cubicBezTo>
                      <a:pt x="67" y="121"/>
                      <a:pt x="67" y="121"/>
                      <a:pt x="67" y="121"/>
                    </a:cubicBezTo>
                    <a:cubicBezTo>
                      <a:pt x="67" y="118"/>
                      <a:pt x="67" y="118"/>
                      <a:pt x="67" y="118"/>
                    </a:cubicBezTo>
                    <a:cubicBezTo>
                      <a:pt x="67" y="101"/>
                      <a:pt x="67" y="101"/>
                      <a:pt x="67" y="101"/>
                    </a:cubicBezTo>
                    <a:cubicBezTo>
                      <a:pt x="67" y="101"/>
                      <a:pt x="66" y="101"/>
                      <a:pt x="66" y="100"/>
                    </a:cubicBezTo>
                    <a:cubicBezTo>
                      <a:pt x="62" y="98"/>
                      <a:pt x="60" y="94"/>
                      <a:pt x="60" y="89"/>
                    </a:cubicBezTo>
                    <a:cubicBezTo>
                      <a:pt x="60" y="82"/>
                      <a:pt x="66" y="76"/>
                      <a:pt x="73" y="76"/>
                    </a:cubicBezTo>
                    <a:cubicBezTo>
                      <a:pt x="73" y="59"/>
                      <a:pt x="73" y="59"/>
                      <a:pt x="73" y="59"/>
                    </a:cubicBezTo>
                    <a:cubicBezTo>
                      <a:pt x="32" y="59"/>
                      <a:pt x="32" y="59"/>
                      <a:pt x="32" y="59"/>
                    </a:cubicBezTo>
                    <a:cubicBezTo>
                      <a:pt x="32" y="59"/>
                      <a:pt x="32" y="59"/>
                      <a:pt x="32" y="59"/>
                    </a:cubicBezTo>
                    <a:cubicBezTo>
                      <a:pt x="32" y="22"/>
                      <a:pt x="32" y="22"/>
                      <a:pt x="32" y="22"/>
                    </a:cubicBezTo>
                    <a:cubicBezTo>
                      <a:pt x="32" y="20"/>
                      <a:pt x="34" y="18"/>
                      <a:pt x="37" y="18"/>
                    </a:cubicBezTo>
                    <a:cubicBezTo>
                      <a:pt x="73" y="18"/>
                      <a:pt x="73" y="18"/>
                      <a:pt x="73" y="18"/>
                    </a:cubicBezTo>
                    <a:lnTo>
                      <a:pt x="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4" name="Freeform 91"/>
              <p:cNvSpPr>
                <a:spLocks/>
              </p:cNvSpPr>
              <p:nvPr/>
            </p:nvSpPr>
            <p:spPr bwMode="auto">
              <a:xfrm>
                <a:off x="-3670300" y="-409575"/>
                <a:ext cx="588963" cy="495300"/>
              </a:xfrm>
              <a:custGeom>
                <a:avLst/>
                <a:gdLst>
                  <a:gd name="T0" fmla="*/ 105 w 157"/>
                  <a:gd name="T1" fmla="*/ 0 h 132"/>
                  <a:gd name="T2" fmla="*/ 56 w 157"/>
                  <a:gd name="T3" fmla="*/ 0 h 132"/>
                  <a:gd name="T4" fmla="*/ 0 w 157"/>
                  <a:gd name="T5" fmla="*/ 47 h 132"/>
                  <a:gd name="T6" fmla="*/ 15 w 157"/>
                  <a:gd name="T7" fmla="*/ 69 h 132"/>
                  <a:gd name="T8" fmla="*/ 35 w 157"/>
                  <a:gd name="T9" fmla="*/ 49 h 132"/>
                  <a:gd name="T10" fmla="*/ 35 w 157"/>
                  <a:gd name="T11" fmla="*/ 132 h 132"/>
                  <a:gd name="T12" fmla="*/ 79 w 157"/>
                  <a:gd name="T13" fmla="*/ 132 h 132"/>
                  <a:gd name="T14" fmla="*/ 122 w 157"/>
                  <a:gd name="T15" fmla="*/ 132 h 132"/>
                  <a:gd name="T16" fmla="*/ 122 w 157"/>
                  <a:gd name="T17" fmla="*/ 49 h 132"/>
                  <a:gd name="T18" fmla="*/ 142 w 157"/>
                  <a:gd name="T19" fmla="*/ 69 h 132"/>
                  <a:gd name="T20" fmla="*/ 157 w 157"/>
                  <a:gd name="T21" fmla="*/ 47 h 132"/>
                  <a:gd name="T22" fmla="*/ 105 w 157"/>
                  <a:gd name="T2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132">
                    <a:moveTo>
                      <a:pt x="105" y="0"/>
                    </a:moveTo>
                    <a:cubicBezTo>
                      <a:pt x="97" y="14"/>
                      <a:pt x="64" y="14"/>
                      <a:pt x="56" y="0"/>
                    </a:cubicBezTo>
                    <a:cubicBezTo>
                      <a:pt x="56" y="0"/>
                      <a:pt x="8" y="27"/>
                      <a:pt x="0" y="47"/>
                    </a:cubicBezTo>
                    <a:cubicBezTo>
                      <a:pt x="15" y="69"/>
                      <a:pt x="15" y="69"/>
                      <a:pt x="15" y="69"/>
                    </a:cubicBezTo>
                    <a:cubicBezTo>
                      <a:pt x="15" y="69"/>
                      <a:pt x="29" y="54"/>
                      <a:pt x="35" y="49"/>
                    </a:cubicBezTo>
                    <a:cubicBezTo>
                      <a:pt x="35" y="132"/>
                      <a:pt x="35" y="132"/>
                      <a:pt x="35" y="132"/>
                    </a:cubicBezTo>
                    <a:cubicBezTo>
                      <a:pt x="79" y="132"/>
                      <a:pt x="79" y="132"/>
                      <a:pt x="79" y="132"/>
                    </a:cubicBezTo>
                    <a:cubicBezTo>
                      <a:pt x="122" y="132"/>
                      <a:pt x="122" y="132"/>
                      <a:pt x="122" y="132"/>
                    </a:cubicBezTo>
                    <a:cubicBezTo>
                      <a:pt x="122" y="49"/>
                      <a:pt x="122" y="49"/>
                      <a:pt x="122" y="49"/>
                    </a:cubicBezTo>
                    <a:cubicBezTo>
                      <a:pt x="128" y="54"/>
                      <a:pt x="142" y="69"/>
                      <a:pt x="142" y="69"/>
                    </a:cubicBezTo>
                    <a:cubicBezTo>
                      <a:pt x="157" y="47"/>
                      <a:pt x="157" y="47"/>
                      <a:pt x="157" y="47"/>
                    </a:cubicBezTo>
                    <a:cubicBezTo>
                      <a:pt x="149" y="27"/>
                      <a:pt x="105"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5" name="Freeform 92"/>
              <p:cNvSpPr>
                <a:spLocks/>
              </p:cNvSpPr>
              <p:nvPr/>
            </p:nvSpPr>
            <p:spPr bwMode="auto">
              <a:xfrm>
                <a:off x="-3452813" y="-431800"/>
                <a:ext cx="165100" cy="49213"/>
              </a:xfrm>
              <a:custGeom>
                <a:avLst/>
                <a:gdLst>
                  <a:gd name="T0" fmla="*/ 22 w 44"/>
                  <a:gd name="T1" fmla="*/ 13 h 13"/>
                  <a:gd name="T2" fmla="*/ 44 w 44"/>
                  <a:gd name="T3" fmla="*/ 4 h 13"/>
                  <a:gd name="T4" fmla="*/ 43 w 44"/>
                  <a:gd name="T5" fmla="*/ 1 h 13"/>
                  <a:gd name="T6" fmla="*/ 40 w 44"/>
                  <a:gd name="T7" fmla="*/ 2 h 13"/>
                  <a:gd name="T8" fmla="*/ 22 w 44"/>
                  <a:gd name="T9" fmla="*/ 8 h 13"/>
                  <a:gd name="T10" fmla="*/ 5 w 44"/>
                  <a:gd name="T11" fmla="*/ 2 h 13"/>
                  <a:gd name="T12" fmla="*/ 2 w 44"/>
                  <a:gd name="T13" fmla="*/ 1 h 13"/>
                  <a:gd name="T14" fmla="*/ 1 w 44"/>
                  <a:gd name="T15" fmla="*/ 4 h 13"/>
                  <a:gd name="T16" fmla="*/ 22 w 44"/>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3">
                    <a:moveTo>
                      <a:pt x="22" y="13"/>
                    </a:moveTo>
                    <a:cubicBezTo>
                      <a:pt x="32" y="13"/>
                      <a:pt x="41" y="9"/>
                      <a:pt x="44" y="4"/>
                    </a:cubicBezTo>
                    <a:cubicBezTo>
                      <a:pt x="44" y="3"/>
                      <a:pt x="44" y="1"/>
                      <a:pt x="43" y="1"/>
                    </a:cubicBezTo>
                    <a:cubicBezTo>
                      <a:pt x="42" y="0"/>
                      <a:pt x="40" y="0"/>
                      <a:pt x="40" y="2"/>
                    </a:cubicBezTo>
                    <a:cubicBezTo>
                      <a:pt x="38" y="5"/>
                      <a:pt x="31" y="8"/>
                      <a:pt x="22" y="8"/>
                    </a:cubicBezTo>
                    <a:cubicBezTo>
                      <a:pt x="13" y="8"/>
                      <a:pt x="7" y="5"/>
                      <a:pt x="5" y="2"/>
                    </a:cubicBezTo>
                    <a:cubicBezTo>
                      <a:pt x="4" y="0"/>
                      <a:pt x="3" y="0"/>
                      <a:pt x="2" y="1"/>
                    </a:cubicBezTo>
                    <a:cubicBezTo>
                      <a:pt x="0" y="1"/>
                      <a:pt x="0" y="3"/>
                      <a:pt x="1" y="4"/>
                    </a:cubicBezTo>
                    <a:cubicBezTo>
                      <a:pt x="4" y="9"/>
                      <a:pt x="12" y="13"/>
                      <a:pt x="2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6" name="Freeform 93"/>
              <p:cNvSpPr>
                <a:spLocks/>
              </p:cNvSpPr>
              <p:nvPr/>
            </p:nvSpPr>
            <p:spPr bwMode="auto">
              <a:xfrm>
                <a:off x="-3986213" y="5511800"/>
                <a:ext cx="187325" cy="211138"/>
              </a:xfrm>
              <a:custGeom>
                <a:avLst/>
                <a:gdLst>
                  <a:gd name="T0" fmla="*/ 32 w 50"/>
                  <a:gd name="T1" fmla="*/ 0 h 56"/>
                  <a:gd name="T2" fmla="*/ 13 w 50"/>
                  <a:gd name="T3" fmla="*/ 15 h 56"/>
                  <a:gd name="T4" fmla="*/ 6 w 50"/>
                  <a:gd name="T5" fmla="*/ 17 h 56"/>
                  <a:gd name="T6" fmla="*/ 6 w 50"/>
                  <a:gd name="T7" fmla="*/ 17 h 56"/>
                  <a:gd name="T8" fmla="*/ 13 w 50"/>
                  <a:gd name="T9" fmla="*/ 51 h 56"/>
                  <a:gd name="T10" fmla="*/ 44 w 50"/>
                  <a:gd name="T11" fmla="*/ 35 h 56"/>
                  <a:gd name="T12" fmla="*/ 37 w 50"/>
                  <a:gd name="T13" fmla="*/ 2 h 56"/>
                  <a:gd name="T14" fmla="*/ 32 w 50"/>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6">
                    <a:moveTo>
                      <a:pt x="32" y="0"/>
                    </a:moveTo>
                    <a:cubicBezTo>
                      <a:pt x="28" y="7"/>
                      <a:pt x="21" y="12"/>
                      <a:pt x="13" y="15"/>
                    </a:cubicBezTo>
                    <a:cubicBezTo>
                      <a:pt x="11" y="16"/>
                      <a:pt x="9" y="16"/>
                      <a:pt x="6" y="17"/>
                    </a:cubicBezTo>
                    <a:cubicBezTo>
                      <a:pt x="6" y="17"/>
                      <a:pt x="6" y="17"/>
                      <a:pt x="6" y="17"/>
                    </a:cubicBezTo>
                    <a:cubicBezTo>
                      <a:pt x="0" y="31"/>
                      <a:pt x="3" y="46"/>
                      <a:pt x="13" y="51"/>
                    </a:cubicBezTo>
                    <a:cubicBezTo>
                      <a:pt x="24" y="56"/>
                      <a:pt x="38" y="49"/>
                      <a:pt x="44" y="35"/>
                    </a:cubicBezTo>
                    <a:cubicBezTo>
                      <a:pt x="50" y="21"/>
                      <a:pt x="47" y="6"/>
                      <a:pt x="37" y="2"/>
                    </a:cubicBezTo>
                    <a:cubicBezTo>
                      <a:pt x="35" y="1"/>
                      <a:pt x="34"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7" name="Freeform 94"/>
              <p:cNvSpPr>
                <a:spLocks/>
              </p:cNvSpPr>
              <p:nvPr/>
            </p:nvSpPr>
            <p:spPr bwMode="auto">
              <a:xfrm>
                <a:off x="-4222750" y="5264150"/>
                <a:ext cx="379413" cy="300038"/>
              </a:xfrm>
              <a:custGeom>
                <a:avLst/>
                <a:gdLst>
                  <a:gd name="T0" fmla="*/ 35 w 101"/>
                  <a:gd name="T1" fmla="*/ 73 h 80"/>
                  <a:gd name="T2" fmla="*/ 73 w 101"/>
                  <a:gd name="T3" fmla="*/ 76 h 80"/>
                  <a:gd name="T4" fmla="*/ 75 w 101"/>
                  <a:gd name="T5" fmla="*/ 76 h 80"/>
                  <a:gd name="T6" fmla="*/ 89 w 101"/>
                  <a:gd name="T7" fmla="*/ 66 h 80"/>
                  <a:gd name="T8" fmla="*/ 93 w 101"/>
                  <a:gd name="T9" fmla="*/ 60 h 80"/>
                  <a:gd name="T10" fmla="*/ 66 w 101"/>
                  <a:gd name="T11" fmla="*/ 7 h 80"/>
                  <a:gd name="T12" fmla="*/ 26 w 101"/>
                  <a:gd name="T13" fmla="*/ 4 h 80"/>
                  <a:gd name="T14" fmla="*/ 8 w 101"/>
                  <a:gd name="T15" fmla="*/ 20 h 80"/>
                  <a:gd name="T16" fmla="*/ 35 w 101"/>
                  <a:gd name="T17" fmla="*/ 7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0">
                    <a:moveTo>
                      <a:pt x="35" y="73"/>
                    </a:moveTo>
                    <a:cubicBezTo>
                      <a:pt x="48" y="79"/>
                      <a:pt x="62" y="80"/>
                      <a:pt x="73" y="76"/>
                    </a:cubicBezTo>
                    <a:cubicBezTo>
                      <a:pt x="74" y="76"/>
                      <a:pt x="74" y="76"/>
                      <a:pt x="75" y="76"/>
                    </a:cubicBezTo>
                    <a:cubicBezTo>
                      <a:pt x="80" y="74"/>
                      <a:pt x="85" y="71"/>
                      <a:pt x="89" y="66"/>
                    </a:cubicBezTo>
                    <a:cubicBezTo>
                      <a:pt x="91" y="64"/>
                      <a:pt x="92" y="62"/>
                      <a:pt x="93" y="60"/>
                    </a:cubicBezTo>
                    <a:cubicBezTo>
                      <a:pt x="101" y="42"/>
                      <a:pt x="89" y="18"/>
                      <a:pt x="66" y="7"/>
                    </a:cubicBezTo>
                    <a:cubicBezTo>
                      <a:pt x="52" y="1"/>
                      <a:pt x="38" y="0"/>
                      <a:pt x="26" y="4"/>
                    </a:cubicBezTo>
                    <a:cubicBezTo>
                      <a:pt x="18" y="7"/>
                      <a:pt x="12" y="13"/>
                      <a:pt x="8" y="20"/>
                    </a:cubicBezTo>
                    <a:cubicBezTo>
                      <a:pt x="0" y="38"/>
                      <a:pt x="12" y="62"/>
                      <a:pt x="35"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8" name="Freeform 95"/>
              <p:cNvSpPr>
                <a:spLocks/>
              </p:cNvSpPr>
              <p:nvPr/>
            </p:nvSpPr>
            <p:spPr bwMode="auto">
              <a:xfrm>
                <a:off x="-3752850" y="5448300"/>
                <a:ext cx="220663" cy="165100"/>
              </a:xfrm>
              <a:custGeom>
                <a:avLst/>
                <a:gdLst>
                  <a:gd name="T0" fmla="*/ 54 w 59"/>
                  <a:gd name="T1" fmla="*/ 31 h 44"/>
                  <a:gd name="T2" fmla="*/ 38 w 59"/>
                  <a:gd name="T3" fmla="*/ 0 h 44"/>
                  <a:gd name="T4" fmla="*/ 38 w 59"/>
                  <a:gd name="T5" fmla="*/ 0 h 44"/>
                  <a:gd name="T6" fmla="*/ 31 w 59"/>
                  <a:gd name="T7" fmla="*/ 3 h 44"/>
                  <a:gd name="T8" fmla="*/ 7 w 59"/>
                  <a:gd name="T9" fmla="*/ 4 h 44"/>
                  <a:gd name="T10" fmla="*/ 5 w 59"/>
                  <a:gd name="T11" fmla="*/ 8 h 44"/>
                  <a:gd name="T12" fmla="*/ 21 w 59"/>
                  <a:gd name="T13" fmla="*/ 38 h 44"/>
                  <a:gd name="T14" fmla="*/ 54 w 59"/>
                  <a:gd name="T15" fmla="*/ 31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4">
                    <a:moveTo>
                      <a:pt x="54" y="31"/>
                    </a:moveTo>
                    <a:cubicBezTo>
                      <a:pt x="59" y="20"/>
                      <a:pt x="52" y="7"/>
                      <a:pt x="38" y="0"/>
                    </a:cubicBezTo>
                    <a:cubicBezTo>
                      <a:pt x="38" y="0"/>
                      <a:pt x="38" y="0"/>
                      <a:pt x="38" y="0"/>
                    </a:cubicBezTo>
                    <a:cubicBezTo>
                      <a:pt x="36" y="1"/>
                      <a:pt x="33" y="2"/>
                      <a:pt x="31" y="3"/>
                    </a:cubicBezTo>
                    <a:cubicBezTo>
                      <a:pt x="23" y="6"/>
                      <a:pt x="15" y="6"/>
                      <a:pt x="7" y="4"/>
                    </a:cubicBezTo>
                    <a:cubicBezTo>
                      <a:pt x="6" y="5"/>
                      <a:pt x="6" y="6"/>
                      <a:pt x="5" y="8"/>
                    </a:cubicBezTo>
                    <a:cubicBezTo>
                      <a:pt x="0" y="18"/>
                      <a:pt x="7" y="32"/>
                      <a:pt x="21" y="38"/>
                    </a:cubicBezTo>
                    <a:cubicBezTo>
                      <a:pt x="34" y="44"/>
                      <a:pt x="49" y="41"/>
                      <a:pt x="54"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9" name="Freeform 96"/>
              <p:cNvSpPr>
                <a:spLocks/>
              </p:cNvSpPr>
              <p:nvPr/>
            </p:nvSpPr>
            <p:spPr bwMode="auto">
              <a:xfrm>
                <a:off x="-3824288" y="5106988"/>
                <a:ext cx="330200" cy="344488"/>
              </a:xfrm>
              <a:custGeom>
                <a:avLst/>
                <a:gdLst>
                  <a:gd name="T0" fmla="*/ 64 w 88"/>
                  <a:gd name="T1" fmla="*/ 4 h 92"/>
                  <a:gd name="T2" fmla="*/ 40 w 88"/>
                  <a:gd name="T3" fmla="*/ 3 h 92"/>
                  <a:gd name="T4" fmla="*/ 11 w 88"/>
                  <a:gd name="T5" fmla="*/ 31 h 92"/>
                  <a:gd name="T6" fmla="*/ 24 w 88"/>
                  <a:gd name="T7" fmla="*/ 89 h 92"/>
                  <a:gd name="T8" fmla="*/ 31 w 88"/>
                  <a:gd name="T9" fmla="*/ 91 h 92"/>
                  <a:gd name="T10" fmla="*/ 48 w 88"/>
                  <a:gd name="T11" fmla="*/ 89 h 92"/>
                  <a:gd name="T12" fmla="*/ 50 w 88"/>
                  <a:gd name="T13" fmla="*/ 89 h 92"/>
                  <a:gd name="T14" fmla="*/ 77 w 88"/>
                  <a:gd name="T15" fmla="*/ 62 h 92"/>
                  <a:gd name="T16" fmla="*/ 64 w 88"/>
                  <a:gd name="T17"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2">
                    <a:moveTo>
                      <a:pt x="64" y="4"/>
                    </a:moveTo>
                    <a:cubicBezTo>
                      <a:pt x="57" y="0"/>
                      <a:pt x="48" y="0"/>
                      <a:pt x="40" y="3"/>
                    </a:cubicBezTo>
                    <a:cubicBezTo>
                      <a:pt x="29" y="7"/>
                      <a:pt x="18" y="17"/>
                      <a:pt x="11" y="31"/>
                    </a:cubicBezTo>
                    <a:cubicBezTo>
                      <a:pt x="0" y="54"/>
                      <a:pt x="6" y="80"/>
                      <a:pt x="24" y="89"/>
                    </a:cubicBezTo>
                    <a:cubicBezTo>
                      <a:pt x="27" y="90"/>
                      <a:pt x="29" y="90"/>
                      <a:pt x="31" y="91"/>
                    </a:cubicBezTo>
                    <a:cubicBezTo>
                      <a:pt x="37" y="92"/>
                      <a:pt x="43" y="91"/>
                      <a:pt x="48" y="89"/>
                    </a:cubicBezTo>
                    <a:cubicBezTo>
                      <a:pt x="49" y="89"/>
                      <a:pt x="49" y="89"/>
                      <a:pt x="50" y="89"/>
                    </a:cubicBezTo>
                    <a:cubicBezTo>
                      <a:pt x="61" y="84"/>
                      <a:pt x="71" y="75"/>
                      <a:pt x="77" y="62"/>
                    </a:cubicBezTo>
                    <a:cubicBezTo>
                      <a:pt x="88" y="38"/>
                      <a:pt x="82" y="12"/>
                      <a:pt x="6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0" name="Freeform 97"/>
              <p:cNvSpPr>
                <a:spLocks/>
              </p:cNvSpPr>
              <p:nvPr/>
            </p:nvSpPr>
            <p:spPr bwMode="auto">
              <a:xfrm>
                <a:off x="-3944938" y="5203825"/>
                <a:ext cx="225425" cy="439738"/>
              </a:xfrm>
              <a:custGeom>
                <a:avLst/>
                <a:gdLst>
                  <a:gd name="T0" fmla="*/ 30 w 60"/>
                  <a:gd name="T1" fmla="*/ 6 h 117"/>
                  <a:gd name="T2" fmla="*/ 25 w 60"/>
                  <a:gd name="T3" fmla="*/ 3 h 117"/>
                  <a:gd name="T4" fmla="*/ 21 w 60"/>
                  <a:gd name="T5" fmla="*/ 17 h 117"/>
                  <a:gd name="T6" fmla="*/ 19 w 60"/>
                  <a:gd name="T7" fmla="*/ 17 h 117"/>
                  <a:gd name="T8" fmla="*/ 17 w 60"/>
                  <a:gd name="T9" fmla="*/ 18 h 117"/>
                  <a:gd name="T10" fmla="*/ 5 w 60"/>
                  <a:gd name="T11" fmla="*/ 11 h 117"/>
                  <a:gd name="T12" fmla="*/ 3 w 60"/>
                  <a:gd name="T13" fmla="*/ 15 h 117"/>
                  <a:gd name="T14" fmla="*/ 14 w 60"/>
                  <a:gd name="T15" fmla="*/ 23 h 117"/>
                  <a:gd name="T16" fmla="*/ 15 w 60"/>
                  <a:gd name="T17" fmla="*/ 26 h 117"/>
                  <a:gd name="T18" fmla="*/ 20 w 60"/>
                  <a:gd name="T19" fmla="*/ 41 h 117"/>
                  <a:gd name="T20" fmla="*/ 26 w 60"/>
                  <a:gd name="T21" fmla="*/ 59 h 117"/>
                  <a:gd name="T22" fmla="*/ 45 w 60"/>
                  <a:gd name="T23" fmla="*/ 112 h 117"/>
                  <a:gd name="T24" fmla="*/ 54 w 60"/>
                  <a:gd name="T25" fmla="*/ 116 h 117"/>
                  <a:gd name="T26" fmla="*/ 59 w 60"/>
                  <a:gd name="T27" fmla="*/ 107 h 117"/>
                  <a:gd name="T28" fmla="*/ 40 w 60"/>
                  <a:gd name="T29" fmla="*/ 55 h 117"/>
                  <a:gd name="T30" fmla="*/ 33 w 60"/>
                  <a:gd name="T31" fmla="*/ 37 h 117"/>
                  <a:gd name="T32" fmla="*/ 28 w 60"/>
                  <a:gd name="T33" fmla="*/ 21 h 117"/>
                  <a:gd name="T34" fmla="*/ 26 w 60"/>
                  <a:gd name="T35" fmla="*/ 19 h 117"/>
                  <a:gd name="T36" fmla="*/ 30 w 60"/>
                  <a:gd name="T37" fmla="*/ 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117">
                    <a:moveTo>
                      <a:pt x="30" y="6"/>
                    </a:moveTo>
                    <a:cubicBezTo>
                      <a:pt x="31" y="3"/>
                      <a:pt x="27" y="0"/>
                      <a:pt x="25" y="3"/>
                    </a:cubicBezTo>
                    <a:cubicBezTo>
                      <a:pt x="23" y="8"/>
                      <a:pt x="22" y="12"/>
                      <a:pt x="21" y="17"/>
                    </a:cubicBezTo>
                    <a:cubicBezTo>
                      <a:pt x="20" y="17"/>
                      <a:pt x="20" y="17"/>
                      <a:pt x="19" y="17"/>
                    </a:cubicBezTo>
                    <a:cubicBezTo>
                      <a:pt x="18" y="17"/>
                      <a:pt x="17" y="18"/>
                      <a:pt x="17" y="18"/>
                    </a:cubicBezTo>
                    <a:cubicBezTo>
                      <a:pt x="13" y="15"/>
                      <a:pt x="10" y="12"/>
                      <a:pt x="5" y="11"/>
                    </a:cubicBezTo>
                    <a:cubicBezTo>
                      <a:pt x="2" y="9"/>
                      <a:pt x="0" y="14"/>
                      <a:pt x="3" y="15"/>
                    </a:cubicBezTo>
                    <a:cubicBezTo>
                      <a:pt x="7" y="17"/>
                      <a:pt x="11" y="20"/>
                      <a:pt x="14" y="23"/>
                    </a:cubicBezTo>
                    <a:cubicBezTo>
                      <a:pt x="14" y="24"/>
                      <a:pt x="14" y="25"/>
                      <a:pt x="15" y="26"/>
                    </a:cubicBezTo>
                    <a:cubicBezTo>
                      <a:pt x="20" y="41"/>
                      <a:pt x="20" y="41"/>
                      <a:pt x="20" y="41"/>
                    </a:cubicBezTo>
                    <a:cubicBezTo>
                      <a:pt x="26" y="59"/>
                      <a:pt x="26" y="59"/>
                      <a:pt x="26" y="59"/>
                    </a:cubicBezTo>
                    <a:cubicBezTo>
                      <a:pt x="45" y="112"/>
                      <a:pt x="45" y="112"/>
                      <a:pt x="45" y="112"/>
                    </a:cubicBezTo>
                    <a:cubicBezTo>
                      <a:pt x="47" y="116"/>
                      <a:pt x="51" y="117"/>
                      <a:pt x="54" y="116"/>
                    </a:cubicBezTo>
                    <a:cubicBezTo>
                      <a:pt x="58" y="115"/>
                      <a:pt x="60" y="111"/>
                      <a:pt x="59" y="107"/>
                    </a:cubicBezTo>
                    <a:cubicBezTo>
                      <a:pt x="40" y="55"/>
                      <a:pt x="40" y="55"/>
                      <a:pt x="40" y="55"/>
                    </a:cubicBezTo>
                    <a:cubicBezTo>
                      <a:pt x="33" y="37"/>
                      <a:pt x="33" y="37"/>
                      <a:pt x="33" y="37"/>
                    </a:cubicBezTo>
                    <a:cubicBezTo>
                      <a:pt x="28" y="21"/>
                      <a:pt x="28" y="21"/>
                      <a:pt x="28" y="21"/>
                    </a:cubicBezTo>
                    <a:cubicBezTo>
                      <a:pt x="27" y="20"/>
                      <a:pt x="27" y="19"/>
                      <a:pt x="26" y="19"/>
                    </a:cubicBezTo>
                    <a:cubicBezTo>
                      <a:pt x="26" y="14"/>
                      <a:pt x="28" y="10"/>
                      <a:pt x="3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1" name="Freeform 98"/>
              <p:cNvSpPr>
                <a:spLocks/>
              </p:cNvSpPr>
              <p:nvPr/>
            </p:nvSpPr>
            <p:spPr bwMode="auto">
              <a:xfrm>
                <a:off x="-6589713" y="4914900"/>
                <a:ext cx="206375" cy="307975"/>
              </a:xfrm>
              <a:custGeom>
                <a:avLst/>
                <a:gdLst>
                  <a:gd name="T0" fmla="*/ 130 w 130"/>
                  <a:gd name="T1" fmla="*/ 35 h 194"/>
                  <a:gd name="T2" fmla="*/ 99 w 130"/>
                  <a:gd name="T3" fmla="*/ 35 h 194"/>
                  <a:gd name="T4" fmla="*/ 116 w 130"/>
                  <a:gd name="T5" fmla="*/ 0 h 194"/>
                  <a:gd name="T6" fmla="*/ 73 w 130"/>
                  <a:gd name="T7" fmla="*/ 0 h 194"/>
                  <a:gd name="T8" fmla="*/ 68 w 130"/>
                  <a:gd name="T9" fmla="*/ 0 h 194"/>
                  <a:gd name="T10" fmla="*/ 49 w 130"/>
                  <a:gd name="T11" fmla="*/ 0 h 194"/>
                  <a:gd name="T12" fmla="*/ 9 w 130"/>
                  <a:gd name="T13" fmla="*/ 83 h 194"/>
                  <a:gd name="T14" fmla="*/ 45 w 130"/>
                  <a:gd name="T15" fmla="*/ 83 h 194"/>
                  <a:gd name="T16" fmla="*/ 0 w 130"/>
                  <a:gd name="T17" fmla="*/ 194 h 194"/>
                  <a:gd name="T18" fmla="*/ 130 w 130"/>
                  <a:gd name="T19" fmla="*/ 3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94">
                    <a:moveTo>
                      <a:pt x="130" y="35"/>
                    </a:moveTo>
                    <a:lnTo>
                      <a:pt x="99" y="35"/>
                    </a:lnTo>
                    <a:lnTo>
                      <a:pt x="116" y="0"/>
                    </a:lnTo>
                    <a:lnTo>
                      <a:pt x="73" y="0"/>
                    </a:lnTo>
                    <a:lnTo>
                      <a:pt x="68" y="0"/>
                    </a:lnTo>
                    <a:lnTo>
                      <a:pt x="49" y="0"/>
                    </a:lnTo>
                    <a:lnTo>
                      <a:pt x="9" y="83"/>
                    </a:lnTo>
                    <a:lnTo>
                      <a:pt x="45" y="83"/>
                    </a:lnTo>
                    <a:lnTo>
                      <a:pt x="0" y="194"/>
                    </a:lnTo>
                    <a:lnTo>
                      <a:pt x="130"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2" name="Freeform 99"/>
              <p:cNvSpPr>
                <a:spLocks/>
              </p:cNvSpPr>
              <p:nvPr/>
            </p:nvSpPr>
            <p:spPr bwMode="auto">
              <a:xfrm>
                <a:off x="-6707188" y="4551363"/>
                <a:ext cx="563563" cy="344488"/>
              </a:xfrm>
              <a:custGeom>
                <a:avLst/>
                <a:gdLst>
                  <a:gd name="T0" fmla="*/ 0 w 150"/>
                  <a:gd name="T1" fmla="*/ 76 h 92"/>
                  <a:gd name="T2" fmla="*/ 16 w 150"/>
                  <a:gd name="T3" fmla="*/ 92 h 92"/>
                  <a:gd name="T4" fmla="*/ 54 w 150"/>
                  <a:gd name="T5" fmla="*/ 92 h 92"/>
                  <a:gd name="T6" fmla="*/ 60 w 150"/>
                  <a:gd name="T7" fmla="*/ 92 h 92"/>
                  <a:gd name="T8" fmla="*/ 62 w 150"/>
                  <a:gd name="T9" fmla="*/ 92 h 92"/>
                  <a:gd name="T10" fmla="*/ 83 w 150"/>
                  <a:gd name="T11" fmla="*/ 92 h 92"/>
                  <a:gd name="T12" fmla="*/ 124 w 150"/>
                  <a:gd name="T13" fmla="*/ 92 h 92"/>
                  <a:gd name="T14" fmla="*/ 150 w 150"/>
                  <a:gd name="T15" fmla="*/ 66 h 92"/>
                  <a:gd name="T16" fmla="*/ 124 w 150"/>
                  <a:gd name="T17" fmla="*/ 39 h 92"/>
                  <a:gd name="T18" fmla="*/ 106 w 150"/>
                  <a:gd name="T19" fmla="*/ 45 h 92"/>
                  <a:gd name="T20" fmla="*/ 60 w 150"/>
                  <a:gd name="T21" fmla="*/ 0 h 92"/>
                  <a:gd name="T22" fmla="*/ 14 w 150"/>
                  <a:gd name="T23" fmla="*/ 46 h 92"/>
                  <a:gd name="T24" fmla="*/ 16 w 150"/>
                  <a:gd name="T25" fmla="*/ 60 h 92"/>
                  <a:gd name="T26" fmla="*/ 0 w 150"/>
                  <a:gd name="T27" fmla="*/ 7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0" h="92">
                    <a:moveTo>
                      <a:pt x="0" y="76"/>
                    </a:moveTo>
                    <a:cubicBezTo>
                      <a:pt x="0" y="85"/>
                      <a:pt x="7" y="92"/>
                      <a:pt x="16" y="92"/>
                    </a:cubicBezTo>
                    <a:cubicBezTo>
                      <a:pt x="54" y="92"/>
                      <a:pt x="54" y="92"/>
                      <a:pt x="54" y="92"/>
                    </a:cubicBezTo>
                    <a:cubicBezTo>
                      <a:pt x="60" y="92"/>
                      <a:pt x="60" y="92"/>
                      <a:pt x="60" y="92"/>
                    </a:cubicBezTo>
                    <a:cubicBezTo>
                      <a:pt x="62" y="92"/>
                      <a:pt x="62" y="92"/>
                      <a:pt x="62" y="92"/>
                    </a:cubicBezTo>
                    <a:cubicBezTo>
                      <a:pt x="83" y="92"/>
                      <a:pt x="83" y="92"/>
                      <a:pt x="83" y="92"/>
                    </a:cubicBezTo>
                    <a:cubicBezTo>
                      <a:pt x="124" y="92"/>
                      <a:pt x="124" y="92"/>
                      <a:pt x="124" y="92"/>
                    </a:cubicBezTo>
                    <a:cubicBezTo>
                      <a:pt x="138" y="92"/>
                      <a:pt x="150" y="80"/>
                      <a:pt x="150" y="66"/>
                    </a:cubicBezTo>
                    <a:cubicBezTo>
                      <a:pt x="150" y="51"/>
                      <a:pt x="138" y="39"/>
                      <a:pt x="124" y="39"/>
                    </a:cubicBezTo>
                    <a:cubicBezTo>
                      <a:pt x="117" y="39"/>
                      <a:pt x="111" y="41"/>
                      <a:pt x="106" y="45"/>
                    </a:cubicBezTo>
                    <a:cubicBezTo>
                      <a:pt x="106" y="20"/>
                      <a:pt x="85" y="0"/>
                      <a:pt x="60" y="0"/>
                    </a:cubicBezTo>
                    <a:cubicBezTo>
                      <a:pt x="34" y="0"/>
                      <a:pt x="14" y="21"/>
                      <a:pt x="14" y="46"/>
                    </a:cubicBezTo>
                    <a:cubicBezTo>
                      <a:pt x="14" y="51"/>
                      <a:pt x="14" y="55"/>
                      <a:pt x="16" y="60"/>
                    </a:cubicBezTo>
                    <a:cubicBezTo>
                      <a:pt x="7" y="60"/>
                      <a:pt x="0" y="67"/>
                      <a:pt x="0"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3" name="Freeform 100"/>
              <p:cNvSpPr>
                <a:spLocks noEditPoints="1"/>
              </p:cNvSpPr>
              <p:nvPr/>
            </p:nvSpPr>
            <p:spPr bwMode="auto">
              <a:xfrm>
                <a:off x="-2974975" y="3567113"/>
                <a:ext cx="649288" cy="322263"/>
              </a:xfrm>
              <a:custGeom>
                <a:avLst/>
                <a:gdLst>
                  <a:gd name="T0" fmla="*/ 149 w 173"/>
                  <a:gd name="T1" fmla="*/ 61 h 86"/>
                  <a:gd name="T2" fmla="*/ 173 w 173"/>
                  <a:gd name="T3" fmla="*/ 31 h 86"/>
                  <a:gd name="T4" fmla="*/ 149 w 173"/>
                  <a:gd name="T5" fmla="*/ 1 h 86"/>
                  <a:gd name="T6" fmla="*/ 149 w 173"/>
                  <a:gd name="T7" fmla="*/ 15 h 86"/>
                  <a:gd name="T8" fmla="*/ 160 w 173"/>
                  <a:gd name="T9" fmla="*/ 31 h 86"/>
                  <a:gd name="T10" fmla="*/ 149 w 173"/>
                  <a:gd name="T11" fmla="*/ 47 h 86"/>
                  <a:gd name="T12" fmla="*/ 149 w 173"/>
                  <a:gd name="T13" fmla="*/ 61 h 86"/>
                  <a:gd name="T14" fmla="*/ 73 w 173"/>
                  <a:gd name="T15" fmla="*/ 86 h 86"/>
                  <a:gd name="T16" fmla="*/ 130 w 173"/>
                  <a:gd name="T17" fmla="*/ 59 h 86"/>
                  <a:gd name="T18" fmla="*/ 143 w 173"/>
                  <a:gd name="T19" fmla="*/ 61 h 86"/>
                  <a:gd name="T20" fmla="*/ 149 w 173"/>
                  <a:gd name="T21" fmla="*/ 61 h 86"/>
                  <a:gd name="T22" fmla="*/ 149 w 173"/>
                  <a:gd name="T23" fmla="*/ 47 h 86"/>
                  <a:gd name="T24" fmla="*/ 143 w 173"/>
                  <a:gd name="T25" fmla="*/ 48 h 86"/>
                  <a:gd name="T26" fmla="*/ 137 w 173"/>
                  <a:gd name="T27" fmla="*/ 47 h 86"/>
                  <a:gd name="T28" fmla="*/ 145 w 173"/>
                  <a:gd name="T29" fmla="*/ 14 h 86"/>
                  <a:gd name="T30" fmla="*/ 145 w 173"/>
                  <a:gd name="T31" fmla="*/ 14 h 86"/>
                  <a:gd name="T32" fmla="*/ 145 w 173"/>
                  <a:gd name="T33" fmla="*/ 14 h 86"/>
                  <a:gd name="T34" fmla="*/ 149 w 173"/>
                  <a:gd name="T35" fmla="*/ 15 h 86"/>
                  <a:gd name="T36" fmla="*/ 149 w 173"/>
                  <a:gd name="T37" fmla="*/ 1 h 86"/>
                  <a:gd name="T38" fmla="*/ 144 w 173"/>
                  <a:gd name="T39" fmla="*/ 0 h 86"/>
                  <a:gd name="T40" fmla="*/ 144 w 173"/>
                  <a:gd name="T41" fmla="*/ 0 h 86"/>
                  <a:gd name="T42" fmla="*/ 2 w 173"/>
                  <a:gd name="T43" fmla="*/ 0 h 86"/>
                  <a:gd name="T44" fmla="*/ 0 w 173"/>
                  <a:gd name="T45" fmla="*/ 14 h 86"/>
                  <a:gd name="T46" fmla="*/ 73 w 173"/>
                  <a:gd name="T4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3" h="86">
                    <a:moveTo>
                      <a:pt x="149" y="61"/>
                    </a:moveTo>
                    <a:cubicBezTo>
                      <a:pt x="163" y="58"/>
                      <a:pt x="173" y="46"/>
                      <a:pt x="173" y="31"/>
                    </a:cubicBezTo>
                    <a:cubicBezTo>
                      <a:pt x="173" y="16"/>
                      <a:pt x="163" y="4"/>
                      <a:pt x="149" y="1"/>
                    </a:cubicBezTo>
                    <a:cubicBezTo>
                      <a:pt x="149" y="15"/>
                      <a:pt x="149" y="15"/>
                      <a:pt x="149" y="15"/>
                    </a:cubicBezTo>
                    <a:cubicBezTo>
                      <a:pt x="155" y="17"/>
                      <a:pt x="160" y="23"/>
                      <a:pt x="160" y="31"/>
                    </a:cubicBezTo>
                    <a:cubicBezTo>
                      <a:pt x="160" y="38"/>
                      <a:pt x="155" y="45"/>
                      <a:pt x="149" y="47"/>
                    </a:cubicBezTo>
                    <a:lnTo>
                      <a:pt x="149" y="61"/>
                    </a:lnTo>
                    <a:close/>
                    <a:moveTo>
                      <a:pt x="73" y="86"/>
                    </a:moveTo>
                    <a:cubicBezTo>
                      <a:pt x="96" y="86"/>
                      <a:pt x="117" y="75"/>
                      <a:pt x="130" y="59"/>
                    </a:cubicBezTo>
                    <a:cubicBezTo>
                      <a:pt x="134" y="60"/>
                      <a:pt x="138" y="61"/>
                      <a:pt x="143" y="61"/>
                    </a:cubicBezTo>
                    <a:cubicBezTo>
                      <a:pt x="145" y="61"/>
                      <a:pt x="147" y="61"/>
                      <a:pt x="149" y="61"/>
                    </a:cubicBezTo>
                    <a:cubicBezTo>
                      <a:pt x="149" y="47"/>
                      <a:pt x="149" y="47"/>
                      <a:pt x="149" y="47"/>
                    </a:cubicBezTo>
                    <a:cubicBezTo>
                      <a:pt x="147" y="48"/>
                      <a:pt x="145" y="48"/>
                      <a:pt x="143" y="48"/>
                    </a:cubicBezTo>
                    <a:cubicBezTo>
                      <a:pt x="141" y="48"/>
                      <a:pt x="139" y="48"/>
                      <a:pt x="137" y="47"/>
                    </a:cubicBezTo>
                    <a:cubicBezTo>
                      <a:pt x="142" y="37"/>
                      <a:pt x="145" y="26"/>
                      <a:pt x="145" y="14"/>
                    </a:cubicBezTo>
                    <a:cubicBezTo>
                      <a:pt x="145" y="14"/>
                      <a:pt x="145" y="14"/>
                      <a:pt x="145" y="14"/>
                    </a:cubicBezTo>
                    <a:cubicBezTo>
                      <a:pt x="145" y="14"/>
                      <a:pt x="145" y="14"/>
                      <a:pt x="145" y="14"/>
                    </a:cubicBezTo>
                    <a:cubicBezTo>
                      <a:pt x="146" y="14"/>
                      <a:pt x="148" y="14"/>
                      <a:pt x="149" y="15"/>
                    </a:cubicBezTo>
                    <a:cubicBezTo>
                      <a:pt x="149" y="1"/>
                      <a:pt x="149" y="1"/>
                      <a:pt x="149" y="1"/>
                    </a:cubicBezTo>
                    <a:cubicBezTo>
                      <a:pt x="147" y="1"/>
                      <a:pt x="146" y="0"/>
                      <a:pt x="144" y="0"/>
                    </a:cubicBezTo>
                    <a:cubicBezTo>
                      <a:pt x="144" y="0"/>
                      <a:pt x="144" y="0"/>
                      <a:pt x="144" y="0"/>
                    </a:cubicBezTo>
                    <a:cubicBezTo>
                      <a:pt x="2" y="0"/>
                      <a:pt x="2" y="0"/>
                      <a:pt x="2" y="0"/>
                    </a:cubicBezTo>
                    <a:cubicBezTo>
                      <a:pt x="1" y="5"/>
                      <a:pt x="0" y="9"/>
                      <a:pt x="0" y="14"/>
                    </a:cubicBezTo>
                    <a:cubicBezTo>
                      <a:pt x="0" y="54"/>
                      <a:pt x="33" y="86"/>
                      <a:pt x="73"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4" name="Rectangle 101"/>
              <p:cNvSpPr>
                <a:spLocks noChangeArrowheads="1"/>
              </p:cNvSpPr>
              <p:nvPr/>
            </p:nvSpPr>
            <p:spPr bwMode="auto">
              <a:xfrm>
                <a:off x="-2974975" y="3919538"/>
                <a:ext cx="588963"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5" name="Freeform 102"/>
              <p:cNvSpPr>
                <a:spLocks/>
              </p:cNvSpPr>
              <p:nvPr/>
            </p:nvSpPr>
            <p:spPr bwMode="auto">
              <a:xfrm>
                <a:off x="-2840038" y="3281363"/>
                <a:ext cx="104775" cy="266700"/>
              </a:xfrm>
              <a:custGeom>
                <a:avLst/>
                <a:gdLst>
                  <a:gd name="T0" fmla="*/ 10 w 28"/>
                  <a:gd name="T1" fmla="*/ 54 h 71"/>
                  <a:gd name="T2" fmla="*/ 14 w 28"/>
                  <a:gd name="T3" fmla="*/ 68 h 71"/>
                  <a:gd name="T4" fmla="*/ 26 w 28"/>
                  <a:gd name="T5" fmla="*/ 44 h 71"/>
                  <a:gd name="T6" fmla="*/ 19 w 28"/>
                  <a:gd name="T7" fmla="*/ 29 h 71"/>
                  <a:gd name="T8" fmla="*/ 18 w 28"/>
                  <a:gd name="T9" fmla="*/ 18 h 71"/>
                  <a:gd name="T10" fmla="*/ 11 w 28"/>
                  <a:gd name="T11" fmla="*/ 5 h 71"/>
                  <a:gd name="T12" fmla="*/ 3 w 28"/>
                  <a:gd name="T13" fmla="*/ 30 h 71"/>
                  <a:gd name="T14" fmla="*/ 10 w 28"/>
                  <a:gd name="T15" fmla="*/ 54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71">
                    <a:moveTo>
                      <a:pt x="10" y="54"/>
                    </a:moveTo>
                    <a:cubicBezTo>
                      <a:pt x="1" y="57"/>
                      <a:pt x="5" y="71"/>
                      <a:pt x="14" y="68"/>
                    </a:cubicBezTo>
                    <a:cubicBezTo>
                      <a:pt x="25" y="65"/>
                      <a:pt x="28" y="54"/>
                      <a:pt x="26" y="44"/>
                    </a:cubicBezTo>
                    <a:cubicBezTo>
                      <a:pt x="24" y="38"/>
                      <a:pt x="21" y="34"/>
                      <a:pt x="19" y="29"/>
                    </a:cubicBezTo>
                    <a:cubicBezTo>
                      <a:pt x="17" y="26"/>
                      <a:pt x="15" y="20"/>
                      <a:pt x="18" y="18"/>
                    </a:cubicBezTo>
                    <a:cubicBezTo>
                      <a:pt x="26" y="13"/>
                      <a:pt x="19" y="0"/>
                      <a:pt x="11" y="5"/>
                    </a:cubicBezTo>
                    <a:cubicBezTo>
                      <a:pt x="2" y="11"/>
                      <a:pt x="0" y="21"/>
                      <a:pt x="3" y="30"/>
                    </a:cubicBezTo>
                    <a:cubicBezTo>
                      <a:pt x="4" y="34"/>
                      <a:pt x="17" y="52"/>
                      <a:pt x="10"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6" name="Freeform 103"/>
              <p:cNvSpPr>
                <a:spLocks/>
              </p:cNvSpPr>
              <p:nvPr/>
            </p:nvSpPr>
            <p:spPr bwMode="auto">
              <a:xfrm>
                <a:off x="-2686050" y="3281363"/>
                <a:ext cx="104775" cy="266700"/>
              </a:xfrm>
              <a:custGeom>
                <a:avLst/>
                <a:gdLst>
                  <a:gd name="T0" fmla="*/ 10 w 28"/>
                  <a:gd name="T1" fmla="*/ 54 h 71"/>
                  <a:gd name="T2" fmla="*/ 14 w 28"/>
                  <a:gd name="T3" fmla="*/ 68 h 71"/>
                  <a:gd name="T4" fmla="*/ 25 w 28"/>
                  <a:gd name="T5" fmla="*/ 44 h 71"/>
                  <a:gd name="T6" fmla="*/ 18 w 28"/>
                  <a:gd name="T7" fmla="*/ 29 h 71"/>
                  <a:gd name="T8" fmla="*/ 18 w 28"/>
                  <a:gd name="T9" fmla="*/ 18 h 71"/>
                  <a:gd name="T10" fmla="*/ 10 w 28"/>
                  <a:gd name="T11" fmla="*/ 5 h 71"/>
                  <a:gd name="T12" fmla="*/ 3 w 28"/>
                  <a:gd name="T13" fmla="*/ 30 h 71"/>
                  <a:gd name="T14" fmla="*/ 10 w 28"/>
                  <a:gd name="T15" fmla="*/ 54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71">
                    <a:moveTo>
                      <a:pt x="10" y="54"/>
                    </a:moveTo>
                    <a:cubicBezTo>
                      <a:pt x="1" y="57"/>
                      <a:pt x="5" y="71"/>
                      <a:pt x="14" y="68"/>
                    </a:cubicBezTo>
                    <a:cubicBezTo>
                      <a:pt x="24" y="65"/>
                      <a:pt x="28" y="54"/>
                      <a:pt x="25" y="44"/>
                    </a:cubicBezTo>
                    <a:cubicBezTo>
                      <a:pt x="24" y="38"/>
                      <a:pt x="21" y="34"/>
                      <a:pt x="18" y="29"/>
                    </a:cubicBezTo>
                    <a:cubicBezTo>
                      <a:pt x="17" y="26"/>
                      <a:pt x="14" y="20"/>
                      <a:pt x="18" y="18"/>
                    </a:cubicBezTo>
                    <a:cubicBezTo>
                      <a:pt x="26" y="13"/>
                      <a:pt x="19" y="0"/>
                      <a:pt x="10" y="5"/>
                    </a:cubicBezTo>
                    <a:cubicBezTo>
                      <a:pt x="2" y="11"/>
                      <a:pt x="0" y="21"/>
                      <a:pt x="3" y="30"/>
                    </a:cubicBezTo>
                    <a:cubicBezTo>
                      <a:pt x="4" y="34"/>
                      <a:pt x="16" y="52"/>
                      <a:pt x="10"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7" name="Freeform 104"/>
              <p:cNvSpPr>
                <a:spLocks/>
              </p:cNvSpPr>
              <p:nvPr/>
            </p:nvSpPr>
            <p:spPr bwMode="auto">
              <a:xfrm>
                <a:off x="-5267325" y="5068888"/>
                <a:ext cx="266700" cy="431800"/>
              </a:xfrm>
              <a:custGeom>
                <a:avLst/>
                <a:gdLst>
                  <a:gd name="T0" fmla="*/ 168 w 168"/>
                  <a:gd name="T1" fmla="*/ 158 h 272"/>
                  <a:gd name="T2" fmla="*/ 168 w 168"/>
                  <a:gd name="T3" fmla="*/ 0 h 272"/>
                  <a:gd name="T4" fmla="*/ 85 w 168"/>
                  <a:gd name="T5" fmla="*/ 0 h 272"/>
                  <a:gd name="T6" fmla="*/ 0 w 168"/>
                  <a:gd name="T7" fmla="*/ 218 h 272"/>
                  <a:gd name="T8" fmla="*/ 123 w 168"/>
                  <a:gd name="T9" fmla="*/ 272 h 272"/>
                  <a:gd name="T10" fmla="*/ 168 w 168"/>
                  <a:gd name="T11" fmla="*/ 158 h 272"/>
                </a:gdLst>
                <a:ahLst/>
                <a:cxnLst>
                  <a:cxn ang="0">
                    <a:pos x="T0" y="T1"/>
                  </a:cxn>
                  <a:cxn ang="0">
                    <a:pos x="T2" y="T3"/>
                  </a:cxn>
                  <a:cxn ang="0">
                    <a:pos x="T4" y="T5"/>
                  </a:cxn>
                  <a:cxn ang="0">
                    <a:pos x="T6" y="T7"/>
                  </a:cxn>
                  <a:cxn ang="0">
                    <a:pos x="T8" y="T9"/>
                  </a:cxn>
                  <a:cxn ang="0">
                    <a:pos x="T10" y="T11"/>
                  </a:cxn>
                </a:cxnLst>
                <a:rect l="0" t="0" r="r" b="b"/>
                <a:pathLst>
                  <a:path w="168" h="272">
                    <a:moveTo>
                      <a:pt x="168" y="158"/>
                    </a:moveTo>
                    <a:lnTo>
                      <a:pt x="168" y="0"/>
                    </a:lnTo>
                    <a:lnTo>
                      <a:pt x="85" y="0"/>
                    </a:lnTo>
                    <a:lnTo>
                      <a:pt x="0" y="218"/>
                    </a:lnTo>
                    <a:lnTo>
                      <a:pt x="123" y="272"/>
                    </a:lnTo>
                    <a:lnTo>
                      <a:pt x="168"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8" name="Freeform 105"/>
              <p:cNvSpPr>
                <a:spLocks/>
              </p:cNvSpPr>
              <p:nvPr/>
            </p:nvSpPr>
            <p:spPr bwMode="auto">
              <a:xfrm>
                <a:off x="-4986338" y="5068888"/>
                <a:ext cx="49213" cy="134938"/>
              </a:xfrm>
              <a:custGeom>
                <a:avLst/>
                <a:gdLst>
                  <a:gd name="T0" fmla="*/ 0 w 13"/>
                  <a:gd name="T1" fmla="*/ 36 h 36"/>
                  <a:gd name="T2" fmla="*/ 13 w 13"/>
                  <a:gd name="T3" fmla="*/ 2 h 36"/>
                  <a:gd name="T4" fmla="*/ 13 w 13"/>
                  <a:gd name="T5" fmla="*/ 0 h 36"/>
                  <a:gd name="T6" fmla="*/ 0 w 13"/>
                  <a:gd name="T7" fmla="*/ 0 h 36"/>
                  <a:gd name="T8" fmla="*/ 0 w 13"/>
                  <a:gd name="T9" fmla="*/ 36 h 36"/>
                </a:gdLst>
                <a:ahLst/>
                <a:cxnLst>
                  <a:cxn ang="0">
                    <a:pos x="T0" y="T1"/>
                  </a:cxn>
                  <a:cxn ang="0">
                    <a:pos x="T2" y="T3"/>
                  </a:cxn>
                  <a:cxn ang="0">
                    <a:pos x="T4" y="T5"/>
                  </a:cxn>
                  <a:cxn ang="0">
                    <a:pos x="T6" y="T7"/>
                  </a:cxn>
                  <a:cxn ang="0">
                    <a:pos x="T8" y="T9"/>
                  </a:cxn>
                </a:cxnLst>
                <a:rect l="0" t="0" r="r" b="b"/>
                <a:pathLst>
                  <a:path w="13" h="36">
                    <a:moveTo>
                      <a:pt x="0" y="36"/>
                    </a:moveTo>
                    <a:cubicBezTo>
                      <a:pt x="12" y="30"/>
                      <a:pt x="13" y="14"/>
                      <a:pt x="13" y="2"/>
                    </a:cubicBezTo>
                    <a:cubicBezTo>
                      <a:pt x="13" y="1"/>
                      <a:pt x="13" y="1"/>
                      <a:pt x="13" y="0"/>
                    </a:cubicBezTo>
                    <a:cubicBezTo>
                      <a:pt x="0" y="0"/>
                      <a:pt x="0" y="0"/>
                      <a:pt x="0" y="0"/>
                    </a:cubicBezTo>
                    <a:lnTo>
                      <a:pt x="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9" name="Freeform 106"/>
              <p:cNvSpPr>
                <a:spLocks/>
              </p:cNvSpPr>
              <p:nvPr/>
            </p:nvSpPr>
            <p:spPr bwMode="auto">
              <a:xfrm>
                <a:off x="-4986338" y="5068888"/>
                <a:ext cx="266700" cy="431800"/>
              </a:xfrm>
              <a:custGeom>
                <a:avLst/>
                <a:gdLst>
                  <a:gd name="T0" fmla="*/ 17 w 71"/>
                  <a:gd name="T1" fmla="*/ 0 h 115"/>
                  <a:gd name="T2" fmla="*/ 17 w 71"/>
                  <a:gd name="T3" fmla="*/ 2 h 115"/>
                  <a:gd name="T4" fmla="*/ 0 w 71"/>
                  <a:gd name="T5" fmla="*/ 41 h 115"/>
                  <a:gd name="T6" fmla="*/ 0 w 71"/>
                  <a:gd name="T7" fmla="*/ 67 h 115"/>
                  <a:gd name="T8" fmla="*/ 20 w 71"/>
                  <a:gd name="T9" fmla="*/ 115 h 115"/>
                  <a:gd name="T10" fmla="*/ 71 w 71"/>
                  <a:gd name="T11" fmla="*/ 92 h 115"/>
                  <a:gd name="T12" fmla="*/ 35 w 71"/>
                  <a:gd name="T13" fmla="*/ 0 h 115"/>
                  <a:gd name="T14" fmla="*/ 17 w 71"/>
                  <a:gd name="T15" fmla="*/ 0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115">
                    <a:moveTo>
                      <a:pt x="17" y="0"/>
                    </a:moveTo>
                    <a:cubicBezTo>
                      <a:pt x="17" y="1"/>
                      <a:pt x="17" y="1"/>
                      <a:pt x="17" y="2"/>
                    </a:cubicBezTo>
                    <a:cubicBezTo>
                      <a:pt x="17" y="16"/>
                      <a:pt x="15" y="34"/>
                      <a:pt x="0" y="41"/>
                    </a:cubicBezTo>
                    <a:cubicBezTo>
                      <a:pt x="0" y="67"/>
                      <a:pt x="0" y="67"/>
                      <a:pt x="0" y="67"/>
                    </a:cubicBezTo>
                    <a:cubicBezTo>
                      <a:pt x="20" y="115"/>
                      <a:pt x="20" y="115"/>
                      <a:pt x="20" y="115"/>
                    </a:cubicBezTo>
                    <a:cubicBezTo>
                      <a:pt x="71" y="92"/>
                      <a:pt x="71" y="92"/>
                      <a:pt x="71" y="92"/>
                    </a:cubicBezTo>
                    <a:cubicBezTo>
                      <a:pt x="35" y="0"/>
                      <a:pt x="35" y="0"/>
                      <a:pt x="35" y="0"/>
                    </a:cubicBez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30" name="Freeform 107"/>
              <p:cNvSpPr>
                <a:spLocks/>
              </p:cNvSpPr>
              <p:nvPr/>
            </p:nvSpPr>
            <p:spPr bwMode="auto">
              <a:xfrm>
                <a:off x="-5132388" y="5019675"/>
                <a:ext cx="277813" cy="38100"/>
              </a:xfrm>
              <a:custGeom>
                <a:avLst/>
                <a:gdLst>
                  <a:gd name="T0" fmla="*/ 175 w 175"/>
                  <a:gd name="T1" fmla="*/ 0 h 24"/>
                  <a:gd name="T2" fmla="*/ 0 w 175"/>
                  <a:gd name="T3" fmla="*/ 0 h 24"/>
                  <a:gd name="T4" fmla="*/ 0 w 175"/>
                  <a:gd name="T5" fmla="*/ 24 h 24"/>
                  <a:gd name="T6" fmla="*/ 83 w 175"/>
                  <a:gd name="T7" fmla="*/ 24 h 24"/>
                  <a:gd name="T8" fmla="*/ 92 w 175"/>
                  <a:gd name="T9" fmla="*/ 24 h 24"/>
                  <a:gd name="T10" fmla="*/ 175 w 175"/>
                  <a:gd name="T11" fmla="*/ 24 h 24"/>
                  <a:gd name="T12" fmla="*/ 175 w 17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175" h="24">
                    <a:moveTo>
                      <a:pt x="175" y="0"/>
                    </a:moveTo>
                    <a:lnTo>
                      <a:pt x="0" y="0"/>
                    </a:lnTo>
                    <a:lnTo>
                      <a:pt x="0" y="24"/>
                    </a:lnTo>
                    <a:lnTo>
                      <a:pt x="83" y="24"/>
                    </a:lnTo>
                    <a:lnTo>
                      <a:pt x="92" y="24"/>
                    </a:lnTo>
                    <a:lnTo>
                      <a:pt x="175" y="24"/>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6" name="Group 5"/>
            <p:cNvGrpSpPr/>
            <p:nvPr/>
          </p:nvGrpSpPr>
          <p:grpSpPr>
            <a:xfrm flipH="1">
              <a:off x="1238133" y="1771311"/>
              <a:ext cx="3266399" cy="4731010"/>
              <a:chOff x="-6699250" y="-300038"/>
              <a:chExt cx="6051550" cy="9296401"/>
            </a:xfrm>
            <a:solidFill>
              <a:schemeClr val="accent4"/>
            </a:solidFill>
          </p:grpSpPr>
          <p:sp>
            <p:nvSpPr>
              <p:cNvPr id="71" name="Freeform 111"/>
              <p:cNvSpPr>
                <a:spLocks/>
              </p:cNvSpPr>
              <p:nvPr/>
            </p:nvSpPr>
            <p:spPr bwMode="auto">
              <a:xfrm>
                <a:off x="-4589463" y="3746500"/>
                <a:ext cx="450850" cy="615950"/>
              </a:xfrm>
              <a:custGeom>
                <a:avLst/>
                <a:gdLst>
                  <a:gd name="T0" fmla="*/ 65 w 120"/>
                  <a:gd name="T1" fmla="*/ 31 h 164"/>
                  <a:gd name="T2" fmla="*/ 65 w 120"/>
                  <a:gd name="T3" fmla="*/ 31 h 164"/>
                  <a:gd name="T4" fmla="*/ 65 w 120"/>
                  <a:gd name="T5" fmla="*/ 131 h 164"/>
                  <a:gd name="T6" fmla="*/ 44 w 120"/>
                  <a:gd name="T7" fmla="*/ 153 h 164"/>
                  <a:gd name="T8" fmla="*/ 15 w 120"/>
                  <a:gd name="T9" fmla="*/ 137 h 164"/>
                  <a:gd name="T10" fmla="*/ 20 w 120"/>
                  <a:gd name="T11" fmla="*/ 137 h 164"/>
                  <a:gd name="T12" fmla="*/ 20 w 120"/>
                  <a:gd name="T13" fmla="*/ 129 h 164"/>
                  <a:gd name="T14" fmla="*/ 0 w 120"/>
                  <a:gd name="T15" fmla="*/ 129 h 164"/>
                  <a:gd name="T16" fmla="*/ 0 w 120"/>
                  <a:gd name="T17" fmla="*/ 137 h 164"/>
                  <a:gd name="T18" fmla="*/ 6 w 120"/>
                  <a:gd name="T19" fmla="*/ 137 h 164"/>
                  <a:gd name="T20" fmla="*/ 41 w 120"/>
                  <a:gd name="T21" fmla="*/ 163 h 164"/>
                  <a:gd name="T22" fmla="*/ 75 w 120"/>
                  <a:gd name="T23" fmla="*/ 129 h 164"/>
                  <a:gd name="T24" fmla="*/ 74 w 120"/>
                  <a:gd name="T25" fmla="*/ 31 h 164"/>
                  <a:gd name="T26" fmla="*/ 92 w 120"/>
                  <a:gd name="T27" fmla="*/ 10 h 164"/>
                  <a:gd name="T28" fmla="*/ 110 w 120"/>
                  <a:gd name="T29" fmla="*/ 32 h 164"/>
                  <a:gd name="T30" fmla="*/ 110 w 120"/>
                  <a:gd name="T31" fmla="*/ 142 h 164"/>
                  <a:gd name="T32" fmla="*/ 120 w 120"/>
                  <a:gd name="T33" fmla="*/ 142 h 164"/>
                  <a:gd name="T34" fmla="*/ 119 w 120"/>
                  <a:gd name="T35" fmla="*/ 30 h 164"/>
                  <a:gd name="T36" fmla="*/ 93 w 120"/>
                  <a:gd name="T37" fmla="*/ 1 h 164"/>
                  <a:gd name="T38" fmla="*/ 65 w 120"/>
                  <a:gd name="T39" fmla="*/ 3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 h="164">
                    <a:moveTo>
                      <a:pt x="65" y="31"/>
                    </a:moveTo>
                    <a:cubicBezTo>
                      <a:pt x="65" y="31"/>
                      <a:pt x="65" y="31"/>
                      <a:pt x="65" y="31"/>
                    </a:cubicBezTo>
                    <a:cubicBezTo>
                      <a:pt x="65" y="31"/>
                      <a:pt x="65" y="130"/>
                      <a:pt x="65" y="131"/>
                    </a:cubicBezTo>
                    <a:cubicBezTo>
                      <a:pt x="65" y="142"/>
                      <a:pt x="55" y="150"/>
                      <a:pt x="44" y="153"/>
                    </a:cubicBezTo>
                    <a:cubicBezTo>
                      <a:pt x="34" y="156"/>
                      <a:pt x="13" y="151"/>
                      <a:pt x="15" y="137"/>
                    </a:cubicBezTo>
                    <a:cubicBezTo>
                      <a:pt x="20" y="137"/>
                      <a:pt x="20" y="137"/>
                      <a:pt x="20" y="137"/>
                    </a:cubicBezTo>
                    <a:cubicBezTo>
                      <a:pt x="20" y="129"/>
                      <a:pt x="20" y="129"/>
                      <a:pt x="20" y="129"/>
                    </a:cubicBezTo>
                    <a:cubicBezTo>
                      <a:pt x="0" y="129"/>
                      <a:pt x="0" y="129"/>
                      <a:pt x="0" y="129"/>
                    </a:cubicBezTo>
                    <a:cubicBezTo>
                      <a:pt x="0" y="137"/>
                      <a:pt x="0" y="137"/>
                      <a:pt x="0" y="137"/>
                    </a:cubicBezTo>
                    <a:cubicBezTo>
                      <a:pt x="6" y="137"/>
                      <a:pt x="6" y="137"/>
                      <a:pt x="6" y="137"/>
                    </a:cubicBezTo>
                    <a:cubicBezTo>
                      <a:pt x="5" y="155"/>
                      <a:pt x="25" y="164"/>
                      <a:pt x="41" y="163"/>
                    </a:cubicBezTo>
                    <a:cubicBezTo>
                      <a:pt x="59" y="162"/>
                      <a:pt x="75" y="146"/>
                      <a:pt x="75" y="129"/>
                    </a:cubicBezTo>
                    <a:cubicBezTo>
                      <a:pt x="75" y="127"/>
                      <a:pt x="74" y="32"/>
                      <a:pt x="74" y="31"/>
                    </a:cubicBezTo>
                    <a:cubicBezTo>
                      <a:pt x="74" y="21"/>
                      <a:pt x="80" y="10"/>
                      <a:pt x="92" y="10"/>
                    </a:cubicBezTo>
                    <a:cubicBezTo>
                      <a:pt x="104" y="10"/>
                      <a:pt x="110" y="21"/>
                      <a:pt x="110" y="32"/>
                    </a:cubicBezTo>
                    <a:cubicBezTo>
                      <a:pt x="110" y="33"/>
                      <a:pt x="110" y="142"/>
                      <a:pt x="110" y="142"/>
                    </a:cubicBezTo>
                    <a:cubicBezTo>
                      <a:pt x="110" y="148"/>
                      <a:pt x="120" y="148"/>
                      <a:pt x="120" y="142"/>
                    </a:cubicBezTo>
                    <a:cubicBezTo>
                      <a:pt x="120" y="142"/>
                      <a:pt x="120" y="31"/>
                      <a:pt x="119" y="30"/>
                    </a:cubicBezTo>
                    <a:cubicBezTo>
                      <a:pt x="119" y="15"/>
                      <a:pt x="108" y="2"/>
                      <a:pt x="93" y="1"/>
                    </a:cubicBezTo>
                    <a:cubicBezTo>
                      <a:pt x="76" y="0"/>
                      <a:pt x="65" y="15"/>
                      <a:pt x="65"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2" name="Freeform 112"/>
              <p:cNvSpPr>
                <a:spLocks/>
              </p:cNvSpPr>
              <p:nvPr/>
            </p:nvSpPr>
            <p:spPr bwMode="auto">
              <a:xfrm>
                <a:off x="-4645025" y="3894137"/>
                <a:ext cx="187325" cy="319088"/>
              </a:xfrm>
              <a:custGeom>
                <a:avLst/>
                <a:gdLst>
                  <a:gd name="T0" fmla="*/ 15 w 50"/>
                  <a:gd name="T1" fmla="*/ 85 h 85"/>
                  <a:gd name="T2" fmla="*/ 35 w 50"/>
                  <a:gd name="T3" fmla="*/ 85 h 85"/>
                  <a:gd name="T4" fmla="*/ 41 w 50"/>
                  <a:gd name="T5" fmla="*/ 85 h 85"/>
                  <a:gd name="T6" fmla="*/ 50 w 50"/>
                  <a:gd name="T7" fmla="*/ 0 h 85"/>
                  <a:gd name="T8" fmla="*/ 25 w 50"/>
                  <a:gd name="T9" fmla="*/ 7 h 85"/>
                  <a:gd name="T10" fmla="*/ 0 w 50"/>
                  <a:gd name="T11" fmla="*/ 0 h 85"/>
                  <a:gd name="T12" fmla="*/ 8 w 50"/>
                  <a:gd name="T13" fmla="*/ 85 h 85"/>
                  <a:gd name="T14" fmla="*/ 15 w 50"/>
                  <a:gd name="T15" fmla="*/ 85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85">
                    <a:moveTo>
                      <a:pt x="15" y="85"/>
                    </a:moveTo>
                    <a:cubicBezTo>
                      <a:pt x="35" y="85"/>
                      <a:pt x="35" y="85"/>
                      <a:pt x="35" y="85"/>
                    </a:cubicBezTo>
                    <a:cubicBezTo>
                      <a:pt x="41" y="85"/>
                      <a:pt x="41" y="85"/>
                      <a:pt x="41" y="85"/>
                    </a:cubicBezTo>
                    <a:cubicBezTo>
                      <a:pt x="50" y="0"/>
                      <a:pt x="50" y="0"/>
                      <a:pt x="50" y="0"/>
                    </a:cubicBezTo>
                    <a:cubicBezTo>
                      <a:pt x="43" y="4"/>
                      <a:pt x="34" y="7"/>
                      <a:pt x="25" y="7"/>
                    </a:cubicBezTo>
                    <a:cubicBezTo>
                      <a:pt x="16" y="7"/>
                      <a:pt x="7" y="4"/>
                      <a:pt x="0" y="0"/>
                    </a:cubicBezTo>
                    <a:cubicBezTo>
                      <a:pt x="8" y="85"/>
                      <a:pt x="8" y="85"/>
                      <a:pt x="8" y="85"/>
                    </a:cubicBezTo>
                    <a:lnTo>
                      <a:pt x="15"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3" name="Freeform 113"/>
              <p:cNvSpPr>
                <a:spLocks/>
              </p:cNvSpPr>
              <p:nvPr/>
            </p:nvSpPr>
            <p:spPr bwMode="auto">
              <a:xfrm>
                <a:off x="-4672013" y="3690937"/>
                <a:ext cx="236538" cy="209550"/>
              </a:xfrm>
              <a:custGeom>
                <a:avLst/>
                <a:gdLst>
                  <a:gd name="T0" fmla="*/ 0 w 63"/>
                  <a:gd name="T1" fmla="*/ 32 h 56"/>
                  <a:gd name="T2" fmla="*/ 3 w 63"/>
                  <a:gd name="T3" fmla="*/ 44 h 56"/>
                  <a:gd name="T4" fmla="*/ 5 w 63"/>
                  <a:gd name="T5" fmla="*/ 46 h 56"/>
                  <a:gd name="T6" fmla="*/ 7 w 63"/>
                  <a:gd name="T7" fmla="*/ 48 h 56"/>
                  <a:gd name="T8" fmla="*/ 7 w 63"/>
                  <a:gd name="T9" fmla="*/ 48 h 56"/>
                  <a:gd name="T10" fmla="*/ 7 w 63"/>
                  <a:gd name="T11" fmla="*/ 49 h 56"/>
                  <a:gd name="T12" fmla="*/ 31 w 63"/>
                  <a:gd name="T13" fmla="*/ 56 h 56"/>
                  <a:gd name="T14" fmla="*/ 32 w 63"/>
                  <a:gd name="T15" fmla="*/ 56 h 56"/>
                  <a:gd name="T16" fmla="*/ 32 w 63"/>
                  <a:gd name="T17" fmla="*/ 56 h 56"/>
                  <a:gd name="T18" fmla="*/ 56 w 63"/>
                  <a:gd name="T19" fmla="*/ 49 h 56"/>
                  <a:gd name="T20" fmla="*/ 57 w 63"/>
                  <a:gd name="T21" fmla="*/ 48 h 56"/>
                  <a:gd name="T22" fmla="*/ 57 w 63"/>
                  <a:gd name="T23" fmla="*/ 48 h 56"/>
                  <a:gd name="T24" fmla="*/ 59 w 63"/>
                  <a:gd name="T25" fmla="*/ 46 h 56"/>
                  <a:gd name="T26" fmla="*/ 60 w 63"/>
                  <a:gd name="T27" fmla="*/ 44 h 56"/>
                  <a:gd name="T28" fmla="*/ 63 w 63"/>
                  <a:gd name="T29" fmla="*/ 32 h 56"/>
                  <a:gd name="T30" fmla="*/ 32 w 63"/>
                  <a:gd name="T31" fmla="*/ 0 h 56"/>
                  <a:gd name="T32" fmla="*/ 0 w 63"/>
                  <a:gd name="T3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56">
                    <a:moveTo>
                      <a:pt x="0" y="32"/>
                    </a:moveTo>
                    <a:cubicBezTo>
                      <a:pt x="0" y="36"/>
                      <a:pt x="1" y="40"/>
                      <a:pt x="3" y="44"/>
                    </a:cubicBezTo>
                    <a:cubicBezTo>
                      <a:pt x="4" y="45"/>
                      <a:pt x="4" y="45"/>
                      <a:pt x="5" y="46"/>
                    </a:cubicBezTo>
                    <a:cubicBezTo>
                      <a:pt x="6" y="47"/>
                      <a:pt x="6" y="48"/>
                      <a:pt x="7" y="48"/>
                    </a:cubicBezTo>
                    <a:cubicBezTo>
                      <a:pt x="7" y="48"/>
                      <a:pt x="7" y="48"/>
                      <a:pt x="7" y="48"/>
                    </a:cubicBezTo>
                    <a:cubicBezTo>
                      <a:pt x="7" y="48"/>
                      <a:pt x="7" y="49"/>
                      <a:pt x="7" y="49"/>
                    </a:cubicBezTo>
                    <a:cubicBezTo>
                      <a:pt x="14" y="53"/>
                      <a:pt x="22" y="56"/>
                      <a:pt x="31" y="56"/>
                    </a:cubicBezTo>
                    <a:cubicBezTo>
                      <a:pt x="32" y="56"/>
                      <a:pt x="32" y="56"/>
                      <a:pt x="32" y="56"/>
                    </a:cubicBezTo>
                    <a:cubicBezTo>
                      <a:pt x="32" y="56"/>
                      <a:pt x="32" y="56"/>
                      <a:pt x="32" y="56"/>
                    </a:cubicBezTo>
                    <a:cubicBezTo>
                      <a:pt x="41" y="56"/>
                      <a:pt x="50" y="53"/>
                      <a:pt x="56" y="49"/>
                    </a:cubicBezTo>
                    <a:cubicBezTo>
                      <a:pt x="57" y="49"/>
                      <a:pt x="57" y="48"/>
                      <a:pt x="57" y="48"/>
                    </a:cubicBezTo>
                    <a:cubicBezTo>
                      <a:pt x="57" y="48"/>
                      <a:pt x="57" y="48"/>
                      <a:pt x="57" y="48"/>
                    </a:cubicBezTo>
                    <a:cubicBezTo>
                      <a:pt x="58" y="48"/>
                      <a:pt x="58" y="47"/>
                      <a:pt x="59" y="46"/>
                    </a:cubicBezTo>
                    <a:cubicBezTo>
                      <a:pt x="59" y="45"/>
                      <a:pt x="60" y="45"/>
                      <a:pt x="60" y="44"/>
                    </a:cubicBezTo>
                    <a:cubicBezTo>
                      <a:pt x="62" y="40"/>
                      <a:pt x="63" y="36"/>
                      <a:pt x="63" y="32"/>
                    </a:cubicBezTo>
                    <a:cubicBezTo>
                      <a:pt x="63" y="14"/>
                      <a:pt x="49" y="0"/>
                      <a:pt x="32" y="0"/>
                    </a:cubicBezTo>
                    <a:cubicBezTo>
                      <a:pt x="15" y="0"/>
                      <a:pt x="0" y="14"/>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4" name="Freeform 114"/>
              <p:cNvSpPr>
                <a:spLocks noEditPoints="1"/>
              </p:cNvSpPr>
              <p:nvPr/>
            </p:nvSpPr>
            <p:spPr bwMode="auto">
              <a:xfrm>
                <a:off x="-5145088" y="806450"/>
                <a:ext cx="442913" cy="500063"/>
              </a:xfrm>
              <a:custGeom>
                <a:avLst/>
                <a:gdLst>
                  <a:gd name="T0" fmla="*/ 260 w 279"/>
                  <a:gd name="T1" fmla="*/ 315 h 315"/>
                  <a:gd name="T2" fmla="*/ 260 w 279"/>
                  <a:gd name="T3" fmla="*/ 0 h 315"/>
                  <a:gd name="T4" fmla="*/ 244 w 279"/>
                  <a:gd name="T5" fmla="*/ 36 h 315"/>
                  <a:gd name="T6" fmla="*/ 244 w 279"/>
                  <a:gd name="T7" fmla="*/ 64 h 315"/>
                  <a:gd name="T8" fmla="*/ 260 w 279"/>
                  <a:gd name="T9" fmla="*/ 119 h 315"/>
                  <a:gd name="T10" fmla="*/ 260 w 279"/>
                  <a:gd name="T11" fmla="*/ 142 h 315"/>
                  <a:gd name="T12" fmla="*/ 244 w 279"/>
                  <a:gd name="T13" fmla="*/ 197 h 315"/>
                  <a:gd name="T14" fmla="*/ 244 w 279"/>
                  <a:gd name="T15" fmla="*/ 225 h 315"/>
                  <a:gd name="T16" fmla="*/ 260 w 279"/>
                  <a:gd name="T17" fmla="*/ 279 h 315"/>
                  <a:gd name="T18" fmla="*/ 140 w 279"/>
                  <a:gd name="T19" fmla="*/ 230 h 315"/>
                  <a:gd name="T20" fmla="*/ 227 w 279"/>
                  <a:gd name="T21" fmla="*/ 315 h 315"/>
                  <a:gd name="T22" fmla="*/ 244 w 279"/>
                  <a:gd name="T23" fmla="*/ 279 h 315"/>
                  <a:gd name="T24" fmla="*/ 227 w 279"/>
                  <a:gd name="T25" fmla="*/ 249 h 315"/>
                  <a:gd name="T26" fmla="*/ 227 w 279"/>
                  <a:gd name="T27" fmla="*/ 225 h 315"/>
                  <a:gd name="T28" fmla="*/ 244 w 279"/>
                  <a:gd name="T29" fmla="*/ 197 h 315"/>
                  <a:gd name="T30" fmla="*/ 227 w 279"/>
                  <a:gd name="T31" fmla="*/ 142 h 315"/>
                  <a:gd name="T32" fmla="*/ 244 w 279"/>
                  <a:gd name="T33" fmla="*/ 119 h 315"/>
                  <a:gd name="T34" fmla="*/ 227 w 279"/>
                  <a:gd name="T35" fmla="*/ 88 h 315"/>
                  <a:gd name="T36" fmla="*/ 227 w 279"/>
                  <a:gd name="T37" fmla="*/ 64 h 315"/>
                  <a:gd name="T38" fmla="*/ 244 w 279"/>
                  <a:gd name="T39" fmla="*/ 36 h 315"/>
                  <a:gd name="T40" fmla="*/ 227 w 279"/>
                  <a:gd name="T41" fmla="*/ 0 h 315"/>
                  <a:gd name="T42" fmla="*/ 140 w 279"/>
                  <a:gd name="T43" fmla="*/ 83 h 315"/>
                  <a:gd name="T44" fmla="*/ 206 w 279"/>
                  <a:gd name="T45" fmla="*/ 114 h 315"/>
                  <a:gd name="T46" fmla="*/ 140 w 279"/>
                  <a:gd name="T47" fmla="*/ 230 h 315"/>
                  <a:gd name="T48" fmla="*/ 36 w 279"/>
                  <a:gd name="T49" fmla="*/ 12 h 315"/>
                  <a:gd name="T50" fmla="*/ 52 w 279"/>
                  <a:gd name="T51" fmla="*/ 64 h 315"/>
                  <a:gd name="T52" fmla="*/ 36 w 279"/>
                  <a:gd name="T53" fmla="*/ 88 h 315"/>
                  <a:gd name="T54" fmla="*/ 52 w 279"/>
                  <a:gd name="T55" fmla="*/ 119 h 315"/>
                  <a:gd name="T56" fmla="*/ 52 w 279"/>
                  <a:gd name="T57" fmla="*/ 142 h 315"/>
                  <a:gd name="T58" fmla="*/ 36 w 279"/>
                  <a:gd name="T59" fmla="*/ 171 h 315"/>
                  <a:gd name="T60" fmla="*/ 52 w 279"/>
                  <a:gd name="T61" fmla="*/ 225 h 315"/>
                  <a:gd name="T62" fmla="*/ 36 w 279"/>
                  <a:gd name="T63" fmla="*/ 249 h 315"/>
                  <a:gd name="T64" fmla="*/ 52 w 279"/>
                  <a:gd name="T65" fmla="*/ 279 h 315"/>
                  <a:gd name="T66" fmla="*/ 52 w 279"/>
                  <a:gd name="T67" fmla="*/ 303 h 315"/>
                  <a:gd name="T68" fmla="*/ 74 w 279"/>
                  <a:gd name="T69" fmla="*/ 230 h 315"/>
                  <a:gd name="T70" fmla="*/ 74 w 279"/>
                  <a:gd name="T71" fmla="*/ 199 h 315"/>
                  <a:gd name="T72" fmla="*/ 140 w 279"/>
                  <a:gd name="T73" fmla="*/ 83 h 315"/>
                  <a:gd name="T74" fmla="*/ 52 w 279"/>
                  <a:gd name="T75" fmla="*/ 0 h 315"/>
                  <a:gd name="T76" fmla="*/ 21 w 279"/>
                  <a:gd name="T77" fmla="*/ 0 h 315"/>
                  <a:gd name="T78" fmla="*/ 21 w 279"/>
                  <a:gd name="T79" fmla="*/ 315 h 315"/>
                  <a:gd name="T80" fmla="*/ 36 w 279"/>
                  <a:gd name="T81" fmla="*/ 279 h 315"/>
                  <a:gd name="T82" fmla="*/ 36 w 279"/>
                  <a:gd name="T83" fmla="*/ 249 h 315"/>
                  <a:gd name="T84" fmla="*/ 21 w 279"/>
                  <a:gd name="T85" fmla="*/ 197 h 315"/>
                  <a:gd name="T86" fmla="*/ 21 w 279"/>
                  <a:gd name="T87" fmla="*/ 171 h 315"/>
                  <a:gd name="T88" fmla="*/ 36 w 279"/>
                  <a:gd name="T89" fmla="*/ 119 h 315"/>
                  <a:gd name="T90" fmla="*/ 36 w 279"/>
                  <a:gd name="T91" fmla="*/ 88 h 315"/>
                  <a:gd name="T92" fmla="*/ 21 w 279"/>
                  <a:gd name="T93" fmla="*/ 3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9" h="315">
                    <a:moveTo>
                      <a:pt x="244" y="303"/>
                    </a:moveTo>
                    <a:lnTo>
                      <a:pt x="260" y="303"/>
                    </a:lnTo>
                    <a:lnTo>
                      <a:pt x="260" y="315"/>
                    </a:lnTo>
                    <a:lnTo>
                      <a:pt x="279" y="315"/>
                    </a:lnTo>
                    <a:lnTo>
                      <a:pt x="279" y="0"/>
                    </a:lnTo>
                    <a:lnTo>
                      <a:pt x="260" y="0"/>
                    </a:lnTo>
                    <a:lnTo>
                      <a:pt x="260" y="12"/>
                    </a:lnTo>
                    <a:lnTo>
                      <a:pt x="244" y="12"/>
                    </a:lnTo>
                    <a:lnTo>
                      <a:pt x="244" y="36"/>
                    </a:lnTo>
                    <a:lnTo>
                      <a:pt x="260" y="36"/>
                    </a:lnTo>
                    <a:lnTo>
                      <a:pt x="260" y="64"/>
                    </a:lnTo>
                    <a:lnTo>
                      <a:pt x="244" y="64"/>
                    </a:lnTo>
                    <a:lnTo>
                      <a:pt x="244" y="88"/>
                    </a:lnTo>
                    <a:lnTo>
                      <a:pt x="260" y="88"/>
                    </a:lnTo>
                    <a:lnTo>
                      <a:pt x="260" y="119"/>
                    </a:lnTo>
                    <a:lnTo>
                      <a:pt x="244" y="119"/>
                    </a:lnTo>
                    <a:lnTo>
                      <a:pt x="244" y="142"/>
                    </a:lnTo>
                    <a:lnTo>
                      <a:pt x="260" y="142"/>
                    </a:lnTo>
                    <a:lnTo>
                      <a:pt x="260" y="171"/>
                    </a:lnTo>
                    <a:lnTo>
                      <a:pt x="244" y="171"/>
                    </a:lnTo>
                    <a:lnTo>
                      <a:pt x="244" y="197"/>
                    </a:lnTo>
                    <a:lnTo>
                      <a:pt x="260" y="197"/>
                    </a:lnTo>
                    <a:lnTo>
                      <a:pt x="260" y="225"/>
                    </a:lnTo>
                    <a:lnTo>
                      <a:pt x="244" y="225"/>
                    </a:lnTo>
                    <a:lnTo>
                      <a:pt x="244" y="249"/>
                    </a:lnTo>
                    <a:lnTo>
                      <a:pt x="260" y="249"/>
                    </a:lnTo>
                    <a:lnTo>
                      <a:pt x="260" y="279"/>
                    </a:lnTo>
                    <a:lnTo>
                      <a:pt x="244" y="279"/>
                    </a:lnTo>
                    <a:lnTo>
                      <a:pt x="244" y="303"/>
                    </a:lnTo>
                    <a:close/>
                    <a:moveTo>
                      <a:pt x="140" y="230"/>
                    </a:moveTo>
                    <a:lnTo>
                      <a:pt x="206" y="230"/>
                    </a:lnTo>
                    <a:lnTo>
                      <a:pt x="206" y="315"/>
                    </a:lnTo>
                    <a:lnTo>
                      <a:pt x="227" y="315"/>
                    </a:lnTo>
                    <a:lnTo>
                      <a:pt x="227" y="303"/>
                    </a:lnTo>
                    <a:lnTo>
                      <a:pt x="244" y="303"/>
                    </a:lnTo>
                    <a:lnTo>
                      <a:pt x="244" y="279"/>
                    </a:lnTo>
                    <a:lnTo>
                      <a:pt x="227" y="279"/>
                    </a:lnTo>
                    <a:lnTo>
                      <a:pt x="227" y="249"/>
                    </a:lnTo>
                    <a:lnTo>
                      <a:pt x="227" y="249"/>
                    </a:lnTo>
                    <a:lnTo>
                      <a:pt x="244" y="249"/>
                    </a:lnTo>
                    <a:lnTo>
                      <a:pt x="244" y="225"/>
                    </a:lnTo>
                    <a:lnTo>
                      <a:pt x="227" y="225"/>
                    </a:lnTo>
                    <a:lnTo>
                      <a:pt x="227" y="197"/>
                    </a:lnTo>
                    <a:lnTo>
                      <a:pt x="227" y="197"/>
                    </a:lnTo>
                    <a:lnTo>
                      <a:pt x="244" y="197"/>
                    </a:lnTo>
                    <a:lnTo>
                      <a:pt x="244" y="171"/>
                    </a:lnTo>
                    <a:lnTo>
                      <a:pt x="227" y="171"/>
                    </a:lnTo>
                    <a:lnTo>
                      <a:pt x="227" y="142"/>
                    </a:lnTo>
                    <a:lnTo>
                      <a:pt x="227" y="142"/>
                    </a:lnTo>
                    <a:lnTo>
                      <a:pt x="244" y="142"/>
                    </a:lnTo>
                    <a:lnTo>
                      <a:pt x="244" y="119"/>
                    </a:lnTo>
                    <a:lnTo>
                      <a:pt x="227" y="119"/>
                    </a:lnTo>
                    <a:lnTo>
                      <a:pt x="227" y="88"/>
                    </a:lnTo>
                    <a:lnTo>
                      <a:pt x="227" y="88"/>
                    </a:lnTo>
                    <a:lnTo>
                      <a:pt x="244" y="88"/>
                    </a:lnTo>
                    <a:lnTo>
                      <a:pt x="244" y="64"/>
                    </a:lnTo>
                    <a:lnTo>
                      <a:pt x="227" y="64"/>
                    </a:lnTo>
                    <a:lnTo>
                      <a:pt x="227" y="36"/>
                    </a:lnTo>
                    <a:lnTo>
                      <a:pt x="227" y="36"/>
                    </a:lnTo>
                    <a:lnTo>
                      <a:pt x="244" y="36"/>
                    </a:lnTo>
                    <a:lnTo>
                      <a:pt x="244" y="12"/>
                    </a:lnTo>
                    <a:lnTo>
                      <a:pt x="227" y="12"/>
                    </a:lnTo>
                    <a:lnTo>
                      <a:pt x="227" y="0"/>
                    </a:lnTo>
                    <a:lnTo>
                      <a:pt x="206" y="0"/>
                    </a:lnTo>
                    <a:lnTo>
                      <a:pt x="206" y="83"/>
                    </a:lnTo>
                    <a:lnTo>
                      <a:pt x="140" y="83"/>
                    </a:lnTo>
                    <a:lnTo>
                      <a:pt x="140" y="114"/>
                    </a:lnTo>
                    <a:lnTo>
                      <a:pt x="206" y="114"/>
                    </a:lnTo>
                    <a:lnTo>
                      <a:pt x="206" y="114"/>
                    </a:lnTo>
                    <a:lnTo>
                      <a:pt x="206" y="199"/>
                    </a:lnTo>
                    <a:lnTo>
                      <a:pt x="140" y="199"/>
                    </a:lnTo>
                    <a:lnTo>
                      <a:pt x="140" y="230"/>
                    </a:lnTo>
                    <a:close/>
                    <a:moveTo>
                      <a:pt x="52" y="0"/>
                    </a:moveTo>
                    <a:lnTo>
                      <a:pt x="52" y="12"/>
                    </a:lnTo>
                    <a:lnTo>
                      <a:pt x="36" y="12"/>
                    </a:lnTo>
                    <a:lnTo>
                      <a:pt x="36" y="36"/>
                    </a:lnTo>
                    <a:lnTo>
                      <a:pt x="52" y="36"/>
                    </a:lnTo>
                    <a:lnTo>
                      <a:pt x="52" y="64"/>
                    </a:lnTo>
                    <a:lnTo>
                      <a:pt x="52" y="64"/>
                    </a:lnTo>
                    <a:lnTo>
                      <a:pt x="36" y="64"/>
                    </a:lnTo>
                    <a:lnTo>
                      <a:pt x="36" y="88"/>
                    </a:lnTo>
                    <a:lnTo>
                      <a:pt x="52" y="88"/>
                    </a:lnTo>
                    <a:lnTo>
                      <a:pt x="52" y="119"/>
                    </a:lnTo>
                    <a:lnTo>
                      <a:pt x="52" y="119"/>
                    </a:lnTo>
                    <a:lnTo>
                      <a:pt x="36" y="119"/>
                    </a:lnTo>
                    <a:lnTo>
                      <a:pt x="36" y="142"/>
                    </a:lnTo>
                    <a:lnTo>
                      <a:pt x="52" y="142"/>
                    </a:lnTo>
                    <a:lnTo>
                      <a:pt x="52" y="171"/>
                    </a:lnTo>
                    <a:lnTo>
                      <a:pt x="52" y="171"/>
                    </a:lnTo>
                    <a:lnTo>
                      <a:pt x="36" y="171"/>
                    </a:lnTo>
                    <a:lnTo>
                      <a:pt x="36" y="197"/>
                    </a:lnTo>
                    <a:lnTo>
                      <a:pt x="52" y="197"/>
                    </a:lnTo>
                    <a:lnTo>
                      <a:pt x="52" y="225"/>
                    </a:lnTo>
                    <a:lnTo>
                      <a:pt x="52" y="225"/>
                    </a:lnTo>
                    <a:lnTo>
                      <a:pt x="36" y="225"/>
                    </a:lnTo>
                    <a:lnTo>
                      <a:pt x="36" y="249"/>
                    </a:lnTo>
                    <a:lnTo>
                      <a:pt x="52" y="249"/>
                    </a:lnTo>
                    <a:lnTo>
                      <a:pt x="52" y="279"/>
                    </a:lnTo>
                    <a:lnTo>
                      <a:pt x="52" y="279"/>
                    </a:lnTo>
                    <a:lnTo>
                      <a:pt x="36" y="279"/>
                    </a:lnTo>
                    <a:lnTo>
                      <a:pt x="36" y="303"/>
                    </a:lnTo>
                    <a:lnTo>
                      <a:pt x="52" y="303"/>
                    </a:lnTo>
                    <a:lnTo>
                      <a:pt x="52" y="315"/>
                    </a:lnTo>
                    <a:lnTo>
                      <a:pt x="74" y="315"/>
                    </a:lnTo>
                    <a:lnTo>
                      <a:pt x="74" y="230"/>
                    </a:lnTo>
                    <a:lnTo>
                      <a:pt x="140" y="230"/>
                    </a:lnTo>
                    <a:lnTo>
                      <a:pt x="140" y="199"/>
                    </a:lnTo>
                    <a:lnTo>
                      <a:pt x="74" y="199"/>
                    </a:lnTo>
                    <a:lnTo>
                      <a:pt x="74" y="114"/>
                    </a:lnTo>
                    <a:lnTo>
                      <a:pt x="140" y="114"/>
                    </a:lnTo>
                    <a:lnTo>
                      <a:pt x="140" y="83"/>
                    </a:lnTo>
                    <a:lnTo>
                      <a:pt x="74" y="83"/>
                    </a:lnTo>
                    <a:lnTo>
                      <a:pt x="74" y="0"/>
                    </a:lnTo>
                    <a:lnTo>
                      <a:pt x="52" y="0"/>
                    </a:lnTo>
                    <a:close/>
                    <a:moveTo>
                      <a:pt x="36" y="12"/>
                    </a:moveTo>
                    <a:lnTo>
                      <a:pt x="21" y="12"/>
                    </a:lnTo>
                    <a:lnTo>
                      <a:pt x="21" y="0"/>
                    </a:lnTo>
                    <a:lnTo>
                      <a:pt x="0" y="0"/>
                    </a:lnTo>
                    <a:lnTo>
                      <a:pt x="0" y="315"/>
                    </a:lnTo>
                    <a:lnTo>
                      <a:pt x="21" y="315"/>
                    </a:lnTo>
                    <a:lnTo>
                      <a:pt x="21" y="303"/>
                    </a:lnTo>
                    <a:lnTo>
                      <a:pt x="36" y="303"/>
                    </a:lnTo>
                    <a:lnTo>
                      <a:pt x="36" y="279"/>
                    </a:lnTo>
                    <a:lnTo>
                      <a:pt x="21" y="279"/>
                    </a:lnTo>
                    <a:lnTo>
                      <a:pt x="21" y="249"/>
                    </a:lnTo>
                    <a:lnTo>
                      <a:pt x="36" y="249"/>
                    </a:lnTo>
                    <a:lnTo>
                      <a:pt x="36" y="225"/>
                    </a:lnTo>
                    <a:lnTo>
                      <a:pt x="21" y="225"/>
                    </a:lnTo>
                    <a:lnTo>
                      <a:pt x="21" y="197"/>
                    </a:lnTo>
                    <a:lnTo>
                      <a:pt x="36" y="197"/>
                    </a:lnTo>
                    <a:lnTo>
                      <a:pt x="36" y="171"/>
                    </a:lnTo>
                    <a:lnTo>
                      <a:pt x="21" y="171"/>
                    </a:lnTo>
                    <a:lnTo>
                      <a:pt x="21" y="142"/>
                    </a:lnTo>
                    <a:lnTo>
                      <a:pt x="36" y="142"/>
                    </a:lnTo>
                    <a:lnTo>
                      <a:pt x="36" y="119"/>
                    </a:lnTo>
                    <a:lnTo>
                      <a:pt x="21" y="119"/>
                    </a:lnTo>
                    <a:lnTo>
                      <a:pt x="21" y="88"/>
                    </a:lnTo>
                    <a:lnTo>
                      <a:pt x="36" y="88"/>
                    </a:lnTo>
                    <a:lnTo>
                      <a:pt x="36" y="64"/>
                    </a:lnTo>
                    <a:lnTo>
                      <a:pt x="21" y="64"/>
                    </a:lnTo>
                    <a:lnTo>
                      <a:pt x="21" y="36"/>
                    </a:lnTo>
                    <a:lnTo>
                      <a:pt x="36" y="36"/>
                    </a:lnTo>
                    <a:lnTo>
                      <a:pt x="36" y="1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5" name="Freeform 115"/>
              <p:cNvSpPr>
                <a:spLocks/>
              </p:cNvSpPr>
              <p:nvPr/>
            </p:nvSpPr>
            <p:spPr bwMode="auto">
              <a:xfrm>
                <a:off x="-968375" y="8429625"/>
                <a:ext cx="101600" cy="127000"/>
              </a:xfrm>
              <a:custGeom>
                <a:avLst/>
                <a:gdLst>
                  <a:gd name="T0" fmla="*/ 64 w 64"/>
                  <a:gd name="T1" fmla="*/ 0 h 80"/>
                  <a:gd name="T2" fmla="*/ 0 w 64"/>
                  <a:gd name="T3" fmla="*/ 0 h 80"/>
                  <a:gd name="T4" fmla="*/ 0 w 64"/>
                  <a:gd name="T5" fmla="*/ 28 h 80"/>
                  <a:gd name="T6" fmla="*/ 64 w 64"/>
                  <a:gd name="T7" fmla="*/ 80 h 80"/>
                  <a:gd name="T8" fmla="*/ 64 w 64"/>
                  <a:gd name="T9" fmla="*/ 0 h 80"/>
                </a:gdLst>
                <a:ahLst/>
                <a:cxnLst>
                  <a:cxn ang="0">
                    <a:pos x="T0" y="T1"/>
                  </a:cxn>
                  <a:cxn ang="0">
                    <a:pos x="T2" y="T3"/>
                  </a:cxn>
                  <a:cxn ang="0">
                    <a:pos x="T4" y="T5"/>
                  </a:cxn>
                  <a:cxn ang="0">
                    <a:pos x="T6" y="T7"/>
                  </a:cxn>
                  <a:cxn ang="0">
                    <a:pos x="T8" y="T9"/>
                  </a:cxn>
                </a:cxnLst>
                <a:rect l="0" t="0" r="r" b="b"/>
                <a:pathLst>
                  <a:path w="64" h="80">
                    <a:moveTo>
                      <a:pt x="64" y="0"/>
                    </a:moveTo>
                    <a:lnTo>
                      <a:pt x="0" y="0"/>
                    </a:lnTo>
                    <a:lnTo>
                      <a:pt x="0" y="28"/>
                    </a:lnTo>
                    <a:lnTo>
                      <a:pt x="64" y="80"/>
                    </a:lnTo>
                    <a:lnTo>
                      <a:pt x="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6" name="Freeform 116"/>
              <p:cNvSpPr>
                <a:spLocks/>
              </p:cNvSpPr>
              <p:nvPr/>
            </p:nvSpPr>
            <p:spPr bwMode="auto">
              <a:xfrm>
                <a:off x="-1282700" y="8537575"/>
                <a:ext cx="415925" cy="406400"/>
              </a:xfrm>
              <a:custGeom>
                <a:avLst/>
                <a:gdLst>
                  <a:gd name="T0" fmla="*/ 262 w 262"/>
                  <a:gd name="T1" fmla="*/ 135 h 256"/>
                  <a:gd name="T2" fmla="*/ 262 w 262"/>
                  <a:gd name="T3" fmla="*/ 107 h 256"/>
                  <a:gd name="T4" fmla="*/ 198 w 262"/>
                  <a:gd name="T5" fmla="*/ 55 h 256"/>
                  <a:gd name="T6" fmla="*/ 130 w 262"/>
                  <a:gd name="T7" fmla="*/ 0 h 256"/>
                  <a:gd name="T8" fmla="*/ 0 w 262"/>
                  <a:gd name="T9" fmla="*/ 107 h 256"/>
                  <a:gd name="T10" fmla="*/ 0 w 262"/>
                  <a:gd name="T11" fmla="*/ 256 h 256"/>
                  <a:gd name="T12" fmla="*/ 83 w 262"/>
                  <a:gd name="T13" fmla="*/ 256 h 256"/>
                  <a:gd name="T14" fmla="*/ 83 w 262"/>
                  <a:gd name="T15" fmla="*/ 109 h 256"/>
                  <a:gd name="T16" fmla="*/ 180 w 262"/>
                  <a:gd name="T17" fmla="*/ 109 h 256"/>
                  <a:gd name="T18" fmla="*/ 180 w 262"/>
                  <a:gd name="T19" fmla="*/ 256 h 256"/>
                  <a:gd name="T20" fmla="*/ 262 w 262"/>
                  <a:gd name="T21" fmla="*/ 256 h 256"/>
                  <a:gd name="T22" fmla="*/ 262 w 262"/>
                  <a:gd name="T23" fmla="*/ 135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256">
                    <a:moveTo>
                      <a:pt x="262" y="135"/>
                    </a:moveTo>
                    <a:lnTo>
                      <a:pt x="262" y="107"/>
                    </a:lnTo>
                    <a:lnTo>
                      <a:pt x="198" y="55"/>
                    </a:lnTo>
                    <a:lnTo>
                      <a:pt x="130" y="0"/>
                    </a:lnTo>
                    <a:lnTo>
                      <a:pt x="0" y="107"/>
                    </a:lnTo>
                    <a:lnTo>
                      <a:pt x="0" y="256"/>
                    </a:lnTo>
                    <a:lnTo>
                      <a:pt x="83" y="256"/>
                    </a:lnTo>
                    <a:lnTo>
                      <a:pt x="83" y="109"/>
                    </a:lnTo>
                    <a:lnTo>
                      <a:pt x="180" y="109"/>
                    </a:lnTo>
                    <a:lnTo>
                      <a:pt x="180" y="256"/>
                    </a:lnTo>
                    <a:lnTo>
                      <a:pt x="262" y="256"/>
                    </a:lnTo>
                    <a:lnTo>
                      <a:pt x="262"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7" name="Freeform 117"/>
              <p:cNvSpPr>
                <a:spLocks/>
              </p:cNvSpPr>
              <p:nvPr/>
            </p:nvSpPr>
            <p:spPr bwMode="auto">
              <a:xfrm>
                <a:off x="-1384300" y="8407400"/>
                <a:ext cx="619125" cy="319088"/>
              </a:xfrm>
              <a:custGeom>
                <a:avLst/>
                <a:gdLst>
                  <a:gd name="T0" fmla="*/ 64 w 390"/>
                  <a:gd name="T1" fmla="*/ 177 h 201"/>
                  <a:gd name="T2" fmla="*/ 194 w 390"/>
                  <a:gd name="T3" fmla="*/ 68 h 201"/>
                  <a:gd name="T4" fmla="*/ 262 w 390"/>
                  <a:gd name="T5" fmla="*/ 123 h 201"/>
                  <a:gd name="T6" fmla="*/ 326 w 390"/>
                  <a:gd name="T7" fmla="*/ 177 h 201"/>
                  <a:gd name="T8" fmla="*/ 357 w 390"/>
                  <a:gd name="T9" fmla="*/ 201 h 201"/>
                  <a:gd name="T10" fmla="*/ 390 w 390"/>
                  <a:gd name="T11" fmla="*/ 158 h 201"/>
                  <a:gd name="T12" fmla="*/ 326 w 390"/>
                  <a:gd name="T13" fmla="*/ 108 h 201"/>
                  <a:gd name="T14" fmla="*/ 262 w 390"/>
                  <a:gd name="T15" fmla="*/ 56 h 201"/>
                  <a:gd name="T16" fmla="*/ 194 w 390"/>
                  <a:gd name="T17" fmla="*/ 0 h 201"/>
                  <a:gd name="T18" fmla="*/ 0 w 390"/>
                  <a:gd name="T19" fmla="*/ 158 h 201"/>
                  <a:gd name="T20" fmla="*/ 33 w 390"/>
                  <a:gd name="T21" fmla="*/ 201 h 201"/>
                  <a:gd name="T22" fmla="*/ 64 w 390"/>
                  <a:gd name="T23" fmla="*/ 17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0" h="201">
                    <a:moveTo>
                      <a:pt x="64" y="177"/>
                    </a:moveTo>
                    <a:lnTo>
                      <a:pt x="194" y="68"/>
                    </a:lnTo>
                    <a:lnTo>
                      <a:pt x="262" y="123"/>
                    </a:lnTo>
                    <a:lnTo>
                      <a:pt x="326" y="177"/>
                    </a:lnTo>
                    <a:lnTo>
                      <a:pt x="357" y="201"/>
                    </a:lnTo>
                    <a:lnTo>
                      <a:pt x="390" y="158"/>
                    </a:lnTo>
                    <a:lnTo>
                      <a:pt x="326" y="108"/>
                    </a:lnTo>
                    <a:lnTo>
                      <a:pt x="262" y="56"/>
                    </a:lnTo>
                    <a:lnTo>
                      <a:pt x="194" y="0"/>
                    </a:lnTo>
                    <a:lnTo>
                      <a:pt x="0" y="158"/>
                    </a:lnTo>
                    <a:lnTo>
                      <a:pt x="33" y="201"/>
                    </a:lnTo>
                    <a:lnTo>
                      <a:pt x="64"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8" name="Freeform 118"/>
              <p:cNvSpPr>
                <a:spLocks/>
              </p:cNvSpPr>
              <p:nvPr/>
            </p:nvSpPr>
            <p:spPr bwMode="auto">
              <a:xfrm>
                <a:off x="-3157538" y="8669338"/>
                <a:ext cx="157163" cy="312738"/>
              </a:xfrm>
              <a:custGeom>
                <a:avLst/>
                <a:gdLst>
                  <a:gd name="T0" fmla="*/ 0 w 99"/>
                  <a:gd name="T1" fmla="*/ 197 h 197"/>
                  <a:gd name="T2" fmla="*/ 99 w 99"/>
                  <a:gd name="T3" fmla="*/ 78 h 197"/>
                  <a:gd name="T4" fmla="*/ 0 w 99"/>
                  <a:gd name="T5" fmla="*/ 0 h 197"/>
                  <a:gd name="T6" fmla="*/ 0 w 99"/>
                  <a:gd name="T7" fmla="*/ 197 h 197"/>
                </a:gdLst>
                <a:ahLst/>
                <a:cxnLst>
                  <a:cxn ang="0">
                    <a:pos x="T0" y="T1"/>
                  </a:cxn>
                  <a:cxn ang="0">
                    <a:pos x="T2" y="T3"/>
                  </a:cxn>
                  <a:cxn ang="0">
                    <a:pos x="T4" y="T5"/>
                  </a:cxn>
                  <a:cxn ang="0">
                    <a:pos x="T6" y="T7"/>
                  </a:cxn>
                </a:cxnLst>
                <a:rect l="0" t="0" r="r" b="b"/>
                <a:pathLst>
                  <a:path w="99" h="197">
                    <a:moveTo>
                      <a:pt x="0" y="197"/>
                    </a:moveTo>
                    <a:lnTo>
                      <a:pt x="99" y="78"/>
                    </a:lnTo>
                    <a:lnTo>
                      <a:pt x="0" y="0"/>
                    </a:lnTo>
                    <a:lnTo>
                      <a:pt x="0"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9" name="Freeform 119"/>
              <p:cNvSpPr>
                <a:spLocks/>
              </p:cNvSpPr>
              <p:nvPr/>
            </p:nvSpPr>
            <p:spPr bwMode="auto">
              <a:xfrm>
                <a:off x="-2781300" y="8669338"/>
                <a:ext cx="157163" cy="312738"/>
              </a:xfrm>
              <a:custGeom>
                <a:avLst/>
                <a:gdLst>
                  <a:gd name="T0" fmla="*/ 99 w 99"/>
                  <a:gd name="T1" fmla="*/ 197 h 197"/>
                  <a:gd name="T2" fmla="*/ 99 w 99"/>
                  <a:gd name="T3" fmla="*/ 0 h 197"/>
                  <a:gd name="T4" fmla="*/ 0 w 99"/>
                  <a:gd name="T5" fmla="*/ 78 h 197"/>
                  <a:gd name="T6" fmla="*/ 99 w 99"/>
                  <a:gd name="T7" fmla="*/ 197 h 197"/>
                </a:gdLst>
                <a:ahLst/>
                <a:cxnLst>
                  <a:cxn ang="0">
                    <a:pos x="T0" y="T1"/>
                  </a:cxn>
                  <a:cxn ang="0">
                    <a:pos x="T2" y="T3"/>
                  </a:cxn>
                  <a:cxn ang="0">
                    <a:pos x="T4" y="T5"/>
                  </a:cxn>
                  <a:cxn ang="0">
                    <a:pos x="T6" y="T7"/>
                  </a:cxn>
                </a:cxnLst>
                <a:rect l="0" t="0" r="r" b="b"/>
                <a:pathLst>
                  <a:path w="99" h="197">
                    <a:moveTo>
                      <a:pt x="99" y="197"/>
                    </a:moveTo>
                    <a:lnTo>
                      <a:pt x="99" y="0"/>
                    </a:lnTo>
                    <a:lnTo>
                      <a:pt x="0" y="78"/>
                    </a:lnTo>
                    <a:lnTo>
                      <a:pt x="99"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0" name="Freeform 120"/>
              <p:cNvSpPr>
                <a:spLocks/>
              </p:cNvSpPr>
              <p:nvPr/>
            </p:nvSpPr>
            <p:spPr bwMode="auto">
              <a:xfrm>
                <a:off x="-2624138" y="8993188"/>
                <a:ext cx="0" cy="317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1" name="Freeform 121"/>
              <p:cNvSpPr>
                <a:spLocks/>
              </p:cNvSpPr>
              <p:nvPr/>
            </p:nvSpPr>
            <p:spPr bwMode="auto">
              <a:xfrm>
                <a:off x="-3157538" y="8993188"/>
                <a:ext cx="3175" cy="3175"/>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2" name="Freeform 122"/>
              <p:cNvSpPr>
                <a:spLocks/>
              </p:cNvSpPr>
              <p:nvPr/>
            </p:nvSpPr>
            <p:spPr bwMode="auto">
              <a:xfrm>
                <a:off x="-3146425" y="8804275"/>
                <a:ext cx="514350" cy="192088"/>
              </a:xfrm>
              <a:custGeom>
                <a:avLst/>
                <a:gdLst>
                  <a:gd name="T0" fmla="*/ 324 w 324"/>
                  <a:gd name="T1" fmla="*/ 121 h 121"/>
                  <a:gd name="T2" fmla="*/ 322 w 324"/>
                  <a:gd name="T3" fmla="*/ 119 h 121"/>
                  <a:gd name="T4" fmla="*/ 222 w 324"/>
                  <a:gd name="T5" fmla="*/ 0 h 121"/>
                  <a:gd name="T6" fmla="*/ 161 w 324"/>
                  <a:gd name="T7" fmla="*/ 50 h 121"/>
                  <a:gd name="T8" fmla="*/ 99 w 324"/>
                  <a:gd name="T9" fmla="*/ 0 h 121"/>
                  <a:gd name="T10" fmla="*/ 0 w 324"/>
                  <a:gd name="T11" fmla="*/ 119 h 121"/>
                  <a:gd name="T12" fmla="*/ 0 w 324"/>
                  <a:gd name="T13" fmla="*/ 121 h 121"/>
                  <a:gd name="T14" fmla="*/ 324 w 324"/>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4" h="121">
                    <a:moveTo>
                      <a:pt x="324" y="121"/>
                    </a:moveTo>
                    <a:lnTo>
                      <a:pt x="322" y="119"/>
                    </a:lnTo>
                    <a:lnTo>
                      <a:pt x="222" y="0"/>
                    </a:lnTo>
                    <a:lnTo>
                      <a:pt x="161" y="50"/>
                    </a:lnTo>
                    <a:lnTo>
                      <a:pt x="99" y="0"/>
                    </a:lnTo>
                    <a:lnTo>
                      <a:pt x="0" y="119"/>
                    </a:lnTo>
                    <a:lnTo>
                      <a:pt x="0" y="121"/>
                    </a:lnTo>
                    <a:lnTo>
                      <a:pt x="324"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3" name="Freeform 123"/>
              <p:cNvSpPr>
                <a:spLocks/>
              </p:cNvSpPr>
              <p:nvPr/>
            </p:nvSpPr>
            <p:spPr bwMode="auto">
              <a:xfrm>
                <a:off x="-3146425" y="8658225"/>
                <a:ext cx="511175" cy="206375"/>
              </a:xfrm>
              <a:custGeom>
                <a:avLst/>
                <a:gdLst>
                  <a:gd name="T0" fmla="*/ 97 w 322"/>
                  <a:gd name="T1" fmla="*/ 78 h 130"/>
                  <a:gd name="T2" fmla="*/ 102 w 322"/>
                  <a:gd name="T3" fmla="*/ 81 h 130"/>
                  <a:gd name="T4" fmla="*/ 107 w 322"/>
                  <a:gd name="T5" fmla="*/ 85 h 130"/>
                  <a:gd name="T6" fmla="*/ 161 w 322"/>
                  <a:gd name="T7" fmla="*/ 130 h 130"/>
                  <a:gd name="T8" fmla="*/ 218 w 322"/>
                  <a:gd name="T9" fmla="*/ 85 h 130"/>
                  <a:gd name="T10" fmla="*/ 220 w 322"/>
                  <a:gd name="T11" fmla="*/ 81 h 130"/>
                  <a:gd name="T12" fmla="*/ 225 w 322"/>
                  <a:gd name="T13" fmla="*/ 78 h 130"/>
                  <a:gd name="T14" fmla="*/ 322 w 322"/>
                  <a:gd name="T15" fmla="*/ 0 h 130"/>
                  <a:gd name="T16" fmla="*/ 0 w 322"/>
                  <a:gd name="T17" fmla="*/ 0 h 130"/>
                  <a:gd name="T18" fmla="*/ 97 w 322"/>
                  <a:gd name="T19" fmla="*/ 7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2" h="130">
                    <a:moveTo>
                      <a:pt x="97" y="78"/>
                    </a:moveTo>
                    <a:lnTo>
                      <a:pt x="102" y="81"/>
                    </a:lnTo>
                    <a:lnTo>
                      <a:pt x="107" y="85"/>
                    </a:lnTo>
                    <a:lnTo>
                      <a:pt x="161" y="130"/>
                    </a:lnTo>
                    <a:lnTo>
                      <a:pt x="218" y="85"/>
                    </a:lnTo>
                    <a:lnTo>
                      <a:pt x="220" y="81"/>
                    </a:lnTo>
                    <a:lnTo>
                      <a:pt x="225" y="78"/>
                    </a:lnTo>
                    <a:lnTo>
                      <a:pt x="322" y="0"/>
                    </a:lnTo>
                    <a:lnTo>
                      <a:pt x="0" y="0"/>
                    </a:lnTo>
                    <a:lnTo>
                      <a:pt x="97"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4" name="Freeform 124"/>
              <p:cNvSpPr>
                <a:spLocks/>
              </p:cNvSpPr>
              <p:nvPr/>
            </p:nvSpPr>
            <p:spPr bwMode="auto">
              <a:xfrm>
                <a:off x="-2200275" y="1177925"/>
                <a:ext cx="549275" cy="338138"/>
              </a:xfrm>
              <a:custGeom>
                <a:avLst/>
                <a:gdLst>
                  <a:gd name="T0" fmla="*/ 146 w 146"/>
                  <a:gd name="T1" fmla="*/ 74 h 90"/>
                  <a:gd name="T2" fmla="*/ 130 w 146"/>
                  <a:gd name="T3" fmla="*/ 58 h 90"/>
                  <a:gd name="T4" fmla="*/ 132 w 146"/>
                  <a:gd name="T5" fmla="*/ 45 h 90"/>
                  <a:gd name="T6" fmla="*/ 87 w 146"/>
                  <a:gd name="T7" fmla="*/ 0 h 90"/>
                  <a:gd name="T8" fmla="*/ 43 w 146"/>
                  <a:gd name="T9" fmla="*/ 44 h 90"/>
                  <a:gd name="T10" fmla="*/ 26 w 146"/>
                  <a:gd name="T11" fmla="*/ 38 h 90"/>
                  <a:gd name="T12" fmla="*/ 0 w 146"/>
                  <a:gd name="T13" fmla="*/ 64 h 90"/>
                  <a:gd name="T14" fmla="*/ 26 w 146"/>
                  <a:gd name="T15" fmla="*/ 90 h 90"/>
                  <a:gd name="T16" fmla="*/ 85 w 146"/>
                  <a:gd name="T17" fmla="*/ 90 h 90"/>
                  <a:gd name="T18" fmla="*/ 87 w 146"/>
                  <a:gd name="T19" fmla="*/ 90 h 90"/>
                  <a:gd name="T20" fmla="*/ 130 w 146"/>
                  <a:gd name="T21" fmla="*/ 90 h 90"/>
                  <a:gd name="T22" fmla="*/ 146 w 146"/>
                  <a:gd name="T23" fmla="*/ 7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90">
                    <a:moveTo>
                      <a:pt x="146" y="74"/>
                    </a:moveTo>
                    <a:cubicBezTo>
                      <a:pt x="146" y="65"/>
                      <a:pt x="139" y="58"/>
                      <a:pt x="130" y="58"/>
                    </a:cubicBezTo>
                    <a:cubicBezTo>
                      <a:pt x="132" y="54"/>
                      <a:pt x="132" y="50"/>
                      <a:pt x="132" y="45"/>
                    </a:cubicBezTo>
                    <a:cubicBezTo>
                      <a:pt x="132" y="20"/>
                      <a:pt x="112" y="0"/>
                      <a:pt x="87" y="0"/>
                    </a:cubicBezTo>
                    <a:cubicBezTo>
                      <a:pt x="63" y="0"/>
                      <a:pt x="43" y="20"/>
                      <a:pt x="43" y="44"/>
                    </a:cubicBezTo>
                    <a:cubicBezTo>
                      <a:pt x="38" y="40"/>
                      <a:pt x="32" y="38"/>
                      <a:pt x="26" y="38"/>
                    </a:cubicBezTo>
                    <a:cubicBezTo>
                      <a:pt x="12" y="38"/>
                      <a:pt x="0" y="50"/>
                      <a:pt x="0" y="64"/>
                    </a:cubicBezTo>
                    <a:cubicBezTo>
                      <a:pt x="0" y="78"/>
                      <a:pt x="12" y="90"/>
                      <a:pt x="26" y="90"/>
                    </a:cubicBezTo>
                    <a:cubicBezTo>
                      <a:pt x="85" y="90"/>
                      <a:pt x="85" y="90"/>
                      <a:pt x="85" y="90"/>
                    </a:cubicBezTo>
                    <a:cubicBezTo>
                      <a:pt x="87" y="90"/>
                      <a:pt x="87" y="90"/>
                      <a:pt x="87" y="90"/>
                    </a:cubicBezTo>
                    <a:cubicBezTo>
                      <a:pt x="130" y="90"/>
                      <a:pt x="130" y="90"/>
                      <a:pt x="130" y="90"/>
                    </a:cubicBezTo>
                    <a:cubicBezTo>
                      <a:pt x="139" y="90"/>
                      <a:pt x="146" y="83"/>
                      <a:pt x="146" y="7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5" name="Rectangle 125"/>
              <p:cNvSpPr>
                <a:spLocks noChangeArrowheads="1"/>
              </p:cNvSpPr>
              <p:nvPr/>
            </p:nvSpPr>
            <p:spPr bwMode="auto">
              <a:xfrm>
                <a:off x="-2120900" y="1546225"/>
                <a:ext cx="44450" cy="1063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6" name="Rectangle 126"/>
              <p:cNvSpPr>
                <a:spLocks noChangeArrowheads="1"/>
              </p:cNvSpPr>
              <p:nvPr/>
            </p:nvSpPr>
            <p:spPr bwMode="auto">
              <a:xfrm>
                <a:off x="-2008188" y="1603375"/>
                <a:ext cx="49213" cy="1047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7" name="Rectangle 127"/>
              <p:cNvSpPr>
                <a:spLocks noChangeArrowheads="1"/>
              </p:cNvSpPr>
              <p:nvPr/>
            </p:nvSpPr>
            <p:spPr bwMode="auto">
              <a:xfrm>
                <a:off x="-1892300" y="1546225"/>
                <a:ext cx="46038" cy="1063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8" name="Rectangle 128"/>
              <p:cNvSpPr>
                <a:spLocks noChangeArrowheads="1"/>
              </p:cNvSpPr>
              <p:nvPr/>
            </p:nvSpPr>
            <p:spPr bwMode="auto">
              <a:xfrm>
                <a:off x="-1779588" y="1603375"/>
                <a:ext cx="49213" cy="1047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9" name="Freeform 129"/>
              <p:cNvSpPr>
                <a:spLocks/>
              </p:cNvSpPr>
              <p:nvPr/>
            </p:nvSpPr>
            <p:spPr bwMode="auto">
              <a:xfrm>
                <a:off x="-1843088" y="2755900"/>
                <a:ext cx="469900" cy="387350"/>
              </a:xfrm>
              <a:custGeom>
                <a:avLst/>
                <a:gdLst>
                  <a:gd name="T0" fmla="*/ 241 w 296"/>
                  <a:gd name="T1" fmla="*/ 0 h 244"/>
                  <a:gd name="T2" fmla="*/ 107 w 296"/>
                  <a:gd name="T3" fmla="*/ 137 h 244"/>
                  <a:gd name="T4" fmla="*/ 55 w 296"/>
                  <a:gd name="T5" fmla="*/ 85 h 244"/>
                  <a:gd name="T6" fmla="*/ 0 w 296"/>
                  <a:gd name="T7" fmla="*/ 139 h 244"/>
                  <a:gd name="T8" fmla="*/ 52 w 296"/>
                  <a:gd name="T9" fmla="*/ 189 h 244"/>
                  <a:gd name="T10" fmla="*/ 107 w 296"/>
                  <a:gd name="T11" fmla="*/ 244 h 244"/>
                  <a:gd name="T12" fmla="*/ 159 w 296"/>
                  <a:gd name="T13" fmla="*/ 189 h 244"/>
                  <a:gd name="T14" fmla="*/ 296 w 296"/>
                  <a:gd name="T15" fmla="*/ 54 h 244"/>
                  <a:gd name="T16" fmla="*/ 241 w 296"/>
                  <a:gd name="T17"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6" h="244">
                    <a:moveTo>
                      <a:pt x="241" y="0"/>
                    </a:moveTo>
                    <a:lnTo>
                      <a:pt x="107" y="137"/>
                    </a:lnTo>
                    <a:lnTo>
                      <a:pt x="55" y="85"/>
                    </a:lnTo>
                    <a:lnTo>
                      <a:pt x="0" y="139"/>
                    </a:lnTo>
                    <a:lnTo>
                      <a:pt x="52" y="189"/>
                    </a:lnTo>
                    <a:lnTo>
                      <a:pt x="107" y="244"/>
                    </a:lnTo>
                    <a:lnTo>
                      <a:pt x="159" y="189"/>
                    </a:lnTo>
                    <a:lnTo>
                      <a:pt x="296" y="54"/>
                    </a:lnTo>
                    <a:lnTo>
                      <a:pt x="2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0" name="Freeform 130"/>
              <p:cNvSpPr>
                <a:spLocks/>
              </p:cNvSpPr>
              <p:nvPr/>
            </p:nvSpPr>
            <p:spPr bwMode="auto">
              <a:xfrm>
                <a:off x="-5813425" y="2943225"/>
                <a:ext cx="560388" cy="131763"/>
              </a:xfrm>
              <a:custGeom>
                <a:avLst/>
                <a:gdLst>
                  <a:gd name="T0" fmla="*/ 353 w 353"/>
                  <a:gd name="T1" fmla="*/ 0 h 83"/>
                  <a:gd name="T2" fmla="*/ 322 w 353"/>
                  <a:gd name="T3" fmla="*/ 0 h 83"/>
                  <a:gd name="T4" fmla="*/ 322 w 353"/>
                  <a:gd name="T5" fmla="*/ 52 h 83"/>
                  <a:gd name="T6" fmla="*/ 33 w 353"/>
                  <a:gd name="T7" fmla="*/ 52 h 83"/>
                  <a:gd name="T8" fmla="*/ 33 w 353"/>
                  <a:gd name="T9" fmla="*/ 0 h 83"/>
                  <a:gd name="T10" fmla="*/ 0 w 353"/>
                  <a:gd name="T11" fmla="*/ 0 h 83"/>
                  <a:gd name="T12" fmla="*/ 0 w 353"/>
                  <a:gd name="T13" fmla="*/ 83 h 83"/>
                  <a:gd name="T14" fmla="*/ 353 w 353"/>
                  <a:gd name="T15" fmla="*/ 83 h 83"/>
                  <a:gd name="T16" fmla="*/ 353 w 353"/>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83">
                    <a:moveTo>
                      <a:pt x="353" y="0"/>
                    </a:moveTo>
                    <a:lnTo>
                      <a:pt x="322" y="0"/>
                    </a:lnTo>
                    <a:lnTo>
                      <a:pt x="322" y="52"/>
                    </a:lnTo>
                    <a:lnTo>
                      <a:pt x="33" y="52"/>
                    </a:lnTo>
                    <a:lnTo>
                      <a:pt x="33" y="0"/>
                    </a:lnTo>
                    <a:lnTo>
                      <a:pt x="0" y="0"/>
                    </a:lnTo>
                    <a:lnTo>
                      <a:pt x="0" y="83"/>
                    </a:lnTo>
                    <a:lnTo>
                      <a:pt x="353" y="83"/>
                    </a:lnTo>
                    <a:lnTo>
                      <a:pt x="3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1" name="Freeform 131"/>
              <p:cNvSpPr>
                <a:spLocks/>
              </p:cNvSpPr>
              <p:nvPr/>
            </p:nvSpPr>
            <p:spPr bwMode="auto">
              <a:xfrm>
                <a:off x="-5734050" y="2544762"/>
                <a:ext cx="412750" cy="439738"/>
              </a:xfrm>
              <a:custGeom>
                <a:avLst/>
                <a:gdLst>
                  <a:gd name="T0" fmla="*/ 45 w 260"/>
                  <a:gd name="T1" fmla="*/ 116 h 277"/>
                  <a:gd name="T2" fmla="*/ 0 w 260"/>
                  <a:gd name="T3" fmla="*/ 116 h 277"/>
                  <a:gd name="T4" fmla="*/ 130 w 260"/>
                  <a:gd name="T5" fmla="*/ 277 h 277"/>
                  <a:gd name="T6" fmla="*/ 260 w 260"/>
                  <a:gd name="T7" fmla="*/ 116 h 277"/>
                  <a:gd name="T8" fmla="*/ 215 w 260"/>
                  <a:gd name="T9" fmla="*/ 116 h 277"/>
                  <a:gd name="T10" fmla="*/ 215 w 260"/>
                  <a:gd name="T11" fmla="*/ 0 h 277"/>
                  <a:gd name="T12" fmla="*/ 45 w 260"/>
                  <a:gd name="T13" fmla="*/ 0 h 277"/>
                  <a:gd name="T14" fmla="*/ 45 w 260"/>
                  <a:gd name="T15" fmla="*/ 116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0" h="277">
                    <a:moveTo>
                      <a:pt x="45" y="116"/>
                    </a:moveTo>
                    <a:lnTo>
                      <a:pt x="0" y="116"/>
                    </a:lnTo>
                    <a:lnTo>
                      <a:pt x="130" y="277"/>
                    </a:lnTo>
                    <a:lnTo>
                      <a:pt x="260" y="116"/>
                    </a:lnTo>
                    <a:lnTo>
                      <a:pt x="215" y="116"/>
                    </a:lnTo>
                    <a:lnTo>
                      <a:pt x="215" y="0"/>
                    </a:lnTo>
                    <a:lnTo>
                      <a:pt x="45" y="0"/>
                    </a:lnTo>
                    <a:lnTo>
                      <a:pt x="45"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2" name="Freeform 132"/>
              <p:cNvSpPr>
                <a:spLocks noEditPoints="1"/>
              </p:cNvSpPr>
              <p:nvPr/>
            </p:nvSpPr>
            <p:spPr bwMode="auto">
              <a:xfrm>
                <a:off x="-3600450" y="4483100"/>
                <a:ext cx="566738" cy="566738"/>
              </a:xfrm>
              <a:custGeom>
                <a:avLst/>
                <a:gdLst>
                  <a:gd name="T0" fmla="*/ 76 w 151"/>
                  <a:gd name="T1" fmla="*/ 151 h 151"/>
                  <a:gd name="T2" fmla="*/ 151 w 151"/>
                  <a:gd name="T3" fmla="*/ 75 h 151"/>
                  <a:gd name="T4" fmla="*/ 76 w 151"/>
                  <a:gd name="T5" fmla="*/ 0 h 151"/>
                  <a:gd name="T6" fmla="*/ 76 w 151"/>
                  <a:gd name="T7" fmla="*/ 8 h 151"/>
                  <a:gd name="T8" fmla="*/ 82 w 151"/>
                  <a:gd name="T9" fmla="*/ 8 h 151"/>
                  <a:gd name="T10" fmla="*/ 82 w 151"/>
                  <a:gd name="T11" fmla="*/ 75 h 151"/>
                  <a:gd name="T12" fmla="*/ 76 w 151"/>
                  <a:gd name="T13" fmla="*/ 75 h 151"/>
                  <a:gd name="T14" fmla="*/ 76 w 151"/>
                  <a:gd name="T15" fmla="*/ 123 h 151"/>
                  <a:gd name="T16" fmla="*/ 124 w 151"/>
                  <a:gd name="T17" fmla="*/ 75 h 151"/>
                  <a:gd name="T18" fmla="*/ 98 w 151"/>
                  <a:gd name="T19" fmla="*/ 32 h 151"/>
                  <a:gd name="T20" fmla="*/ 103 w 151"/>
                  <a:gd name="T21" fmla="*/ 21 h 151"/>
                  <a:gd name="T22" fmla="*/ 136 w 151"/>
                  <a:gd name="T23" fmla="*/ 75 h 151"/>
                  <a:gd name="T24" fmla="*/ 76 w 151"/>
                  <a:gd name="T25" fmla="*/ 135 h 151"/>
                  <a:gd name="T26" fmla="*/ 76 w 151"/>
                  <a:gd name="T27" fmla="*/ 151 h 151"/>
                  <a:gd name="T28" fmla="*/ 76 w 151"/>
                  <a:gd name="T29" fmla="*/ 135 h 151"/>
                  <a:gd name="T30" fmla="*/ 76 w 151"/>
                  <a:gd name="T31" fmla="*/ 135 h 151"/>
                  <a:gd name="T32" fmla="*/ 76 w 151"/>
                  <a:gd name="T33" fmla="*/ 0 h 151"/>
                  <a:gd name="T34" fmla="*/ 0 w 151"/>
                  <a:gd name="T35" fmla="*/ 75 h 151"/>
                  <a:gd name="T36" fmla="*/ 76 w 151"/>
                  <a:gd name="T37" fmla="*/ 151 h 151"/>
                  <a:gd name="T38" fmla="*/ 76 w 151"/>
                  <a:gd name="T39" fmla="*/ 135 h 151"/>
                  <a:gd name="T40" fmla="*/ 76 w 151"/>
                  <a:gd name="T41" fmla="*/ 135 h 151"/>
                  <a:gd name="T42" fmla="*/ 15 w 151"/>
                  <a:gd name="T43" fmla="*/ 75 h 151"/>
                  <a:gd name="T44" fmla="*/ 49 w 151"/>
                  <a:gd name="T45" fmla="*/ 21 h 151"/>
                  <a:gd name="T46" fmla="*/ 54 w 151"/>
                  <a:gd name="T47" fmla="*/ 32 h 151"/>
                  <a:gd name="T48" fmla="*/ 28 w 151"/>
                  <a:gd name="T49" fmla="*/ 75 h 151"/>
                  <a:gd name="T50" fmla="*/ 76 w 151"/>
                  <a:gd name="T51" fmla="*/ 123 h 151"/>
                  <a:gd name="T52" fmla="*/ 76 w 151"/>
                  <a:gd name="T53" fmla="*/ 75 h 151"/>
                  <a:gd name="T54" fmla="*/ 70 w 151"/>
                  <a:gd name="T55" fmla="*/ 75 h 151"/>
                  <a:gd name="T56" fmla="*/ 70 w 151"/>
                  <a:gd name="T57" fmla="*/ 8 h 151"/>
                  <a:gd name="T58" fmla="*/ 70 w 151"/>
                  <a:gd name="T59" fmla="*/ 8 h 151"/>
                  <a:gd name="T60" fmla="*/ 76 w 151"/>
                  <a:gd name="T61" fmla="*/ 8 h 151"/>
                  <a:gd name="T62" fmla="*/ 76 w 151"/>
                  <a:gd name="T6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151">
                    <a:moveTo>
                      <a:pt x="76" y="151"/>
                    </a:moveTo>
                    <a:cubicBezTo>
                      <a:pt x="118" y="151"/>
                      <a:pt x="151" y="117"/>
                      <a:pt x="151" y="75"/>
                    </a:cubicBezTo>
                    <a:cubicBezTo>
                      <a:pt x="151" y="33"/>
                      <a:pt x="118" y="0"/>
                      <a:pt x="76" y="0"/>
                    </a:cubicBezTo>
                    <a:cubicBezTo>
                      <a:pt x="76" y="8"/>
                      <a:pt x="76" y="8"/>
                      <a:pt x="76" y="8"/>
                    </a:cubicBezTo>
                    <a:cubicBezTo>
                      <a:pt x="82" y="8"/>
                      <a:pt x="82" y="8"/>
                      <a:pt x="82" y="8"/>
                    </a:cubicBezTo>
                    <a:cubicBezTo>
                      <a:pt x="82" y="75"/>
                      <a:pt x="82" y="75"/>
                      <a:pt x="82" y="75"/>
                    </a:cubicBezTo>
                    <a:cubicBezTo>
                      <a:pt x="76" y="75"/>
                      <a:pt x="76" y="75"/>
                      <a:pt x="76" y="75"/>
                    </a:cubicBezTo>
                    <a:cubicBezTo>
                      <a:pt x="76" y="123"/>
                      <a:pt x="76" y="123"/>
                      <a:pt x="76" y="123"/>
                    </a:cubicBezTo>
                    <a:cubicBezTo>
                      <a:pt x="102" y="123"/>
                      <a:pt x="124" y="101"/>
                      <a:pt x="124" y="75"/>
                    </a:cubicBezTo>
                    <a:cubicBezTo>
                      <a:pt x="124" y="57"/>
                      <a:pt x="114" y="41"/>
                      <a:pt x="98" y="32"/>
                    </a:cubicBezTo>
                    <a:cubicBezTo>
                      <a:pt x="103" y="21"/>
                      <a:pt x="103" y="21"/>
                      <a:pt x="103" y="21"/>
                    </a:cubicBezTo>
                    <a:cubicBezTo>
                      <a:pt x="124" y="32"/>
                      <a:pt x="136" y="52"/>
                      <a:pt x="136" y="75"/>
                    </a:cubicBezTo>
                    <a:cubicBezTo>
                      <a:pt x="136" y="108"/>
                      <a:pt x="109" y="135"/>
                      <a:pt x="76" y="135"/>
                    </a:cubicBezTo>
                    <a:cubicBezTo>
                      <a:pt x="76" y="151"/>
                      <a:pt x="76" y="151"/>
                      <a:pt x="76" y="151"/>
                    </a:cubicBezTo>
                    <a:close/>
                    <a:moveTo>
                      <a:pt x="76" y="135"/>
                    </a:moveTo>
                    <a:cubicBezTo>
                      <a:pt x="76" y="135"/>
                      <a:pt x="76" y="135"/>
                      <a:pt x="76" y="135"/>
                    </a:cubicBezTo>
                    <a:moveTo>
                      <a:pt x="76" y="0"/>
                    </a:moveTo>
                    <a:cubicBezTo>
                      <a:pt x="34" y="0"/>
                      <a:pt x="0" y="33"/>
                      <a:pt x="0" y="75"/>
                    </a:cubicBezTo>
                    <a:cubicBezTo>
                      <a:pt x="0" y="117"/>
                      <a:pt x="34" y="151"/>
                      <a:pt x="76" y="151"/>
                    </a:cubicBezTo>
                    <a:cubicBezTo>
                      <a:pt x="76" y="135"/>
                      <a:pt x="76" y="135"/>
                      <a:pt x="76" y="135"/>
                    </a:cubicBezTo>
                    <a:cubicBezTo>
                      <a:pt x="76" y="135"/>
                      <a:pt x="76" y="135"/>
                      <a:pt x="76" y="135"/>
                    </a:cubicBezTo>
                    <a:cubicBezTo>
                      <a:pt x="43" y="135"/>
                      <a:pt x="15" y="108"/>
                      <a:pt x="15" y="75"/>
                    </a:cubicBezTo>
                    <a:cubicBezTo>
                      <a:pt x="15" y="52"/>
                      <a:pt x="28" y="32"/>
                      <a:pt x="49" y="21"/>
                    </a:cubicBezTo>
                    <a:cubicBezTo>
                      <a:pt x="54" y="32"/>
                      <a:pt x="54" y="32"/>
                      <a:pt x="54" y="32"/>
                    </a:cubicBezTo>
                    <a:cubicBezTo>
                      <a:pt x="38" y="41"/>
                      <a:pt x="28" y="57"/>
                      <a:pt x="28" y="75"/>
                    </a:cubicBezTo>
                    <a:cubicBezTo>
                      <a:pt x="28" y="101"/>
                      <a:pt x="49" y="123"/>
                      <a:pt x="76" y="123"/>
                    </a:cubicBezTo>
                    <a:cubicBezTo>
                      <a:pt x="76" y="75"/>
                      <a:pt x="76" y="75"/>
                      <a:pt x="76" y="75"/>
                    </a:cubicBezTo>
                    <a:cubicBezTo>
                      <a:pt x="70" y="75"/>
                      <a:pt x="70" y="75"/>
                      <a:pt x="70" y="75"/>
                    </a:cubicBezTo>
                    <a:cubicBezTo>
                      <a:pt x="70" y="8"/>
                      <a:pt x="70" y="8"/>
                      <a:pt x="70" y="8"/>
                    </a:cubicBezTo>
                    <a:cubicBezTo>
                      <a:pt x="70" y="8"/>
                      <a:pt x="70" y="8"/>
                      <a:pt x="70" y="8"/>
                    </a:cubicBezTo>
                    <a:cubicBezTo>
                      <a:pt x="76" y="8"/>
                      <a:pt x="76" y="8"/>
                      <a:pt x="76" y="8"/>
                    </a:cubicBezTo>
                    <a:lnTo>
                      <a:pt x="76" y="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3" name="Oval 133"/>
              <p:cNvSpPr>
                <a:spLocks noChangeArrowheads="1"/>
              </p:cNvSpPr>
              <p:nvPr/>
            </p:nvSpPr>
            <p:spPr bwMode="auto">
              <a:xfrm>
                <a:off x="-3303588" y="7318375"/>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4" name="Freeform 134"/>
              <p:cNvSpPr>
                <a:spLocks noEditPoints="1"/>
              </p:cNvSpPr>
              <p:nvPr/>
            </p:nvSpPr>
            <p:spPr bwMode="auto">
              <a:xfrm>
                <a:off x="-3379788" y="7239000"/>
                <a:ext cx="312738" cy="458788"/>
              </a:xfrm>
              <a:custGeom>
                <a:avLst/>
                <a:gdLst>
                  <a:gd name="T0" fmla="*/ 83 w 83"/>
                  <a:gd name="T1" fmla="*/ 0 h 122"/>
                  <a:gd name="T2" fmla="*/ 42 w 83"/>
                  <a:gd name="T3" fmla="*/ 0 h 122"/>
                  <a:gd name="T4" fmla="*/ 42 w 83"/>
                  <a:gd name="T5" fmla="*/ 10 h 122"/>
                  <a:gd name="T6" fmla="*/ 42 w 83"/>
                  <a:gd name="T7" fmla="*/ 10 h 122"/>
                  <a:gd name="T8" fmla="*/ 74 w 83"/>
                  <a:gd name="T9" fmla="*/ 43 h 122"/>
                  <a:gd name="T10" fmla="*/ 42 w 83"/>
                  <a:gd name="T11" fmla="*/ 75 h 122"/>
                  <a:gd name="T12" fmla="*/ 42 w 83"/>
                  <a:gd name="T13" fmla="*/ 75 h 122"/>
                  <a:gd name="T14" fmla="*/ 42 w 83"/>
                  <a:gd name="T15" fmla="*/ 75 h 122"/>
                  <a:gd name="T16" fmla="*/ 42 w 83"/>
                  <a:gd name="T17" fmla="*/ 89 h 122"/>
                  <a:gd name="T18" fmla="*/ 42 w 83"/>
                  <a:gd name="T19" fmla="*/ 89 h 122"/>
                  <a:gd name="T20" fmla="*/ 53 w 83"/>
                  <a:gd name="T21" fmla="*/ 100 h 122"/>
                  <a:gd name="T22" fmla="*/ 42 w 83"/>
                  <a:gd name="T23" fmla="*/ 111 h 122"/>
                  <a:gd name="T24" fmla="*/ 42 w 83"/>
                  <a:gd name="T25" fmla="*/ 111 h 122"/>
                  <a:gd name="T26" fmla="*/ 42 w 83"/>
                  <a:gd name="T27" fmla="*/ 111 h 122"/>
                  <a:gd name="T28" fmla="*/ 42 w 83"/>
                  <a:gd name="T29" fmla="*/ 122 h 122"/>
                  <a:gd name="T30" fmla="*/ 83 w 83"/>
                  <a:gd name="T31" fmla="*/ 122 h 122"/>
                  <a:gd name="T32" fmla="*/ 83 w 83"/>
                  <a:gd name="T33" fmla="*/ 0 h 122"/>
                  <a:gd name="T34" fmla="*/ 42 w 83"/>
                  <a:gd name="T35" fmla="*/ 0 h 122"/>
                  <a:gd name="T36" fmla="*/ 0 w 83"/>
                  <a:gd name="T37" fmla="*/ 0 h 122"/>
                  <a:gd name="T38" fmla="*/ 0 w 83"/>
                  <a:gd name="T39" fmla="*/ 122 h 122"/>
                  <a:gd name="T40" fmla="*/ 42 w 83"/>
                  <a:gd name="T41" fmla="*/ 122 h 122"/>
                  <a:gd name="T42" fmla="*/ 42 w 83"/>
                  <a:gd name="T43" fmla="*/ 111 h 122"/>
                  <a:gd name="T44" fmla="*/ 31 w 83"/>
                  <a:gd name="T45" fmla="*/ 100 h 122"/>
                  <a:gd name="T46" fmla="*/ 42 w 83"/>
                  <a:gd name="T47" fmla="*/ 89 h 122"/>
                  <a:gd name="T48" fmla="*/ 42 w 83"/>
                  <a:gd name="T49" fmla="*/ 75 h 122"/>
                  <a:gd name="T50" fmla="*/ 10 w 83"/>
                  <a:gd name="T51" fmla="*/ 43 h 122"/>
                  <a:gd name="T52" fmla="*/ 42 w 83"/>
                  <a:gd name="T53" fmla="*/ 10 h 122"/>
                  <a:gd name="T54" fmla="*/ 42 w 83"/>
                  <a:gd name="T5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3" h="122">
                    <a:moveTo>
                      <a:pt x="83" y="0"/>
                    </a:moveTo>
                    <a:cubicBezTo>
                      <a:pt x="42" y="0"/>
                      <a:pt x="42" y="0"/>
                      <a:pt x="42" y="0"/>
                    </a:cubicBezTo>
                    <a:cubicBezTo>
                      <a:pt x="42" y="10"/>
                      <a:pt x="42" y="10"/>
                      <a:pt x="42" y="10"/>
                    </a:cubicBezTo>
                    <a:cubicBezTo>
                      <a:pt x="42" y="10"/>
                      <a:pt x="42" y="10"/>
                      <a:pt x="42" y="10"/>
                    </a:cubicBezTo>
                    <a:cubicBezTo>
                      <a:pt x="60" y="10"/>
                      <a:pt x="74" y="25"/>
                      <a:pt x="74" y="43"/>
                    </a:cubicBezTo>
                    <a:cubicBezTo>
                      <a:pt x="74" y="60"/>
                      <a:pt x="60" y="75"/>
                      <a:pt x="42" y="75"/>
                    </a:cubicBezTo>
                    <a:cubicBezTo>
                      <a:pt x="42" y="75"/>
                      <a:pt x="42" y="75"/>
                      <a:pt x="42" y="75"/>
                    </a:cubicBezTo>
                    <a:cubicBezTo>
                      <a:pt x="42" y="75"/>
                      <a:pt x="42" y="75"/>
                      <a:pt x="42" y="75"/>
                    </a:cubicBezTo>
                    <a:cubicBezTo>
                      <a:pt x="42" y="89"/>
                      <a:pt x="42" y="89"/>
                      <a:pt x="42" y="89"/>
                    </a:cubicBezTo>
                    <a:cubicBezTo>
                      <a:pt x="42" y="89"/>
                      <a:pt x="42" y="89"/>
                      <a:pt x="42" y="89"/>
                    </a:cubicBezTo>
                    <a:cubicBezTo>
                      <a:pt x="48" y="89"/>
                      <a:pt x="53" y="94"/>
                      <a:pt x="53" y="100"/>
                    </a:cubicBezTo>
                    <a:cubicBezTo>
                      <a:pt x="53" y="106"/>
                      <a:pt x="48" y="111"/>
                      <a:pt x="42" y="111"/>
                    </a:cubicBezTo>
                    <a:cubicBezTo>
                      <a:pt x="42" y="111"/>
                      <a:pt x="42" y="111"/>
                      <a:pt x="42" y="111"/>
                    </a:cubicBezTo>
                    <a:cubicBezTo>
                      <a:pt x="42" y="111"/>
                      <a:pt x="42" y="111"/>
                      <a:pt x="42" y="111"/>
                    </a:cubicBezTo>
                    <a:cubicBezTo>
                      <a:pt x="42" y="122"/>
                      <a:pt x="42" y="122"/>
                      <a:pt x="42" y="122"/>
                    </a:cubicBezTo>
                    <a:cubicBezTo>
                      <a:pt x="83" y="122"/>
                      <a:pt x="83" y="122"/>
                      <a:pt x="83" y="122"/>
                    </a:cubicBezTo>
                    <a:lnTo>
                      <a:pt x="83" y="0"/>
                    </a:lnTo>
                    <a:close/>
                    <a:moveTo>
                      <a:pt x="42" y="0"/>
                    </a:moveTo>
                    <a:cubicBezTo>
                      <a:pt x="0" y="0"/>
                      <a:pt x="0" y="0"/>
                      <a:pt x="0" y="0"/>
                    </a:cubicBezTo>
                    <a:cubicBezTo>
                      <a:pt x="0" y="122"/>
                      <a:pt x="0" y="122"/>
                      <a:pt x="0" y="122"/>
                    </a:cubicBezTo>
                    <a:cubicBezTo>
                      <a:pt x="42" y="122"/>
                      <a:pt x="42" y="122"/>
                      <a:pt x="42" y="122"/>
                    </a:cubicBezTo>
                    <a:cubicBezTo>
                      <a:pt x="42" y="111"/>
                      <a:pt x="42" y="111"/>
                      <a:pt x="42" y="111"/>
                    </a:cubicBezTo>
                    <a:cubicBezTo>
                      <a:pt x="36" y="111"/>
                      <a:pt x="31" y="106"/>
                      <a:pt x="31" y="100"/>
                    </a:cubicBezTo>
                    <a:cubicBezTo>
                      <a:pt x="31" y="94"/>
                      <a:pt x="36" y="89"/>
                      <a:pt x="42" y="89"/>
                    </a:cubicBezTo>
                    <a:cubicBezTo>
                      <a:pt x="42" y="75"/>
                      <a:pt x="42" y="75"/>
                      <a:pt x="42" y="75"/>
                    </a:cubicBezTo>
                    <a:cubicBezTo>
                      <a:pt x="24" y="75"/>
                      <a:pt x="10" y="60"/>
                      <a:pt x="10" y="43"/>
                    </a:cubicBezTo>
                    <a:cubicBezTo>
                      <a:pt x="10" y="25"/>
                      <a:pt x="24" y="10"/>
                      <a:pt x="42" y="10"/>
                    </a:cubicBezTo>
                    <a:lnTo>
                      <a:pt x="42"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5" name="Freeform 135"/>
              <p:cNvSpPr>
                <a:spLocks/>
              </p:cNvSpPr>
              <p:nvPr/>
            </p:nvSpPr>
            <p:spPr bwMode="auto">
              <a:xfrm>
                <a:off x="-3698875" y="7189788"/>
                <a:ext cx="63500" cy="30163"/>
              </a:xfrm>
              <a:custGeom>
                <a:avLst/>
                <a:gdLst>
                  <a:gd name="T0" fmla="*/ 17 w 17"/>
                  <a:gd name="T1" fmla="*/ 6 h 8"/>
                  <a:gd name="T2" fmla="*/ 10 w 17"/>
                  <a:gd name="T3" fmla="*/ 0 h 8"/>
                  <a:gd name="T4" fmla="*/ 7 w 17"/>
                  <a:gd name="T5" fmla="*/ 0 h 8"/>
                  <a:gd name="T6" fmla="*/ 0 w 17"/>
                  <a:gd name="T7" fmla="*/ 6 h 8"/>
                  <a:gd name="T8" fmla="*/ 0 w 17"/>
                  <a:gd name="T9" fmla="*/ 8 h 8"/>
                  <a:gd name="T10" fmla="*/ 16 w 17"/>
                  <a:gd name="T11" fmla="*/ 8 h 8"/>
                  <a:gd name="T12" fmla="*/ 17 w 17"/>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6"/>
                    </a:moveTo>
                    <a:cubicBezTo>
                      <a:pt x="17" y="3"/>
                      <a:pt x="14" y="0"/>
                      <a:pt x="10" y="0"/>
                    </a:cubicBezTo>
                    <a:cubicBezTo>
                      <a:pt x="7" y="0"/>
                      <a:pt x="7" y="0"/>
                      <a:pt x="7" y="0"/>
                    </a:cubicBezTo>
                    <a:cubicBezTo>
                      <a:pt x="3" y="0"/>
                      <a:pt x="0" y="3"/>
                      <a:pt x="0" y="6"/>
                    </a:cubicBezTo>
                    <a:cubicBezTo>
                      <a:pt x="0" y="7"/>
                      <a:pt x="0" y="8"/>
                      <a:pt x="0" y="8"/>
                    </a:cubicBezTo>
                    <a:cubicBezTo>
                      <a:pt x="16" y="8"/>
                      <a:pt x="16" y="8"/>
                      <a:pt x="16" y="8"/>
                    </a:cubicBezTo>
                    <a:cubicBezTo>
                      <a:pt x="17" y="8"/>
                      <a:pt x="17" y="7"/>
                      <a:pt x="1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6" name="Freeform 136"/>
              <p:cNvSpPr>
                <a:spLocks noEditPoints="1"/>
              </p:cNvSpPr>
              <p:nvPr/>
            </p:nvSpPr>
            <p:spPr bwMode="auto">
              <a:xfrm>
                <a:off x="-3735388" y="7239000"/>
                <a:ext cx="311150" cy="458788"/>
              </a:xfrm>
              <a:custGeom>
                <a:avLst/>
                <a:gdLst>
                  <a:gd name="T0" fmla="*/ 42 w 83"/>
                  <a:gd name="T1" fmla="*/ 122 h 122"/>
                  <a:gd name="T2" fmla="*/ 83 w 83"/>
                  <a:gd name="T3" fmla="*/ 122 h 122"/>
                  <a:gd name="T4" fmla="*/ 83 w 83"/>
                  <a:gd name="T5" fmla="*/ 0 h 122"/>
                  <a:gd name="T6" fmla="*/ 42 w 83"/>
                  <a:gd name="T7" fmla="*/ 0 h 122"/>
                  <a:gd name="T8" fmla="*/ 42 w 83"/>
                  <a:gd name="T9" fmla="*/ 10 h 122"/>
                  <a:gd name="T10" fmla="*/ 42 w 83"/>
                  <a:gd name="T11" fmla="*/ 10 h 122"/>
                  <a:gd name="T12" fmla="*/ 42 w 83"/>
                  <a:gd name="T13" fmla="*/ 10 h 122"/>
                  <a:gd name="T14" fmla="*/ 74 w 83"/>
                  <a:gd name="T15" fmla="*/ 43 h 122"/>
                  <a:gd name="T16" fmla="*/ 42 w 83"/>
                  <a:gd name="T17" fmla="*/ 75 h 122"/>
                  <a:gd name="T18" fmla="*/ 42 w 83"/>
                  <a:gd name="T19" fmla="*/ 75 h 122"/>
                  <a:gd name="T20" fmla="*/ 42 w 83"/>
                  <a:gd name="T21" fmla="*/ 89 h 122"/>
                  <a:gd name="T22" fmla="*/ 42 w 83"/>
                  <a:gd name="T23" fmla="*/ 89 h 122"/>
                  <a:gd name="T24" fmla="*/ 53 w 83"/>
                  <a:gd name="T25" fmla="*/ 100 h 122"/>
                  <a:gd name="T26" fmla="*/ 42 w 83"/>
                  <a:gd name="T27" fmla="*/ 111 h 122"/>
                  <a:gd name="T28" fmla="*/ 42 w 83"/>
                  <a:gd name="T29" fmla="*/ 111 h 122"/>
                  <a:gd name="T30" fmla="*/ 42 w 83"/>
                  <a:gd name="T31" fmla="*/ 111 h 122"/>
                  <a:gd name="T32" fmla="*/ 42 w 83"/>
                  <a:gd name="T33" fmla="*/ 122 h 122"/>
                  <a:gd name="T34" fmla="*/ 0 w 83"/>
                  <a:gd name="T35" fmla="*/ 122 h 122"/>
                  <a:gd name="T36" fmla="*/ 42 w 83"/>
                  <a:gd name="T37" fmla="*/ 122 h 122"/>
                  <a:gd name="T38" fmla="*/ 42 w 83"/>
                  <a:gd name="T39" fmla="*/ 111 h 122"/>
                  <a:gd name="T40" fmla="*/ 31 w 83"/>
                  <a:gd name="T41" fmla="*/ 100 h 122"/>
                  <a:gd name="T42" fmla="*/ 42 w 83"/>
                  <a:gd name="T43" fmla="*/ 89 h 122"/>
                  <a:gd name="T44" fmla="*/ 42 w 83"/>
                  <a:gd name="T45" fmla="*/ 75 h 122"/>
                  <a:gd name="T46" fmla="*/ 9 w 83"/>
                  <a:gd name="T47" fmla="*/ 43 h 122"/>
                  <a:gd name="T48" fmla="*/ 42 w 83"/>
                  <a:gd name="T49" fmla="*/ 10 h 122"/>
                  <a:gd name="T50" fmla="*/ 42 w 83"/>
                  <a:gd name="T51" fmla="*/ 0 h 122"/>
                  <a:gd name="T52" fmla="*/ 20 w 83"/>
                  <a:gd name="T53" fmla="*/ 0 h 122"/>
                  <a:gd name="T54" fmla="*/ 16 w 83"/>
                  <a:gd name="T55" fmla="*/ 0 h 122"/>
                  <a:gd name="T56" fmla="*/ 0 w 83"/>
                  <a:gd name="T57" fmla="*/ 0 h 122"/>
                  <a:gd name="T58" fmla="*/ 0 w 83"/>
                  <a:gd name="T59"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122">
                    <a:moveTo>
                      <a:pt x="42" y="122"/>
                    </a:moveTo>
                    <a:cubicBezTo>
                      <a:pt x="83" y="122"/>
                      <a:pt x="83" y="122"/>
                      <a:pt x="83" y="122"/>
                    </a:cubicBezTo>
                    <a:cubicBezTo>
                      <a:pt x="83" y="0"/>
                      <a:pt x="83" y="0"/>
                      <a:pt x="83" y="0"/>
                    </a:cubicBezTo>
                    <a:cubicBezTo>
                      <a:pt x="42" y="0"/>
                      <a:pt x="42" y="0"/>
                      <a:pt x="42" y="0"/>
                    </a:cubicBezTo>
                    <a:cubicBezTo>
                      <a:pt x="42" y="10"/>
                      <a:pt x="42" y="10"/>
                      <a:pt x="42" y="10"/>
                    </a:cubicBezTo>
                    <a:cubicBezTo>
                      <a:pt x="42" y="10"/>
                      <a:pt x="42" y="10"/>
                      <a:pt x="42" y="10"/>
                    </a:cubicBezTo>
                    <a:cubicBezTo>
                      <a:pt x="42" y="10"/>
                      <a:pt x="42" y="10"/>
                      <a:pt x="42" y="10"/>
                    </a:cubicBezTo>
                    <a:cubicBezTo>
                      <a:pt x="60" y="10"/>
                      <a:pt x="74" y="25"/>
                      <a:pt x="74" y="43"/>
                    </a:cubicBezTo>
                    <a:cubicBezTo>
                      <a:pt x="74" y="60"/>
                      <a:pt x="60" y="75"/>
                      <a:pt x="42" y="75"/>
                    </a:cubicBezTo>
                    <a:cubicBezTo>
                      <a:pt x="42" y="75"/>
                      <a:pt x="42" y="75"/>
                      <a:pt x="42" y="75"/>
                    </a:cubicBezTo>
                    <a:cubicBezTo>
                      <a:pt x="42" y="89"/>
                      <a:pt x="42" y="89"/>
                      <a:pt x="42" y="89"/>
                    </a:cubicBezTo>
                    <a:cubicBezTo>
                      <a:pt x="42" y="89"/>
                      <a:pt x="42" y="89"/>
                      <a:pt x="42" y="89"/>
                    </a:cubicBezTo>
                    <a:cubicBezTo>
                      <a:pt x="48" y="89"/>
                      <a:pt x="53" y="94"/>
                      <a:pt x="53" y="100"/>
                    </a:cubicBezTo>
                    <a:cubicBezTo>
                      <a:pt x="53" y="106"/>
                      <a:pt x="48" y="111"/>
                      <a:pt x="42" y="111"/>
                    </a:cubicBezTo>
                    <a:cubicBezTo>
                      <a:pt x="42" y="111"/>
                      <a:pt x="42" y="111"/>
                      <a:pt x="42" y="111"/>
                    </a:cubicBezTo>
                    <a:cubicBezTo>
                      <a:pt x="42" y="111"/>
                      <a:pt x="42" y="111"/>
                      <a:pt x="42" y="111"/>
                    </a:cubicBezTo>
                    <a:lnTo>
                      <a:pt x="42" y="122"/>
                    </a:lnTo>
                    <a:close/>
                    <a:moveTo>
                      <a:pt x="0" y="122"/>
                    </a:moveTo>
                    <a:cubicBezTo>
                      <a:pt x="42" y="122"/>
                      <a:pt x="42" y="122"/>
                      <a:pt x="42" y="122"/>
                    </a:cubicBezTo>
                    <a:cubicBezTo>
                      <a:pt x="42" y="111"/>
                      <a:pt x="42" y="111"/>
                      <a:pt x="42" y="111"/>
                    </a:cubicBezTo>
                    <a:cubicBezTo>
                      <a:pt x="36" y="111"/>
                      <a:pt x="31" y="106"/>
                      <a:pt x="31" y="100"/>
                    </a:cubicBezTo>
                    <a:cubicBezTo>
                      <a:pt x="31" y="94"/>
                      <a:pt x="36" y="89"/>
                      <a:pt x="42" y="89"/>
                    </a:cubicBezTo>
                    <a:cubicBezTo>
                      <a:pt x="42" y="75"/>
                      <a:pt x="42" y="75"/>
                      <a:pt x="42" y="75"/>
                    </a:cubicBezTo>
                    <a:cubicBezTo>
                      <a:pt x="24" y="75"/>
                      <a:pt x="9" y="60"/>
                      <a:pt x="9" y="43"/>
                    </a:cubicBezTo>
                    <a:cubicBezTo>
                      <a:pt x="9" y="25"/>
                      <a:pt x="24" y="10"/>
                      <a:pt x="42" y="10"/>
                    </a:cubicBezTo>
                    <a:cubicBezTo>
                      <a:pt x="42" y="0"/>
                      <a:pt x="42" y="0"/>
                      <a:pt x="42" y="0"/>
                    </a:cubicBezTo>
                    <a:cubicBezTo>
                      <a:pt x="20" y="0"/>
                      <a:pt x="20" y="0"/>
                      <a:pt x="20" y="0"/>
                    </a:cubicBezTo>
                    <a:cubicBezTo>
                      <a:pt x="16" y="0"/>
                      <a:pt x="16" y="0"/>
                      <a:pt x="16" y="0"/>
                    </a:cubicBezTo>
                    <a:cubicBezTo>
                      <a:pt x="0" y="0"/>
                      <a:pt x="0" y="0"/>
                      <a:pt x="0" y="0"/>
                    </a:cubicBezTo>
                    <a:lnTo>
                      <a:pt x="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7" name="Oval 137"/>
              <p:cNvSpPr>
                <a:spLocks noChangeArrowheads="1"/>
              </p:cNvSpPr>
              <p:nvPr/>
            </p:nvSpPr>
            <p:spPr bwMode="auto">
              <a:xfrm>
                <a:off x="-3660775" y="7318375"/>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8" name="Freeform 138"/>
              <p:cNvSpPr>
                <a:spLocks noEditPoints="1"/>
              </p:cNvSpPr>
              <p:nvPr/>
            </p:nvSpPr>
            <p:spPr bwMode="auto">
              <a:xfrm>
                <a:off x="-6011863" y="4824413"/>
                <a:ext cx="563563" cy="525463"/>
              </a:xfrm>
              <a:custGeom>
                <a:avLst/>
                <a:gdLst>
                  <a:gd name="T0" fmla="*/ 141 w 150"/>
                  <a:gd name="T1" fmla="*/ 140 h 140"/>
                  <a:gd name="T2" fmla="*/ 141 w 150"/>
                  <a:gd name="T3" fmla="*/ 129 h 140"/>
                  <a:gd name="T4" fmla="*/ 150 w 150"/>
                  <a:gd name="T5" fmla="*/ 22 h 140"/>
                  <a:gd name="T6" fmla="*/ 131 w 150"/>
                  <a:gd name="T7" fmla="*/ 38 h 140"/>
                  <a:gd name="T8" fmla="*/ 131 w 150"/>
                  <a:gd name="T9" fmla="*/ 55 h 140"/>
                  <a:gd name="T10" fmla="*/ 131 w 150"/>
                  <a:gd name="T11" fmla="*/ 67 h 140"/>
                  <a:gd name="T12" fmla="*/ 131 w 150"/>
                  <a:gd name="T13" fmla="*/ 84 h 140"/>
                  <a:gd name="T14" fmla="*/ 65 w 150"/>
                  <a:gd name="T15" fmla="*/ 7 h 140"/>
                  <a:gd name="T16" fmla="*/ 63 w 150"/>
                  <a:gd name="T17" fmla="*/ 9 h 140"/>
                  <a:gd name="T18" fmla="*/ 63 w 150"/>
                  <a:gd name="T19" fmla="*/ 129 h 140"/>
                  <a:gd name="T20" fmla="*/ 122 w 150"/>
                  <a:gd name="T21" fmla="*/ 129 h 140"/>
                  <a:gd name="T22" fmla="*/ 131 w 150"/>
                  <a:gd name="T23" fmla="*/ 140 h 140"/>
                  <a:gd name="T24" fmla="*/ 123 w 150"/>
                  <a:gd name="T25" fmla="*/ 75 h 140"/>
                  <a:gd name="T26" fmla="*/ 131 w 150"/>
                  <a:gd name="T27" fmla="*/ 55 h 140"/>
                  <a:gd name="T28" fmla="*/ 123 w 150"/>
                  <a:gd name="T29" fmla="*/ 47 h 140"/>
                  <a:gd name="T30" fmla="*/ 131 w 150"/>
                  <a:gd name="T31" fmla="*/ 22 h 140"/>
                  <a:gd name="T32" fmla="*/ 63 w 150"/>
                  <a:gd name="T33" fmla="*/ 35 h 140"/>
                  <a:gd name="T34" fmla="*/ 108 w 150"/>
                  <a:gd name="T35" fmla="*/ 115 h 140"/>
                  <a:gd name="T36" fmla="*/ 63 w 150"/>
                  <a:gd name="T37" fmla="*/ 115 h 140"/>
                  <a:gd name="T38" fmla="*/ 131 w 150"/>
                  <a:gd name="T39" fmla="*/ 67 h 140"/>
                  <a:gd name="T40" fmla="*/ 63 w 150"/>
                  <a:gd name="T41" fmla="*/ 5 h 140"/>
                  <a:gd name="T42" fmla="*/ 33 w 150"/>
                  <a:gd name="T43" fmla="*/ 20 h 140"/>
                  <a:gd name="T44" fmla="*/ 0 w 150"/>
                  <a:gd name="T45" fmla="*/ 7 h 140"/>
                  <a:gd name="T46" fmla="*/ 20 w 150"/>
                  <a:gd name="T47" fmla="*/ 22 h 140"/>
                  <a:gd name="T48" fmla="*/ 3 w 150"/>
                  <a:gd name="T49" fmla="*/ 129 h 140"/>
                  <a:gd name="T50" fmla="*/ 14 w 150"/>
                  <a:gd name="T51" fmla="*/ 129 h 140"/>
                  <a:gd name="T52" fmla="*/ 33 w 150"/>
                  <a:gd name="T53" fmla="*/ 140 h 140"/>
                  <a:gd name="T54" fmla="*/ 33 w 150"/>
                  <a:gd name="T55" fmla="*/ 129 h 140"/>
                  <a:gd name="T56" fmla="*/ 63 w 150"/>
                  <a:gd name="T57" fmla="*/ 115 h 140"/>
                  <a:gd name="T58" fmla="*/ 17 w 150"/>
                  <a:gd name="T59" fmla="*/ 35 h 140"/>
                  <a:gd name="T60" fmla="*/ 63 w 150"/>
                  <a:gd name="T61" fmla="*/ 22 h 140"/>
                  <a:gd name="T62" fmla="*/ 46 w 150"/>
                  <a:gd name="T63" fmla="*/ 21 h 140"/>
                  <a:gd name="T64" fmla="*/ 63 w 150"/>
                  <a:gd name="T65" fmla="*/ 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40">
                    <a:moveTo>
                      <a:pt x="131" y="140"/>
                    </a:moveTo>
                    <a:cubicBezTo>
                      <a:pt x="141" y="140"/>
                      <a:pt x="141" y="140"/>
                      <a:pt x="141" y="140"/>
                    </a:cubicBezTo>
                    <a:cubicBezTo>
                      <a:pt x="141" y="129"/>
                      <a:pt x="141" y="129"/>
                      <a:pt x="141" y="129"/>
                    </a:cubicBezTo>
                    <a:cubicBezTo>
                      <a:pt x="141" y="129"/>
                      <a:pt x="141" y="129"/>
                      <a:pt x="141" y="129"/>
                    </a:cubicBezTo>
                    <a:cubicBezTo>
                      <a:pt x="150" y="129"/>
                      <a:pt x="150" y="129"/>
                      <a:pt x="150" y="129"/>
                    </a:cubicBezTo>
                    <a:cubicBezTo>
                      <a:pt x="150" y="22"/>
                      <a:pt x="150" y="22"/>
                      <a:pt x="150" y="22"/>
                    </a:cubicBezTo>
                    <a:cubicBezTo>
                      <a:pt x="131" y="22"/>
                      <a:pt x="131" y="22"/>
                      <a:pt x="131" y="22"/>
                    </a:cubicBezTo>
                    <a:cubicBezTo>
                      <a:pt x="131" y="38"/>
                      <a:pt x="131" y="38"/>
                      <a:pt x="131" y="38"/>
                    </a:cubicBezTo>
                    <a:cubicBezTo>
                      <a:pt x="136" y="38"/>
                      <a:pt x="140" y="42"/>
                      <a:pt x="140" y="47"/>
                    </a:cubicBezTo>
                    <a:cubicBezTo>
                      <a:pt x="140" y="51"/>
                      <a:pt x="136" y="55"/>
                      <a:pt x="131" y="55"/>
                    </a:cubicBezTo>
                    <a:cubicBezTo>
                      <a:pt x="131" y="67"/>
                      <a:pt x="131" y="67"/>
                      <a:pt x="131" y="67"/>
                    </a:cubicBezTo>
                    <a:cubicBezTo>
                      <a:pt x="131" y="67"/>
                      <a:pt x="131" y="67"/>
                      <a:pt x="131" y="67"/>
                    </a:cubicBezTo>
                    <a:cubicBezTo>
                      <a:pt x="136" y="67"/>
                      <a:pt x="140" y="71"/>
                      <a:pt x="140" y="75"/>
                    </a:cubicBezTo>
                    <a:cubicBezTo>
                      <a:pt x="140" y="80"/>
                      <a:pt x="136" y="84"/>
                      <a:pt x="131" y="84"/>
                    </a:cubicBezTo>
                    <a:lnTo>
                      <a:pt x="131" y="140"/>
                    </a:lnTo>
                    <a:close/>
                    <a:moveTo>
                      <a:pt x="65" y="7"/>
                    </a:moveTo>
                    <a:cubicBezTo>
                      <a:pt x="63" y="5"/>
                      <a:pt x="63" y="5"/>
                      <a:pt x="63" y="5"/>
                    </a:cubicBezTo>
                    <a:cubicBezTo>
                      <a:pt x="63" y="9"/>
                      <a:pt x="63" y="9"/>
                      <a:pt x="63" y="9"/>
                    </a:cubicBezTo>
                    <a:cubicBezTo>
                      <a:pt x="65" y="7"/>
                      <a:pt x="65" y="7"/>
                      <a:pt x="65" y="7"/>
                    </a:cubicBezTo>
                    <a:close/>
                    <a:moveTo>
                      <a:pt x="63" y="129"/>
                    </a:moveTo>
                    <a:cubicBezTo>
                      <a:pt x="122" y="129"/>
                      <a:pt x="122" y="129"/>
                      <a:pt x="122" y="129"/>
                    </a:cubicBezTo>
                    <a:cubicBezTo>
                      <a:pt x="122" y="129"/>
                      <a:pt x="122" y="129"/>
                      <a:pt x="122" y="129"/>
                    </a:cubicBezTo>
                    <a:cubicBezTo>
                      <a:pt x="122" y="140"/>
                      <a:pt x="122" y="140"/>
                      <a:pt x="122" y="140"/>
                    </a:cubicBezTo>
                    <a:cubicBezTo>
                      <a:pt x="131" y="140"/>
                      <a:pt x="131" y="140"/>
                      <a:pt x="131" y="140"/>
                    </a:cubicBezTo>
                    <a:cubicBezTo>
                      <a:pt x="131" y="84"/>
                      <a:pt x="131" y="84"/>
                      <a:pt x="131" y="84"/>
                    </a:cubicBezTo>
                    <a:cubicBezTo>
                      <a:pt x="127" y="84"/>
                      <a:pt x="123" y="80"/>
                      <a:pt x="123" y="75"/>
                    </a:cubicBezTo>
                    <a:cubicBezTo>
                      <a:pt x="123" y="71"/>
                      <a:pt x="127" y="67"/>
                      <a:pt x="131" y="67"/>
                    </a:cubicBezTo>
                    <a:cubicBezTo>
                      <a:pt x="131" y="55"/>
                      <a:pt x="131" y="55"/>
                      <a:pt x="131" y="55"/>
                    </a:cubicBezTo>
                    <a:cubicBezTo>
                      <a:pt x="127" y="55"/>
                      <a:pt x="123" y="51"/>
                      <a:pt x="123" y="47"/>
                    </a:cubicBezTo>
                    <a:cubicBezTo>
                      <a:pt x="123" y="47"/>
                      <a:pt x="123" y="47"/>
                      <a:pt x="123" y="47"/>
                    </a:cubicBezTo>
                    <a:cubicBezTo>
                      <a:pt x="123" y="42"/>
                      <a:pt x="127" y="38"/>
                      <a:pt x="131" y="38"/>
                    </a:cubicBezTo>
                    <a:cubicBezTo>
                      <a:pt x="131" y="22"/>
                      <a:pt x="131" y="22"/>
                      <a:pt x="131" y="22"/>
                    </a:cubicBezTo>
                    <a:cubicBezTo>
                      <a:pt x="63" y="22"/>
                      <a:pt x="63" y="22"/>
                      <a:pt x="63" y="22"/>
                    </a:cubicBezTo>
                    <a:cubicBezTo>
                      <a:pt x="63" y="35"/>
                      <a:pt x="63" y="35"/>
                      <a:pt x="63" y="35"/>
                    </a:cubicBezTo>
                    <a:cubicBezTo>
                      <a:pt x="108" y="35"/>
                      <a:pt x="108" y="35"/>
                      <a:pt x="108" y="35"/>
                    </a:cubicBezTo>
                    <a:cubicBezTo>
                      <a:pt x="108" y="115"/>
                      <a:pt x="108" y="115"/>
                      <a:pt x="108" y="115"/>
                    </a:cubicBezTo>
                    <a:cubicBezTo>
                      <a:pt x="108" y="115"/>
                      <a:pt x="108" y="115"/>
                      <a:pt x="108" y="115"/>
                    </a:cubicBezTo>
                    <a:cubicBezTo>
                      <a:pt x="63" y="115"/>
                      <a:pt x="63" y="115"/>
                      <a:pt x="63" y="115"/>
                    </a:cubicBezTo>
                    <a:cubicBezTo>
                      <a:pt x="63" y="129"/>
                      <a:pt x="63" y="129"/>
                      <a:pt x="63" y="129"/>
                    </a:cubicBezTo>
                    <a:close/>
                    <a:moveTo>
                      <a:pt x="131" y="67"/>
                    </a:moveTo>
                    <a:cubicBezTo>
                      <a:pt x="131" y="67"/>
                      <a:pt x="131" y="67"/>
                      <a:pt x="131" y="67"/>
                    </a:cubicBezTo>
                    <a:moveTo>
                      <a:pt x="63" y="5"/>
                    </a:moveTo>
                    <a:cubicBezTo>
                      <a:pt x="59" y="0"/>
                      <a:pt x="59" y="0"/>
                      <a:pt x="59" y="0"/>
                    </a:cubicBezTo>
                    <a:cubicBezTo>
                      <a:pt x="33" y="20"/>
                      <a:pt x="33" y="20"/>
                      <a:pt x="33" y="20"/>
                    </a:cubicBezTo>
                    <a:cubicBezTo>
                      <a:pt x="6" y="0"/>
                      <a:pt x="6" y="0"/>
                      <a:pt x="6" y="0"/>
                    </a:cubicBezTo>
                    <a:cubicBezTo>
                      <a:pt x="0" y="7"/>
                      <a:pt x="0" y="7"/>
                      <a:pt x="0" y="7"/>
                    </a:cubicBezTo>
                    <a:cubicBezTo>
                      <a:pt x="19" y="21"/>
                      <a:pt x="19" y="21"/>
                      <a:pt x="19" y="21"/>
                    </a:cubicBezTo>
                    <a:cubicBezTo>
                      <a:pt x="20" y="22"/>
                      <a:pt x="20" y="22"/>
                      <a:pt x="20" y="22"/>
                    </a:cubicBezTo>
                    <a:cubicBezTo>
                      <a:pt x="3" y="22"/>
                      <a:pt x="3" y="22"/>
                      <a:pt x="3" y="22"/>
                    </a:cubicBezTo>
                    <a:cubicBezTo>
                      <a:pt x="3" y="129"/>
                      <a:pt x="3" y="129"/>
                      <a:pt x="3" y="129"/>
                    </a:cubicBezTo>
                    <a:cubicBezTo>
                      <a:pt x="14" y="129"/>
                      <a:pt x="14" y="129"/>
                      <a:pt x="14" y="129"/>
                    </a:cubicBezTo>
                    <a:cubicBezTo>
                      <a:pt x="14" y="129"/>
                      <a:pt x="14" y="129"/>
                      <a:pt x="14" y="129"/>
                    </a:cubicBezTo>
                    <a:cubicBezTo>
                      <a:pt x="14" y="140"/>
                      <a:pt x="14" y="140"/>
                      <a:pt x="14" y="140"/>
                    </a:cubicBezTo>
                    <a:cubicBezTo>
                      <a:pt x="33" y="140"/>
                      <a:pt x="33" y="140"/>
                      <a:pt x="33" y="140"/>
                    </a:cubicBezTo>
                    <a:cubicBezTo>
                      <a:pt x="33" y="129"/>
                      <a:pt x="33" y="129"/>
                      <a:pt x="33" y="129"/>
                    </a:cubicBezTo>
                    <a:cubicBezTo>
                      <a:pt x="33" y="129"/>
                      <a:pt x="33" y="129"/>
                      <a:pt x="33" y="129"/>
                    </a:cubicBezTo>
                    <a:cubicBezTo>
                      <a:pt x="63" y="129"/>
                      <a:pt x="63" y="129"/>
                      <a:pt x="63" y="129"/>
                    </a:cubicBezTo>
                    <a:cubicBezTo>
                      <a:pt x="63" y="115"/>
                      <a:pt x="63" y="115"/>
                      <a:pt x="63" y="115"/>
                    </a:cubicBezTo>
                    <a:cubicBezTo>
                      <a:pt x="17" y="115"/>
                      <a:pt x="17" y="115"/>
                      <a:pt x="17" y="115"/>
                    </a:cubicBezTo>
                    <a:cubicBezTo>
                      <a:pt x="17" y="35"/>
                      <a:pt x="17" y="35"/>
                      <a:pt x="17" y="35"/>
                    </a:cubicBezTo>
                    <a:cubicBezTo>
                      <a:pt x="63" y="35"/>
                      <a:pt x="63" y="35"/>
                      <a:pt x="63" y="35"/>
                    </a:cubicBezTo>
                    <a:cubicBezTo>
                      <a:pt x="63" y="22"/>
                      <a:pt x="63" y="22"/>
                      <a:pt x="63" y="22"/>
                    </a:cubicBezTo>
                    <a:cubicBezTo>
                      <a:pt x="45" y="22"/>
                      <a:pt x="45" y="22"/>
                      <a:pt x="45" y="22"/>
                    </a:cubicBezTo>
                    <a:cubicBezTo>
                      <a:pt x="46" y="21"/>
                      <a:pt x="46" y="21"/>
                      <a:pt x="46" y="21"/>
                    </a:cubicBezTo>
                    <a:cubicBezTo>
                      <a:pt x="63" y="9"/>
                      <a:pt x="63" y="9"/>
                      <a:pt x="63" y="9"/>
                    </a:cubicBezTo>
                    <a:lnTo>
                      <a:pt x="6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9" name="Freeform 139"/>
              <p:cNvSpPr>
                <a:spLocks/>
              </p:cNvSpPr>
              <p:nvPr/>
            </p:nvSpPr>
            <p:spPr bwMode="auto">
              <a:xfrm>
                <a:off x="-5461000" y="509587"/>
                <a:ext cx="60325" cy="57150"/>
              </a:xfrm>
              <a:custGeom>
                <a:avLst/>
                <a:gdLst>
                  <a:gd name="T0" fmla="*/ 0 w 16"/>
                  <a:gd name="T1" fmla="*/ 8 h 15"/>
                  <a:gd name="T2" fmla="*/ 3 w 16"/>
                  <a:gd name="T3" fmla="*/ 10 h 15"/>
                  <a:gd name="T4" fmla="*/ 11 w 16"/>
                  <a:gd name="T5" fmla="*/ 15 h 15"/>
                  <a:gd name="T6" fmla="*/ 16 w 16"/>
                  <a:gd name="T7" fmla="*/ 6 h 15"/>
                  <a:gd name="T8" fmla="*/ 4 w 16"/>
                  <a:gd name="T9" fmla="*/ 0 h 15"/>
                  <a:gd name="T10" fmla="*/ 0 w 16"/>
                  <a:gd name="T11" fmla="*/ 8 h 15"/>
                </a:gdLst>
                <a:ahLst/>
                <a:cxnLst>
                  <a:cxn ang="0">
                    <a:pos x="T0" y="T1"/>
                  </a:cxn>
                  <a:cxn ang="0">
                    <a:pos x="T2" y="T3"/>
                  </a:cxn>
                  <a:cxn ang="0">
                    <a:pos x="T4" y="T5"/>
                  </a:cxn>
                  <a:cxn ang="0">
                    <a:pos x="T6" y="T7"/>
                  </a:cxn>
                  <a:cxn ang="0">
                    <a:pos x="T8" y="T9"/>
                  </a:cxn>
                  <a:cxn ang="0">
                    <a:pos x="T10" y="T11"/>
                  </a:cxn>
                </a:cxnLst>
                <a:rect l="0" t="0" r="r" b="b"/>
                <a:pathLst>
                  <a:path w="16" h="15">
                    <a:moveTo>
                      <a:pt x="0" y="8"/>
                    </a:moveTo>
                    <a:cubicBezTo>
                      <a:pt x="1" y="8"/>
                      <a:pt x="2" y="9"/>
                      <a:pt x="3" y="10"/>
                    </a:cubicBezTo>
                    <a:cubicBezTo>
                      <a:pt x="6" y="11"/>
                      <a:pt x="9" y="13"/>
                      <a:pt x="11" y="15"/>
                    </a:cubicBezTo>
                    <a:cubicBezTo>
                      <a:pt x="16" y="6"/>
                      <a:pt x="16" y="6"/>
                      <a:pt x="16" y="6"/>
                    </a:cubicBezTo>
                    <a:cubicBezTo>
                      <a:pt x="4" y="0"/>
                      <a:pt x="4" y="0"/>
                      <a:pt x="4" y="0"/>
                    </a:cubicBez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0" name="Freeform 140"/>
              <p:cNvSpPr>
                <a:spLocks/>
              </p:cNvSpPr>
              <p:nvPr/>
            </p:nvSpPr>
            <p:spPr bwMode="auto">
              <a:xfrm>
                <a:off x="-5892800" y="841375"/>
                <a:ext cx="312738" cy="228600"/>
              </a:xfrm>
              <a:custGeom>
                <a:avLst/>
                <a:gdLst>
                  <a:gd name="T0" fmla="*/ 21 w 83"/>
                  <a:gd name="T1" fmla="*/ 58 h 61"/>
                  <a:gd name="T2" fmla="*/ 36 w 83"/>
                  <a:gd name="T3" fmla="*/ 61 h 61"/>
                  <a:gd name="T4" fmla="*/ 45 w 83"/>
                  <a:gd name="T5" fmla="*/ 60 h 61"/>
                  <a:gd name="T6" fmla="*/ 64 w 83"/>
                  <a:gd name="T7" fmla="*/ 45 h 61"/>
                  <a:gd name="T8" fmla="*/ 83 w 83"/>
                  <a:gd name="T9" fmla="*/ 9 h 61"/>
                  <a:gd name="T10" fmla="*/ 76 w 83"/>
                  <a:gd name="T11" fmla="*/ 2 h 61"/>
                  <a:gd name="T12" fmla="*/ 72 w 83"/>
                  <a:gd name="T13" fmla="*/ 0 h 61"/>
                  <a:gd name="T14" fmla="*/ 52 w 83"/>
                  <a:gd name="T15" fmla="*/ 38 h 61"/>
                  <a:gd name="T16" fmla="*/ 27 w 83"/>
                  <a:gd name="T17" fmla="*/ 46 h 61"/>
                  <a:gd name="T18" fmla="*/ 20 w 83"/>
                  <a:gd name="T19" fmla="*/ 21 h 61"/>
                  <a:gd name="T20" fmla="*/ 8 w 83"/>
                  <a:gd name="T21" fmla="*/ 15 h 61"/>
                  <a:gd name="T22" fmla="*/ 21 w 83"/>
                  <a:gd name="T23"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61">
                    <a:moveTo>
                      <a:pt x="21" y="58"/>
                    </a:moveTo>
                    <a:cubicBezTo>
                      <a:pt x="26" y="60"/>
                      <a:pt x="31" y="61"/>
                      <a:pt x="36" y="61"/>
                    </a:cubicBezTo>
                    <a:cubicBezTo>
                      <a:pt x="39" y="61"/>
                      <a:pt x="42" y="61"/>
                      <a:pt x="45" y="60"/>
                    </a:cubicBezTo>
                    <a:cubicBezTo>
                      <a:pt x="53" y="57"/>
                      <a:pt x="60" y="52"/>
                      <a:pt x="64" y="45"/>
                    </a:cubicBezTo>
                    <a:cubicBezTo>
                      <a:pt x="83" y="9"/>
                      <a:pt x="83" y="9"/>
                      <a:pt x="83" y="9"/>
                    </a:cubicBezTo>
                    <a:cubicBezTo>
                      <a:pt x="81" y="6"/>
                      <a:pt x="79" y="3"/>
                      <a:pt x="76" y="2"/>
                    </a:cubicBezTo>
                    <a:cubicBezTo>
                      <a:pt x="74" y="1"/>
                      <a:pt x="73" y="1"/>
                      <a:pt x="72" y="0"/>
                    </a:cubicBezTo>
                    <a:cubicBezTo>
                      <a:pt x="52" y="38"/>
                      <a:pt x="52" y="38"/>
                      <a:pt x="52" y="38"/>
                    </a:cubicBezTo>
                    <a:cubicBezTo>
                      <a:pt x="47" y="47"/>
                      <a:pt x="36" y="51"/>
                      <a:pt x="27" y="46"/>
                    </a:cubicBezTo>
                    <a:cubicBezTo>
                      <a:pt x="19" y="41"/>
                      <a:pt x="15" y="30"/>
                      <a:pt x="20" y="21"/>
                    </a:cubicBezTo>
                    <a:cubicBezTo>
                      <a:pt x="8" y="15"/>
                      <a:pt x="8" y="15"/>
                      <a:pt x="8" y="15"/>
                    </a:cubicBezTo>
                    <a:cubicBezTo>
                      <a:pt x="0" y="30"/>
                      <a:pt x="6" y="50"/>
                      <a:pt x="21"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1" name="Freeform 141"/>
              <p:cNvSpPr>
                <a:spLocks/>
              </p:cNvSpPr>
              <p:nvPr/>
            </p:nvSpPr>
            <p:spPr bwMode="auto">
              <a:xfrm>
                <a:off x="-5832475" y="533400"/>
                <a:ext cx="541338" cy="454025"/>
              </a:xfrm>
              <a:custGeom>
                <a:avLst/>
                <a:gdLst>
                  <a:gd name="T0" fmla="*/ 108 w 144"/>
                  <a:gd name="T1" fmla="*/ 13 h 121"/>
                  <a:gd name="T2" fmla="*/ 100 w 144"/>
                  <a:gd name="T3" fmla="*/ 7 h 121"/>
                  <a:gd name="T4" fmla="*/ 97 w 144"/>
                  <a:gd name="T5" fmla="*/ 6 h 121"/>
                  <a:gd name="T6" fmla="*/ 68 w 144"/>
                  <a:gd name="T7" fmla="*/ 0 h 121"/>
                  <a:gd name="T8" fmla="*/ 8 w 144"/>
                  <a:gd name="T9" fmla="*/ 36 h 121"/>
                  <a:gd name="T10" fmla="*/ 1 w 144"/>
                  <a:gd name="T11" fmla="*/ 61 h 121"/>
                  <a:gd name="T12" fmla="*/ 0 w 144"/>
                  <a:gd name="T13" fmla="*/ 65 h 121"/>
                  <a:gd name="T14" fmla="*/ 1 w 144"/>
                  <a:gd name="T15" fmla="*/ 67 h 121"/>
                  <a:gd name="T16" fmla="*/ 3 w 144"/>
                  <a:gd name="T17" fmla="*/ 66 h 121"/>
                  <a:gd name="T18" fmla="*/ 6 w 144"/>
                  <a:gd name="T19" fmla="*/ 63 h 121"/>
                  <a:gd name="T20" fmla="*/ 18 w 144"/>
                  <a:gd name="T21" fmla="*/ 59 h 121"/>
                  <a:gd name="T22" fmla="*/ 27 w 144"/>
                  <a:gd name="T23" fmla="*/ 61 h 121"/>
                  <a:gd name="T24" fmla="*/ 37 w 144"/>
                  <a:gd name="T25" fmla="*/ 79 h 121"/>
                  <a:gd name="T26" fmla="*/ 37 w 144"/>
                  <a:gd name="T27" fmla="*/ 83 h 121"/>
                  <a:gd name="T28" fmla="*/ 41 w 144"/>
                  <a:gd name="T29" fmla="*/ 81 h 121"/>
                  <a:gd name="T30" fmla="*/ 52 w 144"/>
                  <a:gd name="T31" fmla="*/ 77 h 121"/>
                  <a:gd name="T32" fmla="*/ 58 w 144"/>
                  <a:gd name="T33" fmla="*/ 78 h 121"/>
                  <a:gd name="T34" fmla="*/ 62 w 144"/>
                  <a:gd name="T35" fmla="*/ 80 h 121"/>
                  <a:gd name="T36" fmla="*/ 69 w 144"/>
                  <a:gd name="T37" fmla="*/ 87 h 121"/>
                  <a:gd name="T38" fmla="*/ 72 w 144"/>
                  <a:gd name="T39" fmla="*/ 98 h 121"/>
                  <a:gd name="T40" fmla="*/ 72 w 144"/>
                  <a:gd name="T41" fmla="*/ 102 h 121"/>
                  <a:gd name="T42" fmla="*/ 75 w 144"/>
                  <a:gd name="T43" fmla="*/ 100 h 121"/>
                  <a:gd name="T44" fmla="*/ 87 w 144"/>
                  <a:gd name="T45" fmla="*/ 96 h 121"/>
                  <a:gd name="T46" fmla="*/ 96 w 144"/>
                  <a:gd name="T47" fmla="*/ 98 h 121"/>
                  <a:gd name="T48" fmla="*/ 107 w 144"/>
                  <a:gd name="T49" fmla="*/ 116 h 121"/>
                  <a:gd name="T50" fmla="*/ 108 w 144"/>
                  <a:gd name="T51" fmla="*/ 121 h 121"/>
                  <a:gd name="T52" fmla="*/ 111 w 144"/>
                  <a:gd name="T53" fmla="*/ 119 h 121"/>
                  <a:gd name="T54" fmla="*/ 128 w 144"/>
                  <a:gd name="T55" fmla="*/ 99 h 121"/>
                  <a:gd name="T56" fmla="*/ 108 w 144"/>
                  <a:gd name="T57" fmla="*/ 1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4" h="121">
                    <a:moveTo>
                      <a:pt x="108" y="13"/>
                    </a:moveTo>
                    <a:cubicBezTo>
                      <a:pt x="106" y="11"/>
                      <a:pt x="103" y="9"/>
                      <a:pt x="100" y="7"/>
                    </a:cubicBezTo>
                    <a:cubicBezTo>
                      <a:pt x="99" y="7"/>
                      <a:pt x="98" y="6"/>
                      <a:pt x="97" y="6"/>
                    </a:cubicBezTo>
                    <a:cubicBezTo>
                      <a:pt x="88" y="2"/>
                      <a:pt x="78" y="0"/>
                      <a:pt x="68" y="0"/>
                    </a:cubicBezTo>
                    <a:cubicBezTo>
                      <a:pt x="44" y="0"/>
                      <a:pt x="20" y="13"/>
                      <a:pt x="8" y="36"/>
                    </a:cubicBezTo>
                    <a:cubicBezTo>
                      <a:pt x="4" y="44"/>
                      <a:pt x="2" y="52"/>
                      <a:pt x="1" y="61"/>
                    </a:cubicBezTo>
                    <a:cubicBezTo>
                      <a:pt x="1" y="62"/>
                      <a:pt x="0" y="64"/>
                      <a:pt x="0" y="65"/>
                    </a:cubicBezTo>
                    <a:cubicBezTo>
                      <a:pt x="0" y="66"/>
                      <a:pt x="1" y="67"/>
                      <a:pt x="1" y="67"/>
                    </a:cubicBezTo>
                    <a:cubicBezTo>
                      <a:pt x="2" y="67"/>
                      <a:pt x="2" y="67"/>
                      <a:pt x="3" y="66"/>
                    </a:cubicBezTo>
                    <a:cubicBezTo>
                      <a:pt x="4" y="65"/>
                      <a:pt x="5" y="64"/>
                      <a:pt x="6" y="63"/>
                    </a:cubicBezTo>
                    <a:cubicBezTo>
                      <a:pt x="10" y="60"/>
                      <a:pt x="14" y="59"/>
                      <a:pt x="18" y="59"/>
                    </a:cubicBezTo>
                    <a:cubicBezTo>
                      <a:pt x="21" y="59"/>
                      <a:pt x="24" y="60"/>
                      <a:pt x="27" y="61"/>
                    </a:cubicBezTo>
                    <a:cubicBezTo>
                      <a:pt x="34" y="65"/>
                      <a:pt x="37" y="72"/>
                      <a:pt x="37" y="79"/>
                    </a:cubicBezTo>
                    <a:cubicBezTo>
                      <a:pt x="37" y="82"/>
                      <a:pt x="37" y="83"/>
                      <a:pt x="37" y="83"/>
                    </a:cubicBezTo>
                    <a:cubicBezTo>
                      <a:pt x="38" y="83"/>
                      <a:pt x="39" y="82"/>
                      <a:pt x="41" y="81"/>
                    </a:cubicBezTo>
                    <a:cubicBezTo>
                      <a:pt x="44" y="79"/>
                      <a:pt x="48" y="77"/>
                      <a:pt x="52" y="77"/>
                    </a:cubicBezTo>
                    <a:cubicBezTo>
                      <a:pt x="54" y="77"/>
                      <a:pt x="56" y="78"/>
                      <a:pt x="58" y="78"/>
                    </a:cubicBezTo>
                    <a:cubicBezTo>
                      <a:pt x="59" y="79"/>
                      <a:pt x="61" y="79"/>
                      <a:pt x="62" y="80"/>
                    </a:cubicBezTo>
                    <a:cubicBezTo>
                      <a:pt x="65" y="81"/>
                      <a:pt x="67" y="84"/>
                      <a:pt x="69" y="87"/>
                    </a:cubicBezTo>
                    <a:cubicBezTo>
                      <a:pt x="71" y="90"/>
                      <a:pt x="72" y="94"/>
                      <a:pt x="72" y="98"/>
                    </a:cubicBezTo>
                    <a:cubicBezTo>
                      <a:pt x="72" y="100"/>
                      <a:pt x="72" y="102"/>
                      <a:pt x="72" y="102"/>
                    </a:cubicBezTo>
                    <a:cubicBezTo>
                      <a:pt x="73" y="102"/>
                      <a:pt x="74" y="101"/>
                      <a:pt x="75" y="100"/>
                    </a:cubicBezTo>
                    <a:cubicBezTo>
                      <a:pt x="79" y="97"/>
                      <a:pt x="83" y="96"/>
                      <a:pt x="87" y="96"/>
                    </a:cubicBezTo>
                    <a:cubicBezTo>
                      <a:pt x="90" y="96"/>
                      <a:pt x="93" y="97"/>
                      <a:pt x="96" y="98"/>
                    </a:cubicBezTo>
                    <a:cubicBezTo>
                      <a:pt x="103" y="102"/>
                      <a:pt x="107" y="109"/>
                      <a:pt x="107" y="116"/>
                    </a:cubicBezTo>
                    <a:cubicBezTo>
                      <a:pt x="107" y="119"/>
                      <a:pt x="107" y="121"/>
                      <a:pt x="108" y="121"/>
                    </a:cubicBezTo>
                    <a:cubicBezTo>
                      <a:pt x="109" y="121"/>
                      <a:pt x="110" y="120"/>
                      <a:pt x="111" y="119"/>
                    </a:cubicBezTo>
                    <a:cubicBezTo>
                      <a:pt x="118" y="114"/>
                      <a:pt x="124" y="107"/>
                      <a:pt x="128" y="99"/>
                    </a:cubicBezTo>
                    <a:cubicBezTo>
                      <a:pt x="144" y="69"/>
                      <a:pt x="135" y="32"/>
                      <a:pt x="108" y="1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2" name="Freeform 142"/>
              <p:cNvSpPr>
                <a:spLocks noEditPoints="1"/>
              </p:cNvSpPr>
              <p:nvPr/>
            </p:nvSpPr>
            <p:spPr bwMode="auto">
              <a:xfrm>
                <a:off x="-4886325" y="6961188"/>
                <a:ext cx="582613" cy="563563"/>
              </a:xfrm>
              <a:custGeom>
                <a:avLst/>
                <a:gdLst>
                  <a:gd name="T0" fmla="*/ 64 w 155"/>
                  <a:gd name="T1" fmla="*/ 117 h 150"/>
                  <a:gd name="T2" fmla="*/ 94 w 155"/>
                  <a:gd name="T3" fmla="*/ 108 h 150"/>
                  <a:gd name="T4" fmla="*/ 136 w 155"/>
                  <a:gd name="T5" fmla="*/ 150 h 150"/>
                  <a:gd name="T6" fmla="*/ 155 w 155"/>
                  <a:gd name="T7" fmla="*/ 131 h 150"/>
                  <a:gd name="T8" fmla="*/ 113 w 155"/>
                  <a:gd name="T9" fmla="*/ 89 h 150"/>
                  <a:gd name="T10" fmla="*/ 105 w 155"/>
                  <a:gd name="T11" fmla="*/ 17 h 150"/>
                  <a:gd name="T12" fmla="*/ 64 w 155"/>
                  <a:gd name="T13" fmla="*/ 0 h 150"/>
                  <a:gd name="T14" fmla="*/ 64 w 155"/>
                  <a:gd name="T15" fmla="*/ 23 h 150"/>
                  <a:gd name="T16" fmla="*/ 75 w 155"/>
                  <a:gd name="T17" fmla="*/ 23 h 150"/>
                  <a:gd name="T18" fmla="*/ 75 w 155"/>
                  <a:gd name="T19" fmla="*/ 47 h 150"/>
                  <a:gd name="T20" fmla="*/ 99 w 155"/>
                  <a:gd name="T21" fmla="*/ 47 h 150"/>
                  <a:gd name="T22" fmla="*/ 99 w 155"/>
                  <a:gd name="T23" fmla="*/ 70 h 150"/>
                  <a:gd name="T24" fmla="*/ 75 w 155"/>
                  <a:gd name="T25" fmla="*/ 70 h 150"/>
                  <a:gd name="T26" fmla="*/ 75 w 155"/>
                  <a:gd name="T27" fmla="*/ 94 h 150"/>
                  <a:gd name="T28" fmla="*/ 64 w 155"/>
                  <a:gd name="T29" fmla="*/ 94 h 150"/>
                  <a:gd name="T30" fmla="*/ 64 w 155"/>
                  <a:gd name="T31" fmla="*/ 117 h 150"/>
                  <a:gd name="T32" fmla="*/ 22 w 155"/>
                  <a:gd name="T33" fmla="*/ 100 h 150"/>
                  <a:gd name="T34" fmla="*/ 64 w 155"/>
                  <a:gd name="T35" fmla="*/ 117 h 150"/>
                  <a:gd name="T36" fmla="*/ 64 w 155"/>
                  <a:gd name="T37" fmla="*/ 94 h 150"/>
                  <a:gd name="T38" fmla="*/ 53 w 155"/>
                  <a:gd name="T39" fmla="*/ 94 h 150"/>
                  <a:gd name="T40" fmla="*/ 53 w 155"/>
                  <a:gd name="T41" fmla="*/ 70 h 150"/>
                  <a:gd name="T42" fmla="*/ 28 w 155"/>
                  <a:gd name="T43" fmla="*/ 70 h 150"/>
                  <a:gd name="T44" fmla="*/ 28 w 155"/>
                  <a:gd name="T45" fmla="*/ 47 h 150"/>
                  <a:gd name="T46" fmla="*/ 28 w 155"/>
                  <a:gd name="T47" fmla="*/ 47 h 150"/>
                  <a:gd name="T48" fmla="*/ 53 w 155"/>
                  <a:gd name="T49" fmla="*/ 47 h 150"/>
                  <a:gd name="T50" fmla="*/ 53 w 155"/>
                  <a:gd name="T51" fmla="*/ 23 h 150"/>
                  <a:gd name="T52" fmla="*/ 64 w 155"/>
                  <a:gd name="T53" fmla="*/ 23 h 150"/>
                  <a:gd name="T54" fmla="*/ 64 w 155"/>
                  <a:gd name="T55" fmla="*/ 0 h 150"/>
                  <a:gd name="T56" fmla="*/ 22 w 155"/>
                  <a:gd name="T57" fmla="*/ 17 h 150"/>
                  <a:gd name="T58" fmla="*/ 22 w 155"/>
                  <a:gd name="T59" fmla="*/ 10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5" h="150">
                    <a:moveTo>
                      <a:pt x="64" y="117"/>
                    </a:moveTo>
                    <a:cubicBezTo>
                      <a:pt x="74" y="117"/>
                      <a:pt x="85" y="114"/>
                      <a:pt x="94" y="108"/>
                    </a:cubicBezTo>
                    <a:cubicBezTo>
                      <a:pt x="136" y="150"/>
                      <a:pt x="136" y="150"/>
                      <a:pt x="136" y="150"/>
                    </a:cubicBezTo>
                    <a:cubicBezTo>
                      <a:pt x="155" y="131"/>
                      <a:pt x="155" y="131"/>
                      <a:pt x="155" y="131"/>
                    </a:cubicBezTo>
                    <a:cubicBezTo>
                      <a:pt x="113" y="89"/>
                      <a:pt x="113" y="89"/>
                      <a:pt x="113" y="89"/>
                    </a:cubicBezTo>
                    <a:cubicBezTo>
                      <a:pt x="127" y="67"/>
                      <a:pt x="124" y="37"/>
                      <a:pt x="105" y="17"/>
                    </a:cubicBezTo>
                    <a:cubicBezTo>
                      <a:pt x="94" y="6"/>
                      <a:pt x="79" y="0"/>
                      <a:pt x="64" y="0"/>
                    </a:cubicBezTo>
                    <a:cubicBezTo>
                      <a:pt x="64" y="23"/>
                      <a:pt x="64" y="23"/>
                      <a:pt x="64" y="23"/>
                    </a:cubicBezTo>
                    <a:cubicBezTo>
                      <a:pt x="75" y="23"/>
                      <a:pt x="75" y="23"/>
                      <a:pt x="75" y="23"/>
                    </a:cubicBezTo>
                    <a:cubicBezTo>
                      <a:pt x="75" y="47"/>
                      <a:pt x="75" y="47"/>
                      <a:pt x="75" y="47"/>
                    </a:cubicBezTo>
                    <a:cubicBezTo>
                      <a:pt x="99" y="47"/>
                      <a:pt x="99" y="47"/>
                      <a:pt x="99" y="47"/>
                    </a:cubicBezTo>
                    <a:cubicBezTo>
                      <a:pt x="99" y="70"/>
                      <a:pt x="99" y="70"/>
                      <a:pt x="99" y="70"/>
                    </a:cubicBezTo>
                    <a:cubicBezTo>
                      <a:pt x="75" y="70"/>
                      <a:pt x="75" y="70"/>
                      <a:pt x="75" y="70"/>
                    </a:cubicBezTo>
                    <a:cubicBezTo>
                      <a:pt x="75" y="94"/>
                      <a:pt x="75" y="94"/>
                      <a:pt x="75" y="94"/>
                    </a:cubicBezTo>
                    <a:cubicBezTo>
                      <a:pt x="64" y="94"/>
                      <a:pt x="64" y="94"/>
                      <a:pt x="64" y="94"/>
                    </a:cubicBezTo>
                    <a:lnTo>
                      <a:pt x="64" y="117"/>
                    </a:lnTo>
                    <a:close/>
                    <a:moveTo>
                      <a:pt x="22" y="100"/>
                    </a:moveTo>
                    <a:cubicBezTo>
                      <a:pt x="34" y="111"/>
                      <a:pt x="49" y="117"/>
                      <a:pt x="64" y="117"/>
                    </a:cubicBezTo>
                    <a:cubicBezTo>
                      <a:pt x="64" y="94"/>
                      <a:pt x="64" y="94"/>
                      <a:pt x="64" y="94"/>
                    </a:cubicBezTo>
                    <a:cubicBezTo>
                      <a:pt x="53" y="94"/>
                      <a:pt x="53" y="94"/>
                      <a:pt x="53" y="94"/>
                    </a:cubicBezTo>
                    <a:cubicBezTo>
                      <a:pt x="53" y="70"/>
                      <a:pt x="53" y="70"/>
                      <a:pt x="53" y="70"/>
                    </a:cubicBezTo>
                    <a:cubicBezTo>
                      <a:pt x="28" y="70"/>
                      <a:pt x="28" y="70"/>
                      <a:pt x="28" y="70"/>
                    </a:cubicBezTo>
                    <a:cubicBezTo>
                      <a:pt x="28" y="47"/>
                      <a:pt x="28" y="47"/>
                      <a:pt x="28" y="47"/>
                    </a:cubicBezTo>
                    <a:cubicBezTo>
                      <a:pt x="28" y="47"/>
                      <a:pt x="28" y="47"/>
                      <a:pt x="28" y="47"/>
                    </a:cubicBezTo>
                    <a:cubicBezTo>
                      <a:pt x="53" y="47"/>
                      <a:pt x="53" y="47"/>
                      <a:pt x="53" y="47"/>
                    </a:cubicBezTo>
                    <a:cubicBezTo>
                      <a:pt x="53" y="23"/>
                      <a:pt x="53" y="23"/>
                      <a:pt x="53" y="23"/>
                    </a:cubicBezTo>
                    <a:cubicBezTo>
                      <a:pt x="64" y="23"/>
                      <a:pt x="64" y="23"/>
                      <a:pt x="64" y="23"/>
                    </a:cubicBezTo>
                    <a:cubicBezTo>
                      <a:pt x="64" y="0"/>
                      <a:pt x="64" y="0"/>
                      <a:pt x="64" y="0"/>
                    </a:cubicBezTo>
                    <a:cubicBezTo>
                      <a:pt x="49" y="0"/>
                      <a:pt x="34" y="6"/>
                      <a:pt x="22" y="17"/>
                    </a:cubicBezTo>
                    <a:cubicBezTo>
                      <a:pt x="0" y="40"/>
                      <a:pt x="0" y="77"/>
                      <a:pt x="22"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3" name="Freeform 143"/>
              <p:cNvSpPr>
                <a:spLocks/>
              </p:cNvSpPr>
              <p:nvPr/>
            </p:nvSpPr>
            <p:spPr bwMode="auto">
              <a:xfrm>
                <a:off x="-6264275" y="5621338"/>
                <a:ext cx="153988" cy="195263"/>
              </a:xfrm>
              <a:custGeom>
                <a:avLst/>
                <a:gdLst>
                  <a:gd name="T0" fmla="*/ 0 w 41"/>
                  <a:gd name="T1" fmla="*/ 0 h 52"/>
                  <a:gd name="T2" fmla="*/ 16 w 41"/>
                  <a:gd name="T3" fmla="*/ 52 h 52"/>
                  <a:gd name="T4" fmla="*/ 41 w 41"/>
                  <a:gd name="T5" fmla="*/ 0 h 52"/>
                  <a:gd name="T6" fmla="*/ 0 w 41"/>
                  <a:gd name="T7" fmla="*/ 0 h 52"/>
                </a:gdLst>
                <a:ahLst/>
                <a:cxnLst>
                  <a:cxn ang="0">
                    <a:pos x="T0" y="T1"/>
                  </a:cxn>
                  <a:cxn ang="0">
                    <a:pos x="T2" y="T3"/>
                  </a:cxn>
                  <a:cxn ang="0">
                    <a:pos x="T4" y="T5"/>
                  </a:cxn>
                  <a:cxn ang="0">
                    <a:pos x="T6" y="T7"/>
                  </a:cxn>
                </a:cxnLst>
                <a:rect l="0" t="0" r="r" b="b"/>
                <a:pathLst>
                  <a:path w="41" h="52">
                    <a:moveTo>
                      <a:pt x="0" y="0"/>
                    </a:moveTo>
                    <a:cubicBezTo>
                      <a:pt x="1" y="21"/>
                      <a:pt x="7" y="39"/>
                      <a:pt x="16" y="52"/>
                    </a:cubicBezTo>
                    <a:cubicBezTo>
                      <a:pt x="30" y="39"/>
                      <a:pt x="39" y="21"/>
                      <a:pt x="4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4" name="Freeform 144"/>
              <p:cNvSpPr>
                <a:spLocks/>
              </p:cNvSpPr>
              <p:nvPr/>
            </p:nvSpPr>
            <p:spPr bwMode="auto">
              <a:xfrm>
                <a:off x="-6264275" y="5380038"/>
                <a:ext cx="153988" cy="192088"/>
              </a:xfrm>
              <a:custGeom>
                <a:avLst/>
                <a:gdLst>
                  <a:gd name="T0" fmla="*/ 16 w 41"/>
                  <a:gd name="T1" fmla="*/ 0 h 51"/>
                  <a:gd name="T2" fmla="*/ 0 w 41"/>
                  <a:gd name="T3" fmla="*/ 51 h 51"/>
                  <a:gd name="T4" fmla="*/ 41 w 41"/>
                  <a:gd name="T5" fmla="*/ 51 h 51"/>
                  <a:gd name="T6" fmla="*/ 16 w 41"/>
                  <a:gd name="T7" fmla="*/ 0 h 51"/>
                </a:gdLst>
                <a:ahLst/>
                <a:cxnLst>
                  <a:cxn ang="0">
                    <a:pos x="T0" y="T1"/>
                  </a:cxn>
                  <a:cxn ang="0">
                    <a:pos x="T2" y="T3"/>
                  </a:cxn>
                  <a:cxn ang="0">
                    <a:pos x="T4" y="T5"/>
                  </a:cxn>
                  <a:cxn ang="0">
                    <a:pos x="T6" y="T7"/>
                  </a:cxn>
                </a:cxnLst>
                <a:rect l="0" t="0" r="r" b="b"/>
                <a:pathLst>
                  <a:path w="41" h="51">
                    <a:moveTo>
                      <a:pt x="16" y="0"/>
                    </a:moveTo>
                    <a:cubicBezTo>
                      <a:pt x="7" y="12"/>
                      <a:pt x="1" y="30"/>
                      <a:pt x="0" y="51"/>
                    </a:cubicBezTo>
                    <a:cubicBezTo>
                      <a:pt x="41" y="51"/>
                      <a:pt x="41" y="51"/>
                      <a:pt x="41" y="51"/>
                    </a:cubicBezTo>
                    <a:cubicBezTo>
                      <a:pt x="39" y="31"/>
                      <a:pt x="30" y="13"/>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5" name="Freeform 145"/>
              <p:cNvSpPr>
                <a:spLocks/>
              </p:cNvSpPr>
              <p:nvPr/>
            </p:nvSpPr>
            <p:spPr bwMode="auto">
              <a:xfrm>
                <a:off x="-6380163" y="5302250"/>
                <a:ext cx="134938" cy="269875"/>
              </a:xfrm>
              <a:custGeom>
                <a:avLst/>
                <a:gdLst>
                  <a:gd name="T0" fmla="*/ 0 w 36"/>
                  <a:gd name="T1" fmla="*/ 0 h 72"/>
                  <a:gd name="T2" fmla="*/ 0 w 36"/>
                  <a:gd name="T3" fmla="*/ 72 h 72"/>
                  <a:gd name="T4" fmla="*/ 18 w 36"/>
                  <a:gd name="T5" fmla="*/ 72 h 72"/>
                  <a:gd name="T6" fmla="*/ 36 w 36"/>
                  <a:gd name="T7" fmla="*/ 12 h 72"/>
                  <a:gd name="T8" fmla="*/ 0 w 36"/>
                  <a:gd name="T9" fmla="*/ 0 h 72"/>
                </a:gdLst>
                <a:ahLst/>
                <a:cxnLst>
                  <a:cxn ang="0">
                    <a:pos x="T0" y="T1"/>
                  </a:cxn>
                  <a:cxn ang="0">
                    <a:pos x="T2" y="T3"/>
                  </a:cxn>
                  <a:cxn ang="0">
                    <a:pos x="T4" y="T5"/>
                  </a:cxn>
                  <a:cxn ang="0">
                    <a:pos x="T6" y="T7"/>
                  </a:cxn>
                  <a:cxn ang="0">
                    <a:pos x="T8" y="T9"/>
                  </a:cxn>
                </a:cxnLst>
                <a:rect l="0" t="0" r="r" b="b"/>
                <a:pathLst>
                  <a:path w="36" h="72">
                    <a:moveTo>
                      <a:pt x="0" y="0"/>
                    </a:moveTo>
                    <a:cubicBezTo>
                      <a:pt x="0" y="72"/>
                      <a:pt x="0" y="72"/>
                      <a:pt x="0" y="72"/>
                    </a:cubicBezTo>
                    <a:cubicBezTo>
                      <a:pt x="18" y="72"/>
                      <a:pt x="18" y="72"/>
                      <a:pt x="18" y="72"/>
                    </a:cubicBezTo>
                    <a:cubicBezTo>
                      <a:pt x="19" y="48"/>
                      <a:pt x="26" y="27"/>
                      <a:pt x="36" y="12"/>
                    </a:cubicBezTo>
                    <a:cubicBezTo>
                      <a:pt x="26" y="6"/>
                      <a:pt x="13"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6" name="Freeform 146"/>
              <p:cNvSpPr>
                <a:spLocks/>
              </p:cNvSpPr>
              <p:nvPr/>
            </p:nvSpPr>
            <p:spPr bwMode="auto">
              <a:xfrm>
                <a:off x="-6569075" y="5621338"/>
                <a:ext cx="139700" cy="269875"/>
              </a:xfrm>
              <a:custGeom>
                <a:avLst/>
                <a:gdLst>
                  <a:gd name="T0" fmla="*/ 37 w 37"/>
                  <a:gd name="T1" fmla="*/ 72 h 72"/>
                  <a:gd name="T2" fmla="*/ 37 w 37"/>
                  <a:gd name="T3" fmla="*/ 0 h 72"/>
                  <a:gd name="T4" fmla="*/ 18 w 37"/>
                  <a:gd name="T5" fmla="*/ 0 h 72"/>
                  <a:gd name="T6" fmla="*/ 0 w 37"/>
                  <a:gd name="T7" fmla="*/ 59 h 72"/>
                  <a:gd name="T8" fmla="*/ 37 w 37"/>
                  <a:gd name="T9" fmla="*/ 72 h 72"/>
                </a:gdLst>
                <a:ahLst/>
                <a:cxnLst>
                  <a:cxn ang="0">
                    <a:pos x="T0" y="T1"/>
                  </a:cxn>
                  <a:cxn ang="0">
                    <a:pos x="T2" y="T3"/>
                  </a:cxn>
                  <a:cxn ang="0">
                    <a:pos x="T4" y="T5"/>
                  </a:cxn>
                  <a:cxn ang="0">
                    <a:pos x="T6" y="T7"/>
                  </a:cxn>
                  <a:cxn ang="0">
                    <a:pos x="T8" y="T9"/>
                  </a:cxn>
                </a:cxnLst>
                <a:rect l="0" t="0" r="r" b="b"/>
                <a:pathLst>
                  <a:path w="37" h="72">
                    <a:moveTo>
                      <a:pt x="37" y="72"/>
                    </a:moveTo>
                    <a:cubicBezTo>
                      <a:pt x="37" y="0"/>
                      <a:pt x="37" y="0"/>
                      <a:pt x="37" y="0"/>
                    </a:cubicBezTo>
                    <a:cubicBezTo>
                      <a:pt x="18" y="0"/>
                      <a:pt x="18" y="0"/>
                      <a:pt x="18" y="0"/>
                    </a:cubicBezTo>
                    <a:cubicBezTo>
                      <a:pt x="17" y="24"/>
                      <a:pt x="10" y="45"/>
                      <a:pt x="0" y="59"/>
                    </a:cubicBezTo>
                    <a:cubicBezTo>
                      <a:pt x="11" y="67"/>
                      <a:pt x="23" y="71"/>
                      <a:pt x="37"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7" name="Freeform 147"/>
              <p:cNvSpPr>
                <a:spLocks/>
              </p:cNvSpPr>
              <p:nvPr/>
            </p:nvSpPr>
            <p:spPr bwMode="auto">
              <a:xfrm>
                <a:off x="-6569075" y="5302250"/>
                <a:ext cx="139700" cy="269875"/>
              </a:xfrm>
              <a:custGeom>
                <a:avLst/>
                <a:gdLst>
                  <a:gd name="T0" fmla="*/ 18 w 37"/>
                  <a:gd name="T1" fmla="*/ 72 h 72"/>
                  <a:gd name="T2" fmla="*/ 37 w 37"/>
                  <a:gd name="T3" fmla="*/ 72 h 72"/>
                  <a:gd name="T4" fmla="*/ 37 w 37"/>
                  <a:gd name="T5" fmla="*/ 0 h 72"/>
                  <a:gd name="T6" fmla="*/ 0 w 37"/>
                  <a:gd name="T7" fmla="*/ 13 h 72"/>
                  <a:gd name="T8" fmla="*/ 18 w 37"/>
                  <a:gd name="T9" fmla="*/ 72 h 72"/>
                </a:gdLst>
                <a:ahLst/>
                <a:cxnLst>
                  <a:cxn ang="0">
                    <a:pos x="T0" y="T1"/>
                  </a:cxn>
                  <a:cxn ang="0">
                    <a:pos x="T2" y="T3"/>
                  </a:cxn>
                  <a:cxn ang="0">
                    <a:pos x="T4" y="T5"/>
                  </a:cxn>
                  <a:cxn ang="0">
                    <a:pos x="T6" y="T7"/>
                  </a:cxn>
                  <a:cxn ang="0">
                    <a:pos x="T8" y="T9"/>
                  </a:cxn>
                </a:cxnLst>
                <a:rect l="0" t="0" r="r" b="b"/>
                <a:pathLst>
                  <a:path w="37" h="72">
                    <a:moveTo>
                      <a:pt x="18" y="72"/>
                    </a:moveTo>
                    <a:cubicBezTo>
                      <a:pt x="37" y="72"/>
                      <a:pt x="37" y="72"/>
                      <a:pt x="37" y="72"/>
                    </a:cubicBezTo>
                    <a:cubicBezTo>
                      <a:pt x="37" y="0"/>
                      <a:pt x="37" y="0"/>
                      <a:pt x="37" y="0"/>
                    </a:cubicBezTo>
                    <a:cubicBezTo>
                      <a:pt x="23" y="1"/>
                      <a:pt x="11" y="6"/>
                      <a:pt x="0" y="13"/>
                    </a:cubicBezTo>
                    <a:cubicBezTo>
                      <a:pt x="10" y="28"/>
                      <a:pt x="17" y="48"/>
                      <a:pt x="18"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8" name="Freeform 148"/>
              <p:cNvSpPr>
                <a:spLocks/>
              </p:cNvSpPr>
              <p:nvPr/>
            </p:nvSpPr>
            <p:spPr bwMode="auto">
              <a:xfrm>
                <a:off x="-6699250" y="5621338"/>
                <a:ext cx="149225" cy="190500"/>
              </a:xfrm>
              <a:custGeom>
                <a:avLst/>
                <a:gdLst>
                  <a:gd name="T0" fmla="*/ 25 w 40"/>
                  <a:gd name="T1" fmla="*/ 51 h 51"/>
                  <a:gd name="T2" fmla="*/ 40 w 40"/>
                  <a:gd name="T3" fmla="*/ 0 h 51"/>
                  <a:gd name="T4" fmla="*/ 0 w 40"/>
                  <a:gd name="T5" fmla="*/ 0 h 51"/>
                  <a:gd name="T6" fmla="*/ 25 w 40"/>
                  <a:gd name="T7" fmla="*/ 51 h 51"/>
                </a:gdLst>
                <a:ahLst/>
                <a:cxnLst>
                  <a:cxn ang="0">
                    <a:pos x="T0" y="T1"/>
                  </a:cxn>
                  <a:cxn ang="0">
                    <a:pos x="T2" y="T3"/>
                  </a:cxn>
                  <a:cxn ang="0">
                    <a:pos x="T4" y="T5"/>
                  </a:cxn>
                  <a:cxn ang="0">
                    <a:pos x="T6" y="T7"/>
                  </a:cxn>
                </a:cxnLst>
                <a:rect l="0" t="0" r="r" b="b"/>
                <a:pathLst>
                  <a:path w="40" h="51">
                    <a:moveTo>
                      <a:pt x="25" y="51"/>
                    </a:moveTo>
                    <a:cubicBezTo>
                      <a:pt x="33" y="38"/>
                      <a:pt x="39" y="21"/>
                      <a:pt x="40" y="0"/>
                    </a:cubicBezTo>
                    <a:cubicBezTo>
                      <a:pt x="0" y="0"/>
                      <a:pt x="0" y="0"/>
                      <a:pt x="0" y="0"/>
                    </a:cubicBezTo>
                    <a:cubicBezTo>
                      <a:pt x="1" y="20"/>
                      <a:pt x="11" y="38"/>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9" name="Freeform 149"/>
              <p:cNvSpPr>
                <a:spLocks/>
              </p:cNvSpPr>
              <p:nvPr/>
            </p:nvSpPr>
            <p:spPr bwMode="auto">
              <a:xfrm>
                <a:off x="-6699250" y="5380038"/>
                <a:ext cx="149225" cy="192088"/>
              </a:xfrm>
              <a:custGeom>
                <a:avLst/>
                <a:gdLst>
                  <a:gd name="T0" fmla="*/ 25 w 40"/>
                  <a:gd name="T1" fmla="*/ 0 h 51"/>
                  <a:gd name="T2" fmla="*/ 0 w 40"/>
                  <a:gd name="T3" fmla="*/ 51 h 51"/>
                  <a:gd name="T4" fmla="*/ 40 w 40"/>
                  <a:gd name="T5" fmla="*/ 51 h 51"/>
                  <a:gd name="T6" fmla="*/ 25 w 40"/>
                  <a:gd name="T7" fmla="*/ 0 h 51"/>
                </a:gdLst>
                <a:ahLst/>
                <a:cxnLst>
                  <a:cxn ang="0">
                    <a:pos x="T0" y="T1"/>
                  </a:cxn>
                  <a:cxn ang="0">
                    <a:pos x="T2" y="T3"/>
                  </a:cxn>
                  <a:cxn ang="0">
                    <a:pos x="T4" y="T5"/>
                  </a:cxn>
                  <a:cxn ang="0">
                    <a:pos x="T6" y="T7"/>
                  </a:cxn>
                </a:cxnLst>
                <a:rect l="0" t="0" r="r" b="b"/>
                <a:pathLst>
                  <a:path w="40" h="51">
                    <a:moveTo>
                      <a:pt x="25" y="0"/>
                    </a:moveTo>
                    <a:cubicBezTo>
                      <a:pt x="11" y="13"/>
                      <a:pt x="1" y="31"/>
                      <a:pt x="0" y="51"/>
                    </a:cubicBezTo>
                    <a:cubicBezTo>
                      <a:pt x="40" y="51"/>
                      <a:pt x="40" y="51"/>
                      <a:pt x="40" y="51"/>
                    </a:cubicBezTo>
                    <a:cubicBezTo>
                      <a:pt x="39" y="31"/>
                      <a:pt x="33" y="13"/>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0" name="Freeform 150"/>
              <p:cNvSpPr>
                <a:spLocks/>
              </p:cNvSpPr>
              <p:nvPr/>
            </p:nvSpPr>
            <p:spPr bwMode="auto">
              <a:xfrm>
                <a:off x="-6380163" y="5621338"/>
                <a:ext cx="134938" cy="269875"/>
              </a:xfrm>
              <a:custGeom>
                <a:avLst/>
                <a:gdLst>
                  <a:gd name="T0" fmla="*/ 0 w 36"/>
                  <a:gd name="T1" fmla="*/ 72 h 72"/>
                  <a:gd name="T2" fmla="*/ 36 w 36"/>
                  <a:gd name="T3" fmla="*/ 60 h 72"/>
                  <a:gd name="T4" fmla="*/ 18 w 36"/>
                  <a:gd name="T5" fmla="*/ 0 h 72"/>
                  <a:gd name="T6" fmla="*/ 0 w 36"/>
                  <a:gd name="T7" fmla="*/ 0 h 72"/>
                  <a:gd name="T8" fmla="*/ 0 w 36"/>
                  <a:gd name="T9" fmla="*/ 72 h 72"/>
                </a:gdLst>
                <a:ahLst/>
                <a:cxnLst>
                  <a:cxn ang="0">
                    <a:pos x="T0" y="T1"/>
                  </a:cxn>
                  <a:cxn ang="0">
                    <a:pos x="T2" y="T3"/>
                  </a:cxn>
                  <a:cxn ang="0">
                    <a:pos x="T4" y="T5"/>
                  </a:cxn>
                  <a:cxn ang="0">
                    <a:pos x="T6" y="T7"/>
                  </a:cxn>
                  <a:cxn ang="0">
                    <a:pos x="T8" y="T9"/>
                  </a:cxn>
                </a:cxnLst>
                <a:rect l="0" t="0" r="r" b="b"/>
                <a:pathLst>
                  <a:path w="36" h="72">
                    <a:moveTo>
                      <a:pt x="0" y="72"/>
                    </a:moveTo>
                    <a:cubicBezTo>
                      <a:pt x="13" y="71"/>
                      <a:pt x="26" y="67"/>
                      <a:pt x="36" y="60"/>
                    </a:cubicBezTo>
                    <a:cubicBezTo>
                      <a:pt x="26" y="45"/>
                      <a:pt x="19" y="24"/>
                      <a:pt x="18" y="0"/>
                    </a:cubicBezTo>
                    <a:cubicBezTo>
                      <a:pt x="0" y="0"/>
                      <a:pt x="0" y="0"/>
                      <a:pt x="0" y="0"/>
                    </a:cubicBezTo>
                    <a:lnTo>
                      <a:pt x="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1" name="Freeform 151"/>
              <p:cNvSpPr>
                <a:spLocks noEditPoints="1"/>
              </p:cNvSpPr>
              <p:nvPr/>
            </p:nvSpPr>
            <p:spPr bwMode="auto">
              <a:xfrm>
                <a:off x="-2324100" y="5951538"/>
                <a:ext cx="582613" cy="712788"/>
              </a:xfrm>
              <a:custGeom>
                <a:avLst/>
                <a:gdLst>
                  <a:gd name="T0" fmla="*/ 108 w 155"/>
                  <a:gd name="T1" fmla="*/ 175 h 190"/>
                  <a:gd name="T2" fmla="*/ 155 w 155"/>
                  <a:gd name="T3" fmla="*/ 190 h 190"/>
                  <a:gd name="T4" fmla="*/ 108 w 155"/>
                  <a:gd name="T5" fmla="*/ 109 h 190"/>
                  <a:gd name="T6" fmla="*/ 98 w 155"/>
                  <a:gd name="T7" fmla="*/ 92 h 190"/>
                  <a:gd name="T8" fmla="*/ 89 w 155"/>
                  <a:gd name="T9" fmla="*/ 132 h 190"/>
                  <a:gd name="T10" fmla="*/ 93 w 155"/>
                  <a:gd name="T11" fmla="*/ 144 h 190"/>
                  <a:gd name="T12" fmla="*/ 89 w 155"/>
                  <a:gd name="T13" fmla="*/ 140 h 190"/>
                  <a:gd name="T14" fmla="*/ 96 w 155"/>
                  <a:gd name="T15" fmla="*/ 161 h 190"/>
                  <a:gd name="T16" fmla="*/ 89 w 155"/>
                  <a:gd name="T17" fmla="*/ 175 h 190"/>
                  <a:gd name="T18" fmla="*/ 89 w 155"/>
                  <a:gd name="T19" fmla="*/ 175 h 190"/>
                  <a:gd name="T20" fmla="*/ 77 w 155"/>
                  <a:gd name="T21" fmla="*/ 161 h 190"/>
                  <a:gd name="T22" fmla="*/ 89 w 155"/>
                  <a:gd name="T23" fmla="*/ 50 h 190"/>
                  <a:gd name="T24" fmla="*/ 82 w 155"/>
                  <a:gd name="T25" fmla="*/ 28 h 190"/>
                  <a:gd name="T26" fmla="*/ 77 w 155"/>
                  <a:gd name="T27" fmla="*/ 56 h 190"/>
                  <a:gd name="T28" fmla="*/ 77 w 155"/>
                  <a:gd name="T29" fmla="*/ 92 h 190"/>
                  <a:gd name="T30" fmla="*/ 85 w 155"/>
                  <a:gd name="T31" fmla="*/ 109 h 190"/>
                  <a:gd name="T32" fmla="*/ 77 w 155"/>
                  <a:gd name="T33" fmla="*/ 129 h 190"/>
                  <a:gd name="T34" fmla="*/ 89 w 155"/>
                  <a:gd name="T35" fmla="*/ 154 h 190"/>
                  <a:gd name="T36" fmla="*/ 84 w 155"/>
                  <a:gd name="T37" fmla="*/ 136 h 190"/>
                  <a:gd name="T38" fmla="*/ 89 w 155"/>
                  <a:gd name="T39" fmla="*/ 50 h 190"/>
                  <a:gd name="T40" fmla="*/ 77 w 155"/>
                  <a:gd name="T41" fmla="*/ 175 h 190"/>
                  <a:gd name="T42" fmla="*/ 77 w 155"/>
                  <a:gd name="T43" fmla="*/ 161 h 190"/>
                  <a:gd name="T44" fmla="*/ 77 w 155"/>
                  <a:gd name="T45" fmla="*/ 161 h 190"/>
                  <a:gd name="T46" fmla="*/ 66 w 155"/>
                  <a:gd name="T47" fmla="*/ 175 h 190"/>
                  <a:gd name="T48" fmla="*/ 77 w 155"/>
                  <a:gd name="T49" fmla="*/ 0 h 190"/>
                  <a:gd name="T50" fmla="*/ 70 w 155"/>
                  <a:gd name="T51" fmla="*/ 28 h 190"/>
                  <a:gd name="T52" fmla="*/ 66 w 155"/>
                  <a:gd name="T53" fmla="*/ 132 h 190"/>
                  <a:gd name="T54" fmla="*/ 66 w 155"/>
                  <a:gd name="T55" fmla="*/ 140 h 190"/>
                  <a:gd name="T56" fmla="*/ 77 w 155"/>
                  <a:gd name="T57" fmla="*/ 143 h 190"/>
                  <a:gd name="T58" fmla="*/ 77 w 155"/>
                  <a:gd name="T59" fmla="*/ 129 h 190"/>
                  <a:gd name="T60" fmla="*/ 68 w 155"/>
                  <a:gd name="T61" fmla="*/ 119 h 190"/>
                  <a:gd name="T62" fmla="*/ 77 w 155"/>
                  <a:gd name="T63" fmla="*/ 109 h 190"/>
                  <a:gd name="T64" fmla="*/ 77 w 155"/>
                  <a:gd name="T65" fmla="*/ 109 h 190"/>
                  <a:gd name="T66" fmla="*/ 77 w 155"/>
                  <a:gd name="T67" fmla="*/ 92 h 190"/>
                  <a:gd name="T68" fmla="*/ 77 w 155"/>
                  <a:gd name="T69" fmla="*/ 56 h 190"/>
                  <a:gd name="T70" fmla="*/ 77 w 155"/>
                  <a:gd name="T71" fmla="*/ 56 h 190"/>
                  <a:gd name="T72" fmla="*/ 0 w 155"/>
                  <a:gd name="T73" fmla="*/ 190 h 190"/>
                  <a:gd name="T74" fmla="*/ 47 w 155"/>
                  <a:gd name="T75" fmla="*/ 175 h 190"/>
                  <a:gd name="T76" fmla="*/ 66 w 155"/>
                  <a:gd name="T77" fmla="*/ 161 h 190"/>
                  <a:gd name="T78" fmla="*/ 66 w 155"/>
                  <a:gd name="T79" fmla="*/ 154 h 190"/>
                  <a:gd name="T80" fmla="*/ 62 w 155"/>
                  <a:gd name="T81" fmla="*/ 144 h 190"/>
                  <a:gd name="T82" fmla="*/ 65 w 155"/>
                  <a:gd name="T83" fmla="*/ 131 h 190"/>
                  <a:gd name="T84" fmla="*/ 66 w 155"/>
                  <a:gd name="T85" fmla="*/ 50 h 190"/>
                  <a:gd name="T86" fmla="*/ 47 w 155"/>
                  <a:gd name="T87" fmla="*/ 92 h 190"/>
                  <a:gd name="T88" fmla="*/ 52 w 155"/>
                  <a:gd name="T89" fmla="*/ 10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90">
                    <a:moveTo>
                      <a:pt x="89" y="175"/>
                    </a:moveTo>
                    <a:cubicBezTo>
                      <a:pt x="108" y="175"/>
                      <a:pt x="108" y="175"/>
                      <a:pt x="108" y="175"/>
                    </a:cubicBezTo>
                    <a:cubicBezTo>
                      <a:pt x="124" y="190"/>
                      <a:pt x="124" y="190"/>
                      <a:pt x="124" y="190"/>
                    </a:cubicBezTo>
                    <a:cubicBezTo>
                      <a:pt x="155" y="190"/>
                      <a:pt x="155" y="190"/>
                      <a:pt x="155" y="190"/>
                    </a:cubicBezTo>
                    <a:cubicBezTo>
                      <a:pt x="130" y="177"/>
                      <a:pt x="114" y="142"/>
                      <a:pt x="103" y="109"/>
                    </a:cubicBezTo>
                    <a:cubicBezTo>
                      <a:pt x="108" y="109"/>
                      <a:pt x="108" y="109"/>
                      <a:pt x="108" y="109"/>
                    </a:cubicBezTo>
                    <a:cubicBezTo>
                      <a:pt x="108" y="92"/>
                      <a:pt x="108" y="92"/>
                      <a:pt x="108" y="92"/>
                    </a:cubicBezTo>
                    <a:cubicBezTo>
                      <a:pt x="98" y="92"/>
                      <a:pt x="98" y="92"/>
                      <a:pt x="98" y="92"/>
                    </a:cubicBezTo>
                    <a:cubicBezTo>
                      <a:pt x="94" y="77"/>
                      <a:pt x="91" y="62"/>
                      <a:pt x="89" y="50"/>
                    </a:cubicBezTo>
                    <a:cubicBezTo>
                      <a:pt x="89" y="132"/>
                      <a:pt x="89" y="132"/>
                      <a:pt x="89" y="132"/>
                    </a:cubicBezTo>
                    <a:cubicBezTo>
                      <a:pt x="89" y="131"/>
                      <a:pt x="89" y="131"/>
                      <a:pt x="89" y="131"/>
                    </a:cubicBezTo>
                    <a:cubicBezTo>
                      <a:pt x="90" y="135"/>
                      <a:pt x="92" y="140"/>
                      <a:pt x="93" y="144"/>
                    </a:cubicBezTo>
                    <a:cubicBezTo>
                      <a:pt x="93" y="144"/>
                      <a:pt x="93" y="144"/>
                      <a:pt x="93" y="144"/>
                    </a:cubicBezTo>
                    <a:cubicBezTo>
                      <a:pt x="89" y="140"/>
                      <a:pt x="89" y="140"/>
                      <a:pt x="89" y="140"/>
                    </a:cubicBezTo>
                    <a:cubicBezTo>
                      <a:pt x="89" y="154"/>
                      <a:pt x="89" y="154"/>
                      <a:pt x="89" y="154"/>
                    </a:cubicBezTo>
                    <a:cubicBezTo>
                      <a:pt x="96" y="161"/>
                      <a:pt x="96" y="161"/>
                      <a:pt x="96" y="161"/>
                    </a:cubicBezTo>
                    <a:cubicBezTo>
                      <a:pt x="89" y="161"/>
                      <a:pt x="89" y="161"/>
                      <a:pt x="89" y="161"/>
                    </a:cubicBezTo>
                    <a:lnTo>
                      <a:pt x="89" y="175"/>
                    </a:lnTo>
                    <a:close/>
                    <a:moveTo>
                      <a:pt x="77" y="175"/>
                    </a:moveTo>
                    <a:cubicBezTo>
                      <a:pt x="89" y="175"/>
                      <a:pt x="89" y="175"/>
                      <a:pt x="89" y="175"/>
                    </a:cubicBezTo>
                    <a:cubicBezTo>
                      <a:pt x="89" y="161"/>
                      <a:pt x="89" y="161"/>
                      <a:pt x="89" y="161"/>
                    </a:cubicBezTo>
                    <a:cubicBezTo>
                      <a:pt x="77" y="161"/>
                      <a:pt x="77" y="161"/>
                      <a:pt x="77" y="161"/>
                    </a:cubicBezTo>
                    <a:cubicBezTo>
                      <a:pt x="77" y="175"/>
                      <a:pt x="77" y="175"/>
                      <a:pt x="77" y="175"/>
                    </a:cubicBezTo>
                    <a:close/>
                    <a:moveTo>
                      <a:pt x="89" y="50"/>
                    </a:moveTo>
                    <a:cubicBezTo>
                      <a:pt x="86" y="37"/>
                      <a:pt x="85" y="28"/>
                      <a:pt x="85" y="28"/>
                    </a:cubicBezTo>
                    <a:cubicBezTo>
                      <a:pt x="82" y="28"/>
                      <a:pt x="82" y="28"/>
                      <a:pt x="82" y="28"/>
                    </a:cubicBezTo>
                    <a:cubicBezTo>
                      <a:pt x="77" y="0"/>
                      <a:pt x="77" y="0"/>
                      <a:pt x="77" y="0"/>
                    </a:cubicBezTo>
                    <a:cubicBezTo>
                      <a:pt x="77" y="56"/>
                      <a:pt x="77" y="56"/>
                      <a:pt x="77" y="56"/>
                    </a:cubicBezTo>
                    <a:cubicBezTo>
                      <a:pt x="77" y="57"/>
                      <a:pt x="79" y="84"/>
                      <a:pt x="81" y="92"/>
                    </a:cubicBezTo>
                    <a:cubicBezTo>
                      <a:pt x="77" y="92"/>
                      <a:pt x="77" y="92"/>
                      <a:pt x="77" y="92"/>
                    </a:cubicBezTo>
                    <a:cubicBezTo>
                      <a:pt x="77" y="109"/>
                      <a:pt x="77" y="109"/>
                      <a:pt x="77" y="109"/>
                    </a:cubicBezTo>
                    <a:cubicBezTo>
                      <a:pt x="85" y="109"/>
                      <a:pt x="85" y="109"/>
                      <a:pt x="85" y="109"/>
                    </a:cubicBezTo>
                    <a:cubicBezTo>
                      <a:pt x="85" y="109"/>
                      <a:pt x="85" y="113"/>
                      <a:pt x="87" y="119"/>
                    </a:cubicBezTo>
                    <a:cubicBezTo>
                      <a:pt x="77" y="129"/>
                      <a:pt x="77" y="129"/>
                      <a:pt x="77" y="129"/>
                    </a:cubicBezTo>
                    <a:cubicBezTo>
                      <a:pt x="77" y="143"/>
                      <a:pt x="77" y="143"/>
                      <a:pt x="77" y="143"/>
                    </a:cubicBezTo>
                    <a:cubicBezTo>
                      <a:pt x="89" y="154"/>
                      <a:pt x="89" y="154"/>
                      <a:pt x="89" y="154"/>
                    </a:cubicBezTo>
                    <a:cubicBezTo>
                      <a:pt x="89" y="140"/>
                      <a:pt x="89" y="140"/>
                      <a:pt x="89" y="140"/>
                    </a:cubicBezTo>
                    <a:cubicBezTo>
                      <a:pt x="84" y="136"/>
                      <a:pt x="84" y="136"/>
                      <a:pt x="84" y="136"/>
                    </a:cubicBezTo>
                    <a:cubicBezTo>
                      <a:pt x="89" y="132"/>
                      <a:pt x="89" y="132"/>
                      <a:pt x="89" y="132"/>
                    </a:cubicBezTo>
                    <a:lnTo>
                      <a:pt x="89" y="50"/>
                    </a:lnTo>
                    <a:close/>
                    <a:moveTo>
                      <a:pt x="66" y="175"/>
                    </a:moveTo>
                    <a:cubicBezTo>
                      <a:pt x="77" y="175"/>
                      <a:pt x="77" y="175"/>
                      <a:pt x="77" y="175"/>
                    </a:cubicBezTo>
                    <a:cubicBezTo>
                      <a:pt x="77" y="175"/>
                      <a:pt x="77" y="175"/>
                      <a:pt x="77" y="175"/>
                    </a:cubicBezTo>
                    <a:cubicBezTo>
                      <a:pt x="77" y="161"/>
                      <a:pt x="77" y="161"/>
                      <a:pt x="77" y="161"/>
                    </a:cubicBezTo>
                    <a:cubicBezTo>
                      <a:pt x="77" y="161"/>
                      <a:pt x="77" y="161"/>
                      <a:pt x="77" y="161"/>
                    </a:cubicBezTo>
                    <a:cubicBezTo>
                      <a:pt x="77" y="161"/>
                      <a:pt x="77" y="161"/>
                      <a:pt x="77" y="161"/>
                    </a:cubicBezTo>
                    <a:cubicBezTo>
                      <a:pt x="66" y="161"/>
                      <a:pt x="66" y="161"/>
                      <a:pt x="66" y="161"/>
                    </a:cubicBezTo>
                    <a:cubicBezTo>
                      <a:pt x="66" y="175"/>
                      <a:pt x="66" y="175"/>
                      <a:pt x="66" y="175"/>
                    </a:cubicBezTo>
                    <a:close/>
                    <a:moveTo>
                      <a:pt x="77" y="0"/>
                    </a:moveTo>
                    <a:cubicBezTo>
                      <a:pt x="77" y="0"/>
                      <a:pt x="77" y="0"/>
                      <a:pt x="77" y="0"/>
                    </a:cubicBezTo>
                    <a:cubicBezTo>
                      <a:pt x="72" y="28"/>
                      <a:pt x="72" y="28"/>
                      <a:pt x="72" y="28"/>
                    </a:cubicBezTo>
                    <a:cubicBezTo>
                      <a:pt x="70" y="28"/>
                      <a:pt x="70" y="28"/>
                      <a:pt x="70" y="28"/>
                    </a:cubicBezTo>
                    <a:cubicBezTo>
                      <a:pt x="70" y="28"/>
                      <a:pt x="69" y="37"/>
                      <a:pt x="66" y="50"/>
                    </a:cubicBezTo>
                    <a:cubicBezTo>
                      <a:pt x="66" y="132"/>
                      <a:pt x="66" y="132"/>
                      <a:pt x="66" y="132"/>
                    </a:cubicBezTo>
                    <a:cubicBezTo>
                      <a:pt x="70" y="136"/>
                      <a:pt x="70" y="136"/>
                      <a:pt x="70" y="136"/>
                    </a:cubicBezTo>
                    <a:cubicBezTo>
                      <a:pt x="66" y="140"/>
                      <a:pt x="66" y="140"/>
                      <a:pt x="66" y="140"/>
                    </a:cubicBezTo>
                    <a:cubicBezTo>
                      <a:pt x="66" y="154"/>
                      <a:pt x="66" y="154"/>
                      <a:pt x="66" y="154"/>
                    </a:cubicBezTo>
                    <a:cubicBezTo>
                      <a:pt x="77" y="143"/>
                      <a:pt x="77" y="143"/>
                      <a:pt x="77" y="143"/>
                    </a:cubicBezTo>
                    <a:cubicBezTo>
                      <a:pt x="77" y="143"/>
                      <a:pt x="77" y="143"/>
                      <a:pt x="77" y="143"/>
                    </a:cubicBezTo>
                    <a:cubicBezTo>
                      <a:pt x="77" y="129"/>
                      <a:pt x="77" y="129"/>
                      <a:pt x="77" y="129"/>
                    </a:cubicBezTo>
                    <a:cubicBezTo>
                      <a:pt x="77" y="129"/>
                      <a:pt x="77" y="129"/>
                      <a:pt x="77" y="129"/>
                    </a:cubicBezTo>
                    <a:cubicBezTo>
                      <a:pt x="68" y="119"/>
                      <a:pt x="68" y="119"/>
                      <a:pt x="68" y="119"/>
                    </a:cubicBezTo>
                    <a:cubicBezTo>
                      <a:pt x="69" y="113"/>
                      <a:pt x="70" y="109"/>
                      <a:pt x="70" y="109"/>
                    </a:cubicBezTo>
                    <a:cubicBezTo>
                      <a:pt x="77" y="109"/>
                      <a:pt x="77" y="109"/>
                      <a:pt x="77" y="109"/>
                    </a:cubicBezTo>
                    <a:cubicBezTo>
                      <a:pt x="77" y="109"/>
                      <a:pt x="77" y="109"/>
                      <a:pt x="77" y="109"/>
                    </a:cubicBezTo>
                    <a:cubicBezTo>
                      <a:pt x="77" y="109"/>
                      <a:pt x="77" y="109"/>
                      <a:pt x="77" y="109"/>
                    </a:cubicBezTo>
                    <a:cubicBezTo>
                      <a:pt x="77" y="92"/>
                      <a:pt x="77" y="92"/>
                      <a:pt x="77" y="92"/>
                    </a:cubicBezTo>
                    <a:cubicBezTo>
                      <a:pt x="77" y="92"/>
                      <a:pt x="77" y="92"/>
                      <a:pt x="77" y="92"/>
                    </a:cubicBezTo>
                    <a:cubicBezTo>
                      <a:pt x="74" y="92"/>
                      <a:pt x="74" y="92"/>
                      <a:pt x="74" y="92"/>
                    </a:cubicBezTo>
                    <a:cubicBezTo>
                      <a:pt x="76" y="84"/>
                      <a:pt x="77" y="56"/>
                      <a:pt x="77" y="56"/>
                    </a:cubicBezTo>
                    <a:cubicBezTo>
                      <a:pt x="77" y="56"/>
                      <a:pt x="77" y="56"/>
                      <a:pt x="77" y="56"/>
                    </a:cubicBezTo>
                    <a:cubicBezTo>
                      <a:pt x="77" y="56"/>
                      <a:pt x="77" y="56"/>
                      <a:pt x="77" y="56"/>
                    </a:cubicBezTo>
                    <a:lnTo>
                      <a:pt x="77" y="0"/>
                    </a:lnTo>
                    <a:close/>
                    <a:moveTo>
                      <a:pt x="0" y="190"/>
                    </a:moveTo>
                    <a:cubicBezTo>
                      <a:pt x="31" y="190"/>
                      <a:pt x="31" y="190"/>
                      <a:pt x="31" y="190"/>
                    </a:cubicBezTo>
                    <a:cubicBezTo>
                      <a:pt x="47" y="175"/>
                      <a:pt x="47" y="175"/>
                      <a:pt x="47" y="175"/>
                    </a:cubicBezTo>
                    <a:cubicBezTo>
                      <a:pt x="66" y="175"/>
                      <a:pt x="66" y="175"/>
                      <a:pt x="66" y="175"/>
                    </a:cubicBezTo>
                    <a:cubicBezTo>
                      <a:pt x="66" y="161"/>
                      <a:pt x="66" y="161"/>
                      <a:pt x="66" y="161"/>
                    </a:cubicBezTo>
                    <a:cubicBezTo>
                      <a:pt x="59" y="161"/>
                      <a:pt x="59" y="161"/>
                      <a:pt x="59" y="161"/>
                    </a:cubicBezTo>
                    <a:cubicBezTo>
                      <a:pt x="66" y="154"/>
                      <a:pt x="66" y="154"/>
                      <a:pt x="66" y="154"/>
                    </a:cubicBezTo>
                    <a:cubicBezTo>
                      <a:pt x="66" y="140"/>
                      <a:pt x="66" y="140"/>
                      <a:pt x="66" y="140"/>
                    </a:cubicBezTo>
                    <a:cubicBezTo>
                      <a:pt x="62" y="144"/>
                      <a:pt x="62" y="144"/>
                      <a:pt x="62" y="144"/>
                    </a:cubicBezTo>
                    <a:cubicBezTo>
                      <a:pt x="63" y="140"/>
                      <a:pt x="64" y="135"/>
                      <a:pt x="65" y="131"/>
                    </a:cubicBezTo>
                    <a:cubicBezTo>
                      <a:pt x="65" y="131"/>
                      <a:pt x="65" y="131"/>
                      <a:pt x="65" y="131"/>
                    </a:cubicBezTo>
                    <a:cubicBezTo>
                      <a:pt x="66" y="132"/>
                      <a:pt x="66" y="132"/>
                      <a:pt x="66" y="132"/>
                    </a:cubicBezTo>
                    <a:cubicBezTo>
                      <a:pt x="66" y="50"/>
                      <a:pt x="66" y="50"/>
                      <a:pt x="66" y="50"/>
                    </a:cubicBezTo>
                    <a:cubicBezTo>
                      <a:pt x="64" y="62"/>
                      <a:pt x="61" y="77"/>
                      <a:pt x="57" y="92"/>
                    </a:cubicBezTo>
                    <a:cubicBezTo>
                      <a:pt x="47" y="92"/>
                      <a:pt x="47" y="92"/>
                      <a:pt x="47" y="92"/>
                    </a:cubicBezTo>
                    <a:cubicBezTo>
                      <a:pt x="47" y="109"/>
                      <a:pt x="47" y="109"/>
                      <a:pt x="47" y="109"/>
                    </a:cubicBezTo>
                    <a:cubicBezTo>
                      <a:pt x="52" y="109"/>
                      <a:pt x="52" y="109"/>
                      <a:pt x="52" y="109"/>
                    </a:cubicBezTo>
                    <a:cubicBezTo>
                      <a:pt x="41" y="142"/>
                      <a:pt x="25" y="177"/>
                      <a:pt x="0" y="19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2" name="Freeform 152"/>
              <p:cNvSpPr>
                <a:spLocks/>
              </p:cNvSpPr>
              <p:nvPr/>
            </p:nvSpPr>
            <p:spPr bwMode="auto">
              <a:xfrm>
                <a:off x="-1196975" y="2162175"/>
                <a:ext cx="233363" cy="668338"/>
              </a:xfrm>
              <a:custGeom>
                <a:avLst/>
                <a:gdLst>
                  <a:gd name="T0" fmla="*/ 8 w 62"/>
                  <a:gd name="T1" fmla="*/ 21 h 178"/>
                  <a:gd name="T2" fmla="*/ 1 w 62"/>
                  <a:gd name="T3" fmla="*/ 43 h 178"/>
                  <a:gd name="T4" fmla="*/ 6 w 62"/>
                  <a:gd name="T5" fmla="*/ 62 h 178"/>
                  <a:gd name="T6" fmla="*/ 23 w 62"/>
                  <a:gd name="T7" fmla="*/ 82 h 178"/>
                  <a:gd name="T8" fmla="*/ 23 w 62"/>
                  <a:gd name="T9" fmla="*/ 178 h 178"/>
                  <a:gd name="T10" fmla="*/ 40 w 62"/>
                  <a:gd name="T11" fmla="*/ 178 h 178"/>
                  <a:gd name="T12" fmla="*/ 40 w 62"/>
                  <a:gd name="T13" fmla="*/ 82 h 178"/>
                  <a:gd name="T14" fmla="*/ 57 w 62"/>
                  <a:gd name="T15" fmla="*/ 62 h 178"/>
                  <a:gd name="T16" fmla="*/ 61 w 62"/>
                  <a:gd name="T17" fmla="*/ 43 h 178"/>
                  <a:gd name="T18" fmla="*/ 55 w 62"/>
                  <a:gd name="T19" fmla="*/ 21 h 178"/>
                  <a:gd name="T20" fmla="*/ 41 w 62"/>
                  <a:gd name="T21" fmla="*/ 1 h 178"/>
                  <a:gd name="T22" fmla="*/ 46 w 62"/>
                  <a:gd name="T23" fmla="*/ 42 h 178"/>
                  <a:gd name="T24" fmla="*/ 40 w 62"/>
                  <a:gd name="T25" fmla="*/ 42 h 178"/>
                  <a:gd name="T26" fmla="*/ 36 w 62"/>
                  <a:gd name="T27" fmla="*/ 0 h 178"/>
                  <a:gd name="T28" fmla="*/ 31 w 62"/>
                  <a:gd name="T29" fmla="*/ 0 h 178"/>
                  <a:gd name="T30" fmla="*/ 27 w 62"/>
                  <a:gd name="T31" fmla="*/ 0 h 178"/>
                  <a:gd name="T32" fmla="*/ 22 w 62"/>
                  <a:gd name="T33" fmla="*/ 42 h 178"/>
                  <a:gd name="T34" fmla="*/ 17 w 62"/>
                  <a:gd name="T35" fmla="*/ 42 h 178"/>
                  <a:gd name="T36" fmla="*/ 21 w 62"/>
                  <a:gd name="T37" fmla="*/ 1 h 178"/>
                  <a:gd name="T38" fmla="*/ 8 w 62"/>
                  <a:gd name="T39" fmla="*/ 2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178">
                    <a:moveTo>
                      <a:pt x="8" y="21"/>
                    </a:moveTo>
                    <a:cubicBezTo>
                      <a:pt x="5" y="29"/>
                      <a:pt x="2" y="36"/>
                      <a:pt x="1" y="43"/>
                    </a:cubicBezTo>
                    <a:cubicBezTo>
                      <a:pt x="0" y="51"/>
                      <a:pt x="2" y="56"/>
                      <a:pt x="6" y="62"/>
                    </a:cubicBezTo>
                    <a:cubicBezTo>
                      <a:pt x="9" y="68"/>
                      <a:pt x="15" y="77"/>
                      <a:pt x="23" y="82"/>
                    </a:cubicBezTo>
                    <a:cubicBezTo>
                      <a:pt x="23" y="178"/>
                      <a:pt x="23" y="178"/>
                      <a:pt x="23" y="178"/>
                    </a:cubicBezTo>
                    <a:cubicBezTo>
                      <a:pt x="40" y="178"/>
                      <a:pt x="40" y="178"/>
                      <a:pt x="40" y="178"/>
                    </a:cubicBezTo>
                    <a:cubicBezTo>
                      <a:pt x="40" y="82"/>
                      <a:pt x="40" y="82"/>
                      <a:pt x="40" y="82"/>
                    </a:cubicBezTo>
                    <a:cubicBezTo>
                      <a:pt x="47" y="78"/>
                      <a:pt x="53" y="68"/>
                      <a:pt x="57" y="62"/>
                    </a:cubicBezTo>
                    <a:cubicBezTo>
                      <a:pt x="60" y="56"/>
                      <a:pt x="62" y="51"/>
                      <a:pt x="61" y="43"/>
                    </a:cubicBezTo>
                    <a:cubicBezTo>
                      <a:pt x="60" y="36"/>
                      <a:pt x="57" y="29"/>
                      <a:pt x="55" y="21"/>
                    </a:cubicBezTo>
                    <a:cubicBezTo>
                      <a:pt x="53" y="16"/>
                      <a:pt x="49" y="2"/>
                      <a:pt x="41" y="1"/>
                    </a:cubicBezTo>
                    <a:cubicBezTo>
                      <a:pt x="46" y="42"/>
                      <a:pt x="46" y="42"/>
                      <a:pt x="46" y="42"/>
                    </a:cubicBezTo>
                    <a:cubicBezTo>
                      <a:pt x="40" y="42"/>
                      <a:pt x="40" y="42"/>
                      <a:pt x="40" y="42"/>
                    </a:cubicBezTo>
                    <a:cubicBezTo>
                      <a:pt x="36" y="0"/>
                      <a:pt x="36" y="0"/>
                      <a:pt x="36" y="0"/>
                    </a:cubicBezTo>
                    <a:cubicBezTo>
                      <a:pt x="31" y="0"/>
                      <a:pt x="31" y="0"/>
                      <a:pt x="31" y="0"/>
                    </a:cubicBezTo>
                    <a:cubicBezTo>
                      <a:pt x="27" y="0"/>
                      <a:pt x="27" y="0"/>
                      <a:pt x="27" y="0"/>
                    </a:cubicBezTo>
                    <a:cubicBezTo>
                      <a:pt x="22" y="42"/>
                      <a:pt x="22" y="42"/>
                      <a:pt x="22" y="42"/>
                    </a:cubicBezTo>
                    <a:cubicBezTo>
                      <a:pt x="17" y="42"/>
                      <a:pt x="17" y="42"/>
                      <a:pt x="17" y="42"/>
                    </a:cubicBezTo>
                    <a:cubicBezTo>
                      <a:pt x="21" y="1"/>
                      <a:pt x="21" y="1"/>
                      <a:pt x="21" y="1"/>
                    </a:cubicBezTo>
                    <a:cubicBezTo>
                      <a:pt x="14" y="2"/>
                      <a:pt x="10" y="16"/>
                      <a:pt x="8"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3" name="Freeform 153"/>
              <p:cNvSpPr>
                <a:spLocks/>
              </p:cNvSpPr>
              <p:nvPr/>
            </p:nvSpPr>
            <p:spPr bwMode="auto">
              <a:xfrm>
                <a:off x="-892175" y="2151062"/>
                <a:ext cx="244475" cy="679450"/>
              </a:xfrm>
              <a:custGeom>
                <a:avLst/>
                <a:gdLst>
                  <a:gd name="T0" fmla="*/ 41 w 65"/>
                  <a:gd name="T1" fmla="*/ 181 h 181"/>
                  <a:gd name="T2" fmla="*/ 41 w 65"/>
                  <a:gd name="T3" fmla="*/ 86 h 181"/>
                  <a:gd name="T4" fmla="*/ 65 w 65"/>
                  <a:gd name="T5" fmla="*/ 48 h 181"/>
                  <a:gd name="T6" fmla="*/ 33 w 65"/>
                  <a:gd name="T7" fmla="*/ 0 h 181"/>
                  <a:gd name="T8" fmla="*/ 0 w 65"/>
                  <a:gd name="T9" fmla="*/ 48 h 181"/>
                  <a:gd name="T10" fmla="*/ 24 w 65"/>
                  <a:gd name="T11" fmla="*/ 86 h 181"/>
                  <a:gd name="T12" fmla="*/ 24 w 65"/>
                  <a:gd name="T13" fmla="*/ 181 h 181"/>
                  <a:gd name="T14" fmla="*/ 41 w 65"/>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81">
                    <a:moveTo>
                      <a:pt x="41" y="181"/>
                    </a:moveTo>
                    <a:cubicBezTo>
                      <a:pt x="41" y="86"/>
                      <a:pt x="41" y="86"/>
                      <a:pt x="41" y="86"/>
                    </a:cubicBezTo>
                    <a:cubicBezTo>
                      <a:pt x="55" y="82"/>
                      <a:pt x="65" y="66"/>
                      <a:pt x="65" y="48"/>
                    </a:cubicBezTo>
                    <a:cubicBezTo>
                      <a:pt x="65" y="26"/>
                      <a:pt x="51" y="0"/>
                      <a:pt x="33" y="0"/>
                    </a:cubicBezTo>
                    <a:cubicBezTo>
                      <a:pt x="15" y="0"/>
                      <a:pt x="0" y="26"/>
                      <a:pt x="0" y="48"/>
                    </a:cubicBezTo>
                    <a:cubicBezTo>
                      <a:pt x="0" y="66"/>
                      <a:pt x="10" y="82"/>
                      <a:pt x="24" y="86"/>
                    </a:cubicBezTo>
                    <a:cubicBezTo>
                      <a:pt x="24" y="181"/>
                      <a:pt x="24" y="181"/>
                      <a:pt x="24" y="181"/>
                    </a:cubicBezTo>
                    <a:lnTo>
                      <a:pt x="41"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4" name="Freeform 154"/>
              <p:cNvSpPr>
                <a:spLocks noEditPoints="1"/>
              </p:cNvSpPr>
              <p:nvPr/>
            </p:nvSpPr>
            <p:spPr bwMode="auto">
              <a:xfrm>
                <a:off x="-3724275" y="806450"/>
                <a:ext cx="581025" cy="147638"/>
              </a:xfrm>
              <a:custGeom>
                <a:avLst/>
                <a:gdLst>
                  <a:gd name="T0" fmla="*/ 182 w 366"/>
                  <a:gd name="T1" fmla="*/ 76 h 93"/>
                  <a:gd name="T2" fmla="*/ 314 w 366"/>
                  <a:gd name="T3" fmla="*/ 76 h 93"/>
                  <a:gd name="T4" fmla="*/ 324 w 366"/>
                  <a:gd name="T5" fmla="*/ 93 h 93"/>
                  <a:gd name="T6" fmla="*/ 366 w 366"/>
                  <a:gd name="T7" fmla="*/ 93 h 93"/>
                  <a:gd name="T8" fmla="*/ 298 w 366"/>
                  <a:gd name="T9" fmla="*/ 0 h 93"/>
                  <a:gd name="T10" fmla="*/ 255 w 366"/>
                  <a:gd name="T11" fmla="*/ 0 h 93"/>
                  <a:gd name="T12" fmla="*/ 265 w 366"/>
                  <a:gd name="T13" fmla="*/ 12 h 93"/>
                  <a:gd name="T14" fmla="*/ 182 w 366"/>
                  <a:gd name="T15" fmla="*/ 12 h 93"/>
                  <a:gd name="T16" fmla="*/ 182 w 366"/>
                  <a:gd name="T17" fmla="*/ 36 h 93"/>
                  <a:gd name="T18" fmla="*/ 284 w 366"/>
                  <a:gd name="T19" fmla="*/ 36 h 93"/>
                  <a:gd name="T20" fmla="*/ 295 w 366"/>
                  <a:gd name="T21" fmla="*/ 52 h 93"/>
                  <a:gd name="T22" fmla="*/ 182 w 366"/>
                  <a:gd name="T23" fmla="*/ 52 h 93"/>
                  <a:gd name="T24" fmla="*/ 182 w 366"/>
                  <a:gd name="T25" fmla="*/ 76 h 93"/>
                  <a:gd name="T26" fmla="*/ 52 w 366"/>
                  <a:gd name="T27" fmla="*/ 76 h 93"/>
                  <a:gd name="T28" fmla="*/ 182 w 366"/>
                  <a:gd name="T29" fmla="*/ 76 h 93"/>
                  <a:gd name="T30" fmla="*/ 182 w 366"/>
                  <a:gd name="T31" fmla="*/ 52 h 93"/>
                  <a:gd name="T32" fmla="*/ 71 w 366"/>
                  <a:gd name="T33" fmla="*/ 52 h 93"/>
                  <a:gd name="T34" fmla="*/ 82 w 366"/>
                  <a:gd name="T35" fmla="*/ 36 h 93"/>
                  <a:gd name="T36" fmla="*/ 82 w 366"/>
                  <a:gd name="T37" fmla="*/ 36 h 93"/>
                  <a:gd name="T38" fmla="*/ 182 w 366"/>
                  <a:gd name="T39" fmla="*/ 36 h 93"/>
                  <a:gd name="T40" fmla="*/ 182 w 366"/>
                  <a:gd name="T41" fmla="*/ 12 h 93"/>
                  <a:gd name="T42" fmla="*/ 101 w 366"/>
                  <a:gd name="T43" fmla="*/ 12 h 93"/>
                  <a:gd name="T44" fmla="*/ 111 w 366"/>
                  <a:gd name="T45" fmla="*/ 0 h 93"/>
                  <a:gd name="T46" fmla="*/ 68 w 366"/>
                  <a:gd name="T47" fmla="*/ 0 h 93"/>
                  <a:gd name="T48" fmla="*/ 0 w 366"/>
                  <a:gd name="T49" fmla="*/ 93 h 93"/>
                  <a:gd name="T50" fmla="*/ 42 w 366"/>
                  <a:gd name="T51" fmla="*/ 93 h 93"/>
                  <a:gd name="T52" fmla="*/ 52 w 366"/>
                  <a:gd name="T53" fmla="*/ 7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6" h="93">
                    <a:moveTo>
                      <a:pt x="182" y="76"/>
                    </a:moveTo>
                    <a:lnTo>
                      <a:pt x="314" y="76"/>
                    </a:lnTo>
                    <a:lnTo>
                      <a:pt x="324" y="93"/>
                    </a:lnTo>
                    <a:lnTo>
                      <a:pt x="366" y="93"/>
                    </a:lnTo>
                    <a:lnTo>
                      <a:pt x="298" y="0"/>
                    </a:lnTo>
                    <a:lnTo>
                      <a:pt x="255" y="0"/>
                    </a:lnTo>
                    <a:lnTo>
                      <a:pt x="265" y="12"/>
                    </a:lnTo>
                    <a:lnTo>
                      <a:pt x="182" y="12"/>
                    </a:lnTo>
                    <a:lnTo>
                      <a:pt x="182" y="36"/>
                    </a:lnTo>
                    <a:lnTo>
                      <a:pt x="284" y="36"/>
                    </a:lnTo>
                    <a:lnTo>
                      <a:pt x="295" y="52"/>
                    </a:lnTo>
                    <a:lnTo>
                      <a:pt x="182" y="52"/>
                    </a:lnTo>
                    <a:lnTo>
                      <a:pt x="182" y="76"/>
                    </a:lnTo>
                    <a:close/>
                    <a:moveTo>
                      <a:pt x="52" y="76"/>
                    </a:moveTo>
                    <a:lnTo>
                      <a:pt x="182" y="76"/>
                    </a:lnTo>
                    <a:lnTo>
                      <a:pt x="182" y="52"/>
                    </a:lnTo>
                    <a:lnTo>
                      <a:pt x="71" y="52"/>
                    </a:lnTo>
                    <a:lnTo>
                      <a:pt x="82" y="36"/>
                    </a:lnTo>
                    <a:lnTo>
                      <a:pt x="82" y="36"/>
                    </a:lnTo>
                    <a:lnTo>
                      <a:pt x="182" y="36"/>
                    </a:lnTo>
                    <a:lnTo>
                      <a:pt x="182" y="12"/>
                    </a:lnTo>
                    <a:lnTo>
                      <a:pt x="101" y="12"/>
                    </a:lnTo>
                    <a:lnTo>
                      <a:pt x="111" y="0"/>
                    </a:lnTo>
                    <a:lnTo>
                      <a:pt x="68" y="0"/>
                    </a:lnTo>
                    <a:lnTo>
                      <a:pt x="0" y="93"/>
                    </a:lnTo>
                    <a:lnTo>
                      <a:pt x="42" y="93"/>
                    </a:lnTo>
                    <a:lnTo>
                      <a:pt x="5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5" name="Freeform 155"/>
              <p:cNvSpPr>
                <a:spLocks noEditPoints="1"/>
              </p:cNvSpPr>
              <p:nvPr/>
            </p:nvSpPr>
            <p:spPr bwMode="auto">
              <a:xfrm>
                <a:off x="-3694113" y="239712"/>
                <a:ext cx="533400" cy="549275"/>
              </a:xfrm>
              <a:custGeom>
                <a:avLst/>
                <a:gdLst>
                  <a:gd name="T0" fmla="*/ 281 w 336"/>
                  <a:gd name="T1" fmla="*/ 0 h 346"/>
                  <a:gd name="T2" fmla="*/ 310 w 336"/>
                  <a:gd name="T3" fmla="*/ 73 h 346"/>
                  <a:gd name="T4" fmla="*/ 310 w 336"/>
                  <a:gd name="T5" fmla="*/ 241 h 346"/>
                  <a:gd name="T6" fmla="*/ 281 w 336"/>
                  <a:gd name="T7" fmla="*/ 275 h 346"/>
                  <a:gd name="T8" fmla="*/ 310 w 336"/>
                  <a:gd name="T9" fmla="*/ 305 h 346"/>
                  <a:gd name="T10" fmla="*/ 281 w 336"/>
                  <a:gd name="T11" fmla="*/ 305 h 346"/>
                  <a:gd name="T12" fmla="*/ 336 w 336"/>
                  <a:gd name="T13" fmla="*/ 346 h 346"/>
                  <a:gd name="T14" fmla="*/ 336 w 336"/>
                  <a:gd name="T15" fmla="*/ 0 h 346"/>
                  <a:gd name="T16" fmla="*/ 168 w 336"/>
                  <a:gd name="T17" fmla="*/ 0 h 346"/>
                  <a:gd name="T18" fmla="*/ 267 w 336"/>
                  <a:gd name="T19" fmla="*/ 24 h 346"/>
                  <a:gd name="T20" fmla="*/ 168 w 336"/>
                  <a:gd name="T21" fmla="*/ 45 h 346"/>
                  <a:gd name="T22" fmla="*/ 281 w 336"/>
                  <a:gd name="T23" fmla="*/ 73 h 346"/>
                  <a:gd name="T24" fmla="*/ 281 w 336"/>
                  <a:gd name="T25" fmla="*/ 0 h 346"/>
                  <a:gd name="T26" fmla="*/ 281 w 336"/>
                  <a:gd name="T27" fmla="*/ 346 h 346"/>
                  <a:gd name="T28" fmla="*/ 250 w 336"/>
                  <a:gd name="T29" fmla="*/ 305 h 346"/>
                  <a:gd name="T30" fmla="*/ 281 w 336"/>
                  <a:gd name="T31" fmla="*/ 275 h 346"/>
                  <a:gd name="T32" fmla="*/ 168 w 336"/>
                  <a:gd name="T33" fmla="*/ 241 h 346"/>
                  <a:gd name="T34" fmla="*/ 168 w 336"/>
                  <a:gd name="T35" fmla="*/ 0 h 346"/>
                  <a:gd name="T36" fmla="*/ 56 w 336"/>
                  <a:gd name="T37" fmla="*/ 73 h 346"/>
                  <a:gd name="T38" fmla="*/ 168 w 336"/>
                  <a:gd name="T39" fmla="*/ 45 h 346"/>
                  <a:gd name="T40" fmla="*/ 71 w 336"/>
                  <a:gd name="T41" fmla="*/ 24 h 346"/>
                  <a:gd name="T42" fmla="*/ 168 w 336"/>
                  <a:gd name="T43" fmla="*/ 24 h 346"/>
                  <a:gd name="T44" fmla="*/ 168 w 336"/>
                  <a:gd name="T45" fmla="*/ 0 h 346"/>
                  <a:gd name="T46" fmla="*/ 168 w 336"/>
                  <a:gd name="T47" fmla="*/ 346 h 346"/>
                  <a:gd name="T48" fmla="*/ 56 w 336"/>
                  <a:gd name="T49" fmla="*/ 241 h 346"/>
                  <a:gd name="T50" fmla="*/ 85 w 336"/>
                  <a:gd name="T51" fmla="*/ 275 h 346"/>
                  <a:gd name="T52" fmla="*/ 85 w 336"/>
                  <a:gd name="T53" fmla="*/ 305 h 346"/>
                  <a:gd name="T54" fmla="*/ 56 w 336"/>
                  <a:gd name="T55" fmla="*/ 346 h 346"/>
                  <a:gd name="T56" fmla="*/ 0 w 336"/>
                  <a:gd name="T57" fmla="*/ 0 h 346"/>
                  <a:gd name="T58" fmla="*/ 56 w 336"/>
                  <a:gd name="T59" fmla="*/ 346 h 346"/>
                  <a:gd name="T60" fmla="*/ 26 w 336"/>
                  <a:gd name="T61" fmla="*/ 305 h 346"/>
                  <a:gd name="T62" fmla="*/ 56 w 336"/>
                  <a:gd name="T63" fmla="*/ 275 h 346"/>
                  <a:gd name="T64" fmla="*/ 26 w 336"/>
                  <a:gd name="T65" fmla="*/ 241 h 346"/>
                  <a:gd name="T66" fmla="*/ 56 w 336"/>
                  <a:gd name="T67" fmla="*/ 73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6" h="346">
                    <a:moveTo>
                      <a:pt x="336" y="0"/>
                    </a:moveTo>
                    <a:lnTo>
                      <a:pt x="281" y="0"/>
                    </a:lnTo>
                    <a:lnTo>
                      <a:pt x="281" y="73"/>
                    </a:lnTo>
                    <a:lnTo>
                      <a:pt x="310" y="73"/>
                    </a:lnTo>
                    <a:lnTo>
                      <a:pt x="310" y="241"/>
                    </a:lnTo>
                    <a:lnTo>
                      <a:pt x="310" y="241"/>
                    </a:lnTo>
                    <a:lnTo>
                      <a:pt x="281" y="241"/>
                    </a:lnTo>
                    <a:lnTo>
                      <a:pt x="281" y="275"/>
                    </a:lnTo>
                    <a:lnTo>
                      <a:pt x="310" y="275"/>
                    </a:lnTo>
                    <a:lnTo>
                      <a:pt x="310" y="305"/>
                    </a:lnTo>
                    <a:lnTo>
                      <a:pt x="310" y="305"/>
                    </a:lnTo>
                    <a:lnTo>
                      <a:pt x="281" y="305"/>
                    </a:lnTo>
                    <a:lnTo>
                      <a:pt x="281" y="346"/>
                    </a:lnTo>
                    <a:lnTo>
                      <a:pt x="336" y="346"/>
                    </a:lnTo>
                    <a:lnTo>
                      <a:pt x="336" y="0"/>
                    </a:lnTo>
                    <a:lnTo>
                      <a:pt x="336" y="0"/>
                    </a:lnTo>
                    <a:close/>
                    <a:moveTo>
                      <a:pt x="281" y="0"/>
                    </a:moveTo>
                    <a:lnTo>
                      <a:pt x="168" y="0"/>
                    </a:lnTo>
                    <a:lnTo>
                      <a:pt x="168" y="24"/>
                    </a:lnTo>
                    <a:lnTo>
                      <a:pt x="267" y="24"/>
                    </a:lnTo>
                    <a:lnTo>
                      <a:pt x="267" y="45"/>
                    </a:lnTo>
                    <a:lnTo>
                      <a:pt x="168" y="45"/>
                    </a:lnTo>
                    <a:lnTo>
                      <a:pt x="168" y="73"/>
                    </a:lnTo>
                    <a:lnTo>
                      <a:pt x="281" y="73"/>
                    </a:lnTo>
                    <a:lnTo>
                      <a:pt x="281" y="0"/>
                    </a:lnTo>
                    <a:lnTo>
                      <a:pt x="281" y="0"/>
                    </a:lnTo>
                    <a:close/>
                    <a:moveTo>
                      <a:pt x="168" y="346"/>
                    </a:moveTo>
                    <a:lnTo>
                      <a:pt x="281" y="346"/>
                    </a:lnTo>
                    <a:lnTo>
                      <a:pt x="281" y="305"/>
                    </a:lnTo>
                    <a:lnTo>
                      <a:pt x="250" y="305"/>
                    </a:lnTo>
                    <a:lnTo>
                      <a:pt x="250" y="275"/>
                    </a:lnTo>
                    <a:lnTo>
                      <a:pt x="281" y="275"/>
                    </a:lnTo>
                    <a:lnTo>
                      <a:pt x="281" y="241"/>
                    </a:lnTo>
                    <a:lnTo>
                      <a:pt x="168" y="241"/>
                    </a:lnTo>
                    <a:lnTo>
                      <a:pt x="168" y="346"/>
                    </a:lnTo>
                    <a:close/>
                    <a:moveTo>
                      <a:pt x="168" y="0"/>
                    </a:moveTo>
                    <a:lnTo>
                      <a:pt x="56" y="0"/>
                    </a:lnTo>
                    <a:lnTo>
                      <a:pt x="56" y="73"/>
                    </a:lnTo>
                    <a:lnTo>
                      <a:pt x="168" y="73"/>
                    </a:lnTo>
                    <a:lnTo>
                      <a:pt x="168" y="45"/>
                    </a:lnTo>
                    <a:lnTo>
                      <a:pt x="71" y="45"/>
                    </a:lnTo>
                    <a:lnTo>
                      <a:pt x="71" y="24"/>
                    </a:lnTo>
                    <a:lnTo>
                      <a:pt x="71" y="24"/>
                    </a:lnTo>
                    <a:lnTo>
                      <a:pt x="168" y="24"/>
                    </a:lnTo>
                    <a:lnTo>
                      <a:pt x="168" y="0"/>
                    </a:lnTo>
                    <a:lnTo>
                      <a:pt x="168" y="0"/>
                    </a:lnTo>
                    <a:close/>
                    <a:moveTo>
                      <a:pt x="56" y="346"/>
                    </a:moveTo>
                    <a:lnTo>
                      <a:pt x="168" y="346"/>
                    </a:lnTo>
                    <a:lnTo>
                      <a:pt x="168" y="241"/>
                    </a:lnTo>
                    <a:lnTo>
                      <a:pt x="56" y="241"/>
                    </a:lnTo>
                    <a:lnTo>
                      <a:pt x="56" y="275"/>
                    </a:lnTo>
                    <a:lnTo>
                      <a:pt x="85" y="275"/>
                    </a:lnTo>
                    <a:lnTo>
                      <a:pt x="85" y="305"/>
                    </a:lnTo>
                    <a:lnTo>
                      <a:pt x="85" y="305"/>
                    </a:lnTo>
                    <a:lnTo>
                      <a:pt x="56" y="305"/>
                    </a:lnTo>
                    <a:lnTo>
                      <a:pt x="56" y="346"/>
                    </a:lnTo>
                    <a:close/>
                    <a:moveTo>
                      <a:pt x="56" y="0"/>
                    </a:moveTo>
                    <a:lnTo>
                      <a:pt x="0" y="0"/>
                    </a:lnTo>
                    <a:lnTo>
                      <a:pt x="0" y="346"/>
                    </a:lnTo>
                    <a:lnTo>
                      <a:pt x="56" y="346"/>
                    </a:lnTo>
                    <a:lnTo>
                      <a:pt x="56" y="305"/>
                    </a:lnTo>
                    <a:lnTo>
                      <a:pt x="26" y="305"/>
                    </a:lnTo>
                    <a:lnTo>
                      <a:pt x="26" y="275"/>
                    </a:lnTo>
                    <a:lnTo>
                      <a:pt x="56" y="275"/>
                    </a:lnTo>
                    <a:lnTo>
                      <a:pt x="56" y="241"/>
                    </a:lnTo>
                    <a:lnTo>
                      <a:pt x="26" y="241"/>
                    </a:lnTo>
                    <a:lnTo>
                      <a:pt x="26" y="73"/>
                    </a:lnTo>
                    <a:lnTo>
                      <a:pt x="56" y="73"/>
                    </a:lnTo>
                    <a:lnTo>
                      <a:pt x="56"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6" name="Rectangle 156"/>
              <p:cNvSpPr>
                <a:spLocks noChangeArrowheads="1"/>
              </p:cNvSpPr>
              <p:nvPr/>
            </p:nvSpPr>
            <p:spPr bwMode="auto">
              <a:xfrm>
                <a:off x="-2574925" y="4899025"/>
                <a:ext cx="558800" cy="650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7" name="Freeform 157"/>
              <p:cNvSpPr>
                <a:spLocks noEditPoints="1"/>
              </p:cNvSpPr>
              <p:nvPr/>
            </p:nvSpPr>
            <p:spPr bwMode="auto">
              <a:xfrm>
                <a:off x="-2574925" y="5030788"/>
                <a:ext cx="558800" cy="225425"/>
              </a:xfrm>
              <a:custGeom>
                <a:avLst/>
                <a:gdLst>
                  <a:gd name="T0" fmla="*/ 298 w 352"/>
                  <a:gd name="T1" fmla="*/ 142 h 142"/>
                  <a:gd name="T2" fmla="*/ 352 w 352"/>
                  <a:gd name="T3" fmla="*/ 142 h 142"/>
                  <a:gd name="T4" fmla="*/ 352 w 352"/>
                  <a:gd name="T5" fmla="*/ 0 h 142"/>
                  <a:gd name="T6" fmla="*/ 298 w 352"/>
                  <a:gd name="T7" fmla="*/ 0 h 142"/>
                  <a:gd name="T8" fmla="*/ 298 w 352"/>
                  <a:gd name="T9" fmla="*/ 69 h 142"/>
                  <a:gd name="T10" fmla="*/ 298 w 352"/>
                  <a:gd name="T11" fmla="*/ 69 h 142"/>
                  <a:gd name="T12" fmla="*/ 324 w 352"/>
                  <a:gd name="T13" fmla="*/ 95 h 142"/>
                  <a:gd name="T14" fmla="*/ 298 w 352"/>
                  <a:gd name="T15" fmla="*/ 121 h 142"/>
                  <a:gd name="T16" fmla="*/ 298 w 352"/>
                  <a:gd name="T17" fmla="*/ 142 h 142"/>
                  <a:gd name="T18" fmla="*/ 0 w 352"/>
                  <a:gd name="T19" fmla="*/ 142 h 142"/>
                  <a:gd name="T20" fmla="*/ 298 w 352"/>
                  <a:gd name="T21" fmla="*/ 142 h 142"/>
                  <a:gd name="T22" fmla="*/ 298 w 352"/>
                  <a:gd name="T23" fmla="*/ 121 h 142"/>
                  <a:gd name="T24" fmla="*/ 272 w 352"/>
                  <a:gd name="T25" fmla="*/ 95 h 142"/>
                  <a:gd name="T26" fmla="*/ 298 w 352"/>
                  <a:gd name="T27" fmla="*/ 69 h 142"/>
                  <a:gd name="T28" fmla="*/ 298 w 352"/>
                  <a:gd name="T29" fmla="*/ 0 h 142"/>
                  <a:gd name="T30" fmla="*/ 0 w 352"/>
                  <a:gd name="T31" fmla="*/ 0 h 142"/>
                  <a:gd name="T32" fmla="*/ 0 w 352"/>
                  <a:gd name="T33" fmla="*/ 142 h 142"/>
                  <a:gd name="T34" fmla="*/ 0 w 352"/>
                  <a:gd name="T35" fmla="*/ 142 h 142"/>
                  <a:gd name="T36" fmla="*/ 298 w 352"/>
                  <a:gd name="T37" fmla="*/ 69 h 142"/>
                  <a:gd name="T38" fmla="*/ 298 w 352"/>
                  <a:gd name="T39" fmla="*/ 6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2" h="142">
                    <a:moveTo>
                      <a:pt x="298" y="142"/>
                    </a:moveTo>
                    <a:lnTo>
                      <a:pt x="352" y="142"/>
                    </a:lnTo>
                    <a:lnTo>
                      <a:pt x="352" y="0"/>
                    </a:lnTo>
                    <a:lnTo>
                      <a:pt x="298" y="0"/>
                    </a:lnTo>
                    <a:lnTo>
                      <a:pt x="298" y="69"/>
                    </a:lnTo>
                    <a:lnTo>
                      <a:pt x="298" y="69"/>
                    </a:lnTo>
                    <a:lnTo>
                      <a:pt x="324" y="95"/>
                    </a:lnTo>
                    <a:lnTo>
                      <a:pt x="298" y="121"/>
                    </a:lnTo>
                    <a:lnTo>
                      <a:pt x="298" y="142"/>
                    </a:lnTo>
                    <a:close/>
                    <a:moveTo>
                      <a:pt x="0" y="142"/>
                    </a:moveTo>
                    <a:lnTo>
                      <a:pt x="298" y="142"/>
                    </a:lnTo>
                    <a:lnTo>
                      <a:pt x="298" y="121"/>
                    </a:lnTo>
                    <a:lnTo>
                      <a:pt x="272" y="95"/>
                    </a:lnTo>
                    <a:lnTo>
                      <a:pt x="298" y="69"/>
                    </a:lnTo>
                    <a:lnTo>
                      <a:pt x="298" y="0"/>
                    </a:lnTo>
                    <a:lnTo>
                      <a:pt x="0" y="0"/>
                    </a:lnTo>
                    <a:lnTo>
                      <a:pt x="0" y="142"/>
                    </a:lnTo>
                    <a:lnTo>
                      <a:pt x="0" y="142"/>
                    </a:lnTo>
                    <a:close/>
                    <a:moveTo>
                      <a:pt x="298" y="69"/>
                    </a:moveTo>
                    <a:lnTo>
                      <a:pt x="298"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8" name="Freeform 158"/>
              <p:cNvSpPr>
                <a:spLocks noEditPoints="1"/>
              </p:cNvSpPr>
              <p:nvPr/>
            </p:nvSpPr>
            <p:spPr bwMode="auto">
              <a:xfrm>
                <a:off x="-2574925" y="5030788"/>
                <a:ext cx="558800" cy="225425"/>
              </a:xfrm>
              <a:custGeom>
                <a:avLst/>
                <a:gdLst>
                  <a:gd name="T0" fmla="*/ 298 w 352"/>
                  <a:gd name="T1" fmla="*/ 142 h 142"/>
                  <a:gd name="T2" fmla="*/ 352 w 352"/>
                  <a:gd name="T3" fmla="*/ 142 h 142"/>
                  <a:gd name="T4" fmla="*/ 352 w 352"/>
                  <a:gd name="T5" fmla="*/ 0 h 142"/>
                  <a:gd name="T6" fmla="*/ 298 w 352"/>
                  <a:gd name="T7" fmla="*/ 0 h 142"/>
                  <a:gd name="T8" fmla="*/ 298 w 352"/>
                  <a:gd name="T9" fmla="*/ 69 h 142"/>
                  <a:gd name="T10" fmla="*/ 298 w 352"/>
                  <a:gd name="T11" fmla="*/ 69 h 142"/>
                  <a:gd name="T12" fmla="*/ 324 w 352"/>
                  <a:gd name="T13" fmla="*/ 95 h 142"/>
                  <a:gd name="T14" fmla="*/ 298 w 352"/>
                  <a:gd name="T15" fmla="*/ 121 h 142"/>
                  <a:gd name="T16" fmla="*/ 298 w 352"/>
                  <a:gd name="T17" fmla="*/ 142 h 142"/>
                  <a:gd name="T18" fmla="*/ 0 w 352"/>
                  <a:gd name="T19" fmla="*/ 142 h 142"/>
                  <a:gd name="T20" fmla="*/ 298 w 352"/>
                  <a:gd name="T21" fmla="*/ 142 h 142"/>
                  <a:gd name="T22" fmla="*/ 298 w 352"/>
                  <a:gd name="T23" fmla="*/ 121 h 142"/>
                  <a:gd name="T24" fmla="*/ 272 w 352"/>
                  <a:gd name="T25" fmla="*/ 95 h 142"/>
                  <a:gd name="T26" fmla="*/ 298 w 352"/>
                  <a:gd name="T27" fmla="*/ 69 h 142"/>
                  <a:gd name="T28" fmla="*/ 298 w 352"/>
                  <a:gd name="T29" fmla="*/ 0 h 142"/>
                  <a:gd name="T30" fmla="*/ 0 w 352"/>
                  <a:gd name="T31" fmla="*/ 0 h 142"/>
                  <a:gd name="T32" fmla="*/ 0 w 352"/>
                  <a:gd name="T33" fmla="*/ 142 h 142"/>
                  <a:gd name="T34" fmla="*/ 0 w 352"/>
                  <a:gd name="T35" fmla="*/ 142 h 142"/>
                  <a:gd name="T36" fmla="*/ 298 w 352"/>
                  <a:gd name="T37" fmla="*/ 69 h 142"/>
                  <a:gd name="T38" fmla="*/ 298 w 352"/>
                  <a:gd name="T39" fmla="*/ 6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2" h="142">
                    <a:moveTo>
                      <a:pt x="298" y="142"/>
                    </a:moveTo>
                    <a:lnTo>
                      <a:pt x="352" y="142"/>
                    </a:lnTo>
                    <a:lnTo>
                      <a:pt x="352" y="0"/>
                    </a:lnTo>
                    <a:lnTo>
                      <a:pt x="298" y="0"/>
                    </a:lnTo>
                    <a:lnTo>
                      <a:pt x="298" y="69"/>
                    </a:lnTo>
                    <a:lnTo>
                      <a:pt x="298" y="69"/>
                    </a:lnTo>
                    <a:lnTo>
                      <a:pt x="324" y="95"/>
                    </a:lnTo>
                    <a:lnTo>
                      <a:pt x="298" y="121"/>
                    </a:lnTo>
                    <a:lnTo>
                      <a:pt x="298" y="142"/>
                    </a:lnTo>
                    <a:moveTo>
                      <a:pt x="0" y="142"/>
                    </a:moveTo>
                    <a:lnTo>
                      <a:pt x="298" y="142"/>
                    </a:lnTo>
                    <a:lnTo>
                      <a:pt x="298" y="121"/>
                    </a:lnTo>
                    <a:lnTo>
                      <a:pt x="272" y="95"/>
                    </a:lnTo>
                    <a:lnTo>
                      <a:pt x="298" y="69"/>
                    </a:lnTo>
                    <a:lnTo>
                      <a:pt x="298" y="0"/>
                    </a:lnTo>
                    <a:lnTo>
                      <a:pt x="0" y="0"/>
                    </a:lnTo>
                    <a:lnTo>
                      <a:pt x="0" y="142"/>
                    </a:lnTo>
                    <a:lnTo>
                      <a:pt x="0" y="142"/>
                    </a:lnTo>
                    <a:moveTo>
                      <a:pt x="298" y="69"/>
                    </a:moveTo>
                    <a:lnTo>
                      <a:pt x="298" y="69"/>
                    </a:ln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9" name="Freeform 159"/>
              <p:cNvSpPr>
                <a:spLocks noEditPoints="1"/>
              </p:cNvSpPr>
              <p:nvPr/>
            </p:nvSpPr>
            <p:spPr bwMode="auto">
              <a:xfrm>
                <a:off x="-3187700" y="7847013"/>
                <a:ext cx="525463" cy="327025"/>
              </a:xfrm>
              <a:custGeom>
                <a:avLst/>
                <a:gdLst>
                  <a:gd name="T0" fmla="*/ 260 w 331"/>
                  <a:gd name="T1" fmla="*/ 206 h 206"/>
                  <a:gd name="T2" fmla="*/ 331 w 331"/>
                  <a:gd name="T3" fmla="*/ 206 h 206"/>
                  <a:gd name="T4" fmla="*/ 331 w 331"/>
                  <a:gd name="T5" fmla="*/ 114 h 206"/>
                  <a:gd name="T6" fmla="*/ 291 w 331"/>
                  <a:gd name="T7" fmla="*/ 114 h 206"/>
                  <a:gd name="T8" fmla="*/ 291 w 331"/>
                  <a:gd name="T9" fmla="*/ 0 h 206"/>
                  <a:gd name="T10" fmla="*/ 260 w 331"/>
                  <a:gd name="T11" fmla="*/ 0 h 206"/>
                  <a:gd name="T12" fmla="*/ 260 w 331"/>
                  <a:gd name="T13" fmla="*/ 144 h 206"/>
                  <a:gd name="T14" fmla="*/ 289 w 331"/>
                  <a:gd name="T15" fmla="*/ 144 h 206"/>
                  <a:gd name="T16" fmla="*/ 289 w 331"/>
                  <a:gd name="T17" fmla="*/ 185 h 206"/>
                  <a:gd name="T18" fmla="*/ 289 w 331"/>
                  <a:gd name="T19" fmla="*/ 185 h 206"/>
                  <a:gd name="T20" fmla="*/ 260 w 331"/>
                  <a:gd name="T21" fmla="*/ 185 h 206"/>
                  <a:gd name="T22" fmla="*/ 260 w 331"/>
                  <a:gd name="T23" fmla="*/ 206 h 206"/>
                  <a:gd name="T24" fmla="*/ 215 w 331"/>
                  <a:gd name="T25" fmla="*/ 0 h 206"/>
                  <a:gd name="T26" fmla="*/ 215 w 331"/>
                  <a:gd name="T27" fmla="*/ 114 h 206"/>
                  <a:gd name="T28" fmla="*/ 166 w 331"/>
                  <a:gd name="T29" fmla="*/ 114 h 206"/>
                  <a:gd name="T30" fmla="*/ 166 w 331"/>
                  <a:gd name="T31" fmla="*/ 144 h 206"/>
                  <a:gd name="T32" fmla="*/ 194 w 331"/>
                  <a:gd name="T33" fmla="*/ 144 h 206"/>
                  <a:gd name="T34" fmla="*/ 194 w 331"/>
                  <a:gd name="T35" fmla="*/ 185 h 206"/>
                  <a:gd name="T36" fmla="*/ 194 w 331"/>
                  <a:gd name="T37" fmla="*/ 185 h 206"/>
                  <a:gd name="T38" fmla="*/ 166 w 331"/>
                  <a:gd name="T39" fmla="*/ 185 h 206"/>
                  <a:gd name="T40" fmla="*/ 166 w 331"/>
                  <a:gd name="T41" fmla="*/ 206 h 206"/>
                  <a:gd name="T42" fmla="*/ 260 w 331"/>
                  <a:gd name="T43" fmla="*/ 206 h 206"/>
                  <a:gd name="T44" fmla="*/ 260 w 331"/>
                  <a:gd name="T45" fmla="*/ 185 h 206"/>
                  <a:gd name="T46" fmla="*/ 232 w 331"/>
                  <a:gd name="T47" fmla="*/ 185 h 206"/>
                  <a:gd name="T48" fmla="*/ 232 w 331"/>
                  <a:gd name="T49" fmla="*/ 144 h 206"/>
                  <a:gd name="T50" fmla="*/ 260 w 331"/>
                  <a:gd name="T51" fmla="*/ 144 h 206"/>
                  <a:gd name="T52" fmla="*/ 260 w 331"/>
                  <a:gd name="T53" fmla="*/ 0 h 206"/>
                  <a:gd name="T54" fmla="*/ 215 w 331"/>
                  <a:gd name="T55" fmla="*/ 0 h 206"/>
                  <a:gd name="T56" fmla="*/ 166 w 331"/>
                  <a:gd name="T57" fmla="*/ 114 h 206"/>
                  <a:gd name="T58" fmla="*/ 71 w 331"/>
                  <a:gd name="T59" fmla="*/ 114 h 206"/>
                  <a:gd name="T60" fmla="*/ 71 w 331"/>
                  <a:gd name="T61" fmla="*/ 144 h 206"/>
                  <a:gd name="T62" fmla="*/ 99 w 331"/>
                  <a:gd name="T63" fmla="*/ 144 h 206"/>
                  <a:gd name="T64" fmla="*/ 99 w 331"/>
                  <a:gd name="T65" fmla="*/ 185 h 206"/>
                  <a:gd name="T66" fmla="*/ 99 w 331"/>
                  <a:gd name="T67" fmla="*/ 185 h 206"/>
                  <a:gd name="T68" fmla="*/ 71 w 331"/>
                  <a:gd name="T69" fmla="*/ 185 h 206"/>
                  <a:gd name="T70" fmla="*/ 71 w 331"/>
                  <a:gd name="T71" fmla="*/ 206 h 206"/>
                  <a:gd name="T72" fmla="*/ 166 w 331"/>
                  <a:gd name="T73" fmla="*/ 206 h 206"/>
                  <a:gd name="T74" fmla="*/ 166 w 331"/>
                  <a:gd name="T75" fmla="*/ 185 h 206"/>
                  <a:gd name="T76" fmla="*/ 137 w 331"/>
                  <a:gd name="T77" fmla="*/ 185 h 206"/>
                  <a:gd name="T78" fmla="*/ 137 w 331"/>
                  <a:gd name="T79" fmla="*/ 144 h 206"/>
                  <a:gd name="T80" fmla="*/ 166 w 331"/>
                  <a:gd name="T81" fmla="*/ 144 h 206"/>
                  <a:gd name="T82" fmla="*/ 166 w 331"/>
                  <a:gd name="T83" fmla="*/ 114 h 206"/>
                  <a:gd name="T84" fmla="*/ 71 w 331"/>
                  <a:gd name="T85" fmla="*/ 114 h 206"/>
                  <a:gd name="T86" fmla="*/ 0 w 331"/>
                  <a:gd name="T87" fmla="*/ 114 h 206"/>
                  <a:gd name="T88" fmla="*/ 0 w 331"/>
                  <a:gd name="T89" fmla="*/ 206 h 206"/>
                  <a:gd name="T90" fmla="*/ 71 w 331"/>
                  <a:gd name="T91" fmla="*/ 206 h 206"/>
                  <a:gd name="T92" fmla="*/ 71 w 331"/>
                  <a:gd name="T93" fmla="*/ 185 h 206"/>
                  <a:gd name="T94" fmla="*/ 43 w 331"/>
                  <a:gd name="T95" fmla="*/ 185 h 206"/>
                  <a:gd name="T96" fmla="*/ 43 w 331"/>
                  <a:gd name="T97" fmla="*/ 144 h 206"/>
                  <a:gd name="T98" fmla="*/ 71 w 331"/>
                  <a:gd name="T99" fmla="*/ 144 h 206"/>
                  <a:gd name="T100" fmla="*/ 71 w 331"/>
                  <a:gd name="T101" fmla="*/ 11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1" h="206">
                    <a:moveTo>
                      <a:pt x="260" y="206"/>
                    </a:moveTo>
                    <a:lnTo>
                      <a:pt x="331" y="206"/>
                    </a:lnTo>
                    <a:lnTo>
                      <a:pt x="331" y="114"/>
                    </a:lnTo>
                    <a:lnTo>
                      <a:pt x="291" y="114"/>
                    </a:lnTo>
                    <a:lnTo>
                      <a:pt x="291" y="0"/>
                    </a:lnTo>
                    <a:lnTo>
                      <a:pt x="260" y="0"/>
                    </a:lnTo>
                    <a:lnTo>
                      <a:pt x="260" y="144"/>
                    </a:lnTo>
                    <a:lnTo>
                      <a:pt x="289" y="144"/>
                    </a:lnTo>
                    <a:lnTo>
                      <a:pt x="289" y="185"/>
                    </a:lnTo>
                    <a:lnTo>
                      <a:pt x="289" y="185"/>
                    </a:lnTo>
                    <a:lnTo>
                      <a:pt x="260" y="185"/>
                    </a:lnTo>
                    <a:lnTo>
                      <a:pt x="260" y="206"/>
                    </a:lnTo>
                    <a:close/>
                    <a:moveTo>
                      <a:pt x="215" y="0"/>
                    </a:moveTo>
                    <a:lnTo>
                      <a:pt x="215" y="114"/>
                    </a:lnTo>
                    <a:lnTo>
                      <a:pt x="166" y="114"/>
                    </a:lnTo>
                    <a:lnTo>
                      <a:pt x="166" y="144"/>
                    </a:lnTo>
                    <a:lnTo>
                      <a:pt x="194" y="144"/>
                    </a:lnTo>
                    <a:lnTo>
                      <a:pt x="194" y="185"/>
                    </a:lnTo>
                    <a:lnTo>
                      <a:pt x="194" y="185"/>
                    </a:lnTo>
                    <a:lnTo>
                      <a:pt x="166" y="185"/>
                    </a:lnTo>
                    <a:lnTo>
                      <a:pt x="166" y="206"/>
                    </a:lnTo>
                    <a:lnTo>
                      <a:pt x="260" y="206"/>
                    </a:lnTo>
                    <a:lnTo>
                      <a:pt x="260" y="185"/>
                    </a:lnTo>
                    <a:lnTo>
                      <a:pt x="232" y="185"/>
                    </a:lnTo>
                    <a:lnTo>
                      <a:pt x="232" y="144"/>
                    </a:lnTo>
                    <a:lnTo>
                      <a:pt x="260" y="144"/>
                    </a:lnTo>
                    <a:lnTo>
                      <a:pt x="260" y="0"/>
                    </a:lnTo>
                    <a:lnTo>
                      <a:pt x="215" y="0"/>
                    </a:lnTo>
                    <a:close/>
                    <a:moveTo>
                      <a:pt x="166" y="114"/>
                    </a:moveTo>
                    <a:lnTo>
                      <a:pt x="71" y="114"/>
                    </a:lnTo>
                    <a:lnTo>
                      <a:pt x="71" y="144"/>
                    </a:lnTo>
                    <a:lnTo>
                      <a:pt x="99" y="144"/>
                    </a:lnTo>
                    <a:lnTo>
                      <a:pt x="99" y="185"/>
                    </a:lnTo>
                    <a:lnTo>
                      <a:pt x="99" y="185"/>
                    </a:lnTo>
                    <a:lnTo>
                      <a:pt x="71" y="185"/>
                    </a:lnTo>
                    <a:lnTo>
                      <a:pt x="71" y="206"/>
                    </a:lnTo>
                    <a:lnTo>
                      <a:pt x="166" y="206"/>
                    </a:lnTo>
                    <a:lnTo>
                      <a:pt x="166" y="185"/>
                    </a:lnTo>
                    <a:lnTo>
                      <a:pt x="137" y="185"/>
                    </a:lnTo>
                    <a:lnTo>
                      <a:pt x="137" y="144"/>
                    </a:lnTo>
                    <a:lnTo>
                      <a:pt x="166" y="144"/>
                    </a:lnTo>
                    <a:lnTo>
                      <a:pt x="166" y="114"/>
                    </a:lnTo>
                    <a:close/>
                    <a:moveTo>
                      <a:pt x="71" y="114"/>
                    </a:moveTo>
                    <a:lnTo>
                      <a:pt x="0" y="114"/>
                    </a:lnTo>
                    <a:lnTo>
                      <a:pt x="0" y="206"/>
                    </a:lnTo>
                    <a:lnTo>
                      <a:pt x="71" y="206"/>
                    </a:lnTo>
                    <a:lnTo>
                      <a:pt x="71" y="185"/>
                    </a:lnTo>
                    <a:lnTo>
                      <a:pt x="43" y="185"/>
                    </a:lnTo>
                    <a:lnTo>
                      <a:pt x="43" y="144"/>
                    </a:lnTo>
                    <a:lnTo>
                      <a:pt x="71" y="144"/>
                    </a:ln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0" name="Freeform 160"/>
              <p:cNvSpPr>
                <a:spLocks/>
              </p:cNvSpPr>
              <p:nvPr/>
            </p:nvSpPr>
            <p:spPr bwMode="auto">
              <a:xfrm>
                <a:off x="-3311525" y="8193088"/>
                <a:ext cx="709613" cy="228600"/>
              </a:xfrm>
              <a:custGeom>
                <a:avLst/>
                <a:gdLst>
                  <a:gd name="T0" fmla="*/ 431 w 447"/>
                  <a:gd name="T1" fmla="*/ 144 h 144"/>
                  <a:gd name="T2" fmla="*/ 447 w 447"/>
                  <a:gd name="T3" fmla="*/ 0 h 144"/>
                  <a:gd name="T4" fmla="*/ 0 w 447"/>
                  <a:gd name="T5" fmla="*/ 0 h 144"/>
                  <a:gd name="T6" fmla="*/ 50 w 447"/>
                  <a:gd name="T7" fmla="*/ 144 h 144"/>
                  <a:gd name="T8" fmla="*/ 431 w 447"/>
                  <a:gd name="T9" fmla="*/ 144 h 144"/>
                </a:gdLst>
                <a:ahLst/>
                <a:cxnLst>
                  <a:cxn ang="0">
                    <a:pos x="T0" y="T1"/>
                  </a:cxn>
                  <a:cxn ang="0">
                    <a:pos x="T2" y="T3"/>
                  </a:cxn>
                  <a:cxn ang="0">
                    <a:pos x="T4" y="T5"/>
                  </a:cxn>
                  <a:cxn ang="0">
                    <a:pos x="T6" y="T7"/>
                  </a:cxn>
                  <a:cxn ang="0">
                    <a:pos x="T8" y="T9"/>
                  </a:cxn>
                </a:cxnLst>
                <a:rect l="0" t="0" r="r" b="b"/>
                <a:pathLst>
                  <a:path w="447" h="144">
                    <a:moveTo>
                      <a:pt x="431" y="144"/>
                    </a:moveTo>
                    <a:lnTo>
                      <a:pt x="447" y="0"/>
                    </a:lnTo>
                    <a:lnTo>
                      <a:pt x="0" y="0"/>
                    </a:lnTo>
                    <a:lnTo>
                      <a:pt x="50" y="144"/>
                    </a:lnTo>
                    <a:lnTo>
                      <a:pt x="431" y="14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1" name="Oval 161"/>
              <p:cNvSpPr>
                <a:spLocks noChangeArrowheads="1"/>
              </p:cNvSpPr>
              <p:nvPr/>
            </p:nvSpPr>
            <p:spPr bwMode="auto">
              <a:xfrm>
                <a:off x="-4468813" y="1171575"/>
                <a:ext cx="153988" cy="153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2" name="Freeform 162"/>
              <p:cNvSpPr>
                <a:spLocks/>
              </p:cNvSpPr>
              <p:nvPr/>
            </p:nvSpPr>
            <p:spPr bwMode="auto">
              <a:xfrm>
                <a:off x="-4867275" y="1314450"/>
                <a:ext cx="725488" cy="561975"/>
              </a:xfrm>
              <a:custGeom>
                <a:avLst/>
                <a:gdLst>
                  <a:gd name="T0" fmla="*/ 367 w 457"/>
                  <a:gd name="T1" fmla="*/ 73 h 354"/>
                  <a:gd name="T2" fmla="*/ 315 w 457"/>
                  <a:gd name="T3" fmla="*/ 33 h 354"/>
                  <a:gd name="T4" fmla="*/ 230 w 457"/>
                  <a:gd name="T5" fmla="*/ 0 h 354"/>
                  <a:gd name="T6" fmla="*/ 126 w 457"/>
                  <a:gd name="T7" fmla="*/ 0 h 354"/>
                  <a:gd name="T8" fmla="*/ 74 w 457"/>
                  <a:gd name="T9" fmla="*/ 113 h 354"/>
                  <a:gd name="T10" fmla="*/ 62 w 457"/>
                  <a:gd name="T11" fmla="*/ 108 h 354"/>
                  <a:gd name="T12" fmla="*/ 55 w 457"/>
                  <a:gd name="T13" fmla="*/ 120 h 354"/>
                  <a:gd name="T14" fmla="*/ 55 w 457"/>
                  <a:gd name="T15" fmla="*/ 125 h 354"/>
                  <a:gd name="T16" fmla="*/ 52 w 457"/>
                  <a:gd name="T17" fmla="*/ 130 h 354"/>
                  <a:gd name="T18" fmla="*/ 36 w 457"/>
                  <a:gd name="T19" fmla="*/ 125 h 354"/>
                  <a:gd name="T20" fmla="*/ 0 w 457"/>
                  <a:gd name="T21" fmla="*/ 210 h 354"/>
                  <a:gd name="T22" fmla="*/ 83 w 457"/>
                  <a:gd name="T23" fmla="*/ 246 h 354"/>
                  <a:gd name="T24" fmla="*/ 90 w 457"/>
                  <a:gd name="T25" fmla="*/ 250 h 354"/>
                  <a:gd name="T26" fmla="*/ 93 w 457"/>
                  <a:gd name="T27" fmla="*/ 246 h 354"/>
                  <a:gd name="T28" fmla="*/ 128 w 457"/>
                  <a:gd name="T29" fmla="*/ 163 h 354"/>
                  <a:gd name="T30" fmla="*/ 112 w 457"/>
                  <a:gd name="T31" fmla="*/ 156 h 354"/>
                  <a:gd name="T32" fmla="*/ 114 w 457"/>
                  <a:gd name="T33" fmla="*/ 151 h 354"/>
                  <a:gd name="T34" fmla="*/ 116 w 457"/>
                  <a:gd name="T35" fmla="*/ 146 h 354"/>
                  <a:gd name="T36" fmla="*/ 121 w 457"/>
                  <a:gd name="T37" fmla="*/ 134 h 354"/>
                  <a:gd name="T38" fmla="*/ 107 w 457"/>
                  <a:gd name="T39" fmla="*/ 127 h 354"/>
                  <a:gd name="T40" fmla="*/ 147 w 457"/>
                  <a:gd name="T41" fmla="*/ 35 h 354"/>
                  <a:gd name="T42" fmla="*/ 218 w 457"/>
                  <a:gd name="T43" fmla="*/ 35 h 354"/>
                  <a:gd name="T44" fmla="*/ 171 w 457"/>
                  <a:gd name="T45" fmla="*/ 168 h 354"/>
                  <a:gd name="T46" fmla="*/ 159 w 457"/>
                  <a:gd name="T47" fmla="*/ 241 h 354"/>
                  <a:gd name="T48" fmla="*/ 138 w 457"/>
                  <a:gd name="T49" fmla="*/ 243 h 354"/>
                  <a:gd name="T50" fmla="*/ 128 w 457"/>
                  <a:gd name="T51" fmla="*/ 265 h 354"/>
                  <a:gd name="T52" fmla="*/ 123 w 457"/>
                  <a:gd name="T53" fmla="*/ 274 h 354"/>
                  <a:gd name="T54" fmla="*/ 114 w 457"/>
                  <a:gd name="T55" fmla="*/ 269 h 354"/>
                  <a:gd name="T56" fmla="*/ 62 w 457"/>
                  <a:gd name="T57" fmla="*/ 248 h 354"/>
                  <a:gd name="T58" fmla="*/ 52 w 457"/>
                  <a:gd name="T59" fmla="*/ 248 h 354"/>
                  <a:gd name="T60" fmla="*/ 57 w 457"/>
                  <a:gd name="T61" fmla="*/ 295 h 354"/>
                  <a:gd name="T62" fmla="*/ 199 w 457"/>
                  <a:gd name="T63" fmla="*/ 286 h 354"/>
                  <a:gd name="T64" fmla="*/ 213 w 457"/>
                  <a:gd name="T65" fmla="*/ 198 h 354"/>
                  <a:gd name="T66" fmla="*/ 218 w 457"/>
                  <a:gd name="T67" fmla="*/ 201 h 354"/>
                  <a:gd name="T68" fmla="*/ 272 w 457"/>
                  <a:gd name="T69" fmla="*/ 243 h 354"/>
                  <a:gd name="T70" fmla="*/ 280 w 457"/>
                  <a:gd name="T71" fmla="*/ 354 h 354"/>
                  <a:gd name="T72" fmla="*/ 327 w 457"/>
                  <a:gd name="T73" fmla="*/ 352 h 354"/>
                  <a:gd name="T74" fmla="*/ 320 w 457"/>
                  <a:gd name="T75" fmla="*/ 217 h 354"/>
                  <a:gd name="T76" fmla="*/ 251 w 457"/>
                  <a:gd name="T77" fmla="*/ 168 h 354"/>
                  <a:gd name="T78" fmla="*/ 301 w 457"/>
                  <a:gd name="T79" fmla="*/ 66 h 354"/>
                  <a:gd name="T80" fmla="*/ 367 w 457"/>
                  <a:gd name="T81" fmla="*/ 118 h 354"/>
                  <a:gd name="T82" fmla="*/ 457 w 457"/>
                  <a:gd name="T83" fmla="*/ 42 h 354"/>
                  <a:gd name="T84" fmla="*/ 433 w 457"/>
                  <a:gd name="T85" fmla="*/ 14 h 354"/>
                  <a:gd name="T86" fmla="*/ 367 w 457"/>
                  <a:gd name="T87" fmla="*/ 7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7" h="354">
                    <a:moveTo>
                      <a:pt x="367" y="73"/>
                    </a:moveTo>
                    <a:lnTo>
                      <a:pt x="315" y="33"/>
                    </a:lnTo>
                    <a:lnTo>
                      <a:pt x="230" y="0"/>
                    </a:lnTo>
                    <a:lnTo>
                      <a:pt x="126" y="0"/>
                    </a:lnTo>
                    <a:lnTo>
                      <a:pt x="74" y="113"/>
                    </a:lnTo>
                    <a:lnTo>
                      <a:pt x="62" y="108"/>
                    </a:lnTo>
                    <a:lnTo>
                      <a:pt x="55" y="120"/>
                    </a:lnTo>
                    <a:lnTo>
                      <a:pt x="55" y="125"/>
                    </a:lnTo>
                    <a:lnTo>
                      <a:pt x="52" y="130"/>
                    </a:lnTo>
                    <a:lnTo>
                      <a:pt x="36" y="125"/>
                    </a:lnTo>
                    <a:lnTo>
                      <a:pt x="0" y="210"/>
                    </a:lnTo>
                    <a:lnTo>
                      <a:pt x="83" y="246"/>
                    </a:lnTo>
                    <a:lnTo>
                      <a:pt x="90" y="250"/>
                    </a:lnTo>
                    <a:lnTo>
                      <a:pt x="93" y="246"/>
                    </a:lnTo>
                    <a:lnTo>
                      <a:pt x="128" y="163"/>
                    </a:lnTo>
                    <a:lnTo>
                      <a:pt x="112" y="156"/>
                    </a:lnTo>
                    <a:lnTo>
                      <a:pt x="114" y="151"/>
                    </a:lnTo>
                    <a:lnTo>
                      <a:pt x="116" y="146"/>
                    </a:lnTo>
                    <a:lnTo>
                      <a:pt x="121" y="134"/>
                    </a:lnTo>
                    <a:lnTo>
                      <a:pt x="107" y="127"/>
                    </a:lnTo>
                    <a:lnTo>
                      <a:pt x="147" y="35"/>
                    </a:lnTo>
                    <a:lnTo>
                      <a:pt x="218" y="35"/>
                    </a:lnTo>
                    <a:lnTo>
                      <a:pt x="171" y="168"/>
                    </a:lnTo>
                    <a:lnTo>
                      <a:pt x="159" y="241"/>
                    </a:lnTo>
                    <a:lnTo>
                      <a:pt x="138" y="243"/>
                    </a:lnTo>
                    <a:lnTo>
                      <a:pt x="128" y="265"/>
                    </a:lnTo>
                    <a:lnTo>
                      <a:pt x="123" y="274"/>
                    </a:lnTo>
                    <a:lnTo>
                      <a:pt x="114" y="269"/>
                    </a:lnTo>
                    <a:lnTo>
                      <a:pt x="62" y="248"/>
                    </a:lnTo>
                    <a:lnTo>
                      <a:pt x="52" y="248"/>
                    </a:lnTo>
                    <a:lnTo>
                      <a:pt x="57" y="295"/>
                    </a:lnTo>
                    <a:lnTo>
                      <a:pt x="199" y="286"/>
                    </a:lnTo>
                    <a:lnTo>
                      <a:pt x="213" y="198"/>
                    </a:lnTo>
                    <a:lnTo>
                      <a:pt x="218" y="201"/>
                    </a:lnTo>
                    <a:lnTo>
                      <a:pt x="272" y="243"/>
                    </a:lnTo>
                    <a:lnTo>
                      <a:pt x="280" y="354"/>
                    </a:lnTo>
                    <a:lnTo>
                      <a:pt x="327" y="352"/>
                    </a:lnTo>
                    <a:lnTo>
                      <a:pt x="320" y="217"/>
                    </a:lnTo>
                    <a:lnTo>
                      <a:pt x="251" y="168"/>
                    </a:lnTo>
                    <a:lnTo>
                      <a:pt x="301" y="66"/>
                    </a:lnTo>
                    <a:lnTo>
                      <a:pt x="367" y="118"/>
                    </a:lnTo>
                    <a:lnTo>
                      <a:pt x="457" y="42"/>
                    </a:lnTo>
                    <a:lnTo>
                      <a:pt x="433" y="14"/>
                    </a:lnTo>
                    <a:lnTo>
                      <a:pt x="367" y="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3" name="Freeform 163"/>
              <p:cNvSpPr>
                <a:spLocks/>
              </p:cNvSpPr>
              <p:nvPr/>
            </p:nvSpPr>
            <p:spPr bwMode="auto">
              <a:xfrm>
                <a:off x="-4911725" y="1493837"/>
                <a:ext cx="82550" cy="146050"/>
              </a:xfrm>
              <a:custGeom>
                <a:avLst/>
                <a:gdLst>
                  <a:gd name="T0" fmla="*/ 0 w 52"/>
                  <a:gd name="T1" fmla="*/ 88 h 92"/>
                  <a:gd name="T2" fmla="*/ 38 w 52"/>
                  <a:gd name="T3" fmla="*/ 0 h 92"/>
                  <a:gd name="T4" fmla="*/ 52 w 52"/>
                  <a:gd name="T5" fmla="*/ 7 h 92"/>
                  <a:gd name="T6" fmla="*/ 16 w 52"/>
                  <a:gd name="T7" fmla="*/ 92 h 92"/>
                  <a:gd name="T8" fmla="*/ 0 w 52"/>
                  <a:gd name="T9" fmla="*/ 88 h 92"/>
                </a:gdLst>
                <a:ahLst/>
                <a:cxnLst>
                  <a:cxn ang="0">
                    <a:pos x="T0" y="T1"/>
                  </a:cxn>
                  <a:cxn ang="0">
                    <a:pos x="T2" y="T3"/>
                  </a:cxn>
                  <a:cxn ang="0">
                    <a:pos x="T4" y="T5"/>
                  </a:cxn>
                  <a:cxn ang="0">
                    <a:pos x="T6" y="T7"/>
                  </a:cxn>
                  <a:cxn ang="0">
                    <a:pos x="T8" y="T9"/>
                  </a:cxn>
                </a:cxnLst>
                <a:rect l="0" t="0" r="r" b="b"/>
                <a:pathLst>
                  <a:path w="52" h="92">
                    <a:moveTo>
                      <a:pt x="0" y="88"/>
                    </a:moveTo>
                    <a:lnTo>
                      <a:pt x="38" y="0"/>
                    </a:lnTo>
                    <a:lnTo>
                      <a:pt x="52" y="7"/>
                    </a:lnTo>
                    <a:lnTo>
                      <a:pt x="16" y="92"/>
                    </a:lnTo>
                    <a:lnTo>
                      <a:pt x="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4" name="Freeform 164"/>
              <p:cNvSpPr>
                <a:spLocks/>
              </p:cNvSpPr>
              <p:nvPr/>
            </p:nvSpPr>
            <p:spPr bwMode="auto">
              <a:xfrm>
                <a:off x="-4705350" y="1581150"/>
                <a:ext cx="82550" cy="146050"/>
              </a:xfrm>
              <a:custGeom>
                <a:avLst/>
                <a:gdLst>
                  <a:gd name="T0" fmla="*/ 24 w 52"/>
                  <a:gd name="T1" fmla="*/ 75 h 92"/>
                  <a:gd name="T2" fmla="*/ 52 w 52"/>
                  <a:gd name="T3" fmla="*/ 7 h 92"/>
                  <a:gd name="T4" fmla="*/ 38 w 52"/>
                  <a:gd name="T5" fmla="*/ 0 h 92"/>
                  <a:gd name="T6" fmla="*/ 5 w 52"/>
                  <a:gd name="T7" fmla="*/ 78 h 92"/>
                  <a:gd name="T8" fmla="*/ 0 w 52"/>
                  <a:gd name="T9" fmla="*/ 87 h 92"/>
                  <a:gd name="T10" fmla="*/ 17 w 52"/>
                  <a:gd name="T11" fmla="*/ 92 h 92"/>
                  <a:gd name="T12" fmla="*/ 24 w 52"/>
                  <a:gd name="T13" fmla="*/ 75 h 92"/>
                </a:gdLst>
                <a:ahLst/>
                <a:cxnLst>
                  <a:cxn ang="0">
                    <a:pos x="T0" y="T1"/>
                  </a:cxn>
                  <a:cxn ang="0">
                    <a:pos x="T2" y="T3"/>
                  </a:cxn>
                  <a:cxn ang="0">
                    <a:pos x="T4" y="T5"/>
                  </a:cxn>
                  <a:cxn ang="0">
                    <a:pos x="T6" y="T7"/>
                  </a:cxn>
                  <a:cxn ang="0">
                    <a:pos x="T8" y="T9"/>
                  </a:cxn>
                  <a:cxn ang="0">
                    <a:pos x="T10" y="T11"/>
                  </a:cxn>
                  <a:cxn ang="0">
                    <a:pos x="T12" y="T13"/>
                  </a:cxn>
                </a:cxnLst>
                <a:rect l="0" t="0" r="r" b="b"/>
                <a:pathLst>
                  <a:path w="52" h="92">
                    <a:moveTo>
                      <a:pt x="24" y="75"/>
                    </a:moveTo>
                    <a:lnTo>
                      <a:pt x="52" y="7"/>
                    </a:lnTo>
                    <a:lnTo>
                      <a:pt x="38" y="0"/>
                    </a:lnTo>
                    <a:lnTo>
                      <a:pt x="5" y="78"/>
                    </a:lnTo>
                    <a:lnTo>
                      <a:pt x="0" y="87"/>
                    </a:lnTo>
                    <a:lnTo>
                      <a:pt x="17" y="92"/>
                    </a:lnTo>
                    <a:lnTo>
                      <a:pt x="24"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5" name="Freeform 165"/>
              <p:cNvSpPr>
                <a:spLocks noEditPoints="1"/>
              </p:cNvSpPr>
              <p:nvPr/>
            </p:nvSpPr>
            <p:spPr bwMode="auto">
              <a:xfrm>
                <a:off x="-5821363" y="4024312"/>
                <a:ext cx="368300" cy="585788"/>
              </a:xfrm>
              <a:custGeom>
                <a:avLst/>
                <a:gdLst>
                  <a:gd name="T0" fmla="*/ 232 w 232"/>
                  <a:gd name="T1" fmla="*/ 369 h 369"/>
                  <a:gd name="T2" fmla="*/ 206 w 232"/>
                  <a:gd name="T3" fmla="*/ 7 h 369"/>
                  <a:gd name="T4" fmla="*/ 185 w 232"/>
                  <a:gd name="T5" fmla="*/ 0 h 369"/>
                  <a:gd name="T6" fmla="*/ 206 w 232"/>
                  <a:gd name="T7" fmla="*/ 29 h 369"/>
                  <a:gd name="T8" fmla="*/ 206 w 232"/>
                  <a:gd name="T9" fmla="*/ 239 h 369"/>
                  <a:gd name="T10" fmla="*/ 185 w 232"/>
                  <a:gd name="T11" fmla="*/ 265 h 369"/>
                  <a:gd name="T12" fmla="*/ 206 w 232"/>
                  <a:gd name="T13" fmla="*/ 296 h 369"/>
                  <a:gd name="T14" fmla="*/ 185 w 232"/>
                  <a:gd name="T15" fmla="*/ 296 h 369"/>
                  <a:gd name="T16" fmla="*/ 206 w 232"/>
                  <a:gd name="T17" fmla="*/ 317 h 369"/>
                  <a:gd name="T18" fmla="*/ 206 w 232"/>
                  <a:gd name="T19" fmla="*/ 346 h 369"/>
                  <a:gd name="T20" fmla="*/ 185 w 232"/>
                  <a:gd name="T21" fmla="*/ 369 h 369"/>
                  <a:gd name="T22" fmla="*/ 161 w 232"/>
                  <a:gd name="T23" fmla="*/ 7 h 369"/>
                  <a:gd name="T24" fmla="*/ 116 w 232"/>
                  <a:gd name="T25" fmla="*/ 29 h 369"/>
                  <a:gd name="T26" fmla="*/ 185 w 232"/>
                  <a:gd name="T27" fmla="*/ 0 h 369"/>
                  <a:gd name="T28" fmla="*/ 161 w 232"/>
                  <a:gd name="T29" fmla="*/ 0 h 369"/>
                  <a:gd name="T30" fmla="*/ 185 w 232"/>
                  <a:gd name="T31" fmla="*/ 369 h 369"/>
                  <a:gd name="T32" fmla="*/ 161 w 232"/>
                  <a:gd name="T33" fmla="*/ 346 h 369"/>
                  <a:gd name="T34" fmla="*/ 185 w 232"/>
                  <a:gd name="T35" fmla="*/ 317 h 369"/>
                  <a:gd name="T36" fmla="*/ 161 w 232"/>
                  <a:gd name="T37" fmla="*/ 296 h 369"/>
                  <a:gd name="T38" fmla="*/ 185 w 232"/>
                  <a:gd name="T39" fmla="*/ 265 h 369"/>
                  <a:gd name="T40" fmla="*/ 116 w 232"/>
                  <a:gd name="T41" fmla="*/ 239 h 369"/>
                  <a:gd name="T42" fmla="*/ 138 w 232"/>
                  <a:gd name="T43" fmla="*/ 265 h 369"/>
                  <a:gd name="T44" fmla="*/ 138 w 232"/>
                  <a:gd name="T45" fmla="*/ 296 h 369"/>
                  <a:gd name="T46" fmla="*/ 116 w 232"/>
                  <a:gd name="T47" fmla="*/ 317 h 369"/>
                  <a:gd name="T48" fmla="*/ 138 w 232"/>
                  <a:gd name="T49" fmla="*/ 346 h 369"/>
                  <a:gd name="T50" fmla="*/ 116 w 232"/>
                  <a:gd name="T51" fmla="*/ 346 h 369"/>
                  <a:gd name="T52" fmla="*/ 116 w 232"/>
                  <a:gd name="T53" fmla="*/ 7 h 369"/>
                  <a:gd name="T54" fmla="*/ 48 w 232"/>
                  <a:gd name="T55" fmla="*/ 29 h 369"/>
                  <a:gd name="T56" fmla="*/ 116 w 232"/>
                  <a:gd name="T57" fmla="*/ 7 h 369"/>
                  <a:gd name="T58" fmla="*/ 48 w 232"/>
                  <a:gd name="T59" fmla="*/ 369 h 369"/>
                  <a:gd name="T60" fmla="*/ 116 w 232"/>
                  <a:gd name="T61" fmla="*/ 346 h 369"/>
                  <a:gd name="T62" fmla="*/ 93 w 232"/>
                  <a:gd name="T63" fmla="*/ 317 h 369"/>
                  <a:gd name="T64" fmla="*/ 116 w 232"/>
                  <a:gd name="T65" fmla="*/ 296 h 369"/>
                  <a:gd name="T66" fmla="*/ 93 w 232"/>
                  <a:gd name="T67" fmla="*/ 265 h 369"/>
                  <a:gd name="T68" fmla="*/ 116 w 232"/>
                  <a:gd name="T69" fmla="*/ 239 h 369"/>
                  <a:gd name="T70" fmla="*/ 48 w 232"/>
                  <a:gd name="T71" fmla="*/ 265 h 369"/>
                  <a:gd name="T72" fmla="*/ 69 w 232"/>
                  <a:gd name="T73" fmla="*/ 296 h 369"/>
                  <a:gd name="T74" fmla="*/ 48 w 232"/>
                  <a:gd name="T75" fmla="*/ 296 h 369"/>
                  <a:gd name="T76" fmla="*/ 69 w 232"/>
                  <a:gd name="T77" fmla="*/ 317 h 369"/>
                  <a:gd name="T78" fmla="*/ 69 w 232"/>
                  <a:gd name="T79" fmla="*/ 346 h 369"/>
                  <a:gd name="T80" fmla="*/ 48 w 232"/>
                  <a:gd name="T81" fmla="*/ 369 h 369"/>
                  <a:gd name="T82" fmla="*/ 0 w 232"/>
                  <a:gd name="T83" fmla="*/ 7 h 369"/>
                  <a:gd name="T84" fmla="*/ 48 w 232"/>
                  <a:gd name="T85" fmla="*/ 369 h 369"/>
                  <a:gd name="T86" fmla="*/ 26 w 232"/>
                  <a:gd name="T87" fmla="*/ 346 h 369"/>
                  <a:gd name="T88" fmla="*/ 48 w 232"/>
                  <a:gd name="T89" fmla="*/ 317 h 369"/>
                  <a:gd name="T90" fmla="*/ 26 w 232"/>
                  <a:gd name="T91" fmla="*/ 296 h 369"/>
                  <a:gd name="T92" fmla="*/ 48 w 232"/>
                  <a:gd name="T93" fmla="*/ 265 h 369"/>
                  <a:gd name="T94" fmla="*/ 26 w 232"/>
                  <a:gd name="T95" fmla="*/ 239 h 369"/>
                  <a:gd name="T96" fmla="*/ 48 w 232"/>
                  <a:gd name="T97" fmla="*/ 2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2" h="369">
                    <a:moveTo>
                      <a:pt x="185" y="369"/>
                    </a:moveTo>
                    <a:lnTo>
                      <a:pt x="232" y="369"/>
                    </a:lnTo>
                    <a:lnTo>
                      <a:pt x="232" y="7"/>
                    </a:lnTo>
                    <a:lnTo>
                      <a:pt x="206" y="7"/>
                    </a:lnTo>
                    <a:lnTo>
                      <a:pt x="206" y="0"/>
                    </a:lnTo>
                    <a:lnTo>
                      <a:pt x="185" y="0"/>
                    </a:lnTo>
                    <a:lnTo>
                      <a:pt x="185" y="29"/>
                    </a:lnTo>
                    <a:lnTo>
                      <a:pt x="206" y="29"/>
                    </a:lnTo>
                    <a:lnTo>
                      <a:pt x="206" y="239"/>
                    </a:lnTo>
                    <a:lnTo>
                      <a:pt x="206" y="239"/>
                    </a:lnTo>
                    <a:lnTo>
                      <a:pt x="185" y="239"/>
                    </a:lnTo>
                    <a:lnTo>
                      <a:pt x="185" y="265"/>
                    </a:lnTo>
                    <a:lnTo>
                      <a:pt x="206" y="265"/>
                    </a:lnTo>
                    <a:lnTo>
                      <a:pt x="206" y="296"/>
                    </a:lnTo>
                    <a:lnTo>
                      <a:pt x="206" y="296"/>
                    </a:lnTo>
                    <a:lnTo>
                      <a:pt x="185" y="296"/>
                    </a:lnTo>
                    <a:lnTo>
                      <a:pt x="185" y="317"/>
                    </a:lnTo>
                    <a:lnTo>
                      <a:pt x="206" y="317"/>
                    </a:lnTo>
                    <a:lnTo>
                      <a:pt x="206" y="346"/>
                    </a:lnTo>
                    <a:lnTo>
                      <a:pt x="206" y="346"/>
                    </a:lnTo>
                    <a:lnTo>
                      <a:pt x="185" y="346"/>
                    </a:lnTo>
                    <a:lnTo>
                      <a:pt x="185" y="369"/>
                    </a:lnTo>
                    <a:close/>
                    <a:moveTo>
                      <a:pt x="161" y="0"/>
                    </a:moveTo>
                    <a:lnTo>
                      <a:pt x="161" y="7"/>
                    </a:lnTo>
                    <a:lnTo>
                      <a:pt x="116" y="7"/>
                    </a:lnTo>
                    <a:lnTo>
                      <a:pt x="116" y="29"/>
                    </a:lnTo>
                    <a:lnTo>
                      <a:pt x="185" y="29"/>
                    </a:lnTo>
                    <a:lnTo>
                      <a:pt x="185" y="0"/>
                    </a:lnTo>
                    <a:lnTo>
                      <a:pt x="161" y="0"/>
                    </a:lnTo>
                    <a:lnTo>
                      <a:pt x="161" y="0"/>
                    </a:lnTo>
                    <a:close/>
                    <a:moveTo>
                      <a:pt x="116" y="369"/>
                    </a:moveTo>
                    <a:lnTo>
                      <a:pt x="185" y="369"/>
                    </a:lnTo>
                    <a:lnTo>
                      <a:pt x="185" y="346"/>
                    </a:lnTo>
                    <a:lnTo>
                      <a:pt x="161" y="346"/>
                    </a:lnTo>
                    <a:lnTo>
                      <a:pt x="161" y="317"/>
                    </a:lnTo>
                    <a:lnTo>
                      <a:pt x="185" y="317"/>
                    </a:lnTo>
                    <a:lnTo>
                      <a:pt x="185" y="296"/>
                    </a:lnTo>
                    <a:lnTo>
                      <a:pt x="161" y="296"/>
                    </a:lnTo>
                    <a:lnTo>
                      <a:pt x="161" y="265"/>
                    </a:lnTo>
                    <a:lnTo>
                      <a:pt x="185" y="265"/>
                    </a:lnTo>
                    <a:lnTo>
                      <a:pt x="185" y="239"/>
                    </a:lnTo>
                    <a:lnTo>
                      <a:pt x="116" y="239"/>
                    </a:lnTo>
                    <a:lnTo>
                      <a:pt x="116" y="265"/>
                    </a:lnTo>
                    <a:lnTo>
                      <a:pt x="138" y="265"/>
                    </a:lnTo>
                    <a:lnTo>
                      <a:pt x="138" y="296"/>
                    </a:lnTo>
                    <a:lnTo>
                      <a:pt x="138" y="296"/>
                    </a:lnTo>
                    <a:lnTo>
                      <a:pt x="116" y="296"/>
                    </a:lnTo>
                    <a:lnTo>
                      <a:pt x="116" y="317"/>
                    </a:lnTo>
                    <a:lnTo>
                      <a:pt x="138" y="317"/>
                    </a:lnTo>
                    <a:lnTo>
                      <a:pt x="138" y="346"/>
                    </a:lnTo>
                    <a:lnTo>
                      <a:pt x="138" y="346"/>
                    </a:lnTo>
                    <a:lnTo>
                      <a:pt x="116" y="346"/>
                    </a:lnTo>
                    <a:lnTo>
                      <a:pt x="116" y="369"/>
                    </a:lnTo>
                    <a:close/>
                    <a:moveTo>
                      <a:pt x="116" y="7"/>
                    </a:moveTo>
                    <a:lnTo>
                      <a:pt x="48" y="7"/>
                    </a:lnTo>
                    <a:lnTo>
                      <a:pt x="48" y="29"/>
                    </a:lnTo>
                    <a:lnTo>
                      <a:pt x="116" y="29"/>
                    </a:lnTo>
                    <a:lnTo>
                      <a:pt x="116" y="7"/>
                    </a:lnTo>
                    <a:lnTo>
                      <a:pt x="116" y="7"/>
                    </a:lnTo>
                    <a:close/>
                    <a:moveTo>
                      <a:pt x="48" y="369"/>
                    </a:moveTo>
                    <a:lnTo>
                      <a:pt x="116" y="369"/>
                    </a:lnTo>
                    <a:lnTo>
                      <a:pt x="116" y="346"/>
                    </a:lnTo>
                    <a:lnTo>
                      <a:pt x="93" y="346"/>
                    </a:lnTo>
                    <a:lnTo>
                      <a:pt x="93" y="317"/>
                    </a:lnTo>
                    <a:lnTo>
                      <a:pt x="116" y="317"/>
                    </a:lnTo>
                    <a:lnTo>
                      <a:pt x="116" y="296"/>
                    </a:lnTo>
                    <a:lnTo>
                      <a:pt x="93" y="296"/>
                    </a:lnTo>
                    <a:lnTo>
                      <a:pt x="93" y="265"/>
                    </a:lnTo>
                    <a:lnTo>
                      <a:pt x="116" y="265"/>
                    </a:lnTo>
                    <a:lnTo>
                      <a:pt x="116" y="239"/>
                    </a:lnTo>
                    <a:lnTo>
                      <a:pt x="48" y="239"/>
                    </a:lnTo>
                    <a:lnTo>
                      <a:pt x="48" y="265"/>
                    </a:lnTo>
                    <a:lnTo>
                      <a:pt x="69" y="265"/>
                    </a:lnTo>
                    <a:lnTo>
                      <a:pt x="69" y="296"/>
                    </a:lnTo>
                    <a:lnTo>
                      <a:pt x="69" y="296"/>
                    </a:lnTo>
                    <a:lnTo>
                      <a:pt x="48" y="296"/>
                    </a:lnTo>
                    <a:lnTo>
                      <a:pt x="48" y="317"/>
                    </a:lnTo>
                    <a:lnTo>
                      <a:pt x="69" y="317"/>
                    </a:lnTo>
                    <a:lnTo>
                      <a:pt x="69" y="346"/>
                    </a:lnTo>
                    <a:lnTo>
                      <a:pt x="69" y="346"/>
                    </a:lnTo>
                    <a:lnTo>
                      <a:pt x="48" y="346"/>
                    </a:lnTo>
                    <a:lnTo>
                      <a:pt x="48" y="369"/>
                    </a:lnTo>
                    <a:close/>
                    <a:moveTo>
                      <a:pt x="48" y="7"/>
                    </a:moveTo>
                    <a:lnTo>
                      <a:pt x="0" y="7"/>
                    </a:lnTo>
                    <a:lnTo>
                      <a:pt x="0" y="369"/>
                    </a:lnTo>
                    <a:lnTo>
                      <a:pt x="48" y="369"/>
                    </a:lnTo>
                    <a:lnTo>
                      <a:pt x="48" y="346"/>
                    </a:lnTo>
                    <a:lnTo>
                      <a:pt x="26" y="346"/>
                    </a:lnTo>
                    <a:lnTo>
                      <a:pt x="26" y="317"/>
                    </a:lnTo>
                    <a:lnTo>
                      <a:pt x="48" y="317"/>
                    </a:lnTo>
                    <a:lnTo>
                      <a:pt x="48" y="296"/>
                    </a:lnTo>
                    <a:lnTo>
                      <a:pt x="26" y="296"/>
                    </a:lnTo>
                    <a:lnTo>
                      <a:pt x="26" y="265"/>
                    </a:lnTo>
                    <a:lnTo>
                      <a:pt x="48" y="265"/>
                    </a:lnTo>
                    <a:lnTo>
                      <a:pt x="48" y="239"/>
                    </a:lnTo>
                    <a:lnTo>
                      <a:pt x="26" y="239"/>
                    </a:lnTo>
                    <a:lnTo>
                      <a:pt x="26" y="29"/>
                    </a:lnTo>
                    <a:lnTo>
                      <a:pt x="48" y="29"/>
                    </a:lnTo>
                    <a:lnTo>
                      <a:pt x="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6" name="Freeform 166"/>
              <p:cNvSpPr>
                <a:spLocks/>
              </p:cNvSpPr>
              <p:nvPr/>
            </p:nvSpPr>
            <p:spPr bwMode="auto">
              <a:xfrm>
                <a:off x="-2863850" y="-300038"/>
                <a:ext cx="254000" cy="112713"/>
              </a:xfrm>
              <a:custGeom>
                <a:avLst/>
                <a:gdLst>
                  <a:gd name="T0" fmla="*/ 0 w 160"/>
                  <a:gd name="T1" fmla="*/ 40 h 71"/>
                  <a:gd name="T2" fmla="*/ 61 w 160"/>
                  <a:gd name="T3" fmla="*/ 71 h 71"/>
                  <a:gd name="T4" fmla="*/ 160 w 160"/>
                  <a:gd name="T5" fmla="*/ 71 h 71"/>
                  <a:gd name="T6" fmla="*/ 18 w 160"/>
                  <a:gd name="T7" fmla="*/ 0 h 71"/>
                  <a:gd name="T8" fmla="*/ 0 w 160"/>
                  <a:gd name="T9" fmla="*/ 40 h 71"/>
                </a:gdLst>
                <a:ahLst/>
                <a:cxnLst>
                  <a:cxn ang="0">
                    <a:pos x="T0" y="T1"/>
                  </a:cxn>
                  <a:cxn ang="0">
                    <a:pos x="T2" y="T3"/>
                  </a:cxn>
                  <a:cxn ang="0">
                    <a:pos x="T4" y="T5"/>
                  </a:cxn>
                  <a:cxn ang="0">
                    <a:pos x="T6" y="T7"/>
                  </a:cxn>
                  <a:cxn ang="0">
                    <a:pos x="T8" y="T9"/>
                  </a:cxn>
                </a:cxnLst>
                <a:rect l="0" t="0" r="r" b="b"/>
                <a:pathLst>
                  <a:path w="160" h="71">
                    <a:moveTo>
                      <a:pt x="0" y="40"/>
                    </a:moveTo>
                    <a:lnTo>
                      <a:pt x="61" y="71"/>
                    </a:lnTo>
                    <a:lnTo>
                      <a:pt x="160" y="71"/>
                    </a:lnTo>
                    <a:lnTo>
                      <a:pt x="18"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7" name="Freeform 167"/>
              <p:cNvSpPr>
                <a:spLocks noEditPoints="1"/>
              </p:cNvSpPr>
              <p:nvPr/>
            </p:nvSpPr>
            <p:spPr bwMode="auto">
              <a:xfrm>
                <a:off x="-2863850" y="-169863"/>
                <a:ext cx="615950" cy="307975"/>
              </a:xfrm>
              <a:custGeom>
                <a:avLst/>
                <a:gdLst>
                  <a:gd name="T0" fmla="*/ 156 w 388"/>
                  <a:gd name="T1" fmla="*/ 194 h 194"/>
                  <a:gd name="T2" fmla="*/ 312 w 388"/>
                  <a:gd name="T3" fmla="*/ 194 h 194"/>
                  <a:gd name="T4" fmla="*/ 312 w 388"/>
                  <a:gd name="T5" fmla="*/ 156 h 194"/>
                  <a:gd name="T6" fmla="*/ 388 w 388"/>
                  <a:gd name="T7" fmla="*/ 156 h 194"/>
                  <a:gd name="T8" fmla="*/ 388 w 388"/>
                  <a:gd name="T9" fmla="*/ 38 h 194"/>
                  <a:gd name="T10" fmla="*/ 312 w 388"/>
                  <a:gd name="T11" fmla="*/ 38 h 194"/>
                  <a:gd name="T12" fmla="*/ 312 w 388"/>
                  <a:gd name="T13" fmla="*/ 0 h 194"/>
                  <a:gd name="T14" fmla="*/ 182 w 388"/>
                  <a:gd name="T15" fmla="*/ 0 h 194"/>
                  <a:gd name="T16" fmla="*/ 156 w 388"/>
                  <a:gd name="T17" fmla="*/ 0 h 194"/>
                  <a:gd name="T18" fmla="*/ 156 w 388"/>
                  <a:gd name="T19" fmla="*/ 76 h 194"/>
                  <a:gd name="T20" fmla="*/ 234 w 388"/>
                  <a:gd name="T21" fmla="*/ 76 h 194"/>
                  <a:gd name="T22" fmla="*/ 234 w 388"/>
                  <a:gd name="T23" fmla="*/ 119 h 194"/>
                  <a:gd name="T24" fmla="*/ 156 w 388"/>
                  <a:gd name="T25" fmla="*/ 119 h 194"/>
                  <a:gd name="T26" fmla="*/ 156 w 388"/>
                  <a:gd name="T27" fmla="*/ 194 h 194"/>
                  <a:gd name="T28" fmla="*/ 0 w 388"/>
                  <a:gd name="T29" fmla="*/ 194 h 194"/>
                  <a:gd name="T30" fmla="*/ 156 w 388"/>
                  <a:gd name="T31" fmla="*/ 194 h 194"/>
                  <a:gd name="T32" fmla="*/ 156 w 388"/>
                  <a:gd name="T33" fmla="*/ 119 h 194"/>
                  <a:gd name="T34" fmla="*/ 78 w 388"/>
                  <a:gd name="T35" fmla="*/ 119 h 194"/>
                  <a:gd name="T36" fmla="*/ 78 w 388"/>
                  <a:gd name="T37" fmla="*/ 76 h 194"/>
                  <a:gd name="T38" fmla="*/ 78 w 388"/>
                  <a:gd name="T39" fmla="*/ 76 h 194"/>
                  <a:gd name="T40" fmla="*/ 156 w 388"/>
                  <a:gd name="T41" fmla="*/ 76 h 194"/>
                  <a:gd name="T42" fmla="*/ 156 w 388"/>
                  <a:gd name="T43" fmla="*/ 0 h 194"/>
                  <a:gd name="T44" fmla="*/ 82 w 388"/>
                  <a:gd name="T45" fmla="*/ 0 h 194"/>
                  <a:gd name="T46" fmla="*/ 0 w 388"/>
                  <a:gd name="T47" fmla="*/ 0 h 194"/>
                  <a:gd name="T48" fmla="*/ 0 w 388"/>
                  <a:gd name="T49"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8" h="194">
                    <a:moveTo>
                      <a:pt x="156" y="194"/>
                    </a:moveTo>
                    <a:lnTo>
                      <a:pt x="312" y="194"/>
                    </a:lnTo>
                    <a:lnTo>
                      <a:pt x="312" y="156"/>
                    </a:lnTo>
                    <a:lnTo>
                      <a:pt x="388" y="156"/>
                    </a:lnTo>
                    <a:lnTo>
                      <a:pt x="388" y="38"/>
                    </a:lnTo>
                    <a:lnTo>
                      <a:pt x="312" y="38"/>
                    </a:lnTo>
                    <a:lnTo>
                      <a:pt x="312" y="0"/>
                    </a:lnTo>
                    <a:lnTo>
                      <a:pt x="182" y="0"/>
                    </a:lnTo>
                    <a:lnTo>
                      <a:pt x="156" y="0"/>
                    </a:lnTo>
                    <a:lnTo>
                      <a:pt x="156" y="76"/>
                    </a:lnTo>
                    <a:lnTo>
                      <a:pt x="234" y="76"/>
                    </a:lnTo>
                    <a:lnTo>
                      <a:pt x="234" y="119"/>
                    </a:lnTo>
                    <a:lnTo>
                      <a:pt x="156" y="119"/>
                    </a:lnTo>
                    <a:lnTo>
                      <a:pt x="156" y="194"/>
                    </a:lnTo>
                    <a:close/>
                    <a:moveTo>
                      <a:pt x="0" y="194"/>
                    </a:moveTo>
                    <a:lnTo>
                      <a:pt x="156" y="194"/>
                    </a:lnTo>
                    <a:lnTo>
                      <a:pt x="156" y="119"/>
                    </a:lnTo>
                    <a:lnTo>
                      <a:pt x="78" y="119"/>
                    </a:lnTo>
                    <a:lnTo>
                      <a:pt x="78" y="76"/>
                    </a:lnTo>
                    <a:lnTo>
                      <a:pt x="78" y="76"/>
                    </a:lnTo>
                    <a:lnTo>
                      <a:pt x="156" y="76"/>
                    </a:lnTo>
                    <a:lnTo>
                      <a:pt x="156" y="0"/>
                    </a:lnTo>
                    <a:lnTo>
                      <a:pt x="82" y="0"/>
                    </a:lnTo>
                    <a:lnTo>
                      <a:pt x="0" y="0"/>
                    </a:lnTo>
                    <a:lnTo>
                      <a:pt x="0" y="1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8" name="Freeform 168"/>
              <p:cNvSpPr>
                <a:spLocks noEditPoints="1"/>
              </p:cNvSpPr>
              <p:nvPr/>
            </p:nvSpPr>
            <p:spPr bwMode="auto">
              <a:xfrm>
                <a:off x="-5205413" y="8448675"/>
                <a:ext cx="444500" cy="349250"/>
              </a:xfrm>
              <a:custGeom>
                <a:avLst/>
                <a:gdLst>
                  <a:gd name="T0" fmla="*/ 93 w 118"/>
                  <a:gd name="T1" fmla="*/ 93 h 93"/>
                  <a:gd name="T2" fmla="*/ 93 w 118"/>
                  <a:gd name="T3" fmla="*/ 61 h 93"/>
                  <a:gd name="T4" fmla="*/ 109 w 118"/>
                  <a:gd name="T5" fmla="*/ 47 h 93"/>
                  <a:gd name="T6" fmla="*/ 118 w 118"/>
                  <a:gd name="T7" fmla="*/ 47 h 93"/>
                  <a:gd name="T8" fmla="*/ 118 w 118"/>
                  <a:gd name="T9" fmla="*/ 12 h 93"/>
                  <a:gd name="T10" fmla="*/ 105 w 118"/>
                  <a:gd name="T11" fmla="*/ 0 h 93"/>
                  <a:gd name="T12" fmla="*/ 76 w 118"/>
                  <a:gd name="T13" fmla="*/ 0 h 93"/>
                  <a:gd name="T14" fmla="*/ 76 w 118"/>
                  <a:gd name="T15" fmla="*/ 15 h 93"/>
                  <a:gd name="T16" fmla="*/ 87 w 118"/>
                  <a:gd name="T17" fmla="*/ 25 h 93"/>
                  <a:gd name="T18" fmla="*/ 76 w 118"/>
                  <a:gd name="T19" fmla="*/ 36 h 93"/>
                  <a:gd name="T20" fmla="*/ 76 w 118"/>
                  <a:gd name="T21" fmla="*/ 43 h 93"/>
                  <a:gd name="T22" fmla="*/ 87 w 118"/>
                  <a:gd name="T23" fmla="*/ 53 h 93"/>
                  <a:gd name="T24" fmla="*/ 76 w 118"/>
                  <a:gd name="T25" fmla="*/ 64 h 93"/>
                  <a:gd name="T26" fmla="*/ 76 w 118"/>
                  <a:gd name="T27" fmla="*/ 93 h 93"/>
                  <a:gd name="T28" fmla="*/ 93 w 118"/>
                  <a:gd name="T29" fmla="*/ 93 h 93"/>
                  <a:gd name="T30" fmla="*/ 76 w 118"/>
                  <a:gd name="T31" fmla="*/ 0 h 93"/>
                  <a:gd name="T32" fmla="*/ 42 w 118"/>
                  <a:gd name="T33" fmla="*/ 0 h 93"/>
                  <a:gd name="T34" fmla="*/ 42 w 118"/>
                  <a:gd name="T35" fmla="*/ 15 h 93"/>
                  <a:gd name="T36" fmla="*/ 42 w 118"/>
                  <a:gd name="T37" fmla="*/ 15 h 93"/>
                  <a:gd name="T38" fmla="*/ 53 w 118"/>
                  <a:gd name="T39" fmla="*/ 25 h 93"/>
                  <a:gd name="T40" fmla="*/ 42 w 118"/>
                  <a:gd name="T41" fmla="*/ 36 h 93"/>
                  <a:gd name="T42" fmla="*/ 42 w 118"/>
                  <a:gd name="T43" fmla="*/ 43 h 93"/>
                  <a:gd name="T44" fmla="*/ 42 w 118"/>
                  <a:gd name="T45" fmla="*/ 43 h 93"/>
                  <a:gd name="T46" fmla="*/ 53 w 118"/>
                  <a:gd name="T47" fmla="*/ 53 h 93"/>
                  <a:gd name="T48" fmla="*/ 42 w 118"/>
                  <a:gd name="T49" fmla="*/ 64 h 93"/>
                  <a:gd name="T50" fmla="*/ 42 w 118"/>
                  <a:gd name="T51" fmla="*/ 93 h 93"/>
                  <a:gd name="T52" fmla="*/ 76 w 118"/>
                  <a:gd name="T53" fmla="*/ 93 h 93"/>
                  <a:gd name="T54" fmla="*/ 76 w 118"/>
                  <a:gd name="T55" fmla="*/ 64 h 93"/>
                  <a:gd name="T56" fmla="*/ 76 w 118"/>
                  <a:gd name="T57" fmla="*/ 64 h 93"/>
                  <a:gd name="T58" fmla="*/ 65 w 118"/>
                  <a:gd name="T59" fmla="*/ 53 h 93"/>
                  <a:gd name="T60" fmla="*/ 76 w 118"/>
                  <a:gd name="T61" fmla="*/ 43 h 93"/>
                  <a:gd name="T62" fmla="*/ 76 w 118"/>
                  <a:gd name="T63" fmla="*/ 43 h 93"/>
                  <a:gd name="T64" fmla="*/ 76 w 118"/>
                  <a:gd name="T65" fmla="*/ 43 h 93"/>
                  <a:gd name="T66" fmla="*/ 76 w 118"/>
                  <a:gd name="T67" fmla="*/ 36 h 93"/>
                  <a:gd name="T68" fmla="*/ 76 w 118"/>
                  <a:gd name="T69" fmla="*/ 36 h 93"/>
                  <a:gd name="T70" fmla="*/ 65 w 118"/>
                  <a:gd name="T71" fmla="*/ 25 h 93"/>
                  <a:gd name="T72" fmla="*/ 76 w 118"/>
                  <a:gd name="T73" fmla="*/ 15 h 93"/>
                  <a:gd name="T74" fmla="*/ 76 w 118"/>
                  <a:gd name="T75" fmla="*/ 15 h 93"/>
                  <a:gd name="T76" fmla="*/ 76 w 118"/>
                  <a:gd name="T77" fmla="*/ 15 h 93"/>
                  <a:gd name="T78" fmla="*/ 76 w 118"/>
                  <a:gd name="T79" fmla="*/ 0 h 93"/>
                  <a:gd name="T80" fmla="*/ 42 w 118"/>
                  <a:gd name="T81" fmla="*/ 0 h 93"/>
                  <a:gd name="T82" fmla="*/ 13 w 118"/>
                  <a:gd name="T83" fmla="*/ 0 h 93"/>
                  <a:gd name="T84" fmla="*/ 0 w 118"/>
                  <a:gd name="T85" fmla="*/ 12 h 93"/>
                  <a:gd name="T86" fmla="*/ 0 w 118"/>
                  <a:gd name="T87" fmla="*/ 47 h 93"/>
                  <a:gd name="T88" fmla="*/ 10 w 118"/>
                  <a:gd name="T89" fmla="*/ 47 h 93"/>
                  <a:gd name="T90" fmla="*/ 25 w 118"/>
                  <a:gd name="T91" fmla="*/ 61 h 93"/>
                  <a:gd name="T92" fmla="*/ 25 w 118"/>
                  <a:gd name="T93" fmla="*/ 93 h 93"/>
                  <a:gd name="T94" fmla="*/ 42 w 118"/>
                  <a:gd name="T95" fmla="*/ 93 h 93"/>
                  <a:gd name="T96" fmla="*/ 42 w 118"/>
                  <a:gd name="T97" fmla="*/ 64 h 93"/>
                  <a:gd name="T98" fmla="*/ 32 w 118"/>
                  <a:gd name="T99" fmla="*/ 53 h 93"/>
                  <a:gd name="T100" fmla="*/ 42 w 118"/>
                  <a:gd name="T101" fmla="*/ 43 h 93"/>
                  <a:gd name="T102" fmla="*/ 42 w 118"/>
                  <a:gd name="T103" fmla="*/ 36 h 93"/>
                  <a:gd name="T104" fmla="*/ 32 w 118"/>
                  <a:gd name="T105" fmla="*/ 25 h 93"/>
                  <a:gd name="T106" fmla="*/ 42 w 118"/>
                  <a:gd name="T107" fmla="*/ 15 h 93"/>
                  <a:gd name="T108" fmla="*/ 42 w 118"/>
                  <a:gd name="T109" fmla="*/ 0 h 93"/>
                  <a:gd name="T110" fmla="*/ 42 w 118"/>
                  <a:gd name="T111" fmla="*/ 15 h 93"/>
                  <a:gd name="T112" fmla="*/ 42 w 118"/>
                  <a:gd name="T113" fmla="*/ 15 h 93"/>
                  <a:gd name="T114" fmla="*/ 42 w 118"/>
                  <a:gd name="T115" fmla="*/ 43 h 93"/>
                  <a:gd name="T116" fmla="*/ 42 w 118"/>
                  <a:gd name="T117" fmla="*/ 4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8" h="93">
                    <a:moveTo>
                      <a:pt x="93" y="93"/>
                    </a:moveTo>
                    <a:cubicBezTo>
                      <a:pt x="93" y="61"/>
                      <a:pt x="93" y="61"/>
                      <a:pt x="93" y="61"/>
                    </a:cubicBezTo>
                    <a:cubicBezTo>
                      <a:pt x="93" y="52"/>
                      <a:pt x="99" y="47"/>
                      <a:pt x="109" y="47"/>
                    </a:cubicBezTo>
                    <a:cubicBezTo>
                      <a:pt x="118" y="47"/>
                      <a:pt x="118" y="47"/>
                      <a:pt x="118" y="47"/>
                    </a:cubicBezTo>
                    <a:cubicBezTo>
                      <a:pt x="118" y="12"/>
                      <a:pt x="118" y="12"/>
                      <a:pt x="118" y="12"/>
                    </a:cubicBezTo>
                    <a:cubicBezTo>
                      <a:pt x="118" y="5"/>
                      <a:pt x="112" y="0"/>
                      <a:pt x="105" y="0"/>
                    </a:cubicBezTo>
                    <a:cubicBezTo>
                      <a:pt x="76" y="0"/>
                      <a:pt x="76" y="0"/>
                      <a:pt x="76" y="0"/>
                    </a:cubicBezTo>
                    <a:cubicBezTo>
                      <a:pt x="76" y="15"/>
                      <a:pt x="76" y="15"/>
                      <a:pt x="76" y="15"/>
                    </a:cubicBezTo>
                    <a:cubicBezTo>
                      <a:pt x="82" y="15"/>
                      <a:pt x="87" y="19"/>
                      <a:pt x="87" y="25"/>
                    </a:cubicBezTo>
                    <a:cubicBezTo>
                      <a:pt x="87" y="31"/>
                      <a:pt x="82" y="36"/>
                      <a:pt x="76" y="36"/>
                    </a:cubicBezTo>
                    <a:cubicBezTo>
                      <a:pt x="76" y="43"/>
                      <a:pt x="76" y="43"/>
                      <a:pt x="76" y="43"/>
                    </a:cubicBezTo>
                    <a:cubicBezTo>
                      <a:pt x="82" y="43"/>
                      <a:pt x="87" y="47"/>
                      <a:pt x="87" y="53"/>
                    </a:cubicBezTo>
                    <a:cubicBezTo>
                      <a:pt x="87" y="59"/>
                      <a:pt x="82" y="64"/>
                      <a:pt x="76" y="64"/>
                    </a:cubicBezTo>
                    <a:cubicBezTo>
                      <a:pt x="76" y="93"/>
                      <a:pt x="76" y="93"/>
                      <a:pt x="76" y="93"/>
                    </a:cubicBezTo>
                    <a:lnTo>
                      <a:pt x="93" y="93"/>
                    </a:lnTo>
                    <a:close/>
                    <a:moveTo>
                      <a:pt x="76" y="0"/>
                    </a:moveTo>
                    <a:cubicBezTo>
                      <a:pt x="42" y="0"/>
                      <a:pt x="42" y="0"/>
                      <a:pt x="42" y="0"/>
                    </a:cubicBezTo>
                    <a:cubicBezTo>
                      <a:pt x="42" y="15"/>
                      <a:pt x="42" y="15"/>
                      <a:pt x="42" y="15"/>
                    </a:cubicBezTo>
                    <a:cubicBezTo>
                      <a:pt x="42" y="15"/>
                      <a:pt x="42" y="15"/>
                      <a:pt x="42" y="15"/>
                    </a:cubicBezTo>
                    <a:cubicBezTo>
                      <a:pt x="48" y="15"/>
                      <a:pt x="53" y="19"/>
                      <a:pt x="53" y="25"/>
                    </a:cubicBezTo>
                    <a:cubicBezTo>
                      <a:pt x="53" y="31"/>
                      <a:pt x="48" y="36"/>
                      <a:pt x="42" y="36"/>
                    </a:cubicBezTo>
                    <a:cubicBezTo>
                      <a:pt x="42" y="43"/>
                      <a:pt x="42" y="43"/>
                      <a:pt x="42" y="43"/>
                    </a:cubicBezTo>
                    <a:cubicBezTo>
                      <a:pt x="42" y="43"/>
                      <a:pt x="42" y="43"/>
                      <a:pt x="42" y="43"/>
                    </a:cubicBezTo>
                    <a:cubicBezTo>
                      <a:pt x="48" y="43"/>
                      <a:pt x="53" y="47"/>
                      <a:pt x="53" y="53"/>
                    </a:cubicBezTo>
                    <a:cubicBezTo>
                      <a:pt x="53" y="59"/>
                      <a:pt x="48" y="64"/>
                      <a:pt x="42" y="64"/>
                    </a:cubicBezTo>
                    <a:cubicBezTo>
                      <a:pt x="42" y="93"/>
                      <a:pt x="42" y="93"/>
                      <a:pt x="42" y="93"/>
                    </a:cubicBezTo>
                    <a:cubicBezTo>
                      <a:pt x="76" y="93"/>
                      <a:pt x="76" y="93"/>
                      <a:pt x="76" y="93"/>
                    </a:cubicBezTo>
                    <a:cubicBezTo>
                      <a:pt x="76" y="64"/>
                      <a:pt x="76" y="64"/>
                      <a:pt x="76" y="64"/>
                    </a:cubicBezTo>
                    <a:cubicBezTo>
                      <a:pt x="76" y="64"/>
                      <a:pt x="76" y="64"/>
                      <a:pt x="76" y="64"/>
                    </a:cubicBezTo>
                    <a:cubicBezTo>
                      <a:pt x="70" y="64"/>
                      <a:pt x="65" y="59"/>
                      <a:pt x="65" y="53"/>
                    </a:cubicBezTo>
                    <a:cubicBezTo>
                      <a:pt x="65" y="47"/>
                      <a:pt x="70" y="43"/>
                      <a:pt x="76" y="43"/>
                    </a:cubicBezTo>
                    <a:cubicBezTo>
                      <a:pt x="76" y="43"/>
                      <a:pt x="76" y="43"/>
                      <a:pt x="76" y="43"/>
                    </a:cubicBezTo>
                    <a:cubicBezTo>
                      <a:pt x="76" y="43"/>
                      <a:pt x="76" y="43"/>
                      <a:pt x="76" y="43"/>
                    </a:cubicBezTo>
                    <a:cubicBezTo>
                      <a:pt x="76" y="36"/>
                      <a:pt x="76" y="36"/>
                      <a:pt x="76" y="36"/>
                    </a:cubicBezTo>
                    <a:cubicBezTo>
                      <a:pt x="76" y="36"/>
                      <a:pt x="76" y="36"/>
                      <a:pt x="76" y="36"/>
                    </a:cubicBezTo>
                    <a:cubicBezTo>
                      <a:pt x="70" y="36"/>
                      <a:pt x="65" y="31"/>
                      <a:pt x="65" y="25"/>
                    </a:cubicBezTo>
                    <a:cubicBezTo>
                      <a:pt x="65" y="19"/>
                      <a:pt x="70" y="15"/>
                      <a:pt x="76" y="15"/>
                    </a:cubicBezTo>
                    <a:cubicBezTo>
                      <a:pt x="76" y="15"/>
                      <a:pt x="76" y="15"/>
                      <a:pt x="76" y="15"/>
                    </a:cubicBezTo>
                    <a:cubicBezTo>
                      <a:pt x="76" y="15"/>
                      <a:pt x="76" y="15"/>
                      <a:pt x="76" y="15"/>
                    </a:cubicBezTo>
                    <a:lnTo>
                      <a:pt x="76" y="0"/>
                    </a:lnTo>
                    <a:close/>
                    <a:moveTo>
                      <a:pt x="42" y="0"/>
                    </a:moveTo>
                    <a:cubicBezTo>
                      <a:pt x="13" y="0"/>
                      <a:pt x="13" y="0"/>
                      <a:pt x="13" y="0"/>
                    </a:cubicBezTo>
                    <a:cubicBezTo>
                      <a:pt x="6" y="0"/>
                      <a:pt x="0" y="5"/>
                      <a:pt x="0" y="12"/>
                    </a:cubicBezTo>
                    <a:cubicBezTo>
                      <a:pt x="0" y="47"/>
                      <a:pt x="0" y="47"/>
                      <a:pt x="0" y="47"/>
                    </a:cubicBezTo>
                    <a:cubicBezTo>
                      <a:pt x="10" y="47"/>
                      <a:pt x="10" y="47"/>
                      <a:pt x="10" y="47"/>
                    </a:cubicBezTo>
                    <a:cubicBezTo>
                      <a:pt x="20" y="47"/>
                      <a:pt x="25" y="52"/>
                      <a:pt x="25" y="61"/>
                    </a:cubicBezTo>
                    <a:cubicBezTo>
                      <a:pt x="25" y="93"/>
                      <a:pt x="25" y="93"/>
                      <a:pt x="25" y="93"/>
                    </a:cubicBezTo>
                    <a:cubicBezTo>
                      <a:pt x="42" y="93"/>
                      <a:pt x="42" y="93"/>
                      <a:pt x="42" y="93"/>
                    </a:cubicBezTo>
                    <a:cubicBezTo>
                      <a:pt x="42" y="64"/>
                      <a:pt x="42" y="64"/>
                      <a:pt x="42" y="64"/>
                    </a:cubicBezTo>
                    <a:cubicBezTo>
                      <a:pt x="36" y="64"/>
                      <a:pt x="32" y="59"/>
                      <a:pt x="32" y="53"/>
                    </a:cubicBezTo>
                    <a:cubicBezTo>
                      <a:pt x="32" y="47"/>
                      <a:pt x="36" y="43"/>
                      <a:pt x="42" y="43"/>
                    </a:cubicBezTo>
                    <a:cubicBezTo>
                      <a:pt x="42" y="36"/>
                      <a:pt x="42" y="36"/>
                      <a:pt x="42" y="36"/>
                    </a:cubicBezTo>
                    <a:cubicBezTo>
                      <a:pt x="36" y="36"/>
                      <a:pt x="32" y="31"/>
                      <a:pt x="32" y="25"/>
                    </a:cubicBezTo>
                    <a:cubicBezTo>
                      <a:pt x="32" y="19"/>
                      <a:pt x="36" y="15"/>
                      <a:pt x="42" y="15"/>
                    </a:cubicBezTo>
                    <a:cubicBezTo>
                      <a:pt x="42" y="0"/>
                      <a:pt x="42" y="0"/>
                      <a:pt x="42" y="0"/>
                    </a:cubicBezTo>
                    <a:close/>
                    <a:moveTo>
                      <a:pt x="42" y="15"/>
                    </a:moveTo>
                    <a:cubicBezTo>
                      <a:pt x="42" y="15"/>
                      <a:pt x="42" y="15"/>
                      <a:pt x="42" y="15"/>
                    </a:cubicBezTo>
                    <a:close/>
                    <a:moveTo>
                      <a:pt x="42" y="43"/>
                    </a:moveTo>
                    <a:cubicBezTo>
                      <a:pt x="42" y="43"/>
                      <a:pt x="42" y="43"/>
                      <a:pt x="42"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9" name="Freeform 169"/>
              <p:cNvSpPr>
                <a:spLocks/>
              </p:cNvSpPr>
              <p:nvPr/>
            </p:nvSpPr>
            <p:spPr bwMode="auto">
              <a:xfrm>
                <a:off x="-5283200" y="8639175"/>
                <a:ext cx="600075" cy="319088"/>
              </a:xfrm>
              <a:custGeom>
                <a:avLst/>
                <a:gdLst>
                  <a:gd name="T0" fmla="*/ 150 w 160"/>
                  <a:gd name="T1" fmla="*/ 0 h 85"/>
                  <a:gd name="T2" fmla="*/ 139 w 160"/>
                  <a:gd name="T3" fmla="*/ 0 h 85"/>
                  <a:gd name="T4" fmla="*/ 130 w 160"/>
                  <a:gd name="T5" fmla="*/ 0 h 85"/>
                  <a:gd name="T6" fmla="*/ 119 w 160"/>
                  <a:gd name="T7" fmla="*/ 10 h 85"/>
                  <a:gd name="T8" fmla="*/ 119 w 160"/>
                  <a:gd name="T9" fmla="*/ 47 h 85"/>
                  <a:gd name="T10" fmla="*/ 42 w 160"/>
                  <a:gd name="T11" fmla="*/ 47 h 85"/>
                  <a:gd name="T12" fmla="*/ 42 w 160"/>
                  <a:gd name="T13" fmla="*/ 10 h 85"/>
                  <a:gd name="T14" fmla="*/ 31 w 160"/>
                  <a:gd name="T15" fmla="*/ 0 h 85"/>
                  <a:gd name="T16" fmla="*/ 21 w 160"/>
                  <a:gd name="T17" fmla="*/ 0 h 85"/>
                  <a:gd name="T18" fmla="*/ 11 w 160"/>
                  <a:gd name="T19" fmla="*/ 0 h 85"/>
                  <a:gd name="T20" fmla="*/ 0 w 160"/>
                  <a:gd name="T21" fmla="*/ 10 h 85"/>
                  <a:gd name="T22" fmla="*/ 0 w 160"/>
                  <a:gd name="T23" fmla="*/ 63 h 85"/>
                  <a:gd name="T24" fmla="*/ 15 w 160"/>
                  <a:gd name="T25" fmla="*/ 79 h 85"/>
                  <a:gd name="T26" fmla="*/ 16 w 160"/>
                  <a:gd name="T27" fmla="*/ 80 h 85"/>
                  <a:gd name="T28" fmla="*/ 17 w 160"/>
                  <a:gd name="T29" fmla="*/ 83 h 85"/>
                  <a:gd name="T30" fmla="*/ 22 w 160"/>
                  <a:gd name="T31" fmla="*/ 85 h 85"/>
                  <a:gd name="T32" fmla="*/ 25 w 160"/>
                  <a:gd name="T33" fmla="*/ 85 h 85"/>
                  <a:gd name="T34" fmla="*/ 30 w 160"/>
                  <a:gd name="T35" fmla="*/ 83 h 85"/>
                  <a:gd name="T36" fmla="*/ 31 w 160"/>
                  <a:gd name="T37" fmla="*/ 80 h 85"/>
                  <a:gd name="T38" fmla="*/ 31 w 160"/>
                  <a:gd name="T39" fmla="*/ 79 h 85"/>
                  <a:gd name="T40" fmla="*/ 129 w 160"/>
                  <a:gd name="T41" fmla="*/ 79 h 85"/>
                  <a:gd name="T42" fmla="*/ 129 w 160"/>
                  <a:gd name="T43" fmla="*/ 80 h 85"/>
                  <a:gd name="T44" fmla="*/ 130 w 160"/>
                  <a:gd name="T45" fmla="*/ 83 h 85"/>
                  <a:gd name="T46" fmla="*/ 135 w 160"/>
                  <a:gd name="T47" fmla="*/ 85 h 85"/>
                  <a:gd name="T48" fmla="*/ 138 w 160"/>
                  <a:gd name="T49" fmla="*/ 85 h 85"/>
                  <a:gd name="T50" fmla="*/ 143 w 160"/>
                  <a:gd name="T51" fmla="*/ 83 h 85"/>
                  <a:gd name="T52" fmla="*/ 144 w 160"/>
                  <a:gd name="T53" fmla="*/ 80 h 85"/>
                  <a:gd name="T54" fmla="*/ 145 w 160"/>
                  <a:gd name="T55" fmla="*/ 79 h 85"/>
                  <a:gd name="T56" fmla="*/ 150 w 160"/>
                  <a:gd name="T57" fmla="*/ 79 h 85"/>
                  <a:gd name="T58" fmla="*/ 160 w 160"/>
                  <a:gd name="T59" fmla="*/ 63 h 85"/>
                  <a:gd name="T60" fmla="*/ 160 w 160"/>
                  <a:gd name="T61" fmla="*/ 10 h 85"/>
                  <a:gd name="T62" fmla="*/ 150 w 160"/>
                  <a:gd name="T6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85">
                    <a:moveTo>
                      <a:pt x="150" y="0"/>
                    </a:moveTo>
                    <a:cubicBezTo>
                      <a:pt x="139" y="0"/>
                      <a:pt x="139" y="0"/>
                      <a:pt x="139" y="0"/>
                    </a:cubicBezTo>
                    <a:cubicBezTo>
                      <a:pt x="130" y="0"/>
                      <a:pt x="130" y="0"/>
                      <a:pt x="130" y="0"/>
                    </a:cubicBezTo>
                    <a:cubicBezTo>
                      <a:pt x="122" y="0"/>
                      <a:pt x="119" y="3"/>
                      <a:pt x="119" y="10"/>
                    </a:cubicBezTo>
                    <a:cubicBezTo>
                      <a:pt x="119" y="47"/>
                      <a:pt x="119" y="47"/>
                      <a:pt x="119" y="47"/>
                    </a:cubicBezTo>
                    <a:cubicBezTo>
                      <a:pt x="42" y="47"/>
                      <a:pt x="42" y="47"/>
                      <a:pt x="42" y="47"/>
                    </a:cubicBezTo>
                    <a:cubicBezTo>
                      <a:pt x="42" y="10"/>
                      <a:pt x="42" y="10"/>
                      <a:pt x="42" y="10"/>
                    </a:cubicBezTo>
                    <a:cubicBezTo>
                      <a:pt x="42" y="3"/>
                      <a:pt x="38" y="0"/>
                      <a:pt x="31" y="0"/>
                    </a:cubicBezTo>
                    <a:cubicBezTo>
                      <a:pt x="21" y="0"/>
                      <a:pt x="21" y="0"/>
                      <a:pt x="21" y="0"/>
                    </a:cubicBezTo>
                    <a:cubicBezTo>
                      <a:pt x="11" y="0"/>
                      <a:pt x="11" y="0"/>
                      <a:pt x="11" y="0"/>
                    </a:cubicBezTo>
                    <a:cubicBezTo>
                      <a:pt x="4" y="0"/>
                      <a:pt x="0" y="3"/>
                      <a:pt x="0" y="10"/>
                    </a:cubicBezTo>
                    <a:cubicBezTo>
                      <a:pt x="0" y="63"/>
                      <a:pt x="0" y="63"/>
                      <a:pt x="0" y="63"/>
                    </a:cubicBezTo>
                    <a:cubicBezTo>
                      <a:pt x="0" y="70"/>
                      <a:pt x="8" y="79"/>
                      <a:pt x="15" y="79"/>
                    </a:cubicBezTo>
                    <a:cubicBezTo>
                      <a:pt x="15" y="79"/>
                      <a:pt x="16" y="80"/>
                      <a:pt x="16" y="80"/>
                    </a:cubicBezTo>
                    <a:cubicBezTo>
                      <a:pt x="16" y="81"/>
                      <a:pt x="16" y="82"/>
                      <a:pt x="17" y="83"/>
                    </a:cubicBezTo>
                    <a:cubicBezTo>
                      <a:pt x="18" y="84"/>
                      <a:pt x="20" y="85"/>
                      <a:pt x="22" y="85"/>
                    </a:cubicBezTo>
                    <a:cubicBezTo>
                      <a:pt x="25" y="85"/>
                      <a:pt x="25" y="85"/>
                      <a:pt x="25" y="85"/>
                    </a:cubicBezTo>
                    <a:cubicBezTo>
                      <a:pt x="27" y="85"/>
                      <a:pt x="29" y="84"/>
                      <a:pt x="30" y="83"/>
                    </a:cubicBezTo>
                    <a:cubicBezTo>
                      <a:pt x="31" y="82"/>
                      <a:pt x="31" y="81"/>
                      <a:pt x="31" y="80"/>
                    </a:cubicBezTo>
                    <a:cubicBezTo>
                      <a:pt x="31" y="80"/>
                      <a:pt x="31" y="79"/>
                      <a:pt x="31" y="79"/>
                    </a:cubicBezTo>
                    <a:cubicBezTo>
                      <a:pt x="129" y="79"/>
                      <a:pt x="129" y="79"/>
                      <a:pt x="129" y="79"/>
                    </a:cubicBezTo>
                    <a:cubicBezTo>
                      <a:pt x="129" y="79"/>
                      <a:pt x="129" y="80"/>
                      <a:pt x="129" y="80"/>
                    </a:cubicBezTo>
                    <a:cubicBezTo>
                      <a:pt x="129" y="81"/>
                      <a:pt x="130" y="82"/>
                      <a:pt x="130" y="83"/>
                    </a:cubicBezTo>
                    <a:cubicBezTo>
                      <a:pt x="131" y="84"/>
                      <a:pt x="133" y="85"/>
                      <a:pt x="135" y="85"/>
                    </a:cubicBezTo>
                    <a:cubicBezTo>
                      <a:pt x="138" y="85"/>
                      <a:pt x="138" y="85"/>
                      <a:pt x="138" y="85"/>
                    </a:cubicBezTo>
                    <a:cubicBezTo>
                      <a:pt x="140" y="85"/>
                      <a:pt x="142" y="84"/>
                      <a:pt x="143" y="83"/>
                    </a:cubicBezTo>
                    <a:cubicBezTo>
                      <a:pt x="144" y="82"/>
                      <a:pt x="144" y="81"/>
                      <a:pt x="144" y="80"/>
                    </a:cubicBezTo>
                    <a:cubicBezTo>
                      <a:pt x="145" y="80"/>
                      <a:pt x="145" y="79"/>
                      <a:pt x="145" y="79"/>
                    </a:cubicBezTo>
                    <a:cubicBezTo>
                      <a:pt x="150" y="79"/>
                      <a:pt x="150" y="79"/>
                      <a:pt x="150" y="79"/>
                    </a:cubicBezTo>
                    <a:cubicBezTo>
                      <a:pt x="157" y="79"/>
                      <a:pt x="160" y="70"/>
                      <a:pt x="160" y="63"/>
                    </a:cubicBezTo>
                    <a:cubicBezTo>
                      <a:pt x="160" y="10"/>
                      <a:pt x="160" y="10"/>
                      <a:pt x="160" y="10"/>
                    </a:cubicBezTo>
                    <a:cubicBezTo>
                      <a:pt x="160" y="3"/>
                      <a:pt x="157" y="0"/>
                      <a:pt x="15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0" name="Oval 170"/>
              <p:cNvSpPr>
                <a:spLocks noChangeArrowheads="1"/>
              </p:cNvSpPr>
              <p:nvPr/>
            </p:nvSpPr>
            <p:spPr bwMode="auto">
              <a:xfrm>
                <a:off x="-5068888" y="8520113"/>
                <a:ext cx="47625"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1" name="Oval 171"/>
              <p:cNvSpPr>
                <a:spLocks noChangeArrowheads="1"/>
              </p:cNvSpPr>
              <p:nvPr/>
            </p:nvSpPr>
            <p:spPr bwMode="auto">
              <a:xfrm>
                <a:off x="-4941888" y="8520113"/>
                <a:ext cx="44450"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2" name="Oval 172"/>
              <p:cNvSpPr>
                <a:spLocks noChangeArrowheads="1"/>
              </p:cNvSpPr>
              <p:nvPr/>
            </p:nvSpPr>
            <p:spPr bwMode="auto">
              <a:xfrm>
                <a:off x="-5068888" y="8624888"/>
                <a:ext cx="47625"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3" name="Oval 173"/>
              <p:cNvSpPr>
                <a:spLocks noChangeArrowheads="1"/>
              </p:cNvSpPr>
              <p:nvPr/>
            </p:nvSpPr>
            <p:spPr bwMode="auto">
              <a:xfrm>
                <a:off x="-4941888" y="8624888"/>
                <a:ext cx="44450"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4" name="Freeform 174"/>
              <p:cNvSpPr>
                <a:spLocks noEditPoints="1"/>
              </p:cNvSpPr>
              <p:nvPr/>
            </p:nvSpPr>
            <p:spPr bwMode="auto">
              <a:xfrm>
                <a:off x="-2709863" y="2819400"/>
                <a:ext cx="728663" cy="338138"/>
              </a:xfrm>
              <a:custGeom>
                <a:avLst/>
                <a:gdLst>
                  <a:gd name="T0" fmla="*/ 409 w 459"/>
                  <a:gd name="T1" fmla="*/ 0 h 213"/>
                  <a:gd name="T2" fmla="*/ 409 w 459"/>
                  <a:gd name="T3" fmla="*/ 71 h 213"/>
                  <a:gd name="T4" fmla="*/ 409 w 459"/>
                  <a:gd name="T5" fmla="*/ 71 h 213"/>
                  <a:gd name="T6" fmla="*/ 409 w 459"/>
                  <a:gd name="T7" fmla="*/ 31 h 213"/>
                  <a:gd name="T8" fmla="*/ 397 w 459"/>
                  <a:gd name="T9" fmla="*/ 90 h 213"/>
                  <a:gd name="T10" fmla="*/ 378 w 459"/>
                  <a:gd name="T11" fmla="*/ 154 h 213"/>
                  <a:gd name="T12" fmla="*/ 378 w 459"/>
                  <a:gd name="T13" fmla="*/ 194 h 213"/>
                  <a:gd name="T14" fmla="*/ 378 w 459"/>
                  <a:gd name="T15" fmla="*/ 194 h 213"/>
                  <a:gd name="T16" fmla="*/ 378 w 459"/>
                  <a:gd name="T17" fmla="*/ 0 h 213"/>
                  <a:gd name="T18" fmla="*/ 369 w 459"/>
                  <a:gd name="T19" fmla="*/ 71 h 213"/>
                  <a:gd name="T20" fmla="*/ 378 w 459"/>
                  <a:gd name="T21" fmla="*/ 130 h 213"/>
                  <a:gd name="T22" fmla="*/ 378 w 459"/>
                  <a:gd name="T23" fmla="*/ 0 h 213"/>
                  <a:gd name="T24" fmla="*/ 317 w 459"/>
                  <a:gd name="T25" fmla="*/ 194 h 213"/>
                  <a:gd name="T26" fmla="*/ 317 w 459"/>
                  <a:gd name="T27" fmla="*/ 0 h 213"/>
                  <a:gd name="T28" fmla="*/ 317 w 459"/>
                  <a:gd name="T29" fmla="*/ 130 h 213"/>
                  <a:gd name="T30" fmla="*/ 328 w 459"/>
                  <a:gd name="T31" fmla="*/ 71 h 213"/>
                  <a:gd name="T32" fmla="*/ 347 w 459"/>
                  <a:gd name="T33" fmla="*/ 0 h 213"/>
                  <a:gd name="T34" fmla="*/ 288 w 459"/>
                  <a:gd name="T35" fmla="*/ 194 h 213"/>
                  <a:gd name="T36" fmla="*/ 288 w 459"/>
                  <a:gd name="T37" fmla="*/ 0 h 213"/>
                  <a:gd name="T38" fmla="*/ 288 w 459"/>
                  <a:gd name="T39" fmla="*/ 71 h 213"/>
                  <a:gd name="T40" fmla="*/ 298 w 459"/>
                  <a:gd name="T41" fmla="*/ 130 h 213"/>
                  <a:gd name="T42" fmla="*/ 317 w 459"/>
                  <a:gd name="T43" fmla="*/ 0 h 213"/>
                  <a:gd name="T44" fmla="*/ 257 w 459"/>
                  <a:gd name="T45" fmla="*/ 194 h 213"/>
                  <a:gd name="T46" fmla="*/ 257 w 459"/>
                  <a:gd name="T47" fmla="*/ 0 h 213"/>
                  <a:gd name="T48" fmla="*/ 257 w 459"/>
                  <a:gd name="T49" fmla="*/ 130 h 213"/>
                  <a:gd name="T50" fmla="*/ 267 w 459"/>
                  <a:gd name="T51" fmla="*/ 71 h 213"/>
                  <a:gd name="T52" fmla="*/ 288 w 459"/>
                  <a:gd name="T53" fmla="*/ 0 h 213"/>
                  <a:gd name="T54" fmla="*/ 227 w 459"/>
                  <a:gd name="T55" fmla="*/ 194 h 213"/>
                  <a:gd name="T56" fmla="*/ 227 w 459"/>
                  <a:gd name="T57" fmla="*/ 0 h 213"/>
                  <a:gd name="T58" fmla="*/ 227 w 459"/>
                  <a:gd name="T59" fmla="*/ 71 h 213"/>
                  <a:gd name="T60" fmla="*/ 239 w 459"/>
                  <a:gd name="T61" fmla="*/ 130 h 213"/>
                  <a:gd name="T62" fmla="*/ 257 w 459"/>
                  <a:gd name="T63" fmla="*/ 0 h 213"/>
                  <a:gd name="T64" fmla="*/ 198 w 459"/>
                  <a:gd name="T65" fmla="*/ 194 h 213"/>
                  <a:gd name="T66" fmla="*/ 198 w 459"/>
                  <a:gd name="T67" fmla="*/ 0 h 213"/>
                  <a:gd name="T68" fmla="*/ 198 w 459"/>
                  <a:gd name="T69" fmla="*/ 130 h 213"/>
                  <a:gd name="T70" fmla="*/ 208 w 459"/>
                  <a:gd name="T71" fmla="*/ 71 h 213"/>
                  <a:gd name="T72" fmla="*/ 227 w 459"/>
                  <a:gd name="T73" fmla="*/ 0 h 213"/>
                  <a:gd name="T74" fmla="*/ 168 w 459"/>
                  <a:gd name="T75" fmla="*/ 194 h 213"/>
                  <a:gd name="T76" fmla="*/ 168 w 459"/>
                  <a:gd name="T77" fmla="*/ 0 h 213"/>
                  <a:gd name="T78" fmla="*/ 168 w 459"/>
                  <a:gd name="T79" fmla="*/ 71 h 213"/>
                  <a:gd name="T80" fmla="*/ 177 w 459"/>
                  <a:gd name="T81" fmla="*/ 130 h 213"/>
                  <a:gd name="T82" fmla="*/ 198 w 459"/>
                  <a:gd name="T83" fmla="*/ 0 h 213"/>
                  <a:gd name="T84" fmla="*/ 137 w 459"/>
                  <a:gd name="T85" fmla="*/ 194 h 213"/>
                  <a:gd name="T86" fmla="*/ 137 w 459"/>
                  <a:gd name="T87" fmla="*/ 0 h 213"/>
                  <a:gd name="T88" fmla="*/ 137 w 459"/>
                  <a:gd name="T89" fmla="*/ 130 h 213"/>
                  <a:gd name="T90" fmla="*/ 146 w 459"/>
                  <a:gd name="T91" fmla="*/ 71 h 213"/>
                  <a:gd name="T92" fmla="*/ 168 w 459"/>
                  <a:gd name="T93" fmla="*/ 0 h 213"/>
                  <a:gd name="T94" fmla="*/ 106 w 459"/>
                  <a:gd name="T95" fmla="*/ 194 h 213"/>
                  <a:gd name="T96" fmla="*/ 106 w 459"/>
                  <a:gd name="T97" fmla="*/ 0 h 213"/>
                  <a:gd name="T98" fmla="*/ 106 w 459"/>
                  <a:gd name="T99" fmla="*/ 71 h 213"/>
                  <a:gd name="T100" fmla="*/ 118 w 459"/>
                  <a:gd name="T101" fmla="*/ 130 h 213"/>
                  <a:gd name="T102" fmla="*/ 137 w 459"/>
                  <a:gd name="T103" fmla="*/ 0 h 213"/>
                  <a:gd name="T104" fmla="*/ 78 w 459"/>
                  <a:gd name="T105" fmla="*/ 194 h 213"/>
                  <a:gd name="T106" fmla="*/ 78 w 459"/>
                  <a:gd name="T107" fmla="*/ 0 h 213"/>
                  <a:gd name="T108" fmla="*/ 78 w 459"/>
                  <a:gd name="T109" fmla="*/ 130 h 213"/>
                  <a:gd name="T110" fmla="*/ 87 w 459"/>
                  <a:gd name="T111" fmla="*/ 71 h 213"/>
                  <a:gd name="T112" fmla="*/ 106 w 459"/>
                  <a:gd name="T113" fmla="*/ 0 h 213"/>
                  <a:gd name="T114" fmla="*/ 78 w 459"/>
                  <a:gd name="T115" fmla="*/ 154 h 213"/>
                  <a:gd name="T116" fmla="*/ 56 w 459"/>
                  <a:gd name="T117" fmla="*/ 90 h 213"/>
                  <a:gd name="T118" fmla="*/ 47 w 459"/>
                  <a:gd name="T119" fmla="*/ 31 h 213"/>
                  <a:gd name="T120" fmla="*/ 47 w 459"/>
                  <a:gd name="T121" fmla="*/ 213 h 213"/>
                  <a:gd name="T122" fmla="*/ 26 w 459"/>
                  <a:gd name="T123" fmla="*/ 71 h 213"/>
                  <a:gd name="T124" fmla="*/ 47 w 459"/>
                  <a:gd name="T1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213">
                    <a:moveTo>
                      <a:pt x="409" y="213"/>
                    </a:moveTo>
                    <a:lnTo>
                      <a:pt x="459" y="213"/>
                    </a:lnTo>
                    <a:lnTo>
                      <a:pt x="459" y="0"/>
                    </a:lnTo>
                    <a:lnTo>
                      <a:pt x="409" y="0"/>
                    </a:lnTo>
                    <a:lnTo>
                      <a:pt x="409" y="31"/>
                    </a:lnTo>
                    <a:lnTo>
                      <a:pt x="428" y="31"/>
                    </a:lnTo>
                    <a:lnTo>
                      <a:pt x="428" y="71"/>
                    </a:lnTo>
                    <a:lnTo>
                      <a:pt x="409" y="71"/>
                    </a:lnTo>
                    <a:lnTo>
                      <a:pt x="409" y="213"/>
                    </a:lnTo>
                    <a:close/>
                    <a:moveTo>
                      <a:pt x="378" y="213"/>
                    </a:moveTo>
                    <a:lnTo>
                      <a:pt x="409" y="213"/>
                    </a:lnTo>
                    <a:lnTo>
                      <a:pt x="409" y="71"/>
                    </a:lnTo>
                    <a:lnTo>
                      <a:pt x="388" y="71"/>
                    </a:lnTo>
                    <a:lnTo>
                      <a:pt x="388" y="31"/>
                    </a:lnTo>
                    <a:lnTo>
                      <a:pt x="388" y="31"/>
                    </a:lnTo>
                    <a:lnTo>
                      <a:pt x="409" y="31"/>
                    </a:lnTo>
                    <a:lnTo>
                      <a:pt x="409" y="0"/>
                    </a:lnTo>
                    <a:lnTo>
                      <a:pt x="378" y="0"/>
                    </a:lnTo>
                    <a:lnTo>
                      <a:pt x="378" y="90"/>
                    </a:lnTo>
                    <a:lnTo>
                      <a:pt x="397" y="90"/>
                    </a:lnTo>
                    <a:lnTo>
                      <a:pt x="397" y="130"/>
                    </a:lnTo>
                    <a:lnTo>
                      <a:pt x="397" y="130"/>
                    </a:lnTo>
                    <a:lnTo>
                      <a:pt x="378" y="130"/>
                    </a:lnTo>
                    <a:lnTo>
                      <a:pt x="378" y="154"/>
                    </a:lnTo>
                    <a:lnTo>
                      <a:pt x="378" y="154"/>
                    </a:lnTo>
                    <a:lnTo>
                      <a:pt x="378" y="194"/>
                    </a:lnTo>
                    <a:lnTo>
                      <a:pt x="378" y="194"/>
                    </a:lnTo>
                    <a:lnTo>
                      <a:pt x="378" y="194"/>
                    </a:lnTo>
                    <a:lnTo>
                      <a:pt x="378" y="213"/>
                    </a:lnTo>
                    <a:close/>
                    <a:moveTo>
                      <a:pt x="347" y="213"/>
                    </a:moveTo>
                    <a:lnTo>
                      <a:pt x="378" y="213"/>
                    </a:lnTo>
                    <a:lnTo>
                      <a:pt x="378" y="194"/>
                    </a:lnTo>
                    <a:lnTo>
                      <a:pt x="347" y="194"/>
                    </a:lnTo>
                    <a:lnTo>
                      <a:pt x="347" y="213"/>
                    </a:lnTo>
                    <a:lnTo>
                      <a:pt x="347" y="213"/>
                    </a:lnTo>
                    <a:close/>
                    <a:moveTo>
                      <a:pt x="378" y="0"/>
                    </a:moveTo>
                    <a:lnTo>
                      <a:pt x="347" y="0"/>
                    </a:lnTo>
                    <a:lnTo>
                      <a:pt x="347" y="31"/>
                    </a:lnTo>
                    <a:lnTo>
                      <a:pt x="369" y="31"/>
                    </a:lnTo>
                    <a:lnTo>
                      <a:pt x="369" y="71"/>
                    </a:lnTo>
                    <a:lnTo>
                      <a:pt x="347" y="71"/>
                    </a:lnTo>
                    <a:lnTo>
                      <a:pt x="347" y="154"/>
                    </a:lnTo>
                    <a:lnTo>
                      <a:pt x="378" y="154"/>
                    </a:lnTo>
                    <a:lnTo>
                      <a:pt x="378" y="130"/>
                    </a:lnTo>
                    <a:lnTo>
                      <a:pt x="357" y="130"/>
                    </a:lnTo>
                    <a:lnTo>
                      <a:pt x="357" y="90"/>
                    </a:lnTo>
                    <a:lnTo>
                      <a:pt x="378" y="90"/>
                    </a:lnTo>
                    <a:lnTo>
                      <a:pt x="378" y="0"/>
                    </a:lnTo>
                    <a:close/>
                    <a:moveTo>
                      <a:pt x="317" y="213"/>
                    </a:moveTo>
                    <a:lnTo>
                      <a:pt x="347" y="213"/>
                    </a:lnTo>
                    <a:lnTo>
                      <a:pt x="347" y="194"/>
                    </a:lnTo>
                    <a:lnTo>
                      <a:pt x="317" y="194"/>
                    </a:lnTo>
                    <a:lnTo>
                      <a:pt x="317" y="213"/>
                    </a:lnTo>
                    <a:lnTo>
                      <a:pt x="317" y="213"/>
                    </a:lnTo>
                    <a:close/>
                    <a:moveTo>
                      <a:pt x="347" y="0"/>
                    </a:moveTo>
                    <a:lnTo>
                      <a:pt x="317" y="0"/>
                    </a:lnTo>
                    <a:lnTo>
                      <a:pt x="317" y="90"/>
                    </a:lnTo>
                    <a:lnTo>
                      <a:pt x="338" y="90"/>
                    </a:lnTo>
                    <a:lnTo>
                      <a:pt x="338" y="130"/>
                    </a:lnTo>
                    <a:lnTo>
                      <a:pt x="317" y="130"/>
                    </a:lnTo>
                    <a:lnTo>
                      <a:pt x="317" y="154"/>
                    </a:lnTo>
                    <a:lnTo>
                      <a:pt x="347" y="154"/>
                    </a:lnTo>
                    <a:lnTo>
                      <a:pt x="347" y="71"/>
                    </a:lnTo>
                    <a:lnTo>
                      <a:pt x="328" y="71"/>
                    </a:lnTo>
                    <a:lnTo>
                      <a:pt x="328" y="31"/>
                    </a:lnTo>
                    <a:lnTo>
                      <a:pt x="328" y="31"/>
                    </a:lnTo>
                    <a:lnTo>
                      <a:pt x="347" y="31"/>
                    </a:lnTo>
                    <a:lnTo>
                      <a:pt x="347" y="0"/>
                    </a:lnTo>
                    <a:close/>
                    <a:moveTo>
                      <a:pt x="288" y="213"/>
                    </a:moveTo>
                    <a:lnTo>
                      <a:pt x="317" y="213"/>
                    </a:lnTo>
                    <a:lnTo>
                      <a:pt x="317" y="194"/>
                    </a:lnTo>
                    <a:lnTo>
                      <a:pt x="288" y="194"/>
                    </a:lnTo>
                    <a:lnTo>
                      <a:pt x="288" y="213"/>
                    </a:lnTo>
                    <a:lnTo>
                      <a:pt x="288" y="213"/>
                    </a:lnTo>
                    <a:close/>
                    <a:moveTo>
                      <a:pt x="317" y="0"/>
                    </a:moveTo>
                    <a:lnTo>
                      <a:pt x="288" y="0"/>
                    </a:lnTo>
                    <a:lnTo>
                      <a:pt x="288" y="31"/>
                    </a:lnTo>
                    <a:lnTo>
                      <a:pt x="307" y="31"/>
                    </a:lnTo>
                    <a:lnTo>
                      <a:pt x="307" y="71"/>
                    </a:lnTo>
                    <a:lnTo>
                      <a:pt x="288" y="71"/>
                    </a:lnTo>
                    <a:lnTo>
                      <a:pt x="288" y="154"/>
                    </a:lnTo>
                    <a:lnTo>
                      <a:pt x="317" y="154"/>
                    </a:lnTo>
                    <a:lnTo>
                      <a:pt x="317" y="130"/>
                    </a:lnTo>
                    <a:lnTo>
                      <a:pt x="298" y="130"/>
                    </a:lnTo>
                    <a:lnTo>
                      <a:pt x="298" y="130"/>
                    </a:lnTo>
                    <a:lnTo>
                      <a:pt x="298" y="90"/>
                    </a:lnTo>
                    <a:lnTo>
                      <a:pt x="317" y="90"/>
                    </a:lnTo>
                    <a:lnTo>
                      <a:pt x="317" y="0"/>
                    </a:lnTo>
                    <a:close/>
                    <a:moveTo>
                      <a:pt x="257" y="213"/>
                    </a:moveTo>
                    <a:lnTo>
                      <a:pt x="288" y="213"/>
                    </a:lnTo>
                    <a:lnTo>
                      <a:pt x="288" y="194"/>
                    </a:lnTo>
                    <a:lnTo>
                      <a:pt x="257" y="194"/>
                    </a:lnTo>
                    <a:lnTo>
                      <a:pt x="257" y="213"/>
                    </a:lnTo>
                    <a:lnTo>
                      <a:pt x="257" y="213"/>
                    </a:lnTo>
                    <a:close/>
                    <a:moveTo>
                      <a:pt x="288" y="0"/>
                    </a:moveTo>
                    <a:lnTo>
                      <a:pt x="257" y="0"/>
                    </a:lnTo>
                    <a:lnTo>
                      <a:pt x="257" y="90"/>
                    </a:lnTo>
                    <a:lnTo>
                      <a:pt x="276" y="90"/>
                    </a:lnTo>
                    <a:lnTo>
                      <a:pt x="276" y="130"/>
                    </a:lnTo>
                    <a:lnTo>
                      <a:pt x="257" y="130"/>
                    </a:lnTo>
                    <a:lnTo>
                      <a:pt x="257" y="154"/>
                    </a:lnTo>
                    <a:lnTo>
                      <a:pt x="288" y="154"/>
                    </a:lnTo>
                    <a:lnTo>
                      <a:pt x="288" y="71"/>
                    </a:lnTo>
                    <a:lnTo>
                      <a:pt x="267" y="71"/>
                    </a:lnTo>
                    <a:lnTo>
                      <a:pt x="267" y="31"/>
                    </a:lnTo>
                    <a:lnTo>
                      <a:pt x="267" y="31"/>
                    </a:lnTo>
                    <a:lnTo>
                      <a:pt x="288" y="31"/>
                    </a:lnTo>
                    <a:lnTo>
                      <a:pt x="288" y="0"/>
                    </a:lnTo>
                    <a:close/>
                    <a:moveTo>
                      <a:pt x="227" y="213"/>
                    </a:moveTo>
                    <a:lnTo>
                      <a:pt x="257" y="213"/>
                    </a:lnTo>
                    <a:lnTo>
                      <a:pt x="257" y="194"/>
                    </a:lnTo>
                    <a:lnTo>
                      <a:pt x="227" y="194"/>
                    </a:lnTo>
                    <a:lnTo>
                      <a:pt x="227" y="213"/>
                    </a:lnTo>
                    <a:lnTo>
                      <a:pt x="227" y="213"/>
                    </a:lnTo>
                    <a:close/>
                    <a:moveTo>
                      <a:pt x="257" y="0"/>
                    </a:moveTo>
                    <a:lnTo>
                      <a:pt x="227" y="0"/>
                    </a:lnTo>
                    <a:lnTo>
                      <a:pt x="227" y="31"/>
                    </a:lnTo>
                    <a:lnTo>
                      <a:pt x="248" y="31"/>
                    </a:lnTo>
                    <a:lnTo>
                      <a:pt x="248" y="71"/>
                    </a:lnTo>
                    <a:lnTo>
                      <a:pt x="227" y="71"/>
                    </a:lnTo>
                    <a:lnTo>
                      <a:pt x="227" y="154"/>
                    </a:lnTo>
                    <a:lnTo>
                      <a:pt x="257" y="154"/>
                    </a:lnTo>
                    <a:lnTo>
                      <a:pt x="257" y="130"/>
                    </a:lnTo>
                    <a:lnTo>
                      <a:pt x="239" y="130"/>
                    </a:lnTo>
                    <a:lnTo>
                      <a:pt x="239" y="130"/>
                    </a:lnTo>
                    <a:lnTo>
                      <a:pt x="239" y="90"/>
                    </a:lnTo>
                    <a:lnTo>
                      <a:pt x="257" y="90"/>
                    </a:lnTo>
                    <a:lnTo>
                      <a:pt x="257" y="0"/>
                    </a:lnTo>
                    <a:close/>
                    <a:moveTo>
                      <a:pt x="198" y="213"/>
                    </a:moveTo>
                    <a:lnTo>
                      <a:pt x="227" y="213"/>
                    </a:lnTo>
                    <a:lnTo>
                      <a:pt x="227" y="194"/>
                    </a:lnTo>
                    <a:lnTo>
                      <a:pt x="198" y="194"/>
                    </a:lnTo>
                    <a:lnTo>
                      <a:pt x="198" y="213"/>
                    </a:lnTo>
                    <a:lnTo>
                      <a:pt x="198" y="213"/>
                    </a:lnTo>
                    <a:close/>
                    <a:moveTo>
                      <a:pt x="227" y="0"/>
                    </a:moveTo>
                    <a:lnTo>
                      <a:pt x="198" y="0"/>
                    </a:lnTo>
                    <a:lnTo>
                      <a:pt x="198" y="90"/>
                    </a:lnTo>
                    <a:lnTo>
                      <a:pt x="217" y="90"/>
                    </a:lnTo>
                    <a:lnTo>
                      <a:pt x="217" y="130"/>
                    </a:lnTo>
                    <a:lnTo>
                      <a:pt x="198" y="130"/>
                    </a:lnTo>
                    <a:lnTo>
                      <a:pt x="198" y="154"/>
                    </a:lnTo>
                    <a:lnTo>
                      <a:pt x="227" y="154"/>
                    </a:lnTo>
                    <a:lnTo>
                      <a:pt x="227" y="71"/>
                    </a:lnTo>
                    <a:lnTo>
                      <a:pt x="208" y="71"/>
                    </a:lnTo>
                    <a:lnTo>
                      <a:pt x="208" y="31"/>
                    </a:lnTo>
                    <a:lnTo>
                      <a:pt x="208" y="31"/>
                    </a:lnTo>
                    <a:lnTo>
                      <a:pt x="227" y="31"/>
                    </a:lnTo>
                    <a:lnTo>
                      <a:pt x="227" y="0"/>
                    </a:lnTo>
                    <a:close/>
                    <a:moveTo>
                      <a:pt x="168" y="213"/>
                    </a:moveTo>
                    <a:lnTo>
                      <a:pt x="198" y="213"/>
                    </a:lnTo>
                    <a:lnTo>
                      <a:pt x="198" y="194"/>
                    </a:lnTo>
                    <a:lnTo>
                      <a:pt x="168" y="194"/>
                    </a:lnTo>
                    <a:lnTo>
                      <a:pt x="168" y="213"/>
                    </a:lnTo>
                    <a:lnTo>
                      <a:pt x="168" y="213"/>
                    </a:lnTo>
                    <a:close/>
                    <a:moveTo>
                      <a:pt x="198" y="0"/>
                    </a:moveTo>
                    <a:lnTo>
                      <a:pt x="168" y="0"/>
                    </a:lnTo>
                    <a:lnTo>
                      <a:pt x="168" y="31"/>
                    </a:lnTo>
                    <a:lnTo>
                      <a:pt x="186" y="31"/>
                    </a:lnTo>
                    <a:lnTo>
                      <a:pt x="186" y="71"/>
                    </a:lnTo>
                    <a:lnTo>
                      <a:pt x="168" y="71"/>
                    </a:lnTo>
                    <a:lnTo>
                      <a:pt x="168" y="154"/>
                    </a:lnTo>
                    <a:lnTo>
                      <a:pt x="198" y="154"/>
                    </a:lnTo>
                    <a:lnTo>
                      <a:pt x="198" y="130"/>
                    </a:lnTo>
                    <a:lnTo>
                      <a:pt x="177" y="130"/>
                    </a:lnTo>
                    <a:lnTo>
                      <a:pt x="177" y="130"/>
                    </a:lnTo>
                    <a:lnTo>
                      <a:pt x="177" y="90"/>
                    </a:lnTo>
                    <a:lnTo>
                      <a:pt x="198" y="90"/>
                    </a:lnTo>
                    <a:lnTo>
                      <a:pt x="198" y="0"/>
                    </a:lnTo>
                    <a:close/>
                    <a:moveTo>
                      <a:pt x="137" y="213"/>
                    </a:moveTo>
                    <a:lnTo>
                      <a:pt x="168" y="213"/>
                    </a:lnTo>
                    <a:lnTo>
                      <a:pt x="168" y="194"/>
                    </a:lnTo>
                    <a:lnTo>
                      <a:pt x="137" y="194"/>
                    </a:lnTo>
                    <a:lnTo>
                      <a:pt x="137" y="213"/>
                    </a:lnTo>
                    <a:lnTo>
                      <a:pt x="137" y="213"/>
                    </a:lnTo>
                    <a:close/>
                    <a:moveTo>
                      <a:pt x="168" y="0"/>
                    </a:moveTo>
                    <a:lnTo>
                      <a:pt x="137" y="0"/>
                    </a:lnTo>
                    <a:lnTo>
                      <a:pt x="137" y="90"/>
                    </a:lnTo>
                    <a:lnTo>
                      <a:pt x="158" y="90"/>
                    </a:lnTo>
                    <a:lnTo>
                      <a:pt x="158" y="130"/>
                    </a:lnTo>
                    <a:lnTo>
                      <a:pt x="137" y="130"/>
                    </a:lnTo>
                    <a:lnTo>
                      <a:pt x="137" y="154"/>
                    </a:lnTo>
                    <a:lnTo>
                      <a:pt x="168" y="154"/>
                    </a:lnTo>
                    <a:lnTo>
                      <a:pt x="168" y="71"/>
                    </a:lnTo>
                    <a:lnTo>
                      <a:pt x="146" y="71"/>
                    </a:lnTo>
                    <a:lnTo>
                      <a:pt x="146" y="31"/>
                    </a:lnTo>
                    <a:lnTo>
                      <a:pt x="146" y="31"/>
                    </a:lnTo>
                    <a:lnTo>
                      <a:pt x="168" y="31"/>
                    </a:lnTo>
                    <a:lnTo>
                      <a:pt x="168" y="0"/>
                    </a:lnTo>
                    <a:close/>
                    <a:moveTo>
                      <a:pt x="106" y="213"/>
                    </a:moveTo>
                    <a:lnTo>
                      <a:pt x="137" y="213"/>
                    </a:lnTo>
                    <a:lnTo>
                      <a:pt x="137" y="194"/>
                    </a:lnTo>
                    <a:lnTo>
                      <a:pt x="106" y="194"/>
                    </a:lnTo>
                    <a:lnTo>
                      <a:pt x="106" y="213"/>
                    </a:lnTo>
                    <a:lnTo>
                      <a:pt x="106" y="213"/>
                    </a:lnTo>
                    <a:close/>
                    <a:moveTo>
                      <a:pt x="137" y="0"/>
                    </a:moveTo>
                    <a:lnTo>
                      <a:pt x="106" y="0"/>
                    </a:lnTo>
                    <a:lnTo>
                      <a:pt x="106" y="31"/>
                    </a:lnTo>
                    <a:lnTo>
                      <a:pt x="127" y="31"/>
                    </a:lnTo>
                    <a:lnTo>
                      <a:pt x="127" y="71"/>
                    </a:lnTo>
                    <a:lnTo>
                      <a:pt x="106" y="71"/>
                    </a:lnTo>
                    <a:lnTo>
                      <a:pt x="106" y="154"/>
                    </a:lnTo>
                    <a:lnTo>
                      <a:pt x="137" y="154"/>
                    </a:lnTo>
                    <a:lnTo>
                      <a:pt x="137" y="130"/>
                    </a:lnTo>
                    <a:lnTo>
                      <a:pt x="118" y="130"/>
                    </a:lnTo>
                    <a:lnTo>
                      <a:pt x="118" y="130"/>
                    </a:lnTo>
                    <a:lnTo>
                      <a:pt x="118" y="90"/>
                    </a:lnTo>
                    <a:lnTo>
                      <a:pt x="137" y="90"/>
                    </a:lnTo>
                    <a:lnTo>
                      <a:pt x="137" y="0"/>
                    </a:lnTo>
                    <a:close/>
                    <a:moveTo>
                      <a:pt x="78" y="213"/>
                    </a:moveTo>
                    <a:lnTo>
                      <a:pt x="106" y="213"/>
                    </a:lnTo>
                    <a:lnTo>
                      <a:pt x="106" y="194"/>
                    </a:lnTo>
                    <a:lnTo>
                      <a:pt x="78" y="194"/>
                    </a:lnTo>
                    <a:lnTo>
                      <a:pt x="78" y="213"/>
                    </a:lnTo>
                    <a:lnTo>
                      <a:pt x="78" y="213"/>
                    </a:lnTo>
                    <a:close/>
                    <a:moveTo>
                      <a:pt x="106" y="0"/>
                    </a:moveTo>
                    <a:lnTo>
                      <a:pt x="78" y="0"/>
                    </a:lnTo>
                    <a:lnTo>
                      <a:pt x="78" y="90"/>
                    </a:lnTo>
                    <a:lnTo>
                      <a:pt x="97" y="90"/>
                    </a:lnTo>
                    <a:lnTo>
                      <a:pt x="97" y="130"/>
                    </a:lnTo>
                    <a:lnTo>
                      <a:pt x="78" y="130"/>
                    </a:lnTo>
                    <a:lnTo>
                      <a:pt x="78" y="154"/>
                    </a:lnTo>
                    <a:lnTo>
                      <a:pt x="106" y="154"/>
                    </a:lnTo>
                    <a:lnTo>
                      <a:pt x="106" y="71"/>
                    </a:lnTo>
                    <a:lnTo>
                      <a:pt x="87" y="71"/>
                    </a:lnTo>
                    <a:lnTo>
                      <a:pt x="87" y="31"/>
                    </a:lnTo>
                    <a:lnTo>
                      <a:pt x="87" y="31"/>
                    </a:lnTo>
                    <a:lnTo>
                      <a:pt x="106" y="31"/>
                    </a:lnTo>
                    <a:lnTo>
                      <a:pt x="106" y="0"/>
                    </a:lnTo>
                    <a:close/>
                    <a:moveTo>
                      <a:pt x="47" y="213"/>
                    </a:moveTo>
                    <a:lnTo>
                      <a:pt x="78" y="213"/>
                    </a:lnTo>
                    <a:lnTo>
                      <a:pt x="78" y="194"/>
                    </a:lnTo>
                    <a:lnTo>
                      <a:pt x="78" y="154"/>
                    </a:lnTo>
                    <a:lnTo>
                      <a:pt x="78" y="130"/>
                    </a:lnTo>
                    <a:lnTo>
                      <a:pt x="56" y="130"/>
                    </a:lnTo>
                    <a:lnTo>
                      <a:pt x="56" y="130"/>
                    </a:lnTo>
                    <a:lnTo>
                      <a:pt x="56" y="90"/>
                    </a:lnTo>
                    <a:lnTo>
                      <a:pt x="78" y="90"/>
                    </a:lnTo>
                    <a:lnTo>
                      <a:pt x="78" y="0"/>
                    </a:lnTo>
                    <a:lnTo>
                      <a:pt x="47" y="0"/>
                    </a:lnTo>
                    <a:lnTo>
                      <a:pt x="47" y="31"/>
                    </a:lnTo>
                    <a:lnTo>
                      <a:pt x="66" y="31"/>
                    </a:lnTo>
                    <a:lnTo>
                      <a:pt x="66" y="71"/>
                    </a:lnTo>
                    <a:lnTo>
                      <a:pt x="47" y="71"/>
                    </a:lnTo>
                    <a:lnTo>
                      <a:pt x="47" y="213"/>
                    </a:lnTo>
                    <a:close/>
                    <a:moveTo>
                      <a:pt x="0" y="213"/>
                    </a:moveTo>
                    <a:lnTo>
                      <a:pt x="47" y="213"/>
                    </a:lnTo>
                    <a:lnTo>
                      <a:pt x="47" y="71"/>
                    </a:lnTo>
                    <a:lnTo>
                      <a:pt x="26" y="71"/>
                    </a:lnTo>
                    <a:lnTo>
                      <a:pt x="26" y="31"/>
                    </a:lnTo>
                    <a:lnTo>
                      <a:pt x="26" y="31"/>
                    </a:lnTo>
                    <a:lnTo>
                      <a:pt x="47" y="31"/>
                    </a:lnTo>
                    <a:lnTo>
                      <a:pt x="47" y="0"/>
                    </a:lnTo>
                    <a:lnTo>
                      <a:pt x="0" y="0"/>
                    </a:lnTo>
                    <a:lnTo>
                      <a:pt x="0" y="2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5" name="Freeform 175"/>
              <p:cNvSpPr>
                <a:spLocks/>
              </p:cNvSpPr>
              <p:nvPr/>
            </p:nvSpPr>
            <p:spPr bwMode="auto">
              <a:xfrm>
                <a:off x="-2574925" y="2665412"/>
                <a:ext cx="420688" cy="101600"/>
              </a:xfrm>
              <a:custGeom>
                <a:avLst/>
                <a:gdLst>
                  <a:gd name="T0" fmla="*/ 0 w 112"/>
                  <a:gd name="T1" fmla="*/ 13 h 27"/>
                  <a:gd name="T2" fmla="*/ 8 w 112"/>
                  <a:gd name="T3" fmla="*/ 27 h 27"/>
                  <a:gd name="T4" fmla="*/ 56 w 112"/>
                  <a:gd name="T5" fmla="*/ 16 h 27"/>
                  <a:gd name="T6" fmla="*/ 104 w 112"/>
                  <a:gd name="T7" fmla="*/ 27 h 27"/>
                  <a:gd name="T8" fmla="*/ 112 w 112"/>
                  <a:gd name="T9" fmla="*/ 13 h 27"/>
                  <a:gd name="T10" fmla="*/ 56 w 112"/>
                  <a:gd name="T11" fmla="*/ 0 h 27"/>
                  <a:gd name="T12" fmla="*/ 0 w 112"/>
                  <a:gd name="T13" fmla="*/ 13 h 27"/>
                </a:gdLst>
                <a:ahLst/>
                <a:cxnLst>
                  <a:cxn ang="0">
                    <a:pos x="T0" y="T1"/>
                  </a:cxn>
                  <a:cxn ang="0">
                    <a:pos x="T2" y="T3"/>
                  </a:cxn>
                  <a:cxn ang="0">
                    <a:pos x="T4" y="T5"/>
                  </a:cxn>
                  <a:cxn ang="0">
                    <a:pos x="T6" y="T7"/>
                  </a:cxn>
                  <a:cxn ang="0">
                    <a:pos x="T8" y="T9"/>
                  </a:cxn>
                  <a:cxn ang="0">
                    <a:pos x="T10" y="T11"/>
                  </a:cxn>
                  <a:cxn ang="0">
                    <a:pos x="T12" y="T13"/>
                  </a:cxn>
                </a:cxnLst>
                <a:rect l="0" t="0" r="r" b="b"/>
                <a:pathLst>
                  <a:path w="112" h="27">
                    <a:moveTo>
                      <a:pt x="0" y="13"/>
                    </a:moveTo>
                    <a:cubicBezTo>
                      <a:pt x="8" y="27"/>
                      <a:pt x="8" y="27"/>
                      <a:pt x="8" y="27"/>
                    </a:cubicBezTo>
                    <a:cubicBezTo>
                      <a:pt x="21" y="20"/>
                      <a:pt x="38" y="16"/>
                      <a:pt x="56" y="16"/>
                    </a:cubicBezTo>
                    <a:cubicBezTo>
                      <a:pt x="74" y="16"/>
                      <a:pt x="91" y="20"/>
                      <a:pt x="104" y="27"/>
                    </a:cubicBezTo>
                    <a:cubicBezTo>
                      <a:pt x="112" y="13"/>
                      <a:pt x="112" y="13"/>
                      <a:pt x="112" y="13"/>
                    </a:cubicBezTo>
                    <a:cubicBezTo>
                      <a:pt x="96" y="5"/>
                      <a:pt x="76" y="0"/>
                      <a:pt x="56" y="0"/>
                    </a:cubicBezTo>
                    <a:cubicBezTo>
                      <a:pt x="36" y="0"/>
                      <a:pt x="16" y="5"/>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6" name="Freeform 176"/>
              <p:cNvSpPr>
                <a:spLocks/>
              </p:cNvSpPr>
              <p:nvPr/>
            </p:nvSpPr>
            <p:spPr bwMode="auto">
              <a:xfrm>
                <a:off x="-2646363" y="2552700"/>
                <a:ext cx="563563" cy="117475"/>
              </a:xfrm>
              <a:custGeom>
                <a:avLst/>
                <a:gdLst>
                  <a:gd name="T0" fmla="*/ 150 w 150"/>
                  <a:gd name="T1" fmla="*/ 17 h 31"/>
                  <a:gd name="T2" fmla="*/ 75 w 150"/>
                  <a:gd name="T3" fmla="*/ 0 h 31"/>
                  <a:gd name="T4" fmla="*/ 0 w 150"/>
                  <a:gd name="T5" fmla="*/ 17 h 31"/>
                  <a:gd name="T6" fmla="*/ 8 w 150"/>
                  <a:gd name="T7" fmla="*/ 31 h 31"/>
                  <a:gd name="T8" fmla="*/ 75 w 150"/>
                  <a:gd name="T9" fmla="*/ 15 h 31"/>
                  <a:gd name="T10" fmla="*/ 142 w 150"/>
                  <a:gd name="T11" fmla="*/ 31 h 31"/>
                  <a:gd name="T12" fmla="*/ 150 w 150"/>
                  <a:gd name="T13" fmla="*/ 17 h 31"/>
                </a:gdLst>
                <a:ahLst/>
                <a:cxnLst>
                  <a:cxn ang="0">
                    <a:pos x="T0" y="T1"/>
                  </a:cxn>
                  <a:cxn ang="0">
                    <a:pos x="T2" y="T3"/>
                  </a:cxn>
                  <a:cxn ang="0">
                    <a:pos x="T4" y="T5"/>
                  </a:cxn>
                  <a:cxn ang="0">
                    <a:pos x="T6" y="T7"/>
                  </a:cxn>
                  <a:cxn ang="0">
                    <a:pos x="T8" y="T9"/>
                  </a:cxn>
                  <a:cxn ang="0">
                    <a:pos x="T10" y="T11"/>
                  </a:cxn>
                  <a:cxn ang="0">
                    <a:pos x="T12" y="T13"/>
                  </a:cxn>
                </a:cxnLst>
                <a:rect l="0" t="0" r="r" b="b"/>
                <a:pathLst>
                  <a:path w="150" h="31">
                    <a:moveTo>
                      <a:pt x="150" y="17"/>
                    </a:moveTo>
                    <a:cubicBezTo>
                      <a:pt x="129" y="6"/>
                      <a:pt x="102" y="0"/>
                      <a:pt x="75" y="0"/>
                    </a:cubicBezTo>
                    <a:cubicBezTo>
                      <a:pt x="48" y="0"/>
                      <a:pt x="21" y="6"/>
                      <a:pt x="0" y="17"/>
                    </a:cubicBezTo>
                    <a:cubicBezTo>
                      <a:pt x="8" y="31"/>
                      <a:pt x="8" y="31"/>
                      <a:pt x="8" y="31"/>
                    </a:cubicBezTo>
                    <a:cubicBezTo>
                      <a:pt x="27" y="21"/>
                      <a:pt x="50" y="15"/>
                      <a:pt x="75" y="15"/>
                    </a:cubicBezTo>
                    <a:cubicBezTo>
                      <a:pt x="100" y="15"/>
                      <a:pt x="123" y="21"/>
                      <a:pt x="142" y="31"/>
                    </a:cubicBezTo>
                    <a:lnTo>
                      <a:pt x="15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7" name="Freeform 177"/>
              <p:cNvSpPr>
                <a:spLocks/>
              </p:cNvSpPr>
              <p:nvPr/>
            </p:nvSpPr>
            <p:spPr bwMode="auto">
              <a:xfrm>
                <a:off x="-4422775" y="5965825"/>
                <a:ext cx="130175" cy="195263"/>
              </a:xfrm>
              <a:custGeom>
                <a:avLst/>
                <a:gdLst>
                  <a:gd name="T0" fmla="*/ 25 w 35"/>
                  <a:gd name="T1" fmla="*/ 49 h 52"/>
                  <a:gd name="T2" fmla="*/ 30 w 35"/>
                  <a:gd name="T3" fmla="*/ 41 h 52"/>
                  <a:gd name="T4" fmla="*/ 10 w 35"/>
                  <a:gd name="T5" fmla="*/ 8 h 52"/>
                  <a:gd name="T6" fmla="*/ 5 w 35"/>
                  <a:gd name="T7" fmla="*/ 0 h 52"/>
                  <a:gd name="T8" fmla="*/ 0 w 35"/>
                  <a:gd name="T9" fmla="*/ 9 h 52"/>
                  <a:gd name="T10" fmla="*/ 25 w 35"/>
                  <a:gd name="T11" fmla="*/ 49 h 52"/>
                </a:gdLst>
                <a:ahLst/>
                <a:cxnLst>
                  <a:cxn ang="0">
                    <a:pos x="T0" y="T1"/>
                  </a:cxn>
                  <a:cxn ang="0">
                    <a:pos x="T2" y="T3"/>
                  </a:cxn>
                  <a:cxn ang="0">
                    <a:pos x="T4" y="T5"/>
                  </a:cxn>
                  <a:cxn ang="0">
                    <a:pos x="T6" y="T7"/>
                  </a:cxn>
                  <a:cxn ang="0">
                    <a:pos x="T8" y="T9"/>
                  </a:cxn>
                  <a:cxn ang="0">
                    <a:pos x="T10" y="T11"/>
                  </a:cxn>
                </a:cxnLst>
                <a:rect l="0" t="0" r="r" b="b"/>
                <a:pathLst>
                  <a:path w="35" h="52">
                    <a:moveTo>
                      <a:pt x="25" y="49"/>
                    </a:moveTo>
                    <a:cubicBezTo>
                      <a:pt x="31" y="52"/>
                      <a:pt x="35" y="44"/>
                      <a:pt x="30" y="41"/>
                    </a:cubicBezTo>
                    <a:cubicBezTo>
                      <a:pt x="18" y="34"/>
                      <a:pt x="10" y="21"/>
                      <a:pt x="10" y="8"/>
                    </a:cubicBezTo>
                    <a:cubicBezTo>
                      <a:pt x="8" y="5"/>
                      <a:pt x="6" y="3"/>
                      <a:pt x="5" y="0"/>
                    </a:cubicBezTo>
                    <a:cubicBezTo>
                      <a:pt x="4" y="3"/>
                      <a:pt x="2" y="6"/>
                      <a:pt x="0" y="9"/>
                    </a:cubicBezTo>
                    <a:cubicBezTo>
                      <a:pt x="1" y="25"/>
                      <a:pt x="11" y="41"/>
                      <a:pt x="2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8" name="Freeform 178"/>
              <p:cNvSpPr>
                <a:spLocks/>
              </p:cNvSpPr>
              <p:nvPr/>
            </p:nvSpPr>
            <p:spPr bwMode="auto">
              <a:xfrm>
                <a:off x="-4333875" y="5613400"/>
                <a:ext cx="206375" cy="198438"/>
              </a:xfrm>
              <a:custGeom>
                <a:avLst/>
                <a:gdLst>
                  <a:gd name="T0" fmla="*/ 50 w 55"/>
                  <a:gd name="T1" fmla="*/ 17 h 53"/>
                  <a:gd name="T2" fmla="*/ 26 w 55"/>
                  <a:gd name="T3" fmla="*/ 0 h 53"/>
                  <a:gd name="T4" fmla="*/ 20 w 55"/>
                  <a:gd name="T5" fmla="*/ 1 h 53"/>
                  <a:gd name="T6" fmla="*/ 0 w 55"/>
                  <a:gd name="T7" fmla="*/ 13 h 53"/>
                  <a:gd name="T8" fmla="*/ 6 w 55"/>
                  <a:gd name="T9" fmla="*/ 18 h 53"/>
                  <a:gd name="T10" fmla="*/ 16 w 55"/>
                  <a:gd name="T11" fmla="*/ 14 h 53"/>
                  <a:gd name="T12" fmla="*/ 20 w 55"/>
                  <a:gd name="T13" fmla="*/ 14 h 53"/>
                  <a:gd name="T14" fmla="*/ 34 w 55"/>
                  <a:gd name="T15" fmla="*/ 23 h 53"/>
                  <a:gd name="T16" fmla="*/ 26 w 55"/>
                  <a:gd name="T17" fmla="*/ 41 h 53"/>
                  <a:gd name="T18" fmla="*/ 15 w 55"/>
                  <a:gd name="T19" fmla="*/ 45 h 53"/>
                  <a:gd name="T20" fmla="*/ 14 w 55"/>
                  <a:gd name="T21" fmla="*/ 52 h 53"/>
                  <a:gd name="T22" fmla="*/ 21 w 55"/>
                  <a:gd name="T23" fmla="*/ 53 h 53"/>
                  <a:gd name="T24" fmla="*/ 38 w 55"/>
                  <a:gd name="T25" fmla="*/ 49 h 53"/>
                  <a:gd name="T26" fmla="*/ 50 w 55"/>
                  <a:gd name="T27" fmla="*/ 1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3">
                    <a:moveTo>
                      <a:pt x="50" y="17"/>
                    </a:moveTo>
                    <a:cubicBezTo>
                      <a:pt x="46" y="6"/>
                      <a:pt x="36" y="0"/>
                      <a:pt x="26" y="0"/>
                    </a:cubicBezTo>
                    <a:cubicBezTo>
                      <a:pt x="24" y="0"/>
                      <a:pt x="22" y="0"/>
                      <a:pt x="20" y="1"/>
                    </a:cubicBezTo>
                    <a:cubicBezTo>
                      <a:pt x="13" y="2"/>
                      <a:pt x="6" y="7"/>
                      <a:pt x="0" y="13"/>
                    </a:cubicBezTo>
                    <a:cubicBezTo>
                      <a:pt x="2" y="15"/>
                      <a:pt x="4" y="17"/>
                      <a:pt x="6" y="18"/>
                    </a:cubicBezTo>
                    <a:cubicBezTo>
                      <a:pt x="9" y="16"/>
                      <a:pt x="13" y="15"/>
                      <a:pt x="16" y="14"/>
                    </a:cubicBezTo>
                    <a:cubicBezTo>
                      <a:pt x="17" y="14"/>
                      <a:pt x="18" y="14"/>
                      <a:pt x="20" y="14"/>
                    </a:cubicBezTo>
                    <a:cubicBezTo>
                      <a:pt x="26" y="14"/>
                      <a:pt x="32" y="17"/>
                      <a:pt x="34" y="23"/>
                    </a:cubicBezTo>
                    <a:cubicBezTo>
                      <a:pt x="36" y="30"/>
                      <a:pt x="33" y="37"/>
                      <a:pt x="26" y="41"/>
                    </a:cubicBezTo>
                    <a:cubicBezTo>
                      <a:pt x="23" y="43"/>
                      <a:pt x="19" y="44"/>
                      <a:pt x="15" y="45"/>
                    </a:cubicBezTo>
                    <a:cubicBezTo>
                      <a:pt x="15" y="47"/>
                      <a:pt x="15" y="50"/>
                      <a:pt x="14" y="52"/>
                    </a:cubicBezTo>
                    <a:cubicBezTo>
                      <a:pt x="16" y="53"/>
                      <a:pt x="19" y="53"/>
                      <a:pt x="21" y="53"/>
                    </a:cubicBezTo>
                    <a:cubicBezTo>
                      <a:pt x="27" y="53"/>
                      <a:pt x="33" y="52"/>
                      <a:pt x="38" y="49"/>
                    </a:cubicBezTo>
                    <a:cubicBezTo>
                      <a:pt x="49" y="43"/>
                      <a:pt x="55" y="29"/>
                      <a:pt x="5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9" name="Freeform 179"/>
              <p:cNvSpPr>
                <a:spLocks/>
              </p:cNvSpPr>
              <p:nvPr/>
            </p:nvSpPr>
            <p:spPr bwMode="auto">
              <a:xfrm>
                <a:off x="-4521200" y="5489575"/>
                <a:ext cx="198438" cy="176213"/>
              </a:xfrm>
              <a:custGeom>
                <a:avLst/>
                <a:gdLst>
                  <a:gd name="T0" fmla="*/ 52 w 53"/>
                  <a:gd name="T1" fmla="*/ 22 h 47"/>
                  <a:gd name="T2" fmla="*/ 27 w 53"/>
                  <a:gd name="T3" fmla="*/ 0 h 47"/>
                  <a:gd name="T4" fmla="*/ 25 w 53"/>
                  <a:gd name="T5" fmla="*/ 1 h 47"/>
                  <a:gd name="T6" fmla="*/ 1 w 53"/>
                  <a:gd name="T7" fmla="*/ 24 h 47"/>
                  <a:gd name="T8" fmla="*/ 7 w 53"/>
                  <a:gd name="T9" fmla="*/ 47 h 47"/>
                  <a:gd name="T10" fmla="*/ 13 w 53"/>
                  <a:gd name="T11" fmla="*/ 43 h 47"/>
                  <a:gd name="T12" fmla="*/ 12 w 53"/>
                  <a:gd name="T13" fmla="*/ 32 h 47"/>
                  <a:gd name="T14" fmla="*/ 26 w 53"/>
                  <a:gd name="T15" fmla="*/ 18 h 47"/>
                  <a:gd name="T16" fmla="*/ 27 w 53"/>
                  <a:gd name="T17" fmla="*/ 18 h 47"/>
                  <a:gd name="T18" fmla="*/ 41 w 53"/>
                  <a:gd name="T19" fmla="*/ 31 h 47"/>
                  <a:gd name="T20" fmla="*/ 41 w 53"/>
                  <a:gd name="T21" fmla="*/ 42 h 47"/>
                  <a:gd name="T22" fmla="*/ 48 w 53"/>
                  <a:gd name="T23" fmla="*/ 45 h 47"/>
                  <a:gd name="T24" fmla="*/ 52 w 53"/>
                  <a:gd name="T25"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47">
                    <a:moveTo>
                      <a:pt x="52" y="22"/>
                    </a:moveTo>
                    <a:cubicBezTo>
                      <a:pt x="50" y="10"/>
                      <a:pt x="40" y="0"/>
                      <a:pt x="27" y="0"/>
                    </a:cubicBezTo>
                    <a:cubicBezTo>
                      <a:pt x="26" y="0"/>
                      <a:pt x="26" y="0"/>
                      <a:pt x="25" y="1"/>
                    </a:cubicBezTo>
                    <a:cubicBezTo>
                      <a:pt x="12" y="1"/>
                      <a:pt x="2" y="12"/>
                      <a:pt x="1" y="24"/>
                    </a:cubicBezTo>
                    <a:cubicBezTo>
                      <a:pt x="0" y="32"/>
                      <a:pt x="2" y="40"/>
                      <a:pt x="7" y="47"/>
                    </a:cubicBezTo>
                    <a:cubicBezTo>
                      <a:pt x="9" y="46"/>
                      <a:pt x="11" y="44"/>
                      <a:pt x="13" y="43"/>
                    </a:cubicBezTo>
                    <a:cubicBezTo>
                      <a:pt x="12" y="39"/>
                      <a:pt x="12" y="35"/>
                      <a:pt x="12" y="32"/>
                    </a:cubicBezTo>
                    <a:cubicBezTo>
                      <a:pt x="13" y="24"/>
                      <a:pt x="19" y="18"/>
                      <a:pt x="26" y="18"/>
                    </a:cubicBezTo>
                    <a:cubicBezTo>
                      <a:pt x="26" y="18"/>
                      <a:pt x="26" y="18"/>
                      <a:pt x="27" y="18"/>
                    </a:cubicBezTo>
                    <a:cubicBezTo>
                      <a:pt x="34" y="18"/>
                      <a:pt x="39" y="23"/>
                      <a:pt x="41" y="31"/>
                    </a:cubicBezTo>
                    <a:cubicBezTo>
                      <a:pt x="42" y="34"/>
                      <a:pt x="42" y="38"/>
                      <a:pt x="41" y="42"/>
                    </a:cubicBezTo>
                    <a:cubicBezTo>
                      <a:pt x="44" y="43"/>
                      <a:pt x="46" y="44"/>
                      <a:pt x="48" y="45"/>
                    </a:cubicBezTo>
                    <a:cubicBezTo>
                      <a:pt x="52" y="37"/>
                      <a:pt x="53" y="29"/>
                      <a:pt x="5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0" name="Freeform 180"/>
              <p:cNvSpPr>
                <a:spLocks/>
              </p:cNvSpPr>
              <p:nvPr/>
            </p:nvSpPr>
            <p:spPr bwMode="auto">
              <a:xfrm>
                <a:off x="-4452938" y="5737225"/>
                <a:ext cx="77788" cy="79375"/>
              </a:xfrm>
              <a:custGeom>
                <a:avLst/>
                <a:gdLst>
                  <a:gd name="T0" fmla="*/ 11 w 21"/>
                  <a:gd name="T1" fmla="*/ 0 h 21"/>
                  <a:gd name="T2" fmla="*/ 11 w 21"/>
                  <a:gd name="T3" fmla="*/ 0 h 21"/>
                  <a:gd name="T4" fmla="*/ 0 w 21"/>
                  <a:gd name="T5" fmla="*/ 10 h 21"/>
                  <a:gd name="T6" fmla="*/ 11 w 21"/>
                  <a:gd name="T7" fmla="*/ 21 h 21"/>
                  <a:gd name="T8" fmla="*/ 11 w 21"/>
                  <a:gd name="T9" fmla="*/ 21 h 21"/>
                  <a:gd name="T10" fmla="*/ 21 w 21"/>
                  <a:gd name="T11" fmla="*/ 10 h 21"/>
                  <a:gd name="T12" fmla="*/ 11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1" y="0"/>
                    </a:moveTo>
                    <a:cubicBezTo>
                      <a:pt x="11" y="0"/>
                      <a:pt x="11" y="0"/>
                      <a:pt x="11" y="0"/>
                    </a:cubicBezTo>
                    <a:cubicBezTo>
                      <a:pt x="5" y="0"/>
                      <a:pt x="1" y="4"/>
                      <a:pt x="0" y="10"/>
                    </a:cubicBezTo>
                    <a:cubicBezTo>
                      <a:pt x="0" y="16"/>
                      <a:pt x="5" y="20"/>
                      <a:pt x="11" y="21"/>
                    </a:cubicBezTo>
                    <a:cubicBezTo>
                      <a:pt x="11" y="21"/>
                      <a:pt x="11" y="21"/>
                      <a:pt x="11" y="21"/>
                    </a:cubicBezTo>
                    <a:cubicBezTo>
                      <a:pt x="16" y="21"/>
                      <a:pt x="21" y="16"/>
                      <a:pt x="21" y="10"/>
                    </a:cubicBezTo>
                    <a:cubicBezTo>
                      <a:pt x="21" y="5"/>
                      <a:pt x="17"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1" name="Freeform 181"/>
              <p:cNvSpPr>
                <a:spLocks noEditPoints="1"/>
              </p:cNvSpPr>
              <p:nvPr/>
            </p:nvSpPr>
            <p:spPr bwMode="auto">
              <a:xfrm>
                <a:off x="-4532313" y="5654675"/>
                <a:ext cx="239713" cy="239713"/>
              </a:xfrm>
              <a:custGeom>
                <a:avLst/>
                <a:gdLst>
                  <a:gd name="T0" fmla="*/ 33 w 64"/>
                  <a:gd name="T1" fmla="*/ 0 h 64"/>
                  <a:gd name="T2" fmla="*/ 32 w 64"/>
                  <a:gd name="T3" fmla="*/ 0 h 64"/>
                  <a:gd name="T4" fmla="*/ 32 w 64"/>
                  <a:gd name="T5" fmla="*/ 11 h 64"/>
                  <a:gd name="T6" fmla="*/ 32 w 64"/>
                  <a:gd name="T7" fmla="*/ 11 h 64"/>
                  <a:gd name="T8" fmla="*/ 53 w 64"/>
                  <a:gd name="T9" fmla="*/ 33 h 64"/>
                  <a:gd name="T10" fmla="*/ 53 w 64"/>
                  <a:gd name="T11" fmla="*/ 33 h 64"/>
                  <a:gd name="T12" fmla="*/ 32 w 64"/>
                  <a:gd name="T13" fmla="*/ 53 h 64"/>
                  <a:gd name="T14" fmla="*/ 32 w 64"/>
                  <a:gd name="T15" fmla="*/ 53 h 64"/>
                  <a:gd name="T16" fmla="*/ 32 w 64"/>
                  <a:gd name="T17" fmla="*/ 64 h 64"/>
                  <a:gd name="T18" fmla="*/ 32 w 64"/>
                  <a:gd name="T19" fmla="*/ 64 h 64"/>
                  <a:gd name="T20" fmla="*/ 64 w 64"/>
                  <a:gd name="T21" fmla="*/ 33 h 64"/>
                  <a:gd name="T22" fmla="*/ 33 w 64"/>
                  <a:gd name="T23" fmla="*/ 0 h 64"/>
                  <a:gd name="T24" fmla="*/ 32 w 64"/>
                  <a:gd name="T25" fmla="*/ 0 h 64"/>
                  <a:gd name="T26" fmla="*/ 32 w 64"/>
                  <a:gd name="T27" fmla="*/ 0 h 64"/>
                  <a:gd name="T28" fmla="*/ 0 w 64"/>
                  <a:gd name="T29" fmla="*/ 31 h 64"/>
                  <a:gd name="T30" fmla="*/ 31 w 64"/>
                  <a:gd name="T31" fmla="*/ 64 h 64"/>
                  <a:gd name="T32" fmla="*/ 32 w 64"/>
                  <a:gd name="T33" fmla="*/ 64 h 64"/>
                  <a:gd name="T34" fmla="*/ 32 w 64"/>
                  <a:gd name="T35" fmla="*/ 53 h 64"/>
                  <a:gd name="T36" fmla="*/ 31 w 64"/>
                  <a:gd name="T37" fmla="*/ 53 h 64"/>
                  <a:gd name="T38" fmla="*/ 11 w 64"/>
                  <a:gd name="T39" fmla="*/ 32 h 64"/>
                  <a:gd name="T40" fmla="*/ 32 w 64"/>
                  <a:gd name="T41" fmla="*/ 11 h 64"/>
                  <a:gd name="T42" fmla="*/ 32 w 64"/>
                  <a:gd name="T43" fmla="*/ 11 h 64"/>
                  <a:gd name="T44" fmla="*/ 32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33" y="0"/>
                    </a:moveTo>
                    <a:cubicBezTo>
                      <a:pt x="32" y="0"/>
                      <a:pt x="32" y="0"/>
                      <a:pt x="32" y="0"/>
                    </a:cubicBezTo>
                    <a:cubicBezTo>
                      <a:pt x="32" y="11"/>
                      <a:pt x="32" y="11"/>
                      <a:pt x="32" y="11"/>
                    </a:cubicBezTo>
                    <a:cubicBezTo>
                      <a:pt x="32" y="11"/>
                      <a:pt x="32" y="11"/>
                      <a:pt x="32" y="11"/>
                    </a:cubicBezTo>
                    <a:cubicBezTo>
                      <a:pt x="44" y="11"/>
                      <a:pt x="53" y="21"/>
                      <a:pt x="53" y="33"/>
                    </a:cubicBezTo>
                    <a:cubicBezTo>
                      <a:pt x="53" y="33"/>
                      <a:pt x="53" y="33"/>
                      <a:pt x="53" y="33"/>
                    </a:cubicBezTo>
                    <a:cubicBezTo>
                      <a:pt x="53" y="44"/>
                      <a:pt x="43" y="53"/>
                      <a:pt x="32" y="53"/>
                    </a:cubicBezTo>
                    <a:cubicBezTo>
                      <a:pt x="32" y="53"/>
                      <a:pt x="32" y="53"/>
                      <a:pt x="32" y="53"/>
                    </a:cubicBezTo>
                    <a:cubicBezTo>
                      <a:pt x="32" y="64"/>
                      <a:pt x="32" y="64"/>
                      <a:pt x="32" y="64"/>
                    </a:cubicBezTo>
                    <a:cubicBezTo>
                      <a:pt x="32" y="64"/>
                      <a:pt x="32" y="64"/>
                      <a:pt x="32" y="64"/>
                    </a:cubicBezTo>
                    <a:cubicBezTo>
                      <a:pt x="49" y="64"/>
                      <a:pt x="63" y="50"/>
                      <a:pt x="64" y="33"/>
                    </a:cubicBezTo>
                    <a:cubicBezTo>
                      <a:pt x="64" y="15"/>
                      <a:pt x="50" y="1"/>
                      <a:pt x="33" y="0"/>
                    </a:cubicBezTo>
                    <a:close/>
                    <a:moveTo>
                      <a:pt x="32" y="0"/>
                    </a:moveTo>
                    <a:cubicBezTo>
                      <a:pt x="32" y="0"/>
                      <a:pt x="32" y="0"/>
                      <a:pt x="32" y="0"/>
                    </a:cubicBezTo>
                    <a:cubicBezTo>
                      <a:pt x="15" y="0"/>
                      <a:pt x="1" y="14"/>
                      <a:pt x="0" y="31"/>
                    </a:cubicBezTo>
                    <a:cubicBezTo>
                      <a:pt x="0" y="49"/>
                      <a:pt x="14" y="64"/>
                      <a:pt x="31" y="64"/>
                    </a:cubicBezTo>
                    <a:cubicBezTo>
                      <a:pt x="31" y="64"/>
                      <a:pt x="32" y="64"/>
                      <a:pt x="32" y="64"/>
                    </a:cubicBezTo>
                    <a:cubicBezTo>
                      <a:pt x="32" y="53"/>
                      <a:pt x="32" y="53"/>
                      <a:pt x="32" y="53"/>
                    </a:cubicBezTo>
                    <a:cubicBezTo>
                      <a:pt x="31" y="53"/>
                      <a:pt x="31" y="53"/>
                      <a:pt x="31" y="53"/>
                    </a:cubicBezTo>
                    <a:cubicBezTo>
                      <a:pt x="20" y="53"/>
                      <a:pt x="10" y="43"/>
                      <a:pt x="11" y="32"/>
                    </a:cubicBezTo>
                    <a:cubicBezTo>
                      <a:pt x="11" y="20"/>
                      <a:pt x="20" y="11"/>
                      <a:pt x="32" y="11"/>
                    </a:cubicBezTo>
                    <a:cubicBezTo>
                      <a:pt x="32" y="11"/>
                      <a:pt x="32" y="11"/>
                      <a:pt x="32" y="11"/>
                    </a:cubicBezTo>
                    <a:lnTo>
                      <a:pt x="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2" name="Freeform 182"/>
              <p:cNvSpPr>
                <a:spLocks/>
              </p:cNvSpPr>
              <p:nvPr/>
            </p:nvSpPr>
            <p:spPr bwMode="auto">
              <a:xfrm>
                <a:off x="-4625975" y="5827713"/>
                <a:ext cx="214313" cy="201613"/>
              </a:xfrm>
              <a:custGeom>
                <a:avLst/>
                <a:gdLst>
                  <a:gd name="T0" fmla="*/ 27 w 57"/>
                  <a:gd name="T1" fmla="*/ 7 h 54"/>
                  <a:gd name="T2" fmla="*/ 23 w 57"/>
                  <a:gd name="T3" fmla="*/ 0 h 54"/>
                  <a:gd name="T4" fmla="*/ 5 w 57"/>
                  <a:gd name="T5" fmla="*/ 17 h 54"/>
                  <a:gd name="T6" fmla="*/ 15 w 57"/>
                  <a:gd name="T7" fmla="*/ 50 h 54"/>
                  <a:gd name="T8" fmla="*/ 29 w 57"/>
                  <a:gd name="T9" fmla="*/ 54 h 54"/>
                  <a:gd name="T10" fmla="*/ 48 w 57"/>
                  <a:gd name="T11" fmla="*/ 46 h 54"/>
                  <a:gd name="T12" fmla="*/ 57 w 57"/>
                  <a:gd name="T13" fmla="*/ 23 h 54"/>
                  <a:gd name="T14" fmla="*/ 56 w 57"/>
                  <a:gd name="T15" fmla="*/ 23 h 54"/>
                  <a:gd name="T16" fmla="*/ 56 w 57"/>
                  <a:gd name="T17" fmla="*/ 23 h 54"/>
                  <a:gd name="T18" fmla="*/ 50 w 57"/>
                  <a:gd name="T19" fmla="*/ 22 h 54"/>
                  <a:gd name="T20" fmla="*/ 44 w 57"/>
                  <a:gd name="T21" fmla="*/ 32 h 54"/>
                  <a:gd name="T22" fmla="*/ 31 w 57"/>
                  <a:gd name="T23" fmla="*/ 38 h 54"/>
                  <a:gd name="T24" fmla="*/ 24 w 57"/>
                  <a:gd name="T25" fmla="*/ 36 h 54"/>
                  <a:gd name="T26" fmla="*/ 20 w 57"/>
                  <a:gd name="T27" fmla="*/ 16 h 54"/>
                  <a:gd name="T28" fmla="*/ 27 w 57"/>
                  <a:gd name="T29" fmla="*/ 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54">
                    <a:moveTo>
                      <a:pt x="27" y="7"/>
                    </a:moveTo>
                    <a:cubicBezTo>
                      <a:pt x="25" y="5"/>
                      <a:pt x="24" y="2"/>
                      <a:pt x="23" y="0"/>
                    </a:cubicBezTo>
                    <a:cubicBezTo>
                      <a:pt x="15" y="5"/>
                      <a:pt x="9" y="10"/>
                      <a:pt x="5" y="17"/>
                    </a:cubicBezTo>
                    <a:cubicBezTo>
                      <a:pt x="0" y="28"/>
                      <a:pt x="3" y="43"/>
                      <a:pt x="15" y="50"/>
                    </a:cubicBezTo>
                    <a:cubicBezTo>
                      <a:pt x="19" y="53"/>
                      <a:pt x="24" y="54"/>
                      <a:pt x="29" y="54"/>
                    </a:cubicBezTo>
                    <a:cubicBezTo>
                      <a:pt x="36" y="54"/>
                      <a:pt x="43" y="51"/>
                      <a:pt x="48" y="46"/>
                    </a:cubicBezTo>
                    <a:cubicBezTo>
                      <a:pt x="54" y="40"/>
                      <a:pt x="56" y="32"/>
                      <a:pt x="57" y="23"/>
                    </a:cubicBezTo>
                    <a:cubicBezTo>
                      <a:pt x="57" y="23"/>
                      <a:pt x="56" y="23"/>
                      <a:pt x="56" y="23"/>
                    </a:cubicBezTo>
                    <a:cubicBezTo>
                      <a:pt x="56" y="23"/>
                      <a:pt x="56" y="23"/>
                      <a:pt x="56" y="23"/>
                    </a:cubicBezTo>
                    <a:cubicBezTo>
                      <a:pt x="54" y="23"/>
                      <a:pt x="52" y="22"/>
                      <a:pt x="50" y="22"/>
                    </a:cubicBezTo>
                    <a:cubicBezTo>
                      <a:pt x="48" y="26"/>
                      <a:pt x="46" y="30"/>
                      <a:pt x="44" y="32"/>
                    </a:cubicBezTo>
                    <a:cubicBezTo>
                      <a:pt x="40" y="36"/>
                      <a:pt x="36" y="38"/>
                      <a:pt x="31" y="38"/>
                    </a:cubicBezTo>
                    <a:cubicBezTo>
                      <a:pt x="29" y="38"/>
                      <a:pt x="26" y="37"/>
                      <a:pt x="24" y="36"/>
                    </a:cubicBezTo>
                    <a:cubicBezTo>
                      <a:pt x="18" y="32"/>
                      <a:pt x="16" y="24"/>
                      <a:pt x="20" y="16"/>
                    </a:cubicBezTo>
                    <a:cubicBezTo>
                      <a:pt x="21" y="13"/>
                      <a:pt x="23" y="10"/>
                      <a:pt x="2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3" name="Freeform 183"/>
              <p:cNvSpPr>
                <a:spLocks/>
              </p:cNvSpPr>
              <p:nvPr/>
            </p:nvSpPr>
            <p:spPr bwMode="auto">
              <a:xfrm>
                <a:off x="-4405313" y="5816600"/>
                <a:ext cx="219075" cy="206375"/>
              </a:xfrm>
              <a:custGeom>
                <a:avLst/>
                <a:gdLst>
                  <a:gd name="T0" fmla="*/ 45 w 58"/>
                  <a:gd name="T1" fmla="*/ 49 h 55"/>
                  <a:gd name="T2" fmla="*/ 51 w 58"/>
                  <a:gd name="T3" fmla="*/ 16 h 55"/>
                  <a:gd name="T4" fmla="*/ 33 w 58"/>
                  <a:gd name="T5" fmla="*/ 0 h 55"/>
                  <a:gd name="T6" fmla="*/ 30 w 58"/>
                  <a:gd name="T7" fmla="*/ 7 h 55"/>
                  <a:gd name="T8" fmla="*/ 37 w 58"/>
                  <a:gd name="T9" fmla="*/ 16 h 55"/>
                  <a:gd name="T10" fmla="*/ 34 w 58"/>
                  <a:gd name="T11" fmla="*/ 36 h 55"/>
                  <a:gd name="T12" fmla="*/ 26 w 58"/>
                  <a:gd name="T13" fmla="*/ 39 h 55"/>
                  <a:gd name="T14" fmla="*/ 15 w 58"/>
                  <a:gd name="T15" fmla="*/ 34 h 55"/>
                  <a:gd name="T16" fmla="*/ 7 w 58"/>
                  <a:gd name="T17" fmla="*/ 24 h 55"/>
                  <a:gd name="T18" fmla="*/ 0 w 58"/>
                  <a:gd name="T19" fmla="*/ 26 h 55"/>
                  <a:gd name="T20" fmla="*/ 3 w 58"/>
                  <a:gd name="T21" fmla="*/ 37 h 55"/>
                  <a:gd name="T22" fmla="*/ 5 w 58"/>
                  <a:gd name="T23" fmla="*/ 39 h 55"/>
                  <a:gd name="T24" fmla="*/ 11 w 58"/>
                  <a:gd name="T25" fmla="*/ 48 h 55"/>
                  <a:gd name="T26" fmla="*/ 29 w 58"/>
                  <a:gd name="T27" fmla="*/ 55 h 55"/>
                  <a:gd name="T28" fmla="*/ 45 w 58"/>
                  <a:gd name="T29"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55">
                    <a:moveTo>
                      <a:pt x="45" y="49"/>
                    </a:moveTo>
                    <a:cubicBezTo>
                      <a:pt x="56" y="41"/>
                      <a:pt x="58" y="26"/>
                      <a:pt x="51" y="16"/>
                    </a:cubicBezTo>
                    <a:cubicBezTo>
                      <a:pt x="47" y="9"/>
                      <a:pt x="41" y="4"/>
                      <a:pt x="33" y="0"/>
                    </a:cubicBezTo>
                    <a:cubicBezTo>
                      <a:pt x="32" y="3"/>
                      <a:pt x="31" y="5"/>
                      <a:pt x="30" y="7"/>
                    </a:cubicBezTo>
                    <a:cubicBezTo>
                      <a:pt x="33" y="10"/>
                      <a:pt x="35" y="13"/>
                      <a:pt x="37" y="16"/>
                    </a:cubicBezTo>
                    <a:cubicBezTo>
                      <a:pt x="41" y="23"/>
                      <a:pt x="40" y="31"/>
                      <a:pt x="34" y="36"/>
                    </a:cubicBezTo>
                    <a:cubicBezTo>
                      <a:pt x="32" y="38"/>
                      <a:pt x="29" y="39"/>
                      <a:pt x="26" y="39"/>
                    </a:cubicBezTo>
                    <a:cubicBezTo>
                      <a:pt x="22" y="39"/>
                      <a:pt x="18" y="37"/>
                      <a:pt x="15" y="34"/>
                    </a:cubicBezTo>
                    <a:cubicBezTo>
                      <a:pt x="12" y="32"/>
                      <a:pt x="9" y="28"/>
                      <a:pt x="7" y="24"/>
                    </a:cubicBezTo>
                    <a:cubicBezTo>
                      <a:pt x="5" y="25"/>
                      <a:pt x="3" y="25"/>
                      <a:pt x="0" y="26"/>
                    </a:cubicBezTo>
                    <a:cubicBezTo>
                      <a:pt x="1" y="30"/>
                      <a:pt x="2" y="33"/>
                      <a:pt x="3" y="37"/>
                    </a:cubicBezTo>
                    <a:cubicBezTo>
                      <a:pt x="4" y="38"/>
                      <a:pt x="4" y="38"/>
                      <a:pt x="5" y="39"/>
                    </a:cubicBezTo>
                    <a:cubicBezTo>
                      <a:pt x="6" y="43"/>
                      <a:pt x="8" y="45"/>
                      <a:pt x="11" y="48"/>
                    </a:cubicBezTo>
                    <a:cubicBezTo>
                      <a:pt x="16" y="52"/>
                      <a:pt x="22" y="55"/>
                      <a:pt x="29" y="55"/>
                    </a:cubicBezTo>
                    <a:cubicBezTo>
                      <a:pt x="34" y="55"/>
                      <a:pt x="40" y="53"/>
                      <a:pt x="4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4" name="Freeform 184"/>
              <p:cNvSpPr>
                <a:spLocks/>
              </p:cNvSpPr>
              <p:nvPr/>
            </p:nvSpPr>
            <p:spPr bwMode="auto">
              <a:xfrm>
                <a:off x="-4702175" y="5627688"/>
                <a:ext cx="200025" cy="200025"/>
              </a:xfrm>
              <a:custGeom>
                <a:avLst/>
                <a:gdLst>
                  <a:gd name="T0" fmla="*/ 18 w 53"/>
                  <a:gd name="T1" fmla="*/ 50 h 53"/>
                  <a:gd name="T2" fmla="*/ 31 w 53"/>
                  <a:gd name="T3" fmla="*/ 53 h 53"/>
                  <a:gd name="T4" fmla="*/ 43 w 53"/>
                  <a:gd name="T5" fmla="*/ 51 h 53"/>
                  <a:gd name="T6" fmla="*/ 41 w 53"/>
                  <a:gd name="T7" fmla="*/ 44 h 53"/>
                  <a:gd name="T8" fmla="*/ 29 w 53"/>
                  <a:gd name="T9" fmla="*/ 41 h 53"/>
                  <a:gd name="T10" fmla="*/ 20 w 53"/>
                  <a:gd name="T11" fmla="*/ 24 h 53"/>
                  <a:gd name="T12" fmla="*/ 35 w 53"/>
                  <a:gd name="T13" fmla="*/ 13 h 53"/>
                  <a:gd name="T14" fmla="*/ 37 w 53"/>
                  <a:gd name="T15" fmla="*/ 14 h 53"/>
                  <a:gd name="T16" fmla="*/ 48 w 53"/>
                  <a:gd name="T17" fmla="*/ 17 h 53"/>
                  <a:gd name="T18" fmla="*/ 53 w 53"/>
                  <a:gd name="T19" fmla="*/ 12 h 53"/>
                  <a:gd name="T20" fmla="*/ 31 w 53"/>
                  <a:gd name="T21" fmla="*/ 0 h 53"/>
                  <a:gd name="T22" fmla="*/ 28 w 53"/>
                  <a:gd name="T23" fmla="*/ 0 h 53"/>
                  <a:gd name="T24" fmla="*/ 3 w 53"/>
                  <a:gd name="T25" fmla="*/ 19 h 53"/>
                  <a:gd name="T26" fmla="*/ 18 w 53"/>
                  <a:gd name="T27"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3">
                    <a:moveTo>
                      <a:pt x="18" y="50"/>
                    </a:moveTo>
                    <a:cubicBezTo>
                      <a:pt x="22" y="52"/>
                      <a:pt x="26" y="53"/>
                      <a:pt x="31" y="53"/>
                    </a:cubicBezTo>
                    <a:cubicBezTo>
                      <a:pt x="35" y="53"/>
                      <a:pt x="39" y="52"/>
                      <a:pt x="43" y="51"/>
                    </a:cubicBezTo>
                    <a:cubicBezTo>
                      <a:pt x="42" y="49"/>
                      <a:pt x="41" y="47"/>
                      <a:pt x="41" y="44"/>
                    </a:cubicBezTo>
                    <a:cubicBezTo>
                      <a:pt x="36" y="44"/>
                      <a:pt x="32" y="43"/>
                      <a:pt x="29" y="41"/>
                    </a:cubicBezTo>
                    <a:cubicBezTo>
                      <a:pt x="22" y="38"/>
                      <a:pt x="18" y="31"/>
                      <a:pt x="20" y="24"/>
                    </a:cubicBezTo>
                    <a:cubicBezTo>
                      <a:pt x="22" y="17"/>
                      <a:pt x="28" y="13"/>
                      <a:pt x="35" y="13"/>
                    </a:cubicBezTo>
                    <a:cubicBezTo>
                      <a:pt x="35" y="13"/>
                      <a:pt x="36" y="13"/>
                      <a:pt x="37" y="14"/>
                    </a:cubicBezTo>
                    <a:cubicBezTo>
                      <a:pt x="40" y="14"/>
                      <a:pt x="44" y="15"/>
                      <a:pt x="48" y="17"/>
                    </a:cubicBezTo>
                    <a:cubicBezTo>
                      <a:pt x="49" y="15"/>
                      <a:pt x="51" y="13"/>
                      <a:pt x="53" y="12"/>
                    </a:cubicBezTo>
                    <a:cubicBezTo>
                      <a:pt x="46" y="6"/>
                      <a:pt x="39" y="1"/>
                      <a:pt x="31" y="0"/>
                    </a:cubicBezTo>
                    <a:cubicBezTo>
                      <a:pt x="30" y="0"/>
                      <a:pt x="29" y="0"/>
                      <a:pt x="28" y="0"/>
                    </a:cubicBezTo>
                    <a:cubicBezTo>
                      <a:pt x="17" y="0"/>
                      <a:pt x="6" y="8"/>
                      <a:pt x="3" y="19"/>
                    </a:cubicBezTo>
                    <a:cubicBezTo>
                      <a:pt x="0" y="32"/>
                      <a:pt x="7" y="45"/>
                      <a:pt x="18"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5" name="Freeform 185"/>
              <p:cNvSpPr>
                <a:spLocks/>
              </p:cNvSpPr>
              <p:nvPr/>
            </p:nvSpPr>
            <p:spPr bwMode="auto">
              <a:xfrm>
                <a:off x="-5780088" y="5470525"/>
                <a:ext cx="142875" cy="247650"/>
              </a:xfrm>
              <a:custGeom>
                <a:avLst/>
                <a:gdLst>
                  <a:gd name="T0" fmla="*/ 38 w 38"/>
                  <a:gd name="T1" fmla="*/ 33 h 66"/>
                  <a:gd name="T2" fmla="*/ 19 w 38"/>
                  <a:gd name="T3" fmla="*/ 0 h 66"/>
                  <a:gd name="T4" fmla="*/ 0 w 38"/>
                  <a:gd name="T5" fmla="*/ 33 h 66"/>
                  <a:gd name="T6" fmla="*/ 19 w 38"/>
                  <a:gd name="T7" fmla="*/ 66 h 66"/>
                  <a:gd name="T8" fmla="*/ 38 w 38"/>
                  <a:gd name="T9" fmla="*/ 33 h 66"/>
                </a:gdLst>
                <a:ahLst/>
                <a:cxnLst>
                  <a:cxn ang="0">
                    <a:pos x="T0" y="T1"/>
                  </a:cxn>
                  <a:cxn ang="0">
                    <a:pos x="T2" y="T3"/>
                  </a:cxn>
                  <a:cxn ang="0">
                    <a:pos x="T4" y="T5"/>
                  </a:cxn>
                  <a:cxn ang="0">
                    <a:pos x="T6" y="T7"/>
                  </a:cxn>
                  <a:cxn ang="0">
                    <a:pos x="T8" y="T9"/>
                  </a:cxn>
                </a:cxnLst>
                <a:rect l="0" t="0" r="r" b="b"/>
                <a:pathLst>
                  <a:path w="38" h="66">
                    <a:moveTo>
                      <a:pt x="38" y="33"/>
                    </a:moveTo>
                    <a:cubicBezTo>
                      <a:pt x="38" y="21"/>
                      <a:pt x="31" y="5"/>
                      <a:pt x="19" y="0"/>
                    </a:cubicBezTo>
                    <a:cubicBezTo>
                      <a:pt x="8" y="5"/>
                      <a:pt x="0" y="21"/>
                      <a:pt x="0" y="33"/>
                    </a:cubicBezTo>
                    <a:cubicBezTo>
                      <a:pt x="0" y="45"/>
                      <a:pt x="8" y="62"/>
                      <a:pt x="19" y="66"/>
                    </a:cubicBezTo>
                    <a:cubicBezTo>
                      <a:pt x="31" y="62"/>
                      <a:pt x="38" y="45"/>
                      <a:pt x="38"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6" name="Freeform 186"/>
              <p:cNvSpPr>
                <a:spLocks/>
              </p:cNvSpPr>
              <p:nvPr/>
            </p:nvSpPr>
            <p:spPr bwMode="auto">
              <a:xfrm>
                <a:off x="-5678488" y="5627688"/>
                <a:ext cx="230188" cy="184150"/>
              </a:xfrm>
              <a:custGeom>
                <a:avLst/>
                <a:gdLst>
                  <a:gd name="T0" fmla="*/ 1 w 61"/>
                  <a:gd name="T1" fmla="*/ 41 h 49"/>
                  <a:gd name="T2" fmla="*/ 40 w 61"/>
                  <a:gd name="T3" fmla="*/ 41 h 49"/>
                  <a:gd name="T4" fmla="*/ 59 w 61"/>
                  <a:gd name="T5" fmla="*/ 8 h 49"/>
                  <a:gd name="T6" fmla="*/ 21 w 61"/>
                  <a:gd name="T7" fmla="*/ 8 h 49"/>
                  <a:gd name="T8" fmla="*/ 1 w 61"/>
                  <a:gd name="T9" fmla="*/ 41 h 49"/>
                </a:gdLst>
                <a:ahLst/>
                <a:cxnLst>
                  <a:cxn ang="0">
                    <a:pos x="T0" y="T1"/>
                  </a:cxn>
                  <a:cxn ang="0">
                    <a:pos x="T2" y="T3"/>
                  </a:cxn>
                  <a:cxn ang="0">
                    <a:pos x="T4" y="T5"/>
                  </a:cxn>
                  <a:cxn ang="0">
                    <a:pos x="T6" y="T7"/>
                  </a:cxn>
                  <a:cxn ang="0">
                    <a:pos x="T8" y="T9"/>
                  </a:cxn>
                </a:cxnLst>
                <a:rect l="0" t="0" r="r" b="b"/>
                <a:pathLst>
                  <a:path w="61" h="49">
                    <a:moveTo>
                      <a:pt x="1" y="41"/>
                    </a:moveTo>
                    <a:cubicBezTo>
                      <a:pt x="11" y="49"/>
                      <a:pt x="30" y="47"/>
                      <a:pt x="40" y="41"/>
                    </a:cubicBezTo>
                    <a:cubicBezTo>
                      <a:pt x="50" y="35"/>
                      <a:pt x="61" y="21"/>
                      <a:pt x="59" y="8"/>
                    </a:cubicBezTo>
                    <a:cubicBezTo>
                      <a:pt x="50" y="0"/>
                      <a:pt x="31" y="2"/>
                      <a:pt x="21" y="8"/>
                    </a:cubicBezTo>
                    <a:cubicBezTo>
                      <a:pt x="11" y="14"/>
                      <a:pt x="0" y="28"/>
                      <a:pt x="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7" name="Freeform 187"/>
              <p:cNvSpPr>
                <a:spLocks/>
              </p:cNvSpPr>
              <p:nvPr/>
            </p:nvSpPr>
            <p:spPr bwMode="auto">
              <a:xfrm>
                <a:off x="-5678488" y="5811838"/>
                <a:ext cx="230188" cy="180975"/>
              </a:xfrm>
              <a:custGeom>
                <a:avLst/>
                <a:gdLst>
                  <a:gd name="T0" fmla="*/ 40 w 61"/>
                  <a:gd name="T1" fmla="*/ 40 h 48"/>
                  <a:gd name="T2" fmla="*/ 59 w 61"/>
                  <a:gd name="T3" fmla="*/ 8 h 48"/>
                  <a:gd name="T4" fmla="*/ 21 w 61"/>
                  <a:gd name="T5" fmla="*/ 7 h 48"/>
                  <a:gd name="T6" fmla="*/ 1 w 61"/>
                  <a:gd name="T7" fmla="*/ 40 h 48"/>
                  <a:gd name="T8" fmla="*/ 40 w 61"/>
                  <a:gd name="T9" fmla="*/ 40 h 48"/>
                </a:gdLst>
                <a:ahLst/>
                <a:cxnLst>
                  <a:cxn ang="0">
                    <a:pos x="T0" y="T1"/>
                  </a:cxn>
                  <a:cxn ang="0">
                    <a:pos x="T2" y="T3"/>
                  </a:cxn>
                  <a:cxn ang="0">
                    <a:pos x="T4" y="T5"/>
                  </a:cxn>
                  <a:cxn ang="0">
                    <a:pos x="T6" y="T7"/>
                  </a:cxn>
                  <a:cxn ang="0">
                    <a:pos x="T8" y="T9"/>
                  </a:cxn>
                </a:cxnLst>
                <a:rect l="0" t="0" r="r" b="b"/>
                <a:pathLst>
                  <a:path w="61" h="48">
                    <a:moveTo>
                      <a:pt x="40" y="40"/>
                    </a:moveTo>
                    <a:cubicBezTo>
                      <a:pt x="50" y="35"/>
                      <a:pt x="61" y="20"/>
                      <a:pt x="59" y="8"/>
                    </a:cubicBezTo>
                    <a:cubicBezTo>
                      <a:pt x="50" y="0"/>
                      <a:pt x="31" y="1"/>
                      <a:pt x="21" y="7"/>
                    </a:cubicBezTo>
                    <a:cubicBezTo>
                      <a:pt x="11" y="13"/>
                      <a:pt x="0" y="28"/>
                      <a:pt x="1" y="40"/>
                    </a:cubicBezTo>
                    <a:cubicBezTo>
                      <a:pt x="11" y="48"/>
                      <a:pt x="29" y="46"/>
                      <a:pt x="4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8" name="Freeform 188"/>
              <p:cNvSpPr>
                <a:spLocks/>
              </p:cNvSpPr>
              <p:nvPr/>
            </p:nvSpPr>
            <p:spPr bwMode="auto">
              <a:xfrm>
                <a:off x="-5964238" y="5627688"/>
                <a:ext cx="230188" cy="184150"/>
              </a:xfrm>
              <a:custGeom>
                <a:avLst/>
                <a:gdLst>
                  <a:gd name="T0" fmla="*/ 21 w 61"/>
                  <a:gd name="T1" fmla="*/ 41 h 49"/>
                  <a:gd name="T2" fmla="*/ 59 w 61"/>
                  <a:gd name="T3" fmla="*/ 41 h 49"/>
                  <a:gd name="T4" fmla="*/ 39 w 61"/>
                  <a:gd name="T5" fmla="*/ 8 h 49"/>
                  <a:gd name="T6" fmla="*/ 1 w 61"/>
                  <a:gd name="T7" fmla="*/ 8 h 49"/>
                  <a:gd name="T8" fmla="*/ 21 w 61"/>
                  <a:gd name="T9" fmla="*/ 41 h 49"/>
                </a:gdLst>
                <a:ahLst/>
                <a:cxnLst>
                  <a:cxn ang="0">
                    <a:pos x="T0" y="T1"/>
                  </a:cxn>
                  <a:cxn ang="0">
                    <a:pos x="T2" y="T3"/>
                  </a:cxn>
                  <a:cxn ang="0">
                    <a:pos x="T4" y="T5"/>
                  </a:cxn>
                  <a:cxn ang="0">
                    <a:pos x="T6" y="T7"/>
                  </a:cxn>
                  <a:cxn ang="0">
                    <a:pos x="T8" y="T9"/>
                  </a:cxn>
                </a:cxnLst>
                <a:rect l="0" t="0" r="r" b="b"/>
                <a:pathLst>
                  <a:path w="61" h="49">
                    <a:moveTo>
                      <a:pt x="21" y="41"/>
                    </a:moveTo>
                    <a:cubicBezTo>
                      <a:pt x="31" y="47"/>
                      <a:pt x="49" y="49"/>
                      <a:pt x="59" y="41"/>
                    </a:cubicBezTo>
                    <a:cubicBezTo>
                      <a:pt x="61" y="28"/>
                      <a:pt x="50" y="14"/>
                      <a:pt x="39" y="8"/>
                    </a:cubicBezTo>
                    <a:cubicBezTo>
                      <a:pt x="29" y="2"/>
                      <a:pt x="11" y="0"/>
                      <a:pt x="1" y="8"/>
                    </a:cubicBezTo>
                    <a:cubicBezTo>
                      <a:pt x="0" y="21"/>
                      <a:pt x="11" y="35"/>
                      <a:pt x="2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9" name="Freeform 189"/>
              <p:cNvSpPr>
                <a:spLocks/>
              </p:cNvSpPr>
              <p:nvPr/>
            </p:nvSpPr>
            <p:spPr bwMode="auto">
              <a:xfrm>
                <a:off x="-5964238" y="5811838"/>
                <a:ext cx="230188" cy="180975"/>
              </a:xfrm>
              <a:custGeom>
                <a:avLst/>
                <a:gdLst>
                  <a:gd name="T0" fmla="*/ 21 w 61"/>
                  <a:gd name="T1" fmla="*/ 40 h 48"/>
                  <a:gd name="T2" fmla="*/ 59 w 61"/>
                  <a:gd name="T3" fmla="*/ 40 h 48"/>
                  <a:gd name="T4" fmla="*/ 39 w 61"/>
                  <a:gd name="T5" fmla="*/ 7 h 48"/>
                  <a:gd name="T6" fmla="*/ 1 w 61"/>
                  <a:gd name="T7" fmla="*/ 8 h 48"/>
                  <a:gd name="T8" fmla="*/ 21 w 61"/>
                  <a:gd name="T9" fmla="*/ 40 h 48"/>
                </a:gdLst>
                <a:ahLst/>
                <a:cxnLst>
                  <a:cxn ang="0">
                    <a:pos x="T0" y="T1"/>
                  </a:cxn>
                  <a:cxn ang="0">
                    <a:pos x="T2" y="T3"/>
                  </a:cxn>
                  <a:cxn ang="0">
                    <a:pos x="T4" y="T5"/>
                  </a:cxn>
                  <a:cxn ang="0">
                    <a:pos x="T6" y="T7"/>
                  </a:cxn>
                  <a:cxn ang="0">
                    <a:pos x="T8" y="T9"/>
                  </a:cxn>
                </a:cxnLst>
                <a:rect l="0" t="0" r="r" b="b"/>
                <a:pathLst>
                  <a:path w="61" h="48">
                    <a:moveTo>
                      <a:pt x="21" y="40"/>
                    </a:moveTo>
                    <a:cubicBezTo>
                      <a:pt x="31" y="46"/>
                      <a:pt x="49" y="48"/>
                      <a:pt x="59" y="40"/>
                    </a:cubicBezTo>
                    <a:cubicBezTo>
                      <a:pt x="61" y="28"/>
                      <a:pt x="50" y="13"/>
                      <a:pt x="39" y="7"/>
                    </a:cubicBezTo>
                    <a:cubicBezTo>
                      <a:pt x="29" y="1"/>
                      <a:pt x="11" y="0"/>
                      <a:pt x="1" y="8"/>
                    </a:cubicBezTo>
                    <a:cubicBezTo>
                      <a:pt x="0" y="20"/>
                      <a:pt x="11" y="35"/>
                      <a:pt x="21"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0" name="Freeform 190"/>
              <p:cNvSpPr>
                <a:spLocks/>
              </p:cNvSpPr>
              <p:nvPr/>
            </p:nvSpPr>
            <p:spPr bwMode="auto">
              <a:xfrm>
                <a:off x="-5719763" y="5748338"/>
                <a:ext cx="26988" cy="288925"/>
              </a:xfrm>
              <a:custGeom>
                <a:avLst/>
                <a:gdLst>
                  <a:gd name="T0" fmla="*/ 0 w 7"/>
                  <a:gd name="T1" fmla="*/ 2 h 77"/>
                  <a:gd name="T2" fmla="*/ 0 w 7"/>
                  <a:gd name="T3" fmla="*/ 74 h 77"/>
                  <a:gd name="T4" fmla="*/ 3 w 7"/>
                  <a:gd name="T5" fmla="*/ 77 h 77"/>
                  <a:gd name="T6" fmla="*/ 7 w 7"/>
                  <a:gd name="T7" fmla="*/ 74 h 77"/>
                  <a:gd name="T8" fmla="*/ 7 w 7"/>
                  <a:gd name="T9" fmla="*/ 2 h 77"/>
                  <a:gd name="T10" fmla="*/ 3 w 7"/>
                  <a:gd name="T11" fmla="*/ 0 h 77"/>
                  <a:gd name="T12" fmla="*/ 0 w 7"/>
                  <a:gd name="T13" fmla="*/ 2 h 77"/>
                </a:gdLst>
                <a:ahLst/>
                <a:cxnLst>
                  <a:cxn ang="0">
                    <a:pos x="T0" y="T1"/>
                  </a:cxn>
                  <a:cxn ang="0">
                    <a:pos x="T2" y="T3"/>
                  </a:cxn>
                  <a:cxn ang="0">
                    <a:pos x="T4" y="T5"/>
                  </a:cxn>
                  <a:cxn ang="0">
                    <a:pos x="T6" y="T7"/>
                  </a:cxn>
                  <a:cxn ang="0">
                    <a:pos x="T8" y="T9"/>
                  </a:cxn>
                  <a:cxn ang="0">
                    <a:pos x="T10" y="T11"/>
                  </a:cxn>
                  <a:cxn ang="0">
                    <a:pos x="T12" y="T13"/>
                  </a:cxn>
                </a:cxnLst>
                <a:rect l="0" t="0" r="r" b="b"/>
                <a:pathLst>
                  <a:path w="7" h="77">
                    <a:moveTo>
                      <a:pt x="0" y="2"/>
                    </a:moveTo>
                    <a:cubicBezTo>
                      <a:pt x="0" y="74"/>
                      <a:pt x="0" y="74"/>
                      <a:pt x="0" y="74"/>
                    </a:cubicBezTo>
                    <a:cubicBezTo>
                      <a:pt x="0" y="76"/>
                      <a:pt x="1" y="77"/>
                      <a:pt x="3" y="77"/>
                    </a:cubicBezTo>
                    <a:cubicBezTo>
                      <a:pt x="5" y="77"/>
                      <a:pt x="7" y="76"/>
                      <a:pt x="7" y="74"/>
                    </a:cubicBezTo>
                    <a:cubicBezTo>
                      <a:pt x="7" y="2"/>
                      <a:pt x="7" y="2"/>
                      <a:pt x="7" y="2"/>
                    </a:cubicBezTo>
                    <a:cubicBezTo>
                      <a:pt x="7" y="1"/>
                      <a:pt x="5" y="0"/>
                      <a:pt x="3"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1" name="Freeform 191"/>
              <p:cNvSpPr>
                <a:spLocks/>
              </p:cNvSpPr>
              <p:nvPr/>
            </p:nvSpPr>
            <p:spPr bwMode="auto">
              <a:xfrm>
                <a:off x="-6415088" y="3071812"/>
                <a:ext cx="49213" cy="247650"/>
              </a:xfrm>
              <a:custGeom>
                <a:avLst/>
                <a:gdLst>
                  <a:gd name="T0" fmla="*/ 13 w 13"/>
                  <a:gd name="T1" fmla="*/ 1 h 66"/>
                  <a:gd name="T2" fmla="*/ 7 w 13"/>
                  <a:gd name="T3" fmla="*/ 0 h 66"/>
                  <a:gd name="T4" fmla="*/ 7 w 13"/>
                  <a:gd name="T5" fmla="*/ 0 h 66"/>
                  <a:gd name="T6" fmla="*/ 0 w 13"/>
                  <a:gd name="T7" fmla="*/ 2 h 66"/>
                  <a:gd name="T8" fmla="*/ 0 w 13"/>
                  <a:gd name="T9" fmla="*/ 66 h 66"/>
                  <a:gd name="T10" fmla="*/ 13 w 13"/>
                  <a:gd name="T11" fmla="*/ 66 h 66"/>
                  <a:gd name="T12" fmla="*/ 13 w 13"/>
                  <a:gd name="T13" fmla="*/ 1 h 66"/>
                </a:gdLst>
                <a:ahLst/>
                <a:cxnLst>
                  <a:cxn ang="0">
                    <a:pos x="T0" y="T1"/>
                  </a:cxn>
                  <a:cxn ang="0">
                    <a:pos x="T2" y="T3"/>
                  </a:cxn>
                  <a:cxn ang="0">
                    <a:pos x="T4" y="T5"/>
                  </a:cxn>
                  <a:cxn ang="0">
                    <a:pos x="T6" y="T7"/>
                  </a:cxn>
                  <a:cxn ang="0">
                    <a:pos x="T8" y="T9"/>
                  </a:cxn>
                  <a:cxn ang="0">
                    <a:pos x="T10" y="T11"/>
                  </a:cxn>
                  <a:cxn ang="0">
                    <a:pos x="T12" y="T13"/>
                  </a:cxn>
                </a:cxnLst>
                <a:rect l="0" t="0" r="r" b="b"/>
                <a:pathLst>
                  <a:path w="13" h="66">
                    <a:moveTo>
                      <a:pt x="13" y="1"/>
                    </a:moveTo>
                    <a:cubicBezTo>
                      <a:pt x="11" y="1"/>
                      <a:pt x="9" y="0"/>
                      <a:pt x="7" y="0"/>
                    </a:cubicBezTo>
                    <a:cubicBezTo>
                      <a:pt x="7" y="0"/>
                      <a:pt x="7" y="0"/>
                      <a:pt x="7" y="0"/>
                    </a:cubicBezTo>
                    <a:cubicBezTo>
                      <a:pt x="4" y="0"/>
                      <a:pt x="2" y="1"/>
                      <a:pt x="0" y="2"/>
                    </a:cubicBezTo>
                    <a:cubicBezTo>
                      <a:pt x="0" y="66"/>
                      <a:pt x="0" y="66"/>
                      <a:pt x="0" y="66"/>
                    </a:cubicBezTo>
                    <a:cubicBezTo>
                      <a:pt x="13" y="66"/>
                      <a:pt x="13" y="66"/>
                      <a:pt x="13" y="66"/>
                    </a:cubicBez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2" name="Freeform 192"/>
              <p:cNvSpPr>
                <a:spLocks/>
              </p:cNvSpPr>
              <p:nvPr/>
            </p:nvSpPr>
            <p:spPr bwMode="auto">
              <a:xfrm>
                <a:off x="-6415088" y="2725737"/>
                <a:ext cx="49213" cy="33338"/>
              </a:xfrm>
              <a:custGeom>
                <a:avLst/>
                <a:gdLst>
                  <a:gd name="T0" fmla="*/ 8 w 13"/>
                  <a:gd name="T1" fmla="*/ 9 h 9"/>
                  <a:gd name="T2" fmla="*/ 9 w 13"/>
                  <a:gd name="T3" fmla="*/ 9 h 9"/>
                  <a:gd name="T4" fmla="*/ 13 w 13"/>
                  <a:gd name="T5" fmla="*/ 9 h 9"/>
                  <a:gd name="T6" fmla="*/ 13 w 13"/>
                  <a:gd name="T7" fmla="*/ 0 h 9"/>
                  <a:gd name="T8" fmla="*/ 0 w 13"/>
                  <a:gd name="T9" fmla="*/ 0 h 9"/>
                  <a:gd name="T10" fmla="*/ 0 w 13"/>
                  <a:gd name="T11" fmla="*/ 9 h 9"/>
                  <a:gd name="T12" fmla="*/ 8 w 13"/>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8" y="9"/>
                    </a:moveTo>
                    <a:cubicBezTo>
                      <a:pt x="8" y="9"/>
                      <a:pt x="9" y="9"/>
                      <a:pt x="9" y="9"/>
                    </a:cubicBezTo>
                    <a:cubicBezTo>
                      <a:pt x="10" y="9"/>
                      <a:pt x="12" y="9"/>
                      <a:pt x="13" y="9"/>
                    </a:cubicBezTo>
                    <a:cubicBezTo>
                      <a:pt x="13" y="0"/>
                      <a:pt x="13" y="0"/>
                      <a:pt x="13" y="0"/>
                    </a:cubicBezTo>
                    <a:cubicBezTo>
                      <a:pt x="0" y="0"/>
                      <a:pt x="0" y="0"/>
                      <a:pt x="0" y="0"/>
                    </a:cubicBezTo>
                    <a:cubicBezTo>
                      <a:pt x="0" y="9"/>
                      <a:pt x="0" y="9"/>
                      <a:pt x="0" y="9"/>
                    </a:cubicBezTo>
                    <a:cubicBezTo>
                      <a:pt x="2" y="9"/>
                      <a:pt x="5" y="9"/>
                      <a:pt x="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3" name="Freeform 193"/>
              <p:cNvSpPr>
                <a:spLocks/>
              </p:cNvSpPr>
              <p:nvPr/>
            </p:nvSpPr>
            <p:spPr bwMode="auto">
              <a:xfrm>
                <a:off x="-6616700" y="2774950"/>
                <a:ext cx="465138" cy="344488"/>
              </a:xfrm>
              <a:custGeom>
                <a:avLst/>
                <a:gdLst>
                  <a:gd name="T0" fmla="*/ 67 w 124"/>
                  <a:gd name="T1" fmla="*/ 0 h 92"/>
                  <a:gd name="T2" fmla="*/ 63 w 124"/>
                  <a:gd name="T3" fmla="*/ 0 h 92"/>
                  <a:gd name="T4" fmla="*/ 62 w 124"/>
                  <a:gd name="T5" fmla="*/ 0 h 92"/>
                  <a:gd name="T6" fmla="*/ 54 w 124"/>
                  <a:gd name="T7" fmla="*/ 1 h 92"/>
                  <a:gd name="T8" fmla="*/ 0 w 124"/>
                  <a:gd name="T9" fmla="*/ 60 h 92"/>
                  <a:gd name="T10" fmla="*/ 4 w 124"/>
                  <a:gd name="T11" fmla="*/ 84 h 92"/>
                  <a:gd name="T12" fmla="*/ 6 w 124"/>
                  <a:gd name="T13" fmla="*/ 87 h 92"/>
                  <a:gd name="T14" fmla="*/ 9 w 124"/>
                  <a:gd name="T15" fmla="*/ 83 h 92"/>
                  <a:gd name="T16" fmla="*/ 25 w 124"/>
                  <a:gd name="T17" fmla="*/ 74 h 92"/>
                  <a:gd name="T18" fmla="*/ 25 w 124"/>
                  <a:gd name="T19" fmla="*/ 74 h 92"/>
                  <a:gd name="T20" fmla="*/ 41 w 124"/>
                  <a:gd name="T21" fmla="*/ 84 h 92"/>
                  <a:gd name="T22" fmla="*/ 43 w 124"/>
                  <a:gd name="T23" fmla="*/ 87 h 92"/>
                  <a:gd name="T24" fmla="*/ 45 w 124"/>
                  <a:gd name="T25" fmla="*/ 84 h 92"/>
                  <a:gd name="T26" fmla="*/ 54 w 124"/>
                  <a:gd name="T27" fmla="*/ 76 h 92"/>
                  <a:gd name="T28" fmla="*/ 61 w 124"/>
                  <a:gd name="T29" fmla="*/ 75 h 92"/>
                  <a:gd name="T30" fmla="*/ 61 w 124"/>
                  <a:gd name="T31" fmla="*/ 75 h 92"/>
                  <a:gd name="T32" fmla="*/ 67 w 124"/>
                  <a:gd name="T33" fmla="*/ 76 h 92"/>
                  <a:gd name="T34" fmla="*/ 77 w 124"/>
                  <a:gd name="T35" fmla="*/ 85 h 92"/>
                  <a:gd name="T36" fmla="*/ 79 w 124"/>
                  <a:gd name="T37" fmla="*/ 88 h 92"/>
                  <a:gd name="T38" fmla="*/ 81 w 124"/>
                  <a:gd name="T39" fmla="*/ 85 h 92"/>
                  <a:gd name="T40" fmla="*/ 96 w 124"/>
                  <a:gd name="T41" fmla="*/ 75 h 92"/>
                  <a:gd name="T42" fmla="*/ 97 w 124"/>
                  <a:gd name="T43" fmla="*/ 75 h 92"/>
                  <a:gd name="T44" fmla="*/ 112 w 124"/>
                  <a:gd name="T45" fmla="*/ 86 h 92"/>
                  <a:gd name="T46" fmla="*/ 114 w 124"/>
                  <a:gd name="T47" fmla="*/ 90 h 92"/>
                  <a:gd name="T48" fmla="*/ 115 w 124"/>
                  <a:gd name="T49" fmla="*/ 92 h 92"/>
                  <a:gd name="T50" fmla="*/ 116 w 124"/>
                  <a:gd name="T51" fmla="*/ 90 h 92"/>
                  <a:gd name="T52" fmla="*/ 118 w 124"/>
                  <a:gd name="T53" fmla="*/ 87 h 92"/>
                  <a:gd name="T54" fmla="*/ 123 w 124"/>
                  <a:gd name="T55" fmla="*/ 63 h 92"/>
                  <a:gd name="T56" fmla="*/ 67 w 124"/>
                  <a:gd name="T5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4" h="92">
                    <a:moveTo>
                      <a:pt x="67" y="0"/>
                    </a:moveTo>
                    <a:cubicBezTo>
                      <a:pt x="66" y="0"/>
                      <a:pt x="64" y="0"/>
                      <a:pt x="63" y="0"/>
                    </a:cubicBezTo>
                    <a:cubicBezTo>
                      <a:pt x="62" y="0"/>
                      <a:pt x="62" y="0"/>
                      <a:pt x="62" y="0"/>
                    </a:cubicBezTo>
                    <a:cubicBezTo>
                      <a:pt x="59" y="0"/>
                      <a:pt x="56" y="0"/>
                      <a:pt x="54" y="1"/>
                    </a:cubicBezTo>
                    <a:cubicBezTo>
                      <a:pt x="24" y="4"/>
                      <a:pt x="1" y="29"/>
                      <a:pt x="0" y="60"/>
                    </a:cubicBezTo>
                    <a:cubicBezTo>
                      <a:pt x="0" y="69"/>
                      <a:pt x="1" y="76"/>
                      <a:pt x="4" y="84"/>
                    </a:cubicBezTo>
                    <a:cubicBezTo>
                      <a:pt x="4" y="86"/>
                      <a:pt x="5" y="87"/>
                      <a:pt x="6" y="87"/>
                    </a:cubicBezTo>
                    <a:cubicBezTo>
                      <a:pt x="7" y="87"/>
                      <a:pt x="8" y="85"/>
                      <a:pt x="9" y="83"/>
                    </a:cubicBezTo>
                    <a:cubicBezTo>
                      <a:pt x="12" y="78"/>
                      <a:pt x="18" y="74"/>
                      <a:pt x="25" y="74"/>
                    </a:cubicBezTo>
                    <a:cubicBezTo>
                      <a:pt x="25" y="74"/>
                      <a:pt x="25" y="74"/>
                      <a:pt x="25" y="74"/>
                    </a:cubicBezTo>
                    <a:cubicBezTo>
                      <a:pt x="32" y="74"/>
                      <a:pt x="38" y="78"/>
                      <a:pt x="41" y="84"/>
                    </a:cubicBezTo>
                    <a:cubicBezTo>
                      <a:pt x="42" y="86"/>
                      <a:pt x="42" y="87"/>
                      <a:pt x="43" y="87"/>
                    </a:cubicBezTo>
                    <a:cubicBezTo>
                      <a:pt x="43" y="87"/>
                      <a:pt x="44" y="86"/>
                      <a:pt x="45" y="84"/>
                    </a:cubicBezTo>
                    <a:cubicBezTo>
                      <a:pt x="47" y="80"/>
                      <a:pt x="50" y="77"/>
                      <a:pt x="54" y="76"/>
                    </a:cubicBezTo>
                    <a:cubicBezTo>
                      <a:pt x="56" y="75"/>
                      <a:pt x="58" y="75"/>
                      <a:pt x="61" y="75"/>
                    </a:cubicBezTo>
                    <a:cubicBezTo>
                      <a:pt x="61" y="75"/>
                      <a:pt x="61" y="75"/>
                      <a:pt x="61" y="75"/>
                    </a:cubicBezTo>
                    <a:cubicBezTo>
                      <a:pt x="63" y="75"/>
                      <a:pt x="65" y="75"/>
                      <a:pt x="67" y="76"/>
                    </a:cubicBezTo>
                    <a:cubicBezTo>
                      <a:pt x="71" y="77"/>
                      <a:pt x="75" y="81"/>
                      <a:pt x="77" y="85"/>
                    </a:cubicBezTo>
                    <a:cubicBezTo>
                      <a:pt x="78" y="87"/>
                      <a:pt x="78" y="88"/>
                      <a:pt x="79" y="88"/>
                    </a:cubicBezTo>
                    <a:cubicBezTo>
                      <a:pt x="79" y="88"/>
                      <a:pt x="80" y="87"/>
                      <a:pt x="81" y="85"/>
                    </a:cubicBezTo>
                    <a:cubicBezTo>
                      <a:pt x="84" y="79"/>
                      <a:pt x="89" y="75"/>
                      <a:pt x="96" y="75"/>
                    </a:cubicBezTo>
                    <a:cubicBezTo>
                      <a:pt x="96" y="75"/>
                      <a:pt x="97" y="75"/>
                      <a:pt x="97" y="75"/>
                    </a:cubicBezTo>
                    <a:cubicBezTo>
                      <a:pt x="104" y="76"/>
                      <a:pt x="110" y="80"/>
                      <a:pt x="112" y="86"/>
                    </a:cubicBezTo>
                    <a:cubicBezTo>
                      <a:pt x="113" y="87"/>
                      <a:pt x="113" y="89"/>
                      <a:pt x="114" y="90"/>
                    </a:cubicBezTo>
                    <a:cubicBezTo>
                      <a:pt x="114" y="91"/>
                      <a:pt x="114" y="92"/>
                      <a:pt x="115" y="92"/>
                    </a:cubicBezTo>
                    <a:cubicBezTo>
                      <a:pt x="115" y="92"/>
                      <a:pt x="116" y="91"/>
                      <a:pt x="116" y="90"/>
                    </a:cubicBezTo>
                    <a:cubicBezTo>
                      <a:pt x="117" y="89"/>
                      <a:pt x="117" y="88"/>
                      <a:pt x="118" y="87"/>
                    </a:cubicBezTo>
                    <a:cubicBezTo>
                      <a:pt x="121" y="79"/>
                      <a:pt x="123" y="72"/>
                      <a:pt x="123" y="63"/>
                    </a:cubicBezTo>
                    <a:cubicBezTo>
                      <a:pt x="124" y="31"/>
                      <a:pt x="99" y="3"/>
                      <a:pt x="6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4" name="Freeform 194"/>
              <p:cNvSpPr>
                <a:spLocks/>
              </p:cNvSpPr>
              <p:nvPr/>
            </p:nvSpPr>
            <p:spPr bwMode="auto">
              <a:xfrm>
                <a:off x="-1455738" y="7662863"/>
                <a:ext cx="179388" cy="131763"/>
              </a:xfrm>
              <a:custGeom>
                <a:avLst/>
                <a:gdLst>
                  <a:gd name="T0" fmla="*/ 31 w 48"/>
                  <a:gd name="T1" fmla="*/ 11 h 35"/>
                  <a:gd name="T2" fmla="*/ 42 w 48"/>
                  <a:gd name="T3" fmla="*/ 3 h 35"/>
                  <a:gd name="T4" fmla="*/ 48 w 48"/>
                  <a:gd name="T5" fmla="*/ 1 h 35"/>
                  <a:gd name="T6" fmla="*/ 28 w 48"/>
                  <a:gd name="T7" fmla="*/ 3 h 35"/>
                  <a:gd name="T8" fmla="*/ 15 w 48"/>
                  <a:gd name="T9" fmla="*/ 13 h 35"/>
                  <a:gd name="T10" fmla="*/ 10 w 48"/>
                  <a:gd name="T11" fmla="*/ 23 h 35"/>
                  <a:gd name="T12" fmla="*/ 0 w 48"/>
                  <a:gd name="T13" fmla="*/ 35 h 35"/>
                  <a:gd name="T14" fmla="*/ 16 w 48"/>
                  <a:gd name="T15" fmla="*/ 28 h 35"/>
                  <a:gd name="T16" fmla="*/ 31 w 48"/>
                  <a:gd name="T17"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5">
                    <a:moveTo>
                      <a:pt x="31" y="11"/>
                    </a:moveTo>
                    <a:cubicBezTo>
                      <a:pt x="34" y="7"/>
                      <a:pt x="38" y="5"/>
                      <a:pt x="42" y="3"/>
                    </a:cubicBezTo>
                    <a:cubicBezTo>
                      <a:pt x="43" y="3"/>
                      <a:pt x="46" y="1"/>
                      <a:pt x="48" y="1"/>
                    </a:cubicBezTo>
                    <a:cubicBezTo>
                      <a:pt x="41" y="1"/>
                      <a:pt x="34" y="0"/>
                      <a:pt x="28" y="3"/>
                    </a:cubicBezTo>
                    <a:cubicBezTo>
                      <a:pt x="23" y="5"/>
                      <a:pt x="19" y="9"/>
                      <a:pt x="15" y="13"/>
                    </a:cubicBezTo>
                    <a:cubicBezTo>
                      <a:pt x="13" y="16"/>
                      <a:pt x="11" y="20"/>
                      <a:pt x="10" y="23"/>
                    </a:cubicBezTo>
                    <a:cubicBezTo>
                      <a:pt x="7" y="27"/>
                      <a:pt x="5" y="33"/>
                      <a:pt x="0" y="35"/>
                    </a:cubicBezTo>
                    <a:cubicBezTo>
                      <a:pt x="6" y="34"/>
                      <a:pt x="12" y="31"/>
                      <a:pt x="16" y="28"/>
                    </a:cubicBezTo>
                    <a:cubicBezTo>
                      <a:pt x="22" y="23"/>
                      <a:pt x="26" y="16"/>
                      <a:pt x="3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5" name="Freeform 195"/>
              <p:cNvSpPr>
                <a:spLocks/>
              </p:cNvSpPr>
              <p:nvPr/>
            </p:nvSpPr>
            <p:spPr bwMode="auto">
              <a:xfrm>
                <a:off x="-1444625" y="7667625"/>
                <a:ext cx="236538" cy="160338"/>
              </a:xfrm>
              <a:custGeom>
                <a:avLst/>
                <a:gdLst>
                  <a:gd name="T0" fmla="*/ 41 w 63"/>
                  <a:gd name="T1" fmla="*/ 5 h 43"/>
                  <a:gd name="T2" fmla="*/ 26 w 63"/>
                  <a:gd name="T3" fmla="*/ 19 h 43"/>
                  <a:gd name="T4" fmla="*/ 14 w 63"/>
                  <a:gd name="T5" fmla="*/ 31 h 43"/>
                  <a:gd name="T6" fmla="*/ 0 w 63"/>
                  <a:gd name="T7" fmla="*/ 36 h 43"/>
                  <a:gd name="T8" fmla="*/ 35 w 63"/>
                  <a:gd name="T9" fmla="*/ 36 h 43"/>
                  <a:gd name="T10" fmla="*/ 53 w 63"/>
                  <a:gd name="T11" fmla="*/ 11 h 43"/>
                  <a:gd name="T12" fmla="*/ 60 w 63"/>
                  <a:gd name="T13" fmla="*/ 3 h 43"/>
                  <a:gd name="T14" fmla="*/ 63 w 63"/>
                  <a:gd name="T15" fmla="*/ 1 h 43"/>
                  <a:gd name="T16" fmla="*/ 41 w 63"/>
                  <a:gd name="T17"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3">
                    <a:moveTo>
                      <a:pt x="41" y="5"/>
                    </a:moveTo>
                    <a:cubicBezTo>
                      <a:pt x="34" y="8"/>
                      <a:pt x="30" y="13"/>
                      <a:pt x="26" y="19"/>
                    </a:cubicBezTo>
                    <a:cubicBezTo>
                      <a:pt x="22" y="23"/>
                      <a:pt x="18" y="28"/>
                      <a:pt x="14" y="31"/>
                    </a:cubicBezTo>
                    <a:cubicBezTo>
                      <a:pt x="10" y="33"/>
                      <a:pt x="5" y="36"/>
                      <a:pt x="0" y="36"/>
                    </a:cubicBezTo>
                    <a:cubicBezTo>
                      <a:pt x="11" y="43"/>
                      <a:pt x="24" y="42"/>
                      <a:pt x="35" y="36"/>
                    </a:cubicBezTo>
                    <a:cubicBezTo>
                      <a:pt x="44" y="30"/>
                      <a:pt x="48" y="20"/>
                      <a:pt x="53" y="11"/>
                    </a:cubicBezTo>
                    <a:cubicBezTo>
                      <a:pt x="55" y="8"/>
                      <a:pt x="57" y="6"/>
                      <a:pt x="60" y="3"/>
                    </a:cubicBezTo>
                    <a:cubicBezTo>
                      <a:pt x="60" y="3"/>
                      <a:pt x="62" y="1"/>
                      <a:pt x="63" y="1"/>
                    </a:cubicBezTo>
                    <a:cubicBezTo>
                      <a:pt x="56" y="0"/>
                      <a:pt x="48" y="1"/>
                      <a:pt x="4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6" name="Freeform 196"/>
              <p:cNvSpPr>
                <a:spLocks/>
              </p:cNvSpPr>
              <p:nvPr/>
            </p:nvSpPr>
            <p:spPr bwMode="auto">
              <a:xfrm>
                <a:off x="-1455738" y="7532688"/>
                <a:ext cx="153988" cy="107950"/>
              </a:xfrm>
              <a:custGeom>
                <a:avLst/>
                <a:gdLst>
                  <a:gd name="T0" fmla="*/ 13 w 41"/>
                  <a:gd name="T1" fmla="*/ 11 h 29"/>
                  <a:gd name="T2" fmla="*/ 8 w 41"/>
                  <a:gd name="T3" fmla="*/ 19 h 29"/>
                  <a:gd name="T4" fmla="*/ 0 w 41"/>
                  <a:gd name="T5" fmla="*/ 29 h 29"/>
                  <a:gd name="T6" fmla="*/ 14 w 41"/>
                  <a:gd name="T7" fmla="*/ 23 h 29"/>
                  <a:gd name="T8" fmla="*/ 27 w 41"/>
                  <a:gd name="T9" fmla="*/ 9 h 29"/>
                  <a:gd name="T10" fmla="*/ 36 w 41"/>
                  <a:gd name="T11" fmla="*/ 2 h 29"/>
                  <a:gd name="T12" fmla="*/ 41 w 41"/>
                  <a:gd name="T13" fmla="*/ 1 h 29"/>
                  <a:gd name="T14" fmla="*/ 24 w 41"/>
                  <a:gd name="T15" fmla="*/ 2 h 29"/>
                  <a:gd name="T16" fmla="*/ 13 w 41"/>
                  <a:gd name="T17"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9">
                    <a:moveTo>
                      <a:pt x="13" y="11"/>
                    </a:moveTo>
                    <a:cubicBezTo>
                      <a:pt x="11" y="14"/>
                      <a:pt x="10" y="16"/>
                      <a:pt x="8" y="19"/>
                    </a:cubicBezTo>
                    <a:cubicBezTo>
                      <a:pt x="7" y="23"/>
                      <a:pt x="4" y="28"/>
                      <a:pt x="0" y="29"/>
                    </a:cubicBezTo>
                    <a:cubicBezTo>
                      <a:pt x="5" y="29"/>
                      <a:pt x="10" y="26"/>
                      <a:pt x="14" y="23"/>
                    </a:cubicBezTo>
                    <a:cubicBezTo>
                      <a:pt x="19" y="19"/>
                      <a:pt x="22" y="13"/>
                      <a:pt x="27" y="9"/>
                    </a:cubicBezTo>
                    <a:cubicBezTo>
                      <a:pt x="29" y="6"/>
                      <a:pt x="33" y="4"/>
                      <a:pt x="36" y="2"/>
                    </a:cubicBezTo>
                    <a:cubicBezTo>
                      <a:pt x="37" y="2"/>
                      <a:pt x="40" y="0"/>
                      <a:pt x="41" y="1"/>
                    </a:cubicBezTo>
                    <a:cubicBezTo>
                      <a:pt x="36" y="0"/>
                      <a:pt x="30" y="0"/>
                      <a:pt x="24" y="2"/>
                    </a:cubicBezTo>
                    <a:cubicBezTo>
                      <a:pt x="20" y="4"/>
                      <a:pt x="16" y="7"/>
                      <a:pt x="1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7" name="Freeform 197"/>
              <p:cNvSpPr>
                <a:spLocks/>
              </p:cNvSpPr>
              <p:nvPr/>
            </p:nvSpPr>
            <p:spPr bwMode="auto">
              <a:xfrm>
                <a:off x="-1444625" y="7535863"/>
                <a:ext cx="203200" cy="134938"/>
              </a:xfrm>
              <a:custGeom>
                <a:avLst/>
                <a:gdLst>
                  <a:gd name="T0" fmla="*/ 51 w 54"/>
                  <a:gd name="T1" fmla="*/ 2 h 36"/>
                  <a:gd name="T2" fmla="*/ 54 w 54"/>
                  <a:gd name="T3" fmla="*/ 0 h 36"/>
                  <a:gd name="T4" fmla="*/ 35 w 54"/>
                  <a:gd name="T5" fmla="*/ 4 h 36"/>
                  <a:gd name="T6" fmla="*/ 22 w 54"/>
                  <a:gd name="T7" fmla="*/ 15 h 36"/>
                  <a:gd name="T8" fmla="*/ 12 w 54"/>
                  <a:gd name="T9" fmla="*/ 26 h 36"/>
                  <a:gd name="T10" fmla="*/ 0 w 54"/>
                  <a:gd name="T11" fmla="*/ 30 h 36"/>
                  <a:gd name="T12" fmla="*/ 30 w 54"/>
                  <a:gd name="T13" fmla="*/ 30 h 36"/>
                  <a:gd name="T14" fmla="*/ 46 w 54"/>
                  <a:gd name="T15" fmla="*/ 9 h 36"/>
                  <a:gd name="T16" fmla="*/ 51 w 54"/>
                  <a:gd name="T1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6">
                    <a:moveTo>
                      <a:pt x="51" y="2"/>
                    </a:moveTo>
                    <a:cubicBezTo>
                      <a:pt x="52" y="2"/>
                      <a:pt x="53" y="0"/>
                      <a:pt x="54" y="0"/>
                    </a:cubicBezTo>
                    <a:cubicBezTo>
                      <a:pt x="48" y="0"/>
                      <a:pt x="41" y="0"/>
                      <a:pt x="35" y="4"/>
                    </a:cubicBezTo>
                    <a:cubicBezTo>
                      <a:pt x="29" y="7"/>
                      <a:pt x="26" y="10"/>
                      <a:pt x="22" y="15"/>
                    </a:cubicBezTo>
                    <a:cubicBezTo>
                      <a:pt x="19" y="19"/>
                      <a:pt x="16" y="23"/>
                      <a:pt x="12" y="26"/>
                    </a:cubicBezTo>
                    <a:cubicBezTo>
                      <a:pt x="9" y="28"/>
                      <a:pt x="4" y="30"/>
                      <a:pt x="0" y="30"/>
                    </a:cubicBezTo>
                    <a:cubicBezTo>
                      <a:pt x="9" y="36"/>
                      <a:pt x="21" y="36"/>
                      <a:pt x="30" y="30"/>
                    </a:cubicBezTo>
                    <a:cubicBezTo>
                      <a:pt x="38" y="25"/>
                      <a:pt x="41" y="17"/>
                      <a:pt x="46" y="9"/>
                    </a:cubicBezTo>
                    <a:cubicBezTo>
                      <a:pt x="47" y="7"/>
                      <a:pt x="49" y="4"/>
                      <a:pt x="5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8" name="Freeform 198"/>
              <p:cNvSpPr>
                <a:spLocks/>
              </p:cNvSpPr>
              <p:nvPr/>
            </p:nvSpPr>
            <p:spPr bwMode="auto">
              <a:xfrm>
                <a:off x="-1655763" y="7662863"/>
                <a:ext cx="180975" cy="131763"/>
              </a:xfrm>
              <a:custGeom>
                <a:avLst/>
                <a:gdLst>
                  <a:gd name="T0" fmla="*/ 17 w 48"/>
                  <a:gd name="T1" fmla="*/ 11 h 35"/>
                  <a:gd name="T2" fmla="*/ 32 w 48"/>
                  <a:gd name="T3" fmla="*/ 28 h 35"/>
                  <a:gd name="T4" fmla="*/ 48 w 48"/>
                  <a:gd name="T5" fmla="*/ 35 h 35"/>
                  <a:gd name="T6" fmla="*/ 38 w 48"/>
                  <a:gd name="T7" fmla="*/ 23 h 35"/>
                  <a:gd name="T8" fmla="*/ 33 w 48"/>
                  <a:gd name="T9" fmla="*/ 13 h 35"/>
                  <a:gd name="T10" fmla="*/ 20 w 48"/>
                  <a:gd name="T11" fmla="*/ 3 h 35"/>
                  <a:gd name="T12" fmla="*/ 0 w 48"/>
                  <a:gd name="T13" fmla="*/ 1 h 35"/>
                  <a:gd name="T14" fmla="*/ 6 w 48"/>
                  <a:gd name="T15" fmla="*/ 3 h 35"/>
                  <a:gd name="T16" fmla="*/ 17 w 48"/>
                  <a:gd name="T17"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5">
                    <a:moveTo>
                      <a:pt x="17" y="11"/>
                    </a:moveTo>
                    <a:cubicBezTo>
                      <a:pt x="22" y="16"/>
                      <a:pt x="26" y="23"/>
                      <a:pt x="32" y="28"/>
                    </a:cubicBezTo>
                    <a:cubicBezTo>
                      <a:pt x="36" y="31"/>
                      <a:pt x="42" y="34"/>
                      <a:pt x="48" y="35"/>
                    </a:cubicBezTo>
                    <a:cubicBezTo>
                      <a:pt x="44" y="33"/>
                      <a:pt x="41" y="27"/>
                      <a:pt x="38" y="23"/>
                    </a:cubicBezTo>
                    <a:cubicBezTo>
                      <a:pt x="37" y="20"/>
                      <a:pt x="35" y="16"/>
                      <a:pt x="33" y="13"/>
                    </a:cubicBezTo>
                    <a:cubicBezTo>
                      <a:pt x="30" y="9"/>
                      <a:pt x="25" y="5"/>
                      <a:pt x="20" y="3"/>
                    </a:cubicBezTo>
                    <a:cubicBezTo>
                      <a:pt x="14" y="0"/>
                      <a:pt x="7" y="1"/>
                      <a:pt x="0" y="1"/>
                    </a:cubicBezTo>
                    <a:cubicBezTo>
                      <a:pt x="2" y="1"/>
                      <a:pt x="5" y="3"/>
                      <a:pt x="6" y="3"/>
                    </a:cubicBezTo>
                    <a:cubicBezTo>
                      <a:pt x="10" y="5"/>
                      <a:pt x="14" y="7"/>
                      <a:pt x="1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9" name="Freeform 199"/>
              <p:cNvSpPr>
                <a:spLocks/>
              </p:cNvSpPr>
              <p:nvPr/>
            </p:nvSpPr>
            <p:spPr bwMode="auto">
              <a:xfrm>
                <a:off x="-1722438" y="7667625"/>
                <a:ext cx="236538" cy="160338"/>
              </a:xfrm>
              <a:custGeom>
                <a:avLst/>
                <a:gdLst>
                  <a:gd name="T0" fmla="*/ 10 w 63"/>
                  <a:gd name="T1" fmla="*/ 11 h 43"/>
                  <a:gd name="T2" fmla="*/ 28 w 63"/>
                  <a:gd name="T3" fmla="*/ 36 h 43"/>
                  <a:gd name="T4" fmla="*/ 63 w 63"/>
                  <a:gd name="T5" fmla="*/ 36 h 43"/>
                  <a:gd name="T6" fmla="*/ 49 w 63"/>
                  <a:gd name="T7" fmla="*/ 31 h 43"/>
                  <a:gd name="T8" fmla="*/ 37 w 63"/>
                  <a:gd name="T9" fmla="*/ 19 h 43"/>
                  <a:gd name="T10" fmla="*/ 22 w 63"/>
                  <a:gd name="T11" fmla="*/ 5 h 43"/>
                  <a:gd name="T12" fmla="*/ 0 w 63"/>
                  <a:gd name="T13" fmla="*/ 1 h 43"/>
                  <a:gd name="T14" fmla="*/ 3 w 63"/>
                  <a:gd name="T15" fmla="*/ 3 h 43"/>
                  <a:gd name="T16" fmla="*/ 10 w 63"/>
                  <a:gd name="T17" fmla="*/ 1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3">
                    <a:moveTo>
                      <a:pt x="10" y="11"/>
                    </a:moveTo>
                    <a:cubicBezTo>
                      <a:pt x="15" y="20"/>
                      <a:pt x="19" y="30"/>
                      <a:pt x="28" y="36"/>
                    </a:cubicBezTo>
                    <a:cubicBezTo>
                      <a:pt x="39" y="42"/>
                      <a:pt x="52" y="43"/>
                      <a:pt x="63" y="36"/>
                    </a:cubicBezTo>
                    <a:cubicBezTo>
                      <a:pt x="58" y="36"/>
                      <a:pt x="53" y="33"/>
                      <a:pt x="49" y="31"/>
                    </a:cubicBezTo>
                    <a:cubicBezTo>
                      <a:pt x="45" y="28"/>
                      <a:pt x="41" y="23"/>
                      <a:pt x="37" y="19"/>
                    </a:cubicBezTo>
                    <a:cubicBezTo>
                      <a:pt x="33" y="13"/>
                      <a:pt x="29" y="8"/>
                      <a:pt x="22" y="5"/>
                    </a:cubicBezTo>
                    <a:cubicBezTo>
                      <a:pt x="15" y="1"/>
                      <a:pt x="7" y="0"/>
                      <a:pt x="0" y="1"/>
                    </a:cubicBezTo>
                    <a:cubicBezTo>
                      <a:pt x="1" y="1"/>
                      <a:pt x="3" y="3"/>
                      <a:pt x="3" y="3"/>
                    </a:cubicBezTo>
                    <a:cubicBezTo>
                      <a:pt x="6" y="6"/>
                      <a:pt x="8" y="8"/>
                      <a:pt x="1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0" name="Freeform 200"/>
              <p:cNvSpPr>
                <a:spLocks/>
              </p:cNvSpPr>
              <p:nvPr/>
            </p:nvSpPr>
            <p:spPr bwMode="auto">
              <a:xfrm>
                <a:off x="-1628775" y="7532688"/>
                <a:ext cx="153988" cy="107950"/>
              </a:xfrm>
              <a:custGeom>
                <a:avLst/>
                <a:gdLst>
                  <a:gd name="T0" fmla="*/ 17 w 41"/>
                  <a:gd name="T1" fmla="*/ 2 h 29"/>
                  <a:gd name="T2" fmla="*/ 0 w 41"/>
                  <a:gd name="T3" fmla="*/ 1 h 29"/>
                  <a:gd name="T4" fmla="*/ 5 w 41"/>
                  <a:gd name="T5" fmla="*/ 2 h 29"/>
                  <a:gd name="T6" fmla="*/ 14 w 41"/>
                  <a:gd name="T7" fmla="*/ 9 h 29"/>
                  <a:gd name="T8" fmla="*/ 27 w 41"/>
                  <a:gd name="T9" fmla="*/ 23 h 29"/>
                  <a:gd name="T10" fmla="*/ 41 w 41"/>
                  <a:gd name="T11" fmla="*/ 29 h 29"/>
                  <a:gd name="T12" fmla="*/ 33 w 41"/>
                  <a:gd name="T13" fmla="*/ 19 h 29"/>
                  <a:gd name="T14" fmla="*/ 28 w 41"/>
                  <a:gd name="T15" fmla="*/ 11 h 29"/>
                  <a:gd name="T16" fmla="*/ 17 w 41"/>
                  <a:gd name="T17"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9">
                    <a:moveTo>
                      <a:pt x="17" y="2"/>
                    </a:moveTo>
                    <a:cubicBezTo>
                      <a:pt x="11" y="0"/>
                      <a:pt x="6" y="0"/>
                      <a:pt x="0" y="1"/>
                    </a:cubicBezTo>
                    <a:cubicBezTo>
                      <a:pt x="1" y="0"/>
                      <a:pt x="4" y="2"/>
                      <a:pt x="5" y="2"/>
                    </a:cubicBezTo>
                    <a:cubicBezTo>
                      <a:pt x="8" y="4"/>
                      <a:pt x="12" y="6"/>
                      <a:pt x="14" y="9"/>
                    </a:cubicBezTo>
                    <a:cubicBezTo>
                      <a:pt x="19" y="13"/>
                      <a:pt x="22" y="19"/>
                      <a:pt x="27" y="23"/>
                    </a:cubicBezTo>
                    <a:cubicBezTo>
                      <a:pt x="31" y="26"/>
                      <a:pt x="36" y="29"/>
                      <a:pt x="41" y="29"/>
                    </a:cubicBezTo>
                    <a:cubicBezTo>
                      <a:pt x="37" y="28"/>
                      <a:pt x="34" y="23"/>
                      <a:pt x="33" y="19"/>
                    </a:cubicBezTo>
                    <a:cubicBezTo>
                      <a:pt x="31" y="16"/>
                      <a:pt x="30" y="14"/>
                      <a:pt x="28" y="11"/>
                    </a:cubicBezTo>
                    <a:cubicBezTo>
                      <a:pt x="25" y="7"/>
                      <a:pt x="21" y="4"/>
                      <a:pt x="1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1" name="Freeform 201"/>
              <p:cNvSpPr>
                <a:spLocks/>
              </p:cNvSpPr>
              <p:nvPr/>
            </p:nvSpPr>
            <p:spPr bwMode="auto">
              <a:xfrm>
                <a:off x="-1689100" y="7535863"/>
                <a:ext cx="203200" cy="134938"/>
              </a:xfrm>
              <a:custGeom>
                <a:avLst/>
                <a:gdLst>
                  <a:gd name="T0" fmla="*/ 0 w 54"/>
                  <a:gd name="T1" fmla="*/ 0 h 36"/>
                  <a:gd name="T2" fmla="*/ 3 w 54"/>
                  <a:gd name="T3" fmla="*/ 2 h 36"/>
                  <a:gd name="T4" fmla="*/ 9 w 54"/>
                  <a:gd name="T5" fmla="*/ 9 h 36"/>
                  <a:gd name="T6" fmla="*/ 24 w 54"/>
                  <a:gd name="T7" fmla="*/ 30 h 36"/>
                  <a:gd name="T8" fmla="*/ 54 w 54"/>
                  <a:gd name="T9" fmla="*/ 30 h 36"/>
                  <a:gd name="T10" fmla="*/ 42 w 54"/>
                  <a:gd name="T11" fmla="*/ 26 h 36"/>
                  <a:gd name="T12" fmla="*/ 32 w 54"/>
                  <a:gd name="T13" fmla="*/ 15 h 36"/>
                  <a:gd name="T14" fmla="*/ 19 w 54"/>
                  <a:gd name="T15" fmla="*/ 4 h 36"/>
                  <a:gd name="T16" fmla="*/ 0 w 54"/>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6">
                    <a:moveTo>
                      <a:pt x="0" y="0"/>
                    </a:moveTo>
                    <a:cubicBezTo>
                      <a:pt x="1" y="0"/>
                      <a:pt x="2" y="2"/>
                      <a:pt x="3" y="2"/>
                    </a:cubicBezTo>
                    <a:cubicBezTo>
                      <a:pt x="5" y="4"/>
                      <a:pt x="7" y="7"/>
                      <a:pt x="9" y="9"/>
                    </a:cubicBezTo>
                    <a:cubicBezTo>
                      <a:pt x="13" y="17"/>
                      <a:pt x="16" y="25"/>
                      <a:pt x="24" y="30"/>
                    </a:cubicBezTo>
                    <a:cubicBezTo>
                      <a:pt x="33" y="36"/>
                      <a:pt x="45" y="36"/>
                      <a:pt x="54" y="30"/>
                    </a:cubicBezTo>
                    <a:cubicBezTo>
                      <a:pt x="50" y="30"/>
                      <a:pt x="45" y="28"/>
                      <a:pt x="42" y="26"/>
                    </a:cubicBezTo>
                    <a:cubicBezTo>
                      <a:pt x="38" y="23"/>
                      <a:pt x="35" y="19"/>
                      <a:pt x="32" y="15"/>
                    </a:cubicBezTo>
                    <a:cubicBezTo>
                      <a:pt x="28" y="10"/>
                      <a:pt x="25" y="7"/>
                      <a:pt x="19" y="4"/>
                    </a:cubicBezTo>
                    <a:cubicBezTo>
                      <a:pt x="13" y="0"/>
                      <a:pt x="7"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2" name="Freeform 202"/>
              <p:cNvSpPr>
                <a:spLocks/>
              </p:cNvSpPr>
              <p:nvPr/>
            </p:nvSpPr>
            <p:spPr bwMode="auto">
              <a:xfrm>
                <a:off x="-1466850" y="7437438"/>
                <a:ext cx="82550" cy="173038"/>
              </a:xfrm>
              <a:custGeom>
                <a:avLst/>
                <a:gdLst>
                  <a:gd name="T0" fmla="*/ 14 w 22"/>
                  <a:gd name="T1" fmla="*/ 15 h 46"/>
                  <a:gd name="T2" fmla="*/ 3 w 22"/>
                  <a:gd name="T3" fmla="*/ 31 h 46"/>
                  <a:gd name="T4" fmla="*/ 0 w 22"/>
                  <a:gd name="T5" fmla="*/ 46 h 46"/>
                  <a:gd name="T6" fmla="*/ 8 w 22"/>
                  <a:gd name="T7" fmla="*/ 35 h 46"/>
                  <a:gd name="T8" fmla="*/ 15 w 22"/>
                  <a:gd name="T9" fmla="*/ 29 h 46"/>
                  <a:gd name="T10" fmla="*/ 22 w 22"/>
                  <a:gd name="T11" fmla="*/ 16 h 46"/>
                  <a:gd name="T12" fmla="*/ 19 w 22"/>
                  <a:gd name="T13" fmla="*/ 0 h 46"/>
                  <a:gd name="T14" fmla="*/ 18 w 22"/>
                  <a:gd name="T15" fmla="*/ 5 h 46"/>
                  <a:gd name="T16" fmla="*/ 14 w 22"/>
                  <a:gd name="T17"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6">
                    <a:moveTo>
                      <a:pt x="14" y="15"/>
                    </a:moveTo>
                    <a:cubicBezTo>
                      <a:pt x="11" y="21"/>
                      <a:pt x="6" y="25"/>
                      <a:pt x="3" y="31"/>
                    </a:cubicBezTo>
                    <a:cubicBezTo>
                      <a:pt x="1" y="35"/>
                      <a:pt x="0" y="41"/>
                      <a:pt x="0" y="46"/>
                    </a:cubicBezTo>
                    <a:cubicBezTo>
                      <a:pt x="1" y="42"/>
                      <a:pt x="5" y="38"/>
                      <a:pt x="8" y="35"/>
                    </a:cubicBezTo>
                    <a:cubicBezTo>
                      <a:pt x="10" y="33"/>
                      <a:pt x="13" y="31"/>
                      <a:pt x="15" y="29"/>
                    </a:cubicBezTo>
                    <a:cubicBezTo>
                      <a:pt x="18" y="25"/>
                      <a:pt x="21" y="21"/>
                      <a:pt x="22" y="16"/>
                    </a:cubicBezTo>
                    <a:cubicBezTo>
                      <a:pt x="22" y="11"/>
                      <a:pt x="21" y="5"/>
                      <a:pt x="19" y="0"/>
                    </a:cubicBezTo>
                    <a:cubicBezTo>
                      <a:pt x="20" y="1"/>
                      <a:pt x="19" y="3"/>
                      <a:pt x="18" y="5"/>
                    </a:cubicBezTo>
                    <a:cubicBezTo>
                      <a:pt x="18" y="8"/>
                      <a:pt x="17" y="12"/>
                      <a:pt x="1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3" name="Freeform 203"/>
              <p:cNvSpPr>
                <a:spLocks/>
              </p:cNvSpPr>
              <p:nvPr/>
            </p:nvSpPr>
            <p:spPr bwMode="auto">
              <a:xfrm>
                <a:off x="-1516063" y="7381875"/>
                <a:ext cx="112713" cy="220663"/>
              </a:xfrm>
              <a:custGeom>
                <a:avLst/>
                <a:gdLst>
                  <a:gd name="T0" fmla="*/ 10 w 30"/>
                  <a:gd name="T1" fmla="*/ 59 h 59"/>
                  <a:gd name="T2" fmla="*/ 12 w 30"/>
                  <a:gd name="T3" fmla="*/ 46 h 59"/>
                  <a:gd name="T4" fmla="*/ 20 w 30"/>
                  <a:gd name="T5" fmla="*/ 34 h 59"/>
                  <a:gd name="T6" fmla="*/ 28 w 30"/>
                  <a:gd name="T7" fmla="*/ 19 h 59"/>
                  <a:gd name="T8" fmla="*/ 27 w 30"/>
                  <a:gd name="T9" fmla="*/ 0 h 59"/>
                  <a:gd name="T10" fmla="*/ 26 w 30"/>
                  <a:gd name="T11" fmla="*/ 3 h 59"/>
                  <a:gd name="T12" fmla="*/ 21 w 30"/>
                  <a:gd name="T13" fmla="*/ 10 h 59"/>
                  <a:gd name="T14" fmla="*/ 3 w 30"/>
                  <a:gd name="T15" fmla="*/ 30 h 59"/>
                  <a:gd name="T16" fmla="*/ 10 w 30"/>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59">
                    <a:moveTo>
                      <a:pt x="10" y="59"/>
                    </a:moveTo>
                    <a:cubicBezTo>
                      <a:pt x="9" y="55"/>
                      <a:pt x="10" y="50"/>
                      <a:pt x="12" y="46"/>
                    </a:cubicBezTo>
                    <a:cubicBezTo>
                      <a:pt x="13" y="42"/>
                      <a:pt x="17" y="38"/>
                      <a:pt x="20" y="34"/>
                    </a:cubicBezTo>
                    <a:cubicBezTo>
                      <a:pt x="24" y="30"/>
                      <a:pt x="27" y="25"/>
                      <a:pt x="28" y="19"/>
                    </a:cubicBezTo>
                    <a:cubicBezTo>
                      <a:pt x="30" y="13"/>
                      <a:pt x="29" y="6"/>
                      <a:pt x="27" y="0"/>
                    </a:cubicBezTo>
                    <a:cubicBezTo>
                      <a:pt x="28" y="0"/>
                      <a:pt x="26" y="2"/>
                      <a:pt x="26" y="3"/>
                    </a:cubicBezTo>
                    <a:cubicBezTo>
                      <a:pt x="25" y="6"/>
                      <a:pt x="23" y="8"/>
                      <a:pt x="21" y="10"/>
                    </a:cubicBezTo>
                    <a:cubicBezTo>
                      <a:pt x="14" y="16"/>
                      <a:pt x="6" y="21"/>
                      <a:pt x="3" y="30"/>
                    </a:cubicBezTo>
                    <a:cubicBezTo>
                      <a:pt x="0" y="40"/>
                      <a:pt x="2" y="51"/>
                      <a:pt x="1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4" name="Freeform 204"/>
              <p:cNvSpPr>
                <a:spLocks noEditPoints="1"/>
              </p:cNvSpPr>
              <p:nvPr/>
            </p:nvSpPr>
            <p:spPr bwMode="auto">
              <a:xfrm>
                <a:off x="-5208588" y="2486025"/>
                <a:ext cx="269875" cy="212725"/>
              </a:xfrm>
              <a:custGeom>
                <a:avLst/>
                <a:gdLst>
                  <a:gd name="T0" fmla="*/ 65 w 72"/>
                  <a:gd name="T1" fmla="*/ 13 h 57"/>
                  <a:gd name="T2" fmla="*/ 58 w 72"/>
                  <a:gd name="T3" fmla="*/ 13 h 57"/>
                  <a:gd name="T4" fmla="*/ 58 w 72"/>
                  <a:gd name="T5" fmla="*/ 16 h 57"/>
                  <a:gd name="T6" fmla="*/ 66 w 72"/>
                  <a:gd name="T7" fmla="*/ 32 h 57"/>
                  <a:gd name="T8" fmla="*/ 66 w 72"/>
                  <a:gd name="T9" fmla="*/ 40 h 57"/>
                  <a:gd name="T10" fmla="*/ 58 w 72"/>
                  <a:gd name="T11" fmla="*/ 57 h 57"/>
                  <a:gd name="T12" fmla="*/ 72 w 72"/>
                  <a:gd name="T13" fmla="*/ 53 h 57"/>
                  <a:gd name="T14" fmla="*/ 72 w 72"/>
                  <a:gd name="T15" fmla="*/ 20 h 57"/>
                  <a:gd name="T16" fmla="*/ 58 w 72"/>
                  <a:gd name="T17" fmla="*/ 0 h 57"/>
                  <a:gd name="T18" fmla="*/ 36 w 72"/>
                  <a:gd name="T19" fmla="*/ 4 h 57"/>
                  <a:gd name="T20" fmla="*/ 58 w 72"/>
                  <a:gd name="T21" fmla="*/ 13 h 57"/>
                  <a:gd name="T22" fmla="*/ 36 w 72"/>
                  <a:gd name="T23" fmla="*/ 45 h 57"/>
                  <a:gd name="T24" fmla="*/ 55 w 72"/>
                  <a:gd name="T25" fmla="*/ 53 h 57"/>
                  <a:gd name="T26" fmla="*/ 58 w 72"/>
                  <a:gd name="T27" fmla="*/ 57 h 57"/>
                  <a:gd name="T28" fmla="*/ 51 w 72"/>
                  <a:gd name="T29" fmla="*/ 40 h 57"/>
                  <a:gd name="T30" fmla="*/ 58 w 72"/>
                  <a:gd name="T31" fmla="*/ 32 h 57"/>
                  <a:gd name="T32" fmla="*/ 36 w 72"/>
                  <a:gd name="T33" fmla="*/ 16 h 57"/>
                  <a:gd name="T34" fmla="*/ 36 w 72"/>
                  <a:gd name="T35" fmla="*/ 0 h 57"/>
                  <a:gd name="T36" fmla="*/ 14 w 72"/>
                  <a:gd name="T37" fmla="*/ 0 h 57"/>
                  <a:gd name="T38" fmla="*/ 18 w 72"/>
                  <a:gd name="T39" fmla="*/ 4 h 57"/>
                  <a:gd name="T40" fmla="*/ 36 w 72"/>
                  <a:gd name="T41" fmla="*/ 4 h 57"/>
                  <a:gd name="T42" fmla="*/ 14 w 72"/>
                  <a:gd name="T43" fmla="*/ 57 h 57"/>
                  <a:gd name="T44" fmla="*/ 17 w 72"/>
                  <a:gd name="T45" fmla="*/ 53 h 57"/>
                  <a:gd name="T46" fmla="*/ 36 w 72"/>
                  <a:gd name="T47" fmla="*/ 45 h 57"/>
                  <a:gd name="T48" fmla="*/ 14 w 72"/>
                  <a:gd name="T49" fmla="*/ 16 h 57"/>
                  <a:gd name="T50" fmla="*/ 21 w 72"/>
                  <a:gd name="T51" fmla="*/ 32 h 57"/>
                  <a:gd name="T52" fmla="*/ 21 w 72"/>
                  <a:gd name="T53" fmla="*/ 40 h 57"/>
                  <a:gd name="T54" fmla="*/ 14 w 72"/>
                  <a:gd name="T55" fmla="*/ 57 h 57"/>
                  <a:gd name="T56" fmla="*/ 7 w 72"/>
                  <a:gd name="T57" fmla="*/ 13 h 57"/>
                  <a:gd name="T58" fmla="*/ 0 w 72"/>
                  <a:gd name="T59" fmla="*/ 44 h 57"/>
                  <a:gd name="T60" fmla="*/ 0 w 72"/>
                  <a:gd name="T61" fmla="*/ 53 h 57"/>
                  <a:gd name="T62" fmla="*/ 14 w 72"/>
                  <a:gd name="T63" fmla="*/ 57 h 57"/>
                  <a:gd name="T64" fmla="*/ 7 w 72"/>
                  <a:gd name="T65" fmla="*/ 40 h 57"/>
                  <a:gd name="T66" fmla="*/ 14 w 72"/>
                  <a:gd name="T67" fmla="*/ 32 h 57"/>
                  <a:gd name="T68" fmla="*/ 12 w 72"/>
                  <a:gd name="T69" fmla="*/ 16 h 57"/>
                  <a:gd name="T70" fmla="*/ 14 w 72"/>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 h="57">
                    <a:moveTo>
                      <a:pt x="72" y="20"/>
                    </a:moveTo>
                    <a:cubicBezTo>
                      <a:pt x="65" y="13"/>
                      <a:pt x="65" y="13"/>
                      <a:pt x="65" y="13"/>
                    </a:cubicBezTo>
                    <a:cubicBezTo>
                      <a:pt x="58" y="0"/>
                      <a:pt x="58" y="0"/>
                      <a:pt x="58" y="0"/>
                    </a:cubicBezTo>
                    <a:cubicBezTo>
                      <a:pt x="58" y="13"/>
                      <a:pt x="58" y="13"/>
                      <a:pt x="58" y="13"/>
                    </a:cubicBezTo>
                    <a:cubicBezTo>
                      <a:pt x="60" y="16"/>
                      <a:pt x="60" y="16"/>
                      <a:pt x="60" y="16"/>
                    </a:cubicBezTo>
                    <a:cubicBezTo>
                      <a:pt x="58" y="16"/>
                      <a:pt x="58" y="16"/>
                      <a:pt x="58" y="16"/>
                    </a:cubicBezTo>
                    <a:cubicBezTo>
                      <a:pt x="58" y="32"/>
                      <a:pt x="58" y="32"/>
                      <a:pt x="58" y="32"/>
                    </a:cubicBezTo>
                    <a:cubicBezTo>
                      <a:pt x="66" y="32"/>
                      <a:pt x="66" y="32"/>
                      <a:pt x="66" y="32"/>
                    </a:cubicBezTo>
                    <a:cubicBezTo>
                      <a:pt x="66" y="40"/>
                      <a:pt x="66" y="40"/>
                      <a:pt x="66" y="40"/>
                    </a:cubicBezTo>
                    <a:cubicBezTo>
                      <a:pt x="66" y="40"/>
                      <a:pt x="66" y="40"/>
                      <a:pt x="66" y="40"/>
                    </a:cubicBezTo>
                    <a:cubicBezTo>
                      <a:pt x="58" y="40"/>
                      <a:pt x="58" y="40"/>
                      <a:pt x="58" y="40"/>
                    </a:cubicBezTo>
                    <a:cubicBezTo>
                      <a:pt x="58" y="57"/>
                      <a:pt x="58" y="57"/>
                      <a:pt x="58" y="57"/>
                    </a:cubicBezTo>
                    <a:cubicBezTo>
                      <a:pt x="69" y="57"/>
                      <a:pt x="69" y="57"/>
                      <a:pt x="69" y="57"/>
                    </a:cubicBezTo>
                    <a:cubicBezTo>
                      <a:pt x="71" y="57"/>
                      <a:pt x="72" y="55"/>
                      <a:pt x="72" y="53"/>
                    </a:cubicBezTo>
                    <a:cubicBezTo>
                      <a:pt x="72" y="45"/>
                      <a:pt x="72" y="45"/>
                      <a:pt x="72" y="45"/>
                    </a:cubicBezTo>
                    <a:lnTo>
                      <a:pt x="72" y="20"/>
                    </a:lnTo>
                    <a:close/>
                    <a:moveTo>
                      <a:pt x="58" y="0"/>
                    </a:moveTo>
                    <a:cubicBezTo>
                      <a:pt x="58" y="0"/>
                      <a:pt x="58" y="0"/>
                      <a:pt x="58" y="0"/>
                    </a:cubicBezTo>
                    <a:cubicBezTo>
                      <a:pt x="36" y="0"/>
                      <a:pt x="36" y="0"/>
                      <a:pt x="36" y="0"/>
                    </a:cubicBezTo>
                    <a:cubicBezTo>
                      <a:pt x="36" y="4"/>
                      <a:pt x="36" y="4"/>
                      <a:pt x="36" y="4"/>
                    </a:cubicBezTo>
                    <a:cubicBezTo>
                      <a:pt x="54" y="4"/>
                      <a:pt x="54" y="4"/>
                      <a:pt x="54" y="4"/>
                    </a:cubicBezTo>
                    <a:cubicBezTo>
                      <a:pt x="58" y="13"/>
                      <a:pt x="58" y="13"/>
                      <a:pt x="58" y="13"/>
                    </a:cubicBezTo>
                    <a:cubicBezTo>
                      <a:pt x="58" y="0"/>
                      <a:pt x="58" y="0"/>
                      <a:pt x="58" y="0"/>
                    </a:cubicBezTo>
                    <a:close/>
                    <a:moveTo>
                      <a:pt x="36" y="45"/>
                    </a:moveTo>
                    <a:cubicBezTo>
                      <a:pt x="55" y="45"/>
                      <a:pt x="55" y="45"/>
                      <a:pt x="55" y="45"/>
                    </a:cubicBezTo>
                    <a:cubicBezTo>
                      <a:pt x="55" y="53"/>
                      <a:pt x="55" y="53"/>
                      <a:pt x="55" y="53"/>
                    </a:cubicBezTo>
                    <a:cubicBezTo>
                      <a:pt x="55" y="55"/>
                      <a:pt x="56" y="57"/>
                      <a:pt x="58" y="57"/>
                    </a:cubicBezTo>
                    <a:cubicBezTo>
                      <a:pt x="58" y="57"/>
                      <a:pt x="58" y="57"/>
                      <a:pt x="58" y="57"/>
                    </a:cubicBezTo>
                    <a:cubicBezTo>
                      <a:pt x="58" y="40"/>
                      <a:pt x="58" y="40"/>
                      <a:pt x="58" y="40"/>
                    </a:cubicBezTo>
                    <a:cubicBezTo>
                      <a:pt x="51" y="40"/>
                      <a:pt x="51" y="40"/>
                      <a:pt x="51" y="40"/>
                    </a:cubicBezTo>
                    <a:cubicBezTo>
                      <a:pt x="51" y="32"/>
                      <a:pt x="51" y="32"/>
                      <a:pt x="51" y="32"/>
                    </a:cubicBezTo>
                    <a:cubicBezTo>
                      <a:pt x="58" y="32"/>
                      <a:pt x="58" y="32"/>
                      <a:pt x="58" y="32"/>
                    </a:cubicBezTo>
                    <a:cubicBezTo>
                      <a:pt x="58" y="16"/>
                      <a:pt x="58" y="16"/>
                      <a:pt x="58" y="16"/>
                    </a:cubicBezTo>
                    <a:cubicBezTo>
                      <a:pt x="36" y="16"/>
                      <a:pt x="36" y="16"/>
                      <a:pt x="36" y="16"/>
                    </a:cubicBezTo>
                    <a:lnTo>
                      <a:pt x="36" y="45"/>
                    </a:lnTo>
                    <a:close/>
                    <a:moveTo>
                      <a:pt x="36" y="0"/>
                    </a:moveTo>
                    <a:cubicBezTo>
                      <a:pt x="14" y="0"/>
                      <a:pt x="14" y="0"/>
                      <a:pt x="14" y="0"/>
                    </a:cubicBezTo>
                    <a:cubicBezTo>
                      <a:pt x="14" y="0"/>
                      <a:pt x="14" y="0"/>
                      <a:pt x="14" y="0"/>
                    </a:cubicBezTo>
                    <a:cubicBezTo>
                      <a:pt x="14" y="13"/>
                      <a:pt x="14" y="13"/>
                      <a:pt x="14" y="13"/>
                    </a:cubicBezTo>
                    <a:cubicBezTo>
                      <a:pt x="18" y="4"/>
                      <a:pt x="18" y="4"/>
                      <a:pt x="18" y="4"/>
                    </a:cubicBezTo>
                    <a:cubicBezTo>
                      <a:pt x="18" y="4"/>
                      <a:pt x="18" y="4"/>
                      <a:pt x="18" y="4"/>
                    </a:cubicBezTo>
                    <a:cubicBezTo>
                      <a:pt x="36" y="4"/>
                      <a:pt x="36" y="4"/>
                      <a:pt x="36" y="4"/>
                    </a:cubicBezTo>
                    <a:cubicBezTo>
                      <a:pt x="36" y="0"/>
                      <a:pt x="36" y="0"/>
                      <a:pt x="36" y="0"/>
                    </a:cubicBezTo>
                    <a:close/>
                    <a:moveTo>
                      <a:pt x="14" y="57"/>
                    </a:moveTo>
                    <a:cubicBezTo>
                      <a:pt x="14" y="57"/>
                      <a:pt x="14" y="57"/>
                      <a:pt x="14" y="57"/>
                    </a:cubicBezTo>
                    <a:cubicBezTo>
                      <a:pt x="16" y="57"/>
                      <a:pt x="17" y="55"/>
                      <a:pt x="17" y="53"/>
                    </a:cubicBezTo>
                    <a:cubicBezTo>
                      <a:pt x="17" y="45"/>
                      <a:pt x="17" y="45"/>
                      <a:pt x="17" y="45"/>
                    </a:cubicBezTo>
                    <a:cubicBezTo>
                      <a:pt x="36" y="45"/>
                      <a:pt x="36" y="45"/>
                      <a:pt x="36" y="45"/>
                    </a:cubicBezTo>
                    <a:cubicBezTo>
                      <a:pt x="36" y="16"/>
                      <a:pt x="36" y="16"/>
                      <a:pt x="36" y="16"/>
                    </a:cubicBezTo>
                    <a:cubicBezTo>
                      <a:pt x="14" y="16"/>
                      <a:pt x="14" y="16"/>
                      <a:pt x="14" y="16"/>
                    </a:cubicBezTo>
                    <a:cubicBezTo>
                      <a:pt x="14" y="32"/>
                      <a:pt x="14" y="32"/>
                      <a:pt x="14" y="32"/>
                    </a:cubicBezTo>
                    <a:cubicBezTo>
                      <a:pt x="21" y="32"/>
                      <a:pt x="21" y="32"/>
                      <a:pt x="21" y="32"/>
                    </a:cubicBezTo>
                    <a:cubicBezTo>
                      <a:pt x="21" y="40"/>
                      <a:pt x="21" y="40"/>
                      <a:pt x="21" y="40"/>
                    </a:cubicBezTo>
                    <a:cubicBezTo>
                      <a:pt x="21" y="40"/>
                      <a:pt x="21" y="40"/>
                      <a:pt x="21" y="40"/>
                    </a:cubicBezTo>
                    <a:cubicBezTo>
                      <a:pt x="14" y="40"/>
                      <a:pt x="14" y="40"/>
                      <a:pt x="14" y="40"/>
                    </a:cubicBezTo>
                    <a:lnTo>
                      <a:pt x="14" y="57"/>
                    </a:lnTo>
                    <a:close/>
                    <a:moveTo>
                      <a:pt x="14" y="0"/>
                    </a:moveTo>
                    <a:cubicBezTo>
                      <a:pt x="7" y="13"/>
                      <a:pt x="7" y="13"/>
                      <a:pt x="7" y="13"/>
                    </a:cubicBezTo>
                    <a:cubicBezTo>
                      <a:pt x="0" y="20"/>
                      <a:pt x="0" y="20"/>
                      <a:pt x="0" y="20"/>
                    </a:cubicBezTo>
                    <a:cubicBezTo>
                      <a:pt x="0" y="44"/>
                      <a:pt x="0" y="44"/>
                      <a:pt x="0" y="44"/>
                    </a:cubicBezTo>
                    <a:cubicBezTo>
                      <a:pt x="0" y="45"/>
                      <a:pt x="0" y="45"/>
                      <a:pt x="0" y="45"/>
                    </a:cubicBezTo>
                    <a:cubicBezTo>
                      <a:pt x="0" y="53"/>
                      <a:pt x="0" y="53"/>
                      <a:pt x="0" y="53"/>
                    </a:cubicBezTo>
                    <a:cubicBezTo>
                      <a:pt x="0" y="55"/>
                      <a:pt x="2" y="57"/>
                      <a:pt x="3" y="57"/>
                    </a:cubicBezTo>
                    <a:cubicBezTo>
                      <a:pt x="14" y="57"/>
                      <a:pt x="14" y="57"/>
                      <a:pt x="14" y="57"/>
                    </a:cubicBezTo>
                    <a:cubicBezTo>
                      <a:pt x="14" y="40"/>
                      <a:pt x="14" y="40"/>
                      <a:pt x="14" y="40"/>
                    </a:cubicBezTo>
                    <a:cubicBezTo>
                      <a:pt x="7" y="40"/>
                      <a:pt x="7" y="40"/>
                      <a:pt x="7" y="40"/>
                    </a:cubicBezTo>
                    <a:cubicBezTo>
                      <a:pt x="7" y="32"/>
                      <a:pt x="7" y="32"/>
                      <a:pt x="7" y="32"/>
                    </a:cubicBezTo>
                    <a:cubicBezTo>
                      <a:pt x="14" y="32"/>
                      <a:pt x="14" y="32"/>
                      <a:pt x="14" y="32"/>
                    </a:cubicBezTo>
                    <a:cubicBezTo>
                      <a:pt x="14" y="16"/>
                      <a:pt x="14" y="16"/>
                      <a:pt x="14" y="16"/>
                    </a:cubicBezTo>
                    <a:cubicBezTo>
                      <a:pt x="12" y="16"/>
                      <a:pt x="12" y="16"/>
                      <a:pt x="12" y="16"/>
                    </a:cubicBezTo>
                    <a:cubicBezTo>
                      <a:pt x="14" y="13"/>
                      <a:pt x="14" y="13"/>
                      <a:pt x="14" y="13"/>
                    </a:cubicBez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5" name="Freeform 205"/>
              <p:cNvSpPr>
                <a:spLocks/>
              </p:cNvSpPr>
              <p:nvPr/>
            </p:nvSpPr>
            <p:spPr bwMode="auto">
              <a:xfrm>
                <a:off x="-5395913" y="1295400"/>
                <a:ext cx="112713" cy="77788"/>
              </a:xfrm>
              <a:custGeom>
                <a:avLst/>
                <a:gdLst>
                  <a:gd name="T0" fmla="*/ 19 w 30"/>
                  <a:gd name="T1" fmla="*/ 6 h 21"/>
                  <a:gd name="T2" fmla="*/ 26 w 30"/>
                  <a:gd name="T3" fmla="*/ 2 h 21"/>
                  <a:gd name="T4" fmla="*/ 30 w 30"/>
                  <a:gd name="T5" fmla="*/ 1 h 21"/>
                  <a:gd name="T6" fmla="*/ 18 w 30"/>
                  <a:gd name="T7" fmla="*/ 2 h 21"/>
                  <a:gd name="T8" fmla="*/ 9 w 30"/>
                  <a:gd name="T9" fmla="*/ 8 h 21"/>
                  <a:gd name="T10" fmla="*/ 6 w 30"/>
                  <a:gd name="T11" fmla="*/ 14 h 21"/>
                  <a:gd name="T12" fmla="*/ 0 w 30"/>
                  <a:gd name="T13" fmla="*/ 21 h 21"/>
                  <a:gd name="T14" fmla="*/ 10 w 30"/>
                  <a:gd name="T15" fmla="*/ 17 h 21"/>
                  <a:gd name="T16" fmla="*/ 19 w 30"/>
                  <a:gd name="T17"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1">
                    <a:moveTo>
                      <a:pt x="19" y="6"/>
                    </a:moveTo>
                    <a:cubicBezTo>
                      <a:pt x="21" y="4"/>
                      <a:pt x="24" y="3"/>
                      <a:pt x="26" y="2"/>
                    </a:cubicBezTo>
                    <a:cubicBezTo>
                      <a:pt x="27" y="2"/>
                      <a:pt x="29" y="1"/>
                      <a:pt x="30" y="1"/>
                    </a:cubicBezTo>
                    <a:cubicBezTo>
                      <a:pt x="26" y="0"/>
                      <a:pt x="21" y="0"/>
                      <a:pt x="18" y="2"/>
                    </a:cubicBezTo>
                    <a:cubicBezTo>
                      <a:pt x="14" y="3"/>
                      <a:pt x="11" y="5"/>
                      <a:pt x="9" y="8"/>
                    </a:cubicBezTo>
                    <a:cubicBezTo>
                      <a:pt x="8" y="10"/>
                      <a:pt x="7" y="12"/>
                      <a:pt x="6" y="14"/>
                    </a:cubicBezTo>
                    <a:cubicBezTo>
                      <a:pt x="5" y="17"/>
                      <a:pt x="3" y="20"/>
                      <a:pt x="0" y="21"/>
                    </a:cubicBezTo>
                    <a:cubicBezTo>
                      <a:pt x="4" y="21"/>
                      <a:pt x="7" y="19"/>
                      <a:pt x="10" y="17"/>
                    </a:cubicBezTo>
                    <a:cubicBezTo>
                      <a:pt x="14" y="14"/>
                      <a:pt x="16" y="10"/>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6" name="Freeform 206"/>
              <p:cNvSpPr>
                <a:spLocks/>
              </p:cNvSpPr>
              <p:nvPr/>
            </p:nvSpPr>
            <p:spPr bwMode="auto">
              <a:xfrm>
                <a:off x="-5389563" y="1298575"/>
                <a:ext cx="147638" cy="98425"/>
              </a:xfrm>
              <a:custGeom>
                <a:avLst/>
                <a:gdLst>
                  <a:gd name="T0" fmla="*/ 25 w 39"/>
                  <a:gd name="T1" fmla="*/ 3 h 26"/>
                  <a:gd name="T2" fmla="*/ 16 w 39"/>
                  <a:gd name="T3" fmla="*/ 11 h 26"/>
                  <a:gd name="T4" fmla="*/ 8 w 39"/>
                  <a:gd name="T5" fmla="*/ 19 h 26"/>
                  <a:gd name="T6" fmla="*/ 0 w 39"/>
                  <a:gd name="T7" fmla="*/ 22 h 26"/>
                  <a:gd name="T8" fmla="*/ 21 w 39"/>
                  <a:gd name="T9" fmla="*/ 22 h 26"/>
                  <a:gd name="T10" fmla="*/ 33 w 39"/>
                  <a:gd name="T11" fmla="*/ 7 h 26"/>
                  <a:gd name="T12" fmla="*/ 37 w 39"/>
                  <a:gd name="T13" fmla="*/ 2 h 26"/>
                  <a:gd name="T14" fmla="*/ 39 w 39"/>
                  <a:gd name="T15" fmla="*/ 0 h 26"/>
                  <a:gd name="T16" fmla="*/ 25 w 39"/>
                  <a:gd name="T1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6">
                    <a:moveTo>
                      <a:pt x="25" y="3"/>
                    </a:moveTo>
                    <a:cubicBezTo>
                      <a:pt x="21" y="5"/>
                      <a:pt x="19" y="8"/>
                      <a:pt x="16" y="11"/>
                    </a:cubicBezTo>
                    <a:cubicBezTo>
                      <a:pt x="14" y="14"/>
                      <a:pt x="11" y="17"/>
                      <a:pt x="8" y="19"/>
                    </a:cubicBezTo>
                    <a:cubicBezTo>
                      <a:pt x="6" y="20"/>
                      <a:pt x="3" y="22"/>
                      <a:pt x="0" y="22"/>
                    </a:cubicBezTo>
                    <a:cubicBezTo>
                      <a:pt x="7" y="26"/>
                      <a:pt x="15" y="26"/>
                      <a:pt x="21" y="22"/>
                    </a:cubicBezTo>
                    <a:cubicBezTo>
                      <a:pt x="27" y="18"/>
                      <a:pt x="30" y="12"/>
                      <a:pt x="33" y="7"/>
                    </a:cubicBezTo>
                    <a:cubicBezTo>
                      <a:pt x="34" y="5"/>
                      <a:pt x="35" y="3"/>
                      <a:pt x="37" y="2"/>
                    </a:cubicBezTo>
                    <a:cubicBezTo>
                      <a:pt x="37" y="1"/>
                      <a:pt x="39" y="0"/>
                      <a:pt x="39" y="0"/>
                    </a:cubicBezTo>
                    <a:cubicBezTo>
                      <a:pt x="34" y="0"/>
                      <a:pt x="30" y="0"/>
                      <a:pt x="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7" name="Freeform 207"/>
              <p:cNvSpPr>
                <a:spLocks/>
              </p:cNvSpPr>
              <p:nvPr/>
            </p:nvSpPr>
            <p:spPr bwMode="auto">
              <a:xfrm>
                <a:off x="-5395913" y="1212850"/>
                <a:ext cx="93663" cy="66675"/>
              </a:xfrm>
              <a:custGeom>
                <a:avLst/>
                <a:gdLst>
                  <a:gd name="T0" fmla="*/ 8 w 25"/>
                  <a:gd name="T1" fmla="*/ 7 h 18"/>
                  <a:gd name="T2" fmla="*/ 5 w 25"/>
                  <a:gd name="T3" fmla="*/ 12 h 18"/>
                  <a:gd name="T4" fmla="*/ 0 w 25"/>
                  <a:gd name="T5" fmla="*/ 18 h 18"/>
                  <a:gd name="T6" fmla="*/ 9 w 25"/>
                  <a:gd name="T7" fmla="*/ 15 h 18"/>
                  <a:gd name="T8" fmla="*/ 17 w 25"/>
                  <a:gd name="T9" fmla="*/ 5 h 18"/>
                  <a:gd name="T10" fmla="*/ 22 w 25"/>
                  <a:gd name="T11" fmla="*/ 2 h 18"/>
                  <a:gd name="T12" fmla="*/ 25 w 25"/>
                  <a:gd name="T13" fmla="*/ 1 h 18"/>
                  <a:gd name="T14" fmla="*/ 15 w 25"/>
                  <a:gd name="T15" fmla="*/ 1 h 18"/>
                  <a:gd name="T16" fmla="*/ 8 w 25"/>
                  <a:gd name="T17"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8">
                    <a:moveTo>
                      <a:pt x="8" y="7"/>
                    </a:moveTo>
                    <a:cubicBezTo>
                      <a:pt x="7" y="9"/>
                      <a:pt x="6" y="10"/>
                      <a:pt x="5" y="12"/>
                    </a:cubicBezTo>
                    <a:cubicBezTo>
                      <a:pt x="4" y="14"/>
                      <a:pt x="3" y="17"/>
                      <a:pt x="0" y="18"/>
                    </a:cubicBezTo>
                    <a:cubicBezTo>
                      <a:pt x="3" y="18"/>
                      <a:pt x="6" y="17"/>
                      <a:pt x="9" y="15"/>
                    </a:cubicBezTo>
                    <a:cubicBezTo>
                      <a:pt x="12" y="12"/>
                      <a:pt x="14" y="8"/>
                      <a:pt x="17" y="5"/>
                    </a:cubicBezTo>
                    <a:cubicBezTo>
                      <a:pt x="18" y="4"/>
                      <a:pt x="20" y="3"/>
                      <a:pt x="22" y="2"/>
                    </a:cubicBezTo>
                    <a:cubicBezTo>
                      <a:pt x="23" y="1"/>
                      <a:pt x="25" y="0"/>
                      <a:pt x="25" y="1"/>
                    </a:cubicBezTo>
                    <a:cubicBezTo>
                      <a:pt x="22" y="0"/>
                      <a:pt x="18" y="0"/>
                      <a:pt x="15" y="1"/>
                    </a:cubicBezTo>
                    <a:cubicBezTo>
                      <a:pt x="12" y="2"/>
                      <a:pt x="10" y="5"/>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8" name="Freeform 208"/>
              <p:cNvSpPr>
                <a:spLocks/>
              </p:cNvSpPr>
              <p:nvPr/>
            </p:nvSpPr>
            <p:spPr bwMode="auto">
              <a:xfrm>
                <a:off x="-5389563" y="1216025"/>
                <a:ext cx="123825" cy="82550"/>
              </a:xfrm>
              <a:custGeom>
                <a:avLst/>
                <a:gdLst>
                  <a:gd name="T0" fmla="*/ 32 w 33"/>
                  <a:gd name="T1" fmla="*/ 1 h 22"/>
                  <a:gd name="T2" fmla="*/ 33 w 33"/>
                  <a:gd name="T3" fmla="*/ 0 h 22"/>
                  <a:gd name="T4" fmla="*/ 22 w 33"/>
                  <a:gd name="T5" fmla="*/ 2 h 22"/>
                  <a:gd name="T6" fmla="*/ 13 w 33"/>
                  <a:gd name="T7" fmla="*/ 9 h 22"/>
                  <a:gd name="T8" fmla="*/ 7 w 33"/>
                  <a:gd name="T9" fmla="*/ 16 h 22"/>
                  <a:gd name="T10" fmla="*/ 0 w 33"/>
                  <a:gd name="T11" fmla="*/ 19 h 22"/>
                  <a:gd name="T12" fmla="*/ 18 w 33"/>
                  <a:gd name="T13" fmla="*/ 19 h 22"/>
                  <a:gd name="T14" fmla="*/ 28 w 33"/>
                  <a:gd name="T15" fmla="*/ 5 h 22"/>
                  <a:gd name="T16" fmla="*/ 32 w 33"/>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2">
                    <a:moveTo>
                      <a:pt x="32" y="1"/>
                    </a:moveTo>
                    <a:cubicBezTo>
                      <a:pt x="32" y="1"/>
                      <a:pt x="33" y="0"/>
                      <a:pt x="33" y="0"/>
                    </a:cubicBezTo>
                    <a:cubicBezTo>
                      <a:pt x="29" y="0"/>
                      <a:pt x="25" y="0"/>
                      <a:pt x="22" y="2"/>
                    </a:cubicBezTo>
                    <a:cubicBezTo>
                      <a:pt x="18" y="4"/>
                      <a:pt x="16" y="6"/>
                      <a:pt x="13" y="9"/>
                    </a:cubicBezTo>
                    <a:cubicBezTo>
                      <a:pt x="12" y="12"/>
                      <a:pt x="10" y="14"/>
                      <a:pt x="7" y="16"/>
                    </a:cubicBezTo>
                    <a:cubicBezTo>
                      <a:pt x="5" y="17"/>
                      <a:pt x="2" y="19"/>
                      <a:pt x="0" y="19"/>
                    </a:cubicBezTo>
                    <a:cubicBezTo>
                      <a:pt x="6" y="22"/>
                      <a:pt x="13" y="22"/>
                      <a:pt x="18" y="19"/>
                    </a:cubicBezTo>
                    <a:cubicBezTo>
                      <a:pt x="23" y="16"/>
                      <a:pt x="25" y="10"/>
                      <a:pt x="28" y="5"/>
                    </a:cubicBezTo>
                    <a:cubicBezTo>
                      <a:pt x="29" y="4"/>
                      <a:pt x="30" y="2"/>
                      <a:pt x="3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9" name="Freeform 209"/>
              <p:cNvSpPr>
                <a:spLocks/>
              </p:cNvSpPr>
              <p:nvPr/>
            </p:nvSpPr>
            <p:spPr bwMode="auto">
              <a:xfrm>
                <a:off x="-5519738" y="1295400"/>
                <a:ext cx="112713" cy="77788"/>
              </a:xfrm>
              <a:custGeom>
                <a:avLst/>
                <a:gdLst>
                  <a:gd name="T0" fmla="*/ 11 w 30"/>
                  <a:gd name="T1" fmla="*/ 6 h 21"/>
                  <a:gd name="T2" fmla="*/ 20 w 30"/>
                  <a:gd name="T3" fmla="*/ 17 h 21"/>
                  <a:gd name="T4" fmla="*/ 30 w 30"/>
                  <a:gd name="T5" fmla="*/ 21 h 21"/>
                  <a:gd name="T6" fmla="*/ 24 w 30"/>
                  <a:gd name="T7" fmla="*/ 14 h 21"/>
                  <a:gd name="T8" fmla="*/ 20 w 30"/>
                  <a:gd name="T9" fmla="*/ 8 h 21"/>
                  <a:gd name="T10" fmla="*/ 12 w 30"/>
                  <a:gd name="T11" fmla="*/ 2 h 21"/>
                  <a:gd name="T12" fmla="*/ 0 w 30"/>
                  <a:gd name="T13" fmla="*/ 1 h 21"/>
                  <a:gd name="T14" fmla="*/ 4 w 30"/>
                  <a:gd name="T15" fmla="*/ 2 h 21"/>
                  <a:gd name="T16" fmla="*/ 11 w 30"/>
                  <a:gd name="T17"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1">
                    <a:moveTo>
                      <a:pt x="11" y="6"/>
                    </a:moveTo>
                    <a:cubicBezTo>
                      <a:pt x="14" y="10"/>
                      <a:pt x="16" y="14"/>
                      <a:pt x="20" y="17"/>
                    </a:cubicBezTo>
                    <a:cubicBezTo>
                      <a:pt x="23" y="19"/>
                      <a:pt x="26" y="21"/>
                      <a:pt x="30" y="21"/>
                    </a:cubicBezTo>
                    <a:cubicBezTo>
                      <a:pt x="27" y="20"/>
                      <a:pt x="25" y="17"/>
                      <a:pt x="24" y="14"/>
                    </a:cubicBezTo>
                    <a:cubicBezTo>
                      <a:pt x="23" y="12"/>
                      <a:pt x="22" y="10"/>
                      <a:pt x="20" y="8"/>
                    </a:cubicBezTo>
                    <a:cubicBezTo>
                      <a:pt x="18" y="5"/>
                      <a:pt x="16" y="3"/>
                      <a:pt x="12" y="2"/>
                    </a:cubicBezTo>
                    <a:cubicBezTo>
                      <a:pt x="8" y="0"/>
                      <a:pt x="4" y="0"/>
                      <a:pt x="0" y="1"/>
                    </a:cubicBezTo>
                    <a:cubicBezTo>
                      <a:pt x="1" y="1"/>
                      <a:pt x="3" y="2"/>
                      <a:pt x="4" y="2"/>
                    </a:cubicBezTo>
                    <a:cubicBezTo>
                      <a:pt x="6" y="3"/>
                      <a:pt x="9" y="4"/>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0" name="Freeform 210"/>
              <p:cNvSpPr>
                <a:spLocks/>
              </p:cNvSpPr>
              <p:nvPr/>
            </p:nvSpPr>
            <p:spPr bwMode="auto">
              <a:xfrm>
                <a:off x="-5561013" y="1298575"/>
                <a:ext cx="146050" cy="98425"/>
              </a:xfrm>
              <a:custGeom>
                <a:avLst/>
                <a:gdLst>
                  <a:gd name="T0" fmla="*/ 6 w 39"/>
                  <a:gd name="T1" fmla="*/ 7 h 26"/>
                  <a:gd name="T2" fmla="*/ 17 w 39"/>
                  <a:gd name="T3" fmla="*/ 22 h 26"/>
                  <a:gd name="T4" fmla="*/ 39 w 39"/>
                  <a:gd name="T5" fmla="*/ 22 h 26"/>
                  <a:gd name="T6" fmla="*/ 30 w 39"/>
                  <a:gd name="T7" fmla="*/ 19 h 26"/>
                  <a:gd name="T8" fmla="*/ 23 w 39"/>
                  <a:gd name="T9" fmla="*/ 11 h 26"/>
                  <a:gd name="T10" fmla="*/ 13 w 39"/>
                  <a:gd name="T11" fmla="*/ 3 h 26"/>
                  <a:gd name="T12" fmla="*/ 0 w 39"/>
                  <a:gd name="T13" fmla="*/ 0 h 26"/>
                  <a:gd name="T14" fmla="*/ 2 w 39"/>
                  <a:gd name="T15" fmla="*/ 2 h 26"/>
                  <a:gd name="T16" fmla="*/ 6 w 39"/>
                  <a:gd name="T17"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6">
                    <a:moveTo>
                      <a:pt x="6" y="7"/>
                    </a:moveTo>
                    <a:cubicBezTo>
                      <a:pt x="9" y="12"/>
                      <a:pt x="11" y="18"/>
                      <a:pt x="17" y="22"/>
                    </a:cubicBezTo>
                    <a:cubicBezTo>
                      <a:pt x="24" y="26"/>
                      <a:pt x="32" y="26"/>
                      <a:pt x="39" y="22"/>
                    </a:cubicBezTo>
                    <a:cubicBezTo>
                      <a:pt x="36" y="22"/>
                      <a:pt x="33" y="20"/>
                      <a:pt x="30" y="19"/>
                    </a:cubicBezTo>
                    <a:cubicBezTo>
                      <a:pt x="28" y="17"/>
                      <a:pt x="25" y="14"/>
                      <a:pt x="23" y="11"/>
                    </a:cubicBezTo>
                    <a:cubicBezTo>
                      <a:pt x="20" y="8"/>
                      <a:pt x="18" y="5"/>
                      <a:pt x="13" y="3"/>
                    </a:cubicBezTo>
                    <a:cubicBezTo>
                      <a:pt x="9" y="0"/>
                      <a:pt x="4" y="0"/>
                      <a:pt x="0" y="0"/>
                    </a:cubicBezTo>
                    <a:cubicBezTo>
                      <a:pt x="0" y="0"/>
                      <a:pt x="1" y="1"/>
                      <a:pt x="2" y="2"/>
                    </a:cubicBezTo>
                    <a:cubicBezTo>
                      <a:pt x="3" y="3"/>
                      <a:pt x="5" y="5"/>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1" name="Freeform 211"/>
              <p:cNvSpPr>
                <a:spLocks/>
              </p:cNvSpPr>
              <p:nvPr/>
            </p:nvSpPr>
            <p:spPr bwMode="auto">
              <a:xfrm>
                <a:off x="-5505450" y="1212850"/>
                <a:ext cx="98425" cy="66675"/>
              </a:xfrm>
              <a:custGeom>
                <a:avLst/>
                <a:gdLst>
                  <a:gd name="T0" fmla="*/ 11 w 26"/>
                  <a:gd name="T1" fmla="*/ 1 h 18"/>
                  <a:gd name="T2" fmla="*/ 0 w 26"/>
                  <a:gd name="T3" fmla="*/ 1 h 18"/>
                  <a:gd name="T4" fmla="*/ 3 w 26"/>
                  <a:gd name="T5" fmla="*/ 2 h 18"/>
                  <a:gd name="T6" fmla="*/ 9 w 26"/>
                  <a:gd name="T7" fmla="*/ 5 h 18"/>
                  <a:gd name="T8" fmla="*/ 17 w 26"/>
                  <a:gd name="T9" fmla="*/ 15 h 18"/>
                  <a:gd name="T10" fmla="*/ 26 w 26"/>
                  <a:gd name="T11" fmla="*/ 18 h 18"/>
                  <a:gd name="T12" fmla="*/ 21 w 26"/>
                  <a:gd name="T13" fmla="*/ 12 h 18"/>
                  <a:gd name="T14" fmla="*/ 18 w 26"/>
                  <a:gd name="T15" fmla="*/ 7 h 18"/>
                  <a:gd name="T16" fmla="*/ 11 w 26"/>
                  <a:gd name="T1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8">
                    <a:moveTo>
                      <a:pt x="11" y="1"/>
                    </a:moveTo>
                    <a:cubicBezTo>
                      <a:pt x="7" y="0"/>
                      <a:pt x="4" y="0"/>
                      <a:pt x="0" y="1"/>
                    </a:cubicBezTo>
                    <a:cubicBezTo>
                      <a:pt x="1" y="0"/>
                      <a:pt x="3" y="1"/>
                      <a:pt x="3" y="2"/>
                    </a:cubicBezTo>
                    <a:cubicBezTo>
                      <a:pt x="5" y="3"/>
                      <a:pt x="8" y="4"/>
                      <a:pt x="9" y="5"/>
                    </a:cubicBezTo>
                    <a:cubicBezTo>
                      <a:pt x="12" y="8"/>
                      <a:pt x="14" y="12"/>
                      <a:pt x="17" y="15"/>
                    </a:cubicBezTo>
                    <a:cubicBezTo>
                      <a:pt x="20" y="17"/>
                      <a:pt x="23" y="18"/>
                      <a:pt x="26" y="18"/>
                    </a:cubicBezTo>
                    <a:cubicBezTo>
                      <a:pt x="23" y="17"/>
                      <a:pt x="22" y="14"/>
                      <a:pt x="21" y="12"/>
                    </a:cubicBezTo>
                    <a:cubicBezTo>
                      <a:pt x="20" y="10"/>
                      <a:pt x="19" y="9"/>
                      <a:pt x="18" y="7"/>
                    </a:cubicBezTo>
                    <a:cubicBezTo>
                      <a:pt x="16" y="5"/>
                      <a:pt x="14" y="2"/>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2" name="Freeform 212"/>
              <p:cNvSpPr>
                <a:spLocks/>
              </p:cNvSpPr>
              <p:nvPr/>
            </p:nvSpPr>
            <p:spPr bwMode="auto">
              <a:xfrm>
                <a:off x="-5543550" y="1216025"/>
                <a:ext cx="128588" cy="82550"/>
              </a:xfrm>
              <a:custGeom>
                <a:avLst/>
                <a:gdLst>
                  <a:gd name="T0" fmla="*/ 0 w 34"/>
                  <a:gd name="T1" fmla="*/ 0 h 22"/>
                  <a:gd name="T2" fmla="*/ 2 w 34"/>
                  <a:gd name="T3" fmla="*/ 1 h 22"/>
                  <a:gd name="T4" fmla="*/ 6 w 34"/>
                  <a:gd name="T5" fmla="*/ 5 h 22"/>
                  <a:gd name="T6" fmla="*/ 16 w 34"/>
                  <a:gd name="T7" fmla="*/ 19 h 22"/>
                  <a:gd name="T8" fmla="*/ 34 w 34"/>
                  <a:gd name="T9" fmla="*/ 19 h 22"/>
                  <a:gd name="T10" fmla="*/ 27 w 34"/>
                  <a:gd name="T11" fmla="*/ 16 h 22"/>
                  <a:gd name="T12" fmla="*/ 20 w 34"/>
                  <a:gd name="T13" fmla="*/ 9 h 22"/>
                  <a:gd name="T14" fmla="*/ 12 w 34"/>
                  <a:gd name="T15" fmla="*/ 2 h 22"/>
                  <a:gd name="T16" fmla="*/ 0 w 3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2">
                    <a:moveTo>
                      <a:pt x="0" y="0"/>
                    </a:moveTo>
                    <a:cubicBezTo>
                      <a:pt x="1" y="0"/>
                      <a:pt x="2" y="1"/>
                      <a:pt x="2" y="1"/>
                    </a:cubicBezTo>
                    <a:cubicBezTo>
                      <a:pt x="4" y="2"/>
                      <a:pt x="5" y="4"/>
                      <a:pt x="6" y="5"/>
                    </a:cubicBezTo>
                    <a:cubicBezTo>
                      <a:pt x="9" y="10"/>
                      <a:pt x="10" y="16"/>
                      <a:pt x="16" y="19"/>
                    </a:cubicBezTo>
                    <a:cubicBezTo>
                      <a:pt x="21" y="22"/>
                      <a:pt x="28" y="22"/>
                      <a:pt x="34" y="19"/>
                    </a:cubicBezTo>
                    <a:cubicBezTo>
                      <a:pt x="31" y="19"/>
                      <a:pt x="29" y="17"/>
                      <a:pt x="27" y="16"/>
                    </a:cubicBezTo>
                    <a:cubicBezTo>
                      <a:pt x="24" y="14"/>
                      <a:pt x="22" y="12"/>
                      <a:pt x="20" y="9"/>
                    </a:cubicBezTo>
                    <a:cubicBezTo>
                      <a:pt x="18" y="6"/>
                      <a:pt x="16" y="4"/>
                      <a:pt x="12" y="2"/>
                    </a:cubicBezTo>
                    <a:cubicBezTo>
                      <a:pt x="9" y="0"/>
                      <a:pt x="4"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3" name="Freeform 213"/>
              <p:cNvSpPr>
                <a:spLocks/>
              </p:cNvSpPr>
              <p:nvPr/>
            </p:nvSpPr>
            <p:spPr bwMode="auto">
              <a:xfrm>
                <a:off x="-5403850" y="1152525"/>
                <a:ext cx="52388" cy="109538"/>
              </a:xfrm>
              <a:custGeom>
                <a:avLst/>
                <a:gdLst>
                  <a:gd name="T0" fmla="*/ 9 w 14"/>
                  <a:gd name="T1" fmla="*/ 10 h 29"/>
                  <a:gd name="T2" fmla="*/ 2 w 14"/>
                  <a:gd name="T3" fmla="*/ 20 h 29"/>
                  <a:gd name="T4" fmla="*/ 0 w 14"/>
                  <a:gd name="T5" fmla="*/ 29 h 29"/>
                  <a:gd name="T6" fmla="*/ 5 w 14"/>
                  <a:gd name="T7" fmla="*/ 23 h 29"/>
                  <a:gd name="T8" fmla="*/ 9 w 14"/>
                  <a:gd name="T9" fmla="*/ 19 h 29"/>
                  <a:gd name="T10" fmla="*/ 13 w 14"/>
                  <a:gd name="T11" fmla="*/ 11 h 29"/>
                  <a:gd name="T12" fmla="*/ 12 w 14"/>
                  <a:gd name="T13" fmla="*/ 0 h 29"/>
                  <a:gd name="T14" fmla="*/ 12 w 14"/>
                  <a:gd name="T15" fmla="*/ 4 h 29"/>
                  <a:gd name="T16" fmla="*/ 9 w 14"/>
                  <a:gd name="T17"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9">
                    <a:moveTo>
                      <a:pt x="9" y="10"/>
                    </a:moveTo>
                    <a:cubicBezTo>
                      <a:pt x="7" y="13"/>
                      <a:pt x="4" y="16"/>
                      <a:pt x="2" y="20"/>
                    </a:cubicBezTo>
                    <a:cubicBezTo>
                      <a:pt x="1" y="23"/>
                      <a:pt x="0" y="26"/>
                      <a:pt x="0" y="29"/>
                    </a:cubicBezTo>
                    <a:cubicBezTo>
                      <a:pt x="0" y="26"/>
                      <a:pt x="3" y="24"/>
                      <a:pt x="5" y="23"/>
                    </a:cubicBezTo>
                    <a:cubicBezTo>
                      <a:pt x="7" y="21"/>
                      <a:pt x="8" y="20"/>
                      <a:pt x="9" y="19"/>
                    </a:cubicBezTo>
                    <a:cubicBezTo>
                      <a:pt x="11" y="16"/>
                      <a:pt x="13" y="14"/>
                      <a:pt x="13" y="11"/>
                    </a:cubicBezTo>
                    <a:cubicBezTo>
                      <a:pt x="14" y="7"/>
                      <a:pt x="13" y="4"/>
                      <a:pt x="12" y="0"/>
                    </a:cubicBezTo>
                    <a:cubicBezTo>
                      <a:pt x="12" y="1"/>
                      <a:pt x="12" y="3"/>
                      <a:pt x="12" y="4"/>
                    </a:cubicBezTo>
                    <a:cubicBezTo>
                      <a:pt x="11" y="6"/>
                      <a:pt x="10" y="8"/>
                      <a:pt x="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4" name="Freeform 214"/>
              <p:cNvSpPr>
                <a:spLocks/>
              </p:cNvSpPr>
              <p:nvPr/>
            </p:nvSpPr>
            <p:spPr bwMode="auto">
              <a:xfrm>
                <a:off x="-5434013" y="1119187"/>
                <a:ext cx="71438" cy="138113"/>
              </a:xfrm>
              <a:custGeom>
                <a:avLst/>
                <a:gdLst>
                  <a:gd name="T0" fmla="*/ 6 w 19"/>
                  <a:gd name="T1" fmla="*/ 37 h 37"/>
                  <a:gd name="T2" fmla="*/ 7 w 19"/>
                  <a:gd name="T3" fmla="*/ 29 h 37"/>
                  <a:gd name="T4" fmla="*/ 12 w 19"/>
                  <a:gd name="T5" fmla="*/ 22 h 37"/>
                  <a:gd name="T6" fmla="*/ 18 w 19"/>
                  <a:gd name="T7" fmla="*/ 12 h 37"/>
                  <a:gd name="T8" fmla="*/ 17 w 19"/>
                  <a:gd name="T9" fmla="*/ 0 h 37"/>
                  <a:gd name="T10" fmla="*/ 16 w 19"/>
                  <a:gd name="T11" fmla="*/ 2 h 37"/>
                  <a:gd name="T12" fmla="*/ 13 w 19"/>
                  <a:gd name="T13" fmla="*/ 6 h 37"/>
                  <a:gd name="T14" fmla="*/ 2 w 19"/>
                  <a:gd name="T15" fmla="*/ 19 h 37"/>
                  <a:gd name="T16" fmla="*/ 6 w 1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7">
                    <a:moveTo>
                      <a:pt x="6" y="37"/>
                    </a:moveTo>
                    <a:cubicBezTo>
                      <a:pt x="6" y="34"/>
                      <a:pt x="6" y="31"/>
                      <a:pt x="7" y="29"/>
                    </a:cubicBezTo>
                    <a:cubicBezTo>
                      <a:pt x="8" y="26"/>
                      <a:pt x="10" y="24"/>
                      <a:pt x="12" y="22"/>
                    </a:cubicBezTo>
                    <a:cubicBezTo>
                      <a:pt x="15" y="19"/>
                      <a:pt x="17" y="16"/>
                      <a:pt x="18" y="12"/>
                    </a:cubicBezTo>
                    <a:cubicBezTo>
                      <a:pt x="19" y="8"/>
                      <a:pt x="18" y="4"/>
                      <a:pt x="17" y="0"/>
                    </a:cubicBezTo>
                    <a:cubicBezTo>
                      <a:pt x="17" y="1"/>
                      <a:pt x="16" y="2"/>
                      <a:pt x="16" y="2"/>
                    </a:cubicBezTo>
                    <a:cubicBezTo>
                      <a:pt x="15" y="4"/>
                      <a:pt x="14" y="5"/>
                      <a:pt x="13" y="6"/>
                    </a:cubicBezTo>
                    <a:cubicBezTo>
                      <a:pt x="9" y="10"/>
                      <a:pt x="4" y="13"/>
                      <a:pt x="2" y="19"/>
                    </a:cubicBezTo>
                    <a:cubicBezTo>
                      <a:pt x="0" y="25"/>
                      <a:pt x="1" y="32"/>
                      <a:pt x="6"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5" name="Freeform 215"/>
              <p:cNvSpPr>
                <a:spLocks noEditPoints="1"/>
              </p:cNvSpPr>
              <p:nvPr/>
            </p:nvSpPr>
            <p:spPr bwMode="auto">
              <a:xfrm>
                <a:off x="-2192338" y="7464425"/>
                <a:ext cx="206375" cy="206375"/>
              </a:xfrm>
              <a:custGeom>
                <a:avLst/>
                <a:gdLst>
                  <a:gd name="T0" fmla="*/ 41 w 55"/>
                  <a:gd name="T1" fmla="*/ 51 h 55"/>
                  <a:gd name="T2" fmla="*/ 52 w 55"/>
                  <a:gd name="T3" fmla="*/ 41 h 55"/>
                  <a:gd name="T4" fmla="*/ 55 w 55"/>
                  <a:gd name="T5" fmla="*/ 33 h 55"/>
                  <a:gd name="T6" fmla="*/ 55 w 55"/>
                  <a:gd name="T7" fmla="*/ 22 h 55"/>
                  <a:gd name="T8" fmla="*/ 52 w 55"/>
                  <a:gd name="T9" fmla="*/ 14 h 55"/>
                  <a:gd name="T10" fmla="*/ 41 w 55"/>
                  <a:gd name="T11" fmla="*/ 4 h 55"/>
                  <a:gd name="T12" fmla="*/ 38 w 55"/>
                  <a:gd name="T13" fmla="*/ 2 h 55"/>
                  <a:gd name="T14" fmla="*/ 30 w 55"/>
                  <a:gd name="T15" fmla="*/ 0 h 55"/>
                  <a:gd name="T16" fmla="*/ 31 w 55"/>
                  <a:gd name="T17" fmla="*/ 3 h 55"/>
                  <a:gd name="T18" fmla="*/ 34 w 55"/>
                  <a:gd name="T19" fmla="*/ 3 h 55"/>
                  <a:gd name="T20" fmla="*/ 37 w 55"/>
                  <a:gd name="T21" fmla="*/ 4 h 55"/>
                  <a:gd name="T22" fmla="*/ 36 w 55"/>
                  <a:gd name="T23" fmla="*/ 5 h 55"/>
                  <a:gd name="T24" fmla="*/ 32 w 55"/>
                  <a:gd name="T25" fmla="*/ 6 h 55"/>
                  <a:gd name="T26" fmla="*/ 33 w 55"/>
                  <a:gd name="T27" fmla="*/ 9 h 55"/>
                  <a:gd name="T28" fmla="*/ 35 w 55"/>
                  <a:gd name="T29" fmla="*/ 11 h 55"/>
                  <a:gd name="T30" fmla="*/ 39 w 55"/>
                  <a:gd name="T31" fmla="*/ 6 h 55"/>
                  <a:gd name="T32" fmla="*/ 42 w 55"/>
                  <a:gd name="T33" fmla="*/ 7 h 55"/>
                  <a:gd name="T34" fmla="*/ 44 w 55"/>
                  <a:gd name="T35" fmla="*/ 8 h 55"/>
                  <a:gd name="T36" fmla="*/ 46 w 55"/>
                  <a:gd name="T37" fmla="*/ 12 h 55"/>
                  <a:gd name="T38" fmla="*/ 45 w 55"/>
                  <a:gd name="T39" fmla="*/ 13 h 55"/>
                  <a:gd name="T40" fmla="*/ 43 w 55"/>
                  <a:gd name="T41" fmla="*/ 12 h 55"/>
                  <a:gd name="T42" fmla="*/ 40 w 55"/>
                  <a:gd name="T43" fmla="*/ 13 h 55"/>
                  <a:gd name="T44" fmla="*/ 42 w 55"/>
                  <a:gd name="T45" fmla="*/ 14 h 55"/>
                  <a:gd name="T46" fmla="*/ 37 w 55"/>
                  <a:gd name="T47" fmla="*/ 16 h 55"/>
                  <a:gd name="T48" fmla="*/ 34 w 55"/>
                  <a:gd name="T49" fmla="*/ 18 h 55"/>
                  <a:gd name="T50" fmla="*/ 30 w 55"/>
                  <a:gd name="T51" fmla="*/ 21 h 55"/>
                  <a:gd name="T52" fmla="*/ 32 w 55"/>
                  <a:gd name="T53" fmla="*/ 33 h 55"/>
                  <a:gd name="T54" fmla="*/ 35 w 55"/>
                  <a:gd name="T55" fmla="*/ 34 h 55"/>
                  <a:gd name="T56" fmla="*/ 38 w 55"/>
                  <a:gd name="T57" fmla="*/ 35 h 55"/>
                  <a:gd name="T58" fmla="*/ 43 w 55"/>
                  <a:gd name="T59" fmla="*/ 37 h 55"/>
                  <a:gd name="T60" fmla="*/ 46 w 55"/>
                  <a:gd name="T61" fmla="*/ 40 h 55"/>
                  <a:gd name="T62" fmla="*/ 50 w 55"/>
                  <a:gd name="T63" fmla="*/ 41 h 55"/>
                  <a:gd name="T64" fmla="*/ 32 w 55"/>
                  <a:gd name="T65" fmla="*/ 48 h 55"/>
                  <a:gd name="T66" fmla="*/ 1 w 55"/>
                  <a:gd name="T67" fmla="*/ 24 h 55"/>
                  <a:gd name="T68" fmla="*/ 1 w 55"/>
                  <a:gd name="T69" fmla="*/ 35 h 55"/>
                  <a:gd name="T70" fmla="*/ 6 w 55"/>
                  <a:gd name="T71" fmla="*/ 45 h 55"/>
                  <a:gd name="T72" fmla="*/ 18 w 55"/>
                  <a:gd name="T73" fmla="*/ 53 h 55"/>
                  <a:gd name="T74" fmla="*/ 28 w 55"/>
                  <a:gd name="T75" fmla="*/ 44 h 55"/>
                  <a:gd name="T76" fmla="*/ 27 w 55"/>
                  <a:gd name="T77" fmla="*/ 39 h 55"/>
                  <a:gd name="T78" fmla="*/ 29 w 55"/>
                  <a:gd name="T79" fmla="*/ 35 h 55"/>
                  <a:gd name="T80" fmla="*/ 25 w 55"/>
                  <a:gd name="T81" fmla="*/ 34 h 55"/>
                  <a:gd name="T82" fmla="*/ 22 w 55"/>
                  <a:gd name="T83" fmla="*/ 32 h 55"/>
                  <a:gd name="T84" fmla="*/ 16 w 55"/>
                  <a:gd name="T85" fmla="*/ 29 h 55"/>
                  <a:gd name="T86" fmla="*/ 14 w 55"/>
                  <a:gd name="T87" fmla="*/ 25 h 55"/>
                  <a:gd name="T88" fmla="*/ 12 w 55"/>
                  <a:gd name="T89" fmla="*/ 24 h 55"/>
                  <a:gd name="T90" fmla="*/ 12 w 55"/>
                  <a:gd name="T91" fmla="*/ 25 h 55"/>
                  <a:gd name="T92" fmla="*/ 10 w 55"/>
                  <a:gd name="T93" fmla="*/ 21 h 55"/>
                  <a:gd name="T94" fmla="*/ 10 w 55"/>
                  <a:gd name="T95" fmla="*/ 16 h 55"/>
                  <a:gd name="T96" fmla="*/ 12 w 55"/>
                  <a:gd name="T97" fmla="*/ 11 h 55"/>
                  <a:gd name="T98" fmla="*/ 12 w 55"/>
                  <a:gd name="T99" fmla="*/ 8 h 55"/>
                  <a:gd name="T100" fmla="*/ 25 w 55"/>
                  <a:gd name="T101" fmla="*/ 2 h 55"/>
                  <a:gd name="T102" fmla="*/ 30 w 55"/>
                  <a:gd name="T103" fmla="*/ 0 h 55"/>
                  <a:gd name="T104" fmla="*/ 17 w 55"/>
                  <a:gd name="T105" fmla="*/ 2 h 55"/>
                  <a:gd name="T106" fmla="*/ 8 w 55"/>
                  <a:gd name="T107" fmla="*/ 8 h 55"/>
                  <a:gd name="T108" fmla="*/ 2 w 55"/>
                  <a:gd name="T109" fmla="*/ 18 h 55"/>
                  <a:gd name="T110" fmla="*/ 29 w 55"/>
                  <a:gd name="T111" fmla="*/ 35 h 55"/>
                  <a:gd name="T112" fmla="*/ 26 w 55"/>
                  <a:gd name="T113" fmla="*/ 31 h 55"/>
                  <a:gd name="T114" fmla="*/ 25 w 55"/>
                  <a:gd name="T115" fmla="*/ 28 h 55"/>
                  <a:gd name="T116" fmla="*/ 20 w 55"/>
                  <a:gd name="T117" fmla="*/ 29 h 55"/>
                  <a:gd name="T118" fmla="*/ 22 w 55"/>
                  <a:gd name="T119" fmla="*/ 23 h 55"/>
                  <a:gd name="T120" fmla="*/ 27 w 55"/>
                  <a:gd name="T121" fmla="*/ 23 h 55"/>
                  <a:gd name="T122" fmla="*/ 29 w 55"/>
                  <a:gd name="T123"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 h="55">
                    <a:moveTo>
                      <a:pt x="30" y="55"/>
                    </a:moveTo>
                    <a:cubicBezTo>
                      <a:pt x="31" y="55"/>
                      <a:pt x="33" y="55"/>
                      <a:pt x="34" y="54"/>
                    </a:cubicBezTo>
                    <a:cubicBezTo>
                      <a:pt x="35" y="54"/>
                      <a:pt x="36" y="54"/>
                      <a:pt x="37" y="54"/>
                    </a:cubicBezTo>
                    <a:cubicBezTo>
                      <a:pt x="37" y="54"/>
                      <a:pt x="37" y="53"/>
                      <a:pt x="38" y="53"/>
                    </a:cubicBezTo>
                    <a:cubicBezTo>
                      <a:pt x="39" y="53"/>
                      <a:pt x="39" y="53"/>
                      <a:pt x="40" y="52"/>
                    </a:cubicBezTo>
                    <a:cubicBezTo>
                      <a:pt x="41" y="52"/>
                      <a:pt x="41" y="52"/>
                      <a:pt x="41" y="51"/>
                    </a:cubicBezTo>
                    <a:cubicBezTo>
                      <a:pt x="43" y="50"/>
                      <a:pt x="45" y="49"/>
                      <a:pt x="46" y="48"/>
                    </a:cubicBezTo>
                    <a:cubicBezTo>
                      <a:pt x="47" y="48"/>
                      <a:pt x="47" y="47"/>
                      <a:pt x="47" y="47"/>
                    </a:cubicBezTo>
                    <a:cubicBezTo>
                      <a:pt x="47" y="47"/>
                      <a:pt x="48" y="46"/>
                      <a:pt x="48" y="46"/>
                    </a:cubicBezTo>
                    <a:cubicBezTo>
                      <a:pt x="49" y="46"/>
                      <a:pt x="49" y="45"/>
                      <a:pt x="49" y="45"/>
                    </a:cubicBezTo>
                    <a:cubicBezTo>
                      <a:pt x="50" y="44"/>
                      <a:pt x="51" y="43"/>
                      <a:pt x="51" y="42"/>
                    </a:cubicBezTo>
                    <a:cubicBezTo>
                      <a:pt x="51" y="42"/>
                      <a:pt x="51" y="42"/>
                      <a:pt x="52" y="41"/>
                    </a:cubicBezTo>
                    <a:cubicBezTo>
                      <a:pt x="52" y="41"/>
                      <a:pt x="52" y="41"/>
                      <a:pt x="52" y="40"/>
                    </a:cubicBezTo>
                    <a:cubicBezTo>
                      <a:pt x="52" y="40"/>
                      <a:pt x="52" y="40"/>
                      <a:pt x="53" y="40"/>
                    </a:cubicBezTo>
                    <a:cubicBezTo>
                      <a:pt x="53" y="39"/>
                      <a:pt x="53" y="39"/>
                      <a:pt x="53" y="38"/>
                    </a:cubicBezTo>
                    <a:cubicBezTo>
                      <a:pt x="53" y="38"/>
                      <a:pt x="53" y="38"/>
                      <a:pt x="54" y="37"/>
                    </a:cubicBezTo>
                    <a:cubicBezTo>
                      <a:pt x="54" y="36"/>
                      <a:pt x="54" y="35"/>
                      <a:pt x="54" y="35"/>
                    </a:cubicBezTo>
                    <a:cubicBezTo>
                      <a:pt x="54" y="34"/>
                      <a:pt x="55" y="34"/>
                      <a:pt x="55" y="33"/>
                    </a:cubicBezTo>
                    <a:cubicBezTo>
                      <a:pt x="55" y="33"/>
                      <a:pt x="55" y="32"/>
                      <a:pt x="55" y="32"/>
                    </a:cubicBezTo>
                    <a:cubicBezTo>
                      <a:pt x="55" y="31"/>
                      <a:pt x="55" y="31"/>
                      <a:pt x="55" y="30"/>
                    </a:cubicBezTo>
                    <a:cubicBezTo>
                      <a:pt x="55" y="30"/>
                      <a:pt x="55" y="29"/>
                      <a:pt x="55" y="28"/>
                    </a:cubicBezTo>
                    <a:cubicBezTo>
                      <a:pt x="55" y="27"/>
                      <a:pt x="55" y="26"/>
                      <a:pt x="55" y="25"/>
                    </a:cubicBezTo>
                    <a:cubicBezTo>
                      <a:pt x="55" y="24"/>
                      <a:pt x="55" y="24"/>
                      <a:pt x="55" y="24"/>
                    </a:cubicBezTo>
                    <a:cubicBezTo>
                      <a:pt x="55" y="23"/>
                      <a:pt x="55" y="23"/>
                      <a:pt x="55" y="22"/>
                    </a:cubicBezTo>
                    <a:cubicBezTo>
                      <a:pt x="55" y="22"/>
                      <a:pt x="54" y="21"/>
                      <a:pt x="54" y="21"/>
                    </a:cubicBezTo>
                    <a:cubicBezTo>
                      <a:pt x="54" y="20"/>
                      <a:pt x="54" y="19"/>
                      <a:pt x="54" y="18"/>
                    </a:cubicBezTo>
                    <a:cubicBezTo>
                      <a:pt x="53" y="18"/>
                      <a:pt x="53" y="18"/>
                      <a:pt x="53" y="18"/>
                    </a:cubicBezTo>
                    <a:cubicBezTo>
                      <a:pt x="53" y="17"/>
                      <a:pt x="53" y="16"/>
                      <a:pt x="53" y="16"/>
                    </a:cubicBezTo>
                    <a:cubicBezTo>
                      <a:pt x="52" y="16"/>
                      <a:pt x="52" y="15"/>
                      <a:pt x="52" y="15"/>
                    </a:cubicBezTo>
                    <a:cubicBezTo>
                      <a:pt x="52" y="15"/>
                      <a:pt x="52" y="14"/>
                      <a:pt x="52" y="14"/>
                    </a:cubicBezTo>
                    <a:cubicBezTo>
                      <a:pt x="51" y="13"/>
                      <a:pt x="50" y="12"/>
                      <a:pt x="49" y="11"/>
                    </a:cubicBezTo>
                    <a:cubicBezTo>
                      <a:pt x="49" y="10"/>
                      <a:pt x="49" y="10"/>
                      <a:pt x="48" y="9"/>
                    </a:cubicBezTo>
                    <a:cubicBezTo>
                      <a:pt x="48" y="9"/>
                      <a:pt x="47" y="9"/>
                      <a:pt x="47" y="8"/>
                    </a:cubicBezTo>
                    <a:cubicBezTo>
                      <a:pt x="47" y="8"/>
                      <a:pt x="47" y="8"/>
                      <a:pt x="46" y="7"/>
                    </a:cubicBezTo>
                    <a:cubicBezTo>
                      <a:pt x="46" y="7"/>
                      <a:pt x="45" y="6"/>
                      <a:pt x="44" y="6"/>
                    </a:cubicBezTo>
                    <a:cubicBezTo>
                      <a:pt x="43" y="5"/>
                      <a:pt x="42" y="4"/>
                      <a:pt x="41" y="4"/>
                    </a:cubicBezTo>
                    <a:cubicBezTo>
                      <a:pt x="41" y="4"/>
                      <a:pt x="41" y="3"/>
                      <a:pt x="40" y="3"/>
                    </a:cubicBezTo>
                    <a:cubicBezTo>
                      <a:pt x="40" y="3"/>
                      <a:pt x="40" y="3"/>
                      <a:pt x="40" y="3"/>
                    </a:cubicBezTo>
                    <a:cubicBezTo>
                      <a:pt x="40" y="3"/>
                      <a:pt x="39" y="3"/>
                      <a:pt x="39" y="3"/>
                    </a:cubicBezTo>
                    <a:cubicBezTo>
                      <a:pt x="39" y="3"/>
                      <a:pt x="39" y="3"/>
                      <a:pt x="39" y="3"/>
                    </a:cubicBezTo>
                    <a:cubicBezTo>
                      <a:pt x="38" y="2"/>
                      <a:pt x="38" y="2"/>
                      <a:pt x="38" y="2"/>
                    </a:cubicBezTo>
                    <a:cubicBezTo>
                      <a:pt x="38" y="2"/>
                      <a:pt x="38" y="2"/>
                      <a:pt x="38" y="2"/>
                    </a:cubicBezTo>
                    <a:cubicBezTo>
                      <a:pt x="37" y="2"/>
                      <a:pt x="37" y="2"/>
                      <a:pt x="37" y="2"/>
                    </a:cubicBezTo>
                    <a:cubicBezTo>
                      <a:pt x="37" y="2"/>
                      <a:pt x="37" y="2"/>
                      <a:pt x="37" y="2"/>
                    </a:cubicBezTo>
                    <a:cubicBezTo>
                      <a:pt x="36" y="1"/>
                      <a:pt x="35" y="1"/>
                      <a:pt x="34" y="1"/>
                    </a:cubicBezTo>
                    <a:cubicBezTo>
                      <a:pt x="34" y="1"/>
                      <a:pt x="34" y="1"/>
                      <a:pt x="33" y="1"/>
                    </a:cubicBezTo>
                    <a:cubicBezTo>
                      <a:pt x="33" y="1"/>
                      <a:pt x="33" y="1"/>
                      <a:pt x="33" y="1"/>
                    </a:cubicBezTo>
                    <a:cubicBezTo>
                      <a:pt x="32" y="1"/>
                      <a:pt x="31" y="0"/>
                      <a:pt x="30" y="0"/>
                    </a:cubicBezTo>
                    <a:cubicBezTo>
                      <a:pt x="30" y="2"/>
                      <a:pt x="30" y="2"/>
                      <a:pt x="30" y="2"/>
                    </a:cubicBezTo>
                    <a:cubicBezTo>
                      <a:pt x="31" y="2"/>
                      <a:pt x="32" y="2"/>
                      <a:pt x="33" y="2"/>
                    </a:cubicBezTo>
                    <a:cubicBezTo>
                      <a:pt x="33" y="2"/>
                      <a:pt x="33" y="2"/>
                      <a:pt x="32" y="2"/>
                    </a:cubicBezTo>
                    <a:cubicBezTo>
                      <a:pt x="32" y="3"/>
                      <a:pt x="32" y="3"/>
                      <a:pt x="32" y="3"/>
                    </a:cubicBezTo>
                    <a:cubicBezTo>
                      <a:pt x="32" y="3"/>
                      <a:pt x="31" y="3"/>
                      <a:pt x="31" y="3"/>
                    </a:cubicBezTo>
                    <a:cubicBezTo>
                      <a:pt x="31" y="3"/>
                      <a:pt x="31" y="3"/>
                      <a:pt x="31" y="3"/>
                    </a:cubicBezTo>
                    <a:cubicBezTo>
                      <a:pt x="31" y="3"/>
                      <a:pt x="32" y="3"/>
                      <a:pt x="32" y="3"/>
                    </a:cubicBezTo>
                    <a:cubicBezTo>
                      <a:pt x="33" y="3"/>
                      <a:pt x="33" y="3"/>
                      <a:pt x="33" y="3"/>
                    </a:cubicBezTo>
                    <a:cubicBezTo>
                      <a:pt x="33" y="3"/>
                      <a:pt x="33" y="3"/>
                      <a:pt x="34" y="3"/>
                    </a:cubicBezTo>
                    <a:cubicBezTo>
                      <a:pt x="34" y="3"/>
                      <a:pt x="34" y="2"/>
                      <a:pt x="34" y="2"/>
                    </a:cubicBezTo>
                    <a:cubicBezTo>
                      <a:pt x="34" y="2"/>
                      <a:pt x="34" y="3"/>
                      <a:pt x="35" y="3"/>
                    </a:cubicBezTo>
                    <a:cubicBezTo>
                      <a:pt x="35" y="3"/>
                      <a:pt x="34" y="3"/>
                      <a:pt x="34" y="3"/>
                    </a:cubicBezTo>
                    <a:cubicBezTo>
                      <a:pt x="34" y="3"/>
                      <a:pt x="35" y="3"/>
                      <a:pt x="35" y="3"/>
                    </a:cubicBezTo>
                    <a:cubicBezTo>
                      <a:pt x="35" y="3"/>
                      <a:pt x="35" y="3"/>
                      <a:pt x="35" y="3"/>
                    </a:cubicBezTo>
                    <a:cubicBezTo>
                      <a:pt x="36" y="3"/>
                      <a:pt x="36" y="3"/>
                      <a:pt x="37" y="3"/>
                    </a:cubicBezTo>
                    <a:cubicBezTo>
                      <a:pt x="37" y="3"/>
                      <a:pt x="38" y="4"/>
                      <a:pt x="38" y="4"/>
                    </a:cubicBezTo>
                    <a:cubicBezTo>
                      <a:pt x="38" y="4"/>
                      <a:pt x="38" y="4"/>
                      <a:pt x="38" y="4"/>
                    </a:cubicBezTo>
                    <a:cubicBezTo>
                      <a:pt x="38" y="4"/>
                      <a:pt x="38" y="4"/>
                      <a:pt x="37" y="4"/>
                    </a:cubicBezTo>
                    <a:cubicBezTo>
                      <a:pt x="37" y="4"/>
                      <a:pt x="38" y="4"/>
                      <a:pt x="38" y="4"/>
                    </a:cubicBezTo>
                    <a:cubicBezTo>
                      <a:pt x="38" y="5"/>
                      <a:pt x="38" y="5"/>
                      <a:pt x="38" y="5"/>
                    </a:cubicBezTo>
                    <a:cubicBezTo>
                      <a:pt x="38" y="6"/>
                      <a:pt x="38" y="5"/>
                      <a:pt x="37" y="5"/>
                    </a:cubicBezTo>
                    <a:cubicBezTo>
                      <a:pt x="37" y="5"/>
                      <a:pt x="36" y="6"/>
                      <a:pt x="36" y="5"/>
                    </a:cubicBezTo>
                    <a:cubicBezTo>
                      <a:pt x="36" y="5"/>
                      <a:pt x="37" y="5"/>
                      <a:pt x="37" y="4"/>
                    </a:cubicBezTo>
                    <a:cubicBezTo>
                      <a:pt x="37" y="4"/>
                      <a:pt x="37" y="4"/>
                      <a:pt x="36" y="5"/>
                    </a:cubicBezTo>
                    <a:cubicBezTo>
                      <a:pt x="36" y="5"/>
                      <a:pt x="36" y="5"/>
                      <a:pt x="36" y="5"/>
                    </a:cubicBezTo>
                    <a:cubicBezTo>
                      <a:pt x="36" y="5"/>
                      <a:pt x="36" y="5"/>
                      <a:pt x="35" y="5"/>
                    </a:cubicBezTo>
                    <a:cubicBezTo>
                      <a:pt x="35" y="5"/>
                      <a:pt x="35" y="5"/>
                      <a:pt x="35" y="5"/>
                    </a:cubicBezTo>
                    <a:cubicBezTo>
                      <a:pt x="34" y="5"/>
                      <a:pt x="34" y="5"/>
                      <a:pt x="34" y="6"/>
                    </a:cubicBezTo>
                    <a:cubicBezTo>
                      <a:pt x="34" y="6"/>
                      <a:pt x="34" y="6"/>
                      <a:pt x="33" y="6"/>
                    </a:cubicBezTo>
                    <a:cubicBezTo>
                      <a:pt x="33" y="6"/>
                      <a:pt x="33" y="6"/>
                      <a:pt x="32" y="6"/>
                    </a:cubicBezTo>
                    <a:cubicBezTo>
                      <a:pt x="32" y="6"/>
                      <a:pt x="31" y="7"/>
                      <a:pt x="31" y="7"/>
                    </a:cubicBezTo>
                    <a:cubicBezTo>
                      <a:pt x="31" y="7"/>
                      <a:pt x="31" y="7"/>
                      <a:pt x="31" y="7"/>
                    </a:cubicBezTo>
                    <a:cubicBezTo>
                      <a:pt x="31" y="8"/>
                      <a:pt x="31" y="8"/>
                      <a:pt x="31" y="8"/>
                    </a:cubicBezTo>
                    <a:cubicBezTo>
                      <a:pt x="31" y="8"/>
                      <a:pt x="31" y="8"/>
                      <a:pt x="31" y="8"/>
                    </a:cubicBezTo>
                    <a:cubicBezTo>
                      <a:pt x="31" y="8"/>
                      <a:pt x="31" y="8"/>
                      <a:pt x="32" y="8"/>
                    </a:cubicBezTo>
                    <a:cubicBezTo>
                      <a:pt x="32" y="8"/>
                      <a:pt x="32" y="9"/>
                      <a:pt x="33" y="9"/>
                    </a:cubicBezTo>
                    <a:cubicBezTo>
                      <a:pt x="33" y="9"/>
                      <a:pt x="33" y="9"/>
                      <a:pt x="34" y="9"/>
                    </a:cubicBezTo>
                    <a:cubicBezTo>
                      <a:pt x="34" y="9"/>
                      <a:pt x="35" y="9"/>
                      <a:pt x="35" y="10"/>
                    </a:cubicBezTo>
                    <a:cubicBezTo>
                      <a:pt x="35" y="10"/>
                      <a:pt x="34" y="10"/>
                      <a:pt x="34" y="10"/>
                    </a:cubicBezTo>
                    <a:cubicBezTo>
                      <a:pt x="34" y="10"/>
                      <a:pt x="34" y="11"/>
                      <a:pt x="34" y="11"/>
                    </a:cubicBezTo>
                    <a:cubicBezTo>
                      <a:pt x="34" y="11"/>
                      <a:pt x="34" y="11"/>
                      <a:pt x="35" y="11"/>
                    </a:cubicBezTo>
                    <a:cubicBezTo>
                      <a:pt x="35" y="11"/>
                      <a:pt x="35" y="11"/>
                      <a:pt x="35" y="11"/>
                    </a:cubicBezTo>
                    <a:cubicBezTo>
                      <a:pt x="36" y="10"/>
                      <a:pt x="35" y="10"/>
                      <a:pt x="36" y="10"/>
                    </a:cubicBezTo>
                    <a:cubicBezTo>
                      <a:pt x="37" y="10"/>
                      <a:pt x="38" y="9"/>
                      <a:pt x="38" y="8"/>
                    </a:cubicBezTo>
                    <a:cubicBezTo>
                      <a:pt x="38" y="8"/>
                      <a:pt x="38" y="7"/>
                      <a:pt x="38" y="7"/>
                    </a:cubicBezTo>
                    <a:cubicBezTo>
                      <a:pt x="38" y="7"/>
                      <a:pt x="39" y="7"/>
                      <a:pt x="38" y="7"/>
                    </a:cubicBezTo>
                    <a:cubicBezTo>
                      <a:pt x="39" y="6"/>
                      <a:pt x="39" y="6"/>
                      <a:pt x="39" y="6"/>
                    </a:cubicBezTo>
                    <a:cubicBezTo>
                      <a:pt x="39" y="6"/>
                      <a:pt x="39" y="6"/>
                      <a:pt x="39" y="6"/>
                    </a:cubicBezTo>
                    <a:cubicBezTo>
                      <a:pt x="39" y="6"/>
                      <a:pt x="39" y="6"/>
                      <a:pt x="39" y="6"/>
                    </a:cubicBezTo>
                    <a:cubicBezTo>
                      <a:pt x="39" y="6"/>
                      <a:pt x="40" y="6"/>
                      <a:pt x="40" y="6"/>
                    </a:cubicBezTo>
                    <a:cubicBezTo>
                      <a:pt x="40" y="6"/>
                      <a:pt x="40" y="6"/>
                      <a:pt x="40" y="6"/>
                    </a:cubicBezTo>
                    <a:cubicBezTo>
                      <a:pt x="41" y="6"/>
                      <a:pt x="41" y="6"/>
                      <a:pt x="41" y="6"/>
                    </a:cubicBezTo>
                    <a:cubicBezTo>
                      <a:pt x="41" y="6"/>
                      <a:pt x="41" y="6"/>
                      <a:pt x="42" y="6"/>
                    </a:cubicBezTo>
                    <a:cubicBezTo>
                      <a:pt x="42" y="6"/>
                      <a:pt x="42" y="6"/>
                      <a:pt x="42" y="7"/>
                    </a:cubicBezTo>
                    <a:cubicBezTo>
                      <a:pt x="42" y="7"/>
                      <a:pt x="42" y="7"/>
                      <a:pt x="42" y="7"/>
                    </a:cubicBezTo>
                    <a:cubicBezTo>
                      <a:pt x="42" y="7"/>
                      <a:pt x="42" y="7"/>
                      <a:pt x="42" y="7"/>
                    </a:cubicBezTo>
                    <a:cubicBezTo>
                      <a:pt x="42" y="8"/>
                      <a:pt x="42" y="8"/>
                      <a:pt x="42" y="8"/>
                    </a:cubicBezTo>
                    <a:cubicBezTo>
                      <a:pt x="42" y="8"/>
                      <a:pt x="43" y="8"/>
                      <a:pt x="43" y="8"/>
                    </a:cubicBezTo>
                    <a:cubicBezTo>
                      <a:pt x="43" y="7"/>
                      <a:pt x="43" y="7"/>
                      <a:pt x="44" y="7"/>
                    </a:cubicBezTo>
                    <a:cubicBezTo>
                      <a:pt x="44" y="7"/>
                      <a:pt x="44" y="8"/>
                      <a:pt x="44" y="8"/>
                    </a:cubicBezTo>
                    <a:cubicBezTo>
                      <a:pt x="44" y="8"/>
                      <a:pt x="44" y="8"/>
                      <a:pt x="44" y="8"/>
                    </a:cubicBezTo>
                    <a:cubicBezTo>
                      <a:pt x="45" y="8"/>
                      <a:pt x="44" y="9"/>
                      <a:pt x="44" y="9"/>
                    </a:cubicBezTo>
                    <a:cubicBezTo>
                      <a:pt x="44" y="9"/>
                      <a:pt x="45" y="9"/>
                      <a:pt x="45" y="10"/>
                    </a:cubicBezTo>
                    <a:cubicBezTo>
                      <a:pt x="46" y="10"/>
                      <a:pt x="46" y="10"/>
                      <a:pt x="46" y="10"/>
                    </a:cubicBezTo>
                    <a:cubicBezTo>
                      <a:pt x="46" y="10"/>
                      <a:pt x="46" y="10"/>
                      <a:pt x="46" y="10"/>
                    </a:cubicBezTo>
                    <a:cubicBezTo>
                      <a:pt x="46" y="11"/>
                      <a:pt x="46" y="11"/>
                      <a:pt x="46" y="12"/>
                    </a:cubicBezTo>
                    <a:cubicBezTo>
                      <a:pt x="45" y="12"/>
                      <a:pt x="45" y="12"/>
                      <a:pt x="45" y="12"/>
                    </a:cubicBezTo>
                    <a:cubicBezTo>
                      <a:pt x="45" y="13"/>
                      <a:pt x="46" y="12"/>
                      <a:pt x="46" y="13"/>
                    </a:cubicBezTo>
                    <a:cubicBezTo>
                      <a:pt x="46" y="13"/>
                      <a:pt x="46" y="13"/>
                      <a:pt x="46" y="13"/>
                    </a:cubicBezTo>
                    <a:cubicBezTo>
                      <a:pt x="46" y="13"/>
                      <a:pt x="46" y="14"/>
                      <a:pt x="46" y="14"/>
                    </a:cubicBezTo>
                    <a:cubicBezTo>
                      <a:pt x="46" y="14"/>
                      <a:pt x="46" y="14"/>
                      <a:pt x="45" y="14"/>
                    </a:cubicBezTo>
                    <a:cubicBezTo>
                      <a:pt x="45" y="13"/>
                      <a:pt x="45" y="14"/>
                      <a:pt x="45" y="13"/>
                    </a:cubicBezTo>
                    <a:cubicBezTo>
                      <a:pt x="45" y="13"/>
                      <a:pt x="44" y="13"/>
                      <a:pt x="44" y="13"/>
                    </a:cubicBezTo>
                    <a:cubicBezTo>
                      <a:pt x="44" y="13"/>
                      <a:pt x="44" y="13"/>
                      <a:pt x="43" y="13"/>
                    </a:cubicBezTo>
                    <a:cubicBezTo>
                      <a:pt x="44" y="13"/>
                      <a:pt x="44" y="12"/>
                      <a:pt x="45" y="12"/>
                    </a:cubicBezTo>
                    <a:cubicBezTo>
                      <a:pt x="45" y="12"/>
                      <a:pt x="45" y="12"/>
                      <a:pt x="45" y="11"/>
                    </a:cubicBezTo>
                    <a:cubicBezTo>
                      <a:pt x="45" y="11"/>
                      <a:pt x="44" y="11"/>
                      <a:pt x="44" y="12"/>
                    </a:cubicBezTo>
                    <a:cubicBezTo>
                      <a:pt x="44" y="12"/>
                      <a:pt x="44" y="12"/>
                      <a:pt x="43" y="12"/>
                    </a:cubicBezTo>
                    <a:cubicBezTo>
                      <a:pt x="43" y="12"/>
                      <a:pt x="42" y="12"/>
                      <a:pt x="42" y="12"/>
                    </a:cubicBezTo>
                    <a:cubicBezTo>
                      <a:pt x="42" y="12"/>
                      <a:pt x="42" y="12"/>
                      <a:pt x="42" y="13"/>
                    </a:cubicBezTo>
                    <a:cubicBezTo>
                      <a:pt x="42" y="13"/>
                      <a:pt x="42" y="13"/>
                      <a:pt x="42" y="13"/>
                    </a:cubicBezTo>
                    <a:cubicBezTo>
                      <a:pt x="42" y="12"/>
                      <a:pt x="42" y="12"/>
                      <a:pt x="42" y="12"/>
                    </a:cubicBezTo>
                    <a:cubicBezTo>
                      <a:pt x="41" y="12"/>
                      <a:pt x="41" y="12"/>
                      <a:pt x="41" y="12"/>
                    </a:cubicBezTo>
                    <a:cubicBezTo>
                      <a:pt x="40" y="12"/>
                      <a:pt x="40" y="12"/>
                      <a:pt x="40" y="13"/>
                    </a:cubicBezTo>
                    <a:cubicBezTo>
                      <a:pt x="40" y="13"/>
                      <a:pt x="41" y="12"/>
                      <a:pt x="41" y="13"/>
                    </a:cubicBezTo>
                    <a:cubicBezTo>
                      <a:pt x="41" y="13"/>
                      <a:pt x="40" y="13"/>
                      <a:pt x="40" y="14"/>
                    </a:cubicBezTo>
                    <a:cubicBezTo>
                      <a:pt x="40" y="14"/>
                      <a:pt x="41" y="14"/>
                      <a:pt x="41" y="14"/>
                    </a:cubicBezTo>
                    <a:cubicBezTo>
                      <a:pt x="41" y="14"/>
                      <a:pt x="41" y="14"/>
                      <a:pt x="41" y="14"/>
                    </a:cubicBezTo>
                    <a:cubicBezTo>
                      <a:pt x="41" y="14"/>
                      <a:pt x="41" y="14"/>
                      <a:pt x="42" y="14"/>
                    </a:cubicBezTo>
                    <a:cubicBezTo>
                      <a:pt x="42" y="14"/>
                      <a:pt x="42" y="14"/>
                      <a:pt x="42" y="14"/>
                    </a:cubicBezTo>
                    <a:cubicBezTo>
                      <a:pt x="43" y="14"/>
                      <a:pt x="42" y="15"/>
                      <a:pt x="42" y="15"/>
                    </a:cubicBezTo>
                    <a:cubicBezTo>
                      <a:pt x="41" y="15"/>
                      <a:pt x="40" y="15"/>
                      <a:pt x="40" y="15"/>
                    </a:cubicBezTo>
                    <a:cubicBezTo>
                      <a:pt x="40" y="15"/>
                      <a:pt x="39" y="16"/>
                      <a:pt x="39" y="15"/>
                    </a:cubicBezTo>
                    <a:cubicBezTo>
                      <a:pt x="39" y="15"/>
                      <a:pt x="39" y="15"/>
                      <a:pt x="40" y="15"/>
                    </a:cubicBezTo>
                    <a:cubicBezTo>
                      <a:pt x="39" y="15"/>
                      <a:pt x="39" y="15"/>
                      <a:pt x="38" y="15"/>
                    </a:cubicBezTo>
                    <a:cubicBezTo>
                      <a:pt x="38" y="15"/>
                      <a:pt x="37" y="15"/>
                      <a:pt x="37" y="16"/>
                    </a:cubicBezTo>
                    <a:cubicBezTo>
                      <a:pt x="36" y="16"/>
                      <a:pt x="37" y="17"/>
                      <a:pt x="36" y="17"/>
                    </a:cubicBezTo>
                    <a:cubicBezTo>
                      <a:pt x="36" y="17"/>
                      <a:pt x="36" y="17"/>
                      <a:pt x="36" y="17"/>
                    </a:cubicBezTo>
                    <a:cubicBezTo>
                      <a:pt x="36" y="17"/>
                      <a:pt x="35" y="17"/>
                      <a:pt x="35" y="17"/>
                    </a:cubicBezTo>
                    <a:cubicBezTo>
                      <a:pt x="35" y="17"/>
                      <a:pt x="35" y="17"/>
                      <a:pt x="35" y="17"/>
                    </a:cubicBezTo>
                    <a:cubicBezTo>
                      <a:pt x="34" y="17"/>
                      <a:pt x="34" y="18"/>
                      <a:pt x="34" y="18"/>
                    </a:cubicBezTo>
                    <a:cubicBezTo>
                      <a:pt x="34" y="18"/>
                      <a:pt x="34" y="18"/>
                      <a:pt x="34" y="18"/>
                    </a:cubicBezTo>
                    <a:cubicBezTo>
                      <a:pt x="34" y="18"/>
                      <a:pt x="33" y="19"/>
                      <a:pt x="33" y="19"/>
                    </a:cubicBezTo>
                    <a:cubicBezTo>
                      <a:pt x="33" y="19"/>
                      <a:pt x="33" y="18"/>
                      <a:pt x="33" y="19"/>
                    </a:cubicBezTo>
                    <a:cubicBezTo>
                      <a:pt x="33" y="19"/>
                      <a:pt x="33" y="19"/>
                      <a:pt x="33" y="20"/>
                    </a:cubicBezTo>
                    <a:cubicBezTo>
                      <a:pt x="32" y="20"/>
                      <a:pt x="32" y="20"/>
                      <a:pt x="32" y="21"/>
                    </a:cubicBezTo>
                    <a:cubicBezTo>
                      <a:pt x="31" y="21"/>
                      <a:pt x="31" y="21"/>
                      <a:pt x="31" y="21"/>
                    </a:cubicBezTo>
                    <a:cubicBezTo>
                      <a:pt x="31" y="21"/>
                      <a:pt x="30" y="21"/>
                      <a:pt x="30" y="21"/>
                    </a:cubicBezTo>
                    <a:cubicBezTo>
                      <a:pt x="30" y="21"/>
                      <a:pt x="30" y="22"/>
                      <a:pt x="30" y="22"/>
                    </a:cubicBezTo>
                    <a:cubicBezTo>
                      <a:pt x="30" y="34"/>
                      <a:pt x="30" y="34"/>
                      <a:pt x="30" y="34"/>
                    </a:cubicBezTo>
                    <a:cubicBezTo>
                      <a:pt x="30" y="34"/>
                      <a:pt x="30" y="34"/>
                      <a:pt x="30" y="34"/>
                    </a:cubicBezTo>
                    <a:cubicBezTo>
                      <a:pt x="30" y="34"/>
                      <a:pt x="30" y="33"/>
                      <a:pt x="31" y="33"/>
                    </a:cubicBezTo>
                    <a:cubicBezTo>
                      <a:pt x="31" y="33"/>
                      <a:pt x="31" y="33"/>
                      <a:pt x="32" y="33"/>
                    </a:cubicBezTo>
                    <a:cubicBezTo>
                      <a:pt x="32" y="33"/>
                      <a:pt x="32" y="33"/>
                      <a:pt x="32" y="33"/>
                    </a:cubicBezTo>
                    <a:cubicBezTo>
                      <a:pt x="32" y="33"/>
                      <a:pt x="32" y="32"/>
                      <a:pt x="32" y="33"/>
                    </a:cubicBezTo>
                    <a:cubicBezTo>
                      <a:pt x="33" y="33"/>
                      <a:pt x="32" y="33"/>
                      <a:pt x="32" y="33"/>
                    </a:cubicBezTo>
                    <a:cubicBezTo>
                      <a:pt x="33" y="33"/>
                      <a:pt x="33" y="33"/>
                      <a:pt x="33" y="33"/>
                    </a:cubicBezTo>
                    <a:cubicBezTo>
                      <a:pt x="33" y="33"/>
                      <a:pt x="34" y="33"/>
                      <a:pt x="34" y="33"/>
                    </a:cubicBezTo>
                    <a:cubicBezTo>
                      <a:pt x="34" y="33"/>
                      <a:pt x="34" y="33"/>
                      <a:pt x="34" y="34"/>
                    </a:cubicBezTo>
                    <a:cubicBezTo>
                      <a:pt x="35" y="34"/>
                      <a:pt x="35" y="33"/>
                      <a:pt x="35" y="34"/>
                    </a:cubicBezTo>
                    <a:cubicBezTo>
                      <a:pt x="35" y="34"/>
                      <a:pt x="36" y="34"/>
                      <a:pt x="36" y="34"/>
                    </a:cubicBezTo>
                    <a:cubicBezTo>
                      <a:pt x="36" y="34"/>
                      <a:pt x="36" y="33"/>
                      <a:pt x="36" y="33"/>
                    </a:cubicBezTo>
                    <a:cubicBezTo>
                      <a:pt x="37" y="33"/>
                      <a:pt x="37" y="34"/>
                      <a:pt x="37" y="34"/>
                    </a:cubicBezTo>
                    <a:cubicBezTo>
                      <a:pt x="38" y="34"/>
                      <a:pt x="38" y="34"/>
                      <a:pt x="38" y="34"/>
                    </a:cubicBezTo>
                    <a:cubicBezTo>
                      <a:pt x="38" y="34"/>
                      <a:pt x="38" y="34"/>
                      <a:pt x="38" y="34"/>
                    </a:cubicBezTo>
                    <a:cubicBezTo>
                      <a:pt x="38" y="34"/>
                      <a:pt x="38" y="34"/>
                      <a:pt x="38" y="35"/>
                    </a:cubicBezTo>
                    <a:cubicBezTo>
                      <a:pt x="38" y="35"/>
                      <a:pt x="39" y="35"/>
                      <a:pt x="39" y="35"/>
                    </a:cubicBezTo>
                    <a:cubicBezTo>
                      <a:pt x="39" y="35"/>
                      <a:pt x="39" y="35"/>
                      <a:pt x="39" y="35"/>
                    </a:cubicBezTo>
                    <a:cubicBezTo>
                      <a:pt x="40" y="36"/>
                      <a:pt x="40" y="36"/>
                      <a:pt x="40" y="36"/>
                    </a:cubicBezTo>
                    <a:cubicBezTo>
                      <a:pt x="41" y="36"/>
                      <a:pt x="41" y="36"/>
                      <a:pt x="41" y="36"/>
                    </a:cubicBezTo>
                    <a:cubicBezTo>
                      <a:pt x="42" y="36"/>
                      <a:pt x="42" y="36"/>
                      <a:pt x="43" y="37"/>
                    </a:cubicBezTo>
                    <a:cubicBezTo>
                      <a:pt x="43" y="37"/>
                      <a:pt x="43" y="37"/>
                      <a:pt x="43" y="37"/>
                    </a:cubicBezTo>
                    <a:cubicBezTo>
                      <a:pt x="43" y="37"/>
                      <a:pt x="43" y="38"/>
                      <a:pt x="43" y="38"/>
                    </a:cubicBezTo>
                    <a:cubicBezTo>
                      <a:pt x="43" y="38"/>
                      <a:pt x="44" y="38"/>
                      <a:pt x="44" y="39"/>
                    </a:cubicBezTo>
                    <a:cubicBezTo>
                      <a:pt x="44" y="39"/>
                      <a:pt x="44" y="39"/>
                      <a:pt x="44" y="39"/>
                    </a:cubicBezTo>
                    <a:cubicBezTo>
                      <a:pt x="44" y="39"/>
                      <a:pt x="45" y="40"/>
                      <a:pt x="45" y="40"/>
                    </a:cubicBezTo>
                    <a:cubicBezTo>
                      <a:pt x="45" y="40"/>
                      <a:pt x="45" y="40"/>
                      <a:pt x="45" y="40"/>
                    </a:cubicBezTo>
                    <a:cubicBezTo>
                      <a:pt x="45" y="40"/>
                      <a:pt x="46" y="40"/>
                      <a:pt x="46" y="40"/>
                    </a:cubicBezTo>
                    <a:cubicBezTo>
                      <a:pt x="46" y="40"/>
                      <a:pt x="46" y="40"/>
                      <a:pt x="47" y="40"/>
                    </a:cubicBezTo>
                    <a:cubicBezTo>
                      <a:pt x="47" y="40"/>
                      <a:pt x="47" y="41"/>
                      <a:pt x="47" y="41"/>
                    </a:cubicBezTo>
                    <a:cubicBezTo>
                      <a:pt x="47" y="41"/>
                      <a:pt x="47" y="41"/>
                      <a:pt x="47" y="41"/>
                    </a:cubicBezTo>
                    <a:cubicBezTo>
                      <a:pt x="48" y="41"/>
                      <a:pt x="48" y="41"/>
                      <a:pt x="48" y="41"/>
                    </a:cubicBezTo>
                    <a:cubicBezTo>
                      <a:pt x="49" y="41"/>
                      <a:pt x="49" y="41"/>
                      <a:pt x="49" y="41"/>
                    </a:cubicBezTo>
                    <a:cubicBezTo>
                      <a:pt x="49" y="41"/>
                      <a:pt x="50" y="41"/>
                      <a:pt x="50" y="41"/>
                    </a:cubicBezTo>
                    <a:cubicBezTo>
                      <a:pt x="46" y="47"/>
                      <a:pt x="41" y="51"/>
                      <a:pt x="34" y="53"/>
                    </a:cubicBezTo>
                    <a:cubicBezTo>
                      <a:pt x="34" y="53"/>
                      <a:pt x="34" y="52"/>
                      <a:pt x="34" y="52"/>
                    </a:cubicBezTo>
                    <a:cubicBezTo>
                      <a:pt x="34" y="52"/>
                      <a:pt x="34" y="51"/>
                      <a:pt x="34" y="51"/>
                    </a:cubicBezTo>
                    <a:cubicBezTo>
                      <a:pt x="34" y="50"/>
                      <a:pt x="34" y="50"/>
                      <a:pt x="33" y="49"/>
                    </a:cubicBezTo>
                    <a:cubicBezTo>
                      <a:pt x="33" y="49"/>
                      <a:pt x="33" y="49"/>
                      <a:pt x="32" y="49"/>
                    </a:cubicBezTo>
                    <a:cubicBezTo>
                      <a:pt x="32" y="48"/>
                      <a:pt x="32" y="48"/>
                      <a:pt x="32" y="48"/>
                    </a:cubicBezTo>
                    <a:cubicBezTo>
                      <a:pt x="31" y="48"/>
                      <a:pt x="30" y="48"/>
                      <a:pt x="30" y="47"/>
                    </a:cubicBezTo>
                    <a:cubicBezTo>
                      <a:pt x="30" y="47"/>
                      <a:pt x="30" y="47"/>
                      <a:pt x="30" y="47"/>
                    </a:cubicBezTo>
                    <a:cubicBezTo>
                      <a:pt x="30" y="46"/>
                      <a:pt x="30" y="46"/>
                      <a:pt x="30" y="46"/>
                    </a:cubicBezTo>
                    <a:lnTo>
                      <a:pt x="30" y="55"/>
                    </a:lnTo>
                    <a:close/>
                    <a:moveTo>
                      <a:pt x="1" y="22"/>
                    </a:moveTo>
                    <a:cubicBezTo>
                      <a:pt x="1" y="23"/>
                      <a:pt x="1" y="23"/>
                      <a:pt x="1" y="24"/>
                    </a:cubicBezTo>
                    <a:cubicBezTo>
                      <a:pt x="1" y="24"/>
                      <a:pt x="1" y="24"/>
                      <a:pt x="1" y="25"/>
                    </a:cubicBezTo>
                    <a:cubicBezTo>
                      <a:pt x="0" y="26"/>
                      <a:pt x="0" y="27"/>
                      <a:pt x="0" y="28"/>
                    </a:cubicBezTo>
                    <a:cubicBezTo>
                      <a:pt x="0" y="29"/>
                      <a:pt x="0" y="30"/>
                      <a:pt x="1" y="30"/>
                    </a:cubicBezTo>
                    <a:cubicBezTo>
                      <a:pt x="1" y="31"/>
                      <a:pt x="1" y="31"/>
                      <a:pt x="1" y="32"/>
                    </a:cubicBezTo>
                    <a:cubicBezTo>
                      <a:pt x="1" y="32"/>
                      <a:pt x="1" y="33"/>
                      <a:pt x="1" y="33"/>
                    </a:cubicBezTo>
                    <a:cubicBezTo>
                      <a:pt x="1" y="34"/>
                      <a:pt x="1" y="34"/>
                      <a:pt x="1" y="35"/>
                    </a:cubicBezTo>
                    <a:cubicBezTo>
                      <a:pt x="1" y="35"/>
                      <a:pt x="2" y="36"/>
                      <a:pt x="2" y="37"/>
                    </a:cubicBezTo>
                    <a:cubicBezTo>
                      <a:pt x="2" y="38"/>
                      <a:pt x="2" y="38"/>
                      <a:pt x="3" y="38"/>
                    </a:cubicBezTo>
                    <a:cubicBezTo>
                      <a:pt x="3" y="39"/>
                      <a:pt x="3" y="39"/>
                      <a:pt x="3" y="40"/>
                    </a:cubicBezTo>
                    <a:cubicBezTo>
                      <a:pt x="3" y="40"/>
                      <a:pt x="3" y="40"/>
                      <a:pt x="3" y="40"/>
                    </a:cubicBezTo>
                    <a:cubicBezTo>
                      <a:pt x="4" y="41"/>
                      <a:pt x="4" y="41"/>
                      <a:pt x="4" y="41"/>
                    </a:cubicBezTo>
                    <a:cubicBezTo>
                      <a:pt x="5" y="42"/>
                      <a:pt x="5" y="44"/>
                      <a:pt x="6" y="45"/>
                    </a:cubicBezTo>
                    <a:cubicBezTo>
                      <a:pt x="7" y="45"/>
                      <a:pt x="7" y="46"/>
                      <a:pt x="7" y="46"/>
                    </a:cubicBezTo>
                    <a:cubicBezTo>
                      <a:pt x="8" y="46"/>
                      <a:pt x="8" y="47"/>
                      <a:pt x="8" y="47"/>
                    </a:cubicBezTo>
                    <a:cubicBezTo>
                      <a:pt x="9" y="47"/>
                      <a:pt x="9" y="48"/>
                      <a:pt x="9" y="48"/>
                    </a:cubicBezTo>
                    <a:cubicBezTo>
                      <a:pt x="11" y="49"/>
                      <a:pt x="12" y="50"/>
                      <a:pt x="14" y="51"/>
                    </a:cubicBezTo>
                    <a:cubicBezTo>
                      <a:pt x="15" y="52"/>
                      <a:pt x="15" y="52"/>
                      <a:pt x="15" y="52"/>
                    </a:cubicBezTo>
                    <a:cubicBezTo>
                      <a:pt x="16" y="53"/>
                      <a:pt x="17" y="53"/>
                      <a:pt x="18" y="53"/>
                    </a:cubicBezTo>
                    <a:cubicBezTo>
                      <a:pt x="18" y="53"/>
                      <a:pt x="19" y="54"/>
                      <a:pt x="19" y="54"/>
                    </a:cubicBezTo>
                    <a:cubicBezTo>
                      <a:pt x="22" y="55"/>
                      <a:pt x="25" y="55"/>
                      <a:pt x="28" y="55"/>
                    </a:cubicBezTo>
                    <a:cubicBezTo>
                      <a:pt x="28" y="55"/>
                      <a:pt x="29" y="55"/>
                      <a:pt x="30" y="55"/>
                    </a:cubicBezTo>
                    <a:cubicBezTo>
                      <a:pt x="30" y="46"/>
                      <a:pt x="30" y="46"/>
                      <a:pt x="30" y="46"/>
                    </a:cubicBezTo>
                    <a:cubicBezTo>
                      <a:pt x="30" y="46"/>
                      <a:pt x="29" y="46"/>
                      <a:pt x="29" y="46"/>
                    </a:cubicBezTo>
                    <a:cubicBezTo>
                      <a:pt x="29" y="45"/>
                      <a:pt x="29" y="44"/>
                      <a:pt x="28" y="44"/>
                    </a:cubicBezTo>
                    <a:cubicBezTo>
                      <a:pt x="28" y="44"/>
                      <a:pt x="28" y="43"/>
                      <a:pt x="28" y="43"/>
                    </a:cubicBezTo>
                    <a:cubicBezTo>
                      <a:pt x="28" y="43"/>
                      <a:pt x="27" y="43"/>
                      <a:pt x="27" y="43"/>
                    </a:cubicBezTo>
                    <a:cubicBezTo>
                      <a:pt x="27" y="42"/>
                      <a:pt x="27" y="42"/>
                      <a:pt x="27" y="42"/>
                    </a:cubicBezTo>
                    <a:cubicBezTo>
                      <a:pt x="27" y="41"/>
                      <a:pt x="28" y="41"/>
                      <a:pt x="28" y="41"/>
                    </a:cubicBezTo>
                    <a:cubicBezTo>
                      <a:pt x="28" y="41"/>
                      <a:pt x="27" y="41"/>
                      <a:pt x="27" y="40"/>
                    </a:cubicBezTo>
                    <a:cubicBezTo>
                      <a:pt x="27" y="40"/>
                      <a:pt x="27" y="40"/>
                      <a:pt x="27" y="39"/>
                    </a:cubicBezTo>
                    <a:cubicBezTo>
                      <a:pt x="28" y="39"/>
                      <a:pt x="28" y="39"/>
                      <a:pt x="28" y="39"/>
                    </a:cubicBezTo>
                    <a:cubicBezTo>
                      <a:pt x="28" y="39"/>
                      <a:pt x="28" y="39"/>
                      <a:pt x="28" y="39"/>
                    </a:cubicBezTo>
                    <a:cubicBezTo>
                      <a:pt x="28" y="38"/>
                      <a:pt x="28" y="38"/>
                      <a:pt x="28" y="38"/>
                    </a:cubicBezTo>
                    <a:cubicBezTo>
                      <a:pt x="29" y="38"/>
                      <a:pt x="29" y="38"/>
                      <a:pt x="29" y="37"/>
                    </a:cubicBezTo>
                    <a:cubicBezTo>
                      <a:pt x="29" y="37"/>
                      <a:pt x="29" y="36"/>
                      <a:pt x="29" y="36"/>
                    </a:cubicBezTo>
                    <a:cubicBezTo>
                      <a:pt x="29" y="36"/>
                      <a:pt x="29" y="35"/>
                      <a:pt x="29" y="35"/>
                    </a:cubicBezTo>
                    <a:cubicBezTo>
                      <a:pt x="29" y="35"/>
                      <a:pt x="29" y="34"/>
                      <a:pt x="28" y="34"/>
                    </a:cubicBezTo>
                    <a:cubicBezTo>
                      <a:pt x="28" y="34"/>
                      <a:pt x="28" y="35"/>
                      <a:pt x="28" y="35"/>
                    </a:cubicBezTo>
                    <a:cubicBezTo>
                      <a:pt x="28" y="35"/>
                      <a:pt x="28" y="35"/>
                      <a:pt x="27" y="35"/>
                    </a:cubicBezTo>
                    <a:cubicBezTo>
                      <a:pt x="27" y="35"/>
                      <a:pt x="27" y="35"/>
                      <a:pt x="27" y="35"/>
                    </a:cubicBezTo>
                    <a:cubicBezTo>
                      <a:pt x="26" y="35"/>
                      <a:pt x="26" y="35"/>
                      <a:pt x="26" y="35"/>
                    </a:cubicBezTo>
                    <a:cubicBezTo>
                      <a:pt x="26" y="35"/>
                      <a:pt x="26" y="34"/>
                      <a:pt x="25" y="34"/>
                    </a:cubicBezTo>
                    <a:cubicBezTo>
                      <a:pt x="25" y="34"/>
                      <a:pt x="25" y="34"/>
                      <a:pt x="25" y="34"/>
                    </a:cubicBezTo>
                    <a:cubicBezTo>
                      <a:pt x="25" y="34"/>
                      <a:pt x="25" y="33"/>
                      <a:pt x="25" y="33"/>
                    </a:cubicBezTo>
                    <a:cubicBezTo>
                      <a:pt x="24" y="33"/>
                      <a:pt x="24" y="32"/>
                      <a:pt x="24" y="32"/>
                    </a:cubicBezTo>
                    <a:cubicBezTo>
                      <a:pt x="24" y="32"/>
                      <a:pt x="23" y="32"/>
                      <a:pt x="23" y="32"/>
                    </a:cubicBezTo>
                    <a:cubicBezTo>
                      <a:pt x="23" y="32"/>
                      <a:pt x="23" y="32"/>
                      <a:pt x="22" y="32"/>
                    </a:cubicBezTo>
                    <a:cubicBezTo>
                      <a:pt x="22" y="32"/>
                      <a:pt x="22" y="32"/>
                      <a:pt x="22" y="32"/>
                    </a:cubicBezTo>
                    <a:cubicBezTo>
                      <a:pt x="21" y="31"/>
                      <a:pt x="21" y="30"/>
                      <a:pt x="20" y="30"/>
                    </a:cubicBezTo>
                    <a:cubicBezTo>
                      <a:pt x="20" y="30"/>
                      <a:pt x="20" y="31"/>
                      <a:pt x="19" y="31"/>
                    </a:cubicBezTo>
                    <a:cubicBezTo>
                      <a:pt x="19" y="31"/>
                      <a:pt x="19" y="31"/>
                      <a:pt x="18" y="30"/>
                    </a:cubicBezTo>
                    <a:cubicBezTo>
                      <a:pt x="18" y="30"/>
                      <a:pt x="18" y="30"/>
                      <a:pt x="17" y="30"/>
                    </a:cubicBezTo>
                    <a:cubicBezTo>
                      <a:pt x="17" y="30"/>
                      <a:pt x="17" y="30"/>
                      <a:pt x="17" y="30"/>
                    </a:cubicBezTo>
                    <a:cubicBezTo>
                      <a:pt x="16" y="29"/>
                      <a:pt x="16" y="29"/>
                      <a:pt x="16" y="29"/>
                    </a:cubicBezTo>
                    <a:cubicBezTo>
                      <a:pt x="16" y="29"/>
                      <a:pt x="16" y="29"/>
                      <a:pt x="15" y="29"/>
                    </a:cubicBezTo>
                    <a:cubicBezTo>
                      <a:pt x="15" y="29"/>
                      <a:pt x="15" y="29"/>
                      <a:pt x="15" y="28"/>
                    </a:cubicBezTo>
                    <a:cubicBezTo>
                      <a:pt x="15" y="28"/>
                      <a:pt x="15" y="28"/>
                      <a:pt x="15" y="28"/>
                    </a:cubicBezTo>
                    <a:cubicBezTo>
                      <a:pt x="15" y="27"/>
                      <a:pt x="15" y="27"/>
                      <a:pt x="14" y="26"/>
                    </a:cubicBezTo>
                    <a:cubicBezTo>
                      <a:pt x="14" y="26"/>
                      <a:pt x="14" y="26"/>
                      <a:pt x="14" y="25"/>
                    </a:cubicBezTo>
                    <a:cubicBezTo>
                      <a:pt x="14" y="25"/>
                      <a:pt x="14" y="25"/>
                      <a:pt x="14" y="25"/>
                    </a:cubicBezTo>
                    <a:cubicBezTo>
                      <a:pt x="14" y="25"/>
                      <a:pt x="13" y="24"/>
                      <a:pt x="13" y="24"/>
                    </a:cubicBezTo>
                    <a:cubicBezTo>
                      <a:pt x="13" y="24"/>
                      <a:pt x="13" y="24"/>
                      <a:pt x="13" y="23"/>
                    </a:cubicBezTo>
                    <a:cubicBezTo>
                      <a:pt x="13" y="23"/>
                      <a:pt x="13" y="23"/>
                      <a:pt x="13" y="22"/>
                    </a:cubicBezTo>
                    <a:cubicBezTo>
                      <a:pt x="12" y="22"/>
                      <a:pt x="12" y="22"/>
                      <a:pt x="12" y="23"/>
                    </a:cubicBezTo>
                    <a:cubicBezTo>
                      <a:pt x="12" y="23"/>
                      <a:pt x="12" y="23"/>
                      <a:pt x="12" y="23"/>
                    </a:cubicBezTo>
                    <a:cubicBezTo>
                      <a:pt x="12" y="24"/>
                      <a:pt x="12" y="24"/>
                      <a:pt x="12" y="24"/>
                    </a:cubicBezTo>
                    <a:cubicBezTo>
                      <a:pt x="12" y="24"/>
                      <a:pt x="13" y="25"/>
                      <a:pt x="13" y="25"/>
                    </a:cubicBezTo>
                    <a:cubicBezTo>
                      <a:pt x="13" y="25"/>
                      <a:pt x="13" y="26"/>
                      <a:pt x="13" y="26"/>
                    </a:cubicBezTo>
                    <a:cubicBezTo>
                      <a:pt x="13" y="26"/>
                      <a:pt x="13" y="26"/>
                      <a:pt x="13" y="27"/>
                    </a:cubicBezTo>
                    <a:cubicBezTo>
                      <a:pt x="13" y="27"/>
                      <a:pt x="13" y="26"/>
                      <a:pt x="13" y="26"/>
                    </a:cubicBezTo>
                    <a:cubicBezTo>
                      <a:pt x="13" y="26"/>
                      <a:pt x="12" y="26"/>
                      <a:pt x="12" y="26"/>
                    </a:cubicBezTo>
                    <a:cubicBezTo>
                      <a:pt x="12" y="26"/>
                      <a:pt x="12" y="25"/>
                      <a:pt x="12" y="25"/>
                    </a:cubicBezTo>
                    <a:cubicBezTo>
                      <a:pt x="12" y="25"/>
                      <a:pt x="11" y="25"/>
                      <a:pt x="11" y="24"/>
                    </a:cubicBezTo>
                    <a:cubicBezTo>
                      <a:pt x="11" y="24"/>
                      <a:pt x="12" y="24"/>
                      <a:pt x="12" y="24"/>
                    </a:cubicBezTo>
                    <a:cubicBezTo>
                      <a:pt x="12" y="23"/>
                      <a:pt x="11" y="23"/>
                      <a:pt x="11" y="23"/>
                    </a:cubicBezTo>
                    <a:cubicBezTo>
                      <a:pt x="11" y="23"/>
                      <a:pt x="11" y="22"/>
                      <a:pt x="11" y="22"/>
                    </a:cubicBezTo>
                    <a:cubicBezTo>
                      <a:pt x="11" y="22"/>
                      <a:pt x="11" y="21"/>
                      <a:pt x="11" y="21"/>
                    </a:cubicBezTo>
                    <a:cubicBezTo>
                      <a:pt x="11" y="21"/>
                      <a:pt x="11" y="21"/>
                      <a:pt x="10" y="21"/>
                    </a:cubicBezTo>
                    <a:cubicBezTo>
                      <a:pt x="10" y="21"/>
                      <a:pt x="10" y="21"/>
                      <a:pt x="10" y="20"/>
                    </a:cubicBezTo>
                    <a:cubicBezTo>
                      <a:pt x="10" y="20"/>
                      <a:pt x="10" y="20"/>
                      <a:pt x="10" y="20"/>
                    </a:cubicBezTo>
                    <a:cubicBezTo>
                      <a:pt x="10" y="19"/>
                      <a:pt x="10" y="19"/>
                      <a:pt x="10" y="18"/>
                    </a:cubicBezTo>
                    <a:cubicBezTo>
                      <a:pt x="10" y="18"/>
                      <a:pt x="9" y="18"/>
                      <a:pt x="10" y="17"/>
                    </a:cubicBezTo>
                    <a:cubicBezTo>
                      <a:pt x="10" y="17"/>
                      <a:pt x="10" y="17"/>
                      <a:pt x="10" y="17"/>
                    </a:cubicBezTo>
                    <a:cubicBezTo>
                      <a:pt x="10" y="16"/>
                      <a:pt x="10" y="16"/>
                      <a:pt x="10" y="16"/>
                    </a:cubicBezTo>
                    <a:cubicBezTo>
                      <a:pt x="11" y="16"/>
                      <a:pt x="11" y="15"/>
                      <a:pt x="11" y="15"/>
                    </a:cubicBezTo>
                    <a:cubicBezTo>
                      <a:pt x="12" y="14"/>
                      <a:pt x="12" y="14"/>
                      <a:pt x="12" y="14"/>
                    </a:cubicBezTo>
                    <a:cubicBezTo>
                      <a:pt x="12" y="13"/>
                      <a:pt x="12" y="13"/>
                      <a:pt x="12" y="13"/>
                    </a:cubicBezTo>
                    <a:cubicBezTo>
                      <a:pt x="12" y="13"/>
                      <a:pt x="12" y="12"/>
                      <a:pt x="12" y="12"/>
                    </a:cubicBezTo>
                    <a:cubicBezTo>
                      <a:pt x="12" y="12"/>
                      <a:pt x="12" y="12"/>
                      <a:pt x="12" y="12"/>
                    </a:cubicBezTo>
                    <a:cubicBezTo>
                      <a:pt x="12" y="11"/>
                      <a:pt x="12" y="11"/>
                      <a:pt x="12" y="11"/>
                    </a:cubicBezTo>
                    <a:cubicBezTo>
                      <a:pt x="12" y="11"/>
                      <a:pt x="12" y="10"/>
                      <a:pt x="12" y="10"/>
                    </a:cubicBezTo>
                    <a:cubicBezTo>
                      <a:pt x="12" y="10"/>
                      <a:pt x="13" y="10"/>
                      <a:pt x="13" y="10"/>
                    </a:cubicBezTo>
                    <a:cubicBezTo>
                      <a:pt x="12" y="9"/>
                      <a:pt x="12" y="10"/>
                      <a:pt x="12" y="10"/>
                    </a:cubicBezTo>
                    <a:cubicBezTo>
                      <a:pt x="12" y="9"/>
                      <a:pt x="12" y="9"/>
                      <a:pt x="12" y="9"/>
                    </a:cubicBezTo>
                    <a:cubicBezTo>
                      <a:pt x="12" y="9"/>
                      <a:pt x="12" y="9"/>
                      <a:pt x="12" y="8"/>
                    </a:cubicBezTo>
                    <a:cubicBezTo>
                      <a:pt x="12" y="8"/>
                      <a:pt x="12" y="8"/>
                      <a:pt x="12" y="8"/>
                    </a:cubicBezTo>
                    <a:cubicBezTo>
                      <a:pt x="12" y="8"/>
                      <a:pt x="12" y="8"/>
                      <a:pt x="12" y="7"/>
                    </a:cubicBezTo>
                    <a:cubicBezTo>
                      <a:pt x="15" y="5"/>
                      <a:pt x="19" y="3"/>
                      <a:pt x="23" y="2"/>
                    </a:cubicBezTo>
                    <a:cubicBezTo>
                      <a:pt x="23" y="2"/>
                      <a:pt x="23" y="2"/>
                      <a:pt x="23" y="2"/>
                    </a:cubicBezTo>
                    <a:cubicBezTo>
                      <a:pt x="23" y="2"/>
                      <a:pt x="23" y="2"/>
                      <a:pt x="23" y="2"/>
                    </a:cubicBezTo>
                    <a:cubicBezTo>
                      <a:pt x="24" y="2"/>
                      <a:pt x="24" y="2"/>
                      <a:pt x="24" y="2"/>
                    </a:cubicBezTo>
                    <a:cubicBezTo>
                      <a:pt x="24" y="2"/>
                      <a:pt x="25" y="2"/>
                      <a:pt x="25" y="2"/>
                    </a:cubicBezTo>
                    <a:cubicBezTo>
                      <a:pt x="26" y="2"/>
                      <a:pt x="26" y="3"/>
                      <a:pt x="27" y="3"/>
                    </a:cubicBezTo>
                    <a:cubicBezTo>
                      <a:pt x="27" y="3"/>
                      <a:pt x="27" y="2"/>
                      <a:pt x="27" y="2"/>
                    </a:cubicBezTo>
                    <a:cubicBezTo>
                      <a:pt x="27" y="2"/>
                      <a:pt x="27" y="2"/>
                      <a:pt x="27" y="2"/>
                    </a:cubicBezTo>
                    <a:cubicBezTo>
                      <a:pt x="27" y="2"/>
                      <a:pt x="28" y="2"/>
                      <a:pt x="28" y="2"/>
                    </a:cubicBezTo>
                    <a:cubicBezTo>
                      <a:pt x="28" y="2"/>
                      <a:pt x="29" y="2"/>
                      <a:pt x="30" y="2"/>
                    </a:cubicBezTo>
                    <a:cubicBezTo>
                      <a:pt x="30" y="0"/>
                      <a:pt x="30" y="0"/>
                      <a:pt x="30" y="0"/>
                    </a:cubicBezTo>
                    <a:cubicBezTo>
                      <a:pt x="29" y="0"/>
                      <a:pt x="29" y="0"/>
                      <a:pt x="28" y="0"/>
                    </a:cubicBezTo>
                    <a:cubicBezTo>
                      <a:pt x="28" y="0"/>
                      <a:pt x="28" y="0"/>
                      <a:pt x="28" y="0"/>
                    </a:cubicBezTo>
                    <a:cubicBezTo>
                      <a:pt x="28" y="0"/>
                      <a:pt x="27" y="0"/>
                      <a:pt x="27" y="0"/>
                    </a:cubicBezTo>
                    <a:cubicBezTo>
                      <a:pt x="24" y="0"/>
                      <a:pt x="22" y="1"/>
                      <a:pt x="19" y="2"/>
                    </a:cubicBezTo>
                    <a:cubicBezTo>
                      <a:pt x="19" y="2"/>
                      <a:pt x="18" y="2"/>
                      <a:pt x="18" y="2"/>
                    </a:cubicBezTo>
                    <a:cubicBezTo>
                      <a:pt x="18" y="2"/>
                      <a:pt x="17" y="2"/>
                      <a:pt x="17" y="2"/>
                    </a:cubicBezTo>
                    <a:cubicBezTo>
                      <a:pt x="17" y="2"/>
                      <a:pt x="17" y="3"/>
                      <a:pt x="17" y="3"/>
                    </a:cubicBezTo>
                    <a:cubicBezTo>
                      <a:pt x="16" y="3"/>
                      <a:pt x="16" y="3"/>
                      <a:pt x="15" y="3"/>
                    </a:cubicBezTo>
                    <a:cubicBezTo>
                      <a:pt x="15" y="3"/>
                      <a:pt x="15" y="4"/>
                      <a:pt x="14" y="4"/>
                    </a:cubicBezTo>
                    <a:cubicBezTo>
                      <a:pt x="13" y="5"/>
                      <a:pt x="11" y="6"/>
                      <a:pt x="10" y="7"/>
                    </a:cubicBezTo>
                    <a:cubicBezTo>
                      <a:pt x="10" y="7"/>
                      <a:pt x="10" y="7"/>
                      <a:pt x="9" y="7"/>
                    </a:cubicBezTo>
                    <a:cubicBezTo>
                      <a:pt x="9" y="8"/>
                      <a:pt x="9" y="8"/>
                      <a:pt x="8" y="8"/>
                    </a:cubicBezTo>
                    <a:cubicBezTo>
                      <a:pt x="8" y="9"/>
                      <a:pt x="8" y="9"/>
                      <a:pt x="7" y="9"/>
                    </a:cubicBezTo>
                    <a:cubicBezTo>
                      <a:pt x="7" y="10"/>
                      <a:pt x="7" y="10"/>
                      <a:pt x="6" y="11"/>
                    </a:cubicBezTo>
                    <a:cubicBezTo>
                      <a:pt x="5" y="12"/>
                      <a:pt x="5" y="13"/>
                      <a:pt x="4" y="14"/>
                    </a:cubicBezTo>
                    <a:cubicBezTo>
                      <a:pt x="4" y="14"/>
                      <a:pt x="4" y="15"/>
                      <a:pt x="3" y="15"/>
                    </a:cubicBezTo>
                    <a:cubicBezTo>
                      <a:pt x="3" y="15"/>
                      <a:pt x="3" y="16"/>
                      <a:pt x="3" y="16"/>
                    </a:cubicBezTo>
                    <a:cubicBezTo>
                      <a:pt x="3" y="16"/>
                      <a:pt x="3" y="17"/>
                      <a:pt x="2" y="18"/>
                    </a:cubicBezTo>
                    <a:cubicBezTo>
                      <a:pt x="2" y="18"/>
                      <a:pt x="2" y="18"/>
                      <a:pt x="2" y="18"/>
                    </a:cubicBezTo>
                    <a:cubicBezTo>
                      <a:pt x="2" y="19"/>
                      <a:pt x="1" y="20"/>
                      <a:pt x="1" y="21"/>
                    </a:cubicBezTo>
                    <a:cubicBezTo>
                      <a:pt x="1" y="21"/>
                      <a:pt x="1" y="22"/>
                      <a:pt x="1" y="22"/>
                    </a:cubicBezTo>
                    <a:close/>
                    <a:moveTo>
                      <a:pt x="30" y="22"/>
                    </a:moveTo>
                    <a:cubicBezTo>
                      <a:pt x="30" y="34"/>
                      <a:pt x="30" y="34"/>
                      <a:pt x="30" y="34"/>
                    </a:cubicBezTo>
                    <a:cubicBezTo>
                      <a:pt x="30" y="35"/>
                      <a:pt x="30" y="35"/>
                      <a:pt x="29" y="35"/>
                    </a:cubicBezTo>
                    <a:cubicBezTo>
                      <a:pt x="29" y="35"/>
                      <a:pt x="29" y="34"/>
                      <a:pt x="29" y="34"/>
                    </a:cubicBezTo>
                    <a:cubicBezTo>
                      <a:pt x="28" y="34"/>
                      <a:pt x="28" y="34"/>
                      <a:pt x="27" y="34"/>
                    </a:cubicBezTo>
                    <a:cubicBezTo>
                      <a:pt x="27" y="34"/>
                      <a:pt x="26" y="34"/>
                      <a:pt x="26" y="33"/>
                    </a:cubicBezTo>
                    <a:cubicBezTo>
                      <a:pt x="26" y="33"/>
                      <a:pt x="26" y="32"/>
                      <a:pt x="26" y="32"/>
                    </a:cubicBezTo>
                    <a:cubicBezTo>
                      <a:pt x="26" y="32"/>
                      <a:pt x="26" y="32"/>
                      <a:pt x="26" y="31"/>
                    </a:cubicBezTo>
                    <a:cubicBezTo>
                      <a:pt x="26" y="31"/>
                      <a:pt x="26" y="31"/>
                      <a:pt x="26" y="31"/>
                    </a:cubicBezTo>
                    <a:cubicBezTo>
                      <a:pt x="25" y="31"/>
                      <a:pt x="24" y="31"/>
                      <a:pt x="24" y="31"/>
                    </a:cubicBezTo>
                    <a:cubicBezTo>
                      <a:pt x="24" y="30"/>
                      <a:pt x="24" y="30"/>
                      <a:pt x="24" y="30"/>
                    </a:cubicBezTo>
                    <a:cubicBezTo>
                      <a:pt x="24" y="30"/>
                      <a:pt x="24" y="30"/>
                      <a:pt x="24" y="30"/>
                    </a:cubicBezTo>
                    <a:cubicBezTo>
                      <a:pt x="24" y="29"/>
                      <a:pt x="24" y="29"/>
                      <a:pt x="24" y="29"/>
                    </a:cubicBezTo>
                    <a:cubicBezTo>
                      <a:pt x="24" y="29"/>
                      <a:pt x="24" y="29"/>
                      <a:pt x="24" y="29"/>
                    </a:cubicBezTo>
                    <a:cubicBezTo>
                      <a:pt x="25" y="28"/>
                      <a:pt x="25" y="28"/>
                      <a:pt x="25" y="28"/>
                    </a:cubicBezTo>
                    <a:cubicBezTo>
                      <a:pt x="25" y="28"/>
                      <a:pt x="25" y="28"/>
                      <a:pt x="24" y="28"/>
                    </a:cubicBezTo>
                    <a:cubicBezTo>
                      <a:pt x="24" y="28"/>
                      <a:pt x="24" y="28"/>
                      <a:pt x="23" y="28"/>
                    </a:cubicBezTo>
                    <a:cubicBezTo>
                      <a:pt x="23" y="28"/>
                      <a:pt x="23" y="29"/>
                      <a:pt x="22" y="29"/>
                    </a:cubicBezTo>
                    <a:cubicBezTo>
                      <a:pt x="22" y="29"/>
                      <a:pt x="22" y="29"/>
                      <a:pt x="21" y="29"/>
                    </a:cubicBezTo>
                    <a:cubicBezTo>
                      <a:pt x="21" y="29"/>
                      <a:pt x="21" y="29"/>
                      <a:pt x="21" y="29"/>
                    </a:cubicBezTo>
                    <a:cubicBezTo>
                      <a:pt x="21" y="29"/>
                      <a:pt x="20" y="29"/>
                      <a:pt x="20" y="29"/>
                    </a:cubicBezTo>
                    <a:cubicBezTo>
                      <a:pt x="20" y="29"/>
                      <a:pt x="19" y="28"/>
                      <a:pt x="19" y="28"/>
                    </a:cubicBezTo>
                    <a:cubicBezTo>
                      <a:pt x="19" y="27"/>
                      <a:pt x="19" y="26"/>
                      <a:pt x="20" y="26"/>
                    </a:cubicBezTo>
                    <a:cubicBezTo>
                      <a:pt x="20" y="26"/>
                      <a:pt x="20" y="25"/>
                      <a:pt x="20" y="25"/>
                    </a:cubicBezTo>
                    <a:cubicBezTo>
                      <a:pt x="20" y="25"/>
                      <a:pt x="20" y="25"/>
                      <a:pt x="20" y="25"/>
                    </a:cubicBezTo>
                    <a:cubicBezTo>
                      <a:pt x="20" y="24"/>
                      <a:pt x="21" y="24"/>
                      <a:pt x="21" y="24"/>
                    </a:cubicBezTo>
                    <a:cubicBezTo>
                      <a:pt x="22" y="23"/>
                      <a:pt x="22" y="23"/>
                      <a:pt x="22" y="23"/>
                    </a:cubicBezTo>
                    <a:cubicBezTo>
                      <a:pt x="23" y="23"/>
                      <a:pt x="23" y="23"/>
                      <a:pt x="23" y="23"/>
                    </a:cubicBezTo>
                    <a:cubicBezTo>
                      <a:pt x="24" y="23"/>
                      <a:pt x="24" y="23"/>
                      <a:pt x="24" y="23"/>
                    </a:cubicBezTo>
                    <a:cubicBezTo>
                      <a:pt x="24" y="23"/>
                      <a:pt x="25" y="23"/>
                      <a:pt x="25" y="23"/>
                    </a:cubicBezTo>
                    <a:cubicBezTo>
                      <a:pt x="25" y="23"/>
                      <a:pt x="26" y="23"/>
                      <a:pt x="26" y="23"/>
                    </a:cubicBezTo>
                    <a:cubicBezTo>
                      <a:pt x="26" y="23"/>
                      <a:pt x="27" y="23"/>
                      <a:pt x="27" y="23"/>
                    </a:cubicBezTo>
                    <a:cubicBezTo>
                      <a:pt x="27" y="23"/>
                      <a:pt x="27" y="23"/>
                      <a:pt x="27" y="23"/>
                    </a:cubicBezTo>
                    <a:cubicBezTo>
                      <a:pt x="28" y="23"/>
                      <a:pt x="28" y="23"/>
                      <a:pt x="28" y="24"/>
                    </a:cubicBezTo>
                    <a:cubicBezTo>
                      <a:pt x="28" y="24"/>
                      <a:pt x="28" y="24"/>
                      <a:pt x="28" y="24"/>
                    </a:cubicBezTo>
                    <a:cubicBezTo>
                      <a:pt x="28" y="25"/>
                      <a:pt x="29" y="25"/>
                      <a:pt x="29" y="25"/>
                    </a:cubicBezTo>
                    <a:cubicBezTo>
                      <a:pt x="29" y="25"/>
                      <a:pt x="29" y="24"/>
                      <a:pt x="29" y="24"/>
                    </a:cubicBezTo>
                    <a:cubicBezTo>
                      <a:pt x="29" y="24"/>
                      <a:pt x="29" y="24"/>
                      <a:pt x="29" y="24"/>
                    </a:cubicBezTo>
                    <a:cubicBezTo>
                      <a:pt x="29" y="23"/>
                      <a:pt x="29" y="23"/>
                      <a:pt x="29" y="23"/>
                    </a:cubicBezTo>
                    <a:cubicBezTo>
                      <a:pt x="29" y="22"/>
                      <a:pt x="29" y="22"/>
                      <a:pt x="30"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6" name="Freeform 216"/>
              <p:cNvSpPr>
                <a:spLocks/>
              </p:cNvSpPr>
              <p:nvPr/>
            </p:nvSpPr>
            <p:spPr bwMode="auto">
              <a:xfrm>
                <a:off x="-3289300" y="6083300"/>
                <a:ext cx="203200" cy="179388"/>
              </a:xfrm>
              <a:custGeom>
                <a:avLst/>
                <a:gdLst>
                  <a:gd name="T0" fmla="*/ 6 w 54"/>
                  <a:gd name="T1" fmla="*/ 5 h 48"/>
                  <a:gd name="T2" fmla="*/ 1 w 54"/>
                  <a:gd name="T3" fmla="*/ 15 h 48"/>
                  <a:gd name="T4" fmla="*/ 0 w 54"/>
                  <a:gd name="T5" fmla="*/ 18 h 48"/>
                  <a:gd name="T6" fmla="*/ 0 w 54"/>
                  <a:gd name="T7" fmla="*/ 18 h 48"/>
                  <a:gd name="T8" fmla="*/ 0 w 54"/>
                  <a:gd name="T9" fmla="*/ 21 h 48"/>
                  <a:gd name="T10" fmla="*/ 1 w 54"/>
                  <a:gd name="T11" fmla="*/ 23 h 48"/>
                  <a:gd name="T12" fmla="*/ 3 w 54"/>
                  <a:gd name="T13" fmla="*/ 32 h 48"/>
                  <a:gd name="T14" fmla="*/ 8 w 54"/>
                  <a:gd name="T15" fmla="*/ 42 h 48"/>
                  <a:gd name="T16" fmla="*/ 9 w 54"/>
                  <a:gd name="T17" fmla="*/ 43 h 48"/>
                  <a:gd name="T18" fmla="*/ 12 w 54"/>
                  <a:gd name="T19" fmla="*/ 46 h 48"/>
                  <a:gd name="T20" fmla="*/ 13 w 54"/>
                  <a:gd name="T21" fmla="*/ 47 h 48"/>
                  <a:gd name="T22" fmla="*/ 19 w 54"/>
                  <a:gd name="T23" fmla="*/ 48 h 48"/>
                  <a:gd name="T24" fmla="*/ 19 w 54"/>
                  <a:gd name="T25" fmla="*/ 48 h 48"/>
                  <a:gd name="T26" fmla="*/ 22 w 54"/>
                  <a:gd name="T27" fmla="*/ 47 h 48"/>
                  <a:gd name="T28" fmla="*/ 24 w 54"/>
                  <a:gd name="T29" fmla="*/ 46 h 48"/>
                  <a:gd name="T30" fmla="*/ 27 w 54"/>
                  <a:gd name="T31" fmla="*/ 46 h 48"/>
                  <a:gd name="T32" fmla="*/ 27 w 54"/>
                  <a:gd name="T33" fmla="*/ 46 h 48"/>
                  <a:gd name="T34" fmla="*/ 30 w 54"/>
                  <a:gd name="T35" fmla="*/ 46 h 48"/>
                  <a:gd name="T36" fmla="*/ 32 w 54"/>
                  <a:gd name="T37" fmla="*/ 47 h 48"/>
                  <a:gd name="T38" fmla="*/ 35 w 54"/>
                  <a:gd name="T39" fmla="*/ 48 h 48"/>
                  <a:gd name="T40" fmla="*/ 35 w 54"/>
                  <a:gd name="T41" fmla="*/ 48 h 48"/>
                  <a:gd name="T42" fmla="*/ 41 w 54"/>
                  <a:gd name="T43" fmla="*/ 47 h 48"/>
                  <a:gd name="T44" fmla="*/ 42 w 54"/>
                  <a:gd name="T45" fmla="*/ 46 h 48"/>
                  <a:gd name="T46" fmla="*/ 45 w 54"/>
                  <a:gd name="T47" fmla="*/ 43 h 48"/>
                  <a:gd name="T48" fmla="*/ 46 w 54"/>
                  <a:gd name="T49" fmla="*/ 42 h 48"/>
                  <a:gd name="T50" fmla="*/ 51 w 54"/>
                  <a:gd name="T51" fmla="*/ 32 h 48"/>
                  <a:gd name="T52" fmla="*/ 53 w 54"/>
                  <a:gd name="T53" fmla="*/ 23 h 48"/>
                  <a:gd name="T54" fmla="*/ 54 w 54"/>
                  <a:gd name="T55" fmla="*/ 21 h 48"/>
                  <a:gd name="T56" fmla="*/ 54 w 54"/>
                  <a:gd name="T57" fmla="*/ 18 h 48"/>
                  <a:gd name="T58" fmla="*/ 54 w 54"/>
                  <a:gd name="T59" fmla="*/ 18 h 48"/>
                  <a:gd name="T60" fmla="*/ 53 w 54"/>
                  <a:gd name="T61" fmla="*/ 15 h 48"/>
                  <a:gd name="T62" fmla="*/ 48 w 54"/>
                  <a:gd name="T63" fmla="*/ 5 h 48"/>
                  <a:gd name="T64" fmla="*/ 47 w 54"/>
                  <a:gd name="T65" fmla="*/ 4 h 48"/>
                  <a:gd name="T66" fmla="*/ 40 w 54"/>
                  <a:gd name="T67" fmla="*/ 1 h 48"/>
                  <a:gd name="T68" fmla="*/ 31 w 54"/>
                  <a:gd name="T69" fmla="*/ 2 h 48"/>
                  <a:gd name="T70" fmla="*/ 27 w 54"/>
                  <a:gd name="T71" fmla="*/ 4 h 48"/>
                  <a:gd name="T72" fmla="*/ 23 w 54"/>
                  <a:gd name="T73" fmla="*/ 2 h 48"/>
                  <a:gd name="T74" fmla="*/ 14 w 54"/>
                  <a:gd name="T75" fmla="*/ 1 h 48"/>
                  <a:gd name="T76" fmla="*/ 7 w 54"/>
                  <a:gd name="T77" fmla="*/ 4 h 48"/>
                  <a:gd name="T78" fmla="*/ 6 w 54"/>
                  <a:gd name="T79"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 h="48">
                    <a:moveTo>
                      <a:pt x="6" y="5"/>
                    </a:moveTo>
                    <a:cubicBezTo>
                      <a:pt x="3" y="8"/>
                      <a:pt x="1" y="11"/>
                      <a:pt x="1" y="15"/>
                    </a:cubicBezTo>
                    <a:cubicBezTo>
                      <a:pt x="1" y="16"/>
                      <a:pt x="1" y="17"/>
                      <a:pt x="0" y="18"/>
                    </a:cubicBezTo>
                    <a:cubicBezTo>
                      <a:pt x="0" y="18"/>
                      <a:pt x="0" y="18"/>
                      <a:pt x="0" y="18"/>
                    </a:cubicBezTo>
                    <a:cubicBezTo>
                      <a:pt x="0" y="19"/>
                      <a:pt x="0" y="20"/>
                      <a:pt x="0" y="21"/>
                    </a:cubicBezTo>
                    <a:cubicBezTo>
                      <a:pt x="0" y="22"/>
                      <a:pt x="1" y="22"/>
                      <a:pt x="1" y="23"/>
                    </a:cubicBezTo>
                    <a:cubicBezTo>
                      <a:pt x="1" y="26"/>
                      <a:pt x="2" y="29"/>
                      <a:pt x="3" y="32"/>
                    </a:cubicBezTo>
                    <a:cubicBezTo>
                      <a:pt x="4" y="35"/>
                      <a:pt x="6" y="39"/>
                      <a:pt x="8" y="42"/>
                    </a:cubicBezTo>
                    <a:cubicBezTo>
                      <a:pt x="8" y="42"/>
                      <a:pt x="9" y="42"/>
                      <a:pt x="9" y="43"/>
                    </a:cubicBezTo>
                    <a:cubicBezTo>
                      <a:pt x="10" y="44"/>
                      <a:pt x="11" y="45"/>
                      <a:pt x="12" y="46"/>
                    </a:cubicBezTo>
                    <a:cubicBezTo>
                      <a:pt x="12" y="47"/>
                      <a:pt x="13" y="47"/>
                      <a:pt x="13" y="47"/>
                    </a:cubicBezTo>
                    <a:cubicBezTo>
                      <a:pt x="15" y="48"/>
                      <a:pt x="17" y="48"/>
                      <a:pt x="19" y="48"/>
                    </a:cubicBezTo>
                    <a:cubicBezTo>
                      <a:pt x="19" y="48"/>
                      <a:pt x="19" y="48"/>
                      <a:pt x="19" y="48"/>
                    </a:cubicBezTo>
                    <a:cubicBezTo>
                      <a:pt x="20" y="47"/>
                      <a:pt x="21" y="47"/>
                      <a:pt x="22" y="47"/>
                    </a:cubicBezTo>
                    <a:cubicBezTo>
                      <a:pt x="22" y="47"/>
                      <a:pt x="23" y="46"/>
                      <a:pt x="24" y="46"/>
                    </a:cubicBezTo>
                    <a:cubicBezTo>
                      <a:pt x="25" y="46"/>
                      <a:pt x="27" y="46"/>
                      <a:pt x="27" y="46"/>
                    </a:cubicBezTo>
                    <a:cubicBezTo>
                      <a:pt x="27" y="46"/>
                      <a:pt x="27" y="46"/>
                      <a:pt x="27" y="46"/>
                    </a:cubicBezTo>
                    <a:cubicBezTo>
                      <a:pt x="28" y="46"/>
                      <a:pt x="29" y="46"/>
                      <a:pt x="30" y="46"/>
                    </a:cubicBezTo>
                    <a:cubicBezTo>
                      <a:pt x="31" y="46"/>
                      <a:pt x="32" y="47"/>
                      <a:pt x="32" y="47"/>
                    </a:cubicBezTo>
                    <a:cubicBezTo>
                      <a:pt x="33" y="47"/>
                      <a:pt x="34" y="47"/>
                      <a:pt x="35" y="48"/>
                    </a:cubicBezTo>
                    <a:cubicBezTo>
                      <a:pt x="35" y="48"/>
                      <a:pt x="35" y="48"/>
                      <a:pt x="35" y="48"/>
                    </a:cubicBezTo>
                    <a:cubicBezTo>
                      <a:pt x="37" y="48"/>
                      <a:pt x="39" y="48"/>
                      <a:pt x="41" y="47"/>
                    </a:cubicBezTo>
                    <a:cubicBezTo>
                      <a:pt x="41" y="47"/>
                      <a:pt x="42" y="47"/>
                      <a:pt x="42" y="46"/>
                    </a:cubicBezTo>
                    <a:cubicBezTo>
                      <a:pt x="43" y="45"/>
                      <a:pt x="44" y="44"/>
                      <a:pt x="45" y="43"/>
                    </a:cubicBezTo>
                    <a:cubicBezTo>
                      <a:pt x="46" y="42"/>
                      <a:pt x="46" y="42"/>
                      <a:pt x="46" y="42"/>
                    </a:cubicBezTo>
                    <a:cubicBezTo>
                      <a:pt x="48" y="39"/>
                      <a:pt x="50" y="35"/>
                      <a:pt x="51" y="32"/>
                    </a:cubicBezTo>
                    <a:cubicBezTo>
                      <a:pt x="52" y="29"/>
                      <a:pt x="53" y="26"/>
                      <a:pt x="53" y="23"/>
                    </a:cubicBezTo>
                    <a:cubicBezTo>
                      <a:pt x="54" y="22"/>
                      <a:pt x="54" y="22"/>
                      <a:pt x="54" y="21"/>
                    </a:cubicBezTo>
                    <a:cubicBezTo>
                      <a:pt x="54" y="20"/>
                      <a:pt x="54" y="19"/>
                      <a:pt x="54" y="18"/>
                    </a:cubicBezTo>
                    <a:cubicBezTo>
                      <a:pt x="54" y="18"/>
                      <a:pt x="54" y="18"/>
                      <a:pt x="54" y="18"/>
                    </a:cubicBezTo>
                    <a:cubicBezTo>
                      <a:pt x="53" y="17"/>
                      <a:pt x="53" y="16"/>
                      <a:pt x="53" y="15"/>
                    </a:cubicBezTo>
                    <a:cubicBezTo>
                      <a:pt x="53" y="11"/>
                      <a:pt x="51" y="8"/>
                      <a:pt x="48" y="5"/>
                    </a:cubicBezTo>
                    <a:cubicBezTo>
                      <a:pt x="48" y="5"/>
                      <a:pt x="47" y="4"/>
                      <a:pt x="47" y="4"/>
                    </a:cubicBezTo>
                    <a:cubicBezTo>
                      <a:pt x="45" y="2"/>
                      <a:pt x="42" y="1"/>
                      <a:pt x="40" y="1"/>
                    </a:cubicBezTo>
                    <a:cubicBezTo>
                      <a:pt x="37" y="0"/>
                      <a:pt x="34" y="1"/>
                      <a:pt x="31" y="2"/>
                    </a:cubicBezTo>
                    <a:cubicBezTo>
                      <a:pt x="30" y="3"/>
                      <a:pt x="27" y="4"/>
                      <a:pt x="27" y="4"/>
                    </a:cubicBezTo>
                    <a:cubicBezTo>
                      <a:pt x="27" y="4"/>
                      <a:pt x="24" y="3"/>
                      <a:pt x="23" y="2"/>
                    </a:cubicBezTo>
                    <a:cubicBezTo>
                      <a:pt x="20" y="1"/>
                      <a:pt x="17" y="0"/>
                      <a:pt x="14" y="1"/>
                    </a:cubicBezTo>
                    <a:cubicBezTo>
                      <a:pt x="12" y="1"/>
                      <a:pt x="9" y="2"/>
                      <a:pt x="7" y="4"/>
                    </a:cubicBezTo>
                    <a:cubicBezTo>
                      <a:pt x="7" y="4"/>
                      <a:pt x="6" y="5"/>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7" name="Freeform 217"/>
              <p:cNvSpPr>
                <a:spLocks/>
              </p:cNvSpPr>
              <p:nvPr/>
            </p:nvSpPr>
            <p:spPr bwMode="auto">
              <a:xfrm>
                <a:off x="-3236913" y="6029325"/>
                <a:ext cx="49213" cy="53975"/>
              </a:xfrm>
              <a:custGeom>
                <a:avLst/>
                <a:gdLst>
                  <a:gd name="T0" fmla="*/ 4 w 13"/>
                  <a:gd name="T1" fmla="*/ 10 h 14"/>
                  <a:gd name="T2" fmla="*/ 10 w 13"/>
                  <a:gd name="T3" fmla="*/ 14 h 14"/>
                  <a:gd name="T4" fmla="*/ 13 w 13"/>
                  <a:gd name="T5" fmla="*/ 14 h 14"/>
                  <a:gd name="T6" fmla="*/ 13 w 13"/>
                  <a:gd name="T7" fmla="*/ 14 h 14"/>
                  <a:gd name="T8" fmla="*/ 10 w 13"/>
                  <a:gd name="T9" fmla="*/ 5 h 14"/>
                  <a:gd name="T10" fmla="*/ 1 w 13"/>
                  <a:gd name="T11" fmla="*/ 0 h 14"/>
                  <a:gd name="T12" fmla="*/ 1 w 13"/>
                  <a:gd name="T13" fmla="*/ 0 h 14"/>
                  <a:gd name="T14" fmla="*/ 0 w 13"/>
                  <a:gd name="T15" fmla="*/ 0 h 14"/>
                  <a:gd name="T16" fmla="*/ 1 w 13"/>
                  <a:gd name="T17" fmla="*/ 3 h 14"/>
                  <a:gd name="T18" fmla="*/ 4 w 13"/>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4">
                    <a:moveTo>
                      <a:pt x="4" y="10"/>
                    </a:moveTo>
                    <a:cubicBezTo>
                      <a:pt x="6" y="12"/>
                      <a:pt x="7" y="13"/>
                      <a:pt x="10" y="14"/>
                    </a:cubicBezTo>
                    <a:cubicBezTo>
                      <a:pt x="11" y="14"/>
                      <a:pt x="12" y="14"/>
                      <a:pt x="13" y="14"/>
                    </a:cubicBezTo>
                    <a:cubicBezTo>
                      <a:pt x="13" y="14"/>
                      <a:pt x="13" y="14"/>
                      <a:pt x="13" y="14"/>
                    </a:cubicBezTo>
                    <a:cubicBezTo>
                      <a:pt x="13" y="11"/>
                      <a:pt x="12" y="8"/>
                      <a:pt x="10" y="5"/>
                    </a:cubicBezTo>
                    <a:cubicBezTo>
                      <a:pt x="8" y="2"/>
                      <a:pt x="5" y="1"/>
                      <a:pt x="1" y="0"/>
                    </a:cubicBezTo>
                    <a:cubicBezTo>
                      <a:pt x="1" y="0"/>
                      <a:pt x="1" y="0"/>
                      <a:pt x="1" y="0"/>
                    </a:cubicBezTo>
                    <a:cubicBezTo>
                      <a:pt x="1" y="0"/>
                      <a:pt x="1" y="0"/>
                      <a:pt x="0" y="0"/>
                    </a:cubicBezTo>
                    <a:cubicBezTo>
                      <a:pt x="0" y="1"/>
                      <a:pt x="0" y="2"/>
                      <a:pt x="1" y="3"/>
                    </a:cubicBezTo>
                    <a:cubicBezTo>
                      <a:pt x="1" y="6"/>
                      <a:pt x="2"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8" name="Rectangle 218"/>
              <p:cNvSpPr>
                <a:spLocks noChangeArrowheads="1"/>
              </p:cNvSpPr>
              <p:nvPr/>
            </p:nvSpPr>
            <p:spPr bwMode="auto">
              <a:xfrm>
                <a:off x="-5945188" y="2657475"/>
                <a:ext cx="41275"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9" name="Freeform 219"/>
              <p:cNvSpPr>
                <a:spLocks noEditPoints="1"/>
              </p:cNvSpPr>
              <p:nvPr/>
            </p:nvSpPr>
            <p:spPr bwMode="auto">
              <a:xfrm>
                <a:off x="-6099175" y="2684462"/>
                <a:ext cx="222250" cy="157163"/>
              </a:xfrm>
              <a:custGeom>
                <a:avLst/>
                <a:gdLst>
                  <a:gd name="T0" fmla="*/ 30 w 59"/>
                  <a:gd name="T1" fmla="*/ 42 h 42"/>
                  <a:gd name="T2" fmla="*/ 59 w 59"/>
                  <a:gd name="T3" fmla="*/ 42 h 42"/>
                  <a:gd name="T4" fmla="*/ 59 w 59"/>
                  <a:gd name="T5" fmla="*/ 0 h 42"/>
                  <a:gd name="T6" fmla="*/ 30 w 59"/>
                  <a:gd name="T7" fmla="*/ 0 h 42"/>
                  <a:gd name="T8" fmla="*/ 30 w 59"/>
                  <a:gd name="T9" fmla="*/ 4 h 42"/>
                  <a:gd name="T10" fmla="*/ 46 w 59"/>
                  <a:gd name="T11" fmla="*/ 21 h 42"/>
                  <a:gd name="T12" fmla="*/ 30 w 59"/>
                  <a:gd name="T13" fmla="*/ 37 h 42"/>
                  <a:gd name="T14" fmla="*/ 30 w 59"/>
                  <a:gd name="T15" fmla="*/ 42 h 42"/>
                  <a:gd name="T16" fmla="*/ 0 w 59"/>
                  <a:gd name="T17" fmla="*/ 42 h 42"/>
                  <a:gd name="T18" fmla="*/ 30 w 59"/>
                  <a:gd name="T19" fmla="*/ 42 h 42"/>
                  <a:gd name="T20" fmla="*/ 30 w 59"/>
                  <a:gd name="T21" fmla="*/ 37 h 42"/>
                  <a:gd name="T22" fmla="*/ 30 w 59"/>
                  <a:gd name="T23" fmla="*/ 37 h 42"/>
                  <a:gd name="T24" fmla="*/ 13 w 59"/>
                  <a:gd name="T25" fmla="*/ 21 h 42"/>
                  <a:gd name="T26" fmla="*/ 30 w 59"/>
                  <a:gd name="T27" fmla="*/ 4 h 42"/>
                  <a:gd name="T28" fmla="*/ 30 w 59"/>
                  <a:gd name="T29" fmla="*/ 4 h 42"/>
                  <a:gd name="T30" fmla="*/ 30 w 59"/>
                  <a:gd name="T31" fmla="*/ 4 h 42"/>
                  <a:gd name="T32" fmla="*/ 30 w 59"/>
                  <a:gd name="T33" fmla="*/ 0 h 42"/>
                  <a:gd name="T34" fmla="*/ 0 w 59"/>
                  <a:gd name="T35" fmla="*/ 0 h 42"/>
                  <a:gd name="T36" fmla="*/ 0 w 59"/>
                  <a:gd name="T3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42">
                    <a:moveTo>
                      <a:pt x="30" y="42"/>
                    </a:moveTo>
                    <a:cubicBezTo>
                      <a:pt x="59" y="42"/>
                      <a:pt x="59" y="42"/>
                      <a:pt x="59" y="42"/>
                    </a:cubicBezTo>
                    <a:cubicBezTo>
                      <a:pt x="59" y="0"/>
                      <a:pt x="59" y="0"/>
                      <a:pt x="59" y="0"/>
                    </a:cubicBezTo>
                    <a:cubicBezTo>
                      <a:pt x="30" y="0"/>
                      <a:pt x="30" y="0"/>
                      <a:pt x="30" y="0"/>
                    </a:cubicBezTo>
                    <a:cubicBezTo>
                      <a:pt x="30" y="4"/>
                      <a:pt x="30" y="4"/>
                      <a:pt x="30" y="4"/>
                    </a:cubicBezTo>
                    <a:cubicBezTo>
                      <a:pt x="39" y="4"/>
                      <a:pt x="46" y="12"/>
                      <a:pt x="46" y="21"/>
                    </a:cubicBezTo>
                    <a:cubicBezTo>
                      <a:pt x="46" y="30"/>
                      <a:pt x="39" y="37"/>
                      <a:pt x="30" y="37"/>
                    </a:cubicBezTo>
                    <a:lnTo>
                      <a:pt x="30" y="42"/>
                    </a:lnTo>
                    <a:close/>
                    <a:moveTo>
                      <a:pt x="0" y="42"/>
                    </a:moveTo>
                    <a:cubicBezTo>
                      <a:pt x="30" y="42"/>
                      <a:pt x="30" y="42"/>
                      <a:pt x="30" y="42"/>
                    </a:cubicBezTo>
                    <a:cubicBezTo>
                      <a:pt x="30" y="37"/>
                      <a:pt x="30" y="37"/>
                      <a:pt x="30" y="37"/>
                    </a:cubicBezTo>
                    <a:cubicBezTo>
                      <a:pt x="30" y="37"/>
                      <a:pt x="30" y="37"/>
                      <a:pt x="30" y="37"/>
                    </a:cubicBezTo>
                    <a:cubicBezTo>
                      <a:pt x="21" y="37"/>
                      <a:pt x="13" y="30"/>
                      <a:pt x="13" y="21"/>
                    </a:cubicBezTo>
                    <a:cubicBezTo>
                      <a:pt x="13" y="12"/>
                      <a:pt x="21" y="4"/>
                      <a:pt x="30" y="4"/>
                    </a:cubicBezTo>
                    <a:cubicBezTo>
                      <a:pt x="30" y="4"/>
                      <a:pt x="30" y="4"/>
                      <a:pt x="30" y="4"/>
                    </a:cubicBezTo>
                    <a:cubicBezTo>
                      <a:pt x="30" y="4"/>
                      <a:pt x="30" y="4"/>
                      <a:pt x="30" y="4"/>
                    </a:cubicBezTo>
                    <a:cubicBezTo>
                      <a:pt x="30" y="0"/>
                      <a:pt x="30" y="0"/>
                      <a:pt x="30" y="0"/>
                    </a:cubicBezTo>
                    <a:cubicBezTo>
                      <a:pt x="0" y="0"/>
                      <a:pt x="0" y="0"/>
                      <a:pt x="0" y="0"/>
                    </a:cubicBez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0" name="Oval 220"/>
              <p:cNvSpPr>
                <a:spLocks noChangeArrowheads="1"/>
              </p:cNvSpPr>
              <p:nvPr/>
            </p:nvSpPr>
            <p:spPr bwMode="auto">
              <a:xfrm>
                <a:off x="-6027738" y="2722562"/>
                <a:ext cx="82550"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1" name="Freeform 221"/>
              <p:cNvSpPr>
                <a:spLocks noEditPoints="1"/>
              </p:cNvSpPr>
              <p:nvPr/>
            </p:nvSpPr>
            <p:spPr bwMode="auto">
              <a:xfrm>
                <a:off x="-3995738" y="285750"/>
                <a:ext cx="192088" cy="190500"/>
              </a:xfrm>
              <a:custGeom>
                <a:avLst/>
                <a:gdLst>
                  <a:gd name="T0" fmla="*/ 26 w 51"/>
                  <a:gd name="T1" fmla="*/ 51 h 51"/>
                  <a:gd name="T2" fmla="*/ 51 w 51"/>
                  <a:gd name="T3" fmla="*/ 25 h 51"/>
                  <a:gd name="T4" fmla="*/ 26 w 51"/>
                  <a:gd name="T5" fmla="*/ 0 h 51"/>
                  <a:gd name="T6" fmla="*/ 26 w 51"/>
                  <a:gd name="T7" fmla="*/ 18 h 51"/>
                  <a:gd name="T8" fmla="*/ 33 w 51"/>
                  <a:gd name="T9" fmla="*/ 25 h 51"/>
                  <a:gd name="T10" fmla="*/ 26 w 51"/>
                  <a:gd name="T11" fmla="*/ 33 h 51"/>
                  <a:gd name="T12" fmla="*/ 26 w 51"/>
                  <a:gd name="T13" fmla="*/ 51 h 51"/>
                  <a:gd name="T14" fmla="*/ 26 w 51"/>
                  <a:gd name="T15" fmla="*/ 33 h 51"/>
                  <a:gd name="T16" fmla="*/ 26 w 51"/>
                  <a:gd name="T17" fmla="*/ 33 h 51"/>
                  <a:gd name="T18" fmla="*/ 26 w 51"/>
                  <a:gd name="T19" fmla="*/ 0 h 51"/>
                  <a:gd name="T20" fmla="*/ 0 w 51"/>
                  <a:gd name="T21" fmla="*/ 25 h 51"/>
                  <a:gd name="T22" fmla="*/ 26 w 51"/>
                  <a:gd name="T23" fmla="*/ 51 h 51"/>
                  <a:gd name="T24" fmla="*/ 26 w 51"/>
                  <a:gd name="T25" fmla="*/ 33 h 51"/>
                  <a:gd name="T26" fmla="*/ 26 w 51"/>
                  <a:gd name="T27" fmla="*/ 33 h 51"/>
                  <a:gd name="T28" fmla="*/ 18 w 51"/>
                  <a:gd name="T29" fmla="*/ 25 h 51"/>
                  <a:gd name="T30" fmla="*/ 26 w 51"/>
                  <a:gd name="T31" fmla="*/ 18 h 51"/>
                  <a:gd name="T32" fmla="*/ 26 w 51"/>
                  <a:gd name="T3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1">
                    <a:moveTo>
                      <a:pt x="26" y="51"/>
                    </a:moveTo>
                    <a:cubicBezTo>
                      <a:pt x="40" y="51"/>
                      <a:pt x="51" y="40"/>
                      <a:pt x="51" y="25"/>
                    </a:cubicBezTo>
                    <a:cubicBezTo>
                      <a:pt x="51" y="11"/>
                      <a:pt x="40" y="0"/>
                      <a:pt x="26" y="0"/>
                    </a:cubicBezTo>
                    <a:cubicBezTo>
                      <a:pt x="26" y="18"/>
                      <a:pt x="26" y="18"/>
                      <a:pt x="26" y="18"/>
                    </a:cubicBezTo>
                    <a:cubicBezTo>
                      <a:pt x="30" y="18"/>
                      <a:pt x="33" y="21"/>
                      <a:pt x="33" y="25"/>
                    </a:cubicBezTo>
                    <a:cubicBezTo>
                      <a:pt x="33" y="30"/>
                      <a:pt x="30" y="33"/>
                      <a:pt x="26" y="33"/>
                    </a:cubicBezTo>
                    <a:cubicBezTo>
                      <a:pt x="26" y="51"/>
                      <a:pt x="26" y="51"/>
                      <a:pt x="26" y="51"/>
                    </a:cubicBezTo>
                    <a:close/>
                    <a:moveTo>
                      <a:pt x="26" y="33"/>
                    </a:moveTo>
                    <a:cubicBezTo>
                      <a:pt x="26" y="33"/>
                      <a:pt x="26" y="33"/>
                      <a:pt x="26" y="33"/>
                    </a:cubicBezTo>
                    <a:moveTo>
                      <a:pt x="26" y="0"/>
                    </a:moveTo>
                    <a:cubicBezTo>
                      <a:pt x="11" y="0"/>
                      <a:pt x="0" y="11"/>
                      <a:pt x="0" y="25"/>
                    </a:cubicBezTo>
                    <a:cubicBezTo>
                      <a:pt x="0" y="40"/>
                      <a:pt x="11" y="51"/>
                      <a:pt x="26" y="51"/>
                    </a:cubicBezTo>
                    <a:cubicBezTo>
                      <a:pt x="26" y="33"/>
                      <a:pt x="26" y="33"/>
                      <a:pt x="26" y="33"/>
                    </a:cubicBezTo>
                    <a:cubicBezTo>
                      <a:pt x="26" y="33"/>
                      <a:pt x="26" y="33"/>
                      <a:pt x="26" y="33"/>
                    </a:cubicBezTo>
                    <a:cubicBezTo>
                      <a:pt x="22" y="33"/>
                      <a:pt x="18" y="30"/>
                      <a:pt x="18" y="25"/>
                    </a:cubicBezTo>
                    <a:cubicBezTo>
                      <a:pt x="18" y="21"/>
                      <a:pt x="22" y="18"/>
                      <a:pt x="26" y="18"/>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2" name="Freeform 222"/>
              <p:cNvSpPr>
                <a:spLocks noEditPoints="1"/>
              </p:cNvSpPr>
              <p:nvPr/>
            </p:nvSpPr>
            <p:spPr bwMode="auto">
              <a:xfrm>
                <a:off x="-3919538" y="355600"/>
                <a:ext cx="44450" cy="46038"/>
              </a:xfrm>
              <a:custGeom>
                <a:avLst/>
                <a:gdLst>
                  <a:gd name="T0" fmla="*/ 6 w 12"/>
                  <a:gd name="T1" fmla="*/ 12 h 12"/>
                  <a:gd name="T2" fmla="*/ 12 w 12"/>
                  <a:gd name="T3" fmla="*/ 6 h 12"/>
                  <a:gd name="T4" fmla="*/ 6 w 12"/>
                  <a:gd name="T5" fmla="*/ 0 h 12"/>
                  <a:gd name="T6" fmla="*/ 6 w 12"/>
                  <a:gd name="T7" fmla="*/ 2 h 12"/>
                  <a:gd name="T8" fmla="*/ 10 w 12"/>
                  <a:gd name="T9" fmla="*/ 6 h 12"/>
                  <a:gd name="T10" fmla="*/ 6 w 12"/>
                  <a:gd name="T11" fmla="*/ 11 h 12"/>
                  <a:gd name="T12" fmla="*/ 6 w 12"/>
                  <a:gd name="T13" fmla="*/ 12 h 12"/>
                  <a:gd name="T14" fmla="*/ 6 w 12"/>
                  <a:gd name="T15" fmla="*/ 0 h 12"/>
                  <a:gd name="T16" fmla="*/ 0 w 12"/>
                  <a:gd name="T17" fmla="*/ 6 h 12"/>
                  <a:gd name="T18" fmla="*/ 6 w 12"/>
                  <a:gd name="T19" fmla="*/ 12 h 12"/>
                  <a:gd name="T20" fmla="*/ 6 w 12"/>
                  <a:gd name="T21" fmla="*/ 12 h 12"/>
                  <a:gd name="T22" fmla="*/ 6 w 12"/>
                  <a:gd name="T23" fmla="*/ 11 h 12"/>
                  <a:gd name="T24" fmla="*/ 6 w 12"/>
                  <a:gd name="T25" fmla="*/ 11 h 12"/>
                  <a:gd name="T26" fmla="*/ 6 w 12"/>
                  <a:gd name="T27" fmla="*/ 11 h 12"/>
                  <a:gd name="T28" fmla="*/ 1 w 12"/>
                  <a:gd name="T29" fmla="*/ 6 h 12"/>
                  <a:gd name="T30" fmla="*/ 6 w 12"/>
                  <a:gd name="T31" fmla="*/ 2 h 12"/>
                  <a:gd name="T32" fmla="*/ 6 w 12"/>
                  <a:gd name="T33" fmla="*/ 2 h 12"/>
                  <a:gd name="T34" fmla="*/ 6 w 12"/>
                  <a:gd name="T3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2">
                    <a:moveTo>
                      <a:pt x="6" y="12"/>
                    </a:moveTo>
                    <a:cubicBezTo>
                      <a:pt x="9" y="12"/>
                      <a:pt x="12" y="10"/>
                      <a:pt x="12" y="6"/>
                    </a:cubicBezTo>
                    <a:cubicBezTo>
                      <a:pt x="12" y="3"/>
                      <a:pt x="9" y="0"/>
                      <a:pt x="6" y="0"/>
                    </a:cubicBezTo>
                    <a:cubicBezTo>
                      <a:pt x="6" y="2"/>
                      <a:pt x="6" y="2"/>
                      <a:pt x="6" y="2"/>
                    </a:cubicBezTo>
                    <a:cubicBezTo>
                      <a:pt x="8" y="2"/>
                      <a:pt x="10" y="4"/>
                      <a:pt x="10" y="6"/>
                    </a:cubicBezTo>
                    <a:cubicBezTo>
                      <a:pt x="10" y="9"/>
                      <a:pt x="8" y="11"/>
                      <a:pt x="6" y="11"/>
                    </a:cubicBezTo>
                    <a:lnTo>
                      <a:pt x="6" y="12"/>
                    </a:lnTo>
                    <a:close/>
                    <a:moveTo>
                      <a:pt x="6" y="0"/>
                    </a:moveTo>
                    <a:cubicBezTo>
                      <a:pt x="2" y="0"/>
                      <a:pt x="0" y="3"/>
                      <a:pt x="0" y="6"/>
                    </a:cubicBezTo>
                    <a:cubicBezTo>
                      <a:pt x="0" y="10"/>
                      <a:pt x="2" y="12"/>
                      <a:pt x="6" y="12"/>
                    </a:cubicBezTo>
                    <a:cubicBezTo>
                      <a:pt x="6" y="12"/>
                      <a:pt x="6" y="12"/>
                      <a:pt x="6" y="12"/>
                    </a:cubicBezTo>
                    <a:cubicBezTo>
                      <a:pt x="6" y="11"/>
                      <a:pt x="6" y="11"/>
                      <a:pt x="6" y="11"/>
                    </a:cubicBezTo>
                    <a:cubicBezTo>
                      <a:pt x="6" y="11"/>
                      <a:pt x="6" y="11"/>
                      <a:pt x="6" y="11"/>
                    </a:cubicBezTo>
                    <a:cubicBezTo>
                      <a:pt x="6" y="11"/>
                      <a:pt x="6" y="11"/>
                      <a:pt x="6" y="11"/>
                    </a:cubicBezTo>
                    <a:cubicBezTo>
                      <a:pt x="3" y="11"/>
                      <a:pt x="1" y="9"/>
                      <a:pt x="1" y="6"/>
                    </a:cubicBezTo>
                    <a:cubicBezTo>
                      <a:pt x="1" y="4"/>
                      <a:pt x="3" y="2"/>
                      <a:pt x="6" y="2"/>
                    </a:cubicBezTo>
                    <a:cubicBezTo>
                      <a:pt x="6" y="2"/>
                      <a:pt x="6" y="2"/>
                      <a:pt x="6" y="2"/>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3" name="Freeform 223"/>
              <p:cNvSpPr>
                <a:spLocks/>
              </p:cNvSpPr>
              <p:nvPr/>
            </p:nvSpPr>
            <p:spPr bwMode="auto">
              <a:xfrm>
                <a:off x="-2852738" y="4775200"/>
                <a:ext cx="209550" cy="222250"/>
              </a:xfrm>
              <a:custGeom>
                <a:avLst/>
                <a:gdLst>
                  <a:gd name="T0" fmla="*/ 46 w 56"/>
                  <a:gd name="T1" fmla="*/ 41 h 59"/>
                  <a:gd name="T2" fmla="*/ 50 w 56"/>
                  <a:gd name="T3" fmla="*/ 39 h 59"/>
                  <a:gd name="T4" fmla="*/ 55 w 56"/>
                  <a:gd name="T5" fmla="*/ 37 h 59"/>
                  <a:gd name="T6" fmla="*/ 55 w 56"/>
                  <a:gd name="T7" fmla="*/ 30 h 59"/>
                  <a:gd name="T8" fmla="*/ 54 w 56"/>
                  <a:gd name="T9" fmla="*/ 17 h 59"/>
                  <a:gd name="T10" fmla="*/ 42 w 56"/>
                  <a:gd name="T11" fmla="*/ 28 h 59"/>
                  <a:gd name="T12" fmla="*/ 37 w 56"/>
                  <a:gd name="T13" fmla="*/ 32 h 59"/>
                  <a:gd name="T14" fmla="*/ 37 w 56"/>
                  <a:gd name="T15" fmla="*/ 28 h 59"/>
                  <a:gd name="T16" fmla="*/ 42 w 56"/>
                  <a:gd name="T17" fmla="*/ 20 h 59"/>
                  <a:gd name="T18" fmla="*/ 38 w 56"/>
                  <a:gd name="T19" fmla="*/ 12 h 59"/>
                  <a:gd name="T20" fmla="*/ 28 w 56"/>
                  <a:gd name="T21" fmla="*/ 0 h 59"/>
                  <a:gd name="T22" fmla="*/ 28 w 56"/>
                  <a:gd name="T23" fmla="*/ 0 h 59"/>
                  <a:gd name="T24" fmla="*/ 28 w 56"/>
                  <a:gd name="T25" fmla="*/ 0 h 59"/>
                  <a:gd name="T26" fmla="*/ 28 w 56"/>
                  <a:gd name="T27" fmla="*/ 0 h 59"/>
                  <a:gd name="T28" fmla="*/ 28 w 56"/>
                  <a:gd name="T29" fmla="*/ 0 h 59"/>
                  <a:gd name="T30" fmla="*/ 18 w 56"/>
                  <a:gd name="T31" fmla="*/ 12 h 59"/>
                  <a:gd name="T32" fmla="*/ 14 w 56"/>
                  <a:gd name="T33" fmla="*/ 20 h 59"/>
                  <a:gd name="T34" fmla="*/ 18 w 56"/>
                  <a:gd name="T35" fmla="*/ 28 h 59"/>
                  <a:gd name="T36" fmla="*/ 19 w 56"/>
                  <a:gd name="T37" fmla="*/ 32 h 59"/>
                  <a:gd name="T38" fmla="*/ 14 w 56"/>
                  <a:gd name="T39" fmla="*/ 28 h 59"/>
                  <a:gd name="T40" fmla="*/ 2 w 56"/>
                  <a:gd name="T41" fmla="*/ 17 h 59"/>
                  <a:gd name="T42" fmla="*/ 1 w 56"/>
                  <a:gd name="T43" fmla="*/ 30 h 59"/>
                  <a:gd name="T44" fmla="*/ 1 w 56"/>
                  <a:gd name="T45" fmla="*/ 37 h 59"/>
                  <a:gd name="T46" fmla="*/ 6 w 56"/>
                  <a:gd name="T47" fmla="*/ 39 h 59"/>
                  <a:gd name="T48" fmla="*/ 10 w 56"/>
                  <a:gd name="T49" fmla="*/ 41 h 59"/>
                  <a:gd name="T50" fmla="*/ 9 w 56"/>
                  <a:gd name="T51" fmla="*/ 44 h 59"/>
                  <a:gd name="T52" fmla="*/ 1 w 56"/>
                  <a:gd name="T53" fmla="*/ 41 h 59"/>
                  <a:gd name="T54" fmla="*/ 13 w 56"/>
                  <a:gd name="T55" fmla="*/ 58 h 59"/>
                  <a:gd name="T56" fmla="*/ 19 w 56"/>
                  <a:gd name="T57" fmla="*/ 57 h 59"/>
                  <a:gd name="T58" fmla="*/ 25 w 56"/>
                  <a:gd name="T59" fmla="*/ 53 h 59"/>
                  <a:gd name="T60" fmla="*/ 27 w 56"/>
                  <a:gd name="T61" fmla="*/ 53 h 59"/>
                  <a:gd name="T62" fmla="*/ 27 w 56"/>
                  <a:gd name="T63" fmla="*/ 50 h 59"/>
                  <a:gd name="T64" fmla="*/ 28 w 56"/>
                  <a:gd name="T65" fmla="*/ 26 h 59"/>
                  <a:gd name="T66" fmla="*/ 29 w 56"/>
                  <a:gd name="T67" fmla="*/ 50 h 59"/>
                  <a:gd name="T68" fmla="*/ 29 w 56"/>
                  <a:gd name="T69" fmla="*/ 53 h 59"/>
                  <a:gd name="T70" fmla="*/ 31 w 56"/>
                  <a:gd name="T71" fmla="*/ 53 h 59"/>
                  <a:gd name="T72" fmla="*/ 37 w 56"/>
                  <a:gd name="T73" fmla="*/ 57 h 59"/>
                  <a:gd name="T74" fmla="*/ 43 w 56"/>
                  <a:gd name="T75" fmla="*/ 58 h 59"/>
                  <a:gd name="T76" fmla="*/ 55 w 56"/>
                  <a:gd name="T77" fmla="*/ 41 h 59"/>
                  <a:gd name="T78" fmla="*/ 47 w 56"/>
                  <a:gd name="T79" fmla="*/ 44 h 59"/>
                  <a:gd name="T80" fmla="*/ 46 w 56"/>
                  <a:gd name="T81" fmla="*/ 4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59">
                    <a:moveTo>
                      <a:pt x="46" y="41"/>
                    </a:moveTo>
                    <a:cubicBezTo>
                      <a:pt x="47" y="40"/>
                      <a:pt x="49" y="39"/>
                      <a:pt x="50" y="39"/>
                    </a:cubicBezTo>
                    <a:cubicBezTo>
                      <a:pt x="52" y="38"/>
                      <a:pt x="53" y="38"/>
                      <a:pt x="55" y="37"/>
                    </a:cubicBezTo>
                    <a:cubicBezTo>
                      <a:pt x="55" y="35"/>
                      <a:pt x="56" y="32"/>
                      <a:pt x="55" y="30"/>
                    </a:cubicBezTo>
                    <a:cubicBezTo>
                      <a:pt x="55" y="26"/>
                      <a:pt x="54" y="22"/>
                      <a:pt x="54" y="17"/>
                    </a:cubicBezTo>
                    <a:cubicBezTo>
                      <a:pt x="49" y="20"/>
                      <a:pt x="43" y="22"/>
                      <a:pt x="42" y="28"/>
                    </a:cubicBezTo>
                    <a:cubicBezTo>
                      <a:pt x="41" y="30"/>
                      <a:pt x="39" y="33"/>
                      <a:pt x="37" y="32"/>
                    </a:cubicBezTo>
                    <a:cubicBezTo>
                      <a:pt x="36" y="31"/>
                      <a:pt x="37" y="29"/>
                      <a:pt x="37" y="28"/>
                    </a:cubicBezTo>
                    <a:cubicBezTo>
                      <a:pt x="39" y="25"/>
                      <a:pt x="42" y="23"/>
                      <a:pt x="42" y="20"/>
                    </a:cubicBezTo>
                    <a:cubicBezTo>
                      <a:pt x="42" y="17"/>
                      <a:pt x="40" y="14"/>
                      <a:pt x="38" y="12"/>
                    </a:cubicBezTo>
                    <a:cubicBezTo>
                      <a:pt x="35" y="8"/>
                      <a:pt x="31" y="5"/>
                      <a:pt x="28" y="0"/>
                    </a:cubicBezTo>
                    <a:cubicBezTo>
                      <a:pt x="28" y="0"/>
                      <a:pt x="28" y="0"/>
                      <a:pt x="28" y="0"/>
                    </a:cubicBezTo>
                    <a:cubicBezTo>
                      <a:pt x="28" y="0"/>
                      <a:pt x="28" y="0"/>
                      <a:pt x="28" y="0"/>
                    </a:cubicBezTo>
                    <a:cubicBezTo>
                      <a:pt x="28" y="0"/>
                      <a:pt x="28" y="0"/>
                      <a:pt x="28" y="0"/>
                    </a:cubicBezTo>
                    <a:cubicBezTo>
                      <a:pt x="28" y="0"/>
                      <a:pt x="28" y="0"/>
                      <a:pt x="28" y="0"/>
                    </a:cubicBezTo>
                    <a:cubicBezTo>
                      <a:pt x="25" y="5"/>
                      <a:pt x="21" y="8"/>
                      <a:pt x="18" y="12"/>
                    </a:cubicBezTo>
                    <a:cubicBezTo>
                      <a:pt x="16" y="14"/>
                      <a:pt x="14" y="17"/>
                      <a:pt x="14" y="20"/>
                    </a:cubicBezTo>
                    <a:cubicBezTo>
                      <a:pt x="14" y="23"/>
                      <a:pt x="17" y="25"/>
                      <a:pt x="18" y="28"/>
                    </a:cubicBezTo>
                    <a:cubicBezTo>
                      <a:pt x="19" y="29"/>
                      <a:pt x="20" y="31"/>
                      <a:pt x="19" y="32"/>
                    </a:cubicBezTo>
                    <a:cubicBezTo>
                      <a:pt x="16" y="33"/>
                      <a:pt x="15" y="30"/>
                      <a:pt x="14" y="28"/>
                    </a:cubicBezTo>
                    <a:cubicBezTo>
                      <a:pt x="13" y="22"/>
                      <a:pt x="7" y="20"/>
                      <a:pt x="2" y="17"/>
                    </a:cubicBezTo>
                    <a:cubicBezTo>
                      <a:pt x="2" y="22"/>
                      <a:pt x="1" y="26"/>
                      <a:pt x="1" y="30"/>
                    </a:cubicBezTo>
                    <a:cubicBezTo>
                      <a:pt x="0" y="32"/>
                      <a:pt x="1" y="35"/>
                      <a:pt x="1" y="37"/>
                    </a:cubicBezTo>
                    <a:cubicBezTo>
                      <a:pt x="3" y="38"/>
                      <a:pt x="4" y="38"/>
                      <a:pt x="6" y="39"/>
                    </a:cubicBezTo>
                    <a:cubicBezTo>
                      <a:pt x="7" y="39"/>
                      <a:pt x="9" y="40"/>
                      <a:pt x="10" y="41"/>
                    </a:cubicBezTo>
                    <a:cubicBezTo>
                      <a:pt x="11" y="42"/>
                      <a:pt x="11" y="44"/>
                      <a:pt x="9" y="44"/>
                    </a:cubicBezTo>
                    <a:cubicBezTo>
                      <a:pt x="6" y="43"/>
                      <a:pt x="4" y="40"/>
                      <a:pt x="1" y="41"/>
                    </a:cubicBezTo>
                    <a:cubicBezTo>
                      <a:pt x="2" y="48"/>
                      <a:pt x="6" y="55"/>
                      <a:pt x="13" y="58"/>
                    </a:cubicBezTo>
                    <a:cubicBezTo>
                      <a:pt x="16" y="59"/>
                      <a:pt x="17" y="59"/>
                      <a:pt x="19" y="57"/>
                    </a:cubicBezTo>
                    <a:cubicBezTo>
                      <a:pt x="21" y="56"/>
                      <a:pt x="22" y="54"/>
                      <a:pt x="25" y="53"/>
                    </a:cubicBezTo>
                    <a:cubicBezTo>
                      <a:pt x="26" y="53"/>
                      <a:pt x="26" y="54"/>
                      <a:pt x="27" y="53"/>
                    </a:cubicBezTo>
                    <a:cubicBezTo>
                      <a:pt x="27" y="52"/>
                      <a:pt x="27" y="51"/>
                      <a:pt x="27" y="50"/>
                    </a:cubicBezTo>
                    <a:cubicBezTo>
                      <a:pt x="27" y="41"/>
                      <a:pt x="28" y="36"/>
                      <a:pt x="28" y="26"/>
                    </a:cubicBezTo>
                    <a:cubicBezTo>
                      <a:pt x="28" y="36"/>
                      <a:pt x="29" y="41"/>
                      <a:pt x="29" y="50"/>
                    </a:cubicBezTo>
                    <a:cubicBezTo>
                      <a:pt x="29" y="51"/>
                      <a:pt x="29" y="52"/>
                      <a:pt x="29" y="53"/>
                    </a:cubicBezTo>
                    <a:cubicBezTo>
                      <a:pt x="29" y="54"/>
                      <a:pt x="30" y="53"/>
                      <a:pt x="31" y="53"/>
                    </a:cubicBezTo>
                    <a:cubicBezTo>
                      <a:pt x="34" y="54"/>
                      <a:pt x="35" y="56"/>
                      <a:pt x="37" y="57"/>
                    </a:cubicBezTo>
                    <a:cubicBezTo>
                      <a:pt x="39" y="59"/>
                      <a:pt x="40" y="59"/>
                      <a:pt x="43" y="58"/>
                    </a:cubicBezTo>
                    <a:cubicBezTo>
                      <a:pt x="50" y="55"/>
                      <a:pt x="54" y="48"/>
                      <a:pt x="55" y="41"/>
                    </a:cubicBezTo>
                    <a:cubicBezTo>
                      <a:pt x="52" y="40"/>
                      <a:pt x="50" y="43"/>
                      <a:pt x="47" y="44"/>
                    </a:cubicBezTo>
                    <a:cubicBezTo>
                      <a:pt x="45" y="44"/>
                      <a:pt x="45" y="42"/>
                      <a:pt x="4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4" name="Rectangle 224"/>
              <p:cNvSpPr>
                <a:spLocks noChangeArrowheads="1"/>
              </p:cNvSpPr>
              <p:nvPr/>
            </p:nvSpPr>
            <p:spPr bwMode="auto">
              <a:xfrm>
                <a:off x="-2755900" y="4983163"/>
                <a:ext cx="15875" cy="66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5" name="Freeform 225"/>
              <p:cNvSpPr>
                <a:spLocks/>
              </p:cNvSpPr>
              <p:nvPr/>
            </p:nvSpPr>
            <p:spPr bwMode="auto">
              <a:xfrm>
                <a:off x="-1906588" y="4062412"/>
                <a:ext cx="55563" cy="71438"/>
              </a:xfrm>
              <a:custGeom>
                <a:avLst/>
                <a:gdLst>
                  <a:gd name="T0" fmla="*/ 0 w 15"/>
                  <a:gd name="T1" fmla="*/ 0 h 19"/>
                  <a:gd name="T2" fmla="*/ 6 w 15"/>
                  <a:gd name="T3" fmla="*/ 19 h 19"/>
                  <a:gd name="T4" fmla="*/ 15 w 15"/>
                  <a:gd name="T5" fmla="*/ 0 h 19"/>
                  <a:gd name="T6" fmla="*/ 0 w 15"/>
                  <a:gd name="T7" fmla="*/ 0 h 19"/>
                </a:gdLst>
                <a:ahLst/>
                <a:cxnLst>
                  <a:cxn ang="0">
                    <a:pos x="T0" y="T1"/>
                  </a:cxn>
                  <a:cxn ang="0">
                    <a:pos x="T2" y="T3"/>
                  </a:cxn>
                  <a:cxn ang="0">
                    <a:pos x="T4" y="T5"/>
                  </a:cxn>
                  <a:cxn ang="0">
                    <a:pos x="T6" y="T7"/>
                  </a:cxn>
                </a:cxnLst>
                <a:rect l="0" t="0" r="r" b="b"/>
                <a:pathLst>
                  <a:path w="15" h="19">
                    <a:moveTo>
                      <a:pt x="0" y="0"/>
                    </a:moveTo>
                    <a:cubicBezTo>
                      <a:pt x="0" y="8"/>
                      <a:pt x="3" y="15"/>
                      <a:pt x="6" y="19"/>
                    </a:cubicBezTo>
                    <a:cubicBezTo>
                      <a:pt x="11" y="14"/>
                      <a:pt x="15" y="8"/>
                      <a:pt x="15"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6" name="Freeform 226"/>
              <p:cNvSpPr>
                <a:spLocks/>
              </p:cNvSpPr>
              <p:nvPr/>
            </p:nvSpPr>
            <p:spPr bwMode="auto">
              <a:xfrm>
                <a:off x="-1906588" y="3971925"/>
                <a:ext cx="55563" cy="71438"/>
              </a:xfrm>
              <a:custGeom>
                <a:avLst/>
                <a:gdLst>
                  <a:gd name="T0" fmla="*/ 6 w 15"/>
                  <a:gd name="T1" fmla="*/ 0 h 19"/>
                  <a:gd name="T2" fmla="*/ 0 w 15"/>
                  <a:gd name="T3" fmla="*/ 19 h 19"/>
                  <a:gd name="T4" fmla="*/ 15 w 15"/>
                  <a:gd name="T5" fmla="*/ 19 h 19"/>
                  <a:gd name="T6" fmla="*/ 6 w 15"/>
                  <a:gd name="T7" fmla="*/ 0 h 19"/>
                </a:gdLst>
                <a:ahLst/>
                <a:cxnLst>
                  <a:cxn ang="0">
                    <a:pos x="T0" y="T1"/>
                  </a:cxn>
                  <a:cxn ang="0">
                    <a:pos x="T2" y="T3"/>
                  </a:cxn>
                  <a:cxn ang="0">
                    <a:pos x="T4" y="T5"/>
                  </a:cxn>
                  <a:cxn ang="0">
                    <a:pos x="T6" y="T7"/>
                  </a:cxn>
                </a:cxnLst>
                <a:rect l="0" t="0" r="r" b="b"/>
                <a:pathLst>
                  <a:path w="15" h="19">
                    <a:moveTo>
                      <a:pt x="6" y="0"/>
                    </a:moveTo>
                    <a:cubicBezTo>
                      <a:pt x="3" y="5"/>
                      <a:pt x="0" y="11"/>
                      <a:pt x="0" y="19"/>
                    </a:cubicBezTo>
                    <a:cubicBezTo>
                      <a:pt x="15" y="19"/>
                      <a:pt x="15" y="19"/>
                      <a:pt x="15" y="19"/>
                    </a:cubicBezTo>
                    <a:cubicBezTo>
                      <a:pt x="15" y="11"/>
                      <a:pt x="11" y="5"/>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7" name="Freeform 227"/>
              <p:cNvSpPr>
                <a:spLocks/>
              </p:cNvSpPr>
              <p:nvPr/>
            </p:nvSpPr>
            <p:spPr bwMode="auto">
              <a:xfrm>
                <a:off x="-1951038" y="3941762"/>
                <a:ext cx="52388" cy="101600"/>
              </a:xfrm>
              <a:custGeom>
                <a:avLst/>
                <a:gdLst>
                  <a:gd name="T0" fmla="*/ 0 w 14"/>
                  <a:gd name="T1" fmla="*/ 0 h 27"/>
                  <a:gd name="T2" fmla="*/ 0 w 14"/>
                  <a:gd name="T3" fmla="*/ 27 h 27"/>
                  <a:gd name="T4" fmla="*/ 7 w 14"/>
                  <a:gd name="T5" fmla="*/ 27 h 27"/>
                  <a:gd name="T6" fmla="*/ 14 w 14"/>
                  <a:gd name="T7" fmla="*/ 5 h 27"/>
                  <a:gd name="T8" fmla="*/ 0 w 14"/>
                  <a:gd name="T9" fmla="*/ 0 h 27"/>
                </a:gdLst>
                <a:ahLst/>
                <a:cxnLst>
                  <a:cxn ang="0">
                    <a:pos x="T0" y="T1"/>
                  </a:cxn>
                  <a:cxn ang="0">
                    <a:pos x="T2" y="T3"/>
                  </a:cxn>
                  <a:cxn ang="0">
                    <a:pos x="T4" y="T5"/>
                  </a:cxn>
                  <a:cxn ang="0">
                    <a:pos x="T6" y="T7"/>
                  </a:cxn>
                  <a:cxn ang="0">
                    <a:pos x="T8" y="T9"/>
                  </a:cxn>
                </a:cxnLst>
                <a:rect l="0" t="0" r="r" b="b"/>
                <a:pathLst>
                  <a:path w="14" h="27">
                    <a:moveTo>
                      <a:pt x="0" y="0"/>
                    </a:moveTo>
                    <a:cubicBezTo>
                      <a:pt x="0" y="27"/>
                      <a:pt x="0" y="27"/>
                      <a:pt x="0" y="27"/>
                    </a:cubicBezTo>
                    <a:cubicBezTo>
                      <a:pt x="7" y="27"/>
                      <a:pt x="7" y="27"/>
                      <a:pt x="7" y="27"/>
                    </a:cubicBezTo>
                    <a:cubicBezTo>
                      <a:pt x="7" y="18"/>
                      <a:pt x="10" y="10"/>
                      <a:pt x="14" y="5"/>
                    </a:cubicBezTo>
                    <a:cubicBezTo>
                      <a:pt x="10" y="2"/>
                      <a:pt x="5"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8" name="Freeform 228"/>
              <p:cNvSpPr>
                <a:spLocks/>
              </p:cNvSpPr>
              <p:nvPr/>
            </p:nvSpPr>
            <p:spPr bwMode="auto">
              <a:xfrm>
                <a:off x="-2022475" y="4062412"/>
                <a:ext cx="52388" cy="101600"/>
              </a:xfrm>
              <a:custGeom>
                <a:avLst/>
                <a:gdLst>
                  <a:gd name="T0" fmla="*/ 14 w 14"/>
                  <a:gd name="T1" fmla="*/ 27 h 27"/>
                  <a:gd name="T2" fmla="*/ 14 w 14"/>
                  <a:gd name="T3" fmla="*/ 0 h 27"/>
                  <a:gd name="T4" fmla="*/ 7 w 14"/>
                  <a:gd name="T5" fmla="*/ 0 h 27"/>
                  <a:gd name="T6" fmla="*/ 0 w 14"/>
                  <a:gd name="T7" fmla="*/ 22 h 27"/>
                  <a:gd name="T8" fmla="*/ 14 w 14"/>
                  <a:gd name="T9" fmla="*/ 27 h 27"/>
                </a:gdLst>
                <a:ahLst/>
                <a:cxnLst>
                  <a:cxn ang="0">
                    <a:pos x="T0" y="T1"/>
                  </a:cxn>
                  <a:cxn ang="0">
                    <a:pos x="T2" y="T3"/>
                  </a:cxn>
                  <a:cxn ang="0">
                    <a:pos x="T4" y="T5"/>
                  </a:cxn>
                  <a:cxn ang="0">
                    <a:pos x="T6" y="T7"/>
                  </a:cxn>
                  <a:cxn ang="0">
                    <a:pos x="T8" y="T9"/>
                  </a:cxn>
                </a:cxnLst>
                <a:rect l="0" t="0" r="r" b="b"/>
                <a:pathLst>
                  <a:path w="14" h="27">
                    <a:moveTo>
                      <a:pt x="14" y="27"/>
                    </a:moveTo>
                    <a:cubicBezTo>
                      <a:pt x="14" y="0"/>
                      <a:pt x="14" y="0"/>
                      <a:pt x="14" y="0"/>
                    </a:cubicBezTo>
                    <a:cubicBezTo>
                      <a:pt x="7" y="0"/>
                      <a:pt x="7" y="0"/>
                      <a:pt x="7" y="0"/>
                    </a:cubicBezTo>
                    <a:cubicBezTo>
                      <a:pt x="7" y="9"/>
                      <a:pt x="4" y="17"/>
                      <a:pt x="0" y="22"/>
                    </a:cubicBezTo>
                    <a:cubicBezTo>
                      <a:pt x="4" y="25"/>
                      <a:pt x="9" y="27"/>
                      <a:pt x="1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9" name="Freeform 229"/>
              <p:cNvSpPr>
                <a:spLocks/>
              </p:cNvSpPr>
              <p:nvPr/>
            </p:nvSpPr>
            <p:spPr bwMode="auto">
              <a:xfrm>
                <a:off x="-2022475" y="3941762"/>
                <a:ext cx="52388" cy="101600"/>
              </a:xfrm>
              <a:custGeom>
                <a:avLst/>
                <a:gdLst>
                  <a:gd name="T0" fmla="*/ 7 w 14"/>
                  <a:gd name="T1" fmla="*/ 27 h 27"/>
                  <a:gd name="T2" fmla="*/ 14 w 14"/>
                  <a:gd name="T3" fmla="*/ 27 h 27"/>
                  <a:gd name="T4" fmla="*/ 14 w 14"/>
                  <a:gd name="T5" fmla="*/ 0 h 27"/>
                  <a:gd name="T6" fmla="*/ 0 w 14"/>
                  <a:gd name="T7" fmla="*/ 5 h 27"/>
                  <a:gd name="T8" fmla="*/ 7 w 14"/>
                  <a:gd name="T9" fmla="*/ 27 h 27"/>
                </a:gdLst>
                <a:ahLst/>
                <a:cxnLst>
                  <a:cxn ang="0">
                    <a:pos x="T0" y="T1"/>
                  </a:cxn>
                  <a:cxn ang="0">
                    <a:pos x="T2" y="T3"/>
                  </a:cxn>
                  <a:cxn ang="0">
                    <a:pos x="T4" y="T5"/>
                  </a:cxn>
                  <a:cxn ang="0">
                    <a:pos x="T6" y="T7"/>
                  </a:cxn>
                  <a:cxn ang="0">
                    <a:pos x="T8" y="T9"/>
                  </a:cxn>
                </a:cxnLst>
                <a:rect l="0" t="0" r="r" b="b"/>
                <a:pathLst>
                  <a:path w="14" h="27">
                    <a:moveTo>
                      <a:pt x="7" y="27"/>
                    </a:moveTo>
                    <a:cubicBezTo>
                      <a:pt x="14" y="27"/>
                      <a:pt x="14" y="27"/>
                      <a:pt x="14" y="27"/>
                    </a:cubicBezTo>
                    <a:cubicBezTo>
                      <a:pt x="14" y="0"/>
                      <a:pt x="14" y="0"/>
                      <a:pt x="14" y="0"/>
                    </a:cubicBezTo>
                    <a:cubicBezTo>
                      <a:pt x="9" y="0"/>
                      <a:pt x="4" y="2"/>
                      <a:pt x="0" y="5"/>
                    </a:cubicBezTo>
                    <a:cubicBezTo>
                      <a:pt x="4" y="10"/>
                      <a:pt x="7" y="18"/>
                      <a:pt x="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0" name="Freeform 230"/>
              <p:cNvSpPr>
                <a:spLocks/>
              </p:cNvSpPr>
              <p:nvPr/>
            </p:nvSpPr>
            <p:spPr bwMode="auto">
              <a:xfrm>
                <a:off x="-2071688" y="4062412"/>
                <a:ext cx="55563" cy="71438"/>
              </a:xfrm>
              <a:custGeom>
                <a:avLst/>
                <a:gdLst>
                  <a:gd name="T0" fmla="*/ 10 w 15"/>
                  <a:gd name="T1" fmla="*/ 19 h 19"/>
                  <a:gd name="T2" fmla="*/ 15 w 15"/>
                  <a:gd name="T3" fmla="*/ 0 h 19"/>
                  <a:gd name="T4" fmla="*/ 0 w 15"/>
                  <a:gd name="T5" fmla="*/ 0 h 19"/>
                  <a:gd name="T6" fmla="*/ 10 w 15"/>
                  <a:gd name="T7" fmla="*/ 19 h 19"/>
                </a:gdLst>
                <a:ahLst/>
                <a:cxnLst>
                  <a:cxn ang="0">
                    <a:pos x="T0" y="T1"/>
                  </a:cxn>
                  <a:cxn ang="0">
                    <a:pos x="T2" y="T3"/>
                  </a:cxn>
                  <a:cxn ang="0">
                    <a:pos x="T4" y="T5"/>
                  </a:cxn>
                  <a:cxn ang="0">
                    <a:pos x="T6" y="T7"/>
                  </a:cxn>
                </a:cxnLst>
                <a:rect l="0" t="0" r="r" b="b"/>
                <a:pathLst>
                  <a:path w="15" h="19">
                    <a:moveTo>
                      <a:pt x="10" y="19"/>
                    </a:moveTo>
                    <a:cubicBezTo>
                      <a:pt x="13" y="14"/>
                      <a:pt x="15" y="8"/>
                      <a:pt x="15" y="0"/>
                    </a:cubicBezTo>
                    <a:cubicBezTo>
                      <a:pt x="0" y="0"/>
                      <a:pt x="0" y="0"/>
                      <a:pt x="0" y="0"/>
                    </a:cubicBezTo>
                    <a:cubicBezTo>
                      <a:pt x="1" y="8"/>
                      <a:pt x="4" y="14"/>
                      <a:pt x="1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1" name="Freeform 231"/>
              <p:cNvSpPr>
                <a:spLocks/>
              </p:cNvSpPr>
              <p:nvPr/>
            </p:nvSpPr>
            <p:spPr bwMode="auto">
              <a:xfrm>
                <a:off x="-2071688" y="3971925"/>
                <a:ext cx="55563" cy="71438"/>
              </a:xfrm>
              <a:custGeom>
                <a:avLst/>
                <a:gdLst>
                  <a:gd name="T0" fmla="*/ 10 w 15"/>
                  <a:gd name="T1" fmla="*/ 0 h 19"/>
                  <a:gd name="T2" fmla="*/ 0 w 15"/>
                  <a:gd name="T3" fmla="*/ 19 h 19"/>
                  <a:gd name="T4" fmla="*/ 15 w 15"/>
                  <a:gd name="T5" fmla="*/ 19 h 19"/>
                  <a:gd name="T6" fmla="*/ 10 w 15"/>
                  <a:gd name="T7" fmla="*/ 0 h 19"/>
                </a:gdLst>
                <a:ahLst/>
                <a:cxnLst>
                  <a:cxn ang="0">
                    <a:pos x="T0" y="T1"/>
                  </a:cxn>
                  <a:cxn ang="0">
                    <a:pos x="T2" y="T3"/>
                  </a:cxn>
                  <a:cxn ang="0">
                    <a:pos x="T4" y="T5"/>
                  </a:cxn>
                  <a:cxn ang="0">
                    <a:pos x="T6" y="T7"/>
                  </a:cxn>
                </a:cxnLst>
                <a:rect l="0" t="0" r="r" b="b"/>
                <a:pathLst>
                  <a:path w="15" h="19">
                    <a:moveTo>
                      <a:pt x="10" y="0"/>
                    </a:moveTo>
                    <a:cubicBezTo>
                      <a:pt x="4" y="5"/>
                      <a:pt x="1" y="12"/>
                      <a:pt x="0" y="19"/>
                    </a:cubicBezTo>
                    <a:cubicBezTo>
                      <a:pt x="15" y="19"/>
                      <a:pt x="15" y="19"/>
                      <a:pt x="15" y="19"/>
                    </a:cubicBezTo>
                    <a:cubicBezTo>
                      <a:pt x="15" y="11"/>
                      <a:pt x="13" y="5"/>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2" name="Freeform 232"/>
              <p:cNvSpPr>
                <a:spLocks/>
              </p:cNvSpPr>
              <p:nvPr/>
            </p:nvSpPr>
            <p:spPr bwMode="auto">
              <a:xfrm>
                <a:off x="-1951038" y="4062412"/>
                <a:ext cx="52388" cy="101600"/>
              </a:xfrm>
              <a:custGeom>
                <a:avLst/>
                <a:gdLst>
                  <a:gd name="T0" fmla="*/ 0 w 14"/>
                  <a:gd name="T1" fmla="*/ 27 h 27"/>
                  <a:gd name="T2" fmla="*/ 14 w 14"/>
                  <a:gd name="T3" fmla="*/ 22 h 27"/>
                  <a:gd name="T4" fmla="*/ 7 w 14"/>
                  <a:gd name="T5" fmla="*/ 0 h 27"/>
                  <a:gd name="T6" fmla="*/ 0 w 14"/>
                  <a:gd name="T7" fmla="*/ 0 h 27"/>
                  <a:gd name="T8" fmla="*/ 0 w 14"/>
                  <a:gd name="T9" fmla="*/ 27 h 27"/>
                </a:gdLst>
                <a:ahLst/>
                <a:cxnLst>
                  <a:cxn ang="0">
                    <a:pos x="T0" y="T1"/>
                  </a:cxn>
                  <a:cxn ang="0">
                    <a:pos x="T2" y="T3"/>
                  </a:cxn>
                  <a:cxn ang="0">
                    <a:pos x="T4" y="T5"/>
                  </a:cxn>
                  <a:cxn ang="0">
                    <a:pos x="T6" y="T7"/>
                  </a:cxn>
                  <a:cxn ang="0">
                    <a:pos x="T8" y="T9"/>
                  </a:cxn>
                </a:cxnLst>
                <a:rect l="0" t="0" r="r" b="b"/>
                <a:pathLst>
                  <a:path w="14" h="27">
                    <a:moveTo>
                      <a:pt x="0" y="27"/>
                    </a:moveTo>
                    <a:cubicBezTo>
                      <a:pt x="5" y="27"/>
                      <a:pt x="10" y="25"/>
                      <a:pt x="14" y="22"/>
                    </a:cubicBezTo>
                    <a:cubicBezTo>
                      <a:pt x="10" y="17"/>
                      <a:pt x="7" y="9"/>
                      <a:pt x="7" y="0"/>
                    </a:cubicBezTo>
                    <a:cubicBezTo>
                      <a:pt x="0" y="0"/>
                      <a:pt x="0" y="0"/>
                      <a:pt x="0" y="0"/>
                    </a:cubicBez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3" name="Freeform 233"/>
              <p:cNvSpPr>
                <a:spLocks noEditPoints="1"/>
              </p:cNvSpPr>
              <p:nvPr/>
            </p:nvSpPr>
            <p:spPr bwMode="auto">
              <a:xfrm>
                <a:off x="-2184400" y="742950"/>
                <a:ext cx="296863" cy="296863"/>
              </a:xfrm>
              <a:custGeom>
                <a:avLst/>
                <a:gdLst>
                  <a:gd name="T0" fmla="*/ 40 w 79"/>
                  <a:gd name="T1" fmla="*/ 79 h 79"/>
                  <a:gd name="T2" fmla="*/ 79 w 79"/>
                  <a:gd name="T3" fmla="*/ 40 h 79"/>
                  <a:gd name="T4" fmla="*/ 40 w 79"/>
                  <a:gd name="T5" fmla="*/ 0 h 79"/>
                  <a:gd name="T6" fmla="*/ 40 w 79"/>
                  <a:gd name="T7" fmla="*/ 0 h 79"/>
                  <a:gd name="T8" fmla="*/ 40 w 79"/>
                  <a:gd name="T9" fmla="*/ 28 h 79"/>
                  <a:gd name="T10" fmla="*/ 60 w 79"/>
                  <a:gd name="T11" fmla="*/ 20 h 79"/>
                  <a:gd name="T12" fmla="*/ 47 w 79"/>
                  <a:gd name="T13" fmla="*/ 47 h 79"/>
                  <a:gd name="T14" fmla="*/ 40 w 79"/>
                  <a:gd name="T15" fmla="*/ 51 h 79"/>
                  <a:gd name="T16" fmla="*/ 40 w 79"/>
                  <a:gd name="T17" fmla="*/ 79 h 79"/>
                  <a:gd name="T18" fmla="*/ 40 w 79"/>
                  <a:gd name="T19" fmla="*/ 0 h 79"/>
                  <a:gd name="T20" fmla="*/ 0 w 79"/>
                  <a:gd name="T21" fmla="*/ 40 h 79"/>
                  <a:gd name="T22" fmla="*/ 40 w 79"/>
                  <a:gd name="T23" fmla="*/ 79 h 79"/>
                  <a:gd name="T24" fmla="*/ 40 w 79"/>
                  <a:gd name="T25" fmla="*/ 51 h 79"/>
                  <a:gd name="T26" fmla="*/ 20 w 79"/>
                  <a:gd name="T27" fmla="*/ 60 h 79"/>
                  <a:gd name="T28" fmla="*/ 32 w 79"/>
                  <a:gd name="T29" fmla="*/ 32 h 79"/>
                  <a:gd name="T30" fmla="*/ 32 w 79"/>
                  <a:gd name="T31" fmla="*/ 32 h 79"/>
                  <a:gd name="T32" fmla="*/ 40 w 79"/>
                  <a:gd name="T33" fmla="*/ 28 h 79"/>
                  <a:gd name="T34" fmla="*/ 40 w 79"/>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79">
                    <a:moveTo>
                      <a:pt x="40" y="79"/>
                    </a:moveTo>
                    <a:cubicBezTo>
                      <a:pt x="61" y="79"/>
                      <a:pt x="79" y="61"/>
                      <a:pt x="79" y="40"/>
                    </a:cubicBezTo>
                    <a:cubicBezTo>
                      <a:pt x="79" y="18"/>
                      <a:pt x="61" y="0"/>
                      <a:pt x="40" y="0"/>
                    </a:cubicBezTo>
                    <a:cubicBezTo>
                      <a:pt x="40" y="0"/>
                      <a:pt x="40" y="0"/>
                      <a:pt x="40" y="0"/>
                    </a:cubicBezTo>
                    <a:cubicBezTo>
                      <a:pt x="40" y="28"/>
                      <a:pt x="40" y="28"/>
                      <a:pt x="40" y="28"/>
                    </a:cubicBezTo>
                    <a:cubicBezTo>
                      <a:pt x="60" y="20"/>
                      <a:pt x="60" y="20"/>
                      <a:pt x="60" y="20"/>
                    </a:cubicBezTo>
                    <a:cubicBezTo>
                      <a:pt x="47" y="47"/>
                      <a:pt x="47" y="47"/>
                      <a:pt x="47" y="47"/>
                    </a:cubicBezTo>
                    <a:cubicBezTo>
                      <a:pt x="40" y="51"/>
                      <a:pt x="40" y="51"/>
                      <a:pt x="40" y="51"/>
                    </a:cubicBezTo>
                    <a:cubicBezTo>
                      <a:pt x="40" y="79"/>
                      <a:pt x="40" y="79"/>
                      <a:pt x="40" y="79"/>
                    </a:cubicBezTo>
                    <a:close/>
                    <a:moveTo>
                      <a:pt x="40" y="0"/>
                    </a:moveTo>
                    <a:cubicBezTo>
                      <a:pt x="18" y="0"/>
                      <a:pt x="0" y="18"/>
                      <a:pt x="0" y="40"/>
                    </a:cubicBezTo>
                    <a:cubicBezTo>
                      <a:pt x="0" y="61"/>
                      <a:pt x="18" y="79"/>
                      <a:pt x="40" y="79"/>
                    </a:cubicBezTo>
                    <a:cubicBezTo>
                      <a:pt x="40" y="51"/>
                      <a:pt x="40" y="51"/>
                      <a:pt x="40" y="51"/>
                    </a:cubicBezTo>
                    <a:cubicBezTo>
                      <a:pt x="20" y="60"/>
                      <a:pt x="20" y="60"/>
                      <a:pt x="20" y="60"/>
                    </a:cubicBezTo>
                    <a:cubicBezTo>
                      <a:pt x="32" y="32"/>
                      <a:pt x="32" y="32"/>
                      <a:pt x="32" y="32"/>
                    </a:cubicBezTo>
                    <a:cubicBezTo>
                      <a:pt x="32" y="32"/>
                      <a:pt x="32" y="32"/>
                      <a:pt x="32" y="32"/>
                    </a:cubicBezTo>
                    <a:cubicBezTo>
                      <a:pt x="40" y="28"/>
                      <a:pt x="40" y="28"/>
                      <a:pt x="40" y="28"/>
                    </a:cubicBezTo>
                    <a:lnTo>
                      <a:pt x="4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4" name="Oval 234"/>
              <p:cNvSpPr>
                <a:spLocks noChangeArrowheads="1"/>
              </p:cNvSpPr>
              <p:nvPr/>
            </p:nvSpPr>
            <p:spPr bwMode="auto">
              <a:xfrm>
                <a:off x="-2052638" y="874712"/>
                <a:ext cx="33338" cy="333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5" name="Freeform 235"/>
              <p:cNvSpPr>
                <a:spLocks noEditPoints="1"/>
              </p:cNvSpPr>
              <p:nvPr/>
            </p:nvSpPr>
            <p:spPr bwMode="auto">
              <a:xfrm>
                <a:off x="-4738688" y="6694488"/>
                <a:ext cx="239713" cy="120650"/>
              </a:xfrm>
              <a:custGeom>
                <a:avLst/>
                <a:gdLst>
                  <a:gd name="T0" fmla="*/ 55 w 64"/>
                  <a:gd name="T1" fmla="*/ 23 h 32"/>
                  <a:gd name="T2" fmla="*/ 64 w 64"/>
                  <a:gd name="T3" fmla="*/ 12 h 32"/>
                  <a:gd name="T4" fmla="*/ 55 w 64"/>
                  <a:gd name="T5" fmla="*/ 1 h 32"/>
                  <a:gd name="T6" fmla="*/ 55 w 64"/>
                  <a:gd name="T7" fmla="*/ 6 h 32"/>
                  <a:gd name="T8" fmla="*/ 59 w 64"/>
                  <a:gd name="T9" fmla="*/ 12 h 32"/>
                  <a:gd name="T10" fmla="*/ 55 w 64"/>
                  <a:gd name="T11" fmla="*/ 18 h 32"/>
                  <a:gd name="T12" fmla="*/ 55 w 64"/>
                  <a:gd name="T13" fmla="*/ 23 h 32"/>
                  <a:gd name="T14" fmla="*/ 27 w 64"/>
                  <a:gd name="T15" fmla="*/ 32 h 32"/>
                  <a:gd name="T16" fmla="*/ 48 w 64"/>
                  <a:gd name="T17" fmla="*/ 22 h 32"/>
                  <a:gd name="T18" fmla="*/ 53 w 64"/>
                  <a:gd name="T19" fmla="*/ 23 h 32"/>
                  <a:gd name="T20" fmla="*/ 55 w 64"/>
                  <a:gd name="T21" fmla="*/ 23 h 32"/>
                  <a:gd name="T22" fmla="*/ 55 w 64"/>
                  <a:gd name="T23" fmla="*/ 18 h 32"/>
                  <a:gd name="T24" fmla="*/ 53 w 64"/>
                  <a:gd name="T25" fmla="*/ 18 h 32"/>
                  <a:gd name="T26" fmla="*/ 51 w 64"/>
                  <a:gd name="T27" fmla="*/ 18 h 32"/>
                  <a:gd name="T28" fmla="*/ 54 w 64"/>
                  <a:gd name="T29" fmla="*/ 5 h 32"/>
                  <a:gd name="T30" fmla="*/ 54 w 64"/>
                  <a:gd name="T31" fmla="*/ 5 h 32"/>
                  <a:gd name="T32" fmla="*/ 54 w 64"/>
                  <a:gd name="T33" fmla="*/ 5 h 32"/>
                  <a:gd name="T34" fmla="*/ 55 w 64"/>
                  <a:gd name="T35" fmla="*/ 6 h 32"/>
                  <a:gd name="T36" fmla="*/ 55 w 64"/>
                  <a:gd name="T37" fmla="*/ 1 h 32"/>
                  <a:gd name="T38" fmla="*/ 53 w 64"/>
                  <a:gd name="T39" fmla="*/ 0 h 32"/>
                  <a:gd name="T40" fmla="*/ 53 w 64"/>
                  <a:gd name="T41" fmla="*/ 0 h 32"/>
                  <a:gd name="T42" fmla="*/ 1 w 64"/>
                  <a:gd name="T43" fmla="*/ 0 h 32"/>
                  <a:gd name="T44" fmla="*/ 0 w 64"/>
                  <a:gd name="T45" fmla="*/ 5 h 32"/>
                  <a:gd name="T46" fmla="*/ 27 w 64"/>
                  <a:gd name="T4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32">
                    <a:moveTo>
                      <a:pt x="55" y="23"/>
                    </a:moveTo>
                    <a:cubicBezTo>
                      <a:pt x="60" y="22"/>
                      <a:pt x="64" y="17"/>
                      <a:pt x="64" y="12"/>
                    </a:cubicBezTo>
                    <a:cubicBezTo>
                      <a:pt x="64" y="6"/>
                      <a:pt x="60" y="2"/>
                      <a:pt x="55" y="1"/>
                    </a:cubicBezTo>
                    <a:cubicBezTo>
                      <a:pt x="55" y="6"/>
                      <a:pt x="55" y="6"/>
                      <a:pt x="55" y="6"/>
                    </a:cubicBezTo>
                    <a:cubicBezTo>
                      <a:pt x="57" y="7"/>
                      <a:pt x="59" y="9"/>
                      <a:pt x="59" y="12"/>
                    </a:cubicBezTo>
                    <a:cubicBezTo>
                      <a:pt x="59" y="14"/>
                      <a:pt x="57" y="17"/>
                      <a:pt x="55" y="18"/>
                    </a:cubicBezTo>
                    <a:lnTo>
                      <a:pt x="55" y="23"/>
                    </a:lnTo>
                    <a:close/>
                    <a:moveTo>
                      <a:pt x="27" y="32"/>
                    </a:moveTo>
                    <a:cubicBezTo>
                      <a:pt x="35" y="32"/>
                      <a:pt x="43" y="28"/>
                      <a:pt x="48" y="22"/>
                    </a:cubicBezTo>
                    <a:cubicBezTo>
                      <a:pt x="49" y="23"/>
                      <a:pt x="51" y="23"/>
                      <a:pt x="53" y="23"/>
                    </a:cubicBezTo>
                    <a:cubicBezTo>
                      <a:pt x="53" y="23"/>
                      <a:pt x="54" y="23"/>
                      <a:pt x="55" y="23"/>
                    </a:cubicBezTo>
                    <a:cubicBezTo>
                      <a:pt x="55" y="18"/>
                      <a:pt x="55" y="18"/>
                      <a:pt x="55" y="18"/>
                    </a:cubicBezTo>
                    <a:cubicBezTo>
                      <a:pt x="54" y="18"/>
                      <a:pt x="53" y="18"/>
                      <a:pt x="53" y="18"/>
                    </a:cubicBezTo>
                    <a:cubicBezTo>
                      <a:pt x="52" y="18"/>
                      <a:pt x="51" y="18"/>
                      <a:pt x="51" y="18"/>
                    </a:cubicBezTo>
                    <a:cubicBezTo>
                      <a:pt x="52" y="14"/>
                      <a:pt x="54" y="10"/>
                      <a:pt x="54" y="5"/>
                    </a:cubicBezTo>
                    <a:cubicBezTo>
                      <a:pt x="54" y="5"/>
                      <a:pt x="54" y="5"/>
                      <a:pt x="54" y="5"/>
                    </a:cubicBezTo>
                    <a:cubicBezTo>
                      <a:pt x="54" y="5"/>
                      <a:pt x="54" y="5"/>
                      <a:pt x="54" y="5"/>
                    </a:cubicBezTo>
                    <a:cubicBezTo>
                      <a:pt x="54" y="5"/>
                      <a:pt x="54" y="6"/>
                      <a:pt x="55" y="6"/>
                    </a:cubicBezTo>
                    <a:cubicBezTo>
                      <a:pt x="55" y="1"/>
                      <a:pt x="55" y="1"/>
                      <a:pt x="55" y="1"/>
                    </a:cubicBezTo>
                    <a:cubicBezTo>
                      <a:pt x="54" y="0"/>
                      <a:pt x="54" y="0"/>
                      <a:pt x="53" y="0"/>
                    </a:cubicBezTo>
                    <a:cubicBezTo>
                      <a:pt x="53" y="0"/>
                      <a:pt x="53" y="0"/>
                      <a:pt x="53" y="0"/>
                    </a:cubicBezTo>
                    <a:cubicBezTo>
                      <a:pt x="1" y="0"/>
                      <a:pt x="1" y="0"/>
                      <a:pt x="1" y="0"/>
                    </a:cubicBezTo>
                    <a:cubicBezTo>
                      <a:pt x="0" y="2"/>
                      <a:pt x="0" y="4"/>
                      <a:pt x="0" y="5"/>
                    </a:cubicBezTo>
                    <a:cubicBezTo>
                      <a:pt x="0" y="20"/>
                      <a:pt x="12" y="32"/>
                      <a:pt x="27"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6" name="Rectangle 236"/>
              <p:cNvSpPr>
                <a:spLocks noChangeArrowheads="1"/>
              </p:cNvSpPr>
              <p:nvPr/>
            </p:nvSpPr>
            <p:spPr bwMode="auto">
              <a:xfrm>
                <a:off x="-4738688" y="6826250"/>
                <a:ext cx="217488"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7" name="Freeform 237"/>
              <p:cNvSpPr>
                <a:spLocks/>
              </p:cNvSpPr>
              <p:nvPr/>
            </p:nvSpPr>
            <p:spPr bwMode="auto">
              <a:xfrm>
                <a:off x="-4689475" y="6589713"/>
                <a:ext cx="41275" cy="101600"/>
              </a:xfrm>
              <a:custGeom>
                <a:avLst/>
                <a:gdLst>
                  <a:gd name="T0" fmla="*/ 4 w 11"/>
                  <a:gd name="T1" fmla="*/ 20 h 27"/>
                  <a:gd name="T2" fmla="*/ 5 w 11"/>
                  <a:gd name="T3" fmla="*/ 25 h 27"/>
                  <a:gd name="T4" fmla="*/ 10 w 11"/>
                  <a:gd name="T5" fmla="*/ 16 h 27"/>
                  <a:gd name="T6" fmla="*/ 7 w 11"/>
                  <a:gd name="T7" fmla="*/ 11 h 27"/>
                  <a:gd name="T8" fmla="*/ 7 w 11"/>
                  <a:gd name="T9" fmla="*/ 7 h 27"/>
                  <a:gd name="T10" fmla="*/ 4 w 11"/>
                  <a:gd name="T11" fmla="*/ 2 h 27"/>
                  <a:gd name="T12" fmla="*/ 2 w 11"/>
                  <a:gd name="T13" fmla="*/ 11 h 27"/>
                  <a:gd name="T14" fmla="*/ 4 w 11"/>
                  <a:gd name="T15" fmla="*/ 2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7">
                    <a:moveTo>
                      <a:pt x="4" y="20"/>
                    </a:moveTo>
                    <a:cubicBezTo>
                      <a:pt x="1" y="21"/>
                      <a:pt x="2" y="27"/>
                      <a:pt x="5" y="25"/>
                    </a:cubicBezTo>
                    <a:cubicBezTo>
                      <a:pt x="9" y="24"/>
                      <a:pt x="11" y="20"/>
                      <a:pt x="10" y="16"/>
                    </a:cubicBezTo>
                    <a:cubicBezTo>
                      <a:pt x="9" y="14"/>
                      <a:pt x="8" y="13"/>
                      <a:pt x="7" y="11"/>
                    </a:cubicBezTo>
                    <a:cubicBezTo>
                      <a:pt x="7" y="10"/>
                      <a:pt x="6" y="8"/>
                      <a:pt x="7" y="7"/>
                    </a:cubicBezTo>
                    <a:cubicBezTo>
                      <a:pt x="10" y="5"/>
                      <a:pt x="7" y="0"/>
                      <a:pt x="4" y="2"/>
                    </a:cubicBezTo>
                    <a:cubicBezTo>
                      <a:pt x="1" y="4"/>
                      <a:pt x="0" y="8"/>
                      <a:pt x="2" y="11"/>
                    </a:cubicBezTo>
                    <a:cubicBezTo>
                      <a:pt x="2" y="13"/>
                      <a:pt x="6" y="19"/>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8" name="Freeform 238"/>
              <p:cNvSpPr>
                <a:spLocks/>
              </p:cNvSpPr>
              <p:nvPr/>
            </p:nvSpPr>
            <p:spPr bwMode="auto">
              <a:xfrm>
                <a:off x="-4633913" y="6589713"/>
                <a:ext cx="41275" cy="101600"/>
              </a:xfrm>
              <a:custGeom>
                <a:avLst/>
                <a:gdLst>
                  <a:gd name="T0" fmla="*/ 4 w 11"/>
                  <a:gd name="T1" fmla="*/ 20 h 27"/>
                  <a:gd name="T2" fmla="*/ 5 w 11"/>
                  <a:gd name="T3" fmla="*/ 25 h 27"/>
                  <a:gd name="T4" fmla="*/ 10 w 11"/>
                  <a:gd name="T5" fmla="*/ 16 h 27"/>
                  <a:gd name="T6" fmla="*/ 7 w 11"/>
                  <a:gd name="T7" fmla="*/ 11 h 27"/>
                  <a:gd name="T8" fmla="*/ 7 w 11"/>
                  <a:gd name="T9" fmla="*/ 7 h 27"/>
                  <a:gd name="T10" fmla="*/ 4 w 11"/>
                  <a:gd name="T11" fmla="*/ 2 h 27"/>
                  <a:gd name="T12" fmla="*/ 2 w 11"/>
                  <a:gd name="T13" fmla="*/ 11 h 27"/>
                  <a:gd name="T14" fmla="*/ 4 w 11"/>
                  <a:gd name="T15" fmla="*/ 2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7">
                    <a:moveTo>
                      <a:pt x="4" y="20"/>
                    </a:moveTo>
                    <a:cubicBezTo>
                      <a:pt x="1" y="21"/>
                      <a:pt x="2" y="27"/>
                      <a:pt x="5" y="25"/>
                    </a:cubicBezTo>
                    <a:cubicBezTo>
                      <a:pt x="9" y="24"/>
                      <a:pt x="11" y="20"/>
                      <a:pt x="10" y="16"/>
                    </a:cubicBezTo>
                    <a:cubicBezTo>
                      <a:pt x="9" y="14"/>
                      <a:pt x="8" y="13"/>
                      <a:pt x="7" y="11"/>
                    </a:cubicBezTo>
                    <a:cubicBezTo>
                      <a:pt x="7" y="10"/>
                      <a:pt x="6" y="8"/>
                      <a:pt x="7" y="7"/>
                    </a:cubicBezTo>
                    <a:cubicBezTo>
                      <a:pt x="10" y="5"/>
                      <a:pt x="7" y="0"/>
                      <a:pt x="4" y="2"/>
                    </a:cubicBezTo>
                    <a:cubicBezTo>
                      <a:pt x="1" y="4"/>
                      <a:pt x="0" y="8"/>
                      <a:pt x="2" y="11"/>
                    </a:cubicBezTo>
                    <a:cubicBezTo>
                      <a:pt x="2" y="13"/>
                      <a:pt x="6" y="19"/>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9" name="Oval 239"/>
              <p:cNvSpPr>
                <a:spLocks noChangeArrowheads="1"/>
              </p:cNvSpPr>
              <p:nvPr/>
            </p:nvSpPr>
            <p:spPr bwMode="auto">
              <a:xfrm>
                <a:off x="-1335088" y="2593975"/>
                <a:ext cx="2222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0" name="Oval 240"/>
              <p:cNvSpPr>
                <a:spLocks noChangeArrowheads="1"/>
              </p:cNvSpPr>
              <p:nvPr/>
            </p:nvSpPr>
            <p:spPr bwMode="auto">
              <a:xfrm>
                <a:off x="-1312863" y="2568575"/>
                <a:ext cx="2222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1" name="Oval 241"/>
              <p:cNvSpPr>
                <a:spLocks noChangeArrowheads="1"/>
              </p:cNvSpPr>
              <p:nvPr/>
            </p:nvSpPr>
            <p:spPr bwMode="auto">
              <a:xfrm>
                <a:off x="-1331913" y="2533650"/>
                <a:ext cx="1428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2" name="Oval 242"/>
              <p:cNvSpPr>
                <a:spLocks noChangeArrowheads="1"/>
              </p:cNvSpPr>
              <p:nvPr/>
            </p:nvSpPr>
            <p:spPr bwMode="auto">
              <a:xfrm>
                <a:off x="-1335088" y="2478087"/>
                <a:ext cx="22225" cy="254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3" name="Freeform 243"/>
              <p:cNvSpPr>
                <a:spLocks noEditPoints="1"/>
              </p:cNvSpPr>
              <p:nvPr/>
            </p:nvSpPr>
            <p:spPr bwMode="auto">
              <a:xfrm>
                <a:off x="-1373188" y="2365375"/>
                <a:ext cx="127000" cy="285750"/>
              </a:xfrm>
              <a:custGeom>
                <a:avLst/>
                <a:gdLst>
                  <a:gd name="T0" fmla="*/ 19 w 34"/>
                  <a:gd name="T1" fmla="*/ 4 h 76"/>
                  <a:gd name="T2" fmla="*/ 18 w 34"/>
                  <a:gd name="T3" fmla="*/ 7 h 76"/>
                  <a:gd name="T4" fmla="*/ 18 w 34"/>
                  <a:gd name="T5" fmla="*/ 11 h 76"/>
                  <a:gd name="T6" fmla="*/ 16 w 34"/>
                  <a:gd name="T7" fmla="*/ 11 h 76"/>
                  <a:gd name="T8" fmla="*/ 16 w 34"/>
                  <a:gd name="T9" fmla="*/ 25 h 76"/>
                  <a:gd name="T10" fmla="*/ 18 w 34"/>
                  <a:gd name="T11" fmla="*/ 25 h 76"/>
                  <a:gd name="T12" fmla="*/ 18 w 34"/>
                  <a:gd name="T13" fmla="*/ 35 h 76"/>
                  <a:gd name="T14" fmla="*/ 18 w 34"/>
                  <a:gd name="T15" fmla="*/ 39 h 76"/>
                  <a:gd name="T16" fmla="*/ 21 w 34"/>
                  <a:gd name="T17" fmla="*/ 42 h 76"/>
                  <a:gd name="T18" fmla="*/ 21 w 34"/>
                  <a:gd name="T19" fmla="*/ 42 h 76"/>
                  <a:gd name="T20" fmla="*/ 24 w 34"/>
                  <a:gd name="T21" fmla="*/ 39 h 76"/>
                  <a:gd name="T22" fmla="*/ 24 w 34"/>
                  <a:gd name="T23" fmla="*/ 25 h 76"/>
                  <a:gd name="T24" fmla="*/ 26 w 34"/>
                  <a:gd name="T25" fmla="*/ 25 h 76"/>
                  <a:gd name="T26" fmla="*/ 26 w 34"/>
                  <a:gd name="T27" fmla="*/ 25 h 76"/>
                  <a:gd name="T28" fmla="*/ 26 w 34"/>
                  <a:gd name="T29" fmla="*/ 69 h 76"/>
                  <a:gd name="T30" fmla="*/ 16 w 34"/>
                  <a:gd name="T31" fmla="*/ 69 h 76"/>
                  <a:gd name="T32" fmla="*/ 16 w 34"/>
                  <a:gd name="T33" fmla="*/ 76 h 76"/>
                  <a:gd name="T34" fmla="*/ 32 w 34"/>
                  <a:gd name="T35" fmla="*/ 76 h 76"/>
                  <a:gd name="T36" fmla="*/ 32 w 34"/>
                  <a:gd name="T37" fmla="*/ 11 h 76"/>
                  <a:gd name="T38" fmla="*/ 24 w 34"/>
                  <a:gd name="T39" fmla="*/ 11 h 76"/>
                  <a:gd name="T40" fmla="*/ 24 w 34"/>
                  <a:gd name="T41" fmla="*/ 8 h 76"/>
                  <a:gd name="T42" fmla="*/ 31 w 34"/>
                  <a:gd name="T43" fmla="*/ 6 h 76"/>
                  <a:gd name="T44" fmla="*/ 34 w 34"/>
                  <a:gd name="T45" fmla="*/ 3 h 76"/>
                  <a:gd name="T46" fmla="*/ 30 w 34"/>
                  <a:gd name="T47" fmla="*/ 0 h 76"/>
                  <a:gd name="T48" fmla="*/ 21 w 34"/>
                  <a:gd name="T49" fmla="*/ 3 h 76"/>
                  <a:gd name="T50" fmla="*/ 19 w 34"/>
                  <a:gd name="T51" fmla="*/ 4 h 76"/>
                  <a:gd name="T52" fmla="*/ 16 w 34"/>
                  <a:gd name="T53" fmla="*/ 11 h 76"/>
                  <a:gd name="T54" fmla="*/ 0 w 34"/>
                  <a:gd name="T55" fmla="*/ 11 h 76"/>
                  <a:gd name="T56" fmla="*/ 0 w 34"/>
                  <a:gd name="T57" fmla="*/ 76 h 76"/>
                  <a:gd name="T58" fmla="*/ 16 w 34"/>
                  <a:gd name="T59" fmla="*/ 76 h 76"/>
                  <a:gd name="T60" fmla="*/ 16 w 34"/>
                  <a:gd name="T61" fmla="*/ 69 h 76"/>
                  <a:gd name="T62" fmla="*/ 7 w 34"/>
                  <a:gd name="T63" fmla="*/ 69 h 76"/>
                  <a:gd name="T64" fmla="*/ 7 w 34"/>
                  <a:gd name="T65" fmla="*/ 25 h 76"/>
                  <a:gd name="T66" fmla="*/ 16 w 34"/>
                  <a:gd name="T67" fmla="*/ 25 h 76"/>
                  <a:gd name="T68" fmla="*/ 16 w 34"/>
                  <a:gd name="T69" fmla="*/ 1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 h="76">
                    <a:moveTo>
                      <a:pt x="19" y="4"/>
                    </a:moveTo>
                    <a:cubicBezTo>
                      <a:pt x="18" y="5"/>
                      <a:pt x="18" y="6"/>
                      <a:pt x="18" y="7"/>
                    </a:cubicBezTo>
                    <a:cubicBezTo>
                      <a:pt x="18" y="7"/>
                      <a:pt x="18" y="9"/>
                      <a:pt x="18" y="11"/>
                    </a:cubicBezTo>
                    <a:cubicBezTo>
                      <a:pt x="16" y="11"/>
                      <a:pt x="16" y="11"/>
                      <a:pt x="16" y="11"/>
                    </a:cubicBezTo>
                    <a:cubicBezTo>
                      <a:pt x="16" y="25"/>
                      <a:pt x="16" y="25"/>
                      <a:pt x="16" y="25"/>
                    </a:cubicBezTo>
                    <a:cubicBezTo>
                      <a:pt x="18" y="25"/>
                      <a:pt x="18" y="25"/>
                      <a:pt x="18" y="25"/>
                    </a:cubicBezTo>
                    <a:cubicBezTo>
                      <a:pt x="18" y="30"/>
                      <a:pt x="18" y="34"/>
                      <a:pt x="18" y="35"/>
                    </a:cubicBezTo>
                    <a:cubicBezTo>
                      <a:pt x="18" y="36"/>
                      <a:pt x="18" y="39"/>
                      <a:pt x="18" y="39"/>
                    </a:cubicBezTo>
                    <a:cubicBezTo>
                      <a:pt x="18" y="41"/>
                      <a:pt x="19" y="42"/>
                      <a:pt x="21" y="42"/>
                    </a:cubicBezTo>
                    <a:cubicBezTo>
                      <a:pt x="21" y="42"/>
                      <a:pt x="21" y="42"/>
                      <a:pt x="21" y="42"/>
                    </a:cubicBezTo>
                    <a:cubicBezTo>
                      <a:pt x="23" y="42"/>
                      <a:pt x="24" y="41"/>
                      <a:pt x="24" y="39"/>
                    </a:cubicBezTo>
                    <a:cubicBezTo>
                      <a:pt x="24" y="25"/>
                      <a:pt x="24" y="25"/>
                      <a:pt x="24" y="25"/>
                    </a:cubicBezTo>
                    <a:cubicBezTo>
                      <a:pt x="26" y="25"/>
                      <a:pt x="26" y="25"/>
                      <a:pt x="26" y="25"/>
                    </a:cubicBezTo>
                    <a:cubicBezTo>
                      <a:pt x="26" y="25"/>
                      <a:pt x="26" y="25"/>
                      <a:pt x="26" y="25"/>
                    </a:cubicBezTo>
                    <a:cubicBezTo>
                      <a:pt x="26" y="69"/>
                      <a:pt x="26" y="69"/>
                      <a:pt x="26" y="69"/>
                    </a:cubicBezTo>
                    <a:cubicBezTo>
                      <a:pt x="16" y="69"/>
                      <a:pt x="16" y="69"/>
                      <a:pt x="16" y="69"/>
                    </a:cubicBezTo>
                    <a:cubicBezTo>
                      <a:pt x="16" y="76"/>
                      <a:pt x="16" y="76"/>
                      <a:pt x="16" y="76"/>
                    </a:cubicBezTo>
                    <a:cubicBezTo>
                      <a:pt x="32" y="76"/>
                      <a:pt x="32" y="76"/>
                      <a:pt x="32" y="76"/>
                    </a:cubicBezTo>
                    <a:cubicBezTo>
                      <a:pt x="32" y="11"/>
                      <a:pt x="32" y="11"/>
                      <a:pt x="32" y="11"/>
                    </a:cubicBezTo>
                    <a:cubicBezTo>
                      <a:pt x="24" y="11"/>
                      <a:pt x="24" y="11"/>
                      <a:pt x="24" y="11"/>
                    </a:cubicBezTo>
                    <a:cubicBezTo>
                      <a:pt x="24" y="8"/>
                      <a:pt x="24" y="8"/>
                      <a:pt x="24" y="8"/>
                    </a:cubicBezTo>
                    <a:cubicBezTo>
                      <a:pt x="31" y="6"/>
                      <a:pt x="31" y="6"/>
                      <a:pt x="31" y="6"/>
                    </a:cubicBezTo>
                    <a:cubicBezTo>
                      <a:pt x="33" y="6"/>
                      <a:pt x="34" y="4"/>
                      <a:pt x="34" y="3"/>
                    </a:cubicBezTo>
                    <a:cubicBezTo>
                      <a:pt x="33" y="1"/>
                      <a:pt x="32" y="0"/>
                      <a:pt x="30" y="0"/>
                    </a:cubicBezTo>
                    <a:cubicBezTo>
                      <a:pt x="30" y="1"/>
                      <a:pt x="22" y="2"/>
                      <a:pt x="21" y="3"/>
                    </a:cubicBezTo>
                    <a:cubicBezTo>
                      <a:pt x="20" y="3"/>
                      <a:pt x="19" y="3"/>
                      <a:pt x="19" y="4"/>
                    </a:cubicBezTo>
                    <a:close/>
                    <a:moveTo>
                      <a:pt x="16" y="11"/>
                    </a:moveTo>
                    <a:cubicBezTo>
                      <a:pt x="0" y="11"/>
                      <a:pt x="0" y="11"/>
                      <a:pt x="0" y="11"/>
                    </a:cubicBezTo>
                    <a:cubicBezTo>
                      <a:pt x="0" y="76"/>
                      <a:pt x="0" y="76"/>
                      <a:pt x="0" y="76"/>
                    </a:cubicBezTo>
                    <a:cubicBezTo>
                      <a:pt x="16" y="76"/>
                      <a:pt x="16" y="76"/>
                      <a:pt x="16" y="76"/>
                    </a:cubicBezTo>
                    <a:cubicBezTo>
                      <a:pt x="16" y="69"/>
                      <a:pt x="16" y="69"/>
                      <a:pt x="16" y="69"/>
                    </a:cubicBezTo>
                    <a:cubicBezTo>
                      <a:pt x="7" y="69"/>
                      <a:pt x="7" y="69"/>
                      <a:pt x="7" y="69"/>
                    </a:cubicBezTo>
                    <a:cubicBezTo>
                      <a:pt x="7" y="25"/>
                      <a:pt x="7" y="25"/>
                      <a:pt x="7" y="25"/>
                    </a:cubicBezTo>
                    <a:cubicBezTo>
                      <a:pt x="16" y="25"/>
                      <a:pt x="16" y="25"/>
                      <a:pt x="16" y="25"/>
                    </a:cubicBezTo>
                    <a:lnTo>
                      <a:pt x="1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4" name="Freeform 244"/>
              <p:cNvSpPr>
                <a:spLocks noEditPoints="1"/>
              </p:cNvSpPr>
              <p:nvPr/>
            </p:nvSpPr>
            <p:spPr bwMode="auto">
              <a:xfrm>
                <a:off x="-5715000" y="2214562"/>
                <a:ext cx="209550" cy="211138"/>
              </a:xfrm>
              <a:custGeom>
                <a:avLst/>
                <a:gdLst>
                  <a:gd name="T0" fmla="*/ 28 w 56"/>
                  <a:gd name="T1" fmla="*/ 56 h 56"/>
                  <a:gd name="T2" fmla="*/ 32 w 56"/>
                  <a:gd name="T3" fmla="*/ 56 h 56"/>
                  <a:gd name="T4" fmla="*/ 32 w 56"/>
                  <a:gd name="T5" fmla="*/ 51 h 56"/>
                  <a:gd name="T6" fmla="*/ 42 w 56"/>
                  <a:gd name="T7" fmla="*/ 48 h 56"/>
                  <a:gd name="T8" fmla="*/ 44 w 56"/>
                  <a:gd name="T9" fmla="*/ 51 h 56"/>
                  <a:gd name="T10" fmla="*/ 51 w 56"/>
                  <a:gd name="T11" fmla="*/ 44 h 56"/>
                  <a:gd name="T12" fmla="*/ 48 w 56"/>
                  <a:gd name="T13" fmla="*/ 42 h 56"/>
                  <a:gd name="T14" fmla="*/ 51 w 56"/>
                  <a:gd name="T15" fmla="*/ 32 h 56"/>
                  <a:gd name="T16" fmla="*/ 56 w 56"/>
                  <a:gd name="T17" fmla="*/ 32 h 56"/>
                  <a:gd name="T18" fmla="*/ 56 w 56"/>
                  <a:gd name="T19" fmla="*/ 24 h 56"/>
                  <a:gd name="T20" fmla="*/ 51 w 56"/>
                  <a:gd name="T21" fmla="*/ 24 h 56"/>
                  <a:gd name="T22" fmla="*/ 48 w 56"/>
                  <a:gd name="T23" fmla="*/ 14 h 56"/>
                  <a:gd name="T24" fmla="*/ 51 w 56"/>
                  <a:gd name="T25" fmla="*/ 11 h 56"/>
                  <a:gd name="T26" fmla="*/ 44 w 56"/>
                  <a:gd name="T27" fmla="*/ 5 h 56"/>
                  <a:gd name="T28" fmla="*/ 42 w 56"/>
                  <a:gd name="T29" fmla="*/ 8 h 56"/>
                  <a:gd name="T30" fmla="*/ 32 w 56"/>
                  <a:gd name="T31" fmla="*/ 4 h 56"/>
                  <a:gd name="T32" fmla="*/ 32 w 56"/>
                  <a:gd name="T33" fmla="*/ 0 h 56"/>
                  <a:gd name="T34" fmla="*/ 28 w 56"/>
                  <a:gd name="T35" fmla="*/ 0 h 56"/>
                  <a:gd name="T36" fmla="*/ 28 w 56"/>
                  <a:gd name="T37" fmla="*/ 10 h 56"/>
                  <a:gd name="T38" fmla="*/ 46 w 56"/>
                  <a:gd name="T39" fmla="*/ 28 h 56"/>
                  <a:gd name="T40" fmla="*/ 28 w 56"/>
                  <a:gd name="T41" fmla="*/ 46 h 56"/>
                  <a:gd name="T42" fmla="*/ 28 w 56"/>
                  <a:gd name="T43" fmla="*/ 56 h 56"/>
                  <a:gd name="T44" fmla="*/ 8 w 56"/>
                  <a:gd name="T45" fmla="*/ 42 h 56"/>
                  <a:gd name="T46" fmla="*/ 5 w 56"/>
                  <a:gd name="T47" fmla="*/ 44 h 56"/>
                  <a:gd name="T48" fmla="*/ 11 w 56"/>
                  <a:gd name="T49" fmla="*/ 51 h 56"/>
                  <a:gd name="T50" fmla="*/ 14 w 56"/>
                  <a:gd name="T51" fmla="*/ 48 h 56"/>
                  <a:gd name="T52" fmla="*/ 24 w 56"/>
                  <a:gd name="T53" fmla="*/ 51 h 56"/>
                  <a:gd name="T54" fmla="*/ 24 w 56"/>
                  <a:gd name="T55" fmla="*/ 56 h 56"/>
                  <a:gd name="T56" fmla="*/ 28 w 56"/>
                  <a:gd name="T57" fmla="*/ 56 h 56"/>
                  <a:gd name="T58" fmla="*/ 28 w 56"/>
                  <a:gd name="T59" fmla="*/ 46 h 56"/>
                  <a:gd name="T60" fmla="*/ 28 w 56"/>
                  <a:gd name="T61" fmla="*/ 46 h 56"/>
                  <a:gd name="T62" fmla="*/ 10 w 56"/>
                  <a:gd name="T63" fmla="*/ 28 h 56"/>
                  <a:gd name="T64" fmla="*/ 28 w 56"/>
                  <a:gd name="T65" fmla="*/ 10 h 56"/>
                  <a:gd name="T66" fmla="*/ 28 w 56"/>
                  <a:gd name="T67" fmla="*/ 10 h 56"/>
                  <a:gd name="T68" fmla="*/ 28 w 56"/>
                  <a:gd name="T69" fmla="*/ 10 h 56"/>
                  <a:gd name="T70" fmla="*/ 28 w 56"/>
                  <a:gd name="T71" fmla="*/ 0 h 56"/>
                  <a:gd name="T72" fmla="*/ 24 w 56"/>
                  <a:gd name="T73" fmla="*/ 0 h 56"/>
                  <a:gd name="T74" fmla="*/ 24 w 56"/>
                  <a:gd name="T75" fmla="*/ 4 h 56"/>
                  <a:gd name="T76" fmla="*/ 14 w 56"/>
                  <a:gd name="T77" fmla="*/ 8 h 56"/>
                  <a:gd name="T78" fmla="*/ 11 w 56"/>
                  <a:gd name="T79" fmla="*/ 5 h 56"/>
                  <a:gd name="T80" fmla="*/ 5 w 56"/>
                  <a:gd name="T81" fmla="*/ 11 h 56"/>
                  <a:gd name="T82" fmla="*/ 8 w 56"/>
                  <a:gd name="T83" fmla="*/ 14 h 56"/>
                  <a:gd name="T84" fmla="*/ 4 w 56"/>
                  <a:gd name="T85" fmla="*/ 24 h 56"/>
                  <a:gd name="T86" fmla="*/ 0 w 56"/>
                  <a:gd name="T87" fmla="*/ 24 h 56"/>
                  <a:gd name="T88" fmla="*/ 0 w 56"/>
                  <a:gd name="T89" fmla="*/ 32 h 56"/>
                  <a:gd name="T90" fmla="*/ 4 w 56"/>
                  <a:gd name="T91" fmla="*/ 32 h 56"/>
                  <a:gd name="T92" fmla="*/ 8 w 56"/>
                  <a:gd name="T93"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56">
                    <a:moveTo>
                      <a:pt x="28" y="56"/>
                    </a:moveTo>
                    <a:cubicBezTo>
                      <a:pt x="32" y="56"/>
                      <a:pt x="32" y="56"/>
                      <a:pt x="32" y="56"/>
                    </a:cubicBezTo>
                    <a:cubicBezTo>
                      <a:pt x="32" y="51"/>
                      <a:pt x="32" y="51"/>
                      <a:pt x="32" y="51"/>
                    </a:cubicBezTo>
                    <a:cubicBezTo>
                      <a:pt x="36" y="51"/>
                      <a:pt x="39" y="50"/>
                      <a:pt x="42" y="48"/>
                    </a:cubicBezTo>
                    <a:cubicBezTo>
                      <a:pt x="44" y="51"/>
                      <a:pt x="44" y="51"/>
                      <a:pt x="44" y="51"/>
                    </a:cubicBezTo>
                    <a:cubicBezTo>
                      <a:pt x="51" y="44"/>
                      <a:pt x="51" y="44"/>
                      <a:pt x="51" y="44"/>
                    </a:cubicBezTo>
                    <a:cubicBezTo>
                      <a:pt x="48" y="42"/>
                      <a:pt x="48" y="42"/>
                      <a:pt x="48" y="42"/>
                    </a:cubicBezTo>
                    <a:cubicBezTo>
                      <a:pt x="50" y="39"/>
                      <a:pt x="51" y="36"/>
                      <a:pt x="51" y="32"/>
                    </a:cubicBezTo>
                    <a:cubicBezTo>
                      <a:pt x="56" y="32"/>
                      <a:pt x="56" y="32"/>
                      <a:pt x="56" y="32"/>
                    </a:cubicBezTo>
                    <a:cubicBezTo>
                      <a:pt x="56" y="24"/>
                      <a:pt x="56" y="24"/>
                      <a:pt x="56" y="24"/>
                    </a:cubicBezTo>
                    <a:cubicBezTo>
                      <a:pt x="51" y="24"/>
                      <a:pt x="51" y="24"/>
                      <a:pt x="51" y="24"/>
                    </a:cubicBezTo>
                    <a:cubicBezTo>
                      <a:pt x="51" y="20"/>
                      <a:pt x="50" y="17"/>
                      <a:pt x="48" y="14"/>
                    </a:cubicBezTo>
                    <a:cubicBezTo>
                      <a:pt x="51" y="11"/>
                      <a:pt x="51" y="11"/>
                      <a:pt x="51" y="11"/>
                    </a:cubicBezTo>
                    <a:cubicBezTo>
                      <a:pt x="44" y="5"/>
                      <a:pt x="44" y="5"/>
                      <a:pt x="44" y="5"/>
                    </a:cubicBezTo>
                    <a:cubicBezTo>
                      <a:pt x="42" y="8"/>
                      <a:pt x="42" y="8"/>
                      <a:pt x="42" y="8"/>
                    </a:cubicBezTo>
                    <a:cubicBezTo>
                      <a:pt x="39" y="6"/>
                      <a:pt x="36" y="5"/>
                      <a:pt x="32" y="4"/>
                    </a:cubicBezTo>
                    <a:cubicBezTo>
                      <a:pt x="32" y="0"/>
                      <a:pt x="32" y="0"/>
                      <a:pt x="32" y="0"/>
                    </a:cubicBezTo>
                    <a:cubicBezTo>
                      <a:pt x="28" y="0"/>
                      <a:pt x="28" y="0"/>
                      <a:pt x="28" y="0"/>
                    </a:cubicBezTo>
                    <a:cubicBezTo>
                      <a:pt x="28" y="10"/>
                      <a:pt x="28" y="10"/>
                      <a:pt x="28" y="10"/>
                    </a:cubicBezTo>
                    <a:cubicBezTo>
                      <a:pt x="38" y="10"/>
                      <a:pt x="46" y="18"/>
                      <a:pt x="46" y="28"/>
                    </a:cubicBezTo>
                    <a:cubicBezTo>
                      <a:pt x="46" y="38"/>
                      <a:pt x="38" y="46"/>
                      <a:pt x="28" y="46"/>
                    </a:cubicBezTo>
                    <a:lnTo>
                      <a:pt x="28" y="56"/>
                    </a:lnTo>
                    <a:close/>
                    <a:moveTo>
                      <a:pt x="8" y="42"/>
                    </a:moveTo>
                    <a:cubicBezTo>
                      <a:pt x="5" y="44"/>
                      <a:pt x="5" y="44"/>
                      <a:pt x="5" y="44"/>
                    </a:cubicBezTo>
                    <a:cubicBezTo>
                      <a:pt x="11" y="51"/>
                      <a:pt x="11" y="51"/>
                      <a:pt x="11" y="51"/>
                    </a:cubicBezTo>
                    <a:cubicBezTo>
                      <a:pt x="14" y="48"/>
                      <a:pt x="14" y="48"/>
                      <a:pt x="14" y="48"/>
                    </a:cubicBezTo>
                    <a:cubicBezTo>
                      <a:pt x="17" y="50"/>
                      <a:pt x="20" y="51"/>
                      <a:pt x="24" y="51"/>
                    </a:cubicBezTo>
                    <a:cubicBezTo>
                      <a:pt x="24" y="56"/>
                      <a:pt x="24" y="56"/>
                      <a:pt x="24" y="56"/>
                    </a:cubicBezTo>
                    <a:cubicBezTo>
                      <a:pt x="28" y="56"/>
                      <a:pt x="28" y="56"/>
                      <a:pt x="28" y="56"/>
                    </a:cubicBezTo>
                    <a:cubicBezTo>
                      <a:pt x="28" y="46"/>
                      <a:pt x="28" y="46"/>
                      <a:pt x="28" y="46"/>
                    </a:cubicBezTo>
                    <a:cubicBezTo>
                      <a:pt x="28" y="46"/>
                      <a:pt x="28" y="46"/>
                      <a:pt x="28" y="46"/>
                    </a:cubicBezTo>
                    <a:cubicBezTo>
                      <a:pt x="18" y="46"/>
                      <a:pt x="10" y="38"/>
                      <a:pt x="10" y="28"/>
                    </a:cubicBezTo>
                    <a:cubicBezTo>
                      <a:pt x="10" y="18"/>
                      <a:pt x="18" y="10"/>
                      <a:pt x="28" y="10"/>
                    </a:cubicBezTo>
                    <a:cubicBezTo>
                      <a:pt x="28" y="10"/>
                      <a:pt x="28" y="10"/>
                      <a:pt x="28" y="10"/>
                    </a:cubicBezTo>
                    <a:cubicBezTo>
                      <a:pt x="28" y="10"/>
                      <a:pt x="28" y="10"/>
                      <a:pt x="28" y="10"/>
                    </a:cubicBezTo>
                    <a:cubicBezTo>
                      <a:pt x="28" y="0"/>
                      <a:pt x="28" y="0"/>
                      <a:pt x="28" y="0"/>
                    </a:cubicBezTo>
                    <a:cubicBezTo>
                      <a:pt x="24" y="0"/>
                      <a:pt x="24" y="0"/>
                      <a:pt x="24" y="0"/>
                    </a:cubicBezTo>
                    <a:cubicBezTo>
                      <a:pt x="24" y="4"/>
                      <a:pt x="24" y="4"/>
                      <a:pt x="24" y="4"/>
                    </a:cubicBezTo>
                    <a:cubicBezTo>
                      <a:pt x="20" y="5"/>
                      <a:pt x="17" y="6"/>
                      <a:pt x="14" y="8"/>
                    </a:cubicBezTo>
                    <a:cubicBezTo>
                      <a:pt x="11" y="5"/>
                      <a:pt x="11" y="5"/>
                      <a:pt x="11" y="5"/>
                    </a:cubicBezTo>
                    <a:cubicBezTo>
                      <a:pt x="5" y="11"/>
                      <a:pt x="5" y="11"/>
                      <a:pt x="5" y="11"/>
                    </a:cubicBezTo>
                    <a:cubicBezTo>
                      <a:pt x="8" y="14"/>
                      <a:pt x="8" y="14"/>
                      <a:pt x="8" y="14"/>
                    </a:cubicBezTo>
                    <a:cubicBezTo>
                      <a:pt x="6" y="17"/>
                      <a:pt x="5" y="20"/>
                      <a:pt x="4" y="24"/>
                    </a:cubicBezTo>
                    <a:cubicBezTo>
                      <a:pt x="0" y="24"/>
                      <a:pt x="0" y="24"/>
                      <a:pt x="0" y="24"/>
                    </a:cubicBezTo>
                    <a:cubicBezTo>
                      <a:pt x="0" y="32"/>
                      <a:pt x="0" y="32"/>
                      <a:pt x="0" y="32"/>
                    </a:cubicBezTo>
                    <a:cubicBezTo>
                      <a:pt x="4" y="32"/>
                      <a:pt x="4" y="32"/>
                      <a:pt x="4" y="32"/>
                    </a:cubicBezTo>
                    <a:cubicBezTo>
                      <a:pt x="5" y="36"/>
                      <a:pt x="6" y="39"/>
                      <a:pt x="8"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5" name="Oval 245"/>
              <p:cNvSpPr>
                <a:spLocks noChangeArrowheads="1"/>
              </p:cNvSpPr>
              <p:nvPr/>
            </p:nvSpPr>
            <p:spPr bwMode="auto">
              <a:xfrm>
                <a:off x="-4352925" y="3479800"/>
                <a:ext cx="150813" cy="1508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6" name="Rectangle 246"/>
              <p:cNvSpPr>
                <a:spLocks noChangeArrowheads="1"/>
              </p:cNvSpPr>
              <p:nvPr/>
            </p:nvSpPr>
            <p:spPr bwMode="auto">
              <a:xfrm>
                <a:off x="-4284663" y="3443287"/>
                <a:ext cx="19050"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7" name="Rectangle 247"/>
              <p:cNvSpPr>
                <a:spLocks noChangeArrowheads="1"/>
              </p:cNvSpPr>
              <p:nvPr/>
            </p:nvSpPr>
            <p:spPr bwMode="auto">
              <a:xfrm>
                <a:off x="-4191000" y="3544887"/>
                <a:ext cx="26988" cy="17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8" name="Rectangle 248"/>
              <p:cNvSpPr>
                <a:spLocks noChangeArrowheads="1"/>
              </p:cNvSpPr>
              <p:nvPr/>
            </p:nvSpPr>
            <p:spPr bwMode="auto">
              <a:xfrm>
                <a:off x="-4284663" y="3641725"/>
                <a:ext cx="19050"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9" name="Rectangle 249"/>
              <p:cNvSpPr>
                <a:spLocks noChangeArrowheads="1"/>
              </p:cNvSpPr>
              <p:nvPr/>
            </p:nvSpPr>
            <p:spPr bwMode="auto">
              <a:xfrm>
                <a:off x="-4389438" y="3544887"/>
                <a:ext cx="25400" cy="17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0" name="Freeform 250"/>
              <p:cNvSpPr>
                <a:spLocks/>
              </p:cNvSpPr>
              <p:nvPr/>
            </p:nvSpPr>
            <p:spPr bwMode="auto">
              <a:xfrm>
                <a:off x="-4221163" y="3468687"/>
                <a:ext cx="30163" cy="30163"/>
              </a:xfrm>
              <a:custGeom>
                <a:avLst/>
                <a:gdLst>
                  <a:gd name="T0" fmla="*/ 19 w 19"/>
                  <a:gd name="T1" fmla="*/ 7 h 19"/>
                  <a:gd name="T2" fmla="*/ 7 w 19"/>
                  <a:gd name="T3" fmla="*/ 19 h 19"/>
                  <a:gd name="T4" fmla="*/ 0 w 19"/>
                  <a:gd name="T5" fmla="*/ 12 h 19"/>
                  <a:gd name="T6" fmla="*/ 12 w 19"/>
                  <a:gd name="T7" fmla="*/ 0 h 19"/>
                  <a:gd name="T8" fmla="*/ 19 w 19"/>
                  <a:gd name="T9" fmla="*/ 7 h 19"/>
                </a:gdLst>
                <a:ahLst/>
                <a:cxnLst>
                  <a:cxn ang="0">
                    <a:pos x="T0" y="T1"/>
                  </a:cxn>
                  <a:cxn ang="0">
                    <a:pos x="T2" y="T3"/>
                  </a:cxn>
                  <a:cxn ang="0">
                    <a:pos x="T4" y="T5"/>
                  </a:cxn>
                  <a:cxn ang="0">
                    <a:pos x="T6" y="T7"/>
                  </a:cxn>
                  <a:cxn ang="0">
                    <a:pos x="T8" y="T9"/>
                  </a:cxn>
                </a:cxnLst>
                <a:rect l="0" t="0" r="r" b="b"/>
                <a:pathLst>
                  <a:path w="19" h="19">
                    <a:moveTo>
                      <a:pt x="19" y="7"/>
                    </a:moveTo>
                    <a:lnTo>
                      <a:pt x="7" y="19"/>
                    </a:lnTo>
                    <a:lnTo>
                      <a:pt x="0" y="12"/>
                    </a:lnTo>
                    <a:lnTo>
                      <a:pt x="12" y="0"/>
                    </a:lnTo>
                    <a:lnTo>
                      <a:pt x="1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1" name="Freeform 251"/>
              <p:cNvSpPr>
                <a:spLocks/>
              </p:cNvSpPr>
              <p:nvPr/>
            </p:nvSpPr>
            <p:spPr bwMode="auto">
              <a:xfrm>
                <a:off x="-4221163" y="3608387"/>
                <a:ext cx="30163" cy="33338"/>
              </a:xfrm>
              <a:custGeom>
                <a:avLst/>
                <a:gdLst>
                  <a:gd name="T0" fmla="*/ 7 w 19"/>
                  <a:gd name="T1" fmla="*/ 0 h 21"/>
                  <a:gd name="T2" fmla="*/ 19 w 19"/>
                  <a:gd name="T3" fmla="*/ 12 h 21"/>
                  <a:gd name="T4" fmla="*/ 12 w 19"/>
                  <a:gd name="T5" fmla="*/ 21 h 21"/>
                  <a:gd name="T6" fmla="*/ 0 w 19"/>
                  <a:gd name="T7" fmla="*/ 9 h 21"/>
                  <a:gd name="T8" fmla="*/ 7 w 19"/>
                  <a:gd name="T9" fmla="*/ 0 h 21"/>
                </a:gdLst>
                <a:ahLst/>
                <a:cxnLst>
                  <a:cxn ang="0">
                    <a:pos x="T0" y="T1"/>
                  </a:cxn>
                  <a:cxn ang="0">
                    <a:pos x="T2" y="T3"/>
                  </a:cxn>
                  <a:cxn ang="0">
                    <a:pos x="T4" y="T5"/>
                  </a:cxn>
                  <a:cxn ang="0">
                    <a:pos x="T6" y="T7"/>
                  </a:cxn>
                  <a:cxn ang="0">
                    <a:pos x="T8" y="T9"/>
                  </a:cxn>
                </a:cxnLst>
                <a:rect l="0" t="0" r="r" b="b"/>
                <a:pathLst>
                  <a:path w="19" h="21">
                    <a:moveTo>
                      <a:pt x="7" y="0"/>
                    </a:moveTo>
                    <a:lnTo>
                      <a:pt x="19" y="12"/>
                    </a:lnTo>
                    <a:lnTo>
                      <a:pt x="12" y="21"/>
                    </a:lnTo>
                    <a:lnTo>
                      <a:pt x="0" y="9"/>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2" name="Freeform 252"/>
              <p:cNvSpPr>
                <a:spLocks/>
              </p:cNvSpPr>
              <p:nvPr/>
            </p:nvSpPr>
            <p:spPr bwMode="auto">
              <a:xfrm>
                <a:off x="-4364038" y="3608387"/>
                <a:ext cx="34925" cy="33338"/>
              </a:xfrm>
              <a:custGeom>
                <a:avLst/>
                <a:gdLst>
                  <a:gd name="T0" fmla="*/ 12 w 22"/>
                  <a:gd name="T1" fmla="*/ 0 h 21"/>
                  <a:gd name="T2" fmla="*/ 22 w 22"/>
                  <a:gd name="T3" fmla="*/ 9 h 21"/>
                  <a:gd name="T4" fmla="*/ 10 w 22"/>
                  <a:gd name="T5" fmla="*/ 21 h 21"/>
                  <a:gd name="T6" fmla="*/ 0 w 22"/>
                  <a:gd name="T7" fmla="*/ 12 h 21"/>
                  <a:gd name="T8" fmla="*/ 12 w 22"/>
                  <a:gd name="T9" fmla="*/ 0 h 21"/>
                </a:gdLst>
                <a:ahLst/>
                <a:cxnLst>
                  <a:cxn ang="0">
                    <a:pos x="T0" y="T1"/>
                  </a:cxn>
                  <a:cxn ang="0">
                    <a:pos x="T2" y="T3"/>
                  </a:cxn>
                  <a:cxn ang="0">
                    <a:pos x="T4" y="T5"/>
                  </a:cxn>
                  <a:cxn ang="0">
                    <a:pos x="T6" y="T7"/>
                  </a:cxn>
                  <a:cxn ang="0">
                    <a:pos x="T8" y="T9"/>
                  </a:cxn>
                </a:cxnLst>
                <a:rect l="0" t="0" r="r" b="b"/>
                <a:pathLst>
                  <a:path w="22" h="21">
                    <a:moveTo>
                      <a:pt x="12" y="0"/>
                    </a:moveTo>
                    <a:lnTo>
                      <a:pt x="22" y="9"/>
                    </a:lnTo>
                    <a:lnTo>
                      <a:pt x="10" y="21"/>
                    </a:lnTo>
                    <a:lnTo>
                      <a:pt x="0" y="12"/>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3" name="Freeform 253"/>
              <p:cNvSpPr>
                <a:spLocks/>
              </p:cNvSpPr>
              <p:nvPr/>
            </p:nvSpPr>
            <p:spPr bwMode="auto">
              <a:xfrm>
                <a:off x="-4364038" y="3468687"/>
                <a:ext cx="34925" cy="30163"/>
              </a:xfrm>
              <a:custGeom>
                <a:avLst/>
                <a:gdLst>
                  <a:gd name="T0" fmla="*/ 22 w 22"/>
                  <a:gd name="T1" fmla="*/ 12 h 19"/>
                  <a:gd name="T2" fmla="*/ 12 w 22"/>
                  <a:gd name="T3" fmla="*/ 19 h 19"/>
                  <a:gd name="T4" fmla="*/ 0 w 22"/>
                  <a:gd name="T5" fmla="*/ 7 h 19"/>
                  <a:gd name="T6" fmla="*/ 10 w 22"/>
                  <a:gd name="T7" fmla="*/ 0 h 19"/>
                  <a:gd name="T8" fmla="*/ 22 w 22"/>
                  <a:gd name="T9" fmla="*/ 12 h 19"/>
                </a:gdLst>
                <a:ahLst/>
                <a:cxnLst>
                  <a:cxn ang="0">
                    <a:pos x="T0" y="T1"/>
                  </a:cxn>
                  <a:cxn ang="0">
                    <a:pos x="T2" y="T3"/>
                  </a:cxn>
                  <a:cxn ang="0">
                    <a:pos x="T4" y="T5"/>
                  </a:cxn>
                  <a:cxn ang="0">
                    <a:pos x="T6" y="T7"/>
                  </a:cxn>
                  <a:cxn ang="0">
                    <a:pos x="T8" y="T9"/>
                  </a:cxn>
                </a:cxnLst>
                <a:rect l="0" t="0" r="r" b="b"/>
                <a:pathLst>
                  <a:path w="22" h="19">
                    <a:moveTo>
                      <a:pt x="22" y="12"/>
                    </a:moveTo>
                    <a:lnTo>
                      <a:pt x="12" y="19"/>
                    </a:lnTo>
                    <a:lnTo>
                      <a:pt x="0" y="7"/>
                    </a:lnTo>
                    <a:lnTo>
                      <a:pt x="10" y="0"/>
                    </a:lnTo>
                    <a:lnTo>
                      <a:pt x="2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4" name="Freeform 254"/>
              <p:cNvSpPr>
                <a:spLocks/>
              </p:cNvSpPr>
              <p:nvPr/>
            </p:nvSpPr>
            <p:spPr bwMode="auto">
              <a:xfrm>
                <a:off x="-4251325" y="3446462"/>
                <a:ext cx="26988" cy="30163"/>
              </a:xfrm>
              <a:custGeom>
                <a:avLst/>
                <a:gdLst>
                  <a:gd name="T0" fmla="*/ 17 w 17"/>
                  <a:gd name="T1" fmla="*/ 5 h 19"/>
                  <a:gd name="T2" fmla="*/ 10 w 17"/>
                  <a:gd name="T3" fmla="*/ 19 h 19"/>
                  <a:gd name="T4" fmla="*/ 0 w 17"/>
                  <a:gd name="T5" fmla="*/ 17 h 19"/>
                  <a:gd name="T6" fmla="*/ 5 w 17"/>
                  <a:gd name="T7" fmla="*/ 0 h 19"/>
                  <a:gd name="T8" fmla="*/ 17 w 17"/>
                  <a:gd name="T9" fmla="*/ 5 h 19"/>
                </a:gdLst>
                <a:ahLst/>
                <a:cxnLst>
                  <a:cxn ang="0">
                    <a:pos x="T0" y="T1"/>
                  </a:cxn>
                  <a:cxn ang="0">
                    <a:pos x="T2" y="T3"/>
                  </a:cxn>
                  <a:cxn ang="0">
                    <a:pos x="T4" y="T5"/>
                  </a:cxn>
                  <a:cxn ang="0">
                    <a:pos x="T6" y="T7"/>
                  </a:cxn>
                  <a:cxn ang="0">
                    <a:pos x="T8" y="T9"/>
                  </a:cxn>
                </a:cxnLst>
                <a:rect l="0" t="0" r="r" b="b"/>
                <a:pathLst>
                  <a:path w="17" h="19">
                    <a:moveTo>
                      <a:pt x="17" y="5"/>
                    </a:moveTo>
                    <a:lnTo>
                      <a:pt x="10" y="19"/>
                    </a:lnTo>
                    <a:lnTo>
                      <a:pt x="0" y="17"/>
                    </a:lnTo>
                    <a:lnTo>
                      <a:pt x="5" y="0"/>
                    </a:lnTo>
                    <a:lnTo>
                      <a:pt x="1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5" name="Freeform 255"/>
              <p:cNvSpPr>
                <a:spLocks/>
              </p:cNvSpPr>
              <p:nvPr/>
            </p:nvSpPr>
            <p:spPr bwMode="auto">
              <a:xfrm>
                <a:off x="-4198938" y="3578225"/>
                <a:ext cx="30163" cy="30163"/>
              </a:xfrm>
              <a:custGeom>
                <a:avLst/>
                <a:gdLst>
                  <a:gd name="T0" fmla="*/ 5 w 19"/>
                  <a:gd name="T1" fmla="*/ 0 h 19"/>
                  <a:gd name="T2" fmla="*/ 19 w 19"/>
                  <a:gd name="T3" fmla="*/ 7 h 19"/>
                  <a:gd name="T4" fmla="*/ 15 w 19"/>
                  <a:gd name="T5" fmla="*/ 19 h 19"/>
                  <a:gd name="T6" fmla="*/ 0 w 19"/>
                  <a:gd name="T7" fmla="*/ 12 h 19"/>
                  <a:gd name="T8" fmla="*/ 5 w 19"/>
                  <a:gd name="T9" fmla="*/ 0 h 19"/>
                </a:gdLst>
                <a:ahLst/>
                <a:cxnLst>
                  <a:cxn ang="0">
                    <a:pos x="T0" y="T1"/>
                  </a:cxn>
                  <a:cxn ang="0">
                    <a:pos x="T2" y="T3"/>
                  </a:cxn>
                  <a:cxn ang="0">
                    <a:pos x="T4" y="T5"/>
                  </a:cxn>
                  <a:cxn ang="0">
                    <a:pos x="T6" y="T7"/>
                  </a:cxn>
                  <a:cxn ang="0">
                    <a:pos x="T8" y="T9"/>
                  </a:cxn>
                </a:cxnLst>
                <a:rect l="0" t="0" r="r" b="b"/>
                <a:pathLst>
                  <a:path w="19" h="19">
                    <a:moveTo>
                      <a:pt x="5" y="0"/>
                    </a:moveTo>
                    <a:lnTo>
                      <a:pt x="19" y="7"/>
                    </a:lnTo>
                    <a:lnTo>
                      <a:pt x="15" y="19"/>
                    </a:lnTo>
                    <a:lnTo>
                      <a:pt x="0" y="1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6" name="Freeform 256"/>
              <p:cNvSpPr>
                <a:spLocks/>
              </p:cNvSpPr>
              <p:nvPr/>
            </p:nvSpPr>
            <p:spPr bwMode="auto">
              <a:xfrm>
                <a:off x="-4329113" y="3630612"/>
                <a:ext cx="30163" cy="33338"/>
              </a:xfrm>
              <a:custGeom>
                <a:avLst/>
                <a:gdLst>
                  <a:gd name="T0" fmla="*/ 19 w 19"/>
                  <a:gd name="T1" fmla="*/ 5 h 21"/>
                  <a:gd name="T2" fmla="*/ 12 w 19"/>
                  <a:gd name="T3" fmla="*/ 21 h 21"/>
                  <a:gd name="T4" fmla="*/ 0 w 19"/>
                  <a:gd name="T5" fmla="*/ 17 h 21"/>
                  <a:gd name="T6" fmla="*/ 7 w 19"/>
                  <a:gd name="T7" fmla="*/ 0 h 21"/>
                  <a:gd name="T8" fmla="*/ 19 w 19"/>
                  <a:gd name="T9" fmla="*/ 5 h 21"/>
                </a:gdLst>
                <a:ahLst/>
                <a:cxnLst>
                  <a:cxn ang="0">
                    <a:pos x="T0" y="T1"/>
                  </a:cxn>
                  <a:cxn ang="0">
                    <a:pos x="T2" y="T3"/>
                  </a:cxn>
                  <a:cxn ang="0">
                    <a:pos x="T4" y="T5"/>
                  </a:cxn>
                  <a:cxn ang="0">
                    <a:pos x="T6" y="T7"/>
                  </a:cxn>
                  <a:cxn ang="0">
                    <a:pos x="T8" y="T9"/>
                  </a:cxn>
                </a:cxnLst>
                <a:rect l="0" t="0" r="r" b="b"/>
                <a:pathLst>
                  <a:path w="19" h="21">
                    <a:moveTo>
                      <a:pt x="19" y="5"/>
                    </a:moveTo>
                    <a:lnTo>
                      <a:pt x="12" y="21"/>
                    </a:lnTo>
                    <a:lnTo>
                      <a:pt x="0" y="17"/>
                    </a:lnTo>
                    <a:lnTo>
                      <a:pt x="7"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7" name="Freeform 257"/>
              <p:cNvSpPr>
                <a:spLocks/>
              </p:cNvSpPr>
              <p:nvPr/>
            </p:nvSpPr>
            <p:spPr bwMode="auto">
              <a:xfrm>
                <a:off x="-4386263" y="3503612"/>
                <a:ext cx="33338" cy="25400"/>
              </a:xfrm>
              <a:custGeom>
                <a:avLst/>
                <a:gdLst>
                  <a:gd name="T0" fmla="*/ 17 w 21"/>
                  <a:gd name="T1" fmla="*/ 16 h 16"/>
                  <a:gd name="T2" fmla="*/ 0 w 21"/>
                  <a:gd name="T3" fmla="*/ 11 h 16"/>
                  <a:gd name="T4" fmla="*/ 5 w 21"/>
                  <a:gd name="T5" fmla="*/ 0 h 16"/>
                  <a:gd name="T6" fmla="*/ 21 w 21"/>
                  <a:gd name="T7" fmla="*/ 7 h 16"/>
                  <a:gd name="T8" fmla="*/ 17 w 21"/>
                  <a:gd name="T9" fmla="*/ 16 h 16"/>
                </a:gdLst>
                <a:ahLst/>
                <a:cxnLst>
                  <a:cxn ang="0">
                    <a:pos x="T0" y="T1"/>
                  </a:cxn>
                  <a:cxn ang="0">
                    <a:pos x="T2" y="T3"/>
                  </a:cxn>
                  <a:cxn ang="0">
                    <a:pos x="T4" y="T5"/>
                  </a:cxn>
                  <a:cxn ang="0">
                    <a:pos x="T6" y="T7"/>
                  </a:cxn>
                  <a:cxn ang="0">
                    <a:pos x="T8" y="T9"/>
                  </a:cxn>
                </a:cxnLst>
                <a:rect l="0" t="0" r="r" b="b"/>
                <a:pathLst>
                  <a:path w="21" h="16">
                    <a:moveTo>
                      <a:pt x="17" y="16"/>
                    </a:moveTo>
                    <a:lnTo>
                      <a:pt x="0" y="11"/>
                    </a:lnTo>
                    <a:lnTo>
                      <a:pt x="5" y="0"/>
                    </a:lnTo>
                    <a:lnTo>
                      <a:pt x="21" y="7"/>
                    </a:lnTo>
                    <a:lnTo>
                      <a:pt x="1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8" name="Freeform 258"/>
              <p:cNvSpPr>
                <a:spLocks/>
              </p:cNvSpPr>
              <p:nvPr/>
            </p:nvSpPr>
            <p:spPr bwMode="auto">
              <a:xfrm>
                <a:off x="-4198938" y="3503612"/>
                <a:ext cx="30163" cy="25400"/>
              </a:xfrm>
              <a:custGeom>
                <a:avLst/>
                <a:gdLst>
                  <a:gd name="T0" fmla="*/ 0 w 19"/>
                  <a:gd name="T1" fmla="*/ 7 h 16"/>
                  <a:gd name="T2" fmla="*/ 15 w 19"/>
                  <a:gd name="T3" fmla="*/ 0 h 16"/>
                  <a:gd name="T4" fmla="*/ 19 w 19"/>
                  <a:gd name="T5" fmla="*/ 11 h 16"/>
                  <a:gd name="T6" fmla="*/ 5 w 19"/>
                  <a:gd name="T7" fmla="*/ 16 h 16"/>
                  <a:gd name="T8" fmla="*/ 0 w 19"/>
                  <a:gd name="T9" fmla="*/ 7 h 16"/>
                </a:gdLst>
                <a:ahLst/>
                <a:cxnLst>
                  <a:cxn ang="0">
                    <a:pos x="T0" y="T1"/>
                  </a:cxn>
                  <a:cxn ang="0">
                    <a:pos x="T2" y="T3"/>
                  </a:cxn>
                  <a:cxn ang="0">
                    <a:pos x="T4" y="T5"/>
                  </a:cxn>
                  <a:cxn ang="0">
                    <a:pos x="T6" y="T7"/>
                  </a:cxn>
                  <a:cxn ang="0">
                    <a:pos x="T8" y="T9"/>
                  </a:cxn>
                </a:cxnLst>
                <a:rect l="0" t="0" r="r" b="b"/>
                <a:pathLst>
                  <a:path w="19" h="16">
                    <a:moveTo>
                      <a:pt x="0" y="7"/>
                    </a:moveTo>
                    <a:lnTo>
                      <a:pt x="15" y="0"/>
                    </a:lnTo>
                    <a:lnTo>
                      <a:pt x="19" y="11"/>
                    </a:lnTo>
                    <a:lnTo>
                      <a:pt x="5" y="16"/>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9" name="Freeform 259"/>
              <p:cNvSpPr>
                <a:spLocks/>
              </p:cNvSpPr>
              <p:nvPr/>
            </p:nvSpPr>
            <p:spPr bwMode="auto">
              <a:xfrm>
                <a:off x="-4251325" y="3630612"/>
                <a:ext cx="26988" cy="33338"/>
              </a:xfrm>
              <a:custGeom>
                <a:avLst/>
                <a:gdLst>
                  <a:gd name="T0" fmla="*/ 17 w 17"/>
                  <a:gd name="T1" fmla="*/ 17 h 21"/>
                  <a:gd name="T2" fmla="*/ 7 w 17"/>
                  <a:gd name="T3" fmla="*/ 21 h 21"/>
                  <a:gd name="T4" fmla="*/ 0 w 17"/>
                  <a:gd name="T5" fmla="*/ 5 h 21"/>
                  <a:gd name="T6" fmla="*/ 12 w 17"/>
                  <a:gd name="T7" fmla="*/ 0 h 21"/>
                  <a:gd name="T8" fmla="*/ 17 w 17"/>
                  <a:gd name="T9" fmla="*/ 17 h 21"/>
                </a:gdLst>
                <a:ahLst/>
                <a:cxnLst>
                  <a:cxn ang="0">
                    <a:pos x="T0" y="T1"/>
                  </a:cxn>
                  <a:cxn ang="0">
                    <a:pos x="T2" y="T3"/>
                  </a:cxn>
                  <a:cxn ang="0">
                    <a:pos x="T4" y="T5"/>
                  </a:cxn>
                  <a:cxn ang="0">
                    <a:pos x="T6" y="T7"/>
                  </a:cxn>
                  <a:cxn ang="0">
                    <a:pos x="T8" y="T9"/>
                  </a:cxn>
                </a:cxnLst>
                <a:rect l="0" t="0" r="r" b="b"/>
                <a:pathLst>
                  <a:path w="17" h="21">
                    <a:moveTo>
                      <a:pt x="17" y="17"/>
                    </a:moveTo>
                    <a:lnTo>
                      <a:pt x="7" y="21"/>
                    </a:lnTo>
                    <a:lnTo>
                      <a:pt x="0" y="5"/>
                    </a:lnTo>
                    <a:lnTo>
                      <a:pt x="12" y="0"/>
                    </a:lnTo>
                    <a:lnTo>
                      <a:pt x="17"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0" name="Freeform 260"/>
              <p:cNvSpPr>
                <a:spLocks/>
              </p:cNvSpPr>
              <p:nvPr/>
            </p:nvSpPr>
            <p:spPr bwMode="auto">
              <a:xfrm>
                <a:off x="-4386263" y="3578225"/>
                <a:ext cx="33338" cy="30163"/>
              </a:xfrm>
              <a:custGeom>
                <a:avLst/>
                <a:gdLst>
                  <a:gd name="T0" fmla="*/ 21 w 21"/>
                  <a:gd name="T1" fmla="*/ 12 h 19"/>
                  <a:gd name="T2" fmla="*/ 5 w 21"/>
                  <a:gd name="T3" fmla="*/ 19 h 19"/>
                  <a:gd name="T4" fmla="*/ 0 w 21"/>
                  <a:gd name="T5" fmla="*/ 7 h 19"/>
                  <a:gd name="T6" fmla="*/ 17 w 21"/>
                  <a:gd name="T7" fmla="*/ 0 h 19"/>
                  <a:gd name="T8" fmla="*/ 21 w 21"/>
                  <a:gd name="T9" fmla="*/ 12 h 19"/>
                </a:gdLst>
                <a:ahLst/>
                <a:cxnLst>
                  <a:cxn ang="0">
                    <a:pos x="T0" y="T1"/>
                  </a:cxn>
                  <a:cxn ang="0">
                    <a:pos x="T2" y="T3"/>
                  </a:cxn>
                  <a:cxn ang="0">
                    <a:pos x="T4" y="T5"/>
                  </a:cxn>
                  <a:cxn ang="0">
                    <a:pos x="T6" y="T7"/>
                  </a:cxn>
                  <a:cxn ang="0">
                    <a:pos x="T8" y="T9"/>
                  </a:cxn>
                </a:cxnLst>
                <a:rect l="0" t="0" r="r" b="b"/>
                <a:pathLst>
                  <a:path w="21" h="19">
                    <a:moveTo>
                      <a:pt x="21" y="12"/>
                    </a:moveTo>
                    <a:lnTo>
                      <a:pt x="5" y="19"/>
                    </a:lnTo>
                    <a:lnTo>
                      <a:pt x="0" y="7"/>
                    </a:lnTo>
                    <a:lnTo>
                      <a:pt x="17" y="0"/>
                    </a:lnTo>
                    <a:lnTo>
                      <a:pt x="21"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1" name="Freeform 261"/>
              <p:cNvSpPr>
                <a:spLocks/>
              </p:cNvSpPr>
              <p:nvPr/>
            </p:nvSpPr>
            <p:spPr bwMode="auto">
              <a:xfrm>
                <a:off x="-4329113" y="3446462"/>
                <a:ext cx="30163" cy="33338"/>
              </a:xfrm>
              <a:custGeom>
                <a:avLst/>
                <a:gdLst>
                  <a:gd name="T0" fmla="*/ 19 w 19"/>
                  <a:gd name="T1" fmla="*/ 17 h 21"/>
                  <a:gd name="T2" fmla="*/ 7 w 19"/>
                  <a:gd name="T3" fmla="*/ 21 h 21"/>
                  <a:gd name="T4" fmla="*/ 0 w 19"/>
                  <a:gd name="T5" fmla="*/ 5 h 21"/>
                  <a:gd name="T6" fmla="*/ 12 w 19"/>
                  <a:gd name="T7" fmla="*/ 0 h 21"/>
                  <a:gd name="T8" fmla="*/ 19 w 19"/>
                  <a:gd name="T9" fmla="*/ 17 h 21"/>
                </a:gdLst>
                <a:ahLst/>
                <a:cxnLst>
                  <a:cxn ang="0">
                    <a:pos x="T0" y="T1"/>
                  </a:cxn>
                  <a:cxn ang="0">
                    <a:pos x="T2" y="T3"/>
                  </a:cxn>
                  <a:cxn ang="0">
                    <a:pos x="T4" y="T5"/>
                  </a:cxn>
                  <a:cxn ang="0">
                    <a:pos x="T6" y="T7"/>
                  </a:cxn>
                  <a:cxn ang="0">
                    <a:pos x="T8" y="T9"/>
                  </a:cxn>
                </a:cxnLst>
                <a:rect l="0" t="0" r="r" b="b"/>
                <a:pathLst>
                  <a:path w="19" h="21">
                    <a:moveTo>
                      <a:pt x="19" y="17"/>
                    </a:moveTo>
                    <a:lnTo>
                      <a:pt x="7" y="21"/>
                    </a:lnTo>
                    <a:lnTo>
                      <a:pt x="0" y="5"/>
                    </a:lnTo>
                    <a:lnTo>
                      <a:pt x="12" y="0"/>
                    </a:lnTo>
                    <a:lnTo>
                      <a:pt x="19"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2" name="Freeform 262"/>
              <p:cNvSpPr>
                <a:spLocks noEditPoints="1"/>
              </p:cNvSpPr>
              <p:nvPr/>
            </p:nvSpPr>
            <p:spPr bwMode="auto">
              <a:xfrm>
                <a:off x="-4784725" y="457200"/>
                <a:ext cx="188913" cy="192088"/>
              </a:xfrm>
              <a:custGeom>
                <a:avLst/>
                <a:gdLst>
                  <a:gd name="T0" fmla="*/ 25 w 50"/>
                  <a:gd name="T1" fmla="*/ 51 h 51"/>
                  <a:gd name="T2" fmla="*/ 50 w 50"/>
                  <a:gd name="T3" fmla="*/ 25 h 51"/>
                  <a:gd name="T4" fmla="*/ 25 w 50"/>
                  <a:gd name="T5" fmla="*/ 0 h 51"/>
                  <a:gd name="T6" fmla="*/ 25 w 50"/>
                  <a:gd name="T7" fmla="*/ 0 h 51"/>
                  <a:gd name="T8" fmla="*/ 25 w 50"/>
                  <a:gd name="T9" fmla="*/ 18 h 51"/>
                  <a:gd name="T10" fmla="*/ 38 w 50"/>
                  <a:gd name="T11" fmla="*/ 13 h 51"/>
                  <a:gd name="T12" fmla="*/ 30 w 50"/>
                  <a:gd name="T13" fmla="*/ 30 h 51"/>
                  <a:gd name="T14" fmla="*/ 25 w 50"/>
                  <a:gd name="T15" fmla="*/ 33 h 51"/>
                  <a:gd name="T16" fmla="*/ 25 w 50"/>
                  <a:gd name="T17" fmla="*/ 51 h 51"/>
                  <a:gd name="T18" fmla="*/ 25 w 50"/>
                  <a:gd name="T19" fmla="*/ 0 h 51"/>
                  <a:gd name="T20" fmla="*/ 0 w 50"/>
                  <a:gd name="T21" fmla="*/ 25 h 51"/>
                  <a:gd name="T22" fmla="*/ 25 w 50"/>
                  <a:gd name="T23" fmla="*/ 51 h 51"/>
                  <a:gd name="T24" fmla="*/ 25 w 50"/>
                  <a:gd name="T25" fmla="*/ 33 h 51"/>
                  <a:gd name="T26" fmla="*/ 12 w 50"/>
                  <a:gd name="T27" fmla="*/ 38 h 51"/>
                  <a:gd name="T28" fmla="*/ 20 w 50"/>
                  <a:gd name="T29" fmla="*/ 20 h 51"/>
                  <a:gd name="T30" fmla="*/ 20 w 50"/>
                  <a:gd name="T31" fmla="*/ 20 h 51"/>
                  <a:gd name="T32" fmla="*/ 25 w 50"/>
                  <a:gd name="T33" fmla="*/ 18 h 51"/>
                  <a:gd name="T34" fmla="*/ 25 w 50"/>
                  <a:gd name="T3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51">
                    <a:moveTo>
                      <a:pt x="25" y="51"/>
                    </a:moveTo>
                    <a:cubicBezTo>
                      <a:pt x="39" y="51"/>
                      <a:pt x="50" y="39"/>
                      <a:pt x="50" y="25"/>
                    </a:cubicBezTo>
                    <a:cubicBezTo>
                      <a:pt x="50" y="12"/>
                      <a:pt x="39" y="0"/>
                      <a:pt x="25" y="0"/>
                    </a:cubicBezTo>
                    <a:cubicBezTo>
                      <a:pt x="25" y="0"/>
                      <a:pt x="25" y="0"/>
                      <a:pt x="25" y="0"/>
                    </a:cubicBezTo>
                    <a:cubicBezTo>
                      <a:pt x="25" y="18"/>
                      <a:pt x="25" y="18"/>
                      <a:pt x="25" y="18"/>
                    </a:cubicBezTo>
                    <a:cubicBezTo>
                      <a:pt x="38" y="13"/>
                      <a:pt x="38" y="13"/>
                      <a:pt x="38" y="13"/>
                    </a:cubicBezTo>
                    <a:cubicBezTo>
                      <a:pt x="30" y="30"/>
                      <a:pt x="30" y="30"/>
                      <a:pt x="30" y="30"/>
                    </a:cubicBezTo>
                    <a:cubicBezTo>
                      <a:pt x="25" y="33"/>
                      <a:pt x="25" y="33"/>
                      <a:pt x="25" y="33"/>
                    </a:cubicBezTo>
                    <a:cubicBezTo>
                      <a:pt x="25" y="51"/>
                      <a:pt x="25" y="51"/>
                      <a:pt x="25" y="51"/>
                    </a:cubicBezTo>
                    <a:close/>
                    <a:moveTo>
                      <a:pt x="25" y="0"/>
                    </a:moveTo>
                    <a:cubicBezTo>
                      <a:pt x="11" y="0"/>
                      <a:pt x="0" y="12"/>
                      <a:pt x="0" y="25"/>
                    </a:cubicBezTo>
                    <a:cubicBezTo>
                      <a:pt x="0" y="39"/>
                      <a:pt x="11" y="51"/>
                      <a:pt x="25" y="51"/>
                    </a:cubicBezTo>
                    <a:cubicBezTo>
                      <a:pt x="25" y="33"/>
                      <a:pt x="25" y="33"/>
                      <a:pt x="25" y="33"/>
                    </a:cubicBezTo>
                    <a:cubicBezTo>
                      <a:pt x="12" y="38"/>
                      <a:pt x="12" y="38"/>
                      <a:pt x="12" y="38"/>
                    </a:cubicBezTo>
                    <a:cubicBezTo>
                      <a:pt x="20" y="20"/>
                      <a:pt x="20" y="20"/>
                      <a:pt x="20" y="20"/>
                    </a:cubicBezTo>
                    <a:cubicBezTo>
                      <a:pt x="20" y="20"/>
                      <a:pt x="20" y="20"/>
                      <a:pt x="20" y="20"/>
                    </a:cubicBezTo>
                    <a:cubicBezTo>
                      <a:pt x="25" y="18"/>
                      <a:pt x="25" y="18"/>
                      <a:pt x="25" y="18"/>
                    </a:cubicBez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3" name="Oval 263"/>
              <p:cNvSpPr>
                <a:spLocks noChangeArrowheads="1"/>
              </p:cNvSpPr>
              <p:nvPr/>
            </p:nvSpPr>
            <p:spPr bwMode="auto">
              <a:xfrm>
                <a:off x="-4702175" y="539750"/>
                <a:ext cx="23813" cy="238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4" name="Freeform 264"/>
              <p:cNvSpPr>
                <a:spLocks noEditPoints="1"/>
              </p:cNvSpPr>
              <p:nvPr/>
            </p:nvSpPr>
            <p:spPr bwMode="auto">
              <a:xfrm>
                <a:off x="-2266950" y="1716087"/>
                <a:ext cx="225425" cy="225425"/>
              </a:xfrm>
              <a:custGeom>
                <a:avLst/>
                <a:gdLst>
                  <a:gd name="T0" fmla="*/ 30 w 60"/>
                  <a:gd name="T1" fmla="*/ 60 h 60"/>
                  <a:gd name="T2" fmla="*/ 35 w 60"/>
                  <a:gd name="T3" fmla="*/ 60 h 60"/>
                  <a:gd name="T4" fmla="*/ 35 w 60"/>
                  <a:gd name="T5" fmla="*/ 55 h 60"/>
                  <a:gd name="T6" fmla="*/ 45 w 60"/>
                  <a:gd name="T7" fmla="*/ 51 h 60"/>
                  <a:gd name="T8" fmla="*/ 48 w 60"/>
                  <a:gd name="T9" fmla="*/ 54 h 60"/>
                  <a:gd name="T10" fmla="*/ 55 w 60"/>
                  <a:gd name="T11" fmla="*/ 48 h 60"/>
                  <a:gd name="T12" fmla="*/ 52 w 60"/>
                  <a:gd name="T13" fmla="*/ 45 h 60"/>
                  <a:gd name="T14" fmla="*/ 56 w 60"/>
                  <a:gd name="T15" fmla="*/ 35 h 60"/>
                  <a:gd name="T16" fmla="*/ 60 w 60"/>
                  <a:gd name="T17" fmla="*/ 35 h 60"/>
                  <a:gd name="T18" fmla="*/ 60 w 60"/>
                  <a:gd name="T19" fmla="*/ 25 h 60"/>
                  <a:gd name="T20" fmla="*/ 56 w 60"/>
                  <a:gd name="T21" fmla="*/ 25 h 60"/>
                  <a:gd name="T22" fmla="*/ 52 w 60"/>
                  <a:gd name="T23" fmla="*/ 15 h 60"/>
                  <a:gd name="T24" fmla="*/ 55 w 60"/>
                  <a:gd name="T25" fmla="*/ 12 h 60"/>
                  <a:gd name="T26" fmla="*/ 48 w 60"/>
                  <a:gd name="T27" fmla="*/ 5 h 60"/>
                  <a:gd name="T28" fmla="*/ 45 w 60"/>
                  <a:gd name="T29" fmla="*/ 8 h 60"/>
                  <a:gd name="T30" fmla="*/ 35 w 60"/>
                  <a:gd name="T31" fmla="*/ 4 h 60"/>
                  <a:gd name="T32" fmla="*/ 35 w 60"/>
                  <a:gd name="T33" fmla="*/ 0 h 60"/>
                  <a:gd name="T34" fmla="*/ 30 w 60"/>
                  <a:gd name="T35" fmla="*/ 0 h 60"/>
                  <a:gd name="T36" fmla="*/ 30 w 60"/>
                  <a:gd name="T37" fmla="*/ 11 h 60"/>
                  <a:gd name="T38" fmla="*/ 30 w 60"/>
                  <a:gd name="T39" fmla="*/ 11 h 60"/>
                  <a:gd name="T40" fmla="*/ 49 w 60"/>
                  <a:gd name="T41" fmla="*/ 30 h 60"/>
                  <a:gd name="T42" fmla="*/ 30 w 60"/>
                  <a:gd name="T43" fmla="*/ 49 h 60"/>
                  <a:gd name="T44" fmla="*/ 30 w 60"/>
                  <a:gd name="T45" fmla="*/ 60 h 60"/>
                  <a:gd name="T46" fmla="*/ 9 w 60"/>
                  <a:gd name="T47" fmla="*/ 45 h 60"/>
                  <a:gd name="T48" fmla="*/ 6 w 60"/>
                  <a:gd name="T49" fmla="*/ 48 h 60"/>
                  <a:gd name="T50" fmla="*/ 12 w 60"/>
                  <a:gd name="T51" fmla="*/ 54 h 60"/>
                  <a:gd name="T52" fmla="*/ 15 w 60"/>
                  <a:gd name="T53" fmla="*/ 51 h 60"/>
                  <a:gd name="T54" fmla="*/ 25 w 60"/>
                  <a:gd name="T55" fmla="*/ 55 h 60"/>
                  <a:gd name="T56" fmla="*/ 25 w 60"/>
                  <a:gd name="T57" fmla="*/ 60 h 60"/>
                  <a:gd name="T58" fmla="*/ 30 w 60"/>
                  <a:gd name="T59" fmla="*/ 60 h 60"/>
                  <a:gd name="T60" fmla="*/ 30 w 60"/>
                  <a:gd name="T61" fmla="*/ 49 h 60"/>
                  <a:gd name="T62" fmla="*/ 11 w 60"/>
                  <a:gd name="T63" fmla="*/ 30 h 60"/>
                  <a:gd name="T64" fmla="*/ 30 w 60"/>
                  <a:gd name="T65" fmla="*/ 11 h 60"/>
                  <a:gd name="T66" fmla="*/ 30 w 60"/>
                  <a:gd name="T67" fmla="*/ 0 h 60"/>
                  <a:gd name="T68" fmla="*/ 25 w 60"/>
                  <a:gd name="T69" fmla="*/ 0 h 60"/>
                  <a:gd name="T70" fmla="*/ 25 w 60"/>
                  <a:gd name="T71" fmla="*/ 4 h 60"/>
                  <a:gd name="T72" fmla="*/ 15 w 60"/>
                  <a:gd name="T73" fmla="*/ 8 h 60"/>
                  <a:gd name="T74" fmla="*/ 12 w 60"/>
                  <a:gd name="T75" fmla="*/ 5 h 60"/>
                  <a:gd name="T76" fmla="*/ 6 w 60"/>
                  <a:gd name="T77" fmla="*/ 12 h 60"/>
                  <a:gd name="T78" fmla="*/ 9 w 60"/>
                  <a:gd name="T79" fmla="*/ 15 h 60"/>
                  <a:gd name="T80" fmla="*/ 5 w 60"/>
                  <a:gd name="T81" fmla="*/ 25 h 60"/>
                  <a:gd name="T82" fmla="*/ 0 w 60"/>
                  <a:gd name="T83" fmla="*/ 25 h 60"/>
                  <a:gd name="T84" fmla="*/ 0 w 60"/>
                  <a:gd name="T85" fmla="*/ 35 h 60"/>
                  <a:gd name="T86" fmla="*/ 5 w 60"/>
                  <a:gd name="T87" fmla="*/ 35 h 60"/>
                  <a:gd name="T88" fmla="*/ 9 w 60"/>
                  <a:gd name="T89" fmla="*/ 45 h 60"/>
                  <a:gd name="T90" fmla="*/ 30 w 60"/>
                  <a:gd name="T91" fmla="*/ 11 h 60"/>
                  <a:gd name="T92" fmla="*/ 30 w 60"/>
                  <a:gd name="T93" fmla="*/ 1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 h="60">
                    <a:moveTo>
                      <a:pt x="30" y="60"/>
                    </a:moveTo>
                    <a:cubicBezTo>
                      <a:pt x="35" y="60"/>
                      <a:pt x="35" y="60"/>
                      <a:pt x="35" y="60"/>
                    </a:cubicBezTo>
                    <a:cubicBezTo>
                      <a:pt x="35" y="55"/>
                      <a:pt x="35" y="55"/>
                      <a:pt x="35" y="55"/>
                    </a:cubicBezTo>
                    <a:cubicBezTo>
                      <a:pt x="39" y="55"/>
                      <a:pt x="42" y="53"/>
                      <a:pt x="45" y="51"/>
                    </a:cubicBezTo>
                    <a:cubicBezTo>
                      <a:pt x="48" y="54"/>
                      <a:pt x="48" y="54"/>
                      <a:pt x="48" y="54"/>
                    </a:cubicBezTo>
                    <a:cubicBezTo>
                      <a:pt x="55" y="48"/>
                      <a:pt x="55" y="48"/>
                      <a:pt x="55" y="48"/>
                    </a:cubicBezTo>
                    <a:cubicBezTo>
                      <a:pt x="52" y="45"/>
                      <a:pt x="52" y="45"/>
                      <a:pt x="52" y="45"/>
                    </a:cubicBezTo>
                    <a:cubicBezTo>
                      <a:pt x="54" y="42"/>
                      <a:pt x="55" y="38"/>
                      <a:pt x="56" y="35"/>
                    </a:cubicBezTo>
                    <a:cubicBezTo>
                      <a:pt x="60" y="35"/>
                      <a:pt x="60" y="35"/>
                      <a:pt x="60" y="35"/>
                    </a:cubicBezTo>
                    <a:cubicBezTo>
                      <a:pt x="60" y="25"/>
                      <a:pt x="60" y="25"/>
                      <a:pt x="60" y="25"/>
                    </a:cubicBezTo>
                    <a:cubicBezTo>
                      <a:pt x="56" y="25"/>
                      <a:pt x="56" y="25"/>
                      <a:pt x="56" y="25"/>
                    </a:cubicBezTo>
                    <a:cubicBezTo>
                      <a:pt x="55" y="21"/>
                      <a:pt x="54" y="18"/>
                      <a:pt x="52" y="15"/>
                    </a:cubicBezTo>
                    <a:cubicBezTo>
                      <a:pt x="55" y="12"/>
                      <a:pt x="55" y="12"/>
                      <a:pt x="55" y="12"/>
                    </a:cubicBezTo>
                    <a:cubicBezTo>
                      <a:pt x="48" y="5"/>
                      <a:pt x="48" y="5"/>
                      <a:pt x="48" y="5"/>
                    </a:cubicBezTo>
                    <a:cubicBezTo>
                      <a:pt x="45" y="8"/>
                      <a:pt x="45" y="8"/>
                      <a:pt x="45" y="8"/>
                    </a:cubicBezTo>
                    <a:cubicBezTo>
                      <a:pt x="42" y="6"/>
                      <a:pt x="39" y="5"/>
                      <a:pt x="35" y="4"/>
                    </a:cubicBezTo>
                    <a:cubicBezTo>
                      <a:pt x="35" y="0"/>
                      <a:pt x="35" y="0"/>
                      <a:pt x="35" y="0"/>
                    </a:cubicBezTo>
                    <a:cubicBezTo>
                      <a:pt x="30" y="0"/>
                      <a:pt x="30" y="0"/>
                      <a:pt x="30" y="0"/>
                    </a:cubicBezTo>
                    <a:cubicBezTo>
                      <a:pt x="30" y="11"/>
                      <a:pt x="30" y="11"/>
                      <a:pt x="30" y="11"/>
                    </a:cubicBezTo>
                    <a:cubicBezTo>
                      <a:pt x="30" y="11"/>
                      <a:pt x="30" y="11"/>
                      <a:pt x="30" y="11"/>
                    </a:cubicBezTo>
                    <a:cubicBezTo>
                      <a:pt x="41" y="11"/>
                      <a:pt x="49" y="19"/>
                      <a:pt x="49" y="30"/>
                    </a:cubicBezTo>
                    <a:cubicBezTo>
                      <a:pt x="49" y="40"/>
                      <a:pt x="41" y="49"/>
                      <a:pt x="30" y="49"/>
                    </a:cubicBezTo>
                    <a:lnTo>
                      <a:pt x="30" y="60"/>
                    </a:lnTo>
                    <a:close/>
                    <a:moveTo>
                      <a:pt x="9" y="45"/>
                    </a:moveTo>
                    <a:cubicBezTo>
                      <a:pt x="6" y="48"/>
                      <a:pt x="6" y="48"/>
                      <a:pt x="6" y="48"/>
                    </a:cubicBezTo>
                    <a:cubicBezTo>
                      <a:pt x="12" y="54"/>
                      <a:pt x="12" y="54"/>
                      <a:pt x="12" y="54"/>
                    </a:cubicBezTo>
                    <a:cubicBezTo>
                      <a:pt x="15" y="51"/>
                      <a:pt x="15" y="51"/>
                      <a:pt x="15" y="51"/>
                    </a:cubicBezTo>
                    <a:cubicBezTo>
                      <a:pt x="18" y="53"/>
                      <a:pt x="22" y="55"/>
                      <a:pt x="25" y="55"/>
                    </a:cubicBezTo>
                    <a:cubicBezTo>
                      <a:pt x="25" y="60"/>
                      <a:pt x="25" y="60"/>
                      <a:pt x="25" y="60"/>
                    </a:cubicBezTo>
                    <a:cubicBezTo>
                      <a:pt x="30" y="60"/>
                      <a:pt x="30" y="60"/>
                      <a:pt x="30" y="60"/>
                    </a:cubicBezTo>
                    <a:cubicBezTo>
                      <a:pt x="30" y="49"/>
                      <a:pt x="30" y="49"/>
                      <a:pt x="30" y="49"/>
                    </a:cubicBezTo>
                    <a:cubicBezTo>
                      <a:pt x="20" y="49"/>
                      <a:pt x="11" y="40"/>
                      <a:pt x="11" y="30"/>
                    </a:cubicBezTo>
                    <a:cubicBezTo>
                      <a:pt x="11" y="19"/>
                      <a:pt x="20" y="11"/>
                      <a:pt x="30" y="11"/>
                    </a:cubicBezTo>
                    <a:cubicBezTo>
                      <a:pt x="30" y="0"/>
                      <a:pt x="30" y="0"/>
                      <a:pt x="30" y="0"/>
                    </a:cubicBezTo>
                    <a:cubicBezTo>
                      <a:pt x="25" y="0"/>
                      <a:pt x="25" y="0"/>
                      <a:pt x="25" y="0"/>
                    </a:cubicBezTo>
                    <a:cubicBezTo>
                      <a:pt x="25" y="4"/>
                      <a:pt x="25" y="4"/>
                      <a:pt x="25" y="4"/>
                    </a:cubicBezTo>
                    <a:cubicBezTo>
                      <a:pt x="22" y="5"/>
                      <a:pt x="18" y="6"/>
                      <a:pt x="15" y="8"/>
                    </a:cubicBezTo>
                    <a:cubicBezTo>
                      <a:pt x="12" y="5"/>
                      <a:pt x="12" y="5"/>
                      <a:pt x="12" y="5"/>
                    </a:cubicBezTo>
                    <a:cubicBezTo>
                      <a:pt x="6" y="12"/>
                      <a:pt x="6" y="12"/>
                      <a:pt x="6" y="12"/>
                    </a:cubicBezTo>
                    <a:cubicBezTo>
                      <a:pt x="9" y="15"/>
                      <a:pt x="9" y="15"/>
                      <a:pt x="9" y="15"/>
                    </a:cubicBezTo>
                    <a:cubicBezTo>
                      <a:pt x="7" y="18"/>
                      <a:pt x="5" y="21"/>
                      <a:pt x="5" y="25"/>
                    </a:cubicBezTo>
                    <a:cubicBezTo>
                      <a:pt x="0" y="25"/>
                      <a:pt x="0" y="25"/>
                      <a:pt x="0" y="25"/>
                    </a:cubicBezTo>
                    <a:cubicBezTo>
                      <a:pt x="0" y="35"/>
                      <a:pt x="0" y="35"/>
                      <a:pt x="0" y="35"/>
                    </a:cubicBezTo>
                    <a:cubicBezTo>
                      <a:pt x="5" y="35"/>
                      <a:pt x="5" y="35"/>
                      <a:pt x="5" y="35"/>
                    </a:cubicBezTo>
                    <a:cubicBezTo>
                      <a:pt x="5" y="38"/>
                      <a:pt x="7" y="42"/>
                      <a:pt x="9" y="45"/>
                    </a:cubicBezTo>
                    <a:close/>
                    <a:moveTo>
                      <a:pt x="30" y="11"/>
                    </a:moveTo>
                    <a:cubicBezTo>
                      <a:pt x="30" y="11"/>
                      <a:pt x="30" y="11"/>
                      <a:pt x="30"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5" name="Rectangle 265"/>
              <p:cNvSpPr>
                <a:spLocks noChangeArrowheads="1"/>
              </p:cNvSpPr>
              <p:nvPr/>
            </p:nvSpPr>
            <p:spPr bwMode="auto">
              <a:xfrm>
                <a:off x="-2805113" y="2324100"/>
                <a:ext cx="26352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6" name="Freeform 266"/>
              <p:cNvSpPr>
                <a:spLocks noEditPoints="1"/>
              </p:cNvSpPr>
              <p:nvPr/>
            </p:nvSpPr>
            <p:spPr bwMode="auto">
              <a:xfrm>
                <a:off x="-2805113" y="2384425"/>
                <a:ext cx="263525" cy="104775"/>
              </a:xfrm>
              <a:custGeom>
                <a:avLst/>
                <a:gdLst>
                  <a:gd name="T0" fmla="*/ 140 w 166"/>
                  <a:gd name="T1" fmla="*/ 66 h 66"/>
                  <a:gd name="T2" fmla="*/ 166 w 166"/>
                  <a:gd name="T3" fmla="*/ 66 h 66"/>
                  <a:gd name="T4" fmla="*/ 166 w 166"/>
                  <a:gd name="T5" fmla="*/ 0 h 66"/>
                  <a:gd name="T6" fmla="*/ 140 w 166"/>
                  <a:gd name="T7" fmla="*/ 0 h 66"/>
                  <a:gd name="T8" fmla="*/ 140 w 166"/>
                  <a:gd name="T9" fmla="*/ 33 h 66"/>
                  <a:gd name="T10" fmla="*/ 140 w 166"/>
                  <a:gd name="T11" fmla="*/ 33 h 66"/>
                  <a:gd name="T12" fmla="*/ 152 w 166"/>
                  <a:gd name="T13" fmla="*/ 45 h 66"/>
                  <a:gd name="T14" fmla="*/ 140 w 166"/>
                  <a:gd name="T15" fmla="*/ 57 h 66"/>
                  <a:gd name="T16" fmla="*/ 140 w 166"/>
                  <a:gd name="T17" fmla="*/ 66 h 66"/>
                  <a:gd name="T18" fmla="*/ 0 w 166"/>
                  <a:gd name="T19" fmla="*/ 66 h 66"/>
                  <a:gd name="T20" fmla="*/ 140 w 166"/>
                  <a:gd name="T21" fmla="*/ 66 h 66"/>
                  <a:gd name="T22" fmla="*/ 140 w 166"/>
                  <a:gd name="T23" fmla="*/ 57 h 66"/>
                  <a:gd name="T24" fmla="*/ 128 w 166"/>
                  <a:gd name="T25" fmla="*/ 45 h 66"/>
                  <a:gd name="T26" fmla="*/ 140 w 166"/>
                  <a:gd name="T27" fmla="*/ 33 h 66"/>
                  <a:gd name="T28" fmla="*/ 140 w 166"/>
                  <a:gd name="T29" fmla="*/ 0 h 66"/>
                  <a:gd name="T30" fmla="*/ 0 w 166"/>
                  <a:gd name="T31" fmla="*/ 0 h 66"/>
                  <a:gd name="T32" fmla="*/ 0 w 166"/>
                  <a:gd name="T33" fmla="*/ 66 h 66"/>
                  <a:gd name="T34" fmla="*/ 0 w 166"/>
                  <a:gd name="T35" fmla="*/ 66 h 66"/>
                  <a:gd name="T36" fmla="*/ 140 w 166"/>
                  <a:gd name="T37" fmla="*/ 33 h 66"/>
                  <a:gd name="T38" fmla="*/ 140 w 166"/>
                  <a:gd name="T3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6" h="66">
                    <a:moveTo>
                      <a:pt x="140" y="66"/>
                    </a:moveTo>
                    <a:lnTo>
                      <a:pt x="166" y="66"/>
                    </a:lnTo>
                    <a:lnTo>
                      <a:pt x="166" y="0"/>
                    </a:lnTo>
                    <a:lnTo>
                      <a:pt x="140" y="0"/>
                    </a:lnTo>
                    <a:lnTo>
                      <a:pt x="140" y="33"/>
                    </a:lnTo>
                    <a:lnTo>
                      <a:pt x="140" y="33"/>
                    </a:lnTo>
                    <a:lnTo>
                      <a:pt x="152" y="45"/>
                    </a:lnTo>
                    <a:lnTo>
                      <a:pt x="140" y="57"/>
                    </a:lnTo>
                    <a:lnTo>
                      <a:pt x="140" y="66"/>
                    </a:lnTo>
                    <a:close/>
                    <a:moveTo>
                      <a:pt x="0" y="66"/>
                    </a:moveTo>
                    <a:lnTo>
                      <a:pt x="140" y="66"/>
                    </a:lnTo>
                    <a:lnTo>
                      <a:pt x="140" y="57"/>
                    </a:lnTo>
                    <a:lnTo>
                      <a:pt x="128" y="45"/>
                    </a:lnTo>
                    <a:lnTo>
                      <a:pt x="140" y="33"/>
                    </a:lnTo>
                    <a:lnTo>
                      <a:pt x="140" y="0"/>
                    </a:lnTo>
                    <a:lnTo>
                      <a:pt x="0" y="0"/>
                    </a:lnTo>
                    <a:lnTo>
                      <a:pt x="0" y="66"/>
                    </a:lnTo>
                    <a:lnTo>
                      <a:pt x="0" y="66"/>
                    </a:lnTo>
                    <a:close/>
                    <a:moveTo>
                      <a:pt x="140" y="33"/>
                    </a:moveTo>
                    <a:lnTo>
                      <a:pt x="14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7" name="Freeform 267"/>
              <p:cNvSpPr>
                <a:spLocks noEditPoints="1"/>
              </p:cNvSpPr>
              <p:nvPr/>
            </p:nvSpPr>
            <p:spPr bwMode="auto">
              <a:xfrm>
                <a:off x="-2805113" y="2384425"/>
                <a:ext cx="263525" cy="104775"/>
              </a:xfrm>
              <a:custGeom>
                <a:avLst/>
                <a:gdLst>
                  <a:gd name="T0" fmla="*/ 140 w 166"/>
                  <a:gd name="T1" fmla="*/ 66 h 66"/>
                  <a:gd name="T2" fmla="*/ 166 w 166"/>
                  <a:gd name="T3" fmla="*/ 66 h 66"/>
                  <a:gd name="T4" fmla="*/ 166 w 166"/>
                  <a:gd name="T5" fmla="*/ 0 h 66"/>
                  <a:gd name="T6" fmla="*/ 140 w 166"/>
                  <a:gd name="T7" fmla="*/ 0 h 66"/>
                  <a:gd name="T8" fmla="*/ 140 w 166"/>
                  <a:gd name="T9" fmla="*/ 33 h 66"/>
                  <a:gd name="T10" fmla="*/ 140 w 166"/>
                  <a:gd name="T11" fmla="*/ 33 h 66"/>
                  <a:gd name="T12" fmla="*/ 152 w 166"/>
                  <a:gd name="T13" fmla="*/ 45 h 66"/>
                  <a:gd name="T14" fmla="*/ 140 w 166"/>
                  <a:gd name="T15" fmla="*/ 57 h 66"/>
                  <a:gd name="T16" fmla="*/ 140 w 166"/>
                  <a:gd name="T17" fmla="*/ 66 h 66"/>
                  <a:gd name="T18" fmla="*/ 0 w 166"/>
                  <a:gd name="T19" fmla="*/ 66 h 66"/>
                  <a:gd name="T20" fmla="*/ 140 w 166"/>
                  <a:gd name="T21" fmla="*/ 66 h 66"/>
                  <a:gd name="T22" fmla="*/ 140 w 166"/>
                  <a:gd name="T23" fmla="*/ 57 h 66"/>
                  <a:gd name="T24" fmla="*/ 128 w 166"/>
                  <a:gd name="T25" fmla="*/ 45 h 66"/>
                  <a:gd name="T26" fmla="*/ 140 w 166"/>
                  <a:gd name="T27" fmla="*/ 33 h 66"/>
                  <a:gd name="T28" fmla="*/ 140 w 166"/>
                  <a:gd name="T29" fmla="*/ 0 h 66"/>
                  <a:gd name="T30" fmla="*/ 0 w 166"/>
                  <a:gd name="T31" fmla="*/ 0 h 66"/>
                  <a:gd name="T32" fmla="*/ 0 w 166"/>
                  <a:gd name="T33" fmla="*/ 66 h 66"/>
                  <a:gd name="T34" fmla="*/ 0 w 166"/>
                  <a:gd name="T35" fmla="*/ 66 h 66"/>
                  <a:gd name="T36" fmla="*/ 140 w 166"/>
                  <a:gd name="T37" fmla="*/ 33 h 66"/>
                  <a:gd name="T38" fmla="*/ 140 w 166"/>
                  <a:gd name="T3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6" h="66">
                    <a:moveTo>
                      <a:pt x="140" y="66"/>
                    </a:moveTo>
                    <a:lnTo>
                      <a:pt x="166" y="66"/>
                    </a:lnTo>
                    <a:lnTo>
                      <a:pt x="166" y="0"/>
                    </a:lnTo>
                    <a:lnTo>
                      <a:pt x="140" y="0"/>
                    </a:lnTo>
                    <a:lnTo>
                      <a:pt x="140" y="33"/>
                    </a:lnTo>
                    <a:lnTo>
                      <a:pt x="140" y="33"/>
                    </a:lnTo>
                    <a:lnTo>
                      <a:pt x="152" y="45"/>
                    </a:lnTo>
                    <a:lnTo>
                      <a:pt x="140" y="57"/>
                    </a:lnTo>
                    <a:lnTo>
                      <a:pt x="140" y="66"/>
                    </a:lnTo>
                    <a:moveTo>
                      <a:pt x="0" y="66"/>
                    </a:moveTo>
                    <a:lnTo>
                      <a:pt x="140" y="66"/>
                    </a:lnTo>
                    <a:lnTo>
                      <a:pt x="140" y="57"/>
                    </a:lnTo>
                    <a:lnTo>
                      <a:pt x="128" y="45"/>
                    </a:lnTo>
                    <a:lnTo>
                      <a:pt x="140" y="33"/>
                    </a:lnTo>
                    <a:lnTo>
                      <a:pt x="140" y="0"/>
                    </a:lnTo>
                    <a:lnTo>
                      <a:pt x="0" y="0"/>
                    </a:lnTo>
                    <a:lnTo>
                      <a:pt x="0" y="66"/>
                    </a:lnTo>
                    <a:lnTo>
                      <a:pt x="0" y="66"/>
                    </a:lnTo>
                    <a:moveTo>
                      <a:pt x="140" y="33"/>
                    </a:moveTo>
                    <a:lnTo>
                      <a:pt x="140" y="33"/>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7" name="Group 6"/>
            <p:cNvGrpSpPr>
              <a:grpSpLocks noChangeAspect="1"/>
            </p:cNvGrpSpPr>
            <p:nvPr/>
          </p:nvGrpSpPr>
          <p:grpSpPr>
            <a:xfrm flipH="1">
              <a:off x="1317815" y="1686484"/>
              <a:ext cx="3434346" cy="4803719"/>
              <a:chOff x="-7085012" y="-420688"/>
              <a:chExt cx="6362699" cy="9439276"/>
            </a:xfrm>
            <a:solidFill>
              <a:schemeClr val="accent1"/>
            </a:solidFill>
          </p:grpSpPr>
          <p:sp>
            <p:nvSpPr>
              <p:cNvPr id="10" name="Freeform 271"/>
              <p:cNvSpPr>
                <a:spLocks/>
              </p:cNvSpPr>
              <p:nvPr/>
            </p:nvSpPr>
            <p:spPr bwMode="auto">
              <a:xfrm>
                <a:off x="-4905375" y="-222250"/>
                <a:ext cx="619125" cy="461963"/>
              </a:xfrm>
              <a:custGeom>
                <a:avLst/>
                <a:gdLst>
                  <a:gd name="T0" fmla="*/ 82 w 165"/>
                  <a:gd name="T1" fmla="*/ 0 h 123"/>
                  <a:gd name="T2" fmla="*/ 0 w 165"/>
                  <a:gd name="T3" fmla="*/ 83 h 123"/>
                  <a:gd name="T4" fmla="*/ 10 w 165"/>
                  <a:gd name="T5" fmla="*/ 122 h 123"/>
                  <a:gd name="T6" fmla="*/ 10 w 165"/>
                  <a:gd name="T7" fmla="*/ 100 h 123"/>
                  <a:gd name="T8" fmla="*/ 14 w 165"/>
                  <a:gd name="T9" fmla="*/ 89 h 123"/>
                  <a:gd name="T10" fmla="*/ 13 w 165"/>
                  <a:gd name="T11" fmla="*/ 83 h 123"/>
                  <a:gd name="T12" fmla="*/ 82 w 165"/>
                  <a:gd name="T13" fmla="*/ 13 h 123"/>
                  <a:gd name="T14" fmla="*/ 151 w 165"/>
                  <a:gd name="T15" fmla="*/ 83 h 123"/>
                  <a:gd name="T16" fmla="*/ 151 w 165"/>
                  <a:gd name="T17" fmla="*/ 90 h 123"/>
                  <a:gd name="T18" fmla="*/ 155 w 165"/>
                  <a:gd name="T19" fmla="*/ 100 h 123"/>
                  <a:gd name="T20" fmla="*/ 155 w 165"/>
                  <a:gd name="T21" fmla="*/ 123 h 123"/>
                  <a:gd name="T22" fmla="*/ 165 w 165"/>
                  <a:gd name="T23" fmla="*/ 83 h 123"/>
                  <a:gd name="T24" fmla="*/ 82 w 165"/>
                  <a:gd name="T25"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23">
                    <a:moveTo>
                      <a:pt x="82" y="0"/>
                    </a:moveTo>
                    <a:cubicBezTo>
                      <a:pt x="37" y="0"/>
                      <a:pt x="0" y="37"/>
                      <a:pt x="0" y="83"/>
                    </a:cubicBezTo>
                    <a:cubicBezTo>
                      <a:pt x="0" y="96"/>
                      <a:pt x="3" y="110"/>
                      <a:pt x="10" y="122"/>
                    </a:cubicBezTo>
                    <a:cubicBezTo>
                      <a:pt x="10" y="100"/>
                      <a:pt x="10" y="100"/>
                      <a:pt x="10" y="100"/>
                    </a:cubicBezTo>
                    <a:cubicBezTo>
                      <a:pt x="10" y="96"/>
                      <a:pt x="11" y="92"/>
                      <a:pt x="14" y="89"/>
                    </a:cubicBezTo>
                    <a:cubicBezTo>
                      <a:pt x="14" y="87"/>
                      <a:pt x="13" y="85"/>
                      <a:pt x="13" y="83"/>
                    </a:cubicBezTo>
                    <a:cubicBezTo>
                      <a:pt x="13" y="45"/>
                      <a:pt x="44" y="13"/>
                      <a:pt x="82" y="13"/>
                    </a:cubicBezTo>
                    <a:cubicBezTo>
                      <a:pt x="120" y="13"/>
                      <a:pt x="151" y="45"/>
                      <a:pt x="151" y="83"/>
                    </a:cubicBezTo>
                    <a:cubicBezTo>
                      <a:pt x="151" y="85"/>
                      <a:pt x="151" y="88"/>
                      <a:pt x="151" y="90"/>
                    </a:cubicBezTo>
                    <a:cubicBezTo>
                      <a:pt x="153" y="93"/>
                      <a:pt x="155" y="97"/>
                      <a:pt x="155" y="100"/>
                    </a:cubicBezTo>
                    <a:cubicBezTo>
                      <a:pt x="155" y="123"/>
                      <a:pt x="155" y="123"/>
                      <a:pt x="155" y="123"/>
                    </a:cubicBezTo>
                    <a:cubicBezTo>
                      <a:pt x="161" y="111"/>
                      <a:pt x="165" y="97"/>
                      <a:pt x="165" y="83"/>
                    </a:cubicBezTo>
                    <a:cubicBezTo>
                      <a:pt x="165" y="37"/>
                      <a:pt x="128" y="0"/>
                      <a:pt x="8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 name="Freeform 272"/>
              <p:cNvSpPr>
                <a:spLocks/>
              </p:cNvSpPr>
              <p:nvPr/>
            </p:nvSpPr>
            <p:spPr bwMode="auto">
              <a:xfrm>
                <a:off x="-4852988" y="90487"/>
                <a:ext cx="138112" cy="247650"/>
              </a:xfrm>
              <a:custGeom>
                <a:avLst/>
                <a:gdLst>
                  <a:gd name="T0" fmla="*/ 1 w 37"/>
                  <a:gd name="T1" fmla="*/ 14 h 66"/>
                  <a:gd name="T2" fmla="*/ 0 w 37"/>
                  <a:gd name="T3" fmla="*/ 17 h 66"/>
                  <a:gd name="T4" fmla="*/ 0 w 37"/>
                  <a:gd name="T5" fmla="*/ 38 h 66"/>
                  <a:gd name="T6" fmla="*/ 0 w 37"/>
                  <a:gd name="T7" fmla="*/ 48 h 66"/>
                  <a:gd name="T8" fmla="*/ 26 w 37"/>
                  <a:gd name="T9" fmla="*/ 66 h 66"/>
                  <a:gd name="T10" fmla="*/ 37 w 37"/>
                  <a:gd name="T11" fmla="*/ 66 h 66"/>
                  <a:gd name="T12" fmla="*/ 37 w 37"/>
                  <a:gd name="T13" fmla="*/ 0 h 66"/>
                  <a:gd name="T14" fmla="*/ 26 w 37"/>
                  <a:gd name="T15" fmla="*/ 0 h 66"/>
                  <a:gd name="T16" fmla="*/ 1 w 37"/>
                  <a:gd name="T17" fmla="*/ 1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6">
                    <a:moveTo>
                      <a:pt x="1" y="14"/>
                    </a:moveTo>
                    <a:cubicBezTo>
                      <a:pt x="1" y="15"/>
                      <a:pt x="0" y="16"/>
                      <a:pt x="0" y="17"/>
                    </a:cubicBezTo>
                    <a:cubicBezTo>
                      <a:pt x="0" y="38"/>
                      <a:pt x="0" y="38"/>
                      <a:pt x="0" y="38"/>
                    </a:cubicBezTo>
                    <a:cubicBezTo>
                      <a:pt x="0" y="48"/>
                      <a:pt x="0" y="48"/>
                      <a:pt x="0" y="48"/>
                    </a:cubicBezTo>
                    <a:cubicBezTo>
                      <a:pt x="0" y="58"/>
                      <a:pt x="12" y="66"/>
                      <a:pt x="26" y="66"/>
                    </a:cubicBezTo>
                    <a:cubicBezTo>
                      <a:pt x="37" y="66"/>
                      <a:pt x="37" y="66"/>
                      <a:pt x="37" y="66"/>
                    </a:cubicBezTo>
                    <a:cubicBezTo>
                      <a:pt x="37" y="0"/>
                      <a:pt x="37" y="0"/>
                      <a:pt x="37" y="0"/>
                    </a:cubicBezTo>
                    <a:cubicBezTo>
                      <a:pt x="26" y="0"/>
                      <a:pt x="26" y="0"/>
                      <a:pt x="26" y="0"/>
                    </a:cubicBezTo>
                    <a:cubicBezTo>
                      <a:pt x="14" y="0"/>
                      <a:pt x="3" y="6"/>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 name="Freeform 273"/>
              <p:cNvSpPr>
                <a:spLocks/>
              </p:cNvSpPr>
              <p:nvPr/>
            </p:nvSpPr>
            <p:spPr bwMode="auto">
              <a:xfrm>
                <a:off x="-4478338" y="90487"/>
                <a:ext cx="134937" cy="247650"/>
              </a:xfrm>
              <a:custGeom>
                <a:avLst/>
                <a:gdLst>
                  <a:gd name="T0" fmla="*/ 36 w 36"/>
                  <a:gd name="T1" fmla="*/ 48 h 66"/>
                  <a:gd name="T2" fmla="*/ 36 w 36"/>
                  <a:gd name="T3" fmla="*/ 38 h 66"/>
                  <a:gd name="T4" fmla="*/ 36 w 36"/>
                  <a:gd name="T5" fmla="*/ 17 h 66"/>
                  <a:gd name="T6" fmla="*/ 36 w 36"/>
                  <a:gd name="T7" fmla="*/ 15 h 66"/>
                  <a:gd name="T8" fmla="*/ 10 w 36"/>
                  <a:gd name="T9" fmla="*/ 0 h 66"/>
                  <a:gd name="T10" fmla="*/ 0 w 36"/>
                  <a:gd name="T11" fmla="*/ 0 h 66"/>
                  <a:gd name="T12" fmla="*/ 0 w 36"/>
                  <a:gd name="T13" fmla="*/ 66 h 66"/>
                  <a:gd name="T14" fmla="*/ 10 w 36"/>
                  <a:gd name="T15" fmla="*/ 66 h 66"/>
                  <a:gd name="T16" fmla="*/ 36 w 36"/>
                  <a:gd name="T17"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66">
                    <a:moveTo>
                      <a:pt x="36" y="48"/>
                    </a:moveTo>
                    <a:cubicBezTo>
                      <a:pt x="36" y="38"/>
                      <a:pt x="36" y="38"/>
                      <a:pt x="36" y="38"/>
                    </a:cubicBezTo>
                    <a:cubicBezTo>
                      <a:pt x="36" y="17"/>
                      <a:pt x="36" y="17"/>
                      <a:pt x="36" y="17"/>
                    </a:cubicBezTo>
                    <a:cubicBezTo>
                      <a:pt x="36" y="17"/>
                      <a:pt x="36" y="16"/>
                      <a:pt x="36" y="15"/>
                    </a:cubicBezTo>
                    <a:cubicBezTo>
                      <a:pt x="34" y="7"/>
                      <a:pt x="23" y="0"/>
                      <a:pt x="10" y="0"/>
                    </a:cubicBezTo>
                    <a:cubicBezTo>
                      <a:pt x="0" y="0"/>
                      <a:pt x="0" y="0"/>
                      <a:pt x="0" y="0"/>
                    </a:cubicBezTo>
                    <a:cubicBezTo>
                      <a:pt x="0" y="66"/>
                      <a:pt x="0" y="66"/>
                      <a:pt x="0" y="66"/>
                    </a:cubicBezTo>
                    <a:cubicBezTo>
                      <a:pt x="10" y="66"/>
                      <a:pt x="10" y="66"/>
                      <a:pt x="10" y="66"/>
                    </a:cubicBezTo>
                    <a:cubicBezTo>
                      <a:pt x="25" y="66"/>
                      <a:pt x="36" y="58"/>
                      <a:pt x="36"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 name="Freeform 274"/>
              <p:cNvSpPr>
                <a:spLocks noEditPoints="1"/>
              </p:cNvSpPr>
              <p:nvPr/>
            </p:nvSpPr>
            <p:spPr bwMode="auto">
              <a:xfrm>
                <a:off x="-6126163" y="1309687"/>
                <a:ext cx="514350" cy="511175"/>
              </a:xfrm>
              <a:custGeom>
                <a:avLst/>
                <a:gdLst>
                  <a:gd name="T0" fmla="*/ 137 w 137"/>
                  <a:gd name="T1" fmla="*/ 68 h 136"/>
                  <a:gd name="T2" fmla="*/ 122 w 137"/>
                  <a:gd name="T3" fmla="*/ 64 h 136"/>
                  <a:gd name="T4" fmla="*/ 131 w 137"/>
                  <a:gd name="T5" fmla="*/ 64 h 136"/>
                  <a:gd name="T6" fmla="*/ 122 w 137"/>
                  <a:gd name="T7" fmla="*/ 72 h 136"/>
                  <a:gd name="T8" fmla="*/ 106 w 137"/>
                  <a:gd name="T9" fmla="*/ 125 h 136"/>
                  <a:gd name="T10" fmla="*/ 122 w 137"/>
                  <a:gd name="T11" fmla="*/ 72 h 136"/>
                  <a:gd name="T12" fmla="*/ 113 w 137"/>
                  <a:gd name="T13" fmla="*/ 64 h 136"/>
                  <a:gd name="T14" fmla="*/ 122 w 137"/>
                  <a:gd name="T15" fmla="*/ 25 h 136"/>
                  <a:gd name="T16" fmla="*/ 106 w 137"/>
                  <a:gd name="T17" fmla="*/ 25 h 136"/>
                  <a:gd name="T18" fmla="*/ 110 w 137"/>
                  <a:gd name="T19" fmla="*/ 21 h 136"/>
                  <a:gd name="T20" fmla="*/ 106 w 137"/>
                  <a:gd name="T21" fmla="*/ 36 h 136"/>
                  <a:gd name="T22" fmla="*/ 115 w 137"/>
                  <a:gd name="T23" fmla="*/ 109 h 136"/>
                  <a:gd name="T24" fmla="*/ 106 w 137"/>
                  <a:gd name="T25" fmla="*/ 111 h 136"/>
                  <a:gd name="T26" fmla="*/ 68 w 137"/>
                  <a:gd name="T27" fmla="*/ 136 h 136"/>
                  <a:gd name="T28" fmla="*/ 106 w 137"/>
                  <a:gd name="T29" fmla="*/ 111 h 136"/>
                  <a:gd name="T30" fmla="*/ 102 w 137"/>
                  <a:gd name="T31" fmla="*/ 97 h 136"/>
                  <a:gd name="T32" fmla="*/ 106 w 137"/>
                  <a:gd name="T33" fmla="*/ 100 h 136"/>
                  <a:gd name="T34" fmla="*/ 102 w 137"/>
                  <a:gd name="T35" fmla="*/ 39 h 136"/>
                  <a:gd name="T36" fmla="*/ 106 w 137"/>
                  <a:gd name="T37" fmla="*/ 25 h 136"/>
                  <a:gd name="T38" fmla="*/ 68 w 137"/>
                  <a:gd name="T39" fmla="*/ 0 h 136"/>
                  <a:gd name="T40" fmla="*/ 68 w 137"/>
                  <a:gd name="T41" fmla="*/ 5 h 136"/>
                  <a:gd name="T42" fmla="*/ 72 w 137"/>
                  <a:gd name="T43" fmla="*/ 24 h 136"/>
                  <a:gd name="T44" fmla="*/ 68 w 137"/>
                  <a:gd name="T45" fmla="*/ 63 h 136"/>
                  <a:gd name="T46" fmla="*/ 90 w 137"/>
                  <a:gd name="T47" fmla="*/ 42 h 136"/>
                  <a:gd name="T48" fmla="*/ 69 w 137"/>
                  <a:gd name="T49" fmla="*/ 74 h 136"/>
                  <a:gd name="T50" fmla="*/ 68 w 137"/>
                  <a:gd name="T51" fmla="*/ 112 h 136"/>
                  <a:gd name="T52" fmla="*/ 72 w 137"/>
                  <a:gd name="T53" fmla="*/ 131 h 136"/>
                  <a:gd name="T54" fmla="*/ 68 w 137"/>
                  <a:gd name="T55" fmla="*/ 131 h 136"/>
                  <a:gd name="T56" fmla="*/ 68 w 137"/>
                  <a:gd name="T57" fmla="*/ 0 h 136"/>
                  <a:gd name="T58" fmla="*/ 30 w 137"/>
                  <a:gd name="T59" fmla="*/ 25 h 136"/>
                  <a:gd name="T60" fmla="*/ 34 w 137"/>
                  <a:gd name="T61" fmla="*/ 39 h 136"/>
                  <a:gd name="T62" fmla="*/ 30 w 137"/>
                  <a:gd name="T63" fmla="*/ 100 h 136"/>
                  <a:gd name="T64" fmla="*/ 40 w 137"/>
                  <a:gd name="T65" fmla="*/ 102 h 136"/>
                  <a:gd name="T66" fmla="*/ 30 w 137"/>
                  <a:gd name="T67" fmla="*/ 125 h 136"/>
                  <a:gd name="T68" fmla="*/ 68 w 137"/>
                  <a:gd name="T69" fmla="*/ 131 h 136"/>
                  <a:gd name="T70" fmla="*/ 64 w 137"/>
                  <a:gd name="T71" fmla="*/ 112 h 136"/>
                  <a:gd name="T72" fmla="*/ 68 w 137"/>
                  <a:gd name="T73" fmla="*/ 74 h 136"/>
                  <a:gd name="T74" fmla="*/ 57 w 137"/>
                  <a:gd name="T75" fmla="*/ 52 h 136"/>
                  <a:gd name="T76" fmla="*/ 68 w 137"/>
                  <a:gd name="T77" fmla="*/ 63 h 136"/>
                  <a:gd name="T78" fmla="*/ 64 w 137"/>
                  <a:gd name="T79" fmla="*/ 24 h 136"/>
                  <a:gd name="T80" fmla="*/ 64 w 137"/>
                  <a:gd name="T81" fmla="*/ 5 h 136"/>
                  <a:gd name="T82" fmla="*/ 68 w 137"/>
                  <a:gd name="T83" fmla="*/ 0 h 136"/>
                  <a:gd name="T84" fmla="*/ 15 w 137"/>
                  <a:gd name="T85" fmla="*/ 25 h 136"/>
                  <a:gd name="T86" fmla="*/ 24 w 137"/>
                  <a:gd name="T87" fmla="*/ 64 h 136"/>
                  <a:gd name="T88" fmla="*/ 24 w 137"/>
                  <a:gd name="T89" fmla="*/ 72 h 136"/>
                  <a:gd name="T90" fmla="*/ 15 w 137"/>
                  <a:gd name="T91" fmla="*/ 111 h 136"/>
                  <a:gd name="T92" fmla="*/ 30 w 137"/>
                  <a:gd name="T93" fmla="*/ 111 h 136"/>
                  <a:gd name="T94" fmla="*/ 27 w 137"/>
                  <a:gd name="T95" fmla="*/ 115 h 136"/>
                  <a:gd name="T96" fmla="*/ 30 w 137"/>
                  <a:gd name="T97" fmla="*/ 100 h 136"/>
                  <a:gd name="T98" fmla="*/ 21 w 137"/>
                  <a:gd name="T99" fmla="*/ 27 h 136"/>
                  <a:gd name="T100" fmla="*/ 27 w 137"/>
                  <a:gd name="T101" fmla="*/ 21 h 136"/>
                  <a:gd name="T102" fmla="*/ 30 w 137"/>
                  <a:gd name="T103" fmla="*/ 11 h 136"/>
                  <a:gd name="T104" fmla="*/ 0 w 137"/>
                  <a:gd name="T105" fmla="*/ 68 h 136"/>
                  <a:gd name="T106" fmla="*/ 15 w 137"/>
                  <a:gd name="T107" fmla="*/ 72 h 136"/>
                  <a:gd name="T108" fmla="*/ 6 w 137"/>
                  <a:gd name="T109" fmla="*/ 64 h 136"/>
                  <a:gd name="T110" fmla="*/ 15 w 137"/>
                  <a:gd name="T111" fmla="*/ 2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36">
                    <a:moveTo>
                      <a:pt x="122" y="111"/>
                    </a:moveTo>
                    <a:cubicBezTo>
                      <a:pt x="131" y="99"/>
                      <a:pt x="137" y="84"/>
                      <a:pt x="137" y="68"/>
                    </a:cubicBezTo>
                    <a:cubicBezTo>
                      <a:pt x="137" y="52"/>
                      <a:pt x="131" y="37"/>
                      <a:pt x="122" y="25"/>
                    </a:cubicBezTo>
                    <a:cubicBezTo>
                      <a:pt x="122" y="64"/>
                      <a:pt x="122" y="64"/>
                      <a:pt x="122" y="64"/>
                    </a:cubicBezTo>
                    <a:cubicBezTo>
                      <a:pt x="131" y="64"/>
                      <a:pt x="131" y="64"/>
                      <a:pt x="131" y="64"/>
                    </a:cubicBezTo>
                    <a:cubicBezTo>
                      <a:pt x="131" y="64"/>
                      <a:pt x="131" y="64"/>
                      <a:pt x="131" y="64"/>
                    </a:cubicBezTo>
                    <a:cubicBezTo>
                      <a:pt x="131" y="72"/>
                      <a:pt x="131" y="72"/>
                      <a:pt x="131" y="72"/>
                    </a:cubicBezTo>
                    <a:cubicBezTo>
                      <a:pt x="122" y="72"/>
                      <a:pt x="122" y="72"/>
                      <a:pt x="122" y="72"/>
                    </a:cubicBezTo>
                    <a:lnTo>
                      <a:pt x="122" y="111"/>
                    </a:lnTo>
                    <a:close/>
                    <a:moveTo>
                      <a:pt x="106" y="125"/>
                    </a:moveTo>
                    <a:cubicBezTo>
                      <a:pt x="112" y="121"/>
                      <a:pt x="117" y="116"/>
                      <a:pt x="122" y="111"/>
                    </a:cubicBezTo>
                    <a:cubicBezTo>
                      <a:pt x="122" y="72"/>
                      <a:pt x="122" y="72"/>
                      <a:pt x="122" y="72"/>
                    </a:cubicBezTo>
                    <a:cubicBezTo>
                      <a:pt x="113" y="72"/>
                      <a:pt x="113" y="72"/>
                      <a:pt x="113" y="72"/>
                    </a:cubicBezTo>
                    <a:cubicBezTo>
                      <a:pt x="113" y="64"/>
                      <a:pt x="113" y="64"/>
                      <a:pt x="113" y="64"/>
                    </a:cubicBezTo>
                    <a:cubicBezTo>
                      <a:pt x="122" y="64"/>
                      <a:pt x="122" y="64"/>
                      <a:pt x="122" y="64"/>
                    </a:cubicBezTo>
                    <a:cubicBezTo>
                      <a:pt x="122" y="25"/>
                      <a:pt x="122" y="25"/>
                      <a:pt x="122" y="25"/>
                    </a:cubicBezTo>
                    <a:cubicBezTo>
                      <a:pt x="117" y="20"/>
                      <a:pt x="112" y="15"/>
                      <a:pt x="106" y="11"/>
                    </a:cubicBezTo>
                    <a:cubicBezTo>
                      <a:pt x="106" y="25"/>
                      <a:pt x="106" y="25"/>
                      <a:pt x="106" y="25"/>
                    </a:cubicBezTo>
                    <a:cubicBezTo>
                      <a:pt x="110" y="21"/>
                      <a:pt x="110" y="21"/>
                      <a:pt x="110" y="21"/>
                    </a:cubicBezTo>
                    <a:cubicBezTo>
                      <a:pt x="110" y="21"/>
                      <a:pt x="110" y="21"/>
                      <a:pt x="110" y="21"/>
                    </a:cubicBezTo>
                    <a:cubicBezTo>
                      <a:pt x="115" y="27"/>
                      <a:pt x="115" y="27"/>
                      <a:pt x="115" y="27"/>
                    </a:cubicBezTo>
                    <a:cubicBezTo>
                      <a:pt x="106" y="36"/>
                      <a:pt x="106" y="36"/>
                      <a:pt x="106" y="36"/>
                    </a:cubicBezTo>
                    <a:cubicBezTo>
                      <a:pt x="106" y="100"/>
                      <a:pt x="106" y="100"/>
                      <a:pt x="106" y="100"/>
                    </a:cubicBezTo>
                    <a:cubicBezTo>
                      <a:pt x="115" y="109"/>
                      <a:pt x="115" y="109"/>
                      <a:pt x="115" y="109"/>
                    </a:cubicBezTo>
                    <a:cubicBezTo>
                      <a:pt x="110" y="115"/>
                      <a:pt x="110" y="115"/>
                      <a:pt x="110" y="115"/>
                    </a:cubicBezTo>
                    <a:cubicBezTo>
                      <a:pt x="106" y="111"/>
                      <a:pt x="106" y="111"/>
                      <a:pt x="106" y="111"/>
                    </a:cubicBezTo>
                    <a:lnTo>
                      <a:pt x="106" y="125"/>
                    </a:lnTo>
                    <a:close/>
                    <a:moveTo>
                      <a:pt x="68" y="136"/>
                    </a:moveTo>
                    <a:cubicBezTo>
                      <a:pt x="82" y="136"/>
                      <a:pt x="95" y="132"/>
                      <a:pt x="106" y="125"/>
                    </a:cubicBezTo>
                    <a:cubicBezTo>
                      <a:pt x="106" y="111"/>
                      <a:pt x="106" y="111"/>
                      <a:pt x="106" y="111"/>
                    </a:cubicBezTo>
                    <a:cubicBezTo>
                      <a:pt x="97" y="102"/>
                      <a:pt x="97" y="102"/>
                      <a:pt x="97" y="102"/>
                    </a:cubicBezTo>
                    <a:cubicBezTo>
                      <a:pt x="102" y="97"/>
                      <a:pt x="102" y="97"/>
                      <a:pt x="102" y="97"/>
                    </a:cubicBezTo>
                    <a:cubicBezTo>
                      <a:pt x="102" y="97"/>
                      <a:pt x="102" y="97"/>
                      <a:pt x="102" y="97"/>
                    </a:cubicBezTo>
                    <a:cubicBezTo>
                      <a:pt x="106" y="100"/>
                      <a:pt x="106" y="100"/>
                      <a:pt x="106" y="100"/>
                    </a:cubicBezTo>
                    <a:cubicBezTo>
                      <a:pt x="106" y="36"/>
                      <a:pt x="106" y="36"/>
                      <a:pt x="106" y="36"/>
                    </a:cubicBezTo>
                    <a:cubicBezTo>
                      <a:pt x="102" y="39"/>
                      <a:pt x="102" y="39"/>
                      <a:pt x="102" y="39"/>
                    </a:cubicBezTo>
                    <a:cubicBezTo>
                      <a:pt x="97" y="34"/>
                      <a:pt x="97" y="34"/>
                      <a:pt x="97" y="34"/>
                    </a:cubicBezTo>
                    <a:cubicBezTo>
                      <a:pt x="106" y="25"/>
                      <a:pt x="106" y="25"/>
                      <a:pt x="106" y="25"/>
                    </a:cubicBezTo>
                    <a:cubicBezTo>
                      <a:pt x="106" y="11"/>
                      <a:pt x="106" y="11"/>
                      <a:pt x="106" y="11"/>
                    </a:cubicBezTo>
                    <a:cubicBezTo>
                      <a:pt x="95" y="4"/>
                      <a:pt x="82" y="0"/>
                      <a:pt x="68" y="0"/>
                    </a:cubicBezTo>
                    <a:cubicBezTo>
                      <a:pt x="68" y="0"/>
                      <a:pt x="68" y="0"/>
                      <a:pt x="68" y="0"/>
                    </a:cubicBezTo>
                    <a:cubicBezTo>
                      <a:pt x="68" y="5"/>
                      <a:pt x="68" y="5"/>
                      <a:pt x="68" y="5"/>
                    </a:cubicBezTo>
                    <a:cubicBezTo>
                      <a:pt x="72" y="5"/>
                      <a:pt x="72" y="5"/>
                      <a:pt x="72" y="5"/>
                    </a:cubicBezTo>
                    <a:cubicBezTo>
                      <a:pt x="72" y="24"/>
                      <a:pt x="72" y="24"/>
                      <a:pt x="72" y="24"/>
                    </a:cubicBezTo>
                    <a:cubicBezTo>
                      <a:pt x="68" y="24"/>
                      <a:pt x="68" y="24"/>
                      <a:pt x="68" y="24"/>
                    </a:cubicBezTo>
                    <a:cubicBezTo>
                      <a:pt x="68" y="63"/>
                      <a:pt x="68" y="63"/>
                      <a:pt x="68" y="63"/>
                    </a:cubicBezTo>
                    <a:cubicBezTo>
                      <a:pt x="69" y="63"/>
                      <a:pt x="69" y="63"/>
                      <a:pt x="69" y="63"/>
                    </a:cubicBezTo>
                    <a:cubicBezTo>
                      <a:pt x="90" y="42"/>
                      <a:pt x="90" y="42"/>
                      <a:pt x="90" y="42"/>
                    </a:cubicBezTo>
                    <a:cubicBezTo>
                      <a:pt x="96" y="48"/>
                      <a:pt x="96" y="48"/>
                      <a:pt x="96" y="48"/>
                    </a:cubicBezTo>
                    <a:cubicBezTo>
                      <a:pt x="69" y="74"/>
                      <a:pt x="69" y="74"/>
                      <a:pt x="69" y="74"/>
                    </a:cubicBezTo>
                    <a:cubicBezTo>
                      <a:pt x="68" y="74"/>
                      <a:pt x="68" y="74"/>
                      <a:pt x="68" y="74"/>
                    </a:cubicBezTo>
                    <a:cubicBezTo>
                      <a:pt x="68" y="112"/>
                      <a:pt x="68" y="112"/>
                      <a:pt x="68" y="112"/>
                    </a:cubicBezTo>
                    <a:cubicBezTo>
                      <a:pt x="72" y="112"/>
                      <a:pt x="72" y="112"/>
                      <a:pt x="72" y="112"/>
                    </a:cubicBezTo>
                    <a:cubicBezTo>
                      <a:pt x="72" y="131"/>
                      <a:pt x="72" y="131"/>
                      <a:pt x="72" y="131"/>
                    </a:cubicBezTo>
                    <a:cubicBezTo>
                      <a:pt x="72" y="131"/>
                      <a:pt x="72" y="131"/>
                      <a:pt x="72" y="131"/>
                    </a:cubicBezTo>
                    <a:cubicBezTo>
                      <a:pt x="68" y="131"/>
                      <a:pt x="68" y="131"/>
                      <a:pt x="68" y="131"/>
                    </a:cubicBezTo>
                    <a:cubicBezTo>
                      <a:pt x="68" y="136"/>
                      <a:pt x="68" y="136"/>
                      <a:pt x="68" y="136"/>
                    </a:cubicBezTo>
                    <a:close/>
                    <a:moveTo>
                      <a:pt x="68" y="0"/>
                    </a:moveTo>
                    <a:cubicBezTo>
                      <a:pt x="54" y="0"/>
                      <a:pt x="41" y="4"/>
                      <a:pt x="30" y="11"/>
                    </a:cubicBezTo>
                    <a:cubicBezTo>
                      <a:pt x="30" y="25"/>
                      <a:pt x="30" y="25"/>
                      <a:pt x="30" y="25"/>
                    </a:cubicBezTo>
                    <a:cubicBezTo>
                      <a:pt x="40" y="34"/>
                      <a:pt x="40" y="34"/>
                      <a:pt x="40" y="34"/>
                    </a:cubicBezTo>
                    <a:cubicBezTo>
                      <a:pt x="34" y="39"/>
                      <a:pt x="34" y="39"/>
                      <a:pt x="34" y="39"/>
                    </a:cubicBezTo>
                    <a:cubicBezTo>
                      <a:pt x="30" y="36"/>
                      <a:pt x="30" y="36"/>
                      <a:pt x="30" y="36"/>
                    </a:cubicBezTo>
                    <a:cubicBezTo>
                      <a:pt x="30" y="100"/>
                      <a:pt x="30" y="100"/>
                      <a:pt x="30" y="100"/>
                    </a:cubicBezTo>
                    <a:cubicBezTo>
                      <a:pt x="34" y="97"/>
                      <a:pt x="34" y="97"/>
                      <a:pt x="34" y="97"/>
                    </a:cubicBezTo>
                    <a:cubicBezTo>
                      <a:pt x="40" y="102"/>
                      <a:pt x="40" y="102"/>
                      <a:pt x="40" y="102"/>
                    </a:cubicBezTo>
                    <a:cubicBezTo>
                      <a:pt x="30" y="111"/>
                      <a:pt x="30" y="111"/>
                      <a:pt x="30" y="111"/>
                    </a:cubicBezTo>
                    <a:cubicBezTo>
                      <a:pt x="30" y="125"/>
                      <a:pt x="30" y="125"/>
                      <a:pt x="30" y="125"/>
                    </a:cubicBezTo>
                    <a:cubicBezTo>
                      <a:pt x="41" y="132"/>
                      <a:pt x="54" y="136"/>
                      <a:pt x="68" y="136"/>
                    </a:cubicBezTo>
                    <a:cubicBezTo>
                      <a:pt x="68" y="131"/>
                      <a:pt x="68" y="131"/>
                      <a:pt x="68" y="131"/>
                    </a:cubicBezTo>
                    <a:cubicBezTo>
                      <a:pt x="64" y="131"/>
                      <a:pt x="64" y="131"/>
                      <a:pt x="64" y="131"/>
                    </a:cubicBezTo>
                    <a:cubicBezTo>
                      <a:pt x="64" y="112"/>
                      <a:pt x="64" y="112"/>
                      <a:pt x="64" y="112"/>
                    </a:cubicBezTo>
                    <a:cubicBezTo>
                      <a:pt x="68" y="112"/>
                      <a:pt x="68" y="112"/>
                      <a:pt x="68" y="112"/>
                    </a:cubicBezTo>
                    <a:cubicBezTo>
                      <a:pt x="68" y="74"/>
                      <a:pt x="68" y="74"/>
                      <a:pt x="68" y="74"/>
                    </a:cubicBezTo>
                    <a:cubicBezTo>
                      <a:pt x="52" y="58"/>
                      <a:pt x="52" y="58"/>
                      <a:pt x="52" y="58"/>
                    </a:cubicBezTo>
                    <a:cubicBezTo>
                      <a:pt x="57" y="52"/>
                      <a:pt x="57" y="52"/>
                      <a:pt x="57" y="52"/>
                    </a:cubicBezTo>
                    <a:cubicBezTo>
                      <a:pt x="57" y="52"/>
                      <a:pt x="57" y="52"/>
                      <a:pt x="57" y="52"/>
                    </a:cubicBezTo>
                    <a:cubicBezTo>
                      <a:pt x="68" y="63"/>
                      <a:pt x="68" y="63"/>
                      <a:pt x="68" y="63"/>
                    </a:cubicBezTo>
                    <a:cubicBezTo>
                      <a:pt x="68" y="24"/>
                      <a:pt x="68" y="24"/>
                      <a:pt x="68" y="24"/>
                    </a:cubicBezTo>
                    <a:cubicBezTo>
                      <a:pt x="64" y="24"/>
                      <a:pt x="64" y="24"/>
                      <a:pt x="64" y="24"/>
                    </a:cubicBezTo>
                    <a:cubicBezTo>
                      <a:pt x="64" y="5"/>
                      <a:pt x="64" y="5"/>
                      <a:pt x="64" y="5"/>
                    </a:cubicBezTo>
                    <a:cubicBezTo>
                      <a:pt x="64" y="5"/>
                      <a:pt x="64" y="5"/>
                      <a:pt x="64" y="5"/>
                    </a:cubicBezTo>
                    <a:cubicBezTo>
                      <a:pt x="68" y="5"/>
                      <a:pt x="68" y="5"/>
                      <a:pt x="68" y="5"/>
                    </a:cubicBezTo>
                    <a:lnTo>
                      <a:pt x="68" y="0"/>
                    </a:lnTo>
                    <a:close/>
                    <a:moveTo>
                      <a:pt x="30" y="11"/>
                    </a:moveTo>
                    <a:cubicBezTo>
                      <a:pt x="25" y="15"/>
                      <a:pt x="19" y="20"/>
                      <a:pt x="15" y="25"/>
                    </a:cubicBezTo>
                    <a:cubicBezTo>
                      <a:pt x="15" y="64"/>
                      <a:pt x="15" y="64"/>
                      <a:pt x="15" y="64"/>
                    </a:cubicBezTo>
                    <a:cubicBezTo>
                      <a:pt x="24" y="64"/>
                      <a:pt x="24" y="64"/>
                      <a:pt x="24" y="64"/>
                    </a:cubicBezTo>
                    <a:cubicBezTo>
                      <a:pt x="24" y="64"/>
                      <a:pt x="24" y="64"/>
                      <a:pt x="24" y="64"/>
                    </a:cubicBezTo>
                    <a:cubicBezTo>
                      <a:pt x="24" y="72"/>
                      <a:pt x="24" y="72"/>
                      <a:pt x="24" y="72"/>
                    </a:cubicBezTo>
                    <a:cubicBezTo>
                      <a:pt x="15" y="72"/>
                      <a:pt x="15" y="72"/>
                      <a:pt x="15" y="72"/>
                    </a:cubicBezTo>
                    <a:cubicBezTo>
                      <a:pt x="15" y="111"/>
                      <a:pt x="15" y="111"/>
                      <a:pt x="15" y="111"/>
                    </a:cubicBezTo>
                    <a:cubicBezTo>
                      <a:pt x="19" y="116"/>
                      <a:pt x="25" y="121"/>
                      <a:pt x="30" y="125"/>
                    </a:cubicBezTo>
                    <a:cubicBezTo>
                      <a:pt x="30" y="111"/>
                      <a:pt x="30" y="111"/>
                      <a:pt x="30" y="111"/>
                    </a:cubicBezTo>
                    <a:cubicBezTo>
                      <a:pt x="27" y="115"/>
                      <a:pt x="27" y="115"/>
                      <a:pt x="27" y="115"/>
                    </a:cubicBezTo>
                    <a:cubicBezTo>
                      <a:pt x="27" y="115"/>
                      <a:pt x="27" y="115"/>
                      <a:pt x="27" y="115"/>
                    </a:cubicBezTo>
                    <a:cubicBezTo>
                      <a:pt x="21" y="109"/>
                      <a:pt x="21" y="109"/>
                      <a:pt x="21" y="109"/>
                    </a:cubicBezTo>
                    <a:cubicBezTo>
                      <a:pt x="30" y="100"/>
                      <a:pt x="30" y="100"/>
                      <a:pt x="30" y="100"/>
                    </a:cubicBezTo>
                    <a:cubicBezTo>
                      <a:pt x="30" y="36"/>
                      <a:pt x="30" y="36"/>
                      <a:pt x="30" y="36"/>
                    </a:cubicBezTo>
                    <a:cubicBezTo>
                      <a:pt x="21" y="27"/>
                      <a:pt x="21" y="27"/>
                      <a:pt x="21" y="27"/>
                    </a:cubicBezTo>
                    <a:cubicBezTo>
                      <a:pt x="27" y="21"/>
                      <a:pt x="27" y="21"/>
                      <a:pt x="27" y="21"/>
                    </a:cubicBezTo>
                    <a:cubicBezTo>
                      <a:pt x="27" y="21"/>
                      <a:pt x="27" y="21"/>
                      <a:pt x="27" y="21"/>
                    </a:cubicBezTo>
                    <a:cubicBezTo>
                      <a:pt x="30" y="25"/>
                      <a:pt x="30" y="25"/>
                      <a:pt x="30" y="25"/>
                    </a:cubicBezTo>
                    <a:lnTo>
                      <a:pt x="30" y="11"/>
                    </a:lnTo>
                    <a:close/>
                    <a:moveTo>
                      <a:pt x="15" y="25"/>
                    </a:moveTo>
                    <a:cubicBezTo>
                      <a:pt x="6" y="37"/>
                      <a:pt x="0" y="52"/>
                      <a:pt x="0" y="68"/>
                    </a:cubicBezTo>
                    <a:cubicBezTo>
                      <a:pt x="0" y="84"/>
                      <a:pt x="6" y="99"/>
                      <a:pt x="15" y="111"/>
                    </a:cubicBezTo>
                    <a:cubicBezTo>
                      <a:pt x="15" y="72"/>
                      <a:pt x="15" y="72"/>
                      <a:pt x="15" y="72"/>
                    </a:cubicBezTo>
                    <a:cubicBezTo>
                      <a:pt x="6" y="72"/>
                      <a:pt x="6" y="72"/>
                      <a:pt x="6" y="72"/>
                    </a:cubicBezTo>
                    <a:cubicBezTo>
                      <a:pt x="6" y="64"/>
                      <a:pt x="6" y="64"/>
                      <a:pt x="6" y="64"/>
                    </a:cubicBezTo>
                    <a:cubicBezTo>
                      <a:pt x="15" y="64"/>
                      <a:pt x="15" y="64"/>
                      <a:pt x="15" y="64"/>
                    </a:cubicBezTo>
                    <a:lnTo>
                      <a:pt x="15"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 name="Freeform 275"/>
              <p:cNvSpPr>
                <a:spLocks/>
              </p:cNvSpPr>
              <p:nvPr/>
            </p:nvSpPr>
            <p:spPr bwMode="auto">
              <a:xfrm>
                <a:off x="-3414713" y="5214938"/>
                <a:ext cx="266700" cy="769938"/>
              </a:xfrm>
              <a:custGeom>
                <a:avLst/>
                <a:gdLst>
                  <a:gd name="T0" fmla="*/ 8 w 71"/>
                  <a:gd name="T1" fmla="*/ 24 h 205"/>
                  <a:gd name="T2" fmla="*/ 1 w 71"/>
                  <a:gd name="T3" fmla="*/ 49 h 205"/>
                  <a:gd name="T4" fmla="*/ 6 w 71"/>
                  <a:gd name="T5" fmla="*/ 71 h 205"/>
                  <a:gd name="T6" fmla="*/ 26 w 71"/>
                  <a:gd name="T7" fmla="*/ 93 h 205"/>
                  <a:gd name="T8" fmla="*/ 26 w 71"/>
                  <a:gd name="T9" fmla="*/ 205 h 205"/>
                  <a:gd name="T10" fmla="*/ 45 w 71"/>
                  <a:gd name="T11" fmla="*/ 205 h 205"/>
                  <a:gd name="T12" fmla="*/ 45 w 71"/>
                  <a:gd name="T13" fmla="*/ 93 h 205"/>
                  <a:gd name="T14" fmla="*/ 65 w 71"/>
                  <a:gd name="T15" fmla="*/ 71 h 205"/>
                  <a:gd name="T16" fmla="*/ 70 w 71"/>
                  <a:gd name="T17" fmla="*/ 49 h 205"/>
                  <a:gd name="T18" fmla="*/ 63 w 71"/>
                  <a:gd name="T19" fmla="*/ 24 h 205"/>
                  <a:gd name="T20" fmla="*/ 47 w 71"/>
                  <a:gd name="T21" fmla="*/ 0 h 205"/>
                  <a:gd name="T22" fmla="*/ 52 w 71"/>
                  <a:gd name="T23" fmla="*/ 48 h 205"/>
                  <a:gd name="T24" fmla="*/ 46 w 71"/>
                  <a:gd name="T25" fmla="*/ 48 h 205"/>
                  <a:gd name="T26" fmla="*/ 41 w 71"/>
                  <a:gd name="T27" fmla="*/ 0 h 205"/>
                  <a:gd name="T28" fmla="*/ 35 w 71"/>
                  <a:gd name="T29" fmla="*/ 0 h 205"/>
                  <a:gd name="T30" fmla="*/ 30 w 71"/>
                  <a:gd name="T31" fmla="*/ 0 h 205"/>
                  <a:gd name="T32" fmla="*/ 25 w 71"/>
                  <a:gd name="T33" fmla="*/ 48 h 205"/>
                  <a:gd name="T34" fmla="*/ 19 w 71"/>
                  <a:gd name="T35" fmla="*/ 48 h 205"/>
                  <a:gd name="T36" fmla="*/ 24 w 71"/>
                  <a:gd name="T37" fmla="*/ 0 h 205"/>
                  <a:gd name="T38" fmla="*/ 8 w 71"/>
                  <a:gd name="T39" fmla="*/ 2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205">
                    <a:moveTo>
                      <a:pt x="8" y="24"/>
                    </a:moveTo>
                    <a:cubicBezTo>
                      <a:pt x="5" y="32"/>
                      <a:pt x="2" y="40"/>
                      <a:pt x="1" y="49"/>
                    </a:cubicBezTo>
                    <a:cubicBezTo>
                      <a:pt x="0" y="57"/>
                      <a:pt x="2" y="63"/>
                      <a:pt x="6" y="71"/>
                    </a:cubicBezTo>
                    <a:cubicBezTo>
                      <a:pt x="10" y="78"/>
                      <a:pt x="17" y="88"/>
                      <a:pt x="26" y="93"/>
                    </a:cubicBezTo>
                    <a:cubicBezTo>
                      <a:pt x="26" y="205"/>
                      <a:pt x="26" y="205"/>
                      <a:pt x="26" y="205"/>
                    </a:cubicBezTo>
                    <a:cubicBezTo>
                      <a:pt x="45" y="205"/>
                      <a:pt x="45" y="205"/>
                      <a:pt x="45" y="205"/>
                    </a:cubicBezTo>
                    <a:cubicBezTo>
                      <a:pt x="45" y="93"/>
                      <a:pt x="45" y="93"/>
                      <a:pt x="45" y="93"/>
                    </a:cubicBezTo>
                    <a:cubicBezTo>
                      <a:pt x="54" y="88"/>
                      <a:pt x="61" y="78"/>
                      <a:pt x="65" y="71"/>
                    </a:cubicBezTo>
                    <a:cubicBezTo>
                      <a:pt x="69" y="63"/>
                      <a:pt x="71" y="57"/>
                      <a:pt x="70" y="49"/>
                    </a:cubicBezTo>
                    <a:cubicBezTo>
                      <a:pt x="69" y="40"/>
                      <a:pt x="66" y="32"/>
                      <a:pt x="63" y="24"/>
                    </a:cubicBezTo>
                    <a:cubicBezTo>
                      <a:pt x="60" y="17"/>
                      <a:pt x="56" y="1"/>
                      <a:pt x="47" y="0"/>
                    </a:cubicBezTo>
                    <a:cubicBezTo>
                      <a:pt x="52" y="48"/>
                      <a:pt x="52" y="48"/>
                      <a:pt x="52" y="48"/>
                    </a:cubicBezTo>
                    <a:cubicBezTo>
                      <a:pt x="46" y="48"/>
                      <a:pt x="46" y="48"/>
                      <a:pt x="46" y="48"/>
                    </a:cubicBezTo>
                    <a:cubicBezTo>
                      <a:pt x="41" y="0"/>
                      <a:pt x="41" y="0"/>
                      <a:pt x="41" y="0"/>
                    </a:cubicBezTo>
                    <a:cubicBezTo>
                      <a:pt x="35" y="0"/>
                      <a:pt x="35" y="0"/>
                      <a:pt x="35" y="0"/>
                    </a:cubicBezTo>
                    <a:cubicBezTo>
                      <a:pt x="30" y="0"/>
                      <a:pt x="30" y="0"/>
                      <a:pt x="30" y="0"/>
                    </a:cubicBezTo>
                    <a:cubicBezTo>
                      <a:pt x="25" y="48"/>
                      <a:pt x="25" y="48"/>
                      <a:pt x="25" y="48"/>
                    </a:cubicBezTo>
                    <a:cubicBezTo>
                      <a:pt x="19" y="48"/>
                      <a:pt x="19" y="48"/>
                      <a:pt x="19" y="48"/>
                    </a:cubicBezTo>
                    <a:cubicBezTo>
                      <a:pt x="24" y="0"/>
                      <a:pt x="24" y="0"/>
                      <a:pt x="24" y="0"/>
                    </a:cubicBezTo>
                    <a:cubicBezTo>
                      <a:pt x="15" y="1"/>
                      <a:pt x="11" y="17"/>
                      <a:pt x="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 name="Freeform 276"/>
              <p:cNvSpPr>
                <a:spLocks/>
              </p:cNvSpPr>
              <p:nvPr/>
            </p:nvSpPr>
            <p:spPr bwMode="auto">
              <a:xfrm>
                <a:off x="-3028950" y="5214938"/>
                <a:ext cx="173037" cy="769938"/>
              </a:xfrm>
              <a:custGeom>
                <a:avLst/>
                <a:gdLst>
                  <a:gd name="T0" fmla="*/ 0 w 46"/>
                  <a:gd name="T1" fmla="*/ 57 h 205"/>
                  <a:gd name="T2" fmla="*/ 26 w 46"/>
                  <a:gd name="T3" fmla="*/ 114 h 205"/>
                  <a:gd name="T4" fmla="*/ 26 w 46"/>
                  <a:gd name="T5" fmla="*/ 205 h 205"/>
                  <a:gd name="T6" fmla="*/ 46 w 46"/>
                  <a:gd name="T7" fmla="*/ 205 h 205"/>
                  <a:gd name="T8" fmla="*/ 46 w 46"/>
                  <a:gd name="T9" fmla="*/ 0 h 205"/>
                  <a:gd name="T10" fmla="*/ 26 w 46"/>
                  <a:gd name="T11" fmla="*/ 0 h 205"/>
                  <a:gd name="T12" fmla="*/ 0 w 46"/>
                  <a:gd name="T13" fmla="*/ 57 h 205"/>
                </a:gdLst>
                <a:ahLst/>
                <a:cxnLst>
                  <a:cxn ang="0">
                    <a:pos x="T0" y="T1"/>
                  </a:cxn>
                  <a:cxn ang="0">
                    <a:pos x="T2" y="T3"/>
                  </a:cxn>
                  <a:cxn ang="0">
                    <a:pos x="T4" y="T5"/>
                  </a:cxn>
                  <a:cxn ang="0">
                    <a:pos x="T6" y="T7"/>
                  </a:cxn>
                  <a:cxn ang="0">
                    <a:pos x="T8" y="T9"/>
                  </a:cxn>
                  <a:cxn ang="0">
                    <a:pos x="T10" y="T11"/>
                  </a:cxn>
                  <a:cxn ang="0">
                    <a:pos x="T12" y="T13"/>
                  </a:cxn>
                </a:cxnLst>
                <a:rect l="0" t="0" r="r" b="b"/>
                <a:pathLst>
                  <a:path w="46" h="205">
                    <a:moveTo>
                      <a:pt x="0" y="57"/>
                    </a:moveTo>
                    <a:cubicBezTo>
                      <a:pt x="0" y="108"/>
                      <a:pt x="21" y="114"/>
                      <a:pt x="26" y="114"/>
                    </a:cubicBezTo>
                    <a:cubicBezTo>
                      <a:pt x="26" y="205"/>
                      <a:pt x="26" y="205"/>
                      <a:pt x="26" y="205"/>
                    </a:cubicBezTo>
                    <a:cubicBezTo>
                      <a:pt x="46" y="205"/>
                      <a:pt x="46" y="205"/>
                      <a:pt x="46" y="205"/>
                    </a:cubicBezTo>
                    <a:cubicBezTo>
                      <a:pt x="46" y="0"/>
                      <a:pt x="46" y="0"/>
                      <a:pt x="46" y="0"/>
                    </a:cubicBezTo>
                    <a:cubicBezTo>
                      <a:pt x="26" y="0"/>
                      <a:pt x="26" y="0"/>
                      <a:pt x="26" y="0"/>
                    </a:cubicBezTo>
                    <a:cubicBezTo>
                      <a:pt x="26" y="0"/>
                      <a:pt x="0" y="0"/>
                      <a:pt x="0"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 name="Oval 277"/>
              <p:cNvSpPr>
                <a:spLocks noChangeArrowheads="1"/>
              </p:cNvSpPr>
              <p:nvPr/>
            </p:nvSpPr>
            <p:spPr bwMode="auto">
              <a:xfrm>
                <a:off x="-4083050" y="7588250"/>
                <a:ext cx="55562"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 name="Oval 278"/>
              <p:cNvSpPr>
                <a:spLocks noChangeArrowheads="1"/>
              </p:cNvSpPr>
              <p:nvPr/>
            </p:nvSpPr>
            <p:spPr bwMode="auto">
              <a:xfrm>
                <a:off x="-4027488" y="7531100"/>
                <a:ext cx="46037" cy="412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 name="Oval 279"/>
              <p:cNvSpPr>
                <a:spLocks noChangeArrowheads="1"/>
              </p:cNvSpPr>
              <p:nvPr/>
            </p:nvSpPr>
            <p:spPr bwMode="auto">
              <a:xfrm>
                <a:off x="-4071938" y="7453313"/>
                <a:ext cx="33337"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 name="Oval 280"/>
              <p:cNvSpPr>
                <a:spLocks noChangeArrowheads="1"/>
              </p:cNvSpPr>
              <p:nvPr/>
            </p:nvSpPr>
            <p:spPr bwMode="auto">
              <a:xfrm>
                <a:off x="-4083050" y="7324725"/>
                <a:ext cx="55562"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 name="Freeform 281"/>
              <p:cNvSpPr>
                <a:spLocks noEditPoints="1"/>
              </p:cNvSpPr>
              <p:nvPr/>
            </p:nvSpPr>
            <p:spPr bwMode="auto">
              <a:xfrm>
                <a:off x="-4162425" y="7070725"/>
                <a:ext cx="285750" cy="641350"/>
              </a:xfrm>
              <a:custGeom>
                <a:avLst/>
                <a:gdLst>
                  <a:gd name="T0" fmla="*/ 41 w 76"/>
                  <a:gd name="T1" fmla="*/ 9 h 171"/>
                  <a:gd name="T2" fmla="*/ 40 w 76"/>
                  <a:gd name="T3" fmla="*/ 15 h 171"/>
                  <a:gd name="T4" fmla="*/ 40 w 76"/>
                  <a:gd name="T5" fmla="*/ 26 h 171"/>
                  <a:gd name="T6" fmla="*/ 36 w 76"/>
                  <a:gd name="T7" fmla="*/ 26 h 171"/>
                  <a:gd name="T8" fmla="*/ 36 w 76"/>
                  <a:gd name="T9" fmla="*/ 56 h 171"/>
                  <a:gd name="T10" fmla="*/ 40 w 76"/>
                  <a:gd name="T11" fmla="*/ 56 h 171"/>
                  <a:gd name="T12" fmla="*/ 40 w 76"/>
                  <a:gd name="T13" fmla="*/ 79 h 171"/>
                  <a:gd name="T14" fmla="*/ 40 w 76"/>
                  <a:gd name="T15" fmla="*/ 89 h 171"/>
                  <a:gd name="T16" fmla="*/ 46 w 76"/>
                  <a:gd name="T17" fmla="*/ 96 h 171"/>
                  <a:gd name="T18" fmla="*/ 48 w 76"/>
                  <a:gd name="T19" fmla="*/ 96 h 171"/>
                  <a:gd name="T20" fmla="*/ 53 w 76"/>
                  <a:gd name="T21" fmla="*/ 89 h 171"/>
                  <a:gd name="T22" fmla="*/ 53 w 76"/>
                  <a:gd name="T23" fmla="*/ 56 h 171"/>
                  <a:gd name="T24" fmla="*/ 58 w 76"/>
                  <a:gd name="T25" fmla="*/ 56 h 171"/>
                  <a:gd name="T26" fmla="*/ 58 w 76"/>
                  <a:gd name="T27" fmla="*/ 56 h 171"/>
                  <a:gd name="T28" fmla="*/ 58 w 76"/>
                  <a:gd name="T29" fmla="*/ 156 h 171"/>
                  <a:gd name="T30" fmla="*/ 36 w 76"/>
                  <a:gd name="T31" fmla="*/ 156 h 171"/>
                  <a:gd name="T32" fmla="*/ 36 w 76"/>
                  <a:gd name="T33" fmla="*/ 171 h 171"/>
                  <a:gd name="T34" fmla="*/ 72 w 76"/>
                  <a:gd name="T35" fmla="*/ 171 h 171"/>
                  <a:gd name="T36" fmla="*/ 72 w 76"/>
                  <a:gd name="T37" fmla="*/ 26 h 171"/>
                  <a:gd name="T38" fmla="*/ 53 w 76"/>
                  <a:gd name="T39" fmla="*/ 26 h 171"/>
                  <a:gd name="T40" fmla="*/ 53 w 76"/>
                  <a:gd name="T41" fmla="*/ 18 h 171"/>
                  <a:gd name="T42" fmla="*/ 70 w 76"/>
                  <a:gd name="T43" fmla="*/ 14 h 171"/>
                  <a:gd name="T44" fmla="*/ 75 w 76"/>
                  <a:gd name="T45" fmla="*/ 6 h 171"/>
                  <a:gd name="T46" fmla="*/ 67 w 76"/>
                  <a:gd name="T47" fmla="*/ 1 h 171"/>
                  <a:gd name="T48" fmla="*/ 46 w 76"/>
                  <a:gd name="T49" fmla="*/ 6 h 171"/>
                  <a:gd name="T50" fmla="*/ 41 w 76"/>
                  <a:gd name="T51" fmla="*/ 9 h 171"/>
                  <a:gd name="T52" fmla="*/ 36 w 76"/>
                  <a:gd name="T53" fmla="*/ 26 h 171"/>
                  <a:gd name="T54" fmla="*/ 0 w 76"/>
                  <a:gd name="T55" fmla="*/ 26 h 171"/>
                  <a:gd name="T56" fmla="*/ 0 w 76"/>
                  <a:gd name="T57" fmla="*/ 171 h 171"/>
                  <a:gd name="T58" fmla="*/ 36 w 76"/>
                  <a:gd name="T59" fmla="*/ 171 h 171"/>
                  <a:gd name="T60" fmla="*/ 36 w 76"/>
                  <a:gd name="T61" fmla="*/ 156 h 171"/>
                  <a:gd name="T62" fmla="*/ 15 w 76"/>
                  <a:gd name="T63" fmla="*/ 156 h 171"/>
                  <a:gd name="T64" fmla="*/ 15 w 76"/>
                  <a:gd name="T65" fmla="*/ 56 h 171"/>
                  <a:gd name="T66" fmla="*/ 36 w 76"/>
                  <a:gd name="T67" fmla="*/ 56 h 171"/>
                  <a:gd name="T68" fmla="*/ 36 w 76"/>
                  <a:gd name="T69" fmla="*/ 2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 h="171">
                    <a:moveTo>
                      <a:pt x="41" y="9"/>
                    </a:moveTo>
                    <a:cubicBezTo>
                      <a:pt x="40" y="10"/>
                      <a:pt x="40" y="13"/>
                      <a:pt x="40" y="15"/>
                    </a:cubicBezTo>
                    <a:cubicBezTo>
                      <a:pt x="40" y="15"/>
                      <a:pt x="40" y="19"/>
                      <a:pt x="40" y="26"/>
                    </a:cubicBezTo>
                    <a:cubicBezTo>
                      <a:pt x="36" y="26"/>
                      <a:pt x="36" y="26"/>
                      <a:pt x="36" y="26"/>
                    </a:cubicBezTo>
                    <a:cubicBezTo>
                      <a:pt x="36" y="56"/>
                      <a:pt x="36" y="56"/>
                      <a:pt x="36" y="56"/>
                    </a:cubicBezTo>
                    <a:cubicBezTo>
                      <a:pt x="40" y="56"/>
                      <a:pt x="40" y="56"/>
                      <a:pt x="40" y="56"/>
                    </a:cubicBezTo>
                    <a:cubicBezTo>
                      <a:pt x="40" y="68"/>
                      <a:pt x="40" y="78"/>
                      <a:pt x="40" y="79"/>
                    </a:cubicBezTo>
                    <a:cubicBezTo>
                      <a:pt x="40" y="81"/>
                      <a:pt x="40" y="89"/>
                      <a:pt x="40" y="89"/>
                    </a:cubicBezTo>
                    <a:cubicBezTo>
                      <a:pt x="40" y="93"/>
                      <a:pt x="42" y="96"/>
                      <a:pt x="46" y="96"/>
                    </a:cubicBezTo>
                    <a:cubicBezTo>
                      <a:pt x="47" y="96"/>
                      <a:pt x="47" y="96"/>
                      <a:pt x="48" y="96"/>
                    </a:cubicBezTo>
                    <a:cubicBezTo>
                      <a:pt x="51" y="95"/>
                      <a:pt x="53" y="92"/>
                      <a:pt x="53" y="89"/>
                    </a:cubicBezTo>
                    <a:cubicBezTo>
                      <a:pt x="53" y="56"/>
                      <a:pt x="53" y="56"/>
                      <a:pt x="53" y="56"/>
                    </a:cubicBezTo>
                    <a:cubicBezTo>
                      <a:pt x="58" y="56"/>
                      <a:pt x="58" y="56"/>
                      <a:pt x="58" y="56"/>
                    </a:cubicBezTo>
                    <a:cubicBezTo>
                      <a:pt x="58" y="56"/>
                      <a:pt x="58" y="56"/>
                      <a:pt x="58" y="56"/>
                    </a:cubicBezTo>
                    <a:cubicBezTo>
                      <a:pt x="58" y="156"/>
                      <a:pt x="58" y="156"/>
                      <a:pt x="58" y="156"/>
                    </a:cubicBezTo>
                    <a:cubicBezTo>
                      <a:pt x="36" y="156"/>
                      <a:pt x="36" y="156"/>
                      <a:pt x="36" y="156"/>
                    </a:cubicBezTo>
                    <a:cubicBezTo>
                      <a:pt x="36" y="171"/>
                      <a:pt x="36" y="171"/>
                      <a:pt x="36" y="171"/>
                    </a:cubicBezTo>
                    <a:cubicBezTo>
                      <a:pt x="72" y="171"/>
                      <a:pt x="72" y="171"/>
                      <a:pt x="72" y="171"/>
                    </a:cubicBezTo>
                    <a:cubicBezTo>
                      <a:pt x="72" y="26"/>
                      <a:pt x="72" y="26"/>
                      <a:pt x="72" y="26"/>
                    </a:cubicBezTo>
                    <a:cubicBezTo>
                      <a:pt x="53" y="26"/>
                      <a:pt x="53" y="26"/>
                      <a:pt x="53" y="26"/>
                    </a:cubicBezTo>
                    <a:cubicBezTo>
                      <a:pt x="53" y="18"/>
                      <a:pt x="53" y="18"/>
                      <a:pt x="53" y="18"/>
                    </a:cubicBezTo>
                    <a:cubicBezTo>
                      <a:pt x="70" y="14"/>
                      <a:pt x="70" y="14"/>
                      <a:pt x="70" y="14"/>
                    </a:cubicBezTo>
                    <a:cubicBezTo>
                      <a:pt x="74" y="13"/>
                      <a:pt x="76" y="10"/>
                      <a:pt x="75" y="6"/>
                    </a:cubicBezTo>
                    <a:cubicBezTo>
                      <a:pt x="75" y="3"/>
                      <a:pt x="71" y="0"/>
                      <a:pt x="67" y="1"/>
                    </a:cubicBezTo>
                    <a:cubicBezTo>
                      <a:pt x="66" y="1"/>
                      <a:pt x="48" y="5"/>
                      <a:pt x="46" y="6"/>
                    </a:cubicBezTo>
                    <a:cubicBezTo>
                      <a:pt x="44" y="6"/>
                      <a:pt x="42" y="7"/>
                      <a:pt x="41" y="9"/>
                    </a:cubicBezTo>
                    <a:close/>
                    <a:moveTo>
                      <a:pt x="36" y="26"/>
                    </a:moveTo>
                    <a:cubicBezTo>
                      <a:pt x="0" y="26"/>
                      <a:pt x="0" y="26"/>
                      <a:pt x="0" y="26"/>
                    </a:cubicBezTo>
                    <a:cubicBezTo>
                      <a:pt x="0" y="171"/>
                      <a:pt x="0" y="171"/>
                      <a:pt x="0" y="171"/>
                    </a:cubicBezTo>
                    <a:cubicBezTo>
                      <a:pt x="36" y="171"/>
                      <a:pt x="36" y="171"/>
                      <a:pt x="36" y="171"/>
                    </a:cubicBezTo>
                    <a:cubicBezTo>
                      <a:pt x="36" y="156"/>
                      <a:pt x="36" y="156"/>
                      <a:pt x="36" y="156"/>
                    </a:cubicBezTo>
                    <a:cubicBezTo>
                      <a:pt x="15" y="156"/>
                      <a:pt x="15" y="156"/>
                      <a:pt x="15" y="156"/>
                    </a:cubicBezTo>
                    <a:cubicBezTo>
                      <a:pt x="15" y="56"/>
                      <a:pt x="15" y="56"/>
                      <a:pt x="15" y="56"/>
                    </a:cubicBezTo>
                    <a:cubicBezTo>
                      <a:pt x="36" y="56"/>
                      <a:pt x="36" y="56"/>
                      <a:pt x="36" y="56"/>
                    </a:cubicBezTo>
                    <a:lnTo>
                      <a:pt x="3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 name="Freeform 282"/>
              <p:cNvSpPr>
                <a:spLocks/>
              </p:cNvSpPr>
              <p:nvPr/>
            </p:nvSpPr>
            <p:spPr bwMode="auto">
              <a:xfrm>
                <a:off x="-1938338" y="4310063"/>
                <a:ext cx="311150" cy="187325"/>
              </a:xfrm>
              <a:custGeom>
                <a:avLst/>
                <a:gdLst>
                  <a:gd name="T0" fmla="*/ 196 w 196"/>
                  <a:gd name="T1" fmla="*/ 0 h 118"/>
                  <a:gd name="T2" fmla="*/ 14 w 196"/>
                  <a:gd name="T3" fmla="*/ 0 h 118"/>
                  <a:gd name="T4" fmla="*/ 14 w 196"/>
                  <a:gd name="T5" fmla="*/ 36 h 118"/>
                  <a:gd name="T6" fmla="*/ 0 w 196"/>
                  <a:gd name="T7" fmla="*/ 36 h 118"/>
                  <a:gd name="T8" fmla="*/ 0 w 196"/>
                  <a:gd name="T9" fmla="*/ 85 h 118"/>
                  <a:gd name="T10" fmla="*/ 14 w 196"/>
                  <a:gd name="T11" fmla="*/ 85 h 118"/>
                  <a:gd name="T12" fmla="*/ 14 w 196"/>
                  <a:gd name="T13" fmla="*/ 118 h 118"/>
                  <a:gd name="T14" fmla="*/ 196 w 196"/>
                  <a:gd name="T15" fmla="*/ 118 h 118"/>
                  <a:gd name="T16" fmla="*/ 196 w 196"/>
                  <a:gd name="T1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118">
                    <a:moveTo>
                      <a:pt x="196" y="0"/>
                    </a:moveTo>
                    <a:lnTo>
                      <a:pt x="14" y="0"/>
                    </a:lnTo>
                    <a:lnTo>
                      <a:pt x="14" y="36"/>
                    </a:lnTo>
                    <a:lnTo>
                      <a:pt x="0" y="36"/>
                    </a:lnTo>
                    <a:lnTo>
                      <a:pt x="0" y="85"/>
                    </a:lnTo>
                    <a:lnTo>
                      <a:pt x="14" y="85"/>
                    </a:lnTo>
                    <a:lnTo>
                      <a:pt x="14" y="118"/>
                    </a:lnTo>
                    <a:lnTo>
                      <a:pt x="196" y="118"/>
                    </a:lnTo>
                    <a:lnTo>
                      <a:pt x="1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 name="Rectangle 283"/>
              <p:cNvSpPr>
                <a:spLocks noChangeArrowheads="1"/>
              </p:cNvSpPr>
              <p:nvPr/>
            </p:nvSpPr>
            <p:spPr bwMode="auto">
              <a:xfrm>
                <a:off x="-2190750" y="4227512"/>
                <a:ext cx="49212"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 name="Oval 284"/>
              <p:cNvSpPr>
                <a:spLocks noChangeArrowheads="1"/>
              </p:cNvSpPr>
              <p:nvPr/>
            </p:nvSpPr>
            <p:spPr bwMode="auto">
              <a:xfrm>
                <a:off x="-2133600" y="4343400"/>
                <a:ext cx="96837"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 name="Freeform 285"/>
              <p:cNvSpPr>
                <a:spLocks noEditPoints="1"/>
              </p:cNvSpPr>
              <p:nvPr/>
            </p:nvSpPr>
            <p:spPr bwMode="auto">
              <a:xfrm>
                <a:off x="-2220913" y="4268787"/>
                <a:ext cx="263525" cy="506413"/>
              </a:xfrm>
              <a:custGeom>
                <a:avLst/>
                <a:gdLst>
                  <a:gd name="T0" fmla="*/ 36 w 70"/>
                  <a:gd name="T1" fmla="*/ 135 h 135"/>
                  <a:gd name="T2" fmla="*/ 70 w 70"/>
                  <a:gd name="T3" fmla="*/ 135 h 135"/>
                  <a:gd name="T4" fmla="*/ 70 w 70"/>
                  <a:gd name="T5" fmla="*/ 47 h 135"/>
                  <a:gd name="T6" fmla="*/ 70 w 70"/>
                  <a:gd name="T7" fmla="*/ 26 h 135"/>
                  <a:gd name="T8" fmla="*/ 70 w 70"/>
                  <a:gd name="T9" fmla="*/ 0 h 135"/>
                  <a:gd name="T10" fmla="*/ 36 w 70"/>
                  <a:gd name="T11" fmla="*/ 0 h 135"/>
                  <a:gd name="T12" fmla="*/ 36 w 70"/>
                  <a:gd name="T13" fmla="*/ 7 h 135"/>
                  <a:gd name="T14" fmla="*/ 36 w 70"/>
                  <a:gd name="T15" fmla="*/ 7 h 135"/>
                  <a:gd name="T16" fmla="*/ 62 w 70"/>
                  <a:gd name="T17" fmla="*/ 34 h 135"/>
                  <a:gd name="T18" fmla="*/ 36 w 70"/>
                  <a:gd name="T19" fmla="*/ 60 h 135"/>
                  <a:gd name="T20" fmla="*/ 36 w 70"/>
                  <a:gd name="T21" fmla="*/ 135 h 135"/>
                  <a:gd name="T22" fmla="*/ 0 w 70"/>
                  <a:gd name="T23" fmla="*/ 135 h 135"/>
                  <a:gd name="T24" fmla="*/ 36 w 70"/>
                  <a:gd name="T25" fmla="*/ 135 h 135"/>
                  <a:gd name="T26" fmla="*/ 36 w 70"/>
                  <a:gd name="T27" fmla="*/ 60 h 135"/>
                  <a:gd name="T28" fmla="*/ 9 w 70"/>
                  <a:gd name="T29" fmla="*/ 34 h 135"/>
                  <a:gd name="T30" fmla="*/ 36 w 70"/>
                  <a:gd name="T31" fmla="*/ 7 h 135"/>
                  <a:gd name="T32" fmla="*/ 36 w 70"/>
                  <a:gd name="T33" fmla="*/ 0 h 135"/>
                  <a:gd name="T34" fmla="*/ 0 w 70"/>
                  <a:gd name="T35" fmla="*/ 0 h 135"/>
                  <a:gd name="T36" fmla="*/ 0 w 70"/>
                  <a:gd name="T37" fmla="*/ 135 h 135"/>
                  <a:gd name="T38" fmla="*/ 36 w 70"/>
                  <a:gd name="T39" fmla="*/ 7 h 135"/>
                  <a:gd name="T40" fmla="*/ 36 w 70"/>
                  <a:gd name="T41"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35">
                    <a:moveTo>
                      <a:pt x="36" y="135"/>
                    </a:moveTo>
                    <a:cubicBezTo>
                      <a:pt x="70" y="135"/>
                      <a:pt x="70" y="135"/>
                      <a:pt x="70" y="135"/>
                    </a:cubicBezTo>
                    <a:cubicBezTo>
                      <a:pt x="70" y="47"/>
                      <a:pt x="70" y="47"/>
                      <a:pt x="70" y="47"/>
                    </a:cubicBezTo>
                    <a:cubicBezTo>
                      <a:pt x="70" y="26"/>
                      <a:pt x="70" y="26"/>
                      <a:pt x="70" y="26"/>
                    </a:cubicBezTo>
                    <a:cubicBezTo>
                      <a:pt x="70" y="0"/>
                      <a:pt x="70" y="0"/>
                      <a:pt x="70" y="0"/>
                    </a:cubicBezTo>
                    <a:cubicBezTo>
                      <a:pt x="36" y="0"/>
                      <a:pt x="36" y="0"/>
                      <a:pt x="36" y="0"/>
                    </a:cubicBezTo>
                    <a:cubicBezTo>
                      <a:pt x="36" y="7"/>
                      <a:pt x="36" y="7"/>
                      <a:pt x="36" y="7"/>
                    </a:cubicBezTo>
                    <a:cubicBezTo>
                      <a:pt x="36" y="7"/>
                      <a:pt x="36" y="7"/>
                      <a:pt x="36" y="7"/>
                    </a:cubicBezTo>
                    <a:cubicBezTo>
                      <a:pt x="51" y="7"/>
                      <a:pt x="62" y="19"/>
                      <a:pt x="62" y="34"/>
                    </a:cubicBezTo>
                    <a:cubicBezTo>
                      <a:pt x="62" y="48"/>
                      <a:pt x="51" y="60"/>
                      <a:pt x="36" y="60"/>
                    </a:cubicBezTo>
                    <a:lnTo>
                      <a:pt x="36" y="135"/>
                    </a:lnTo>
                    <a:close/>
                    <a:moveTo>
                      <a:pt x="0" y="135"/>
                    </a:moveTo>
                    <a:cubicBezTo>
                      <a:pt x="36" y="135"/>
                      <a:pt x="36" y="135"/>
                      <a:pt x="36" y="135"/>
                    </a:cubicBezTo>
                    <a:cubicBezTo>
                      <a:pt x="36" y="60"/>
                      <a:pt x="36" y="60"/>
                      <a:pt x="36" y="60"/>
                    </a:cubicBezTo>
                    <a:cubicBezTo>
                      <a:pt x="21" y="60"/>
                      <a:pt x="9" y="48"/>
                      <a:pt x="9" y="34"/>
                    </a:cubicBezTo>
                    <a:cubicBezTo>
                      <a:pt x="9" y="19"/>
                      <a:pt x="21" y="7"/>
                      <a:pt x="36" y="7"/>
                    </a:cubicBezTo>
                    <a:cubicBezTo>
                      <a:pt x="36" y="0"/>
                      <a:pt x="36" y="0"/>
                      <a:pt x="36" y="0"/>
                    </a:cubicBezTo>
                    <a:cubicBezTo>
                      <a:pt x="0" y="0"/>
                      <a:pt x="0" y="0"/>
                      <a:pt x="0" y="0"/>
                    </a:cubicBezTo>
                    <a:cubicBezTo>
                      <a:pt x="0" y="135"/>
                      <a:pt x="0" y="135"/>
                      <a:pt x="0" y="135"/>
                    </a:cubicBezTo>
                    <a:close/>
                    <a:moveTo>
                      <a:pt x="36" y="7"/>
                    </a:moveTo>
                    <a:cubicBezTo>
                      <a:pt x="36" y="7"/>
                      <a:pt x="36" y="7"/>
                      <a:pt x="36"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 name="Freeform 286"/>
              <p:cNvSpPr>
                <a:spLocks noEditPoints="1"/>
              </p:cNvSpPr>
              <p:nvPr/>
            </p:nvSpPr>
            <p:spPr bwMode="auto">
              <a:xfrm>
                <a:off x="-4286250" y="7899400"/>
                <a:ext cx="511175" cy="511175"/>
              </a:xfrm>
              <a:custGeom>
                <a:avLst/>
                <a:gdLst>
                  <a:gd name="T0" fmla="*/ 68 w 136"/>
                  <a:gd name="T1" fmla="*/ 136 h 136"/>
                  <a:gd name="T2" fmla="*/ 136 w 136"/>
                  <a:gd name="T3" fmla="*/ 68 h 136"/>
                  <a:gd name="T4" fmla="*/ 68 w 136"/>
                  <a:gd name="T5" fmla="*/ 0 h 136"/>
                  <a:gd name="T6" fmla="*/ 68 w 136"/>
                  <a:gd name="T7" fmla="*/ 0 h 136"/>
                  <a:gd name="T8" fmla="*/ 68 w 136"/>
                  <a:gd name="T9" fmla="*/ 48 h 136"/>
                  <a:gd name="T10" fmla="*/ 102 w 136"/>
                  <a:gd name="T11" fmla="*/ 33 h 136"/>
                  <a:gd name="T12" fmla="*/ 81 w 136"/>
                  <a:gd name="T13" fmla="*/ 81 h 136"/>
                  <a:gd name="T14" fmla="*/ 68 w 136"/>
                  <a:gd name="T15" fmla="*/ 87 h 136"/>
                  <a:gd name="T16" fmla="*/ 68 w 136"/>
                  <a:gd name="T17" fmla="*/ 136 h 136"/>
                  <a:gd name="T18" fmla="*/ 68 w 136"/>
                  <a:gd name="T19" fmla="*/ 0 h 136"/>
                  <a:gd name="T20" fmla="*/ 0 w 136"/>
                  <a:gd name="T21" fmla="*/ 68 h 136"/>
                  <a:gd name="T22" fmla="*/ 68 w 136"/>
                  <a:gd name="T23" fmla="*/ 136 h 136"/>
                  <a:gd name="T24" fmla="*/ 68 w 136"/>
                  <a:gd name="T25" fmla="*/ 87 h 136"/>
                  <a:gd name="T26" fmla="*/ 33 w 136"/>
                  <a:gd name="T27" fmla="*/ 103 h 136"/>
                  <a:gd name="T28" fmla="*/ 54 w 136"/>
                  <a:gd name="T29" fmla="*/ 54 h 136"/>
                  <a:gd name="T30" fmla="*/ 54 w 136"/>
                  <a:gd name="T31" fmla="*/ 54 h 136"/>
                  <a:gd name="T32" fmla="*/ 68 w 136"/>
                  <a:gd name="T33" fmla="*/ 48 h 136"/>
                  <a:gd name="T34" fmla="*/ 68 w 136"/>
                  <a:gd name="T3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136">
                    <a:moveTo>
                      <a:pt x="68" y="136"/>
                    </a:moveTo>
                    <a:cubicBezTo>
                      <a:pt x="105" y="136"/>
                      <a:pt x="136" y="105"/>
                      <a:pt x="136" y="68"/>
                    </a:cubicBezTo>
                    <a:cubicBezTo>
                      <a:pt x="136" y="30"/>
                      <a:pt x="105" y="0"/>
                      <a:pt x="68" y="0"/>
                    </a:cubicBezTo>
                    <a:cubicBezTo>
                      <a:pt x="68" y="0"/>
                      <a:pt x="68" y="0"/>
                      <a:pt x="68" y="0"/>
                    </a:cubicBezTo>
                    <a:cubicBezTo>
                      <a:pt x="68" y="48"/>
                      <a:pt x="68" y="48"/>
                      <a:pt x="68" y="48"/>
                    </a:cubicBezTo>
                    <a:cubicBezTo>
                      <a:pt x="102" y="33"/>
                      <a:pt x="102" y="33"/>
                      <a:pt x="102" y="33"/>
                    </a:cubicBezTo>
                    <a:cubicBezTo>
                      <a:pt x="81" y="81"/>
                      <a:pt x="81" y="81"/>
                      <a:pt x="81" y="81"/>
                    </a:cubicBezTo>
                    <a:cubicBezTo>
                      <a:pt x="68" y="87"/>
                      <a:pt x="68" y="87"/>
                      <a:pt x="68" y="87"/>
                    </a:cubicBezTo>
                    <a:cubicBezTo>
                      <a:pt x="68" y="136"/>
                      <a:pt x="68" y="136"/>
                      <a:pt x="68" y="136"/>
                    </a:cubicBezTo>
                    <a:close/>
                    <a:moveTo>
                      <a:pt x="68" y="0"/>
                    </a:moveTo>
                    <a:cubicBezTo>
                      <a:pt x="30" y="0"/>
                      <a:pt x="0" y="30"/>
                      <a:pt x="0" y="68"/>
                    </a:cubicBezTo>
                    <a:cubicBezTo>
                      <a:pt x="0" y="105"/>
                      <a:pt x="30" y="136"/>
                      <a:pt x="68" y="136"/>
                    </a:cubicBezTo>
                    <a:cubicBezTo>
                      <a:pt x="68" y="87"/>
                      <a:pt x="68" y="87"/>
                      <a:pt x="68" y="87"/>
                    </a:cubicBezTo>
                    <a:cubicBezTo>
                      <a:pt x="33" y="103"/>
                      <a:pt x="33" y="103"/>
                      <a:pt x="33" y="103"/>
                    </a:cubicBezTo>
                    <a:cubicBezTo>
                      <a:pt x="54" y="54"/>
                      <a:pt x="54" y="54"/>
                      <a:pt x="54" y="54"/>
                    </a:cubicBezTo>
                    <a:cubicBezTo>
                      <a:pt x="54" y="54"/>
                      <a:pt x="54" y="54"/>
                      <a:pt x="54" y="54"/>
                    </a:cubicBezTo>
                    <a:cubicBezTo>
                      <a:pt x="68" y="48"/>
                      <a:pt x="68" y="48"/>
                      <a:pt x="68" y="48"/>
                    </a:cubicBezTo>
                    <a:lnTo>
                      <a:pt x="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 name="Oval 287"/>
              <p:cNvSpPr>
                <a:spLocks noChangeArrowheads="1"/>
              </p:cNvSpPr>
              <p:nvPr/>
            </p:nvSpPr>
            <p:spPr bwMode="auto">
              <a:xfrm>
                <a:off x="-4060825" y="8121650"/>
                <a:ext cx="60325"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 name="Freeform 288"/>
              <p:cNvSpPr>
                <a:spLocks noEditPoints="1"/>
              </p:cNvSpPr>
              <p:nvPr/>
            </p:nvSpPr>
            <p:spPr bwMode="auto">
              <a:xfrm>
                <a:off x="-4921250" y="2854325"/>
                <a:ext cx="338137" cy="660400"/>
              </a:xfrm>
              <a:custGeom>
                <a:avLst/>
                <a:gdLst>
                  <a:gd name="T0" fmla="*/ 45 w 90"/>
                  <a:gd name="T1" fmla="*/ 176 h 176"/>
                  <a:gd name="T2" fmla="*/ 90 w 90"/>
                  <a:gd name="T3" fmla="*/ 176 h 176"/>
                  <a:gd name="T4" fmla="*/ 90 w 90"/>
                  <a:gd name="T5" fmla="*/ 0 h 176"/>
                  <a:gd name="T6" fmla="*/ 45 w 90"/>
                  <a:gd name="T7" fmla="*/ 0 h 176"/>
                  <a:gd name="T8" fmla="*/ 45 w 90"/>
                  <a:gd name="T9" fmla="*/ 10 h 176"/>
                  <a:gd name="T10" fmla="*/ 82 w 90"/>
                  <a:gd name="T11" fmla="*/ 10 h 176"/>
                  <a:gd name="T12" fmla="*/ 82 w 90"/>
                  <a:gd name="T13" fmla="*/ 44 h 176"/>
                  <a:gd name="T14" fmla="*/ 45 w 90"/>
                  <a:gd name="T15" fmla="*/ 44 h 176"/>
                  <a:gd name="T16" fmla="*/ 45 w 90"/>
                  <a:gd name="T17" fmla="*/ 51 h 176"/>
                  <a:gd name="T18" fmla="*/ 82 w 90"/>
                  <a:gd name="T19" fmla="*/ 51 h 176"/>
                  <a:gd name="T20" fmla="*/ 82 w 90"/>
                  <a:gd name="T21" fmla="*/ 85 h 176"/>
                  <a:gd name="T22" fmla="*/ 45 w 90"/>
                  <a:gd name="T23" fmla="*/ 85 h 176"/>
                  <a:gd name="T24" fmla="*/ 45 w 90"/>
                  <a:gd name="T25" fmla="*/ 99 h 176"/>
                  <a:gd name="T26" fmla="*/ 56 w 90"/>
                  <a:gd name="T27" fmla="*/ 110 h 176"/>
                  <a:gd name="T28" fmla="*/ 45 w 90"/>
                  <a:gd name="T29" fmla="*/ 121 h 176"/>
                  <a:gd name="T30" fmla="*/ 45 w 90"/>
                  <a:gd name="T31" fmla="*/ 138 h 176"/>
                  <a:gd name="T32" fmla="*/ 56 w 90"/>
                  <a:gd name="T33" fmla="*/ 149 h 176"/>
                  <a:gd name="T34" fmla="*/ 45 w 90"/>
                  <a:gd name="T35" fmla="*/ 160 h 176"/>
                  <a:gd name="T36" fmla="*/ 45 w 90"/>
                  <a:gd name="T37" fmla="*/ 176 h 176"/>
                  <a:gd name="T38" fmla="*/ 0 w 90"/>
                  <a:gd name="T39" fmla="*/ 176 h 176"/>
                  <a:gd name="T40" fmla="*/ 45 w 90"/>
                  <a:gd name="T41" fmla="*/ 176 h 176"/>
                  <a:gd name="T42" fmla="*/ 45 w 90"/>
                  <a:gd name="T43" fmla="*/ 160 h 176"/>
                  <a:gd name="T44" fmla="*/ 45 w 90"/>
                  <a:gd name="T45" fmla="*/ 160 h 176"/>
                  <a:gd name="T46" fmla="*/ 45 w 90"/>
                  <a:gd name="T47" fmla="*/ 160 h 176"/>
                  <a:gd name="T48" fmla="*/ 34 w 90"/>
                  <a:gd name="T49" fmla="*/ 149 h 176"/>
                  <a:gd name="T50" fmla="*/ 45 w 90"/>
                  <a:gd name="T51" fmla="*/ 138 h 176"/>
                  <a:gd name="T52" fmla="*/ 45 w 90"/>
                  <a:gd name="T53" fmla="*/ 138 h 176"/>
                  <a:gd name="T54" fmla="*/ 45 w 90"/>
                  <a:gd name="T55" fmla="*/ 121 h 176"/>
                  <a:gd name="T56" fmla="*/ 45 w 90"/>
                  <a:gd name="T57" fmla="*/ 121 h 176"/>
                  <a:gd name="T58" fmla="*/ 45 w 90"/>
                  <a:gd name="T59" fmla="*/ 121 h 176"/>
                  <a:gd name="T60" fmla="*/ 34 w 90"/>
                  <a:gd name="T61" fmla="*/ 110 h 176"/>
                  <a:gd name="T62" fmla="*/ 45 w 90"/>
                  <a:gd name="T63" fmla="*/ 99 h 176"/>
                  <a:gd name="T64" fmla="*/ 45 w 90"/>
                  <a:gd name="T65" fmla="*/ 99 h 176"/>
                  <a:gd name="T66" fmla="*/ 45 w 90"/>
                  <a:gd name="T67" fmla="*/ 85 h 176"/>
                  <a:gd name="T68" fmla="*/ 9 w 90"/>
                  <a:gd name="T69" fmla="*/ 85 h 176"/>
                  <a:gd name="T70" fmla="*/ 9 w 90"/>
                  <a:gd name="T71" fmla="*/ 51 h 176"/>
                  <a:gd name="T72" fmla="*/ 9 w 90"/>
                  <a:gd name="T73" fmla="*/ 51 h 176"/>
                  <a:gd name="T74" fmla="*/ 45 w 90"/>
                  <a:gd name="T75" fmla="*/ 51 h 176"/>
                  <a:gd name="T76" fmla="*/ 45 w 90"/>
                  <a:gd name="T77" fmla="*/ 44 h 176"/>
                  <a:gd name="T78" fmla="*/ 9 w 90"/>
                  <a:gd name="T79" fmla="*/ 44 h 176"/>
                  <a:gd name="T80" fmla="*/ 9 w 90"/>
                  <a:gd name="T81" fmla="*/ 10 h 176"/>
                  <a:gd name="T82" fmla="*/ 9 w 90"/>
                  <a:gd name="T83" fmla="*/ 10 h 176"/>
                  <a:gd name="T84" fmla="*/ 45 w 90"/>
                  <a:gd name="T85" fmla="*/ 10 h 176"/>
                  <a:gd name="T86" fmla="*/ 45 w 90"/>
                  <a:gd name="T87" fmla="*/ 0 h 176"/>
                  <a:gd name="T88" fmla="*/ 0 w 90"/>
                  <a:gd name="T89" fmla="*/ 0 h 176"/>
                  <a:gd name="T90" fmla="*/ 0 w 90"/>
                  <a:gd name="T91"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 h="176">
                    <a:moveTo>
                      <a:pt x="45" y="176"/>
                    </a:moveTo>
                    <a:cubicBezTo>
                      <a:pt x="90" y="176"/>
                      <a:pt x="90" y="176"/>
                      <a:pt x="90" y="176"/>
                    </a:cubicBezTo>
                    <a:cubicBezTo>
                      <a:pt x="90" y="0"/>
                      <a:pt x="90" y="0"/>
                      <a:pt x="90" y="0"/>
                    </a:cubicBezTo>
                    <a:cubicBezTo>
                      <a:pt x="45" y="0"/>
                      <a:pt x="45" y="0"/>
                      <a:pt x="45" y="0"/>
                    </a:cubicBezTo>
                    <a:cubicBezTo>
                      <a:pt x="45" y="10"/>
                      <a:pt x="45" y="10"/>
                      <a:pt x="45" y="10"/>
                    </a:cubicBezTo>
                    <a:cubicBezTo>
                      <a:pt x="82" y="10"/>
                      <a:pt x="82" y="10"/>
                      <a:pt x="82" y="10"/>
                    </a:cubicBezTo>
                    <a:cubicBezTo>
                      <a:pt x="82" y="44"/>
                      <a:pt x="82" y="44"/>
                      <a:pt x="82" y="44"/>
                    </a:cubicBezTo>
                    <a:cubicBezTo>
                      <a:pt x="45" y="44"/>
                      <a:pt x="45" y="44"/>
                      <a:pt x="45" y="44"/>
                    </a:cubicBezTo>
                    <a:cubicBezTo>
                      <a:pt x="45" y="51"/>
                      <a:pt x="45" y="51"/>
                      <a:pt x="45" y="51"/>
                    </a:cubicBezTo>
                    <a:cubicBezTo>
                      <a:pt x="82" y="51"/>
                      <a:pt x="82" y="51"/>
                      <a:pt x="82" y="51"/>
                    </a:cubicBezTo>
                    <a:cubicBezTo>
                      <a:pt x="82" y="85"/>
                      <a:pt x="82" y="85"/>
                      <a:pt x="82" y="85"/>
                    </a:cubicBezTo>
                    <a:cubicBezTo>
                      <a:pt x="45" y="85"/>
                      <a:pt x="45" y="85"/>
                      <a:pt x="45" y="85"/>
                    </a:cubicBezTo>
                    <a:cubicBezTo>
                      <a:pt x="45" y="99"/>
                      <a:pt x="45" y="99"/>
                      <a:pt x="45" y="99"/>
                    </a:cubicBezTo>
                    <a:cubicBezTo>
                      <a:pt x="51" y="99"/>
                      <a:pt x="56" y="104"/>
                      <a:pt x="56" y="110"/>
                    </a:cubicBezTo>
                    <a:cubicBezTo>
                      <a:pt x="56" y="116"/>
                      <a:pt x="51" y="121"/>
                      <a:pt x="45" y="121"/>
                    </a:cubicBezTo>
                    <a:cubicBezTo>
                      <a:pt x="45" y="138"/>
                      <a:pt x="45" y="138"/>
                      <a:pt x="45" y="138"/>
                    </a:cubicBezTo>
                    <a:cubicBezTo>
                      <a:pt x="51" y="138"/>
                      <a:pt x="56" y="143"/>
                      <a:pt x="56" y="149"/>
                    </a:cubicBezTo>
                    <a:cubicBezTo>
                      <a:pt x="56" y="155"/>
                      <a:pt x="51" y="160"/>
                      <a:pt x="45" y="160"/>
                    </a:cubicBezTo>
                    <a:lnTo>
                      <a:pt x="45" y="176"/>
                    </a:lnTo>
                    <a:close/>
                    <a:moveTo>
                      <a:pt x="0" y="176"/>
                    </a:moveTo>
                    <a:cubicBezTo>
                      <a:pt x="45" y="176"/>
                      <a:pt x="45" y="176"/>
                      <a:pt x="45" y="176"/>
                    </a:cubicBezTo>
                    <a:cubicBezTo>
                      <a:pt x="45" y="160"/>
                      <a:pt x="45" y="160"/>
                      <a:pt x="45" y="160"/>
                    </a:cubicBezTo>
                    <a:cubicBezTo>
                      <a:pt x="45" y="160"/>
                      <a:pt x="45" y="160"/>
                      <a:pt x="45" y="160"/>
                    </a:cubicBezTo>
                    <a:cubicBezTo>
                      <a:pt x="45" y="160"/>
                      <a:pt x="45" y="160"/>
                      <a:pt x="45" y="160"/>
                    </a:cubicBezTo>
                    <a:cubicBezTo>
                      <a:pt x="39" y="160"/>
                      <a:pt x="34" y="155"/>
                      <a:pt x="34" y="149"/>
                    </a:cubicBezTo>
                    <a:cubicBezTo>
                      <a:pt x="34" y="143"/>
                      <a:pt x="39" y="138"/>
                      <a:pt x="45" y="138"/>
                    </a:cubicBezTo>
                    <a:cubicBezTo>
                      <a:pt x="45" y="138"/>
                      <a:pt x="45" y="138"/>
                      <a:pt x="45" y="138"/>
                    </a:cubicBezTo>
                    <a:cubicBezTo>
                      <a:pt x="45" y="121"/>
                      <a:pt x="45" y="121"/>
                      <a:pt x="45" y="121"/>
                    </a:cubicBezTo>
                    <a:cubicBezTo>
                      <a:pt x="45" y="121"/>
                      <a:pt x="45" y="121"/>
                      <a:pt x="45" y="121"/>
                    </a:cubicBezTo>
                    <a:cubicBezTo>
                      <a:pt x="45" y="121"/>
                      <a:pt x="45" y="121"/>
                      <a:pt x="45" y="121"/>
                    </a:cubicBezTo>
                    <a:cubicBezTo>
                      <a:pt x="39" y="121"/>
                      <a:pt x="34" y="116"/>
                      <a:pt x="34" y="110"/>
                    </a:cubicBezTo>
                    <a:cubicBezTo>
                      <a:pt x="34" y="104"/>
                      <a:pt x="39" y="99"/>
                      <a:pt x="45" y="99"/>
                    </a:cubicBezTo>
                    <a:cubicBezTo>
                      <a:pt x="45" y="99"/>
                      <a:pt x="45" y="99"/>
                      <a:pt x="45" y="99"/>
                    </a:cubicBezTo>
                    <a:cubicBezTo>
                      <a:pt x="45" y="85"/>
                      <a:pt x="45" y="85"/>
                      <a:pt x="45" y="85"/>
                    </a:cubicBezTo>
                    <a:cubicBezTo>
                      <a:pt x="9" y="85"/>
                      <a:pt x="9" y="85"/>
                      <a:pt x="9" y="85"/>
                    </a:cubicBezTo>
                    <a:cubicBezTo>
                      <a:pt x="9" y="51"/>
                      <a:pt x="9" y="51"/>
                      <a:pt x="9" y="51"/>
                    </a:cubicBezTo>
                    <a:cubicBezTo>
                      <a:pt x="9" y="51"/>
                      <a:pt x="9" y="51"/>
                      <a:pt x="9" y="51"/>
                    </a:cubicBezTo>
                    <a:cubicBezTo>
                      <a:pt x="45" y="51"/>
                      <a:pt x="45" y="51"/>
                      <a:pt x="45" y="51"/>
                    </a:cubicBezTo>
                    <a:cubicBezTo>
                      <a:pt x="45" y="44"/>
                      <a:pt x="45" y="44"/>
                      <a:pt x="45" y="44"/>
                    </a:cubicBezTo>
                    <a:cubicBezTo>
                      <a:pt x="9" y="44"/>
                      <a:pt x="9" y="44"/>
                      <a:pt x="9" y="44"/>
                    </a:cubicBezTo>
                    <a:cubicBezTo>
                      <a:pt x="9" y="10"/>
                      <a:pt x="9" y="10"/>
                      <a:pt x="9" y="10"/>
                    </a:cubicBezTo>
                    <a:cubicBezTo>
                      <a:pt x="9" y="10"/>
                      <a:pt x="9" y="10"/>
                      <a:pt x="9" y="10"/>
                    </a:cubicBezTo>
                    <a:cubicBezTo>
                      <a:pt x="45" y="10"/>
                      <a:pt x="45" y="10"/>
                      <a:pt x="45" y="10"/>
                    </a:cubicBezTo>
                    <a:cubicBezTo>
                      <a:pt x="45" y="0"/>
                      <a:pt x="45" y="0"/>
                      <a:pt x="45" y="0"/>
                    </a:cubicBezTo>
                    <a:cubicBezTo>
                      <a:pt x="0" y="0"/>
                      <a:pt x="0" y="0"/>
                      <a:pt x="0" y="0"/>
                    </a:cubicBezTo>
                    <a:lnTo>
                      <a:pt x="0" y="1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 name="Freeform 289"/>
              <p:cNvSpPr>
                <a:spLocks/>
              </p:cNvSpPr>
              <p:nvPr/>
            </p:nvSpPr>
            <p:spPr bwMode="auto">
              <a:xfrm>
                <a:off x="-4556125" y="2854325"/>
                <a:ext cx="141287" cy="660400"/>
              </a:xfrm>
              <a:custGeom>
                <a:avLst/>
                <a:gdLst>
                  <a:gd name="T0" fmla="*/ 89 w 89"/>
                  <a:gd name="T1" fmla="*/ 392 h 416"/>
                  <a:gd name="T2" fmla="*/ 89 w 89"/>
                  <a:gd name="T3" fmla="*/ 70 h 416"/>
                  <a:gd name="T4" fmla="*/ 0 w 89"/>
                  <a:gd name="T5" fmla="*/ 0 h 416"/>
                  <a:gd name="T6" fmla="*/ 0 w 89"/>
                  <a:gd name="T7" fmla="*/ 416 h 416"/>
                  <a:gd name="T8" fmla="*/ 89 w 89"/>
                  <a:gd name="T9" fmla="*/ 392 h 416"/>
                </a:gdLst>
                <a:ahLst/>
                <a:cxnLst>
                  <a:cxn ang="0">
                    <a:pos x="T0" y="T1"/>
                  </a:cxn>
                  <a:cxn ang="0">
                    <a:pos x="T2" y="T3"/>
                  </a:cxn>
                  <a:cxn ang="0">
                    <a:pos x="T4" y="T5"/>
                  </a:cxn>
                  <a:cxn ang="0">
                    <a:pos x="T6" y="T7"/>
                  </a:cxn>
                  <a:cxn ang="0">
                    <a:pos x="T8" y="T9"/>
                  </a:cxn>
                </a:cxnLst>
                <a:rect l="0" t="0" r="r" b="b"/>
                <a:pathLst>
                  <a:path w="89" h="416">
                    <a:moveTo>
                      <a:pt x="89" y="392"/>
                    </a:moveTo>
                    <a:lnTo>
                      <a:pt x="89" y="70"/>
                    </a:lnTo>
                    <a:lnTo>
                      <a:pt x="0" y="0"/>
                    </a:lnTo>
                    <a:lnTo>
                      <a:pt x="0" y="416"/>
                    </a:lnTo>
                    <a:lnTo>
                      <a:pt x="89" y="3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 name="Rectangle 290"/>
              <p:cNvSpPr>
                <a:spLocks noChangeArrowheads="1"/>
              </p:cNvSpPr>
              <p:nvPr/>
            </p:nvSpPr>
            <p:spPr bwMode="auto">
              <a:xfrm>
                <a:off x="-4868863" y="2909887"/>
                <a:ext cx="236537"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 name="Rectangle 291"/>
              <p:cNvSpPr>
                <a:spLocks noChangeArrowheads="1"/>
              </p:cNvSpPr>
              <p:nvPr/>
            </p:nvSpPr>
            <p:spPr bwMode="auto">
              <a:xfrm>
                <a:off x="-4868863" y="3063875"/>
                <a:ext cx="236537"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 name="Freeform 292"/>
              <p:cNvSpPr>
                <a:spLocks noEditPoints="1"/>
              </p:cNvSpPr>
              <p:nvPr/>
            </p:nvSpPr>
            <p:spPr bwMode="auto">
              <a:xfrm>
                <a:off x="-2968625" y="346075"/>
                <a:ext cx="627062" cy="622300"/>
              </a:xfrm>
              <a:custGeom>
                <a:avLst/>
                <a:gdLst>
                  <a:gd name="T0" fmla="*/ 167 w 167"/>
                  <a:gd name="T1" fmla="*/ 0 h 166"/>
                  <a:gd name="T2" fmla="*/ 84 w 167"/>
                  <a:gd name="T3" fmla="*/ 0 h 166"/>
                  <a:gd name="T4" fmla="*/ 84 w 167"/>
                  <a:gd name="T5" fmla="*/ 13 h 166"/>
                  <a:gd name="T6" fmla="*/ 84 w 167"/>
                  <a:gd name="T7" fmla="*/ 13 h 166"/>
                  <a:gd name="T8" fmla="*/ 84 w 167"/>
                  <a:gd name="T9" fmla="*/ 13 h 166"/>
                  <a:gd name="T10" fmla="*/ 97 w 167"/>
                  <a:gd name="T11" fmla="*/ 26 h 166"/>
                  <a:gd name="T12" fmla="*/ 84 w 167"/>
                  <a:gd name="T13" fmla="*/ 39 h 166"/>
                  <a:gd name="T14" fmla="*/ 84 w 167"/>
                  <a:gd name="T15" fmla="*/ 39 h 166"/>
                  <a:gd name="T16" fmla="*/ 84 w 167"/>
                  <a:gd name="T17" fmla="*/ 51 h 166"/>
                  <a:gd name="T18" fmla="*/ 106 w 167"/>
                  <a:gd name="T19" fmla="*/ 51 h 166"/>
                  <a:gd name="T20" fmla="*/ 106 w 167"/>
                  <a:gd name="T21" fmla="*/ 63 h 166"/>
                  <a:gd name="T22" fmla="*/ 106 w 167"/>
                  <a:gd name="T23" fmla="*/ 63 h 166"/>
                  <a:gd name="T24" fmla="*/ 91 w 167"/>
                  <a:gd name="T25" fmla="*/ 63 h 166"/>
                  <a:gd name="T26" fmla="*/ 91 w 167"/>
                  <a:gd name="T27" fmla="*/ 140 h 166"/>
                  <a:gd name="T28" fmla="*/ 106 w 167"/>
                  <a:gd name="T29" fmla="*/ 140 h 166"/>
                  <a:gd name="T30" fmla="*/ 106 w 167"/>
                  <a:gd name="T31" fmla="*/ 152 h 166"/>
                  <a:gd name="T32" fmla="*/ 84 w 167"/>
                  <a:gd name="T33" fmla="*/ 152 h 166"/>
                  <a:gd name="T34" fmla="*/ 84 w 167"/>
                  <a:gd name="T35" fmla="*/ 166 h 166"/>
                  <a:gd name="T36" fmla="*/ 167 w 167"/>
                  <a:gd name="T37" fmla="*/ 166 h 166"/>
                  <a:gd name="T38" fmla="*/ 167 w 167"/>
                  <a:gd name="T39" fmla="*/ 0 h 166"/>
                  <a:gd name="T40" fmla="*/ 84 w 167"/>
                  <a:gd name="T41" fmla="*/ 0 h 166"/>
                  <a:gd name="T42" fmla="*/ 0 w 167"/>
                  <a:gd name="T43" fmla="*/ 0 h 166"/>
                  <a:gd name="T44" fmla="*/ 0 w 167"/>
                  <a:gd name="T45" fmla="*/ 166 h 166"/>
                  <a:gd name="T46" fmla="*/ 84 w 167"/>
                  <a:gd name="T47" fmla="*/ 166 h 166"/>
                  <a:gd name="T48" fmla="*/ 84 w 167"/>
                  <a:gd name="T49" fmla="*/ 152 h 166"/>
                  <a:gd name="T50" fmla="*/ 62 w 167"/>
                  <a:gd name="T51" fmla="*/ 152 h 166"/>
                  <a:gd name="T52" fmla="*/ 62 w 167"/>
                  <a:gd name="T53" fmla="*/ 140 h 166"/>
                  <a:gd name="T54" fmla="*/ 77 w 167"/>
                  <a:gd name="T55" fmla="*/ 140 h 166"/>
                  <a:gd name="T56" fmla="*/ 77 w 167"/>
                  <a:gd name="T57" fmla="*/ 63 h 166"/>
                  <a:gd name="T58" fmla="*/ 62 w 167"/>
                  <a:gd name="T59" fmla="*/ 63 h 166"/>
                  <a:gd name="T60" fmla="*/ 62 w 167"/>
                  <a:gd name="T61" fmla="*/ 51 h 166"/>
                  <a:gd name="T62" fmla="*/ 84 w 167"/>
                  <a:gd name="T63" fmla="*/ 51 h 166"/>
                  <a:gd name="T64" fmla="*/ 84 w 167"/>
                  <a:gd name="T65" fmla="*/ 39 h 166"/>
                  <a:gd name="T66" fmla="*/ 71 w 167"/>
                  <a:gd name="T67" fmla="*/ 26 h 166"/>
                  <a:gd name="T68" fmla="*/ 84 w 167"/>
                  <a:gd name="T69" fmla="*/ 13 h 166"/>
                  <a:gd name="T70" fmla="*/ 84 w 167"/>
                  <a:gd name="T7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 h="166">
                    <a:moveTo>
                      <a:pt x="167" y="0"/>
                    </a:moveTo>
                    <a:cubicBezTo>
                      <a:pt x="84" y="0"/>
                      <a:pt x="84" y="0"/>
                      <a:pt x="84" y="0"/>
                    </a:cubicBezTo>
                    <a:cubicBezTo>
                      <a:pt x="84" y="13"/>
                      <a:pt x="84" y="13"/>
                      <a:pt x="84" y="13"/>
                    </a:cubicBezTo>
                    <a:cubicBezTo>
                      <a:pt x="84" y="13"/>
                      <a:pt x="84" y="13"/>
                      <a:pt x="84" y="13"/>
                    </a:cubicBezTo>
                    <a:cubicBezTo>
                      <a:pt x="84" y="13"/>
                      <a:pt x="84" y="13"/>
                      <a:pt x="84" y="13"/>
                    </a:cubicBezTo>
                    <a:cubicBezTo>
                      <a:pt x="92" y="13"/>
                      <a:pt x="97" y="19"/>
                      <a:pt x="97" y="26"/>
                    </a:cubicBezTo>
                    <a:cubicBezTo>
                      <a:pt x="97" y="33"/>
                      <a:pt x="92" y="39"/>
                      <a:pt x="84" y="39"/>
                    </a:cubicBezTo>
                    <a:cubicBezTo>
                      <a:pt x="84" y="39"/>
                      <a:pt x="84" y="39"/>
                      <a:pt x="84" y="39"/>
                    </a:cubicBezTo>
                    <a:cubicBezTo>
                      <a:pt x="84" y="51"/>
                      <a:pt x="84" y="51"/>
                      <a:pt x="84" y="51"/>
                    </a:cubicBezTo>
                    <a:cubicBezTo>
                      <a:pt x="106" y="51"/>
                      <a:pt x="106" y="51"/>
                      <a:pt x="106" y="51"/>
                    </a:cubicBezTo>
                    <a:cubicBezTo>
                      <a:pt x="106" y="63"/>
                      <a:pt x="106" y="63"/>
                      <a:pt x="106" y="63"/>
                    </a:cubicBezTo>
                    <a:cubicBezTo>
                      <a:pt x="106" y="63"/>
                      <a:pt x="106" y="63"/>
                      <a:pt x="106" y="63"/>
                    </a:cubicBezTo>
                    <a:cubicBezTo>
                      <a:pt x="91" y="63"/>
                      <a:pt x="91" y="63"/>
                      <a:pt x="91" y="63"/>
                    </a:cubicBezTo>
                    <a:cubicBezTo>
                      <a:pt x="91" y="140"/>
                      <a:pt x="91" y="140"/>
                      <a:pt x="91" y="140"/>
                    </a:cubicBezTo>
                    <a:cubicBezTo>
                      <a:pt x="106" y="140"/>
                      <a:pt x="106" y="140"/>
                      <a:pt x="106" y="140"/>
                    </a:cubicBezTo>
                    <a:cubicBezTo>
                      <a:pt x="106" y="152"/>
                      <a:pt x="106" y="152"/>
                      <a:pt x="106" y="152"/>
                    </a:cubicBezTo>
                    <a:cubicBezTo>
                      <a:pt x="84" y="152"/>
                      <a:pt x="84" y="152"/>
                      <a:pt x="84" y="152"/>
                    </a:cubicBezTo>
                    <a:cubicBezTo>
                      <a:pt x="84" y="166"/>
                      <a:pt x="84" y="166"/>
                      <a:pt x="84" y="166"/>
                    </a:cubicBezTo>
                    <a:cubicBezTo>
                      <a:pt x="167" y="166"/>
                      <a:pt x="167" y="166"/>
                      <a:pt x="167" y="166"/>
                    </a:cubicBezTo>
                    <a:lnTo>
                      <a:pt x="167" y="0"/>
                    </a:lnTo>
                    <a:close/>
                    <a:moveTo>
                      <a:pt x="84" y="0"/>
                    </a:moveTo>
                    <a:cubicBezTo>
                      <a:pt x="0" y="0"/>
                      <a:pt x="0" y="0"/>
                      <a:pt x="0" y="0"/>
                    </a:cubicBezTo>
                    <a:cubicBezTo>
                      <a:pt x="0" y="166"/>
                      <a:pt x="0" y="166"/>
                      <a:pt x="0" y="166"/>
                    </a:cubicBezTo>
                    <a:cubicBezTo>
                      <a:pt x="84" y="166"/>
                      <a:pt x="84" y="166"/>
                      <a:pt x="84" y="166"/>
                    </a:cubicBezTo>
                    <a:cubicBezTo>
                      <a:pt x="84" y="152"/>
                      <a:pt x="84" y="152"/>
                      <a:pt x="84" y="152"/>
                    </a:cubicBezTo>
                    <a:cubicBezTo>
                      <a:pt x="62" y="152"/>
                      <a:pt x="62" y="152"/>
                      <a:pt x="62" y="152"/>
                    </a:cubicBezTo>
                    <a:cubicBezTo>
                      <a:pt x="62" y="140"/>
                      <a:pt x="62" y="140"/>
                      <a:pt x="62" y="140"/>
                    </a:cubicBezTo>
                    <a:cubicBezTo>
                      <a:pt x="77" y="140"/>
                      <a:pt x="77" y="140"/>
                      <a:pt x="77" y="140"/>
                    </a:cubicBezTo>
                    <a:cubicBezTo>
                      <a:pt x="77" y="63"/>
                      <a:pt x="77" y="63"/>
                      <a:pt x="77" y="63"/>
                    </a:cubicBezTo>
                    <a:cubicBezTo>
                      <a:pt x="62" y="63"/>
                      <a:pt x="62" y="63"/>
                      <a:pt x="62" y="63"/>
                    </a:cubicBezTo>
                    <a:cubicBezTo>
                      <a:pt x="62" y="51"/>
                      <a:pt x="62" y="51"/>
                      <a:pt x="62" y="51"/>
                    </a:cubicBezTo>
                    <a:cubicBezTo>
                      <a:pt x="84" y="51"/>
                      <a:pt x="84" y="51"/>
                      <a:pt x="84" y="51"/>
                    </a:cubicBezTo>
                    <a:cubicBezTo>
                      <a:pt x="84" y="39"/>
                      <a:pt x="84" y="39"/>
                      <a:pt x="84" y="39"/>
                    </a:cubicBezTo>
                    <a:cubicBezTo>
                      <a:pt x="77" y="39"/>
                      <a:pt x="71" y="33"/>
                      <a:pt x="71" y="26"/>
                    </a:cubicBezTo>
                    <a:cubicBezTo>
                      <a:pt x="71" y="19"/>
                      <a:pt x="77" y="13"/>
                      <a:pt x="84" y="13"/>
                    </a:cubicBez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 name="Freeform 293"/>
              <p:cNvSpPr>
                <a:spLocks/>
              </p:cNvSpPr>
              <p:nvPr/>
            </p:nvSpPr>
            <p:spPr bwMode="auto">
              <a:xfrm>
                <a:off x="-4448175" y="6721475"/>
                <a:ext cx="508000" cy="119063"/>
              </a:xfrm>
              <a:custGeom>
                <a:avLst/>
                <a:gdLst>
                  <a:gd name="T0" fmla="*/ 291 w 320"/>
                  <a:gd name="T1" fmla="*/ 47 h 75"/>
                  <a:gd name="T2" fmla="*/ 29 w 320"/>
                  <a:gd name="T3" fmla="*/ 47 h 75"/>
                  <a:gd name="T4" fmla="*/ 29 w 320"/>
                  <a:gd name="T5" fmla="*/ 0 h 75"/>
                  <a:gd name="T6" fmla="*/ 0 w 320"/>
                  <a:gd name="T7" fmla="*/ 0 h 75"/>
                  <a:gd name="T8" fmla="*/ 0 w 320"/>
                  <a:gd name="T9" fmla="*/ 75 h 75"/>
                  <a:gd name="T10" fmla="*/ 320 w 320"/>
                  <a:gd name="T11" fmla="*/ 75 h 75"/>
                  <a:gd name="T12" fmla="*/ 320 w 320"/>
                  <a:gd name="T13" fmla="*/ 0 h 75"/>
                  <a:gd name="T14" fmla="*/ 291 w 320"/>
                  <a:gd name="T15" fmla="*/ 0 h 75"/>
                  <a:gd name="T16" fmla="*/ 291 w 320"/>
                  <a:gd name="T17" fmla="*/ 4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75">
                    <a:moveTo>
                      <a:pt x="291" y="47"/>
                    </a:moveTo>
                    <a:lnTo>
                      <a:pt x="29" y="47"/>
                    </a:lnTo>
                    <a:lnTo>
                      <a:pt x="29" y="0"/>
                    </a:lnTo>
                    <a:lnTo>
                      <a:pt x="0" y="0"/>
                    </a:lnTo>
                    <a:lnTo>
                      <a:pt x="0" y="75"/>
                    </a:lnTo>
                    <a:lnTo>
                      <a:pt x="320" y="75"/>
                    </a:lnTo>
                    <a:lnTo>
                      <a:pt x="320" y="0"/>
                    </a:lnTo>
                    <a:lnTo>
                      <a:pt x="291" y="0"/>
                    </a:lnTo>
                    <a:lnTo>
                      <a:pt x="291"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3" name="Freeform 294"/>
              <p:cNvSpPr>
                <a:spLocks/>
              </p:cNvSpPr>
              <p:nvPr/>
            </p:nvSpPr>
            <p:spPr bwMode="auto">
              <a:xfrm>
                <a:off x="-4376738" y="6361113"/>
                <a:ext cx="376237" cy="401638"/>
              </a:xfrm>
              <a:custGeom>
                <a:avLst/>
                <a:gdLst>
                  <a:gd name="T0" fmla="*/ 40 w 237"/>
                  <a:gd name="T1" fmla="*/ 146 h 253"/>
                  <a:gd name="T2" fmla="*/ 40 w 237"/>
                  <a:gd name="T3" fmla="*/ 253 h 253"/>
                  <a:gd name="T4" fmla="*/ 194 w 237"/>
                  <a:gd name="T5" fmla="*/ 253 h 253"/>
                  <a:gd name="T6" fmla="*/ 194 w 237"/>
                  <a:gd name="T7" fmla="*/ 146 h 253"/>
                  <a:gd name="T8" fmla="*/ 237 w 237"/>
                  <a:gd name="T9" fmla="*/ 146 h 253"/>
                  <a:gd name="T10" fmla="*/ 118 w 237"/>
                  <a:gd name="T11" fmla="*/ 0 h 253"/>
                  <a:gd name="T12" fmla="*/ 0 w 237"/>
                  <a:gd name="T13" fmla="*/ 146 h 253"/>
                  <a:gd name="T14" fmla="*/ 40 w 237"/>
                  <a:gd name="T15" fmla="*/ 146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7" h="253">
                    <a:moveTo>
                      <a:pt x="40" y="146"/>
                    </a:moveTo>
                    <a:lnTo>
                      <a:pt x="40" y="253"/>
                    </a:lnTo>
                    <a:lnTo>
                      <a:pt x="194" y="253"/>
                    </a:lnTo>
                    <a:lnTo>
                      <a:pt x="194" y="146"/>
                    </a:lnTo>
                    <a:lnTo>
                      <a:pt x="237" y="146"/>
                    </a:lnTo>
                    <a:lnTo>
                      <a:pt x="118" y="0"/>
                    </a:lnTo>
                    <a:lnTo>
                      <a:pt x="0" y="146"/>
                    </a:lnTo>
                    <a:lnTo>
                      <a:pt x="40"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4" name="Freeform 295"/>
              <p:cNvSpPr>
                <a:spLocks noEditPoints="1"/>
              </p:cNvSpPr>
              <p:nvPr/>
            </p:nvSpPr>
            <p:spPr bwMode="auto">
              <a:xfrm>
                <a:off x="-1371600" y="2965450"/>
                <a:ext cx="539750" cy="428625"/>
              </a:xfrm>
              <a:custGeom>
                <a:avLst/>
                <a:gdLst>
                  <a:gd name="T0" fmla="*/ 129 w 144"/>
                  <a:gd name="T1" fmla="*/ 25 h 114"/>
                  <a:gd name="T2" fmla="*/ 116 w 144"/>
                  <a:gd name="T3" fmla="*/ 26 h 114"/>
                  <a:gd name="T4" fmla="*/ 116 w 144"/>
                  <a:gd name="T5" fmla="*/ 32 h 114"/>
                  <a:gd name="T6" fmla="*/ 131 w 144"/>
                  <a:gd name="T7" fmla="*/ 64 h 114"/>
                  <a:gd name="T8" fmla="*/ 131 w 144"/>
                  <a:gd name="T9" fmla="*/ 79 h 114"/>
                  <a:gd name="T10" fmla="*/ 116 w 144"/>
                  <a:gd name="T11" fmla="*/ 114 h 114"/>
                  <a:gd name="T12" fmla="*/ 144 w 144"/>
                  <a:gd name="T13" fmla="*/ 107 h 114"/>
                  <a:gd name="T14" fmla="*/ 144 w 144"/>
                  <a:gd name="T15" fmla="*/ 41 h 114"/>
                  <a:gd name="T16" fmla="*/ 116 w 144"/>
                  <a:gd name="T17" fmla="*/ 0 h 114"/>
                  <a:gd name="T18" fmla="*/ 72 w 144"/>
                  <a:gd name="T19" fmla="*/ 9 h 114"/>
                  <a:gd name="T20" fmla="*/ 116 w 144"/>
                  <a:gd name="T21" fmla="*/ 26 h 114"/>
                  <a:gd name="T22" fmla="*/ 72 w 144"/>
                  <a:gd name="T23" fmla="*/ 91 h 114"/>
                  <a:gd name="T24" fmla="*/ 110 w 144"/>
                  <a:gd name="T25" fmla="*/ 107 h 114"/>
                  <a:gd name="T26" fmla="*/ 116 w 144"/>
                  <a:gd name="T27" fmla="*/ 114 h 114"/>
                  <a:gd name="T28" fmla="*/ 102 w 144"/>
                  <a:gd name="T29" fmla="*/ 79 h 114"/>
                  <a:gd name="T30" fmla="*/ 116 w 144"/>
                  <a:gd name="T31" fmla="*/ 64 h 114"/>
                  <a:gd name="T32" fmla="*/ 72 w 144"/>
                  <a:gd name="T33" fmla="*/ 32 h 114"/>
                  <a:gd name="T34" fmla="*/ 72 w 144"/>
                  <a:gd name="T35" fmla="*/ 0 h 114"/>
                  <a:gd name="T36" fmla="*/ 27 w 144"/>
                  <a:gd name="T37" fmla="*/ 1 h 114"/>
                  <a:gd name="T38" fmla="*/ 36 w 144"/>
                  <a:gd name="T39" fmla="*/ 9 h 114"/>
                  <a:gd name="T40" fmla="*/ 72 w 144"/>
                  <a:gd name="T41" fmla="*/ 9 h 114"/>
                  <a:gd name="T42" fmla="*/ 27 w 144"/>
                  <a:gd name="T43" fmla="*/ 114 h 114"/>
                  <a:gd name="T44" fmla="*/ 34 w 144"/>
                  <a:gd name="T45" fmla="*/ 107 h 114"/>
                  <a:gd name="T46" fmla="*/ 72 w 144"/>
                  <a:gd name="T47" fmla="*/ 91 h 114"/>
                  <a:gd name="T48" fmla="*/ 27 w 144"/>
                  <a:gd name="T49" fmla="*/ 32 h 114"/>
                  <a:gd name="T50" fmla="*/ 42 w 144"/>
                  <a:gd name="T51" fmla="*/ 64 h 114"/>
                  <a:gd name="T52" fmla="*/ 42 w 144"/>
                  <a:gd name="T53" fmla="*/ 79 h 114"/>
                  <a:gd name="T54" fmla="*/ 27 w 144"/>
                  <a:gd name="T55" fmla="*/ 114 h 114"/>
                  <a:gd name="T56" fmla="*/ 14 w 144"/>
                  <a:gd name="T57" fmla="*/ 25 h 114"/>
                  <a:gd name="T58" fmla="*/ 0 w 144"/>
                  <a:gd name="T59" fmla="*/ 87 h 114"/>
                  <a:gd name="T60" fmla="*/ 0 w 144"/>
                  <a:gd name="T61" fmla="*/ 107 h 114"/>
                  <a:gd name="T62" fmla="*/ 27 w 144"/>
                  <a:gd name="T63" fmla="*/ 114 h 114"/>
                  <a:gd name="T64" fmla="*/ 13 w 144"/>
                  <a:gd name="T65" fmla="*/ 79 h 114"/>
                  <a:gd name="T66" fmla="*/ 27 w 144"/>
                  <a:gd name="T67" fmla="*/ 64 h 114"/>
                  <a:gd name="T68" fmla="*/ 24 w 144"/>
                  <a:gd name="T69" fmla="*/ 32 h 114"/>
                  <a:gd name="T70" fmla="*/ 27 w 144"/>
                  <a:gd name="T71" fmla="*/ 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114">
                    <a:moveTo>
                      <a:pt x="144" y="41"/>
                    </a:moveTo>
                    <a:cubicBezTo>
                      <a:pt x="129" y="25"/>
                      <a:pt x="129" y="25"/>
                      <a:pt x="129" y="25"/>
                    </a:cubicBezTo>
                    <a:cubicBezTo>
                      <a:pt x="116" y="1"/>
                      <a:pt x="116" y="1"/>
                      <a:pt x="116" y="1"/>
                    </a:cubicBezTo>
                    <a:cubicBezTo>
                      <a:pt x="116" y="26"/>
                      <a:pt x="116" y="26"/>
                      <a:pt x="116" y="26"/>
                    </a:cubicBezTo>
                    <a:cubicBezTo>
                      <a:pt x="120" y="32"/>
                      <a:pt x="120" y="32"/>
                      <a:pt x="120" y="32"/>
                    </a:cubicBezTo>
                    <a:cubicBezTo>
                      <a:pt x="116" y="32"/>
                      <a:pt x="116" y="32"/>
                      <a:pt x="116" y="32"/>
                    </a:cubicBezTo>
                    <a:cubicBezTo>
                      <a:pt x="116" y="64"/>
                      <a:pt x="116" y="64"/>
                      <a:pt x="116" y="64"/>
                    </a:cubicBezTo>
                    <a:cubicBezTo>
                      <a:pt x="131" y="64"/>
                      <a:pt x="131" y="64"/>
                      <a:pt x="131" y="64"/>
                    </a:cubicBezTo>
                    <a:cubicBezTo>
                      <a:pt x="131" y="79"/>
                      <a:pt x="131" y="79"/>
                      <a:pt x="131" y="79"/>
                    </a:cubicBezTo>
                    <a:cubicBezTo>
                      <a:pt x="131" y="79"/>
                      <a:pt x="131" y="79"/>
                      <a:pt x="131" y="79"/>
                    </a:cubicBezTo>
                    <a:cubicBezTo>
                      <a:pt x="116" y="79"/>
                      <a:pt x="116" y="79"/>
                      <a:pt x="116" y="79"/>
                    </a:cubicBezTo>
                    <a:cubicBezTo>
                      <a:pt x="116" y="114"/>
                      <a:pt x="116" y="114"/>
                      <a:pt x="116" y="114"/>
                    </a:cubicBezTo>
                    <a:cubicBezTo>
                      <a:pt x="137" y="114"/>
                      <a:pt x="137" y="114"/>
                      <a:pt x="137" y="114"/>
                    </a:cubicBezTo>
                    <a:cubicBezTo>
                      <a:pt x="141" y="114"/>
                      <a:pt x="144" y="111"/>
                      <a:pt x="144" y="107"/>
                    </a:cubicBezTo>
                    <a:cubicBezTo>
                      <a:pt x="144" y="91"/>
                      <a:pt x="144" y="91"/>
                      <a:pt x="144" y="91"/>
                    </a:cubicBezTo>
                    <a:lnTo>
                      <a:pt x="144" y="41"/>
                    </a:lnTo>
                    <a:close/>
                    <a:moveTo>
                      <a:pt x="116" y="1"/>
                    </a:moveTo>
                    <a:cubicBezTo>
                      <a:pt x="116" y="0"/>
                      <a:pt x="116" y="0"/>
                      <a:pt x="116" y="0"/>
                    </a:cubicBezTo>
                    <a:cubicBezTo>
                      <a:pt x="72" y="0"/>
                      <a:pt x="72" y="0"/>
                      <a:pt x="72" y="0"/>
                    </a:cubicBezTo>
                    <a:cubicBezTo>
                      <a:pt x="72" y="9"/>
                      <a:pt x="72" y="9"/>
                      <a:pt x="72" y="9"/>
                    </a:cubicBezTo>
                    <a:cubicBezTo>
                      <a:pt x="108" y="9"/>
                      <a:pt x="108" y="9"/>
                      <a:pt x="108" y="9"/>
                    </a:cubicBezTo>
                    <a:cubicBezTo>
                      <a:pt x="116" y="26"/>
                      <a:pt x="116" y="26"/>
                      <a:pt x="116" y="26"/>
                    </a:cubicBezTo>
                    <a:cubicBezTo>
                      <a:pt x="116" y="1"/>
                      <a:pt x="116" y="1"/>
                      <a:pt x="116" y="1"/>
                    </a:cubicBezTo>
                    <a:close/>
                    <a:moveTo>
                      <a:pt x="72" y="91"/>
                    </a:moveTo>
                    <a:cubicBezTo>
                      <a:pt x="110" y="91"/>
                      <a:pt x="110" y="91"/>
                      <a:pt x="110" y="91"/>
                    </a:cubicBezTo>
                    <a:cubicBezTo>
                      <a:pt x="110" y="107"/>
                      <a:pt x="110" y="107"/>
                      <a:pt x="110" y="107"/>
                    </a:cubicBezTo>
                    <a:cubicBezTo>
                      <a:pt x="110" y="111"/>
                      <a:pt x="112" y="114"/>
                      <a:pt x="116" y="114"/>
                    </a:cubicBezTo>
                    <a:cubicBezTo>
                      <a:pt x="116" y="114"/>
                      <a:pt x="116" y="114"/>
                      <a:pt x="116" y="114"/>
                    </a:cubicBezTo>
                    <a:cubicBezTo>
                      <a:pt x="116" y="79"/>
                      <a:pt x="116" y="79"/>
                      <a:pt x="116" y="79"/>
                    </a:cubicBezTo>
                    <a:cubicBezTo>
                      <a:pt x="102" y="79"/>
                      <a:pt x="102" y="79"/>
                      <a:pt x="102" y="79"/>
                    </a:cubicBezTo>
                    <a:cubicBezTo>
                      <a:pt x="102" y="64"/>
                      <a:pt x="102" y="64"/>
                      <a:pt x="102" y="64"/>
                    </a:cubicBezTo>
                    <a:cubicBezTo>
                      <a:pt x="116" y="64"/>
                      <a:pt x="116" y="64"/>
                      <a:pt x="116" y="64"/>
                    </a:cubicBezTo>
                    <a:cubicBezTo>
                      <a:pt x="116" y="32"/>
                      <a:pt x="116" y="32"/>
                      <a:pt x="116" y="32"/>
                    </a:cubicBezTo>
                    <a:cubicBezTo>
                      <a:pt x="72" y="32"/>
                      <a:pt x="72" y="32"/>
                      <a:pt x="72" y="32"/>
                    </a:cubicBezTo>
                    <a:lnTo>
                      <a:pt x="72" y="91"/>
                    </a:lnTo>
                    <a:close/>
                    <a:moveTo>
                      <a:pt x="72" y="0"/>
                    </a:moveTo>
                    <a:cubicBezTo>
                      <a:pt x="28" y="0"/>
                      <a:pt x="28" y="0"/>
                      <a:pt x="28" y="0"/>
                    </a:cubicBezTo>
                    <a:cubicBezTo>
                      <a:pt x="27" y="1"/>
                      <a:pt x="27" y="1"/>
                      <a:pt x="27" y="1"/>
                    </a:cubicBezTo>
                    <a:cubicBezTo>
                      <a:pt x="27" y="26"/>
                      <a:pt x="27" y="26"/>
                      <a:pt x="27" y="26"/>
                    </a:cubicBezTo>
                    <a:cubicBezTo>
                      <a:pt x="36" y="9"/>
                      <a:pt x="36" y="9"/>
                      <a:pt x="36" y="9"/>
                    </a:cubicBezTo>
                    <a:cubicBezTo>
                      <a:pt x="36" y="9"/>
                      <a:pt x="36" y="9"/>
                      <a:pt x="36" y="9"/>
                    </a:cubicBezTo>
                    <a:cubicBezTo>
                      <a:pt x="72" y="9"/>
                      <a:pt x="72" y="9"/>
                      <a:pt x="72" y="9"/>
                    </a:cubicBezTo>
                    <a:cubicBezTo>
                      <a:pt x="72" y="0"/>
                      <a:pt x="72" y="0"/>
                      <a:pt x="72" y="0"/>
                    </a:cubicBezTo>
                    <a:close/>
                    <a:moveTo>
                      <a:pt x="27" y="114"/>
                    </a:moveTo>
                    <a:cubicBezTo>
                      <a:pt x="28" y="114"/>
                      <a:pt x="28" y="114"/>
                      <a:pt x="28" y="114"/>
                    </a:cubicBezTo>
                    <a:cubicBezTo>
                      <a:pt x="31" y="114"/>
                      <a:pt x="34" y="111"/>
                      <a:pt x="34" y="107"/>
                    </a:cubicBezTo>
                    <a:cubicBezTo>
                      <a:pt x="34" y="91"/>
                      <a:pt x="34" y="91"/>
                      <a:pt x="34" y="91"/>
                    </a:cubicBezTo>
                    <a:cubicBezTo>
                      <a:pt x="72" y="91"/>
                      <a:pt x="72" y="91"/>
                      <a:pt x="72" y="91"/>
                    </a:cubicBezTo>
                    <a:cubicBezTo>
                      <a:pt x="72" y="32"/>
                      <a:pt x="72" y="32"/>
                      <a:pt x="72" y="32"/>
                    </a:cubicBezTo>
                    <a:cubicBezTo>
                      <a:pt x="27" y="32"/>
                      <a:pt x="27" y="32"/>
                      <a:pt x="27" y="32"/>
                    </a:cubicBezTo>
                    <a:cubicBezTo>
                      <a:pt x="27" y="64"/>
                      <a:pt x="27" y="64"/>
                      <a:pt x="27" y="64"/>
                    </a:cubicBezTo>
                    <a:cubicBezTo>
                      <a:pt x="42" y="64"/>
                      <a:pt x="42" y="64"/>
                      <a:pt x="42" y="64"/>
                    </a:cubicBezTo>
                    <a:cubicBezTo>
                      <a:pt x="42" y="79"/>
                      <a:pt x="42" y="79"/>
                      <a:pt x="42" y="79"/>
                    </a:cubicBezTo>
                    <a:cubicBezTo>
                      <a:pt x="42" y="79"/>
                      <a:pt x="42" y="79"/>
                      <a:pt x="42" y="79"/>
                    </a:cubicBezTo>
                    <a:cubicBezTo>
                      <a:pt x="27" y="79"/>
                      <a:pt x="27" y="79"/>
                      <a:pt x="27" y="79"/>
                    </a:cubicBezTo>
                    <a:lnTo>
                      <a:pt x="27" y="114"/>
                    </a:lnTo>
                    <a:close/>
                    <a:moveTo>
                      <a:pt x="27" y="1"/>
                    </a:moveTo>
                    <a:cubicBezTo>
                      <a:pt x="14" y="25"/>
                      <a:pt x="14" y="25"/>
                      <a:pt x="14" y="25"/>
                    </a:cubicBezTo>
                    <a:cubicBezTo>
                      <a:pt x="0" y="41"/>
                      <a:pt x="0" y="41"/>
                      <a:pt x="0" y="41"/>
                    </a:cubicBezTo>
                    <a:cubicBezTo>
                      <a:pt x="0" y="87"/>
                      <a:pt x="0" y="87"/>
                      <a:pt x="0" y="87"/>
                    </a:cubicBezTo>
                    <a:cubicBezTo>
                      <a:pt x="0" y="91"/>
                      <a:pt x="0" y="91"/>
                      <a:pt x="0" y="91"/>
                    </a:cubicBezTo>
                    <a:cubicBezTo>
                      <a:pt x="0" y="107"/>
                      <a:pt x="0" y="107"/>
                      <a:pt x="0" y="107"/>
                    </a:cubicBezTo>
                    <a:cubicBezTo>
                      <a:pt x="0" y="111"/>
                      <a:pt x="3" y="114"/>
                      <a:pt x="7" y="114"/>
                    </a:cubicBezTo>
                    <a:cubicBezTo>
                      <a:pt x="27" y="114"/>
                      <a:pt x="27" y="114"/>
                      <a:pt x="27" y="114"/>
                    </a:cubicBezTo>
                    <a:cubicBezTo>
                      <a:pt x="27" y="79"/>
                      <a:pt x="27" y="79"/>
                      <a:pt x="27" y="79"/>
                    </a:cubicBezTo>
                    <a:cubicBezTo>
                      <a:pt x="13" y="79"/>
                      <a:pt x="13" y="79"/>
                      <a:pt x="13" y="79"/>
                    </a:cubicBezTo>
                    <a:cubicBezTo>
                      <a:pt x="13" y="64"/>
                      <a:pt x="13" y="64"/>
                      <a:pt x="13" y="64"/>
                    </a:cubicBezTo>
                    <a:cubicBezTo>
                      <a:pt x="27" y="64"/>
                      <a:pt x="27" y="64"/>
                      <a:pt x="27" y="64"/>
                    </a:cubicBezTo>
                    <a:cubicBezTo>
                      <a:pt x="27" y="32"/>
                      <a:pt x="27" y="32"/>
                      <a:pt x="27" y="32"/>
                    </a:cubicBezTo>
                    <a:cubicBezTo>
                      <a:pt x="24" y="32"/>
                      <a:pt x="24" y="32"/>
                      <a:pt x="24" y="32"/>
                    </a:cubicBezTo>
                    <a:cubicBezTo>
                      <a:pt x="27" y="26"/>
                      <a:pt x="27" y="26"/>
                      <a:pt x="27" y="26"/>
                    </a:cubicBezTo>
                    <a:lnTo>
                      <a:pt x="2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5" name="Oval 296"/>
              <p:cNvSpPr>
                <a:spLocks noChangeArrowheads="1"/>
              </p:cNvSpPr>
              <p:nvPr/>
            </p:nvSpPr>
            <p:spPr bwMode="auto">
              <a:xfrm>
                <a:off x="-1338263" y="1347787"/>
                <a:ext cx="134937" cy="134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6" name="Freeform 297"/>
              <p:cNvSpPr>
                <a:spLocks/>
              </p:cNvSpPr>
              <p:nvPr/>
            </p:nvSpPr>
            <p:spPr bwMode="auto">
              <a:xfrm>
                <a:off x="-1431925" y="1504950"/>
                <a:ext cx="319087" cy="500063"/>
              </a:xfrm>
              <a:custGeom>
                <a:avLst/>
                <a:gdLst>
                  <a:gd name="T0" fmla="*/ 33 w 201"/>
                  <a:gd name="T1" fmla="*/ 60 h 315"/>
                  <a:gd name="T2" fmla="*/ 45 w 201"/>
                  <a:gd name="T3" fmla="*/ 60 h 315"/>
                  <a:gd name="T4" fmla="*/ 45 w 201"/>
                  <a:gd name="T5" fmla="*/ 161 h 315"/>
                  <a:gd name="T6" fmla="*/ 45 w 201"/>
                  <a:gd name="T7" fmla="*/ 161 h 315"/>
                  <a:gd name="T8" fmla="*/ 45 w 201"/>
                  <a:gd name="T9" fmla="*/ 315 h 315"/>
                  <a:gd name="T10" fmla="*/ 95 w 201"/>
                  <a:gd name="T11" fmla="*/ 315 h 315"/>
                  <a:gd name="T12" fmla="*/ 95 w 201"/>
                  <a:gd name="T13" fmla="*/ 149 h 315"/>
                  <a:gd name="T14" fmla="*/ 109 w 201"/>
                  <a:gd name="T15" fmla="*/ 149 h 315"/>
                  <a:gd name="T16" fmla="*/ 109 w 201"/>
                  <a:gd name="T17" fmla="*/ 315 h 315"/>
                  <a:gd name="T18" fmla="*/ 158 w 201"/>
                  <a:gd name="T19" fmla="*/ 315 h 315"/>
                  <a:gd name="T20" fmla="*/ 158 w 201"/>
                  <a:gd name="T21" fmla="*/ 149 h 315"/>
                  <a:gd name="T22" fmla="*/ 158 w 201"/>
                  <a:gd name="T23" fmla="*/ 149 h 315"/>
                  <a:gd name="T24" fmla="*/ 158 w 201"/>
                  <a:gd name="T25" fmla="*/ 60 h 315"/>
                  <a:gd name="T26" fmla="*/ 170 w 201"/>
                  <a:gd name="T27" fmla="*/ 60 h 315"/>
                  <a:gd name="T28" fmla="*/ 170 w 201"/>
                  <a:gd name="T29" fmla="*/ 149 h 315"/>
                  <a:gd name="T30" fmla="*/ 201 w 201"/>
                  <a:gd name="T31" fmla="*/ 149 h 315"/>
                  <a:gd name="T32" fmla="*/ 201 w 201"/>
                  <a:gd name="T33" fmla="*/ 0 h 315"/>
                  <a:gd name="T34" fmla="*/ 0 w 201"/>
                  <a:gd name="T35" fmla="*/ 0 h 315"/>
                  <a:gd name="T36" fmla="*/ 0 w 201"/>
                  <a:gd name="T37" fmla="*/ 149 h 315"/>
                  <a:gd name="T38" fmla="*/ 33 w 201"/>
                  <a:gd name="T39" fmla="*/ 149 h 315"/>
                  <a:gd name="T40" fmla="*/ 33 w 201"/>
                  <a:gd name="T41" fmla="*/ 6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15">
                    <a:moveTo>
                      <a:pt x="33" y="60"/>
                    </a:moveTo>
                    <a:lnTo>
                      <a:pt x="45" y="60"/>
                    </a:lnTo>
                    <a:lnTo>
                      <a:pt x="45" y="161"/>
                    </a:lnTo>
                    <a:lnTo>
                      <a:pt x="45" y="161"/>
                    </a:lnTo>
                    <a:lnTo>
                      <a:pt x="45" y="315"/>
                    </a:lnTo>
                    <a:lnTo>
                      <a:pt x="95" y="315"/>
                    </a:lnTo>
                    <a:lnTo>
                      <a:pt x="95" y="149"/>
                    </a:lnTo>
                    <a:lnTo>
                      <a:pt x="109" y="149"/>
                    </a:lnTo>
                    <a:lnTo>
                      <a:pt x="109" y="315"/>
                    </a:lnTo>
                    <a:lnTo>
                      <a:pt x="158" y="315"/>
                    </a:lnTo>
                    <a:lnTo>
                      <a:pt x="158" y="149"/>
                    </a:lnTo>
                    <a:lnTo>
                      <a:pt x="158" y="149"/>
                    </a:lnTo>
                    <a:lnTo>
                      <a:pt x="158" y="60"/>
                    </a:lnTo>
                    <a:lnTo>
                      <a:pt x="170" y="60"/>
                    </a:lnTo>
                    <a:lnTo>
                      <a:pt x="170" y="149"/>
                    </a:lnTo>
                    <a:lnTo>
                      <a:pt x="201" y="149"/>
                    </a:lnTo>
                    <a:lnTo>
                      <a:pt x="201" y="0"/>
                    </a:lnTo>
                    <a:lnTo>
                      <a:pt x="0" y="0"/>
                    </a:lnTo>
                    <a:lnTo>
                      <a:pt x="0" y="149"/>
                    </a:lnTo>
                    <a:lnTo>
                      <a:pt x="33" y="149"/>
                    </a:lnTo>
                    <a:lnTo>
                      <a:pt x="33"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7" name="Oval 298"/>
              <p:cNvSpPr>
                <a:spLocks noChangeArrowheads="1"/>
              </p:cNvSpPr>
              <p:nvPr/>
            </p:nvSpPr>
            <p:spPr bwMode="auto">
              <a:xfrm>
                <a:off x="-973138" y="1347787"/>
                <a:ext cx="134937" cy="134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8" name="Freeform 299"/>
              <p:cNvSpPr>
                <a:spLocks/>
              </p:cNvSpPr>
              <p:nvPr/>
            </p:nvSpPr>
            <p:spPr bwMode="auto">
              <a:xfrm>
                <a:off x="-1090613" y="1504950"/>
                <a:ext cx="368300" cy="500063"/>
              </a:xfrm>
              <a:custGeom>
                <a:avLst/>
                <a:gdLst>
                  <a:gd name="T0" fmla="*/ 199 w 232"/>
                  <a:gd name="T1" fmla="*/ 149 h 315"/>
                  <a:gd name="T2" fmla="*/ 232 w 232"/>
                  <a:gd name="T3" fmla="*/ 149 h 315"/>
                  <a:gd name="T4" fmla="*/ 192 w 232"/>
                  <a:gd name="T5" fmla="*/ 0 h 315"/>
                  <a:gd name="T6" fmla="*/ 43 w 232"/>
                  <a:gd name="T7" fmla="*/ 0 h 315"/>
                  <a:gd name="T8" fmla="*/ 0 w 232"/>
                  <a:gd name="T9" fmla="*/ 149 h 315"/>
                  <a:gd name="T10" fmla="*/ 31 w 232"/>
                  <a:gd name="T11" fmla="*/ 149 h 315"/>
                  <a:gd name="T12" fmla="*/ 57 w 232"/>
                  <a:gd name="T13" fmla="*/ 60 h 315"/>
                  <a:gd name="T14" fmla="*/ 66 w 232"/>
                  <a:gd name="T15" fmla="*/ 60 h 315"/>
                  <a:gd name="T16" fmla="*/ 24 w 232"/>
                  <a:gd name="T17" fmla="*/ 225 h 315"/>
                  <a:gd name="T18" fmla="*/ 59 w 232"/>
                  <a:gd name="T19" fmla="*/ 225 h 315"/>
                  <a:gd name="T20" fmla="*/ 59 w 232"/>
                  <a:gd name="T21" fmla="*/ 315 h 315"/>
                  <a:gd name="T22" fmla="*/ 109 w 232"/>
                  <a:gd name="T23" fmla="*/ 315 h 315"/>
                  <a:gd name="T24" fmla="*/ 109 w 232"/>
                  <a:gd name="T25" fmla="*/ 225 h 315"/>
                  <a:gd name="T26" fmla="*/ 123 w 232"/>
                  <a:gd name="T27" fmla="*/ 225 h 315"/>
                  <a:gd name="T28" fmla="*/ 123 w 232"/>
                  <a:gd name="T29" fmla="*/ 315 h 315"/>
                  <a:gd name="T30" fmla="*/ 173 w 232"/>
                  <a:gd name="T31" fmla="*/ 315 h 315"/>
                  <a:gd name="T32" fmla="*/ 173 w 232"/>
                  <a:gd name="T33" fmla="*/ 225 h 315"/>
                  <a:gd name="T34" fmla="*/ 208 w 232"/>
                  <a:gd name="T35" fmla="*/ 225 h 315"/>
                  <a:gd name="T36" fmla="*/ 163 w 232"/>
                  <a:gd name="T37" fmla="*/ 60 h 315"/>
                  <a:gd name="T38" fmla="*/ 175 w 232"/>
                  <a:gd name="T39" fmla="*/ 60 h 315"/>
                  <a:gd name="T40" fmla="*/ 199 w 232"/>
                  <a:gd name="T41" fmla="*/ 149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2" h="315">
                    <a:moveTo>
                      <a:pt x="199" y="149"/>
                    </a:moveTo>
                    <a:lnTo>
                      <a:pt x="232" y="149"/>
                    </a:lnTo>
                    <a:lnTo>
                      <a:pt x="192" y="0"/>
                    </a:lnTo>
                    <a:lnTo>
                      <a:pt x="43" y="0"/>
                    </a:lnTo>
                    <a:lnTo>
                      <a:pt x="0" y="149"/>
                    </a:lnTo>
                    <a:lnTo>
                      <a:pt x="31" y="149"/>
                    </a:lnTo>
                    <a:lnTo>
                      <a:pt x="57" y="60"/>
                    </a:lnTo>
                    <a:lnTo>
                      <a:pt x="66" y="60"/>
                    </a:lnTo>
                    <a:lnTo>
                      <a:pt x="24" y="225"/>
                    </a:lnTo>
                    <a:lnTo>
                      <a:pt x="59" y="225"/>
                    </a:lnTo>
                    <a:lnTo>
                      <a:pt x="59" y="315"/>
                    </a:lnTo>
                    <a:lnTo>
                      <a:pt x="109" y="315"/>
                    </a:lnTo>
                    <a:lnTo>
                      <a:pt x="109" y="225"/>
                    </a:lnTo>
                    <a:lnTo>
                      <a:pt x="123" y="225"/>
                    </a:lnTo>
                    <a:lnTo>
                      <a:pt x="123" y="315"/>
                    </a:lnTo>
                    <a:lnTo>
                      <a:pt x="173" y="315"/>
                    </a:lnTo>
                    <a:lnTo>
                      <a:pt x="173" y="225"/>
                    </a:lnTo>
                    <a:lnTo>
                      <a:pt x="208" y="225"/>
                    </a:lnTo>
                    <a:lnTo>
                      <a:pt x="163" y="60"/>
                    </a:lnTo>
                    <a:lnTo>
                      <a:pt x="175" y="60"/>
                    </a:lnTo>
                    <a:lnTo>
                      <a:pt x="199"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9" name="Freeform 300"/>
              <p:cNvSpPr>
                <a:spLocks/>
              </p:cNvSpPr>
              <p:nvPr/>
            </p:nvSpPr>
            <p:spPr bwMode="auto">
              <a:xfrm>
                <a:off x="-1720850" y="701675"/>
                <a:ext cx="574675" cy="533400"/>
              </a:xfrm>
              <a:custGeom>
                <a:avLst/>
                <a:gdLst>
                  <a:gd name="T0" fmla="*/ 91 w 153"/>
                  <a:gd name="T1" fmla="*/ 71 h 142"/>
                  <a:gd name="T2" fmla="*/ 117 w 153"/>
                  <a:gd name="T3" fmla="*/ 50 h 142"/>
                  <a:gd name="T4" fmla="*/ 123 w 153"/>
                  <a:gd name="T5" fmla="*/ 50 h 142"/>
                  <a:gd name="T6" fmla="*/ 140 w 153"/>
                  <a:gd name="T7" fmla="*/ 63 h 142"/>
                  <a:gd name="T8" fmla="*/ 151 w 153"/>
                  <a:gd name="T9" fmla="*/ 58 h 142"/>
                  <a:gd name="T10" fmla="*/ 150 w 153"/>
                  <a:gd name="T11" fmla="*/ 35 h 142"/>
                  <a:gd name="T12" fmla="*/ 103 w 153"/>
                  <a:gd name="T13" fmla="*/ 5 h 142"/>
                  <a:gd name="T14" fmla="*/ 73 w 153"/>
                  <a:gd name="T15" fmla="*/ 32 h 142"/>
                  <a:gd name="T16" fmla="*/ 35 w 153"/>
                  <a:gd name="T17" fmla="*/ 20 h 142"/>
                  <a:gd name="T18" fmla="*/ 4 w 153"/>
                  <a:gd name="T19" fmla="*/ 67 h 142"/>
                  <a:gd name="T20" fmla="*/ 97 w 153"/>
                  <a:gd name="T21" fmla="*/ 142 h 142"/>
                  <a:gd name="T22" fmla="*/ 113 w 153"/>
                  <a:gd name="T23" fmla="*/ 128 h 142"/>
                  <a:gd name="T24" fmla="*/ 91 w 153"/>
                  <a:gd name="T25"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3" h="142">
                    <a:moveTo>
                      <a:pt x="91" y="71"/>
                    </a:moveTo>
                    <a:cubicBezTo>
                      <a:pt x="93" y="58"/>
                      <a:pt x="104" y="50"/>
                      <a:pt x="117" y="50"/>
                    </a:cubicBezTo>
                    <a:cubicBezTo>
                      <a:pt x="119" y="50"/>
                      <a:pt x="121" y="50"/>
                      <a:pt x="123" y="50"/>
                    </a:cubicBezTo>
                    <a:cubicBezTo>
                      <a:pt x="130" y="52"/>
                      <a:pt x="136" y="57"/>
                      <a:pt x="140" y="63"/>
                    </a:cubicBezTo>
                    <a:cubicBezTo>
                      <a:pt x="143" y="60"/>
                      <a:pt x="147" y="59"/>
                      <a:pt x="151" y="58"/>
                    </a:cubicBezTo>
                    <a:cubicBezTo>
                      <a:pt x="153" y="44"/>
                      <a:pt x="150" y="35"/>
                      <a:pt x="150" y="35"/>
                    </a:cubicBezTo>
                    <a:cubicBezTo>
                      <a:pt x="145" y="13"/>
                      <a:pt x="124" y="0"/>
                      <a:pt x="103" y="5"/>
                    </a:cubicBezTo>
                    <a:cubicBezTo>
                      <a:pt x="88" y="8"/>
                      <a:pt x="77" y="18"/>
                      <a:pt x="73" y="32"/>
                    </a:cubicBezTo>
                    <a:cubicBezTo>
                      <a:pt x="64" y="21"/>
                      <a:pt x="49" y="16"/>
                      <a:pt x="35" y="20"/>
                    </a:cubicBezTo>
                    <a:cubicBezTo>
                      <a:pt x="13" y="24"/>
                      <a:pt x="0" y="46"/>
                      <a:pt x="4" y="67"/>
                    </a:cubicBezTo>
                    <a:cubicBezTo>
                      <a:pt x="4" y="67"/>
                      <a:pt x="13" y="120"/>
                      <a:pt x="97" y="142"/>
                    </a:cubicBezTo>
                    <a:cubicBezTo>
                      <a:pt x="103" y="138"/>
                      <a:pt x="109" y="133"/>
                      <a:pt x="113" y="128"/>
                    </a:cubicBezTo>
                    <a:cubicBezTo>
                      <a:pt x="84" y="99"/>
                      <a:pt x="90" y="73"/>
                      <a:pt x="91"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0" name="Freeform 301"/>
              <p:cNvSpPr>
                <a:spLocks/>
              </p:cNvSpPr>
              <p:nvPr/>
            </p:nvSpPr>
            <p:spPr bwMode="auto">
              <a:xfrm>
                <a:off x="-1390650" y="904875"/>
                <a:ext cx="341312" cy="288925"/>
              </a:xfrm>
              <a:custGeom>
                <a:avLst/>
                <a:gdLst>
                  <a:gd name="T0" fmla="*/ 71 w 91"/>
                  <a:gd name="T1" fmla="*/ 9 h 77"/>
                  <a:gd name="T2" fmla="*/ 66 w 91"/>
                  <a:gd name="T3" fmla="*/ 9 h 77"/>
                  <a:gd name="T4" fmla="*/ 62 w 91"/>
                  <a:gd name="T5" fmla="*/ 9 h 77"/>
                  <a:gd name="T6" fmla="*/ 50 w 91"/>
                  <a:gd name="T7" fmla="*/ 16 h 77"/>
                  <a:gd name="T8" fmla="*/ 34 w 91"/>
                  <a:gd name="T9" fmla="*/ 1 h 77"/>
                  <a:gd name="T10" fmla="*/ 29 w 91"/>
                  <a:gd name="T11" fmla="*/ 0 h 77"/>
                  <a:gd name="T12" fmla="*/ 7 w 91"/>
                  <a:gd name="T13" fmla="*/ 18 h 77"/>
                  <a:gd name="T14" fmla="*/ 29 w 91"/>
                  <a:gd name="T15" fmla="*/ 71 h 77"/>
                  <a:gd name="T16" fmla="*/ 36 w 91"/>
                  <a:gd name="T17" fmla="*/ 77 h 77"/>
                  <a:gd name="T18" fmla="*/ 88 w 91"/>
                  <a:gd name="T19" fmla="*/ 36 h 77"/>
                  <a:gd name="T20" fmla="*/ 71 w 91"/>
                  <a:gd name="T21" fmla="*/ 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7">
                    <a:moveTo>
                      <a:pt x="71" y="9"/>
                    </a:moveTo>
                    <a:cubicBezTo>
                      <a:pt x="69" y="9"/>
                      <a:pt x="68" y="9"/>
                      <a:pt x="66" y="9"/>
                    </a:cubicBezTo>
                    <a:cubicBezTo>
                      <a:pt x="65" y="9"/>
                      <a:pt x="63" y="9"/>
                      <a:pt x="62" y="9"/>
                    </a:cubicBezTo>
                    <a:cubicBezTo>
                      <a:pt x="57" y="10"/>
                      <a:pt x="53" y="13"/>
                      <a:pt x="50" y="16"/>
                    </a:cubicBezTo>
                    <a:cubicBezTo>
                      <a:pt x="48" y="9"/>
                      <a:pt x="42" y="3"/>
                      <a:pt x="34" y="1"/>
                    </a:cubicBezTo>
                    <a:cubicBezTo>
                      <a:pt x="32" y="0"/>
                      <a:pt x="30" y="0"/>
                      <a:pt x="29" y="0"/>
                    </a:cubicBezTo>
                    <a:cubicBezTo>
                      <a:pt x="19" y="0"/>
                      <a:pt x="9" y="7"/>
                      <a:pt x="7" y="18"/>
                    </a:cubicBezTo>
                    <a:cubicBezTo>
                      <a:pt x="7" y="18"/>
                      <a:pt x="0" y="42"/>
                      <a:pt x="29" y="71"/>
                    </a:cubicBezTo>
                    <a:cubicBezTo>
                      <a:pt x="31" y="73"/>
                      <a:pt x="33" y="75"/>
                      <a:pt x="36" y="77"/>
                    </a:cubicBezTo>
                    <a:cubicBezTo>
                      <a:pt x="83" y="65"/>
                      <a:pt x="88" y="36"/>
                      <a:pt x="88" y="36"/>
                    </a:cubicBezTo>
                    <a:cubicBezTo>
                      <a:pt x="91" y="24"/>
                      <a:pt x="83" y="12"/>
                      <a:pt x="7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1" name="Rectangle 302"/>
              <p:cNvSpPr>
                <a:spLocks noChangeArrowheads="1"/>
              </p:cNvSpPr>
              <p:nvPr/>
            </p:nvSpPr>
            <p:spPr bwMode="auto">
              <a:xfrm>
                <a:off x="-3956050" y="6067425"/>
                <a:ext cx="44450"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2" name="Freeform 303"/>
              <p:cNvSpPr>
                <a:spLocks/>
              </p:cNvSpPr>
              <p:nvPr/>
            </p:nvSpPr>
            <p:spPr bwMode="auto">
              <a:xfrm>
                <a:off x="-3760788" y="6067425"/>
                <a:ext cx="192087" cy="115888"/>
              </a:xfrm>
              <a:custGeom>
                <a:avLst/>
                <a:gdLst>
                  <a:gd name="T0" fmla="*/ 121 w 121"/>
                  <a:gd name="T1" fmla="*/ 73 h 73"/>
                  <a:gd name="T2" fmla="*/ 121 w 121"/>
                  <a:gd name="T3" fmla="*/ 0 h 73"/>
                  <a:gd name="T4" fmla="*/ 73 w 121"/>
                  <a:gd name="T5" fmla="*/ 0 h 73"/>
                  <a:gd name="T6" fmla="*/ 0 w 121"/>
                  <a:gd name="T7" fmla="*/ 73 h 73"/>
                  <a:gd name="T8" fmla="*/ 121 w 121"/>
                  <a:gd name="T9" fmla="*/ 73 h 73"/>
                </a:gdLst>
                <a:ahLst/>
                <a:cxnLst>
                  <a:cxn ang="0">
                    <a:pos x="T0" y="T1"/>
                  </a:cxn>
                  <a:cxn ang="0">
                    <a:pos x="T2" y="T3"/>
                  </a:cxn>
                  <a:cxn ang="0">
                    <a:pos x="T4" y="T5"/>
                  </a:cxn>
                  <a:cxn ang="0">
                    <a:pos x="T6" y="T7"/>
                  </a:cxn>
                  <a:cxn ang="0">
                    <a:pos x="T8" y="T9"/>
                  </a:cxn>
                </a:cxnLst>
                <a:rect l="0" t="0" r="r" b="b"/>
                <a:pathLst>
                  <a:path w="121" h="73">
                    <a:moveTo>
                      <a:pt x="121" y="73"/>
                    </a:moveTo>
                    <a:lnTo>
                      <a:pt x="121" y="0"/>
                    </a:lnTo>
                    <a:lnTo>
                      <a:pt x="73" y="0"/>
                    </a:lnTo>
                    <a:lnTo>
                      <a:pt x="0" y="73"/>
                    </a:lnTo>
                    <a:lnTo>
                      <a:pt x="121"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3" name="Freeform 304"/>
              <p:cNvSpPr>
                <a:spLocks/>
              </p:cNvSpPr>
              <p:nvPr/>
            </p:nvSpPr>
            <p:spPr bwMode="auto">
              <a:xfrm>
                <a:off x="-3892550" y="6067425"/>
                <a:ext cx="128587" cy="115888"/>
              </a:xfrm>
              <a:custGeom>
                <a:avLst/>
                <a:gdLst>
                  <a:gd name="T0" fmla="*/ 81 w 81"/>
                  <a:gd name="T1" fmla="*/ 0 h 73"/>
                  <a:gd name="T2" fmla="*/ 0 w 81"/>
                  <a:gd name="T3" fmla="*/ 0 h 73"/>
                  <a:gd name="T4" fmla="*/ 0 w 81"/>
                  <a:gd name="T5" fmla="*/ 73 h 73"/>
                  <a:gd name="T6" fmla="*/ 7 w 81"/>
                  <a:gd name="T7" fmla="*/ 73 h 73"/>
                  <a:gd name="T8" fmla="*/ 81 w 81"/>
                  <a:gd name="T9" fmla="*/ 0 h 73"/>
                </a:gdLst>
                <a:ahLst/>
                <a:cxnLst>
                  <a:cxn ang="0">
                    <a:pos x="T0" y="T1"/>
                  </a:cxn>
                  <a:cxn ang="0">
                    <a:pos x="T2" y="T3"/>
                  </a:cxn>
                  <a:cxn ang="0">
                    <a:pos x="T4" y="T5"/>
                  </a:cxn>
                  <a:cxn ang="0">
                    <a:pos x="T6" y="T7"/>
                  </a:cxn>
                  <a:cxn ang="0">
                    <a:pos x="T8" y="T9"/>
                  </a:cxn>
                </a:cxnLst>
                <a:rect l="0" t="0" r="r" b="b"/>
                <a:pathLst>
                  <a:path w="81" h="73">
                    <a:moveTo>
                      <a:pt x="81" y="0"/>
                    </a:moveTo>
                    <a:lnTo>
                      <a:pt x="0" y="0"/>
                    </a:lnTo>
                    <a:lnTo>
                      <a:pt x="0" y="73"/>
                    </a:lnTo>
                    <a:lnTo>
                      <a:pt x="7" y="73"/>
                    </a:lnTo>
                    <a:lnTo>
                      <a:pt x="8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4" name="Freeform 305"/>
              <p:cNvSpPr>
                <a:spLocks noEditPoints="1"/>
              </p:cNvSpPr>
              <p:nvPr/>
            </p:nvSpPr>
            <p:spPr bwMode="auto">
              <a:xfrm>
                <a:off x="-4068763" y="5816600"/>
                <a:ext cx="612775" cy="614363"/>
              </a:xfrm>
              <a:custGeom>
                <a:avLst/>
                <a:gdLst>
                  <a:gd name="T0" fmla="*/ 94 w 163"/>
                  <a:gd name="T1" fmla="*/ 163 h 164"/>
                  <a:gd name="T2" fmla="*/ 163 w 163"/>
                  <a:gd name="T3" fmla="*/ 82 h 164"/>
                  <a:gd name="T4" fmla="*/ 94 w 163"/>
                  <a:gd name="T5" fmla="*/ 1 h 164"/>
                  <a:gd name="T6" fmla="*/ 94 w 163"/>
                  <a:gd name="T7" fmla="*/ 15 h 164"/>
                  <a:gd name="T8" fmla="*/ 125 w 163"/>
                  <a:gd name="T9" fmla="*/ 29 h 164"/>
                  <a:gd name="T10" fmla="*/ 94 w 163"/>
                  <a:gd name="T11" fmla="*/ 60 h 164"/>
                  <a:gd name="T12" fmla="*/ 94 w 163"/>
                  <a:gd name="T13" fmla="*/ 79 h 164"/>
                  <a:gd name="T14" fmla="*/ 107 w 163"/>
                  <a:gd name="T15" fmla="*/ 67 h 164"/>
                  <a:gd name="T16" fmla="*/ 109 w 163"/>
                  <a:gd name="T17" fmla="*/ 64 h 164"/>
                  <a:gd name="T18" fmla="*/ 111 w 163"/>
                  <a:gd name="T19" fmla="*/ 62 h 164"/>
                  <a:gd name="T20" fmla="*/ 134 w 163"/>
                  <a:gd name="T21" fmla="*/ 39 h 164"/>
                  <a:gd name="T22" fmla="*/ 150 w 163"/>
                  <a:gd name="T23" fmla="*/ 82 h 164"/>
                  <a:gd name="T24" fmla="*/ 150 w 163"/>
                  <a:gd name="T25" fmla="*/ 82 h 164"/>
                  <a:gd name="T26" fmla="*/ 94 w 163"/>
                  <a:gd name="T27" fmla="*/ 149 h 164"/>
                  <a:gd name="T28" fmla="*/ 94 w 163"/>
                  <a:gd name="T29" fmla="*/ 163 h 164"/>
                  <a:gd name="T30" fmla="*/ 81 w 163"/>
                  <a:gd name="T31" fmla="*/ 164 h 164"/>
                  <a:gd name="T32" fmla="*/ 94 w 163"/>
                  <a:gd name="T33" fmla="*/ 163 h 164"/>
                  <a:gd name="T34" fmla="*/ 94 w 163"/>
                  <a:gd name="T35" fmla="*/ 149 h 164"/>
                  <a:gd name="T36" fmla="*/ 81 w 163"/>
                  <a:gd name="T37" fmla="*/ 151 h 164"/>
                  <a:gd name="T38" fmla="*/ 38 w 163"/>
                  <a:gd name="T39" fmla="*/ 135 h 164"/>
                  <a:gd name="T40" fmla="*/ 71 w 163"/>
                  <a:gd name="T41" fmla="*/ 102 h 164"/>
                  <a:gd name="T42" fmla="*/ 73 w 163"/>
                  <a:gd name="T43" fmla="*/ 100 h 164"/>
                  <a:gd name="T44" fmla="*/ 76 w 163"/>
                  <a:gd name="T45" fmla="*/ 98 h 164"/>
                  <a:gd name="T46" fmla="*/ 94 w 163"/>
                  <a:gd name="T47" fmla="*/ 79 h 164"/>
                  <a:gd name="T48" fmla="*/ 94 w 163"/>
                  <a:gd name="T49" fmla="*/ 60 h 164"/>
                  <a:gd name="T50" fmla="*/ 92 w 163"/>
                  <a:gd name="T51" fmla="*/ 62 h 164"/>
                  <a:gd name="T52" fmla="*/ 90 w 163"/>
                  <a:gd name="T53" fmla="*/ 64 h 164"/>
                  <a:gd name="T54" fmla="*/ 87 w 163"/>
                  <a:gd name="T55" fmla="*/ 67 h 164"/>
                  <a:gd name="T56" fmla="*/ 56 w 163"/>
                  <a:gd name="T57" fmla="*/ 98 h 164"/>
                  <a:gd name="T58" fmla="*/ 54 w 163"/>
                  <a:gd name="T59" fmla="*/ 100 h 164"/>
                  <a:gd name="T60" fmla="*/ 52 w 163"/>
                  <a:gd name="T61" fmla="*/ 102 h 164"/>
                  <a:gd name="T62" fmla="*/ 29 w 163"/>
                  <a:gd name="T63" fmla="*/ 125 h 164"/>
                  <a:gd name="T64" fmla="*/ 13 w 163"/>
                  <a:gd name="T65" fmla="*/ 82 h 164"/>
                  <a:gd name="T66" fmla="*/ 81 w 163"/>
                  <a:gd name="T67" fmla="*/ 14 h 164"/>
                  <a:gd name="T68" fmla="*/ 81 w 163"/>
                  <a:gd name="T69" fmla="*/ 14 h 164"/>
                  <a:gd name="T70" fmla="*/ 94 w 163"/>
                  <a:gd name="T71" fmla="*/ 15 h 164"/>
                  <a:gd name="T72" fmla="*/ 94 w 163"/>
                  <a:gd name="T73" fmla="*/ 1 h 164"/>
                  <a:gd name="T74" fmla="*/ 81 w 163"/>
                  <a:gd name="T75" fmla="*/ 0 h 164"/>
                  <a:gd name="T76" fmla="*/ 0 w 163"/>
                  <a:gd name="T77" fmla="*/ 82 h 164"/>
                  <a:gd name="T78" fmla="*/ 81 w 163"/>
                  <a:gd name="T79"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3" h="164">
                    <a:moveTo>
                      <a:pt x="94" y="163"/>
                    </a:moveTo>
                    <a:cubicBezTo>
                      <a:pt x="133" y="157"/>
                      <a:pt x="163" y="123"/>
                      <a:pt x="163" y="82"/>
                    </a:cubicBezTo>
                    <a:cubicBezTo>
                      <a:pt x="163" y="41"/>
                      <a:pt x="133" y="7"/>
                      <a:pt x="94" y="1"/>
                    </a:cubicBezTo>
                    <a:cubicBezTo>
                      <a:pt x="94" y="15"/>
                      <a:pt x="94" y="15"/>
                      <a:pt x="94" y="15"/>
                    </a:cubicBezTo>
                    <a:cubicBezTo>
                      <a:pt x="106" y="17"/>
                      <a:pt x="116" y="22"/>
                      <a:pt x="125" y="29"/>
                    </a:cubicBezTo>
                    <a:cubicBezTo>
                      <a:pt x="94" y="60"/>
                      <a:pt x="94" y="60"/>
                      <a:pt x="94" y="60"/>
                    </a:cubicBezTo>
                    <a:cubicBezTo>
                      <a:pt x="94" y="79"/>
                      <a:pt x="94" y="79"/>
                      <a:pt x="94" y="79"/>
                    </a:cubicBezTo>
                    <a:cubicBezTo>
                      <a:pt x="107" y="67"/>
                      <a:pt x="107" y="67"/>
                      <a:pt x="107" y="67"/>
                    </a:cubicBezTo>
                    <a:cubicBezTo>
                      <a:pt x="109" y="64"/>
                      <a:pt x="109" y="64"/>
                      <a:pt x="109" y="64"/>
                    </a:cubicBezTo>
                    <a:cubicBezTo>
                      <a:pt x="111" y="62"/>
                      <a:pt x="111" y="62"/>
                      <a:pt x="111" y="62"/>
                    </a:cubicBezTo>
                    <a:cubicBezTo>
                      <a:pt x="134" y="39"/>
                      <a:pt x="134" y="39"/>
                      <a:pt x="134" y="39"/>
                    </a:cubicBezTo>
                    <a:cubicBezTo>
                      <a:pt x="144" y="51"/>
                      <a:pt x="150" y="66"/>
                      <a:pt x="150" y="82"/>
                    </a:cubicBezTo>
                    <a:cubicBezTo>
                      <a:pt x="150" y="82"/>
                      <a:pt x="150" y="82"/>
                      <a:pt x="150" y="82"/>
                    </a:cubicBezTo>
                    <a:cubicBezTo>
                      <a:pt x="150" y="116"/>
                      <a:pt x="126" y="143"/>
                      <a:pt x="94" y="149"/>
                    </a:cubicBezTo>
                    <a:lnTo>
                      <a:pt x="94" y="163"/>
                    </a:lnTo>
                    <a:close/>
                    <a:moveTo>
                      <a:pt x="81" y="164"/>
                    </a:moveTo>
                    <a:cubicBezTo>
                      <a:pt x="86" y="164"/>
                      <a:pt x="90" y="164"/>
                      <a:pt x="94" y="163"/>
                    </a:cubicBezTo>
                    <a:cubicBezTo>
                      <a:pt x="94" y="149"/>
                      <a:pt x="94" y="149"/>
                      <a:pt x="94" y="149"/>
                    </a:cubicBezTo>
                    <a:cubicBezTo>
                      <a:pt x="90" y="150"/>
                      <a:pt x="86" y="151"/>
                      <a:pt x="81" y="151"/>
                    </a:cubicBezTo>
                    <a:cubicBezTo>
                      <a:pt x="65" y="151"/>
                      <a:pt x="50" y="145"/>
                      <a:pt x="38" y="135"/>
                    </a:cubicBezTo>
                    <a:cubicBezTo>
                      <a:pt x="71" y="102"/>
                      <a:pt x="71" y="102"/>
                      <a:pt x="71" y="102"/>
                    </a:cubicBezTo>
                    <a:cubicBezTo>
                      <a:pt x="73" y="100"/>
                      <a:pt x="73" y="100"/>
                      <a:pt x="73" y="100"/>
                    </a:cubicBezTo>
                    <a:cubicBezTo>
                      <a:pt x="76" y="98"/>
                      <a:pt x="76" y="98"/>
                      <a:pt x="76" y="98"/>
                    </a:cubicBezTo>
                    <a:cubicBezTo>
                      <a:pt x="94" y="79"/>
                      <a:pt x="94" y="79"/>
                      <a:pt x="94" y="79"/>
                    </a:cubicBezTo>
                    <a:cubicBezTo>
                      <a:pt x="94" y="60"/>
                      <a:pt x="94" y="60"/>
                      <a:pt x="94" y="60"/>
                    </a:cubicBezTo>
                    <a:cubicBezTo>
                      <a:pt x="92" y="62"/>
                      <a:pt x="92" y="62"/>
                      <a:pt x="92" y="62"/>
                    </a:cubicBezTo>
                    <a:cubicBezTo>
                      <a:pt x="90" y="64"/>
                      <a:pt x="90" y="64"/>
                      <a:pt x="90" y="64"/>
                    </a:cubicBezTo>
                    <a:cubicBezTo>
                      <a:pt x="87" y="67"/>
                      <a:pt x="87" y="67"/>
                      <a:pt x="87" y="67"/>
                    </a:cubicBezTo>
                    <a:cubicBezTo>
                      <a:pt x="56" y="98"/>
                      <a:pt x="56" y="98"/>
                      <a:pt x="56" y="98"/>
                    </a:cubicBezTo>
                    <a:cubicBezTo>
                      <a:pt x="54" y="100"/>
                      <a:pt x="54" y="100"/>
                      <a:pt x="54" y="100"/>
                    </a:cubicBezTo>
                    <a:cubicBezTo>
                      <a:pt x="52" y="102"/>
                      <a:pt x="52" y="102"/>
                      <a:pt x="52" y="102"/>
                    </a:cubicBezTo>
                    <a:cubicBezTo>
                      <a:pt x="29" y="125"/>
                      <a:pt x="29" y="125"/>
                      <a:pt x="29" y="125"/>
                    </a:cubicBezTo>
                    <a:cubicBezTo>
                      <a:pt x="19" y="114"/>
                      <a:pt x="13" y="99"/>
                      <a:pt x="13" y="82"/>
                    </a:cubicBezTo>
                    <a:cubicBezTo>
                      <a:pt x="13" y="45"/>
                      <a:pt x="44" y="14"/>
                      <a:pt x="81" y="14"/>
                    </a:cubicBezTo>
                    <a:cubicBezTo>
                      <a:pt x="81" y="14"/>
                      <a:pt x="81" y="14"/>
                      <a:pt x="81" y="14"/>
                    </a:cubicBezTo>
                    <a:cubicBezTo>
                      <a:pt x="86" y="14"/>
                      <a:pt x="90" y="14"/>
                      <a:pt x="94" y="15"/>
                    </a:cubicBezTo>
                    <a:cubicBezTo>
                      <a:pt x="94" y="1"/>
                      <a:pt x="94" y="1"/>
                      <a:pt x="94" y="1"/>
                    </a:cubicBezTo>
                    <a:cubicBezTo>
                      <a:pt x="90" y="1"/>
                      <a:pt x="86" y="0"/>
                      <a:pt x="81" y="0"/>
                    </a:cubicBezTo>
                    <a:cubicBezTo>
                      <a:pt x="36" y="0"/>
                      <a:pt x="0" y="37"/>
                      <a:pt x="0" y="82"/>
                    </a:cubicBezTo>
                    <a:cubicBezTo>
                      <a:pt x="0" y="128"/>
                      <a:pt x="36" y="164"/>
                      <a:pt x="81" y="1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5" name="Freeform 306"/>
              <p:cNvSpPr>
                <a:spLocks/>
              </p:cNvSpPr>
              <p:nvPr/>
            </p:nvSpPr>
            <p:spPr bwMode="auto">
              <a:xfrm>
                <a:off x="-1849438" y="8631238"/>
                <a:ext cx="128587" cy="120650"/>
              </a:xfrm>
              <a:custGeom>
                <a:avLst/>
                <a:gdLst>
                  <a:gd name="T0" fmla="*/ 24 w 34"/>
                  <a:gd name="T1" fmla="*/ 0 h 32"/>
                  <a:gd name="T2" fmla="*/ 0 w 34"/>
                  <a:gd name="T3" fmla="*/ 32 h 32"/>
                  <a:gd name="T4" fmla="*/ 16 w 34"/>
                  <a:gd name="T5" fmla="*/ 32 h 32"/>
                  <a:gd name="T6" fmla="*/ 34 w 34"/>
                  <a:gd name="T7" fmla="*/ 8 h 32"/>
                  <a:gd name="T8" fmla="*/ 24 w 34"/>
                  <a:gd name="T9" fmla="*/ 0 h 32"/>
                </a:gdLst>
                <a:ahLst/>
                <a:cxnLst>
                  <a:cxn ang="0">
                    <a:pos x="T0" y="T1"/>
                  </a:cxn>
                  <a:cxn ang="0">
                    <a:pos x="T2" y="T3"/>
                  </a:cxn>
                  <a:cxn ang="0">
                    <a:pos x="T4" y="T5"/>
                  </a:cxn>
                  <a:cxn ang="0">
                    <a:pos x="T6" y="T7"/>
                  </a:cxn>
                  <a:cxn ang="0">
                    <a:pos x="T8" y="T9"/>
                  </a:cxn>
                </a:cxnLst>
                <a:rect l="0" t="0" r="r" b="b"/>
                <a:pathLst>
                  <a:path w="34" h="32">
                    <a:moveTo>
                      <a:pt x="24" y="0"/>
                    </a:moveTo>
                    <a:cubicBezTo>
                      <a:pt x="0" y="32"/>
                      <a:pt x="0" y="32"/>
                      <a:pt x="0" y="32"/>
                    </a:cubicBezTo>
                    <a:cubicBezTo>
                      <a:pt x="16" y="32"/>
                      <a:pt x="16" y="32"/>
                      <a:pt x="16" y="32"/>
                    </a:cubicBezTo>
                    <a:cubicBezTo>
                      <a:pt x="34" y="8"/>
                      <a:pt x="34" y="8"/>
                      <a:pt x="34" y="8"/>
                    </a:cubicBezTo>
                    <a:cubicBezTo>
                      <a:pt x="30" y="7"/>
                      <a:pt x="26" y="4"/>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6" name="Freeform 307"/>
              <p:cNvSpPr>
                <a:spLocks/>
              </p:cNvSpPr>
              <p:nvPr/>
            </p:nvSpPr>
            <p:spPr bwMode="auto">
              <a:xfrm>
                <a:off x="-1747838" y="8578850"/>
                <a:ext cx="68262" cy="68263"/>
              </a:xfrm>
              <a:custGeom>
                <a:avLst/>
                <a:gdLst>
                  <a:gd name="T0" fmla="*/ 9 w 18"/>
                  <a:gd name="T1" fmla="*/ 18 h 18"/>
                  <a:gd name="T2" fmla="*/ 10 w 18"/>
                  <a:gd name="T3" fmla="*/ 18 h 18"/>
                  <a:gd name="T4" fmla="*/ 11 w 18"/>
                  <a:gd name="T5" fmla="*/ 18 h 18"/>
                  <a:gd name="T6" fmla="*/ 18 w 18"/>
                  <a:gd name="T7" fmla="*/ 9 h 18"/>
                  <a:gd name="T8" fmla="*/ 18 w 18"/>
                  <a:gd name="T9" fmla="*/ 9 h 18"/>
                  <a:gd name="T10" fmla="*/ 18 w 18"/>
                  <a:gd name="T11" fmla="*/ 7 h 18"/>
                  <a:gd name="T12" fmla="*/ 9 w 18"/>
                  <a:gd name="T13" fmla="*/ 0 h 18"/>
                  <a:gd name="T14" fmla="*/ 7 w 18"/>
                  <a:gd name="T15" fmla="*/ 0 h 18"/>
                  <a:gd name="T16" fmla="*/ 0 w 18"/>
                  <a:gd name="T17" fmla="*/ 10 h 18"/>
                  <a:gd name="T18" fmla="*/ 0 w 18"/>
                  <a:gd name="T19" fmla="*/ 11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cubicBezTo>
                      <a:pt x="9" y="18"/>
                      <a:pt x="10" y="18"/>
                      <a:pt x="10" y="18"/>
                    </a:cubicBezTo>
                    <a:cubicBezTo>
                      <a:pt x="10" y="18"/>
                      <a:pt x="11" y="18"/>
                      <a:pt x="11" y="18"/>
                    </a:cubicBezTo>
                    <a:cubicBezTo>
                      <a:pt x="15" y="17"/>
                      <a:pt x="18" y="13"/>
                      <a:pt x="18" y="9"/>
                    </a:cubicBezTo>
                    <a:cubicBezTo>
                      <a:pt x="18" y="9"/>
                      <a:pt x="18" y="9"/>
                      <a:pt x="18" y="9"/>
                    </a:cubicBezTo>
                    <a:cubicBezTo>
                      <a:pt x="18" y="8"/>
                      <a:pt x="18" y="8"/>
                      <a:pt x="18" y="7"/>
                    </a:cubicBezTo>
                    <a:cubicBezTo>
                      <a:pt x="17" y="3"/>
                      <a:pt x="13" y="0"/>
                      <a:pt x="9" y="0"/>
                    </a:cubicBezTo>
                    <a:cubicBezTo>
                      <a:pt x="8" y="0"/>
                      <a:pt x="8" y="0"/>
                      <a:pt x="7" y="0"/>
                    </a:cubicBezTo>
                    <a:cubicBezTo>
                      <a:pt x="3" y="1"/>
                      <a:pt x="0" y="6"/>
                      <a:pt x="0" y="10"/>
                    </a:cubicBezTo>
                    <a:cubicBezTo>
                      <a:pt x="0" y="11"/>
                      <a:pt x="0" y="11"/>
                      <a:pt x="0" y="11"/>
                    </a:cubicBezTo>
                    <a:cubicBezTo>
                      <a:pt x="1" y="15"/>
                      <a:pt x="5" y="18"/>
                      <a:pt x="9"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7" name="Freeform 308"/>
              <p:cNvSpPr>
                <a:spLocks/>
              </p:cNvSpPr>
              <p:nvPr/>
            </p:nvSpPr>
            <p:spPr bwMode="auto">
              <a:xfrm>
                <a:off x="-1624013" y="8631238"/>
                <a:ext cx="128587" cy="120650"/>
              </a:xfrm>
              <a:custGeom>
                <a:avLst/>
                <a:gdLst>
                  <a:gd name="T0" fmla="*/ 18 w 34"/>
                  <a:gd name="T1" fmla="*/ 32 h 32"/>
                  <a:gd name="T2" fmla="*/ 34 w 34"/>
                  <a:gd name="T3" fmla="*/ 32 h 32"/>
                  <a:gd name="T4" fmla="*/ 10 w 34"/>
                  <a:gd name="T5" fmla="*/ 0 h 32"/>
                  <a:gd name="T6" fmla="*/ 0 w 34"/>
                  <a:gd name="T7" fmla="*/ 8 h 32"/>
                  <a:gd name="T8" fmla="*/ 18 w 34"/>
                  <a:gd name="T9" fmla="*/ 32 h 32"/>
                </a:gdLst>
                <a:ahLst/>
                <a:cxnLst>
                  <a:cxn ang="0">
                    <a:pos x="T0" y="T1"/>
                  </a:cxn>
                  <a:cxn ang="0">
                    <a:pos x="T2" y="T3"/>
                  </a:cxn>
                  <a:cxn ang="0">
                    <a:pos x="T4" y="T5"/>
                  </a:cxn>
                  <a:cxn ang="0">
                    <a:pos x="T6" y="T7"/>
                  </a:cxn>
                  <a:cxn ang="0">
                    <a:pos x="T8" y="T9"/>
                  </a:cxn>
                </a:cxnLst>
                <a:rect l="0" t="0" r="r" b="b"/>
                <a:pathLst>
                  <a:path w="34" h="32">
                    <a:moveTo>
                      <a:pt x="18" y="32"/>
                    </a:moveTo>
                    <a:cubicBezTo>
                      <a:pt x="34" y="32"/>
                      <a:pt x="34" y="32"/>
                      <a:pt x="34" y="32"/>
                    </a:cubicBezTo>
                    <a:cubicBezTo>
                      <a:pt x="10" y="0"/>
                      <a:pt x="10" y="0"/>
                      <a:pt x="10" y="0"/>
                    </a:cubicBezTo>
                    <a:cubicBezTo>
                      <a:pt x="8" y="4"/>
                      <a:pt x="4" y="7"/>
                      <a:pt x="0" y="8"/>
                    </a:cubicBez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8" name="Freeform 309"/>
              <p:cNvSpPr>
                <a:spLocks/>
              </p:cNvSpPr>
              <p:nvPr/>
            </p:nvSpPr>
            <p:spPr bwMode="auto">
              <a:xfrm>
                <a:off x="-1665288" y="8578850"/>
                <a:ext cx="68262" cy="68263"/>
              </a:xfrm>
              <a:custGeom>
                <a:avLst/>
                <a:gdLst>
                  <a:gd name="T0" fmla="*/ 11 w 18"/>
                  <a:gd name="T1" fmla="*/ 0 h 18"/>
                  <a:gd name="T2" fmla="*/ 9 w 18"/>
                  <a:gd name="T3" fmla="*/ 0 h 18"/>
                  <a:gd name="T4" fmla="*/ 0 w 18"/>
                  <a:gd name="T5" fmla="*/ 7 h 18"/>
                  <a:gd name="T6" fmla="*/ 0 w 18"/>
                  <a:gd name="T7" fmla="*/ 9 h 18"/>
                  <a:gd name="T8" fmla="*/ 0 w 18"/>
                  <a:gd name="T9" fmla="*/ 9 h 18"/>
                  <a:gd name="T10" fmla="*/ 7 w 18"/>
                  <a:gd name="T11" fmla="*/ 18 h 18"/>
                  <a:gd name="T12" fmla="*/ 8 w 18"/>
                  <a:gd name="T13" fmla="*/ 18 h 18"/>
                  <a:gd name="T14" fmla="*/ 9 w 18"/>
                  <a:gd name="T15" fmla="*/ 18 h 18"/>
                  <a:gd name="T16" fmla="*/ 17 w 18"/>
                  <a:gd name="T17" fmla="*/ 11 h 18"/>
                  <a:gd name="T18" fmla="*/ 18 w 18"/>
                  <a:gd name="T19" fmla="*/ 10 h 18"/>
                  <a:gd name="T20" fmla="*/ 11 w 18"/>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11" y="0"/>
                    </a:moveTo>
                    <a:cubicBezTo>
                      <a:pt x="10" y="0"/>
                      <a:pt x="10" y="0"/>
                      <a:pt x="9" y="0"/>
                    </a:cubicBezTo>
                    <a:cubicBezTo>
                      <a:pt x="5" y="0"/>
                      <a:pt x="1" y="3"/>
                      <a:pt x="0" y="7"/>
                    </a:cubicBezTo>
                    <a:cubicBezTo>
                      <a:pt x="0" y="8"/>
                      <a:pt x="0" y="8"/>
                      <a:pt x="0" y="9"/>
                    </a:cubicBezTo>
                    <a:cubicBezTo>
                      <a:pt x="0" y="9"/>
                      <a:pt x="0" y="9"/>
                      <a:pt x="0" y="9"/>
                    </a:cubicBezTo>
                    <a:cubicBezTo>
                      <a:pt x="0" y="13"/>
                      <a:pt x="3" y="17"/>
                      <a:pt x="7" y="18"/>
                    </a:cubicBezTo>
                    <a:cubicBezTo>
                      <a:pt x="7" y="18"/>
                      <a:pt x="8" y="18"/>
                      <a:pt x="8" y="18"/>
                    </a:cubicBezTo>
                    <a:cubicBezTo>
                      <a:pt x="8" y="18"/>
                      <a:pt x="9" y="18"/>
                      <a:pt x="9" y="18"/>
                    </a:cubicBezTo>
                    <a:cubicBezTo>
                      <a:pt x="13" y="18"/>
                      <a:pt x="17" y="15"/>
                      <a:pt x="17" y="11"/>
                    </a:cubicBezTo>
                    <a:cubicBezTo>
                      <a:pt x="18" y="11"/>
                      <a:pt x="18" y="11"/>
                      <a:pt x="18" y="10"/>
                    </a:cubicBezTo>
                    <a:cubicBezTo>
                      <a:pt x="18" y="6"/>
                      <a:pt x="15" y="1"/>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9" name="Freeform 310"/>
              <p:cNvSpPr>
                <a:spLocks/>
              </p:cNvSpPr>
              <p:nvPr/>
            </p:nvSpPr>
            <p:spPr bwMode="auto">
              <a:xfrm>
                <a:off x="-1905000" y="8767763"/>
                <a:ext cx="465137" cy="231775"/>
              </a:xfrm>
              <a:custGeom>
                <a:avLst/>
                <a:gdLst>
                  <a:gd name="T0" fmla="*/ 0 w 293"/>
                  <a:gd name="T1" fmla="*/ 0 h 146"/>
                  <a:gd name="T2" fmla="*/ 38 w 293"/>
                  <a:gd name="T3" fmla="*/ 146 h 146"/>
                  <a:gd name="T4" fmla="*/ 255 w 293"/>
                  <a:gd name="T5" fmla="*/ 146 h 146"/>
                  <a:gd name="T6" fmla="*/ 293 w 293"/>
                  <a:gd name="T7" fmla="*/ 0 h 146"/>
                  <a:gd name="T8" fmla="*/ 262 w 293"/>
                  <a:gd name="T9" fmla="*/ 0 h 146"/>
                  <a:gd name="T10" fmla="*/ 227 w 293"/>
                  <a:gd name="T11" fmla="*/ 0 h 146"/>
                  <a:gd name="T12" fmla="*/ 66 w 293"/>
                  <a:gd name="T13" fmla="*/ 0 h 146"/>
                  <a:gd name="T14" fmla="*/ 31 w 293"/>
                  <a:gd name="T15" fmla="*/ 0 h 146"/>
                  <a:gd name="T16" fmla="*/ 0 w 293"/>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3" h="146">
                    <a:moveTo>
                      <a:pt x="0" y="0"/>
                    </a:moveTo>
                    <a:lnTo>
                      <a:pt x="38" y="146"/>
                    </a:lnTo>
                    <a:lnTo>
                      <a:pt x="255" y="146"/>
                    </a:lnTo>
                    <a:lnTo>
                      <a:pt x="293" y="0"/>
                    </a:lnTo>
                    <a:lnTo>
                      <a:pt x="262" y="0"/>
                    </a:lnTo>
                    <a:lnTo>
                      <a:pt x="227" y="0"/>
                    </a:lnTo>
                    <a:lnTo>
                      <a:pt x="66" y="0"/>
                    </a:lnTo>
                    <a:lnTo>
                      <a:pt x="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0" name="Oval 311"/>
              <p:cNvSpPr>
                <a:spLocks noChangeArrowheads="1"/>
              </p:cNvSpPr>
              <p:nvPr/>
            </p:nvSpPr>
            <p:spPr bwMode="auto">
              <a:xfrm>
                <a:off x="-6296025" y="3848100"/>
                <a:ext cx="123825" cy="1238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1" name="Freeform 312"/>
              <p:cNvSpPr>
                <a:spLocks noEditPoints="1"/>
              </p:cNvSpPr>
              <p:nvPr/>
            </p:nvSpPr>
            <p:spPr bwMode="auto">
              <a:xfrm>
                <a:off x="-6772275" y="4213225"/>
                <a:ext cx="269875" cy="269875"/>
              </a:xfrm>
              <a:custGeom>
                <a:avLst/>
                <a:gdLst>
                  <a:gd name="T0" fmla="*/ 36 w 72"/>
                  <a:gd name="T1" fmla="*/ 72 h 72"/>
                  <a:gd name="T2" fmla="*/ 72 w 72"/>
                  <a:gd name="T3" fmla="*/ 36 h 72"/>
                  <a:gd name="T4" fmla="*/ 36 w 72"/>
                  <a:gd name="T5" fmla="*/ 0 h 72"/>
                  <a:gd name="T6" fmla="*/ 36 w 72"/>
                  <a:gd name="T7" fmla="*/ 16 h 72"/>
                  <a:gd name="T8" fmla="*/ 56 w 72"/>
                  <a:gd name="T9" fmla="*/ 36 h 72"/>
                  <a:gd name="T10" fmla="*/ 36 w 72"/>
                  <a:gd name="T11" fmla="*/ 55 h 72"/>
                  <a:gd name="T12" fmla="*/ 36 w 72"/>
                  <a:gd name="T13" fmla="*/ 72 h 72"/>
                  <a:gd name="T14" fmla="*/ 36 w 72"/>
                  <a:gd name="T15" fmla="*/ 0 h 72"/>
                  <a:gd name="T16" fmla="*/ 0 w 72"/>
                  <a:gd name="T17" fmla="*/ 36 h 72"/>
                  <a:gd name="T18" fmla="*/ 36 w 72"/>
                  <a:gd name="T19" fmla="*/ 72 h 72"/>
                  <a:gd name="T20" fmla="*/ 36 w 72"/>
                  <a:gd name="T21" fmla="*/ 72 h 72"/>
                  <a:gd name="T22" fmla="*/ 36 w 72"/>
                  <a:gd name="T23" fmla="*/ 55 h 72"/>
                  <a:gd name="T24" fmla="*/ 36 w 72"/>
                  <a:gd name="T25" fmla="*/ 55 h 72"/>
                  <a:gd name="T26" fmla="*/ 36 w 72"/>
                  <a:gd name="T27" fmla="*/ 55 h 72"/>
                  <a:gd name="T28" fmla="*/ 17 w 72"/>
                  <a:gd name="T29" fmla="*/ 36 h 72"/>
                  <a:gd name="T30" fmla="*/ 36 w 72"/>
                  <a:gd name="T31" fmla="*/ 16 h 72"/>
                  <a:gd name="T32" fmla="*/ 36 w 72"/>
                  <a:gd name="T33" fmla="*/ 16 h 72"/>
                  <a:gd name="T34" fmla="*/ 36 w 72"/>
                  <a:gd name="T3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2">
                    <a:moveTo>
                      <a:pt x="36" y="72"/>
                    </a:moveTo>
                    <a:cubicBezTo>
                      <a:pt x="56" y="72"/>
                      <a:pt x="72" y="56"/>
                      <a:pt x="72" y="36"/>
                    </a:cubicBezTo>
                    <a:cubicBezTo>
                      <a:pt x="72" y="16"/>
                      <a:pt x="56" y="0"/>
                      <a:pt x="36" y="0"/>
                    </a:cubicBezTo>
                    <a:cubicBezTo>
                      <a:pt x="36" y="16"/>
                      <a:pt x="36" y="16"/>
                      <a:pt x="36" y="16"/>
                    </a:cubicBezTo>
                    <a:cubicBezTo>
                      <a:pt x="47" y="16"/>
                      <a:pt x="56" y="25"/>
                      <a:pt x="56" y="36"/>
                    </a:cubicBezTo>
                    <a:cubicBezTo>
                      <a:pt x="56" y="46"/>
                      <a:pt x="47" y="55"/>
                      <a:pt x="36" y="55"/>
                    </a:cubicBezTo>
                    <a:lnTo>
                      <a:pt x="36" y="72"/>
                    </a:lnTo>
                    <a:close/>
                    <a:moveTo>
                      <a:pt x="36" y="0"/>
                    </a:moveTo>
                    <a:cubicBezTo>
                      <a:pt x="16" y="0"/>
                      <a:pt x="0" y="16"/>
                      <a:pt x="0" y="36"/>
                    </a:cubicBezTo>
                    <a:cubicBezTo>
                      <a:pt x="0" y="56"/>
                      <a:pt x="16" y="72"/>
                      <a:pt x="36" y="72"/>
                    </a:cubicBezTo>
                    <a:cubicBezTo>
                      <a:pt x="36" y="72"/>
                      <a:pt x="36" y="72"/>
                      <a:pt x="36" y="72"/>
                    </a:cubicBezTo>
                    <a:cubicBezTo>
                      <a:pt x="36" y="55"/>
                      <a:pt x="36" y="55"/>
                      <a:pt x="36" y="55"/>
                    </a:cubicBezTo>
                    <a:cubicBezTo>
                      <a:pt x="36" y="55"/>
                      <a:pt x="36" y="55"/>
                      <a:pt x="36" y="55"/>
                    </a:cubicBezTo>
                    <a:cubicBezTo>
                      <a:pt x="36" y="55"/>
                      <a:pt x="36" y="55"/>
                      <a:pt x="36" y="55"/>
                    </a:cubicBezTo>
                    <a:cubicBezTo>
                      <a:pt x="25" y="55"/>
                      <a:pt x="17" y="46"/>
                      <a:pt x="17" y="36"/>
                    </a:cubicBezTo>
                    <a:cubicBezTo>
                      <a:pt x="17" y="25"/>
                      <a:pt x="25" y="16"/>
                      <a:pt x="36" y="16"/>
                    </a:cubicBezTo>
                    <a:cubicBezTo>
                      <a:pt x="36" y="16"/>
                      <a:pt x="36" y="16"/>
                      <a:pt x="36" y="16"/>
                    </a:cubicBezTo>
                    <a:cubicBezTo>
                      <a:pt x="36" y="0"/>
                      <a:pt x="36" y="0"/>
                      <a:pt x="3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2" name="Freeform 313"/>
              <p:cNvSpPr>
                <a:spLocks/>
              </p:cNvSpPr>
              <p:nvPr/>
            </p:nvSpPr>
            <p:spPr bwMode="auto">
              <a:xfrm>
                <a:off x="-6794500" y="4148137"/>
                <a:ext cx="319087" cy="117475"/>
              </a:xfrm>
              <a:custGeom>
                <a:avLst/>
                <a:gdLst>
                  <a:gd name="T0" fmla="*/ 6 w 85"/>
                  <a:gd name="T1" fmla="*/ 30 h 31"/>
                  <a:gd name="T2" fmla="*/ 11 w 85"/>
                  <a:gd name="T3" fmla="*/ 28 h 31"/>
                  <a:gd name="T4" fmla="*/ 42 w 85"/>
                  <a:gd name="T5" fmla="*/ 11 h 31"/>
                  <a:gd name="T6" fmla="*/ 74 w 85"/>
                  <a:gd name="T7" fmla="*/ 28 h 31"/>
                  <a:gd name="T8" fmla="*/ 82 w 85"/>
                  <a:gd name="T9" fmla="*/ 29 h 31"/>
                  <a:gd name="T10" fmla="*/ 83 w 85"/>
                  <a:gd name="T11" fmla="*/ 22 h 31"/>
                  <a:gd name="T12" fmla="*/ 42 w 85"/>
                  <a:gd name="T13" fmla="*/ 0 h 31"/>
                  <a:gd name="T14" fmla="*/ 1 w 85"/>
                  <a:gd name="T15" fmla="*/ 22 h 31"/>
                  <a:gd name="T16" fmla="*/ 3 w 85"/>
                  <a:gd name="T17" fmla="*/ 29 h 31"/>
                  <a:gd name="T18" fmla="*/ 6 w 85"/>
                  <a:gd name="T19"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31">
                    <a:moveTo>
                      <a:pt x="6" y="30"/>
                    </a:moveTo>
                    <a:cubicBezTo>
                      <a:pt x="8" y="30"/>
                      <a:pt x="9" y="30"/>
                      <a:pt x="11" y="28"/>
                    </a:cubicBezTo>
                    <a:cubicBezTo>
                      <a:pt x="18" y="17"/>
                      <a:pt x="29" y="11"/>
                      <a:pt x="42" y="11"/>
                    </a:cubicBezTo>
                    <a:cubicBezTo>
                      <a:pt x="55" y="11"/>
                      <a:pt x="67" y="17"/>
                      <a:pt x="74" y="28"/>
                    </a:cubicBezTo>
                    <a:cubicBezTo>
                      <a:pt x="76" y="30"/>
                      <a:pt x="79" y="31"/>
                      <a:pt x="82" y="29"/>
                    </a:cubicBezTo>
                    <a:cubicBezTo>
                      <a:pt x="84" y="28"/>
                      <a:pt x="85" y="24"/>
                      <a:pt x="83" y="22"/>
                    </a:cubicBezTo>
                    <a:cubicBezTo>
                      <a:pt x="74" y="8"/>
                      <a:pt x="59" y="0"/>
                      <a:pt x="42" y="0"/>
                    </a:cubicBezTo>
                    <a:cubicBezTo>
                      <a:pt x="26" y="0"/>
                      <a:pt x="11" y="8"/>
                      <a:pt x="1" y="22"/>
                    </a:cubicBezTo>
                    <a:cubicBezTo>
                      <a:pt x="0" y="24"/>
                      <a:pt x="0" y="28"/>
                      <a:pt x="3" y="29"/>
                    </a:cubicBezTo>
                    <a:cubicBezTo>
                      <a:pt x="4" y="30"/>
                      <a:pt x="5" y="30"/>
                      <a:pt x="6"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3" name="Freeform 314"/>
              <p:cNvSpPr>
                <a:spLocks noEditPoints="1"/>
              </p:cNvSpPr>
              <p:nvPr/>
            </p:nvSpPr>
            <p:spPr bwMode="auto">
              <a:xfrm>
                <a:off x="-6284913" y="4213225"/>
                <a:ext cx="271462" cy="269875"/>
              </a:xfrm>
              <a:custGeom>
                <a:avLst/>
                <a:gdLst>
                  <a:gd name="T0" fmla="*/ 36 w 72"/>
                  <a:gd name="T1" fmla="*/ 0 h 72"/>
                  <a:gd name="T2" fmla="*/ 36 w 72"/>
                  <a:gd name="T3" fmla="*/ 0 h 72"/>
                  <a:gd name="T4" fmla="*/ 36 w 72"/>
                  <a:gd name="T5" fmla="*/ 16 h 72"/>
                  <a:gd name="T6" fmla="*/ 36 w 72"/>
                  <a:gd name="T7" fmla="*/ 16 h 72"/>
                  <a:gd name="T8" fmla="*/ 55 w 72"/>
                  <a:gd name="T9" fmla="*/ 36 h 72"/>
                  <a:gd name="T10" fmla="*/ 36 w 72"/>
                  <a:gd name="T11" fmla="*/ 55 h 72"/>
                  <a:gd name="T12" fmla="*/ 36 w 72"/>
                  <a:gd name="T13" fmla="*/ 55 h 72"/>
                  <a:gd name="T14" fmla="*/ 36 w 72"/>
                  <a:gd name="T15" fmla="*/ 55 h 72"/>
                  <a:gd name="T16" fmla="*/ 36 w 72"/>
                  <a:gd name="T17" fmla="*/ 72 h 72"/>
                  <a:gd name="T18" fmla="*/ 36 w 72"/>
                  <a:gd name="T19" fmla="*/ 72 h 72"/>
                  <a:gd name="T20" fmla="*/ 72 w 72"/>
                  <a:gd name="T21" fmla="*/ 36 h 72"/>
                  <a:gd name="T22" fmla="*/ 36 w 72"/>
                  <a:gd name="T23" fmla="*/ 0 h 72"/>
                  <a:gd name="T24" fmla="*/ 36 w 72"/>
                  <a:gd name="T25" fmla="*/ 0 h 72"/>
                  <a:gd name="T26" fmla="*/ 0 w 72"/>
                  <a:gd name="T27" fmla="*/ 36 h 72"/>
                  <a:gd name="T28" fmla="*/ 36 w 72"/>
                  <a:gd name="T29" fmla="*/ 72 h 72"/>
                  <a:gd name="T30" fmla="*/ 36 w 72"/>
                  <a:gd name="T31" fmla="*/ 55 h 72"/>
                  <a:gd name="T32" fmla="*/ 16 w 72"/>
                  <a:gd name="T33" fmla="*/ 36 h 72"/>
                  <a:gd name="T34" fmla="*/ 36 w 72"/>
                  <a:gd name="T35" fmla="*/ 16 h 72"/>
                  <a:gd name="T36" fmla="*/ 36 w 72"/>
                  <a:gd name="T3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 h="72">
                    <a:moveTo>
                      <a:pt x="36" y="0"/>
                    </a:moveTo>
                    <a:cubicBezTo>
                      <a:pt x="36" y="0"/>
                      <a:pt x="36" y="0"/>
                      <a:pt x="36" y="0"/>
                    </a:cubicBezTo>
                    <a:cubicBezTo>
                      <a:pt x="36" y="16"/>
                      <a:pt x="36" y="16"/>
                      <a:pt x="36" y="16"/>
                    </a:cubicBezTo>
                    <a:cubicBezTo>
                      <a:pt x="36" y="16"/>
                      <a:pt x="36" y="16"/>
                      <a:pt x="36" y="16"/>
                    </a:cubicBezTo>
                    <a:cubicBezTo>
                      <a:pt x="46" y="16"/>
                      <a:pt x="55" y="25"/>
                      <a:pt x="55" y="36"/>
                    </a:cubicBezTo>
                    <a:cubicBezTo>
                      <a:pt x="55" y="46"/>
                      <a:pt x="46" y="55"/>
                      <a:pt x="36" y="55"/>
                    </a:cubicBezTo>
                    <a:cubicBezTo>
                      <a:pt x="36" y="55"/>
                      <a:pt x="36" y="55"/>
                      <a:pt x="36" y="55"/>
                    </a:cubicBezTo>
                    <a:cubicBezTo>
                      <a:pt x="36" y="55"/>
                      <a:pt x="36" y="55"/>
                      <a:pt x="36" y="55"/>
                    </a:cubicBezTo>
                    <a:cubicBezTo>
                      <a:pt x="36" y="72"/>
                      <a:pt x="36" y="72"/>
                      <a:pt x="36" y="72"/>
                    </a:cubicBezTo>
                    <a:cubicBezTo>
                      <a:pt x="36" y="72"/>
                      <a:pt x="36" y="72"/>
                      <a:pt x="36" y="72"/>
                    </a:cubicBezTo>
                    <a:cubicBezTo>
                      <a:pt x="56" y="72"/>
                      <a:pt x="72" y="56"/>
                      <a:pt x="72" y="36"/>
                    </a:cubicBezTo>
                    <a:cubicBezTo>
                      <a:pt x="72" y="16"/>
                      <a:pt x="56" y="0"/>
                      <a:pt x="36" y="0"/>
                    </a:cubicBezTo>
                    <a:close/>
                    <a:moveTo>
                      <a:pt x="36" y="0"/>
                    </a:moveTo>
                    <a:cubicBezTo>
                      <a:pt x="16" y="0"/>
                      <a:pt x="0" y="16"/>
                      <a:pt x="0" y="36"/>
                    </a:cubicBezTo>
                    <a:cubicBezTo>
                      <a:pt x="0" y="56"/>
                      <a:pt x="16" y="72"/>
                      <a:pt x="36" y="72"/>
                    </a:cubicBezTo>
                    <a:cubicBezTo>
                      <a:pt x="36" y="55"/>
                      <a:pt x="36" y="55"/>
                      <a:pt x="36" y="55"/>
                    </a:cubicBezTo>
                    <a:cubicBezTo>
                      <a:pt x="25" y="55"/>
                      <a:pt x="16" y="46"/>
                      <a:pt x="16" y="36"/>
                    </a:cubicBezTo>
                    <a:cubicBezTo>
                      <a:pt x="16" y="25"/>
                      <a:pt x="25" y="16"/>
                      <a:pt x="36" y="16"/>
                    </a:cubicBez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4" name="Freeform 315"/>
              <p:cNvSpPr>
                <a:spLocks/>
              </p:cNvSpPr>
              <p:nvPr/>
            </p:nvSpPr>
            <p:spPr bwMode="auto">
              <a:xfrm>
                <a:off x="-6310313" y="4148137"/>
                <a:ext cx="319087" cy="117475"/>
              </a:xfrm>
              <a:custGeom>
                <a:avLst/>
                <a:gdLst>
                  <a:gd name="T0" fmla="*/ 43 w 85"/>
                  <a:gd name="T1" fmla="*/ 0 h 31"/>
                  <a:gd name="T2" fmla="*/ 2 w 85"/>
                  <a:gd name="T3" fmla="*/ 22 h 31"/>
                  <a:gd name="T4" fmla="*/ 3 w 85"/>
                  <a:gd name="T5" fmla="*/ 29 h 31"/>
                  <a:gd name="T6" fmla="*/ 6 w 85"/>
                  <a:gd name="T7" fmla="*/ 30 h 31"/>
                  <a:gd name="T8" fmla="*/ 11 w 85"/>
                  <a:gd name="T9" fmla="*/ 28 h 31"/>
                  <a:gd name="T10" fmla="*/ 43 w 85"/>
                  <a:gd name="T11" fmla="*/ 11 h 31"/>
                  <a:gd name="T12" fmla="*/ 74 w 85"/>
                  <a:gd name="T13" fmla="*/ 28 h 31"/>
                  <a:gd name="T14" fmla="*/ 82 w 85"/>
                  <a:gd name="T15" fmla="*/ 29 h 31"/>
                  <a:gd name="T16" fmla="*/ 84 w 85"/>
                  <a:gd name="T17" fmla="*/ 22 h 31"/>
                  <a:gd name="T18" fmla="*/ 43 w 85"/>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31">
                    <a:moveTo>
                      <a:pt x="43" y="0"/>
                    </a:moveTo>
                    <a:cubicBezTo>
                      <a:pt x="26" y="0"/>
                      <a:pt x="11" y="8"/>
                      <a:pt x="2" y="22"/>
                    </a:cubicBezTo>
                    <a:cubicBezTo>
                      <a:pt x="0" y="24"/>
                      <a:pt x="1" y="28"/>
                      <a:pt x="3" y="29"/>
                    </a:cubicBezTo>
                    <a:cubicBezTo>
                      <a:pt x="4" y="30"/>
                      <a:pt x="5" y="30"/>
                      <a:pt x="6" y="30"/>
                    </a:cubicBezTo>
                    <a:cubicBezTo>
                      <a:pt x="8" y="30"/>
                      <a:pt x="10" y="30"/>
                      <a:pt x="11" y="28"/>
                    </a:cubicBezTo>
                    <a:cubicBezTo>
                      <a:pt x="18" y="17"/>
                      <a:pt x="30" y="11"/>
                      <a:pt x="43" y="11"/>
                    </a:cubicBezTo>
                    <a:cubicBezTo>
                      <a:pt x="55" y="11"/>
                      <a:pt x="67" y="17"/>
                      <a:pt x="74" y="28"/>
                    </a:cubicBezTo>
                    <a:cubicBezTo>
                      <a:pt x="76" y="30"/>
                      <a:pt x="80" y="31"/>
                      <a:pt x="82" y="29"/>
                    </a:cubicBezTo>
                    <a:cubicBezTo>
                      <a:pt x="85" y="28"/>
                      <a:pt x="85" y="24"/>
                      <a:pt x="84" y="22"/>
                    </a:cubicBezTo>
                    <a:cubicBezTo>
                      <a:pt x="74" y="8"/>
                      <a:pt x="59" y="0"/>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5" name="Freeform 316"/>
              <p:cNvSpPr>
                <a:spLocks/>
              </p:cNvSpPr>
              <p:nvPr/>
            </p:nvSpPr>
            <p:spPr bwMode="auto">
              <a:xfrm>
                <a:off x="-6546850" y="3919537"/>
                <a:ext cx="473075" cy="552450"/>
              </a:xfrm>
              <a:custGeom>
                <a:avLst/>
                <a:gdLst>
                  <a:gd name="T0" fmla="*/ 84 w 126"/>
                  <a:gd name="T1" fmla="*/ 54 h 147"/>
                  <a:gd name="T2" fmla="*/ 88 w 126"/>
                  <a:gd name="T3" fmla="*/ 54 h 147"/>
                  <a:gd name="T4" fmla="*/ 120 w 126"/>
                  <a:gd name="T5" fmla="*/ 40 h 147"/>
                  <a:gd name="T6" fmla="*/ 124 w 126"/>
                  <a:gd name="T7" fmla="*/ 30 h 147"/>
                  <a:gd name="T8" fmla="*/ 113 w 126"/>
                  <a:gd name="T9" fmla="*/ 26 h 147"/>
                  <a:gd name="T10" fmla="*/ 92 w 126"/>
                  <a:gd name="T11" fmla="*/ 36 h 147"/>
                  <a:gd name="T12" fmla="*/ 89 w 126"/>
                  <a:gd name="T13" fmla="*/ 36 h 147"/>
                  <a:gd name="T14" fmla="*/ 53 w 126"/>
                  <a:gd name="T15" fmla="*/ 1 h 147"/>
                  <a:gd name="T16" fmla="*/ 50 w 126"/>
                  <a:gd name="T17" fmla="*/ 1 h 147"/>
                  <a:gd name="T18" fmla="*/ 1 w 126"/>
                  <a:gd name="T19" fmla="*/ 50 h 147"/>
                  <a:gd name="T20" fmla="*/ 1 w 126"/>
                  <a:gd name="T21" fmla="*/ 53 h 147"/>
                  <a:gd name="T22" fmla="*/ 34 w 126"/>
                  <a:gd name="T23" fmla="*/ 82 h 147"/>
                  <a:gd name="T24" fmla="*/ 35 w 126"/>
                  <a:gd name="T25" fmla="*/ 86 h 147"/>
                  <a:gd name="T26" fmla="*/ 18 w 126"/>
                  <a:gd name="T27" fmla="*/ 123 h 147"/>
                  <a:gd name="T28" fmla="*/ 19 w 126"/>
                  <a:gd name="T29" fmla="*/ 127 h 147"/>
                  <a:gd name="T30" fmla="*/ 30 w 126"/>
                  <a:gd name="T31" fmla="*/ 143 h 147"/>
                  <a:gd name="T32" fmla="*/ 38 w 126"/>
                  <a:gd name="T33" fmla="*/ 147 h 147"/>
                  <a:gd name="T34" fmla="*/ 45 w 126"/>
                  <a:gd name="T35" fmla="*/ 145 h 147"/>
                  <a:gd name="T36" fmla="*/ 47 w 126"/>
                  <a:gd name="T37" fmla="*/ 130 h 147"/>
                  <a:gd name="T38" fmla="*/ 43 w 126"/>
                  <a:gd name="T39" fmla="*/ 125 h 147"/>
                  <a:gd name="T40" fmla="*/ 42 w 126"/>
                  <a:gd name="T41" fmla="*/ 120 h 147"/>
                  <a:gd name="T42" fmla="*/ 59 w 126"/>
                  <a:gd name="T43" fmla="*/ 81 h 147"/>
                  <a:gd name="T44" fmla="*/ 59 w 126"/>
                  <a:gd name="T45" fmla="*/ 77 h 147"/>
                  <a:gd name="T46" fmla="*/ 40 w 126"/>
                  <a:gd name="T47" fmla="*/ 59 h 147"/>
                  <a:gd name="T48" fmla="*/ 40 w 126"/>
                  <a:gd name="T49" fmla="*/ 55 h 147"/>
                  <a:gd name="T50" fmla="*/ 61 w 126"/>
                  <a:gd name="T51" fmla="*/ 35 h 147"/>
                  <a:gd name="T52" fmla="*/ 65 w 126"/>
                  <a:gd name="T53" fmla="*/ 35 h 147"/>
                  <a:gd name="T54" fmla="*/ 84 w 126"/>
                  <a:gd name="T55" fmla="*/ 5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147">
                    <a:moveTo>
                      <a:pt x="84" y="54"/>
                    </a:moveTo>
                    <a:cubicBezTo>
                      <a:pt x="85" y="55"/>
                      <a:pt x="87" y="55"/>
                      <a:pt x="88" y="54"/>
                    </a:cubicBezTo>
                    <a:cubicBezTo>
                      <a:pt x="120" y="40"/>
                      <a:pt x="120" y="40"/>
                      <a:pt x="120" y="40"/>
                    </a:cubicBezTo>
                    <a:cubicBezTo>
                      <a:pt x="124" y="38"/>
                      <a:pt x="126" y="34"/>
                      <a:pt x="124" y="30"/>
                    </a:cubicBezTo>
                    <a:cubicBezTo>
                      <a:pt x="122" y="26"/>
                      <a:pt x="117" y="24"/>
                      <a:pt x="113" y="26"/>
                    </a:cubicBezTo>
                    <a:cubicBezTo>
                      <a:pt x="92" y="36"/>
                      <a:pt x="92" y="36"/>
                      <a:pt x="92" y="36"/>
                    </a:cubicBezTo>
                    <a:cubicBezTo>
                      <a:pt x="91" y="37"/>
                      <a:pt x="89" y="37"/>
                      <a:pt x="89" y="36"/>
                    </a:cubicBezTo>
                    <a:cubicBezTo>
                      <a:pt x="53" y="1"/>
                      <a:pt x="53" y="1"/>
                      <a:pt x="53" y="1"/>
                    </a:cubicBezTo>
                    <a:cubicBezTo>
                      <a:pt x="52" y="0"/>
                      <a:pt x="51" y="0"/>
                      <a:pt x="50" y="1"/>
                    </a:cubicBezTo>
                    <a:cubicBezTo>
                      <a:pt x="1" y="50"/>
                      <a:pt x="1" y="50"/>
                      <a:pt x="1" y="50"/>
                    </a:cubicBezTo>
                    <a:cubicBezTo>
                      <a:pt x="0" y="51"/>
                      <a:pt x="0" y="52"/>
                      <a:pt x="1" y="53"/>
                    </a:cubicBezTo>
                    <a:cubicBezTo>
                      <a:pt x="7" y="59"/>
                      <a:pt x="27" y="76"/>
                      <a:pt x="34" y="82"/>
                    </a:cubicBezTo>
                    <a:cubicBezTo>
                      <a:pt x="35" y="83"/>
                      <a:pt x="36" y="85"/>
                      <a:pt x="35" y="86"/>
                    </a:cubicBezTo>
                    <a:cubicBezTo>
                      <a:pt x="18" y="123"/>
                      <a:pt x="18" y="123"/>
                      <a:pt x="18" y="123"/>
                    </a:cubicBezTo>
                    <a:cubicBezTo>
                      <a:pt x="18" y="124"/>
                      <a:pt x="18" y="126"/>
                      <a:pt x="19" y="127"/>
                    </a:cubicBezTo>
                    <a:cubicBezTo>
                      <a:pt x="30" y="143"/>
                      <a:pt x="30" y="143"/>
                      <a:pt x="30" y="143"/>
                    </a:cubicBezTo>
                    <a:cubicBezTo>
                      <a:pt x="32" y="145"/>
                      <a:pt x="35" y="147"/>
                      <a:pt x="38" y="147"/>
                    </a:cubicBezTo>
                    <a:cubicBezTo>
                      <a:pt x="40" y="147"/>
                      <a:pt x="42" y="146"/>
                      <a:pt x="45" y="145"/>
                    </a:cubicBezTo>
                    <a:cubicBezTo>
                      <a:pt x="49" y="141"/>
                      <a:pt x="50" y="135"/>
                      <a:pt x="47" y="130"/>
                    </a:cubicBezTo>
                    <a:cubicBezTo>
                      <a:pt x="43" y="125"/>
                      <a:pt x="43" y="125"/>
                      <a:pt x="43" y="125"/>
                    </a:cubicBezTo>
                    <a:cubicBezTo>
                      <a:pt x="42" y="124"/>
                      <a:pt x="42" y="122"/>
                      <a:pt x="42" y="120"/>
                    </a:cubicBezTo>
                    <a:cubicBezTo>
                      <a:pt x="59" y="81"/>
                      <a:pt x="59" y="81"/>
                      <a:pt x="59" y="81"/>
                    </a:cubicBezTo>
                    <a:cubicBezTo>
                      <a:pt x="60" y="79"/>
                      <a:pt x="60" y="78"/>
                      <a:pt x="59" y="77"/>
                    </a:cubicBezTo>
                    <a:cubicBezTo>
                      <a:pt x="55" y="73"/>
                      <a:pt x="45" y="63"/>
                      <a:pt x="40" y="59"/>
                    </a:cubicBezTo>
                    <a:cubicBezTo>
                      <a:pt x="39" y="58"/>
                      <a:pt x="39" y="56"/>
                      <a:pt x="40" y="55"/>
                    </a:cubicBezTo>
                    <a:cubicBezTo>
                      <a:pt x="61" y="35"/>
                      <a:pt x="61" y="35"/>
                      <a:pt x="61" y="35"/>
                    </a:cubicBezTo>
                    <a:cubicBezTo>
                      <a:pt x="62" y="34"/>
                      <a:pt x="64" y="34"/>
                      <a:pt x="65" y="35"/>
                    </a:cubicBezTo>
                    <a:lnTo>
                      <a:pt x="84"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6" name="Freeform 317"/>
              <p:cNvSpPr>
                <a:spLocks/>
              </p:cNvSpPr>
              <p:nvPr/>
            </p:nvSpPr>
            <p:spPr bwMode="auto">
              <a:xfrm>
                <a:off x="-2870200" y="4178300"/>
                <a:ext cx="374650" cy="233363"/>
              </a:xfrm>
              <a:custGeom>
                <a:avLst/>
                <a:gdLst>
                  <a:gd name="T0" fmla="*/ 100 w 100"/>
                  <a:gd name="T1" fmla="*/ 62 h 62"/>
                  <a:gd name="T2" fmla="*/ 100 w 100"/>
                  <a:gd name="T3" fmla="*/ 19 h 62"/>
                  <a:gd name="T4" fmla="*/ 81 w 100"/>
                  <a:gd name="T5" fmla="*/ 0 h 62"/>
                  <a:gd name="T6" fmla="*/ 19 w 100"/>
                  <a:gd name="T7" fmla="*/ 0 h 62"/>
                  <a:gd name="T8" fmla="*/ 0 w 100"/>
                  <a:gd name="T9" fmla="*/ 19 h 62"/>
                  <a:gd name="T10" fmla="*/ 0 w 100"/>
                  <a:gd name="T11" fmla="*/ 43 h 62"/>
                  <a:gd name="T12" fmla="*/ 15 w 100"/>
                  <a:gd name="T13" fmla="*/ 43 h 62"/>
                  <a:gd name="T14" fmla="*/ 15 w 100"/>
                  <a:gd name="T15" fmla="*/ 19 h 62"/>
                  <a:gd name="T16" fmla="*/ 19 w 100"/>
                  <a:gd name="T17" fmla="*/ 15 h 62"/>
                  <a:gd name="T18" fmla="*/ 81 w 100"/>
                  <a:gd name="T19" fmla="*/ 15 h 62"/>
                  <a:gd name="T20" fmla="*/ 85 w 100"/>
                  <a:gd name="T21" fmla="*/ 19 h 62"/>
                  <a:gd name="T22" fmla="*/ 85 w 100"/>
                  <a:gd name="T23" fmla="*/ 62 h 62"/>
                  <a:gd name="T24" fmla="*/ 100 w 100"/>
                  <a:gd name="T2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62">
                    <a:moveTo>
                      <a:pt x="100" y="62"/>
                    </a:moveTo>
                    <a:cubicBezTo>
                      <a:pt x="100" y="19"/>
                      <a:pt x="100" y="19"/>
                      <a:pt x="100" y="19"/>
                    </a:cubicBezTo>
                    <a:cubicBezTo>
                      <a:pt x="100" y="9"/>
                      <a:pt x="92" y="0"/>
                      <a:pt x="81" y="0"/>
                    </a:cubicBezTo>
                    <a:cubicBezTo>
                      <a:pt x="19" y="0"/>
                      <a:pt x="19" y="0"/>
                      <a:pt x="19" y="0"/>
                    </a:cubicBezTo>
                    <a:cubicBezTo>
                      <a:pt x="8" y="0"/>
                      <a:pt x="0" y="9"/>
                      <a:pt x="0" y="19"/>
                    </a:cubicBezTo>
                    <a:cubicBezTo>
                      <a:pt x="0" y="43"/>
                      <a:pt x="0" y="43"/>
                      <a:pt x="0" y="43"/>
                    </a:cubicBezTo>
                    <a:cubicBezTo>
                      <a:pt x="15" y="43"/>
                      <a:pt x="15" y="43"/>
                      <a:pt x="15" y="43"/>
                    </a:cubicBezTo>
                    <a:cubicBezTo>
                      <a:pt x="15" y="19"/>
                      <a:pt x="15" y="19"/>
                      <a:pt x="15" y="19"/>
                    </a:cubicBezTo>
                    <a:cubicBezTo>
                      <a:pt x="15" y="17"/>
                      <a:pt x="16" y="15"/>
                      <a:pt x="19" y="15"/>
                    </a:cubicBezTo>
                    <a:cubicBezTo>
                      <a:pt x="81" y="15"/>
                      <a:pt x="81" y="15"/>
                      <a:pt x="81" y="15"/>
                    </a:cubicBezTo>
                    <a:cubicBezTo>
                      <a:pt x="84" y="15"/>
                      <a:pt x="85" y="17"/>
                      <a:pt x="85" y="19"/>
                    </a:cubicBezTo>
                    <a:cubicBezTo>
                      <a:pt x="85" y="62"/>
                      <a:pt x="85" y="62"/>
                      <a:pt x="85" y="62"/>
                    </a:cubicBezTo>
                    <a:lnTo>
                      <a:pt x="10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7" name="Freeform 318"/>
              <p:cNvSpPr>
                <a:spLocks noEditPoints="1"/>
              </p:cNvSpPr>
              <p:nvPr/>
            </p:nvSpPr>
            <p:spPr bwMode="auto">
              <a:xfrm>
                <a:off x="-2922588" y="4425950"/>
                <a:ext cx="476250" cy="271463"/>
              </a:xfrm>
              <a:custGeom>
                <a:avLst/>
                <a:gdLst>
                  <a:gd name="T0" fmla="*/ 99 w 127"/>
                  <a:gd name="T1" fmla="*/ 0 h 72"/>
                  <a:gd name="T2" fmla="*/ 64 w 127"/>
                  <a:gd name="T3" fmla="*/ 0 h 72"/>
                  <a:gd name="T4" fmla="*/ 64 w 127"/>
                  <a:gd name="T5" fmla="*/ 20 h 72"/>
                  <a:gd name="T6" fmla="*/ 75 w 127"/>
                  <a:gd name="T7" fmla="*/ 31 h 72"/>
                  <a:gd name="T8" fmla="*/ 68 w 127"/>
                  <a:gd name="T9" fmla="*/ 41 h 72"/>
                  <a:gd name="T10" fmla="*/ 68 w 127"/>
                  <a:gd name="T11" fmla="*/ 41 h 72"/>
                  <a:gd name="T12" fmla="*/ 68 w 127"/>
                  <a:gd name="T13" fmla="*/ 59 h 72"/>
                  <a:gd name="T14" fmla="*/ 64 w 127"/>
                  <a:gd name="T15" fmla="*/ 59 h 72"/>
                  <a:gd name="T16" fmla="*/ 64 w 127"/>
                  <a:gd name="T17" fmla="*/ 72 h 72"/>
                  <a:gd name="T18" fmla="*/ 127 w 127"/>
                  <a:gd name="T19" fmla="*/ 72 h 72"/>
                  <a:gd name="T20" fmla="*/ 127 w 127"/>
                  <a:gd name="T21" fmla="*/ 0 h 72"/>
                  <a:gd name="T22" fmla="*/ 114 w 127"/>
                  <a:gd name="T23" fmla="*/ 0 h 72"/>
                  <a:gd name="T24" fmla="*/ 99 w 127"/>
                  <a:gd name="T25" fmla="*/ 0 h 72"/>
                  <a:gd name="T26" fmla="*/ 64 w 127"/>
                  <a:gd name="T27" fmla="*/ 0 h 72"/>
                  <a:gd name="T28" fmla="*/ 0 w 127"/>
                  <a:gd name="T29" fmla="*/ 0 h 72"/>
                  <a:gd name="T30" fmla="*/ 0 w 127"/>
                  <a:gd name="T31" fmla="*/ 72 h 72"/>
                  <a:gd name="T32" fmla="*/ 64 w 127"/>
                  <a:gd name="T33" fmla="*/ 72 h 72"/>
                  <a:gd name="T34" fmla="*/ 64 w 127"/>
                  <a:gd name="T35" fmla="*/ 59 h 72"/>
                  <a:gd name="T36" fmla="*/ 59 w 127"/>
                  <a:gd name="T37" fmla="*/ 59 h 72"/>
                  <a:gd name="T38" fmla="*/ 59 w 127"/>
                  <a:gd name="T39" fmla="*/ 41 h 72"/>
                  <a:gd name="T40" fmla="*/ 52 w 127"/>
                  <a:gd name="T41" fmla="*/ 31 h 72"/>
                  <a:gd name="T42" fmla="*/ 64 w 127"/>
                  <a:gd name="T43" fmla="*/ 20 h 72"/>
                  <a:gd name="T44" fmla="*/ 64 w 127"/>
                  <a:gd name="T45" fmla="*/ 20 h 72"/>
                  <a:gd name="T46" fmla="*/ 64 w 127"/>
                  <a:gd name="T4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7" h="72">
                    <a:moveTo>
                      <a:pt x="99" y="0"/>
                    </a:moveTo>
                    <a:cubicBezTo>
                      <a:pt x="64" y="0"/>
                      <a:pt x="64" y="0"/>
                      <a:pt x="64" y="0"/>
                    </a:cubicBezTo>
                    <a:cubicBezTo>
                      <a:pt x="64" y="20"/>
                      <a:pt x="64" y="20"/>
                      <a:pt x="64" y="20"/>
                    </a:cubicBezTo>
                    <a:cubicBezTo>
                      <a:pt x="70" y="20"/>
                      <a:pt x="75" y="25"/>
                      <a:pt x="75" y="31"/>
                    </a:cubicBezTo>
                    <a:cubicBezTo>
                      <a:pt x="75" y="36"/>
                      <a:pt x="72" y="40"/>
                      <a:pt x="68" y="41"/>
                    </a:cubicBezTo>
                    <a:cubicBezTo>
                      <a:pt x="68" y="41"/>
                      <a:pt x="68" y="41"/>
                      <a:pt x="68" y="41"/>
                    </a:cubicBezTo>
                    <a:cubicBezTo>
                      <a:pt x="68" y="59"/>
                      <a:pt x="68" y="59"/>
                      <a:pt x="68" y="59"/>
                    </a:cubicBezTo>
                    <a:cubicBezTo>
                      <a:pt x="64" y="59"/>
                      <a:pt x="64" y="59"/>
                      <a:pt x="64" y="59"/>
                    </a:cubicBezTo>
                    <a:cubicBezTo>
                      <a:pt x="64" y="72"/>
                      <a:pt x="64" y="72"/>
                      <a:pt x="64" y="72"/>
                    </a:cubicBezTo>
                    <a:cubicBezTo>
                      <a:pt x="127" y="72"/>
                      <a:pt x="127" y="72"/>
                      <a:pt x="127" y="72"/>
                    </a:cubicBezTo>
                    <a:cubicBezTo>
                      <a:pt x="127" y="0"/>
                      <a:pt x="127" y="0"/>
                      <a:pt x="127" y="0"/>
                    </a:cubicBezTo>
                    <a:cubicBezTo>
                      <a:pt x="114" y="0"/>
                      <a:pt x="114" y="0"/>
                      <a:pt x="114" y="0"/>
                    </a:cubicBezTo>
                    <a:lnTo>
                      <a:pt x="99" y="0"/>
                    </a:lnTo>
                    <a:close/>
                    <a:moveTo>
                      <a:pt x="64" y="0"/>
                    </a:moveTo>
                    <a:cubicBezTo>
                      <a:pt x="0" y="0"/>
                      <a:pt x="0" y="0"/>
                      <a:pt x="0" y="0"/>
                    </a:cubicBezTo>
                    <a:cubicBezTo>
                      <a:pt x="0" y="72"/>
                      <a:pt x="0" y="72"/>
                      <a:pt x="0" y="72"/>
                    </a:cubicBezTo>
                    <a:cubicBezTo>
                      <a:pt x="64" y="72"/>
                      <a:pt x="64" y="72"/>
                      <a:pt x="64" y="72"/>
                    </a:cubicBezTo>
                    <a:cubicBezTo>
                      <a:pt x="64" y="59"/>
                      <a:pt x="64" y="59"/>
                      <a:pt x="64" y="59"/>
                    </a:cubicBezTo>
                    <a:cubicBezTo>
                      <a:pt x="59" y="59"/>
                      <a:pt x="59" y="59"/>
                      <a:pt x="59" y="59"/>
                    </a:cubicBezTo>
                    <a:cubicBezTo>
                      <a:pt x="59" y="41"/>
                      <a:pt x="59" y="41"/>
                      <a:pt x="59" y="41"/>
                    </a:cubicBezTo>
                    <a:cubicBezTo>
                      <a:pt x="55" y="40"/>
                      <a:pt x="52" y="36"/>
                      <a:pt x="52" y="31"/>
                    </a:cubicBezTo>
                    <a:cubicBezTo>
                      <a:pt x="52" y="25"/>
                      <a:pt x="57" y="20"/>
                      <a:pt x="64" y="20"/>
                    </a:cubicBezTo>
                    <a:cubicBezTo>
                      <a:pt x="64" y="20"/>
                      <a:pt x="64" y="20"/>
                      <a:pt x="64" y="20"/>
                    </a:cubicBezTo>
                    <a:lnTo>
                      <a:pt x="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8" name="Freeform 319"/>
              <p:cNvSpPr>
                <a:spLocks/>
              </p:cNvSpPr>
              <p:nvPr/>
            </p:nvSpPr>
            <p:spPr bwMode="auto">
              <a:xfrm>
                <a:off x="-7085012" y="3255962"/>
                <a:ext cx="687388" cy="644526"/>
              </a:xfrm>
              <a:custGeom>
                <a:avLst/>
                <a:gdLst>
                  <a:gd name="T0" fmla="*/ 26 w 183"/>
                  <a:gd name="T1" fmla="*/ 139 h 172"/>
                  <a:gd name="T2" fmla="*/ 76 w 183"/>
                  <a:gd name="T3" fmla="*/ 113 h 172"/>
                  <a:gd name="T4" fmla="*/ 85 w 183"/>
                  <a:gd name="T5" fmla="*/ 111 h 172"/>
                  <a:gd name="T6" fmla="*/ 86 w 183"/>
                  <a:gd name="T7" fmla="*/ 121 h 172"/>
                  <a:gd name="T8" fmla="*/ 85 w 183"/>
                  <a:gd name="T9" fmla="*/ 142 h 172"/>
                  <a:gd name="T10" fmla="*/ 84 w 183"/>
                  <a:gd name="T11" fmla="*/ 172 h 172"/>
                  <a:gd name="T12" fmla="*/ 99 w 183"/>
                  <a:gd name="T13" fmla="*/ 172 h 172"/>
                  <a:gd name="T14" fmla="*/ 98 w 183"/>
                  <a:gd name="T15" fmla="*/ 142 h 172"/>
                  <a:gd name="T16" fmla="*/ 97 w 183"/>
                  <a:gd name="T17" fmla="*/ 121 h 172"/>
                  <a:gd name="T18" fmla="*/ 97 w 183"/>
                  <a:gd name="T19" fmla="*/ 111 h 172"/>
                  <a:gd name="T20" fmla="*/ 106 w 183"/>
                  <a:gd name="T21" fmla="*/ 113 h 172"/>
                  <a:gd name="T22" fmla="*/ 156 w 183"/>
                  <a:gd name="T23" fmla="*/ 139 h 172"/>
                  <a:gd name="T24" fmla="*/ 176 w 183"/>
                  <a:gd name="T25" fmla="*/ 119 h 172"/>
                  <a:gd name="T26" fmla="*/ 164 w 183"/>
                  <a:gd name="T27" fmla="*/ 56 h 172"/>
                  <a:gd name="T28" fmla="*/ 102 w 183"/>
                  <a:gd name="T29" fmla="*/ 96 h 172"/>
                  <a:gd name="T30" fmla="*/ 99 w 183"/>
                  <a:gd name="T31" fmla="*/ 90 h 172"/>
                  <a:gd name="T32" fmla="*/ 110 w 183"/>
                  <a:gd name="T33" fmla="*/ 69 h 172"/>
                  <a:gd name="T34" fmla="*/ 131 w 183"/>
                  <a:gd name="T35" fmla="*/ 21 h 172"/>
                  <a:gd name="T36" fmla="*/ 91 w 183"/>
                  <a:gd name="T37" fmla="*/ 1 h 172"/>
                  <a:gd name="T38" fmla="*/ 52 w 183"/>
                  <a:gd name="T39" fmla="*/ 21 h 172"/>
                  <a:gd name="T40" fmla="*/ 72 w 183"/>
                  <a:gd name="T41" fmla="*/ 69 h 172"/>
                  <a:gd name="T42" fmla="*/ 83 w 183"/>
                  <a:gd name="T43" fmla="*/ 90 h 172"/>
                  <a:gd name="T44" fmla="*/ 81 w 183"/>
                  <a:gd name="T45" fmla="*/ 96 h 172"/>
                  <a:gd name="T46" fmla="*/ 19 w 183"/>
                  <a:gd name="T47" fmla="*/ 56 h 172"/>
                  <a:gd name="T48" fmla="*/ 6 w 183"/>
                  <a:gd name="T49" fmla="*/ 119 h 172"/>
                  <a:gd name="T50" fmla="*/ 26 w 183"/>
                  <a:gd name="T51" fmla="*/ 13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72">
                    <a:moveTo>
                      <a:pt x="26" y="139"/>
                    </a:moveTo>
                    <a:cubicBezTo>
                      <a:pt x="45" y="141"/>
                      <a:pt x="61" y="121"/>
                      <a:pt x="76" y="113"/>
                    </a:cubicBezTo>
                    <a:cubicBezTo>
                      <a:pt x="78" y="112"/>
                      <a:pt x="83" y="109"/>
                      <a:pt x="85" y="111"/>
                    </a:cubicBezTo>
                    <a:cubicBezTo>
                      <a:pt x="87" y="114"/>
                      <a:pt x="86" y="118"/>
                      <a:pt x="86" y="121"/>
                    </a:cubicBezTo>
                    <a:cubicBezTo>
                      <a:pt x="86" y="128"/>
                      <a:pt x="85" y="135"/>
                      <a:pt x="85" y="142"/>
                    </a:cubicBezTo>
                    <a:cubicBezTo>
                      <a:pt x="85" y="150"/>
                      <a:pt x="84" y="164"/>
                      <a:pt x="84" y="172"/>
                    </a:cubicBezTo>
                    <a:cubicBezTo>
                      <a:pt x="99" y="172"/>
                      <a:pt x="99" y="172"/>
                      <a:pt x="99" y="172"/>
                    </a:cubicBezTo>
                    <a:cubicBezTo>
                      <a:pt x="98" y="164"/>
                      <a:pt x="98" y="150"/>
                      <a:pt x="98" y="142"/>
                    </a:cubicBezTo>
                    <a:cubicBezTo>
                      <a:pt x="97" y="135"/>
                      <a:pt x="97" y="128"/>
                      <a:pt x="97" y="121"/>
                    </a:cubicBezTo>
                    <a:cubicBezTo>
                      <a:pt x="97" y="118"/>
                      <a:pt x="96" y="114"/>
                      <a:pt x="97" y="111"/>
                    </a:cubicBezTo>
                    <a:cubicBezTo>
                      <a:pt x="99" y="109"/>
                      <a:pt x="105" y="112"/>
                      <a:pt x="106" y="113"/>
                    </a:cubicBezTo>
                    <a:cubicBezTo>
                      <a:pt x="122" y="121"/>
                      <a:pt x="137" y="141"/>
                      <a:pt x="156" y="139"/>
                    </a:cubicBezTo>
                    <a:cubicBezTo>
                      <a:pt x="167" y="137"/>
                      <a:pt x="173" y="128"/>
                      <a:pt x="176" y="119"/>
                    </a:cubicBezTo>
                    <a:cubicBezTo>
                      <a:pt x="182" y="101"/>
                      <a:pt x="183" y="68"/>
                      <a:pt x="164" y="56"/>
                    </a:cubicBezTo>
                    <a:cubicBezTo>
                      <a:pt x="135" y="39"/>
                      <a:pt x="126" y="94"/>
                      <a:pt x="102" y="96"/>
                    </a:cubicBezTo>
                    <a:cubicBezTo>
                      <a:pt x="97" y="96"/>
                      <a:pt x="98" y="94"/>
                      <a:pt x="99" y="90"/>
                    </a:cubicBezTo>
                    <a:cubicBezTo>
                      <a:pt x="101" y="82"/>
                      <a:pt x="105" y="75"/>
                      <a:pt x="110" y="69"/>
                    </a:cubicBezTo>
                    <a:cubicBezTo>
                      <a:pt x="120" y="56"/>
                      <a:pt x="134" y="39"/>
                      <a:pt x="131" y="21"/>
                    </a:cubicBezTo>
                    <a:cubicBezTo>
                      <a:pt x="128" y="5"/>
                      <a:pt x="109" y="0"/>
                      <a:pt x="91" y="1"/>
                    </a:cubicBezTo>
                    <a:cubicBezTo>
                      <a:pt x="74" y="0"/>
                      <a:pt x="54" y="5"/>
                      <a:pt x="52" y="21"/>
                    </a:cubicBezTo>
                    <a:cubicBezTo>
                      <a:pt x="49" y="39"/>
                      <a:pt x="62" y="56"/>
                      <a:pt x="72" y="69"/>
                    </a:cubicBezTo>
                    <a:cubicBezTo>
                      <a:pt x="77" y="75"/>
                      <a:pt x="81" y="82"/>
                      <a:pt x="83" y="90"/>
                    </a:cubicBezTo>
                    <a:cubicBezTo>
                      <a:pt x="85" y="94"/>
                      <a:pt x="85" y="96"/>
                      <a:pt x="81" y="96"/>
                    </a:cubicBezTo>
                    <a:cubicBezTo>
                      <a:pt x="57" y="94"/>
                      <a:pt x="47" y="39"/>
                      <a:pt x="19" y="56"/>
                    </a:cubicBezTo>
                    <a:cubicBezTo>
                      <a:pt x="0" y="68"/>
                      <a:pt x="0" y="101"/>
                      <a:pt x="6" y="119"/>
                    </a:cubicBezTo>
                    <a:cubicBezTo>
                      <a:pt x="9" y="128"/>
                      <a:pt x="16" y="137"/>
                      <a:pt x="26"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9" name="Freeform 320"/>
              <p:cNvSpPr>
                <a:spLocks/>
              </p:cNvSpPr>
              <p:nvPr/>
            </p:nvSpPr>
            <p:spPr bwMode="auto">
              <a:xfrm>
                <a:off x="-4222750" y="-420688"/>
                <a:ext cx="492125" cy="525463"/>
              </a:xfrm>
              <a:custGeom>
                <a:avLst/>
                <a:gdLst>
                  <a:gd name="T0" fmla="*/ 108 w 131"/>
                  <a:gd name="T1" fmla="*/ 96 h 140"/>
                  <a:gd name="T2" fmla="*/ 118 w 131"/>
                  <a:gd name="T3" fmla="*/ 91 h 140"/>
                  <a:gd name="T4" fmla="*/ 129 w 131"/>
                  <a:gd name="T5" fmla="*/ 87 h 140"/>
                  <a:gd name="T6" fmla="*/ 130 w 131"/>
                  <a:gd name="T7" fmla="*/ 70 h 140"/>
                  <a:gd name="T8" fmla="*/ 127 w 131"/>
                  <a:gd name="T9" fmla="*/ 41 h 140"/>
                  <a:gd name="T10" fmla="*/ 98 w 131"/>
                  <a:gd name="T11" fmla="*/ 66 h 140"/>
                  <a:gd name="T12" fmla="*/ 88 w 131"/>
                  <a:gd name="T13" fmla="*/ 76 h 140"/>
                  <a:gd name="T14" fmla="*/ 88 w 131"/>
                  <a:gd name="T15" fmla="*/ 65 h 140"/>
                  <a:gd name="T16" fmla="*/ 98 w 131"/>
                  <a:gd name="T17" fmla="*/ 46 h 140"/>
                  <a:gd name="T18" fmla="*/ 89 w 131"/>
                  <a:gd name="T19" fmla="*/ 28 h 140"/>
                  <a:gd name="T20" fmla="*/ 66 w 131"/>
                  <a:gd name="T21" fmla="*/ 1 h 140"/>
                  <a:gd name="T22" fmla="*/ 66 w 131"/>
                  <a:gd name="T23" fmla="*/ 0 h 140"/>
                  <a:gd name="T24" fmla="*/ 65 w 131"/>
                  <a:gd name="T25" fmla="*/ 0 h 140"/>
                  <a:gd name="T26" fmla="*/ 65 w 131"/>
                  <a:gd name="T27" fmla="*/ 0 h 140"/>
                  <a:gd name="T28" fmla="*/ 65 w 131"/>
                  <a:gd name="T29" fmla="*/ 1 h 140"/>
                  <a:gd name="T30" fmla="*/ 42 w 131"/>
                  <a:gd name="T31" fmla="*/ 28 h 140"/>
                  <a:gd name="T32" fmla="*/ 33 w 131"/>
                  <a:gd name="T33" fmla="*/ 46 h 140"/>
                  <a:gd name="T34" fmla="*/ 43 w 131"/>
                  <a:gd name="T35" fmla="*/ 65 h 140"/>
                  <a:gd name="T36" fmla="*/ 43 w 131"/>
                  <a:gd name="T37" fmla="*/ 76 h 140"/>
                  <a:gd name="T38" fmla="*/ 33 w 131"/>
                  <a:gd name="T39" fmla="*/ 66 h 140"/>
                  <a:gd name="T40" fmla="*/ 4 w 131"/>
                  <a:gd name="T41" fmla="*/ 41 h 140"/>
                  <a:gd name="T42" fmla="*/ 1 w 131"/>
                  <a:gd name="T43" fmla="*/ 70 h 140"/>
                  <a:gd name="T44" fmla="*/ 2 w 131"/>
                  <a:gd name="T45" fmla="*/ 87 h 140"/>
                  <a:gd name="T46" fmla="*/ 13 w 131"/>
                  <a:gd name="T47" fmla="*/ 91 h 140"/>
                  <a:gd name="T48" fmla="*/ 23 w 131"/>
                  <a:gd name="T49" fmla="*/ 96 h 140"/>
                  <a:gd name="T50" fmla="*/ 21 w 131"/>
                  <a:gd name="T51" fmla="*/ 103 h 140"/>
                  <a:gd name="T52" fmla="*/ 1 w 131"/>
                  <a:gd name="T53" fmla="*/ 96 h 140"/>
                  <a:gd name="T54" fmla="*/ 30 w 131"/>
                  <a:gd name="T55" fmla="*/ 137 h 140"/>
                  <a:gd name="T56" fmla="*/ 44 w 131"/>
                  <a:gd name="T57" fmla="*/ 135 h 140"/>
                  <a:gd name="T58" fmla="*/ 58 w 131"/>
                  <a:gd name="T59" fmla="*/ 126 h 140"/>
                  <a:gd name="T60" fmla="*/ 62 w 131"/>
                  <a:gd name="T61" fmla="*/ 124 h 140"/>
                  <a:gd name="T62" fmla="*/ 62 w 131"/>
                  <a:gd name="T63" fmla="*/ 118 h 140"/>
                  <a:gd name="T64" fmla="*/ 65 w 131"/>
                  <a:gd name="T65" fmla="*/ 62 h 140"/>
                  <a:gd name="T66" fmla="*/ 69 w 131"/>
                  <a:gd name="T67" fmla="*/ 118 h 140"/>
                  <a:gd name="T68" fmla="*/ 69 w 131"/>
                  <a:gd name="T69" fmla="*/ 124 h 140"/>
                  <a:gd name="T70" fmla="*/ 73 w 131"/>
                  <a:gd name="T71" fmla="*/ 126 h 140"/>
                  <a:gd name="T72" fmla="*/ 87 w 131"/>
                  <a:gd name="T73" fmla="*/ 135 h 140"/>
                  <a:gd name="T74" fmla="*/ 101 w 131"/>
                  <a:gd name="T75" fmla="*/ 137 h 140"/>
                  <a:gd name="T76" fmla="*/ 130 w 131"/>
                  <a:gd name="T77" fmla="*/ 96 h 140"/>
                  <a:gd name="T78" fmla="*/ 110 w 131"/>
                  <a:gd name="T79" fmla="*/ 103 h 140"/>
                  <a:gd name="T80" fmla="*/ 108 w 131"/>
                  <a:gd name="T81" fmla="*/ 9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 h="140">
                    <a:moveTo>
                      <a:pt x="108" y="96"/>
                    </a:moveTo>
                    <a:cubicBezTo>
                      <a:pt x="111" y="94"/>
                      <a:pt x="114" y="93"/>
                      <a:pt x="118" y="91"/>
                    </a:cubicBezTo>
                    <a:cubicBezTo>
                      <a:pt x="121" y="90"/>
                      <a:pt x="125" y="89"/>
                      <a:pt x="129" y="87"/>
                    </a:cubicBezTo>
                    <a:cubicBezTo>
                      <a:pt x="130" y="81"/>
                      <a:pt x="131" y="76"/>
                      <a:pt x="130" y="70"/>
                    </a:cubicBezTo>
                    <a:cubicBezTo>
                      <a:pt x="129" y="60"/>
                      <a:pt x="127" y="51"/>
                      <a:pt x="127" y="41"/>
                    </a:cubicBezTo>
                    <a:cubicBezTo>
                      <a:pt x="115" y="48"/>
                      <a:pt x="101" y="52"/>
                      <a:pt x="98" y="66"/>
                    </a:cubicBezTo>
                    <a:cubicBezTo>
                      <a:pt x="97" y="69"/>
                      <a:pt x="93" y="79"/>
                      <a:pt x="88" y="76"/>
                    </a:cubicBezTo>
                    <a:cubicBezTo>
                      <a:pt x="84" y="73"/>
                      <a:pt x="86" y="68"/>
                      <a:pt x="88" y="65"/>
                    </a:cubicBezTo>
                    <a:cubicBezTo>
                      <a:pt x="92" y="59"/>
                      <a:pt x="98" y="54"/>
                      <a:pt x="98" y="46"/>
                    </a:cubicBezTo>
                    <a:cubicBezTo>
                      <a:pt x="98" y="39"/>
                      <a:pt x="93" y="33"/>
                      <a:pt x="89" y="28"/>
                    </a:cubicBezTo>
                    <a:cubicBezTo>
                      <a:pt x="82" y="19"/>
                      <a:pt x="73" y="11"/>
                      <a:pt x="66" y="1"/>
                    </a:cubicBezTo>
                    <a:cubicBezTo>
                      <a:pt x="66" y="0"/>
                      <a:pt x="66" y="0"/>
                      <a:pt x="66" y="0"/>
                    </a:cubicBezTo>
                    <a:cubicBezTo>
                      <a:pt x="66" y="0"/>
                      <a:pt x="66" y="0"/>
                      <a:pt x="65" y="0"/>
                    </a:cubicBezTo>
                    <a:cubicBezTo>
                      <a:pt x="65" y="0"/>
                      <a:pt x="65" y="0"/>
                      <a:pt x="65" y="0"/>
                    </a:cubicBezTo>
                    <a:cubicBezTo>
                      <a:pt x="65" y="1"/>
                      <a:pt x="65" y="1"/>
                      <a:pt x="65" y="1"/>
                    </a:cubicBezTo>
                    <a:cubicBezTo>
                      <a:pt x="58" y="11"/>
                      <a:pt x="49" y="19"/>
                      <a:pt x="42" y="28"/>
                    </a:cubicBezTo>
                    <a:cubicBezTo>
                      <a:pt x="38" y="33"/>
                      <a:pt x="33" y="39"/>
                      <a:pt x="33" y="46"/>
                    </a:cubicBezTo>
                    <a:cubicBezTo>
                      <a:pt x="33" y="54"/>
                      <a:pt x="39" y="59"/>
                      <a:pt x="43" y="65"/>
                    </a:cubicBezTo>
                    <a:cubicBezTo>
                      <a:pt x="45" y="68"/>
                      <a:pt x="47" y="73"/>
                      <a:pt x="43" y="76"/>
                    </a:cubicBezTo>
                    <a:cubicBezTo>
                      <a:pt x="38" y="79"/>
                      <a:pt x="34" y="69"/>
                      <a:pt x="33" y="66"/>
                    </a:cubicBezTo>
                    <a:cubicBezTo>
                      <a:pt x="30" y="52"/>
                      <a:pt x="16" y="48"/>
                      <a:pt x="4" y="41"/>
                    </a:cubicBezTo>
                    <a:cubicBezTo>
                      <a:pt x="4" y="51"/>
                      <a:pt x="2" y="60"/>
                      <a:pt x="1" y="70"/>
                    </a:cubicBezTo>
                    <a:cubicBezTo>
                      <a:pt x="0" y="76"/>
                      <a:pt x="1" y="81"/>
                      <a:pt x="2" y="87"/>
                    </a:cubicBezTo>
                    <a:cubicBezTo>
                      <a:pt x="6" y="89"/>
                      <a:pt x="10" y="90"/>
                      <a:pt x="13" y="91"/>
                    </a:cubicBezTo>
                    <a:cubicBezTo>
                      <a:pt x="17" y="93"/>
                      <a:pt x="20" y="94"/>
                      <a:pt x="23" y="96"/>
                    </a:cubicBezTo>
                    <a:cubicBezTo>
                      <a:pt x="26" y="98"/>
                      <a:pt x="26" y="104"/>
                      <a:pt x="21" y="103"/>
                    </a:cubicBezTo>
                    <a:cubicBezTo>
                      <a:pt x="14" y="102"/>
                      <a:pt x="8" y="95"/>
                      <a:pt x="1" y="96"/>
                    </a:cubicBezTo>
                    <a:cubicBezTo>
                      <a:pt x="4" y="114"/>
                      <a:pt x="13" y="130"/>
                      <a:pt x="30" y="137"/>
                    </a:cubicBezTo>
                    <a:cubicBezTo>
                      <a:pt x="36" y="140"/>
                      <a:pt x="39" y="139"/>
                      <a:pt x="44" y="135"/>
                    </a:cubicBezTo>
                    <a:cubicBezTo>
                      <a:pt x="49" y="131"/>
                      <a:pt x="52" y="127"/>
                      <a:pt x="58" y="126"/>
                    </a:cubicBezTo>
                    <a:cubicBezTo>
                      <a:pt x="60" y="126"/>
                      <a:pt x="62" y="127"/>
                      <a:pt x="62" y="124"/>
                    </a:cubicBezTo>
                    <a:cubicBezTo>
                      <a:pt x="62" y="122"/>
                      <a:pt x="62" y="120"/>
                      <a:pt x="62" y="118"/>
                    </a:cubicBezTo>
                    <a:cubicBezTo>
                      <a:pt x="63" y="97"/>
                      <a:pt x="65" y="84"/>
                      <a:pt x="65" y="62"/>
                    </a:cubicBezTo>
                    <a:cubicBezTo>
                      <a:pt x="66" y="84"/>
                      <a:pt x="68" y="97"/>
                      <a:pt x="69" y="118"/>
                    </a:cubicBezTo>
                    <a:cubicBezTo>
                      <a:pt x="69" y="120"/>
                      <a:pt x="69" y="122"/>
                      <a:pt x="69" y="124"/>
                    </a:cubicBezTo>
                    <a:cubicBezTo>
                      <a:pt x="69" y="127"/>
                      <a:pt x="71" y="126"/>
                      <a:pt x="73" y="126"/>
                    </a:cubicBezTo>
                    <a:cubicBezTo>
                      <a:pt x="79" y="127"/>
                      <a:pt x="82" y="131"/>
                      <a:pt x="87" y="135"/>
                    </a:cubicBezTo>
                    <a:cubicBezTo>
                      <a:pt x="92" y="139"/>
                      <a:pt x="95" y="140"/>
                      <a:pt x="101" y="137"/>
                    </a:cubicBezTo>
                    <a:cubicBezTo>
                      <a:pt x="118" y="130"/>
                      <a:pt x="127" y="114"/>
                      <a:pt x="130" y="96"/>
                    </a:cubicBezTo>
                    <a:cubicBezTo>
                      <a:pt x="123" y="95"/>
                      <a:pt x="117" y="102"/>
                      <a:pt x="110" y="103"/>
                    </a:cubicBezTo>
                    <a:cubicBezTo>
                      <a:pt x="105" y="104"/>
                      <a:pt x="105" y="98"/>
                      <a:pt x="108"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0" name="Rectangle 321"/>
              <p:cNvSpPr>
                <a:spLocks noChangeArrowheads="1"/>
              </p:cNvSpPr>
              <p:nvPr/>
            </p:nvSpPr>
            <p:spPr bwMode="auto">
              <a:xfrm>
                <a:off x="-3994150" y="68262"/>
                <a:ext cx="34925" cy="157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1" name="Freeform 322"/>
              <p:cNvSpPr>
                <a:spLocks noEditPoints="1"/>
              </p:cNvSpPr>
              <p:nvPr/>
            </p:nvSpPr>
            <p:spPr bwMode="auto">
              <a:xfrm>
                <a:off x="-3865563" y="8597900"/>
                <a:ext cx="577850" cy="420688"/>
              </a:xfrm>
              <a:custGeom>
                <a:avLst/>
                <a:gdLst>
                  <a:gd name="T0" fmla="*/ 103 w 154"/>
                  <a:gd name="T1" fmla="*/ 112 h 112"/>
                  <a:gd name="T2" fmla="*/ 154 w 154"/>
                  <a:gd name="T3" fmla="*/ 112 h 112"/>
                  <a:gd name="T4" fmla="*/ 154 w 154"/>
                  <a:gd name="T5" fmla="*/ 0 h 112"/>
                  <a:gd name="T6" fmla="*/ 103 w 154"/>
                  <a:gd name="T7" fmla="*/ 0 h 112"/>
                  <a:gd name="T8" fmla="*/ 103 w 154"/>
                  <a:gd name="T9" fmla="*/ 47 h 112"/>
                  <a:gd name="T10" fmla="*/ 140 w 154"/>
                  <a:gd name="T11" fmla="*/ 99 h 112"/>
                  <a:gd name="T12" fmla="*/ 103 w 154"/>
                  <a:gd name="T13" fmla="*/ 99 h 112"/>
                  <a:gd name="T14" fmla="*/ 103 w 154"/>
                  <a:gd name="T15" fmla="*/ 112 h 112"/>
                  <a:gd name="T16" fmla="*/ 70 w 154"/>
                  <a:gd name="T17" fmla="*/ 112 h 112"/>
                  <a:gd name="T18" fmla="*/ 103 w 154"/>
                  <a:gd name="T19" fmla="*/ 112 h 112"/>
                  <a:gd name="T20" fmla="*/ 103 w 154"/>
                  <a:gd name="T21" fmla="*/ 99 h 112"/>
                  <a:gd name="T22" fmla="*/ 80 w 154"/>
                  <a:gd name="T23" fmla="*/ 99 h 112"/>
                  <a:gd name="T24" fmla="*/ 78 w 154"/>
                  <a:gd name="T25" fmla="*/ 96 h 112"/>
                  <a:gd name="T26" fmla="*/ 70 w 154"/>
                  <a:gd name="T27" fmla="*/ 85 h 112"/>
                  <a:gd name="T28" fmla="*/ 70 w 154"/>
                  <a:gd name="T29" fmla="*/ 92 h 112"/>
                  <a:gd name="T30" fmla="*/ 75 w 154"/>
                  <a:gd name="T31" fmla="*/ 99 h 112"/>
                  <a:gd name="T32" fmla="*/ 70 w 154"/>
                  <a:gd name="T33" fmla="*/ 99 h 112"/>
                  <a:gd name="T34" fmla="*/ 70 w 154"/>
                  <a:gd name="T35" fmla="*/ 112 h 112"/>
                  <a:gd name="T36" fmla="*/ 103 w 154"/>
                  <a:gd name="T37" fmla="*/ 0 h 112"/>
                  <a:gd name="T38" fmla="*/ 70 w 154"/>
                  <a:gd name="T39" fmla="*/ 0 h 112"/>
                  <a:gd name="T40" fmla="*/ 70 w 154"/>
                  <a:gd name="T41" fmla="*/ 72 h 112"/>
                  <a:gd name="T42" fmla="*/ 95 w 154"/>
                  <a:gd name="T43" fmla="*/ 37 h 112"/>
                  <a:gd name="T44" fmla="*/ 95 w 154"/>
                  <a:gd name="T45" fmla="*/ 37 h 112"/>
                  <a:gd name="T46" fmla="*/ 103 w 154"/>
                  <a:gd name="T47" fmla="*/ 47 h 112"/>
                  <a:gd name="T48" fmla="*/ 103 w 154"/>
                  <a:gd name="T49" fmla="*/ 0 h 112"/>
                  <a:gd name="T50" fmla="*/ 44 w 154"/>
                  <a:gd name="T51" fmla="*/ 112 h 112"/>
                  <a:gd name="T52" fmla="*/ 70 w 154"/>
                  <a:gd name="T53" fmla="*/ 112 h 112"/>
                  <a:gd name="T54" fmla="*/ 70 w 154"/>
                  <a:gd name="T55" fmla="*/ 99 h 112"/>
                  <a:gd name="T56" fmla="*/ 51 w 154"/>
                  <a:gd name="T57" fmla="*/ 99 h 112"/>
                  <a:gd name="T58" fmla="*/ 44 w 154"/>
                  <a:gd name="T59" fmla="*/ 99 h 112"/>
                  <a:gd name="T60" fmla="*/ 44 w 154"/>
                  <a:gd name="T61" fmla="*/ 112 h 112"/>
                  <a:gd name="T62" fmla="*/ 70 w 154"/>
                  <a:gd name="T63" fmla="*/ 0 h 112"/>
                  <a:gd name="T64" fmla="*/ 44 w 154"/>
                  <a:gd name="T65" fmla="*/ 0 h 112"/>
                  <a:gd name="T66" fmla="*/ 44 w 154"/>
                  <a:gd name="T67" fmla="*/ 19 h 112"/>
                  <a:gd name="T68" fmla="*/ 47 w 154"/>
                  <a:gd name="T69" fmla="*/ 27 h 112"/>
                  <a:gd name="T70" fmla="*/ 44 w 154"/>
                  <a:gd name="T71" fmla="*/ 35 h 112"/>
                  <a:gd name="T72" fmla="*/ 44 w 154"/>
                  <a:gd name="T73" fmla="*/ 56 h 112"/>
                  <a:gd name="T74" fmla="*/ 44 w 154"/>
                  <a:gd name="T75" fmla="*/ 56 h 112"/>
                  <a:gd name="T76" fmla="*/ 63 w 154"/>
                  <a:gd name="T77" fmla="*/ 82 h 112"/>
                  <a:gd name="T78" fmla="*/ 70 w 154"/>
                  <a:gd name="T79" fmla="*/ 92 h 112"/>
                  <a:gd name="T80" fmla="*/ 70 w 154"/>
                  <a:gd name="T81" fmla="*/ 85 h 112"/>
                  <a:gd name="T82" fmla="*/ 66 w 154"/>
                  <a:gd name="T83" fmla="*/ 78 h 112"/>
                  <a:gd name="T84" fmla="*/ 70 w 154"/>
                  <a:gd name="T85" fmla="*/ 72 h 112"/>
                  <a:gd name="T86" fmla="*/ 70 w 154"/>
                  <a:gd name="T87" fmla="*/ 0 h 112"/>
                  <a:gd name="T88" fmla="*/ 0 w 154"/>
                  <a:gd name="T89" fmla="*/ 112 h 112"/>
                  <a:gd name="T90" fmla="*/ 44 w 154"/>
                  <a:gd name="T91" fmla="*/ 112 h 112"/>
                  <a:gd name="T92" fmla="*/ 44 w 154"/>
                  <a:gd name="T93" fmla="*/ 99 h 112"/>
                  <a:gd name="T94" fmla="*/ 13 w 154"/>
                  <a:gd name="T95" fmla="*/ 99 h 112"/>
                  <a:gd name="T96" fmla="*/ 13 w 154"/>
                  <a:gd name="T97" fmla="*/ 99 h 112"/>
                  <a:gd name="T98" fmla="*/ 44 w 154"/>
                  <a:gd name="T99" fmla="*/ 56 h 112"/>
                  <a:gd name="T100" fmla="*/ 44 w 154"/>
                  <a:gd name="T101" fmla="*/ 35 h 112"/>
                  <a:gd name="T102" fmla="*/ 35 w 154"/>
                  <a:gd name="T103" fmla="*/ 39 h 112"/>
                  <a:gd name="T104" fmla="*/ 22 w 154"/>
                  <a:gd name="T105" fmla="*/ 27 h 112"/>
                  <a:gd name="T106" fmla="*/ 35 w 154"/>
                  <a:gd name="T107" fmla="*/ 15 h 112"/>
                  <a:gd name="T108" fmla="*/ 35 w 154"/>
                  <a:gd name="T109" fmla="*/ 15 h 112"/>
                  <a:gd name="T110" fmla="*/ 44 w 154"/>
                  <a:gd name="T111" fmla="*/ 19 h 112"/>
                  <a:gd name="T112" fmla="*/ 44 w 154"/>
                  <a:gd name="T113" fmla="*/ 0 h 112"/>
                  <a:gd name="T114" fmla="*/ 0 w 154"/>
                  <a:gd name="T115" fmla="*/ 0 h 112"/>
                  <a:gd name="T116" fmla="*/ 0 w 154"/>
                  <a:gd name="T1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12">
                    <a:moveTo>
                      <a:pt x="103" y="112"/>
                    </a:moveTo>
                    <a:cubicBezTo>
                      <a:pt x="154" y="112"/>
                      <a:pt x="154" y="112"/>
                      <a:pt x="154" y="112"/>
                    </a:cubicBezTo>
                    <a:cubicBezTo>
                      <a:pt x="154" y="0"/>
                      <a:pt x="154" y="0"/>
                      <a:pt x="154" y="0"/>
                    </a:cubicBezTo>
                    <a:cubicBezTo>
                      <a:pt x="103" y="0"/>
                      <a:pt x="103" y="0"/>
                      <a:pt x="103" y="0"/>
                    </a:cubicBezTo>
                    <a:cubicBezTo>
                      <a:pt x="103" y="47"/>
                      <a:pt x="103" y="47"/>
                      <a:pt x="103" y="47"/>
                    </a:cubicBezTo>
                    <a:cubicBezTo>
                      <a:pt x="140" y="99"/>
                      <a:pt x="140" y="99"/>
                      <a:pt x="140" y="99"/>
                    </a:cubicBezTo>
                    <a:cubicBezTo>
                      <a:pt x="103" y="99"/>
                      <a:pt x="103" y="99"/>
                      <a:pt x="103" y="99"/>
                    </a:cubicBezTo>
                    <a:lnTo>
                      <a:pt x="103" y="112"/>
                    </a:lnTo>
                    <a:close/>
                    <a:moveTo>
                      <a:pt x="70" y="112"/>
                    </a:moveTo>
                    <a:cubicBezTo>
                      <a:pt x="103" y="112"/>
                      <a:pt x="103" y="112"/>
                      <a:pt x="103" y="112"/>
                    </a:cubicBezTo>
                    <a:cubicBezTo>
                      <a:pt x="103" y="99"/>
                      <a:pt x="103" y="99"/>
                      <a:pt x="103" y="99"/>
                    </a:cubicBezTo>
                    <a:cubicBezTo>
                      <a:pt x="80" y="99"/>
                      <a:pt x="80" y="99"/>
                      <a:pt x="80" y="99"/>
                    </a:cubicBezTo>
                    <a:cubicBezTo>
                      <a:pt x="78" y="96"/>
                      <a:pt x="78" y="96"/>
                      <a:pt x="78" y="96"/>
                    </a:cubicBezTo>
                    <a:cubicBezTo>
                      <a:pt x="70" y="85"/>
                      <a:pt x="70" y="85"/>
                      <a:pt x="70" y="85"/>
                    </a:cubicBezTo>
                    <a:cubicBezTo>
                      <a:pt x="70" y="92"/>
                      <a:pt x="70" y="92"/>
                      <a:pt x="70" y="92"/>
                    </a:cubicBezTo>
                    <a:cubicBezTo>
                      <a:pt x="75" y="99"/>
                      <a:pt x="75" y="99"/>
                      <a:pt x="75" y="99"/>
                    </a:cubicBezTo>
                    <a:cubicBezTo>
                      <a:pt x="70" y="99"/>
                      <a:pt x="70" y="99"/>
                      <a:pt x="70" y="99"/>
                    </a:cubicBezTo>
                    <a:cubicBezTo>
                      <a:pt x="70" y="112"/>
                      <a:pt x="70" y="112"/>
                      <a:pt x="70" y="112"/>
                    </a:cubicBezTo>
                    <a:close/>
                    <a:moveTo>
                      <a:pt x="103" y="0"/>
                    </a:moveTo>
                    <a:cubicBezTo>
                      <a:pt x="70" y="0"/>
                      <a:pt x="70" y="0"/>
                      <a:pt x="70" y="0"/>
                    </a:cubicBezTo>
                    <a:cubicBezTo>
                      <a:pt x="70" y="72"/>
                      <a:pt x="70" y="72"/>
                      <a:pt x="70" y="72"/>
                    </a:cubicBezTo>
                    <a:cubicBezTo>
                      <a:pt x="95" y="37"/>
                      <a:pt x="95" y="37"/>
                      <a:pt x="95" y="37"/>
                    </a:cubicBezTo>
                    <a:cubicBezTo>
                      <a:pt x="95" y="37"/>
                      <a:pt x="95" y="37"/>
                      <a:pt x="95" y="37"/>
                    </a:cubicBezTo>
                    <a:cubicBezTo>
                      <a:pt x="103" y="47"/>
                      <a:pt x="103" y="47"/>
                      <a:pt x="103" y="47"/>
                    </a:cubicBezTo>
                    <a:lnTo>
                      <a:pt x="103" y="0"/>
                    </a:lnTo>
                    <a:close/>
                    <a:moveTo>
                      <a:pt x="44" y="112"/>
                    </a:moveTo>
                    <a:cubicBezTo>
                      <a:pt x="70" y="112"/>
                      <a:pt x="70" y="112"/>
                      <a:pt x="70" y="112"/>
                    </a:cubicBezTo>
                    <a:cubicBezTo>
                      <a:pt x="70" y="99"/>
                      <a:pt x="70" y="99"/>
                      <a:pt x="70" y="99"/>
                    </a:cubicBezTo>
                    <a:cubicBezTo>
                      <a:pt x="51" y="99"/>
                      <a:pt x="51" y="99"/>
                      <a:pt x="51" y="99"/>
                    </a:cubicBezTo>
                    <a:cubicBezTo>
                      <a:pt x="44" y="99"/>
                      <a:pt x="44" y="99"/>
                      <a:pt x="44" y="99"/>
                    </a:cubicBezTo>
                    <a:cubicBezTo>
                      <a:pt x="44" y="112"/>
                      <a:pt x="44" y="112"/>
                      <a:pt x="44" y="112"/>
                    </a:cubicBezTo>
                    <a:close/>
                    <a:moveTo>
                      <a:pt x="70" y="0"/>
                    </a:moveTo>
                    <a:cubicBezTo>
                      <a:pt x="44" y="0"/>
                      <a:pt x="44" y="0"/>
                      <a:pt x="44" y="0"/>
                    </a:cubicBezTo>
                    <a:cubicBezTo>
                      <a:pt x="44" y="19"/>
                      <a:pt x="44" y="19"/>
                      <a:pt x="44" y="19"/>
                    </a:cubicBezTo>
                    <a:cubicBezTo>
                      <a:pt x="46" y="21"/>
                      <a:pt x="47" y="24"/>
                      <a:pt x="47" y="27"/>
                    </a:cubicBezTo>
                    <a:cubicBezTo>
                      <a:pt x="47" y="30"/>
                      <a:pt x="46" y="32"/>
                      <a:pt x="44" y="35"/>
                    </a:cubicBezTo>
                    <a:cubicBezTo>
                      <a:pt x="44" y="56"/>
                      <a:pt x="44" y="56"/>
                      <a:pt x="44" y="56"/>
                    </a:cubicBezTo>
                    <a:cubicBezTo>
                      <a:pt x="44" y="56"/>
                      <a:pt x="44" y="56"/>
                      <a:pt x="44" y="56"/>
                    </a:cubicBezTo>
                    <a:cubicBezTo>
                      <a:pt x="63" y="82"/>
                      <a:pt x="63" y="82"/>
                      <a:pt x="63" y="82"/>
                    </a:cubicBezTo>
                    <a:cubicBezTo>
                      <a:pt x="70" y="92"/>
                      <a:pt x="70" y="92"/>
                      <a:pt x="70" y="92"/>
                    </a:cubicBezTo>
                    <a:cubicBezTo>
                      <a:pt x="70" y="85"/>
                      <a:pt x="70" y="85"/>
                      <a:pt x="70" y="85"/>
                    </a:cubicBezTo>
                    <a:cubicBezTo>
                      <a:pt x="66" y="78"/>
                      <a:pt x="66" y="78"/>
                      <a:pt x="66" y="78"/>
                    </a:cubicBezTo>
                    <a:cubicBezTo>
                      <a:pt x="70" y="72"/>
                      <a:pt x="70" y="72"/>
                      <a:pt x="70" y="72"/>
                    </a:cubicBezTo>
                    <a:lnTo>
                      <a:pt x="70" y="0"/>
                    </a:lnTo>
                    <a:close/>
                    <a:moveTo>
                      <a:pt x="0" y="112"/>
                    </a:moveTo>
                    <a:cubicBezTo>
                      <a:pt x="44" y="112"/>
                      <a:pt x="44" y="112"/>
                      <a:pt x="44" y="112"/>
                    </a:cubicBezTo>
                    <a:cubicBezTo>
                      <a:pt x="44" y="99"/>
                      <a:pt x="44" y="99"/>
                      <a:pt x="44" y="99"/>
                    </a:cubicBezTo>
                    <a:cubicBezTo>
                      <a:pt x="13" y="99"/>
                      <a:pt x="13" y="99"/>
                      <a:pt x="13" y="99"/>
                    </a:cubicBezTo>
                    <a:cubicBezTo>
                      <a:pt x="13" y="99"/>
                      <a:pt x="13" y="99"/>
                      <a:pt x="13" y="99"/>
                    </a:cubicBezTo>
                    <a:cubicBezTo>
                      <a:pt x="44" y="56"/>
                      <a:pt x="44" y="56"/>
                      <a:pt x="44" y="56"/>
                    </a:cubicBezTo>
                    <a:cubicBezTo>
                      <a:pt x="44" y="35"/>
                      <a:pt x="44" y="35"/>
                      <a:pt x="44" y="35"/>
                    </a:cubicBezTo>
                    <a:cubicBezTo>
                      <a:pt x="42" y="37"/>
                      <a:pt x="38" y="39"/>
                      <a:pt x="35" y="39"/>
                    </a:cubicBezTo>
                    <a:cubicBezTo>
                      <a:pt x="28" y="39"/>
                      <a:pt x="22" y="34"/>
                      <a:pt x="22" y="27"/>
                    </a:cubicBezTo>
                    <a:cubicBezTo>
                      <a:pt x="22" y="20"/>
                      <a:pt x="28" y="15"/>
                      <a:pt x="35" y="15"/>
                    </a:cubicBezTo>
                    <a:cubicBezTo>
                      <a:pt x="35" y="15"/>
                      <a:pt x="35" y="15"/>
                      <a:pt x="35" y="15"/>
                    </a:cubicBezTo>
                    <a:cubicBezTo>
                      <a:pt x="38" y="15"/>
                      <a:pt x="42" y="17"/>
                      <a:pt x="44" y="19"/>
                    </a:cubicBezTo>
                    <a:cubicBezTo>
                      <a:pt x="44" y="0"/>
                      <a:pt x="44" y="0"/>
                      <a:pt x="44" y="0"/>
                    </a:cubicBezTo>
                    <a:cubicBezTo>
                      <a:pt x="0" y="0"/>
                      <a:pt x="0" y="0"/>
                      <a:pt x="0" y="0"/>
                    </a:cubicBezTo>
                    <a:lnTo>
                      <a:pt x="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2" name="Freeform 323"/>
              <p:cNvSpPr>
                <a:spLocks noEditPoints="1"/>
              </p:cNvSpPr>
              <p:nvPr/>
            </p:nvSpPr>
            <p:spPr bwMode="auto">
              <a:xfrm>
                <a:off x="-5237163" y="4356100"/>
                <a:ext cx="585787" cy="561975"/>
              </a:xfrm>
              <a:custGeom>
                <a:avLst/>
                <a:gdLst>
                  <a:gd name="T0" fmla="*/ 80 w 156"/>
                  <a:gd name="T1" fmla="*/ 147 h 150"/>
                  <a:gd name="T2" fmla="*/ 107 w 156"/>
                  <a:gd name="T3" fmla="*/ 145 h 150"/>
                  <a:gd name="T4" fmla="*/ 133 w 156"/>
                  <a:gd name="T5" fmla="*/ 104 h 150"/>
                  <a:gd name="T6" fmla="*/ 156 w 156"/>
                  <a:gd name="T7" fmla="*/ 0 h 150"/>
                  <a:gd name="T8" fmla="*/ 80 w 156"/>
                  <a:gd name="T9" fmla="*/ 17 h 150"/>
                  <a:gd name="T10" fmla="*/ 80 w 156"/>
                  <a:gd name="T11" fmla="*/ 32 h 150"/>
                  <a:gd name="T12" fmla="*/ 136 w 156"/>
                  <a:gd name="T13" fmla="*/ 20 h 150"/>
                  <a:gd name="T14" fmla="*/ 119 w 156"/>
                  <a:gd name="T15" fmla="*/ 97 h 150"/>
                  <a:gd name="T16" fmla="*/ 105 w 156"/>
                  <a:gd name="T17" fmla="*/ 127 h 150"/>
                  <a:gd name="T18" fmla="*/ 80 w 156"/>
                  <a:gd name="T19" fmla="*/ 130 h 150"/>
                  <a:gd name="T20" fmla="*/ 80 w 156"/>
                  <a:gd name="T21" fmla="*/ 147 h 150"/>
                  <a:gd name="T22" fmla="*/ 80 w 156"/>
                  <a:gd name="T23" fmla="*/ 111 h 150"/>
                  <a:gd name="T24" fmla="*/ 80 w 156"/>
                  <a:gd name="T25" fmla="*/ 96 h 150"/>
                  <a:gd name="T26" fmla="*/ 107 w 156"/>
                  <a:gd name="T27" fmla="*/ 96 h 150"/>
                  <a:gd name="T28" fmla="*/ 103 w 156"/>
                  <a:gd name="T29" fmla="*/ 109 h 150"/>
                  <a:gd name="T30" fmla="*/ 96 w 156"/>
                  <a:gd name="T31" fmla="*/ 111 h 150"/>
                  <a:gd name="T32" fmla="*/ 80 w 156"/>
                  <a:gd name="T33" fmla="*/ 111 h 150"/>
                  <a:gd name="T34" fmla="*/ 80 w 156"/>
                  <a:gd name="T35" fmla="*/ 86 h 150"/>
                  <a:gd name="T36" fmla="*/ 80 w 156"/>
                  <a:gd name="T37" fmla="*/ 45 h 150"/>
                  <a:gd name="T38" fmla="*/ 88 w 156"/>
                  <a:gd name="T39" fmla="*/ 43 h 150"/>
                  <a:gd name="T40" fmla="*/ 88 w 156"/>
                  <a:gd name="T41" fmla="*/ 58 h 150"/>
                  <a:gd name="T42" fmla="*/ 105 w 156"/>
                  <a:gd name="T43" fmla="*/ 41 h 150"/>
                  <a:gd name="T44" fmla="*/ 121 w 156"/>
                  <a:gd name="T45" fmla="*/ 35 h 150"/>
                  <a:gd name="T46" fmla="*/ 115 w 156"/>
                  <a:gd name="T47" fmla="*/ 51 h 150"/>
                  <a:gd name="T48" fmla="*/ 98 w 156"/>
                  <a:gd name="T49" fmla="*/ 68 h 150"/>
                  <a:gd name="T50" fmla="*/ 113 w 156"/>
                  <a:gd name="T51" fmla="*/ 68 h 150"/>
                  <a:gd name="T52" fmla="*/ 109 w 156"/>
                  <a:gd name="T53" fmla="*/ 83 h 150"/>
                  <a:gd name="T54" fmla="*/ 96 w 156"/>
                  <a:gd name="T55" fmla="*/ 84 h 150"/>
                  <a:gd name="T56" fmla="*/ 82 w 156"/>
                  <a:gd name="T57" fmla="*/ 84 h 150"/>
                  <a:gd name="T58" fmla="*/ 80 w 156"/>
                  <a:gd name="T59" fmla="*/ 86 h 150"/>
                  <a:gd name="T60" fmla="*/ 19 w 156"/>
                  <a:gd name="T61" fmla="*/ 137 h 150"/>
                  <a:gd name="T62" fmla="*/ 24 w 156"/>
                  <a:gd name="T63" fmla="*/ 142 h 150"/>
                  <a:gd name="T64" fmla="*/ 50 w 156"/>
                  <a:gd name="T65" fmla="*/ 116 h 150"/>
                  <a:gd name="T66" fmla="*/ 80 w 156"/>
                  <a:gd name="T67" fmla="*/ 147 h 150"/>
                  <a:gd name="T68" fmla="*/ 80 w 156"/>
                  <a:gd name="T69" fmla="*/ 130 h 150"/>
                  <a:gd name="T70" fmla="*/ 67 w 156"/>
                  <a:gd name="T71" fmla="*/ 111 h 150"/>
                  <a:gd name="T72" fmla="*/ 80 w 156"/>
                  <a:gd name="T73" fmla="*/ 111 h 150"/>
                  <a:gd name="T74" fmla="*/ 80 w 156"/>
                  <a:gd name="T75" fmla="*/ 96 h 150"/>
                  <a:gd name="T76" fmla="*/ 70 w 156"/>
                  <a:gd name="T77" fmla="*/ 96 h 150"/>
                  <a:gd name="T78" fmla="*/ 80 w 156"/>
                  <a:gd name="T79" fmla="*/ 86 h 150"/>
                  <a:gd name="T80" fmla="*/ 80 w 156"/>
                  <a:gd name="T81" fmla="*/ 45 h 150"/>
                  <a:gd name="T82" fmla="*/ 73 w 156"/>
                  <a:gd name="T83" fmla="*/ 47 h 150"/>
                  <a:gd name="T84" fmla="*/ 72 w 156"/>
                  <a:gd name="T85" fmla="*/ 61 h 150"/>
                  <a:gd name="T86" fmla="*/ 72 w 156"/>
                  <a:gd name="T87" fmla="*/ 74 h 150"/>
                  <a:gd name="T88" fmla="*/ 60 w 156"/>
                  <a:gd name="T89" fmla="*/ 86 h 150"/>
                  <a:gd name="T90" fmla="*/ 60 w 156"/>
                  <a:gd name="T91" fmla="*/ 49 h 150"/>
                  <a:gd name="T92" fmla="*/ 47 w 156"/>
                  <a:gd name="T93" fmla="*/ 53 h 150"/>
                  <a:gd name="T94" fmla="*/ 45 w 156"/>
                  <a:gd name="T95" fmla="*/ 60 h 150"/>
                  <a:gd name="T96" fmla="*/ 45 w 156"/>
                  <a:gd name="T97" fmla="*/ 89 h 150"/>
                  <a:gd name="T98" fmla="*/ 29 w 156"/>
                  <a:gd name="T99" fmla="*/ 51 h 150"/>
                  <a:gd name="T100" fmla="*/ 29 w 156"/>
                  <a:gd name="T101" fmla="*/ 51 h 150"/>
                  <a:gd name="T102" fmla="*/ 59 w 156"/>
                  <a:gd name="T103" fmla="*/ 38 h 150"/>
                  <a:gd name="T104" fmla="*/ 80 w 156"/>
                  <a:gd name="T105" fmla="*/ 32 h 150"/>
                  <a:gd name="T106" fmla="*/ 80 w 156"/>
                  <a:gd name="T107" fmla="*/ 17 h 150"/>
                  <a:gd name="T108" fmla="*/ 52 w 156"/>
                  <a:gd name="T109" fmla="*/ 24 h 150"/>
                  <a:gd name="T110" fmla="*/ 11 w 156"/>
                  <a:gd name="T111" fmla="*/ 49 h 150"/>
                  <a:gd name="T112" fmla="*/ 40 w 156"/>
                  <a:gd name="T113" fmla="*/ 106 h 150"/>
                  <a:gd name="T114" fmla="*/ 14 w 156"/>
                  <a:gd name="T115" fmla="*/ 132 h 150"/>
                  <a:gd name="T116" fmla="*/ 19 w 156"/>
                  <a:gd name="T117" fmla="*/ 13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50">
                    <a:moveTo>
                      <a:pt x="80" y="147"/>
                    </a:moveTo>
                    <a:cubicBezTo>
                      <a:pt x="88" y="150"/>
                      <a:pt x="98" y="149"/>
                      <a:pt x="107" y="145"/>
                    </a:cubicBezTo>
                    <a:cubicBezTo>
                      <a:pt x="124" y="137"/>
                      <a:pt x="128" y="121"/>
                      <a:pt x="133" y="104"/>
                    </a:cubicBezTo>
                    <a:cubicBezTo>
                      <a:pt x="141" y="70"/>
                      <a:pt x="149" y="35"/>
                      <a:pt x="156" y="0"/>
                    </a:cubicBezTo>
                    <a:cubicBezTo>
                      <a:pt x="130" y="5"/>
                      <a:pt x="105" y="11"/>
                      <a:pt x="80" y="17"/>
                    </a:cubicBezTo>
                    <a:cubicBezTo>
                      <a:pt x="80" y="32"/>
                      <a:pt x="80" y="32"/>
                      <a:pt x="80" y="32"/>
                    </a:cubicBezTo>
                    <a:cubicBezTo>
                      <a:pt x="99" y="27"/>
                      <a:pt x="118" y="23"/>
                      <a:pt x="136" y="20"/>
                    </a:cubicBezTo>
                    <a:cubicBezTo>
                      <a:pt x="132" y="46"/>
                      <a:pt x="125" y="72"/>
                      <a:pt x="119" y="97"/>
                    </a:cubicBezTo>
                    <a:cubicBezTo>
                      <a:pt x="116" y="108"/>
                      <a:pt x="114" y="120"/>
                      <a:pt x="105" y="127"/>
                    </a:cubicBezTo>
                    <a:cubicBezTo>
                      <a:pt x="97" y="133"/>
                      <a:pt x="88" y="134"/>
                      <a:pt x="80" y="130"/>
                    </a:cubicBezTo>
                    <a:cubicBezTo>
                      <a:pt x="80" y="147"/>
                      <a:pt x="80" y="147"/>
                      <a:pt x="80" y="147"/>
                    </a:cubicBezTo>
                    <a:close/>
                    <a:moveTo>
                      <a:pt x="80" y="111"/>
                    </a:moveTo>
                    <a:cubicBezTo>
                      <a:pt x="80" y="96"/>
                      <a:pt x="80" y="96"/>
                      <a:pt x="80" y="96"/>
                    </a:cubicBezTo>
                    <a:cubicBezTo>
                      <a:pt x="107" y="96"/>
                      <a:pt x="107" y="96"/>
                      <a:pt x="107" y="96"/>
                    </a:cubicBezTo>
                    <a:cubicBezTo>
                      <a:pt x="106" y="100"/>
                      <a:pt x="104" y="105"/>
                      <a:pt x="103" y="109"/>
                    </a:cubicBezTo>
                    <a:cubicBezTo>
                      <a:pt x="102" y="112"/>
                      <a:pt x="99" y="111"/>
                      <a:pt x="96" y="111"/>
                    </a:cubicBezTo>
                    <a:cubicBezTo>
                      <a:pt x="80" y="111"/>
                      <a:pt x="80" y="111"/>
                      <a:pt x="80" y="111"/>
                    </a:cubicBezTo>
                    <a:close/>
                    <a:moveTo>
                      <a:pt x="80" y="86"/>
                    </a:moveTo>
                    <a:cubicBezTo>
                      <a:pt x="80" y="45"/>
                      <a:pt x="80" y="45"/>
                      <a:pt x="80" y="45"/>
                    </a:cubicBezTo>
                    <a:cubicBezTo>
                      <a:pt x="88" y="43"/>
                      <a:pt x="88" y="43"/>
                      <a:pt x="88" y="43"/>
                    </a:cubicBezTo>
                    <a:cubicBezTo>
                      <a:pt x="88" y="58"/>
                      <a:pt x="88" y="58"/>
                      <a:pt x="88" y="58"/>
                    </a:cubicBezTo>
                    <a:cubicBezTo>
                      <a:pt x="94" y="52"/>
                      <a:pt x="100" y="46"/>
                      <a:pt x="105" y="41"/>
                    </a:cubicBezTo>
                    <a:cubicBezTo>
                      <a:pt x="110" y="36"/>
                      <a:pt x="115" y="36"/>
                      <a:pt x="121" y="35"/>
                    </a:cubicBezTo>
                    <a:cubicBezTo>
                      <a:pt x="120" y="41"/>
                      <a:pt x="120" y="47"/>
                      <a:pt x="115" y="51"/>
                    </a:cubicBezTo>
                    <a:cubicBezTo>
                      <a:pt x="110" y="57"/>
                      <a:pt x="104" y="62"/>
                      <a:pt x="98" y="68"/>
                    </a:cubicBezTo>
                    <a:cubicBezTo>
                      <a:pt x="113" y="68"/>
                      <a:pt x="113" y="68"/>
                      <a:pt x="113" y="68"/>
                    </a:cubicBezTo>
                    <a:cubicBezTo>
                      <a:pt x="112" y="73"/>
                      <a:pt x="111" y="78"/>
                      <a:pt x="109" y="83"/>
                    </a:cubicBezTo>
                    <a:cubicBezTo>
                      <a:pt x="108" y="85"/>
                      <a:pt x="98" y="84"/>
                      <a:pt x="96" y="84"/>
                    </a:cubicBezTo>
                    <a:cubicBezTo>
                      <a:pt x="93" y="84"/>
                      <a:pt x="84" y="83"/>
                      <a:pt x="82" y="84"/>
                    </a:cubicBezTo>
                    <a:lnTo>
                      <a:pt x="80" y="86"/>
                    </a:lnTo>
                    <a:close/>
                    <a:moveTo>
                      <a:pt x="19" y="137"/>
                    </a:moveTo>
                    <a:cubicBezTo>
                      <a:pt x="24" y="142"/>
                      <a:pt x="24" y="142"/>
                      <a:pt x="24" y="142"/>
                    </a:cubicBezTo>
                    <a:cubicBezTo>
                      <a:pt x="50" y="116"/>
                      <a:pt x="50" y="116"/>
                      <a:pt x="50" y="116"/>
                    </a:cubicBezTo>
                    <a:cubicBezTo>
                      <a:pt x="54" y="131"/>
                      <a:pt x="66" y="143"/>
                      <a:pt x="80" y="147"/>
                    </a:cubicBezTo>
                    <a:cubicBezTo>
                      <a:pt x="80" y="130"/>
                      <a:pt x="80" y="130"/>
                      <a:pt x="80" y="130"/>
                    </a:cubicBezTo>
                    <a:cubicBezTo>
                      <a:pt x="73" y="127"/>
                      <a:pt x="67" y="120"/>
                      <a:pt x="67" y="111"/>
                    </a:cubicBezTo>
                    <a:cubicBezTo>
                      <a:pt x="80" y="111"/>
                      <a:pt x="80" y="111"/>
                      <a:pt x="80" y="111"/>
                    </a:cubicBezTo>
                    <a:cubicBezTo>
                      <a:pt x="80" y="96"/>
                      <a:pt x="80" y="96"/>
                      <a:pt x="80" y="96"/>
                    </a:cubicBezTo>
                    <a:cubicBezTo>
                      <a:pt x="70" y="96"/>
                      <a:pt x="70" y="96"/>
                      <a:pt x="70" y="96"/>
                    </a:cubicBezTo>
                    <a:cubicBezTo>
                      <a:pt x="80" y="86"/>
                      <a:pt x="80" y="86"/>
                      <a:pt x="80" y="86"/>
                    </a:cubicBezTo>
                    <a:cubicBezTo>
                      <a:pt x="80" y="45"/>
                      <a:pt x="80" y="45"/>
                      <a:pt x="80" y="45"/>
                    </a:cubicBezTo>
                    <a:cubicBezTo>
                      <a:pt x="73" y="47"/>
                      <a:pt x="73" y="47"/>
                      <a:pt x="73" y="47"/>
                    </a:cubicBezTo>
                    <a:cubicBezTo>
                      <a:pt x="71" y="48"/>
                      <a:pt x="72" y="59"/>
                      <a:pt x="72" y="61"/>
                    </a:cubicBezTo>
                    <a:cubicBezTo>
                      <a:pt x="72" y="63"/>
                      <a:pt x="74" y="72"/>
                      <a:pt x="72" y="74"/>
                    </a:cubicBezTo>
                    <a:cubicBezTo>
                      <a:pt x="68" y="78"/>
                      <a:pt x="64" y="82"/>
                      <a:pt x="60" y="86"/>
                    </a:cubicBezTo>
                    <a:cubicBezTo>
                      <a:pt x="60" y="49"/>
                      <a:pt x="60" y="49"/>
                      <a:pt x="60" y="49"/>
                    </a:cubicBezTo>
                    <a:cubicBezTo>
                      <a:pt x="56" y="50"/>
                      <a:pt x="51" y="52"/>
                      <a:pt x="47" y="53"/>
                    </a:cubicBezTo>
                    <a:cubicBezTo>
                      <a:pt x="44" y="54"/>
                      <a:pt x="45" y="57"/>
                      <a:pt x="45" y="60"/>
                    </a:cubicBezTo>
                    <a:cubicBezTo>
                      <a:pt x="45" y="70"/>
                      <a:pt x="45" y="80"/>
                      <a:pt x="45" y="89"/>
                    </a:cubicBezTo>
                    <a:cubicBezTo>
                      <a:pt x="26" y="88"/>
                      <a:pt x="17" y="66"/>
                      <a:pt x="29" y="51"/>
                    </a:cubicBezTo>
                    <a:cubicBezTo>
                      <a:pt x="29" y="51"/>
                      <a:pt x="29" y="51"/>
                      <a:pt x="29" y="51"/>
                    </a:cubicBezTo>
                    <a:cubicBezTo>
                      <a:pt x="36" y="42"/>
                      <a:pt x="48" y="40"/>
                      <a:pt x="59" y="38"/>
                    </a:cubicBezTo>
                    <a:cubicBezTo>
                      <a:pt x="66" y="36"/>
                      <a:pt x="73" y="34"/>
                      <a:pt x="80" y="32"/>
                    </a:cubicBezTo>
                    <a:cubicBezTo>
                      <a:pt x="80" y="17"/>
                      <a:pt x="80" y="17"/>
                      <a:pt x="80" y="17"/>
                    </a:cubicBezTo>
                    <a:cubicBezTo>
                      <a:pt x="71" y="19"/>
                      <a:pt x="62" y="21"/>
                      <a:pt x="52" y="24"/>
                    </a:cubicBezTo>
                    <a:cubicBezTo>
                      <a:pt x="36" y="28"/>
                      <a:pt x="19" y="32"/>
                      <a:pt x="11" y="49"/>
                    </a:cubicBezTo>
                    <a:cubicBezTo>
                      <a:pt x="0" y="73"/>
                      <a:pt x="16" y="100"/>
                      <a:pt x="40" y="106"/>
                    </a:cubicBezTo>
                    <a:cubicBezTo>
                      <a:pt x="14" y="132"/>
                      <a:pt x="14" y="132"/>
                      <a:pt x="14" y="132"/>
                    </a:cubicBezTo>
                    <a:lnTo>
                      <a:pt x="19" y="1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3" name="Freeform 324"/>
              <p:cNvSpPr>
                <a:spLocks/>
              </p:cNvSpPr>
              <p:nvPr/>
            </p:nvSpPr>
            <p:spPr bwMode="auto">
              <a:xfrm>
                <a:off x="-2674938" y="6529388"/>
                <a:ext cx="60325" cy="192088"/>
              </a:xfrm>
              <a:custGeom>
                <a:avLst/>
                <a:gdLst>
                  <a:gd name="T0" fmla="*/ 16 w 16"/>
                  <a:gd name="T1" fmla="*/ 51 h 51"/>
                  <a:gd name="T2" fmla="*/ 16 w 16"/>
                  <a:gd name="T3" fmla="*/ 0 h 51"/>
                  <a:gd name="T4" fmla="*/ 8 w 16"/>
                  <a:gd name="T5" fmla="*/ 0 h 51"/>
                  <a:gd name="T6" fmla="*/ 0 w 16"/>
                  <a:gd name="T7" fmla="*/ 0 h 51"/>
                  <a:gd name="T8" fmla="*/ 0 w 16"/>
                  <a:gd name="T9" fmla="*/ 51 h 51"/>
                  <a:gd name="T10" fmla="*/ 8 w 16"/>
                  <a:gd name="T11" fmla="*/ 51 h 51"/>
                  <a:gd name="T12" fmla="*/ 16 w 16"/>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16" h="51">
                    <a:moveTo>
                      <a:pt x="16" y="51"/>
                    </a:moveTo>
                    <a:cubicBezTo>
                      <a:pt x="16" y="0"/>
                      <a:pt x="16" y="0"/>
                      <a:pt x="16" y="0"/>
                    </a:cubicBezTo>
                    <a:cubicBezTo>
                      <a:pt x="13" y="0"/>
                      <a:pt x="11" y="0"/>
                      <a:pt x="8" y="0"/>
                    </a:cubicBezTo>
                    <a:cubicBezTo>
                      <a:pt x="5" y="0"/>
                      <a:pt x="3" y="0"/>
                      <a:pt x="0" y="0"/>
                    </a:cubicBezTo>
                    <a:cubicBezTo>
                      <a:pt x="0" y="51"/>
                      <a:pt x="0" y="51"/>
                      <a:pt x="0" y="51"/>
                    </a:cubicBezTo>
                    <a:cubicBezTo>
                      <a:pt x="3" y="51"/>
                      <a:pt x="5" y="51"/>
                      <a:pt x="8" y="51"/>
                    </a:cubicBezTo>
                    <a:cubicBezTo>
                      <a:pt x="11" y="51"/>
                      <a:pt x="13" y="51"/>
                      <a:pt x="16"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4" name="Freeform 325"/>
              <p:cNvSpPr>
                <a:spLocks/>
              </p:cNvSpPr>
              <p:nvPr/>
            </p:nvSpPr>
            <p:spPr bwMode="auto">
              <a:xfrm>
                <a:off x="-2922588" y="6097588"/>
                <a:ext cx="555625" cy="412750"/>
              </a:xfrm>
              <a:custGeom>
                <a:avLst/>
                <a:gdLst>
                  <a:gd name="T0" fmla="*/ 148 w 148"/>
                  <a:gd name="T1" fmla="*/ 36 h 110"/>
                  <a:gd name="T2" fmla="*/ 138 w 148"/>
                  <a:gd name="T3" fmla="*/ 0 h 110"/>
                  <a:gd name="T4" fmla="*/ 106 w 148"/>
                  <a:gd name="T5" fmla="*/ 18 h 110"/>
                  <a:gd name="T6" fmla="*/ 74 w 148"/>
                  <a:gd name="T7" fmla="*/ 0 h 110"/>
                  <a:gd name="T8" fmla="*/ 42 w 148"/>
                  <a:gd name="T9" fmla="*/ 18 h 110"/>
                  <a:gd name="T10" fmla="*/ 10 w 148"/>
                  <a:gd name="T11" fmla="*/ 0 h 110"/>
                  <a:gd name="T12" fmla="*/ 0 w 148"/>
                  <a:gd name="T13" fmla="*/ 36 h 110"/>
                  <a:gd name="T14" fmla="*/ 66 w 148"/>
                  <a:gd name="T15" fmla="*/ 110 h 110"/>
                  <a:gd name="T16" fmla="*/ 74 w 148"/>
                  <a:gd name="T17" fmla="*/ 110 h 110"/>
                  <a:gd name="T18" fmla="*/ 82 w 148"/>
                  <a:gd name="T19" fmla="*/ 110 h 110"/>
                  <a:gd name="T20" fmla="*/ 148 w 148"/>
                  <a:gd name="T21" fmla="*/ 3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110">
                    <a:moveTo>
                      <a:pt x="148" y="36"/>
                    </a:moveTo>
                    <a:cubicBezTo>
                      <a:pt x="148" y="23"/>
                      <a:pt x="144" y="11"/>
                      <a:pt x="138" y="0"/>
                    </a:cubicBezTo>
                    <a:cubicBezTo>
                      <a:pt x="106" y="18"/>
                      <a:pt x="106" y="18"/>
                      <a:pt x="106" y="18"/>
                    </a:cubicBezTo>
                    <a:cubicBezTo>
                      <a:pt x="74" y="0"/>
                      <a:pt x="74" y="0"/>
                      <a:pt x="74" y="0"/>
                    </a:cubicBezTo>
                    <a:cubicBezTo>
                      <a:pt x="42" y="18"/>
                      <a:pt x="42" y="18"/>
                      <a:pt x="42" y="18"/>
                    </a:cubicBezTo>
                    <a:cubicBezTo>
                      <a:pt x="10" y="0"/>
                      <a:pt x="10" y="0"/>
                      <a:pt x="10" y="0"/>
                    </a:cubicBezTo>
                    <a:cubicBezTo>
                      <a:pt x="4" y="11"/>
                      <a:pt x="0" y="23"/>
                      <a:pt x="0" y="36"/>
                    </a:cubicBezTo>
                    <a:cubicBezTo>
                      <a:pt x="0" y="74"/>
                      <a:pt x="29" y="106"/>
                      <a:pt x="66" y="110"/>
                    </a:cubicBezTo>
                    <a:cubicBezTo>
                      <a:pt x="69" y="110"/>
                      <a:pt x="71" y="110"/>
                      <a:pt x="74" y="110"/>
                    </a:cubicBezTo>
                    <a:cubicBezTo>
                      <a:pt x="77" y="110"/>
                      <a:pt x="79" y="110"/>
                      <a:pt x="82" y="110"/>
                    </a:cubicBezTo>
                    <a:cubicBezTo>
                      <a:pt x="119" y="106"/>
                      <a:pt x="148" y="74"/>
                      <a:pt x="148"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5" name="Freeform 326"/>
              <p:cNvSpPr>
                <a:spLocks/>
              </p:cNvSpPr>
              <p:nvPr/>
            </p:nvSpPr>
            <p:spPr bwMode="auto">
              <a:xfrm>
                <a:off x="-2806700" y="6537325"/>
                <a:ext cx="115887" cy="115888"/>
              </a:xfrm>
              <a:custGeom>
                <a:avLst/>
                <a:gdLst>
                  <a:gd name="T0" fmla="*/ 30 w 31"/>
                  <a:gd name="T1" fmla="*/ 29 h 31"/>
                  <a:gd name="T2" fmla="*/ 23 w 31"/>
                  <a:gd name="T3" fmla="*/ 8 h 31"/>
                  <a:gd name="T4" fmla="*/ 2 w 31"/>
                  <a:gd name="T5" fmla="*/ 1 h 31"/>
                  <a:gd name="T6" fmla="*/ 8 w 31"/>
                  <a:gd name="T7" fmla="*/ 23 h 31"/>
                  <a:gd name="T8" fmla="*/ 30 w 31"/>
                  <a:gd name="T9" fmla="*/ 29 h 31"/>
                </a:gdLst>
                <a:ahLst/>
                <a:cxnLst>
                  <a:cxn ang="0">
                    <a:pos x="T0" y="T1"/>
                  </a:cxn>
                  <a:cxn ang="0">
                    <a:pos x="T2" y="T3"/>
                  </a:cxn>
                  <a:cxn ang="0">
                    <a:pos x="T4" y="T5"/>
                  </a:cxn>
                  <a:cxn ang="0">
                    <a:pos x="T6" y="T7"/>
                  </a:cxn>
                  <a:cxn ang="0">
                    <a:pos x="T8" y="T9"/>
                  </a:cxn>
                </a:cxnLst>
                <a:rect l="0" t="0" r="r" b="b"/>
                <a:pathLst>
                  <a:path w="31" h="31">
                    <a:moveTo>
                      <a:pt x="30" y="29"/>
                    </a:moveTo>
                    <a:cubicBezTo>
                      <a:pt x="31" y="22"/>
                      <a:pt x="29" y="14"/>
                      <a:pt x="23" y="8"/>
                    </a:cubicBezTo>
                    <a:cubicBezTo>
                      <a:pt x="17" y="2"/>
                      <a:pt x="9" y="0"/>
                      <a:pt x="2" y="1"/>
                    </a:cubicBezTo>
                    <a:cubicBezTo>
                      <a:pt x="0" y="9"/>
                      <a:pt x="3" y="17"/>
                      <a:pt x="8" y="23"/>
                    </a:cubicBezTo>
                    <a:cubicBezTo>
                      <a:pt x="14" y="28"/>
                      <a:pt x="22" y="31"/>
                      <a:pt x="3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6" name="Freeform 327"/>
              <p:cNvSpPr>
                <a:spLocks/>
              </p:cNvSpPr>
              <p:nvPr/>
            </p:nvSpPr>
            <p:spPr bwMode="auto">
              <a:xfrm>
                <a:off x="-2600325" y="6537325"/>
                <a:ext cx="115887" cy="115888"/>
              </a:xfrm>
              <a:custGeom>
                <a:avLst/>
                <a:gdLst>
                  <a:gd name="T0" fmla="*/ 23 w 31"/>
                  <a:gd name="T1" fmla="*/ 23 h 31"/>
                  <a:gd name="T2" fmla="*/ 29 w 31"/>
                  <a:gd name="T3" fmla="*/ 1 h 31"/>
                  <a:gd name="T4" fmla="*/ 8 w 31"/>
                  <a:gd name="T5" fmla="*/ 8 h 31"/>
                  <a:gd name="T6" fmla="*/ 1 w 31"/>
                  <a:gd name="T7" fmla="*/ 29 h 31"/>
                  <a:gd name="T8" fmla="*/ 23 w 31"/>
                  <a:gd name="T9" fmla="*/ 23 h 31"/>
                </a:gdLst>
                <a:ahLst/>
                <a:cxnLst>
                  <a:cxn ang="0">
                    <a:pos x="T0" y="T1"/>
                  </a:cxn>
                  <a:cxn ang="0">
                    <a:pos x="T2" y="T3"/>
                  </a:cxn>
                  <a:cxn ang="0">
                    <a:pos x="T4" y="T5"/>
                  </a:cxn>
                  <a:cxn ang="0">
                    <a:pos x="T6" y="T7"/>
                  </a:cxn>
                  <a:cxn ang="0">
                    <a:pos x="T8" y="T9"/>
                  </a:cxn>
                </a:cxnLst>
                <a:rect l="0" t="0" r="r" b="b"/>
                <a:pathLst>
                  <a:path w="31" h="31">
                    <a:moveTo>
                      <a:pt x="23" y="23"/>
                    </a:moveTo>
                    <a:cubicBezTo>
                      <a:pt x="29" y="17"/>
                      <a:pt x="31" y="9"/>
                      <a:pt x="29" y="1"/>
                    </a:cubicBezTo>
                    <a:cubicBezTo>
                      <a:pt x="22" y="0"/>
                      <a:pt x="14" y="2"/>
                      <a:pt x="8" y="8"/>
                    </a:cubicBezTo>
                    <a:cubicBezTo>
                      <a:pt x="2" y="14"/>
                      <a:pt x="0" y="22"/>
                      <a:pt x="1" y="29"/>
                    </a:cubicBezTo>
                    <a:cubicBezTo>
                      <a:pt x="9" y="31"/>
                      <a:pt x="17" y="28"/>
                      <a:pt x="2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7" name="Freeform 328"/>
              <p:cNvSpPr>
                <a:spLocks/>
              </p:cNvSpPr>
              <p:nvPr/>
            </p:nvSpPr>
            <p:spPr bwMode="auto">
              <a:xfrm>
                <a:off x="-2806700" y="6738938"/>
                <a:ext cx="322262" cy="95250"/>
              </a:xfrm>
              <a:custGeom>
                <a:avLst/>
                <a:gdLst>
                  <a:gd name="T0" fmla="*/ 51 w 86"/>
                  <a:gd name="T1" fmla="*/ 0 h 25"/>
                  <a:gd name="T2" fmla="*/ 43 w 86"/>
                  <a:gd name="T3" fmla="*/ 0 h 25"/>
                  <a:gd name="T4" fmla="*/ 35 w 86"/>
                  <a:gd name="T5" fmla="*/ 0 h 25"/>
                  <a:gd name="T6" fmla="*/ 0 w 86"/>
                  <a:gd name="T7" fmla="*/ 25 h 25"/>
                  <a:gd name="T8" fmla="*/ 86 w 86"/>
                  <a:gd name="T9" fmla="*/ 25 h 25"/>
                  <a:gd name="T10" fmla="*/ 51 w 86"/>
                  <a:gd name="T11" fmla="*/ 0 h 25"/>
                </a:gdLst>
                <a:ahLst/>
                <a:cxnLst>
                  <a:cxn ang="0">
                    <a:pos x="T0" y="T1"/>
                  </a:cxn>
                  <a:cxn ang="0">
                    <a:pos x="T2" y="T3"/>
                  </a:cxn>
                  <a:cxn ang="0">
                    <a:pos x="T4" y="T5"/>
                  </a:cxn>
                  <a:cxn ang="0">
                    <a:pos x="T6" y="T7"/>
                  </a:cxn>
                  <a:cxn ang="0">
                    <a:pos x="T8" y="T9"/>
                  </a:cxn>
                  <a:cxn ang="0">
                    <a:pos x="T10" y="T11"/>
                  </a:cxn>
                </a:cxnLst>
                <a:rect l="0" t="0" r="r" b="b"/>
                <a:pathLst>
                  <a:path w="86" h="25">
                    <a:moveTo>
                      <a:pt x="51" y="0"/>
                    </a:moveTo>
                    <a:cubicBezTo>
                      <a:pt x="48" y="0"/>
                      <a:pt x="46" y="0"/>
                      <a:pt x="43" y="0"/>
                    </a:cubicBezTo>
                    <a:cubicBezTo>
                      <a:pt x="40" y="0"/>
                      <a:pt x="38" y="0"/>
                      <a:pt x="35" y="0"/>
                    </a:cubicBezTo>
                    <a:cubicBezTo>
                      <a:pt x="15" y="2"/>
                      <a:pt x="0" y="13"/>
                      <a:pt x="0" y="25"/>
                    </a:cubicBezTo>
                    <a:cubicBezTo>
                      <a:pt x="86" y="25"/>
                      <a:pt x="86" y="25"/>
                      <a:pt x="86" y="25"/>
                    </a:cubicBezTo>
                    <a:cubicBezTo>
                      <a:pt x="86" y="13"/>
                      <a:pt x="71" y="2"/>
                      <a:pt x="5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8" name="Freeform 329"/>
              <p:cNvSpPr>
                <a:spLocks/>
              </p:cNvSpPr>
              <p:nvPr/>
            </p:nvSpPr>
            <p:spPr bwMode="auto">
              <a:xfrm>
                <a:off x="-5410200" y="3240087"/>
                <a:ext cx="323850" cy="244475"/>
              </a:xfrm>
              <a:custGeom>
                <a:avLst/>
                <a:gdLst>
                  <a:gd name="T0" fmla="*/ 43 w 86"/>
                  <a:gd name="T1" fmla="*/ 0 h 65"/>
                  <a:gd name="T2" fmla="*/ 0 w 86"/>
                  <a:gd name="T3" fmla="*/ 44 h 65"/>
                  <a:gd name="T4" fmla="*/ 5 w 86"/>
                  <a:gd name="T5" fmla="*/ 64 h 65"/>
                  <a:gd name="T6" fmla="*/ 5 w 86"/>
                  <a:gd name="T7" fmla="*/ 53 h 65"/>
                  <a:gd name="T8" fmla="*/ 7 w 86"/>
                  <a:gd name="T9" fmla="*/ 47 h 65"/>
                  <a:gd name="T10" fmla="*/ 7 w 86"/>
                  <a:gd name="T11" fmla="*/ 44 h 65"/>
                  <a:gd name="T12" fmla="*/ 43 w 86"/>
                  <a:gd name="T13" fmla="*/ 7 h 65"/>
                  <a:gd name="T14" fmla="*/ 79 w 86"/>
                  <a:gd name="T15" fmla="*/ 44 h 65"/>
                  <a:gd name="T16" fmla="*/ 79 w 86"/>
                  <a:gd name="T17" fmla="*/ 47 h 65"/>
                  <a:gd name="T18" fmla="*/ 80 w 86"/>
                  <a:gd name="T19" fmla="*/ 53 h 65"/>
                  <a:gd name="T20" fmla="*/ 80 w 86"/>
                  <a:gd name="T21" fmla="*/ 65 h 65"/>
                  <a:gd name="T22" fmla="*/ 86 w 86"/>
                  <a:gd name="T23" fmla="*/ 44 h 65"/>
                  <a:gd name="T24" fmla="*/ 43 w 86"/>
                  <a:gd name="T2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65">
                    <a:moveTo>
                      <a:pt x="43" y="0"/>
                    </a:moveTo>
                    <a:cubicBezTo>
                      <a:pt x="19" y="0"/>
                      <a:pt x="0" y="20"/>
                      <a:pt x="0" y="44"/>
                    </a:cubicBezTo>
                    <a:cubicBezTo>
                      <a:pt x="0" y="51"/>
                      <a:pt x="1" y="58"/>
                      <a:pt x="5" y="64"/>
                    </a:cubicBezTo>
                    <a:cubicBezTo>
                      <a:pt x="5" y="53"/>
                      <a:pt x="5" y="53"/>
                      <a:pt x="5" y="53"/>
                    </a:cubicBezTo>
                    <a:cubicBezTo>
                      <a:pt x="5" y="51"/>
                      <a:pt x="6" y="49"/>
                      <a:pt x="7" y="47"/>
                    </a:cubicBezTo>
                    <a:cubicBezTo>
                      <a:pt x="7" y="46"/>
                      <a:pt x="7" y="45"/>
                      <a:pt x="7" y="44"/>
                    </a:cubicBezTo>
                    <a:cubicBezTo>
                      <a:pt x="7" y="24"/>
                      <a:pt x="23" y="7"/>
                      <a:pt x="43" y="7"/>
                    </a:cubicBezTo>
                    <a:cubicBezTo>
                      <a:pt x="63" y="7"/>
                      <a:pt x="79" y="24"/>
                      <a:pt x="79" y="44"/>
                    </a:cubicBezTo>
                    <a:cubicBezTo>
                      <a:pt x="79" y="45"/>
                      <a:pt x="79" y="46"/>
                      <a:pt x="79" y="47"/>
                    </a:cubicBezTo>
                    <a:cubicBezTo>
                      <a:pt x="80" y="49"/>
                      <a:pt x="80" y="51"/>
                      <a:pt x="80" y="53"/>
                    </a:cubicBezTo>
                    <a:cubicBezTo>
                      <a:pt x="80" y="65"/>
                      <a:pt x="80" y="65"/>
                      <a:pt x="80" y="65"/>
                    </a:cubicBezTo>
                    <a:cubicBezTo>
                      <a:pt x="84" y="58"/>
                      <a:pt x="86" y="51"/>
                      <a:pt x="86" y="44"/>
                    </a:cubicBezTo>
                    <a:cubicBezTo>
                      <a:pt x="86" y="20"/>
                      <a:pt x="67" y="0"/>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9" name="Freeform 330"/>
              <p:cNvSpPr>
                <a:spLocks/>
              </p:cNvSpPr>
              <p:nvPr/>
            </p:nvSpPr>
            <p:spPr bwMode="auto">
              <a:xfrm>
                <a:off x="-5383213" y="3405187"/>
                <a:ext cx="71437" cy="128588"/>
              </a:xfrm>
              <a:custGeom>
                <a:avLst/>
                <a:gdLst>
                  <a:gd name="T0" fmla="*/ 0 w 19"/>
                  <a:gd name="T1" fmla="*/ 7 h 34"/>
                  <a:gd name="T2" fmla="*/ 0 w 19"/>
                  <a:gd name="T3" fmla="*/ 9 h 34"/>
                  <a:gd name="T4" fmla="*/ 0 w 19"/>
                  <a:gd name="T5" fmla="*/ 20 h 34"/>
                  <a:gd name="T6" fmla="*/ 0 w 19"/>
                  <a:gd name="T7" fmla="*/ 25 h 34"/>
                  <a:gd name="T8" fmla="*/ 13 w 19"/>
                  <a:gd name="T9" fmla="*/ 34 h 34"/>
                  <a:gd name="T10" fmla="*/ 19 w 19"/>
                  <a:gd name="T11" fmla="*/ 34 h 34"/>
                  <a:gd name="T12" fmla="*/ 19 w 19"/>
                  <a:gd name="T13" fmla="*/ 0 h 34"/>
                  <a:gd name="T14" fmla="*/ 13 w 19"/>
                  <a:gd name="T15" fmla="*/ 0 h 34"/>
                  <a:gd name="T16" fmla="*/ 0 w 19"/>
                  <a:gd name="T17"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4">
                    <a:moveTo>
                      <a:pt x="0" y="7"/>
                    </a:moveTo>
                    <a:cubicBezTo>
                      <a:pt x="0" y="8"/>
                      <a:pt x="0" y="8"/>
                      <a:pt x="0" y="9"/>
                    </a:cubicBezTo>
                    <a:cubicBezTo>
                      <a:pt x="0" y="20"/>
                      <a:pt x="0" y="20"/>
                      <a:pt x="0" y="20"/>
                    </a:cubicBezTo>
                    <a:cubicBezTo>
                      <a:pt x="0" y="25"/>
                      <a:pt x="0" y="25"/>
                      <a:pt x="0" y="25"/>
                    </a:cubicBezTo>
                    <a:cubicBezTo>
                      <a:pt x="0" y="30"/>
                      <a:pt x="6" y="34"/>
                      <a:pt x="13" y="34"/>
                    </a:cubicBezTo>
                    <a:cubicBezTo>
                      <a:pt x="19" y="34"/>
                      <a:pt x="19" y="34"/>
                      <a:pt x="19" y="34"/>
                    </a:cubicBezTo>
                    <a:cubicBezTo>
                      <a:pt x="19" y="0"/>
                      <a:pt x="19" y="0"/>
                      <a:pt x="19" y="0"/>
                    </a:cubicBezTo>
                    <a:cubicBezTo>
                      <a:pt x="13" y="0"/>
                      <a:pt x="13" y="0"/>
                      <a:pt x="13" y="0"/>
                    </a:cubicBezTo>
                    <a:cubicBezTo>
                      <a:pt x="7" y="0"/>
                      <a:pt x="2"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0" name="Freeform 331"/>
              <p:cNvSpPr>
                <a:spLocks/>
              </p:cNvSpPr>
              <p:nvPr/>
            </p:nvSpPr>
            <p:spPr bwMode="auto">
              <a:xfrm>
                <a:off x="-5187950" y="3405187"/>
                <a:ext cx="71437" cy="128588"/>
              </a:xfrm>
              <a:custGeom>
                <a:avLst/>
                <a:gdLst>
                  <a:gd name="T0" fmla="*/ 19 w 19"/>
                  <a:gd name="T1" fmla="*/ 25 h 34"/>
                  <a:gd name="T2" fmla="*/ 19 w 19"/>
                  <a:gd name="T3" fmla="*/ 20 h 34"/>
                  <a:gd name="T4" fmla="*/ 19 w 19"/>
                  <a:gd name="T5" fmla="*/ 9 h 34"/>
                  <a:gd name="T6" fmla="*/ 19 w 19"/>
                  <a:gd name="T7" fmla="*/ 8 h 34"/>
                  <a:gd name="T8" fmla="*/ 6 w 19"/>
                  <a:gd name="T9" fmla="*/ 0 h 34"/>
                  <a:gd name="T10" fmla="*/ 0 w 19"/>
                  <a:gd name="T11" fmla="*/ 0 h 34"/>
                  <a:gd name="T12" fmla="*/ 0 w 19"/>
                  <a:gd name="T13" fmla="*/ 34 h 34"/>
                  <a:gd name="T14" fmla="*/ 6 w 19"/>
                  <a:gd name="T15" fmla="*/ 34 h 34"/>
                  <a:gd name="T16" fmla="*/ 19 w 19"/>
                  <a:gd name="T17"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4">
                    <a:moveTo>
                      <a:pt x="19" y="25"/>
                    </a:moveTo>
                    <a:cubicBezTo>
                      <a:pt x="19" y="20"/>
                      <a:pt x="19" y="20"/>
                      <a:pt x="19" y="20"/>
                    </a:cubicBezTo>
                    <a:cubicBezTo>
                      <a:pt x="19" y="9"/>
                      <a:pt x="19" y="9"/>
                      <a:pt x="19" y="9"/>
                    </a:cubicBezTo>
                    <a:cubicBezTo>
                      <a:pt x="19" y="8"/>
                      <a:pt x="19" y="8"/>
                      <a:pt x="19" y="8"/>
                    </a:cubicBezTo>
                    <a:cubicBezTo>
                      <a:pt x="18" y="3"/>
                      <a:pt x="13" y="0"/>
                      <a:pt x="6" y="0"/>
                    </a:cubicBezTo>
                    <a:cubicBezTo>
                      <a:pt x="0" y="0"/>
                      <a:pt x="0" y="0"/>
                      <a:pt x="0" y="0"/>
                    </a:cubicBezTo>
                    <a:cubicBezTo>
                      <a:pt x="0" y="34"/>
                      <a:pt x="0" y="34"/>
                      <a:pt x="0" y="34"/>
                    </a:cubicBezTo>
                    <a:cubicBezTo>
                      <a:pt x="6" y="34"/>
                      <a:pt x="6" y="34"/>
                      <a:pt x="6" y="34"/>
                    </a:cubicBezTo>
                    <a:cubicBezTo>
                      <a:pt x="13" y="34"/>
                      <a:pt x="19" y="30"/>
                      <a:pt x="1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8" name="AutoShape 117"/>
            <p:cNvSpPr>
              <a:spLocks/>
            </p:cNvSpPr>
            <p:nvPr/>
          </p:nvSpPr>
          <p:spPr bwMode="auto">
            <a:xfrm>
              <a:off x="2593362" y="2622426"/>
              <a:ext cx="464344" cy="348456"/>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tx1">
                <a:lumMod val="65000"/>
                <a:lumOff val="3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9" name="Rectangle 8"/>
            <p:cNvSpPr/>
            <p:nvPr/>
          </p:nvSpPr>
          <p:spPr>
            <a:xfrm>
              <a:off x="2490163" y="3003399"/>
              <a:ext cx="718007" cy="1200329"/>
            </a:xfrm>
            <a:prstGeom prst="rect">
              <a:avLst/>
            </a:prstGeom>
          </p:spPr>
          <p:txBody>
            <a:bodyPr wrap="square">
              <a:spAutoFit/>
            </a:bodyPr>
            <a:lstStyle/>
            <a:p>
              <a:r>
                <a:rPr lang="en-US" dirty="0" err="1">
                  <a:solidFill>
                    <a:schemeClr val="tx1">
                      <a:lumMod val="65000"/>
                      <a:lumOff val="35000"/>
                    </a:schemeClr>
                  </a:solidFill>
                </a:rPr>
                <a:t>Creat</a:t>
              </a:r>
              <a:r>
                <a:rPr lang="en-US" dirty="0">
                  <a:solidFill>
                    <a:schemeClr val="tx1">
                      <a:lumMod val="65000"/>
                      <a:lumOff val="35000"/>
                    </a:schemeClr>
                  </a:solidFill>
                </a:rPr>
                <a:t> Brain</a:t>
              </a:r>
            </a:p>
            <a:p>
              <a:r>
                <a:rPr lang="en-US" dirty="0">
                  <a:solidFill>
                    <a:schemeClr val="tx1">
                      <a:lumMod val="65000"/>
                      <a:lumOff val="35000"/>
                    </a:schemeClr>
                  </a:solidFill>
                </a:rPr>
                <a:t>  IFG</a:t>
              </a:r>
            </a:p>
            <a:p>
              <a:r>
                <a:rPr lang="en-US" dirty="0">
                  <a:solidFill>
                    <a:schemeClr val="tx1">
                      <a:lumMod val="65000"/>
                      <a:lumOff val="35000"/>
                    </a:schemeClr>
                  </a:solidFill>
                </a:rPr>
                <a:t>   …</a:t>
              </a:r>
              <a:endParaRPr lang="en-US" dirty="0"/>
            </a:p>
          </p:txBody>
        </p:sp>
      </p:grpSp>
      <p:sp>
        <p:nvSpPr>
          <p:cNvPr id="331" name="Rectangle 330"/>
          <p:cNvSpPr/>
          <p:nvPr/>
        </p:nvSpPr>
        <p:spPr>
          <a:xfrm>
            <a:off x="3449771" y="124471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grpSp>
        <p:nvGrpSpPr>
          <p:cNvPr id="332" name="Group 331"/>
          <p:cNvGrpSpPr/>
          <p:nvPr/>
        </p:nvGrpSpPr>
        <p:grpSpPr>
          <a:xfrm>
            <a:off x="5870089" y="3049967"/>
            <a:ext cx="5447698" cy="1500196"/>
            <a:chOff x="5278659" y="3528599"/>
            <a:chExt cx="5447698" cy="1500196"/>
          </a:xfrm>
        </p:grpSpPr>
        <p:sp>
          <p:nvSpPr>
            <p:cNvPr id="333" name="Oval 25"/>
            <p:cNvSpPr>
              <a:spLocks noChangeArrowheads="1"/>
            </p:cNvSpPr>
            <p:nvPr/>
          </p:nvSpPr>
          <p:spPr bwMode="auto">
            <a:xfrm>
              <a:off x="9466288" y="3759626"/>
              <a:ext cx="1028072" cy="1032621"/>
            </a:xfrm>
            <a:prstGeom prst="ellipse">
              <a:avLst/>
            </a:pr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34" name="Group 333"/>
            <p:cNvGrpSpPr/>
            <p:nvPr/>
          </p:nvGrpSpPr>
          <p:grpSpPr>
            <a:xfrm>
              <a:off x="9234289" y="3529901"/>
              <a:ext cx="1492068" cy="1498894"/>
              <a:chOff x="9220221" y="3150065"/>
              <a:chExt cx="1492068" cy="1498894"/>
            </a:xfrm>
            <a:solidFill>
              <a:schemeClr val="bg1">
                <a:lumMod val="85000"/>
              </a:schemeClr>
            </a:solidFill>
          </p:grpSpPr>
          <p:sp>
            <p:nvSpPr>
              <p:cNvPr id="371" name="Oval 26"/>
              <p:cNvSpPr>
                <a:spLocks noChangeArrowheads="1"/>
              </p:cNvSpPr>
              <p:nvPr/>
            </p:nvSpPr>
            <p:spPr bwMode="auto">
              <a:xfrm>
                <a:off x="9879825" y="4480646"/>
                <a:ext cx="168313"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2" name="Oval 27"/>
              <p:cNvSpPr>
                <a:spLocks noChangeArrowheads="1"/>
              </p:cNvSpPr>
              <p:nvPr/>
            </p:nvSpPr>
            <p:spPr bwMode="auto">
              <a:xfrm>
                <a:off x="9220221" y="3818767"/>
                <a:ext cx="168313"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3" name="Oval 28"/>
              <p:cNvSpPr>
                <a:spLocks noChangeArrowheads="1"/>
              </p:cNvSpPr>
              <p:nvPr/>
            </p:nvSpPr>
            <p:spPr bwMode="auto">
              <a:xfrm>
                <a:off x="10546252" y="3818767"/>
                <a:ext cx="166037" cy="168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Oval 29"/>
              <p:cNvSpPr>
                <a:spLocks noChangeArrowheads="1"/>
              </p:cNvSpPr>
              <p:nvPr/>
            </p:nvSpPr>
            <p:spPr bwMode="auto">
              <a:xfrm>
                <a:off x="10493939" y="4064413"/>
                <a:ext cx="168313" cy="168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Oval 30"/>
              <p:cNvSpPr>
                <a:spLocks noChangeArrowheads="1"/>
              </p:cNvSpPr>
              <p:nvPr/>
            </p:nvSpPr>
            <p:spPr bwMode="auto">
              <a:xfrm>
                <a:off x="10355194" y="4278215"/>
                <a:ext cx="168313"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6" name="Oval 31"/>
              <p:cNvSpPr>
                <a:spLocks noChangeArrowheads="1"/>
              </p:cNvSpPr>
              <p:nvPr/>
            </p:nvSpPr>
            <p:spPr bwMode="auto">
              <a:xfrm>
                <a:off x="10150489" y="4419234"/>
                <a:ext cx="166037"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7" name="Oval 32"/>
              <p:cNvSpPr>
                <a:spLocks noChangeArrowheads="1"/>
              </p:cNvSpPr>
              <p:nvPr/>
            </p:nvSpPr>
            <p:spPr bwMode="auto">
              <a:xfrm>
                <a:off x="9265711" y="4064413"/>
                <a:ext cx="168313"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8" name="Oval 33"/>
              <p:cNvSpPr>
                <a:spLocks noChangeArrowheads="1"/>
              </p:cNvSpPr>
              <p:nvPr/>
            </p:nvSpPr>
            <p:spPr bwMode="auto">
              <a:xfrm>
                <a:off x="9413552" y="4278215"/>
                <a:ext cx="166037"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79" name="Oval 34"/>
              <p:cNvSpPr>
                <a:spLocks noChangeArrowheads="1"/>
              </p:cNvSpPr>
              <p:nvPr/>
            </p:nvSpPr>
            <p:spPr bwMode="auto">
              <a:xfrm>
                <a:off x="9609159" y="4419234"/>
                <a:ext cx="166037"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0" name="Oval 35"/>
              <p:cNvSpPr>
                <a:spLocks noChangeArrowheads="1"/>
              </p:cNvSpPr>
              <p:nvPr/>
            </p:nvSpPr>
            <p:spPr bwMode="auto">
              <a:xfrm>
                <a:off x="9265711" y="3573121"/>
                <a:ext cx="168313"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1" name="Oval 36"/>
              <p:cNvSpPr>
                <a:spLocks noChangeArrowheads="1"/>
              </p:cNvSpPr>
              <p:nvPr/>
            </p:nvSpPr>
            <p:spPr bwMode="auto">
              <a:xfrm>
                <a:off x="9413552" y="3350221"/>
                <a:ext cx="166037" cy="166039"/>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82" name="Oval 37"/>
              <p:cNvSpPr>
                <a:spLocks noChangeArrowheads="1"/>
              </p:cNvSpPr>
              <p:nvPr/>
            </p:nvSpPr>
            <p:spPr bwMode="auto">
              <a:xfrm>
                <a:off x="9609159" y="3211477"/>
                <a:ext cx="166037" cy="1660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Oval 38"/>
              <p:cNvSpPr>
                <a:spLocks noChangeArrowheads="1"/>
              </p:cNvSpPr>
              <p:nvPr/>
            </p:nvSpPr>
            <p:spPr bwMode="auto">
              <a:xfrm>
                <a:off x="9879825" y="3150065"/>
                <a:ext cx="168313" cy="170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Oval 39"/>
              <p:cNvSpPr>
                <a:spLocks noChangeArrowheads="1"/>
              </p:cNvSpPr>
              <p:nvPr/>
            </p:nvSpPr>
            <p:spPr bwMode="auto">
              <a:xfrm>
                <a:off x="10161862" y="3211477"/>
                <a:ext cx="168313" cy="1660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Oval 40"/>
              <p:cNvSpPr>
                <a:spLocks noChangeArrowheads="1"/>
              </p:cNvSpPr>
              <p:nvPr/>
            </p:nvSpPr>
            <p:spPr bwMode="auto">
              <a:xfrm>
                <a:off x="10352920" y="3350221"/>
                <a:ext cx="168313" cy="1660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Oval 41"/>
              <p:cNvSpPr>
                <a:spLocks noChangeArrowheads="1"/>
              </p:cNvSpPr>
              <p:nvPr/>
            </p:nvSpPr>
            <p:spPr bwMode="auto">
              <a:xfrm>
                <a:off x="10498488" y="3573121"/>
                <a:ext cx="168313" cy="168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5" name="Oval 25"/>
            <p:cNvSpPr>
              <a:spLocks noChangeArrowheads="1"/>
            </p:cNvSpPr>
            <p:nvPr/>
          </p:nvSpPr>
          <p:spPr bwMode="auto">
            <a:xfrm>
              <a:off x="7521861" y="3758324"/>
              <a:ext cx="1028072" cy="1032621"/>
            </a:xfrm>
            <a:prstGeom prst="ellipse">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36" name="Group 335"/>
            <p:cNvGrpSpPr/>
            <p:nvPr/>
          </p:nvGrpSpPr>
          <p:grpSpPr>
            <a:xfrm>
              <a:off x="7289862" y="3528599"/>
              <a:ext cx="1492068" cy="1498894"/>
              <a:chOff x="9220221" y="3150065"/>
              <a:chExt cx="1492068" cy="1498894"/>
            </a:xfrm>
            <a:solidFill>
              <a:schemeClr val="bg1">
                <a:lumMod val="85000"/>
              </a:schemeClr>
            </a:solidFill>
          </p:grpSpPr>
          <p:sp>
            <p:nvSpPr>
              <p:cNvPr id="355" name="Oval 354"/>
              <p:cNvSpPr>
                <a:spLocks noChangeArrowheads="1"/>
              </p:cNvSpPr>
              <p:nvPr/>
            </p:nvSpPr>
            <p:spPr bwMode="auto">
              <a:xfrm>
                <a:off x="9879825" y="4480646"/>
                <a:ext cx="168313"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6" name="Oval 355"/>
              <p:cNvSpPr>
                <a:spLocks noChangeArrowheads="1"/>
              </p:cNvSpPr>
              <p:nvPr/>
            </p:nvSpPr>
            <p:spPr bwMode="auto">
              <a:xfrm>
                <a:off x="9220221" y="3818767"/>
                <a:ext cx="168313"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7" name="Oval 356"/>
              <p:cNvSpPr>
                <a:spLocks noChangeArrowheads="1"/>
              </p:cNvSpPr>
              <p:nvPr/>
            </p:nvSpPr>
            <p:spPr bwMode="auto">
              <a:xfrm>
                <a:off x="10546252" y="3818767"/>
                <a:ext cx="166037" cy="168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Oval 357"/>
              <p:cNvSpPr>
                <a:spLocks noChangeArrowheads="1"/>
              </p:cNvSpPr>
              <p:nvPr/>
            </p:nvSpPr>
            <p:spPr bwMode="auto">
              <a:xfrm>
                <a:off x="10493939" y="4064413"/>
                <a:ext cx="168313" cy="168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Oval 358"/>
              <p:cNvSpPr>
                <a:spLocks noChangeArrowheads="1"/>
              </p:cNvSpPr>
              <p:nvPr/>
            </p:nvSpPr>
            <p:spPr bwMode="auto">
              <a:xfrm>
                <a:off x="10355194" y="4278215"/>
                <a:ext cx="168313"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0" name="Oval 359"/>
              <p:cNvSpPr>
                <a:spLocks noChangeArrowheads="1"/>
              </p:cNvSpPr>
              <p:nvPr/>
            </p:nvSpPr>
            <p:spPr bwMode="auto">
              <a:xfrm>
                <a:off x="10150489" y="4419234"/>
                <a:ext cx="166037"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1" name="Oval 360"/>
              <p:cNvSpPr>
                <a:spLocks noChangeArrowheads="1"/>
              </p:cNvSpPr>
              <p:nvPr/>
            </p:nvSpPr>
            <p:spPr bwMode="auto">
              <a:xfrm>
                <a:off x="9265711" y="4064413"/>
                <a:ext cx="168313"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2" name="Oval 361"/>
              <p:cNvSpPr>
                <a:spLocks noChangeArrowheads="1"/>
              </p:cNvSpPr>
              <p:nvPr/>
            </p:nvSpPr>
            <p:spPr bwMode="auto">
              <a:xfrm>
                <a:off x="9413552" y="4278215"/>
                <a:ext cx="166037"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3" name="Oval 362"/>
              <p:cNvSpPr>
                <a:spLocks noChangeArrowheads="1"/>
              </p:cNvSpPr>
              <p:nvPr/>
            </p:nvSpPr>
            <p:spPr bwMode="auto">
              <a:xfrm>
                <a:off x="9609159" y="4419234"/>
                <a:ext cx="166037"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4" name="Oval 363"/>
              <p:cNvSpPr>
                <a:spLocks noChangeArrowheads="1"/>
              </p:cNvSpPr>
              <p:nvPr/>
            </p:nvSpPr>
            <p:spPr bwMode="auto">
              <a:xfrm>
                <a:off x="9265711" y="3573121"/>
                <a:ext cx="168313"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5" name="Oval 364"/>
              <p:cNvSpPr>
                <a:spLocks noChangeArrowheads="1"/>
              </p:cNvSpPr>
              <p:nvPr/>
            </p:nvSpPr>
            <p:spPr bwMode="auto">
              <a:xfrm>
                <a:off x="9413552" y="3350221"/>
                <a:ext cx="166037" cy="166039"/>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6" name="Oval 365"/>
              <p:cNvSpPr>
                <a:spLocks noChangeArrowheads="1"/>
              </p:cNvSpPr>
              <p:nvPr/>
            </p:nvSpPr>
            <p:spPr bwMode="auto">
              <a:xfrm>
                <a:off x="9609159" y="3211477"/>
                <a:ext cx="166037" cy="1660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Oval 366"/>
              <p:cNvSpPr>
                <a:spLocks noChangeArrowheads="1"/>
              </p:cNvSpPr>
              <p:nvPr/>
            </p:nvSpPr>
            <p:spPr bwMode="auto">
              <a:xfrm>
                <a:off x="9879825" y="3150065"/>
                <a:ext cx="168313" cy="170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Oval 367"/>
              <p:cNvSpPr>
                <a:spLocks noChangeArrowheads="1"/>
              </p:cNvSpPr>
              <p:nvPr/>
            </p:nvSpPr>
            <p:spPr bwMode="auto">
              <a:xfrm>
                <a:off x="10161862" y="3211477"/>
                <a:ext cx="168313" cy="1660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Oval 368"/>
              <p:cNvSpPr>
                <a:spLocks noChangeArrowheads="1"/>
              </p:cNvSpPr>
              <p:nvPr/>
            </p:nvSpPr>
            <p:spPr bwMode="auto">
              <a:xfrm>
                <a:off x="10352920" y="3350221"/>
                <a:ext cx="168313" cy="1660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Oval 369"/>
              <p:cNvSpPr>
                <a:spLocks noChangeArrowheads="1"/>
              </p:cNvSpPr>
              <p:nvPr/>
            </p:nvSpPr>
            <p:spPr bwMode="auto">
              <a:xfrm>
                <a:off x="10498488" y="3573121"/>
                <a:ext cx="168313" cy="168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7" name="Oval 25"/>
            <p:cNvSpPr>
              <a:spLocks noChangeArrowheads="1"/>
            </p:cNvSpPr>
            <p:nvPr/>
          </p:nvSpPr>
          <p:spPr bwMode="auto">
            <a:xfrm>
              <a:off x="5510658" y="3758324"/>
              <a:ext cx="1028072" cy="1032621"/>
            </a:xfrm>
            <a:prstGeom prst="ellipse">
              <a:avLst/>
            </a:pr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338" name="Group 337"/>
            <p:cNvGrpSpPr/>
            <p:nvPr/>
          </p:nvGrpSpPr>
          <p:grpSpPr>
            <a:xfrm>
              <a:off x="5278659" y="3528599"/>
              <a:ext cx="1492068" cy="1498894"/>
              <a:chOff x="9220221" y="3150065"/>
              <a:chExt cx="1492068" cy="1498894"/>
            </a:xfrm>
            <a:solidFill>
              <a:schemeClr val="bg1">
                <a:lumMod val="85000"/>
              </a:schemeClr>
            </a:solidFill>
          </p:grpSpPr>
          <p:sp>
            <p:nvSpPr>
              <p:cNvPr id="339" name="Oval 26"/>
              <p:cNvSpPr>
                <a:spLocks noChangeArrowheads="1"/>
              </p:cNvSpPr>
              <p:nvPr/>
            </p:nvSpPr>
            <p:spPr bwMode="auto">
              <a:xfrm>
                <a:off x="9879825" y="4480646"/>
                <a:ext cx="168313"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0" name="Oval 27"/>
              <p:cNvSpPr>
                <a:spLocks noChangeArrowheads="1"/>
              </p:cNvSpPr>
              <p:nvPr/>
            </p:nvSpPr>
            <p:spPr bwMode="auto">
              <a:xfrm>
                <a:off x="9220221" y="3818767"/>
                <a:ext cx="168313"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1" name="Oval 28"/>
              <p:cNvSpPr>
                <a:spLocks noChangeArrowheads="1"/>
              </p:cNvSpPr>
              <p:nvPr/>
            </p:nvSpPr>
            <p:spPr bwMode="auto">
              <a:xfrm>
                <a:off x="10546252" y="3818767"/>
                <a:ext cx="166037" cy="168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Oval 29"/>
              <p:cNvSpPr>
                <a:spLocks noChangeArrowheads="1"/>
              </p:cNvSpPr>
              <p:nvPr/>
            </p:nvSpPr>
            <p:spPr bwMode="auto">
              <a:xfrm>
                <a:off x="10493939" y="4064413"/>
                <a:ext cx="168313" cy="168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Oval 30"/>
              <p:cNvSpPr>
                <a:spLocks noChangeArrowheads="1"/>
              </p:cNvSpPr>
              <p:nvPr/>
            </p:nvSpPr>
            <p:spPr bwMode="auto">
              <a:xfrm>
                <a:off x="10355194" y="4278215"/>
                <a:ext cx="168313"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4" name="Oval 31"/>
              <p:cNvSpPr>
                <a:spLocks noChangeArrowheads="1"/>
              </p:cNvSpPr>
              <p:nvPr/>
            </p:nvSpPr>
            <p:spPr bwMode="auto">
              <a:xfrm>
                <a:off x="10150489" y="4419234"/>
                <a:ext cx="166037"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5" name="Oval 32"/>
              <p:cNvSpPr>
                <a:spLocks noChangeArrowheads="1"/>
              </p:cNvSpPr>
              <p:nvPr/>
            </p:nvSpPr>
            <p:spPr bwMode="auto">
              <a:xfrm>
                <a:off x="9265711" y="4064413"/>
                <a:ext cx="168313"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6" name="Oval 33"/>
              <p:cNvSpPr>
                <a:spLocks noChangeArrowheads="1"/>
              </p:cNvSpPr>
              <p:nvPr/>
            </p:nvSpPr>
            <p:spPr bwMode="auto">
              <a:xfrm>
                <a:off x="9413552" y="4278215"/>
                <a:ext cx="166037"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7" name="Oval 34"/>
              <p:cNvSpPr>
                <a:spLocks noChangeArrowheads="1"/>
              </p:cNvSpPr>
              <p:nvPr/>
            </p:nvSpPr>
            <p:spPr bwMode="auto">
              <a:xfrm>
                <a:off x="9609159" y="4419234"/>
                <a:ext cx="166037"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8" name="Oval 35"/>
              <p:cNvSpPr>
                <a:spLocks noChangeArrowheads="1"/>
              </p:cNvSpPr>
              <p:nvPr/>
            </p:nvSpPr>
            <p:spPr bwMode="auto">
              <a:xfrm>
                <a:off x="9265711" y="3573121"/>
                <a:ext cx="168313" cy="168313"/>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49" name="Oval 36"/>
              <p:cNvSpPr>
                <a:spLocks noChangeArrowheads="1"/>
              </p:cNvSpPr>
              <p:nvPr/>
            </p:nvSpPr>
            <p:spPr bwMode="auto">
              <a:xfrm>
                <a:off x="9413552" y="3350221"/>
                <a:ext cx="166037" cy="166039"/>
              </a:xfrm>
              <a:prstGeom prst="ellipse">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0" name="Oval 37"/>
              <p:cNvSpPr>
                <a:spLocks noChangeArrowheads="1"/>
              </p:cNvSpPr>
              <p:nvPr/>
            </p:nvSpPr>
            <p:spPr bwMode="auto">
              <a:xfrm>
                <a:off x="9609159" y="3211477"/>
                <a:ext cx="166037" cy="1660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38"/>
              <p:cNvSpPr>
                <a:spLocks noChangeArrowheads="1"/>
              </p:cNvSpPr>
              <p:nvPr/>
            </p:nvSpPr>
            <p:spPr bwMode="auto">
              <a:xfrm>
                <a:off x="9879825" y="3150065"/>
                <a:ext cx="168313" cy="170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39"/>
              <p:cNvSpPr>
                <a:spLocks noChangeArrowheads="1"/>
              </p:cNvSpPr>
              <p:nvPr/>
            </p:nvSpPr>
            <p:spPr bwMode="auto">
              <a:xfrm>
                <a:off x="10161862" y="3211477"/>
                <a:ext cx="168313" cy="1660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Oval 40"/>
              <p:cNvSpPr>
                <a:spLocks noChangeArrowheads="1"/>
              </p:cNvSpPr>
              <p:nvPr/>
            </p:nvSpPr>
            <p:spPr bwMode="auto">
              <a:xfrm>
                <a:off x="10352920" y="3350221"/>
                <a:ext cx="168313" cy="16603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Oval 41"/>
              <p:cNvSpPr>
                <a:spLocks noChangeArrowheads="1"/>
              </p:cNvSpPr>
              <p:nvPr/>
            </p:nvSpPr>
            <p:spPr bwMode="auto">
              <a:xfrm>
                <a:off x="10498488" y="3573121"/>
                <a:ext cx="168313" cy="168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87" name="Group 386"/>
          <p:cNvGrpSpPr/>
          <p:nvPr/>
        </p:nvGrpSpPr>
        <p:grpSpPr>
          <a:xfrm>
            <a:off x="5867721" y="3048209"/>
            <a:ext cx="5448245" cy="1498928"/>
            <a:chOff x="5276291" y="3526841"/>
            <a:chExt cx="5448245" cy="1498928"/>
          </a:xfrm>
        </p:grpSpPr>
        <p:grpSp>
          <p:nvGrpSpPr>
            <p:cNvPr id="388" name="Group 387"/>
            <p:cNvGrpSpPr/>
            <p:nvPr/>
          </p:nvGrpSpPr>
          <p:grpSpPr>
            <a:xfrm>
              <a:off x="9892072" y="3526841"/>
              <a:ext cx="832464" cy="1296463"/>
              <a:chOff x="9879825" y="3150065"/>
              <a:chExt cx="832464" cy="1296463"/>
            </a:xfrm>
            <a:solidFill>
              <a:schemeClr val="accent2"/>
            </a:solidFill>
          </p:grpSpPr>
          <p:sp>
            <p:nvSpPr>
              <p:cNvPr id="400" name="Oval 28"/>
              <p:cNvSpPr>
                <a:spLocks noChangeArrowheads="1"/>
              </p:cNvSpPr>
              <p:nvPr/>
            </p:nvSpPr>
            <p:spPr bwMode="auto">
              <a:xfrm>
                <a:off x="10546252" y="3818767"/>
                <a:ext cx="166037" cy="168313"/>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Oval 29"/>
              <p:cNvSpPr>
                <a:spLocks noChangeArrowheads="1"/>
              </p:cNvSpPr>
              <p:nvPr/>
            </p:nvSpPr>
            <p:spPr bwMode="auto">
              <a:xfrm>
                <a:off x="10493939" y="4064413"/>
                <a:ext cx="168313" cy="168313"/>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Oval 30"/>
              <p:cNvSpPr>
                <a:spLocks noChangeArrowheads="1"/>
              </p:cNvSpPr>
              <p:nvPr/>
            </p:nvSpPr>
            <p:spPr bwMode="auto">
              <a:xfrm>
                <a:off x="10355194" y="4278215"/>
                <a:ext cx="168313" cy="168313"/>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03" name="Oval 38"/>
              <p:cNvSpPr>
                <a:spLocks noChangeArrowheads="1"/>
              </p:cNvSpPr>
              <p:nvPr/>
            </p:nvSpPr>
            <p:spPr bwMode="auto">
              <a:xfrm>
                <a:off x="9879825" y="3150065"/>
                <a:ext cx="168313" cy="170588"/>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Oval 39"/>
              <p:cNvSpPr>
                <a:spLocks noChangeArrowheads="1"/>
              </p:cNvSpPr>
              <p:nvPr/>
            </p:nvSpPr>
            <p:spPr bwMode="auto">
              <a:xfrm>
                <a:off x="10161862" y="3211477"/>
                <a:ext cx="168313" cy="166039"/>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Oval 40"/>
              <p:cNvSpPr>
                <a:spLocks noChangeArrowheads="1"/>
              </p:cNvSpPr>
              <p:nvPr/>
            </p:nvSpPr>
            <p:spPr bwMode="auto">
              <a:xfrm>
                <a:off x="10352920" y="3350221"/>
                <a:ext cx="168313" cy="166039"/>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Oval 41"/>
              <p:cNvSpPr>
                <a:spLocks noChangeArrowheads="1"/>
              </p:cNvSpPr>
              <p:nvPr/>
            </p:nvSpPr>
            <p:spPr bwMode="auto">
              <a:xfrm>
                <a:off x="10498488" y="3573121"/>
                <a:ext cx="168313" cy="168313"/>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7333529" y="4441223"/>
              <a:ext cx="1050815" cy="584546"/>
              <a:chOff x="9265711" y="4064413"/>
              <a:chExt cx="1050815" cy="584546"/>
            </a:xfrm>
            <a:solidFill>
              <a:schemeClr val="accent2"/>
            </a:solidFill>
          </p:grpSpPr>
          <p:sp>
            <p:nvSpPr>
              <p:cNvPr id="395" name="Oval 26"/>
              <p:cNvSpPr>
                <a:spLocks noChangeArrowheads="1"/>
              </p:cNvSpPr>
              <p:nvPr/>
            </p:nvSpPr>
            <p:spPr bwMode="auto">
              <a:xfrm>
                <a:off x="9879825" y="4480646"/>
                <a:ext cx="168313" cy="16831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96" name="Oval 31"/>
              <p:cNvSpPr>
                <a:spLocks noChangeArrowheads="1"/>
              </p:cNvSpPr>
              <p:nvPr/>
            </p:nvSpPr>
            <p:spPr bwMode="auto">
              <a:xfrm>
                <a:off x="10150489" y="4419234"/>
                <a:ext cx="166037" cy="16831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97" name="Oval 32"/>
              <p:cNvSpPr>
                <a:spLocks noChangeArrowheads="1"/>
              </p:cNvSpPr>
              <p:nvPr/>
            </p:nvSpPr>
            <p:spPr bwMode="auto">
              <a:xfrm>
                <a:off x="9265711" y="4064413"/>
                <a:ext cx="168313" cy="16831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98" name="Oval 33"/>
              <p:cNvSpPr>
                <a:spLocks noChangeArrowheads="1"/>
              </p:cNvSpPr>
              <p:nvPr/>
            </p:nvSpPr>
            <p:spPr bwMode="auto">
              <a:xfrm>
                <a:off x="9413552" y="4278215"/>
                <a:ext cx="166037" cy="16831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99" name="Oval 34"/>
              <p:cNvSpPr>
                <a:spLocks noChangeArrowheads="1"/>
              </p:cNvSpPr>
              <p:nvPr/>
            </p:nvSpPr>
            <p:spPr bwMode="auto">
              <a:xfrm>
                <a:off x="9609159" y="4419234"/>
                <a:ext cx="166037" cy="16831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90" name="Group 389"/>
            <p:cNvGrpSpPr/>
            <p:nvPr/>
          </p:nvGrpSpPr>
          <p:grpSpPr>
            <a:xfrm>
              <a:off x="5276291" y="3589806"/>
              <a:ext cx="554975" cy="775603"/>
              <a:chOff x="6809656" y="4701283"/>
              <a:chExt cx="554975" cy="775603"/>
            </a:xfrm>
            <a:solidFill>
              <a:schemeClr val="accent2"/>
            </a:solidFill>
          </p:grpSpPr>
          <p:sp>
            <p:nvSpPr>
              <p:cNvPr id="391" name="Oval 27"/>
              <p:cNvSpPr>
                <a:spLocks noChangeArrowheads="1"/>
              </p:cNvSpPr>
              <p:nvPr/>
            </p:nvSpPr>
            <p:spPr bwMode="auto">
              <a:xfrm>
                <a:off x="6809656" y="5308573"/>
                <a:ext cx="168313" cy="16831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92" name="Oval 35"/>
              <p:cNvSpPr>
                <a:spLocks noChangeArrowheads="1"/>
              </p:cNvSpPr>
              <p:nvPr/>
            </p:nvSpPr>
            <p:spPr bwMode="auto">
              <a:xfrm>
                <a:off x="6855146" y="5062927"/>
                <a:ext cx="168313" cy="16831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93" name="Oval 36"/>
              <p:cNvSpPr>
                <a:spLocks noChangeArrowheads="1"/>
              </p:cNvSpPr>
              <p:nvPr/>
            </p:nvSpPr>
            <p:spPr bwMode="auto">
              <a:xfrm>
                <a:off x="7002987" y="4840027"/>
                <a:ext cx="166037" cy="166039"/>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94" name="Oval 37"/>
              <p:cNvSpPr>
                <a:spLocks noChangeArrowheads="1"/>
              </p:cNvSpPr>
              <p:nvPr/>
            </p:nvSpPr>
            <p:spPr bwMode="auto">
              <a:xfrm>
                <a:off x="7198594" y="4701283"/>
                <a:ext cx="166037" cy="166039"/>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407" name="Content Placeholder 2"/>
          <p:cNvSpPr txBox="1">
            <a:spLocks/>
          </p:cNvSpPr>
          <p:nvPr/>
        </p:nvSpPr>
        <p:spPr>
          <a:xfrm>
            <a:off x="5865928" y="4599375"/>
            <a:ext cx="1496229" cy="659393"/>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40000"/>
              </a:lnSpc>
            </a:pPr>
            <a:endParaRPr lang="en-US" sz="2400" dirty="0">
              <a:solidFill>
                <a:schemeClr val="tx1">
                  <a:lumMod val="65000"/>
                  <a:lumOff val="35000"/>
                </a:schemeClr>
              </a:solidFill>
              <a:latin typeface="+mj-lt"/>
              <a:ea typeface="Roboto" panose="02000000000000000000" pitchFamily="2" charset="0"/>
            </a:endParaRPr>
          </a:p>
          <a:p>
            <a:pPr algn="ctr">
              <a:lnSpc>
                <a:spcPct val="40000"/>
              </a:lnSpc>
            </a:pPr>
            <a:r>
              <a:rPr lang="id-ID" sz="2400" dirty="0">
                <a:solidFill>
                  <a:schemeClr val="tx1">
                    <a:lumMod val="65000"/>
                    <a:lumOff val="35000"/>
                  </a:schemeClr>
                </a:solidFill>
                <a:latin typeface="+mj-lt"/>
                <a:ea typeface="Roboto" panose="02000000000000000000" pitchFamily="2" charset="0"/>
              </a:rPr>
              <a:t>2</a:t>
            </a:r>
            <a:r>
              <a:rPr lang="en-US" sz="2400" dirty="0">
                <a:solidFill>
                  <a:schemeClr val="tx1">
                    <a:lumMod val="65000"/>
                    <a:lumOff val="35000"/>
                  </a:schemeClr>
                </a:solidFill>
                <a:latin typeface="+mj-lt"/>
                <a:ea typeface="Roboto" panose="02000000000000000000" pitchFamily="2" charset="0"/>
              </a:rPr>
              <a:t>0</a:t>
            </a:r>
            <a:r>
              <a:rPr lang="id-ID" sz="2400" dirty="0">
                <a:solidFill>
                  <a:schemeClr val="tx1">
                    <a:lumMod val="65000"/>
                    <a:lumOff val="35000"/>
                  </a:schemeClr>
                </a:solidFill>
                <a:latin typeface="+mj-lt"/>
                <a:ea typeface="Roboto" panose="02000000000000000000" pitchFamily="2" charset="0"/>
              </a:rPr>
              <a:t>%</a:t>
            </a:r>
            <a:endParaRPr lang="en-US" sz="2400" dirty="0">
              <a:solidFill>
                <a:schemeClr val="tx1">
                  <a:lumMod val="65000"/>
                  <a:lumOff val="35000"/>
                </a:schemeClr>
              </a:solidFill>
              <a:latin typeface="+mj-lt"/>
              <a:ea typeface="Roboto" panose="02000000000000000000" pitchFamily="2" charset="0"/>
            </a:endParaRPr>
          </a:p>
        </p:txBody>
      </p:sp>
      <p:sp>
        <p:nvSpPr>
          <p:cNvPr id="408" name="Content Placeholder 2"/>
          <p:cNvSpPr txBox="1">
            <a:spLocks/>
          </p:cNvSpPr>
          <p:nvPr/>
        </p:nvSpPr>
        <p:spPr>
          <a:xfrm>
            <a:off x="7881292" y="4584539"/>
            <a:ext cx="1492068" cy="659393"/>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40000"/>
              </a:lnSpc>
            </a:pPr>
            <a:endParaRPr lang="en-US" sz="2400" dirty="0">
              <a:solidFill>
                <a:schemeClr val="tx1">
                  <a:lumMod val="65000"/>
                  <a:lumOff val="35000"/>
                </a:schemeClr>
              </a:solidFill>
              <a:latin typeface="+mj-lt"/>
              <a:ea typeface="Roboto" panose="02000000000000000000" pitchFamily="2" charset="0"/>
            </a:endParaRPr>
          </a:p>
          <a:p>
            <a:pPr algn="ctr">
              <a:lnSpc>
                <a:spcPct val="40000"/>
              </a:lnSpc>
            </a:pPr>
            <a:r>
              <a:rPr lang="id-ID" sz="2400" dirty="0">
                <a:solidFill>
                  <a:schemeClr val="tx1">
                    <a:lumMod val="65000"/>
                    <a:lumOff val="35000"/>
                  </a:schemeClr>
                </a:solidFill>
                <a:latin typeface="+mj-lt"/>
                <a:ea typeface="Roboto" panose="02000000000000000000" pitchFamily="2" charset="0"/>
              </a:rPr>
              <a:t>30%</a:t>
            </a:r>
            <a:endParaRPr lang="en-US" sz="2400" dirty="0">
              <a:solidFill>
                <a:schemeClr val="tx1">
                  <a:lumMod val="65000"/>
                  <a:lumOff val="35000"/>
                </a:schemeClr>
              </a:solidFill>
              <a:latin typeface="+mj-lt"/>
              <a:ea typeface="Roboto" panose="02000000000000000000" pitchFamily="2" charset="0"/>
            </a:endParaRPr>
          </a:p>
        </p:txBody>
      </p:sp>
      <p:sp>
        <p:nvSpPr>
          <p:cNvPr id="409" name="Content Placeholder 2"/>
          <p:cNvSpPr txBox="1">
            <a:spLocks/>
          </p:cNvSpPr>
          <p:nvPr/>
        </p:nvSpPr>
        <p:spPr>
          <a:xfrm>
            <a:off x="9814589" y="4584538"/>
            <a:ext cx="1506137" cy="659393"/>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lnSpc>
                <a:spcPct val="40000"/>
              </a:lnSpc>
            </a:pPr>
            <a:endParaRPr lang="en-US" sz="2400" dirty="0">
              <a:solidFill>
                <a:schemeClr val="tx1">
                  <a:lumMod val="65000"/>
                  <a:lumOff val="35000"/>
                </a:schemeClr>
              </a:solidFill>
              <a:latin typeface="+mj-lt"/>
              <a:ea typeface="Roboto" panose="02000000000000000000" pitchFamily="2" charset="0"/>
            </a:endParaRPr>
          </a:p>
          <a:p>
            <a:pPr algn="ctr">
              <a:lnSpc>
                <a:spcPct val="40000"/>
              </a:lnSpc>
            </a:pPr>
            <a:r>
              <a:rPr lang="id-ID" sz="2400" dirty="0">
                <a:solidFill>
                  <a:schemeClr val="tx1">
                    <a:lumMod val="65000"/>
                    <a:lumOff val="35000"/>
                  </a:schemeClr>
                </a:solidFill>
                <a:latin typeface="+mj-lt"/>
                <a:ea typeface="Roboto" panose="02000000000000000000" pitchFamily="2" charset="0"/>
              </a:rPr>
              <a:t>4</a:t>
            </a:r>
            <a:r>
              <a:rPr lang="en-US" sz="2400" dirty="0">
                <a:solidFill>
                  <a:schemeClr val="tx1">
                    <a:lumMod val="65000"/>
                    <a:lumOff val="35000"/>
                  </a:schemeClr>
                </a:solidFill>
                <a:latin typeface="+mj-lt"/>
                <a:ea typeface="Roboto" panose="02000000000000000000" pitchFamily="2" charset="0"/>
              </a:rPr>
              <a:t>0</a:t>
            </a:r>
            <a:r>
              <a:rPr lang="id-ID" sz="2400" dirty="0">
                <a:solidFill>
                  <a:schemeClr val="tx1">
                    <a:lumMod val="65000"/>
                    <a:lumOff val="35000"/>
                  </a:schemeClr>
                </a:solidFill>
                <a:latin typeface="+mj-lt"/>
                <a:ea typeface="Roboto" panose="02000000000000000000" pitchFamily="2" charset="0"/>
              </a:rPr>
              <a:t>%</a:t>
            </a:r>
            <a:endParaRPr lang="en-US" sz="2400" dirty="0">
              <a:solidFill>
                <a:schemeClr val="tx1">
                  <a:lumMod val="65000"/>
                  <a:lumOff val="35000"/>
                </a:schemeClr>
              </a:solidFill>
              <a:latin typeface="+mj-lt"/>
              <a:ea typeface="Roboto" panose="02000000000000000000" pitchFamily="2" charset="0"/>
            </a:endParaRPr>
          </a:p>
        </p:txBody>
      </p:sp>
      <p:grpSp>
        <p:nvGrpSpPr>
          <p:cNvPr id="413" name="Group 412"/>
          <p:cNvGrpSpPr/>
          <p:nvPr/>
        </p:nvGrpSpPr>
        <p:grpSpPr>
          <a:xfrm>
            <a:off x="6394133" y="3530957"/>
            <a:ext cx="4353034" cy="467617"/>
            <a:chOff x="5802703" y="4009589"/>
            <a:chExt cx="4353034" cy="467617"/>
          </a:xfrm>
          <a:solidFill>
            <a:schemeClr val="bg1"/>
          </a:solidFill>
        </p:grpSpPr>
        <p:sp>
          <p:nvSpPr>
            <p:cNvPr id="414" name="Freeform 31"/>
            <p:cNvSpPr>
              <a:spLocks noChangeAspect="1" noEditPoints="1"/>
            </p:cNvSpPr>
            <p:nvPr/>
          </p:nvSpPr>
          <p:spPr bwMode="auto">
            <a:xfrm>
              <a:off x="9818974" y="4009589"/>
              <a:ext cx="336763" cy="459222"/>
            </a:xfrm>
            <a:custGeom>
              <a:avLst/>
              <a:gdLst>
                <a:gd name="T0" fmla="*/ 90 w 293"/>
                <a:gd name="T1" fmla="*/ 383 h 400"/>
                <a:gd name="T2" fmla="*/ 147 w 293"/>
                <a:gd name="T3" fmla="*/ 400 h 400"/>
                <a:gd name="T4" fmla="*/ 203 w 293"/>
                <a:gd name="T5" fmla="*/ 383 h 400"/>
                <a:gd name="T6" fmla="*/ 203 w 293"/>
                <a:gd name="T7" fmla="*/ 342 h 400"/>
                <a:gd name="T8" fmla="*/ 90 w 293"/>
                <a:gd name="T9" fmla="*/ 342 h 400"/>
                <a:gd name="T10" fmla="*/ 90 w 293"/>
                <a:gd name="T11" fmla="*/ 383 h 400"/>
                <a:gd name="T12" fmla="*/ 201 w 293"/>
                <a:gd name="T13" fmla="*/ 318 h 400"/>
                <a:gd name="T14" fmla="*/ 286 w 293"/>
                <a:gd name="T15" fmla="*/ 116 h 400"/>
                <a:gd name="T16" fmla="*/ 147 w 293"/>
                <a:gd name="T17" fmla="*/ 0 h 400"/>
                <a:gd name="T18" fmla="*/ 7 w 293"/>
                <a:gd name="T19" fmla="*/ 116 h 400"/>
                <a:gd name="T20" fmla="*/ 93 w 293"/>
                <a:gd name="T21" fmla="*/ 318 h 400"/>
                <a:gd name="T22" fmla="*/ 201 w 293"/>
                <a:gd name="T23" fmla="*/ 318 h 400"/>
                <a:gd name="T24" fmla="*/ 50 w 293"/>
                <a:gd name="T25" fmla="*/ 119 h 400"/>
                <a:gd name="T26" fmla="*/ 147 w 293"/>
                <a:gd name="T27" fmla="*/ 41 h 400"/>
                <a:gd name="T28" fmla="*/ 244 w 293"/>
                <a:gd name="T29" fmla="*/ 119 h 400"/>
                <a:gd name="T30" fmla="*/ 208 w 293"/>
                <a:gd name="T31" fmla="*/ 198 h 400"/>
                <a:gd name="T32" fmla="*/ 163 w 293"/>
                <a:gd name="T33" fmla="*/ 283 h 400"/>
                <a:gd name="T34" fmla="*/ 130 w 293"/>
                <a:gd name="T35" fmla="*/ 283 h 400"/>
                <a:gd name="T36" fmla="*/ 86 w 293"/>
                <a:gd name="T37" fmla="*/ 198 h 400"/>
                <a:gd name="T38" fmla="*/ 50 w 293"/>
                <a:gd name="T39" fmla="*/ 11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3" h="400">
                  <a:moveTo>
                    <a:pt x="90" y="383"/>
                  </a:moveTo>
                  <a:cubicBezTo>
                    <a:pt x="106" y="393"/>
                    <a:pt x="125" y="400"/>
                    <a:pt x="147" y="400"/>
                  </a:cubicBezTo>
                  <a:cubicBezTo>
                    <a:pt x="169" y="400"/>
                    <a:pt x="187" y="393"/>
                    <a:pt x="203" y="383"/>
                  </a:cubicBezTo>
                  <a:cubicBezTo>
                    <a:pt x="203" y="342"/>
                    <a:pt x="203" y="342"/>
                    <a:pt x="203" y="342"/>
                  </a:cubicBezTo>
                  <a:cubicBezTo>
                    <a:pt x="90" y="342"/>
                    <a:pt x="90" y="342"/>
                    <a:pt x="90" y="342"/>
                  </a:cubicBezTo>
                  <a:lnTo>
                    <a:pt x="90" y="383"/>
                  </a:lnTo>
                  <a:close/>
                  <a:moveTo>
                    <a:pt x="201" y="318"/>
                  </a:moveTo>
                  <a:cubicBezTo>
                    <a:pt x="201" y="231"/>
                    <a:pt x="293" y="203"/>
                    <a:pt x="286" y="116"/>
                  </a:cubicBezTo>
                  <a:cubicBezTo>
                    <a:pt x="282" y="61"/>
                    <a:pt x="245" y="0"/>
                    <a:pt x="147" y="0"/>
                  </a:cubicBezTo>
                  <a:cubicBezTo>
                    <a:pt x="49" y="0"/>
                    <a:pt x="12" y="61"/>
                    <a:pt x="7" y="116"/>
                  </a:cubicBezTo>
                  <a:cubicBezTo>
                    <a:pt x="0" y="203"/>
                    <a:pt x="93" y="231"/>
                    <a:pt x="93" y="318"/>
                  </a:cubicBezTo>
                  <a:lnTo>
                    <a:pt x="201" y="318"/>
                  </a:lnTo>
                  <a:close/>
                  <a:moveTo>
                    <a:pt x="50" y="119"/>
                  </a:moveTo>
                  <a:cubicBezTo>
                    <a:pt x="54" y="67"/>
                    <a:pt x="89" y="41"/>
                    <a:pt x="147" y="41"/>
                  </a:cubicBezTo>
                  <a:cubicBezTo>
                    <a:pt x="204" y="41"/>
                    <a:pt x="240" y="67"/>
                    <a:pt x="244" y="119"/>
                  </a:cubicBezTo>
                  <a:cubicBezTo>
                    <a:pt x="246" y="148"/>
                    <a:pt x="230" y="167"/>
                    <a:pt x="208" y="198"/>
                  </a:cubicBezTo>
                  <a:cubicBezTo>
                    <a:pt x="192" y="221"/>
                    <a:pt x="172" y="248"/>
                    <a:pt x="163" y="283"/>
                  </a:cubicBezTo>
                  <a:cubicBezTo>
                    <a:pt x="130" y="283"/>
                    <a:pt x="130" y="283"/>
                    <a:pt x="130" y="283"/>
                  </a:cubicBezTo>
                  <a:cubicBezTo>
                    <a:pt x="121" y="248"/>
                    <a:pt x="102" y="221"/>
                    <a:pt x="86" y="198"/>
                  </a:cubicBezTo>
                  <a:cubicBezTo>
                    <a:pt x="64" y="167"/>
                    <a:pt x="47" y="148"/>
                    <a:pt x="50" y="11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415" name="Freeform 6"/>
            <p:cNvSpPr>
              <a:spLocks noChangeAspect="1" noEditPoints="1"/>
            </p:cNvSpPr>
            <p:nvPr/>
          </p:nvSpPr>
          <p:spPr bwMode="auto">
            <a:xfrm>
              <a:off x="7853865" y="4083587"/>
              <a:ext cx="369512" cy="393619"/>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416" name="Freeform 31"/>
            <p:cNvSpPr>
              <a:spLocks noChangeAspect="1" noEditPoints="1"/>
            </p:cNvSpPr>
            <p:nvPr/>
          </p:nvSpPr>
          <p:spPr bwMode="auto">
            <a:xfrm>
              <a:off x="5802703" y="4081795"/>
              <a:ext cx="445045" cy="393619"/>
            </a:xfrm>
            <a:custGeom>
              <a:avLst/>
              <a:gdLst>
                <a:gd name="T0" fmla="*/ 196 w 392"/>
                <a:gd name="T1" fmla="*/ 267 h 347"/>
                <a:gd name="T2" fmla="*/ 156 w 392"/>
                <a:gd name="T3" fmla="*/ 307 h 347"/>
                <a:gd name="T4" fmla="*/ 196 w 392"/>
                <a:gd name="T5" fmla="*/ 347 h 347"/>
                <a:gd name="T6" fmla="*/ 235 w 392"/>
                <a:gd name="T7" fmla="*/ 307 h 347"/>
                <a:gd name="T8" fmla="*/ 196 w 392"/>
                <a:gd name="T9" fmla="*/ 267 h 347"/>
                <a:gd name="T10" fmla="*/ 112 w 392"/>
                <a:gd name="T11" fmla="*/ 222 h 347"/>
                <a:gd name="T12" fmla="*/ 140 w 392"/>
                <a:gd name="T13" fmla="*/ 250 h 347"/>
                <a:gd name="T14" fmla="*/ 252 w 392"/>
                <a:gd name="T15" fmla="*/ 250 h 347"/>
                <a:gd name="T16" fmla="*/ 280 w 392"/>
                <a:gd name="T17" fmla="*/ 222 h 347"/>
                <a:gd name="T18" fmla="*/ 112 w 392"/>
                <a:gd name="T19" fmla="*/ 222 h 347"/>
                <a:gd name="T20" fmla="*/ 56 w 392"/>
                <a:gd name="T21" fmla="*/ 165 h 347"/>
                <a:gd name="T22" fmla="*/ 84 w 392"/>
                <a:gd name="T23" fmla="*/ 194 h 347"/>
                <a:gd name="T24" fmla="*/ 308 w 392"/>
                <a:gd name="T25" fmla="*/ 194 h 347"/>
                <a:gd name="T26" fmla="*/ 336 w 392"/>
                <a:gd name="T27" fmla="*/ 165 h 347"/>
                <a:gd name="T28" fmla="*/ 56 w 392"/>
                <a:gd name="T29" fmla="*/ 165 h 347"/>
                <a:gd name="T30" fmla="*/ 0 w 392"/>
                <a:gd name="T31" fmla="*/ 109 h 347"/>
                <a:gd name="T32" fmla="*/ 28 w 392"/>
                <a:gd name="T33" fmla="*/ 137 h 347"/>
                <a:gd name="T34" fmla="*/ 364 w 392"/>
                <a:gd name="T35" fmla="*/ 137 h 347"/>
                <a:gd name="T36" fmla="*/ 392 w 392"/>
                <a:gd name="T37" fmla="*/ 109 h 347"/>
                <a:gd name="T38" fmla="*/ 0 w 392"/>
                <a:gd name="T39" fmla="*/ 10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2" h="347">
                  <a:moveTo>
                    <a:pt x="196" y="267"/>
                  </a:moveTo>
                  <a:cubicBezTo>
                    <a:pt x="174" y="267"/>
                    <a:pt x="156" y="285"/>
                    <a:pt x="156" y="307"/>
                  </a:cubicBezTo>
                  <a:cubicBezTo>
                    <a:pt x="156" y="329"/>
                    <a:pt x="174" y="347"/>
                    <a:pt x="196" y="347"/>
                  </a:cubicBezTo>
                  <a:cubicBezTo>
                    <a:pt x="218" y="347"/>
                    <a:pt x="235" y="329"/>
                    <a:pt x="235" y="307"/>
                  </a:cubicBezTo>
                  <a:cubicBezTo>
                    <a:pt x="235" y="285"/>
                    <a:pt x="218" y="267"/>
                    <a:pt x="196" y="267"/>
                  </a:cubicBezTo>
                  <a:close/>
                  <a:moveTo>
                    <a:pt x="112" y="222"/>
                  </a:moveTo>
                  <a:cubicBezTo>
                    <a:pt x="140" y="250"/>
                    <a:pt x="140" y="250"/>
                    <a:pt x="140" y="250"/>
                  </a:cubicBezTo>
                  <a:cubicBezTo>
                    <a:pt x="171" y="219"/>
                    <a:pt x="221" y="219"/>
                    <a:pt x="252" y="250"/>
                  </a:cubicBezTo>
                  <a:cubicBezTo>
                    <a:pt x="280" y="222"/>
                    <a:pt x="280" y="222"/>
                    <a:pt x="280" y="222"/>
                  </a:cubicBezTo>
                  <a:cubicBezTo>
                    <a:pt x="233" y="175"/>
                    <a:pt x="158" y="175"/>
                    <a:pt x="112" y="222"/>
                  </a:cubicBezTo>
                  <a:close/>
                  <a:moveTo>
                    <a:pt x="56" y="165"/>
                  </a:moveTo>
                  <a:cubicBezTo>
                    <a:pt x="84" y="194"/>
                    <a:pt x="84" y="194"/>
                    <a:pt x="84" y="194"/>
                  </a:cubicBezTo>
                  <a:cubicBezTo>
                    <a:pt x="146" y="131"/>
                    <a:pt x="246" y="131"/>
                    <a:pt x="308" y="194"/>
                  </a:cubicBezTo>
                  <a:cubicBezTo>
                    <a:pt x="336" y="165"/>
                    <a:pt x="336" y="165"/>
                    <a:pt x="336" y="165"/>
                  </a:cubicBezTo>
                  <a:cubicBezTo>
                    <a:pt x="258" y="87"/>
                    <a:pt x="133" y="87"/>
                    <a:pt x="56" y="165"/>
                  </a:cubicBezTo>
                  <a:close/>
                  <a:moveTo>
                    <a:pt x="0" y="109"/>
                  </a:moveTo>
                  <a:cubicBezTo>
                    <a:pt x="28" y="137"/>
                    <a:pt x="28" y="137"/>
                    <a:pt x="28" y="137"/>
                  </a:cubicBezTo>
                  <a:cubicBezTo>
                    <a:pt x="121" y="43"/>
                    <a:pt x="271" y="43"/>
                    <a:pt x="364" y="137"/>
                  </a:cubicBezTo>
                  <a:cubicBezTo>
                    <a:pt x="392" y="109"/>
                    <a:pt x="392" y="109"/>
                    <a:pt x="392" y="109"/>
                  </a:cubicBezTo>
                  <a:cubicBezTo>
                    <a:pt x="284" y="0"/>
                    <a:pt x="108" y="0"/>
                    <a:pt x="0" y="10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418" name="Content Placeholder 2"/>
          <p:cNvSpPr txBox="1">
            <a:spLocks/>
          </p:cNvSpPr>
          <p:nvPr/>
        </p:nvSpPr>
        <p:spPr>
          <a:xfrm>
            <a:off x="5857084" y="5200513"/>
            <a:ext cx="5532289" cy="125950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2800" dirty="0">
                <a:solidFill>
                  <a:schemeClr val="tx1">
                    <a:lumMod val="65000"/>
                    <a:lumOff val="35000"/>
                  </a:schemeClr>
                </a:solidFill>
                <a:latin typeface="+mj-lt"/>
                <a:ea typeface="Roboto" panose="02000000000000000000" pitchFamily="2" charset="0"/>
              </a:rPr>
              <a:t>BRAIN</a:t>
            </a:r>
            <a:r>
              <a:rPr lang="en-US" sz="2800" dirty="0">
                <a:solidFill>
                  <a:schemeClr val="tx1">
                    <a:lumMod val="65000"/>
                    <a:lumOff val="35000"/>
                  </a:schemeClr>
                </a:solidFill>
                <a:latin typeface="+mj-lt"/>
                <a:ea typeface="Roboto" panose="02000000000000000000" pitchFamily="2" charset="0"/>
              </a:rPr>
              <a:t> INFOGRAPHIC</a:t>
            </a:r>
            <a:endParaRPr lang="id-ID" sz="2800" dirty="0">
              <a:solidFill>
                <a:schemeClr val="tx1">
                  <a:lumMod val="65000"/>
                  <a:lumOff val="35000"/>
                </a:schemeClr>
              </a:solidFill>
              <a:latin typeface="+mj-lt"/>
              <a:ea typeface="Roboto" panose="02000000000000000000" pitchFamily="2" charset="0"/>
            </a:endParaRPr>
          </a:p>
          <a:p>
            <a:pPr algn="ctr"/>
            <a:r>
              <a:rPr lang="id-ID" sz="1200" dirty="0">
                <a:solidFill>
                  <a:schemeClr val="tx1">
                    <a:lumMod val="50000"/>
                    <a:lumOff val="50000"/>
                  </a:schemeClr>
                </a:solidFill>
                <a:ea typeface="Roboto" panose="02000000000000000000" pitchFamily="2" charset="0"/>
              </a:rPr>
              <a:t>Du</a:t>
            </a:r>
            <a:r>
              <a:rPr lang="en-US" sz="1200" dirty="0" err="1">
                <a:solidFill>
                  <a:schemeClr val="tx1">
                    <a:lumMod val="50000"/>
                    <a:lumOff val="50000"/>
                  </a:schemeClr>
                </a:solidFill>
                <a:ea typeface="Roboto" panose="02000000000000000000" pitchFamily="2" charset="0"/>
              </a:rPr>
              <a:t>mmy</a:t>
            </a:r>
            <a:r>
              <a:rPr lang="en-US" sz="1200" dirty="0">
                <a:solidFill>
                  <a:schemeClr val="tx1">
                    <a:lumMod val="50000"/>
                    <a:lumOff val="50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p>
        </p:txBody>
      </p:sp>
    </p:spTree>
    <p:extLst>
      <p:ext uri="{BB962C8B-B14F-4D97-AF65-F5344CB8AC3E}">
        <p14:creationId xmlns:p14="http://schemas.microsoft.com/office/powerpoint/2010/main" val="252757672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31"/>
                                        </p:tgtEl>
                                        <p:attrNameLst>
                                          <p:attrName>style.visibility</p:attrName>
                                        </p:attrNameLst>
                                      </p:cBhvr>
                                      <p:to>
                                        <p:strVal val="visible"/>
                                      </p:to>
                                    </p:set>
                                    <p:animEffect transition="in" filter="barn(outVertical)">
                                      <p:cBhvr>
                                        <p:cTn id="7" dur="500"/>
                                        <p:tgtEl>
                                          <p:spTgt spid="33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childTnLst>
                                </p:cTn>
                              </p:par>
                            </p:childTnLst>
                          </p:cTn>
                        </p:par>
                        <p:par>
                          <p:cTn id="12" fill="hold">
                            <p:stCondLst>
                              <p:cond delay="1500"/>
                            </p:stCondLst>
                            <p:childTnLst>
                              <p:par>
                                <p:cTn id="13" presetID="53" presetClass="entr" presetSubtype="16" fill="hold" nodeType="afterEffect">
                                  <p:stCondLst>
                                    <p:cond delay="0"/>
                                  </p:stCondLst>
                                  <p:childTnLst>
                                    <p:set>
                                      <p:cBhvr>
                                        <p:cTn id="14" dur="1" fill="hold">
                                          <p:stCondLst>
                                            <p:cond delay="0"/>
                                          </p:stCondLst>
                                        </p:cTn>
                                        <p:tgtEl>
                                          <p:spTgt spid="332"/>
                                        </p:tgtEl>
                                        <p:attrNameLst>
                                          <p:attrName>style.visibility</p:attrName>
                                        </p:attrNameLst>
                                      </p:cBhvr>
                                      <p:to>
                                        <p:strVal val="visible"/>
                                      </p:to>
                                    </p:set>
                                    <p:anim calcmode="lin" valueType="num">
                                      <p:cBhvr>
                                        <p:cTn id="15" dur="500" fill="hold"/>
                                        <p:tgtEl>
                                          <p:spTgt spid="332"/>
                                        </p:tgtEl>
                                        <p:attrNameLst>
                                          <p:attrName>ppt_w</p:attrName>
                                        </p:attrNameLst>
                                      </p:cBhvr>
                                      <p:tavLst>
                                        <p:tav tm="0">
                                          <p:val>
                                            <p:fltVal val="0"/>
                                          </p:val>
                                        </p:tav>
                                        <p:tav tm="100000">
                                          <p:val>
                                            <p:strVal val="#ppt_w"/>
                                          </p:val>
                                        </p:tav>
                                      </p:tavLst>
                                    </p:anim>
                                    <p:anim calcmode="lin" valueType="num">
                                      <p:cBhvr>
                                        <p:cTn id="16" dur="500" fill="hold"/>
                                        <p:tgtEl>
                                          <p:spTgt spid="332"/>
                                        </p:tgtEl>
                                        <p:attrNameLst>
                                          <p:attrName>ppt_h</p:attrName>
                                        </p:attrNameLst>
                                      </p:cBhvr>
                                      <p:tavLst>
                                        <p:tav tm="0">
                                          <p:val>
                                            <p:fltVal val="0"/>
                                          </p:val>
                                        </p:tav>
                                        <p:tav tm="100000">
                                          <p:val>
                                            <p:strVal val="#ppt_h"/>
                                          </p:val>
                                        </p:tav>
                                      </p:tavLst>
                                    </p:anim>
                                    <p:animEffect transition="in" filter="fade">
                                      <p:cBhvr>
                                        <p:cTn id="17" dur="500"/>
                                        <p:tgtEl>
                                          <p:spTgt spid="332"/>
                                        </p:tgtEl>
                                      </p:cBhvr>
                                    </p:animEffect>
                                  </p:childTnLst>
                                </p:cTn>
                              </p:par>
                            </p:childTnLst>
                          </p:cTn>
                        </p:par>
                        <p:par>
                          <p:cTn id="18" fill="hold">
                            <p:stCondLst>
                              <p:cond delay="2000"/>
                            </p:stCondLst>
                            <p:childTnLst>
                              <p:par>
                                <p:cTn id="19" presetID="53" presetClass="entr" presetSubtype="16" fill="hold" nodeType="afterEffect">
                                  <p:stCondLst>
                                    <p:cond delay="0"/>
                                  </p:stCondLst>
                                  <p:childTnLst>
                                    <p:set>
                                      <p:cBhvr>
                                        <p:cTn id="20" dur="1" fill="hold">
                                          <p:stCondLst>
                                            <p:cond delay="0"/>
                                          </p:stCondLst>
                                        </p:cTn>
                                        <p:tgtEl>
                                          <p:spTgt spid="413"/>
                                        </p:tgtEl>
                                        <p:attrNameLst>
                                          <p:attrName>style.visibility</p:attrName>
                                        </p:attrNameLst>
                                      </p:cBhvr>
                                      <p:to>
                                        <p:strVal val="visible"/>
                                      </p:to>
                                    </p:set>
                                    <p:anim calcmode="lin" valueType="num">
                                      <p:cBhvr>
                                        <p:cTn id="21" dur="500" fill="hold"/>
                                        <p:tgtEl>
                                          <p:spTgt spid="413"/>
                                        </p:tgtEl>
                                        <p:attrNameLst>
                                          <p:attrName>ppt_w</p:attrName>
                                        </p:attrNameLst>
                                      </p:cBhvr>
                                      <p:tavLst>
                                        <p:tav tm="0">
                                          <p:val>
                                            <p:fltVal val="0"/>
                                          </p:val>
                                        </p:tav>
                                        <p:tav tm="100000">
                                          <p:val>
                                            <p:strVal val="#ppt_w"/>
                                          </p:val>
                                        </p:tav>
                                      </p:tavLst>
                                    </p:anim>
                                    <p:anim calcmode="lin" valueType="num">
                                      <p:cBhvr>
                                        <p:cTn id="22" dur="500" fill="hold"/>
                                        <p:tgtEl>
                                          <p:spTgt spid="413"/>
                                        </p:tgtEl>
                                        <p:attrNameLst>
                                          <p:attrName>ppt_h</p:attrName>
                                        </p:attrNameLst>
                                      </p:cBhvr>
                                      <p:tavLst>
                                        <p:tav tm="0">
                                          <p:val>
                                            <p:fltVal val="0"/>
                                          </p:val>
                                        </p:tav>
                                        <p:tav tm="100000">
                                          <p:val>
                                            <p:strVal val="#ppt_h"/>
                                          </p:val>
                                        </p:tav>
                                      </p:tavLst>
                                    </p:anim>
                                    <p:animEffect transition="in" filter="fade">
                                      <p:cBhvr>
                                        <p:cTn id="23" dur="500"/>
                                        <p:tgtEl>
                                          <p:spTgt spid="413"/>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387"/>
                                        </p:tgtEl>
                                        <p:attrNameLst>
                                          <p:attrName>style.visibility</p:attrName>
                                        </p:attrNameLst>
                                      </p:cBhvr>
                                      <p:to>
                                        <p:strVal val="visible"/>
                                      </p:to>
                                    </p:set>
                                    <p:animEffect transition="in" filter="wipe(down)">
                                      <p:cBhvr>
                                        <p:cTn id="27" dur="500"/>
                                        <p:tgtEl>
                                          <p:spTgt spid="387"/>
                                        </p:tgtEl>
                                      </p:cBhvr>
                                    </p:animEffect>
                                  </p:childTnLst>
                                </p:cTn>
                              </p:par>
                            </p:childTnLst>
                          </p:cTn>
                        </p:par>
                        <p:par>
                          <p:cTn id="28" fill="hold">
                            <p:stCondLst>
                              <p:cond delay="3000"/>
                            </p:stCondLst>
                            <p:childTnLst>
                              <p:par>
                                <p:cTn id="29" presetID="53" presetClass="entr" presetSubtype="16" fill="hold" grpId="0" nodeType="afterEffect">
                                  <p:stCondLst>
                                    <p:cond delay="0"/>
                                  </p:stCondLst>
                                  <p:childTnLst>
                                    <p:set>
                                      <p:cBhvr>
                                        <p:cTn id="30" dur="1" fill="hold">
                                          <p:stCondLst>
                                            <p:cond delay="0"/>
                                          </p:stCondLst>
                                        </p:cTn>
                                        <p:tgtEl>
                                          <p:spTgt spid="407"/>
                                        </p:tgtEl>
                                        <p:attrNameLst>
                                          <p:attrName>style.visibility</p:attrName>
                                        </p:attrNameLst>
                                      </p:cBhvr>
                                      <p:to>
                                        <p:strVal val="visible"/>
                                      </p:to>
                                    </p:set>
                                    <p:anim calcmode="lin" valueType="num">
                                      <p:cBhvr>
                                        <p:cTn id="31" dur="500" fill="hold"/>
                                        <p:tgtEl>
                                          <p:spTgt spid="407"/>
                                        </p:tgtEl>
                                        <p:attrNameLst>
                                          <p:attrName>ppt_w</p:attrName>
                                        </p:attrNameLst>
                                      </p:cBhvr>
                                      <p:tavLst>
                                        <p:tav tm="0">
                                          <p:val>
                                            <p:fltVal val="0"/>
                                          </p:val>
                                        </p:tav>
                                        <p:tav tm="100000">
                                          <p:val>
                                            <p:strVal val="#ppt_w"/>
                                          </p:val>
                                        </p:tav>
                                      </p:tavLst>
                                    </p:anim>
                                    <p:anim calcmode="lin" valueType="num">
                                      <p:cBhvr>
                                        <p:cTn id="32" dur="500" fill="hold"/>
                                        <p:tgtEl>
                                          <p:spTgt spid="407"/>
                                        </p:tgtEl>
                                        <p:attrNameLst>
                                          <p:attrName>ppt_h</p:attrName>
                                        </p:attrNameLst>
                                      </p:cBhvr>
                                      <p:tavLst>
                                        <p:tav tm="0">
                                          <p:val>
                                            <p:fltVal val="0"/>
                                          </p:val>
                                        </p:tav>
                                        <p:tav tm="100000">
                                          <p:val>
                                            <p:strVal val="#ppt_h"/>
                                          </p:val>
                                        </p:tav>
                                      </p:tavLst>
                                    </p:anim>
                                    <p:animEffect transition="in" filter="fade">
                                      <p:cBhvr>
                                        <p:cTn id="33" dur="500"/>
                                        <p:tgtEl>
                                          <p:spTgt spid="407"/>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08"/>
                                        </p:tgtEl>
                                        <p:attrNameLst>
                                          <p:attrName>style.visibility</p:attrName>
                                        </p:attrNameLst>
                                      </p:cBhvr>
                                      <p:to>
                                        <p:strVal val="visible"/>
                                      </p:to>
                                    </p:set>
                                    <p:anim calcmode="lin" valueType="num">
                                      <p:cBhvr>
                                        <p:cTn id="37" dur="500" fill="hold"/>
                                        <p:tgtEl>
                                          <p:spTgt spid="408"/>
                                        </p:tgtEl>
                                        <p:attrNameLst>
                                          <p:attrName>ppt_w</p:attrName>
                                        </p:attrNameLst>
                                      </p:cBhvr>
                                      <p:tavLst>
                                        <p:tav tm="0">
                                          <p:val>
                                            <p:fltVal val="0"/>
                                          </p:val>
                                        </p:tav>
                                        <p:tav tm="100000">
                                          <p:val>
                                            <p:strVal val="#ppt_w"/>
                                          </p:val>
                                        </p:tav>
                                      </p:tavLst>
                                    </p:anim>
                                    <p:anim calcmode="lin" valueType="num">
                                      <p:cBhvr>
                                        <p:cTn id="38" dur="500" fill="hold"/>
                                        <p:tgtEl>
                                          <p:spTgt spid="408"/>
                                        </p:tgtEl>
                                        <p:attrNameLst>
                                          <p:attrName>ppt_h</p:attrName>
                                        </p:attrNameLst>
                                      </p:cBhvr>
                                      <p:tavLst>
                                        <p:tav tm="0">
                                          <p:val>
                                            <p:fltVal val="0"/>
                                          </p:val>
                                        </p:tav>
                                        <p:tav tm="100000">
                                          <p:val>
                                            <p:strVal val="#ppt_h"/>
                                          </p:val>
                                        </p:tav>
                                      </p:tavLst>
                                    </p:anim>
                                    <p:animEffect transition="in" filter="fade">
                                      <p:cBhvr>
                                        <p:cTn id="39" dur="500"/>
                                        <p:tgtEl>
                                          <p:spTgt spid="408"/>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409"/>
                                        </p:tgtEl>
                                        <p:attrNameLst>
                                          <p:attrName>style.visibility</p:attrName>
                                        </p:attrNameLst>
                                      </p:cBhvr>
                                      <p:to>
                                        <p:strVal val="visible"/>
                                      </p:to>
                                    </p:set>
                                    <p:anim calcmode="lin" valueType="num">
                                      <p:cBhvr>
                                        <p:cTn id="43" dur="500" fill="hold"/>
                                        <p:tgtEl>
                                          <p:spTgt spid="409"/>
                                        </p:tgtEl>
                                        <p:attrNameLst>
                                          <p:attrName>ppt_w</p:attrName>
                                        </p:attrNameLst>
                                      </p:cBhvr>
                                      <p:tavLst>
                                        <p:tav tm="0">
                                          <p:val>
                                            <p:fltVal val="0"/>
                                          </p:val>
                                        </p:tav>
                                        <p:tav tm="100000">
                                          <p:val>
                                            <p:strVal val="#ppt_w"/>
                                          </p:val>
                                        </p:tav>
                                      </p:tavLst>
                                    </p:anim>
                                    <p:anim calcmode="lin" valueType="num">
                                      <p:cBhvr>
                                        <p:cTn id="44" dur="500" fill="hold"/>
                                        <p:tgtEl>
                                          <p:spTgt spid="409"/>
                                        </p:tgtEl>
                                        <p:attrNameLst>
                                          <p:attrName>ppt_h</p:attrName>
                                        </p:attrNameLst>
                                      </p:cBhvr>
                                      <p:tavLst>
                                        <p:tav tm="0">
                                          <p:val>
                                            <p:fltVal val="0"/>
                                          </p:val>
                                        </p:tav>
                                        <p:tav tm="100000">
                                          <p:val>
                                            <p:strVal val="#ppt_h"/>
                                          </p:val>
                                        </p:tav>
                                      </p:tavLst>
                                    </p:anim>
                                    <p:animEffect transition="in" filter="fade">
                                      <p:cBhvr>
                                        <p:cTn id="45" dur="500"/>
                                        <p:tgtEl>
                                          <p:spTgt spid="409"/>
                                        </p:tgtEl>
                                      </p:cBhvr>
                                    </p:animEffect>
                                  </p:childTnLst>
                                </p:cTn>
                              </p:par>
                            </p:childTnLst>
                          </p:cTn>
                        </p:par>
                        <p:par>
                          <p:cTn id="46" fill="hold">
                            <p:stCondLst>
                              <p:cond delay="4500"/>
                            </p:stCondLst>
                            <p:childTnLst>
                              <p:par>
                                <p:cTn id="47" presetID="18" presetClass="entr" presetSubtype="6" fill="hold" grpId="0" nodeType="afterEffect">
                                  <p:stCondLst>
                                    <p:cond delay="0"/>
                                  </p:stCondLst>
                                  <p:childTnLst>
                                    <p:set>
                                      <p:cBhvr>
                                        <p:cTn id="48" dur="1" fill="hold">
                                          <p:stCondLst>
                                            <p:cond delay="0"/>
                                          </p:stCondLst>
                                        </p:cTn>
                                        <p:tgtEl>
                                          <p:spTgt spid="418"/>
                                        </p:tgtEl>
                                        <p:attrNameLst>
                                          <p:attrName>style.visibility</p:attrName>
                                        </p:attrNameLst>
                                      </p:cBhvr>
                                      <p:to>
                                        <p:strVal val="visible"/>
                                      </p:to>
                                    </p:set>
                                    <p:animEffect transition="in" filter="strips(downRight)">
                                      <p:cBhvr>
                                        <p:cTn id="49" dur="500"/>
                                        <p:tgtEl>
                                          <p:spTgt spid="4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1" grpId="0"/>
      <p:bldP spid="407" grpId="0"/>
      <p:bldP spid="408" grpId="0"/>
      <p:bldP spid="409" grpId="0"/>
      <p:bldP spid="41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Our Service Of Company </a:t>
            </a:r>
          </a:p>
        </p:txBody>
      </p:sp>
      <p:sp>
        <p:nvSpPr>
          <p:cNvPr id="3" name="Slide Number Placeholder 2"/>
          <p:cNvSpPr>
            <a:spLocks noGrp="1"/>
          </p:cNvSpPr>
          <p:nvPr>
            <p:ph type="sldNum" sz="quarter" idx="12"/>
          </p:nvPr>
        </p:nvSpPr>
        <p:spPr/>
        <p:txBody>
          <a:bodyPr/>
          <a:lstStyle/>
          <a:p>
            <a:fld id="{5DE872C3-2ED1-43FB-B3C4-BA6F078D7CD3}" type="slidenum">
              <a:rPr lang="en-US" smtClean="0"/>
              <a:t>8</a:t>
            </a:fld>
            <a:endParaRPr lang="en-US"/>
          </a:p>
        </p:txBody>
      </p:sp>
      <p:cxnSp>
        <p:nvCxnSpPr>
          <p:cNvPr id="4" name="直接连接符 91"/>
          <p:cNvCxnSpPr/>
          <p:nvPr/>
        </p:nvCxnSpPr>
        <p:spPr>
          <a:xfrm>
            <a:off x="9954071" y="2094009"/>
            <a:ext cx="746827" cy="635592"/>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 name="直接连接符 7173"/>
          <p:cNvCxnSpPr/>
          <p:nvPr/>
        </p:nvCxnSpPr>
        <p:spPr>
          <a:xfrm>
            <a:off x="5644442" y="4648012"/>
            <a:ext cx="914632" cy="638429"/>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6" name="组合 7167"/>
          <p:cNvGrpSpPr/>
          <p:nvPr/>
        </p:nvGrpSpPr>
        <p:grpSpPr>
          <a:xfrm>
            <a:off x="5677630" y="3969678"/>
            <a:ext cx="6940939" cy="1828122"/>
            <a:chOff x="1727005" y="3565805"/>
            <a:chExt cx="7902760" cy="2081449"/>
          </a:xfrm>
          <a:solidFill>
            <a:schemeClr val="bg1">
              <a:lumMod val="75000"/>
            </a:schemeClr>
          </a:solidFill>
        </p:grpSpPr>
        <p:sp>
          <p:nvSpPr>
            <p:cNvPr id="7" name="椭圆 3"/>
            <p:cNvSpPr/>
            <p:nvPr/>
          </p:nvSpPr>
          <p:spPr>
            <a:xfrm rot="20145922">
              <a:off x="1870848" y="3631748"/>
              <a:ext cx="7748467" cy="2015506"/>
            </a:xfrm>
            <a:custGeom>
              <a:avLst/>
              <a:gdLst/>
              <a:ahLst/>
              <a:cxnLst/>
              <a:rect l="l" t="t" r="r" b="b"/>
              <a:pathLst>
                <a:path w="7748467" h="2015506">
                  <a:moveTo>
                    <a:pt x="7623167" y="615756"/>
                  </a:moveTo>
                  <a:cubicBezTo>
                    <a:pt x="7664328" y="633379"/>
                    <a:pt x="7705732" y="652920"/>
                    <a:pt x="7748467" y="675799"/>
                  </a:cubicBezTo>
                  <a:cubicBezTo>
                    <a:pt x="7629226" y="908437"/>
                    <a:pt x="7546079" y="1186359"/>
                    <a:pt x="7426838" y="1418996"/>
                  </a:cubicBezTo>
                  <a:cubicBezTo>
                    <a:pt x="6647214" y="1110054"/>
                    <a:pt x="5669889" y="928755"/>
                    <a:pt x="4609561" y="928755"/>
                  </a:cubicBezTo>
                  <a:cubicBezTo>
                    <a:pt x="2972563" y="928755"/>
                    <a:pt x="1533401" y="1360884"/>
                    <a:pt x="708245" y="2015506"/>
                  </a:cubicBezTo>
                  <a:lnTo>
                    <a:pt x="0" y="1696693"/>
                  </a:lnTo>
                  <a:cubicBezTo>
                    <a:pt x="566457" y="715402"/>
                    <a:pt x="2345216" y="0"/>
                    <a:pt x="4451500" y="0"/>
                  </a:cubicBezTo>
                  <a:cubicBezTo>
                    <a:pt x="5493397" y="0"/>
                    <a:pt x="6455151" y="175051"/>
                    <a:pt x="7229925" y="470649"/>
                  </a:cubicBezTo>
                  <a:cubicBezTo>
                    <a:pt x="7378388" y="527292"/>
                    <a:pt x="7499684" y="562889"/>
                    <a:pt x="7623167" y="615756"/>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3"/>
            <p:cNvSpPr/>
            <p:nvPr/>
          </p:nvSpPr>
          <p:spPr>
            <a:xfrm rot="20145922">
              <a:off x="1727005" y="3565805"/>
              <a:ext cx="7902760" cy="2006953"/>
            </a:xfrm>
            <a:custGeom>
              <a:avLst/>
              <a:gdLst>
                <a:gd name="connsiteX0" fmla="*/ 8996235 w 9097853"/>
                <a:gd name="connsiteY0" fmla="*/ 997782 h 2835606"/>
                <a:gd name="connsiteX1" fmla="*/ 8603736 w 9097853"/>
                <a:gd name="connsiteY1" fmla="*/ 1869722 h 2835606"/>
                <a:gd name="connsiteX2" fmla="*/ 5312241 w 9097853"/>
                <a:gd name="connsiteY2" fmla="*/ 1185285 h 2835606"/>
                <a:gd name="connsiteX3" fmla="*/ 675311 w 9097853"/>
                <a:gd name="connsiteY3" fmla="*/ 2835606 h 2835606"/>
                <a:gd name="connsiteX4" fmla="*/ 0 w 9097853"/>
                <a:gd name="connsiteY4" fmla="*/ 2531618 h 2835606"/>
                <a:gd name="connsiteX5" fmla="*/ 5135086 w 9097853"/>
                <a:gd name="connsiteY5" fmla="*/ 0 h 2835606"/>
                <a:gd name="connsiteX6" fmla="*/ 8249139 w 9097853"/>
                <a:gd name="connsiteY6" fmla="*/ 600646 h 2835606"/>
                <a:gd name="connsiteX7" fmla="*/ 9097853 w 9097853"/>
                <a:gd name="connsiteY7" fmla="*/ 1116183 h 2835606"/>
                <a:gd name="connsiteX0" fmla="*/ 8603736 w 9097853"/>
                <a:gd name="connsiteY0" fmla="*/ 1869722 h 2835606"/>
                <a:gd name="connsiteX1" fmla="*/ 5312241 w 9097853"/>
                <a:gd name="connsiteY1" fmla="*/ 1185285 h 2835606"/>
                <a:gd name="connsiteX2" fmla="*/ 675311 w 9097853"/>
                <a:gd name="connsiteY2" fmla="*/ 2835606 h 2835606"/>
                <a:gd name="connsiteX3" fmla="*/ 0 w 9097853"/>
                <a:gd name="connsiteY3" fmla="*/ 2531618 h 2835606"/>
                <a:gd name="connsiteX4" fmla="*/ 5135086 w 9097853"/>
                <a:gd name="connsiteY4" fmla="*/ 0 h 2835606"/>
                <a:gd name="connsiteX5" fmla="*/ 8249139 w 9097853"/>
                <a:gd name="connsiteY5" fmla="*/ 600646 h 2835606"/>
                <a:gd name="connsiteX6" fmla="*/ 9097853 w 9097853"/>
                <a:gd name="connsiteY6" fmla="*/ 1116183 h 2835606"/>
                <a:gd name="connsiteX0" fmla="*/ 8603736 w 8939938"/>
                <a:gd name="connsiteY0" fmla="*/ 1869722 h 2835606"/>
                <a:gd name="connsiteX1" fmla="*/ 5312241 w 8939938"/>
                <a:gd name="connsiteY1" fmla="*/ 1185285 h 2835606"/>
                <a:gd name="connsiteX2" fmla="*/ 675311 w 8939938"/>
                <a:gd name="connsiteY2" fmla="*/ 2835606 h 2835606"/>
                <a:gd name="connsiteX3" fmla="*/ 0 w 8939938"/>
                <a:gd name="connsiteY3" fmla="*/ 2531618 h 2835606"/>
                <a:gd name="connsiteX4" fmla="*/ 5135086 w 8939938"/>
                <a:gd name="connsiteY4" fmla="*/ 0 h 2835606"/>
                <a:gd name="connsiteX5" fmla="*/ 8249139 w 8939938"/>
                <a:gd name="connsiteY5" fmla="*/ 600646 h 2835606"/>
                <a:gd name="connsiteX6" fmla="*/ 8939938 w 8939938"/>
                <a:gd name="connsiteY6" fmla="*/ 996784 h 2835606"/>
                <a:gd name="connsiteX0" fmla="*/ 8603736 w 9018244"/>
                <a:gd name="connsiteY0" fmla="*/ 1869722 h 2835606"/>
                <a:gd name="connsiteX1" fmla="*/ 5312241 w 9018244"/>
                <a:gd name="connsiteY1" fmla="*/ 1185285 h 2835606"/>
                <a:gd name="connsiteX2" fmla="*/ 675311 w 9018244"/>
                <a:gd name="connsiteY2" fmla="*/ 2835606 h 2835606"/>
                <a:gd name="connsiteX3" fmla="*/ 0 w 9018244"/>
                <a:gd name="connsiteY3" fmla="*/ 2531618 h 2835606"/>
                <a:gd name="connsiteX4" fmla="*/ 5135086 w 9018244"/>
                <a:gd name="connsiteY4" fmla="*/ 0 h 2835606"/>
                <a:gd name="connsiteX5" fmla="*/ 8249139 w 9018244"/>
                <a:gd name="connsiteY5" fmla="*/ 600646 h 2835606"/>
                <a:gd name="connsiteX6" fmla="*/ 9018244 w 9018244"/>
                <a:gd name="connsiteY6" fmla="*/ 1037855 h 2835606"/>
                <a:gd name="connsiteX0" fmla="*/ 8603736 w 8925112"/>
                <a:gd name="connsiteY0" fmla="*/ 1869722 h 2835606"/>
                <a:gd name="connsiteX1" fmla="*/ 5312241 w 8925112"/>
                <a:gd name="connsiteY1" fmla="*/ 1185285 h 2835606"/>
                <a:gd name="connsiteX2" fmla="*/ 675311 w 8925112"/>
                <a:gd name="connsiteY2" fmla="*/ 2835606 h 2835606"/>
                <a:gd name="connsiteX3" fmla="*/ 0 w 8925112"/>
                <a:gd name="connsiteY3" fmla="*/ 2531618 h 2835606"/>
                <a:gd name="connsiteX4" fmla="*/ 5135086 w 8925112"/>
                <a:gd name="connsiteY4" fmla="*/ 0 h 2835606"/>
                <a:gd name="connsiteX5" fmla="*/ 8249139 w 8925112"/>
                <a:gd name="connsiteY5" fmla="*/ 600646 h 2835606"/>
                <a:gd name="connsiteX6" fmla="*/ 8925112 w 8925112"/>
                <a:gd name="connsiteY6" fmla="*/ 985571 h 2835606"/>
                <a:gd name="connsiteX0" fmla="*/ 8631672 w 8953048"/>
                <a:gd name="connsiteY0" fmla="*/ 1869722 h 2835606"/>
                <a:gd name="connsiteX1" fmla="*/ 5340177 w 8953048"/>
                <a:gd name="connsiteY1" fmla="*/ 1185285 h 2835606"/>
                <a:gd name="connsiteX2" fmla="*/ 703247 w 8953048"/>
                <a:gd name="connsiteY2" fmla="*/ 2835606 h 2835606"/>
                <a:gd name="connsiteX3" fmla="*/ 0 w 8953048"/>
                <a:gd name="connsiteY3" fmla="*/ 2476023 h 2835606"/>
                <a:gd name="connsiteX4" fmla="*/ 5163022 w 8953048"/>
                <a:gd name="connsiteY4" fmla="*/ 0 h 2835606"/>
                <a:gd name="connsiteX5" fmla="*/ 8277075 w 8953048"/>
                <a:gd name="connsiteY5" fmla="*/ 600646 h 2835606"/>
                <a:gd name="connsiteX6" fmla="*/ 8953048 w 8953048"/>
                <a:gd name="connsiteY6" fmla="*/ 985571 h 2835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53048" h="2835606">
                  <a:moveTo>
                    <a:pt x="8631672" y="1869722"/>
                  </a:moveTo>
                  <a:cubicBezTo>
                    <a:pt x="7735953" y="1440972"/>
                    <a:pt x="6589467" y="1185285"/>
                    <a:pt x="5340177" y="1185285"/>
                  </a:cubicBezTo>
                  <a:cubicBezTo>
                    <a:pt x="3317112" y="1185285"/>
                    <a:pt x="1563637" y="1855791"/>
                    <a:pt x="703247" y="2835606"/>
                  </a:cubicBezTo>
                  <a:lnTo>
                    <a:pt x="0" y="2476023"/>
                  </a:lnTo>
                  <a:cubicBezTo>
                    <a:pt x="403542" y="1039994"/>
                    <a:pt x="2576999" y="0"/>
                    <a:pt x="5163022" y="0"/>
                  </a:cubicBezTo>
                  <a:cubicBezTo>
                    <a:pt x="6330778" y="0"/>
                    <a:pt x="7408710" y="223402"/>
                    <a:pt x="8277075" y="600646"/>
                  </a:cubicBezTo>
                  <a:cubicBezTo>
                    <a:pt x="8547983" y="718337"/>
                    <a:pt x="8625756" y="720390"/>
                    <a:pt x="8953048" y="985571"/>
                  </a:cubicBezTo>
                </a:path>
              </a:pathLst>
            </a:custGeom>
            <a:solidFill>
              <a:schemeClr val="bg1">
                <a:lumMod val="75000"/>
              </a:schemeClr>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 name="Group 12"/>
          <p:cNvGrpSpPr/>
          <p:nvPr/>
        </p:nvGrpSpPr>
        <p:grpSpPr>
          <a:xfrm>
            <a:off x="4779320" y="4247005"/>
            <a:ext cx="1674732" cy="385236"/>
            <a:chOff x="4779320" y="4247005"/>
            <a:chExt cx="1674732" cy="385236"/>
          </a:xfrm>
        </p:grpSpPr>
        <p:grpSp>
          <p:nvGrpSpPr>
            <p:cNvPr id="25" name="组合 76"/>
            <p:cNvGrpSpPr/>
            <p:nvPr/>
          </p:nvGrpSpPr>
          <p:grpSpPr>
            <a:xfrm>
              <a:off x="4779320" y="4247005"/>
              <a:ext cx="1674732" cy="385236"/>
              <a:chOff x="971601" y="1552864"/>
              <a:chExt cx="1733436" cy="519698"/>
            </a:xfrm>
          </p:grpSpPr>
          <p:sp>
            <p:nvSpPr>
              <p:cNvPr id="26" name="圆角矩形 77"/>
              <p:cNvSpPr/>
              <p:nvPr/>
            </p:nvSpPr>
            <p:spPr>
              <a:xfrm>
                <a:off x="971601" y="1552864"/>
                <a:ext cx="1723048" cy="504056"/>
              </a:xfrm>
              <a:prstGeom prst="roundRect">
                <a:avLst>
                  <a:gd name="adj" fmla="val 50000"/>
                </a:avLst>
              </a:prstGeom>
              <a:gradFill flip="none" rotWithShape="1">
                <a:gsLst>
                  <a:gs pos="2000">
                    <a:schemeClr val="accent3">
                      <a:lumMod val="75000"/>
                    </a:schemeClr>
                  </a:gs>
                  <a:gs pos="100000">
                    <a:schemeClr val="accent3"/>
                  </a:gs>
                </a:gsLst>
                <a:lin ang="10800000" scaled="1"/>
                <a:tileRect/>
              </a:gradFill>
              <a:ln>
                <a:noFill/>
              </a:ln>
              <a:effectLst>
                <a:outerShdw blurRad="50800" dist="38100" dir="5400000" algn="t" rotWithShape="0">
                  <a:prstClr val="black">
                    <a:alpha val="40000"/>
                  </a:prstClr>
                </a:outerShdw>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圆角矩形 78"/>
              <p:cNvSpPr/>
              <p:nvPr/>
            </p:nvSpPr>
            <p:spPr>
              <a:xfrm>
                <a:off x="981989" y="1568506"/>
                <a:ext cx="1723048" cy="504056"/>
              </a:xfrm>
              <a:prstGeom prst="roundRect">
                <a:avLst>
                  <a:gd name="adj" fmla="val 50000"/>
                </a:avLst>
              </a:prstGeom>
              <a:gradFill flip="none" rotWithShape="1">
                <a:gsLst>
                  <a:gs pos="2000">
                    <a:schemeClr val="accent3">
                      <a:lumMod val="60000"/>
                      <a:lumOff val="40000"/>
                    </a:schemeClr>
                  </a:gs>
                  <a:gs pos="64000">
                    <a:schemeClr val="accent3">
                      <a:lumMod val="60000"/>
                      <a:lumOff val="40000"/>
                      <a:alpha val="39000"/>
                    </a:schemeClr>
                  </a:gs>
                </a:gsLst>
                <a:lin ang="16200000" scaled="1"/>
                <a:tileRect/>
              </a:gradFill>
              <a:ln>
                <a:solidFill>
                  <a:schemeClr val="accent3">
                    <a:lumMod val="75000"/>
                  </a:schemeClr>
                </a:solidFill>
              </a:ln>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7" name="TextBox 56"/>
            <p:cNvSpPr txBox="1"/>
            <p:nvPr/>
          </p:nvSpPr>
          <p:spPr>
            <a:xfrm>
              <a:off x="5031499" y="4279936"/>
              <a:ext cx="1233030" cy="338554"/>
            </a:xfrm>
            <a:prstGeom prst="rect">
              <a:avLst/>
            </a:prstGeom>
            <a:noFill/>
          </p:spPr>
          <p:txBody>
            <a:bodyPr wrap="none" rtlCol="0">
              <a:spAutoFit/>
            </a:bodyPr>
            <a:lstStyle/>
            <a:p>
              <a:r>
                <a:rPr lang="en-US" sz="1600" dirty="0">
                  <a:solidFill>
                    <a:schemeClr val="bg1"/>
                  </a:solidFill>
                </a:rPr>
                <a:t>WEB Design </a:t>
              </a:r>
            </a:p>
          </p:txBody>
        </p:sp>
      </p:grpSp>
      <p:cxnSp>
        <p:nvCxnSpPr>
          <p:cNvPr id="31" name="直接连接符 85"/>
          <p:cNvCxnSpPr/>
          <p:nvPr/>
        </p:nvCxnSpPr>
        <p:spPr>
          <a:xfrm>
            <a:off x="7795253" y="3379250"/>
            <a:ext cx="555713" cy="472943"/>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6902673" y="2986715"/>
            <a:ext cx="1664696" cy="375351"/>
            <a:chOff x="6902673" y="2986715"/>
            <a:chExt cx="1664696" cy="375351"/>
          </a:xfrm>
        </p:grpSpPr>
        <p:grpSp>
          <p:nvGrpSpPr>
            <p:cNvPr id="51" name="组合 76"/>
            <p:cNvGrpSpPr/>
            <p:nvPr/>
          </p:nvGrpSpPr>
          <p:grpSpPr>
            <a:xfrm>
              <a:off x="6902673" y="2986715"/>
              <a:ext cx="1664696" cy="375351"/>
              <a:chOff x="971601" y="1552864"/>
              <a:chExt cx="1723048" cy="506362"/>
            </a:xfrm>
          </p:grpSpPr>
          <p:sp>
            <p:nvSpPr>
              <p:cNvPr id="52" name="圆角矩形 77"/>
              <p:cNvSpPr/>
              <p:nvPr/>
            </p:nvSpPr>
            <p:spPr>
              <a:xfrm>
                <a:off x="971601" y="1552864"/>
                <a:ext cx="1723048" cy="504056"/>
              </a:xfrm>
              <a:prstGeom prst="roundRect">
                <a:avLst>
                  <a:gd name="adj" fmla="val 50000"/>
                </a:avLst>
              </a:prstGeom>
              <a:gradFill flip="none" rotWithShape="1">
                <a:gsLst>
                  <a:gs pos="2000">
                    <a:schemeClr val="accent2">
                      <a:lumMod val="75000"/>
                    </a:schemeClr>
                  </a:gs>
                  <a:gs pos="100000">
                    <a:schemeClr val="accent2"/>
                  </a:gs>
                </a:gsLst>
                <a:lin ang="10800000" scaled="1"/>
                <a:tileRect/>
              </a:gradFill>
              <a:ln>
                <a:noFill/>
              </a:ln>
              <a:effectLst>
                <a:outerShdw blurRad="50800" dist="38100" dir="5400000" algn="t" rotWithShape="0">
                  <a:prstClr val="black">
                    <a:alpha val="40000"/>
                  </a:prstClr>
                </a:outerShdw>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圆角矩形 78"/>
              <p:cNvSpPr/>
              <p:nvPr/>
            </p:nvSpPr>
            <p:spPr>
              <a:xfrm>
                <a:off x="971601" y="1555170"/>
                <a:ext cx="1723048" cy="504056"/>
              </a:xfrm>
              <a:prstGeom prst="roundRect">
                <a:avLst>
                  <a:gd name="adj" fmla="val 50000"/>
                </a:avLst>
              </a:prstGeom>
              <a:gradFill flip="none" rotWithShape="1">
                <a:gsLst>
                  <a:gs pos="2000">
                    <a:schemeClr val="accent2">
                      <a:lumMod val="60000"/>
                      <a:lumOff val="40000"/>
                      <a:alpha val="61000"/>
                    </a:schemeClr>
                  </a:gs>
                  <a:gs pos="64000">
                    <a:schemeClr val="accent2">
                      <a:lumMod val="60000"/>
                      <a:lumOff val="40000"/>
                    </a:schemeClr>
                  </a:gs>
                </a:gsLst>
                <a:lin ang="16200000" scaled="1"/>
                <a:tileRect/>
              </a:gradFill>
              <a:ln>
                <a:solidFill>
                  <a:schemeClr val="accent2">
                    <a:lumMod val="75000"/>
                  </a:schemeClr>
                </a:solidFill>
              </a:ln>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8" name="TextBox 57"/>
            <p:cNvSpPr txBox="1"/>
            <p:nvPr/>
          </p:nvSpPr>
          <p:spPr>
            <a:xfrm>
              <a:off x="7083359" y="3004259"/>
              <a:ext cx="1423788" cy="338554"/>
            </a:xfrm>
            <a:prstGeom prst="rect">
              <a:avLst/>
            </a:prstGeom>
            <a:noFill/>
          </p:spPr>
          <p:txBody>
            <a:bodyPr wrap="none" rtlCol="0">
              <a:spAutoFit/>
            </a:bodyPr>
            <a:lstStyle/>
            <a:p>
              <a:r>
                <a:rPr lang="en-US" sz="1600" dirty="0">
                  <a:solidFill>
                    <a:schemeClr val="bg1"/>
                  </a:solidFill>
                </a:rPr>
                <a:t>Mobile Design </a:t>
              </a:r>
            </a:p>
          </p:txBody>
        </p:sp>
      </p:grpSp>
      <p:grpSp>
        <p:nvGrpSpPr>
          <p:cNvPr id="15" name="Group 14"/>
          <p:cNvGrpSpPr/>
          <p:nvPr/>
        </p:nvGrpSpPr>
        <p:grpSpPr>
          <a:xfrm>
            <a:off x="9145437" y="1700948"/>
            <a:ext cx="1664696" cy="383351"/>
            <a:chOff x="9145437" y="1700948"/>
            <a:chExt cx="1664696" cy="383351"/>
          </a:xfrm>
        </p:grpSpPr>
        <p:grpSp>
          <p:nvGrpSpPr>
            <p:cNvPr id="54" name="组合 76"/>
            <p:cNvGrpSpPr/>
            <p:nvPr/>
          </p:nvGrpSpPr>
          <p:grpSpPr>
            <a:xfrm>
              <a:off x="9145437" y="1700948"/>
              <a:ext cx="1664696" cy="383351"/>
              <a:chOff x="971601" y="1552864"/>
              <a:chExt cx="1723048" cy="517155"/>
            </a:xfrm>
          </p:grpSpPr>
          <p:sp>
            <p:nvSpPr>
              <p:cNvPr id="55" name="圆角矩形 77"/>
              <p:cNvSpPr/>
              <p:nvPr/>
            </p:nvSpPr>
            <p:spPr>
              <a:xfrm>
                <a:off x="971601" y="1552864"/>
                <a:ext cx="1723048" cy="504056"/>
              </a:xfrm>
              <a:prstGeom prst="roundRect">
                <a:avLst>
                  <a:gd name="adj" fmla="val 50000"/>
                </a:avLst>
              </a:prstGeom>
              <a:gradFill flip="none" rotWithShape="1">
                <a:gsLst>
                  <a:gs pos="2000">
                    <a:schemeClr val="accent4">
                      <a:lumMod val="75000"/>
                    </a:schemeClr>
                  </a:gs>
                  <a:gs pos="100000">
                    <a:schemeClr val="accent4"/>
                  </a:gs>
                </a:gsLst>
                <a:lin ang="10800000" scaled="1"/>
                <a:tileRect/>
              </a:gradFill>
              <a:ln>
                <a:noFill/>
              </a:ln>
              <a:effectLst>
                <a:outerShdw blurRad="50800" dist="38100" dir="5400000" algn="t" rotWithShape="0">
                  <a:prstClr val="black">
                    <a:alpha val="40000"/>
                  </a:prstClr>
                </a:outerShdw>
              </a:effectLst>
              <a:scene3d>
                <a:camera prst="orthographicFront">
                  <a:rot lat="0" lon="0" rev="0"/>
                </a:camera>
                <a:lightRig rig="glow" dir="t">
                  <a:rot lat="0" lon="0" rev="14100000"/>
                </a:lightRig>
              </a:scene3d>
              <a:sp3d prstMaterial="softEdge">
                <a:bevelT w="127000" prst="artDeco"/>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圆角矩形 78"/>
              <p:cNvSpPr/>
              <p:nvPr/>
            </p:nvSpPr>
            <p:spPr>
              <a:xfrm>
                <a:off x="971601" y="1565963"/>
                <a:ext cx="1723048" cy="504056"/>
              </a:xfrm>
              <a:prstGeom prst="roundRect">
                <a:avLst>
                  <a:gd name="adj" fmla="val 50000"/>
                </a:avLst>
              </a:prstGeom>
              <a:gradFill flip="none" rotWithShape="1">
                <a:gsLst>
                  <a:gs pos="2000">
                    <a:schemeClr val="accent4">
                      <a:lumMod val="60000"/>
                      <a:lumOff val="40000"/>
                      <a:alpha val="50000"/>
                    </a:schemeClr>
                  </a:gs>
                  <a:gs pos="64000">
                    <a:schemeClr val="accent4">
                      <a:lumMod val="60000"/>
                      <a:lumOff val="40000"/>
                    </a:schemeClr>
                  </a:gs>
                </a:gsLst>
                <a:lin ang="16200000" scaled="1"/>
                <a:tileRect/>
              </a:gradFill>
              <a:ln>
                <a:solidFill>
                  <a:schemeClr val="accent4">
                    <a:lumMod val="75000"/>
                  </a:schemeClr>
                </a:solidFill>
              </a:ln>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9" name="TextBox 58"/>
            <p:cNvSpPr txBox="1"/>
            <p:nvPr/>
          </p:nvSpPr>
          <p:spPr>
            <a:xfrm>
              <a:off x="9306511" y="1728201"/>
              <a:ext cx="1342547" cy="338554"/>
            </a:xfrm>
            <a:prstGeom prst="rect">
              <a:avLst/>
            </a:prstGeom>
            <a:noFill/>
          </p:spPr>
          <p:txBody>
            <a:bodyPr wrap="none" rtlCol="0">
              <a:spAutoFit/>
            </a:bodyPr>
            <a:lstStyle/>
            <a:p>
              <a:r>
                <a:rPr lang="en-US" sz="1600" dirty="0">
                  <a:solidFill>
                    <a:schemeClr val="bg1"/>
                  </a:solidFill>
                </a:rPr>
                <a:t>Tablet Design </a:t>
              </a:r>
            </a:p>
          </p:txBody>
        </p:sp>
      </p:grpSp>
      <p:grpSp>
        <p:nvGrpSpPr>
          <p:cNvPr id="10" name="Group 9"/>
          <p:cNvGrpSpPr/>
          <p:nvPr/>
        </p:nvGrpSpPr>
        <p:grpSpPr>
          <a:xfrm>
            <a:off x="8107095" y="3760183"/>
            <a:ext cx="1041004" cy="1147991"/>
            <a:chOff x="8107095" y="3760183"/>
            <a:chExt cx="1041004" cy="1147991"/>
          </a:xfrm>
        </p:grpSpPr>
        <p:grpSp>
          <p:nvGrpSpPr>
            <p:cNvPr id="43" name="组合 67"/>
            <p:cNvGrpSpPr/>
            <p:nvPr/>
          </p:nvGrpSpPr>
          <p:grpSpPr>
            <a:xfrm>
              <a:off x="8107095" y="3760183"/>
              <a:ext cx="1041004" cy="1147991"/>
              <a:chOff x="3133055" y="1546405"/>
              <a:chExt cx="1559482" cy="1719754"/>
            </a:xfrm>
          </p:grpSpPr>
          <p:sp>
            <p:nvSpPr>
              <p:cNvPr id="44" name="Oval 65"/>
              <p:cNvSpPr>
                <a:spLocks noChangeArrowheads="1"/>
              </p:cNvSpPr>
              <p:nvPr/>
            </p:nvSpPr>
            <p:spPr bwMode="auto">
              <a:xfrm>
                <a:off x="3203848" y="2996952"/>
                <a:ext cx="1346036" cy="269207"/>
              </a:xfrm>
              <a:prstGeom prst="ellipse">
                <a:avLst/>
              </a:prstGeom>
              <a:gradFill rotWithShape="1">
                <a:gsLst>
                  <a:gs pos="0">
                    <a:schemeClr val="bg2">
                      <a:gamma/>
                      <a:shade val="46275"/>
                      <a:invGamma/>
                    </a:schemeClr>
                  </a:gs>
                  <a:gs pos="100000">
                    <a:schemeClr val="bg2">
                      <a:alpha val="0"/>
                    </a:schemeClr>
                  </a:gs>
                </a:gsLst>
                <a:path path="shape">
                  <a:fillToRect l="50000" t="50000" r="50000" b="50000"/>
                </a:path>
              </a:gradFill>
              <a:ln w="9525">
                <a:noFill/>
                <a:round/>
                <a:headEnd/>
                <a:tailEnd/>
              </a:ln>
              <a:effectLst/>
            </p:spPr>
            <p:txBody>
              <a:bodyPr wrap="none" anchor="ctr"/>
              <a:lstStyle/>
              <a:p>
                <a:pPr fontAlgn="auto">
                  <a:spcBef>
                    <a:spcPts val="0"/>
                  </a:spcBef>
                  <a:spcAft>
                    <a:spcPts val="0"/>
                  </a:spcAft>
                  <a:defRPr/>
                </a:pPr>
                <a:endParaRPr lang="zh-CN" altLang="en-US">
                  <a:latin typeface="Arial" pitchFamily="34" charset="0"/>
                  <a:ea typeface="+mn-ea"/>
                </a:endParaRPr>
              </a:p>
            </p:txBody>
          </p:sp>
          <p:sp>
            <p:nvSpPr>
              <p:cNvPr id="45" name="椭圆 69"/>
              <p:cNvSpPr/>
              <p:nvPr/>
            </p:nvSpPr>
            <p:spPr bwMode="auto">
              <a:xfrm rot="1267204">
                <a:off x="3133055" y="1546405"/>
                <a:ext cx="1559482" cy="1559485"/>
              </a:xfrm>
              <a:prstGeom prst="ellipse">
                <a:avLst/>
              </a:prstGeom>
              <a:gradFill flip="none" rotWithShape="1">
                <a:gsLst>
                  <a:gs pos="0">
                    <a:schemeClr val="accent2"/>
                  </a:gs>
                  <a:gs pos="47000">
                    <a:schemeClr val="accent2">
                      <a:lumMod val="75000"/>
                    </a:schemeClr>
                  </a:gs>
                  <a:gs pos="82000">
                    <a:schemeClr val="accent2">
                      <a:lumMod val="50000"/>
                    </a:schemeClr>
                  </a:gs>
                </a:gsLst>
                <a:path path="circle">
                  <a:fillToRect r="100000" b="100000"/>
                </a:path>
                <a:tileRect l="-100000" t="-100000"/>
              </a:gradFill>
              <a:ln w="6350">
                <a:solidFill>
                  <a:schemeClr val="accent2">
                    <a:lumMod val="50000"/>
                  </a:schemeClr>
                </a:solidFill>
              </a:ln>
              <a:effectLst>
                <a:outerShdw blurRad="50800" dist="38100" dir="5400000" algn="t" rotWithShape="0">
                  <a:schemeClr val="accent6">
                    <a:lumMod val="50000"/>
                    <a:alpha val="6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46" name="椭圆 71"/>
              <p:cNvSpPr/>
              <p:nvPr/>
            </p:nvSpPr>
            <p:spPr>
              <a:xfrm>
                <a:off x="3186557" y="1671380"/>
                <a:ext cx="1448866" cy="1448865"/>
              </a:xfrm>
              <a:prstGeom prst="ellipse">
                <a:avLst/>
              </a:prstGeom>
              <a:gradFill>
                <a:gsLst>
                  <a:gs pos="28000">
                    <a:schemeClr val="bg1">
                      <a:alpha val="0"/>
                    </a:schemeClr>
                  </a:gs>
                  <a:gs pos="98000">
                    <a:schemeClr val="bg1">
                      <a:alpha val="79000"/>
                    </a:schemeClr>
                  </a:gs>
                  <a:gs pos="78000">
                    <a:schemeClr val="bg1">
                      <a:alpha val="41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0" name="Group 59"/>
            <p:cNvGrpSpPr/>
            <p:nvPr/>
          </p:nvGrpSpPr>
          <p:grpSpPr>
            <a:xfrm>
              <a:off x="8405923" y="4081908"/>
              <a:ext cx="395380" cy="396056"/>
              <a:chOff x="7275629" y="3973834"/>
              <a:chExt cx="464344" cy="465138"/>
            </a:xfrm>
            <a:solidFill>
              <a:schemeClr val="bg1"/>
            </a:solidFill>
          </p:grpSpPr>
          <p:sp>
            <p:nvSpPr>
              <p:cNvPr id="61" name="AutoShape 37"/>
              <p:cNvSpPr>
                <a:spLocks/>
              </p:cNvSpPr>
              <p:nvPr/>
            </p:nvSpPr>
            <p:spPr bwMode="auto">
              <a:xfrm>
                <a:off x="7275629" y="401749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2" name="AutoShape 38"/>
              <p:cNvSpPr>
                <a:spLocks/>
              </p:cNvSpPr>
              <p:nvPr/>
            </p:nvSpPr>
            <p:spPr bwMode="auto">
              <a:xfrm>
                <a:off x="7478829" y="420640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3" name="AutoShape 39"/>
              <p:cNvSpPr>
                <a:spLocks/>
              </p:cNvSpPr>
              <p:nvPr/>
            </p:nvSpPr>
            <p:spPr bwMode="auto">
              <a:xfrm>
                <a:off x="7667742" y="397383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4" name="AutoShape 40"/>
              <p:cNvSpPr>
                <a:spLocks/>
              </p:cNvSpPr>
              <p:nvPr/>
            </p:nvSpPr>
            <p:spPr bwMode="auto">
              <a:xfrm>
                <a:off x="7391517" y="419211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5" name="AutoShape 41"/>
              <p:cNvSpPr>
                <a:spLocks/>
              </p:cNvSpPr>
              <p:nvPr/>
            </p:nvSpPr>
            <p:spPr bwMode="auto">
              <a:xfrm>
                <a:off x="7449460" y="429371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6" name="AutoShape 42"/>
              <p:cNvSpPr>
                <a:spLocks/>
              </p:cNvSpPr>
              <p:nvPr/>
            </p:nvSpPr>
            <p:spPr bwMode="auto">
              <a:xfrm>
                <a:off x="7682029" y="407543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9" name="Group 8"/>
          <p:cNvGrpSpPr/>
          <p:nvPr/>
        </p:nvGrpSpPr>
        <p:grpSpPr>
          <a:xfrm>
            <a:off x="6327154" y="5172229"/>
            <a:ext cx="1041004" cy="1147991"/>
            <a:chOff x="6327154" y="5172229"/>
            <a:chExt cx="1041004" cy="1147991"/>
          </a:xfrm>
        </p:grpSpPr>
        <p:grpSp>
          <p:nvGrpSpPr>
            <p:cNvPr id="19" name="组合 67"/>
            <p:cNvGrpSpPr/>
            <p:nvPr/>
          </p:nvGrpSpPr>
          <p:grpSpPr>
            <a:xfrm>
              <a:off x="6327154" y="5172229"/>
              <a:ext cx="1041004" cy="1147991"/>
              <a:chOff x="3133055" y="1546405"/>
              <a:chExt cx="1559482" cy="1719754"/>
            </a:xfrm>
          </p:grpSpPr>
          <p:sp>
            <p:nvSpPr>
              <p:cNvPr id="20" name="Oval 65"/>
              <p:cNvSpPr>
                <a:spLocks noChangeArrowheads="1"/>
              </p:cNvSpPr>
              <p:nvPr/>
            </p:nvSpPr>
            <p:spPr bwMode="auto">
              <a:xfrm>
                <a:off x="3203848" y="2996952"/>
                <a:ext cx="1346036" cy="269207"/>
              </a:xfrm>
              <a:prstGeom prst="ellipse">
                <a:avLst/>
              </a:prstGeom>
              <a:gradFill rotWithShape="1">
                <a:gsLst>
                  <a:gs pos="0">
                    <a:schemeClr val="bg2">
                      <a:gamma/>
                      <a:shade val="46275"/>
                      <a:invGamma/>
                    </a:schemeClr>
                  </a:gs>
                  <a:gs pos="100000">
                    <a:schemeClr val="bg2">
                      <a:alpha val="0"/>
                    </a:schemeClr>
                  </a:gs>
                </a:gsLst>
                <a:path path="shape">
                  <a:fillToRect l="50000" t="50000" r="50000" b="50000"/>
                </a:path>
              </a:gradFill>
              <a:ln w="9525">
                <a:noFill/>
                <a:round/>
                <a:headEnd/>
                <a:tailEnd/>
              </a:ln>
              <a:effectLst/>
            </p:spPr>
            <p:txBody>
              <a:bodyPr wrap="none" anchor="ctr"/>
              <a:lstStyle/>
              <a:p>
                <a:pPr fontAlgn="auto">
                  <a:spcBef>
                    <a:spcPts val="0"/>
                  </a:spcBef>
                  <a:spcAft>
                    <a:spcPts val="0"/>
                  </a:spcAft>
                  <a:defRPr/>
                </a:pPr>
                <a:endParaRPr lang="zh-CN" altLang="en-US">
                  <a:latin typeface="Arial" pitchFamily="34" charset="0"/>
                  <a:ea typeface="+mn-ea"/>
                </a:endParaRPr>
              </a:p>
            </p:txBody>
          </p:sp>
          <p:sp>
            <p:nvSpPr>
              <p:cNvPr id="21" name="椭圆 69"/>
              <p:cNvSpPr/>
              <p:nvPr/>
            </p:nvSpPr>
            <p:spPr bwMode="auto">
              <a:xfrm rot="1267204">
                <a:off x="3133055" y="1546405"/>
                <a:ext cx="1559482" cy="1559485"/>
              </a:xfrm>
              <a:prstGeom prst="ellipse">
                <a:avLst/>
              </a:prstGeom>
              <a:gradFill flip="none" rotWithShape="1">
                <a:gsLst>
                  <a:gs pos="0">
                    <a:schemeClr val="accent3"/>
                  </a:gs>
                  <a:gs pos="47000">
                    <a:schemeClr val="accent3">
                      <a:lumMod val="75000"/>
                    </a:schemeClr>
                  </a:gs>
                  <a:gs pos="82000">
                    <a:schemeClr val="accent3">
                      <a:lumMod val="50000"/>
                    </a:schemeClr>
                  </a:gs>
                </a:gsLst>
                <a:path path="circle">
                  <a:fillToRect r="100000" b="100000"/>
                </a:path>
                <a:tileRect l="-100000" t="-100000"/>
              </a:gradFill>
              <a:ln w="6350">
                <a:solidFill>
                  <a:schemeClr val="accent3">
                    <a:lumMod val="50000"/>
                  </a:schemeClr>
                </a:solidFill>
              </a:ln>
              <a:effectLst>
                <a:outerShdw blurRad="50800" dist="38100" dir="5400000" algn="t" rotWithShape="0">
                  <a:schemeClr val="accent6">
                    <a:lumMod val="50000"/>
                    <a:alpha val="6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23" name="椭圆 71"/>
              <p:cNvSpPr/>
              <p:nvPr/>
            </p:nvSpPr>
            <p:spPr>
              <a:xfrm>
                <a:off x="3186557" y="1671380"/>
                <a:ext cx="1448866" cy="1448865"/>
              </a:xfrm>
              <a:prstGeom prst="ellipse">
                <a:avLst/>
              </a:prstGeom>
              <a:gradFill>
                <a:gsLst>
                  <a:gs pos="28000">
                    <a:schemeClr val="bg1">
                      <a:alpha val="0"/>
                    </a:schemeClr>
                  </a:gs>
                  <a:gs pos="98000">
                    <a:schemeClr val="bg1">
                      <a:alpha val="79000"/>
                    </a:schemeClr>
                  </a:gs>
                  <a:gs pos="78000">
                    <a:schemeClr val="bg1">
                      <a:alpha val="41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7" name="Group 66"/>
            <p:cNvGrpSpPr/>
            <p:nvPr/>
          </p:nvGrpSpPr>
          <p:grpSpPr>
            <a:xfrm>
              <a:off x="6648760" y="5500395"/>
              <a:ext cx="395380" cy="395380"/>
              <a:chOff x="8216107" y="2577307"/>
              <a:chExt cx="464344" cy="464344"/>
            </a:xfrm>
            <a:solidFill>
              <a:schemeClr val="bg1"/>
            </a:solidFill>
          </p:grpSpPr>
          <p:sp>
            <p:nvSpPr>
              <p:cNvPr id="68" name="AutoShape 52"/>
              <p:cNvSpPr>
                <a:spLocks/>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69" name="AutoShape 53"/>
              <p:cNvSpPr>
                <a:spLocks/>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0" name="AutoShape 54"/>
              <p:cNvSpPr>
                <a:spLocks/>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71" name="AutoShape 55"/>
              <p:cNvSpPr>
                <a:spLocks/>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4" name="Group 13"/>
          <p:cNvGrpSpPr/>
          <p:nvPr/>
        </p:nvGrpSpPr>
        <p:grpSpPr>
          <a:xfrm>
            <a:off x="10204380" y="2709119"/>
            <a:ext cx="1041004" cy="1147991"/>
            <a:chOff x="10204380" y="2709119"/>
            <a:chExt cx="1041004" cy="1147991"/>
          </a:xfrm>
        </p:grpSpPr>
        <p:grpSp>
          <p:nvGrpSpPr>
            <p:cNvPr id="47" name="组合 67"/>
            <p:cNvGrpSpPr/>
            <p:nvPr/>
          </p:nvGrpSpPr>
          <p:grpSpPr>
            <a:xfrm>
              <a:off x="10204380" y="2709119"/>
              <a:ext cx="1041004" cy="1147991"/>
              <a:chOff x="3133055" y="1546405"/>
              <a:chExt cx="1559482" cy="1719754"/>
            </a:xfrm>
          </p:grpSpPr>
          <p:sp>
            <p:nvSpPr>
              <p:cNvPr id="48" name="Oval 65"/>
              <p:cNvSpPr>
                <a:spLocks noChangeArrowheads="1"/>
              </p:cNvSpPr>
              <p:nvPr/>
            </p:nvSpPr>
            <p:spPr bwMode="auto">
              <a:xfrm>
                <a:off x="3203848" y="2996952"/>
                <a:ext cx="1346036" cy="269207"/>
              </a:xfrm>
              <a:prstGeom prst="ellipse">
                <a:avLst/>
              </a:prstGeom>
              <a:gradFill rotWithShape="1">
                <a:gsLst>
                  <a:gs pos="0">
                    <a:schemeClr val="bg2">
                      <a:gamma/>
                      <a:shade val="46275"/>
                      <a:invGamma/>
                    </a:schemeClr>
                  </a:gs>
                  <a:gs pos="100000">
                    <a:schemeClr val="bg2">
                      <a:alpha val="0"/>
                    </a:schemeClr>
                  </a:gs>
                </a:gsLst>
                <a:path path="shape">
                  <a:fillToRect l="50000" t="50000" r="50000" b="50000"/>
                </a:path>
              </a:gradFill>
              <a:ln w="9525">
                <a:noFill/>
                <a:round/>
                <a:headEnd/>
                <a:tailEnd/>
              </a:ln>
              <a:effectLst/>
            </p:spPr>
            <p:txBody>
              <a:bodyPr wrap="none" anchor="ctr"/>
              <a:lstStyle/>
              <a:p>
                <a:pPr fontAlgn="auto">
                  <a:spcBef>
                    <a:spcPts val="0"/>
                  </a:spcBef>
                  <a:spcAft>
                    <a:spcPts val="0"/>
                  </a:spcAft>
                  <a:defRPr/>
                </a:pPr>
                <a:endParaRPr lang="zh-CN" altLang="en-US">
                  <a:latin typeface="Arial" pitchFamily="34" charset="0"/>
                  <a:ea typeface="+mn-ea"/>
                </a:endParaRPr>
              </a:p>
            </p:txBody>
          </p:sp>
          <p:sp>
            <p:nvSpPr>
              <p:cNvPr id="49" name="椭圆 69"/>
              <p:cNvSpPr/>
              <p:nvPr/>
            </p:nvSpPr>
            <p:spPr bwMode="auto">
              <a:xfrm rot="1267204">
                <a:off x="3133055" y="1546405"/>
                <a:ext cx="1559482" cy="1559485"/>
              </a:xfrm>
              <a:prstGeom prst="ellipse">
                <a:avLst/>
              </a:prstGeom>
              <a:gradFill flip="none" rotWithShape="1">
                <a:gsLst>
                  <a:gs pos="0">
                    <a:schemeClr val="accent4"/>
                  </a:gs>
                  <a:gs pos="47000">
                    <a:schemeClr val="accent4">
                      <a:lumMod val="75000"/>
                    </a:schemeClr>
                  </a:gs>
                  <a:gs pos="82000">
                    <a:schemeClr val="accent4">
                      <a:lumMod val="50000"/>
                    </a:schemeClr>
                  </a:gs>
                </a:gsLst>
                <a:path path="circle">
                  <a:fillToRect r="100000" b="100000"/>
                </a:path>
                <a:tileRect l="-100000" t="-100000"/>
              </a:gradFill>
              <a:ln w="6350">
                <a:solidFill>
                  <a:schemeClr val="accent4">
                    <a:lumMod val="50000"/>
                  </a:schemeClr>
                </a:solidFill>
              </a:ln>
              <a:effectLst>
                <a:outerShdw blurRad="50800" dist="38100" dir="5400000" algn="t" rotWithShape="0">
                  <a:schemeClr val="accent6">
                    <a:lumMod val="50000"/>
                    <a:alpha val="6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sp>
            <p:nvSpPr>
              <p:cNvPr id="50" name="椭圆 71"/>
              <p:cNvSpPr/>
              <p:nvPr/>
            </p:nvSpPr>
            <p:spPr>
              <a:xfrm>
                <a:off x="3186557" y="1671380"/>
                <a:ext cx="1448866" cy="1448865"/>
              </a:xfrm>
              <a:prstGeom prst="ellipse">
                <a:avLst/>
              </a:prstGeom>
              <a:gradFill>
                <a:gsLst>
                  <a:gs pos="28000">
                    <a:schemeClr val="bg1">
                      <a:alpha val="0"/>
                    </a:schemeClr>
                  </a:gs>
                  <a:gs pos="98000">
                    <a:schemeClr val="bg1">
                      <a:alpha val="79000"/>
                    </a:schemeClr>
                  </a:gs>
                  <a:gs pos="78000">
                    <a:schemeClr val="bg1">
                      <a:alpha val="41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2" name="AutoShape 117"/>
            <p:cNvSpPr>
              <a:spLocks/>
            </p:cNvSpPr>
            <p:nvPr/>
          </p:nvSpPr>
          <p:spPr bwMode="auto">
            <a:xfrm>
              <a:off x="10511960" y="3068216"/>
              <a:ext cx="423431" cy="317754"/>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bg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73" name="TextBox 72"/>
          <p:cNvSpPr txBox="1"/>
          <p:nvPr/>
        </p:nvSpPr>
        <p:spPr>
          <a:xfrm>
            <a:off x="8465951" y="5328915"/>
            <a:ext cx="3961950" cy="400110"/>
          </a:xfrm>
          <a:prstGeom prst="rect">
            <a:avLst/>
          </a:prstGeom>
          <a:noFill/>
        </p:spPr>
        <p:txBody>
          <a:bodyPr wrap="square" rtlCol="0">
            <a:spAutoFit/>
          </a:bodyPr>
          <a:lstStyle/>
          <a:p>
            <a:r>
              <a:rPr lang="id-ID" sz="2000" dirty="0">
                <a:solidFill>
                  <a:schemeClr val="tx1">
                    <a:lumMod val="65000"/>
                    <a:lumOff val="35000"/>
                  </a:schemeClr>
                </a:solidFill>
                <a:latin typeface="+mj-lt"/>
              </a:rPr>
              <a:t>About Project</a:t>
            </a:r>
          </a:p>
        </p:txBody>
      </p:sp>
      <p:sp>
        <p:nvSpPr>
          <p:cNvPr id="74" name="TextBox 73"/>
          <p:cNvSpPr txBox="1"/>
          <p:nvPr/>
        </p:nvSpPr>
        <p:spPr>
          <a:xfrm>
            <a:off x="8455119" y="5702609"/>
            <a:ext cx="3511146" cy="830997"/>
          </a:xfrm>
          <a:prstGeom prst="rect">
            <a:avLst/>
          </a:prstGeom>
          <a:noFill/>
        </p:spPr>
        <p:txBody>
          <a:bodyPr wrap="square" rtlCol="0">
            <a:spAutoFit/>
          </a:bodyPr>
          <a:lstStyle/>
          <a:p>
            <a:pPr algn="just"/>
            <a:r>
              <a:rPr lang="id-ID" sz="1200" dirty="0">
                <a:solidFill>
                  <a:schemeClr val="tx1">
                    <a:lumMod val="50000"/>
                    <a:lumOff val="50000"/>
                  </a:schemeClr>
                </a:solidFill>
              </a:rPr>
              <a:t>Suitable for all categories business and personal presentation,Suitable for all categories business and personal presentation, </a:t>
            </a: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a:t>
            </a:r>
            <a:r>
              <a:rPr lang="id-ID" sz="1200" dirty="0">
                <a:solidFill>
                  <a:schemeClr val="tx1">
                    <a:lumMod val="50000"/>
                    <a:lumOff val="50000"/>
                  </a:schemeClr>
                </a:solidFill>
              </a:rPr>
              <a:t> </a:t>
            </a:r>
            <a:endParaRPr lang="en-US" sz="1200" dirty="0">
              <a:solidFill>
                <a:schemeClr val="tx1">
                  <a:lumMod val="50000"/>
                  <a:lumOff val="50000"/>
                </a:schemeClr>
              </a:solidFill>
            </a:endParaRPr>
          </a:p>
        </p:txBody>
      </p:sp>
      <p:sp>
        <p:nvSpPr>
          <p:cNvPr id="75" name="Rectangle 74"/>
          <p:cNvSpPr/>
          <p:nvPr/>
        </p:nvSpPr>
        <p:spPr>
          <a:xfrm>
            <a:off x="860395" y="1243951"/>
            <a:ext cx="5287992" cy="369332"/>
          </a:xfrm>
          <a:prstGeom prst="rect">
            <a:avLst/>
          </a:prstGeom>
          <a:noFill/>
        </p:spPr>
        <p:txBody>
          <a:bodyPr wrap="square">
            <a:spAutoFit/>
          </a:bodyPr>
          <a:lstStyle/>
          <a:p>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
        <p:nvSpPr>
          <p:cNvPr id="78" name="TextBox 77"/>
          <p:cNvSpPr txBox="1"/>
          <p:nvPr/>
        </p:nvSpPr>
        <p:spPr>
          <a:xfrm>
            <a:off x="1364849" y="4618490"/>
            <a:ext cx="3481850" cy="692497"/>
          </a:xfrm>
          <a:prstGeom prst="rect">
            <a:avLst/>
          </a:prstGeom>
          <a:noFill/>
        </p:spPr>
        <p:txBody>
          <a:bodyPr wrap="square" rtlCol="0">
            <a:spAutoFit/>
          </a:bodyPr>
          <a:lstStyle/>
          <a:p>
            <a:pPr algn="r"/>
            <a:r>
              <a:rPr lang="en-US" sz="1300" b="1" i="1" dirty="0">
                <a:solidFill>
                  <a:schemeClr val="accent3"/>
                </a:solidFill>
              </a:rPr>
              <a:t>Lorem ipsum dolor sit </a:t>
            </a:r>
            <a:r>
              <a:rPr lang="en-US" sz="1300" b="1" i="1" dirty="0" err="1">
                <a:solidFill>
                  <a:schemeClr val="accent3"/>
                </a:solidFill>
              </a:rPr>
              <a:t>amet</a:t>
            </a:r>
            <a:r>
              <a:rPr lang="en-US" sz="1300" b="1" i="1" dirty="0">
                <a:solidFill>
                  <a:schemeClr val="accent3"/>
                </a:solidFill>
              </a:rPr>
              <a:t> </a:t>
            </a:r>
            <a:r>
              <a:rPr lang="en-US" sz="1300" b="1" i="1" dirty="0" err="1">
                <a:solidFill>
                  <a:schemeClr val="accent3"/>
                </a:solidFill>
              </a:rPr>
              <a:t>consectetur</a:t>
            </a:r>
            <a:r>
              <a:rPr lang="en-US" sz="1300" b="1" i="1" dirty="0">
                <a:solidFill>
                  <a:schemeClr val="accent3"/>
                </a:solidFill>
              </a:rPr>
              <a:t> </a:t>
            </a:r>
            <a:r>
              <a:rPr lang="en-US" sz="1300" b="1" dirty="0" err="1">
                <a:solidFill>
                  <a:schemeClr val="accent3"/>
                </a:solidFill>
              </a:rPr>
              <a:t>adipiscing</a:t>
            </a:r>
            <a:r>
              <a:rPr lang="en-US" sz="1300" b="1" dirty="0">
                <a:solidFill>
                  <a:schemeClr val="accent3"/>
                </a:solidFill>
              </a:rPr>
              <a:t> </a:t>
            </a:r>
            <a:r>
              <a:rPr lang="en-US" sz="1300" b="1" dirty="0" err="1">
                <a:solidFill>
                  <a:schemeClr val="accent3"/>
                </a:solidFill>
              </a:rPr>
              <a:t>elit</a:t>
            </a:r>
            <a:r>
              <a:rPr lang="en-US" sz="1300" b="1" dirty="0">
                <a:solidFill>
                  <a:schemeClr val="accent3"/>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endParaRPr lang="vi-VN" sz="1300" dirty="0">
              <a:solidFill>
                <a:schemeClr val="tx1">
                  <a:lumMod val="50000"/>
                  <a:lumOff val="50000"/>
                </a:schemeClr>
              </a:solidFill>
            </a:endParaRPr>
          </a:p>
          <a:p>
            <a:pPr algn="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sp>
        <p:nvSpPr>
          <p:cNvPr id="79" name="TextBox 78"/>
          <p:cNvSpPr txBox="1"/>
          <p:nvPr/>
        </p:nvSpPr>
        <p:spPr>
          <a:xfrm>
            <a:off x="3505140" y="3339534"/>
            <a:ext cx="3481850" cy="692497"/>
          </a:xfrm>
          <a:prstGeom prst="rect">
            <a:avLst/>
          </a:prstGeom>
          <a:noFill/>
        </p:spPr>
        <p:txBody>
          <a:bodyPr wrap="square" rtlCol="0">
            <a:spAutoFit/>
          </a:bodyPr>
          <a:lstStyle/>
          <a:p>
            <a:pPr algn="r"/>
            <a:r>
              <a:rPr lang="en-US" sz="1300" b="1" i="1" dirty="0">
                <a:solidFill>
                  <a:schemeClr val="accent2"/>
                </a:solidFill>
              </a:rPr>
              <a:t>Lorem ipsum dolor sit </a:t>
            </a:r>
            <a:r>
              <a:rPr lang="en-US" sz="1300" b="1" i="1" dirty="0" err="1">
                <a:solidFill>
                  <a:schemeClr val="accent2"/>
                </a:solidFill>
              </a:rPr>
              <a:t>amet</a:t>
            </a:r>
            <a:r>
              <a:rPr lang="en-US" sz="1300" b="1" i="1" dirty="0">
                <a:solidFill>
                  <a:schemeClr val="accent2"/>
                </a:solidFill>
              </a:rPr>
              <a:t> </a:t>
            </a:r>
            <a:r>
              <a:rPr lang="en-US" sz="1300" b="1" i="1" dirty="0" err="1">
                <a:solidFill>
                  <a:schemeClr val="accent2"/>
                </a:solidFill>
              </a:rPr>
              <a:t>consectetur</a:t>
            </a:r>
            <a:r>
              <a:rPr lang="en-US" sz="1300" b="1" i="1" dirty="0">
                <a:solidFill>
                  <a:schemeClr val="accent2"/>
                </a:solidFill>
              </a:rPr>
              <a:t> </a:t>
            </a:r>
            <a:r>
              <a:rPr lang="en-US" sz="1300" b="1" dirty="0" err="1">
                <a:solidFill>
                  <a:schemeClr val="accent2"/>
                </a:solidFill>
              </a:rPr>
              <a:t>adipiscing</a:t>
            </a:r>
            <a:r>
              <a:rPr lang="en-US" sz="1300" b="1" dirty="0">
                <a:solidFill>
                  <a:schemeClr val="accent2"/>
                </a:solidFill>
              </a:rPr>
              <a:t> </a:t>
            </a:r>
            <a:r>
              <a:rPr lang="en-US" sz="1300" b="1" dirty="0" err="1">
                <a:solidFill>
                  <a:schemeClr val="accent2"/>
                </a:solidFill>
              </a:rPr>
              <a:t>elit</a:t>
            </a:r>
            <a:r>
              <a:rPr lang="en-US" sz="1300" b="1" dirty="0">
                <a:solidFill>
                  <a:schemeClr val="accent2"/>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endParaRPr lang="vi-VN" sz="1300" dirty="0">
              <a:solidFill>
                <a:schemeClr val="tx1">
                  <a:lumMod val="50000"/>
                  <a:lumOff val="50000"/>
                </a:schemeClr>
              </a:solidFill>
            </a:endParaRPr>
          </a:p>
          <a:p>
            <a:pPr algn="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sp>
        <p:nvSpPr>
          <p:cNvPr id="80" name="TextBox 79"/>
          <p:cNvSpPr txBox="1"/>
          <p:nvPr/>
        </p:nvSpPr>
        <p:spPr>
          <a:xfrm>
            <a:off x="5775344" y="2063986"/>
            <a:ext cx="3481850" cy="692497"/>
          </a:xfrm>
          <a:prstGeom prst="rect">
            <a:avLst/>
          </a:prstGeom>
          <a:noFill/>
        </p:spPr>
        <p:txBody>
          <a:bodyPr wrap="square" rtlCol="0">
            <a:spAutoFit/>
          </a:bodyPr>
          <a:lstStyle/>
          <a:p>
            <a:pPr algn="r"/>
            <a:r>
              <a:rPr lang="en-US" sz="1300" b="1" i="1" dirty="0">
                <a:solidFill>
                  <a:schemeClr val="accent4"/>
                </a:solidFill>
              </a:rPr>
              <a:t>Lorem ipsum dolor sit </a:t>
            </a:r>
            <a:r>
              <a:rPr lang="en-US" sz="1300" b="1" i="1" dirty="0" err="1">
                <a:solidFill>
                  <a:schemeClr val="accent4"/>
                </a:solidFill>
              </a:rPr>
              <a:t>amet</a:t>
            </a:r>
            <a:r>
              <a:rPr lang="en-US" sz="1300" b="1" i="1" dirty="0">
                <a:solidFill>
                  <a:schemeClr val="accent4"/>
                </a:solidFill>
              </a:rPr>
              <a:t> </a:t>
            </a:r>
            <a:r>
              <a:rPr lang="en-US" sz="1300" b="1" i="1" dirty="0" err="1">
                <a:solidFill>
                  <a:schemeClr val="accent4"/>
                </a:solidFill>
              </a:rPr>
              <a:t>consectetur</a:t>
            </a:r>
            <a:r>
              <a:rPr lang="en-US" sz="1300" b="1" i="1" dirty="0">
                <a:solidFill>
                  <a:schemeClr val="accent4"/>
                </a:solidFill>
              </a:rPr>
              <a:t> </a:t>
            </a:r>
            <a:r>
              <a:rPr lang="en-US" sz="1300" b="1" dirty="0" err="1">
                <a:solidFill>
                  <a:schemeClr val="accent4"/>
                </a:solidFill>
              </a:rPr>
              <a:t>adipiscing</a:t>
            </a:r>
            <a:r>
              <a:rPr lang="en-US" sz="1300" b="1" dirty="0">
                <a:solidFill>
                  <a:schemeClr val="accent4"/>
                </a:solidFill>
              </a:rPr>
              <a:t> </a:t>
            </a:r>
            <a:r>
              <a:rPr lang="en-US" sz="1300" b="1" dirty="0" err="1">
                <a:solidFill>
                  <a:schemeClr val="accent4"/>
                </a:solidFill>
              </a:rPr>
              <a:t>elit</a:t>
            </a:r>
            <a:r>
              <a:rPr lang="en-US" sz="1300" b="1" dirty="0">
                <a:solidFill>
                  <a:schemeClr val="accent4"/>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endParaRPr lang="vi-VN" sz="1300" dirty="0">
              <a:solidFill>
                <a:schemeClr val="tx1">
                  <a:lumMod val="50000"/>
                  <a:lumOff val="50000"/>
                </a:schemeClr>
              </a:solidFill>
            </a:endParaRPr>
          </a:p>
          <a:p>
            <a:pPr algn="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spTree>
    <p:extLst>
      <p:ext uri="{BB962C8B-B14F-4D97-AF65-F5344CB8AC3E}">
        <p14:creationId xmlns:p14="http://schemas.microsoft.com/office/powerpoint/2010/main" val="39894055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outVertical)">
                                      <p:cBhvr>
                                        <p:cTn id="7" dur="500"/>
                                        <p:tgtEl>
                                          <p:spTgt spid="7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childTnLst>
                          </p:cTn>
                        </p:par>
                        <p:par>
                          <p:cTn id="12" fill="hold">
                            <p:stCondLst>
                              <p:cond delay="1000"/>
                            </p:stCondLst>
                            <p:childTnLst>
                              <p:par>
                                <p:cTn id="13" presetID="37"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900" decel="100000" fill="hold"/>
                                        <p:tgtEl>
                                          <p:spTgt spid="9"/>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par>
                          <p:cTn id="19" fill="hold">
                            <p:stCondLst>
                              <p:cond delay="2000"/>
                            </p:stCondLst>
                            <p:childTnLst>
                              <p:par>
                                <p:cTn id="20" presetID="22" presetClass="entr" presetSubtype="4"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down)">
                                      <p:cBhvr>
                                        <p:cTn id="22" dur="500"/>
                                        <p:tgtEl>
                                          <p:spTgt spid="5"/>
                                        </p:tgtEl>
                                      </p:cBhvr>
                                    </p:animEffect>
                                  </p:childTnLst>
                                </p:cTn>
                              </p:par>
                            </p:childTnLst>
                          </p:cTn>
                        </p:par>
                        <p:par>
                          <p:cTn id="23" fill="hold">
                            <p:stCondLst>
                              <p:cond delay="2500"/>
                            </p:stCondLst>
                            <p:childTnLst>
                              <p:par>
                                <p:cTn id="24" presetID="22" presetClass="entr" presetSubtype="4" fill="hold"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wipe(down)">
                                      <p:cBhvr>
                                        <p:cTn id="26" dur="500"/>
                                        <p:tgtEl>
                                          <p:spTgt spid="13"/>
                                        </p:tgtEl>
                                      </p:cBhvr>
                                    </p:animEffect>
                                  </p:childTnLst>
                                </p:cTn>
                              </p:par>
                            </p:childTnLst>
                          </p:cTn>
                        </p:par>
                        <p:par>
                          <p:cTn id="27" fill="hold">
                            <p:stCondLst>
                              <p:cond delay="3000"/>
                            </p:stCondLst>
                            <p:childTnLst>
                              <p:par>
                                <p:cTn id="28" presetID="12" presetClass="entr" presetSubtype="2" fill="hold" grpId="0" nodeType="afterEffect">
                                  <p:stCondLst>
                                    <p:cond delay="0"/>
                                  </p:stCondLst>
                                  <p:childTnLst>
                                    <p:set>
                                      <p:cBhvr>
                                        <p:cTn id="29" dur="1" fill="hold">
                                          <p:stCondLst>
                                            <p:cond delay="0"/>
                                          </p:stCondLst>
                                        </p:cTn>
                                        <p:tgtEl>
                                          <p:spTgt spid="78"/>
                                        </p:tgtEl>
                                        <p:attrNameLst>
                                          <p:attrName>style.visibility</p:attrName>
                                        </p:attrNameLst>
                                      </p:cBhvr>
                                      <p:to>
                                        <p:strVal val="visible"/>
                                      </p:to>
                                    </p:set>
                                    <p:anim calcmode="lin" valueType="num">
                                      <p:cBhvr additive="base">
                                        <p:cTn id="30" dur="500"/>
                                        <p:tgtEl>
                                          <p:spTgt spid="78"/>
                                        </p:tgtEl>
                                        <p:attrNameLst>
                                          <p:attrName>ppt_x</p:attrName>
                                        </p:attrNameLst>
                                      </p:cBhvr>
                                      <p:tavLst>
                                        <p:tav tm="0">
                                          <p:val>
                                            <p:strVal val="#ppt_x+#ppt_w*1.125000"/>
                                          </p:val>
                                        </p:tav>
                                        <p:tav tm="100000">
                                          <p:val>
                                            <p:strVal val="#ppt_x"/>
                                          </p:val>
                                        </p:tav>
                                      </p:tavLst>
                                    </p:anim>
                                    <p:animEffect transition="in" filter="wipe(left)">
                                      <p:cBhvr>
                                        <p:cTn id="31" dur="500"/>
                                        <p:tgtEl>
                                          <p:spTgt spid="78"/>
                                        </p:tgtEl>
                                      </p:cBhvr>
                                    </p:animEffect>
                                  </p:childTnLst>
                                </p:cTn>
                              </p:par>
                            </p:childTnLst>
                          </p:cTn>
                        </p:par>
                        <p:par>
                          <p:cTn id="32" fill="hold">
                            <p:stCondLst>
                              <p:cond delay="3500"/>
                            </p:stCondLst>
                            <p:childTnLst>
                              <p:par>
                                <p:cTn id="33" presetID="37" presetClass="entr" presetSubtype="0" fill="hold"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1000"/>
                                        <p:tgtEl>
                                          <p:spTgt spid="10"/>
                                        </p:tgtEl>
                                      </p:cBhvr>
                                    </p:animEffect>
                                    <p:anim calcmode="lin" valueType="num">
                                      <p:cBhvr>
                                        <p:cTn id="36" dur="1000" fill="hold"/>
                                        <p:tgtEl>
                                          <p:spTgt spid="10"/>
                                        </p:tgtEl>
                                        <p:attrNameLst>
                                          <p:attrName>ppt_x</p:attrName>
                                        </p:attrNameLst>
                                      </p:cBhvr>
                                      <p:tavLst>
                                        <p:tav tm="0">
                                          <p:val>
                                            <p:strVal val="#ppt_x"/>
                                          </p:val>
                                        </p:tav>
                                        <p:tav tm="100000">
                                          <p:val>
                                            <p:strVal val="#ppt_x"/>
                                          </p:val>
                                        </p:tav>
                                      </p:tavLst>
                                    </p:anim>
                                    <p:anim calcmode="lin" valueType="num">
                                      <p:cBhvr>
                                        <p:cTn id="37" dur="900" decel="100000" fill="hold"/>
                                        <p:tgtEl>
                                          <p:spTgt spid="10"/>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par>
                          <p:cTn id="39" fill="hold">
                            <p:stCondLst>
                              <p:cond delay="4500"/>
                            </p:stCondLst>
                            <p:childTnLst>
                              <p:par>
                                <p:cTn id="40" presetID="22" presetClass="entr" presetSubtype="4"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wipe(down)">
                                      <p:cBhvr>
                                        <p:cTn id="42" dur="500"/>
                                        <p:tgtEl>
                                          <p:spTgt spid="31"/>
                                        </p:tgtEl>
                                      </p:cBhvr>
                                    </p:animEffect>
                                  </p:childTnLst>
                                </p:cTn>
                              </p:par>
                            </p:childTnLst>
                          </p:cTn>
                        </p:par>
                        <p:par>
                          <p:cTn id="43" fill="hold">
                            <p:stCondLst>
                              <p:cond delay="5000"/>
                            </p:stCondLst>
                            <p:childTnLst>
                              <p:par>
                                <p:cTn id="44" presetID="22" presetClass="entr" presetSubtype="4" fill="hold" nodeType="after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wipe(down)">
                                      <p:cBhvr>
                                        <p:cTn id="46" dur="500"/>
                                        <p:tgtEl>
                                          <p:spTgt spid="12"/>
                                        </p:tgtEl>
                                      </p:cBhvr>
                                    </p:animEffect>
                                  </p:childTnLst>
                                </p:cTn>
                              </p:par>
                            </p:childTnLst>
                          </p:cTn>
                        </p:par>
                        <p:par>
                          <p:cTn id="47" fill="hold">
                            <p:stCondLst>
                              <p:cond delay="5500"/>
                            </p:stCondLst>
                            <p:childTnLst>
                              <p:par>
                                <p:cTn id="48" presetID="12" presetClass="entr" presetSubtype="2" fill="hold" grpId="0" nodeType="afterEffect">
                                  <p:stCondLst>
                                    <p:cond delay="0"/>
                                  </p:stCondLst>
                                  <p:childTnLst>
                                    <p:set>
                                      <p:cBhvr>
                                        <p:cTn id="49" dur="1" fill="hold">
                                          <p:stCondLst>
                                            <p:cond delay="0"/>
                                          </p:stCondLst>
                                        </p:cTn>
                                        <p:tgtEl>
                                          <p:spTgt spid="79"/>
                                        </p:tgtEl>
                                        <p:attrNameLst>
                                          <p:attrName>style.visibility</p:attrName>
                                        </p:attrNameLst>
                                      </p:cBhvr>
                                      <p:to>
                                        <p:strVal val="visible"/>
                                      </p:to>
                                    </p:set>
                                    <p:anim calcmode="lin" valueType="num">
                                      <p:cBhvr additive="base">
                                        <p:cTn id="50" dur="500"/>
                                        <p:tgtEl>
                                          <p:spTgt spid="79"/>
                                        </p:tgtEl>
                                        <p:attrNameLst>
                                          <p:attrName>ppt_x</p:attrName>
                                        </p:attrNameLst>
                                      </p:cBhvr>
                                      <p:tavLst>
                                        <p:tav tm="0">
                                          <p:val>
                                            <p:strVal val="#ppt_x+#ppt_w*1.125000"/>
                                          </p:val>
                                        </p:tav>
                                        <p:tav tm="100000">
                                          <p:val>
                                            <p:strVal val="#ppt_x"/>
                                          </p:val>
                                        </p:tav>
                                      </p:tavLst>
                                    </p:anim>
                                    <p:animEffect transition="in" filter="wipe(left)">
                                      <p:cBhvr>
                                        <p:cTn id="51" dur="500"/>
                                        <p:tgtEl>
                                          <p:spTgt spid="79"/>
                                        </p:tgtEl>
                                      </p:cBhvr>
                                    </p:animEffect>
                                  </p:childTnLst>
                                </p:cTn>
                              </p:par>
                            </p:childTnLst>
                          </p:cTn>
                        </p:par>
                        <p:par>
                          <p:cTn id="52" fill="hold">
                            <p:stCondLst>
                              <p:cond delay="6000"/>
                            </p:stCondLst>
                            <p:childTnLst>
                              <p:par>
                                <p:cTn id="53" presetID="37" presetClass="entr" presetSubtype="0" fill="hold" nodeType="after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1000"/>
                                        <p:tgtEl>
                                          <p:spTgt spid="14"/>
                                        </p:tgtEl>
                                      </p:cBhvr>
                                    </p:animEffect>
                                    <p:anim calcmode="lin" valueType="num">
                                      <p:cBhvr>
                                        <p:cTn id="56" dur="1000" fill="hold"/>
                                        <p:tgtEl>
                                          <p:spTgt spid="14"/>
                                        </p:tgtEl>
                                        <p:attrNameLst>
                                          <p:attrName>ppt_x</p:attrName>
                                        </p:attrNameLst>
                                      </p:cBhvr>
                                      <p:tavLst>
                                        <p:tav tm="0">
                                          <p:val>
                                            <p:strVal val="#ppt_x"/>
                                          </p:val>
                                        </p:tav>
                                        <p:tav tm="100000">
                                          <p:val>
                                            <p:strVal val="#ppt_x"/>
                                          </p:val>
                                        </p:tav>
                                      </p:tavLst>
                                    </p:anim>
                                    <p:anim calcmode="lin" valueType="num">
                                      <p:cBhvr>
                                        <p:cTn id="57" dur="900" decel="100000" fill="hold"/>
                                        <p:tgtEl>
                                          <p:spTgt spid="1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14"/>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2" presetClass="entr" presetSubtype="4" fill="hold" nodeType="afterEffect">
                                  <p:stCondLst>
                                    <p:cond delay="0"/>
                                  </p:stCondLst>
                                  <p:childTnLst>
                                    <p:set>
                                      <p:cBhvr>
                                        <p:cTn id="61" dur="1" fill="hold">
                                          <p:stCondLst>
                                            <p:cond delay="0"/>
                                          </p:stCondLst>
                                        </p:cTn>
                                        <p:tgtEl>
                                          <p:spTgt spid="4"/>
                                        </p:tgtEl>
                                        <p:attrNameLst>
                                          <p:attrName>style.visibility</p:attrName>
                                        </p:attrNameLst>
                                      </p:cBhvr>
                                      <p:to>
                                        <p:strVal val="visible"/>
                                      </p:to>
                                    </p:set>
                                    <p:animEffect transition="in" filter="wipe(down)">
                                      <p:cBhvr>
                                        <p:cTn id="62" dur="500"/>
                                        <p:tgtEl>
                                          <p:spTgt spid="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15"/>
                                        </p:tgtEl>
                                        <p:attrNameLst>
                                          <p:attrName>style.visibility</p:attrName>
                                        </p:attrNameLst>
                                      </p:cBhvr>
                                      <p:to>
                                        <p:strVal val="visible"/>
                                      </p:to>
                                    </p:set>
                                    <p:animEffect transition="in" filter="wipe(down)">
                                      <p:cBhvr>
                                        <p:cTn id="66" dur="500"/>
                                        <p:tgtEl>
                                          <p:spTgt spid="15"/>
                                        </p:tgtEl>
                                      </p:cBhvr>
                                    </p:animEffect>
                                  </p:childTnLst>
                                </p:cTn>
                              </p:par>
                            </p:childTnLst>
                          </p:cTn>
                        </p:par>
                        <p:par>
                          <p:cTn id="67" fill="hold">
                            <p:stCondLst>
                              <p:cond delay="8000"/>
                            </p:stCondLst>
                            <p:childTnLst>
                              <p:par>
                                <p:cTn id="68" presetID="12" presetClass="entr" presetSubtype="2" fill="hold" grpId="0" nodeType="afterEffect">
                                  <p:stCondLst>
                                    <p:cond delay="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500"/>
                                        <p:tgtEl>
                                          <p:spTgt spid="80"/>
                                        </p:tgtEl>
                                        <p:attrNameLst>
                                          <p:attrName>ppt_x</p:attrName>
                                        </p:attrNameLst>
                                      </p:cBhvr>
                                      <p:tavLst>
                                        <p:tav tm="0">
                                          <p:val>
                                            <p:strVal val="#ppt_x+#ppt_w*1.125000"/>
                                          </p:val>
                                        </p:tav>
                                        <p:tav tm="100000">
                                          <p:val>
                                            <p:strVal val="#ppt_x"/>
                                          </p:val>
                                        </p:tav>
                                      </p:tavLst>
                                    </p:anim>
                                    <p:animEffect transition="in" filter="wipe(left)">
                                      <p:cBhvr>
                                        <p:cTn id="71" dur="500"/>
                                        <p:tgtEl>
                                          <p:spTgt spid="80"/>
                                        </p:tgtEl>
                                      </p:cBhvr>
                                    </p:animEffect>
                                  </p:childTnLst>
                                </p:cTn>
                              </p:par>
                            </p:childTnLst>
                          </p:cTn>
                        </p:par>
                        <p:par>
                          <p:cTn id="72" fill="hold">
                            <p:stCondLst>
                              <p:cond delay="8500"/>
                            </p:stCondLst>
                            <p:childTnLst>
                              <p:par>
                                <p:cTn id="73" presetID="12" presetClass="entr" presetSubtype="4" fill="hold" grpId="0" nodeType="afterEffect">
                                  <p:stCondLst>
                                    <p:cond delay="0"/>
                                  </p:stCondLst>
                                  <p:childTnLst>
                                    <p:set>
                                      <p:cBhvr>
                                        <p:cTn id="74" dur="1" fill="hold">
                                          <p:stCondLst>
                                            <p:cond delay="0"/>
                                          </p:stCondLst>
                                        </p:cTn>
                                        <p:tgtEl>
                                          <p:spTgt spid="73"/>
                                        </p:tgtEl>
                                        <p:attrNameLst>
                                          <p:attrName>style.visibility</p:attrName>
                                        </p:attrNameLst>
                                      </p:cBhvr>
                                      <p:to>
                                        <p:strVal val="visible"/>
                                      </p:to>
                                    </p:set>
                                    <p:anim calcmode="lin" valueType="num">
                                      <p:cBhvr additive="base">
                                        <p:cTn id="75" dur="500"/>
                                        <p:tgtEl>
                                          <p:spTgt spid="73"/>
                                        </p:tgtEl>
                                        <p:attrNameLst>
                                          <p:attrName>ppt_y</p:attrName>
                                        </p:attrNameLst>
                                      </p:cBhvr>
                                      <p:tavLst>
                                        <p:tav tm="0">
                                          <p:val>
                                            <p:strVal val="#ppt_y+#ppt_h*1.125000"/>
                                          </p:val>
                                        </p:tav>
                                        <p:tav tm="100000">
                                          <p:val>
                                            <p:strVal val="#ppt_y"/>
                                          </p:val>
                                        </p:tav>
                                      </p:tavLst>
                                    </p:anim>
                                    <p:animEffect transition="in" filter="wipe(up)">
                                      <p:cBhvr>
                                        <p:cTn id="76" dur="500"/>
                                        <p:tgtEl>
                                          <p:spTgt spid="73"/>
                                        </p:tgtEl>
                                      </p:cBhvr>
                                    </p:animEffect>
                                  </p:childTnLst>
                                </p:cTn>
                              </p:par>
                            </p:childTnLst>
                          </p:cTn>
                        </p:par>
                        <p:par>
                          <p:cTn id="77" fill="hold">
                            <p:stCondLst>
                              <p:cond delay="9000"/>
                            </p:stCondLst>
                            <p:childTnLst>
                              <p:par>
                                <p:cTn id="78" presetID="12" presetClass="entr" presetSubtype="4" fill="hold" grpId="0" nodeType="afterEffect">
                                  <p:stCondLst>
                                    <p:cond delay="0"/>
                                  </p:stCondLst>
                                  <p:childTnLst>
                                    <p:set>
                                      <p:cBhvr>
                                        <p:cTn id="79" dur="1" fill="hold">
                                          <p:stCondLst>
                                            <p:cond delay="0"/>
                                          </p:stCondLst>
                                        </p:cTn>
                                        <p:tgtEl>
                                          <p:spTgt spid="74"/>
                                        </p:tgtEl>
                                        <p:attrNameLst>
                                          <p:attrName>style.visibility</p:attrName>
                                        </p:attrNameLst>
                                      </p:cBhvr>
                                      <p:to>
                                        <p:strVal val="visible"/>
                                      </p:to>
                                    </p:set>
                                    <p:anim calcmode="lin" valueType="num">
                                      <p:cBhvr additive="base">
                                        <p:cTn id="80" dur="500"/>
                                        <p:tgtEl>
                                          <p:spTgt spid="74"/>
                                        </p:tgtEl>
                                        <p:attrNameLst>
                                          <p:attrName>ppt_y</p:attrName>
                                        </p:attrNameLst>
                                      </p:cBhvr>
                                      <p:tavLst>
                                        <p:tav tm="0">
                                          <p:val>
                                            <p:strVal val="#ppt_y+#ppt_h*1.125000"/>
                                          </p:val>
                                        </p:tav>
                                        <p:tav tm="100000">
                                          <p:val>
                                            <p:strVal val="#ppt_y"/>
                                          </p:val>
                                        </p:tav>
                                      </p:tavLst>
                                    </p:anim>
                                    <p:animEffect transition="in" filter="wipe(up)">
                                      <p:cBhvr>
                                        <p:cTn id="81"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P spid="74" grpId="0"/>
      <p:bldP spid="75" grpId="0"/>
      <p:bldP spid="78" grpId="0"/>
      <p:bldP spid="79" grpId="0"/>
      <p:bldP spid="80"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Medicament Infographic Layout </a:t>
            </a:r>
          </a:p>
        </p:txBody>
      </p:sp>
      <p:sp>
        <p:nvSpPr>
          <p:cNvPr id="3" name="Slide Number Placeholder 2"/>
          <p:cNvSpPr>
            <a:spLocks noGrp="1"/>
          </p:cNvSpPr>
          <p:nvPr>
            <p:ph type="sldNum" sz="quarter" idx="12"/>
          </p:nvPr>
        </p:nvSpPr>
        <p:spPr/>
        <p:txBody>
          <a:bodyPr/>
          <a:lstStyle/>
          <a:p>
            <a:fld id="{5DE872C3-2ED1-43FB-B3C4-BA6F078D7CD3}" type="slidenum">
              <a:rPr lang="en-US" smtClean="0"/>
              <a:t>80</a:t>
            </a:fld>
            <a:endParaRPr lang="en-US"/>
          </a:p>
        </p:txBody>
      </p:sp>
      <p:sp>
        <p:nvSpPr>
          <p:cNvPr id="13" name="Rectangle 12"/>
          <p:cNvSpPr/>
          <p:nvPr/>
        </p:nvSpPr>
        <p:spPr>
          <a:xfrm>
            <a:off x="3449771" y="124471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grpSp>
        <p:nvGrpSpPr>
          <p:cNvPr id="30" name="Group 29"/>
          <p:cNvGrpSpPr/>
          <p:nvPr/>
        </p:nvGrpSpPr>
        <p:grpSpPr>
          <a:xfrm>
            <a:off x="1733404" y="5815117"/>
            <a:ext cx="2070512" cy="726169"/>
            <a:chOff x="3042844" y="5001767"/>
            <a:chExt cx="2070512" cy="726169"/>
          </a:xfrm>
        </p:grpSpPr>
        <p:sp>
          <p:nvSpPr>
            <p:cNvPr id="31" name="TextBox 30"/>
            <p:cNvSpPr txBox="1"/>
            <p:nvPr/>
          </p:nvSpPr>
          <p:spPr>
            <a:xfrm>
              <a:off x="3664884" y="5001767"/>
              <a:ext cx="828368" cy="307777"/>
            </a:xfrm>
            <a:prstGeom prst="rect">
              <a:avLst/>
            </a:prstGeom>
            <a:noFill/>
          </p:spPr>
          <p:txBody>
            <a:bodyPr wrap="none" rtlCol="0">
              <a:spAutoFit/>
            </a:bodyPr>
            <a:lstStyle/>
            <a:p>
              <a:pPr algn="ctr"/>
              <a:r>
                <a:rPr lang="en-US" sz="1400" dirty="0">
                  <a:solidFill>
                    <a:schemeClr val="accent2"/>
                  </a:solidFill>
                  <a:latin typeface="+mj-lt"/>
                </a:rPr>
                <a:t>Layout 1</a:t>
              </a:r>
            </a:p>
          </p:txBody>
        </p:sp>
        <p:sp>
          <p:nvSpPr>
            <p:cNvPr id="32" name="TextBox 31"/>
            <p:cNvSpPr txBox="1"/>
            <p:nvPr/>
          </p:nvSpPr>
          <p:spPr>
            <a:xfrm>
              <a:off x="3042844" y="5266271"/>
              <a:ext cx="2070512"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grpSp>
        <p:nvGrpSpPr>
          <p:cNvPr id="33" name="Group 32"/>
          <p:cNvGrpSpPr/>
          <p:nvPr/>
        </p:nvGrpSpPr>
        <p:grpSpPr>
          <a:xfrm>
            <a:off x="5060744" y="5815117"/>
            <a:ext cx="2070512" cy="726169"/>
            <a:chOff x="3042844" y="5001767"/>
            <a:chExt cx="2070512" cy="726169"/>
          </a:xfrm>
        </p:grpSpPr>
        <p:sp>
          <p:nvSpPr>
            <p:cNvPr id="34" name="TextBox 33"/>
            <p:cNvSpPr txBox="1"/>
            <p:nvPr/>
          </p:nvSpPr>
          <p:spPr>
            <a:xfrm>
              <a:off x="3664884" y="5001767"/>
              <a:ext cx="828368" cy="307777"/>
            </a:xfrm>
            <a:prstGeom prst="rect">
              <a:avLst/>
            </a:prstGeom>
            <a:noFill/>
          </p:spPr>
          <p:txBody>
            <a:bodyPr wrap="none" rtlCol="0">
              <a:spAutoFit/>
            </a:bodyPr>
            <a:lstStyle/>
            <a:p>
              <a:pPr algn="ctr"/>
              <a:r>
                <a:rPr lang="en-US" sz="1400" dirty="0">
                  <a:solidFill>
                    <a:schemeClr val="accent1"/>
                  </a:solidFill>
                  <a:latin typeface="+mj-lt"/>
                </a:rPr>
                <a:t>Layout 2</a:t>
              </a:r>
            </a:p>
          </p:txBody>
        </p:sp>
        <p:sp>
          <p:nvSpPr>
            <p:cNvPr id="35" name="TextBox 34"/>
            <p:cNvSpPr txBox="1"/>
            <p:nvPr/>
          </p:nvSpPr>
          <p:spPr>
            <a:xfrm>
              <a:off x="3042844" y="5266271"/>
              <a:ext cx="2070512"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grpSp>
        <p:nvGrpSpPr>
          <p:cNvPr id="36" name="Group 35"/>
          <p:cNvGrpSpPr/>
          <p:nvPr/>
        </p:nvGrpSpPr>
        <p:grpSpPr>
          <a:xfrm>
            <a:off x="8232976" y="5815117"/>
            <a:ext cx="2070512" cy="726169"/>
            <a:chOff x="3042844" y="5001767"/>
            <a:chExt cx="2070512" cy="726169"/>
          </a:xfrm>
        </p:grpSpPr>
        <p:sp>
          <p:nvSpPr>
            <p:cNvPr id="37" name="TextBox 36"/>
            <p:cNvSpPr txBox="1"/>
            <p:nvPr/>
          </p:nvSpPr>
          <p:spPr>
            <a:xfrm>
              <a:off x="3664884" y="5001767"/>
              <a:ext cx="828368" cy="307777"/>
            </a:xfrm>
            <a:prstGeom prst="rect">
              <a:avLst/>
            </a:prstGeom>
            <a:noFill/>
          </p:spPr>
          <p:txBody>
            <a:bodyPr wrap="none" rtlCol="0">
              <a:spAutoFit/>
            </a:bodyPr>
            <a:lstStyle/>
            <a:p>
              <a:pPr algn="ctr"/>
              <a:r>
                <a:rPr lang="en-US" sz="1400" dirty="0">
                  <a:solidFill>
                    <a:schemeClr val="accent4"/>
                  </a:solidFill>
                  <a:latin typeface="+mj-lt"/>
                </a:rPr>
                <a:t>Layout 3</a:t>
              </a:r>
            </a:p>
          </p:txBody>
        </p:sp>
        <p:sp>
          <p:nvSpPr>
            <p:cNvPr id="38" name="TextBox 37"/>
            <p:cNvSpPr txBox="1"/>
            <p:nvPr/>
          </p:nvSpPr>
          <p:spPr>
            <a:xfrm>
              <a:off x="3042844" y="5266271"/>
              <a:ext cx="2070512"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grpSp>
        <p:nvGrpSpPr>
          <p:cNvPr id="10" name="Group 9"/>
          <p:cNvGrpSpPr/>
          <p:nvPr/>
        </p:nvGrpSpPr>
        <p:grpSpPr>
          <a:xfrm>
            <a:off x="4670661" y="1942154"/>
            <a:ext cx="2758202" cy="3872963"/>
            <a:chOff x="4670661" y="1942154"/>
            <a:chExt cx="2758202" cy="3872963"/>
          </a:xfrm>
        </p:grpSpPr>
        <p:grpSp>
          <p:nvGrpSpPr>
            <p:cNvPr id="25" name="Group 24"/>
            <p:cNvGrpSpPr/>
            <p:nvPr/>
          </p:nvGrpSpPr>
          <p:grpSpPr>
            <a:xfrm>
              <a:off x="4670661" y="1942154"/>
              <a:ext cx="2758202" cy="3872963"/>
              <a:chOff x="4584936" y="1885004"/>
              <a:chExt cx="3003078" cy="4216809"/>
            </a:xfrm>
          </p:grpSpPr>
          <p:sp>
            <p:nvSpPr>
              <p:cNvPr id="14" name="Oval 65"/>
              <p:cNvSpPr>
                <a:spLocks noChangeArrowheads="1"/>
              </p:cNvSpPr>
              <p:nvPr/>
            </p:nvSpPr>
            <p:spPr bwMode="auto">
              <a:xfrm>
                <a:off x="4584936" y="5636899"/>
                <a:ext cx="3003078" cy="46491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grpSp>
            <p:nvGrpSpPr>
              <p:cNvPr id="15" name="组合 21"/>
              <p:cNvGrpSpPr/>
              <p:nvPr/>
            </p:nvGrpSpPr>
            <p:grpSpPr>
              <a:xfrm>
                <a:off x="5414040" y="1885004"/>
                <a:ext cx="1302791" cy="3804077"/>
                <a:chOff x="1835696" y="1627656"/>
                <a:chExt cx="1302791" cy="3804077"/>
              </a:xfrm>
            </p:grpSpPr>
            <p:sp>
              <p:nvSpPr>
                <p:cNvPr id="16" name="圆角矩形 2"/>
                <p:cNvSpPr/>
                <p:nvPr/>
              </p:nvSpPr>
              <p:spPr>
                <a:xfrm>
                  <a:off x="1835696" y="3530722"/>
                  <a:ext cx="1302791" cy="1901011"/>
                </a:xfrm>
                <a:custGeom>
                  <a:avLst/>
                  <a:gdLst/>
                  <a:ahLst/>
                  <a:cxnLst/>
                  <a:rect l="l" t="t" r="r" b="b"/>
                  <a:pathLst>
                    <a:path w="1512168" h="2376264">
                      <a:moveTo>
                        <a:pt x="0" y="0"/>
                      </a:moveTo>
                      <a:lnTo>
                        <a:pt x="1512168" y="0"/>
                      </a:lnTo>
                      <a:lnTo>
                        <a:pt x="1512168" y="1620180"/>
                      </a:lnTo>
                      <a:cubicBezTo>
                        <a:pt x="1512168" y="2037754"/>
                        <a:pt x="1173658" y="2376264"/>
                        <a:pt x="756084" y="2376264"/>
                      </a:cubicBezTo>
                      <a:cubicBezTo>
                        <a:pt x="338510" y="2376264"/>
                        <a:pt x="0" y="2037754"/>
                        <a:pt x="0" y="1620180"/>
                      </a:cubicBezTo>
                      <a:close/>
                    </a:path>
                  </a:pathLst>
                </a:custGeom>
                <a:gradFill flip="none" rotWithShape="1">
                  <a:gsLst>
                    <a:gs pos="97000">
                      <a:schemeClr val="accent1">
                        <a:lumMod val="75000"/>
                      </a:schemeClr>
                    </a:gs>
                    <a:gs pos="15000">
                      <a:schemeClr val="accent1">
                        <a:lumMod val="75000"/>
                      </a:schemeClr>
                    </a:gs>
                    <a:gs pos="69000">
                      <a:schemeClr val="accent1"/>
                    </a:gs>
                    <a:gs pos="76000">
                      <a:schemeClr val="accent1"/>
                    </a:gs>
                  </a:gsLst>
                  <a:lin ang="0" scaled="1"/>
                  <a:tileRect/>
                </a:gradFill>
                <a:ln w="25400" cap="flat" cmpd="sng" algn="ctr">
                  <a:noFill/>
                  <a:prstDash val="solid"/>
                </a:ln>
                <a:effectLst>
                  <a:outerShdw blurRad="50800" dist="38100" dir="5400000" algn="t" rotWithShape="0">
                    <a:prstClr val="black">
                      <a:alpha val="40000"/>
                    </a:prstClr>
                  </a:outerShdw>
                </a:effectLst>
                <a:scene3d>
                  <a:camera prst="orthographicFront">
                    <a:rot lat="0" lon="0" rev="0"/>
                  </a:camera>
                  <a:lightRig rig="glow" dir="t">
                    <a:rot lat="0" lon="0" rev="4800000"/>
                  </a:lightRig>
                </a:scene3d>
                <a:sp3d prstMaterial="matte">
                  <a:bevelT w="127000" h="635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7" name="圆角矩形 2"/>
                <p:cNvSpPr/>
                <p:nvPr/>
              </p:nvSpPr>
              <p:spPr>
                <a:xfrm flipV="1">
                  <a:off x="1835696" y="1627656"/>
                  <a:ext cx="1302791" cy="1901011"/>
                </a:xfrm>
                <a:custGeom>
                  <a:avLst/>
                  <a:gdLst/>
                  <a:ahLst/>
                  <a:cxnLst/>
                  <a:rect l="l" t="t" r="r" b="b"/>
                  <a:pathLst>
                    <a:path w="1512168" h="2376264">
                      <a:moveTo>
                        <a:pt x="0" y="0"/>
                      </a:moveTo>
                      <a:lnTo>
                        <a:pt x="1512168" y="0"/>
                      </a:lnTo>
                      <a:lnTo>
                        <a:pt x="1512168" y="1620180"/>
                      </a:lnTo>
                      <a:cubicBezTo>
                        <a:pt x="1512168" y="2037754"/>
                        <a:pt x="1173658" y="2376264"/>
                        <a:pt x="756084" y="2376264"/>
                      </a:cubicBezTo>
                      <a:cubicBezTo>
                        <a:pt x="338510" y="2376264"/>
                        <a:pt x="0" y="2037754"/>
                        <a:pt x="0" y="1620180"/>
                      </a:cubicBezTo>
                      <a:close/>
                    </a:path>
                  </a:pathLst>
                </a:custGeom>
                <a:gradFill flip="none" rotWithShape="1">
                  <a:gsLst>
                    <a:gs pos="100000">
                      <a:schemeClr val="accent3">
                        <a:lumMod val="75000"/>
                      </a:schemeClr>
                    </a:gs>
                    <a:gs pos="15000">
                      <a:schemeClr val="accent3">
                        <a:lumMod val="75000"/>
                      </a:schemeClr>
                    </a:gs>
                    <a:gs pos="54000">
                      <a:schemeClr val="accent3"/>
                    </a:gs>
                    <a:gs pos="76000">
                      <a:schemeClr val="accent3"/>
                    </a:gs>
                  </a:gsLst>
                  <a:lin ang="0" scaled="1"/>
                  <a:tileRect/>
                </a:gradFill>
                <a:ln w="25400" cap="flat" cmpd="sng" algn="ctr">
                  <a:noFill/>
                  <a:prstDash val="solid"/>
                </a:ln>
                <a:effectLst>
                  <a:outerShdw blurRad="50800" dist="38100" dir="16200000" rotWithShape="0">
                    <a:prstClr val="black">
                      <a:alpha val="40000"/>
                    </a:prstClr>
                  </a:outerShdw>
                </a:effectLst>
                <a:scene3d>
                  <a:camera prst="orthographicFront">
                    <a:rot lat="0" lon="0" rev="0"/>
                  </a:camera>
                  <a:lightRig rig="glow" dir="t">
                    <a:rot lat="0" lon="0" rev="4800000"/>
                  </a:lightRig>
                </a:scene3d>
                <a:sp3d prstMaterial="matte">
                  <a:bevelT w="127000" h="635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cxnSp>
            <p:nvCxnSpPr>
              <p:cNvPr id="18" name="Straight Connector 17"/>
              <p:cNvCxnSpPr/>
              <p:nvPr/>
            </p:nvCxnSpPr>
            <p:spPr>
              <a:xfrm>
                <a:off x="5414040" y="3786015"/>
                <a:ext cx="1302791" cy="0"/>
              </a:xfrm>
              <a:prstGeom prst="line">
                <a:avLst/>
              </a:prstGeom>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grpSp>
        <p:sp>
          <p:nvSpPr>
            <p:cNvPr id="40" name="TextBox 39"/>
            <p:cNvSpPr txBox="1"/>
            <p:nvPr/>
          </p:nvSpPr>
          <p:spPr>
            <a:xfrm rot="16200000">
              <a:off x="5352431" y="2693229"/>
              <a:ext cx="1356012" cy="369332"/>
            </a:xfrm>
            <a:prstGeom prst="rect">
              <a:avLst/>
            </a:prstGeom>
            <a:noFill/>
          </p:spPr>
          <p:txBody>
            <a:bodyPr wrap="none" rtlCol="0">
              <a:spAutoFit/>
            </a:bodyPr>
            <a:lstStyle/>
            <a:p>
              <a:r>
                <a:rPr lang="en-US" dirty="0">
                  <a:solidFill>
                    <a:schemeClr val="bg1"/>
                  </a:solidFill>
                </a:rPr>
                <a:t>Web Design </a:t>
              </a:r>
            </a:p>
          </p:txBody>
        </p:sp>
        <p:sp>
          <p:nvSpPr>
            <p:cNvPr id="45" name="TextBox 44"/>
            <p:cNvSpPr txBox="1"/>
            <p:nvPr/>
          </p:nvSpPr>
          <p:spPr>
            <a:xfrm>
              <a:off x="5704076" y="4234989"/>
              <a:ext cx="779381" cy="369332"/>
            </a:xfrm>
            <a:prstGeom prst="rect">
              <a:avLst/>
            </a:prstGeom>
            <a:noFill/>
          </p:spPr>
          <p:txBody>
            <a:bodyPr wrap="none" rtlCol="0">
              <a:spAutoFit/>
            </a:bodyPr>
            <a:lstStyle/>
            <a:p>
              <a:r>
                <a:rPr lang="en-US" dirty="0">
                  <a:solidFill>
                    <a:schemeClr val="bg1"/>
                  </a:solidFill>
                </a:rPr>
                <a:t>Social </a:t>
              </a:r>
            </a:p>
          </p:txBody>
        </p:sp>
        <p:pic>
          <p:nvPicPr>
            <p:cNvPr id="47" name="Picture 4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820631" y="3869679"/>
              <a:ext cx="419612" cy="419612"/>
            </a:xfrm>
            <a:prstGeom prst="rect">
              <a:avLst/>
            </a:prstGeom>
          </p:spPr>
        </p:pic>
      </p:grpSp>
      <p:grpSp>
        <p:nvGrpSpPr>
          <p:cNvPr id="8" name="Group 7"/>
          <p:cNvGrpSpPr/>
          <p:nvPr/>
        </p:nvGrpSpPr>
        <p:grpSpPr>
          <a:xfrm>
            <a:off x="1389559" y="1942154"/>
            <a:ext cx="2758202" cy="3872963"/>
            <a:chOff x="1389559" y="1942154"/>
            <a:chExt cx="2758202" cy="3872963"/>
          </a:xfrm>
        </p:grpSpPr>
        <p:grpSp>
          <p:nvGrpSpPr>
            <p:cNvPr id="24" name="Group 23"/>
            <p:cNvGrpSpPr/>
            <p:nvPr/>
          </p:nvGrpSpPr>
          <p:grpSpPr>
            <a:xfrm>
              <a:off x="1389559" y="1942154"/>
              <a:ext cx="2758202" cy="3872963"/>
              <a:chOff x="1303834" y="1885004"/>
              <a:chExt cx="3003078" cy="4216809"/>
            </a:xfrm>
          </p:grpSpPr>
          <p:sp>
            <p:nvSpPr>
              <p:cNvPr id="4" name="Oval 65"/>
              <p:cNvSpPr>
                <a:spLocks noChangeArrowheads="1"/>
              </p:cNvSpPr>
              <p:nvPr/>
            </p:nvSpPr>
            <p:spPr bwMode="auto">
              <a:xfrm>
                <a:off x="1303834" y="5636899"/>
                <a:ext cx="3003078" cy="46491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grpSp>
            <p:nvGrpSpPr>
              <p:cNvPr id="5" name="组合 21"/>
              <p:cNvGrpSpPr/>
              <p:nvPr/>
            </p:nvGrpSpPr>
            <p:grpSpPr>
              <a:xfrm>
                <a:off x="2132938" y="1885004"/>
                <a:ext cx="1302791" cy="3804077"/>
                <a:chOff x="1835696" y="1627656"/>
                <a:chExt cx="1302791" cy="3804077"/>
              </a:xfrm>
            </p:grpSpPr>
            <p:sp>
              <p:nvSpPr>
                <p:cNvPr id="6" name="圆角矩形 2"/>
                <p:cNvSpPr/>
                <p:nvPr/>
              </p:nvSpPr>
              <p:spPr>
                <a:xfrm>
                  <a:off x="1835696" y="3530722"/>
                  <a:ext cx="1302791" cy="1901011"/>
                </a:xfrm>
                <a:custGeom>
                  <a:avLst/>
                  <a:gdLst/>
                  <a:ahLst/>
                  <a:cxnLst/>
                  <a:rect l="l" t="t" r="r" b="b"/>
                  <a:pathLst>
                    <a:path w="1512168" h="2376264">
                      <a:moveTo>
                        <a:pt x="0" y="0"/>
                      </a:moveTo>
                      <a:lnTo>
                        <a:pt x="1512168" y="0"/>
                      </a:lnTo>
                      <a:lnTo>
                        <a:pt x="1512168" y="1620180"/>
                      </a:lnTo>
                      <a:cubicBezTo>
                        <a:pt x="1512168" y="2037754"/>
                        <a:pt x="1173658" y="2376264"/>
                        <a:pt x="756084" y="2376264"/>
                      </a:cubicBezTo>
                      <a:cubicBezTo>
                        <a:pt x="338510" y="2376264"/>
                        <a:pt x="0" y="2037754"/>
                        <a:pt x="0" y="1620180"/>
                      </a:cubicBezTo>
                      <a:close/>
                    </a:path>
                  </a:pathLst>
                </a:custGeom>
                <a:gradFill flip="none" rotWithShape="1">
                  <a:gsLst>
                    <a:gs pos="97000">
                      <a:schemeClr val="accent2">
                        <a:lumMod val="75000"/>
                      </a:schemeClr>
                    </a:gs>
                    <a:gs pos="15000">
                      <a:schemeClr val="accent2">
                        <a:lumMod val="75000"/>
                      </a:schemeClr>
                    </a:gs>
                    <a:gs pos="69000">
                      <a:schemeClr val="accent2"/>
                    </a:gs>
                    <a:gs pos="76000">
                      <a:schemeClr val="accent2"/>
                    </a:gs>
                  </a:gsLst>
                  <a:lin ang="0" scaled="1"/>
                  <a:tileRect/>
                </a:gradFill>
                <a:ln w="25400" cap="flat" cmpd="sng" algn="ctr">
                  <a:noFill/>
                  <a:prstDash val="solid"/>
                </a:ln>
                <a:effectLst>
                  <a:outerShdw blurRad="50800" dist="38100" dir="5400000" algn="t" rotWithShape="0">
                    <a:prstClr val="black">
                      <a:alpha val="40000"/>
                    </a:prstClr>
                  </a:outerShdw>
                </a:effectLst>
                <a:scene3d>
                  <a:camera prst="orthographicFront">
                    <a:rot lat="0" lon="0" rev="0"/>
                  </a:camera>
                  <a:lightRig rig="glow" dir="t">
                    <a:rot lat="0" lon="0" rev="4800000"/>
                  </a:lightRig>
                </a:scene3d>
                <a:sp3d prstMaterial="matte">
                  <a:bevelT w="127000" h="635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7" name="圆角矩形 2"/>
                <p:cNvSpPr/>
                <p:nvPr/>
              </p:nvSpPr>
              <p:spPr>
                <a:xfrm flipV="1">
                  <a:off x="1835696" y="1627656"/>
                  <a:ext cx="1302791" cy="1901011"/>
                </a:xfrm>
                <a:custGeom>
                  <a:avLst/>
                  <a:gdLst/>
                  <a:ahLst/>
                  <a:cxnLst/>
                  <a:rect l="l" t="t" r="r" b="b"/>
                  <a:pathLst>
                    <a:path w="1512168" h="2376264">
                      <a:moveTo>
                        <a:pt x="0" y="0"/>
                      </a:moveTo>
                      <a:lnTo>
                        <a:pt x="1512168" y="0"/>
                      </a:lnTo>
                      <a:lnTo>
                        <a:pt x="1512168" y="1620180"/>
                      </a:lnTo>
                      <a:cubicBezTo>
                        <a:pt x="1512168" y="2037754"/>
                        <a:pt x="1173658" y="2376264"/>
                        <a:pt x="756084" y="2376264"/>
                      </a:cubicBezTo>
                      <a:cubicBezTo>
                        <a:pt x="338510" y="2376264"/>
                        <a:pt x="0" y="2037754"/>
                        <a:pt x="0" y="1620180"/>
                      </a:cubicBezTo>
                      <a:close/>
                    </a:path>
                  </a:pathLst>
                </a:custGeom>
                <a:gradFill flip="none" rotWithShape="1">
                  <a:gsLst>
                    <a:gs pos="100000">
                      <a:schemeClr val="accent3">
                        <a:lumMod val="75000"/>
                      </a:schemeClr>
                    </a:gs>
                    <a:gs pos="15000">
                      <a:schemeClr val="accent3">
                        <a:lumMod val="75000"/>
                      </a:schemeClr>
                    </a:gs>
                    <a:gs pos="54000">
                      <a:schemeClr val="accent3"/>
                    </a:gs>
                    <a:gs pos="76000">
                      <a:schemeClr val="accent3"/>
                    </a:gs>
                  </a:gsLst>
                  <a:lin ang="0" scaled="1"/>
                  <a:tileRect/>
                </a:gradFill>
                <a:ln w="25400" cap="flat" cmpd="sng" algn="ctr">
                  <a:noFill/>
                  <a:prstDash val="solid"/>
                </a:ln>
                <a:effectLst>
                  <a:outerShdw blurRad="50800" dist="38100" dir="16200000" rotWithShape="0">
                    <a:prstClr val="black">
                      <a:alpha val="40000"/>
                    </a:prstClr>
                  </a:outerShdw>
                </a:effectLst>
                <a:scene3d>
                  <a:camera prst="orthographicFront">
                    <a:rot lat="0" lon="0" rev="0"/>
                  </a:camera>
                  <a:lightRig rig="glow" dir="t">
                    <a:rot lat="0" lon="0" rev="4800000"/>
                  </a:lightRig>
                </a:scene3d>
                <a:sp3d prstMaterial="matte">
                  <a:bevelT w="127000" h="635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cxnSp>
            <p:nvCxnSpPr>
              <p:cNvPr id="9" name="Straight Connector 8"/>
              <p:cNvCxnSpPr/>
              <p:nvPr/>
            </p:nvCxnSpPr>
            <p:spPr>
              <a:xfrm>
                <a:off x="2132938" y="3786015"/>
                <a:ext cx="1302791" cy="0"/>
              </a:xfrm>
              <a:prstGeom prst="line">
                <a:avLst/>
              </a:prstGeom>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grpSp>
        <p:sp>
          <p:nvSpPr>
            <p:cNvPr id="39" name="TextBox 38"/>
            <p:cNvSpPr txBox="1"/>
            <p:nvPr/>
          </p:nvSpPr>
          <p:spPr>
            <a:xfrm rot="16200000">
              <a:off x="2093221" y="2693229"/>
              <a:ext cx="1356012" cy="369332"/>
            </a:xfrm>
            <a:prstGeom prst="rect">
              <a:avLst/>
            </a:prstGeom>
            <a:noFill/>
          </p:spPr>
          <p:txBody>
            <a:bodyPr wrap="none" rtlCol="0">
              <a:spAutoFit/>
            </a:bodyPr>
            <a:lstStyle/>
            <a:p>
              <a:r>
                <a:rPr lang="en-US" dirty="0">
                  <a:solidFill>
                    <a:schemeClr val="bg1"/>
                  </a:solidFill>
                </a:rPr>
                <a:t>Web Design </a:t>
              </a:r>
            </a:p>
          </p:txBody>
        </p:sp>
        <p:sp>
          <p:nvSpPr>
            <p:cNvPr id="42" name="TextBox 41"/>
            <p:cNvSpPr txBox="1"/>
            <p:nvPr/>
          </p:nvSpPr>
          <p:spPr>
            <a:xfrm>
              <a:off x="2378969" y="4234989"/>
              <a:ext cx="779381" cy="369332"/>
            </a:xfrm>
            <a:prstGeom prst="rect">
              <a:avLst/>
            </a:prstGeom>
            <a:noFill/>
          </p:spPr>
          <p:txBody>
            <a:bodyPr wrap="none" rtlCol="0">
              <a:spAutoFit/>
            </a:bodyPr>
            <a:lstStyle/>
            <a:p>
              <a:r>
                <a:rPr lang="en-US" dirty="0">
                  <a:solidFill>
                    <a:schemeClr val="bg1"/>
                  </a:solidFill>
                </a:rPr>
                <a:t>Social </a:t>
              </a:r>
            </a:p>
          </p:txBody>
        </p:sp>
        <p:pic>
          <p:nvPicPr>
            <p:cNvPr id="48" name="Picture 4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570375" y="3824271"/>
              <a:ext cx="401705" cy="401705"/>
            </a:xfrm>
            <a:prstGeom prst="rect">
              <a:avLst/>
            </a:prstGeom>
          </p:spPr>
        </p:pic>
      </p:grpSp>
      <p:grpSp>
        <p:nvGrpSpPr>
          <p:cNvPr id="11" name="Group 10"/>
          <p:cNvGrpSpPr/>
          <p:nvPr/>
        </p:nvGrpSpPr>
        <p:grpSpPr>
          <a:xfrm>
            <a:off x="7881109" y="1942154"/>
            <a:ext cx="2760394" cy="3911063"/>
            <a:chOff x="7881109" y="1942154"/>
            <a:chExt cx="2760394" cy="3911063"/>
          </a:xfrm>
        </p:grpSpPr>
        <p:grpSp>
          <p:nvGrpSpPr>
            <p:cNvPr id="27" name="Group 26"/>
            <p:cNvGrpSpPr/>
            <p:nvPr/>
          </p:nvGrpSpPr>
          <p:grpSpPr>
            <a:xfrm>
              <a:off x="7881109" y="1942154"/>
              <a:ext cx="2760394" cy="3911063"/>
              <a:chOff x="7795384" y="1885004"/>
              <a:chExt cx="3003078" cy="4254909"/>
            </a:xfrm>
          </p:grpSpPr>
          <p:grpSp>
            <p:nvGrpSpPr>
              <p:cNvPr id="26" name="Group 25"/>
              <p:cNvGrpSpPr/>
              <p:nvPr/>
            </p:nvGrpSpPr>
            <p:grpSpPr>
              <a:xfrm>
                <a:off x="7795384" y="1885004"/>
                <a:ext cx="3003078" cy="4254909"/>
                <a:chOff x="7795384" y="1885004"/>
                <a:chExt cx="3003078" cy="4254909"/>
              </a:xfrm>
            </p:grpSpPr>
            <p:sp>
              <p:nvSpPr>
                <p:cNvPr id="19" name="Oval 65"/>
                <p:cNvSpPr>
                  <a:spLocks noChangeArrowheads="1"/>
                </p:cNvSpPr>
                <p:nvPr/>
              </p:nvSpPr>
              <p:spPr bwMode="auto">
                <a:xfrm>
                  <a:off x="7795384" y="5674999"/>
                  <a:ext cx="3003078" cy="464914"/>
                </a:xfrm>
                <a:prstGeom prst="ellipse">
                  <a:avLst/>
                </a:prstGeom>
                <a:gradFill rotWithShape="1">
                  <a:gsLst>
                    <a:gs pos="0">
                      <a:sysClr val="windowText" lastClr="000000">
                        <a:lumMod val="75000"/>
                        <a:lumOff val="25000"/>
                      </a:sysClr>
                    </a:gs>
                    <a:gs pos="100000">
                      <a:srgbClr val="EEECE1">
                        <a:alpha val="0"/>
                      </a:srgbClr>
                    </a:gs>
                  </a:gsLst>
                  <a:path path="shape">
                    <a:fillToRect l="50000" t="50000" r="50000" b="50000"/>
                  </a:path>
                </a:gradFill>
                <a:ln w="9525">
                  <a:noFill/>
                  <a:round/>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grpSp>
              <p:nvGrpSpPr>
                <p:cNvPr id="20" name="组合 21"/>
                <p:cNvGrpSpPr/>
                <p:nvPr/>
              </p:nvGrpSpPr>
              <p:grpSpPr>
                <a:xfrm>
                  <a:off x="8653063" y="1885004"/>
                  <a:ext cx="1302791" cy="3804077"/>
                  <a:chOff x="1835696" y="1627656"/>
                  <a:chExt cx="1302791" cy="3804077"/>
                </a:xfrm>
              </p:grpSpPr>
              <p:sp>
                <p:nvSpPr>
                  <p:cNvPr id="21" name="圆角矩形 2"/>
                  <p:cNvSpPr/>
                  <p:nvPr/>
                </p:nvSpPr>
                <p:spPr>
                  <a:xfrm>
                    <a:off x="1835696" y="3530722"/>
                    <a:ext cx="1302791" cy="1901011"/>
                  </a:xfrm>
                  <a:custGeom>
                    <a:avLst/>
                    <a:gdLst/>
                    <a:ahLst/>
                    <a:cxnLst/>
                    <a:rect l="l" t="t" r="r" b="b"/>
                    <a:pathLst>
                      <a:path w="1512168" h="2376264">
                        <a:moveTo>
                          <a:pt x="0" y="0"/>
                        </a:moveTo>
                        <a:lnTo>
                          <a:pt x="1512168" y="0"/>
                        </a:lnTo>
                        <a:lnTo>
                          <a:pt x="1512168" y="1620180"/>
                        </a:lnTo>
                        <a:cubicBezTo>
                          <a:pt x="1512168" y="2037754"/>
                          <a:pt x="1173658" y="2376264"/>
                          <a:pt x="756084" y="2376264"/>
                        </a:cubicBezTo>
                        <a:cubicBezTo>
                          <a:pt x="338510" y="2376264"/>
                          <a:pt x="0" y="2037754"/>
                          <a:pt x="0" y="1620180"/>
                        </a:cubicBezTo>
                        <a:close/>
                      </a:path>
                    </a:pathLst>
                  </a:custGeom>
                  <a:gradFill flip="none" rotWithShape="1">
                    <a:gsLst>
                      <a:gs pos="97000">
                        <a:schemeClr val="accent4">
                          <a:lumMod val="75000"/>
                        </a:schemeClr>
                      </a:gs>
                      <a:gs pos="15000">
                        <a:schemeClr val="accent4">
                          <a:lumMod val="75000"/>
                        </a:schemeClr>
                      </a:gs>
                      <a:gs pos="69000">
                        <a:schemeClr val="accent4"/>
                      </a:gs>
                      <a:gs pos="76000">
                        <a:schemeClr val="accent4"/>
                      </a:gs>
                    </a:gsLst>
                    <a:lin ang="0" scaled="1"/>
                    <a:tileRect/>
                  </a:gradFill>
                  <a:ln w="25400" cap="flat" cmpd="sng" algn="ctr">
                    <a:noFill/>
                    <a:prstDash val="solid"/>
                  </a:ln>
                  <a:effectLst>
                    <a:outerShdw blurRad="50800" dist="38100" dir="5400000" algn="t" rotWithShape="0">
                      <a:prstClr val="black">
                        <a:alpha val="40000"/>
                      </a:prstClr>
                    </a:outerShdw>
                  </a:effectLst>
                  <a:scene3d>
                    <a:camera prst="orthographicFront">
                      <a:rot lat="0" lon="0" rev="0"/>
                    </a:camera>
                    <a:lightRig rig="glow" dir="t">
                      <a:rot lat="0" lon="0" rev="4800000"/>
                    </a:lightRig>
                  </a:scene3d>
                  <a:sp3d prstMaterial="matte">
                    <a:bevelT w="127000" h="635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2" name="圆角矩形 2"/>
                  <p:cNvSpPr/>
                  <p:nvPr/>
                </p:nvSpPr>
                <p:spPr>
                  <a:xfrm flipV="1">
                    <a:off x="1835696" y="1627656"/>
                    <a:ext cx="1302791" cy="1901011"/>
                  </a:xfrm>
                  <a:custGeom>
                    <a:avLst/>
                    <a:gdLst/>
                    <a:ahLst/>
                    <a:cxnLst/>
                    <a:rect l="l" t="t" r="r" b="b"/>
                    <a:pathLst>
                      <a:path w="1512168" h="2376264">
                        <a:moveTo>
                          <a:pt x="0" y="0"/>
                        </a:moveTo>
                        <a:lnTo>
                          <a:pt x="1512168" y="0"/>
                        </a:lnTo>
                        <a:lnTo>
                          <a:pt x="1512168" y="1620180"/>
                        </a:lnTo>
                        <a:cubicBezTo>
                          <a:pt x="1512168" y="2037754"/>
                          <a:pt x="1173658" y="2376264"/>
                          <a:pt x="756084" y="2376264"/>
                        </a:cubicBezTo>
                        <a:cubicBezTo>
                          <a:pt x="338510" y="2376264"/>
                          <a:pt x="0" y="2037754"/>
                          <a:pt x="0" y="1620180"/>
                        </a:cubicBezTo>
                        <a:close/>
                      </a:path>
                    </a:pathLst>
                  </a:custGeom>
                  <a:gradFill flip="none" rotWithShape="1">
                    <a:gsLst>
                      <a:gs pos="100000">
                        <a:schemeClr val="accent3">
                          <a:lumMod val="75000"/>
                        </a:schemeClr>
                      </a:gs>
                      <a:gs pos="15000">
                        <a:schemeClr val="accent3">
                          <a:lumMod val="75000"/>
                        </a:schemeClr>
                      </a:gs>
                      <a:gs pos="54000">
                        <a:schemeClr val="accent3"/>
                      </a:gs>
                      <a:gs pos="76000">
                        <a:schemeClr val="accent3"/>
                      </a:gs>
                    </a:gsLst>
                    <a:lin ang="0" scaled="1"/>
                    <a:tileRect/>
                  </a:gradFill>
                  <a:ln w="25400" cap="flat" cmpd="sng" algn="ctr">
                    <a:noFill/>
                    <a:prstDash val="solid"/>
                  </a:ln>
                  <a:effectLst>
                    <a:outerShdw blurRad="50800" dist="38100" dir="16200000" rotWithShape="0">
                      <a:prstClr val="black">
                        <a:alpha val="40000"/>
                      </a:prstClr>
                    </a:outerShdw>
                  </a:effectLst>
                  <a:scene3d>
                    <a:camera prst="orthographicFront">
                      <a:rot lat="0" lon="0" rev="0"/>
                    </a:camera>
                    <a:lightRig rig="glow" dir="t">
                      <a:rot lat="0" lon="0" rev="4800000"/>
                    </a:lightRig>
                  </a:scene3d>
                  <a:sp3d prstMaterial="matte">
                    <a:bevelT w="127000" h="63500"/>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cxnSp>
            <p:nvCxnSpPr>
              <p:cNvPr id="23" name="Straight Connector 22"/>
              <p:cNvCxnSpPr/>
              <p:nvPr/>
            </p:nvCxnSpPr>
            <p:spPr>
              <a:xfrm>
                <a:off x="8653063" y="3786015"/>
                <a:ext cx="1302791" cy="0"/>
              </a:xfrm>
              <a:prstGeom prst="line">
                <a:avLst/>
              </a:prstGeom>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grpSp>
        <p:sp>
          <p:nvSpPr>
            <p:cNvPr id="41" name="TextBox 40"/>
            <p:cNvSpPr txBox="1"/>
            <p:nvPr/>
          </p:nvSpPr>
          <p:spPr>
            <a:xfrm rot="16200000">
              <a:off x="8583300" y="2693229"/>
              <a:ext cx="1356012" cy="369332"/>
            </a:xfrm>
            <a:prstGeom prst="rect">
              <a:avLst/>
            </a:prstGeom>
            <a:noFill/>
          </p:spPr>
          <p:txBody>
            <a:bodyPr wrap="none" rtlCol="0">
              <a:spAutoFit/>
            </a:bodyPr>
            <a:lstStyle/>
            <a:p>
              <a:r>
                <a:rPr lang="en-US" dirty="0">
                  <a:solidFill>
                    <a:schemeClr val="bg1"/>
                  </a:solidFill>
                </a:rPr>
                <a:t>Web Design </a:t>
              </a:r>
            </a:p>
          </p:txBody>
        </p:sp>
        <p:sp>
          <p:nvSpPr>
            <p:cNvPr id="46" name="TextBox 45"/>
            <p:cNvSpPr txBox="1"/>
            <p:nvPr/>
          </p:nvSpPr>
          <p:spPr>
            <a:xfrm>
              <a:off x="8878541" y="4234989"/>
              <a:ext cx="779381" cy="369332"/>
            </a:xfrm>
            <a:prstGeom prst="rect">
              <a:avLst/>
            </a:prstGeom>
            <a:noFill/>
          </p:spPr>
          <p:txBody>
            <a:bodyPr wrap="none" rtlCol="0">
              <a:spAutoFit/>
            </a:bodyPr>
            <a:lstStyle/>
            <a:p>
              <a:r>
                <a:rPr lang="en-US" dirty="0">
                  <a:solidFill>
                    <a:schemeClr val="bg1"/>
                  </a:solidFill>
                </a:rPr>
                <a:t>Social </a:t>
              </a:r>
            </a:p>
          </p:txBody>
        </p:sp>
        <p:pic>
          <p:nvPicPr>
            <p:cNvPr id="49" name="Picture 4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084587" y="3866758"/>
              <a:ext cx="367287" cy="367287"/>
            </a:xfrm>
            <a:prstGeom prst="rect">
              <a:avLst/>
            </a:prstGeom>
          </p:spPr>
        </p:pic>
      </p:grpSp>
    </p:spTree>
    <p:extLst>
      <p:ext uri="{BB962C8B-B14F-4D97-AF65-F5344CB8AC3E}">
        <p14:creationId xmlns:p14="http://schemas.microsoft.com/office/powerpoint/2010/main" val="196511594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outVertical)">
                                      <p:cBhvr>
                                        <p:cTn id="7" dur="500"/>
                                        <p:tgtEl>
                                          <p:spTgt spid="13"/>
                                        </p:tgtEl>
                                      </p:cBhvr>
                                    </p:animEffect>
                                  </p:childTnLst>
                                </p:cTn>
                              </p:par>
                            </p:childTnLst>
                          </p:cTn>
                        </p:par>
                        <p:par>
                          <p:cTn id="8" fill="hold">
                            <p:stCondLst>
                              <p:cond delay="2000"/>
                            </p:stCondLst>
                            <p:childTnLst>
                              <p:par>
                                <p:cTn id="9" presetID="47"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3000"/>
                            </p:stCondLst>
                            <p:childTnLst>
                              <p:par>
                                <p:cTn id="15" presetID="47" presetClass="entr" presetSubtype="0" fill="hold"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1000"/>
                                        <p:tgtEl>
                                          <p:spTgt spid="10"/>
                                        </p:tgtEl>
                                      </p:cBhvr>
                                    </p:animEffect>
                                    <p:anim calcmode="lin" valueType="num">
                                      <p:cBhvr>
                                        <p:cTn id="18" dur="1000" fill="hold"/>
                                        <p:tgtEl>
                                          <p:spTgt spid="10"/>
                                        </p:tgtEl>
                                        <p:attrNameLst>
                                          <p:attrName>ppt_x</p:attrName>
                                        </p:attrNameLst>
                                      </p:cBhvr>
                                      <p:tavLst>
                                        <p:tav tm="0">
                                          <p:val>
                                            <p:strVal val="#ppt_x"/>
                                          </p:val>
                                        </p:tav>
                                        <p:tav tm="100000">
                                          <p:val>
                                            <p:strVal val="#ppt_x"/>
                                          </p:val>
                                        </p:tav>
                                      </p:tavLst>
                                    </p:anim>
                                    <p:anim calcmode="lin" valueType="num">
                                      <p:cBhvr>
                                        <p:cTn id="19" dur="1000" fill="hold"/>
                                        <p:tgtEl>
                                          <p:spTgt spid="10"/>
                                        </p:tgtEl>
                                        <p:attrNameLst>
                                          <p:attrName>ppt_y</p:attrName>
                                        </p:attrNameLst>
                                      </p:cBhvr>
                                      <p:tavLst>
                                        <p:tav tm="0">
                                          <p:val>
                                            <p:strVal val="#ppt_y-.1"/>
                                          </p:val>
                                        </p:tav>
                                        <p:tav tm="100000">
                                          <p:val>
                                            <p:strVal val="#ppt_y"/>
                                          </p:val>
                                        </p:tav>
                                      </p:tavLst>
                                    </p:anim>
                                  </p:childTnLst>
                                </p:cTn>
                              </p:par>
                            </p:childTnLst>
                          </p:cTn>
                        </p:par>
                        <p:par>
                          <p:cTn id="20" fill="hold">
                            <p:stCondLst>
                              <p:cond delay="4000"/>
                            </p:stCondLst>
                            <p:childTnLst>
                              <p:par>
                                <p:cTn id="21" presetID="47" presetClass="entr" presetSubtype="0" fill="hold"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1000"/>
                                        <p:tgtEl>
                                          <p:spTgt spid="11"/>
                                        </p:tgtEl>
                                      </p:cBhvr>
                                    </p:animEffect>
                                    <p:anim calcmode="lin" valueType="num">
                                      <p:cBhvr>
                                        <p:cTn id="24" dur="1000" fill="hold"/>
                                        <p:tgtEl>
                                          <p:spTgt spid="11"/>
                                        </p:tgtEl>
                                        <p:attrNameLst>
                                          <p:attrName>ppt_x</p:attrName>
                                        </p:attrNameLst>
                                      </p:cBhvr>
                                      <p:tavLst>
                                        <p:tav tm="0">
                                          <p:val>
                                            <p:strVal val="#ppt_x"/>
                                          </p:val>
                                        </p:tav>
                                        <p:tav tm="100000">
                                          <p:val>
                                            <p:strVal val="#ppt_x"/>
                                          </p:val>
                                        </p:tav>
                                      </p:tavLst>
                                    </p:anim>
                                    <p:anim calcmode="lin" valueType="num">
                                      <p:cBhvr>
                                        <p:cTn id="25" dur="1000" fill="hold"/>
                                        <p:tgtEl>
                                          <p:spTgt spid="11"/>
                                        </p:tgtEl>
                                        <p:attrNameLst>
                                          <p:attrName>ppt_y</p:attrName>
                                        </p:attrNameLst>
                                      </p:cBhvr>
                                      <p:tavLst>
                                        <p:tav tm="0">
                                          <p:val>
                                            <p:strVal val="#ppt_y-.1"/>
                                          </p:val>
                                        </p:tav>
                                        <p:tav tm="100000">
                                          <p:val>
                                            <p:strVal val="#ppt_y"/>
                                          </p:val>
                                        </p:tav>
                                      </p:tavLst>
                                    </p:anim>
                                  </p:childTnLst>
                                </p:cTn>
                              </p:par>
                            </p:childTnLst>
                          </p:cTn>
                        </p:par>
                        <p:par>
                          <p:cTn id="26" fill="hold">
                            <p:stCondLst>
                              <p:cond delay="5000"/>
                            </p:stCondLst>
                            <p:childTnLst>
                              <p:par>
                                <p:cTn id="27" presetID="12" presetClass="entr" presetSubtype="1"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p:tgtEl>
                                          <p:spTgt spid="30"/>
                                        </p:tgtEl>
                                        <p:attrNameLst>
                                          <p:attrName>ppt_y</p:attrName>
                                        </p:attrNameLst>
                                      </p:cBhvr>
                                      <p:tavLst>
                                        <p:tav tm="0">
                                          <p:val>
                                            <p:strVal val="#ppt_y-#ppt_h*1.125000"/>
                                          </p:val>
                                        </p:tav>
                                        <p:tav tm="100000">
                                          <p:val>
                                            <p:strVal val="#ppt_y"/>
                                          </p:val>
                                        </p:tav>
                                      </p:tavLst>
                                    </p:anim>
                                    <p:animEffect transition="in" filter="wipe(down)">
                                      <p:cBhvr>
                                        <p:cTn id="30" dur="500"/>
                                        <p:tgtEl>
                                          <p:spTgt spid="30"/>
                                        </p:tgtEl>
                                      </p:cBhvr>
                                    </p:animEffect>
                                  </p:childTnLst>
                                </p:cTn>
                              </p:par>
                            </p:childTnLst>
                          </p:cTn>
                        </p:par>
                        <p:par>
                          <p:cTn id="31" fill="hold">
                            <p:stCondLst>
                              <p:cond delay="5500"/>
                            </p:stCondLst>
                            <p:childTnLst>
                              <p:par>
                                <p:cTn id="32" presetID="12" presetClass="entr" presetSubtype="1" fill="hold" nodeType="afterEffect">
                                  <p:stCondLst>
                                    <p:cond delay="0"/>
                                  </p:stCondLst>
                                  <p:childTnLst>
                                    <p:set>
                                      <p:cBhvr>
                                        <p:cTn id="33" dur="1" fill="hold">
                                          <p:stCondLst>
                                            <p:cond delay="0"/>
                                          </p:stCondLst>
                                        </p:cTn>
                                        <p:tgtEl>
                                          <p:spTgt spid="33"/>
                                        </p:tgtEl>
                                        <p:attrNameLst>
                                          <p:attrName>style.visibility</p:attrName>
                                        </p:attrNameLst>
                                      </p:cBhvr>
                                      <p:to>
                                        <p:strVal val="visible"/>
                                      </p:to>
                                    </p:set>
                                    <p:anim calcmode="lin" valueType="num">
                                      <p:cBhvr additive="base">
                                        <p:cTn id="34" dur="500"/>
                                        <p:tgtEl>
                                          <p:spTgt spid="33"/>
                                        </p:tgtEl>
                                        <p:attrNameLst>
                                          <p:attrName>ppt_y</p:attrName>
                                        </p:attrNameLst>
                                      </p:cBhvr>
                                      <p:tavLst>
                                        <p:tav tm="0">
                                          <p:val>
                                            <p:strVal val="#ppt_y-#ppt_h*1.125000"/>
                                          </p:val>
                                        </p:tav>
                                        <p:tav tm="100000">
                                          <p:val>
                                            <p:strVal val="#ppt_y"/>
                                          </p:val>
                                        </p:tav>
                                      </p:tavLst>
                                    </p:anim>
                                    <p:animEffect transition="in" filter="wipe(down)">
                                      <p:cBhvr>
                                        <p:cTn id="35" dur="500"/>
                                        <p:tgtEl>
                                          <p:spTgt spid="33"/>
                                        </p:tgtEl>
                                      </p:cBhvr>
                                    </p:animEffect>
                                  </p:childTnLst>
                                </p:cTn>
                              </p:par>
                            </p:childTnLst>
                          </p:cTn>
                        </p:par>
                        <p:par>
                          <p:cTn id="36" fill="hold">
                            <p:stCondLst>
                              <p:cond delay="6000"/>
                            </p:stCondLst>
                            <p:childTnLst>
                              <p:par>
                                <p:cTn id="37" presetID="12" presetClass="entr" presetSubtype="1" fill="hold" nodeType="afterEffect">
                                  <p:stCondLst>
                                    <p:cond delay="0"/>
                                  </p:stCondLst>
                                  <p:childTnLst>
                                    <p:set>
                                      <p:cBhvr>
                                        <p:cTn id="38" dur="1" fill="hold">
                                          <p:stCondLst>
                                            <p:cond delay="0"/>
                                          </p:stCondLst>
                                        </p:cTn>
                                        <p:tgtEl>
                                          <p:spTgt spid="36"/>
                                        </p:tgtEl>
                                        <p:attrNameLst>
                                          <p:attrName>style.visibility</p:attrName>
                                        </p:attrNameLst>
                                      </p:cBhvr>
                                      <p:to>
                                        <p:strVal val="visible"/>
                                      </p:to>
                                    </p:set>
                                    <p:anim calcmode="lin" valueType="num">
                                      <p:cBhvr additive="base">
                                        <p:cTn id="39" dur="500"/>
                                        <p:tgtEl>
                                          <p:spTgt spid="36"/>
                                        </p:tgtEl>
                                        <p:attrNameLst>
                                          <p:attrName>ppt_y</p:attrName>
                                        </p:attrNameLst>
                                      </p:cBhvr>
                                      <p:tavLst>
                                        <p:tav tm="0">
                                          <p:val>
                                            <p:strVal val="#ppt_y-#ppt_h*1.125000"/>
                                          </p:val>
                                        </p:tav>
                                        <p:tav tm="100000">
                                          <p:val>
                                            <p:strVal val="#ppt_y"/>
                                          </p:val>
                                        </p:tav>
                                      </p:tavLst>
                                    </p:anim>
                                    <p:animEffect transition="in" filter="wipe(down)">
                                      <p:cBhvr>
                                        <p:cTn id="4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Perfect </a:t>
            </a:r>
            <a:r>
              <a:rPr lang="en-US" dirty="0" err="1"/>
              <a:t>Marchine</a:t>
            </a:r>
            <a:r>
              <a:rPr lang="en-US" dirty="0"/>
              <a:t> Infographic </a:t>
            </a:r>
          </a:p>
        </p:txBody>
      </p:sp>
      <p:sp>
        <p:nvSpPr>
          <p:cNvPr id="3" name="Slide Number Placeholder 2"/>
          <p:cNvSpPr>
            <a:spLocks noGrp="1"/>
          </p:cNvSpPr>
          <p:nvPr>
            <p:ph type="sldNum" sz="quarter" idx="12"/>
          </p:nvPr>
        </p:nvSpPr>
        <p:spPr/>
        <p:txBody>
          <a:bodyPr/>
          <a:lstStyle/>
          <a:p>
            <a:fld id="{5DE872C3-2ED1-43FB-B3C4-BA6F078D7CD3}" type="slidenum">
              <a:rPr lang="en-US" smtClean="0"/>
              <a:t>81</a:t>
            </a:fld>
            <a:endParaRPr lang="en-US"/>
          </a:p>
        </p:txBody>
      </p:sp>
      <p:grpSp>
        <p:nvGrpSpPr>
          <p:cNvPr id="34" name="Group 33"/>
          <p:cNvGrpSpPr/>
          <p:nvPr/>
        </p:nvGrpSpPr>
        <p:grpSpPr>
          <a:xfrm>
            <a:off x="3680735" y="1657232"/>
            <a:ext cx="3724171" cy="4996713"/>
            <a:chOff x="3680735" y="1657232"/>
            <a:chExt cx="3724171" cy="4996713"/>
          </a:xfrm>
        </p:grpSpPr>
        <p:sp>
          <p:nvSpPr>
            <p:cNvPr id="4" name="椭圆 12"/>
            <p:cNvSpPr/>
            <p:nvPr/>
          </p:nvSpPr>
          <p:spPr>
            <a:xfrm flipH="1">
              <a:off x="5859682" y="2358301"/>
              <a:ext cx="1545224" cy="3068998"/>
            </a:xfrm>
            <a:custGeom>
              <a:avLst/>
              <a:gdLst>
                <a:gd name="connsiteX0" fmla="*/ 982783 w 1074223"/>
                <a:gd name="connsiteY0" fmla="*/ 0 h 2224974"/>
                <a:gd name="connsiteX1" fmla="*/ 586805 w 1074223"/>
                <a:gd name="connsiteY1" fmla="*/ 2224974 h 2224974"/>
                <a:gd name="connsiteX2" fmla="*/ 0 w 1074223"/>
                <a:gd name="connsiteY2" fmla="*/ 1188724 h 2224974"/>
                <a:gd name="connsiteX3" fmla="*/ 1074223 w 1074223"/>
                <a:gd name="connsiteY3" fmla="*/ 91440 h 2224974"/>
                <a:gd name="connsiteX0" fmla="*/ 586805 w 1074223"/>
                <a:gd name="connsiteY0" fmla="*/ 2133534 h 2133534"/>
                <a:gd name="connsiteX1" fmla="*/ 0 w 1074223"/>
                <a:gd name="connsiteY1" fmla="*/ 1097284 h 2133534"/>
                <a:gd name="connsiteX2" fmla="*/ 1074223 w 1074223"/>
                <a:gd name="connsiteY2" fmla="*/ 0 h 2133534"/>
              </a:gdLst>
              <a:ahLst/>
              <a:cxnLst>
                <a:cxn ang="0">
                  <a:pos x="connsiteX0" y="connsiteY0"/>
                </a:cxn>
                <a:cxn ang="0">
                  <a:pos x="connsiteX1" y="connsiteY1"/>
                </a:cxn>
                <a:cxn ang="0">
                  <a:pos x="connsiteX2" y="connsiteY2"/>
                </a:cxn>
              </a:cxnLst>
              <a:rect l="l" t="t" r="r" b="b"/>
              <a:pathLst>
                <a:path w="1074223" h="2133534">
                  <a:moveTo>
                    <a:pt x="586805" y="2133534"/>
                  </a:moveTo>
                  <a:cubicBezTo>
                    <a:pt x="234850" y="1922751"/>
                    <a:pt x="0" y="1537444"/>
                    <a:pt x="0" y="1097284"/>
                  </a:cubicBezTo>
                  <a:cubicBezTo>
                    <a:pt x="0" y="506551"/>
                    <a:pt x="423013" y="14617"/>
                    <a:pt x="1074223" y="0"/>
                  </a:cubicBezTo>
                </a:path>
              </a:pathLst>
            </a:custGeom>
            <a:noFill/>
            <a:ln w="25400" cap="flat" cmpd="sng" algn="ctr">
              <a:solidFill>
                <a:schemeClr val="accent2"/>
              </a:solidFill>
              <a:prstDash val="sysDot"/>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5" name="椭圆 12"/>
            <p:cNvSpPr/>
            <p:nvPr/>
          </p:nvSpPr>
          <p:spPr>
            <a:xfrm>
              <a:off x="3822566" y="4520411"/>
              <a:ext cx="1074223" cy="2133534"/>
            </a:xfrm>
            <a:custGeom>
              <a:avLst/>
              <a:gdLst>
                <a:gd name="connsiteX0" fmla="*/ 982783 w 1074223"/>
                <a:gd name="connsiteY0" fmla="*/ 0 h 2224974"/>
                <a:gd name="connsiteX1" fmla="*/ 586805 w 1074223"/>
                <a:gd name="connsiteY1" fmla="*/ 2224974 h 2224974"/>
                <a:gd name="connsiteX2" fmla="*/ 0 w 1074223"/>
                <a:gd name="connsiteY2" fmla="*/ 1188724 h 2224974"/>
                <a:gd name="connsiteX3" fmla="*/ 1074223 w 1074223"/>
                <a:gd name="connsiteY3" fmla="*/ 91440 h 2224974"/>
                <a:gd name="connsiteX0" fmla="*/ 586805 w 1074223"/>
                <a:gd name="connsiteY0" fmla="*/ 2133534 h 2133534"/>
                <a:gd name="connsiteX1" fmla="*/ 0 w 1074223"/>
                <a:gd name="connsiteY1" fmla="*/ 1097284 h 2133534"/>
                <a:gd name="connsiteX2" fmla="*/ 1074223 w 1074223"/>
                <a:gd name="connsiteY2" fmla="*/ 0 h 2133534"/>
              </a:gdLst>
              <a:ahLst/>
              <a:cxnLst>
                <a:cxn ang="0">
                  <a:pos x="connsiteX0" y="connsiteY0"/>
                </a:cxn>
                <a:cxn ang="0">
                  <a:pos x="connsiteX1" y="connsiteY1"/>
                </a:cxn>
                <a:cxn ang="0">
                  <a:pos x="connsiteX2" y="connsiteY2"/>
                </a:cxn>
              </a:cxnLst>
              <a:rect l="l" t="t" r="r" b="b"/>
              <a:pathLst>
                <a:path w="1074223" h="2133534">
                  <a:moveTo>
                    <a:pt x="586805" y="2133534"/>
                  </a:moveTo>
                  <a:cubicBezTo>
                    <a:pt x="234850" y="1922751"/>
                    <a:pt x="0" y="1537444"/>
                    <a:pt x="0" y="1097284"/>
                  </a:cubicBezTo>
                  <a:cubicBezTo>
                    <a:pt x="0" y="506551"/>
                    <a:pt x="423013" y="14617"/>
                    <a:pt x="1074223" y="0"/>
                  </a:cubicBezTo>
                </a:path>
              </a:pathLst>
            </a:custGeom>
            <a:noFill/>
            <a:ln w="25400" cap="flat" cmpd="sng" algn="ctr">
              <a:solidFill>
                <a:schemeClr val="accent4"/>
              </a:solidFill>
              <a:prstDash val="sysDot"/>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 name="椭圆 28"/>
            <p:cNvSpPr/>
            <p:nvPr/>
          </p:nvSpPr>
          <p:spPr>
            <a:xfrm>
              <a:off x="4026062" y="4676053"/>
              <a:ext cx="1977892" cy="1977892"/>
            </a:xfrm>
            <a:prstGeom prst="ellipse">
              <a:avLst/>
            </a:prstGeom>
            <a:pattFill prst="dkDnDiag">
              <a:fgClr>
                <a:schemeClr val="accent4"/>
              </a:fgClr>
              <a:bgClr>
                <a:srgbClr val="B5CD85"/>
              </a:bgClr>
            </a:pattFill>
            <a:ln w="76200" cap="flat" cmpd="sng" algn="ctr">
              <a:solidFill>
                <a:sysClr val="window" lastClr="FFFFFF"/>
              </a:solidFill>
              <a:prstDash val="solid"/>
            </a:ln>
            <a:effectLst>
              <a:outerShdw blurRad="50800" dist="38100" dir="13500000" algn="b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7" name="椭圆 29"/>
            <p:cNvSpPr/>
            <p:nvPr/>
          </p:nvSpPr>
          <p:spPr>
            <a:xfrm>
              <a:off x="4240008" y="4889999"/>
              <a:ext cx="1549999" cy="1549999"/>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8" name="椭圆 30"/>
            <p:cNvSpPr/>
            <p:nvPr/>
          </p:nvSpPr>
          <p:spPr>
            <a:xfrm>
              <a:off x="4489928" y="2603569"/>
              <a:ext cx="2663720" cy="2663720"/>
            </a:xfrm>
            <a:prstGeom prst="ellipse">
              <a:avLst/>
            </a:prstGeom>
            <a:pattFill prst="dkDnDiag">
              <a:fgClr>
                <a:schemeClr val="accent2"/>
              </a:fgClr>
              <a:bgClr>
                <a:srgbClr val="C86664"/>
              </a:bgClr>
            </a:pattFill>
            <a:ln w="76200" cap="flat" cmpd="sng" algn="ctr">
              <a:solidFill>
                <a:sysClr val="window" lastClr="FFFFFF"/>
              </a:solidFill>
              <a:prstDash val="solid"/>
            </a:ln>
            <a:effectLst>
              <a:outerShdw blurRad="63500" sx="102000" sy="102000" algn="ct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9" name="椭圆 31"/>
            <p:cNvSpPr/>
            <p:nvPr/>
          </p:nvSpPr>
          <p:spPr>
            <a:xfrm>
              <a:off x="4713297" y="2826938"/>
              <a:ext cx="2216981" cy="2216981"/>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0" name="椭圆 33"/>
            <p:cNvSpPr/>
            <p:nvPr/>
          </p:nvSpPr>
          <p:spPr>
            <a:xfrm>
              <a:off x="3841856" y="1855118"/>
              <a:ext cx="1877542" cy="1877542"/>
            </a:xfrm>
            <a:prstGeom prst="ellipse">
              <a:avLst/>
            </a:prstGeom>
            <a:pattFill prst="dkDnDiag">
              <a:fgClr>
                <a:schemeClr val="accent3"/>
              </a:fgClr>
              <a:bgClr>
                <a:srgbClr val="8FB8D9"/>
              </a:bgClr>
            </a:pattFill>
            <a:ln w="76200" cap="flat" cmpd="sng" algn="ctr">
              <a:solidFill>
                <a:sysClr val="window" lastClr="FFFFFF"/>
              </a:solidFill>
              <a:prstDash val="solid"/>
            </a:ln>
            <a:effectLst>
              <a:outerShdw blurRad="50800" dist="38100" dir="13500000" algn="br"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1" name="椭圆 37"/>
            <p:cNvSpPr/>
            <p:nvPr/>
          </p:nvSpPr>
          <p:spPr>
            <a:xfrm>
              <a:off x="4005627" y="2018889"/>
              <a:ext cx="1549999" cy="1549999"/>
            </a:xfrm>
            <a:prstGeom prst="ellipse">
              <a:avLst/>
            </a:prstGeom>
            <a:solidFill>
              <a:sysClr val="window" lastClr="FFFFFF"/>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2" name="椭圆 12"/>
            <p:cNvSpPr/>
            <p:nvPr/>
          </p:nvSpPr>
          <p:spPr>
            <a:xfrm>
              <a:off x="3680735" y="1657232"/>
              <a:ext cx="1074223" cy="2133534"/>
            </a:xfrm>
            <a:custGeom>
              <a:avLst/>
              <a:gdLst>
                <a:gd name="connsiteX0" fmla="*/ 982783 w 1074223"/>
                <a:gd name="connsiteY0" fmla="*/ 0 h 2224974"/>
                <a:gd name="connsiteX1" fmla="*/ 586805 w 1074223"/>
                <a:gd name="connsiteY1" fmla="*/ 2224974 h 2224974"/>
                <a:gd name="connsiteX2" fmla="*/ 0 w 1074223"/>
                <a:gd name="connsiteY2" fmla="*/ 1188724 h 2224974"/>
                <a:gd name="connsiteX3" fmla="*/ 1074223 w 1074223"/>
                <a:gd name="connsiteY3" fmla="*/ 91440 h 2224974"/>
                <a:gd name="connsiteX0" fmla="*/ 586805 w 1074223"/>
                <a:gd name="connsiteY0" fmla="*/ 2133534 h 2133534"/>
                <a:gd name="connsiteX1" fmla="*/ 0 w 1074223"/>
                <a:gd name="connsiteY1" fmla="*/ 1097284 h 2133534"/>
                <a:gd name="connsiteX2" fmla="*/ 1074223 w 1074223"/>
                <a:gd name="connsiteY2" fmla="*/ 0 h 2133534"/>
              </a:gdLst>
              <a:ahLst/>
              <a:cxnLst>
                <a:cxn ang="0">
                  <a:pos x="connsiteX0" y="connsiteY0"/>
                </a:cxn>
                <a:cxn ang="0">
                  <a:pos x="connsiteX1" y="connsiteY1"/>
                </a:cxn>
                <a:cxn ang="0">
                  <a:pos x="connsiteX2" y="connsiteY2"/>
                </a:cxn>
              </a:cxnLst>
              <a:rect l="l" t="t" r="r" b="b"/>
              <a:pathLst>
                <a:path w="1074223" h="2133534">
                  <a:moveTo>
                    <a:pt x="586805" y="2133534"/>
                  </a:moveTo>
                  <a:cubicBezTo>
                    <a:pt x="234850" y="1922751"/>
                    <a:pt x="0" y="1537444"/>
                    <a:pt x="0" y="1097284"/>
                  </a:cubicBezTo>
                  <a:cubicBezTo>
                    <a:pt x="0" y="506551"/>
                    <a:pt x="423013" y="14617"/>
                    <a:pt x="1074223" y="0"/>
                  </a:cubicBezTo>
                </a:path>
              </a:pathLst>
            </a:custGeom>
            <a:noFill/>
            <a:ln w="25400" cap="flat" cmpd="sng" algn="ctr">
              <a:solidFill>
                <a:schemeClr val="accent3"/>
              </a:solidFill>
              <a:prstDash val="sysDot"/>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grpSp>
        <p:nvGrpSpPr>
          <p:cNvPr id="21" name="Group 20"/>
          <p:cNvGrpSpPr/>
          <p:nvPr/>
        </p:nvGrpSpPr>
        <p:grpSpPr>
          <a:xfrm>
            <a:off x="4455941" y="5199561"/>
            <a:ext cx="1082701" cy="1082700"/>
            <a:chOff x="3006712" y="4917499"/>
            <a:chExt cx="1308666" cy="1308665"/>
          </a:xfrm>
        </p:grpSpPr>
        <p:sp>
          <p:nvSpPr>
            <p:cNvPr id="14" name="Freeform 240"/>
            <p:cNvSpPr>
              <a:spLocks noEditPoints="1"/>
            </p:cNvSpPr>
            <p:nvPr/>
          </p:nvSpPr>
          <p:spPr bwMode="auto">
            <a:xfrm>
              <a:off x="3006712" y="4917499"/>
              <a:ext cx="1308666" cy="1308665"/>
            </a:xfrm>
            <a:custGeom>
              <a:avLst/>
              <a:gdLst>
                <a:gd name="T0" fmla="*/ 1840 w 1840"/>
                <a:gd name="T1" fmla="*/ 964 h 1840"/>
                <a:gd name="T2" fmla="*/ 1682 w 1840"/>
                <a:gd name="T3" fmla="*/ 808 h 1840"/>
                <a:gd name="T4" fmla="*/ 1791 w 1840"/>
                <a:gd name="T5" fmla="*/ 614 h 1840"/>
                <a:gd name="T6" fmla="*/ 1578 w 1840"/>
                <a:gd name="T7" fmla="*/ 521 h 1840"/>
                <a:gd name="T8" fmla="*/ 1602 w 1840"/>
                <a:gd name="T9" fmla="*/ 301 h 1840"/>
                <a:gd name="T10" fmla="*/ 1379 w 1840"/>
                <a:gd name="T11" fmla="*/ 303 h 1840"/>
                <a:gd name="T12" fmla="*/ 1318 w 1840"/>
                <a:gd name="T13" fmla="*/ 90 h 1840"/>
                <a:gd name="T14" fmla="*/ 1103 w 1840"/>
                <a:gd name="T15" fmla="*/ 173 h 1840"/>
                <a:gd name="T16" fmla="*/ 964 w 1840"/>
                <a:gd name="T17" fmla="*/ 0 h 1840"/>
                <a:gd name="T18" fmla="*/ 808 w 1840"/>
                <a:gd name="T19" fmla="*/ 159 h 1840"/>
                <a:gd name="T20" fmla="*/ 613 w 1840"/>
                <a:gd name="T21" fmla="*/ 49 h 1840"/>
                <a:gd name="T22" fmla="*/ 521 w 1840"/>
                <a:gd name="T23" fmla="*/ 262 h 1840"/>
                <a:gd name="T24" fmla="*/ 301 w 1840"/>
                <a:gd name="T25" fmla="*/ 239 h 1840"/>
                <a:gd name="T26" fmla="*/ 303 w 1840"/>
                <a:gd name="T27" fmla="*/ 461 h 1840"/>
                <a:gd name="T28" fmla="*/ 89 w 1840"/>
                <a:gd name="T29" fmla="*/ 522 h 1840"/>
                <a:gd name="T30" fmla="*/ 173 w 1840"/>
                <a:gd name="T31" fmla="*/ 737 h 1840"/>
                <a:gd name="T32" fmla="*/ 0 w 1840"/>
                <a:gd name="T33" fmla="*/ 877 h 1840"/>
                <a:gd name="T34" fmla="*/ 159 w 1840"/>
                <a:gd name="T35" fmla="*/ 1032 h 1840"/>
                <a:gd name="T36" fmla="*/ 49 w 1840"/>
                <a:gd name="T37" fmla="*/ 1227 h 1840"/>
                <a:gd name="T38" fmla="*/ 262 w 1840"/>
                <a:gd name="T39" fmla="*/ 1320 h 1840"/>
                <a:gd name="T40" fmla="*/ 239 w 1840"/>
                <a:gd name="T41" fmla="*/ 1540 h 1840"/>
                <a:gd name="T42" fmla="*/ 461 w 1840"/>
                <a:gd name="T43" fmla="*/ 1538 h 1840"/>
                <a:gd name="T44" fmla="*/ 522 w 1840"/>
                <a:gd name="T45" fmla="*/ 1751 h 1840"/>
                <a:gd name="T46" fmla="*/ 737 w 1840"/>
                <a:gd name="T47" fmla="*/ 1668 h 1840"/>
                <a:gd name="T48" fmla="*/ 876 w 1840"/>
                <a:gd name="T49" fmla="*/ 1840 h 1840"/>
                <a:gd name="T50" fmla="*/ 1032 w 1840"/>
                <a:gd name="T51" fmla="*/ 1682 h 1840"/>
                <a:gd name="T52" fmla="*/ 1227 w 1840"/>
                <a:gd name="T53" fmla="*/ 1791 h 1840"/>
                <a:gd name="T54" fmla="*/ 1319 w 1840"/>
                <a:gd name="T55" fmla="*/ 1579 h 1840"/>
                <a:gd name="T56" fmla="*/ 1540 w 1840"/>
                <a:gd name="T57" fmla="*/ 1602 h 1840"/>
                <a:gd name="T58" fmla="*/ 1538 w 1840"/>
                <a:gd name="T59" fmla="*/ 1380 h 1840"/>
                <a:gd name="T60" fmla="*/ 1751 w 1840"/>
                <a:gd name="T61" fmla="*/ 1318 h 1840"/>
                <a:gd name="T62" fmla="*/ 1668 w 1840"/>
                <a:gd name="T63" fmla="*/ 1104 h 1840"/>
                <a:gd name="T64" fmla="*/ 1081 w 1840"/>
                <a:gd name="T65" fmla="*/ 1490 h 1840"/>
                <a:gd name="T66" fmla="*/ 759 w 1840"/>
                <a:gd name="T67" fmla="*/ 351 h 1840"/>
                <a:gd name="T68" fmla="*/ 1081 w 1840"/>
                <a:gd name="T69" fmla="*/ 1490 h 1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0" h="1840">
                  <a:moveTo>
                    <a:pt x="1827" y="1080"/>
                  </a:moveTo>
                  <a:cubicBezTo>
                    <a:pt x="1840" y="964"/>
                    <a:pt x="1840" y="964"/>
                    <a:pt x="1840" y="964"/>
                  </a:cubicBezTo>
                  <a:cubicBezTo>
                    <a:pt x="1690" y="906"/>
                    <a:pt x="1690" y="906"/>
                    <a:pt x="1690" y="906"/>
                  </a:cubicBezTo>
                  <a:cubicBezTo>
                    <a:pt x="1689" y="874"/>
                    <a:pt x="1687" y="841"/>
                    <a:pt x="1682" y="808"/>
                  </a:cubicBezTo>
                  <a:cubicBezTo>
                    <a:pt x="1823" y="726"/>
                    <a:pt x="1823" y="726"/>
                    <a:pt x="1823" y="726"/>
                  </a:cubicBezTo>
                  <a:cubicBezTo>
                    <a:pt x="1791" y="614"/>
                    <a:pt x="1791" y="614"/>
                    <a:pt x="1791" y="614"/>
                  </a:cubicBezTo>
                  <a:cubicBezTo>
                    <a:pt x="1628" y="618"/>
                    <a:pt x="1628" y="618"/>
                    <a:pt x="1628" y="618"/>
                  </a:cubicBezTo>
                  <a:cubicBezTo>
                    <a:pt x="1614" y="584"/>
                    <a:pt x="1597" y="552"/>
                    <a:pt x="1578" y="521"/>
                  </a:cubicBezTo>
                  <a:cubicBezTo>
                    <a:pt x="1675" y="392"/>
                    <a:pt x="1675" y="392"/>
                    <a:pt x="1675" y="392"/>
                  </a:cubicBezTo>
                  <a:cubicBezTo>
                    <a:pt x="1602" y="301"/>
                    <a:pt x="1602" y="301"/>
                    <a:pt x="1602" y="301"/>
                  </a:cubicBezTo>
                  <a:cubicBezTo>
                    <a:pt x="1455" y="366"/>
                    <a:pt x="1455" y="366"/>
                    <a:pt x="1455" y="366"/>
                  </a:cubicBezTo>
                  <a:cubicBezTo>
                    <a:pt x="1431" y="344"/>
                    <a:pt x="1406" y="322"/>
                    <a:pt x="1379" y="303"/>
                  </a:cubicBezTo>
                  <a:cubicBezTo>
                    <a:pt x="1420" y="147"/>
                    <a:pt x="1420" y="147"/>
                    <a:pt x="1420" y="147"/>
                  </a:cubicBezTo>
                  <a:cubicBezTo>
                    <a:pt x="1318" y="90"/>
                    <a:pt x="1318" y="90"/>
                    <a:pt x="1318" y="90"/>
                  </a:cubicBezTo>
                  <a:cubicBezTo>
                    <a:pt x="1206" y="206"/>
                    <a:pt x="1206" y="206"/>
                    <a:pt x="1206" y="206"/>
                  </a:cubicBezTo>
                  <a:cubicBezTo>
                    <a:pt x="1173" y="193"/>
                    <a:pt x="1139" y="181"/>
                    <a:pt x="1103" y="173"/>
                  </a:cubicBezTo>
                  <a:cubicBezTo>
                    <a:pt x="1080" y="13"/>
                    <a:pt x="1080" y="13"/>
                    <a:pt x="1080" y="13"/>
                  </a:cubicBezTo>
                  <a:cubicBezTo>
                    <a:pt x="964" y="0"/>
                    <a:pt x="964" y="0"/>
                    <a:pt x="964" y="0"/>
                  </a:cubicBezTo>
                  <a:cubicBezTo>
                    <a:pt x="906" y="151"/>
                    <a:pt x="906" y="151"/>
                    <a:pt x="906" y="151"/>
                  </a:cubicBezTo>
                  <a:cubicBezTo>
                    <a:pt x="874" y="151"/>
                    <a:pt x="841" y="154"/>
                    <a:pt x="808" y="159"/>
                  </a:cubicBezTo>
                  <a:cubicBezTo>
                    <a:pt x="726" y="17"/>
                    <a:pt x="726" y="17"/>
                    <a:pt x="726" y="17"/>
                  </a:cubicBezTo>
                  <a:cubicBezTo>
                    <a:pt x="613" y="49"/>
                    <a:pt x="613" y="49"/>
                    <a:pt x="613" y="49"/>
                  </a:cubicBezTo>
                  <a:cubicBezTo>
                    <a:pt x="617" y="213"/>
                    <a:pt x="617" y="213"/>
                    <a:pt x="617" y="213"/>
                  </a:cubicBezTo>
                  <a:cubicBezTo>
                    <a:pt x="584" y="227"/>
                    <a:pt x="552" y="244"/>
                    <a:pt x="521" y="262"/>
                  </a:cubicBezTo>
                  <a:cubicBezTo>
                    <a:pt x="392" y="166"/>
                    <a:pt x="392" y="166"/>
                    <a:pt x="392" y="166"/>
                  </a:cubicBezTo>
                  <a:cubicBezTo>
                    <a:pt x="301" y="239"/>
                    <a:pt x="301" y="239"/>
                    <a:pt x="301" y="239"/>
                  </a:cubicBezTo>
                  <a:cubicBezTo>
                    <a:pt x="366" y="386"/>
                    <a:pt x="366" y="386"/>
                    <a:pt x="366" y="386"/>
                  </a:cubicBezTo>
                  <a:cubicBezTo>
                    <a:pt x="343" y="410"/>
                    <a:pt x="322" y="435"/>
                    <a:pt x="303" y="461"/>
                  </a:cubicBezTo>
                  <a:cubicBezTo>
                    <a:pt x="147" y="420"/>
                    <a:pt x="147" y="420"/>
                    <a:pt x="147" y="420"/>
                  </a:cubicBezTo>
                  <a:cubicBezTo>
                    <a:pt x="89" y="522"/>
                    <a:pt x="89" y="522"/>
                    <a:pt x="89" y="522"/>
                  </a:cubicBezTo>
                  <a:cubicBezTo>
                    <a:pt x="206" y="634"/>
                    <a:pt x="206" y="634"/>
                    <a:pt x="206" y="634"/>
                  </a:cubicBezTo>
                  <a:cubicBezTo>
                    <a:pt x="192" y="668"/>
                    <a:pt x="181" y="702"/>
                    <a:pt x="173" y="737"/>
                  </a:cubicBezTo>
                  <a:cubicBezTo>
                    <a:pt x="13" y="760"/>
                    <a:pt x="13" y="760"/>
                    <a:pt x="13" y="760"/>
                  </a:cubicBezTo>
                  <a:cubicBezTo>
                    <a:pt x="0" y="877"/>
                    <a:pt x="0" y="877"/>
                    <a:pt x="0" y="877"/>
                  </a:cubicBezTo>
                  <a:cubicBezTo>
                    <a:pt x="151" y="934"/>
                    <a:pt x="151" y="934"/>
                    <a:pt x="151" y="934"/>
                  </a:cubicBezTo>
                  <a:cubicBezTo>
                    <a:pt x="151" y="967"/>
                    <a:pt x="154" y="1000"/>
                    <a:pt x="159" y="1032"/>
                  </a:cubicBezTo>
                  <a:cubicBezTo>
                    <a:pt x="17" y="1115"/>
                    <a:pt x="17" y="1115"/>
                    <a:pt x="17" y="1115"/>
                  </a:cubicBezTo>
                  <a:cubicBezTo>
                    <a:pt x="49" y="1227"/>
                    <a:pt x="49" y="1227"/>
                    <a:pt x="49" y="1227"/>
                  </a:cubicBezTo>
                  <a:cubicBezTo>
                    <a:pt x="212" y="1223"/>
                    <a:pt x="212" y="1223"/>
                    <a:pt x="212" y="1223"/>
                  </a:cubicBezTo>
                  <a:cubicBezTo>
                    <a:pt x="227" y="1257"/>
                    <a:pt x="243" y="1289"/>
                    <a:pt x="262" y="1320"/>
                  </a:cubicBezTo>
                  <a:cubicBezTo>
                    <a:pt x="166" y="1449"/>
                    <a:pt x="166" y="1449"/>
                    <a:pt x="166" y="1449"/>
                  </a:cubicBezTo>
                  <a:cubicBezTo>
                    <a:pt x="239" y="1540"/>
                    <a:pt x="239" y="1540"/>
                    <a:pt x="239" y="1540"/>
                  </a:cubicBezTo>
                  <a:cubicBezTo>
                    <a:pt x="386" y="1474"/>
                    <a:pt x="386" y="1474"/>
                    <a:pt x="386" y="1474"/>
                  </a:cubicBezTo>
                  <a:cubicBezTo>
                    <a:pt x="410" y="1497"/>
                    <a:pt x="435" y="1518"/>
                    <a:pt x="461" y="1538"/>
                  </a:cubicBezTo>
                  <a:cubicBezTo>
                    <a:pt x="420" y="1694"/>
                    <a:pt x="420" y="1694"/>
                    <a:pt x="420" y="1694"/>
                  </a:cubicBezTo>
                  <a:cubicBezTo>
                    <a:pt x="522" y="1751"/>
                    <a:pt x="522" y="1751"/>
                    <a:pt x="522" y="1751"/>
                  </a:cubicBezTo>
                  <a:cubicBezTo>
                    <a:pt x="634" y="1635"/>
                    <a:pt x="634" y="1635"/>
                    <a:pt x="634" y="1635"/>
                  </a:cubicBezTo>
                  <a:cubicBezTo>
                    <a:pt x="667" y="1648"/>
                    <a:pt x="702" y="1659"/>
                    <a:pt x="737" y="1668"/>
                  </a:cubicBezTo>
                  <a:cubicBezTo>
                    <a:pt x="760" y="1827"/>
                    <a:pt x="760" y="1827"/>
                    <a:pt x="760" y="1827"/>
                  </a:cubicBezTo>
                  <a:cubicBezTo>
                    <a:pt x="876" y="1840"/>
                    <a:pt x="876" y="1840"/>
                    <a:pt x="876" y="1840"/>
                  </a:cubicBezTo>
                  <a:cubicBezTo>
                    <a:pt x="934" y="1690"/>
                    <a:pt x="934" y="1690"/>
                    <a:pt x="934" y="1690"/>
                  </a:cubicBezTo>
                  <a:cubicBezTo>
                    <a:pt x="967" y="1689"/>
                    <a:pt x="1000" y="1687"/>
                    <a:pt x="1032" y="1682"/>
                  </a:cubicBezTo>
                  <a:cubicBezTo>
                    <a:pt x="1114" y="1823"/>
                    <a:pt x="1114" y="1823"/>
                    <a:pt x="1114" y="1823"/>
                  </a:cubicBezTo>
                  <a:cubicBezTo>
                    <a:pt x="1227" y="1791"/>
                    <a:pt x="1227" y="1791"/>
                    <a:pt x="1227" y="1791"/>
                  </a:cubicBezTo>
                  <a:cubicBezTo>
                    <a:pt x="1223" y="1628"/>
                    <a:pt x="1223" y="1628"/>
                    <a:pt x="1223" y="1628"/>
                  </a:cubicBezTo>
                  <a:cubicBezTo>
                    <a:pt x="1256" y="1614"/>
                    <a:pt x="1289" y="1597"/>
                    <a:pt x="1319" y="1579"/>
                  </a:cubicBezTo>
                  <a:cubicBezTo>
                    <a:pt x="1448" y="1675"/>
                    <a:pt x="1448" y="1675"/>
                    <a:pt x="1448" y="1675"/>
                  </a:cubicBezTo>
                  <a:cubicBezTo>
                    <a:pt x="1540" y="1602"/>
                    <a:pt x="1540" y="1602"/>
                    <a:pt x="1540" y="1602"/>
                  </a:cubicBezTo>
                  <a:cubicBezTo>
                    <a:pt x="1474" y="1455"/>
                    <a:pt x="1474" y="1455"/>
                    <a:pt x="1474" y="1455"/>
                  </a:cubicBezTo>
                  <a:cubicBezTo>
                    <a:pt x="1497" y="1431"/>
                    <a:pt x="1518" y="1406"/>
                    <a:pt x="1538" y="1380"/>
                  </a:cubicBezTo>
                  <a:cubicBezTo>
                    <a:pt x="1694" y="1420"/>
                    <a:pt x="1694" y="1420"/>
                    <a:pt x="1694" y="1420"/>
                  </a:cubicBezTo>
                  <a:cubicBezTo>
                    <a:pt x="1751" y="1318"/>
                    <a:pt x="1751" y="1318"/>
                    <a:pt x="1751" y="1318"/>
                  </a:cubicBezTo>
                  <a:cubicBezTo>
                    <a:pt x="1635" y="1207"/>
                    <a:pt x="1635" y="1207"/>
                    <a:pt x="1635" y="1207"/>
                  </a:cubicBezTo>
                  <a:cubicBezTo>
                    <a:pt x="1648" y="1173"/>
                    <a:pt x="1659" y="1139"/>
                    <a:pt x="1668" y="1104"/>
                  </a:cubicBezTo>
                  <a:lnTo>
                    <a:pt x="1827" y="1080"/>
                  </a:lnTo>
                  <a:close/>
                  <a:moveTo>
                    <a:pt x="1081" y="1490"/>
                  </a:moveTo>
                  <a:cubicBezTo>
                    <a:pt x="766" y="1579"/>
                    <a:pt x="439" y="1396"/>
                    <a:pt x="350" y="1081"/>
                  </a:cubicBezTo>
                  <a:cubicBezTo>
                    <a:pt x="262" y="767"/>
                    <a:pt x="445" y="439"/>
                    <a:pt x="759" y="351"/>
                  </a:cubicBezTo>
                  <a:cubicBezTo>
                    <a:pt x="1074" y="262"/>
                    <a:pt x="1401" y="445"/>
                    <a:pt x="1490" y="760"/>
                  </a:cubicBezTo>
                  <a:cubicBezTo>
                    <a:pt x="1579" y="1074"/>
                    <a:pt x="1396" y="1401"/>
                    <a:pt x="1081" y="149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247"/>
            <p:cNvSpPr>
              <a:spLocks noEditPoints="1"/>
            </p:cNvSpPr>
            <p:nvPr/>
          </p:nvSpPr>
          <p:spPr bwMode="auto">
            <a:xfrm>
              <a:off x="3483242" y="5394476"/>
              <a:ext cx="355606" cy="354710"/>
            </a:xfrm>
            <a:custGeom>
              <a:avLst/>
              <a:gdLst>
                <a:gd name="T0" fmla="*/ 250 w 500"/>
                <a:gd name="T1" fmla="*/ 499 h 499"/>
                <a:gd name="T2" fmla="*/ 0 w 500"/>
                <a:gd name="T3" fmla="*/ 249 h 499"/>
                <a:gd name="T4" fmla="*/ 250 w 500"/>
                <a:gd name="T5" fmla="*/ 0 h 499"/>
                <a:gd name="T6" fmla="*/ 500 w 500"/>
                <a:gd name="T7" fmla="*/ 249 h 499"/>
                <a:gd name="T8" fmla="*/ 250 w 500"/>
                <a:gd name="T9" fmla="*/ 499 h 499"/>
                <a:gd name="T10" fmla="*/ 250 w 500"/>
                <a:gd name="T11" fmla="*/ 140 h 499"/>
                <a:gd name="T12" fmla="*/ 140 w 500"/>
                <a:gd name="T13" fmla="*/ 249 h 499"/>
                <a:gd name="T14" fmla="*/ 250 w 500"/>
                <a:gd name="T15" fmla="*/ 359 h 499"/>
                <a:gd name="T16" fmla="*/ 360 w 500"/>
                <a:gd name="T17" fmla="*/ 249 h 499"/>
                <a:gd name="T18" fmla="*/ 250 w 500"/>
                <a:gd name="T19" fmla="*/ 1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499">
                  <a:moveTo>
                    <a:pt x="250" y="499"/>
                  </a:moveTo>
                  <a:cubicBezTo>
                    <a:pt x="112" y="499"/>
                    <a:pt x="0" y="387"/>
                    <a:pt x="0" y="249"/>
                  </a:cubicBezTo>
                  <a:cubicBezTo>
                    <a:pt x="0" y="112"/>
                    <a:pt x="112" y="0"/>
                    <a:pt x="250" y="0"/>
                  </a:cubicBezTo>
                  <a:cubicBezTo>
                    <a:pt x="388" y="0"/>
                    <a:pt x="500" y="112"/>
                    <a:pt x="500" y="249"/>
                  </a:cubicBezTo>
                  <a:cubicBezTo>
                    <a:pt x="500" y="387"/>
                    <a:pt x="388" y="499"/>
                    <a:pt x="250" y="499"/>
                  </a:cubicBezTo>
                  <a:close/>
                  <a:moveTo>
                    <a:pt x="250" y="140"/>
                  </a:moveTo>
                  <a:cubicBezTo>
                    <a:pt x="190" y="140"/>
                    <a:pt x="140" y="189"/>
                    <a:pt x="140" y="249"/>
                  </a:cubicBezTo>
                  <a:cubicBezTo>
                    <a:pt x="140" y="310"/>
                    <a:pt x="190" y="359"/>
                    <a:pt x="250" y="359"/>
                  </a:cubicBezTo>
                  <a:cubicBezTo>
                    <a:pt x="311" y="359"/>
                    <a:pt x="360" y="310"/>
                    <a:pt x="360" y="249"/>
                  </a:cubicBezTo>
                  <a:cubicBezTo>
                    <a:pt x="360" y="189"/>
                    <a:pt x="311" y="140"/>
                    <a:pt x="250" y="14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5199599" y="3268877"/>
            <a:ext cx="1504831" cy="1504831"/>
            <a:chOff x="4962511" y="3822583"/>
            <a:chExt cx="1504831" cy="1504831"/>
          </a:xfrm>
          <a:solidFill>
            <a:schemeClr val="accent2"/>
          </a:solidFill>
        </p:grpSpPr>
        <p:sp>
          <p:nvSpPr>
            <p:cNvPr id="13" name="Freeform 239"/>
            <p:cNvSpPr>
              <a:spLocks noEditPoints="1"/>
            </p:cNvSpPr>
            <p:nvPr/>
          </p:nvSpPr>
          <p:spPr bwMode="auto">
            <a:xfrm>
              <a:off x="4962511" y="3822583"/>
              <a:ext cx="1504831" cy="1504831"/>
            </a:xfrm>
            <a:custGeom>
              <a:avLst/>
              <a:gdLst>
                <a:gd name="T0" fmla="*/ 2116 w 2116"/>
                <a:gd name="T1" fmla="*/ 1052 h 2116"/>
                <a:gd name="T2" fmla="*/ 1925 w 2116"/>
                <a:gd name="T3" fmla="*/ 883 h 2116"/>
                <a:gd name="T4" fmla="*/ 2038 w 2116"/>
                <a:gd name="T5" fmla="*/ 652 h 2116"/>
                <a:gd name="T6" fmla="*/ 1795 w 2116"/>
                <a:gd name="T7" fmla="*/ 570 h 2116"/>
                <a:gd name="T8" fmla="*/ 1802 w 2116"/>
                <a:gd name="T9" fmla="*/ 305 h 2116"/>
                <a:gd name="T10" fmla="*/ 1548 w 2116"/>
                <a:gd name="T11" fmla="*/ 321 h 2116"/>
                <a:gd name="T12" fmla="*/ 1464 w 2116"/>
                <a:gd name="T13" fmla="*/ 80 h 2116"/>
                <a:gd name="T14" fmla="*/ 1234 w 2116"/>
                <a:gd name="T15" fmla="*/ 191 h 2116"/>
                <a:gd name="T16" fmla="*/ 1052 w 2116"/>
                <a:gd name="T17" fmla="*/ 0 h 2116"/>
                <a:gd name="T18" fmla="*/ 884 w 2116"/>
                <a:gd name="T19" fmla="*/ 191 h 2116"/>
                <a:gd name="T20" fmla="*/ 653 w 2116"/>
                <a:gd name="T21" fmla="*/ 78 h 2116"/>
                <a:gd name="T22" fmla="*/ 570 w 2116"/>
                <a:gd name="T23" fmla="*/ 321 h 2116"/>
                <a:gd name="T24" fmla="*/ 305 w 2116"/>
                <a:gd name="T25" fmla="*/ 314 h 2116"/>
                <a:gd name="T26" fmla="*/ 322 w 2116"/>
                <a:gd name="T27" fmla="*/ 568 h 2116"/>
                <a:gd name="T28" fmla="*/ 81 w 2116"/>
                <a:gd name="T29" fmla="*/ 652 h 2116"/>
                <a:gd name="T30" fmla="*/ 192 w 2116"/>
                <a:gd name="T31" fmla="*/ 882 h 2116"/>
                <a:gd name="T32" fmla="*/ 0 w 2116"/>
                <a:gd name="T33" fmla="*/ 1064 h 2116"/>
                <a:gd name="T34" fmla="*/ 191 w 2116"/>
                <a:gd name="T35" fmla="*/ 1233 h 2116"/>
                <a:gd name="T36" fmla="*/ 78 w 2116"/>
                <a:gd name="T37" fmla="*/ 1463 h 2116"/>
                <a:gd name="T38" fmla="*/ 321 w 2116"/>
                <a:gd name="T39" fmla="*/ 1546 h 2116"/>
                <a:gd name="T40" fmla="*/ 314 w 2116"/>
                <a:gd name="T41" fmla="*/ 1811 h 2116"/>
                <a:gd name="T42" fmla="*/ 569 w 2116"/>
                <a:gd name="T43" fmla="*/ 1794 h 2116"/>
                <a:gd name="T44" fmla="*/ 653 w 2116"/>
                <a:gd name="T45" fmla="*/ 2035 h 2116"/>
                <a:gd name="T46" fmla="*/ 882 w 2116"/>
                <a:gd name="T47" fmla="*/ 1925 h 2116"/>
                <a:gd name="T48" fmla="*/ 1064 w 2116"/>
                <a:gd name="T49" fmla="*/ 2116 h 2116"/>
                <a:gd name="T50" fmla="*/ 1233 w 2116"/>
                <a:gd name="T51" fmla="*/ 1925 h 2116"/>
                <a:gd name="T52" fmla="*/ 1464 w 2116"/>
                <a:gd name="T53" fmla="*/ 2038 h 2116"/>
                <a:gd name="T54" fmla="*/ 1546 w 2116"/>
                <a:gd name="T55" fmla="*/ 1795 h 2116"/>
                <a:gd name="T56" fmla="*/ 1811 w 2116"/>
                <a:gd name="T57" fmla="*/ 1802 h 2116"/>
                <a:gd name="T58" fmla="*/ 1795 w 2116"/>
                <a:gd name="T59" fmla="*/ 1547 h 2116"/>
                <a:gd name="T60" fmla="*/ 2036 w 2116"/>
                <a:gd name="T61" fmla="*/ 1463 h 2116"/>
                <a:gd name="T62" fmla="*/ 1925 w 2116"/>
                <a:gd name="T63" fmla="*/ 1234 h 2116"/>
                <a:gd name="T64" fmla="*/ 1358 w 2116"/>
                <a:gd name="T65" fmla="*/ 1669 h 2116"/>
                <a:gd name="T66" fmla="*/ 759 w 2116"/>
                <a:gd name="T67" fmla="*/ 447 h 2116"/>
                <a:gd name="T68" fmla="*/ 1358 w 2116"/>
                <a:gd name="T69" fmla="*/ 1669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16" h="2116">
                  <a:moveTo>
                    <a:pt x="1941" y="1111"/>
                  </a:moveTo>
                  <a:cubicBezTo>
                    <a:pt x="2116" y="1052"/>
                    <a:pt x="2116" y="1052"/>
                    <a:pt x="2116" y="1052"/>
                  </a:cubicBezTo>
                  <a:cubicBezTo>
                    <a:pt x="2107" y="917"/>
                    <a:pt x="2107" y="917"/>
                    <a:pt x="2107" y="917"/>
                  </a:cubicBezTo>
                  <a:cubicBezTo>
                    <a:pt x="1925" y="883"/>
                    <a:pt x="1925" y="883"/>
                    <a:pt x="1925" y="883"/>
                  </a:cubicBezTo>
                  <a:cubicBezTo>
                    <a:pt x="1918" y="847"/>
                    <a:pt x="1908" y="810"/>
                    <a:pt x="1896" y="774"/>
                  </a:cubicBezTo>
                  <a:cubicBezTo>
                    <a:pt x="2038" y="652"/>
                    <a:pt x="2038" y="652"/>
                    <a:pt x="2038" y="652"/>
                  </a:cubicBezTo>
                  <a:cubicBezTo>
                    <a:pt x="1979" y="532"/>
                    <a:pt x="1979" y="532"/>
                    <a:pt x="1979" y="532"/>
                  </a:cubicBezTo>
                  <a:cubicBezTo>
                    <a:pt x="1795" y="570"/>
                    <a:pt x="1795" y="570"/>
                    <a:pt x="1795" y="570"/>
                  </a:cubicBezTo>
                  <a:cubicBezTo>
                    <a:pt x="1772" y="535"/>
                    <a:pt x="1747" y="502"/>
                    <a:pt x="1720" y="471"/>
                  </a:cubicBezTo>
                  <a:cubicBezTo>
                    <a:pt x="1802" y="305"/>
                    <a:pt x="1802" y="305"/>
                    <a:pt x="1802" y="305"/>
                  </a:cubicBezTo>
                  <a:cubicBezTo>
                    <a:pt x="1700" y="217"/>
                    <a:pt x="1700" y="217"/>
                    <a:pt x="1700" y="217"/>
                  </a:cubicBezTo>
                  <a:cubicBezTo>
                    <a:pt x="1548" y="321"/>
                    <a:pt x="1548" y="321"/>
                    <a:pt x="1548" y="321"/>
                  </a:cubicBezTo>
                  <a:cubicBezTo>
                    <a:pt x="1516" y="301"/>
                    <a:pt x="1483" y="282"/>
                    <a:pt x="1450" y="265"/>
                  </a:cubicBezTo>
                  <a:cubicBezTo>
                    <a:pt x="1464" y="80"/>
                    <a:pt x="1464" y="80"/>
                    <a:pt x="1464" y="80"/>
                  </a:cubicBezTo>
                  <a:cubicBezTo>
                    <a:pt x="1336" y="37"/>
                    <a:pt x="1336" y="37"/>
                    <a:pt x="1336" y="37"/>
                  </a:cubicBezTo>
                  <a:cubicBezTo>
                    <a:pt x="1234" y="191"/>
                    <a:pt x="1234" y="191"/>
                    <a:pt x="1234" y="191"/>
                  </a:cubicBezTo>
                  <a:cubicBezTo>
                    <a:pt x="1194" y="183"/>
                    <a:pt x="1152" y="178"/>
                    <a:pt x="1111" y="175"/>
                  </a:cubicBezTo>
                  <a:cubicBezTo>
                    <a:pt x="1052" y="0"/>
                    <a:pt x="1052" y="0"/>
                    <a:pt x="1052" y="0"/>
                  </a:cubicBezTo>
                  <a:cubicBezTo>
                    <a:pt x="918" y="9"/>
                    <a:pt x="918" y="9"/>
                    <a:pt x="918" y="9"/>
                  </a:cubicBezTo>
                  <a:cubicBezTo>
                    <a:pt x="884" y="191"/>
                    <a:pt x="884" y="191"/>
                    <a:pt x="884" y="191"/>
                  </a:cubicBezTo>
                  <a:cubicBezTo>
                    <a:pt x="847" y="198"/>
                    <a:pt x="810" y="208"/>
                    <a:pt x="774" y="220"/>
                  </a:cubicBezTo>
                  <a:cubicBezTo>
                    <a:pt x="653" y="78"/>
                    <a:pt x="653" y="78"/>
                    <a:pt x="653" y="78"/>
                  </a:cubicBezTo>
                  <a:cubicBezTo>
                    <a:pt x="532" y="137"/>
                    <a:pt x="532" y="137"/>
                    <a:pt x="532" y="137"/>
                  </a:cubicBezTo>
                  <a:cubicBezTo>
                    <a:pt x="570" y="321"/>
                    <a:pt x="570" y="321"/>
                    <a:pt x="570" y="321"/>
                  </a:cubicBezTo>
                  <a:cubicBezTo>
                    <a:pt x="535" y="344"/>
                    <a:pt x="502" y="369"/>
                    <a:pt x="471" y="396"/>
                  </a:cubicBezTo>
                  <a:cubicBezTo>
                    <a:pt x="305" y="314"/>
                    <a:pt x="305" y="314"/>
                    <a:pt x="305" y="314"/>
                  </a:cubicBezTo>
                  <a:cubicBezTo>
                    <a:pt x="217" y="416"/>
                    <a:pt x="217" y="416"/>
                    <a:pt x="217" y="416"/>
                  </a:cubicBezTo>
                  <a:cubicBezTo>
                    <a:pt x="322" y="568"/>
                    <a:pt x="322" y="568"/>
                    <a:pt x="322" y="568"/>
                  </a:cubicBezTo>
                  <a:cubicBezTo>
                    <a:pt x="301" y="600"/>
                    <a:pt x="282" y="633"/>
                    <a:pt x="265" y="666"/>
                  </a:cubicBezTo>
                  <a:cubicBezTo>
                    <a:pt x="81" y="652"/>
                    <a:pt x="81" y="652"/>
                    <a:pt x="81" y="652"/>
                  </a:cubicBezTo>
                  <a:cubicBezTo>
                    <a:pt x="37" y="780"/>
                    <a:pt x="37" y="780"/>
                    <a:pt x="37" y="780"/>
                  </a:cubicBezTo>
                  <a:cubicBezTo>
                    <a:pt x="192" y="882"/>
                    <a:pt x="192" y="882"/>
                    <a:pt x="192" y="882"/>
                  </a:cubicBezTo>
                  <a:cubicBezTo>
                    <a:pt x="183" y="923"/>
                    <a:pt x="178" y="964"/>
                    <a:pt x="175" y="1005"/>
                  </a:cubicBezTo>
                  <a:cubicBezTo>
                    <a:pt x="0" y="1064"/>
                    <a:pt x="0" y="1064"/>
                    <a:pt x="0" y="1064"/>
                  </a:cubicBezTo>
                  <a:cubicBezTo>
                    <a:pt x="9" y="1198"/>
                    <a:pt x="9" y="1198"/>
                    <a:pt x="9" y="1198"/>
                  </a:cubicBezTo>
                  <a:cubicBezTo>
                    <a:pt x="191" y="1233"/>
                    <a:pt x="191" y="1233"/>
                    <a:pt x="191" y="1233"/>
                  </a:cubicBezTo>
                  <a:cubicBezTo>
                    <a:pt x="199" y="1269"/>
                    <a:pt x="208" y="1306"/>
                    <a:pt x="221" y="1342"/>
                  </a:cubicBezTo>
                  <a:cubicBezTo>
                    <a:pt x="78" y="1463"/>
                    <a:pt x="78" y="1463"/>
                    <a:pt x="78" y="1463"/>
                  </a:cubicBezTo>
                  <a:cubicBezTo>
                    <a:pt x="138" y="1584"/>
                    <a:pt x="138" y="1584"/>
                    <a:pt x="138" y="1584"/>
                  </a:cubicBezTo>
                  <a:cubicBezTo>
                    <a:pt x="321" y="1546"/>
                    <a:pt x="321" y="1546"/>
                    <a:pt x="321" y="1546"/>
                  </a:cubicBezTo>
                  <a:cubicBezTo>
                    <a:pt x="344" y="1581"/>
                    <a:pt x="369" y="1614"/>
                    <a:pt x="397" y="1645"/>
                  </a:cubicBezTo>
                  <a:cubicBezTo>
                    <a:pt x="314" y="1811"/>
                    <a:pt x="314" y="1811"/>
                    <a:pt x="314" y="1811"/>
                  </a:cubicBezTo>
                  <a:cubicBezTo>
                    <a:pt x="416" y="1899"/>
                    <a:pt x="416" y="1899"/>
                    <a:pt x="416" y="1899"/>
                  </a:cubicBezTo>
                  <a:cubicBezTo>
                    <a:pt x="569" y="1794"/>
                    <a:pt x="569" y="1794"/>
                    <a:pt x="569" y="1794"/>
                  </a:cubicBezTo>
                  <a:cubicBezTo>
                    <a:pt x="600" y="1815"/>
                    <a:pt x="633" y="1834"/>
                    <a:pt x="667" y="1851"/>
                  </a:cubicBezTo>
                  <a:cubicBezTo>
                    <a:pt x="653" y="2035"/>
                    <a:pt x="653" y="2035"/>
                    <a:pt x="653" y="2035"/>
                  </a:cubicBezTo>
                  <a:cubicBezTo>
                    <a:pt x="780" y="2079"/>
                    <a:pt x="780" y="2079"/>
                    <a:pt x="780" y="2079"/>
                  </a:cubicBezTo>
                  <a:cubicBezTo>
                    <a:pt x="882" y="1925"/>
                    <a:pt x="882" y="1925"/>
                    <a:pt x="882" y="1925"/>
                  </a:cubicBezTo>
                  <a:cubicBezTo>
                    <a:pt x="923" y="1933"/>
                    <a:pt x="964" y="1938"/>
                    <a:pt x="1005" y="1941"/>
                  </a:cubicBezTo>
                  <a:cubicBezTo>
                    <a:pt x="1064" y="2116"/>
                    <a:pt x="1064" y="2116"/>
                    <a:pt x="1064" y="2116"/>
                  </a:cubicBezTo>
                  <a:cubicBezTo>
                    <a:pt x="1199" y="2107"/>
                    <a:pt x="1199" y="2107"/>
                    <a:pt x="1199" y="2107"/>
                  </a:cubicBezTo>
                  <a:cubicBezTo>
                    <a:pt x="1233" y="1925"/>
                    <a:pt x="1233" y="1925"/>
                    <a:pt x="1233" y="1925"/>
                  </a:cubicBezTo>
                  <a:cubicBezTo>
                    <a:pt x="1269" y="1918"/>
                    <a:pt x="1306" y="1908"/>
                    <a:pt x="1342" y="1896"/>
                  </a:cubicBezTo>
                  <a:cubicBezTo>
                    <a:pt x="1464" y="2038"/>
                    <a:pt x="1464" y="2038"/>
                    <a:pt x="1464" y="2038"/>
                  </a:cubicBezTo>
                  <a:cubicBezTo>
                    <a:pt x="1584" y="1979"/>
                    <a:pt x="1584" y="1979"/>
                    <a:pt x="1584" y="1979"/>
                  </a:cubicBezTo>
                  <a:cubicBezTo>
                    <a:pt x="1546" y="1795"/>
                    <a:pt x="1546" y="1795"/>
                    <a:pt x="1546" y="1795"/>
                  </a:cubicBezTo>
                  <a:cubicBezTo>
                    <a:pt x="1581" y="1772"/>
                    <a:pt x="1614" y="1747"/>
                    <a:pt x="1645" y="1719"/>
                  </a:cubicBezTo>
                  <a:cubicBezTo>
                    <a:pt x="1811" y="1802"/>
                    <a:pt x="1811" y="1802"/>
                    <a:pt x="1811" y="1802"/>
                  </a:cubicBezTo>
                  <a:cubicBezTo>
                    <a:pt x="1899" y="1700"/>
                    <a:pt x="1899" y="1700"/>
                    <a:pt x="1899" y="1700"/>
                  </a:cubicBezTo>
                  <a:cubicBezTo>
                    <a:pt x="1795" y="1547"/>
                    <a:pt x="1795" y="1547"/>
                    <a:pt x="1795" y="1547"/>
                  </a:cubicBezTo>
                  <a:cubicBezTo>
                    <a:pt x="1816" y="1516"/>
                    <a:pt x="1834" y="1483"/>
                    <a:pt x="1851" y="1450"/>
                  </a:cubicBezTo>
                  <a:cubicBezTo>
                    <a:pt x="2036" y="1463"/>
                    <a:pt x="2036" y="1463"/>
                    <a:pt x="2036" y="1463"/>
                  </a:cubicBezTo>
                  <a:cubicBezTo>
                    <a:pt x="2079" y="1336"/>
                    <a:pt x="2079" y="1336"/>
                    <a:pt x="2079" y="1336"/>
                  </a:cubicBezTo>
                  <a:cubicBezTo>
                    <a:pt x="1925" y="1234"/>
                    <a:pt x="1925" y="1234"/>
                    <a:pt x="1925" y="1234"/>
                  </a:cubicBezTo>
                  <a:cubicBezTo>
                    <a:pt x="1933" y="1193"/>
                    <a:pt x="1938" y="1152"/>
                    <a:pt x="1941" y="1111"/>
                  </a:cubicBezTo>
                  <a:close/>
                  <a:moveTo>
                    <a:pt x="1358" y="1669"/>
                  </a:moveTo>
                  <a:cubicBezTo>
                    <a:pt x="1020" y="1834"/>
                    <a:pt x="613" y="1695"/>
                    <a:pt x="447" y="1357"/>
                  </a:cubicBezTo>
                  <a:cubicBezTo>
                    <a:pt x="282" y="1020"/>
                    <a:pt x="421" y="613"/>
                    <a:pt x="759" y="447"/>
                  </a:cubicBezTo>
                  <a:cubicBezTo>
                    <a:pt x="1096" y="282"/>
                    <a:pt x="1504" y="421"/>
                    <a:pt x="1669" y="759"/>
                  </a:cubicBezTo>
                  <a:cubicBezTo>
                    <a:pt x="1834" y="1096"/>
                    <a:pt x="1695" y="1503"/>
                    <a:pt x="1358" y="1669"/>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248"/>
            <p:cNvSpPr>
              <a:spLocks noEditPoints="1"/>
            </p:cNvSpPr>
            <p:nvPr/>
          </p:nvSpPr>
          <p:spPr bwMode="auto">
            <a:xfrm>
              <a:off x="5509389" y="4370323"/>
              <a:ext cx="407559" cy="409350"/>
            </a:xfrm>
            <a:custGeom>
              <a:avLst/>
              <a:gdLst>
                <a:gd name="T0" fmla="*/ 287 w 574"/>
                <a:gd name="T1" fmla="*/ 575 h 575"/>
                <a:gd name="T2" fmla="*/ 0 w 574"/>
                <a:gd name="T3" fmla="*/ 287 h 575"/>
                <a:gd name="T4" fmla="*/ 287 w 574"/>
                <a:gd name="T5" fmla="*/ 0 h 575"/>
                <a:gd name="T6" fmla="*/ 574 w 574"/>
                <a:gd name="T7" fmla="*/ 287 h 575"/>
                <a:gd name="T8" fmla="*/ 287 w 574"/>
                <a:gd name="T9" fmla="*/ 575 h 575"/>
                <a:gd name="T10" fmla="*/ 287 w 574"/>
                <a:gd name="T11" fmla="*/ 160 h 575"/>
                <a:gd name="T12" fmla="*/ 160 w 574"/>
                <a:gd name="T13" fmla="*/ 287 h 575"/>
                <a:gd name="T14" fmla="*/ 287 w 574"/>
                <a:gd name="T15" fmla="*/ 415 h 575"/>
                <a:gd name="T16" fmla="*/ 414 w 574"/>
                <a:gd name="T17" fmla="*/ 287 h 575"/>
                <a:gd name="T18" fmla="*/ 287 w 574"/>
                <a:gd name="T19" fmla="*/ 160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4" h="575">
                  <a:moveTo>
                    <a:pt x="287" y="575"/>
                  </a:moveTo>
                  <a:cubicBezTo>
                    <a:pt x="129" y="575"/>
                    <a:pt x="0" y="446"/>
                    <a:pt x="0" y="287"/>
                  </a:cubicBezTo>
                  <a:cubicBezTo>
                    <a:pt x="0" y="129"/>
                    <a:pt x="129" y="0"/>
                    <a:pt x="287" y="0"/>
                  </a:cubicBezTo>
                  <a:cubicBezTo>
                    <a:pt x="446" y="0"/>
                    <a:pt x="574" y="129"/>
                    <a:pt x="574" y="287"/>
                  </a:cubicBezTo>
                  <a:cubicBezTo>
                    <a:pt x="574" y="446"/>
                    <a:pt x="446" y="575"/>
                    <a:pt x="287" y="575"/>
                  </a:cubicBezTo>
                  <a:close/>
                  <a:moveTo>
                    <a:pt x="287" y="160"/>
                  </a:moveTo>
                  <a:cubicBezTo>
                    <a:pt x="217" y="160"/>
                    <a:pt x="160" y="217"/>
                    <a:pt x="160" y="287"/>
                  </a:cubicBezTo>
                  <a:cubicBezTo>
                    <a:pt x="160" y="358"/>
                    <a:pt x="217" y="415"/>
                    <a:pt x="287" y="415"/>
                  </a:cubicBezTo>
                  <a:cubicBezTo>
                    <a:pt x="357" y="415"/>
                    <a:pt x="414" y="358"/>
                    <a:pt x="414" y="287"/>
                  </a:cubicBezTo>
                  <a:cubicBezTo>
                    <a:pt x="414" y="217"/>
                    <a:pt x="357" y="160"/>
                    <a:pt x="287" y="16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9" name="Group 18"/>
          <p:cNvGrpSpPr/>
          <p:nvPr/>
        </p:nvGrpSpPr>
        <p:grpSpPr>
          <a:xfrm>
            <a:off x="4290961" y="2327280"/>
            <a:ext cx="949477" cy="949477"/>
            <a:chOff x="4781595" y="2217228"/>
            <a:chExt cx="949477" cy="949477"/>
          </a:xfrm>
          <a:solidFill>
            <a:schemeClr val="accent3"/>
          </a:solidFill>
        </p:grpSpPr>
        <p:sp>
          <p:nvSpPr>
            <p:cNvPr id="15" name="Freeform 241"/>
            <p:cNvSpPr>
              <a:spLocks noEditPoints="1"/>
            </p:cNvSpPr>
            <p:nvPr/>
          </p:nvSpPr>
          <p:spPr bwMode="auto">
            <a:xfrm>
              <a:off x="4781595" y="2217228"/>
              <a:ext cx="949477" cy="949477"/>
            </a:xfrm>
            <a:custGeom>
              <a:avLst/>
              <a:gdLst>
                <a:gd name="T0" fmla="*/ 1335 w 1335"/>
                <a:gd name="T1" fmla="*/ 699 h 1335"/>
                <a:gd name="T2" fmla="*/ 1220 w 1335"/>
                <a:gd name="T3" fmla="*/ 586 h 1335"/>
                <a:gd name="T4" fmla="*/ 1300 w 1335"/>
                <a:gd name="T5" fmla="*/ 445 h 1335"/>
                <a:gd name="T6" fmla="*/ 1145 w 1335"/>
                <a:gd name="T7" fmla="*/ 378 h 1335"/>
                <a:gd name="T8" fmla="*/ 1162 w 1335"/>
                <a:gd name="T9" fmla="*/ 218 h 1335"/>
                <a:gd name="T10" fmla="*/ 1001 w 1335"/>
                <a:gd name="T11" fmla="*/ 219 h 1335"/>
                <a:gd name="T12" fmla="*/ 956 w 1335"/>
                <a:gd name="T13" fmla="*/ 65 h 1335"/>
                <a:gd name="T14" fmla="*/ 801 w 1335"/>
                <a:gd name="T15" fmla="*/ 125 h 1335"/>
                <a:gd name="T16" fmla="*/ 699 w 1335"/>
                <a:gd name="T17" fmla="*/ 0 h 1335"/>
                <a:gd name="T18" fmla="*/ 586 w 1335"/>
                <a:gd name="T19" fmla="*/ 115 h 1335"/>
                <a:gd name="T20" fmla="*/ 445 w 1335"/>
                <a:gd name="T21" fmla="*/ 35 h 1335"/>
                <a:gd name="T22" fmla="*/ 378 w 1335"/>
                <a:gd name="T23" fmla="*/ 190 h 1335"/>
                <a:gd name="T24" fmla="*/ 218 w 1335"/>
                <a:gd name="T25" fmla="*/ 173 h 1335"/>
                <a:gd name="T26" fmla="*/ 220 w 1335"/>
                <a:gd name="T27" fmla="*/ 334 h 1335"/>
                <a:gd name="T28" fmla="*/ 65 w 1335"/>
                <a:gd name="T29" fmla="*/ 379 h 1335"/>
                <a:gd name="T30" fmla="*/ 125 w 1335"/>
                <a:gd name="T31" fmla="*/ 535 h 1335"/>
                <a:gd name="T32" fmla="*/ 0 w 1335"/>
                <a:gd name="T33" fmla="*/ 636 h 1335"/>
                <a:gd name="T34" fmla="*/ 115 w 1335"/>
                <a:gd name="T35" fmla="*/ 749 h 1335"/>
                <a:gd name="T36" fmla="*/ 35 w 1335"/>
                <a:gd name="T37" fmla="*/ 890 h 1335"/>
                <a:gd name="T38" fmla="*/ 190 w 1335"/>
                <a:gd name="T39" fmla="*/ 957 h 1335"/>
                <a:gd name="T40" fmla="*/ 173 w 1335"/>
                <a:gd name="T41" fmla="*/ 1117 h 1335"/>
                <a:gd name="T42" fmla="*/ 334 w 1335"/>
                <a:gd name="T43" fmla="*/ 1116 h 1335"/>
                <a:gd name="T44" fmla="*/ 379 w 1335"/>
                <a:gd name="T45" fmla="*/ 1270 h 1335"/>
                <a:gd name="T46" fmla="*/ 535 w 1335"/>
                <a:gd name="T47" fmla="*/ 1210 h 1335"/>
                <a:gd name="T48" fmla="*/ 636 w 1335"/>
                <a:gd name="T49" fmla="*/ 1335 h 1335"/>
                <a:gd name="T50" fmla="*/ 749 w 1335"/>
                <a:gd name="T51" fmla="*/ 1220 h 1335"/>
                <a:gd name="T52" fmla="*/ 890 w 1335"/>
                <a:gd name="T53" fmla="*/ 1299 h 1335"/>
                <a:gd name="T54" fmla="*/ 957 w 1335"/>
                <a:gd name="T55" fmla="*/ 1145 h 1335"/>
                <a:gd name="T56" fmla="*/ 1117 w 1335"/>
                <a:gd name="T57" fmla="*/ 1162 h 1335"/>
                <a:gd name="T58" fmla="*/ 1116 w 1335"/>
                <a:gd name="T59" fmla="*/ 1001 h 1335"/>
                <a:gd name="T60" fmla="*/ 1271 w 1335"/>
                <a:gd name="T61" fmla="*/ 956 h 1335"/>
                <a:gd name="T62" fmla="*/ 1210 w 1335"/>
                <a:gd name="T63" fmla="*/ 801 h 1335"/>
                <a:gd name="T64" fmla="*/ 776 w 1335"/>
                <a:gd name="T65" fmla="*/ 1050 h 1335"/>
                <a:gd name="T66" fmla="*/ 560 w 1335"/>
                <a:gd name="T67" fmla="*/ 286 h 1335"/>
                <a:gd name="T68" fmla="*/ 776 w 1335"/>
                <a:gd name="T69" fmla="*/ 1050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5" h="1335">
                  <a:moveTo>
                    <a:pt x="1326" y="784"/>
                  </a:moveTo>
                  <a:cubicBezTo>
                    <a:pt x="1335" y="699"/>
                    <a:pt x="1335" y="699"/>
                    <a:pt x="1335" y="699"/>
                  </a:cubicBezTo>
                  <a:cubicBezTo>
                    <a:pt x="1226" y="658"/>
                    <a:pt x="1226" y="658"/>
                    <a:pt x="1226" y="658"/>
                  </a:cubicBezTo>
                  <a:cubicBezTo>
                    <a:pt x="1226" y="634"/>
                    <a:pt x="1224" y="610"/>
                    <a:pt x="1220" y="586"/>
                  </a:cubicBezTo>
                  <a:cubicBezTo>
                    <a:pt x="1323" y="527"/>
                    <a:pt x="1323" y="527"/>
                    <a:pt x="1323" y="527"/>
                  </a:cubicBezTo>
                  <a:cubicBezTo>
                    <a:pt x="1300" y="445"/>
                    <a:pt x="1300" y="445"/>
                    <a:pt x="1300" y="445"/>
                  </a:cubicBezTo>
                  <a:cubicBezTo>
                    <a:pt x="1181" y="448"/>
                    <a:pt x="1181" y="448"/>
                    <a:pt x="1181" y="448"/>
                  </a:cubicBezTo>
                  <a:cubicBezTo>
                    <a:pt x="1171" y="424"/>
                    <a:pt x="1159" y="400"/>
                    <a:pt x="1145" y="378"/>
                  </a:cubicBezTo>
                  <a:cubicBezTo>
                    <a:pt x="1215" y="284"/>
                    <a:pt x="1215" y="284"/>
                    <a:pt x="1215" y="284"/>
                  </a:cubicBezTo>
                  <a:cubicBezTo>
                    <a:pt x="1162" y="218"/>
                    <a:pt x="1162" y="218"/>
                    <a:pt x="1162" y="218"/>
                  </a:cubicBezTo>
                  <a:cubicBezTo>
                    <a:pt x="1055" y="266"/>
                    <a:pt x="1055" y="266"/>
                    <a:pt x="1055" y="266"/>
                  </a:cubicBezTo>
                  <a:cubicBezTo>
                    <a:pt x="1038" y="249"/>
                    <a:pt x="1020" y="234"/>
                    <a:pt x="1001" y="219"/>
                  </a:cubicBezTo>
                  <a:cubicBezTo>
                    <a:pt x="1031" y="106"/>
                    <a:pt x="1031" y="106"/>
                    <a:pt x="1031" y="106"/>
                  </a:cubicBezTo>
                  <a:cubicBezTo>
                    <a:pt x="956" y="65"/>
                    <a:pt x="956" y="65"/>
                    <a:pt x="956" y="65"/>
                  </a:cubicBezTo>
                  <a:cubicBezTo>
                    <a:pt x="875" y="149"/>
                    <a:pt x="875" y="149"/>
                    <a:pt x="875" y="149"/>
                  </a:cubicBezTo>
                  <a:cubicBezTo>
                    <a:pt x="851" y="139"/>
                    <a:pt x="826" y="131"/>
                    <a:pt x="801" y="125"/>
                  </a:cubicBezTo>
                  <a:cubicBezTo>
                    <a:pt x="784" y="9"/>
                    <a:pt x="784" y="9"/>
                    <a:pt x="784" y="9"/>
                  </a:cubicBezTo>
                  <a:cubicBezTo>
                    <a:pt x="699" y="0"/>
                    <a:pt x="699" y="0"/>
                    <a:pt x="699" y="0"/>
                  </a:cubicBezTo>
                  <a:cubicBezTo>
                    <a:pt x="658" y="109"/>
                    <a:pt x="658" y="109"/>
                    <a:pt x="658" y="109"/>
                  </a:cubicBezTo>
                  <a:cubicBezTo>
                    <a:pt x="634" y="109"/>
                    <a:pt x="610" y="111"/>
                    <a:pt x="586" y="115"/>
                  </a:cubicBezTo>
                  <a:cubicBezTo>
                    <a:pt x="527" y="12"/>
                    <a:pt x="527" y="12"/>
                    <a:pt x="527" y="12"/>
                  </a:cubicBezTo>
                  <a:cubicBezTo>
                    <a:pt x="445" y="35"/>
                    <a:pt x="445" y="35"/>
                    <a:pt x="445" y="35"/>
                  </a:cubicBezTo>
                  <a:cubicBezTo>
                    <a:pt x="448" y="154"/>
                    <a:pt x="448" y="154"/>
                    <a:pt x="448" y="154"/>
                  </a:cubicBezTo>
                  <a:cubicBezTo>
                    <a:pt x="424" y="164"/>
                    <a:pt x="400" y="176"/>
                    <a:pt x="378" y="190"/>
                  </a:cubicBezTo>
                  <a:cubicBezTo>
                    <a:pt x="284" y="120"/>
                    <a:pt x="284" y="120"/>
                    <a:pt x="284" y="120"/>
                  </a:cubicBezTo>
                  <a:cubicBezTo>
                    <a:pt x="218" y="173"/>
                    <a:pt x="218" y="173"/>
                    <a:pt x="218" y="173"/>
                  </a:cubicBezTo>
                  <a:cubicBezTo>
                    <a:pt x="266" y="280"/>
                    <a:pt x="266" y="280"/>
                    <a:pt x="266" y="280"/>
                  </a:cubicBezTo>
                  <a:cubicBezTo>
                    <a:pt x="249" y="297"/>
                    <a:pt x="234" y="315"/>
                    <a:pt x="220" y="334"/>
                  </a:cubicBezTo>
                  <a:cubicBezTo>
                    <a:pt x="106" y="305"/>
                    <a:pt x="106" y="305"/>
                    <a:pt x="106" y="305"/>
                  </a:cubicBezTo>
                  <a:cubicBezTo>
                    <a:pt x="65" y="379"/>
                    <a:pt x="65" y="379"/>
                    <a:pt x="65" y="379"/>
                  </a:cubicBezTo>
                  <a:cubicBezTo>
                    <a:pt x="149" y="460"/>
                    <a:pt x="149" y="460"/>
                    <a:pt x="149" y="460"/>
                  </a:cubicBezTo>
                  <a:cubicBezTo>
                    <a:pt x="139" y="484"/>
                    <a:pt x="131" y="509"/>
                    <a:pt x="125" y="535"/>
                  </a:cubicBezTo>
                  <a:cubicBezTo>
                    <a:pt x="9" y="551"/>
                    <a:pt x="9" y="551"/>
                    <a:pt x="9" y="551"/>
                  </a:cubicBezTo>
                  <a:cubicBezTo>
                    <a:pt x="0" y="636"/>
                    <a:pt x="0" y="636"/>
                    <a:pt x="0" y="636"/>
                  </a:cubicBezTo>
                  <a:cubicBezTo>
                    <a:pt x="109" y="678"/>
                    <a:pt x="109" y="678"/>
                    <a:pt x="109" y="678"/>
                  </a:cubicBezTo>
                  <a:cubicBezTo>
                    <a:pt x="110" y="701"/>
                    <a:pt x="111" y="725"/>
                    <a:pt x="115" y="749"/>
                  </a:cubicBezTo>
                  <a:cubicBezTo>
                    <a:pt x="12" y="809"/>
                    <a:pt x="12" y="809"/>
                    <a:pt x="12" y="809"/>
                  </a:cubicBezTo>
                  <a:cubicBezTo>
                    <a:pt x="35" y="890"/>
                    <a:pt x="35" y="890"/>
                    <a:pt x="35" y="890"/>
                  </a:cubicBezTo>
                  <a:cubicBezTo>
                    <a:pt x="154" y="887"/>
                    <a:pt x="154" y="887"/>
                    <a:pt x="154" y="887"/>
                  </a:cubicBezTo>
                  <a:cubicBezTo>
                    <a:pt x="164" y="912"/>
                    <a:pt x="177" y="935"/>
                    <a:pt x="190" y="957"/>
                  </a:cubicBezTo>
                  <a:cubicBezTo>
                    <a:pt x="120" y="1051"/>
                    <a:pt x="120" y="1051"/>
                    <a:pt x="120" y="1051"/>
                  </a:cubicBezTo>
                  <a:cubicBezTo>
                    <a:pt x="173" y="1117"/>
                    <a:pt x="173" y="1117"/>
                    <a:pt x="173" y="1117"/>
                  </a:cubicBezTo>
                  <a:cubicBezTo>
                    <a:pt x="280" y="1070"/>
                    <a:pt x="280" y="1070"/>
                    <a:pt x="280" y="1070"/>
                  </a:cubicBezTo>
                  <a:cubicBezTo>
                    <a:pt x="297" y="1086"/>
                    <a:pt x="315" y="1102"/>
                    <a:pt x="334" y="1116"/>
                  </a:cubicBezTo>
                  <a:cubicBezTo>
                    <a:pt x="305" y="1229"/>
                    <a:pt x="305" y="1229"/>
                    <a:pt x="305" y="1229"/>
                  </a:cubicBezTo>
                  <a:cubicBezTo>
                    <a:pt x="379" y="1270"/>
                    <a:pt x="379" y="1270"/>
                    <a:pt x="379" y="1270"/>
                  </a:cubicBezTo>
                  <a:cubicBezTo>
                    <a:pt x="460" y="1186"/>
                    <a:pt x="460" y="1186"/>
                    <a:pt x="460" y="1186"/>
                  </a:cubicBezTo>
                  <a:cubicBezTo>
                    <a:pt x="484" y="1196"/>
                    <a:pt x="509" y="1204"/>
                    <a:pt x="535" y="1210"/>
                  </a:cubicBezTo>
                  <a:cubicBezTo>
                    <a:pt x="551" y="1326"/>
                    <a:pt x="551" y="1326"/>
                    <a:pt x="551" y="1326"/>
                  </a:cubicBezTo>
                  <a:cubicBezTo>
                    <a:pt x="636" y="1335"/>
                    <a:pt x="636" y="1335"/>
                    <a:pt x="636" y="1335"/>
                  </a:cubicBezTo>
                  <a:cubicBezTo>
                    <a:pt x="678" y="1226"/>
                    <a:pt x="678" y="1226"/>
                    <a:pt x="678" y="1226"/>
                  </a:cubicBezTo>
                  <a:cubicBezTo>
                    <a:pt x="701" y="1226"/>
                    <a:pt x="725" y="1224"/>
                    <a:pt x="749" y="1220"/>
                  </a:cubicBezTo>
                  <a:cubicBezTo>
                    <a:pt x="808" y="1323"/>
                    <a:pt x="808" y="1323"/>
                    <a:pt x="808" y="1323"/>
                  </a:cubicBezTo>
                  <a:cubicBezTo>
                    <a:pt x="890" y="1299"/>
                    <a:pt x="890" y="1299"/>
                    <a:pt x="890" y="1299"/>
                  </a:cubicBezTo>
                  <a:cubicBezTo>
                    <a:pt x="887" y="1181"/>
                    <a:pt x="887" y="1181"/>
                    <a:pt x="887" y="1181"/>
                  </a:cubicBezTo>
                  <a:cubicBezTo>
                    <a:pt x="912" y="1171"/>
                    <a:pt x="935" y="1159"/>
                    <a:pt x="957" y="1145"/>
                  </a:cubicBezTo>
                  <a:cubicBezTo>
                    <a:pt x="1051" y="1215"/>
                    <a:pt x="1051" y="1215"/>
                    <a:pt x="1051" y="1215"/>
                  </a:cubicBezTo>
                  <a:cubicBezTo>
                    <a:pt x="1117" y="1162"/>
                    <a:pt x="1117" y="1162"/>
                    <a:pt x="1117" y="1162"/>
                  </a:cubicBezTo>
                  <a:cubicBezTo>
                    <a:pt x="1070" y="1055"/>
                    <a:pt x="1070" y="1055"/>
                    <a:pt x="1070" y="1055"/>
                  </a:cubicBezTo>
                  <a:cubicBezTo>
                    <a:pt x="1086" y="1038"/>
                    <a:pt x="1102" y="1020"/>
                    <a:pt x="1116" y="1001"/>
                  </a:cubicBezTo>
                  <a:cubicBezTo>
                    <a:pt x="1229" y="1031"/>
                    <a:pt x="1229" y="1031"/>
                    <a:pt x="1229" y="1031"/>
                  </a:cubicBezTo>
                  <a:cubicBezTo>
                    <a:pt x="1271" y="956"/>
                    <a:pt x="1271" y="956"/>
                    <a:pt x="1271" y="956"/>
                  </a:cubicBezTo>
                  <a:cubicBezTo>
                    <a:pt x="1186" y="875"/>
                    <a:pt x="1186" y="875"/>
                    <a:pt x="1186" y="875"/>
                  </a:cubicBezTo>
                  <a:cubicBezTo>
                    <a:pt x="1196" y="851"/>
                    <a:pt x="1204" y="826"/>
                    <a:pt x="1210" y="801"/>
                  </a:cubicBezTo>
                  <a:lnTo>
                    <a:pt x="1326" y="784"/>
                  </a:lnTo>
                  <a:close/>
                  <a:moveTo>
                    <a:pt x="776" y="1050"/>
                  </a:moveTo>
                  <a:cubicBezTo>
                    <a:pt x="565" y="1109"/>
                    <a:pt x="345" y="986"/>
                    <a:pt x="286" y="775"/>
                  </a:cubicBezTo>
                  <a:cubicBezTo>
                    <a:pt x="226" y="564"/>
                    <a:pt x="349" y="345"/>
                    <a:pt x="560" y="286"/>
                  </a:cubicBezTo>
                  <a:cubicBezTo>
                    <a:pt x="771" y="226"/>
                    <a:pt x="990" y="349"/>
                    <a:pt x="1050" y="560"/>
                  </a:cubicBezTo>
                  <a:cubicBezTo>
                    <a:pt x="1109" y="771"/>
                    <a:pt x="987" y="990"/>
                    <a:pt x="776" y="105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249"/>
            <p:cNvSpPr>
              <a:spLocks noEditPoints="1"/>
            </p:cNvSpPr>
            <p:nvPr/>
          </p:nvSpPr>
          <p:spPr bwMode="auto">
            <a:xfrm>
              <a:off x="5122825" y="2558110"/>
              <a:ext cx="257971" cy="257971"/>
            </a:xfrm>
            <a:custGeom>
              <a:avLst/>
              <a:gdLst>
                <a:gd name="T0" fmla="*/ 181 w 363"/>
                <a:gd name="T1" fmla="*/ 363 h 363"/>
                <a:gd name="T2" fmla="*/ 0 w 363"/>
                <a:gd name="T3" fmla="*/ 181 h 363"/>
                <a:gd name="T4" fmla="*/ 181 w 363"/>
                <a:gd name="T5" fmla="*/ 0 h 363"/>
                <a:gd name="T6" fmla="*/ 363 w 363"/>
                <a:gd name="T7" fmla="*/ 181 h 363"/>
                <a:gd name="T8" fmla="*/ 181 w 363"/>
                <a:gd name="T9" fmla="*/ 363 h 363"/>
                <a:gd name="T10" fmla="*/ 181 w 363"/>
                <a:gd name="T11" fmla="*/ 120 h 363"/>
                <a:gd name="T12" fmla="*/ 120 w 363"/>
                <a:gd name="T13" fmla="*/ 181 h 363"/>
                <a:gd name="T14" fmla="*/ 181 w 363"/>
                <a:gd name="T15" fmla="*/ 243 h 363"/>
                <a:gd name="T16" fmla="*/ 243 w 363"/>
                <a:gd name="T17" fmla="*/ 181 h 363"/>
                <a:gd name="T18" fmla="*/ 181 w 363"/>
                <a:gd name="T19" fmla="*/ 12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3" h="363">
                  <a:moveTo>
                    <a:pt x="181" y="363"/>
                  </a:moveTo>
                  <a:cubicBezTo>
                    <a:pt x="81" y="363"/>
                    <a:pt x="0" y="282"/>
                    <a:pt x="0" y="181"/>
                  </a:cubicBezTo>
                  <a:cubicBezTo>
                    <a:pt x="0" y="81"/>
                    <a:pt x="81" y="0"/>
                    <a:pt x="181" y="0"/>
                  </a:cubicBezTo>
                  <a:cubicBezTo>
                    <a:pt x="281" y="0"/>
                    <a:pt x="363" y="81"/>
                    <a:pt x="363" y="181"/>
                  </a:cubicBezTo>
                  <a:cubicBezTo>
                    <a:pt x="363" y="282"/>
                    <a:pt x="281" y="363"/>
                    <a:pt x="181" y="363"/>
                  </a:cubicBezTo>
                  <a:close/>
                  <a:moveTo>
                    <a:pt x="181" y="120"/>
                  </a:moveTo>
                  <a:cubicBezTo>
                    <a:pt x="147" y="120"/>
                    <a:pt x="120" y="147"/>
                    <a:pt x="120" y="181"/>
                  </a:cubicBezTo>
                  <a:cubicBezTo>
                    <a:pt x="120" y="215"/>
                    <a:pt x="147" y="243"/>
                    <a:pt x="181" y="243"/>
                  </a:cubicBezTo>
                  <a:cubicBezTo>
                    <a:pt x="215" y="243"/>
                    <a:pt x="243" y="215"/>
                    <a:pt x="243" y="181"/>
                  </a:cubicBezTo>
                  <a:cubicBezTo>
                    <a:pt x="243" y="147"/>
                    <a:pt x="215" y="120"/>
                    <a:pt x="181" y="12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4" name="Group 23"/>
          <p:cNvGrpSpPr/>
          <p:nvPr/>
        </p:nvGrpSpPr>
        <p:grpSpPr>
          <a:xfrm>
            <a:off x="887176" y="2664983"/>
            <a:ext cx="2694701" cy="850347"/>
            <a:chOff x="1277701" y="2569733"/>
            <a:chExt cx="2694701" cy="850347"/>
          </a:xfrm>
        </p:grpSpPr>
        <p:sp>
          <p:nvSpPr>
            <p:cNvPr id="22" name="TextBox 21"/>
            <p:cNvSpPr txBox="1"/>
            <p:nvPr/>
          </p:nvSpPr>
          <p:spPr>
            <a:xfrm>
              <a:off x="2868272" y="2569733"/>
              <a:ext cx="1032655" cy="400110"/>
            </a:xfrm>
            <a:prstGeom prst="rect">
              <a:avLst/>
            </a:prstGeom>
            <a:noFill/>
          </p:spPr>
          <p:txBody>
            <a:bodyPr wrap="none" rtlCol="0">
              <a:spAutoFit/>
            </a:bodyPr>
            <a:lstStyle/>
            <a:p>
              <a:pPr algn="r"/>
              <a:r>
                <a:rPr lang="en-US" sz="2000" b="1" dirty="0">
                  <a:solidFill>
                    <a:schemeClr val="tx1">
                      <a:lumMod val="65000"/>
                      <a:lumOff val="35000"/>
                    </a:schemeClr>
                  </a:solidFill>
                </a:rPr>
                <a:t>666</a:t>
              </a:r>
              <a:r>
                <a:rPr lang="id-ID" sz="2000" b="1" dirty="0">
                  <a:solidFill>
                    <a:schemeClr val="tx1">
                      <a:lumMod val="65000"/>
                      <a:lumOff val="35000"/>
                    </a:schemeClr>
                  </a:solidFill>
                </a:rPr>
                <a:t>.</a:t>
              </a:r>
              <a:r>
                <a:rPr lang="en-US" sz="2000" b="1" dirty="0">
                  <a:solidFill>
                    <a:schemeClr val="tx1">
                      <a:lumMod val="65000"/>
                      <a:lumOff val="35000"/>
                    </a:schemeClr>
                  </a:solidFill>
                </a:rPr>
                <a:t>666</a:t>
              </a:r>
              <a:endParaRPr lang="id-ID" sz="2000" b="1" dirty="0">
                <a:solidFill>
                  <a:schemeClr val="tx1">
                    <a:lumMod val="65000"/>
                    <a:lumOff val="35000"/>
                  </a:schemeClr>
                </a:solidFill>
              </a:endParaRPr>
            </a:p>
          </p:txBody>
        </p:sp>
        <p:sp>
          <p:nvSpPr>
            <p:cNvPr id="23" name="TextBox 22"/>
            <p:cNvSpPr txBox="1"/>
            <p:nvPr/>
          </p:nvSpPr>
          <p:spPr>
            <a:xfrm>
              <a:off x="1277701" y="2846140"/>
              <a:ext cx="2694701" cy="573940"/>
            </a:xfrm>
            <a:prstGeom prst="rect">
              <a:avLst/>
            </a:prstGeom>
            <a:noFill/>
          </p:spPr>
          <p:txBody>
            <a:bodyPr wrap="square" rtlCol="0">
              <a:spAutoFit/>
            </a:bodyPr>
            <a:lstStyle/>
            <a:p>
              <a:pPr algn="r">
                <a:lnSpc>
                  <a:spcPct val="150000"/>
                </a:lnSpc>
              </a:pPr>
              <a:r>
                <a:rPr lang="id-ID" sz="1100" dirty="0">
                  <a:solidFill>
                    <a:schemeClr val="tx1">
                      <a:lumMod val="50000"/>
                      <a:lumOff val="50000"/>
                    </a:schemeClr>
                  </a:solidFill>
                </a:rPr>
                <a:t>Suitable for all category</a:t>
              </a:r>
              <a:r>
                <a:rPr lang="en-US" sz="1100" dirty="0">
                  <a:solidFill>
                    <a:schemeClr val="tx1">
                      <a:lumMod val="50000"/>
                      <a:lumOff val="50000"/>
                    </a:schemeClr>
                  </a:solidFill>
                </a:rPr>
                <a:t>, </a:t>
              </a:r>
              <a:r>
                <a:rPr lang="en-US" sz="1100" dirty="0" err="1">
                  <a:solidFill>
                    <a:schemeClr val="tx1">
                      <a:lumMod val="50000"/>
                      <a:lumOff val="50000"/>
                    </a:schemeClr>
                  </a:solidFill>
                </a:rPr>
                <a:t>Lorem</a:t>
              </a:r>
              <a:r>
                <a:rPr lang="en-US" sz="1100" dirty="0">
                  <a:solidFill>
                    <a:schemeClr val="tx1">
                      <a:lumMod val="50000"/>
                      <a:lumOff val="50000"/>
                    </a:schemeClr>
                  </a:solidFill>
                </a:rPr>
                <a:t> </a:t>
              </a:r>
              <a:r>
                <a:rPr lang="en-US" sz="1100" dirty="0" err="1">
                  <a:solidFill>
                    <a:schemeClr val="tx1">
                      <a:lumMod val="50000"/>
                      <a:lumOff val="50000"/>
                    </a:schemeClr>
                  </a:solidFill>
                </a:rPr>
                <a:t>Ipsum</a:t>
              </a:r>
              <a:r>
                <a:rPr lang="en-US" sz="1100" dirty="0">
                  <a:solidFill>
                    <a:schemeClr val="tx1">
                      <a:lumMod val="50000"/>
                      <a:lumOff val="50000"/>
                    </a:schemeClr>
                  </a:solidFill>
                </a:rPr>
                <a:t> is not simply random text.</a:t>
              </a:r>
              <a:endParaRPr lang="en-US" sz="1100" b="1" dirty="0">
                <a:solidFill>
                  <a:schemeClr val="tx1">
                    <a:lumMod val="50000"/>
                    <a:lumOff val="50000"/>
                  </a:schemeClr>
                </a:solidFill>
              </a:endParaRPr>
            </a:p>
          </p:txBody>
        </p:sp>
      </p:grpSp>
      <p:grpSp>
        <p:nvGrpSpPr>
          <p:cNvPr id="25" name="Group 24"/>
          <p:cNvGrpSpPr/>
          <p:nvPr/>
        </p:nvGrpSpPr>
        <p:grpSpPr>
          <a:xfrm>
            <a:off x="8419901" y="5685190"/>
            <a:ext cx="2694701" cy="902135"/>
            <a:chOff x="8198838" y="3809979"/>
            <a:chExt cx="2694701" cy="902135"/>
          </a:xfrm>
        </p:grpSpPr>
        <p:sp>
          <p:nvSpPr>
            <p:cNvPr id="26" name="TextBox 25"/>
            <p:cNvSpPr txBox="1"/>
            <p:nvPr/>
          </p:nvSpPr>
          <p:spPr>
            <a:xfrm>
              <a:off x="8198838" y="3809979"/>
              <a:ext cx="1032655" cy="400110"/>
            </a:xfrm>
            <a:prstGeom prst="rect">
              <a:avLst/>
            </a:prstGeom>
            <a:noFill/>
          </p:spPr>
          <p:txBody>
            <a:bodyPr wrap="none" rtlCol="0">
              <a:spAutoFit/>
            </a:bodyPr>
            <a:lstStyle/>
            <a:p>
              <a:r>
                <a:rPr lang="id-ID" sz="2000" b="1" dirty="0">
                  <a:solidFill>
                    <a:schemeClr val="tx1">
                      <a:lumMod val="65000"/>
                      <a:lumOff val="35000"/>
                    </a:schemeClr>
                  </a:solidFill>
                </a:rPr>
                <a:t>800.654</a:t>
              </a:r>
            </a:p>
          </p:txBody>
        </p:sp>
        <p:sp>
          <p:nvSpPr>
            <p:cNvPr id="27" name="TextBox 26"/>
            <p:cNvSpPr txBox="1"/>
            <p:nvPr/>
          </p:nvSpPr>
          <p:spPr>
            <a:xfrm>
              <a:off x="8198838" y="4138174"/>
              <a:ext cx="2694701" cy="573940"/>
            </a:xfrm>
            <a:prstGeom prst="rect">
              <a:avLst/>
            </a:prstGeom>
            <a:noFill/>
          </p:spPr>
          <p:txBody>
            <a:bodyPr wrap="square" rtlCol="0">
              <a:spAutoFit/>
            </a:bodyPr>
            <a:lstStyle/>
            <a:p>
              <a:pPr>
                <a:lnSpc>
                  <a:spcPct val="150000"/>
                </a:lnSpc>
              </a:pPr>
              <a:r>
                <a:rPr lang="id-ID" sz="1100" dirty="0">
                  <a:solidFill>
                    <a:schemeClr val="tx1">
                      <a:lumMod val="50000"/>
                      <a:lumOff val="50000"/>
                    </a:schemeClr>
                  </a:solidFill>
                </a:rPr>
                <a:t>Suitable for all category</a:t>
              </a:r>
              <a:r>
                <a:rPr lang="en-US" sz="1100" dirty="0">
                  <a:solidFill>
                    <a:schemeClr val="tx1">
                      <a:lumMod val="50000"/>
                      <a:lumOff val="50000"/>
                    </a:schemeClr>
                  </a:solidFill>
                </a:rPr>
                <a:t>, </a:t>
              </a:r>
              <a:r>
                <a:rPr lang="en-US" sz="1100" dirty="0" err="1">
                  <a:solidFill>
                    <a:schemeClr val="tx1">
                      <a:lumMod val="50000"/>
                      <a:lumOff val="50000"/>
                    </a:schemeClr>
                  </a:solidFill>
                </a:rPr>
                <a:t>Lorem</a:t>
              </a:r>
              <a:r>
                <a:rPr lang="en-US" sz="1100" dirty="0">
                  <a:solidFill>
                    <a:schemeClr val="tx1">
                      <a:lumMod val="50000"/>
                      <a:lumOff val="50000"/>
                    </a:schemeClr>
                  </a:solidFill>
                </a:rPr>
                <a:t> </a:t>
              </a:r>
              <a:r>
                <a:rPr lang="en-US" sz="1100" dirty="0" err="1">
                  <a:solidFill>
                    <a:schemeClr val="tx1">
                      <a:lumMod val="50000"/>
                      <a:lumOff val="50000"/>
                    </a:schemeClr>
                  </a:solidFill>
                </a:rPr>
                <a:t>Ipsum</a:t>
              </a:r>
              <a:r>
                <a:rPr lang="en-US" sz="1100" dirty="0">
                  <a:solidFill>
                    <a:schemeClr val="tx1">
                      <a:lumMod val="50000"/>
                      <a:lumOff val="50000"/>
                    </a:schemeClr>
                  </a:solidFill>
                </a:rPr>
                <a:t> is not simply random text.</a:t>
              </a:r>
              <a:endParaRPr lang="en-US" sz="1100" b="1" dirty="0">
                <a:solidFill>
                  <a:schemeClr val="tx1">
                    <a:lumMod val="50000"/>
                    <a:lumOff val="50000"/>
                  </a:schemeClr>
                </a:solidFill>
              </a:endParaRPr>
            </a:p>
          </p:txBody>
        </p:sp>
      </p:grpSp>
      <p:cxnSp>
        <p:nvCxnSpPr>
          <p:cNvPr id="28" name="Straight Connector 27"/>
          <p:cNvCxnSpPr/>
          <p:nvPr/>
        </p:nvCxnSpPr>
        <p:spPr>
          <a:xfrm>
            <a:off x="5821136" y="6382848"/>
            <a:ext cx="2379894" cy="0"/>
          </a:xfrm>
          <a:prstGeom prst="line">
            <a:avLst/>
          </a:prstGeom>
          <a:ln w="28575">
            <a:solidFill>
              <a:schemeClr val="tx1">
                <a:lumMod val="50000"/>
                <a:lumOff val="50000"/>
              </a:schemeClr>
            </a:solidFill>
            <a:prstDash val="sysDash"/>
            <a:tailEnd type="oval"/>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7581192" y="2962113"/>
            <a:ext cx="2694701" cy="959285"/>
            <a:chOff x="8198838" y="2976912"/>
            <a:chExt cx="2694701" cy="959285"/>
          </a:xfrm>
        </p:grpSpPr>
        <p:sp>
          <p:nvSpPr>
            <p:cNvPr id="30" name="TextBox 29"/>
            <p:cNvSpPr txBox="1"/>
            <p:nvPr/>
          </p:nvSpPr>
          <p:spPr>
            <a:xfrm>
              <a:off x="8198838" y="2976912"/>
              <a:ext cx="1436612" cy="461665"/>
            </a:xfrm>
            <a:prstGeom prst="rect">
              <a:avLst/>
            </a:prstGeom>
            <a:noFill/>
          </p:spPr>
          <p:txBody>
            <a:bodyPr wrap="none" rtlCol="0">
              <a:spAutoFit/>
            </a:bodyPr>
            <a:lstStyle/>
            <a:p>
              <a:r>
                <a:rPr lang="en-US" sz="2400" b="1" dirty="0">
                  <a:solidFill>
                    <a:schemeClr val="tx1">
                      <a:lumMod val="65000"/>
                      <a:lumOff val="35000"/>
                    </a:schemeClr>
                  </a:solidFill>
                </a:rPr>
                <a:t>8</a:t>
              </a:r>
              <a:r>
                <a:rPr lang="id-ID" sz="2400" b="1" dirty="0">
                  <a:solidFill>
                    <a:schemeClr val="tx1">
                      <a:lumMod val="65000"/>
                      <a:lumOff val="35000"/>
                    </a:schemeClr>
                  </a:solidFill>
                </a:rPr>
                <a:t>.</a:t>
              </a:r>
              <a:r>
                <a:rPr lang="en-US" sz="2400" b="1" dirty="0">
                  <a:solidFill>
                    <a:schemeClr val="tx1">
                      <a:lumMod val="65000"/>
                      <a:lumOff val="35000"/>
                    </a:schemeClr>
                  </a:solidFill>
                </a:rPr>
                <a:t>888</a:t>
              </a:r>
              <a:r>
                <a:rPr lang="id-ID" sz="2400" b="1" dirty="0">
                  <a:solidFill>
                    <a:schemeClr val="tx1">
                      <a:lumMod val="65000"/>
                      <a:lumOff val="35000"/>
                    </a:schemeClr>
                  </a:solidFill>
                </a:rPr>
                <a:t>.</a:t>
              </a:r>
              <a:r>
                <a:rPr lang="en-US" sz="2400" b="1" dirty="0">
                  <a:solidFill>
                    <a:schemeClr val="tx1">
                      <a:lumMod val="65000"/>
                      <a:lumOff val="35000"/>
                    </a:schemeClr>
                  </a:solidFill>
                </a:rPr>
                <a:t>888</a:t>
              </a:r>
              <a:endParaRPr lang="id-ID" sz="2400" b="1" dirty="0">
                <a:solidFill>
                  <a:schemeClr val="tx1">
                    <a:lumMod val="65000"/>
                    <a:lumOff val="35000"/>
                  </a:schemeClr>
                </a:solidFill>
              </a:endParaRPr>
            </a:p>
          </p:txBody>
        </p:sp>
        <p:sp>
          <p:nvSpPr>
            <p:cNvPr id="31" name="TextBox 30"/>
            <p:cNvSpPr txBox="1"/>
            <p:nvPr/>
          </p:nvSpPr>
          <p:spPr>
            <a:xfrm>
              <a:off x="8198838" y="3362257"/>
              <a:ext cx="2694701" cy="573940"/>
            </a:xfrm>
            <a:prstGeom prst="rect">
              <a:avLst/>
            </a:prstGeom>
            <a:noFill/>
          </p:spPr>
          <p:txBody>
            <a:bodyPr wrap="square" rtlCol="0">
              <a:spAutoFit/>
            </a:bodyPr>
            <a:lstStyle/>
            <a:p>
              <a:pPr>
                <a:lnSpc>
                  <a:spcPct val="150000"/>
                </a:lnSpc>
              </a:pPr>
              <a:r>
                <a:rPr lang="id-ID" sz="1100" dirty="0">
                  <a:solidFill>
                    <a:schemeClr val="tx1">
                      <a:lumMod val="50000"/>
                      <a:lumOff val="50000"/>
                    </a:schemeClr>
                  </a:solidFill>
                </a:rPr>
                <a:t>Suitable for all category</a:t>
              </a:r>
              <a:r>
                <a:rPr lang="en-US" sz="1100" dirty="0">
                  <a:solidFill>
                    <a:schemeClr val="tx1">
                      <a:lumMod val="50000"/>
                      <a:lumOff val="50000"/>
                    </a:schemeClr>
                  </a:solidFill>
                </a:rPr>
                <a:t>, </a:t>
              </a:r>
              <a:r>
                <a:rPr lang="en-US" sz="1100" dirty="0" err="1">
                  <a:solidFill>
                    <a:schemeClr val="tx1">
                      <a:lumMod val="50000"/>
                      <a:lumOff val="50000"/>
                    </a:schemeClr>
                  </a:solidFill>
                </a:rPr>
                <a:t>Lorem</a:t>
              </a:r>
              <a:r>
                <a:rPr lang="en-US" sz="1100" dirty="0">
                  <a:solidFill>
                    <a:schemeClr val="tx1">
                      <a:lumMod val="50000"/>
                      <a:lumOff val="50000"/>
                    </a:schemeClr>
                  </a:solidFill>
                </a:rPr>
                <a:t> </a:t>
              </a:r>
              <a:r>
                <a:rPr lang="en-US" sz="1100" dirty="0" err="1">
                  <a:solidFill>
                    <a:schemeClr val="tx1">
                      <a:lumMod val="50000"/>
                      <a:lumOff val="50000"/>
                    </a:schemeClr>
                  </a:solidFill>
                </a:rPr>
                <a:t>Ipsum</a:t>
              </a:r>
              <a:r>
                <a:rPr lang="en-US" sz="1100" dirty="0">
                  <a:solidFill>
                    <a:schemeClr val="tx1">
                      <a:lumMod val="50000"/>
                      <a:lumOff val="50000"/>
                    </a:schemeClr>
                  </a:solidFill>
                </a:rPr>
                <a:t> is not simply random text.</a:t>
              </a:r>
              <a:endParaRPr lang="en-US" sz="1100" b="1" dirty="0">
                <a:solidFill>
                  <a:schemeClr val="tx1">
                    <a:lumMod val="50000"/>
                    <a:lumOff val="50000"/>
                  </a:schemeClr>
                </a:solidFill>
              </a:endParaRPr>
            </a:p>
          </p:txBody>
        </p:sp>
      </p:grpSp>
      <p:sp>
        <p:nvSpPr>
          <p:cNvPr id="32" name="TextBox 31"/>
          <p:cNvSpPr txBox="1"/>
          <p:nvPr/>
        </p:nvSpPr>
        <p:spPr>
          <a:xfrm>
            <a:off x="7581192" y="3920246"/>
            <a:ext cx="3541464" cy="1200329"/>
          </a:xfrm>
          <a:prstGeom prst="rect">
            <a:avLst/>
          </a:prstGeom>
          <a:noFill/>
        </p:spPr>
        <p:txBody>
          <a:bodyPr wrap="square" rtlCol="0">
            <a:spAutoFit/>
          </a:bodyPr>
          <a:lstStyle/>
          <a:p>
            <a:pPr>
              <a:lnSpc>
                <a:spcPct val="150000"/>
              </a:lnSpc>
            </a:pPr>
            <a:r>
              <a:rPr lang="en-US" sz="1200" dirty="0">
                <a:solidFill>
                  <a:schemeClr val="tx1">
                    <a:lumMod val="50000"/>
                    <a:lumOff val="50000"/>
                  </a:schemeClr>
                </a:solidFill>
              </a:rPr>
              <a:t>Throughout our </a:t>
            </a:r>
            <a:r>
              <a:rPr lang="en-US" sz="1200" dirty="0" err="1">
                <a:solidFill>
                  <a:schemeClr val="tx1">
                    <a:lumMod val="50000"/>
                    <a:lumOff val="50000"/>
                  </a:schemeClr>
                </a:solidFill>
              </a:rPr>
              <a:t>organisation</a:t>
            </a:r>
            <a:r>
              <a:rPr lang="en-US" sz="1200" dirty="0">
                <a:solidFill>
                  <a:schemeClr val="tx1">
                    <a:lumMod val="50000"/>
                    <a:lumOff val="50000"/>
                  </a:schemeClr>
                </a:solidFill>
              </a:rPr>
              <a:t> we’ve always looked to bring together the right skills and knowledge to support our technology development, network growth and customer service.</a:t>
            </a:r>
            <a:endParaRPr lang="id-ID" sz="1200" dirty="0">
              <a:solidFill>
                <a:schemeClr val="tx1">
                  <a:lumMod val="50000"/>
                  <a:lumOff val="50000"/>
                </a:schemeClr>
              </a:solidFill>
              <a:latin typeface="+mj-lt"/>
            </a:endParaRPr>
          </a:p>
        </p:txBody>
      </p:sp>
      <p:sp>
        <p:nvSpPr>
          <p:cNvPr id="33" name="Rectangle 32"/>
          <p:cNvSpPr/>
          <p:nvPr/>
        </p:nvSpPr>
        <p:spPr>
          <a:xfrm>
            <a:off x="3449771" y="122566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304845405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barn(outVertical)">
                                      <p:cBhvr>
                                        <p:cTn id="7" dur="500"/>
                                        <p:tgtEl>
                                          <p:spTgt spid="3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cBhvr>
                                        <p:cTn id="11" dur="500" fill="hold"/>
                                        <p:tgtEl>
                                          <p:spTgt spid="34"/>
                                        </p:tgtEl>
                                        <p:attrNameLst>
                                          <p:attrName>ppt_w</p:attrName>
                                        </p:attrNameLst>
                                      </p:cBhvr>
                                      <p:tavLst>
                                        <p:tav tm="0">
                                          <p:val>
                                            <p:fltVal val="0"/>
                                          </p:val>
                                        </p:tav>
                                        <p:tav tm="100000">
                                          <p:val>
                                            <p:strVal val="#ppt_w"/>
                                          </p:val>
                                        </p:tav>
                                      </p:tavLst>
                                    </p:anim>
                                    <p:anim calcmode="lin" valueType="num">
                                      <p:cBhvr>
                                        <p:cTn id="12" dur="500" fill="hold"/>
                                        <p:tgtEl>
                                          <p:spTgt spid="34"/>
                                        </p:tgtEl>
                                        <p:attrNameLst>
                                          <p:attrName>ppt_h</p:attrName>
                                        </p:attrNameLst>
                                      </p:cBhvr>
                                      <p:tavLst>
                                        <p:tav tm="0">
                                          <p:val>
                                            <p:fltVal val="0"/>
                                          </p:val>
                                        </p:tav>
                                        <p:tav tm="100000">
                                          <p:val>
                                            <p:strVal val="#ppt_h"/>
                                          </p:val>
                                        </p:tav>
                                      </p:tavLst>
                                    </p:anim>
                                    <p:animEffect transition="in" filter="fade">
                                      <p:cBhvr>
                                        <p:cTn id="13" dur="500"/>
                                        <p:tgtEl>
                                          <p:spTgt spid="34"/>
                                        </p:tgtEl>
                                      </p:cBhvr>
                                    </p:animEffect>
                                  </p:childTnLst>
                                </p:cTn>
                              </p:par>
                            </p:childTnLst>
                          </p:cTn>
                        </p:par>
                        <p:par>
                          <p:cTn id="14" fill="hold">
                            <p:stCondLst>
                              <p:cond delay="1000"/>
                            </p:stCondLst>
                            <p:childTnLst>
                              <p:par>
                                <p:cTn id="15" presetID="31" presetClass="entr" presetSubtype="0"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1000" fill="hold"/>
                                        <p:tgtEl>
                                          <p:spTgt spid="19"/>
                                        </p:tgtEl>
                                        <p:attrNameLst>
                                          <p:attrName>ppt_w</p:attrName>
                                        </p:attrNameLst>
                                      </p:cBhvr>
                                      <p:tavLst>
                                        <p:tav tm="0">
                                          <p:val>
                                            <p:fltVal val="0"/>
                                          </p:val>
                                        </p:tav>
                                        <p:tav tm="100000">
                                          <p:val>
                                            <p:strVal val="#ppt_w"/>
                                          </p:val>
                                        </p:tav>
                                      </p:tavLst>
                                    </p:anim>
                                    <p:anim calcmode="lin" valueType="num">
                                      <p:cBhvr>
                                        <p:cTn id="18" dur="1000" fill="hold"/>
                                        <p:tgtEl>
                                          <p:spTgt spid="19"/>
                                        </p:tgtEl>
                                        <p:attrNameLst>
                                          <p:attrName>ppt_h</p:attrName>
                                        </p:attrNameLst>
                                      </p:cBhvr>
                                      <p:tavLst>
                                        <p:tav tm="0">
                                          <p:val>
                                            <p:fltVal val="0"/>
                                          </p:val>
                                        </p:tav>
                                        <p:tav tm="100000">
                                          <p:val>
                                            <p:strVal val="#ppt_h"/>
                                          </p:val>
                                        </p:tav>
                                      </p:tavLst>
                                    </p:anim>
                                    <p:anim calcmode="lin" valueType="num">
                                      <p:cBhvr>
                                        <p:cTn id="19" dur="1000" fill="hold"/>
                                        <p:tgtEl>
                                          <p:spTgt spid="19"/>
                                        </p:tgtEl>
                                        <p:attrNameLst>
                                          <p:attrName>style.rotation</p:attrName>
                                        </p:attrNameLst>
                                      </p:cBhvr>
                                      <p:tavLst>
                                        <p:tav tm="0">
                                          <p:val>
                                            <p:fltVal val="90"/>
                                          </p:val>
                                        </p:tav>
                                        <p:tav tm="100000">
                                          <p:val>
                                            <p:fltVal val="0"/>
                                          </p:val>
                                        </p:tav>
                                      </p:tavLst>
                                    </p:anim>
                                    <p:animEffect transition="in" filter="fade">
                                      <p:cBhvr>
                                        <p:cTn id="20" dur="1000"/>
                                        <p:tgtEl>
                                          <p:spTgt spid="19"/>
                                        </p:tgtEl>
                                      </p:cBhvr>
                                    </p:animEffect>
                                  </p:childTnLst>
                                </p:cTn>
                              </p:par>
                              <p:par>
                                <p:cTn id="21" presetID="31" presetClass="entr" presetSubtype="0" fill="hold" nodeType="with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1000" fill="hold"/>
                                        <p:tgtEl>
                                          <p:spTgt spid="20"/>
                                        </p:tgtEl>
                                        <p:attrNameLst>
                                          <p:attrName>ppt_w</p:attrName>
                                        </p:attrNameLst>
                                      </p:cBhvr>
                                      <p:tavLst>
                                        <p:tav tm="0">
                                          <p:val>
                                            <p:fltVal val="0"/>
                                          </p:val>
                                        </p:tav>
                                        <p:tav tm="100000">
                                          <p:val>
                                            <p:strVal val="#ppt_w"/>
                                          </p:val>
                                        </p:tav>
                                      </p:tavLst>
                                    </p:anim>
                                    <p:anim calcmode="lin" valueType="num">
                                      <p:cBhvr>
                                        <p:cTn id="24" dur="1000" fill="hold"/>
                                        <p:tgtEl>
                                          <p:spTgt spid="20"/>
                                        </p:tgtEl>
                                        <p:attrNameLst>
                                          <p:attrName>ppt_h</p:attrName>
                                        </p:attrNameLst>
                                      </p:cBhvr>
                                      <p:tavLst>
                                        <p:tav tm="0">
                                          <p:val>
                                            <p:fltVal val="0"/>
                                          </p:val>
                                        </p:tav>
                                        <p:tav tm="100000">
                                          <p:val>
                                            <p:strVal val="#ppt_h"/>
                                          </p:val>
                                        </p:tav>
                                      </p:tavLst>
                                    </p:anim>
                                    <p:anim calcmode="lin" valueType="num">
                                      <p:cBhvr>
                                        <p:cTn id="25" dur="1000" fill="hold"/>
                                        <p:tgtEl>
                                          <p:spTgt spid="20"/>
                                        </p:tgtEl>
                                        <p:attrNameLst>
                                          <p:attrName>style.rotation</p:attrName>
                                        </p:attrNameLst>
                                      </p:cBhvr>
                                      <p:tavLst>
                                        <p:tav tm="0">
                                          <p:val>
                                            <p:fltVal val="90"/>
                                          </p:val>
                                        </p:tav>
                                        <p:tav tm="100000">
                                          <p:val>
                                            <p:fltVal val="0"/>
                                          </p:val>
                                        </p:tav>
                                      </p:tavLst>
                                    </p:anim>
                                    <p:animEffect transition="in" filter="fade">
                                      <p:cBhvr>
                                        <p:cTn id="26" dur="1000"/>
                                        <p:tgtEl>
                                          <p:spTgt spid="20"/>
                                        </p:tgtEl>
                                      </p:cBhvr>
                                    </p:animEffect>
                                  </p:childTnLst>
                                </p:cTn>
                              </p:par>
                              <p:par>
                                <p:cTn id="27" presetID="31" presetClass="entr" presetSubtype="0" fill="hold"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1000" fill="hold"/>
                                        <p:tgtEl>
                                          <p:spTgt spid="21"/>
                                        </p:tgtEl>
                                        <p:attrNameLst>
                                          <p:attrName>ppt_w</p:attrName>
                                        </p:attrNameLst>
                                      </p:cBhvr>
                                      <p:tavLst>
                                        <p:tav tm="0">
                                          <p:val>
                                            <p:fltVal val="0"/>
                                          </p:val>
                                        </p:tav>
                                        <p:tav tm="100000">
                                          <p:val>
                                            <p:strVal val="#ppt_w"/>
                                          </p:val>
                                        </p:tav>
                                      </p:tavLst>
                                    </p:anim>
                                    <p:anim calcmode="lin" valueType="num">
                                      <p:cBhvr>
                                        <p:cTn id="30" dur="1000" fill="hold"/>
                                        <p:tgtEl>
                                          <p:spTgt spid="21"/>
                                        </p:tgtEl>
                                        <p:attrNameLst>
                                          <p:attrName>ppt_h</p:attrName>
                                        </p:attrNameLst>
                                      </p:cBhvr>
                                      <p:tavLst>
                                        <p:tav tm="0">
                                          <p:val>
                                            <p:fltVal val="0"/>
                                          </p:val>
                                        </p:tav>
                                        <p:tav tm="100000">
                                          <p:val>
                                            <p:strVal val="#ppt_h"/>
                                          </p:val>
                                        </p:tav>
                                      </p:tavLst>
                                    </p:anim>
                                    <p:anim calcmode="lin" valueType="num">
                                      <p:cBhvr>
                                        <p:cTn id="31" dur="1000" fill="hold"/>
                                        <p:tgtEl>
                                          <p:spTgt spid="21"/>
                                        </p:tgtEl>
                                        <p:attrNameLst>
                                          <p:attrName>style.rotation</p:attrName>
                                        </p:attrNameLst>
                                      </p:cBhvr>
                                      <p:tavLst>
                                        <p:tav tm="0">
                                          <p:val>
                                            <p:fltVal val="90"/>
                                          </p:val>
                                        </p:tav>
                                        <p:tav tm="100000">
                                          <p:val>
                                            <p:fltVal val="0"/>
                                          </p:val>
                                        </p:tav>
                                      </p:tavLst>
                                    </p:anim>
                                    <p:animEffect transition="in" filter="fade">
                                      <p:cBhvr>
                                        <p:cTn id="32" dur="1000"/>
                                        <p:tgtEl>
                                          <p:spTgt spid="21"/>
                                        </p:tgtEl>
                                      </p:cBhvr>
                                    </p:animEffect>
                                  </p:childTnLst>
                                </p:cTn>
                              </p:par>
                            </p:childTnLst>
                          </p:cTn>
                        </p:par>
                        <p:par>
                          <p:cTn id="33" fill="hold">
                            <p:stCondLst>
                              <p:cond delay="2000"/>
                            </p:stCondLst>
                            <p:childTnLst>
                              <p:par>
                                <p:cTn id="34" presetID="10" presetClass="entr" presetSubtype="0" fill="hold" nodeType="afterEffect">
                                  <p:stCondLst>
                                    <p:cond delay="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500"/>
                                        <p:tgtEl>
                                          <p:spTgt spid="24"/>
                                        </p:tgtEl>
                                      </p:cBhvr>
                                    </p:animEffect>
                                  </p:childTnLst>
                                </p:cTn>
                              </p:par>
                            </p:childTnLst>
                          </p:cTn>
                        </p:par>
                        <p:par>
                          <p:cTn id="37" fill="hold">
                            <p:stCondLst>
                              <p:cond delay="2500"/>
                            </p:stCondLst>
                            <p:childTnLst>
                              <p:par>
                                <p:cTn id="38" presetID="22" presetClass="entr" presetSubtype="8" fill="hold" nodeType="after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wipe(left)">
                                      <p:cBhvr>
                                        <p:cTn id="40" dur="500"/>
                                        <p:tgtEl>
                                          <p:spTgt spid="28"/>
                                        </p:tgtEl>
                                      </p:cBhvr>
                                    </p:animEffect>
                                  </p:childTnLst>
                                </p:cTn>
                              </p:par>
                            </p:childTnLst>
                          </p:cTn>
                        </p:par>
                        <p:par>
                          <p:cTn id="41" fill="hold">
                            <p:stCondLst>
                              <p:cond delay="3000"/>
                            </p:stCondLst>
                            <p:childTnLst>
                              <p:par>
                                <p:cTn id="42" presetID="10" presetClass="entr" presetSubtype="0" fill="hold"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childTnLst>
                          </p:cTn>
                        </p:par>
                        <p:par>
                          <p:cTn id="45" fill="hold">
                            <p:stCondLst>
                              <p:cond delay="3500"/>
                            </p:stCondLst>
                            <p:childTnLst>
                              <p:par>
                                <p:cTn id="46" presetID="10"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fade">
                                      <p:cBhvr>
                                        <p:cTn id="48" dur="500"/>
                                        <p:tgtEl>
                                          <p:spTgt spid="29"/>
                                        </p:tgtEl>
                                      </p:cBhvr>
                                    </p:animEffect>
                                  </p:childTnLst>
                                </p:cTn>
                              </p:par>
                            </p:childTnLst>
                          </p:cTn>
                        </p:par>
                        <p:par>
                          <p:cTn id="49" fill="hold">
                            <p:stCondLst>
                              <p:cond delay="4000"/>
                            </p:stCondLst>
                            <p:childTnLst>
                              <p:par>
                                <p:cTn id="50" presetID="10" presetClass="entr" presetSubtype="0" fill="hold" grpId="0" nodeType="afterEffect">
                                  <p:stCondLst>
                                    <p:cond delay="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Tree Infographic Layout</a:t>
            </a:r>
          </a:p>
        </p:txBody>
      </p:sp>
      <p:sp>
        <p:nvSpPr>
          <p:cNvPr id="3" name="Slide Number Placeholder 2"/>
          <p:cNvSpPr>
            <a:spLocks noGrp="1"/>
          </p:cNvSpPr>
          <p:nvPr>
            <p:ph type="sldNum" sz="quarter" idx="12"/>
          </p:nvPr>
        </p:nvSpPr>
        <p:spPr/>
        <p:txBody>
          <a:bodyPr/>
          <a:lstStyle/>
          <a:p>
            <a:fld id="{5DE872C3-2ED1-43FB-B3C4-BA6F078D7CD3}" type="slidenum">
              <a:rPr lang="en-US" smtClean="0"/>
              <a:t>82</a:t>
            </a:fld>
            <a:endParaRPr lang="en-US"/>
          </a:p>
        </p:txBody>
      </p:sp>
      <p:grpSp>
        <p:nvGrpSpPr>
          <p:cNvPr id="36" name="Group 35"/>
          <p:cNvGrpSpPr/>
          <p:nvPr/>
        </p:nvGrpSpPr>
        <p:grpSpPr>
          <a:xfrm>
            <a:off x="4099395" y="1380404"/>
            <a:ext cx="3975894" cy="4806266"/>
            <a:chOff x="4099395" y="1380404"/>
            <a:chExt cx="3975894" cy="4806266"/>
          </a:xfrm>
        </p:grpSpPr>
        <p:sp>
          <p:nvSpPr>
            <p:cNvPr id="4" name="矩形 2048"/>
            <p:cNvSpPr/>
            <p:nvPr/>
          </p:nvSpPr>
          <p:spPr>
            <a:xfrm rot="19458485">
              <a:off x="5213994" y="3973959"/>
              <a:ext cx="2255381" cy="2212711"/>
            </a:xfrm>
            <a:custGeom>
              <a:avLst/>
              <a:gdLst/>
              <a:ahLst/>
              <a:cxnLst/>
              <a:rect l="l" t="t" r="r" b="b"/>
              <a:pathLst>
                <a:path w="2255381" h="2212711">
                  <a:moveTo>
                    <a:pt x="1762831" y="96037"/>
                  </a:moveTo>
                  <a:cubicBezTo>
                    <a:pt x="1774596" y="109887"/>
                    <a:pt x="1762506" y="174600"/>
                    <a:pt x="1646561" y="364996"/>
                  </a:cubicBezTo>
                  <a:cubicBezTo>
                    <a:pt x="1623126" y="418934"/>
                    <a:pt x="1525944" y="582825"/>
                    <a:pt x="1395435" y="793156"/>
                  </a:cubicBezTo>
                  <a:cubicBezTo>
                    <a:pt x="1536134" y="778726"/>
                    <a:pt x="1697692" y="765828"/>
                    <a:pt x="1831180" y="756058"/>
                  </a:cubicBezTo>
                  <a:cubicBezTo>
                    <a:pt x="1885036" y="696233"/>
                    <a:pt x="2021048" y="583933"/>
                    <a:pt x="2043438" y="565200"/>
                  </a:cubicBezTo>
                  <a:cubicBezTo>
                    <a:pt x="2069261" y="543593"/>
                    <a:pt x="2073675" y="543820"/>
                    <a:pt x="2083864" y="544092"/>
                  </a:cubicBezTo>
                  <a:cubicBezTo>
                    <a:pt x="2090767" y="551669"/>
                    <a:pt x="2104986" y="572225"/>
                    <a:pt x="2104573" y="566823"/>
                  </a:cubicBezTo>
                  <a:cubicBezTo>
                    <a:pt x="2104160" y="561422"/>
                    <a:pt x="2125877" y="554426"/>
                    <a:pt x="2087839" y="600560"/>
                  </a:cubicBezTo>
                  <a:cubicBezTo>
                    <a:pt x="2079107" y="615047"/>
                    <a:pt x="2020535" y="684486"/>
                    <a:pt x="1965963" y="746391"/>
                  </a:cubicBezTo>
                  <a:cubicBezTo>
                    <a:pt x="2026433" y="742222"/>
                    <a:pt x="2071795" y="739277"/>
                    <a:pt x="2092922" y="737850"/>
                  </a:cubicBezTo>
                  <a:cubicBezTo>
                    <a:pt x="2199976" y="730624"/>
                    <a:pt x="2210042" y="735764"/>
                    <a:pt x="2233807" y="747211"/>
                  </a:cubicBezTo>
                  <a:cubicBezTo>
                    <a:pt x="2234375" y="766987"/>
                    <a:pt x="2225153" y="815763"/>
                    <a:pt x="2235515" y="806537"/>
                  </a:cubicBezTo>
                  <a:cubicBezTo>
                    <a:pt x="2245877" y="797311"/>
                    <a:pt x="2312434" y="809401"/>
                    <a:pt x="2124682" y="843303"/>
                  </a:cubicBezTo>
                  <a:cubicBezTo>
                    <a:pt x="2055381" y="862379"/>
                    <a:pt x="1557988" y="946248"/>
                    <a:pt x="1273593" y="987844"/>
                  </a:cubicBezTo>
                  <a:cubicBezTo>
                    <a:pt x="978139" y="1456310"/>
                    <a:pt x="595298" y="2038503"/>
                    <a:pt x="457887" y="2212711"/>
                  </a:cubicBezTo>
                  <a:lnTo>
                    <a:pt x="0" y="1868127"/>
                  </a:lnTo>
                  <a:cubicBezTo>
                    <a:pt x="68157" y="1710476"/>
                    <a:pt x="330540" y="1371156"/>
                    <a:pt x="606728" y="1037009"/>
                  </a:cubicBezTo>
                  <a:cubicBezTo>
                    <a:pt x="600981" y="804918"/>
                    <a:pt x="634997" y="289980"/>
                    <a:pt x="640268" y="205084"/>
                  </a:cubicBezTo>
                  <a:cubicBezTo>
                    <a:pt x="646314" y="107709"/>
                    <a:pt x="652129" y="99237"/>
                    <a:pt x="665240" y="79152"/>
                  </a:cubicBezTo>
                  <a:cubicBezTo>
                    <a:pt x="683136" y="80960"/>
                    <a:pt x="726034" y="94999"/>
                    <a:pt x="718931" y="84573"/>
                  </a:cubicBezTo>
                  <a:cubicBezTo>
                    <a:pt x="711827" y="74148"/>
                    <a:pt x="730538" y="15554"/>
                    <a:pt x="739077" y="188821"/>
                  </a:cubicBezTo>
                  <a:cubicBezTo>
                    <a:pt x="746782" y="243817"/>
                    <a:pt x="760402" y="582985"/>
                    <a:pt x="766840" y="844003"/>
                  </a:cubicBezTo>
                  <a:cubicBezTo>
                    <a:pt x="1026532" y="535400"/>
                    <a:pt x="1266755" y="263580"/>
                    <a:pt x="1333595" y="187146"/>
                  </a:cubicBezTo>
                  <a:cubicBezTo>
                    <a:pt x="1484649" y="14408"/>
                    <a:pt x="1513353" y="10556"/>
                    <a:pt x="1579414" y="0"/>
                  </a:cubicBezTo>
                  <a:cubicBezTo>
                    <a:pt x="1629596" y="41269"/>
                    <a:pt x="1736593" y="158682"/>
                    <a:pt x="1729962" y="123807"/>
                  </a:cubicBezTo>
                  <a:cubicBezTo>
                    <a:pt x="1727475" y="110728"/>
                    <a:pt x="1744940" y="92417"/>
                    <a:pt x="1756562" y="92996"/>
                  </a:cubicBezTo>
                  <a:cubicBezTo>
                    <a:pt x="1758983" y="93117"/>
                    <a:pt x="1761150" y="94058"/>
                    <a:pt x="1762831" y="96037"/>
                  </a:cubicBezTo>
                  <a:close/>
                </a:path>
              </a:pathLst>
            </a:custGeom>
            <a:solidFill>
              <a:schemeClr val="accent1">
                <a:lumMod val="75000"/>
              </a:schemeClr>
            </a:solidFill>
            <a:ln w="19050" cap="flat" cmpd="sng" algn="ctr">
              <a:solidFill>
                <a:sysClr val="window" lastClr="FFFFFF"/>
              </a:solidFill>
              <a:prstDash val="solid"/>
            </a:ln>
            <a:effectLst>
              <a:outerShdw blurRad="50800" dist="38100" dir="5400000" algn="t"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nvGrpSpPr>
            <p:cNvPr id="5" name="组合 49"/>
            <p:cNvGrpSpPr/>
            <p:nvPr/>
          </p:nvGrpSpPr>
          <p:grpSpPr>
            <a:xfrm>
              <a:off x="4099395" y="1380404"/>
              <a:ext cx="3975894" cy="3301949"/>
              <a:chOff x="3035930" y="2186738"/>
              <a:chExt cx="3832393" cy="3182772"/>
            </a:xfrm>
          </p:grpSpPr>
          <p:grpSp>
            <p:nvGrpSpPr>
              <p:cNvPr id="6" name="组合 50"/>
              <p:cNvGrpSpPr/>
              <p:nvPr/>
            </p:nvGrpSpPr>
            <p:grpSpPr>
              <a:xfrm>
                <a:off x="4924548" y="2318283"/>
                <a:ext cx="1023617" cy="1023617"/>
                <a:chOff x="5076056" y="2996952"/>
                <a:chExt cx="1800200" cy="1800200"/>
              </a:xfrm>
              <a:effectLst>
                <a:outerShdw blurRad="50800" dist="38100" dir="5400000" algn="t" rotWithShape="0">
                  <a:prstClr val="black">
                    <a:alpha val="40000"/>
                  </a:prstClr>
                </a:outerShdw>
              </a:effectLst>
            </p:grpSpPr>
            <p:sp>
              <p:nvSpPr>
                <p:cNvPr id="32" name="椭圆 76"/>
                <p:cNvSpPr/>
                <p:nvPr/>
              </p:nvSpPr>
              <p:spPr>
                <a:xfrm>
                  <a:off x="5076056" y="2996952"/>
                  <a:ext cx="1800200" cy="1800200"/>
                </a:xfrm>
                <a:prstGeom prst="ellipse">
                  <a:avLst/>
                </a:prstGeom>
                <a:gradFill flip="none" rotWithShape="1">
                  <a:gsLst>
                    <a:gs pos="0">
                      <a:schemeClr val="accent2">
                        <a:lumMod val="75000"/>
                      </a:schemeClr>
                    </a:gs>
                    <a:gs pos="100000">
                      <a:schemeClr val="accent2"/>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3" name="椭圆 77"/>
                <p:cNvSpPr/>
                <p:nvPr/>
              </p:nvSpPr>
              <p:spPr>
                <a:xfrm>
                  <a:off x="5270130" y="3191026"/>
                  <a:ext cx="1412052" cy="1412052"/>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4" name="椭圆 78"/>
                <p:cNvSpPr/>
                <p:nvPr/>
              </p:nvSpPr>
              <p:spPr>
                <a:xfrm>
                  <a:off x="5499115" y="3420011"/>
                  <a:ext cx="954083" cy="954083"/>
                </a:xfrm>
                <a:prstGeom prst="ellipse">
                  <a:avLst/>
                </a:prstGeom>
                <a:gradFill flip="none" rotWithShape="1">
                  <a:gsLst>
                    <a:gs pos="0">
                      <a:schemeClr val="accent2">
                        <a:lumMod val="50000"/>
                      </a:schemeClr>
                    </a:gs>
                    <a:gs pos="100000">
                      <a:schemeClr val="accent2"/>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5" name="椭圆 79"/>
                <p:cNvSpPr/>
                <p:nvPr/>
              </p:nvSpPr>
              <p:spPr>
                <a:xfrm>
                  <a:off x="5690650" y="3611546"/>
                  <a:ext cx="571013" cy="571013"/>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7" name="组合 51"/>
              <p:cNvGrpSpPr/>
              <p:nvPr/>
            </p:nvGrpSpPr>
            <p:grpSpPr>
              <a:xfrm>
                <a:off x="4489452" y="2186738"/>
                <a:ext cx="670353" cy="670353"/>
                <a:chOff x="5076056" y="2996952"/>
                <a:chExt cx="1800200" cy="1800200"/>
              </a:xfrm>
              <a:effectLst>
                <a:outerShdw blurRad="50800" dist="38100" dir="5400000" algn="t" rotWithShape="0">
                  <a:prstClr val="black">
                    <a:alpha val="40000"/>
                  </a:prstClr>
                </a:outerShdw>
              </a:effectLst>
            </p:grpSpPr>
            <p:sp>
              <p:nvSpPr>
                <p:cNvPr id="28" name="椭圆 72"/>
                <p:cNvSpPr/>
                <p:nvPr/>
              </p:nvSpPr>
              <p:spPr>
                <a:xfrm>
                  <a:off x="5076056" y="2996952"/>
                  <a:ext cx="1800200" cy="1800200"/>
                </a:xfrm>
                <a:prstGeom prst="ellipse">
                  <a:avLst/>
                </a:prstGeom>
                <a:gradFill flip="none" rotWithShape="1">
                  <a:gsLst>
                    <a:gs pos="0">
                      <a:schemeClr val="accent3">
                        <a:lumMod val="50000"/>
                      </a:schemeClr>
                    </a:gs>
                    <a:gs pos="100000">
                      <a:schemeClr val="accent3"/>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9" name="椭圆 73"/>
                <p:cNvSpPr/>
                <p:nvPr/>
              </p:nvSpPr>
              <p:spPr>
                <a:xfrm>
                  <a:off x="5270130" y="3191026"/>
                  <a:ext cx="1412052" cy="1412052"/>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0" name="椭圆 74"/>
                <p:cNvSpPr/>
                <p:nvPr/>
              </p:nvSpPr>
              <p:spPr>
                <a:xfrm>
                  <a:off x="5499115" y="3420011"/>
                  <a:ext cx="954083" cy="954083"/>
                </a:xfrm>
                <a:prstGeom prst="ellipse">
                  <a:avLst/>
                </a:prstGeom>
                <a:gradFill flip="none" rotWithShape="1">
                  <a:gsLst>
                    <a:gs pos="0">
                      <a:schemeClr val="accent3">
                        <a:lumMod val="50000"/>
                      </a:schemeClr>
                    </a:gs>
                    <a:gs pos="100000">
                      <a:schemeClr val="accent3"/>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1" name="椭圆 75"/>
                <p:cNvSpPr/>
                <p:nvPr/>
              </p:nvSpPr>
              <p:spPr>
                <a:xfrm>
                  <a:off x="5690650" y="3611546"/>
                  <a:ext cx="571013" cy="571013"/>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8" name="组合 52"/>
              <p:cNvGrpSpPr/>
              <p:nvPr/>
            </p:nvGrpSpPr>
            <p:grpSpPr>
              <a:xfrm>
                <a:off x="3035930" y="3597250"/>
                <a:ext cx="938620" cy="938620"/>
                <a:chOff x="5076056" y="2996952"/>
                <a:chExt cx="1800200" cy="1800200"/>
              </a:xfrm>
              <a:effectLst>
                <a:outerShdw blurRad="50800" dist="38100" dir="5400000" algn="t" rotWithShape="0">
                  <a:prstClr val="black">
                    <a:alpha val="40000"/>
                  </a:prstClr>
                </a:outerShdw>
              </a:effectLst>
            </p:grpSpPr>
            <p:sp>
              <p:nvSpPr>
                <p:cNvPr id="24" name="椭圆 68"/>
                <p:cNvSpPr/>
                <p:nvPr/>
              </p:nvSpPr>
              <p:spPr>
                <a:xfrm>
                  <a:off x="5076056" y="2996952"/>
                  <a:ext cx="1800200" cy="1800200"/>
                </a:xfrm>
                <a:prstGeom prst="ellipse">
                  <a:avLst/>
                </a:prstGeom>
                <a:gradFill flip="none" rotWithShape="1">
                  <a:gsLst>
                    <a:gs pos="0">
                      <a:schemeClr val="accent3">
                        <a:lumMod val="75000"/>
                      </a:schemeClr>
                    </a:gs>
                    <a:gs pos="100000">
                      <a:schemeClr val="accent3"/>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5" name="椭圆 69"/>
                <p:cNvSpPr/>
                <p:nvPr/>
              </p:nvSpPr>
              <p:spPr>
                <a:xfrm>
                  <a:off x="5270130" y="3191026"/>
                  <a:ext cx="1412052" cy="1412052"/>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6" name="椭圆 70"/>
                <p:cNvSpPr/>
                <p:nvPr/>
              </p:nvSpPr>
              <p:spPr>
                <a:xfrm>
                  <a:off x="5499115" y="3420011"/>
                  <a:ext cx="954083" cy="954083"/>
                </a:xfrm>
                <a:prstGeom prst="ellipse">
                  <a:avLst/>
                </a:prstGeom>
                <a:gradFill flip="none" rotWithShape="1">
                  <a:gsLst>
                    <a:gs pos="0">
                      <a:schemeClr val="accent3">
                        <a:lumMod val="50000"/>
                      </a:schemeClr>
                    </a:gs>
                    <a:gs pos="100000">
                      <a:schemeClr val="accent3"/>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7" name="椭圆 71"/>
                <p:cNvSpPr/>
                <p:nvPr/>
              </p:nvSpPr>
              <p:spPr>
                <a:xfrm>
                  <a:off x="5690650" y="3611546"/>
                  <a:ext cx="571013" cy="571013"/>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9" name="组合 53"/>
              <p:cNvGrpSpPr/>
              <p:nvPr/>
            </p:nvGrpSpPr>
            <p:grpSpPr>
              <a:xfrm>
                <a:off x="3098883" y="2364218"/>
                <a:ext cx="1872208" cy="1872208"/>
                <a:chOff x="5076056" y="2996952"/>
                <a:chExt cx="1800200" cy="1800200"/>
              </a:xfrm>
              <a:effectLst>
                <a:outerShdw blurRad="50800" dist="38100" dir="5400000" algn="t" rotWithShape="0">
                  <a:prstClr val="black">
                    <a:alpha val="40000"/>
                  </a:prstClr>
                </a:outerShdw>
              </a:effectLst>
            </p:grpSpPr>
            <p:sp>
              <p:nvSpPr>
                <p:cNvPr id="20" name="椭圆 64"/>
                <p:cNvSpPr/>
                <p:nvPr/>
              </p:nvSpPr>
              <p:spPr>
                <a:xfrm>
                  <a:off x="5076056" y="2996952"/>
                  <a:ext cx="1800200" cy="1800200"/>
                </a:xfrm>
                <a:prstGeom prst="ellipse">
                  <a:avLst/>
                </a:prstGeom>
                <a:gradFill flip="none" rotWithShape="1">
                  <a:gsLst>
                    <a:gs pos="0">
                      <a:schemeClr val="tx2">
                        <a:lumMod val="75000"/>
                      </a:schemeClr>
                    </a:gs>
                    <a:gs pos="100000">
                      <a:schemeClr val="tx2"/>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1" name="椭圆 65"/>
                <p:cNvSpPr/>
                <p:nvPr/>
              </p:nvSpPr>
              <p:spPr>
                <a:xfrm>
                  <a:off x="5270130" y="3191026"/>
                  <a:ext cx="1412052" cy="1412052"/>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2" name="椭圆 66"/>
                <p:cNvSpPr/>
                <p:nvPr/>
              </p:nvSpPr>
              <p:spPr>
                <a:xfrm>
                  <a:off x="5499115" y="3420011"/>
                  <a:ext cx="954083" cy="954083"/>
                </a:xfrm>
                <a:prstGeom prst="ellipse">
                  <a:avLst/>
                </a:prstGeom>
                <a:gradFill flip="none" rotWithShape="1">
                  <a:gsLst>
                    <a:gs pos="0">
                      <a:schemeClr val="tx2"/>
                    </a:gs>
                    <a:gs pos="100000">
                      <a:schemeClr val="tx2">
                        <a:lumMod val="50000"/>
                      </a:schemeClr>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23" name="椭圆 67"/>
                <p:cNvSpPr/>
                <p:nvPr/>
              </p:nvSpPr>
              <p:spPr>
                <a:xfrm>
                  <a:off x="5690650" y="3611546"/>
                  <a:ext cx="571013" cy="571013"/>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10" name="组合 54"/>
              <p:cNvGrpSpPr/>
              <p:nvPr/>
            </p:nvGrpSpPr>
            <p:grpSpPr>
              <a:xfrm>
                <a:off x="4636075" y="2925417"/>
                <a:ext cx="2232248" cy="2232248"/>
                <a:chOff x="5076056" y="2996952"/>
                <a:chExt cx="1800200" cy="1800200"/>
              </a:xfrm>
              <a:effectLst>
                <a:outerShdw blurRad="50800" dist="38100" dir="5400000" algn="t" rotWithShape="0">
                  <a:prstClr val="black">
                    <a:alpha val="40000"/>
                  </a:prstClr>
                </a:outerShdw>
              </a:effectLst>
            </p:grpSpPr>
            <p:sp>
              <p:nvSpPr>
                <p:cNvPr id="16" name="椭圆 60"/>
                <p:cNvSpPr/>
                <p:nvPr/>
              </p:nvSpPr>
              <p:spPr>
                <a:xfrm>
                  <a:off x="5076056" y="2996952"/>
                  <a:ext cx="1800200" cy="1800200"/>
                </a:xfrm>
                <a:prstGeom prst="ellipse">
                  <a:avLst/>
                </a:prstGeom>
                <a:gradFill flip="none" rotWithShape="1">
                  <a:gsLst>
                    <a:gs pos="0">
                      <a:schemeClr val="accent3">
                        <a:lumMod val="75000"/>
                      </a:schemeClr>
                    </a:gs>
                    <a:gs pos="100000">
                      <a:schemeClr val="accent3"/>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7" name="椭圆 61"/>
                <p:cNvSpPr/>
                <p:nvPr/>
              </p:nvSpPr>
              <p:spPr>
                <a:xfrm>
                  <a:off x="5270130" y="3191026"/>
                  <a:ext cx="1412052" cy="1412052"/>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8" name="椭圆 62"/>
                <p:cNvSpPr/>
                <p:nvPr/>
              </p:nvSpPr>
              <p:spPr>
                <a:xfrm>
                  <a:off x="5499115" y="3420011"/>
                  <a:ext cx="954083" cy="954083"/>
                </a:xfrm>
                <a:prstGeom prst="ellipse">
                  <a:avLst/>
                </a:prstGeom>
                <a:gradFill flip="none" rotWithShape="1">
                  <a:gsLst>
                    <a:gs pos="0">
                      <a:schemeClr val="accent3">
                        <a:lumMod val="50000"/>
                      </a:schemeClr>
                    </a:gs>
                    <a:gs pos="100000">
                      <a:schemeClr val="accent3"/>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9" name="椭圆 63"/>
                <p:cNvSpPr/>
                <p:nvPr/>
              </p:nvSpPr>
              <p:spPr>
                <a:xfrm>
                  <a:off x="5690650" y="3611546"/>
                  <a:ext cx="571013" cy="571013"/>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nvGrpSpPr>
              <p:cNvPr id="11" name="组合 55"/>
              <p:cNvGrpSpPr/>
              <p:nvPr/>
            </p:nvGrpSpPr>
            <p:grpSpPr>
              <a:xfrm>
                <a:off x="3633019" y="4031438"/>
                <a:ext cx="1338072" cy="1338072"/>
                <a:chOff x="5076056" y="2996952"/>
                <a:chExt cx="1800200" cy="1800200"/>
              </a:xfrm>
              <a:effectLst>
                <a:outerShdw blurRad="50800" dist="38100" dir="5400000" algn="t" rotWithShape="0">
                  <a:prstClr val="black">
                    <a:alpha val="40000"/>
                  </a:prstClr>
                </a:outerShdw>
              </a:effectLst>
            </p:grpSpPr>
            <p:sp>
              <p:nvSpPr>
                <p:cNvPr id="12" name="椭圆 56"/>
                <p:cNvSpPr/>
                <p:nvPr/>
              </p:nvSpPr>
              <p:spPr>
                <a:xfrm>
                  <a:off x="5076056" y="2996952"/>
                  <a:ext cx="1800200" cy="1800200"/>
                </a:xfrm>
                <a:prstGeom prst="ellipse">
                  <a:avLst/>
                </a:prstGeom>
                <a:gradFill flip="none" rotWithShape="1">
                  <a:gsLst>
                    <a:gs pos="0">
                      <a:schemeClr val="accent2">
                        <a:lumMod val="75000"/>
                      </a:schemeClr>
                    </a:gs>
                    <a:gs pos="100000">
                      <a:schemeClr val="accent2"/>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3" name="椭圆 57"/>
                <p:cNvSpPr/>
                <p:nvPr/>
              </p:nvSpPr>
              <p:spPr>
                <a:xfrm>
                  <a:off x="5270130" y="3191026"/>
                  <a:ext cx="1412052" cy="1412052"/>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4" name="椭圆 58"/>
                <p:cNvSpPr/>
                <p:nvPr/>
              </p:nvSpPr>
              <p:spPr>
                <a:xfrm>
                  <a:off x="5499115" y="3420011"/>
                  <a:ext cx="954083" cy="954083"/>
                </a:xfrm>
                <a:prstGeom prst="ellipse">
                  <a:avLst/>
                </a:prstGeom>
                <a:gradFill flip="none" rotWithShape="1">
                  <a:gsLst>
                    <a:gs pos="0">
                      <a:schemeClr val="accent2">
                        <a:lumMod val="50000"/>
                      </a:schemeClr>
                    </a:gs>
                    <a:gs pos="100000">
                      <a:schemeClr val="accent2"/>
                    </a:gs>
                  </a:gsLst>
                  <a:lin ang="16200000" scaled="1"/>
                  <a:tileRect/>
                </a:gra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15" name="椭圆 59"/>
                <p:cNvSpPr/>
                <p:nvPr/>
              </p:nvSpPr>
              <p:spPr>
                <a:xfrm>
                  <a:off x="5690650" y="3611546"/>
                  <a:ext cx="571013" cy="571013"/>
                </a:xfrm>
                <a:prstGeom prst="ellipse">
                  <a:avLst/>
                </a:prstGeom>
                <a:solidFill>
                  <a:sysClr val="window" lastClr="FFFFFF"/>
                </a:solidFill>
                <a:ln w="25400" cap="flat"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grpSp>
      </p:grpSp>
      <p:grpSp>
        <p:nvGrpSpPr>
          <p:cNvPr id="39" name="Group 223"/>
          <p:cNvGrpSpPr>
            <a:grpSpLocks/>
          </p:cNvGrpSpPr>
          <p:nvPr/>
        </p:nvGrpSpPr>
        <p:grpSpPr bwMode="auto">
          <a:xfrm>
            <a:off x="3924679" y="6590620"/>
            <a:ext cx="1142757" cy="326167"/>
            <a:chOff x="2209800" y="4160516"/>
            <a:chExt cx="952500" cy="271346"/>
          </a:xfrm>
          <a:solidFill>
            <a:schemeClr val="accent2"/>
          </a:solidFill>
        </p:grpSpPr>
        <p:sp>
          <p:nvSpPr>
            <p:cNvPr id="40" name="Freeform 39"/>
            <p:cNvSpPr/>
            <p:nvPr/>
          </p:nvSpPr>
          <p:spPr>
            <a:xfrm>
              <a:off x="2209650" y="4160515"/>
              <a:ext cx="952215" cy="271347"/>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41" name="Oval 40"/>
            <p:cNvSpPr/>
            <p:nvPr/>
          </p:nvSpPr>
          <p:spPr>
            <a:xfrm>
              <a:off x="2217931" y="4182553"/>
              <a:ext cx="935655"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42" name="Group 224"/>
          <p:cNvGrpSpPr>
            <a:grpSpLocks/>
          </p:cNvGrpSpPr>
          <p:nvPr/>
        </p:nvGrpSpPr>
        <p:grpSpPr bwMode="auto">
          <a:xfrm>
            <a:off x="4320503" y="6514459"/>
            <a:ext cx="1142757" cy="326167"/>
            <a:chOff x="2209800" y="4160516"/>
            <a:chExt cx="952500" cy="271346"/>
          </a:xfrm>
          <a:solidFill>
            <a:schemeClr val="accent2"/>
          </a:solidFill>
        </p:grpSpPr>
        <p:sp>
          <p:nvSpPr>
            <p:cNvPr id="43" name="Freeform 42"/>
            <p:cNvSpPr/>
            <p:nvPr/>
          </p:nvSpPr>
          <p:spPr>
            <a:xfrm>
              <a:off x="2209551" y="4160515"/>
              <a:ext cx="952215" cy="271347"/>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44" name="Oval 43"/>
            <p:cNvSpPr/>
            <p:nvPr/>
          </p:nvSpPr>
          <p:spPr>
            <a:xfrm>
              <a:off x="2217832" y="4182553"/>
              <a:ext cx="935655"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45" name="Group 227"/>
          <p:cNvGrpSpPr>
            <a:grpSpLocks/>
          </p:cNvGrpSpPr>
          <p:nvPr/>
        </p:nvGrpSpPr>
        <p:grpSpPr bwMode="auto">
          <a:xfrm>
            <a:off x="4108513" y="6408496"/>
            <a:ext cx="1141102" cy="324512"/>
            <a:chOff x="2209800" y="4160516"/>
            <a:chExt cx="952500" cy="271346"/>
          </a:xfrm>
          <a:solidFill>
            <a:schemeClr val="accent2"/>
          </a:solidFill>
        </p:grpSpPr>
        <p:sp>
          <p:nvSpPr>
            <p:cNvPr id="46" name="Freeform 45"/>
            <p:cNvSpPr/>
            <p:nvPr/>
          </p:nvSpPr>
          <p:spPr>
            <a:xfrm>
              <a:off x="2209604" y="4160515"/>
              <a:ext cx="952215" cy="271346"/>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47" name="Oval 46"/>
            <p:cNvSpPr/>
            <p:nvPr/>
          </p:nvSpPr>
          <p:spPr>
            <a:xfrm>
              <a:off x="2217896" y="4182666"/>
              <a:ext cx="935631" cy="186897"/>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48" name="Group 230"/>
          <p:cNvGrpSpPr>
            <a:grpSpLocks/>
          </p:cNvGrpSpPr>
          <p:nvPr/>
        </p:nvGrpSpPr>
        <p:grpSpPr bwMode="auto">
          <a:xfrm>
            <a:off x="4944880" y="6607177"/>
            <a:ext cx="1142757" cy="324512"/>
            <a:chOff x="2209800" y="4160516"/>
            <a:chExt cx="952500" cy="271346"/>
          </a:xfrm>
          <a:solidFill>
            <a:schemeClr val="accent2"/>
          </a:solidFill>
        </p:grpSpPr>
        <p:sp>
          <p:nvSpPr>
            <p:cNvPr id="49" name="Freeform 48"/>
            <p:cNvSpPr/>
            <p:nvPr/>
          </p:nvSpPr>
          <p:spPr>
            <a:xfrm>
              <a:off x="2209396" y="4160515"/>
              <a:ext cx="952215" cy="271346"/>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50" name="Oval 49"/>
            <p:cNvSpPr/>
            <p:nvPr/>
          </p:nvSpPr>
          <p:spPr>
            <a:xfrm>
              <a:off x="2217676" y="4182666"/>
              <a:ext cx="935655" cy="186897"/>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51" name="Group 233"/>
          <p:cNvGrpSpPr>
            <a:grpSpLocks/>
          </p:cNvGrpSpPr>
          <p:nvPr/>
        </p:nvGrpSpPr>
        <p:grpSpPr bwMode="auto">
          <a:xfrm>
            <a:off x="5188336" y="6423397"/>
            <a:ext cx="1142757" cy="326168"/>
            <a:chOff x="2209800" y="4160516"/>
            <a:chExt cx="952500" cy="271346"/>
          </a:xfrm>
          <a:solidFill>
            <a:schemeClr val="accent2"/>
          </a:solidFill>
        </p:grpSpPr>
        <p:sp>
          <p:nvSpPr>
            <p:cNvPr id="52" name="Freeform 51"/>
            <p:cNvSpPr/>
            <p:nvPr/>
          </p:nvSpPr>
          <p:spPr>
            <a:xfrm>
              <a:off x="2209335" y="4160516"/>
              <a:ext cx="953595" cy="271345"/>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53" name="Oval 52"/>
            <p:cNvSpPr/>
            <p:nvPr/>
          </p:nvSpPr>
          <p:spPr>
            <a:xfrm>
              <a:off x="2217615" y="4182554"/>
              <a:ext cx="937035"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54" name="Group 236"/>
          <p:cNvGrpSpPr>
            <a:grpSpLocks/>
          </p:cNvGrpSpPr>
          <p:nvPr/>
        </p:nvGrpSpPr>
        <p:grpSpPr bwMode="auto">
          <a:xfrm>
            <a:off x="5873991" y="6622078"/>
            <a:ext cx="1142757" cy="324512"/>
            <a:chOff x="2209800" y="4160516"/>
            <a:chExt cx="952500" cy="271346"/>
          </a:xfrm>
          <a:solidFill>
            <a:schemeClr val="accent2"/>
          </a:solidFill>
        </p:grpSpPr>
        <p:sp>
          <p:nvSpPr>
            <p:cNvPr id="55" name="Freeform 54"/>
            <p:cNvSpPr/>
            <p:nvPr/>
          </p:nvSpPr>
          <p:spPr>
            <a:xfrm>
              <a:off x="2209165" y="4160516"/>
              <a:ext cx="953595" cy="271346"/>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56" name="Oval 55"/>
            <p:cNvSpPr/>
            <p:nvPr/>
          </p:nvSpPr>
          <p:spPr>
            <a:xfrm>
              <a:off x="2217445" y="4182667"/>
              <a:ext cx="937035" cy="186896"/>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57" name="Group 239"/>
          <p:cNvGrpSpPr>
            <a:grpSpLocks/>
          </p:cNvGrpSpPr>
          <p:nvPr/>
        </p:nvGrpSpPr>
        <p:grpSpPr bwMode="auto">
          <a:xfrm>
            <a:off x="6117448" y="6393595"/>
            <a:ext cx="1142757" cy="324512"/>
            <a:chOff x="2209800" y="4160516"/>
            <a:chExt cx="952500" cy="271346"/>
          </a:xfrm>
          <a:solidFill>
            <a:schemeClr val="accent2"/>
          </a:solidFill>
        </p:grpSpPr>
        <p:sp>
          <p:nvSpPr>
            <p:cNvPr id="58" name="Freeform 57"/>
            <p:cNvSpPr/>
            <p:nvPr/>
          </p:nvSpPr>
          <p:spPr>
            <a:xfrm>
              <a:off x="2210483" y="4160516"/>
              <a:ext cx="952215" cy="271346"/>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59" name="Oval 58"/>
            <p:cNvSpPr/>
            <p:nvPr/>
          </p:nvSpPr>
          <p:spPr>
            <a:xfrm>
              <a:off x="2218763" y="4182667"/>
              <a:ext cx="935655" cy="186896"/>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60" name="Group 242"/>
          <p:cNvGrpSpPr>
            <a:grpSpLocks/>
          </p:cNvGrpSpPr>
          <p:nvPr/>
        </p:nvGrpSpPr>
        <p:grpSpPr bwMode="auto">
          <a:xfrm>
            <a:off x="6712013" y="6590620"/>
            <a:ext cx="1141102" cy="326167"/>
            <a:chOff x="2209800" y="4160516"/>
            <a:chExt cx="952500" cy="271346"/>
          </a:xfrm>
          <a:solidFill>
            <a:schemeClr val="accent2"/>
          </a:solidFill>
        </p:grpSpPr>
        <p:sp>
          <p:nvSpPr>
            <p:cNvPr id="61" name="Freeform 60"/>
            <p:cNvSpPr/>
            <p:nvPr/>
          </p:nvSpPr>
          <p:spPr>
            <a:xfrm>
              <a:off x="2210336" y="4160515"/>
              <a:ext cx="952214" cy="271347"/>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62" name="Oval 61"/>
            <p:cNvSpPr/>
            <p:nvPr/>
          </p:nvSpPr>
          <p:spPr>
            <a:xfrm>
              <a:off x="2218628" y="4182553"/>
              <a:ext cx="935630"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63" name="Group 245"/>
          <p:cNvGrpSpPr>
            <a:grpSpLocks/>
          </p:cNvGrpSpPr>
          <p:nvPr/>
        </p:nvGrpSpPr>
        <p:grpSpPr bwMode="auto">
          <a:xfrm>
            <a:off x="7137649" y="6317434"/>
            <a:ext cx="1142757" cy="324512"/>
            <a:chOff x="2209800" y="4160516"/>
            <a:chExt cx="952500" cy="271346"/>
          </a:xfrm>
          <a:solidFill>
            <a:schemeClr val="accent2"/>
          </a:solidFill>
        </p:grpSpPr>
        <p:sp>
          <p:nvSpPr>
            <p:cNvPr id="64" name="Freeform 63"/>
            <p:cNvSpPr/>
            <p:nvPr/>
          </p:nvSpPr>
          <p:spPr>
            <a:xfrm>
              <a:off x="2210229" y="4160516"/>
              <a:ext cx="952215" cy="271346"/>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65" name="Oval 64"/>
            <p:cNvSpPr/>
            <p:nvPr/>
          </p:nvSpPr>
          <p:spPr>
            <a:xfrm>
              <a:off x="2218509" y="4182667"/>
              <a:ext cx="935655" cy="186896"/>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66" name="Group 248"/>
          <p:cNvGrpSpPr>
            <a:grpSpLocks/>
          </p:cNvGrpSpPr>
          <p:nvPr/>
        </p:nvGrpSpPr>
        <p:grpSpPr bwMode="auto">
          <a:xfrm>
            <a:off x="6741824" y="6408496"/>
            <a:ext cx="1142757" cy="324512"/>
            <a:chOff x="2209800" y="4160516"/>
            <a:chExt cx="952500" cy="271346"/>
          </a:xfrm>
          <a:solidFill>
            <a:schemeClr val="accent2"/>
          </a:solidFill>
        </p:grpSpPr>
        <p:sp>
          <p:nvSpPr>
            <p:cNvPr id="67" name="Freeform 66"/>
            <p:cNvSpPr/>
            <p:nvPr/>
          </p:nvSpPr>
          <p:spPr>
            <a:xfrm>
              <a:off x="2210329" y="4160515"/>
              <a:ext cx="952215" cy="271346"/>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68" name="Oval 67"/>
            <p:cNvSpPr/>
            <p:nvPr/>
          </p:nvSpPr>
          <p:spPr>
            <a:xfrm>
              <a:off x="2218609" y="4182666"/>
              <a:ext cx="935655" cy="186897"/>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69" name="Group 251"/>
          <p:cNvGrpSpPr>
            <a:grpSpLocks/>
          </p:cNvGrpSpPr>
          <p:nvPr/>
        </p:nvGrpSpPr>
        <p:grpSpPr bwMode="auto">
          <a:xfrm>
            <a:off x="5706718" y="6256174"/>
            <a:ext cx="1142757" cy="326167"/>
            <a:chOff x="2209800" y="4160516"/>
            <a:chExt cx="952500" cy="271346"/>
          </a:xfrm>
          <a:solidFill>
            <a:schemeClr val="accent2"/>
          </a:solidFill>
        </p:grpSpPr>
        <p:sp>
          <p:nvSpPr>
            <p:cNvPr id="70" name="Freeform 69"/>
            <p:cNvSpPr/>
            <p:nvPr/>
          </p:nvSpPr>
          <p:spPr>
            <a:xfrm>
              <a:off x="2209206" y="4160515"/>
              <a:ext cx="953594" cy="271347"/>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71" name="Oval 70"/>
            <p:cNvSpPr/>
            <p:nvPr/>
          </p:nvSpPr>
          <p:spPr>
            <a:xfrm>
              <a:off x="2217486" y="4182553"/>
              <a:ext cx="937034"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72" name="Group 254"/>
          <p:cNvGrpSpPr>
            <a:grpSpLocks/>
          </p:cNvGrpSpPr>
          <p:nvPr/>
        </p:nvGrpSpPr>
        <p:grpSpPr bwMode="auto">
          <a:xfrm>
            <a:off x="4792512" y="6271075"/>
            <a:ext cx="1142757" cy="326168"/>
            <a:chOff x="2209800" y="4160516"/>
            <a:chExt cx="952500" cy="271346"/>
          </a:xfrm>
          <a:solidFill>
            <a:schemeClr val="accent2"/>
          </a:solidFill>
        </p:grpSpPr>
        <p:sp>
          <p:nvSpPr>
            <p:cNvPr id="73" name="Freeform 72"/>
            <p:cNvSpPr/>
            <p:nvPr/>
          </p:nvSpPr>
          <p:spPr>
            <a:xfrm>
              <a:off x="2209434" y="4160516"/>
              <a:ext cx="952215" cy="271345"/>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74" name="Oval 73"/>
            <p:cNvSpPr/>
            <p:nvPr/>
          </p:nvSpPr>
          <p:spPr>
            <a:xfrm>
              <a:off x="2217714" y="4182554"/>
              <a:ext cx="935655"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75" name="Group 257"/>
          <p:cNvGrpSpPr>
            <a:grpSpLocks/>
          </p:cNvGrpSpPr>
          <p:nvPr/>
        </p:nvGrpSpPr>
        <p:grpSpPr bwMode="auto">
          <a:xfrm>
            <a:off x="4366876" y="6194914"/>
            <a:ext cx="1142757" cy="326168"/>
            <a:chOff x="2209800" y="4160516"/>
            <a:chExt cx="952500" cy="271346"/>
          </a:xfrm>
          <a:solidFill>
            <a:schemeClr val="accent2"/>
          </a:solidFill>
        </p:grpSpPr>
        <p:sp>
          <p:nvSpPr>
            <p:cNvPr id="76" name="Freeform 75"/>
            <p:cNvSpPr/>
            <p:nvPr/>
          </p:nvSpPr>
          <p:spPr>
            <a:xfrm>
              <a:off x="2209540" y="4160516"/>
              <a:ext cx="952215" cy="271345"/>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77" name="Oval 76"/>
            <p:cNvSpPr/>
            <p:nvPr/>
          </p:nvSpPr>
          <p:spPr>
            <a:xfrm>
              <a:off x="2217820" y="4182554"/>
              <a:ext cx="935655"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78" name="Group 260"/>
          <p:cNvGrpSpPr>
            <a:grpSpLocks/>
          </p:cNvGrpSpPr>
          <p:nvPr/>
        </p:nvGrpSpPr>
        <p:grpSpPr bwMode="auto">
          <a:xfrm>
            <a:off x="4961441" y="6059148"/>
            <a:ext cx="1141101" cy="324512"/>
            <a:chOff x="2209800" y="4160516"/>
            <a:chExt cx="952500" cy="271346"/>
          </a:xfrm>
          <a:solidFill>
            <a:schemeClr val="accent2"/>
          </a:solidFill>
        </p:grpSpPr>
        <p:sp>
          <p:nvSpPr>
            <p:cNvPr id="79" name="Freeform 78"/>
            <p:cNvSpPr/>
            <p:nvPr/>
          </p:nvSpPr>
          <p:spPr>
            <a:xfrm>
              <a:off x="2209391" y="4160516"/>
              <a:ext cx="952215" cy="271346"/>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80" name="Oval 79"/>
            <p:cNvSpPr/>
            <p:nvPr/>
          </p:nvSpPr>
          <p:spPr>
            <a:xfrm>
              <a:off x="2217683" y="4182667"/>
              <a:ext cx="935631" cy="186896"/>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81" name="Group 263"/>
          <p:cNvGrpSpPr>
            <a:grpSpLocks/>
          </p:cNvGrpSpPr>
          <p:nvPr/>
        </p:nvGrpSpPr>
        <p:grpSpPr bwMode="auto">
          <a:xfrm>
            <a:off x="5812713" y="6042592"/>
            <a:ext cx="1142757" cy="326168"/>
            <a:chOff x="2209800" y="4160516"/>
            <a:chExt cx="952500" cy="271346"/>
          </a:xfrm>
          <a:solidFill>
            <a:schemeClr val="accent2"/>
          </a:solidFill>
        </p:grpSpPr>
        <p:sp>
          <p:nvSpPr>
            <p:cNvPr id="82" name="Freeform 81"/>
            <p:cNvSpPr/>
            <p:nvPr/>
          </p:nvSpPr>
          <p:spPr>
            <a:xfrm>
              <a:off x="2209179" y="4160516"/>
              <a:ext cx="953594" cy="271345"/>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83" name="Oval 82"/>
            <p:cNvSpPr/>
            <p:nvPr/>
          </p:nvSpPr>
          <p:spPr>
            <a:xfrm>
              <a:off x="2217459" y="4182554"/>
              <a:ext cx="937034"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84" name="Group 266"/>
          <p:cNvGrpSpPr>
            <a:grpSpLocks/>
          </p:cNvGrpSpPr>
          <p:nvPr/>
        </p:nvGrpSpPr>
        <p:grpSpPr bwMode="auto">
          <a:xfrm>
            <a:off x="6650735" y="6180013"/>
            <a:ext cx="1141101" cy="326167"/>
            <a:chOff x="2209800" y="4160516"/>
            <a:chExt cx="952500" cy="271346"/>
          </a:xfrm>
          <a:solidFill>
            <a:schemeClr val="accent2"/>
          </a:solidFill>
        </p:grpSpPr>
        <p:sp>
          <p:nvSpPr>
            <p:cNvPr id="85" name="Freeform 84"/>
            <p:cNvSpPr/>
            <p:nvPr/>
          </p:nvSpPr>
          <p:spPr>
            <a:xfrm>
              <a:off x="2210351" y="4160515"/>
              <a:ext cx="952216" cy="271347"/>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86" name="Oval 85"/>
            <p:cNvSpPr/>
            <p:nvPr/>
          </p:nvSpPr>
          <p:spPr>
            <a:xfrm>
              <a:off x="2218643" y="4182553"/>
              <a:ext cx="935632"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87" name="Group 269"/>
          <p:cNvGrpSpPr>
            <a:grpSpLocks/>
          </p:cNvGrpSpPr>
          <p:nvPr/>
        </p:nvGrpSpPr>
        <p:grpSpPr bwMode="auto">
          <a:xfrm>
            <a:off x="6680546" y="5982987"/>
            <a:ext cx="1142757" cy="324512"/>
            <a:chOff x="2209800" y="4160516"/>
            <a:chExt cx="952500" cy="271346"/>
          </a:xfrm>
          <a:solidFill>
            <a:schemeClr val="accent2"/>
          </a:solidFill>
        </p:grpSpPr>
        <p:sp>
          <p:nvSpPr>
            <p:cNvPr id="88" name="Freeform 87"/>
            <p:cNvSpPr/>
            <p:nvPr/>
          </p:nvSpPr>
          <p:spPr>
            <a:xfrm>
              <a:off x="2210342" y="4160516"/>
              <a:ext cx="952215" cy="271346"/>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89" name="Oval 88"/>
            <p:cNvSpPr/>
            <p:nvPr/>
          </p:nvSpPr>
          <p:spPr>
            <a:xfrm>
              <a:off x="2218623" y="4182667"/>
              <a:ext cx="935655" cy="186896"/>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90" name="Group 272"/>
          <p:cNvGrpSpPr>
            <a:grpSpLocks/>
          </p:cNvGrpSpPr>
          <p:nvPr/>
        </p:nvGrpSpPr>
        <p:grpSpPr bwMode="auto">
          <a:xfrm>
            <a:off x="5996547" y="5830665"/>
            <a:ext cx="1141102" cy="324512"/>
            <a:chOff x="2209800" y="4160516"/>
            <a:chExt cx="952500" cy="271346"/>
          </a:xfrm>
          <a:solidFill>
            <a:schemeClr val="accent2"/>
          </a:solidFill>
        </p:grpSpPr>
        <p:sp>
          <p:nvSpPr>
            <p:cNvPr id="91" name="Freeform 90"/>
            <p:cNvSpPr/>
            <p:nvPr/>
          </p:nvSpPr>
          <p:spPr>
            <a:xfrm>
              <a:off x="2209132" y="4160516"/>
              <a:ext cx="953597" cy="271346"/>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92" name="Oval 91"/>
            <p:cNvSpPr/>
            <p:nvPr/>
          </p:nvSpPr>
          <p:spPr>
            <a:xfrm>
              <a:off x="2217424" y="4182667"/>
              <a:ext cx="937013" cy="186896"/>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93" name="Group 275"/>
          <p:cNvGrpSpPr>
            <a:grpSpLocks/>
          </p:cNvGrpSpPr>
          <p:nvPr/>
        </p:nvGrpSpPr>
        <p:grpSpPr bwMode="auto">
          <a:xfrm>
            <a:off x="5173431" y="5890270"/>
            <a:ext cx="1142757" cy="326168"/>
            <a:chOff x="2209800" y="4160516"/>
            <a:chExt cx="952500" cy="271346"/>
          </a:xfrm>
          <a:solidFill>
            <a:schemeClr val="accent2"/>
          </a:solidFill>
        </p:grpSpPr>
        <p:sp>
          <p:nvSpPr>
            <p:cNvPr id="94" name="Freeform 93"/>
            <p:cNvSpPr/>
            <p:nvPr/>
          </p:nvSpPr>
          <p:spPr>
            <a:xfrm>
              <a:off x="2209339" y="4160516"/>
              <a:ext cx="953594" cy="271345"/>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95" name="Oval 94"/>
            <p:cNvSpPr/>
            <p:nvPr/>
          </p:nvSpPr>
          <p:spPr>
            <a:xfrm>
              <a:off x="2217619" y="4182554"/>
              <a:ext cx="937034"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96" name="Group 278"/>
          <p:cNvGrpSpPr>
            <a:grpSpLocks/>
          </p:cNvGrpSpPr>
          <p:nvPr/>
        </p:nvGrpSpPr>
        <p:grpSpPr bwMode="auto">
          <a:xfrm>
            <a:off x="5037625" y="5799208"/>
            <a:ext cx="1141101" cy="326167"/>
            <a:chOff x="2209800" y="4160516"/>
            <a:chExt cx="952500" cy="271346"/>
          </a:xfrm>
          <a:solidFill>
            <a:schemeClr val="accent2"/>
          </a:solidFill>
        </p:grpSpPr>
        <p:sp>
          <p:nvSpPr>
            <p:cNvPr id="97" name="Freeform 96"/>
            <p:cNvSpPr/>
            <p:nvPr/>
          </p:nvSpPr>
          <p:spPr>
            <a:xfrm>
              <a:off x="2209373" y="4160515"/>
              <a:ext cx="953598" cy="271347"/>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98" name="Oval 97"/>
            <p:cNvSpPr/>
            <p:nvPr/>
          </p:nvSpPr>
          <p:spPr>
            <a:xfrm>
              <a:off x="2217665" y="4182553"/>
              <a:ext cx="937013"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99" name="Group 281"/>
          <p:cNvGrpSpPr>
            <a:grpSpLocks/>
          </p:cNvGrpSpPr>
          <p:nvPr/>
        </p:nvGrpSpPr>
        <p:grpSpPr bwMode="auto">
          <a:xfrm>
            <a:off x="5660345" y="5663443"/>
            <a:ext cx="1142757" cy="324512"/>
            <a:chOff x="2209800" y="4160516"/>
            <a:chExt cx="952500" cy="271346"/>
          </a:xfrm>
          <a:solidFill>
            <a:schemeClr val="accent2"/>
          </a:solidFill>
        </p:grpSpPr>
        <p:sp>
          <p:nvSpPr>
            <p:cNvPr id="100" name="Freeform 99"/>
            <p:cNvSpPr/>
            <p:nvPr/>
          </p:nvSpPr>
          <p:spPr>
            <a:xfrm>
              <a:off x="2209218" y="4160515"/>
              <a:ext cx="953594" cy="271346"/>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101" name="Oval 100"/>
            <p:cNvSpPr/>
            <p:nvPr/>
          </p:nvSpPr>
          <p:spPr>
            <a:xfrm>
              <a:off x="2217498" y="4182666"/>
              <a:ext cx="937034" cy="186897"/>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105" name="Group 227"/>
          <p:cNvGrpSpPr>
            <a:grpSpLocks/>
          </p:cNvGrpSpPr>
          <p:nvPr/>
        </p:nvGrpSpPr>
        <p:grpSpPr bwMode="auto">
          <a:xfrm>
            <a:off x="7464989" y="6541939"/>
            <a:ext cx="1141102" cy="324512"/>
            <a:chOff x="2209800" y="4160516"/>
            <a:chExt cx="952500" cy="271346"/>
          </a:xfrm>
          <a:solidFill>
            <a:schemeClr val="accent2"/>
          </a:solidFill>
        </p:grpSpPr>
        <p:sp>
          <p:nvSpPr>
            <p:cNvPr id="106" name="Freeform 105"/>
            <p:cNvSpPr/>
            <p:nvPr/>
          </p:nvSpPr>
          <p:spPr>
            <a:xfrm>
              <a:off x="2209604" y="4160515"/>
              <a:ext cx="952215" cy="271346"/>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107" name="Oval 106"/>
            <p:cNvSpPr/>
            <p:nvPr/>
          </p:nvSpPr>
          <p:spPr>
            <a:xfrm>
              <a:off x="2217896" y="4182666"/>
              <a:ext cx="935631" cy="186897"/>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cxnSp>
        <p:nvCxnSpPr>
          <p:cNvPr id="108" name="Elbow Connector 107"/>
          <p:cNvCxnSpPr/>
          <p:nvPr/>
        </p:nvCxnSpPr>
        <p:spPr>
          <a:xfrm rot="10800000" flipV="1">
            <a:off x="3001760" y="1994279"/>
            <a:ext cx="1422400" cy="233362"/>
          </a:xfrm>
          <a:prstGeom prst="bentConnector3">
            <a:avLst>
              <a:gd name="adj1" fmla="val 100001"/>
            </a:avLst>
          </a:prstGeom>
          <a:ln w="12700">
            <a:solidFill>
              <a:schemeClr val="accent5">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09" name="Elbow Connector 108"/>
          <p:cNvCxnSpPr/>
          <p:nvPr/>
        </p:nvCxnSpPr>
        <p:spPr>
          <a:xfrm>
            <a:off x="7418533" y="2406469"/>
            <a:ext cx="1549400" cy="290513"/>
          </a:xfrm>
          <a:prstGeom prst="bentConnector3">
            <a:avLst>
              <a:gd name="adj1" fmla="val 99501"/>
            </a:avLst>
          </a:prstGeom>
          <a:ln w="12700">
            <a:solidFill>
              <a:schemeClr val="accent3">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10" name="Elbow Connector 109"/>
          <p:cNvCxnSpPr/>
          <p:nvPr/>
        </p:nvCxnSpPr>
        <p:spPr>
          <a:xfrm>
            <a:off x="6610003" y="4568067"/>
            <a:ext cx="1814513" cy="1095375"/>
          </a:xfrm>
          <a:prstGeom prst="bentConnector3">
            <a:avLst>
              <a:gd name="adj1" fmla="val 37164"/>
            </a:avLst>
          </a:prstGeom>
          <a:ln w="12700">
            <a:solidFill>
              <a:schemeClr val="accent1">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11" name="Elbow Connector 110"/>
          <p:cNvCxnSpPr/>
          <p:nvPr/>
        </p:nvCxnSpPr>
        <p:spPr>
          <a:xfrm rot="10800000" flipV="1">
            <a:off x="3490169" y="3988265"/>
            <a:ext cx="1295348" cy="1218617"/>
          </a:xfrm>
          <a:prstGeom prst="bentConnector3">
            <a:avLst>
              <a:gd name="adj1" fmla="val 50000"/>
            </a:avLst>
          </a:prstGeom>
          <a:ln w="12700">
            <a:solidFill>
              <a:schemeClr val="accent2">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112" name="Group 111"/>
          <p:cNvGrpSpPr/>
          <p:nvPr/>
        </p:nvGrpSpPr>
        <p:grpSpPr>
          <a:xfrm>
            <a:off x="1893857" y="2266631"/>
            <a:ext cx="2211211" cy="722061"/>
            <a:chOff x="2598226" y="2325291"/>
            <a:chExt cx="2211211" cy="722061"/>
          </a:xfrm>
        </p:grpSpPr>
        <p:sp>
          <p:nvSpPr>
            <p:cNvPr id="113" name="Rectangle 112"/>
            <p:cNvSpPr/>
            <p:nvPr/>
          </p:nvSpPr>
          <p:spPr>
            <a:xfrm>
              <a:off x="3047081" y="2325291"/>
              <a:ext cx="1313501" cy="307777"/>
            </a:xfrm>
            <a:prstGeom prst="rect">
              <a:avLst/>
            </a:prstGeom>
          </p:spPr>
          <p:txBody>
            <a:bodyPr wrap="none">
              <a:spAutoFit/>
            </a:bodyPr>
            <a:lstStyle/>
            <a:p>
              <a:pPr algn="ctr"/>
              <a:r>
                <a:rPr lang="en-US" sz="1400" dirty="0">
                  <a:solidFill>
                    <a:schemeClr val="accent5"/>
                  </a:solidFill>
                  <a:latin typeface="+mj-lt"/>
                </a:rPr>
                <a:t>Graphic Design</a:t>
              </a:r>
            </a:p>
          </p:txBody>
        </p:sp>
        <p:sp>
          <p:nvSpPr>
            <p:cNvPr id="114" name="TextBox 113"/>
            <p:cNvSpPr txBox="1"/>
            <p:nvPr/>
          </p:nvSpPr>
          <p:spPr>
            <a:xfrm>
              <a:off x="2598226" y="2585687"/>
              <a:ext cx="2211211"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endParaRPr lang="en-US" sz="1400" dirty="0">
                <a:solidFill>
                  <a:schemeClr val="tx1">
                    <a:lumMod val="50000"/>
                    <a:lumOff val="50000"/>
                  </a:schemeClr>
                </a:solidFill>
              </a:endParaRPr>
            </a:p>
          </p:txBody>
        </p:sp>
      </p:grpSp>
      <p:grpSp>
        <p:nvGrpSpPr>
          <p:cNvPr id="115" name="Group 114"/>
          <p:cNvGrpSpPr/>
          <p:nvPr/>
        </p:nvGrpSpPr>
        <p:grpSpPr>
          <a:xfrm>
            <a:off x="7903034" y="2738763"/>
            <a:ext cx="2211211" cy="708921"/>
            <a:chOff x="7726623" y="3081713"/>
            <a:chExt cx="2211211" cy="708921"/>
          </a:xfrm>
        </p:grpSpPr>
        <p:sp>
          <p:nvSpPr>
            <p:cNvPr id="116" name="Rectangle 115"/>
            <p:cNvSpPr/>
            <p:nvPr/>
          </p:nvSpPr>
          <p:spPr>
            <a:xfrm>
              <a:off x="8150827" y="3081713"/>
              <a:ext cx="1313501" cy="307777"/>
            </a:xfrm>
            <a:prstGeom prst="rect">
              <a:avLst/>
            </a:prstGeom>
          </p:spPr>
          <p:txBody>
            <a:bodyPr wrap="none">
              <a:spAutoFit/>
            </a:bodyPr>
            <a:lstStyle/>
            <a:p>
              <a:pPr algn="ctr"/>
              <a:r>
                <a:rPr lang="en-US" sz="1400" dirty="0">
                  <a:solidFill>
                    <a:schemeClr val="accent3"/>
                  </a:solidFill>
                  <a:latin typeface="+mj-lt"/>
                </a:rPr>
                <a:t>Graphic Design</a:t>
              </a:r>
            </a:p>
          </p:txBody>
        </p:sp>
        <p:sp>
          <p:nvSpPr>
            <p:cNvPr id="117" name="TextBox 116"/>
            <p:cNvSpPr txBox="1"/>
            <p:nvPr/>
          </p:nvSpPr>
          <p:spPr>
            <a:xfrm>
              <a:off x="7726623" y="3328969"/>
              <a:ext cx="2211211"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endParaRPr lang="en-US" sz="1400" dirty="0">
                <a:solidFill>
                  <a:schemeClr val="tx1">
                    <a:lumMod val="50000"/>
                    <a:lumOff val="50000"/>
                  </a:schemeClr>
                </a:solidFill>
              </a:endParaRPr>
            </a:p>
          </p:txBody>
        </p:sp>
      </p:grpSp>
      <p:grpSp>
        <p:nvGrpSpPr>
          <p:cNvPr id="118" name="Group 117"/>
          <p:cNvGrpSpPr/>
          <p:nvPr/>
        </p:nvGrpSpPr>
        <p:grpSpPr>
          <a:xfrm>
            <a:off x="8445837" y="5500944"/>
            <a:ext cx="3216493" cy="863397"/>
            <a:chOff x="7351333" y="2153582"/>
            <a:chExt cx="3920741" cy="644132"/>
          </a:xfrm>
        </p:grpSpPr>
        <p:sp>
          <p:nvSpPr>
            <p:cNvPr id="119" name="TextBox 118"/>
            <p:cNvSpPr txBox="1"/>
            <p:nvPr/>
          </p:nvSpPr>
          <p:spPr>
            <a:xfrm>
              <a:off x="7351333" y="2153582"/>
              <a:ext cx="1551324" cy="229615"/>
            </a:xfrm>
            <a:prstGeom prst="rect">
              <a:avLst/>
            </a:prstGeom>
            <a:noFill/>
          </p:spPr>
          <p:txBody>
            <a:bodyPr wrap="square" rtlCol="0">
              <a:spAutoFit/>
            </a:bodyPr>
            <a:lstStyle/>
            <a:p>
              <a:r>
                <a:rPr lang="en-US" sz="1400" dirty="0">
                  <a:solidFill>
                    <a:schemeClr val="accent1"/>
                  </a:solidFill>
                  <a:latin typeface="+mj-lt"/>
                </a:rPr>
                <a:t>Social Media</a:t>
              </a:r>
            </a:p>
          </p:txBody>
        </p:sp>
        <p:sp>
          <p:nvSpPr>
            <p:cNvPr id="120" name="TextBox 119"/>
            <p:cNvSpPr txBox="1"/>
            <p:nvPr/>
          </p:nvSpPr>
          <p:spPr>
            <a:xfrm>
              <a:off x="7351334" y="2315523"/>
              <a:ext cx="3920740" cy="482191"/>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r>
                <a:rPr lang="en-US" sz="1200" dirty="0" err="1">
                  <a:solidFill>
                    <a:schemeClr val="tx1">
                      <a:lumMod val="50000"/>
                      <a:lumOff val="50000"/>
                    </a:schemeClr>
                  </a:solidFill>
                </a:rPr>
                <a:t>Vestibulum</a:t>
              </a:r>
              <a:r>
                <a:rPr lang="en-US" sz="1200" dirty="0">
                  <a:solidFill>
                    <a:schemeClr val="tx1">
                      <a:lumMod val="50000"/>
                      <a:lumOff val="50000"/>
                    </a:schemeClr>
                  </a:solidFill>
                </a:rPr>
                <a:t> </a:t>
              </a:r>
              <a:r>
                <a:rPr lang="en-US" sz="1200" dirty="0" err="1">
                  <a:solidFill>
                    <a:schemeClr val="tx1">
                      <a:lumMod val="50000"/>
                      <a:lumOff val="50000"/>
                    </a:schemeClr>
                  </a:solidFill>
                </a:rPr>
                <a:t>dignissim</a:t>
              </a:r>
              <a:r>
                <a:rPr lang="en-US" sz="1200" dirty="0">
                  <a:solidFill>
                    <a:schemeClr val="tx1">
                      <a:lumMod val="50000"/>
                      <a:lumOff val="50000"/>
                    </a:schemeClr>
                  </a:solidFill>
                </a:rPr>
                <a:t> </a:t>
              </a:r>
              <a:r>
                <a:rPr lang="en-US" sz="1200" dirty="0" err="1">
                  <a:solidFill>
                    <a:schemeClr val="tx1">
                      <a:lumMod val="50000"/>
                      <a:lumOff val="50000"/>
                    </a:schemeClr>
                  </a:solidFill>
                </a:rPr>
                <a:t>nunc</a:t>
              </a:r>
              <a:r>
                <a:rPr lang="en-US" sz="1200" dirty="0">
                  <a:solidFill>
                    <a:schemeClr val="tx1">
                      <a:lumMod val="50000"/>
                      <a:lumOff val="50000"/>
                    </a:schemeClr>
                  </a:solidFill>
                </a:rPr>
                <a:t> nisi, ac </a:t>
              </a:r>
              <a:r>
                <a:rPr lang="en-US" sz="1200" dirty="0" err="1">
                  <a:solidFill>
                    <a:schemeClr val="tx1">
                      <a:lumMod val="50000"/>
                      <a:lumOff val="50000"/>
                    </a:schemeClr>
                  </a:solidFill>
                </a:rPr>
                <a:t>scelerisque</a:t>
              </a:r>
              <a:r>
                <a:rPr lang="en-US" sz="1200" dirty="0">
                  <a:solidFill>
                    <a:schemeClr val="tx1">
                      <a:lumMod val="50000"/>
                      <a:lumOff val="50000"/>
                    </a:schemeClr>
                  </a:solidFill>
                </a:rPr>
                <a:t> </a:t>
              </a:r>
              <a:r>
                <a:rPr lang="en-US" sz="1200" dirty="0" err="1">
                  <a:solidFill>
                    <a:schemeClr val="tx1">
                      <a:lumMod val="50000"/>
                      <a:lumOff val="50000"/>
                    </a:schemeClr>
                  </a:solidFill>
                </a:rPr>
                <a:t>nulla</a:t>
              </a:r>
              <a:endParaRPr lang="en-US" sz="1200" dirty="0">
                <a:solidFill>
                  <a:schemeClr val="tx1">
                    <a:lumMod val="50000"/>
                    <a:lumOff val="50000"/>
                  </a:schemeClr>
                </a:solidFill>
              </a:endParaRPr>
            </a:p>
          </p:txBody>
        </p:sp>
      </p:grpSp>
      <p:grpSp>
        <p:nvGrpSpPr>
          <p:cNvPr id="121" name="Group 120"/>
          <p:cNvGrpSpPr/>
          <p:nvPr/>
        </p:nvGrpSpPr>
        <p:grpSpPr>
          <a:xfrm>
            <a:off x="827985" y="5038432"/>
            <a:ext cx="2615867" cy="722277"/>
            <a:chOff x="1270924" y="2962718"/>
            <a:chExt cx="2615867" cy="722277"/>
          </a:xfrm>
        </p:grpSpPr>
        <p:sp>
          <p:nvSpPr>
            <p:cNvPr id="122" name="TextBox 121"/>
            <p:cNvSpPr txBox="1"/>
            <p:nvPr/>
          </p:nvSpPr>
          <p:spPr>
            <a:xfrm>
              <a:off x="2716278" y="2962718"/>
              <a:ext cx="1170513" cy="307777"/>
            </a:xfrm>
            <a:prstGeom prst="rect">
              <a:avLst/>
            </a:prstGeom>
            <a:noFill/>
          </p:spPr>
          <p:txBody>
            <a:bodyPr wrap="none" rtlCol="0">
              <a:spAutoFit/>
            </a:bodyPr>
            <a:lstStyle/>
            <a:p>
              <a:pPr algn="r"/>
              <a:r>
                <a:rPr lang="en-US" sz="1400" dirty="0">
                  <a:solidFill>
                    <a:schemeClr val="accent2"/>
                  </a:solidFill>
                  <a:latin typeface="+mj-lt"/>
                </a:rPr>
                <a:t>Social Media</a:t>
              </a:r>
              <a:endParaRPr lang="id-ID" sz="1400" dirty="0">
                <a:solidFill>
                  <a:schemeClr val="accent2"/>
                </a:solidFill>
                <a:latin typeface="+mj-lt"/>
              </a:endParaRPr>
            </a:p>
          </p:txBody>
        </p:sp>
        <p:sp>
          <p:nvSpPr>
            <p:cNvPr id="123" name="TextBox 122"/>
            <p:cNvSpPr txBox="1"/>
            <p:nvPr/>
          </p:nvSpPr>
          <p:spPr>
            <a:xfrm>
              <a:off x="1270924" y="3223330"/>
              <a:ext cx="2615867" cy="461665"/>
            </a:xfrm>
            <a:prstGeom prst="rect">
              <a:avLst/>
            </a:prstGeom>
            <a:noFill/>
          </p:spPr>
          <p:txBody>
            <a:bodyPr wrap="square" rtlCol="0">
              <a:spAutoFit/>
            </a:bodyPr>
            <a:lstStyle/>
            <a:p>
              <a:pPr algn="r"/>
              <a:r>
                <a:rPr lang="id-ID" sz="1200" dirty="0">
                  <a:solidFill>
                    <a:schemeClr val="tx1">
                      <a:lumMod val="50000"/>
                      <a:lumOff val="50000"/>
                    </a:schemeClr>
                  </a:solidFill>
                </a:rPr>
                <a:t>Suitable for all category</a:t>
              </a:r>
              <a:r>
                <a:rPr lang="en-US" sz="1200" dirty="0">
                  <a:solidFill>
                    <a:schemeClr val="tx1">
                      <a:lumMod val="50000"/>
                      <a:lumOff val="50000"/>
                    </a:schemeClr>
                  </a:solidFill>
                </a:rPr>
                <a:t>, Lorem Ipsum is not simply random text</a:t>
              </a:r>
              <a:endParaRPr lang="en-US" sz="1200" b="1" dirty="0">
                <a:solidFill>
                  <a:schemeClr val="tx1">
                    <a:lumMod val="50000"/>
                    <a:lumOff val="50000"/>
                  </a:schemeClr>
                </a:solidFill>
              </a:endParaRPr>
            </a:p>
          </p:txBody>
        </p:sp>
      </p:grpSp>
    </p:spTree>
    <p:extLst>
      <p:ext uri="{BB962C8B-B14F-4D97-AF65-F5344CB8AC3E}">
        <p14:creationId xmlns:p14="http://schemas.microsoft.com/office/powerpoint/2010/main" val="316770437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1000"/>
                                        <p:tgtEl>
                                          <p:spTgt spid="39"/>
                                        </p:tgtEl>
                                      </p:cBhvr>
                                    </p:animEffect>
                                    <p:anim calcmode="lin" valueType="num">
                                      <p:cBhvr>
                                        <p:cTn id="8" dur="1000" fill="hold"/>
                                        <p:tgtEl>
                                          <p:spTgt spid="39"/>
                                        </p:tgtEl>
                                        <p:attrNameLst>
                                          <p:attrName>ppt_x</p:attrName>
                                        </p:attrNameLst>
                                      </p:cBhvr>
                                      <p:tavLst>
                                        <p:tav tm="0">
                                          <p:val>
                                            <p:strVal val="#ppt_x"/>
                                          </p:val>
                                        </p:tav>
                                        <p:tav tm="100000">
                                          <p:val>
                                            <p:strVal val="#ppt_x"/>
                                          </p:val>
                                        </p:tav>
                                      </p:tavLst>
                                    </p:anim>
                                    <p:anim calcmode="lin" valueType="num">
                                      <p:cBhvr>
                                        <p:cTn id="9" dur="900" decel="100000" fill="hold"/>
                                        <p:tgtEl>
                                          <p:spTgt spid="39"/>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fade">
                                      <p:cBhvr>
                                        <p:cTn id="13" dur="1000"/>
                                        <p:tgtEl>
                                          <p:spTgt spid="42"/>
                                        </p:tgtEl>
                                      </p:cBhvr>
                                    </p:animEffect>
                                    <p:anim calcmode="lin" valueType="num">
                                      <p:cBhvr>
                                        <p:cTn id="14" dur="1000" fill="hold"/>
                                        <p:tgtEl>
                                          <p:spTgt spid="42"/>
                                        </p:tgtEl>
                                        <p:attrNameLst>
                                          <p:attrName>ppt_x</p:attrName>
                                        </p:attrNameLst>
                                      </p:cBhvr>
                                      <p:tavLst>
                                        <p:tav tm="0">
                                          <p:val>
                                            <p:strVal val="#ppt_x"/>
                                          </p:val>
                                        </p:tav>
                                        <p:tav tm="100000">
                                          <p:val>
                                            <p:strVal val="#ppt_x"/>
                                          </p:val>
                                        </p:tav>
                                      </p:tavLst>
                                    </p:anim>
                                    <p:anim calcmode="lin" valueType="num">
                                      <p:cBhvr>
                                        <p:cTn id="15" dur="900" decel="100000" fill="hold"/>
                                        <p:tgtEl>
                                          <p:spTgt spid="42"/>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42"/>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0"/>
                                  </p:stCondLst>
                                  <p:childTnLst>
                                    <p:set>
                                      <p:cBhvr>
                                        <p:cTn id="18" dur="1" fill="hold">
                                          <p:stCondLst>
                                            <p:cond delay="0"/>
                                          </p:stCondLst>
                                        </p:cTn>
                                        <p:tgtEl>
                                          <p:spTgt spid="45"/>
                                        </p:tgtEl>
                                        <p:attrNameLst>
                                          <p:attrName>style.visibility</p:attrName>
                                        </p:attrNameLst>
                                      </p:cBhvr>
                                      <p:to>
                                        <p:strVal val="visible"/>
                                      </p:to>
                                    </p:set>
                                    <p:animEffect transition="in" filter="fade">
                                      <p:cBhvr>
                                        <p:cTn id="19" dur="1000"/>
                                        <p:tgtEl>
                                          <p:spTgt spid="45"/>
                                        </p:tgtEl>
                                      </p:cBhvr>
                                    </p:animEffect>
                                    <p:anim calcmode="lin" valueType="num">
                                      <p:cBhvr>
                                        <p:cTn id="20" dur="1000" fill="hold"/>
                                        <p:tgtEl>
                                          <p:spTgt spid="45"/>
                                        </p:tgtEl>
                                        <p:attrNameLst>
                                          <p:attrName>ppt_x</p:attrName>
                                        </p:attrNameLst>
                                      </p:cBhvr>
                                      <p:tavLst>
                                        <p:tav tm="0">
                                          <p:val>
                                            <p:strVal val="#ppt_x"/>
                                          </p:val>
                                        </p:tav>
                                        <p:tav tm="100000">
                                          <p:val>
                                            <p:strVal val="#ppt_x"/>
                                          </p:val>
                                        </p:tav>
                                      </p:tavLst>
                                    </p:anim>
                                    <p:anim calcmode="lin" valueType="num">
                                      <p:cBhvr>
                                        <p:cTn id="21" dur="900" decel="100000" fill="hold"/>
                                        <p:tgtEl>
                                          <p:spTgt spid="45"/>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0"/>
                                  </p:stCondLst>
                                  <p:childTnLst>
                                    <p:set>
                                      <p:cBhvr>
                                        <p:cTn id="24" dur="1" fill="hold">
                                          <p:stCondLst>
                                            <p:cond delay="0"/>
                                          </p:stCondLst>
                                        </p:cTn>
                                        <p:tgtEl>
                                          <p:spTgt spid="48"/>
                                        </p:tgtEl>
                                        <p:attrNameLst>
                                          <p:attrName>style.visibility</p:attrName>
                                        </p:attrNameLst>
                                      </p:cBhvr>
                                      <p:to>
                                        <p:strVal val="visible"/>
                                      </p:to>
                                    </p:set>
                                    <p:animEffect transition="in" filter="fade">
                                      <p:cBhvr>
                                        <p:cTn id="25" dur="1000"/>
                                        <p:tgtEl>
                                          <p:spTgt spid="48"/>
                                        </p:tgtEl>
                                      </p:cBhvr>
                                    </p:animEffect>
                                    <p:anim calcmode="lin" valueType="num">
                                      <p:cBhvr>
                                        <p:cTn id="26" dur="1000" fill="hold"/>
                                        <p:tgtEl>
                                          <p:spTgt spid="48"/>
                                        </p:tgtEl>
                                        <p:attrNameLst>
                                          <p:attrName>ppt_x</p:attrName>
                                        </p:attrNameLst>
                                      </p:cBhvr>
                                      <p:tavLst>
                                        <p:tav tm="0">
                                          <p:val>
                                            <p:strVal val="#ppt_x"/>
                                          </p:val>
                                        </p:tav>
                                        <p:tav tm="100000">
                                          <p:val>
                                            <p:strVal val="#ppt_x"/>
                                          </p:val>
                                        </p:tav>
                                      </p:tavLst>
                                    </p:anim>
                                    <p:anim calcmode="lin" valueType="num">
                                      <p:cBhvr>
                                        <p:cTn id="27" dur="900" decel="100000" fill="hold"/>
                                        <p:tgtEl>
                                          <p:spTgt spid="48"/>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0"/>
                                  </p:stCondLst>
                                  <p:childTnLst>
                                    <p:set>
                                      <p:cBhvr>
                                        <p:cTn id="30" dur="1" fill="hold">
                                          <p:stCondLst>
                                            <p:cond delay="0"/>
                                          </p:stCondLst>
                                        </p:cTn>
                                        <p:tgtEl>
                                          <p:spTgt spid="51"/>
                                        </p:tgtEl>
                                        <p:attrNameLst>
                                          <p:attrName>style.visibility</p:attrName>
                                        </p:attrNameLst>
                                      </p:cBhvr>
                                      <p:to>
                                        <p:strVal val="visible"/>
                                      </p:to>
                                    </p:set>
                                    <p:animEffect transition="in" filter="fade">
                                      <p:cBhvr>
                                        <p:cTn id="31" dur="1000"/>
                                        <p:tgtEl>
                                          <p:spTgt spid="51"/>
                                        </p:tgtEl>
                                      </p:cBhvr>
                                    </p:animEffect>
                                    <p:anim calcmode="lin" valueType="num">
                                      <p:cBhvr>
                                        <p:cTn id="32" dur="1000" fill="hold"/>
                                        <p:tgtEl>
                                          <p:spTgt spid="51"/>
                                        </p:tgtEl>
                                        <p:attrNameLst>
                                          <p:attrName>ppt_x</p:attrName>
                                        </p:attrNameLst>
                                      </p:cBhvr>
                                      <p:tavLst>
                                        <p:tav tm="0">
                                          <p:val>
                                            <p:strVal val="#ppt_x"/>
                                          </p:val>
                                        </p:tav>
                                        <p:tav tm="100000">
                                          <p:val>
                                            <p:strVal val="#ppt_x"/>
                                          </p:val>
                                        </p:tav>
                                      </p:tavLst>
                                    </p:anim>
                                    <p:anim calcmode="lin" valueType="num">
                                      <p:cBhvr>
                                        <p:cTn id="33" dur="900" decel="100000" fill="hold"/>
                                        <p:tgtEl>
                                          <p:spTgt spid="51"/>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fade">
                                      <p:cBhvr>
                                        <p:cTn id="37" dur="1000"/>
                                        <p:tgtEl>
                                          <p:spTgt spid="54"/>
                                        </p:tgtEl>
                                      </p:cBhvr>
                                    </p:animEffect>
                                    <p:anim calcmode="lin" valueType="num">
                                      <p:cBhvr>
                                        <p:cTn id="38" dur="1000" fill="hold"/>
                                        <p:tgtEl>
                                          <p:spTgt spid="54"/>
                                        </p:tgtEl>
                                        <p:attrNameLst>
                                          <p:attrName>ppt_x</p:attrName>
                                        </p:attrNameLst>
                                      </p:cBhvr>
                                      <p:tavLst>
                                        <p:tav tm="0">
                                          <p:val>
                                            <p:strVal val="#ppt_x"/>
                                          </p:val>
                                        </p:tav>
                                        <p:tav tm="100000">
                                          <p:val>
                                            <p:strVal val="#ppt_x"/>
                                          </p:val>
                                        </p:tav>
                                      </p:tavLst>
                                    </p:anim>
                                    <p:anim calcmode="lin" valueType="num">
                                      <p:cBhvr>
                                        <p:cTn id="39" dur="900" decel="100000" fill="hold"/>
                                        <p:tgtEl>
                                          <p:spTgt spid="54"/>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par>
                                <p:cTn id="41" presetID="37" presetClass="entr" presetSubtype="0" fill="hold" nodeType="with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fade">
                                      <p:cBhvr>
                                        <p:cTn id="43" dur="1000"/>
                                        <p:tgtEl>
                                          <p:spTgt spid="57"/>
                                        </p:tgtEl>
                                      </p:cBhvr>
                                    </p:animEffect>
                                    <p:anim calcmode="lin" valueType="num">
                                      <p:cBhvr>
                                        <p:cTn id="44" dur="1000" fill="hold"/>
                                        <p:tgtEl>
                                          <p:spTgt spid="57"/>
                                        </p:tgtEl>
                                        <p:attrNameLst>
                                          <p:attrName>ppt_x</p:attrName>
                                        </p:attrNameLst>
                                      </p:cBhvr>
                                      <p:tavLst>
                                        <p:tav tm="0">
                                          <p:val>
                                            <p:strVal val="#ppt_x"/>
                                          </p:val>
                                        </p:tav>
                                        <p:tav tm="100000">
                                          <p:val>
                                            <p:strVal val="#ppt_x"/>
                                          </p:val>
                                        </p:tav>
                                      </p:tavLst>
                                    </p:anim>
                                    <p:anim calcmode="lin" valueType="num">
                                      <p:cBhvr>
                                        <p:cTn id="45" dur="900" decel="100000" fill="hold"/>
                                        <p:tgtEl>
                                          <p:spTgt spid="57"/>
                                        </p:tgtEl>
                                        <p:attrNameLst>
                                          <p:attrName>ppt_y</p:attrName>
                                        </p:attrNameLst>
                                      </p:cBhvr>
                                      <p:tavLst>
                                        <p:tav tm="0">
                                          <p:val>
                                            <p:strVal val="#ppt_y+1"/>
                                          </p:val>
                                        </p:tav>
                                        <p:tav tm="100000">
                                          <p:val>
                                            <p:strVal val="#ppt_y-.03"/>
                                          </p:val>
                                        </p:tav>
                                      </p:tavLst>
                                    </p:anim>
                                    <p:anim calcmode="lin" valueType="num">
                                      <p:cBhvr>
                                        <p:cTn id="46"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par>
                                <p:cTn id="47" presetID="37" presetClass="entr" presetSubtype="0" fill="hold" nodeType="withEffect">
                                  <p:stCondLst>
                                    <p:cond delay="0"/>
                                  </p:stCondLst>
                                  <p:childTnLst>
                                    <p:set>
                                      <p:cBhvr>
                                        <p:cTn id="48" dur="1" fill="hold">
                                          <p:stCondLst>
                                            <p:cond delay="0"/>
                                          </p:stCondLst>
                                        </p:cTn>
                                        <p:tgtEl>
                                          <p:spTgt spid="60"/>
                                        </p:tgtEl>
                                        <p:attrNameLst>
                                          <p:attrName>style.visibility</p:attrName>
                                        </p:attrNameLst>
                                      </p:cBhvr>
                                      <p:to>
                                        <p:strVal val="visible"/>
                                      </p:to>
                                    </p:set>
                                    <p:animEffect transition="in" filter="fade">
                                      <p:cBhvr>
                                        <p:cTn id="49" dur="1000"/>
                                        <p:tgtEl>
                                          <p:spTgt spid="60"/>
                                        </p:tgtEl>
                                      </p:cBhvr>
                                    </p:animEffect>
                                    <p:anim calcmode="lin" valueType="num">
                                      <p:cBhvr>
                                        <p:cTn id="50" dur="1000" fill="hold"/>
                                        <p:tgtEl>
                                          <p:spTgt spid="60"/>
                                        </p:tgtEl>
                                        <p:attrNameLst>
                                          <p:attrName>ppt_x</p:attrName>
                                        </p:attrNameLst>
                                      </p:cBhvr>
                                      <p:tavLst>
                                        <p:tav tm="0">
                                          <p:val>
                                            <p:strVal val="#ppt_x"/>
                                          </p:val>
                                        </p:tav>
                                        <p:tav tm="100000">
                                          <p:val>
                                            <p:strVal val="#ppt_x"/>
                                          </p:val>
                                        </p:tav>
                                      </p:tavLst>
                                    </p:anim>
                                    <p:anim calcmode="lin" valueType="num">
                                      <p:cBhvr>
                                        <p:cTn id="51" dur="900" decel="100000" fill="hold"/>
                                        <p:tgtEl>
                                          <p:spTgt spid="60"/>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60"/>
                                        </p:tgtEl>
                                        <p:attrNameLst>
                                          <p:attrName>ppt_y</p:attrName>
                                        </p:attrNameLst>
                                      </p:cBhvr>
                                      <p:tavLst>
                                        <p:tav tm="0">
                                          <p:val>
                                            <p:strVal val="#ppt_y-.03"/>
                                          </p:val>
                                        </p:tav>
                                        <p:tav tm="100000">
                                          <p:val>
                                            <p:strVal val="#ppt_y"/>
                                          </p:val>
                                        </p:tav>
                                      </p:tavLst>
                                    </p:anim>
                                  </p:childTnLst>
                                </p:cTn>
                              </p:par>
                              <p:par>
                                <p:cTn id="53" presetID="37" presetClass="entr" presetSubtype="0" fill="hold" nodeType="withEffect">
                                  <p:stCondLst>
                                    <p:cond delay="0"/>
                                  </p:stCondLst>
                                  <p:childTnLst>
                                    <p:set>
                                      <p:cBhvr>
                                        <p:cTn id="54" dur="1" fill="hold">
                                          <p:stCondLst>
                                            <p:cond delay="0"/>
                                          </p:stCondLst>
                                        </p:cTn>
                                        <p:tgtEl>
                                          <p:spTgt spid="63"/>
                                        </p:tgtEl>
                                        <p:attrNameLst>
                                          <p:attrName>style.visibility</p:attrName>
                                        </p:attrNameLst>
                                      </p:cBhvr>
                                      <p:to>
                                        <p:strVal val="visible"/>
                                      </p:to>
                                    </p:set>
                                    <p:animEffect transition="in" filter="fade">
                                      <p:cBhvr>
                                        <p:cTn id="55" dur="1000"/>
                                        <p:tgtEl>
                                          <p:spTgt spid="63"/>
                                        </p:tgtEl>
                                      </p:cBhvr>
                                    </p:animEffect>
                                    <p:anim calcmode="lin" valueType="num">
                                      <p:cBhvr>
                                        <p:cTn id="56" dur="1000" fill="hold"/>
                                        <p:tgtEl>
                                          <p:spTgt spid="63"/>
                                        </p:tgtEl>
                                        <p:attrNameLst>
                                          <p:attrName>ppt_x</p:attrName>
                                        </p:attrNameLst>
                                      </p:cBhvr>
                                      <p:tavLst>
                                        <p:tav tm="0">
                                          <p:val>
                                            <p:strVal val="#ppt_x"/>
                                          </p:val>
                                        </p:tav>
                                        <p:tav tm="100000">
                                          <p:val>
                                            <p:strVal val="#ppt_x"/>
                                          </p:val>
                                        </p:tav>
                                      </p:tavLst>
                                    </p:anim>
                                    <p:anim calcmode="lin" valueType="num">
                                      <p:cBhvr>
                                        <p:cTn id="57" dur="900" decel="100000" fill="hold"/>
                                        <p:tgtEl>
                                          <p:spTgt spid="63"/>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63"/>
                                        </p:tgtEl>
                                        <p:attrNameLst>
                                          <p:attrName>ppt_y</p:attrName>
                                        </p:attrNameLst>
                                      </p:cBhvr>
                                      <p:tavLst>
                                        <p:tav tm="0">
                                          <p:val>
                                            <p:strVal val="#ppt_y-.03"/>
                                          </p:val>
                                        </p:tav>
                                        <p:tav tm="100000">
                                          <p:val>
                                            <p:strVal val="#ppt_y"/>
                                          </p:val>
                                        </p:tav>
                                      </p:tavLst>
                                    </p:anim>
                                  </p:childTnLst>
                                </p:cTn>
                              </p:par>
                              <p:par>
                                <p:cTn id="59" presetID="37" presetClass="entr" presetSubtype="0" fill="hold" nodeType="withEffect">
                                  <p:stCondLst>
                                    <p:cond delay="0"/>
                                  </p:stCondLst>
                                  <p:childTnLst>
                                    <p:set>
                                      <p:cBhvr>
                                        <p:cTn id="60" dur="1" fill="hold">
                                          <p:stCondLst>
                                            <p:cond delay="0"/>
                                          </p:stCondLst>
                                        </p:cTn>
                                        <p:tgtEl>
                                          <p:spTgt spid="66"/>
                                        </p:tgtEl>
                                        <p:attrNameLst>
                                          <p:attrName>style.visibility</p:attrName>
                                        </p:attrNameLst>
                                      </p:cBhvr>
                                      <p:to>
                                        <p:strVal val="visible"/>
                                      </p:to>
                                    </p:set>
                                    <p:animEffect transition="in" filter="fade">
                                      <p:cBhvr>
                                        <p:cTn id="61" dur="1000"/>
                                        <p:tgtEl>
                                          <p:spTgt spid="66"/>
                                        </p:tgtEl>
                                      </p:cBhvr>
                                    </p:animEffect>
                                    <p:anim calcmode="lin" valueType="num">
                                      <p:cBhvr>
                                        <p:cTn id="62" dur="1000" fill="hold"/>
                                        <p:tgtEl>
                                          <p:spTgt spid="66"/>
                                        </p:tgtEl>
                                        <p:attrNameLst>
                                          <p:attrName>ppt_x</p:attrName>
                                        </p:attrNameLst>
                                      </p:cBhvr>
                                      <p:tavLst>
                                        <p:tav tm="0">
                                          <p:val>
                                            <p:strVal val="#ppt_x"/>
                                          </p:val>
                                        </p:tav>
                                        <p:tav tm="100000">
                                          <p:val>
                                            <p:strVal val="#ppt_x"/>
                                          </p:val>
                                        </p:tav>
                                      </p:tavLst>
                                    </p:anim>
                                    <p:anim calcmode="lin" valueType="num">
                                      <p:cBhvr>
                                        <p:cTn id="63" dur="900" decel="100000" fill="hold"/>
                                        <p:tgtEl>
                                          <p:spTgt spid="66"/>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66"/>
                                        </p:tgtEl>
                                        <p:attrNameLst>
                                          <p:attrName>ppt_y</p:attrName>
                                        </p:attrNameLst>
                                      </p:cBhvr>
                                      <p:tavLst>
                                        <p:tav tm="0">
                                          <p:val>
                                            <p:strVal val="#ppt_y-.03"/>
                                          </p:val>
                                        </p:tav>
                                        <p:tav tm="100000">
                                          <p:val>
                                            <p:strVal val="#ppt_y"/>
                                          </p:val>
                                        </p:tav>
                                      </p:tavLst>
                                    </p:anim>
                                  </p:childTnLst>
                                </p:cTn>
                              </p:par>
                              <p:par>
                                <p:cTn id="65" presetID="37" presetClass="entr" presetSubtype="0" fill="hold" nodeType="withEffect">
                                  <p:stCondLst>
                                    <p:cond delay="0"/>
                                  </p:stCondLst>
                                  <p:childTnLst>
                                    <p:set>
                                      <p:cBhvr>
                                        <p:cTn id="66" dur="1" fill="hold">
                                          <p:stCondLst>
                                            <p:cond delay="0"/>
                                          </p:stCondLst>
                                        </p:cTn>
                                        <p:tgtEl>
                                          <p:spTgt spid="69"/>
                                        </p:tgtEl>
                                        <p:attrNameLst>
                                          <p:attrName>style.visibility</p:attrName>
                                        </p:attrNameLst>
                                      </p:cBhvr>
                                      <p:to>
                                        <p:strVal val="visible"/>
                                      </p:to>
                                    </p:set>
                                    <p:animEffect transition="in" filter="fade">
                                      <p:cBhvr>
                                        <p:cTn id="67" dur="1000"/>
                                        <p:tgtEl>
                                          <p:spTgt spid="69"/>
                                        </p:tgtEl>
                                      </p:cBhvr>
                                    </p:animEffect>
                                    <p:anim calcmode="lin" valueType="num">
                                      <p:cBhvr>
                                        <p:cTn id="68" dur="1000" fill="hold"/>
                                        <p:tgtEl>
                                          <p:spTgt spid="69"/>
                                        </p:tgtEl>
                                        <p:attrNameLst>
                                          <p:attrName>ppt_x</p:attrName>
                                        </p:attrNameLst>
                                      </p:cBhvr>
                                      <p:tavLst>
                                        <p:tav tm="0">
                                          <p:val>
                                            <p:strVal val="#ppt_x"/>
                                          </p:val>
                                        </p:tav>
                                        <p:tav tm="100000">
                                          <p:val>
                                            <p:strVal val="#ppt_x"/>
                                          </p:val>
                                        </p:tav>
                                      </p:tavLst>
                                    </p:anim>
                                    <p:anim calcmode="lin" valueType="num">
                                      <p:cBhvr>
                                        <p:cTn id="69" dur="900" decel="100000" fill="hold"/>
                                        <p:tgtEl>
                                          <p:spTgt spid="69"/>
                                        </p:tgtEl>
                                        <p:attrNameLst>
                                          <p:attrName>ppt_y</p:attrName>
                                        </p:attrNameLst>
                                      </p:cBhvr>
                                      <p:tavLst>
                                        <p:tav tm="0">
                                          <p:val>
                                            <p:strVal val="#ppt_y+1"/>
                                          </p:val>
                                        </p:tav>
                                        <p:tav tm="100000">
                                          <p:val>
                                            <p:strVal val="#ppt_y-.03"/>
                                          </p:val>
                                        </p:tav>
                                      </p:tavLst>
                                    </p:anim>
                                    <p:anim calcmode="lin" valueType="num">
                                      <p:cBhvr>
                                        <p:cTn id="70" dur="100" accel="100000" fill="hold">
                                          <p:stCondLst>
                                            <p:cond delay="900"/>
                                          </p:stCondLst>
                                        </p:cTn>
                                        <p:tgtEl>
                                          <p:spTgt spid="69"/>
                                        </p:tgtEl>
                                        <p:attrNameLst>
                                          <p:attrName>ppt_y</p:attrName>
                                        </p:attrNameLst>
                                      </p:cBhvr>
                                      <p:tavLst>
                                        <p:tav tm="0">
                                          <p:val>
                                            <p:strVal val="#ppt_y-.03"/>
                                          </p:val>
                                        </p:tav>
                                        <p:tav tm="100000">
                                          <p:val>
                                            <p:strVal val="#ppt_y"/>
                                          </p:val>
                                        </p:tav>
                                      </p:tavLst>
                                    </p:anim>
                                  </p:childTnLst>
                                </p:cTn>
                              </p:par>
                              <p:par>
                                <p:cTn id="71" presetID="37" presetClass="entr" presetSubtype="0" fill="hold" nodeType="with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fade">
                                      <p:cBhvr>
                                        <p:cTn id="73" dur="1000"/>
                                        <p:tgtEl>
                                          <p:spTgt spid="72"/>
                                        </p:tgtEl>
                                      </p:cBhvr>
                                    </p:animEffect>
                                    <p:anim calcmode="lin" valueType="num">
                                      <p:cBhvr>
                                        <p:cTn id="74" dur="1000" fill="hold"/>
                                        <p:tgtEl>
                                          <p:spTgt spid="72"/>
                                        </p:tgtEl>
                                        <p:attrNameLst>
                                          <p:attrName>ppt_x</p:attrName>
                                        </p:attrNameLst>
                                      </p:cBhvr>
                                      <p:tavLst>
                                        <p:tav tm="0">
                                          <p:val>
                                            <p:strVal val="#ppt_x"/>
                                          </p:val>
                                        </p:tav>
                                        <p:tav tm="100000">
                                          <p:val>
                                            <p:strVal val="#ppt_x"/>
                                          </p:val>
                                        </p:tav>
                                      </p:tavLst>
                                    </p:anim>
                                    <p:anim calcmode="lin" valueType="num">
                                      <p:cBhvr>
                                        <p:cTn id="75" dur="900" decel="100000" fill="hold"/>
                                        <p:tgtEl>
                                          <p:spTgt spid="72"/>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72"/>
                                        </p:tgtEl>
                                        <p:attrNameLst>
                                          <p:attrName>ppt_y</p:attrName>
                                        </p:attrNameLst>
                                      </p:cBhvr>
                                      <p:tavLst>
                                        <p:tav tm="0">
                                          <p:val>
                                            <p:strVal val="#ppt_y-.03"/>
                                          </p:val>
                                        </p:tav>
                                        <p:tav tm="100000">
                                          <p:val>
                                            <p:strVal val="#ppt_y"/>
                                          </p:val>
                                        </p:tav>
                                      </p:tavLst>
                                    </p:anim>
                                  </p:childTnLst>
                                </p:cTn>
                              </p:par>
                              <p:par>
                                <p:cTn id="77" presetID="37" presetClass="entr" presetSubtype="0" fill="hold" nodeType="withEffect">
                                  <p:stCondLst>
                                    <p:cond delay="0"/>
                                  </p:stCondLst>
                                  <p:childTnLst>
                                    <p:set>
                                      <p:cBhvr>
                                        <p:cTn id="78" dur="1" fill="hold">
                                          <p:stCondLst>
                                            <p:cond delay="0"/>
                                          </p:stCondLst>
                                        </p:cTn>
                                        <p:tgtEl>
                                          <p:spTgt spid="75"/>
                                        </p:tgtEl>
                                        <p:attrNameLst>
                                          <p:attrName>style.visibility</p:attrName>
                                        </p:attrNameLst>
                                      </p:cBhvr>
                                      <p:to>
                                        <p:strVal val="visible"/>
                                      </p:to>
                                    </p:set>
                                    <p:animEffect transition="in" filter="fade">
                                      <p:cBhvr>
                                        <p:cTn id="79" dur="1000"/>
                                        <p:tgtEl>
                                          <p:spTgt spid="75"/>
                                        </p:tgtEl>
                                      </p:cBhvr>
                                    </p:animEffect>
                                    <p:anim calcmode="lin" valueType="num">
                                      <p:cBhvr>
                                        <p:cTn id="80" dur="1000" fill="hold"/>
                                        <p:tgtEl>
                                          <p:spTgt spid="75"/>
                                        </p:tgtEl>
                                        <p:attrNameLst>
                                          <p:attrName>ppt_x</p:attrName>
                                        </p:attrNameLst>
                                      </p:cBhvr>
                                      <p:tavLst>
                                        <p:tav tm="0">
                                          <p:val>
                                            <p:strVal val="#ppt_x"/>
                                          </p:val>
                                        </p:tav>
                                        <p:tav tm="100000">
                                          <p:val>
                                            <p:strVal val="#ppt_x"/>
                                          </p:val>
                                        </p:tav>
                                      </p:tavLst>
                                    </p:anim>
                                    <p:anim calcmode="lin" valueType="num">
                                      <p:cBhvr>
                                        <p:cTn id="81" dur="900" decel="100000" fill="hold"/>
                                        <p:tgtEl>
                                          <p:spTgt spid="75"/>
                                        </p:tgtEl>
                                        <p:attrNameLst>
                                          <p:attrName>ppt_y</p:attrName>
                                        </p:attrNameLst>
                                      </p:cBhvr>
                                      <p:tavLst>
                                        <p:tav tm="0">
                                          <p:val>
                                            <p:strVal val="#ppt_y+1"/>
                                          </p:val>
                                        </p:tav>
                                        <p:tav tm="100000">
                                          <p:val>
                                            <p:strVal val="#ppt_y-.03"/>
                                          </p:val>
                                        </p:tav>
                                      </p:tavLst>
                                    </p:anim>
                                    <p:anim calcmode="lin" valueType="num">
                                      <p:cBhvr>
                                        <p:cTn id="82" dur="100" accel="100000" fill="hold">
                                          <p:stCondLst>
                                            <p:cond delay="900"/>
                                          </p:stCondLst>
                                        </p:cTn>
                                        <p:tgtEl>
                                          <p:spTgt spid="75"/>
                                        </p:tgtEl>
                                        <p:attrNameLst>
                                          <p:attrName>ppt_y</p:attrName>
                                        </p:attrNameLst>
                                      </p:cBhvr>
                                      <p:tavLst>
                                        <p:tav tm="0">
                                          <p:val>
                                            <p:strVal val="#ppt_y-.03"/>
                                          </p:val>
                                        </p:tav>
                                        <p:tav tm="100000">
                                          <p:val>
                                            <p:strVal val="#ppt_y"/>
                                          </p:val>
                                        </p:tav>
                                      </p:tavLst>
                                    </p:anim>
                                  </p:childTnLst>
                                </p:cTn>
                              </p:par>
                              <p:par>
                                <p:cTn id="83" presetID="37" presetClass="entr" presetSubtype="0" fill="hold" nodeType="withEffect">
                                  <p:stCondLst>
                                    <p:cond delay="0"/>
                                  </p:stCondLst>
                                  <p:childTnLst>
                                    <p:set>
                                      <p:cBhvr>
                                        <p:cTn id="84" dur="1" fill="hold">
                                          <p:stCondLst>
                                            <p:cond delay="0"/>
                                          </p:stCondLst>
                                        </p:cTn>
                                        <p:tgtEl>
                                          <p:spTgt spid="78"/>
                                        </p:tgtEl>
                                        <p:attrNameLst>
                                          <p:attrName>style.visibility</p:attrName>
                                        </p:attrNameLst>
                                      </p:cBhvr>
                                      <p:to>
                                        <p:strVal val="visible"/>
                                      </p:to>
                                    </p:set>
                                    <p:animEffect transition="in" filter="fade">
                                      <p:cBhvr>
                                        <p:cTn id="85" dur="1000"/>
                                        <p:tgtEl>
                                          <p:spTgt spid="78"/>
                                        </p:tgtEl>
                                      </p:cBhvr>
                                    </p:animEffect>
                                    <p:anim calcmode="lin" valueType="num">
                                      <p:cBhvr>
                                        <p:cTn id="86" dur="1000" fill="hold"/>
                                        <p:tgtEl>
                                          <p:spTgt spid="78"/>
                                        </p:tgtEl>
                                        <p:attrNameLst>
                                          <p:attrName>ppt_x</p:attrName>
                                        </p:attrNameLst>
                                      </p:cBhvr>
                                      <p:tavLst>
                                        <p:tav tm="0">
                                          <p:val>
                                            <p:strVal val="#ppt_x"/>
                                          </p:val>
                                        </p:tav>
                                        <p:tav tm="100000">
                                          <p:val>
                                            <p:strVal val="#ppt_x"/>
                                          </p:val>
                                        </p:tav>
                                      </p:tavLst>
                                    </p:anim>
                                    <p:anim calcmode="lin" valueType="num">
                                      <p:cBhvr>
                                        <p:cTn id="87" dur="900" decel="100000" fill="hold"/>
                                        <p:tgtEl>
                                          <p:spTgt spid="78"/>
                                        </p:tgtEl>
                                        <p:attrNameLst>
                                          <p:attrName>ppt_y</p:attrName>
                                        </p:attrNameLst>
                                      </p:cBhvr>
                                      <p:tavLst>
                                        <p:tav tm="0">
                                          <p:val>
                                            <p:strVal val="#ppt_y+1"/>
                                          </p:val>
                                        </p:tav>
                                        <p:tav tm="100000">
                                          <p:val>
                                            <p:strVal val="#ppt_y-.03"/>
                                          </p:val>
                                        </p:tav>
                                      </p:tavLst>
                                    </p:anim>
                                    <p:anim calcmode="lin" valueType="num">
                                      <p:cBhvr>
                                        <p:cTn id="88" dur="100" accel="100000" fill="hold">
                                          <p:stCondLst>
                                            <p:cond delay="900"/>
                                          </p:stCondLst>
                                        </p:cTn>
                                        <p:tgtEl>
                                          <p:spTgt spid="78"/>
                                        </p:tgtEl>
                                        <p:attrNameLst>
                                          <p:attrName>ppt_y</p:attrName>
                                        </p:attrNameLst>
                                      </p:cBhvr>
                                      <p:tavLst>
                                        <p:tav tm="0">
                                          <p:val>
                                            <p:strVal val="#ppt_y-.03"/>
                                          </p:val>
                                        </p:tav>
                                        <p:tav tm="100000">
                                          <p:val>
                                            <p:strVal val="#ppt_y"/>
                                          </p:val>
                                        </p:tav>
                                      </p:tavLst>
                                    </p:anim>
                                  </p:childTnLst>
                                </p:cTn>
                              </p:par>
                              <p:par>
                                <p:cTn id="89" presetID="37" presetClass="entr" presetSubtype="0" fill="hold" nodeType="withEffect">
                                  <p:stCondLst>
                                    <p:cond delay="0"/>
                                  </p:stCondLst>
                                  <p:childTnLst>
                                    <p:set>
                                      <p:cBhvr>
                                        <p:cTn id="90" dur="1" fill="hold">
                                          <p:stCondLst>
                                            <p:cond delay="0"/>
                                          </p:stCondLst>
                                        </p:cTn>
                                        <p:tgtEl>
                                          <p:spTgt spid="81"/>
                                        </p:tgtEl>
                                        <p:attrNameLst>
                                          <p:attrName>style.visibility</p:attrName>
                                        </p:attrNameLst>
                                      </p:cBhvr>
                                      <p:to>
                                        <p:strVal val="visible"/>
                                      </p:to>
                                    </p:set>
                                    <p:animEffect transition="in" filter="fade">
                                      <p:cBhvr>
                                        <p:cTn id="91" dur="1000"/>
                                        <p:tgtEl>
                                          <p:spTgt spid="81"/>
                                        </p:tgtEl>
                                      </p:cBhvr>
                                    </p:animEffect>
                                    <p:anim calcmode="lin" valueType="num">
                                      <p:cBhvr>
                                        <p:cTn id="92" dur="1000" fill="hold"/>
                                        <p:tgtEl>
                                          <p:spTgt spid="81"/>
                                        </p:tgtEl>
                                        <p:attrNameLst>
                                          <p:attrName>ppt_x</p:attrName>
                                        </p:attrNameLst>
                                      </p:cBhvr>
                                      <p:tavLst>
                                        <p:tav tm="0">
                                          <p:val>
                                            <p:strVal val="#ppt_x"/>
                                          </p:val>
                                        </p:tav>
                                        <p:tav tm="100000">
                                          <p:val>
                                            <p:strVal val="#ppt_x"/>
                                          </p:val>
                                        </p:tav>
                                      </p:tavLst>
                                    </p:anim>
                                    <p:anim calcmode="lin" valueType="num">
                                      <p:cBhvr>
                                        <p:cTn id="93" dur="900" decel="100000" fill="hold"/>
                                        <p:tgtEl>
                                          <p:spTgt spid="81"/>
                                        </p:tgtEl>
                                        <p:attrNameLst>
                                          <p:attrName>ppt_y</p:attrName>
                                        </p:attrNameLst>
                                      </p:cBhvr>
                                      <p:tavLst>
                                        <p:tav tm="0">
                                          <p:val>
                                            <p:strVal val="#ppt_y+1"/>
                                          </p:val>
                                        </p:tav>
                                        <p:tav tm="100000">
                                          <p:val>
                                            <p:strVal val="#ppt_y-.03"/>
                                          </p:val>
                                        </p:tav>
                                      </p:tavLst>
                                    </p:anim>
                                    <p:anim calcmode="lin" valueType="num">
                                      <p:cBhvr>
                                        <p:cTn id="94" dur="100" accel="100000" fill="hold">
                                          <p:stCondLst>
                                            <p:cond delay="900"/>
                                          </p:stCondLst>
                                        </p:cTn>
                                        <p:tgtEl>
                                          <p:spTgt spid="81"/>
                                        </p:tgtEl>
                                        <p:attrNameLst>
                                          <p:attrName>ppt_y</p:attrName>
                                        </p:attrNameLst>
                                      </p:cBhvr>
                                      <p:tavLst>
                                        <p:tav tm="0">
                                          <p:val>
                                            <p:strVal val="#ppt_y-.03"/>
                                          </p:val>
                                        </p:tav>
                                        <p:tav tm="100000">
                                          <p:val>
                                            <p:strVal val="#ppt_y"/>
                                          </p:val>
                                        </p:tav>
                                      </p:tavLst>
                                    </p:anim>
                                  </p:childTnLst>
                                </p:cTn>
                              </p:par>
                              <p:par>
                                <p:cTn id="95" presetID="37" presetClass="entr" presetSubtype="0" fill="hold" nodeType="withEffect">
                                  <p:stCondLst>
                                    <p:cond delay="0"/>
                                  </p:stCondLst>
                                  <p:childTnLst>
                                    <p:set>
                                      <p:cBhvr>
                                        <p:cTn id="96" dur="1" fill="hold">
                                          <p:stCondLst>
                                            <p:cond delay="0"/>
                                          </p:stCondLst>
                                        </p:cTn>
                                        <p:tgtEl>
                                          <p:spTgt spid="84"/>
                                        </p:tgtEl>
                                        <p:attrNameLst>
                                          <p:attrName>style.visibility</p:attrName>
                                        </p:attrNameLst>
                                      </p:cBhvr>
                                      <p:to>
                                        <p:strVal val="visible"/>
                                      </p:to>
                                    </p:set>
                                    <p:animEffect transition="in" filter="fade">
                                      <p:cBhvr>
                                        <p:cTn id="97" dur="1000"/>
                                        <p:tgtEl>
                                          <p:spTgt spid="84"/>
                                        </p:tgtEl>
                                      </p:cBhvr>
                                    </p:animEffect>
                                    <p:anim calcmode="lin" valueType="num">
                                      <p:cBhvr>
                                        <p:cTn id="98" dur="1000" fill="hold"/>
                                        <p:tgtEl>
                                          <p:spTgt spid="84"/>
                                        </p:tgtEl>
                                        <p:attrNameLst>
                                          <p:attrName>ppt_x</p:attrName>
                                        </p:attrNameLst>
                                      </p:cBhvr>
                                      <p:tavLst>
                                        <p:tav tm="0">
                                          <p:val>
                                            <p:strVal val="#ppt_x"/>
                                          </p:val>
                                        </p:tav>
                                        <p:tav tm="100000">
                                          <p:val>
                                            <p:strVal val="#ppt_x"/>
                                          </p:val>
                                        </p:tav>
                                      </p:tavLst>
                                    </p:anim>
                                    <p:anim calcmode="lin" valueType="num">
                                      <p:cBhvr>
                                        <p:cTn id="99" dur="900" decel="100000" fill="hold"/>
                                        <p:tgtEl>
                                          <p:spTgt spid="84"/>
                                        </p:tgtEl>
                                        <p:attrNameLst>
                                          <p:attrName>ppt_y</p:attrName>
                                        </p:attrNameLst>
                                      </p:cBhvr>
                                      <p:tavLst>
                                        <p:tav tm="0">
                                          <p:val>
                                            <p:strVal val="#ppt_y+1"/>
                                          </p:val>
                                        </p:tav>
                                        <p:tav tm="100000">
                                          <p:val>
                                            <p:strVal val="#ppt_y-.03"/>
                                          </p:val>
                                        </p:tav>
                                      </p:tavLst>
                                    </p:anim>
                                    <p:anim calcmode="lin" valueType="num">
                                      <p:cBhvr>
                                        <p:cTn id="100" dur="100" accel="100000" fill="hold">
                                          <p:stCondLst>
                                            <p:cond delay="900"/>
                                          </p:stCondLst>
                                        </p:cTn>
                                        <p:tgtEl>
                                          <p:spTgt spid="84"/>
                                        </p:tgtEl>
                                        <p:attrNameLst>
                                          <p:attrName>ppt_y</p:attrName>
                                        </p:attrNameLst>
                                      </p:cBhvr>
                                      <p:tavLst>
                                        <p:tav tm="0">
                                          <p:val>
                                            <p:strVal val="#ppt_y-.03"/>
                                          </p:val>
                                        </p:tav>
                                        <p:tav tm="100000">
                                          <p:val>
                                            <p:strVal val="#ppt_y"/>
                                          </p:val>
                                        </p:tav>
                                      </p:tavLst>
                                    </p:anim>
                                  </p:childTnLst>
                                </p:cTn>
                              </p:par>
                              <p:par>
                                <p:cTn id="101" presetID="37" presetClass="entr" presetSubtype="0" fill="hold" nodeType="withEffect">
                                  <p:stCondLst>
                                    <p:cond delay="0"/>
                                  </p:stCondLst>
                                  <p:childTnLst>
                                    <p:set>
                                      <p:cBhvr>
                                        <p:cTn id="102" dur="1" fill="hold">
                                          <p:stCondLst>
                                            <p:cond delay="0"/>
                                          </p:stCondLst>
                                        </p:cTn>
                                        <p:tgtEl>
                                          <p:spTgt spid="87"/>
                                        </p:tgtEl>
                                        <p:attrNameLst>
                                          <p:attrName>style.visibility</p:attrName>
                                        </p:attrNameLst>
                                      </p:cBhvr>
                                      <p:to>
                                        <p:strVal val="visible"/>
                                      </p:to>
                                    </p:set>
                                    <p:animEffect transition="in" filter="fade">
                                      <p:cBhvr>
                                        <p:cTn id="103" dur="1000"/>
                                        <p:tgtEl>
                                          <p:spTgt spid="87"/>
                                        </p:tgtEl>
                                      </p:cBhvr>
                                    </p:animEffect>
                                    <p:anim calcmode="lin" valueType="num">
                                      <p:cBhvr>
                                        <p:cTn id="104" dur="1000" fill="hold"/>
                                        <p:tgtEl>
                                          <p:spTgt spid="87"/>
                                        </p:tgtEl>
                                        <p:attrNameLst>
                                          <p:attrName>ppt_x</p:attrName>
                                        </p:attrNameLst>
                                      </p:cBhvr>
                                      <p:tavLst>
                                        <p:tav tm="0">
                                          <p:val>
                                            <p:strVal val="#ppt_x"/>
                                          </p:val>
                                        </p:tav>
                                        <p:tav tm="100000">
                                          <p:val>
                                            <p:strVal val="#ppt_x"/>
                                          </p:val>
                                        </p:tav>
                                      </p:tavLst>
                                    </p:anim>
                                    <p:anim calcmode="lin" valueType="num">
                                      <p:cBhvr>
                                        <p:cTn id="105" dur="900" decel="100000" fill="hold"/>
                                        <p:tgtEl>
                                          <p:spTgt spid="87"/>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107" presetID="37" presetClass="entr" presetSubtype="0" fill="hold" nodeType="withEffect">
                                  <p:stCondLst>
                                    <p:cond delay="0"/>
                                  </p:stCondLst>
                                  <p:childTnLst>
                                    <p:set>
                                      <p:cBhvr>
                                        <p:cTn id="108" dur="1" fill="hold">
                                          <p:stCondLst>
                                            <p:cond delay="0"/>
                                          </p:stCondLst>
                                        </p:cTn>
                                        <p:tgtEl>
                                          <p:spTgt spid="90"/>
                                        </p:tgtEl>
                                        <p:attrNameLst>
                                          <p:attrName>style.visibility</p:attrName>
                                        </p:attrNameLst>
                                      </p:cBhvr>
                                      <p:to>
                                        <p:strVal val="visible"/>
                                      </p:to>
                                    </p:set>
                                    <p:animEffect transition="in" filter="fade">
                                      <p:cBhvr>
                                        <p:cTn id="109" dur="1000"/>
                                        <p:tgtEl>
                                          <p:spTgt spid="90"/>
                                        </p:tgtEl>
                                      </p:cBhvr>
                                    </p:animEffect>
                                    <p:anim calcmode="lin" valueType="num">
                                      <p:cBhvr>
                                        <p:cTn id="110" dur="1000" fill="hold"/>
                                        <p:tgtEl>
                                          <p:spTgt spid="90"/>
                                        </p:tgtEl>
                                        <p:attrNameLst>
                                          <p:attrName>ppt_x</p:attrName>
                                        </p:attrNameLst>
                                      </p:cBhvr>
                                      <p:tavLst>
                                        <p:tav tm="0">
                                          <p:val>
                                            <p:strVal val="#ppt_x"/>
                                          </p:val>
                                        </p:tav>
                                        <p:tav tm="100000">
                                          <p:val>
                                            <p:strVal val="#ppt_x"/>
                                          </p:val>
                                        </p:tav>
                                      </p:tavLst>
                                    </p:anim>
                                    <p:anim calcmode="lin" valueType="num">
                                      <p:cBhvr>
                                        <p:cTn id="111" dur="900" decel="100000" fill="hold"/>
                                        <p:tgtEl>
                                          <p:spTgt spid="90"/>
                                        </p:tgtEl>
                                        <p:attrNameLst>
                                          <p:attrName>ppt_y</p:attrName>
                                        </p:attrNameLst>
                                      </p:cBhvr>
                                      <p:tavLst>
                                        <p:tav tm="0">
                                          <p:val>
                                            <p:strVal val="#ppt_y+1"/>
                                          </p:val>
                                        </p:tav>
                                        <p:tav tm="100000">
                                          <p:val>
                                            <p:strVal val="#ppt_y-.03"/>
                                          </p:val>
                                        </p:tav>
                                      </p:tavLst>
                                    </p:anim>
                                    <p:anim calcmode="lin" valueType="num">
                                      <p:cBhvr>
                                        <p:cTn id="112" dur="100" accel="100000" fill="hold">
                                          <p:stCondLst>
                                            <p:cond delay="900"/>
                                          </p:stCondLst>
                                        </p:cTn>
                                        <p:tgtEl>
                                          <p:spTgt spid="90"/>
                                        </p:tgtEl>
                                        <p:attrNameLst>
                                          <p:attrName>ppt_y</p:attrName>
                                        </p:attrNameLst>
                                      </p:cBhvr>
                                      <p:tavLst>
                                        <p:tav tm="0">
                                          <p:val>
                                            <p:strVal val="#ppt_y-.03"/>
                                          </p:val>
                                        </p:tav>
                                        <p:tav tm="100000">
                                          <p:val>
                                            <p:strVal val="#ppt_y"/>
                                          </p:val>
                                        </p:tav>
                                      </p:tavLst>
                                    </p:anim>
                                  </p:childTnLst>
                                </p:cTn>
                              </p:par>
                              <p:par>
                                <p:cTn id="113" presetID="37" presetClass="entr" presetSubtype="0" fill="hold" nodeType="withEffect">
                                  <p:stCondLst>
                                    <p:cond delay="0"/>
                                  </p:stCondLst>
                                  <p:childTnLst>
                                    <p:set>
                                      <p:cBhvr>
                                        <p:cTn id="114" dur="1" fill="hold">
                                          <p:stCondLst>
                                            <p:cond delay="0"/>
                                          </p:stCondLst>
                                        </p:cTn>
                                        <p:tgtEl>
                                          <p:spTgt spid="93"/>
                                        </p:tgtEl>
                                        <p:attrNameLst>
                                          <p:attrName>style.visibility</p:attrName>
                                        </p:attrNameLst>
                                      </p:cBhvr>
                                      <p:to>
                                        <p:strVal val="visible"/>
                                      </p:to>
                                    </p:set>
                                    <p:animEffect transition="in" filter="fade">
                                      <p:cBhvr>
                                        <p:cTn id="115" dur="1000"/>
                                        <p:tgtEl>
                                          <p:spTgt spid="93"/>
                                        </p:tgtEl>
                                      </p:cBhvr>
                                    </p:animEffect>
                                    <p:anim calcmode="lin" valueType="num">
                                      <p:cBhvr>
                                        <p:cTn id="116" dur="1000" fill="hold"/>
                                        <p:tgtEl>
                                          <p:spTgt spid="93"/>
                                        </p:tgtEl>
                                        <p:attrNameLst>
                                          <p:attrName>ppt_x</p:attrName>
                                        </p:attrNameLst>
                                      </p:cBhvr>
                                      <p:tavLst>
                                        <p:tav tm="0">
                                          <p:val>
                                            <p:strVal val="#ppt_x"/>
                                          </p:val>
                                        </p:tav>
                                        <p:tav tm="100000">
                                          <p:val>
                                            <p:strVal val="#ppt_x"/>
                                          </p:val>
                                        </p:tav>
                                      </p:tavLst>
                                    </p:anim>
                                    <p:anim calcmode="lin" valueType="num">
                                      <p:cBhvr>
                                        <p:cTn id="117" dur="900" decel="100000" fill="hold"/>
                                        <p:tgtEl>
                                          <p:spTgt spid="93"/>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93"/>
                                        </p:tgtEl>
                                        <p:attrNameLst>
                                          <p:attrName>ppt_y</p:attrName>
                                        </p:attrNameLst>
                                      </p:cBhvr>
                                      <p:tavLst>
                                        <p:tav tm="0">
                                          <p:val>
                                            <p:strVal val="#ppt_y-.03"/>
                                          </p:val>
                                        </p:tav>
                                        <p:tav tm="100000">
                                          <p:val>
                                            <p:strVal val="#ppt_y"/>
                                          </p:val>
                                        </p:tav>
                                      </p:tavLst>
                                    </p:anim>
                                  </p:childTnLst>
                                </p:cTn>
                              </p:par>
                              <p:par>
                                <p:cTn id="119" presetID="37" presetClass="entr" presetSubtype="0" fill="hold" nodeType="withEffect">
                                  <p:stCondLst>
                                    <p:cond delay="0"/>
                                  </p:stCondLst>
                                  <p:childTnLst>
                                    <p:set>
                                      <p:cBhvr>
                                        <p:cTn id="120" dur="1" fill="hold">
                                          <p:stCondLst>
                                            <p:cond delay="0"/>
                                          </p:stCondLst>
                                        </p:cTn>
                                        <p:tgtEl>
                                          <p:spTgt spid="96"/>
                                        </p:tgtEl>
                                        <p:attrNameLst>
                                          <p:attrName>style.visibility</p:attrName>
                                        </p:attrNameLst>
                                      </p:cBhvr>
                                      <p:to>
                                        <p:strVal val="visible"/>
                                      </p:to>
                                    </p:set>
                                    <p:animEffect transition="in" filter="fade">
                                      <p:cBhvr>
                                        <p:cTn id="121" dur="1000"/>
                                        <p:tgtEl>
                                          <p:spTgt spid="96"/>
                                        </p:tgtEl>
                                      </p:cBhvr>
                                    </p:animEffect>
                                    <p:anim calcmode="lin" valueType="num">
                                      <p:cBhvr>
                                        <p:cTn id="122" dur="1000" fill="hold"/>
                                        <p:tgtEl>
                                          <p:spTgt spid="96"/>
                                        </p:tgtEl>
                                        <p:attrNameLst>
                                          <p:attrName>ppt_x</p:attrName>
                                        </p:attrNameLst>
                                      </p:cBhvr>
                                      <p:tavLst>
                                        <p:tav tm="0">
                                          <p:val>
                                            <p:strVal val="#ppt_x"/>
                                          </p:val>
                                        </p:tav>
                                        <p:tav tm="100000">
                                          <p:val>
                                            <p:strVal val="#ppt_x"/>
                                          </p:val>
                                        </p:tav>
                                      </p:tavLst>
                                    </p:anim>
                                    <p:anim calcmode="lin" valueType="num">
                                      <p:cBhvr>
                                        <p:cTn id="123" dur="900" decel="100000" fill="hold"/>
                                        <p:tgtEl>
                                          <p:spTgt spid="96"/>
                                        </p:tgtEl>
                                        <p:attrNameLst>
                                          <p:attrName>ppt_y</p:attrName>
                                        </p:attrNameLst>
                                      </p:cBhvr>
                                      <p:tavLst>
                                        <p:tav tm="0">
                                          <p:val>
                                            <p:strVal val="#ppt_y+1"/>
                                          </p:val>
                                        </p:tav>
                                        <p:tav tm="100000">
                                          <p:val>
                                            <p:strVal val="#ppt_y-.03"/>
                                          </p:val>
                                        </p:tav>
                                      </p:tavLst>
                                    </p:anim>
                                    <p:anim calcmode="lin" valueType="num">
                                      <p:cBhvr>
                                        <p:cTn id="124"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125" presetID="37" presetClass="entr" presetSubtype="0" fill="hold" nodeType="withEffect">
                                  <p:stCondLst>
                                    <p:cond delay="0"/>
                                  </p:stCondLst>
                                  <p:childTnLst>
                                    <p:set>
                                      <p:cBhvr>
                                        <p:cTn id="126" dur="1" fill="hold">
                                          <p:stCondLst>
                                            <p:cond delay="0"/>
                                          </p:stCondLst>
                                        </p:cTn>
                                        <p:tgtEl>
                                          <p:spTgt spid="99"/>
                                        </p:tgtEl>
                                        <p:attrNameLst>
                                          <p:attrName>style.visibility</p:attrName>
                                        </p:attrNameLst>
                                      </p:cBhvr>
                                      <p:to>
                                        <p:strVal val="visible"/>
                                      </p:to>
                                    </p:set>
                                    <p:animEffect transition="in" filter="fade">
                                      <p:cBhvr>
                                        <p:cTn id="127" dur="1000"/>
                                        <p:tgtEl>
                                          <p:spTgt spid="99"/>
                                        </p:tgtEl>
                                      </p:cBhvr>
                                    </p:animEffect>
                                    <p:anim calcmode="lin" valueType="num">
                                      <p:cBhvr>
                                        <p:cTn id="128" dur="1000" fill="hold"/>
                                        <p:tgtEl>
                                          <p:spTgt spid="99"/>
                                        </p:tgtEl>
                                        <p:attrNameLst>
                                          <p:attrName>ppt_x</p:attrName>
                                        </p:attrNameLst>
                                      </p:cBhvr>
                                      <p:tavLst>
                                        <p:tav tm="0">
                                          <p:val>
                                            <p:strVal val="#ppt_x"/>
                                          </p:val>
                                        </p:tav>
                                        <p:tav tm="100000">
                                          <p:val>
                                            <p:strVal val="#ppt_x"/>
                                          </p:val>
                                        </p:tav>
                                      </p:tavLst>
                                    </p:anim>
                                    <p:anim calcmode="lin" valueType="num">
                                      <p:cBhvr>
                                        <p:cTn id="129" dur="900" decel="100000" fill="hold"/>
                                        <p:tgtEl>
                                          <p:spTgt spid="99"/>
                                        </p:tgtEl>
                                        <p:attrNameLst>
                                          <p:attrName>ppt_y</p:attrName>
                                        </p:attrNameLst>
                                      </p:cBhvr>
                                      <p:tavLst>
                                        <p:tav tm="0">
                                          <p:val>
                                            <p:strVal val="#ppt_y+1"/>
                                          </p:val>
                                        </p:tav>
                                        <p:tav tm="100000">
                                          <p:val>
                                            <p:strVal val="#ppt_y-.03"/>
                                          </p:val>
                                        </p:tav>
                                      </p:tavLst>
                                    </p:anim>
                                    <p:anim calcmode="lin" valueType="num">
                                      <p:cBhvr>
                                        <p:cTn id="13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131" presetID="37" presetClass="entr" presetSubtype="0" fill="hold" nodeType="withEffect">
                                  <p:stCondLst>
                                    <p:cond delay="0"/>
                                  </p:stCondLst>
                                  <p:childTnLst>
                                    <p:set>
                                      <p:cBhvr>
                                        <p:cTn id="132" dur="1" fill="hold">
                                          <p:stCondLst>
                                            <p:cond delay="0"/>
                                          </p:stCondLst>
                                        </p:cTn>
                                        <p:tgtEl>
                                          <p:spTgt spid="105"/>
                                        </p:tgtEl>
                                        <p:attrNameLst>
                                          <p:attrName>style.visibility</p:attrName>
                                        </p:attrNameLst>
                                      </p:cBhvr>
                                      <p:to>
                                        <p:strVal val="visible"/>
                                      </p:to>
                                    </p:set>
                                    <p:animEffect transition="in" filter="fade">
                                      <p:cBhvr>
                                        <p:cTn id="133" dur="1000"/>
                                        <p:tgtEl>
                                          <p:spTgt spid="105"/>
                                        </p:tgtEl>
                                      </p:cBhvr>
                                    </p:animEffect>
                                    <p:anim calcmode="lin" valueType="num">
                                      <p:cBhvr>
                                        <p:cTn id="134" dur="1000" fill="hold"/>
                                        <p:tgtEl>
                                          <p:spTgt spid="105"/>
                                        </p:tgtEl>
                                        <p:attrNameLst>
                                          <p:attrName>ppt_x</p:attrName>
                                        </p:attrNameLst>
                                      </p:cBhvr>
                                      <p:tavLst>
                                        <p:tav tm="0">
                                          <p:val>
                                            <p:strVal val="#ppt_x"/>
                                          </p:val>
                                        </p:tav>
                                        <p:tav tm="100000">
                                          <p:val>
                                            <p:strVal val="#ppt_x"/>
                                          </p:val>
                                        </p:tav>
                                      </p:tavLst>
                                    </p:anim>
                                    <p:anim calcmode="lin" valueType="num">
                                      <p:cBhvr>
                                        <p:cTn id="135" dur="900" decel="100000" fill="hold"/>
                                        <p:tgtEl>
                                          <p:spTgt spid="105"/>
                                        </p:tgtEl>
                                        <p:attrNameLst>
                                          <p:attrName>ppt_y</p:attrName>
                                        </p:attrNameLst>
                                      </p:cBhvr>
                                      <p:tavLst>
                                        <p:tav tm="0">
                                          <p:val>
                                            <p:strVal val="#ppt_y+1"/>
                                          </p:val>
                                        </p:tav>
                                        <p:tav tm="100000">
                                          <p:val>
                                            <p:strVal val="#ppt_y-.03"/>
                                          </p:val>
                                        </p:tav>
                                      </p:tavLst>
                                    </p:anim>
                                    <p:anim calcmode="lin" valueType="num">
                                      <p:cBhvr>
                                        <p:cTn id="136" dur="100" accel="100000" fill="hold">
                                          <p:stCondLst>
                                            <p:cond delay="900"/>
                                          </p:stCondLst>
                                        </p:cTn>
                                        <p:tgtEl>
                                          <p:spTgt spid="105"/>
                                        </p:tgtEl>
                                        <p:attrNameLst>
                                          <p:attrName>ppt_y</p:attrName>
                                        </p:attrNameLst>
                                      </p:cBhvr>
                                      <p:tavLst>
                                        <p:tav tm="0">
                                          <p:val>
                                            <p:strVal val="#ppt_y-.03"/>
                                          </p:val>
                                        </p:tav>
                                        <p:tav tm="100000">
                                          <p:val>
                                            <p:strVal val="#ppt_y"/>
                                          </p:val>
                                        </p:tav>
                                      </p:tavLst>
                                    </p:anim>
                                  </p:childTnLst>
                                </p:cTn>
                              </p:par>
                            </p:childTnLst>
                          </p:cTn>
                        </p:par>
                        <p:par>
                          <p:cTn id="137" fill="hold">
                            <p:stCondLst>
                              <p:cond delay="1000"/>
                            </p:stCondLst>
                            <p:childTnLst>
                              <p:par>
                                <p:cTn id="138" presetID="22" presetClass="entr" presetSubtype="4" fill="hold" nodeType="afterEffect">
                                  <p:stCondLst>
                                    <p:cond delay="0"/>
                                  </p:stCondLst>
                                  <p:childTnLst>
                                    <p:set>
                                      <p:cBhvr>
                                        <p:cTn id="139" dur="1" fill="hold">
                                          <p:stCondLst>
                                            <p:cond delay="0"/>
                                          </p:stCondLst>
                                        </p:cTn>
                                        <p:tgtEl>
                                          <p:spTgt spid="36"/>
                                        </p:tgtEl>
                                        <p:attrNameLst>
                                          <p:attrName>style.visibility</p:attrName>
                                        </p:attrNameLst>
                                      </p:cBhvr>
                                      <p:to>
                                        <p:strVal val="visible"/>
                                      </p:to>
                                    </p:set>
                                    <p:animEffect transition="in" filter="wipe(down)">
                                      <p:cBhvr>
                                        <p:cTn id="140" dur="500"/>
                                        <p:tgtEl>
                                          <p:spTgt spid="36"/>
                                        </p:tgtEl>
                                      </p:cBhvr>
                                    </p:animEffect>
                                  </p:childTnLst>
                                </p:cTn>
                              </p:par>
                            </p:childTnLst>
                          </p:cTn>
                        </p:par>
                        <p:par>
                          <p:cTn id="141" fill="hold">
                            <p:stCondLst>
                              <p:cond delay="1500"/>
                            </p:stCondLst>
                            <p:childTnLst>
                              <p:par>
                                <p:cTn id="142" presetID="22" presetClass="entr" presetSubtype="2" fill="hold" nodeType="afterEffect">
                                  <p:stCondLst>
                                    <p:cond delay="0"/>
                                  </p:stCondLst>
                                  <p:childTnLst>
                                    <p:set>
                                      <p:cBhvr>
                                        <p:cTn id="143" dur="1" fill="hold">
                                          <p:stCondLst>
                                            <p:cond delay="0"/>
                                          </p:stCondLst>
                                        </p:cTn>
                                        <p:tgtEl>
                                          <p:spTgt spid="108"/>
                                        </p:tgtEl>
                                        <p:attrNameLst>
                                          <p:attrName>style.visibility</p:attrName>
                                        </p:attrNameLst>
                                      </p:cBhvr>
                                      <p:to>
                                        <p:strVal val="visible"/>
                                      </p:to>
                                    </p:set>
                                    <p:animEffect transition="in" filter="wipe(right)">
                                      <p:cBhvr>
                                        <p:cTn id="144" dur="500"/>
                                        <p:tgtEl>
                                          <p:spTgt spid="108"/>
                                        </p:tgtEl>
                                      </p:cBhvr>
                                    </p:animEffect>
                                  </p:childTnLst>
                                </p:cTn>
                              </p:par>
                            </p:childTnLst>
                          </p:cTn>
                        </p:par>
                        <p:par>
                          <p:cTn id="145" fill="hold">
                            <p:stCondLst>
                              <p:cond delay="2000"/>
                            </p:stCondLst>
                            <p:childTnLst>
                              <p:par>
                                <p:cTn id="146" presetID="12" presetClass="entr" presetSubtype="1" fill="hold" nodeType="afterEffect">
                                  <p:stCondLst>
                                    <p:cond delay="0"/>
                                  </p:stCondLst>
                                  <p:childTnLst>
                                    <p:set>
                                      <p:cBhvr>
                                        <p:cTn id="147" dur="1" fill="hold">
                                          <p:stCondLst>
                                            <p:cond delay="0"/>
                                          </p:stCondLst>
                                        </p:cTn>
                                        <p:tgtEl>
                                          <p:spTgt spid="112"/>
                                        </p:tgtEl>
                                        <p:attrNameLst>
                                          <p:attrName>style.visibility</p:attrName>
                                        </p:attrNameLst>
                                      </p:cBhvr>
                                      <p:to>
                                        <p:strVal val="visible"/>
                                      </p:to>
                                    </p:set>
                                    <p:anim calcmode="lin" valueType="num">
                                      <p:cBhvr additive="base">
                                        <p:cTn id="148" dur="500"/>
                                        <p:tgtEl>
                                          <p:spTgt spid="112"/>
                                        </p:tgtEl>
                                        <p:attrNameLst>
                                          <p:attrName>ppt_y</p:attrName>
                                        </p:attrNameLst>
                                      </p:cBhvr>
                                      <p:tavLst>
                                        <p:tav tm="0">
                                          <p:val>
                                            <p:strVal val="#ppt_y-#ppt_h*1.125000"/>
                                          </p:val>
                                        </p:tav>
                                        <p:tav tm="100000">
                                          <p:val>
                                            <p:strVal val="#ppt_y"/>
                                          </p:val>
                                        </p:tav>
                                      </p:tavLst>
                                    </p:anim>
                                    <p:animEffect transition="in" filter="wipe(down)">
                                      <p:cBhvr>
                                        <p:cTn id="149" dur="500"/>
                                        <p:tgtEl>
                                          <p:spTgt spid="112"/>
                                        </p:tgtEl>
                                      </p:cBhvr>
                                    </p:animEffect>
                                  </p:childTnLst>
                                </p:cTn>
                              </p:par>
                            </p:childTnLst>
                          </p:cTn>
                        </p:par>
                        <p:par>
                          <p:cTn id="150" fill="hold">
                            <p:stCondLst>
                              <p:cond delay="2500"/>
                            </p:stCondLst>
                            <p:childTnLst>
                              <p:par>
                                <p:cTn id="151" presetID="22" presetClass="entr" presetSubtype="8" fill="hold" nodeType="afterEffect">
                                  <p:stCondLst>
                                    <p:cond delay="0"/>
                                  </p:stCondLst>
                                  <p:childTnLst>
                                    <p:set>
                                      <p:cBhvr>
                                        <p:cTn id="152" dur="1" fill="hold">
                                          <p:stCondLst>
                                            <p:cond delay="0"/>
                                          </p:stCondLst>
                                        </p:cTn>
                                        <p:tgtEl>
                                          <p:spTgt spid="109"/>
                                        </p:tgtEl>
                                        <p:attrNameLst>
                                          <p:attrName>style.visibility</p:attrName>
                                        </p:attrNameLst>
                                      </p:cBhvr>
                                      <p:to>
                                        <p:strVal val="visible"/>
                                      </p:to>
                                    </p:set>
                                    <p:animEffect transition="in" filter="wipe(left)">
                                      <p:cBhvr>
                                        <p:cTn id="153" dur="500"/>
                                        <p:tgtEl>
                                          <p:spTgt spid="109"/>
                                        </p:tgtEl>
                                      </p:cBhvr>
                                    </p:animEffect>
                                  </p:childTnLst>
                                </p:cTn>
                              </p:par>
                            </p:childTnLst>
                          </p:cTn>
                        </p:par>
                        <p:par>
                          <p:cTn id="154" fill="hold">
                            <p:stCondLst>
                              <p:cond delay="3000"/>
                            </p:stCondLst>
                            <p:childTnLst>
                              <p:par>
                                <p:cTn id="155" presetID="12" presetClass="entr" presetSubtype="1" fill="hold" nodeType="afterEffect">
                                  <p:stCondLst>
                                    <p:cond delay="0"/>
                                  </p:stCondLst>
                                  <p:childTnLst>
                                    <p:set>
                                      <p:cBhvr>
                                        <p:cTn id="156" dur="1" fill="hold">
                                          <p:stCondLst>
                                            <p:cond delay="0"/>
                                          </p:stCondLst>
                                        </p:cTn>
                                        <p:tgtEl>
                                          <p:spTgt spid="115"/>
                                        </p:tgtEl>
                                        <p:attrNameLst>
                                          <p:attrName>style.visibility</p:attrName>
                                        </p:attrNameLst>
                                      </p:cBhvr>
                                      <p:to>
                                        <p:strVal val="visible"/>
                                      </p:to>
                                    </p:set>
                                    <p:anim calcmode="lin" valueType="num">
                                      <p:cBhvr additive="base">
                                        <p:cTn id="157" dur="500"/>
                                        <p:tgtEl>
                                          <p:spTgt spid="115"/>
                                        </p:tgtEl>
                                        <p:attrNameLst>
                                          <p:attrName>ppt_y</p:attrName>
                                        </p:attrNameLst>
                                      </p:cBhvr>
                                      <p:tavLst>
                                        <p:tav tm="0">
                                          <p:val>
                                            <p:strVal val="#ppt_y-#ppt_h*1.125000"/>
                                          </p:val>
                                        </p:tav>
                                        <p:tav tm="100000">
                                          <p:val>
                                            <p:strVal val="#ppt_y"/>
                                          </p:val>
                                        </p:tav>
                                      </p:tavLst>
                                    </p:anim>
                                    <p:animEffect transition="in" filter="wipe(down)">
                                      <p:cBhvr>
                                        <p:cTn id="158" dur="500"/>
                                        <p:tgtEl>
                                          <p:spTgt spid="115"/>
                                        </p:tgtEl>
                                      </p:cBhvr>
                                    </p:animEffect>
                                  </p:childTnLst>
                                </p:cTn>
                              </p:par>
                            </p:childTnLst>
                          </p:cTn>
                        </p:par>
                        <p:par>
                          <p:cTn id="159" fill="hold">
                            <p:stCondLst>
                              <p:cond delay="3500"/>
                            </p:stCondLst>
                            <p:childTnLst>
                              <p:par>
                                <p:cTn id="160" presetID="22" presetClass="entr" presetSubtype="2" fill="hold" nodeType="afterEffect">
                                  <p:stCondLst>
                                    <p:cond delay="0"/>
                                  </p:stCondLst>
                                  <p:childTnLst>
                                    <p:set>
                                      <p:cBhvr>
                                        <p:cTn id="161" dur="1" fill="hold">
                                          <p:stCondLst>
                                            <p:cond delay="0"/>
                                          </p:stCondLst>
                                        </p:cTn>
                                        <p:tgtEl>
                                          <p:spTgt spid="111"/>
                                        </p:tgtEl>
                                        <p:attrNameLst>
                                          <p:attrName>style.visibility</p:attrName>
                                        </p:attrNameLst>
                                      </p:cBhvr>
                                      <p:to>
                                        <p:strVal val="visible"/>
                                      </p:to>
                                    </p:set>
                                    <p:animEffect transition="in" filter="wipe(right)">
                                      <p:cBhvr>
                                        <p:cTn id="162" dur="500"/>
                                        <p:tgtEl>
                                          <p:spTgt spid="111"/>
                                        </p:tgtEl>
                                      </p:cBhvr>
                                    </p:animEffect>
                                  </p:childTnLst>
                                </p:cTn>
                              </p:par>
                            </p:childTnLst>
                          </p:cTn>
                        </p:par>
                        <p:par>
                          <p:cTn id="163" fill="hold">
                            <p:stCondLst>
                              <p:cond delay="4000"/>
                            </p:stCondLst>
                            <p:childTnLst>
                              <p:par>
                                <p:cTn id="164" presetID="12" presetClass="entr" presetSubtype="2" fill="hold" nodeType="afterEffect">
                                  <p:stCondLst>
                                    <p:cond delay="0"/>
                                  </p:stCondLst>
                                  <p:childTnLst>
                                    <p:set>
                                      <p:cBhvr>
                                        <p:cTn id="165" dur="1" fill="hold">
                                          <p:stCondLst>
                                            <p:cond delay="0"/>
                                          </p:stCondLst>
                                        </p:cTn>
                                        <p:tgtEl>
                                          <p:spTgt spid="121"/>
                                        </p:tgtEl>
                                        <p:attrNameLst>
                                          <p:attrName>style.visibility</p:attrName>
                                        </p:attrNameLst>
                                      </p:cBhvr>
                                      <p:to>
                                        <p:strVal val="visible"/>
                                      </p:to>
                                    </p:set>
                                    <p:anim calcmode="lin" valueType="num">
                                      <p:cBhvr additive="base">
                                        <p:cTn id="166" dur="500"/>
                                        <p:tgtEl>
                                          <p:spTgt spid="121"/>
                                        </p:tgtEl>
                                        <p:attrNameLst>
                                          <p:attrName>ppt_x</p:attrName>
                                        </p:attrNameLst>
                                      </p:cBhvr>
                                      <p:tavLst>
                                        <p:tav tm="0">
                                          <p:val>
                                            <p:strVal val="#ppt_x+#ppt_w*1.125000"/>
                                          </p:val>
                                        </p:tav>
                                        <p:tav tm="100000">
                                          <p:val>
                                            <p:strVal val="#ppt_x"/>
                                          </p:val>
                                        </p:tav>
                                      </p:tavLst>
                                    </p:anim>
                                    <p:animEffect transition="in" filter="wipe(left)">
                                      <p:cBhvr>
                                        <p:cTn id="167" dur="500"/>
                                        <p:tgtEl>
                                          <p:spTgt spid="121"/>
                                        </p:tgtEl>
                                      </p:cBhvr>
                                    </p:animEffect>
                                  </p:childTnLst>
                                </p:cTn>
                              </p:par>
                            </p:childTnLst>
                          </p:cTn>
                        </p:par>
                        <p:par>
                          <p:cTn id="168" fill="hold">
                            <p:stCondLst>
                              <p:cond delay="4500"/>
                            </p:stCondLst>
                            <p:childTnLst>
                              <p:par>
                                <p:cTn id="169" presetID="22" presetClass="entr" presetSubtype="8" fill="hold" nodeType="afterEffect">
                                  <p:stCondLst>
                                    <p:cond delay="0"/>
                                  </p:stCondLst>
                                  <p:childTnLst>
                                    <p:set>
                                      <p:cBhvr>
                                        <p:cTn id="170" dur="1" fill="hold">
                                          <p:stCondLst>
                                            <p:cond delay="0"/>
                                          </p:stCondLst>
                                        </p:cTn>
                                        <p:tgtEl>
                                          <p:spTgt spid="110"/>
                                        </p:tgtEl>
                                        <p:attrNameLst>
                                          <p:attrName>style.visibility</p:attrName>
                                        </p:attrNameLst>
                                      </p:cBhvr>
                                      <p:to>
                                        <p:strVal val="visible"/>
                                      </p:to>
                                    </p:set>
                                    <p:animEffect transition="in" filter="wipe(left)">
                                      <p:cBhvr>
                                        <p:cTn id="171" dur="500"/>
                                        <p:tgtEl>
                                          <p:spTgt spid="110"/>
                                        </p:tgtEl>
                                      </p:cBhvr>
                                    </p:animEffect>
                                  </p:childTnLst>
                                </p:cTn>
                              </p:par>
                            </p:childTnLst>
                          </p:cTn>
                        </p:par>
                        <p:par>
                          <p:cTn id="172" fill="hold">
                            <p:stCondLst>
                              <p:cond delay="5000"/>
                            </p:stCondLst>
                            <p:childTnLst>
                              <p:par>
                                <p:cTn id="173" presetID="12" presetClass="entr" presetSubtype="8" fill="hold" nodeType="afterEffect">
                                  <p:stCondLst>
                                    <p:cond delay="0"/>
                                  </p:stCondLst>
                                  <p:childTnLst>
                                    <p:set>
                                      <p:cBhvr>
                                        <p:cTn id="174" dur="1" fill="hold">
                                          <p:stCondLst>
                                            <p:cond delay="0"/>
                                          </p:stCondLst>
                                        </p:cTn>
                                        <p:tgtEl>
                                          <p:spTgt spid="118"/>
                                        </p:tgtEl>
                                        <p:attrNameLst>
                                          <p:attrName>style.visibility</p:attrName>
                                        </p:attrNameLst>
                                      </p:cBhvr>
                                      <p:to>
                                        <p:strVal val="visible"/>
                                      </p:to>
                                    </p:set>
                                    <p:anim calcmode="lin" valueType="num">
                                      <p:cBhvr additive="base">
                                        <p:cTn id="175" dur="500"/>
                                        <p:tgtEl>
                                          <p:spTgt spid="118"/>
                                        </p:tgtEl>
                                        <p:attrNameLst>
                                          <p:attrName>ppt_x</p:attrName>
                                        </p:attrNameLst>
                                      </p:cBhvr>
                                      <p:tavLst>
                                        <p:tav tm="0">
                                          <p:val>
                                            <p:strVal val="#ppt_x-#ppt_w*1.125000"/>
                                          </p:val>
                                        </p:tav>
                                        <p:tav tm="100000">
                                          <p:val>
                                            <p:strVal val="#ppt_x"/>
                                          </p:val>
                                        </p:tav>
                                      </p:tavLst>
                                    </p:anim>
                                    <p:animEffect transition="in" filter="wipe(right)">
                                      <p:cBhvr>
                                        <p:cTn id="176" dur="500"/>
                                        <p:tgtEl>
                                          <p:spTgt spid="1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Tree Infographic </a:t>
            </a:r>
          </a:p>
        </p:txBody>
      </p:sp>
      <p:sp>
        <p:nvSpPr>
          <p:cNvPr id="3" name="Slide Number Placeholder 2"/>
          <p:cNvSpPr>
            <a:spLocks noGrp="1"/>
          </p:cNvSpPr>
          <p:nvPr>
            <p:ph type="sldNum" sz="quarter" idx="12"/>
          </p:nvPr>
        </p:nvSpPr>
        <p:spPr/>
        <p:txBody>
          <a:bodyPr/>
          <a:lstStyle/>
          <a:p>
            <a:fld id="{5DE872C3-2ED1-43FB-B3C4-BA6F078D7CD3}" type="slidenum">
              <a:rPr lang="en-US" smtClean="0"/>
              <a:t>83</a:t>
            </a:fld>
            <a:endParaRPr lang="en-US"/>
          </a:p>
        </p:txBody>
      </p:sp>
      <p:grpSp>
        <p:nvGrpSpPr>
          <p:cNvPr id="18" name="Group 17"/>
          <p:cNvGrpSpPr/>
          <p:nvPr/>
        </p:nvGrpSpPr>
        <p:grpSpPr>
          <a:xfrm>
            <a:off x="4714243" y="250652"/>
            <a:ext cx="6245413" cy="6622652"/>
            <a:chOff x="4714243" y="250652"/>
            <a:chExt cx="6245413" cy="6622652"/>
          </a:xfrm>
        </p:grpSpPr>
        <p:grpSp>
          <p:nvGrpSpPr>
            <p:cNvPr id="4" name="组合 35"/>
            <p:cNvGrpSpPr/>
            <p:nvPr/>
          </p:nvGrpSpPr>
          <p:grpSpPr>
            <a:xfrm>
              <a:off x="4714243" y="250652"/>
              <a:ext cx="6041037" cy="6622652"/>
              <a:chOff x="1691680" y="486817"/>
              <a:chExt cx="5814009" cy="6373767"/>
            </a:xfrm>
            <a:effectLst>
              <a:outerShdw blurRad="50800" dist="38100" dir="5400000" algn="t" rotWithShape="0">
                <a:prstClr val="black">
                  <a:alpha val="40000"/>
                </a:prstClr>
              </a:outerShdw>
            </a:effectLst>
          </p:grpSpPr>
          <p:sp>
            <p:nvSpPr>
              <p:cNvPr id="5" name="圆角矩形 2"/>
              <p:cNvSpPr/>
              <p:nvPr/>
            </p:nvSpPr>
            <p:spPr>
              <a:xfrm>
                <a:off x="3420514" y="1094904"/>
                <a:ext cx="1017626" cy="4456309"/>
              </a:xfrm>
              <a:custGeom>
                <a:avLst/>
                <a:gdLst/>
                <a:ahLst/>
                <a:cxnLst/>
                <a:rect l="l" t="t" r="r" b="b"/>
                <a:pathLst>
                  <a:path w="2592287" h="4957492">
                    <a:moveTo>
                      <a:pt x="408646" y="0"/>
                    </a:moveTo>
                    <a:cubicBezTo>
                      <a:pt x="287486" y="172164"/>
                      <a:pt x="216737" y="382135"/>
                      <a:pt x="216737" y="608629"/>
                    </a:cubicBezTo>
                    <a:lnTo>
                      <a:pt x="216737" y="3664577"/>
                    </a:lnTo>
                    <a:cubicBezTo>
                      <a:pt x="216737" y="4252381"/>
                      <a:pt x="693247" y="4728891"/>
                      <a:pt x="1281051" y="4728891"/>
                    </a:cubicBezTo>
                    <a:lnTo>
                      <a:pt x="2592287" y="4728891"/>
                    </a:lnTo>
                    <a:lnTo>
                      <a:pt x="2592287" y="4954005"/>
                    </a:lnTo>
                    <a:cubicBezTo>
                      <a:pt x="2573747" y="4957000"/>
                      <a:pt x="2554974" y="4957492"/>
                      <a:pt x="2536086" y="4957492"/>
                    </a:cubicBezTo>
                    <a:lnTo>
                      <a:pt x="1064314" y="4957492"/>
                    </a:lnTo>
                    <a:cubicBezTo>
                      <a:pt x="476510" y="4957492"/>
                      <a:pt x="0" y="4480982"/>
                      <a:pt x="0" y="3893178"/>
                    </a:cubicBezTo>
                    <a:lnTo>
                      <a:pt x="0" y="837230"/>
                    </a:lnTo>
                    <a:cubicBezTo>
                      <a:pt x="0" y="497021"/>
                      <a:pt x="159624" y="194094"/>
                      <a:pt x="408646" y="0"/>
                    </a:cubicBezTo>
                    <a:close/>
                  </a:path>
                </a:pathLst>
              </a:custGeom>
              <a:solidFill>
                <a:schemeClr val="accent1">
                  <a:lumMod val="7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6" name="圆角矩形 2"/>
              <p:cNvSpPr/>
              <p:nvPr/>
            </p:nvSpPr>
            <p:spPr>
              <a:xfrm flipH="1" flipV="1">
                <a:off x="3105000" y="4292183"/>
                <a:ext cx="1363620" cy="2436097"/>
              </a:xfrm>
              <a:custGeom>
                <a:avLst/>
                <a:gdLst/>
                <a:ahLst/>
                <a:cxnLst/>
                <a:rect l="l" t="t" r="r" b="b"/>
                <a:pathLst>
                  <a:path w="1254380" h="2240941">
                    <a:moveTo>
                      <a:pt x="1227185" y="2240941"/>
                    </a:moveTo>
                    <a:lnTo>
                      <a:pt x="515010" y="2240941"/>
                    </a:lnTo>
                    <a:cubicBezTo>
                      <a:pt x="230578" y="2240941"/>
                      <a:pt x="0" y="1969934"/>
                      <a:pt x="0" y="1635629"/>
                    </a:cubicBezTo>
                    <a:lnTo>
                      <a:pt x="0" y="0"/>
                    </a:lnTo>
                    <a:lnTo>
                      <a:pt x="104877" y="0"/>
                    </a:lnTo>
                    <a:lnTo>
                      <a:pt x="104877" y="1505616"/>
                    </a:lnTo>
                    <a:cubicBezTo>
                      <a:pt x="104877" y="1839920"/>
                      <a:pt x="335455" y="2110928"/>
                      <a:pt x="619887" y="2110928"/>
                    </a:cubicBezTo>
                    <a:lnTo>
                      <a:pt x="1254380" y="2110928"/>
                    </a:lnTo>
                    <a:lnTo>
                      <a:pt x="1254380" y="2238958"/>
                    </a:lnTo>
                    <a:cubicBezTo>
                      <a:pt x="1245409" y="2240661"/>
                      <a:pt x="1236325" y="2240941"/>
                      <a:pt x="1227185" y="2240941"/>
                    </a:cubicBezTo>
                    <a:close/>
                  </a:path>
                </a:pathLst>
              </a:custGeom>
              <a:solidFill>
                <a:schemeClr val="accent1">
                  <a:lumMod val="7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7" name="圆角矩形 2"/>
              <p:cNvSpPr/>
              <p:nvPr/>
            </p:nvSpPr>
            <p:spPr>
              <a:xfrm flipH="1">
                <a:off x="4907813" y="702110"/>
                <a:ext cx="1017626" cy="4306740"/>
              </a:xfrm>
              <a:custGeom>
                <a:avLst/>
                <a:gdLst/>
                <a:ahLst/>
                <a:cxnLst/>
                <a:rect l="l" t="t" r="r" b="b"/>
                <a:pathLst>
                  <a:path w="2592287" h="4957492">
                    <a:moveTo>
                      <a:pt x="408646" y="0"/>
                    </a:moveTo>
                    <a:cubicBezTo>
                      <a:pt x="287486" y="172164"/>
                      <a:pt x="216737" y="382135"/>
                      <a:pt x="216737" y="608629"/>
                    </a:cubicBezTo>
                    <a:lnTo>
                      <a:pt x="216737" y="3664577"/>
                    </a:lnTo>
                    <a:cubicBezTo>
                      <a:pt x="216737" y="4252381"/>
                      <a:pt x="693247" y="4728891"/>
                      <a:pt x="1281051" y="4728891"/>
                    </a:cubicBezTo>
                    <a:lnTo>
                      <a:pt x="2592287" y="4728891"/>
                    </a:lnTo>
                    <a:lnTo>
                      <a:pt x="2592287" y="4954005"/>
                    </a:lnTo>
                    <a:cubicBezTo>
                      <a:pt x="2573747" y="4957000"/>
                      <a:pt x="2554974" y="4957492"/>
                      <a:pt x="2536086" y="4957492"/>
                    </a:cubicBezTo>
                    <a:lnTo>
                      <a:pt x="1064314" y="4957492"/>
                    </a:lnTo>
                    <a:cubicBezTo>
                      <a:pt x="476510" y="4957492"/>
                      <a:pt x="0" y="4480982"/>
                      <a:pt x="0" y="3893178"/>
                    </a:cubicBezTo>
                    <a:lnTo>
                      <a:pt x="0" y="837230"/>
                    </a:lnTo>
                    <a:cubicBezTo>
                      <a:pt x="0" y="497021"/>
                      <a:pt x="159624" y="194094"/>
                      <a:pt x="408646" y="0"/>
                    </a:cubicBezTo>
                    <a:close/>
                  </a:path>
                </a:pathLst>
              </a:custGeom>
              <a:solidFill>
                <a:schemeClr val="accent1">
                  <a:lumMod val="7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8" name="圆角矩形 2"/>
              <p:cNvSpPr/>
              <p:nvPr/>
            </p:nvSpPr>
            <p:spPr>
              <a:xfrm flipH="1">
                <a:off x="5371066" y="1357286"/>
                <a:ext cx="1117619" cy="3065036"/>
              </a:xfrm>
              <a:custGeom>
                <a:avLst/>
                <a:gdLst/>
                <a:ahLst/>
                <a:cxnLst/>
                <a:rect l="l" t="t" r="r" b="b"/>
                <a:pathLst>
                  <a:path w="2592287" h="4957492">
                    <a:moveTo>
                      <a:pt x="408646" y="0"/>
                    </a:moveTo>
                    <a:cubicBezTo>
                      <a:pt x="287486" y="172164"/>
                      <a:pt x="216737" y="382135"/>
                      <a:pt x="216737" y="608629"/>
                    </a:cubicBezTo>
                    <a:lnTo>
                      <a:pt x="216737" y="3664577"/>
                    </a:lnTo>
                    <a:cubicBezTo>
                      <a:pt x="216737" y="4252381"/>
                      <a:pt x="693247" y="4728891"/>
                      <a:pt x="1281051" y="4728891"/>
                    </a:cubicBezTo>
                    <a:lnTo>
                      <a:pt x="2592287" y="4728891"/>
                    </a:lnTo>
                    <a:lnTo>
                      <a:pt x="2592287" y="4954005"/>
                    </a:lnTo>
                    <a:cubicBezTo>
                      <a:pt x="2573747" y="4957000"/>
                      <a:pt x="2554974" y="4957492"/>
                      <a:pt x="2536086" y="4957492"/>
                    </a:cubicBezTo>
                    <a:lnTo>
                      <a:pt x="1064314" y="4957492"/>
                    </a:lnTo>
                    <a:cubicBezTo>
                      <a:pt x="476510" y="4957492"/>
                      <a:pt x="0" y="4480982"/>
                      <a:pt x="0" y="3893178"/>
                    </a:cubicBezTo>
                    <a:lnTo>
                      <a:pt x="0" y="837230"/>
                    </a:lnTo>
                    <a:cubicBezTo>
                      <a:pt x="0" y="497021"/>
                      <a:pt x="159624" y="194094"/>
                      <a:pt x="408646" y="0"/>
                    </a:cubicBezTo>
                    <a:close/>
                  </a:path>
                </a:pathLst>
              </a:custGeom>
              <a:solidFill>
                <a:schemeClr val="accent1">
                  <a:lumMod val="7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9" name="圆角矩形 2"/>
              <p:cNvSpPr/>
              <p:nvPr/>
            </p:nvSpPr>
            <p:spPr>
              <a:xfrm flipV="1">
                <a:off x="4850166" y="4292183"/>
                <a:ext cx="1117619" cy="2554004"/>
              </a:xfrm>
              <a:custGeom>
                <a:avLst/>
                <a:gdLst/>
                <a:ahLst/>
                <a:cxnLst/>
                <a:rect l="l" t="t" r="r" b="b"/>
                <a:pathLst>
                  <a:path w="1028087" h="2349403">
                    <a:moveTo>
                      <a:pt x="422101" y="2349403"/>
                    </a:moveTo>
                    <a:lnTo>
                      <a:pt x="1005798" y="2349403"/>
                    </a:lnTo>
                    <a:cubicBezTo>
                      <a:pt x="1013289" y="2349403"/>
                      <a:pt x="1020734" y="2349123"/>
                      <a:pt x="1028087" y="2347420"/>
                    </a:cubicBezTo>
                    <a:lnTo>
                      <a:pt x="1028087" y="2219390"/>
                    </a:lnTo>
                    <a:lnTo>
                      <a:pt x="508058" y="2219390"/>
                    </a:lnTo>
                    <a:cubicBezTo>
                      <a:pt x="274938" y="2219390"/>
                      <a:pt x="85957" y="1948382"/>
                      <a:pt x="85957" y="1614078"/>
                    </a:cubicBezTo>
                    <a:lnTo>
                      <a:pt x="85957" y="0"/>
                    </a:lnTo>
                    <a:lnTo>
                      <a:pt x="494" y="0"/>
                    </a:lnTo>
                    <a:lnTo>
                      <a:pt x="0" y="6069"/>
                    </a:lnTo>
                    <a:lnTo>
                      <a:pt x="0" y="1744091"/>
                    </a:lnTo>
                    <a:cubicBezTo>
                      <a:pt x="0" y="2078396"/>
                      <a:pt x="188982" y="2349403"/>
                      <a:pt x="422101" y="2349403"/>
                    </a:cubicBezTo>
                    <a:close/>
                  </a:path>
                </a:pathLst>
              </a:custGeom>
              <a:solidFill>
                <a:schemeClr val="accent1">
                  <a:lumMod val="7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0" name="矩形 41"/>
              <p:cNvSpPr/>
              <p:nvPr/>
            </p:nvSpPr>
            <p:spPr>
              <a:xfrm>
                <a:off x="4602839" y="3139540"/>
                <a:ext cx="98911" cy="3721044"/>
              </a:xfrm>
              <a:prstGeom prst="rect">
                <a:avLst/>
              </a:prstGeom>
              <a:solidFill>
                <a:schemeClr val="accent1">
                  <a:lumMod val="75000"/>
                </a:scheme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1" name="椭圆 42"/>
              <p:cNvSpPr/>
              <p:nvPr/>
            </p:nvSpPr>
            <p:spPr>
              <a:xfrm>
                <a:off x="3563888" y="2248457"/>
                <a:ext cx="2184532" cy="1433182"/>
              </a:xfrm>
              <a:prstGeom prst="ellipse">
                <a:avLst/>
              </a:prstGeom>
              <a:solidFill>
                <a:schemeClr val="accent2"/>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2" name="椭圆 43"/>
              <p:cNvSpPr/>
              <p:nvPr/>
            </p:nvSpPr>
            <p:spPr>
              <a:xfrm>
                <a:off x="5925439" y="3387322"/>
                <a:ext cx="1558955" cy="1022767"/>
              </a:xfrm>
              <a:prstGeom prst="ellipse">
                <a:avLst/>
              </a:prstGeom>
              <a:solidFill>
                <a:schemeClr val="accent1"/>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3" name="椭圆 44"/>
              <p:cNvSpPr/>
              <p:nvPr/>
            </p:nvSpPr>
            <p:spPr>
              <a:xfrm>
                <a:off x="5667487" y="1984808"/>
                <a:ext cx="1838202" cy="1205970"/>
              </a:xfrm>
              <a:prstGeom prst="ellipse">
                <a:avLst/>
              </a:prstGeom>
              <a:solidFill>
                <a:schemeClr val="accent4"/>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4" name="椭圆 45"/>
              <p:cNvSpPr/>
              <p:nvPr/>
            </p:nvSpPr>
            <p:spPr>
              <a:xfrm>
                <a:off x="4091498" y="486817"/>
                <a:ext cx="2371990" cy="1556166"/>
              </a:xfrm>
              <a:prstGeom prst="ellipse">
                <a:avLst/>
              </a:prstGeom>
              <a:solidFill>
                <a:schemeClr val="accent1"/>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5" name="椭圆 46"/>
              <p:cNvSpPr/>
              <p:nvPr/>
            </p:nvSpPr>
            <p:spPr>
              <a:xfrm>
                <a:off x="1780817" y="3577471"/>
                <a:ext cx="1558955" cy="1022767"/>
              </a:xfrm>
              <a:prstGeom prst="ellipse">
                <a:avLst/>
              </a:prstGeom>
              <a:solidFill>
                <a:schemeClr val="accent1"/>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6" name="椭圆 47"/>
              <p:cNvSpPr/>
              <p:nvPr/>
            </p:nvSpPr>
            <p:spPr>
              <a:xfrm>
                <a:off x="1691680" y="2174957"/>
                <a:ext cx="1838202" cy="1205970"/>
              </a:xfrm>
              <a:prstGeom prst="ellipse">
                <a:avLst/>
              </a:prstGeom>
              <a:solidFill>
                <a:schemeClr val="accent3"/>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17" name="椭圆 48"/>
              <p:cNvSpPr/>
              <p:nvPr/>
            </p:nvSpPr>
            <p:spPr>
              <a:xfrm>
                <a:off x="2255024" y="944959"/>
                <a:ext cx="1558955" cy="1022767"/>
              </a:xfrm>
              <a:prstGeom prst="ellipse">
                <a:avLst/>
              </a:prstGeom>
              <a:solidFill>
                <a:schemeClr val="accent2"/>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19" name="椭圆 50"/>
            <p:cNvSpPr/>
            <p:nvPr/>
          </p:nvSpPr>
          <p:spPr>
            <a:xfrm>
              <a:off x="6731589" y="3680932"/>
              <a:ext cx="2006346" cy="1316282"/>
            </a:xfrm>
            <a:prstGeom prst="ellipse">
              <a:avLst/>
            </a:prstGeom>
            <a:gradFill flip="none" rotWithShape="1">
              <a:gsLst>
                <a:gs pos="100000">
                  <a:sysClr val="window" lastClr="FFFFFF"/>
                </a:gs>
                <a:gs pos="71000">
                  <a:sysClr val="window" lastClr="FFFFFF">
                    <a:lumMod val="95000"/>
                  </a:sysClr>
                </a:gs>
                <a:gs pos="1000">
                  <a:sysClr val="window" lastClr="FFFFFF">
                    <a:lumMod val="85000"/>
                    <a:shade val="100000"/>
                    <a:satMod val="115000"/>
                  </a:sysClr>
                </a:gs>
              </a:gsLst>
              <a:lin ang="7200000" scaled="0"/>
              <a:tileRect/>
            </a:gradFill>
            <a:ln w="25400" cap="flat" cmpd="sng" algn="ctr">
              <a:solidFill>
                <a:sysClr val="window" lastClr="FFFFFF">
                  <a:lumMod val="95000"/>
                </a:sysClr>
              </a:solidFill>
              <a:prstDash val="solid"/>
            </a:ln>
            <a:effectLst>
              <a:outerShdw blurRad="139700" dist="1016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0" name="椭圆 51"/>
            <p:cNvSpPr/>
            <p:nvPr/>
          </p:nvSpPr>
          <p:spPr>
            <a:xfrm>
              <a:off x="6845099" y="2193405"/>
              <a:ext cx="1867031" cy="1224882"/>
            </a:xfrm>
            <a:prstGeom prst="ellipse">
              <a:avLst/>
            </a:prstGeom>
            <a:gradFill flip="none" rotWithShape="1">
              <a:gsLst>
                <a:gs pos="100000">
                  <a:sysClr val="window" lastClr="FFFFFF"/>
                </a:gs>
                <a:gs pos="71000">
                  <a:sysClr val="window" lastClr="FFFFFF">
                    <a:lumMod val="95000"/>
                  </a:sysClr>
                </a:gs>
                <a:gs pos="1000">
                  <a:sysClr val="window" lastClr="FFFFFF">
                    <a:lumMod val="85000"/>
                    <a:shade val="100000"/>
                    <a:satMod val="115000"/>
                  </a:sysClr>
                </a:gs>
              </a:gsLst>
              <a:lin ang="7200000" scaled="0"/>
              <a:tileRect/>
            </a:gradFill>
            <a:ln w="25400" cap="flat" cmpd="sng" algn="ctr">
              <a:solidFill>
                <a:sysClr val="window" lastClr="FFFFFF">
                  <a:lumMod val="95000"/>
                </a:sysClr>
              </a:solidFill>
              <a:prstDash val="solid"/>
            </a:ln>
            <a:effectLst>
              <a:outerShdw blurRad="139700" dist="1016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1" name="椭圆 52"/>
            <p:cNvSpPr/>
            <p:nvPr/>
          </p:nvSpPr>
          <p:spPr>
            <a:xfrm>
              <a:off x="4838753" y="2762477"/>
              <a:ext cx="2006346" cy="1316282"/>
            </a:xfrm>
            <a:prstGeom prst="ellipse">
              <a:avLst/>
            </a:prstGeom>
            <a:gradFill flip="none" rotWithShape="1">
              <a:gsLst>
                <a:gs pos="100000">
                  <a:sysClr val="window" lastClr="FFFFFF"/>
                </a:gs>
                <a:gs pos="71000">
                  <a:sysClr val="window" lastClr="FFFFFF">
                    <a:lumMod val="95000"/>
                  </a:sysClr>
                </a:gs>
                <a:gs pos="1000">
                  <a:sysClr val="window" lastClr="FFFFFF">
                    <a:lumMod val="85000"/>
                    <a:shade val="100000"/>
                    <a:satMod val="115000"/>
                  </a:sysClr>
                </a:gs>
              </a:gsLst>
              <a:lin ang="7200000" scaled="0"/>
              <a:tileRect/>
            </a:gradFill>
            <a:ln w="25400" cap="flat" cmpd="sng" algn="ctr">
              <a:solidFill>
                <a:sysClr val="window" lastClr="FFFFFF">
                  <a:lumMod val="95000"/>
                </a:sysClr>
              </a:solidFill>
              <a:prstDash val="solid"/>
            </a:ln>
            <a:effectLst>
              <a:outerShdw blurRad="139700" dist="1016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2" name="椭圆 53"/>
            <p:cNvSpPr/>
            <p:nvPr/>
          </p:nvSpPr>
          <p:spPr>
            <a:xfrm>
              <a:off x="7887704" y="629160"/>
              <a:ext cx="2244594" cy="1472586"/>
            </a:xfrm>
            <a:prstGeom prst="ellipse">
              <a:avLst/>
            </a:prstGeom>
            <a:gradFill flip="none" rotWithShape="1">
              <a:gsLst>
                <a:gs pos="100000">
                  <a:sysClr val="window" lastClr="FFFFFF"/>
                </a:gs>
                <a:gs pos="71000">
                  <a:sysClr val="window" lastClr="FFFFFF">
                    <a:lumMod val="95000"/>
                  </a:sysClr>
                </a:gs>
                <a:gs pos="1000">
                  <a:sysClr val="window" lastClr="FFFFFF">
                    <a:lumMod val="85000"/>
                    <a:shade val="100000"/>
                    <a:satMod val="115000"/>
                  </a:sysClr>
                </a:gs>
              </a:gsLst>
              <a:lin ang="7200000" scaled="0"/>
              <a:tileRect/>
            </a:gradFill>
            <a:ln w="25400" cap="flat" cmpd="sng" algn="ctr">
              <a:solidFill>
                <a:sysClr val="window" lastClr="FFFFFF">
                  <a:lumMod val="95000"/>
                </a:sysClr>
              </a:solidFill>
              <a:prstDash val="solid"/>
            </a:ln>
            <a:effectLst>
              <a:outerShdw blurRad="139700" dist="1016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3" name="椭圆 54"/>
            <p:cNvSpPr/>
            <p:nvPr/>
          </p:nvSpPr>
          <p:spPr>
            <a:xfrm>
              <a:off x="8840228" y="2492896"/>
              <a:ext cx="2119428" cy="1390470"/>
            </a:xfrm>
            <a:prstGeom prst="ellipse">
              <a:avLst/>
            </a:prstGeom>
            <a:gradFill flip="none" rotWithShape="1">
              <a:gsLst>
                <a:gs pos="100000">
                  <a:sysClr val="window" lastClr="FFFFFF"/>
                </a:gs>
                <a:gs pos="71000">
                  <a:sysClr val="window" lastClr="FFFFFF">
                    <a:lumMod val="95000"/>
                  </a:sysClr>
                </a:gs>
                <a:gs pos="1000">
                  <a:sysClr val="window" lastClr="FFFFFF">
                    <a:lumMod val="85000"/>
                    <a:shade val="100000"/>
                    <a:satMod val="115000"/>
                  </a:sysClr>
                </a:gs>
              </a:gsLst>
              <a:lin ang="7200000" scaled="0"/>
              <a:tileRect/>
            </a:gradFill>
            <a:ln w="25400" cap="flat" cmpd="sng" algn="ctr">
              <a:solidFill>
                <a:sysClr val="window" lastClr="FFFFFF">
                  <a:lumMod val="95000"/>
                </a:sysClr>
              </a:solidFill>
              <a:prstDash val="solid"/>
            </a:ln>
            <a:effectLst>
              <a:outerShdw blurRad="139700" dist="1016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sp>
          <p:nvSpPr>
            <p:cNvPr id="24" name="椭圆 55"/>
            <p:cNvSpPr/>
            <p:nvPr/>
          </p:nvSpPr>
          <p:spPr>
            <a:xfrm>
              <a:off x="5069401" y="818861"/>
              <a:ext cx="2244594" cy="1472586"/>
            </a:xfrm>
            <a:prstGeom prst="ellipse">
              <a:avLst/>
            </a:prstGeom>
            <a:gradFill flip="none" rotWithShape="1">
              <a:gsLst>
                <a:gs pos="100000">
                  <a:sysClr val="window" lastClr="FFFFFF"/>
                </a:gs>
                <a:gs pos="71000">
                  <a:sysClr val="window" lastClr="FFFFFF">
                    <a:lumMod val="95000"/>
                  </a:sysClr>
                </a:gs>
                <a:gs pos="1000">
                  <a:sysClr val="window" lastClr="FFFFFF">
                    <a:lumMod val="85000"/>
                    <a:shade val="100000"/>
                    <a:satMod val="115000"/>
                  </a:sysClr>
                </a:gs>
              </a:gsLst>
              <a:lin ang="7200000" scaled="0"/>
              <a:tileRect/>
            </a:gradFill>
            <a:ln w="25400" cap="flat" cmpd="sng" algn="ctr">
              <a:solidFill>
                <a:sysClr val="window" lastClr="FFFFFF">
                  <a:lumMod val="95000"/>
                </a:sysClr>
              </a:solidFill>
              <a:prstDash val="solid"/>
            </a:ln>
            <a:effectLst>
              <a:outerShdw blurRad="139700" dist="101600" dir="5400000" algn="t" rotWithShape="0">
                <a:prstClr val="black">
                  <a:alpha val="4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mn-ea"/>
                <a:cs typeface="+mn-cs"/>
              </a:endParaRPr>
            </a:p>
          </p:txBody>
        </p:sp>
      </p:grpSp>
      <p:sp>
        <p:nvSpPr>
          <p:cNvPr id="25" name="TextBox 24"/>
          <p:cNvSpPr txBox="1"/>
          <p:nvPr/>
        </p:nvSpPr>
        <p:spPr>
          <a:xfrm flipH="1">
            <a:off x="7141700" y="2598750"/>
            <a:ext cx="1156190" cy="437043"/>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2400" b="1" i="0" u="none" strike="noStrike" kern="0" cap="none" spc="0" normalizeH="0" baseline="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a:ln w="18415" cmpd="sng">
                  <a:noFill/>
                  <a:prstDash val="solid"/>
                </a:ln>
                <a:solidFill>
                  <a:srgbClr val="9BBB59">
                    <a:lumMod val="75000"/>
                  </a:srgbClr>
                </a:solidFill>
                <a:effectLst/>
                <a:uLnTx/>
                <a:uFillTx/>
                <a:latin typeface="Arial Rounded MT Bold" pitchFamily="34" charset="0"/>
                <a:ea typeface="微软雅黑" pitchFamily="34" charset="-122"/>
                <a:cs typeface="Times New Roman" pitchFamily="18" charset="0"/>
              </a:rPr>
              <a:t>TEXT</a:t>
            </a:r>
            <a:endParaRPr kumimoji="0" lang="zh-CN" altLang="en-US" sz="2800" b="1" i="0" u="none" strike="noStrike" kern="0" cap="none" spc="0" normalizeH="0" baseline="0" noProof="0" dirty="0">
              <a:ln w="18415" cmpd="sng">
                <a:noFill/>
                <a:prstDash val="solid"/>
              </a:ln>
              <a:solidFill>
                <a:srgbClr val="9BBB59">
                  <a:lumMod val="75000"/>
                </a:srgbClr>
              </a:solidFill>
              <a:effectLst/>
              <a:uLnTx/>
              <a:uFillTx/>
              <a:latin typeface="Arial Rounded MT Bold" pitchFamily="34" charset="0"/>
              <a:ea typeface="微软雅黑" pitchFamily="34" charset="-122"/>
              <a:cs typeface="Times New Roman" pitchFamily="18" charset="0"/>
            </a:endParaRPr>
          </a:p>
        </p:txBody>
      </p:sp>
      <p:sp>
        <p:nvSpPr>
          <p:cNvPr id="26" name="TextBox 25"/>
          <p:cNvSpPr txBox="1"/>
          <p:nvPr/>
        </p:nvSpPr>
        <p:spPr>
          <a:xfrm flipH="1">
            <a:off x="7359256" y="3977306"/>
            <a:ext cx="848191" cy="44448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2400" b="1" i="0" u="none" strike="noStrike" kern="0" cap="none" spc="0" normalizeH="0" baseline="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a:ln w="18415" cmpd="sng">
                  <a:noFill/>
                  <a:prstDash val="solid"/>
                </a:ln>
                <a:solidFill>
                  <a:schemeClr val="accent1"/>
                </a:solidFill>
                <a:effectLst/>
                <a:uLnTx/>
                <a:uFillTx/>
                <a:latin typeface="+mj-lt"/>
                <a:ea typeface="微软雅黑" pitchFamily="34" charset="-122"/>
                <a:cs typeface="Times New Roman" pitchFamily="18" charset="0"/>
              </a:rPr>
              <a:t>01</a:t>
            </a:r>
            <a:endParaRPr kumimoji="0" lang="zh-CN" altLang="en-US" sz="2800" b="1" i="0" u="none" strike="noStrike" kern="0" cap="none" spc="0" normalizeH="0" baseline="0" noProof="0" dirty="0">
              <a:ln w="18415" cmpd="sng">
                <a:noFill/>
                <a:prstDash val="solid"/>
              </a:ln>
              <a:solidFill>
                <a:schemeClr val="accent1"/>
              </a:solidFill>
              <a:effectLst/>
              <a:uLnTx/>
              <a:uFillTx/>
              <a:latin typeface="+mj-lt"/>
              <a:ea typeface="微软雅黑" pitchFamily="34" charset="-122"/>
              <a:cs typeface="Times New Roman" pitchFamily="18" charset="0"/>
            </a:endParaRPr>
          </a:p>
        </p:txBody>
      </p:sp>
      <p:sp>
        <p:nvSpPr>
          <p:cNvPr id="27" name="TextBox 26"/>
          <p:cNvSpPr txBox="1"/>
          <p:nvPr/>
        </p:nvSpPr>
        <p:spPr>
          <a:xfrm>
            <a:off x="7192458" y="4335487"/>
            <a:ext cx="1246918"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chemeClr val="tx1">
                    <a:lumMod val="50000"/>
                    <a:lumOff val="50000"/>
                  </a:schemeClr>
                </a:solidFill>
                <a:effectLst/>
                <a:uLnTx/>
                <a:uFillTx/>
                <a:ea typeface="微软雅黑" pitchFamily="34" charset="-122"/>
                <a:cs typeface="Arial" pitchFamily="34" charset="0"/>
              </a:rPr>
              <a:t>Click here to add your text. </a:t>
            </a:r>
            <a:endParaRPr kumimoji="0" lang="en-US" sz="1400" b="0" i="0" u="none" strike="noStrike" kern="0" cap="none" spc="0" normalizeH="0" baseline="0" noProof="0" dirty="0">
              <a:ln>
                <a:noFill/>
              </a:ln>
              <a:solidFill>
                <a:schemeClr val="tx1">
                  <a:lumMod val="50000"/>
                  <a:lumOff val="50000"/>
                </a:schemeClr>
              </a:solidFill>
              <a:effectLst/>
              <a:uLnTx/>
              <a:uFillTx/>
            </a:endParaRPr>
          </a:p>
        </p:txBody>
      </p:sp>
      <p:sp>
        <p:nvSpPr>
          <p:cNvPr id="28" name="TextBox 27"/>
          <p:cNvSpPr txBox="1"/>
          <p:nvPr/>
        </p:nvSpPr>
        <p:spPr>
          <a:xfrm flipH="1">
            <a:off x="5405430" y="2996952"/>
            <a:ext cx="848191" cy="44448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2400" b="1" i="0" u="none" strike="noStrike" kern="0" cap="none" spc="0" normalizeH="0" baseline="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a:ln w="18415" cmpd="sng">
                  <a:noFill/>
                  <a:prstDash val="solid"/>
                </a:ln>
                <a:solidFill>
                  <a:schemeClr val="accent3"/>
                </a:solidFill>
                <a:effectLst/>
                <a:uLnTx/>
                <a:uFillTx/>
                <a:latin typeface="+mj-lt"/>
                <a:ea typeface="微软雅黑" pitchFamily="34" charset="-122"/>
                <a:cs typeface="Times New Roman" pitchFamily="18" charset="0"/>
              </a:rPr>
              <a:t>02</a:t>
            </a:r>
            <a:endParaRPr kumimoji="0" lang="zh-CN" altLang="en-US" sz="2800" b="1" i="0" u="none" strike="noStrike" kern="0" cap="none" spc="0" normalizeH="0" baseline="0" noProof="0" dirty="0">
              <a:ln w="18415" cmpd="sng">
                <a:noFill/>
                <a:prstDash val="solid"/>
              </a:ln>
              <a:solidFill>
                <a:schemeClr val="accent3"/>
              </a:solidFill>
              <a:effectLst/>
              <a:uLnTx/>
              <a:uFillTx/>
              <a:latin typeface="+mj-lt"/>
              <a:ea typeface="微软雅黑" pitchFamily="34" charset="-122"/>
              <a:cs typeface="Times New Roman" pitchFamily="18" charset="0"/>
            </a:endParaRPr>
          </a:p>
        </p:txBody>
      </p:sp>
      <p:sp>
        <p:nvSpPr>
          <p:cNvPr id="29" name="TextBox 28"/>
          <p:cNvSpPr txBox="1"/>
          <p:nvPr/>
        </p:nvSpPr>
        <p:spPr>
          <a:xfrm>
            <a:off x="5238632" y="3355133"/>
            <a:ext cx="1246918"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chemeClr val="tx1">
                    <a:lumMod val="50000"/>
                    <a:lumOff val="50000"/>
                  </a:schemeClr>
                </a:solidFill>
                <a:effectLst/>
                <a:uLnTx/>
                <a:uFillTx/>
                <a:ea typeface="微软雅黑" pitchFamily="34" charset="-122"/>
                <a:cs typeface="Arial" pitchFamily="34" charset="0"/>
              </a:rPr>
              <a:t>Click here to add your text. </a:t>
            </a:r>
            <a:endParaRPr kumimoji="0" lang="en-US" sz="1400" b="0" i="0" u="none" strike="noStrike" kern="0" cap="none" spc="0" normalizeH="0" baseline="0" noProof="0" dirty="0">
              <a:ln>
                <a:noFill/>
              </a:ln>
              <a:solidFill>
                <a:schemeClr val="tx1">
                  <a:lumMod val="50000"/>
                  <a:lumOff val="50000"/>
                </a:schemeClr>
              </a:solidFill>
              <a:effectLst/>
              <a:uLnTx/>
              <a:uFillTx/>
            </a:endParaRPr>
          </a:p>
        </p:txBody>
      </p:sp>
      <p:sp>
        <p:nvSpPr>
          <p:cNvPr id="30" name="TextBox 29"/>
          <p:cNvSpPr txBox="1"/>
          <p:nvPr/>
        </p:nvSpPr>
        <p:spPr>
          <a:xfrm flipH="1">
            <a:off x="5756750" y="1154353"/>
            <a:ext cx="848191" cy="44448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2400" b="1" i="0" u="none" strike="noStrike" kern="0" cap="none" spc="0" normalizeH="0" baseline="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a:ln w="18415" cmpd="sng">
                  <a:noFill/>
                  <a:prstDash val="solid"/>
                </a:ln>
                <a:solidFill>
                  <a:schemeClr val="accent4"/>
                </a:solidFill>
                <a:effectLst/>
                <a:uLnTx/>
                <a:uFillTx/>
                <a:latin typeface="+mj-lt"/>
                <a:ea typeface="微软雅黑" pitchFamily="34" charset="-122"/>
                <a:cs typeface="Times New Roman" pitchFamily="18" charset="0"/>
              </a:rPr>
              <a:t>03</a:t>
            </a:r>
            <a:endParaRPr kumimoji="0" lang="zh-CN" altLang="en-US" sz="2800" b="1" i="0" u="none" strike="noStrike" kern="0" cap="none" spc="0" normalizeH="0" baseline="0" noProof="0" dirty="0">
              <a:ln w="18415" cmpd="sng">
                <a:noFill/>
                <a:prstDash val="solid"/>
              </a:ln>
              <a:solidFill>
                <a:schemeClr val="accent4"/>
              </a:solidFill>
              <a:effectLst/>
              <a:uLnTx/>
              <a:uFillTx/>
              <a:latin typeface="+mj-lt"/>
              <a:ea typeface="微软雅黑" pitchFamily="34" charset="-122"/>
              <a:cs typeface="Times New Roman" pitchFamily="18" charset="0"/>
            </a:endParaRPr>
          </a:p>
        </p:txBody>
      </p:sp>
      <p:sp>
        <p:nvSpPr>
          <p:cNvPr id="31" name="TextBox 30"/>
          <p:cNvSpPr txBox="1"/>
          <p:nvPr/>
        </p:nvSpPr>
        <p:spPr>
          <a:xfrm>
            <a:off x="5589952" y="1512534"/>
            <a:ext cx="1246918"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chemeClr val="tx1">
                    <a:lumMod val="50000"/>
                    <a:lumOff val="50000"/>
                  </a:schemeClr>
                </a:solidFill>
                <a:effectLst/>
                <a:uLnTx/>
                <a:uFillTx/>
                <a:ea typeface="微软雅黑" pitchFamily="34" charset="-122"/>
                <a:cs typeface="Arial" pitchFamily="34" charset="0"/>
              </a:rPr>
              <a:t>Click here to add your text. </a:t>
            </a:r>
            <a:endParaRPr kumimoji="0" lang="en-US" sz="1400" b="0" i="0" u="none" strike="noStrike" kern="0" cap="none" spc="0" normalizeH="0" baseline="0" noProof="0" dirty="0">
              <a:ln>
                <a:noFill/>
              </a:ln>
              <a:solidFill>
                <a:schemeClr val="tx1">
                  <a:lumMod val="50000"/>
                  <a:lumOff val="50000"/>
                </a:schemeClr>
              </a:solidFill>
              <a:effectLst/>
              <a:uLnTx/>
              <a:uFillTx/>
            </a:endParaRPr>
          </a:p>
        </p:txBody>
      </p:sp>
      <p:sp>
        <p:nvSpPr>
          <p:cNvPr id="32" name="TextBox 31"/>
          <p:cNvSpPr txBox="1"/>
          <p:nvPr/>
        </p:nvSpPr>
        <p:spPr>
          <a:xfrm flipH="1">
            <a:off x="8585743" y="908720"/>
            <a:ext cx="848191" cy="44448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2400" b="1" i="0" u="none" strike="noStrike" kern="0" cap="none" spc="0" normalizeH="0" baseline="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a:ln w="18415" cmpd="sng">
                  <a:noFill/>
                  <a:prstDash val="solid"/>
                </a:ln>
                <a:solidFill>
                  <a:schemeClr val="accent3"/>
                </a:solidFill>
                <a:effectLst/>
                <a:uLnTx/>
                <a:uFillTx/>
                <a:latin typeface="+mj-lt"/>
                <a:ea typeface="微软雅黑" pitchFamily="34" charset="-122"/>
                <a:cs typeface="Times New Roman" pitchFamily="18" charset="0"/>
              </a:rPr>
              <a:t>04</a:t>
            </a:r>
            <a:endParaRPr kumimoji="0" lang="zh-CN" altLang="en-US" sz="2800" b="1" i="0" u="none" strike="noStrike" kern="0" cap="none" spc="0" normalizeH="0" baseline="0" noProof="0" dirty="0">
              <a:ln w="18415" cmpd="sng">
                <a:noFill/>
                <a:prstDash val="solid"/>
              </a:ln>
              <a:solidFill>
                <a:schemeClr val="accent3"/>
              </a:solidFill>
              <a:effectLst/>
              <a:uLnTx/>
              <a:uFillTx/>
              <a:latin typeface="+mj-lt"/>
              <a:ea typeface="微软雅黑" pitchFamily="34" charset="-122"/>
              <a:cs typeface="Times New Roman" pitchFamily="18" charset="0"/>
            </a:endParaRPr>
          </a:p>
        </p:txBody>
      </p:sp>
      <p:sp>
        <p:nvSpPr>
          <p:cNvPr id="33" name="TextBox 32"/>
          <p:cNvSpPr txBox="1"/>
          <p:nvPr/>
        </p:nvSpPr>
        <p:spPr>
          <a:xfrm>
            <a:off x="8418945" y="1266901"/>
            <a:ext cx="1246918"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chemeClr val="tx1">
                    <a:lumMod val="50000"/>
                    <a:lumOff val="50000"/>
                  </a:schemeClr>
                </a:solidFill>
                <a:effectLst/>
                <a:uLnTx/>
                <a:uFillTx/>
                <a:ea typeface="微软雅黑" pitchFamily="34" charset="-122"/>
                <a:cs typeface="Arial" pitchFamily="34" charset="0"/>
              </a:rPr>
              <a:t>Click here to add your text. </a:t>
            </a:r>
            <a:endParaRPr kumimoji="0" lang="en-US" sz="1400" b="0" i="0" u="none" strike="noStrike" kern="0" cap="none" spc="0" normalizeH="0" baseline="0" noProof="0" dirty="0">
              <a:ln>
                <a:noFill/>
              </a:ln>
              <a:solidFill>
                <a:schemeClr val="tx1">
                  <a:lumMod val="50000"/>
                  <a:lumOff val="50000"/>
                </a:schemeClr>
              </a:solidFill>
              <a:effectLst/>
              <a:uLnTx/>
              <a:uFillTx/>
            </a:endParaRPr>
          </a:p>
        </p:txBody>
      </p:sp>
      <p:sp>
        <p:nvSpPr>
          <p:cNvPr id="34" name="TextBox 33"/>
          <p:cNvSpPr txBox="1"/>
          <p:nvPr/>
        </p:nvSpPr>
        <p:spPr>
          <a:xfrm flipH="1">
            <a:off x="9479860" y="2792752"/>
            <a:ext cx="848191" cy="444481"/>
          </a:xfrm>
          <a:prstGeom prst="rect">
            <a:avLst/>
          </a:prstGeom>
          <a:noFill/>
        </p:spPr>
        <p:txBody>
          <a:bodyPr wrap="square" rtlCol="0">
            <a:spAutoFit/>
          </a:bodyPr>
          <a:lstStyle>
            <a:defPPr>
              <a:defRPr lang="en-US"/>
            </a:defPPr>
            <a:lvl1pPr marR="0" lvl="0" indent="0" algn="ctr" fontAlgn="auto">
              <a:lnSpc>
                <a:spcPct val="80000"/>
              </a:lnSpc>
              <a:spcBef>
                <a:spcPts val="0"/>
              </a:spcBef>
              <a:spcAft>
                <a:spcPts val="0"/>
              </a:spcAft>
              <a:buClrTx/>
              <a:buSzTx/>
              <a:buFontTx/>
              <a:buNone/>
              <a:tabLst/>
              <a:defRPr kumimoji="0" sz="2400" b="1" i="0" u="none" strike="noStrike" kern="0" cap="none" spc="0" normalizeH="0" baseline="0">
                <a:ln w="18415" cmpd="sng">
                  <a:noFill/>
                  <a:prstDash val="solid"/>
                </a:ln>
                <a:solidFill>
                  <a:sysClr val="window" lastClr="FFFFFF"/>
                </a:solidFill>
                <a:effectLst/>
                <a:uLnTx/>
                <a:uFillTx/>
                <a:latin typeface="Arial Rounded MT Bold" pitchFamily="34" charset="0"/>
                <a:ea typeface="微软雅黑" pitchFamily="34" charset="-122"/>
                <a:cs typeface="Times New Roman" pitchFamily="18" charset="0"/>
              </a:defRPr>
            </a:lvl1pPr>
          </a:lstStyle>
          <a:p>
            <a:pPr marL="0" marR="0" lvl="0" indent="0" algn="ctr" defTabSz="914400" eaLnBrk="1" fontAlgn="auto" latinLnBrk="0" hangingPunct="1">
              <a:lnSpc>
                <a:spcPct val="80000"/>
              </a:lnSpc>
              <a:spcBef>
                <a:spcPts val="0"/>
              </a:spcBef>
              <a:spcAft>
                <a:spcPts val="0"/>
              </a:spcAft>
              <a:buClrTx/>
              <a:buSzTx/>
              <a:buFontTx/>
              <a:buNone/>
              <a:tabLst/>
              <a:defRPr/>
            </a:pPr>
            <a:r>
              <a:rPr kumimoji="0" lang="en-US" altLang="zh-CN" sz="2800" b="1" i="0" u="none" strike="noStrike" kern="0" cap="none" spc="0" normalizeH="0" baseline="0" noProof="0" dirty="0">
                <a:ln w="18415" cmpd="sng">
                  <a:noFill/>
                  <a:prstDash val="solid"/>
                </a:ln>
                <a:solidFill>
                  <a:schemeClr val="accent2"/>
                </a:solidFill>
                <a:effectLst/>
                <a:uLnTx/>
                <a:uFillTx/>
                <a:latin typeface="+mj-lt"/>
                <a:ea typeface="微软雅黑" pitchFamily="34" charset="-122"/>
                <a:cs typeface="Times New Roman" pitchFamily="18" charset="0"/>
              </a:rPr>
              <a:t>05</a:t>
            </a:r>
            <a:endParaRPr kumimoji="0" lang="zh-CN" altLang="en-US" sz="2800" b="1" i="0" u="none" strike="noStrike" kern="0" cap="none" spc="0" normalizeH="0" baseline="0" noProof="0" dirty="0">
              <a:ln w="18415" cmpd="sng">
                <a:noFill/>
                <a:prstDash val="solid"/>
              </a:ln>
              <a:solidFill>
                <a:schemeClr val="accent2"/>
              </a:solidFill>
              <a:effectLst/>
              <a:uLnTx/>
              <a:uFillTx/>
              <a:latin typeface="+mj-lt"/>
              <a:ea typeface="微软雅黑" pitchFamily="34" charset="-122"/>
              <a:cs typeface="Times New Roman" pitchFamily="18" charset="0"/>
            </a:endParaRPr>
          </a:p>
        </p:txBody>
      </p:sp>
      <p:sp>
        <p:nvSpPr>
          <p:cNvPr id="35" name="TextBox 34"/>
          <p:cNvSpPr txBox="1"/>
          <p:nvPr/>
        </p:nvSpPr>
        <p:spPr>
          <a:xfrm>
            <a:off x="9313062" y="3150933"/>
            <a:ext cx="1246918" cy="52322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0" i="0" u="none" strike="noStrike" kern="0" cap="none" spc="0" normalizeH="0" baseline="0" noProof="0" dirty="0">
                <a:ln>
                  <a:noFill/>
                </a:ln>
                <a:solidFill>
                  <a:schemeClr val="tx1">
                    <a:lumMod val="50000"/>
                    <a:lumOff val="50000"/>
                  </a:schemeClr>
                </a:solidFill>
                <a:effectLst/>
                <a:uLnTx/>
                <a:uFillTx/>
                <a:ea typeface="微软雅黑" pitchFamily="34" charset="-122"/>
                <a:cs typeface="Arial" pitchFamily="34" charset="0"/>
              </a:rPr>
              <a:t>Click here to add your text. </a:t>
            </a:r>
            <a:endParaRPr kumimoji="0" lang="en-US" sz="1400" b="0" i="0" u="none" strike="noStrike" kern="0" cap="none" spc="0" normalizeH="0" baseline="0" noProof="0" dirty="0">
              <a:ln>
                <a:noFill/>
              </a:ln>
              <a:solidFill>
                <a:schemeClr val="tx1">
                  <a:lumMod val="50000"/>
                  <a:lumOff val="50000"/>
                </a:schemeClr>
              </a:solidFill>
              <a:effectLst/>
              <a:uLnTx/>
              <a:uFillTx/>
            </a:endParaRPr>
          </a:p>
        </p:txBody>
      </p:sp>
      <p:grpSp>
        <p:nvGrpSpPr>
          <p:cNvPr id="72" name="Group 257"/>
          <p:cNvGrpSpPr>
            <a:grpSpLocks/>
          </p:cNvGrpSpPr>
          <p:nvPr/>
        </p:nvGrpSpPr>
        <p:grpSpPr bwMode="auto">
          <a:xfrm>
            <a:off x="5848738" y="6379382"/>
            <a:ext cx="1167275" cy="326168"/>
            <a:chOff x="2209800" y="4160516"/>
            <a:chExt cx="952500" cy="271346"/>
          </a:xfrm>
          <a:solidFill>
            <a:schemeClr val="accent2"/>
          </a:solidFill>
        </p:grpSpPr>
        <p:sp>
          <p:nvSpPr>
            <p:cNvPr id="73" name="Freeform 72"/>
            <p:cNvSpPr/>
            <p:nvPr/>
          </p:nvSpPr>
          <p:spPr>
            <a:xfrm>
              <a:off x="2209540" y="4160516"/>
              <a:ext cx="952215" cy="271345"/>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74" name="Oval 73"/>
            <p:cNvSpPr/>
            <p:nvPr/>
          </p:nvSpPr>
          <p:spPr>
            <a:xfrm>
              <a:off x="2217820" y="4182554"/>
              <a:ext cx="935655"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75" name="Group 260"/>
          <p:cNvGrpSpPr>
            <a:grpSpLocks/>
          </p:cNvGrpSpPr>
          <p:nvPr/>
        </p:nvGrpSpPr>
        <p:grpSpPr bwMode="auto">
          <a:xfrm>
            <a:off x="6443339" y="6243616"/>
            <a:ext cx="1165583" cy="324512"/>
            <a:chOff x="2209800" y="4160516"/>
            <a:chExt cx="952500" cy="271346"/>
          </a:xfrm>
          <a:solidFill>
            <a:schemeClr val="accent2"/>
          </a:solidFill>
        </p:grpSpPr>
        <p:sp>
          <p:nvSpPr>
            <p:cNvPr id="76" name="Freeform 75"/>
            <p:cNvSpPr/>
            <p:nvPr/>
          </p:nvSpPr>
          <p:spPr>
            <a:xfrm>
              <a:off x="2209391" y="4160516"/>
              <a:ext cx="952215" cy="271346"/>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77" name="Oval 76"/>
            <p:cNvSpPr/>
            <p:nvPr/>
          </p:nvSpPr>
          <p:spPr>
            <a:xfrm>
              <a:off x="2217683" y="4182667"/>
              <a:ext cx="935631" cy="186896"/>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78" name="Group 263"/>
          <p:cNvGrpSpPr>
            <a:grpSpLocks/>
          </p:cNvGrpSpPr>
          <p:nvPr/>
        </p:nvGrpSpPr>
        <p:grpSpPr bwMode="auto">
          <a:xfrm>
            <a:off x="7294575" y="6227060"/>
            <a:ext cx="1167275" cy="326168"/>
            <a:chOff x="2209800" y="4160516"/>
            <a:chExt cx="952500" cy="271346"/>
          </a:xfrm>
          <a:solidFill>
            <a:schemeClr val="accent2"/>
          </a:solidFill>
        </p:grpSpPr>
        <p:sp>
          <p:nvSpPr>
            <p:cNvPr id="79" name="Freeform 78"/>
            <p:cNvSpPr/>
            <p:nvPr/>
          </p:nvSpPr>
          <p:spPr>
            <a:xfrm>
              <a:off x="2209179" y="4160516"/>
              <a:ext cx="953594" cy="271345"/>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80" name="Oval 79"/>
            <p:cNvSpPr/>
            <p:nvPr/>
          </p:nvSpPr>
          <p:spPr>
            <a:xfrm>
              <a:off x="2217459" y="4182554"/>
              <a:ext cx="937034"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81" name="Group 266"/>
          <p:cNvGrpSpPr>
            <a:grpSpLocks/>
          </p:cNvGrpSpPr>
          <p:nvPr/>
        </p:nvGrpSpPr>
        <p:grpSpPr bwMode="auto">
          <a:xfrm>
            <a:off x="8132633" y="6364481"/>
            <a:ext cx="1165583" cy="326167"/>
            <a:chOff x="2209800" y="4160516"/>
            <a:chExt cx="952500" cy="271346"/>
          </a:xfrm>
          <a:solidFill>
            <a:schemeClr val="accent2"/>
          </a:solidFill>
        </p:grpSpPr>
        <p:sp>
          <p:nvSpPr>
            <p:cNvPr id="82" name="Freeform 81"/>
            <p:cNvSpPr/>
            <p:nvPr/>
          </p:nvSpPr>
          <p:spPr>
            <a:xfrm>
              <a:off x="2210351" y="4160515"/>
              <a:ext cx="952216" cy="271347"/>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83" name="Oval 82"/>
            <p:cNvSpPr/>
            <p:nvPr/>
          </p:nvSpPr>
          <p:spPr>
            <a:xfrm>
              <a:off x="2218643" y="4182553"/>
              <a:ext cx="935632"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84" name="Group 269"/>
          <p:cNvGrpSpPr>
            <a:grpSpLocks/>
          </p:cNvGrpSpPr>
          <p:nvPr/>
        </p:nvGrpSpPr>
        <p:grpSpPr bwMode="auto">
          <a:xfrm>
            <a:off x="8162408" y="6167455"/>
            <a:ext cx="1167275" cy="324512"/>
            <a:chOff x="2209800" y="4160516"/>
            <a:chExt cx="952500" cy="271346"/>
          </a:xfrm>
          <a:solidFill>
            <a:schemeClr val="accent2"/>
          </a:solidFill>
        </p:grpSpPr>
        <p:sp>
          <p:nvSpPr>
            <p:cNvPr id="85" name="Freeform 84"/>
            <p:cNvSpPr/>
            <p:nvPr/>
          </p:nvSpPr>
          <p:spPr>
            <a:xfrm>
              <a:off x="2210342" y="4160516"/>
              <a:ext cx="952215" cy="271346"/>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86" name="Oval 85"/>
            <p:cNvSpPr/>
            <p:nvPr/>
          </p:nvSpPr>
          <p:spPr>
            <a:xfrm>
              <a:off x="2218623" y="4182667"/>
              <a:ext cx="935655" cy="186896"/>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87" name="Group 272"/>
          <p:cNvGrpSpPr>
            <a:grpSpLocks/>
          </p:cNvGrpSpPr>
          <p:nvPr/>
        </p:nvGrpSpPr>
        <p:grpSpPr bwMode="auto">
          <a:xfrm>
            <a:off x="7478445" y="6015133"/>
            <a:ext cx="1165584" cy="324512"/>
            <a:chOff x="2209800" y="4160516"/>
            <a:chExt cx="952500" cy="271346"/>
          </a:xfrm>
          <a:solidFill>
            <a:schemeClr val="accent2"/>
          </a:solidFill>
        </p:grpSpPr>
        <p:sp>
          <p:nvSpPr>
            <p:cNvPr id="88" name="Freeform 87"/>
            <p:cNvSpPr/>
            <p:nvPr/>
          </p:nvSpPr>
          <p:spPr>
            <a:xfrm>
              <a:off x="2209132" y="4160516"/>
              <a:ext cx="953597" cy="271346"/>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89" name="Oval 88"/>
            <p:cNvSpPr/>
            <p:nvPr/>
          </p:nvSpPr>
          <p:spPr>
            <a:xfrm>
              <a:off x="2217424" y="4182667"/>
              <a:ext cx="937013" cy="186896"/>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90" name="Group 275"/>
          <p:cNvGrpSpPr>
            <a:grpSpLocks/>
          </p:cNvGrpSpPr>
          <p:nvPr/>
        </p:nvGrpSpPr>
        <p:grpSpPr bwMode="auto">
          <a:xfrm>
            <a:off x="6655293" y="6074738"/>
            <a:ext cx="1167275" cy="326168"/>
            <a:chOff x="2209800" y="4160516"/>
            <a:chExt cx="952500" cy="271346"/>
          </a:xfrm>
          <a:solidFill>
            <a:schemeClr val="accent2"/>
          </a:solidFill>
        </p:grpSpPr>
        <p:sp>
          <p:nvSpPr>
            <p:cNvPr id="91" name="Freeform 90"/>
            <p:cNvSpPr/>
            <p:nvPr/>
          </p:nvSpPr>
          <p:spPr>
            <a:xfrm>
              <a:off x="2209339" y="4160516"/>
              <a:ext cx="953594" cy="271345"/>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92" name="Oval 91"/>
            <p:cNvSpPr/>
            <p:nvPr/>
          </p:nvSpPr>
          <p:spPr>
            <a:xfrm>
              <a:off x="2217619" y="4182554"/>
              <a:ext cx="937034"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93" name="Group 278"/>
          <p:cNvGrpSpPr>
            <a:grpSpLocks/>
          </p:cNvGrpSpPr>
          <p:nvPr/>
        </p:nvGrpSpPr>
        <p:grpSpPr bwMode="auto">
          <a:xfrm>
            <a:off x="6519523" y="5983676"/>
            <a:ext cx="1165583" cy="326167"/>
            <a:chOff x="2209800" y="4160516"/>
            <a:chExt cx="952500" cy="271346"/>
          </a:xfrm>
          <a:solidFill>
            <a:schemeClr val="accent2"/>
          </a:solidFill>
        </p:grpSpPr>
        <p:sp>
          <p:nvSpPr>
            <p:cNvPr id="94" name="Freeform 93"/>
            <p:cNvSpPr/>
            <p:nvPr/>
          </p:nvSpPr>
          <p:spPr>
            <a:xfrm>
              <a:off x="2209373" y="4160515"/>
              <a:ext cx="953598" cy="271347"/>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95" name="Oval 94"/>
            <p:cNvSpPr/>
            <p:nvPr/>
          </p:nvSpPr>
          <p:spPr>
            <a:xfrm>
              <a:off x="2217665" y="4182553"/>
              <a:ext cx="937013"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96" name="Group 281"/>
          <p:cNvGrpSpPr>
            <a:grpSpLocks/>
          </p:cNvGrpSpPr>
          <p:nvPr/>
        </p:nvGrpSpPr>
        <p:grpSpPr bwMode="auto">
          <a:xfrm>
            <a:off x="7142207" y="5847911"/>
            <a:ext cx="1167275" cy="324512"/>
            <a:chOff x="2209800" y="4160516"/>
            <a:chExt cx="952500" cy="271346"/>
          </a:xfrm>
          <a:solidFill>
            <a:schemeClr val="accent2"/>
          </a:solidFill>
        </p:grpSpPr>
        <p:sp>
          <p:nvSpPr>
            <p:cNvPr id="97" name="Freeform 96"/>
            <p:cNvSpPr/>
            <p:nvPr/>
          </p:nvSpPr>
          <p:spPr>
            <a:xfrm>
              <a:off x="2209218" y="4160515"/>
              <a:ext cx="953594" cy="271346"/>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98" name="Oval 97"/>
            <p:cNvSpPr/>
            <p:nvPr/>
          </p:nvSpPr>
          <p:spPr>
            <a:xfrm>
              <a:off x="2217498" y="4182666"/>
              <a:ext cx="937034" cy="186897"/>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102" name="Group 266"/>
          <p:cNvGrpSpPr>
            <a:grpSpLocks/>
          </p:cNvGrpSpPr>
          <p:nvPr/>
        </p:nvGrpSpPr>
        <p:grpSpPr bwMode="auto">
          <a:xfrm>
            <a:off x="6741806" y="6421619"/>
            <a:ext cx="1165583" cy="326167"/>
            <a:chOff x="2209800" y="4160516"/>
            <a:chExt cx="952500" cy="271346"/>
          </a:xfrm>
          <a:solidFill>
            <a:schemeClr val="accent2"/>
          </a:solidFill>
        </p:grpSpPr>
        <p:sp>
          <p:nvSpPr>
            <p:cNvPr id="103" name="Freeform 102"/>
            <p:cNvSpPr/>
            <p:nvPr/>
          </p:nvSpPr>
          <p:spPr>
            <a:xfrm>
              <a:off x="2210351" y="4160515"/>
              <a:ext cx="952216" cy="271347"/>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104" name="Oval 103"/>
            <p:cNvSpPr/>
            <p:nvPr/>
          </p:nvSpPr>
          <p:spPr>
            <a:xfrm>
              <a:off x="2218643" y="4182553"/>
              <a:ext cx="935632"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105" name="Group 266"/>
          <p:cNvGrpSpPr>
            <a:grpSpLocks/>
          </p:cNvGrpSpPr>
          <p:nvPr/>
        </p:nvGrpSpPr>
        <p:grpSpPr bwMode="auto">
          <a:xfrm>
            <a:off x="7495911" y="6364076"/>
            <a:ext cx="1165583" cy="326167"/>
            <a:chOff x="2209800" y="4160516"/>
            <a:chExt cx="952500" cy="271346"/>
          </a:xfrm>
          <a:solidFill>
            <a:schemeClr val="accent2"/>
          </a:solidFill>
        </p:grpSpPr>
        <p:sp>
          <p:nvSpPr>
            <p:cNvPr id="106" name="Freeform 105"/>
            <p:cNvSpPr/>
            <p:nvPr/>
          </p:nvSpPr>
          <p:spPr>
            <a:xfrm>
              <a:off x="2210351" y="4160515"/>
              <a:ext cx="952216" cy="271347"/>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107" name="Oval 106"/>
            <p:cNvSpPr/>
            <p:nvPr/>
          </p:nvSpPr>
          <p:spPr>
            <a:xfrm>
              <a:off x="2218643" y="4182553"/>
              <a:ext cx="935632"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108" name="Group 275"/>
          <p:cNvGrpSpPr>
            <a:grpSpLocks/>
          </p:cNvGrpSpPr>
          <p:nvPr/>
        </p:nvGrpSpPr>
        <p:grpSpPr bwMode="auto">
          <a:xfrm>
            <a:off x="6018264" y="6159319"/>
            <a:ext cx="1167275" cy="326168"/>
            <a:chOff x="2209800" y="4160516"/>
            <a:chExt cx="952500" cy="271346"/>
          </a:xfrm>
          <a:solidFill>
            <a:schemeClr val="accent2"/>
          </a:solidFill>
        </p:grpSpPr>
        <p:sp>
          <p:nvSpPr>
            <p:cNvPr id="109" name="Freeform 108"/>
            <p:cNvSpPr/>
            <p:nvPr/>
          </p:nvSpPr>
          <p:spPr>
            <a:xfrm>
              <a:off x="2209339" y="4160516"/>
              <a:ext cx="953594" cy="271345"/>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110" name="Oval 109"/>
            <p:cNvSpPr/>
            <p:nvPr/>
          </p:nvSpPr>
          <p:spPr>
            <a:xfrm>
              <a:off x="2217619" y="4182554"/>
              <a:ext cx="937034"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111" name="Group 223"/>
          <p:cNvGrpSpPr>
            <a:grpSpLocks/>
          </p:cNvGrpSpPr>
          <p:nvPr/>
        </p:nvGrpSpPr>
        <p:grpSpPr bwMode="auto">
          <a:xfrm>
            <a:off x="5391529" y="6590620"/>
            <a:ext cx="1142757" cy="326167"/>
            <a:chOff x="2209800" y="4160516"/>
            <a:chExt cx="952500" cy="271346"/>
          </a:xfrm>
          <a:solidFill>
            <a:schemeClr val="accent2"/>
          </a:solidFill>
        </p:grpSpPr>
        <p:sp>
          <p:nvSpPr>
            <p:cNvPr id="112" name="Freeform 111"/>
            <p:cNvSpPr/>
            <p:nvPr/>
          </p:nvSpPr>
          <p:spPr>
            <a:xfrm>
              <a:off x="2209650" y="4160515"/>
              <a:ext cx="952215" cy="271347"/>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113" name="Oval 112"/>
            <p:cNvSpPr/>
            <p:nvPr/>
          </p:nvSpPr>
          <p:spPr>
            <a:xfrm>
              <a:off x="2217931" y="4182553"/>
              <a:ext cx="935655"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114" name="Group 224"/>
          <p:cNvGrpSpPr>
            <a:grpSpLocks/>
          </p:cNvGrpSpPr>
          <p:nvPr/>
        </p:nvGrpSpPr>
        <p:grpSpPr bwMode="auto">
          <a:xfrm>
            <a:off x="5787353" y="6514459"/>
            <a:ext cx="1142757" cy="326167"/>
            <a:chOff x="2209800" y="4160516"/>
            <a:chExt cx="952500" cy="271346"/>
          </a:xfrm>
          <a:solidFill>
            <a:schemeClr val="accent2"/>
          </a:solidFill>
        </p:grpSpPr>
        <p:sp>
          <p:nvSpPr>
            <p:cNvPr id="115" name="Freeform 114"/>
            <p:cNvSpPr/>
            <p:nvPr/>
          </p:nvSpPr>
          <p:spPr>
            <a:xfrm>
              <a:off x="2209551" y="4160515"/>
              <a:ext cx="952215" cy="271347"/>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116" name="Oval 115"/>
            <p:cNvSpPr/>
            <p:nvPr/>
          </p:nvSpPr>
          <p:spPr>
            <a:xfrm>
              <a:off x="2217832" y="4182553"/>
              <a:ext cx="935655"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117" name="Group 230"/>
          <p:cNvGrpSpPr>
            <a:grpSpLocks/>
          </p:cNvGrpSpPr>
          <p:nvPr/>
        </p:nvGrpSpPr>
        <p:grpSpPr bwMode="auto">
          <a:xfrm>
            <a:off x="6411730" y="6607177"/>
            <a:ext cx="1142757" cy="324512"/>
            <a:chOff x="2209800" y="4160516"/>
            <a:chExt cx="952500" cy="271346"/>
          </a:xfrm>
          <a:solidFill>
            <a:schemeClr val="accent2"/>
          </a:solidFill>
        </p:grpSpPr>
        <p:sp>
          <p:nvSpPr>
            <p:cNvPr id="118" name="Freeform 117"/>
            <p:cNvSpPr/>
            <p:nvPr/>
          </p:nvSpPr>
          <p:spPr>
            <a:xfrm>
              <a:off x="2209396" y="4160515"/>
              <a:ext cx="952215" cy="271346"/>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119" name="Oval 118"/>
            <p:cNvSpPr/>
            <p:nvPr/>
          </p:nvSpPr>
          <p:spPr>
            <a:xfrm>
              <a:off x="2217676" y="4182666"/>
              <a:ext cx="935655" cy="186897"/>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120" name="Group 236"/>
          <p:cNvGrpSpPr>
            <a:grpSpLocks/>
          </p:cNvGrpSpPr>
          <p:nvPr/>
        </p:nvGrpSpPr>
        <p:grpSpPr bwMode="auto">
          <a:xfrm>
            <a:off x="7340841" y="6622078"/>
            <a:ext cx="1142757" cy="324512"/>
            <a:chOff x="2209800" y="4160516"/>
            <a:chExt cx="952500" cy="271346"/>
          </a:xfrm>
          <a:solidFill>
            <a:schemeClr val="accent2"/>
          </a:solidFill>
        </p:grpSpPr>
        <p:sp>
          <p:nvSpPr>
            <p:cNvPr id="121" name="Freeform 120"/>
            <p:cNvSpPr/>
            <p:nvPr/>
          </p:nvSpPr>
          <p:spPr>
            <a:xfrm>
              <a:off x="2209165" y="4160516"/>
              <a:ext cx="953595" cy="271346"/>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122" name="Oval 121"/>
            <p:cNvSpPr/>
            <p:nvPr/>
          </p:nvSpPr>
          <p:spPr>
            <a:xfrm>
              <a:off x="2217445" y="4182667"/>
              <a:ext cx="937035" cy="186896"/>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123" name="Group 242"/>
          <p:cNvGrpSpPr>
            <a:grpSpLocks/>
          </p:cNvGrpSpPr>
          <p:nvPr/>
        </p:nvGrpSpPr>
        <p:grpSpPr bwMode="auto">
          <a:xfrm>
            <a:off x="8178863" y="6590620"/>
            <a:ext cx="1141102" cy="326167"/>
            <a:chOff x="2209800" y="4160516"/>
            <a:chExt cx="952500" cy="271346"/>
          </a:xfrm>
          <a:solidFill>
            <a:schemeClr val="accent2"/>
          </a:solidFill>
        </p:grpSpPr>
        <p:sp>
          <p:nvSpPr>
            <p:cNvPr id="124" name="Freeform 123"/>
            <p:cNvSpPr/>
            <p:nvPr/>
          </p:nvSpPr>
          <p:spPr>
            <a:xfrm>
              <a:off x="2210336" y="4160515"/>
              <a:ext cx="952214" cy="271347"/>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125" name="Oval 124"/>
            <p:cNvSpPr/>
            <p:nvPr/>
          </p:nvSpPr>
          <p:spPr>
            <a:xfrm>
              <a:off x="2218628" y="4182553"/>
              <a:ext cx="935630"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126" name="Group 227"/>
          <p:cNvGrpSpPr>
            <a:grpSpLocks/>
          </p:cNvGrpSpPr>
          <p:nvPr/>
        </p:nvGrpSpPr>
        <p:grpSpPr bwMode="auto">
          <a:xfrm>
            <a:off x="8931839" y="6541939"/>
            <a:ext cx="1141102" cy="324512"/>
            <a:chOff x="2209800" y="4160516"/>
            <a:chExt cx="952500" cy="271346"/>
          </a:xfrm>
          <a:solidFill>
            <a:schemeClr val="accent2"/>
          </a:solidFill>
        </p:grpSpPr>
        <p:sp>
          <p:nvSpPr>
            <p:cNvPr id="127" name="Freeform 126"/>
            <p:cNvSpPr/>
            <p:nvPr/>
          </p:nvSpPr>
          <p:spPr>
            <a:xfrm>
              <a:off x="2209604" y="4160515"/>
              <a:ext cx="952215" cy="271346"/>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128" name="Oval 127"/>
            <p:cNvSpPr/>
            <p:nvPr/>
          </p:nvSpPr>
          <p:spPr>
            <a:xfrm>
              <a:off x="2217896" y="4182666"/>
              <a:ext cx="935631" cy="186897"/>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grpSp>
        <p:nvGrpSpPr>
          <p:cNvPr id="129" name="Group 266"/>
          <p:cNvGrpSpPr>
            <a:grpSpLocks/>
          </p:cNvGrpSpPr>
          <p:nvPr/>
        </p:nvGrpSpPr>
        <p:grpSpPr bwMode="auto">
          <a:xfrm>
            <a:off x="8611869" y="6335753"/>
            <a:ext cx="1165583" cy="326167"/>
            <a:chOff x="2209800" y="4160516"/>
            <a:chExt cx="952500" cy="271346"/>
          </a:xfrm>
          <a:solidFill>
            <a:schemeClr val="accent2"/>
          </a:solidFill>
        </p:grpSpPr>
        <p:sp>
          <p:nvSpPr>
            <p:cNvPr id="130" name="Freeform 129"/>
            <p:cNvSpPr/>
            <p:nvPr/>
          </p:nvSpPr>
          <p:spPr>
            <a:xfrm>
              <a:off x="2210351" y="4160515"/>
              <a:ext cx="952216" cy="271347"/>
            </a:xfrm>
            <a:custGeom>
              <a:avLst/>
              <a:gdLst>
                <a:gd name="connsiteX0" fmla="*/ 0 w 4572000"/>
                <a:gd name="connsiteY0" fmla="*/ 457200 h 914400"/>
                <a:gd name="connsiteX1" fmla="*/ 2286000 w 4572000"/>
                <a:gd name="connsiteY1" fmla="*/ 0 h 914400"/>
                <a:gd name="connsiteX2" fmla="*/ 4572000 w 4572000"/>
                <a:gd name="connsiteY2" fmla="*/ 457200 h 914400"/>
                <a:gd name="connsiteX3" fmla="*/ 2286000 w 4572000"/>
                <a:gd name="connsiteY3" fmla="*/ 914400 h 914400"/>
                <a:gd name="connsiteX4" fmla="*/ 0 w 4572000"/>
                <a:gd name="connsiteY4" fmla="*/ 457200 h 914400"/>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10100"/>
                <a:gd name="connsiteY0" fmla="*/ 868455 h 1325655"/>
                <a:gd name="connsiteX1" fmla="*/ 2324100 w 4610100"/>
                <a:gd name="connsiteY1" fmla="*/ 411255 h 1325655"/>
                <a:gd name="connsiteX2" fmla="*/ 4610100 w 4610100"/>
                <a:gd name="connsiteY2" fmla="*/ 868455 h 1325655"/>
                <a:gd name="connsiteX3" fmla="*/ 2324100 w 4610100"/>
                <a:gd name="connsiteY3" fmla="*/ 1325655 h 1325655"/>
                <a:gd name="connsiteX4" fmla="*/ 38100 w 4610100"/>
                <a:gd name="connsiteY4" fmla="*/ 868455 h 1325655"/>
                <a:gd name="connsiteX0" fmla="*/ 38100 w 4629150"/>
                <a:gd name="connsiteY0" fmla="*/ 868455 h 1325655"/>
                <a:gd name="connsiteX1" fmla="*/ 2324100 w 4629150"/>
                <a:gd name="connsiteY1" fmla="*/ 411255 h 1325655"/>
                <a:gd name="connsiteX2" fmla="*/ 4610100 w 4629150"/>
                <a:gd name="connsiteY2" fmla="*/ 868455 h 1325655"/>
                <a:gd name="connsiteX3" fmla="*/ 2324100 w 4629150"/>
                <a:gd name="connsiteY3" fmla="*/ 1325655 h 1325655"/>
                <a:gd name="connsiteX4" fmla="*/ 38100 w 4629150"/>
                <a:gd name="connsiteY4" fmla="*/ 868455 h 1325655"/>
                <a:gd name="connsiteX0" fmla="*/ 38100 w 4653423"/>
                <a:gd name="connsiteY0" fmla="*/ 868455 h 1325655"/>
                <a:gd name="connsiteX1" fmla="*/ 2324100 w 4653423"/>
                <a:gd name="connsiteY1" fmla="*/ 411255 h 1325655"/>
                <a:gd name="connsiteX2" fmla="*/ 4610100 w 4653423"/>
                <a:gd name="connsiteY2" fmla="*/ 868455 h 1325655"/>
                <a:gd name="connsiteX3" fmla="*/ 2324100 w 4653423"/>
                <a:gd name="connsiteY3" fmla="*/ 1325655 h 1325655"/>
                <a:gd name="connsiteX4" fmla="*/ 38100 w 4653423"/>
                <a:gd name="connsiteY4" fmla="*/ 868455 h 1325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3423" h="1325655">
                  <a:moveTo>
                    <a:pt x="38100" y="868455"/>
                  </a:moveTo>
                  <a:cubicBezTo>
                    <a:pt x="0" y="0"/>
                    <a:pt x="121777" y="849405"/>
                    <a:pt x="2324100" y="411255"/>
                  </a:cubicBezTo>
                  <a:cubicBezTo>
                    <a:pt x="4653423" y="830355"/>
                    <a:pt x="4629150" y="31750"/>
                    <a:pt x="4610100" y="868455"/>
                  </a:cubicBezTo>
                  <a:cubicBezTo>
                    <a:pt x="4610100" y="1120960"/>
                    <a:pt x="3586623" y="1325655"/>
                    <a:pt x="2324100" y="1325655"/>
                  </a:cubicBezTo>
                  <a:cubicBezTo>
                    <a:pt x="1061577" y="1325655"/>
                    <a:pt x="38100" y="1120960"/>
                    <a:pt x="38100" y="868455"/>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sp>
          <p:nvSpPr>
            <p:cNvPr id="131" name="Oval 130"/>
            <p:cNvSpPr/>
            <p:nvPr/>
          </p:nvSpPr>
          <p:spPr>
            <a:xfrm>
              <a:off x="2218643" y="4182553"/>
              <a:ext cx="935632" cy="187325"/>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gn="ctr" eaLnBrk="1" fontAlgn="auto" hangingPunct="1">
                <a:spcBef>
                  <a:spcPts val="0"/>
                </a:spcBef>
                <a:spcAft>
                  <a:spcPts val="0"/>
                </a:spcAft>
                <a:defRPr/>
              </a:pPr>
              <a:endParaRPr lang="en-US" altLang="id-ID" sz="1800">
                <a:solidFill>
                  <a:srgbClr val="FFFFFF"/>
                </a:solidFill>
                <a:latin typeface="Roboto" panose="02000000000000000000" pitchFamily="2" charset="0"/>
                <a:ea typeface="Roboto" panose="02000000000000000000" pitchFamily="2" charset="0"/>
              </a:endParaRPr>
            </a:p>
          </p:txBody>
        </p:sp>
      </p:grpSp>
      <p:sp>
        <p:nvSpPr>
          <p:cNvPr id="132" name="TextBox 131"/>
          <p:cNvSpPr txBox="1"/>
          <p:nvPr/>
        </p:nvSpPr>
        <p:spPr>
          <a:xfrm>
            <a:off x="978444" y="5041300"/>
            <a:ext cx="3961950" cy="400110"/>
          </a:xfrm>
          <a:prstGeom prst="rect">
            <a:avLst/>
          </a:prstGeom>
          <a:noFill/>
        </p:spPr>
        <p:txBody>
          <a:bodyPr wrap="square" rtlCol="0">
            <a:spAutoFit/>
          </a:bodyPr>
          <a:lstStyle/>
          <a:p>
            <a:r>
              <a:rPr lang="id-ID" sz="2000" dirty="0">
                <a:solidFill>
                  <a:schemeClr val="tx1">
                    <a:lumMod val="65000"/>
                    <a:lumOff val="35000"/>
                  </a:schemeClr>
                </a:solidFill>
                <a:latin typeface="+mj-lt"/>
              </a:rPr>
              <a:t>About Project</a:t>
            </a:r>
          </a:p>
        </p:txBody>
      </p:sp>
      <p:sp>
        <p:nvSpPr>
          <p:cNvPr id="133" name="TextBox 132"/>
          <p:cNvSpPr txBox="1"/>
          <p:nvPr/>
        </p:nvSpPr>
        <p:spPr>
          <a:xfrm>
            <a:off x="978444" y="5464608"/>
            <a:ext cx="3785444" cy="1015663"/>
          </a:xfrm>
          <a:prstGeom prst="rect">
            <a:avLst/>
          </a:prstGeom>
          <a:noFill/>
        </p:spPr>
        <p:txBody>
          <a:bodyPr wrap="square" rtlCol="0">
            <a:spAutoFit/>
          </a:bodyPr>
          <a:lstStyle/>
          <a:p>
            <a:pPr algn="just"/>
            <a:r>
              <a:rPr lang="id-ID" sz="1200" dirty="0">
                <a:solidFill>
                  <a:schemeClr val="tx1">
                    <a:lumMod val="50000"/>
                    <a:lumOff val="50000"/>
                  </a:schemeClr>
                </a:solidFill>
              </a:rPr>
              <a:t>Suitable for all categories business and personal presentation,Suitable for all categories business and personal presentation, </a:t>
            </a: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a:t>
            </a:r>
            <a:r>
              <a:rPr lang="id-ID" sz="1200" dirty="0">
                <a:solidFill>
                  <a:schemeClr val="tx1">
                    <a:lumMod val="50000"/>
                    <a:lumOff val="50000"/>
                  </a:schemeClr>
                </a:solidFill>
              </a:rPr>
              <a:t> Suitable for all categories business and personal presentation,Suitable for all</a:t>
            </a:r>
            <a:endParaRPr lang="en-US" sz="1200" dirty="0">
              <a:solidFill>
                <a:schemeClr val="tx1">
                  <a:lumMod val="50000"/>
                  <a:lumOff val="50000"/>
                </a:schemeClr>
              </a:solidFill>
            </a:endParaRPr>
          </a:p>
        </p:txBody>
      </p:sp>
    </p:spTree>
    <p:extLst>
      <p:ext uri="{BB962C8B-B14F-4D97-AF65-F5344CB8AC3E}">
        <p14:creationId xmlns:p14="http://schemas.microsoft.com/office/powerpoint/2010/main" val="352295601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with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1000"/>
                                        <p:tgtEl>
                                          <p:spTgt spid="72"/>
                                        </p:tgtEl>
                                      </p:cBhvr>
                                    </p:animEffect>
                                    <p:anim calcmode="lin" valueType="num">
                                      <p:cBhvr>
                                        <p:cTn id="8" dur="1000" fill="hold"/>
                                        <p:tgtEl>
                                          <p:spTgt spid="72"/>
                                        </p:tgtEl>
                                        <p:attrNameLst>
                                          <p:attrName>ppt_x</p:attrName>
                                        </p:attrNameLst>
                                      </p:cBhvr>
                                      <p:tavLst>
                                        <p:tav tm="0">
                                          <p:val>
                                            <p:strVal val="#ppt_x"/>
                                          </p:val>
                                        </p:tav>
                                        <p:tav tm="100000">
                                          <p:val>
                                            <p:strVal val="#ppt_x"/>
                                          </p:val>
                                        </p:tav>
                                      </p:tavLst>
                                    </p:anim>
                                    <p:anim calcmode="lin" valueType="num">
                                      <p:cBhvr>
                                        <p:cTn id="9" dur="900" decel="100000" fill="hold"/>
                                        <p:tgtEl>
                                          <p:spTgt spid="7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2"/>
                                        </p:tgtEl>
                                        <p:attrNameLst>
                                          <p:attrName>ppt_y</p:attrName>
                                        </p:attrNameLst>
                                      </p:cBhvr>
                                      <p:tavLst>
                                        <p:tav tm="0">
                                          <p:val>
                                            <p:strVal val="#ppt_y-.03"/>
                                          </p:val>
                                        </p:tav>
                                        <p:tav tm="100000">
                                          <p:val>
                                            <p:strVal val="#ppt_y"/>
                                          </p:val>
                                        </p:tav>
                                      </p:tavLst>
                                    </p:anim>
                                  </p:childTnLst>
                                </p:cTn>
                              </p:par>
                              <p:par>
                                <p:cTn id="11" presetID="37" presetClass="entr" presetSubtype="0" fill="hold" nodeType="withEffect">
                                  <p:stCondLst>
                                    <p:cond delay="0"/>
                                  </p:stCondLst>
                                  <p:childTnLst>
                                    <p:set>
                                      <p:cBhvr>
                                        <p:cTn id="12" dur="1" fill="hold">
                                          <p:stCondLst>
                                            <p:cond delay="0"/>
                                          </p:stCondLst>
                                        </p:cTn>
                                        <p:tgtEl>
                                          <p:spTgt spid="75"/>
                                        </p:tgtEl>
                                        <p:attrNameLst>
                                          <p:attrName>style.visibility</p:attrName>
                                        </p:attrNameLst>
                                      </p:cBhvr>
                                      <p:to>
                                        <p:strVal val="visible"/>
                                      </p:to>
                                    </p:set>
                                    <p:animEffect transition="in" filter="fade">
                                      <p:cBhvr>
                                        <p:cTn id="13" dur="1000"/>
                                        <p:tgtEl>
                                          <p:spTgt spid="75"/>
                                        </p:tgtEl>
                                      </p:cBhvr>
                                    </p:animEffect>
                                    <p:anim calcmode="lin" valueType="num">
                                      <p:cBhvr>
                                        <p:cTn id="14" dur="1000" fill="hold"/>
                                        <p:tgtEl>
                                          <p:spTgt spid="75"/>
                                        </p:tgtEl>
                                        <p:attrNameLst>
                                          <p:attrName>ppt_x</p:attrName>
                                        </p:attrNameLst>
                                      </p:cBhvr>
                                      <p:tavLst>
                                        <p:tav tm="0">
                                          <p:val>
                                            <p:strVal val="#ppt_x"/>
                                          </p:val>
                                        </p:tav>
                                        <p:tav tm="100000">
                                          <p:val>
                                            <p:strVal val="#ppt_x"/>
                                          </p:val>
                                        </p:tav>
                                      </p:tavLst>
                                    </p:anim>
                                    <p:anim calcmode="lin" valueType="num">
                                      <p:cBhvr>
                                        <p:cTn id="15" dur="900" decel="100000" fill="hold"/>
                                        <p:tgtEl>
                                          <p:spTgt spid="75"/>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75"/>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0"/>
                                  </p:stCondLst>
                                  <p:childTnLst>
                                    <p:set>
                                      <p:cBhvr>
                                        <p:cTn id="18" dur="1" fill="hold">
                                          <p:stCondLst>
                                            <p:cond delay="0"/>
                                          </p:stCondLst>
                                        </p:cTn>
                                        <p:tgtEl>
                                          <p:spTgt spid="78"/>
                                        </p:tgtEl>
                                        <p:attrNameLst>
                                          <p:attrName>style.visibility</p:attrName>
                                        </p:attrNameLst>
                                      </p:cBhvr>
                                      <p:to>
                                        <p:strVal val="visible"/>
                                      </p:to>
                                    </p:set>
                                    <p:animEffect transition="in" filter="fade">
                                      <p:cBhvr>
                                        <p:cTn id="19" dur="1000"/>
                                        <p:tgtEl>
                                          <p:spTgt spid="78"/>
                                        </p:tgtEl>
                                      </p:cBhvr>
                                    </p:animEffect>
                                    <p:anim calcmode="lin" valueType="num">
                                      <p:cBhvr>
                                        <p:cTn id="20" dur="1000" fill="hold"/>
                                        <p:tgtEl>
                                          <p:spTgt spid="78"/>
                                        </p:tgtEl>
                                        <p:attrNameLst>
                                          <p:attrName>ppt_x</p:attrName>
                                        </p:attrNameLst>
                                      </p:cBhvr>
                                      <p:tavLst>
                                        <p:tav tm="0">
                                          <p:val>
                                            <p:strVal val="#ppt_x"/>
                                          </p:val>
                                        </p:tav>
                                        <p:tav tm="100000">
                                          <p:val>
                                            <p:strVal val="#ppt_x"/>
                                          </p:val>
                                        </p:tav>
                                      </p:tavLst>
                                    </p:anim>
                                    <p:anim calcmode="lin" valueType="num">
                                      <p:cBhvr>
                                        <p:cTn id="21" dur="900" decel="100000" fill="hold"/>
                                        <p:tgtEl>
                                          <p:spTgt spid="7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78"/>
                                        </p:tgtEl>
                                        <p:attrNameLst>
                                          <p:attrName>ppt_y</p:attrName>
                                        </p:attrNameLst>
                                      </p:cBhvr>
                                      <p:tavLst>
                                        <p:tav tm="0">
                                          <p:val>
                                            <p:strVal val="#ppt_y-.03"/>
                                          </p:val>
                                        </p:tav>
                                        <p:tav tm="100000">
                                          <p:val>
                                            <p:strVal val="#ppt_y"/>
                                          </p:val>
                                        </p:tav>
                                      </p:tavLst>
                                    </p:anim>
                                  </p:childTnLst>
                                </p:cTn>
                              </p:par>
                              <p:par>
                                <p:cTn id="23" presetID="37" presetClass="entr" presetSubtype="0" fill="hold" nodeType="with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fade">
                                      <p:cBhvr>
                                        <p:cTn id="25" dur="1000"/>
                                        <p:tgtEl>
                                          <p:spTgt spid="81"/>
                                        </p:tgtEl>
                                      </p:cBhvr>
                                    </p:animEffect>
                                    <p:anim calcmode="lin" valueType="num">
                                      <p:cBhvr>
                                        <p:cTn id="26" dur="1000" fill="hold"/>
                                        <p:tgtEl>
                                          <p:spTgt spid="81"/>
                                        </p:tgtEl>
                                        <p:attrNameLst>
                                          <p:attrName>ppt_x</p:attrName>
                                        </p:attrNameLst>
                                      </p:cBhvr>
                                      <p:tavLst>
                                        <p:tav tm="0">
                                          <p:val>
                                            <p:strVal val="#ppt_x"/>
                                          </p:val>
                                        </p:tav>
                                        <p:tav tm="100000">
                                          <p:val>
                                            <p:strVal val="#ppt_x"/>
                                          </p:val>
                                        </p:tav>
                                      </p:tavLst>
                                    </p:anim>
                                    <p:anim calcmode="lin" valueType="num">
                                      <p:cBhvr>
                                        <p:cTn id="27" dur="900" decel="100000" fill="hold"/>
                                        <p:tgtEl>
                                          <p:spTgt spid="81"/>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81"/>
                                        </p:tgtEl>
                                        <p:attrNameLst>
                                          <p:attrName>ppt_y</p:attrName>
                                        </p:attrNameLst>
                                      </p:cBhvr>
                                      <p:tavLst>
                                        <p:tav tm="0">
                                          <p:val>
                                            <p:strVal val="#ppt_y-.03"/>
                                          </p:val>
                                        </p:tav>
                                        <p:tav tm="100000">
                                          <p:val>
                                            <p:strVal val="#ppt_y"/>
                                          </p:val>
                                        </p:tav>
                                      </p:tavLst>
                                    </p:anim>
                                  </p:childTnLst>
                                </p:cTn>
                              </p:par>
                              <p:par>
                                <p:cTn id="29" presetID="37" presetClass="entr" presetSubtype="0" fill="hold"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1000"/>
                                        <p:tgtEl>
                                          <p:spTgt spid="84"/>
                                        </p:tgtEl>
                                      </p:cBhvr>
                                    </p:animEffect>
                                    <p:anim calcmode="lin" valueType="num">
                                      <p:cBhvr>
                                        <p:cTn id="32" dur="1000" fill="hold"/>
                                        <p:tgtEl>
                                          <p:spTgt spid="84"/>
                                        </p:tgtEl>
                                        <p:attrNameLst>
                                          <p:attrName>ppt_x</p:attrName>
                                        </p:attrNameLst>
                                      </p:cBhvr>
                                      <p:tavLst>
                                        <p:tav tm="0">
                                          <p:val>
                                            <p:strVal val="#ppt_x"/>
                                          </p:val>
                                        </p:tav>
                                        <p:tav tm="100000">
                                          <p:val>
                                            <p:strVal val="#ppt_x"/>
                                          </p:val>
                                        </p:tav>
                                      </p:tavLst>
                                    </p:anim>
                                    <p:anim calcmode="lin" valueType="num">
                                      <p:cBhvr>
                                        <p:cTn id="33" dur="900" decel="100000" fill="hold"/>
                                        <p:tgtEl>
                                          <p:spTgt spid="84"/>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84"/>
                                        </p:tgtEl>
                                        <p:attrNameLst>
                                          <p:attrName>ppt_y</p:attrName>
                                        </p:attrNameLst>
                                      </p:cBhvr>
                                      <p:tavLst>
                                        <p:tav tm="0">
                                          <p:val>
                                            <p:strVal val="#ppt_y-.03"/>
                                          </p:val>
                                        </p:tav>
                                        <p:tav tm="100000">
                                          <p:val>
                                            <p:strVal val="#ppt_y"/>
                                          </p:val>
                                        </p:tav>
                                      </p:tavLst>
                                    </p:anim>
                                  </p:childTnLst>
                                </p:cTn>
                              </p:par>
                              <p:par>
                                <p:cTn id="35" presetID="37" presetClass="entr" presetSubtype="0" fill="hold" nodeType="withEffect">
                                  <p:stCondLst>
                                    <p:cond delay="0"/>
                                  </p:stCondLst>
                                  <p:childTnLst>
                                    <p:set>
                                      <p:cBhvr>
                                        <p:cTn id="36" dur="1" fill="hold">
                                          <p:stCondLst>
                                            <p:cond delay="0"/>
                                          </p:stCondLst>
                                        </p:cTn>
                                        <p:tgtEl>
                                          <p:spTgt spid="87"/>
                                        </p:tgtEl>
                                        <p:attrNameLst>
                                          <p:attrName>style.visibility</p:attrName>
                                        </p:attrNameLst>
                                      </p:cBhvr>
                                      <p:to>
                                        <p:strVal val="visible"/>
                                      </p:to>
                                    </p:set>
                                    <p:animEffect transition="in" filter="fade">
                                      <p:cBhvr>
                                        <p:cTn id="37" dur="1000"/>
                                        <p:tgtEl>
                                          <p:spTgt spid="87"/>
                                        </p:tgtEl>
                                      </p:cBhvr>
                                    </p:animEffect>
                                    <p:anim calcmode="lin" valueType="num">
                                      <p:cBhvr>
                                        <p:cTn id="38" dur="1000" fill="hold"/>
                                        <p:tgtEl>
                                          <p:spTgt spid="87"/>
                                        </p:tgtEl>
                                        <p:attrNameLst>
                                          <p:attrName>ppt_x</p:attrName>
                                        </p:attrNameLst>
                                      </p:cBhvr>
                                      <p:tavLst>
                                        <p:tav tm="0">
                                          <p:val>
                                            <p:strVal val="#ppt_x"/>
                                          </p:val>
                                        </p:tav>
                                        <p:tav tm="100000">
                                          <p:val>
                                            <p:strVal val="#ppt_x"/>
                                          </p:val>
                                        </p:tav>
                                      </p:tavLst>
                                    </p:anim>
                                    <p:anim calcmode="lin" valueType="num">
                                      <p:cBhvr>
                                        <p:cTn id="39" dur="900" decel="100000" fill="hold"/>
                                        <p:tgtEl>
                                          <p:spTgt spid="87"/>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41" presetID="37" presetClass="entr" presetSubtype="0" fill="hold" nodeType="withEffect">
                                  <p:stCondLst>
                                    <p:cond delay="0"/>
                                  </p:stCondLst>
                                  <p:childTnLst>
                                    <p:set>
                                      <p:cBhvr>
                                        <p:cTn id="42" dur="1" fill="hold">
                                          <p:stCondLst>
                                            <p:cond delay="0"/>
                                          </p:stCondLst>
                                        </p:cTn>
                                        <p:tgtEl>
                                          <p:spTgt spid="90"/>
                                        </p:tgtEl>
                                        <p:attrNameLst>
                                          <p:attrName>style.visibility</p:attrName>
                                        </p:attrNameLst>
                                      </p:cBhvr>
                                      <p:to>
                                        <p:strVal val="visible"/>
                                      </p:to>
                                    </p:set>
                                    <p:animEffect transition="in" filter="fade">
                                      <p:cBhvr>
                                        <p:cTn id="43" dur="1000"/>
                                        <p:tgtEl>
                                          <p:spTgt spid="90"/>
                                        </p:tgtEl>
                                      </p:cBhvr>
                                    </p:animEffect>
                                    <p:anim calcmode="lin" valueType="num">
                                      <p:cBhvr>
                                        <p:cTn id="44" dur="1000" fill="hold"/>
                                        <p:tgtEl>
                                          <p:spTgt spid="90"/>
                                        </p:tgtEl>
                                        <p:attrNameLst>
                                          <p:attrName>ppt_x</p:attrName>
                                        </p:attrNameLst>
                                      </p:cBhvr>
                                      <p:tavLst>
                                        <p:tav tm="0">
                                          <p:val>
                                            <p:strVal val="#ppt_x"/>
                                          </p:val>
                                        </p:tav>
                                        <p:tav tm="100000">
                                          <p:val>
                                            <p:strVal val="#ppt_x"/>
                                          </p:val>
                                        </p:tav>
                                      </p:tavLst>
                                    </p:anim>
                                    <p:anim calcmode="lin" valueType="num">
                                      <p:cBhvr>
                                        <p:cTn id="45" dur="900" decel="100000" fill="hold"/>
                                        <p:tgtEl>
                                          <p:spTgt spid="90"/>
                                        </p:tgtEl>
                                        <p:attrNameLst>
                                          <p:attrName>ppt_y</p:attrName>
                                        </p:attrNameLst>
                                      </p:cBhvr>
                                      <p:tavLst>
                                        <p:tav tm="0">
                                          <p:val>
                                            <p:strVal val="#ppt_y+1"/>
                                          </p:val>
                                        </p:tav>
                                        <p:tav tm="100000">
                                          <p:val>
                                            <p:strVal val="#ppt_y-.03"/>
                                          </p:val>
                                        </p:tav>
                                      </p:tavLst>
                                    </p:anim>
                                    <p:anim calcmode="lin" valueType="num">
                                      <p:cBhvr>
                                        <p:cTn id="46" dur="100" accel="100000" fill="hold">
                                          <p:stCondLst>
                                            <p:cond delay="900"/>
                                          </p:stCondLst>
                                        </p:cTn>
                                        <p:tgtEl>
                                          <p:spTgt spid="90"/>
                                        </p:tgtEl>
                                        <p:attrNameLst>
                                          <p:attrName>ppt_y</p:attrName>
                                        </p:attrNameLst>
                                      </p:cBhvr>
                                      <p:tavLst>
                                        <p:tav tm="0">
                                          <p:val>
                                            <p:strVal val="#ppt_y-.03"/>
                                          </p:val>
                                        </p:tav>
                                        <p:tav tm="100000">
                                          <p:val>
                                            <p:strVal val="#ppt_y"/>
                                          </p:val>
                                        </p:tav>
                                      </p:tavLst>
                                    </p:anim>
                                  </p:childTnLst>
                                </p:cTn>
                              </p:par>
                              <p:par>
                                <p:cTn id="47" presetID="37" presetClass="entr" presetSubtype="0" fill="hold" nodeType="withEffect">
                                  <p:stCondLst>
                                    <p:cond delay="0"/>
                                  </p:stCondLst>
                                  <p:childTnLst>
                                    <p:set>
                                      <p:cBhvr>
                                        <p:cTn id="48" dur="1" fill="hold">
                                          <p:stCondLst>
                                            <p:cond delay="0"/>
                                          </p:stCondLst>
                                        </p:cTn>
                                        <p:tgtEl>
                                          <p:spTgt spid="93"/>
                                        </p:tgtEl>
                                        <p:attrNameLst>
                                          <p:attrName>style.visibility</p:attrName>
                                        </p:attrNameLst>
                                      </p:cBhvr>
                                      <p:to>
                                        <p:strVal val="visible"/>
                                      </p:to>
                                    </p:set>
                                    <p:animEffect transition="in" filter="fade">
                                      <p:cBhvr>
                                        <p:cTn id="49" dur="1000"/>
                                        <p:tgtEl>
                                          <p:spTgt spid="93"/>
                                        </p:tgtEl>
                                      </p:cBhvr>
                                    </p:animEffect>
                                    <p:anim calcmode="lin" valueType="num">
                                      <p:cBhvr>
                                        <p:cTn id="50" dur="1000" fill="hold"/>
                                        <p:tgtEl>
                                          <p:spTgt spid="93"/>
                                        </p:tgtEl>
                                        <p:attrNameLst>
                                          <p:attrName>ppt_x</p:attrName>
                                        </p:attrNameLst>
                                      </p:cBhvr>
                                      <p:tavLst>
                                        <p:tav tm="0">
                                          <p:val>
                                            <p:strVal val="#ppt_x"/>
                                          </p:val>
                                        </p:tav>
                                        <p:tav tm="100000">
                                          <p:val>
                                            <p:strVal val="#ppt_x"/>
                                          </p:val>
                                        </p:tav>
                                      </p:tavLst>
                                    </p:anim>
                                    <p:anim calcmode="lin" valueType="num">
                                      <p:cBhvr>
                                        <p:cTn id="51" dur="900" decel="100000" fill="hold"/>
                                        <p:tgtEl>
                                          <p:spTgt spid="93"/>
                                        </p:tgtEl>
                                        <p:attrNameLst>
                                          <p:attrName>ppt_y</p:attrName>
                                        </p:attrNameLst>
                                      </p:cBhvr>
                                      <p:tavLst>
                                        <p:tav tm="0">
                                          <p:val>
                                            <p:strVal val="#ppt_y+1"/>
                                          </p:val>
                                        </p:tav>
                                        <p:tav tm="100000">
                                          <p:val>
                                            <p:strVal val="#ppt_y-.03"/>
                                          </p:val>
                                        </p:tav>
                                      </p:tavLst>
                                    </p:anim>
                                    <p:anim calcmode="lin" valueType="num">
                                      <p:cBhvr>
                                        <p:cTn id="52" dur="100" accel="100000" fill="hold">
                                          <p:stCondLst>
                                            <p:cond delay="900"/>
                                          </p:stCondLst>
                                        </p:cTn>
                                        <p:tgtEl>
                                          <p:spTgt spid="93"/>
                                        </p:tgtEl>
                                        <p:attrNameLst>
                                          <p:attrName>ppt_y</p:attrName>
                                        </p:attrNameLst>
                                      </p:cBhvr>
                                      <p:tavLst>
                                        <p:tav tm="0">
                                          <p:val>
                                            <p:strVal val="#ppt_y-.03"/>
                                          </p:val>
                                        </p:tav>
                                        <p:tav tm="100000">
                                          <p:val>
                                            <p:strVal val="#ppt_y"/>
                                          </p:val>
                                        </p:tav>
                                      </p:tavLst>
                                    </p:anim>
                                  </p:childTnLst>
                                </p:cTn>
                              </p:par>
                              <p:par>
                                <p:cTn id="53" presetID="37" presetClass="entr" presetSubtype="0" fill="hold" nodeType="withEffect">
                                  <p:stCondLst>
                                    <p:cond delay="0"/>
                                  </p:stCondLst>
                                  <p:childTnLst>
                                    <p:set>
                                      <p:cBhvr>
                                        <p:cTn id="54" dur="1" fill="hold">
                                          <p:stCondLst>
                                            <p:cond delay="0"/>
                                          </p:stCondLst>
                                        </p:cTn>
                                        <p:tgtEl>
                                          <p:spTgt spid="96"/>
                                        </p:tgtEl>
                                        <p:attrNameLst>
                                          <p:attrName>style.visibility</p:attrName>
                                        </p:attrNameLst>
                                      </p:cBhvr>
                                      <p:to>
                                        <p:strVal val="visible"/>
                                      </p:to>
                                    </p:set>
                                    <p:animEffect transition="in" filter="fade">
                                      <p:cBhvr>
                                        <p:cTn id="55" dur="1000"/>
                                        <p:tgtEl>
                                          <p:spTgt spid="96"/>
                                        </p:tgtEl>
                                      </p:cBhvr>
                                    </p:animEffect>
                                    <p:anim calcmode="lin" valueType="num">
                                      <p:cBhvr>
                                        <p:cTn id="56" dur="1000" fill="hold"/>
                                        <p:tgtEl>
                                          <p:spTgt spid="96"/>
                                        </p:tgtEl>
                                        <p:attrNameLst>
                                          <p:attrName>ppt_x</p:attrName>
                                        </p:attrNameLst>
                                      </p:cBhvr>
                                      <p:tavLst>
                                        <p:tav tm="0">
                                          <p:val>
                                            <p:strVal val="#ppt_x"/>
                                          </p:val>
                                        </p:tav>
                                        <p:tav tm="100000">
                                          <p:val>
                                            <p:strVal val="#ppt_x"/>
                                          </p:val>
                                        </p:tav>
                                      </p:tavLst>
                                    </p:anim>
                                    <p:anim calcmode="lin" valueType="num">
                                      <p:cBhvr>
                                        <p:cTn id="57" dur="900" decel="100000" fill="hold"/>
                                        <p:tgtEl>
                                          <p:spTgt spid="96"/>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59" presetID="37" presetClass="entr" presetSubtype="0" fill="hold" nodeType="withEffect">
                                  <p:stCondLst>
                                    <p:cond delay="0"/>
                                  </p:stCondLst>
                                  <p:childTnLst>
                                    <p:set>
                                      <p:cBhvr>
                                        <p:cTn id="60" dur="1" fill="hold">
                                          <p:stCondLst>
                                            <p:cond delay="0"/>
                                          </p:stCondLst>
                                        </p:cTn>
                                        <p:tgtEl>
                                          <p:spTgt spid="102"/>
                                        </p:tgtEl>
                                        <p:attrNameLst>
                                          <p:attrName>style.visibility</p:attrName>
                                        </p:attrNameLst>
                                      </p:cBhvr>
                                      <p:to>
                                        <p:strVal val="visible"/>
                                      </p:to>
                                    </p:set>
                                    <p:animEffect transition="in" filter="fade">
                                      <p:cBhvr>
                                        <p:cTn id="61" dur="1000"/>
                                        <p:tgtEl>
                                          <p:spTgt spid="102"/>
                                        </p:tgtEl>
                                      </p:cBhvr>
                                    </p:animEffect>
                                    <p:anim calcmode="lin" valueType="num">
                                      <p:cBhvr>
                                        <p:cTn id="62" dur="1000" fill="hold"/>
                                        <p:tgtEl>
                                          <p:spTgt spid="102"/>
                                        </p:tgtEl>
                                        <p:attrNameLst>
                                          <p:attrName>ppt_x</p:attrName>
                                        </p:attrNameLst>
                                      </p:cBhvr>
                                      <p:tavLst>
                                        <p:tav tm="0">
                                          <p:val>
                                            <p:strVal val="#ppt_x"/>
                                          </p:val>
                                        </p:tav>
                                        <p:tav tm="100000">
                                          <p:val>
                                            <p:strVal val="#ppt_x"/>
                                          </p:val>
                                        </p:tav>
                                      </p:tavLst>
                                    </p:anim>
                                    <p:anim calcmode="lin" valueType="num">
                                      <p:cBhvr>
                                        <p:cTn id="63" dur="900" decel="100000" fill="hold"/>
                                        <p:tgtEl>
                                          <p:spTgt spid="102"/>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par>
                                <p:cTn id="65" presetID="37" presetClass="entr" presetSubtype="0" fill="hold" nodeType="withEffect">
                                  <p:stCondLst>
                                    <p:cond delay="0"/>
                                  </p:stCondLst>
                                  <p:childTnLst>
                                    <p:set>
                                      <p:cBhvr>
                                        <p:cTn id="66" dur="1" fill="hold">
                                          <p:stCondLst>
                                            <p:cond delay="0"/>
                                          </p:stCondLst>
                                        </p:cTn>
                                        <p:tgtEl>
                                          <p:spTgt spid="105"/>
                                        </p:tgtEl>
                                        <p:attrNameLst>
                                          <p:attrName>style.visibility</p:attrName>
                                        </p:attrNameLst>
                                      </p:cBhvr>
                                      <p:to>
                                        <p:strVal val="visible"/>
                                      </p:to>
                                    </p:set>
                                    <p:animEffect transition="in" filter="fade">
                                      <p:cBhvr>
                                        <p:cTn id="67" dur="1000"/>
                                        <p:tgtEl>
                                          <p:spTgt spid="105"/>
                                        </p:tgtEl>
                                      </p:cBhvr>
                                    </p:animEffect>
                                    <p:anim calcmode="lin" valueType="num">
                                      <p:cBhvr>
                                        <p:cTn id="68" dur="1000" fill="hold"/>
                                        <p:tgtEl>
                                          <p:spTgt spid="105"/>
                                        </p:tgtEl>
                                        <p:attrNameLst>
                                          <p:attrName>ppt_x</p:attrName>
                                        </p:attrNameLst>
                                      </p:cBhvr>
                                      <p:tavLst>
                                        <p:tav tm="0">
                                          <p:val>
                                            <p:strVal val="#ppt_x"/>
                                          </p:val>
                                        </p:tav>
                                        <p:tav tm="100000">
                                          <p:val>
                                            <p:strVal val="#ppt_x"/>
                                          </p:val>
                                        </p:tav>
                                      </p:tavLst>
                                    </p:anim>
                                    <p:anim calcmode="lin" valueType="num">
                                      <p:cBhvr>
                                        <p:cTn id="69" dur="900" decel="100000" fill="hold"/>
                                        <p:tgtEl>
                                          <p:spTgt spid="105"/>
                                        </p:tgtEl>
                                        <p:attrNameLst>
                                          <p:attrName>ppt_y</p:attrName>
                                        </p:attrNameLst>
                                      </p:cBhvr>
                                      <p:tavLst>
                                        <p:tav tm="0">
                                          <p:val>
                                            <p:strVal val="#ppt_y+1"/>
                                          </p:val>
                                        </p:tav>
                                        <p:tav tm="100000">
                                          <p:val>
                                            <p:strVal val="#ppt_y-.03"/>
                                          </p:val>
                                        </p:tav>
                                      </p:tavLst>
                                    </p:anim>
                                    <p:anim calcmode="lin" valueType="num">
                                      <p:cBhvr>
                                        <p:cTn id="70" dur="100" accel="100000" fill="hold">
                                          <p:stCondLst>
                                            <p:cond delay="900"/>
                                          </p:stCondLst>
                                        </p:cTn>
                                        <p:tgtEl>
                                          <p:spTgt spid="105"/>
                                        </p:tgtEl>
                                        <p:attrNameLst>
                                          <p:attrName>ppt_y</p:attrName>
                                        </p:attrNameLst>
                                      </p:cBhvr>
                                      <p:tavLst>
                                        <p:tav tm="0">
                                          <p:val>
                                            <p:strVal val="#ppt_y-.03"/>
                                          </p:val>
                                        </p:tav>
                                        <p:tav tm="100000">
                                          <p:val>
                                            <p:strVal val="#ppt_y"/>
                                          </p:val>
                                        </p:tav>
                                      </p:tavLst>
                                    </p:anim>
                                  </p:childTnLst>
                                </p:cTn>
                              </p:par>
                              <p:par>
                                <p:cTn id="71" presetID="37" presetClass="entr" presetSubtype="0" fill="hold" nodeType="withEffect">
                                  <p:stCondLst>
                                    <p:cond delay="0"/>
                                  </p:stCondLst>
                                  <p:childTnLst>
                                    <p:set>
                                      <p:cBhvr>
                                        <p:cTn id="72" dur="1" fill="hold">
                                          <p:stCondLst>
                                            <p:cond delay="0"/>
                                          </p:stCondLst>
                                        </p:cTn>
                                        <p:tgtEl>
                                          <p:spTgt spid="108"/>
                                        </p:tgtEl>
                                        <p:attrNameLst>
                                          <p:attrName>style.visibility</p:attrName>
                                        </p:attrNameLst>
                                      </p:cBhvr>
                                      <p:to>
                                        <p:strVal val="visible"/>
                                      </p:to>
                                    </p:set>
                                    <p:animEffect transition="in" filter="fade">
                                      <p:cBhvr>
                                        <p:cTn id="73" dur="1000"/>
                                        <p:tgtEl>
                                          <p:spTgt spid="108"/>
                                        </p:tgtEl>
                                      </p:cBhvr>
                                    </p:animEffect>
                                    <p:anim calcmode="lin" valueType="num">
                                      <p:cBhvr>
                                        <p:cTn id="74" dur="1000" fill="hold"/>
                                        <p:tgtEl>
                                          <p:spTgt spid="108"/>
                                        </p:tgtEl>
                                        <p:attrNameLst>
                                          <p:attrName>ppt_x</p:attrName>
                                        </p:attrNameLst>
                                      </p:cBhvr>
                                      <p:tavLst>
                                        <p:tav tm="0">
                                          <p:val>
                                            <p:strVal val="#ppt_x"/>
                                          </p:val>
                                        </p:tav>
                                        <p:tav tm="100000">
                                          <p:val>
                                            <p:strVal val="#ppt_x"/>
                                          </p:val>
                                        </p:tav>
                                      </p:tavLst>
                                    </p:anim>
                                    <p:anim calcmode="lin" valueType="num">
                                      <p:cBhvr>
                                        <p:cTn id="75" dur="900" decel="100000" fill="hold"/>
                                        <p:tgtEl>
                                          <p:spTgt spid="108"/>
                                        </p:tgtEl>
                                        <p:attrNameLst>
                                          <p:attrName>ppt_y</p:attrName>
                                        </p:attrNameLst>
                                      </p:cBhvr>
                                      <p:tavLst>
                                        <p:tav tm="0">
                                          <p:val>
                                            <p:strVal val="#ppt_y+1"/>
                                          </p:val>
                                        </p:tav>
                                        <p:tav tm="100000">
                                          <p:val>
                                            <p:strVal val="#ppt_y-.03"/>
                                          </p:val>
                                        </p:tav>
                                      </p:tavLst>
                                    </p:anim>
                                    <p:anim calcmode="lin" valueType="num">
                                      <p:cBhvr>
                                        <p:cTn id="76" dur="100" accel="100000" fill="hold">
                                          <p:stCondLst>
                                            <p:cond delay="900"/>
                                          </p:stCondLst>
                                        </p:cTn>
                                        <p:tgtEl>
                                          <p:spTgt spid="108"/>
                                        </p:tgtEl>
                                        <p:attrNameLst>
                                          <p:attrName>ppt_y</p:attrName>
                                        </p:attrNameLst>
                                      </p:cBhvr>
                                      <p:tavLst>
                                        <p:tav tm="0">
                                          <p:val>
                                            <p:strVal val="#ppt_y-.03"/>
                                          </p:val>
                                        </p:tav>
                                        <p:tav tm="100000">
                                          <p:val>
                                            <p:strVal val="#ppt_y"/>
                                          </p:val>
                                        </p:tav>
                                      </p:tavLst>
                                    </p:anim>
                                  </p:childTnLst>
                                </p:cTn>
                              </p:par>
                              <p:par>
                                <p:cTn id="77" presetID="37" presetClass="entr" presetSubtype="0" fill="hold" nodeType="withEffect">
                                  <p:stCondLst>
                                    <p:cond delay="0"/>
                                  </p:stCondLst>
                                  <p:childTnLst>
                                    <p:set>
                                      <p:cBhvr>
                                        <p:cTn id="78" dur="1" fill="hold">
                                          <p:stCondLst>
                                            <p:cond delay="0"/>
                                          </p:stCondLst>
                                        </p:cTn>
                                        <p:tgtEl>
                                          <p:spTgt spid="111"/>
                                        </p:tgtEl>
                                        <p:attrNameLst>
                                          <p:attrName>style.visibility</p:attrName>
                                        </p:attrNameLst>
                                      </p:cBhvr>
                                      <p:to>
                                        <p:strVal val="visible"/>
                                      </p:to>
                                    </p:set>
                                    <p:animEffect transition="in" filter="fade">
                                      <p:cBhvr>
                                        <p:cTn id="79" dur="1000"/>
                                        <p:tgtEl>
                                          <p:spTgt spid="111"/>
                                        </p:tgtEl>
                                      </p:cBhvr>
                                    </p:animEffect>
                                    <p:anim calcmode="lin" valueType="num">
                                      <p:cBhvr>
                                        <p:cTn id="80" dur="1000" fill="hold"/>
                                        <p:tgtEl>
                                          <p:spTgt spid="111"/>
                                        </p:tgtEl>
                                        <p:attrNameLst>
                                          <p:attrName>ppt_x</p:attrName>
                                        </p:attrNameLst>
                                      </p:cBhvr>
                                      <p:tavLst>
                                        <p:tav tm="0">
                                          <p:val>
                                            <p:strVal val="#ppt_x"/>
                                          </p:val>
                                        </p:tav>
                                        <p:tav tm="100000">
                                          <p:val>
                                            <p:strVal val="#ppt_x"/>
                                          </p:val>
                                        </p:tav>
                                      </p:tavLst>
                                    </p:anim>
                                    <p:anim calcmode="lin" valueType="num">
                                      <p:cBhvr>
                                        <p:cTn id="81" dur="900" decel="100000" fill="hold"/>
                                        <p:tgtEl>
                                          <p:spTgt spid="111"/>
                                        </p:tgtEl>
                                        <p:attrNameLst>
                                          <p:attrName>ppt_y</p:attrName>
                                        </p:attrNameLst>
                                      </p:cBhvr>
                                      <p:tavLst>
                                        <p:tav tm="0">
                                          <p:val>
                                            <p:strVal val="#ppt_y+1"/>
                                          </p:val>
                                        </p:tav>
                                        <p:tav tm="100000">
                                          <p:val>
                                            <p:strVal val="#ppt_y-.03"/>
                                          </p:val>
                                        </p:tav>
                                      </p:tavLst>
                                    </p:anim>
                                    <p:anim calcmode="lin" valueType="num">
                                      <p:cBhvr>
                                        <p:cTn id="82" dur="100" accel="100000" fill="hold">
                                          <p:stCondLst>
                                            <p:cond delay="900"/>
                                          </p:stCondLst>
                                        </p:cTn>
                                        <p:tgtEl>
                                          <p:spTgt spid="111"/>
                                        </p:tgtEl>
                                        <p:attrNameLst>
                                          <p:attrName>ppt_y</p:attrName>
                                        </p:attrNameLst>
                                      </p:cBhvr>
                                      <p:tavLst>
                                        <p:tav tm="0">
                                          <p:val>
                                            <p:strVal val="#ppt_y-.03"/>
                                          </p:val>
                                        </p:tav>
                                        <p:tav tm="100000">
                                          <p:val>
                                            <p:strVal val="#ppt_y"/>
                                          </p:val>
                                        </p:tav>
                                      </p:tavLst>
                                    </p:anim>
                                  </p:childTnLst>
                                </p:cTn>
                              </p:par>
                              <p:par>
                                <p:cTn id="83" presetID="37" presetClass="entr" presetSubtype="0" fill="hold" nodeType="withEffect">
                                  <p:stCondLst>
                                    <p:cond delay="0"/>
                                  </p:stCondLst>
                                  <p:childTnLst>
                                    <p:set>
                                      <p:cBhvr>
                                        <p:cTn id="84" dur="1" fill="hold">
                                          <p:stCondLst>
                                            <p:cond delay="0"/>
                                          </p:stCondLst>
                                        </p:cTn>
                                        <p:tgtEl>
                                          <p:spTgt spid="114"/>
                                        </p:tgtEl>
                                        <p:attrNameLst>
                                          <p:attrName>style.visibility</p:attrName>
                                        </p:attrNameLst>
                                      </p:cBhvr>
                                      <p:to>
                                        <p:strVal val="visible"/>
                                      </p:to>
                                    </p:set>
                                    <p:animEffect transition="in" filter="fade">
                                      <p:cBhvr>
                                        <p:cTn id="85" dur="1000"/>
                                        <p:tgtEl>
                                          <p:spTgt spid="114"/>
                                        </p:tgtEl>
                                      </p:cBhvr>
                                    </p:animEffect>
                                    <p:anim calcmode="lin" valueType="num">
                                      <p:cBhvr>
                                        <p:cTn id="86" dur="1000" fill="hold"/>
                                        <p:tgtEl>
                                          <p:spTgt spid="114"/>
                                        </p:tgtEl>
                                        <p:attrNameLst>
                                          <p:attrName>ppt_x</p:attrName>
                                        </p:attrNameLst>
                                      </p:cBhvr>
                                      <p:tavLst>
                                        <p:tav tm="0">
                                          <p:val>
                                            <p:strVal val="#ppt_x"/>
                                          </p:val>
                                        </p:tav>
                                        <p:tav tm="100000">
                                          <p:val>
                                            <p:strVal val="#ppt_x"/>
                                          </p:val>
                                        </p:tav>
                                      </p:tavLst>
                                    </p:anim>
                                    <p:anim calcmode="lin" valueType="num">
                                      <p:cBhvr>
                                        <p:cTn id="87" dur="900" decel="100000" fill="hold"/>
                                        <p:tgtEl>
                                          <p:spTgt spid="114"/>
                                        </p:tgtEl>
                                        <p:attrNameLst>
                                          <p:attrName>ppt_y</p:attrName>
                                        </p:attrNameLst>
                                      </p:cBhvr>
                                      <p:tavLst>
                                        <p:tav tm="0">
                                          <p:val>
                                            <p:strVal val="#ppt_y+1"/>
                                          </p:val>
                                        </p:tav>
                                        <p:tav tm="100000">
                                          <p:val>
                                            <p:strVal val="#ppt_y-.03"/>
                                          </p:val>
                                        </p:tav>
                                      </p:tavLst>
                                    </p:anim>
                                    <p:anim calcmode="lin" valueType="num">
                                      <p:cBhvr>
                                        <p:cTn id="88" dur="100" accel="100000" fill="hold">
                                          <p:stCondLst>
                                            <p:cond delay="900"/>
                                          </p:stCondLst>
                                        </p:cTn>
                                        <p:tgtEl>
                                          <p:spTgt spid="114"/>
                                        </p:tgtEl>
                                        <p:attrNameLst>
                                          <p:attrName>ppt_y</p:attrName>
                                        </p:attrNameLst>
                                      </p:cBhvr>
                                      <p:tavLst>
                                        <p:tav tm="0">
                                          <p:val>
                                            <p:strVal val="#ppt_y-.03"/>
                                          </p:val>
                                        </p:tav>
                                        <p:tav tm="100000">
                                          <p:val>
                                            <p:strVal val="#ppt_y"/>
                                          </p:val>
                                        </p:tav>
                                      </p:tavLst>
                                    </p:anim>
                                  </p:childTnLst>
                                </p:cTn>
                              </p:par>
                              <p:par>
                                <p:cTn id="89" presetID="37" presetClass="entr" presetSubtype="0" fill="hold" nodeType="withEffect">
                                  <p:stCondLst>
                                    <p:cond delay="0"/>
                                  </p:stCondLst>
                                  <p:childTnLst>
                                    <p:set>
                                      <p:cBhvr>
                                        <p:cTn id="90" dur="1" fill="hold">
                                          <p:stCondLst>
                                            <p:cond delay="0"/>
                                          </p:stCondLst>
                                        </p:cTn>
                                        <p:tgtEl>
                                          <p:spTgt spid="117"/>
                                        </p:tgtEl>
                                        <p:attrNameLst>
                                          <p:attrName>style.visibility</p:attrName>
                                        </p:attrNameLst>
                                      </p:cBhvr>
                                      <p:to>
                                        <p:strVal val="visible"/>
                                      </p:to>
                                    </p:set>
                                    <p:animEffect transition="in" filter="fade">
                                      <p:cBhvr>
                                        <p:cTn id="91" dur="1000"/>
                                        <p:tgtEl>
                                          <p:spTgt spid="117"/>
                                        </p:tgtEl>
                                      </p:cBhvr>
                                    </p:animEffect>
                                    <p:anim calcmode="lin" valueType="num">
                                      <p:cBhvr>
                                        <p:cTn id="92" dur="1000" fill="hold"/>
                                        <p:tgtEl>
                                          <p:spTgt spid="117"/>
                                        </p:tgtEl>
                                        <p:attrNameLst>
                                          <p:attrName>ppt_x</p:attrName>
                                        </p:attrNameLst>
                                      </p:cBhvr>
                                      <p:tavLst>
                                        <p:tav tm="0">
                                          <p:val>
                                            <p:strVal val="#ppt_x"/>
                                          </p:val>
                                        </p:tav>
                                        <p:tav tm="100000">
                                          <p:val>
                                            <p:strVal val="#ppt_x"/>
                                          </p:val>
                                        </p:tav>
                                      </p:tavLst>
                                    </p:anim>
                                    <p:anim calcmode="lin" valueType="num">
                                      <p:cBhvr>
                                        <p:cTn id="93" dur="900" decel="100000" fill="hold"/>
                                        <p:tgtEl>
                                          <p:spTgt spid="117"/>
                                        </p:tgtEl>
                                        <p:attrNameLst>
                                          <p:attrName>ppt_y</p:attrName>
                                        </p:attrNameLst>
                                      </p:cBhvr>
                                      <p:tavLst>
                                        <p:tav tm="0">
                                          <p:val>
                                            <p:strVal val="#ppt_y+1"/>
                                          </p:val>
                                        </p:tav>
                                        <p:tav tm="100000">
                                          <p:val>
                                            <p:strVal val="#ppt_y-.03"/>
                                          </p:val>
                                        </p:tav>
                                      </p:tavLst>
                                    </p:anim>
                                    <p:anim calcmode="lin" valueType="num">
                                      <p:cBhvr>
                                        <p:cTn id="94" dur="100" accel="100000" fill="hold">
                                          <p:stCondLst>
                                            <p:cond delay="900"/>
                                          </p:stCondLst>
                                        </p:cTn>
                                        <p:tgtEl>
                                          <p:spTgt spid="117"/>
                                        </p:tgtEl>
                                        <p:attrNameLst>
                                          <p:attrName>ppt_y</p:attrName>
                                        </p:attrNameLst>
                                      </p:cBhvr>
                                      <p:tavLst>
                                        <p:tav tm="0">
                                          <p:val>
                                            <p:strVal val="#ppt_y-.03"/>
                                          </p:val>
                                        </p:tav>
                                        <p:tav tm="100000">
                                          <p:val>
                                            <p:strVal val="#ppt_y"/>
                                          </p:val>
                                        </p:tav>
                                      </p:tavLst>
                                    </p:anim>
                                  </p:childTnLst>
                                </p:cTn>
                              </p:par>
                              <p:par>
                                <p:cTn id="95" presetID="37" presetClass="entr" presetSubtype="0" fill="hold" nodeType="withEffect">
                                  <p:stCondLst>
                                    <p:cond delay="0"/>
                                  </p:stCondLst>
                                  <p:childTnLst>
                                    <p:set>
                                      <p:cBhvr>
                                        <p:cTn id="96" dur="1" fill="hold">
                                          <p:stCondLst>
                                            <p:cond delay="0"/>
                                          </p:stCondLst>
                                        </p:cTn>
                                        <p:tgtEl>
                                          <p:spTgt spid="120"/>
                                        </p:tgtEl>
                                        <p:attrNameLst>
                                          <p:attrName>style.visibility</p:attrName>
                                        </p:attrNameLst>
                                      </p:cBhvr>
                                      <p:to>
                                        <p:strVal val="visible"/>
                                      </p:to>
                                    </p:set>
                                    <p:animEffect transition="in" filter="fade">
                                      <p:cBhvr>
                                        <p:cTn id="97" dur="1000"/>
                                        <p:tgtEl>
                                          <p:spTgt spid="120"/>
                                        </p:tgtEl>
                                      </p:cBhvr>
                                    </p:animEffect>
                                    <p:anim calcmode="lin" valueType="num">
                                      <p:cBhvr>
                                        <p:cTn id="98" dur="1000" fill="hold"/>
                                        <p:tgtEl>
                                          <p:spTgt spid="120"/>
                                        </p:tgtEl>
                                        <p:attrNameLst>
                                          <p:attrName>ppt_x</p:attrName>
                                        </p:attrNameLst>
                                      </p:cBhvr>
                                      <p:tavLst>
                                        <p:tav tm="0">
                                          <p:val>
                                            <p:strVal val="#ppt_x"/>
                                          </p:val>
                                        </p:tav>
                                        <p:tav tm="100000">
                                          <p:val>
                                            <p:strVal val="#ppt_x"/>
                                          </p:val>
                                        </p:tav>
                                      </p:tavLst>
                                    </p:anim>
                                    <p:anim calcmode="lin" valueType="num">
                                      <p:cBhvr>
                                        <p:cTn id="99" dur="900" decel="100000" fill="hold"/>
                                        <p:tgtEl>
                                          <p:spTgt spid="120"/>
                                        </p:tgtEl>
                                        <p:attrNameLst>
                                          <p:attrName>ppt_y</p:attrName>
                                        </p:attrNameLst>
                                      </p:cBhvr>
                                      <p:tavLst>
                                        <p:tav tm="0">
                                          <p:val>
                                            <p:strVal val="#ppt_y+1"/>
                                          </p:val>
                                        </p:tav>
                                        <p:tav tm="100000">
                                          <p:val>
                                            <p:strVal val="#ppt_y-.03"/>
                                          </p:val>
                                        </p:tav>
                                      </p:tavLst>
                                    </p:anim>
                                    <p:anim calcmode="lin" valueType="num">
                                      <p:cBhvr>
                                        <p:cTn id="100" dur="100" accel="100000" fill="hold">
                                          <p:stCondLst>
                                            <p:cond delay="900"/>
                                          </p:stCondLst>
                                        </p:cTn>
                                        <p:tgtEl>
                                          <p:spTgt spid="120"/>
                                        </p:tgtEl>
                                        <p:attrNameLst>
                                          <p:attrName>ppt_y</p:attrName>
                                        </p:attrNameLst>
                                      </p:cBhvr>
                                      <p:tavLst>
                                        <p:tav tm="0">
                                          <p:val>
                                            <p:strVal val="#ppt_y-.03"/>
                                          </p:val>
                                        </p:tav>
                                        <p:tav tm="100000">
                                          <p:val>
                                            <p:strVal val="#ppt_y"/>
                                          </p:val>
                                        </p:tav>
                                      </p:tavLst>
                                    </p:anim>
                                  </p:childTnLst>
                                </p:cTn>
                              </p:par>
                              <p:par>
                                <p:cTn id="101" presetID="37" presetClass="entr" presetSubtype="0" fill="hold" nodeType="withEffect">
                                  <p:stCondLst>
                                    <p:cond delay="0"/>
                                  </p:stCondLst>
                                  <p:childTnLst>
                                    <p:set>
                                      <p:cBhvr>
                                        <p:cTn id="102" dur="1" fill="hold">
                                          <p:stCondLst>
                                            <p:cond delay="0"/>
                                          </p:stCondLst>
                                        </p:cTn>
                                        <p:tgtEl>
                                          <p:spTgt spid="123"/>
                                        </p:tgtEl>
                                        <p:attrNameLst>
                                          <p:attrName>style.visibility</p:attrName>
                                        </p:attrNameLst>
                                      </p:cBhvr>
                                      <p:to>
                                        <p:strVal val="visible"/>
                                      </p:to>
                                    </p:set>
                                    <p:animEffect transition="in" filter="fade">
                                      <p:cBhvr>
                                        <p:cTn id="103" dur="1000"/>
                                        <p:tgtEl>
                                          <p:spTgt spid="123"/>
                                        </p:tgtEl>
                                      </p:cBhvr>
                                    </p:animEffect>
                                    <p:anim calcmode="lin" valueType="num">
                                      <p:cBhvr>
                                        <p:cTn id="104" dur="1000" fill="hold"/>
                                        <p:tgtEl>
                                          <p:spTgt spid="123"/>
                                        </p:tgtEl>
                                        <p:attrNameLst>
                                          <p:attrName>ppt_x</p:attrName>
                                        </p:attrNameLst>
                                      </p:cBhvr>
                                      <p:tavLst>
                                        <p:tav tm="0">
                                          <p:val>
                                            <p:strVal val="#ppt_x"/>
                                          </p:val>
                                        </p:tav>
                                        <p:tav tm="100000">
                                          <p:val>
                                            <p:strVal val="#ppt_x"/>
                                          </p:val>
                                        </p:tav>
                                      </p:tavLst>
                                    </p:anim>
                                    <p:anim calcmode="lin" valueType="num">
                                      <p:cBhvr>
                                        <p:cTn id="105" dur="900" decel="100000" fill="hold"/>
                                        <p:tgtEl>
                                          <p:spTgt spid="123"/>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123"/>
                                        </p:tgtEl>
                                        <p:attrNameLst>
                                          <p:attrName>ppt_y</p:attrName>
                                        </p:attrNameLst>
                                      </p:cBhvr>
                                      <p:tavLst>
                                        <p:tav tm="0">
                                          <p:val>
                                            <p:strVal val="#ppt_y-.03"/>
                                          </p:val>
                                        </p:tav>
                                        <p:tav tm="100000">
                                          <p:val>
                                            <p:strVal val="#ppt_y"/>
                                          </p:val>
                                        </p:tav>
                                      </p:tavLst>
                                    </p:anim>
                                  </p:childTnLst>
                                </p:cTn>
                              </p:par>
                              <p:par>
                                <p:cTn id="107" presetID="37" presetClass="entr" presetSubtype="0" fill="hold" nodeType="withEffect">
                                  <p:stCondLst>
                                    <p:cond delay="0"/>
                                  </p:stCondLst>
                                  <p:childTnLst>
                                    <p:set>
                                      <p:cBhvr>
                                        <p:cTn id="108" dur="1" fill="hold">
                                          <p:stCondLst>
                                            <p:cond delay="0"/>
                                          </p:stCondLst>
                                        </p:cTn>
                                        <p:tgtEl>
                                          <p:spTgt spid="126"/>
                                        </p:tgtEl>
                                        <p:attrNameLst>
                                          <p:attrName>style.visibility</p:attrName>
                                        </p:attrNameLst>
                                      </p:cBhvr>
                                      <p:to>
                                        <p:strVal val="visible"/>
                                      </p:to>
                                    </p:set>
                                    <p:animEffect transition="in" filter="fade">
                                      <p:cBhvr>
                                        <p:cTn id="109" dur="1000"/>
                                        <p:tgtEl>
                                          <p:spTgt spid="126"/>
                                        </p:tgtEl>
                                      </p:cBhvr>
                                    </p:animEffect>
                                    <p:anim calcmode="lin" valueType="num">
                                      <p:cBhvr>
                                        <p:cTn id="110" dur="1000" fill="hold"/>
                                        <p:tgtEl>
                                          <p:spTgt spid="126"/>
                                        </p:tgtEl>
                                        <p:attrNameLst>
                                          <p:attrName>ppt_x</p:attrName>
                                        </p:attrNameLst>
                                      </p:cBhvr>
                                      <p:tavLst>
                                        <p:tav tm="0">
                                          <p:val>
                                            <p:strVal val="#ppt_x"/>
                                          </p:val>
                                        </p:tav>
                                        <p:tav tm="100000">
                                          <p:val>
                                            <p:strVal val="#ppt_x"/>
                                          </p:val>
                                        </p:tav>
                                      </p:tavLst>
                                    </p:anim>
                                    <p:anim calcmode="lin" valueType="num">
                                      <p:cBhvr>
                                        <p:cTn id="111" dur="900" decel="100000" fill="hold"/>
                                        <p:tgtEl>
                                          <p:spTgt spid="126"/>
                                        </p:tgtEl>
                                        <p:attrNameLst>
                                          <p:attrName>ppt_y</p:attrName>
                                        </p:attrNameLst>
                                      </p:cBhvr>
                                      <p:tavLst>
                                        <p:tav tm="0">
                                          <p:val>
                                            <p:strVal val="#ppt_y+1"/>
                                          </p:val>
                                        </p:tav>
                                        <p:tav tm="100000">
                                          <p:val>
                                            <p:strVal val="#ppt_y-.03"/>
                                          </p:val>
                                        </p:tav>
                                      </p:tavLst>
                                    </p:anim>
                                    <p:anim calcmode="lin" valueType="num">
                                      <p:cBhvr>
                                        <p:cTn id="112" dur="100" accel="100000" fill="hold">
                                          <p:stCondLst>
                                            <p:cond delay="900"/>
                                          </p:stCondLst>
                                        </p:cTn>
                                        <p:tgtEl>
                                          <p:spTgt spid="126"/>
                                        </p:tgtEl>
                                        <p:attrNameLst>
                                          <p:attrName>ppt_y</p:attrName>
                                        </p:attrNameLst>
                                      </p:cBhvr>
                                      <p:tavLst>
                                        <p:tav tm="0">
                                          <p:val>
                                            <p:strVal val="#ppt_y-.03"/>
                                          </p:val>
                                        </p:tav>
                                        <p:tav tm="100000">
                                          <p:val>
                                            <p:strVal val="#ppt_y"/>
                                          </p:val>
                                        </p:tav>
                                      </p:tavLst>
                                    </p:anim>
                                  </p:childTnLst>
                                </p:cTn>
                              </p:par>
                              <p:par>
                                <p:cTn id="113" presetID="37" presetClass="entr" presetSubtype="0" fill="hold" nodeType="withEffect">
                                  <p:stCondLst>
                                    <p:cond delay="0"/>
                                  </p:stCondLst>
                                  <p:childTnLst>
                                    <p:set>
                                      <p:cBhvr>
                                        <p:cTn id="114" dur="1" fill="hold">
                                          <p:stCondLst>
                                            <p:cond delay="0"/>
                                          </p:stCondLst>
                                        </p:cTn>
                                        <p:tgtEl>
                                          <p:spTgt spid="129"/>
                                        </p:tgtEl>
                                        <p:attrNameLst>
                                          <p:attrName>style.visibility</p:attrName>
                                        </p:attrNameLst>
                                      </p:cBhvr>
                                      <p:to>
                                        <p:strVal val="visible"/>
                                      </p:to>
                                    </p:set>
                                    <p:animEffect transition="in" filter="fade">
                                      <p:cBhvr>
                                        <p:cTn id="115" dur="1000"/>
                                        <p:tgtEl>
                                          <p:spTgt spid="129"/>
                                        </p:tgtEl>
                                      </p:cBhvr>
                                    </p:animEffect>
                                    <p:anim calcmode="lin" valueType="num">
                                      <p:cBhvr>
                                        <p:cTn id="116" dur="1000" fill="hold"/>
                                        <p:tgtEl>
                                          <p:spTgt spid="129"/>
                                        </p:tgtEl>
                                        <p:attrNameLst>
                                          <p:attrName>ppt_x</p:attrName>
                                        </p:attrNameLst>
                                      </p:cBhvr>
                                      <p:tavLst>
                                        <p:tav tm="0">
                                          <p:val>
                                            <p:strVal val="#ppt_x"/>
                                          </p:val>
                                        </p:tav>
                                        <p:tav tm="100000">
                                          <p:val>
                                            <p:strVal val="#ppt_x"/>
                                          </p:val>
                                        </p:tav>
                                      </p:tavLst>
                                    </p:anim>
                                    <p:anim calcmode="lin" valueType="num">
                                      <p:cBhvr>
                                        <p:cTn id="117" dur="900" decel="100000" fill="hold"/>
                                        <p:tgtEl>
                                          <p:spTgt spid="129"/>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29"/>
                                        </p:tgtEl>
                                        <p:attrNameLst>
                                          <p:attrName>ppt_y</p:attrName>
                                        </p:attrNameLst>
                                      </p:cBhvr>
                                      <p:tavLst>
                                        <p:tav tm="0">
                                          <p:val>
                                            <p:strVal val="#ppt_y-.03"/>
                                          </p:val>
                                        </p:tav>
                                        <p:tav tm="100000">
                                          <p:val>
                                            <p:strVal val="#ppt_y"/>
                                          </p:val>
                                        </p:tav>
                                      </p:tavLst>
                                    </p:anim>
                                  </p:childTnLst>
                                </p:cTn>
                              </p:par>
                            </p:childTnLst>
                          </p:cTn>
                        </p:par>
                        <p:par>
                          <p:cTn id="119" fill="hold">
                            <p:stCondLst>
                              <p:cond delay="1000"/>
                            </p:stCondLst>
                            <p:childTnLst>
                              <p:par>
                                <p:cTn id="120" presetID="22" presetClass="entr" presetSubtype="4" fill="hold" nodeType="afterEffect">
                                  <p:stCondLst>
                                    <p:cond delay="0"/>
                                  </p:stCondLst>
                                  <p:childTnLst>
                                    <p:set>
                                      <p:cBhvr>
                                        <p:cTn id="121" dur="1" fill="hold">
                                          <p:stCondLst>
                                            <p:cond delay="0"/>
                                          </p:stCondLst>
                                        </p:cTn>
                                        <p:tgtEl>
                                          <p:spTgt spid="18"/>
                                        </p:tgtEl>
                                        <p:attrNameLst>
                                          <p:attrName>style.visibility</p:attrName>
                                        </p:attrNameLst>
                                      </p:cBhvr>
                                      <p:to>
                                        <p:strVal val="visible"/>
                                      </p:to>
                                    </p:set>
                                    <p:animEffect transition="in" filter="wipe(down)">
                                      <p:cBhvr>
                                        <p:cTn id="122" dur="500"/>
                                        <p:tgtEl>
                                          <p:spTgt spid="18"/>
                                        </p:tgtEl>
                                      </p:cBhvr>
                                    </p:animEffect>
                                  </p:childTnLst>
                                </p:cTn>
                              </p:par>
                            </p:childTnLst>
                          </p:cTn>
                        </p:par>
                        <p:par>
                          <p:cTn id="123" fill="hold">
                            <p:stCondLst>
                              <p:cond delay="1500"/>
                            </p:stCondLst>
                            <p:childTnLst>
                              <p:par>
                                <p:cTn id="124" presetID="53" presetClass="entr" presetSubtype="16" fill="hold" grpId="0" nodeType="afterEffect">
                                  <p:stCondLst>
                                    <p:cond delay="0"/>
                                  </p:stCondLst>
                                  <p:childTnLst>
                                    <p:set>
                                      <p:cBhvr>
                                        <p:cTn id="125" dur="1" fill="hold">
                                          <p:stCondLst>
                                            <p:cond delay="0"/>
                                          </p:stCondLst>
                                        </p:cTn>
                                        <p:tgtEl>
                                          <p:spTgt spid="25"/>
                                        </p:tgtEl>
                                        <p:attrNameLst>
                                          <p:attrName>style.visibility</p:attrName>
                                        </p:attrNameLst>
                                      </p:cBhvr>
                                      <p:to>
                                        <p:strVal val="visible"/>
                                      </p:to>
                                    </p:set>
                                    <p:anim calcmode="lin" valueType="num">
                                      <p:cBhvr>
                                        <p:cTn id="126" dur="500" fill="hold"/>
                                        <p:tgtEl>
                                          <p:spTgt spid="25"/>
                                        </p:tgtEl>
                                        <p:attrNameLst>
                                          <p:attrName>ppt_w</p:attrName>
                                        </p:attrNameLst>
                                      </p:cBhvr>
                                      <p:tavLst>
                                        <p:tav tm="0">
                                          <p:val>
                                            <p:fltVal val="0"/>
                                          </p:val>
                                        </p:tav>
                                        <p:tav tm="100000">
                                          <p:val>
                                            <p:strVal val="#ppt_w"/>
                                          </p:val>
                                        </p:tav>
                                      </p:tavLst>
                                    </p:anim>
                                    <p:anim calcmode="lin" valueType="num">
                                      <p:cBhvr>
                                        <p:cTn id="127" dur="500" fill="hold"/>
                                        <p:tgtEl>
                                          <p:spTgt spid="25"/>
                                        </p:tgtEl>
                                        <p:attrNameLst>
                                          <p:attrName>ppt_h</p:attrName>
                                        </p:attrNameLst>
                                      </p:cBhvr>
                                      <p:tavLst>
                                        <p:tav tm="0">
                                          <p:val>
                                            <p:fltVal val="0"/>
                                          </p:val>
                                        </p:tav>
                                        <p:tav tm="100000">
                                          <p:val>
                                            <p:strVal val="#ppt_h"/>
                                          </p:val>
                                        </p:tav>
                                      </p:tavLst>
                                    </p:anim>
                                    <p:animEffect transition="in" filter="fade">
                                      <p:cBhvr>
                                        <p:cTn id="128" dur="500"/>
                                        <p:tgtEl>
                                          <p:spTgt spid="25"/>
                                        </p:tgtEl>
                                      </p:cBhvr>
                                    </p:animEffect>
                                  </p:childTnLst>
                                </p:cTn>
                              </p:par>
                              <p:par>
                                <p:cTn id="129" presetID="53" presetClass="entr" presetSubtype="16" fill="hold" grpId="0" nodeType="withEffect">
                                  <p:stCondLst>
                                    <p:cond delay="0"/>
                                  </p:stCondLst>
                                  <p:childTnLst>
                                    <p:set>
                                      <p:cBhvr>
                                        <p:cTn id="130" dur="1" fill="hold">
                                          <p:stCondLst>
                                            <p:cond delay="0"/>
                                          </p:stCondLst>
                                        </p:cTn>
                                        <p:tgtEl>
                                          <p:spTgt spid="26"/>
                                        </p:tgtEl>
                                        <p:attrNameLst>
                                          <p:attrName>style.visibility</p:attrName>
                                        </p:attrNameLst>
                                      </p:cBhvr>
                                      <p:to>
                                        <p:strVal val="visible"/>
                                      </p:to>
                                    </p:set>
                                    <p:anim calcmode="lin" valueType="num">
                                      <p:cBhvr>
                                        <p:cTn id="131" dur="500" fill="hold"/>
                                        <p:tgtEl>
                                          <p:spTgt spid="26"/>
                                        </p:tgtEl>
                                        <p:attrNameLst>
                                          <p:attrName>ppt_w</p:attrName>
                                        </p:attrNameLst>
                                      </p:cBhvr>
                                      <p:tavLst>
                                        <p:tav tm="0">
                                          <p:val>
                                            <p:fltVal val="0"/>
                                          </p:val>
                                        </p:tav>
                                        <p:tav tm="100000">
                                          <p:val>
                                            <p:strVal val="#ppt_w"/>
                                          </p:val>
                                        </p:tav>
                                      </p:tavLst>
                                    </p:anim>
                                    <p:anim calcmode="lin" valueType="num">
                                      <p:cBhvr>
                                        <p:cTn id="132" dur="500" fill="hold"/>
                                        <p:tgtEl>
                                          <p:spTgt spid="26"/>
                                        </p:tgtEl>
                                        <p:attrNameLst>
                                          <p:attrName>ppt_h</p:attrName>
                                        </p:attrNameLst>
                                      </p:cBhvr>
                                      <p:tavLst>
                                        <p:tav tm="0">
                                          <p:val>
                                            <p:fltVal val="0"/>
                                          </p:val>
                                        </p:tav>
                                        <p:tav tm="100000">
                                          <p:val>
                                            <p:strVal val="#ppt_h"/>
                                          </p:val>
                                        </p:tav>
                                      </p:tavLst>
                                    </p:anim>
                                    <p:animEffect transition="in" filter="fade">
                                      <p:cBhvr>
                                        <p:cTn id="133" dur="500"/>
                                        <p:tgtEl>
                                          <p:spTgt spid="26"/>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27"/>
                                        </p:tgtEl>
                                        <p:attrNameLst>
                                          <p:attrName>style.visibility</p:attrName>
                                        </p:attrNameLst>
                                      </p:cBhvr>
                                      <p:to>
                                        <p:strVal val="visible"/>
                                      </p:to>
                                    </p:set>
                                    <p:anim calcmode="lin" valueType="num">
                                      <p:cBhvr>
                                        <p:cTn id="136" dur="500" fill="hold"/>
                                        <p:tgtEl>
                                          <p:spTgt spid="27"/>
                                        </p:tgtEl>
                                        <p:attrNameLst>
                                          <p:attrName>ppt_w</p:attrName>
                                        </p:attrNameLst>
                                      </p:cBhvr>
                                      <p:tavLst>
                                        <p:tav tm="0">
                                          <p:val>
                                            <p:fltVal val="0"/>
                                          </p:val>
                                        </p:tav>
                                        <p:tav tm="100000">
                                          <p:val>
                                            <p:strVal val="#ppt_w"/>
                                          </p:val>
                                        </p:tav>
                                      </p:tavLst>
                                    </p:anim>
                                    <p:anim calcmode="lin" valueType="num">
                                      <p:cBhvr>
                                        <p:cTn id="137" dur="500" fill="hold"/>
                                        <p:tgtEl>
                                          <p:spTgt spid="27"/>
                                        </p:tgtEl>
                                        <p:attrNameLst>
                                          <p:attrName>ppt_h</p:attrName>
                                        </p:attrNameLst>
                                      </p:cBhvr>
                                      <p:tavLst>
                                        <p:tav tm="0">
                                          <p:val>
                                            <p:fltVal val="0"/>
                                          </p:val>
                                        </p:tav>
                                        <p:tav tm="100000">
                                          <p:val>
                                            <p:strVal val="#ppt_h"/>
                                          </p:val>
                                        </p:tav>
                                      </p:tavLst>
                                    </p:anim>
                                    <p:animEffect transition="in" filter="fade">
                                      <p:cBhvr>
                                        <p:cTn id="138" dur="500"/>
                                        <p:tgtEl>
                                          <p:spTgt spid="27"/>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28"/>
                                        </p:tgtEl>
                                        <p:attrNameLst>
                                          <p:attrName>style.visibility</p:attrName>
                                        </p:attrNameLst>
                                      </p:cBhvr>
                                      <p:to>
                                        <p:strVal val="visible"/>
                                      </p:to>
                                    </p:set>
                                    <p:anim calcmode="lin" valueType="num">
                                      <p:cBhvr>
                                        <p:cTn id="141" dur="500" fill="hold"/>
                                        <p:tgtEl>
                                          <p:spTgt spid="28"/>
                                        </p:tgtEl>
                                        <p:attrNameLst>
                                          <p:attrName>ppt_w</p:attrName>
                                        </p:attrNameLst>
                                      </p:cBhvr>
                                      <p:tavLst>
                                        <p:tav tm="0">
                                          <p:val>
                                            <p:fltVal val="0"/>
                                          </p:val>
                                        </p:tav>
                                        <p:tav tm="100000">
                                          <p:val>
                                            <p:strVal val="#ppt_w"/>
                                          </p:val>
                                        </p:tav>
                                      </p:tavLst>
                                    </p:anim>
                                    <p:anim calcmode="lin" valueType="num">
                                      <p:cBhvr>
                                        <p:cTn id="142" dur="500" fill="hold"/>
                                        <p:tgtEl>
                                          <p:spTgt spid="28"/>
                                        </p:tgtEl>
                                        <p:attrNameLst>
                                          <p:attrName>ppt_h</p:attrName>
                                        </p:attrNameLst>
                                      </p:cBhvr>
                                      <p:tavLst>
                                        <p:tav tm="0">
                                          <p:val>
                                            <p:fltVal val="0"/>
                                          </p:val>
                                        </p:tav>
                                        <p:tav tm="100000">
                                          <p:val>
                                            <p:strVal val="#ppt_h"/>
                                          </p:val>
                                        </p:tav>
                                      </p:tavLst>
                                    </p:anim>
                                    <p:animEffect transition="in" filter="fade">
                                      <p:cBhvr>
                                        <p:cTn id="143" dur="500"/>
                                        <p:tgtEl>
                                          <p:spTgt spid="28"/>
                                        </p:tgtEl>
                                      </p:cBhvr>
                                    </p:animEffect>
                                  </p:childTnLst>
                                </p:cTn>
                              </p:par>
                              <p:par>
                                <p:cTn id="144" presetID="53" presetClass="entr" presetSubtype="16" fill="hold" grpId="0" nodeType="withEffect">
                                  <p:stCondLst>
                                    <p:cond delay="0"/>
                                  </p:stCondLst>
                                  <p:childTnLst>
                                    <p:set>
                                      <p:cBhvr>
                                        <p:cTn id="145" dur="1" fill="hold">
                                          <p:stCondLst>
                                            <p:cond delay="0"/>
                                          </p:stCondLst>
                                        </p:cTn>
                                        <p:tgtEl>
                                          <p:spTgt spid="29"/>
                                        </p:tgtEl>
                                        <p:attrNameLst>
                                          <p:attrName>style.visibility</p:attrName>
                                        </p:attrNameLst>
                                      </p:cBhvr>
                                      <p:to>
                                        <p:strVal val="visible"/>
                                      </p:to>
                                    </p:set>
                                    <p:anim calcmode="lin" valueType="num">
                                      <p:cBhvr>
                                        <p:cTn id="146" dur="500" fill="hold"/>
                                        <p:tgtEl>
                                          <p:spTgt spid="29"/>
                                        </p:tgtEl>
                                        <p:attrNameLst>
                                          <p:attrName>ppt_w</p:attrName>
                                        </p:attrNameLst>
                                      </p:cBhvr>
                                      <p:tavLst>
                                        <p:tav tm="0">
                                          <p:val>
                                            <p:fltVal val="0"/>
                                          </p:val>
                                        </p:tav>
                                        <p:tav tm="100000">
                                          <p:val>
                                            <p:strVal val="#ppt_w"/>
                                          </p:val>
                                        </p:tav>
                                      </p:tavLst>
                                    </p:anim>
                                    <p:anim calcmode="lin" valueType="num">
                                      <p:cBhvr>
                                        <p:cTn id="147" dur="500" fill="hold"/>
                                        <p:tgtEl>
                                          <p:spTgt spid="29"/>
                                        </p:tgtEl>
                                        <p:attrNameLst>
                                          <p:attrName>ppt_h</p:attrName>
                                        </p:attrNameLst>
                                      </p:cBhvr>
                                      <p:tavLst>
                                        <p:tav tm="0">
                                          <p:val>
                                            <p:fltVal val="0"/>
                                          </p:val>
                                        </p:tav>
                                        <p:tav tm="100000">
                                          <p:val>
                                            <p:strVal val="#ppt_h"/>
                                          </p:val>
                                        </p:tav>
                                      </p:tavLst>
                                    </p:anim>
                                    <p:animEffect transition="in" filter="fade">
                                      <p:cBhvr>
                                        <p:cTn id="148" dur="500"/>
                                        <p:tgtEl>
                                          <p:spTgt spid="29"/>
                                        </p:tgtEl>
                                      </p:cBhvr>
                                    </p:animEffect>
                                  </p:childTnLst>
                                </p:cTn>
                              </p:par>
                              <p:par>
                                <p:cTn id="149" presetID="53" presetClass="entr" presetSubtype="16" fill="hold" grpId="0" nodeType="withEffect">
                                  <p:stCondLst>
                                    <p:cond delay="0"/>
                                  </p:stCondLst>
                                  <p:childTnLst>
                                    <p:set>
                                      <p:cBhvr>
                                        <p:cTn id="150" dur="1" fill="hold">
                                          <p:stCondLst>
                                            <p:cond delay="0"/>
                                          </p:stCondLst>
                                        </p:cTn>
                                        <p:tgtEl>
                                          <p:spTgt spid="30"/>
                                        </p:tgtEl>
                                        <p:attrNameLst>
                                          <p:attrName>style.visibility</p:attrName>
                                        </p:attrNameLst>
                                      </p:cBhvr>
                                      <p:to>
                                        <p:strVal val="visible"/>
                                      </p:to>
                                    </p:set>
                                    <p:anim calcmode="lin" valueType="num">
                                      <p:cBhvr>
                                        <p:cTn id="151" dur="500" fill="hold"/>
                                        <p:tgtEl>
                                          <p:spTgt spid="30"/>
                                        </p:tgtEl>
                                        <p:attrNameLst>
                                          <p:attrName>ppt_w</p:attrName>
                                        </p:attrNameLst>
                                      </p:cBhvr>
                                      <p:tavLst>
                                        <p:tav tm="0">
                                          <p:val>
                                            <p:fltVal val="0"/>
                                          </p:val>
                                        </p:tav>
                                        <p:tav tm="100000">
                                          <p:val>
                                            <p:strVal val="#ppt_w"/>
                                          </p:val>
                                        </p:tav>
                                      </p:tavLst>
                                    </p:anim>
                                    <p:anim calcmode="lin" valueType="num">
                                      <p:cBhvr>
                                        <p:cTn id="152" dur="500" fill="hold"/>
                                        <p:tgtEl>
                                          <p:spTgt spid="30"/>
                                        </p:tgtEl>
                                        <p:attrNameLst>
                                          <p:attrName>ppt_h</p:attrName>
                                        </p:attrNameLst>
                                      </p:cBhvr>
                                      <p:tavLst>
                                        <p:tav tm="0">
                                          <p:val>
                                            <p:fltVal val="0"/>
                                          </p:val>
                                        </p:tav>
                                        <p:tav tm="100000">
                                          <p:val>
                                            <p:strVal val="#ppt_h"/>
                                          </p:val>
                                        </p:tav>
                                      </p:tavLst>
                                    </p:anim>
                                    <p:animEffect transition="in" filter="fade">
                                      <p:cBhvr>
                                        <p:cTn id="153" dur="500"/>
                                        <p:tgtEl>
                                          <p:spTgt spid="30"/>
                                        </p:tgtEl>
                                      </p:cBhvr>
                                    </p:animEffect>
                                  </p:childTnLst>
                                </p:cTn>
                              </p:par>
                              <p:par>
                                <p:cTn id="154" presetID="53" presetClass="entr" presetSubtype="16" fill="hold" grpId="0" nodeType="withEffect">
                                  <p:stCondLst>
                                    <p:cond delay="0"/>
                                  </p:stCondLst>
                                  <p:childTnLst>
                                    <p:set>
                                      <p:cBhvr>
                                        <p:cTn id="155" dur="1" fill="hold">
                                          <p:stCondLst>
                                            <p:cond delay="0"/>
                                          </p:stCondLst>
                                        </p:cTn>
                                        <p:tgtEl>
                                          <p:spTgt spid="31"/>
                                        </p:tgtEl>
                                        <p:attrNameLst>
                                          <p:attrName>style.visibility</p:attrName>
                                        </p:attrNameLst>
                                      </p:cBhvr>
                                      <p:to>
                                        <p:strVal val="visible"/>
                                      </p:to>
                                    </p:set>
                                    <p:anim calcmode="lin" valueType="num">
                                      <p:cBhvr>
                                        <p:cTn id="156" dur="500" fill="hold"/>
                                        <p:tgtEl>
                                          <p:spTgt spid="31"/>
                                        </p:tgtEl>
                                        <p:attrNameLst>
                                          <p:attrName>ppt_w</p:attrName>
                                        </p:attrNameLst>
                                      </p:cBhvr>
                                      <p:tavLst>
                                        <p:tav tm="0">
                                          <p:val>
                                            <p:fltVal val="0"/>
                                          </p:val>
                                        </p:tav>
                                        <p:tav tm="100000">
                                          <p:val>
                                            <p:strVal val="#ppt_w"/>
                                          </p:val>
                                        </p:tav>
                                      </p:tavLst>
                                    </p:anim>
                                    <p:anim calcmode="lin" valueType="num">
                                      <p:cBhvr>
                                        <p:cTn id="157" dur="500" fill="hold"/>
                                        <p:tgtEl>
                                          <p:spTgt spid="31"/>
                                        </p:tgtEl>
                                        <p:attrNameLst>
                                          <p:attrName>ppt_h</p:attrName>
                                        </p:attrNameLst>
                                      </p:cBhvr>
                                      <p:tavLst>
                                        <p:tav tm="0">
                                          <p:val>
                                            <p:fltVal val="0"/>
                                          </p:val>
                                        </p:tav>
                                        <p:tav tm="100000">
                                          <p:val>
                                            <p:strVal val="#ppt_h"/>
                                          </p:val>
                                        </p:tav>
                                      </p:tavLst>
                                    </p:anim>
                                    <p:animEffect transition="in" filter="fade">
                                      <p:cBhvr>
                                        <p:cTn id="158" dur="500"/>
                                        <p:tgtEl>
                                          <p:spTgt spid="31"/>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32"/>
                                        </p:tgtEl>
                                        <p:attrNameLst>
                                          <p:attrName>style.visibility</p:attrName>
                                        </p:attrNameLst>
                                      </p:cBhvr>
                                      <p:to>
                                        <p:strVal val="visible"/>
                                      </p:to>
                                    </p:set>
                                    <p:anim calcmode="lin" valueType="num">
                                      <p:cBhvr>
                                        <p:cTn id="161" dur="500" fill="hold"/>
                                        <p:tgtEl>
                                          <p:spTgt spid="32"/>
                                        </p:tgtEl>
                                        <p:attrNameLst>
                                          <p:attrName>ppt_w</p:attrName>
                                        </p:attrNameLst>
                                      </p:cBhvr>
                                      <p:tavLst>
                                        <p:tav tm="0">
                                          <p:val>
                                            <p:fltVal val="0"/>
                                          </p:val>
                                        </p:tav>
                                        <p:tav tm="100000">
                                          <p:val>
                                            <p:strVal val="#ppt_w"/>
                                          </p:val>
                                        </p:tav>
                                      </p:tavLst>
                                    </p:anim>
                                    <p:anim calcmode="lin" valueType="num">
                                      <p:cBhvr>
                                        <p:cTn id="162" dur="500" fill="hold"/>
                                        <p:tgtEl>
                                          <p:spTgt spid="32"/>
                                        </p:tgtEl>
                                        <p:attrNameLst>
                                          <p:attrName>ppt_h</p:attrName>
                                        </p:attrNameLst>
                                      </p:cBhvr>
                                      <p:tavLst>
                                        <p:tav tm="0">
                                          <p:val>
                                            <p:fltVal val="0"/>
                                          </p:val>
                                        </p:tav>
                                        <p:tav tm="100000">
                                          <p:val>
                                            <p:strVal val="#ppt_h"/>
                                          </p:val>
                                        </p:tav>
                                      </p:tavLst>
                                    </p:anim>
                                    <p:animEffect transition="in" filter="fade">
                                      <p:cBhvr>
                                        <p:cTn id="163" dur="500"/>
                                        <p:tgtEl>
                                          <p:spTgt spid="32"/>
                                        </p:tgtEl>
                                      </p:cBhvr>
                                    </p:animEffect>
                                  </p:childTnLst>
                                </p:cTn>
                              </p:par>
                              <p:par>
                                <p:cTn id="164" presetID="53" presetClass="entr" presetSubtype="16" fill="hold" grpId="0" nodeType="withEffect">
                                  <p:stCondLst>
                                    <p:cond delay="0"/>
                                  </p:stCondLst>
                                  <p:childTnLst>
                                    <p:set>
                                      <p:cBhvr>
                                        <p:cTn id="165" dur="1" fill="hold">
                                          <p:stCondLst>
                                            <p:cond delay="0"/>
                                          </p:stCondLst>
                                        </p:cTn>
                                        <p:tgtEl>
                                          <p:spTgt spid="33"/>
                                        </p:tgtEl>
                                        <p:attrNameLst>
                                          <p:attrName>style.visibility</p:attrName>
                                        </p:attrNameLst>
                                      </p:cBhvr>
                                      <p:to>
                                        <p:strVal val="visible"/>
                                      </p:to>
                                    </p:set>
                                    <p:anim calcmode="lin" valueType="num">
                                      <p:cBhvr>
                                        <p:cTn id="166" dur="500" fill="hold"/>
                                        <p:tgtEl>
                                          <p:spTgt spid="33"/>
                                        </p:tgtEl>
                                        <p:attrNameLst>
                                          <p:attrName>ppt_w</p:attrName>
                                        </p:attrNameLst>
                                      </p:cBhvr>
                                      <p:tavLst>
                                        <p:tav tm="0">
                                          <p:val>
                                            <p:fltVal val="0"/>
                                          </p:val>
                                        </p:tav>
                                        <p:tav tm="100000">
                                          <p:val>
                                            <p:strVal val="#ppt_w"/>
                                          </p:val>
                                        </p:tav>
                                      </p:tavLst>
                                    </p:anim>
                                    <p:anim calcmode="lin" valueType="num">
                                      <p:cBhvr>
                                        <p:cTn id="167" dur="500" fill="hold"/>
                                        <p:tgtEl>
                                          <p:spTgt spid="33"/>
                                        </p:tgtEl>
                                        <p:attrNameLst>
                                          <p:attrName>ppt_h</p:attrName>
                                        </p:attrNameLst>
                                      </p:cBhvr>
                                      <p:tavLst>
                                        <p:tav tm="0">
                                          <p:val>
                                            <p:fltVal val="0"/>
                                          </p:val>
                                        </p:tav>
                                        <p:tav tm="100000">
                                          <p:val>
                                            <p:strVal val="#ppt_h"/>
                                          </p:val>
                                        </p:tav>
                                      </p:tavLst>
                                    </p:anim>
                                    <p:animEffect transition="in" filter="fade">
                                      <p:cBhvr>
                                        <p:cTn id="168" dur="500"/>
                                        <p:tgtEl>
                                          <p:spTgt spid="33"/>
                                        </p:tgtEl>
                                      </p:cBhvr>
                                    </p:animEffect>
                                  </p:childTnLst>
                                </p:cTn>
                              </p:par>
                              <p:par>
                                <p:cTn id="169" presetID="53" presetClass="entr" presetSubtype="16" fill="hold" grpId="0" nodeType="withEffect">
                                  <p:stCondLst>
                                    <p:cond delay="0"/>
                                  </p:stCondLst>
                                  <p:childTnLst>
                                    <p:set>
                                      <p:cBhvr>
                                        <p:cTn id="170" dur="1" fill="hold">
                                          <p:stCondLst>
                                            <p:cond delay="0"/>
                                          </p:stCondLst>
                                        </p:cTn>
                                        <p:tgtEl>
                                          <p:spTgt spid="34"/>
                                        </p:tgtEl>
                                        <p:attrNameLst>
                                          <p:attrName>style.visibility</p:attrName>
                                        </p:attrNameLst>
                                      </p:cBhvr>
                                      <p:to>
                                        <p:strVal val="visible"/>
                                      </p:to>
                                    </p:set>
                                    <p:anim calcmode="lin" valueType="num">
                                      <p:cBhvr>
                                        <p:cTn id="171" dur="500" fill="hold"/>
                                        <p:tgtEl>
                                          <p:spTgt spid="34"/>
                                        </p:tgtEl>
                                        <p:attrNameLst>
                                          <p:attrName>ppt_w</p:attrName>
                                        </p:attrNameLst>
                                      </p:cBhvr>
                                      <p:tavLst>
                                        <p:tav tm="0">
                                          <p:val>
                                            <p:fltVal val="0"/>
                                          </p:val>
                                        </p:tav>
                                        <p:tav tm="100000">
                                          <p:val>
                                            <p:strVal val="#ppt_w"/>
                                          </p:val>
                                        </p:tav>
                                      </p:tavLst>
                                    </p:anim>
                                    <p:anim calcmode="lin" valueType="num">
                                      <p:cBhvr>
                                        <p:cTn id="172" dur="500" fill="hold"/>
                                        <p:tgtEl>
                                          <p:spTgt spid="34"/>
                                        </p:tgtEl>
                                        <p:attrNameLst>
                                          <p:attrName>ppt_h</p:attrName>
                                        </p:attrNameLst>
                                      </p:cBhvr>
                                      <p:tavLst>
                                        <p:tav tm="0">
                                          <p:val>
                                            <p:fltVal val="0"/>
                                          </p:val>
                                        </p:tav>
                                        <p:tav tm="100000">
                                          <p:val>
                                            <p:strVal val="#ppt_h"/>
                                          </p:val>
                                        </p:tav>
                                      </p:tavLst>
                                    </p:anim>
                                    <p:animEffect transition="in" filter="fade">
                                      <p:cBhvr>
                                        <p:cTn id="173" dur="500"/>
                                        <p:tgtEl>
                                          <p:spTgt spid="34"/>
                                        </p:tgtEl>
                                      </p:cBhvr>
                                    </p:animEffect>
                                  </p:childTnLst>
                                </p:cTn>
                              </p:par>
                              <p:par>
                                <p:cTn id="174" presetID="53" presetClass="entr" presetSubtype="16" fill="hold" grpId="0" nodeType="withEffect">
                                  <p:stCondLst>
                                    <p:cond delay="0"/>
                                  </p:stCondLst>
                                  <p:childTnLst>
                                    <p:set>
                                      <p:cBhvr>
                                        <p:cTn id="175" dur="1" fill="hold">
                                          <p:stCondLst>
                                            <p:cond delay="0"/>
                                          </p:stCondLst>
                                        </p:cTn>
                                        <p:tgtEl>
                                          <p:spTgt spid="35"/>
                                        </p:tgtEl>
                                        <p:attrNameLst>
                                          <p:attrName>style.visibility</p:attrName>
                                        </p:attrNameLst>
                                      </p:cBhvr>
                                      <p:to>
                                        <p:strVal val="visible"/>
                                      </p:to>
                                    </p:set>
                                    <p:anim calcmode="lin" valueType="num">
                                      <p:cBhvr>
                                        <p:cTn id="176" dur="500" fill="hold"/>
                                        <p:tgtEl>
                                          <p:spTgt spid="35"/>
                                        </p:tgtEl>
                                        <p:attrNameLst>
                                          <p:attrName>ppt_w</p:attrName>
                                        </p:attrNameLst>
                                      </p:cBhvr>
                                      <p:tavLst>
                                        <p:tav tm="0">
                                          <p:val>
                                            <p:fltVal val="0"/>
                                          </p:val>
                                        </p:tav>
                                        <p:tav tm="100000">
                                          <p:val>
                                            <p:strVal val="#ppt_w"/>
                                          </p:val>
                                        </p:tav>
                                      </p:tavLst>
                                    </p:anim>
                                    <p:anim calcmode="lin" valueType="num">
                                      <p:cBhvr>
                                        <p:cTn id="177" dur="500" fill="hold"/>
                                        <p:tgtEl>
                                          <p:spTgt spid="35"/>
                                        </p:tgtEl>
                                        <p:attrNameLst>
                                          <p:attrName>ppt_h</p:attrName>
                                        </p:attrNameLst>
                                      </p:cBhvr>
                                      <p:tavLst>
                                        <p:tav tm="0">
                                          <p:val>
                                            <p:fltVal val="0"/>
                                          </p:val>
                                        </p:tav>
                                        <p:tav tm="100000">
                                          <p:val>
                                            <p:strVal val="#ppt_h"/>
                                          </p:val>
                                        </p:tav>
                                      </p:tavLst>
                                    </p:anim>
                                    <p:animEffect transition="in" filter="fade">
                                      <p:cBhvr>
                                        <p:cTn id="178" dur="500"/>
                                        <p:tgtEl>
                                          <p:spTgt spid="35"/>
                                        </p:tgtEl>
                                      </p:cBhvr>
                                    </p:animEffect>
                                  </p:childTnLst>
                                </p:cTn>
                              </p:par>
                            </p:childTnLst>
                          </p:cTn>
                        </p:par>
                        <p:par>
                          <p:cTn id="179" fill="hold">
                            <p:stCondLst>
                              <p:cond delay="2000"/>
                            </p:stCondLst>
                            <p:childTnLst>
                              <p:par>
                                <p:cTn id="180" presetID="10" presetClass="entr" presetSubtype="0" fill="hold" grpId="0" nodeType="afterEffect">
                                  <p:stCondLst>
                                    <p:cond delay="0"/>
                                  </p:stCondLst>
                                  <p:childTnLst>
                                    <p:set>
                                      <p:cBhvr>
                                        <p:cTn id="181" dur="1" fill="hold">
                                          <p:stCondLst>
                                            <p:cond delay="0"/>
                                          </p:stCondLst>
                                        </p:cTn>
                                        <p:tgtEl>
                                          <p:spTgt spid="132"/>
                                        </p:tgtEl>
                                        <p:attrNameLst>
                                          <p:attrName>style.visibility</p:attrName>
                                        </p:attrNameLst>
                                      </p:cBhvr>
                                      <p:to>
                                        <p:strVal val="visible"/>
                                      </p:to>
                                    </p:set>
                                    <p:animEffect transition="in" filter="fade">
                                      <p:cBhvr>
                                        <p:cTn id="182" dur="500"/>
                                        <p:tgtEl>
                                          <p:spTgt spid="132"/>
                                        </p:tgtEl>
                                      </p:cBhvr>
                                    </p:animEffect>
                                  </p:childTnLst>
                                </p:cTn>
                              </p:par>
                              <p:par>
                                <p:cTn id="183" presetID="10" presetClass="entr" presetSubtype="0" fill="hold" grpId="0" nodeType="withEffect">
                                  <p:stCondLst>
                                    <p:cond delay="0"/>
                                  </p:stCondLst>
                                  <p:childTnLst>
                                    <p:set>
                                      <p:cBhvr>
                                        <p:cTn id="184" dur="1" fill="hold">
                                          <p:stCondLst>
                                            <p:cond delay="0"/>
                                          </p:stCondLst>
                                        </p:cTn>
                                        <p:tgtEl>
                                          <p:spTgt spid="133"/>
                                        </p:tgtEl>
                                        <p:attrNameLst>
                                          <p:attrName>style.visibility</p:attrName>
                                        </p:attrNameLst>
                                      </p:cBhvr>
                                      <p:to>
                                        <p:strVal val="visible"/>
                                      </p:to>
                                    </p:set>
                                    <p:animEffect transition="in" filter="fade">
                                      <p:cBhvr>
                                        <p:cTn id="185"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27" grpId="0"/>
      <p:bldP spid="28" grpId="0"/>
      <p:bldP spid="29" grpId="0"/>
      <p:bldP spid="30" grpId="0"/>
      <p:bldP spid="31" grpId="0"/>
      <p:bldP spid="32" grpId="0"/>
      <p:bldP spid="33" grpId="0"/>
      <p:bldP spid="34" grpId="0"/>
      <p:bldP spid="35" grpId="0"/>
      <p:bldP spid="132" grpId="0"/>
      <p:bldP spid="133"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Creative Chart Infographic </a:t>
            </a:r>
          </a:p>
        </p:txBody>
      </p:sp>
      <p:sp>
        <p:nvSpPr>
          <p:cNvPr id="3" name="Slide Number Placeholder 2"/>
          <p:cNvSpPr>
            <a:spLocks noGrp="1"/>
          </p:cNvSpPr>
          <p:nvPr>
            <p:ph type="sldNum" sz="quarter" idx="12"/>
          </p:nvPr>
        </p:nvSpPr>
        <p:spPr/>
        <p:txBody>
          <a:bodyPr/>
          <a:lstStyle/>
          <a:p>
            <a:fld id="{5DE872C3-2ED1-43FB-B3C4-BA6F078D7CD3}" type="slidenum">
              <a:rPr lang="en-US" smtClean="0"/>
              <a:t>84</a:t>
            </a:fld>
            <a:endParaRPr lang="en-US"/>
          </a:p>
        </p:txBody>
      </p:sp>
      <p:grpSp>
        <p:nvGrpSpPr>
          <p:cNvPr id="4" name="Group 3"/>
          <p:cNvGrpSpPr/>
          <p:nvPr/>
        </p:nvGrpSpPr>
        <p:grpSpPr>
          <a:xfrm>
            <a:off x="6150685" y="1685536"/>
            <a:ext cx="2207627" cy="2150207"/>
            <a:chOff x="6188785" y="1523611"/>
            <a:chExt cx="2207627" cy="2150207"/>
          </a:xfrm>
          <a:solidFill>
            <a:schemeClr val="accent2"/>
          </a:solidFill>
        </p:grpSpPr>
        <p:sp>
          <p:nvSpPr>
            <p:cNvPr id="5" name="Teardrop 4"/>
            <p:cNvSpPr/>
            <p:nvPr/>
          </p:nvSpPr>
          <p:spPr>
            <a:xfrm rot="5400000" flipV="1">
              <a:off x="6217495" y="1494901"/>
              <a:ext cx="2150207" cy="2207627"/>
            </a:xfrm>
            <a:prstGeom prst="teardrop">
              <a:avLst/>
            </a:prstGeom>
            <a:grp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TextBox 5"/>
            <p:cNvSpPr txBox="1"/>
            <p:nvPr/>
          </p:nvSpPr>
          <p:spPr>
            <a:xfrm>
              <a:off x="6777369" y="2275548"/>
              <a:ext cx="1030458" cy="646331"/>
            </a:xfrm>
            <a:prstGeom prst="rect">
              <a:avLst/>
            </a:prstGeom>
            <a:grpFill/>
          </p:spPr>
          <p:txBody>
            <a:bodyPr wrap="square" rtlCol="0">
              <a:spAutoFit/>
            </a:bodyPr>
            <a:lstStyle/>
            <a:p>
              <a:r>
                <a:rPr lang="en-US" sz="3600" dirty="0">
                  <a:solidFill>
                    <a:schemeClr val="bg1"/>
                  </a:solidFill>
                </a:rPr>
                <a:t>30%</a:t>
              </a:r>
              <a:endParaRPr lang="en-GB" sz="3600" dirty="0">
                <a:solidFill>
                  <a:schemeClr val="bg1"/>
                </a:solidFill>
              </a:endParaRPr>
            </a:p>
          </p:txBody>
        </p:sp>
      </p:grpSp>
      <p:grpSp>
        <p:nvGrpSpPr>
          <p:cNvPr id="7" name="Group 6"/>
          <p:cNvGrpSpPr/>
          <p:nvPr/>
        </p:nvGrpSpPr>
        <p:grpSpPr>
          <a:xfrm>
            <a:off x="3830514" y="3948287"/>
            <a:ext cx="2207627" cy="2150207"/>
            <a:chOff x="3868614" y="3786362"/>
            <a:chExt cx="2207627" cy="2150207"/>
          </a:xfrm>
          <a:solidFill>
            <a:schemeClr val="accent3"/>
          </a:solidFill>
        </p:grpSpPr>
        <p:sp>
          <p:nvSpPr>
            <p:cNvPr id="8" name="Teardrop 7"/>
            <p:cNvSpPr/>
            <p:nvPr/>
          </p:nvSpPr>
          <p:spPr>
            <a:xfrm rot="5400000" flipH="1">
              <a:off x="3897324" y="3757652"/>
              <a:ext cx="2150207" cy="2207627"/>
            </a:xfrm>
            <a:prstGeom prst="teardrop">
              <a:avLst/>
            </a:prstGeom>
            <a:grp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TextBox 8"/>
            <p:cNvSpPr txBox="1"/>
            <p:nvPr/>
          </p:nvSpPr>
          <p:spPr>
            <a:xfrm>
              <a:off x="4457198" y="4543865"/>
              <a:ext cx="1030458" cy="646331"/>
            </a:xfrm>
            <a:prstGeom prst="rect">
              <a:avLst/>
            </a:prstGeom>
            <a:grpFill/>
          </p:spPr>
          <p:txBody>
            <a:bodyPr wrap="square" rtlCol="0">
              <a:spAutoFit/>
            </a:bodyPr>
            <a:lstStyle/>
            <a:p>
              <a:r>
                <a:rPr lang="en-US" sz="3600" dirty="0">
                  <a:solidFill>
                    <a:schemeClr val="bg1"/>
                  </a:solidFill>
                </a:rPr>
                <a:t>30%</a:t>
              </a:r>
              <a:endParaRPr lang="en-GB" sz="3600" dirty="0">
                <a:solidFill>
                  <a:schemeClr val="bg1"/>
                </a:solidFill>
              </a:endParaRPr>
            </a:p>
          </p:txBody>
        </p:sp>
      </p:grpSp>
      <p:grpSp>
        <p:nvGrpSpPr>
          <p:cNvPr id="10" name="Group 9"/>
          <p:cNvGrpSpPr/>
          <p:nvPr/>
        </p:nvGrpSpPr>
        <p:grpSpPr>
          <a:xfrm>
            <a:off x="6150685" y="3948287"/>
            <a:ext cx="1280160" cy="1308296"/>
            <a:chOff x="6188785" y="3786362"/>
            <a:chExt cx="1280160" cy="1308296"/>
          </a:xfrm>
          <a:solidFill>
            <a:schemeClr val="accent5"/>
          </a:solidFill>
        </p:grpSpPr>
        <p:sp>
          <p:nvSpPr>
            <p:cNvPr id="11" name="Teardrop 10"/>
            <p:cNvSpPr/>
            <p:nvPr/>
          </p:nvSpPr>
          <p:spPr>
            <a:xfrm rot="16200000">
              <a:off x="6174717" y="3800430"/>
              <a:ext cx="1308296" cy="1280160"/>
            </a:xfrm>
            <a:prstGeom prst="teardrop">
              <a:avLst/>
            </a:prstGeom>
            <a:grp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Box 11"/>
            <p:cNvSpPr txBox="1"/>
            <p:nvPr/>
          </p:nvSpPr>
          <p:spPr>
            <a:xfrm>
              <a:off x="6471235" y="4209676"/>
              <a:ext cx="715260" cy="461665"/>
            </a:xfrm>
            <a:prstGeom prst="rect">
              <a:avLst/>
            </a:prstGeom>
            <a:grpFill/>
          </p:spPr>
          <p:txBody>
            <a:bodyPr wrap="none" rtlCol="0">
              <a:spAutoFit/>
            </a:bodyPr>
            <a:lstStyle/>
            <a:p>
              <a:r>
                <a:rPr lang="en-US" sz="2400">
                  <a:solidFill>
                    <a:schemeClr val="bg1"/>
                  </a:solidFill>
                </a:rPr>
                <a:t>20%</a:t>
              </a:r>
              <a:endParaRPr lang="en-GB" sz="2400">
                <a:solidFill>
                  <a:schemeClr val="bg1"/>
                </a:solidFill>
              </a:endParaRPr>
            </a:p>
          </p:txBody>
        </p:sp>
      </p:grpSp>
      <p:grpSp>
        <p:nvGrpSpPr>
          <p:cNvPr id="13" name="Group 12"/>
          <p:cNvGrpSpPr/>
          <p:nvPr/>
        </p:nvGrpSpPr>
        <p:grpSpPr>
          <a:xfrm>
            <a:off x="3830514" y="1685536"/>
            <a:ext cx="2207627" cy="2150207"/>
            <a:chOff x="3868614" y="1523611"/>
            <a:chExt cx="2207627" cy="2150207"/>
          </a:xfrm>
        </p:grpSpPr>
        <p:grpSp>
          <p:nvGrpSpPr>
            <p:cNvPr id="14" name="Group 13"/>
            <p:cNvGrpSpPr/>
            <p:nvPr/>
          </p:nvGrpSpPr>
          <p:grpSpPr>
            <a:xfrm>
              <a:off x="3868614" y="1523611"/>
              <a:ext cx="2207627" cy="2150207"/>
              <a:chOff x="3868614" y="1523611"/>
              <a:chExt cx="2207627" cy="2150207"/>
            </a:xfrm>
          </p:grpSpPr>
          <p:sp>
            <p:nvSpPr>
              <p:cNvPr id="16" name="Teardrop 15"/>
              <p:cNvSpPr/>
              <p:nvPr/>
            </p:nvSpPr>
            <p:spPr>
              <a:xfrm flipV="1">
                <a:off x="4767945" y="2393658"/>
                <a:ext cx="1308296" cy="1280160"/>
              </a:xfrm>
              <a:prstGeom prst="teardrop">
                <a:avLst/>
              </a:prstGeom>
              <a:solidFill>
                <a:schemeClr val="accent5"/>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Teardrop 16"/>
              <p:cNvSpPr/>
              <p:nvPr/>
            </p:nvSpPr>
            <p:spPr>
              <a:xfrm flipV="1">
                <a:off x="3868614" y="1523611"/>
                <a:ext cx="2207627" cy="2150207"/>
              </a:xfrm>
              <a:prstGeom prst="teardrop">
                <a:avLst/>
              </a:prstGeom>
              <a:noFill/>
              <a:ln>
                <a:solidFill>
                  <a:schemeClr val="bg2">
                    <a:lumMod val="25000"/>
                  </a:schemeClr>
                </a:solidFill>
                <a:prstDash val="sysDash"/>
              </a:ln>
            </p:spPr>
            <p:style>
              <a:lnRef idx="2">
                <a:schemeClr val="dk1"/>
              </a:lnRef>
              <a:fillRef idx="1">
                <a:schemeClr val="lt1"/>
              </a:fillRef>
              <a:effectRef idx="0">
                <a:schemeClr val="dk1"/>
              </a:effectRef>
              <a:fontRef idx="minor">
                <a:schemeClr val="dk1"/>
              </a:fontRef>
            </p:style>
            <p:txBody>
              <a:bodyPr rtlCol="0" anchor="ctr"/>
              <a:lstStyle/>
              <a:p>
                <a:pPr algn="ctr"/>
                <a:endParaRPr lang="en-GB"/>
              </a:p>
            </p:txBody>
          </p:sp>
          <p:sp>
            <p:nvSpPr>
              <p:cNvPr id="18" name="TextBox 17"/>
              <p:cNvSpPr txBox="1"/>
              <p:nvPr/>
            </p:nvSpPr>
            <p:spPr>
              <a:xfrm>
                <a:off x="5059623" y="2802905"/>
                <a:ext cx="715260" cy="461665"/>
              </a:xfrm>
              <a:prstGeom prst="rect">
                <a:avLst/>
              </a:prstGeom>
              <a:noFill/>
            </p:spPr>
            <p:txBody>
              <a:bodyPr wrap="none" rtlCol="0">
                <a:spAutoFit/>
              </a:bodyPr>
              <a:lstStyle/>
              <a:p>
                <a:r>
                  <a:rPr lang="en-US" sz="2400" dirty="0">
                    <a:solidFill>
                      <a:schemeClr val="bg1"/>
                    </a:solidFill>
                  </a:rPr>
                  <a:t>20%</a:t>
                </a:r>
                <a:endParaRPr lang="en-GB" sz="2400" dirty="0">
                  <a:solidFill>
                    <a:schemeClr val="bg1"/>
                  </a:solidFill>
                </a:endParaRPr>
              </a:p>
            </p:txBody>
          </p:sp>
        </p:grpSp>
        <p:sp>
          <p:nvSpPr>
            <p:cNvPr id="15" name="TextBox 14"/>
            <p:cNvSpPr txBox="1"/>
            <p:nvPr/>
          </p:nvSpPr>
          <p:spPr>
            <a:xfrm>
              <a:off x="4296770" y="2028108"/>
              <a:ext cx="715260" cy="461665"/>
            </a:xfrm>
            <a:prstGeom prst="rect">
              <a:avLst/>
            </a:prstGeom>
            <a:noFill/>
          </p:spPr>
          <p:txBody>
            <a:bodyPr wrap="none" rtlCol="0">
              <a:spAutoFit/>
            </a:bodyPr>
            <a:lstStyle/>
            <a:p>
              <a:r>
                <a:rPr lang="en-US" sz="2400" dirty="0">
                  <a:solidFill>
                    <a:schemeClr val="tx1">
                      <a:lumMod val="65000"/>
                      <a:lumOff val="35000"/>
                    </a:schemeClr>
                  </a:solidFill>
                </a:rPr>
                <a:t>15%</a:t>
              </a:r>
              <a:endParaRPr lang="en-GB" sz="2400" dirty="0">
                <a:solidFill>
                  <a:schemeClr val="tx1">
                    <a:lumMod val="65000"/>
                    <a:lumOff val="35000"/>
                  </a:schemeClr>
                </a:solidFill>
              </a:endParaRPr>
            </a:p>
          </p:txBody>
        </p:sp>
      </p:grpSp>
      <p:grpSp>
        <p:nvGrpSpPr>
          <p:cNvPr id="19" name="Group 18"/>
          <p:cNvGrpSpPr/>
          <p:nvPr/>
        </p:nvGrpSpPr>
        <p:grpSpPr>
          <a:xfrm>
            <a:off x="8525377" y="2288387"/>
            <a:ext cx="2948840" cy="1236955"/>
            <a:chOff x="7539648" y="1927083"/>
            <a:chExt cx="2948840" cy="1236955"/>
          </a:xfrm>
        </p:grpSpPr>
        <p:sp>
          <p:nvSpPr>
            <p:cNvPr id="20" name="Rectangle 19"/>
            <p:cNvSpPr/>
            <p:nvPr/>
          </p:nvSpPr>
          <p:spPr>
            <a:xfrm>
              <a:off x="7627953" y="1927083"/>
              <a:ext cx="507127" cy="5071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02</a:t>
              </a:r>
              <a:endParaRPr lang="en-US" dirty="0">
                <a:solidFill>
                  <a:schemeClr val="bg1"/>
                </a:solidFill>
                <a:latin typeface="+mj-lt"/>
              </a:endParaRPr>
            </a:p>
          </p:txBody>
        </p:sp>
        <p:sp>
          <p:nvSpPr>
            <p:cNvPr id="21" name="TextBox 20"/>
            <p:cNvSpPr txBox="1"/>
            <p:nvPr/>
          </p:nvSpPr>
          <p:spPr>
            <a:xfrm>
              <a:off x="7539648" y="2471541"/>
              <a:ext cx="2948840" cy="692497"/>
            </a:xfrm>
            <a:prstGeom prst="rect">
              <a:avLst/>
            </a:prstGeom>
            <a:noFill/>
          </p:spPr>
          <p:txBody>
            <a:bodyPr wrap="square" rtlCol="0">
              <a:spAutoFit/>
            </a:bodyPr>
            <a:lstStyle/>
            <a:p>
              <a:r>
                <a:rPr lang="en-US" sz="1300" b="1" i="1" dirty="0">
                  <a:solidFill>
                    <a:schemeClr val="accent2"/>
                  </a:solidFill>
                </a:rPr>
                <a:t>Lorem ipsum dolor sit </a:t>
              </a:r>
              <a:r>
                <a:rPr lang="en-US" sz="1300" b="1" i="1" dirty="0" err="1">
                  <a:solidFill>
                    <a:schemeClr val="accent2"/>
                  </a:solidFill>
                </a:rPr>
                <a:t>amet</a:t>
              </a:r>
              <a:r>
                <a:rPr lang="en-US" sz="1300" b="1" i="1" dirty="0">
                  <a:solidFill>
                    <a:schemeClr val="accent2"/>
                  </a:solidFill>
                </a:rPr>
                <a:t> </a:t>
              </a:r>
              <a:r>
                <a:rPr lang="en-US" sz="1300" b="1" i="1" dirty="0" err="1">
                  <a:solidFill>
                    <a:schemeClr val="accent2"/>
                  </a:solidFill>
                </a:rPr>
                <a:t>consectetur</a:t>
              </a:r>
              <a:r>
                <a:rPr lang="en-US" sz="1300" b="1" i="1" dirty="0">
                  <a:solidFill>
                    <a:schemeClr val="accent2"/>
                  </a:solidFill>
                </a:rPr>
                <a:t> </a:t>
              </a:r>
              <a:r>
                <a:rPr lang="en-US" sz="1300" b="1" i="1" dirty="0" err="1">
                  <a:solidFill>
                    <a:schemeClr val="accent2"/>
                  </a:solidFill>
                </a:rPr>
                <a:t>adipiscing</a:t>
              </a:r>
              <a:r>
                <a:rPr lang="en-US" sz="1300" b="1" i="1" dirty="0">
                  <a:solidFill>
                    <a:schemeClr val="accent2"/>
                  </a:solidFill>
                </a:rPr>
                <a:t> </a:t>
              </a:r>
              <a:r>
                <a:rPr lang="en-US" sz="1300" b="1" i="1" dirty="0" err="1">
                  <a:solidFill>
                    <a:schemeClr val="accent2"/>
                  </a:solidFill>
                </a:rPr>
                <a:t>elit</a:t>
              </a:r>
              <a:r>
                <a:rPr lang="en-US" sz="1300" b="1" i="1" dirty="0">
                  <a:solidFill>
                    <a:schemeClr val="accent2"/>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22" name="Group 21"/>
          <p:cNvGrpSpPr/>
          <p:nvPr/>
        </p:nvGrpSpPr>
        <p:grpSpPr>
          <a:xfrm>
            <a:off x="571214" y="2437473"/>
            <a:ext cx="2994966" cy="1256755"/>
            <a:chOff x="1037626" y="2160794"/>
            <a:chExt cx="2994966" cy="1256755"/>
          </a:xfrm>
        </p:grpSpPr>
        <p:sp>
          <p:nvSpPr>
            <p:cNvPr id="23" name="Rectangle 22"/>
            <p:cNvSpPr/>
            <p:nvPr/>
          </p:nvSpPr>
          <p:spPr>
            <a:xfrm>
              <a:off x="3443571" y="2160794"/>
              <a:ext cx="507127" cy="50712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01</a:t>
              </a:r>
              <a:endParaRPr lang="en-US" dirty="0">
                <a:solidFill>
                  <a:schemeClr val="bg1"/>
                </a:solidFill>
                <a:latin typeface="+mj-lt"/>
              </a:endParaRPr>
            </a:p>
          </p:txBody>
        </p:sp>
        <p:sp>
          <p:nvSpPr>
            <p:cNvPr id="24" name="TextBox 23"/>
            <p:cNvSpPr txBox="1"/>
            <p:nvPr/>
          </p:nvSpPr>
          <p:spPr>
            <a:xfrm>
              <a:off x="1037626" y="2725052"/>
              <a:ext cx="2994966" cy="692497"/>
            </a:xfrm>
            <a:prstGeom prst="rect">
              <a:avLst/>
            </a:prstGeom>
            <a:noFill/>
          </p:spPr>
          <p:txBody>
            <a:bodyPr wrap="square" rtlCol="0">
              <a:spAutoFit/>
            </a:bodyPr>
            <a:lstStyle/>
            <a:p>
              <a:pPr algn="r"/>
              <a:r>
                <a:rPr lang="en-US" sz="1300" b="1" i="1" dirty="0">
                  <a:solidFill>
                    <a:schemeClr val="accent5"/>
                  </a:solidFill>
                </a:rPr>
                <a:t>Lorem ipsum dolor sit </a:t>
              </a:r>
              <a:r>
                <a:rPr lang="en-US" sz="1300" b="1" i="1" dirty="0" err="1">
                  <a:solidFill>
                    <a:schemeClr val="accent5"/>
                  </a:solidFill>
                </a:rPr>
                <a:t>amet</a:t>
              </a:r>
              <a:r>
                <a:rPr lang="en-US" sz="1300" b="1" i="1" dirty="0">
                  <a:solidFill>
                    <a:schemeClr val="accent5"/>
                  </a:solidFill>
                </a:rPr>
                <a:t> </a:t>
              </a:r>
              <a:r>
                <a:rPr lang="en-US" sz="1300" b="1" i="1" dirty="0" err="1">
                  <a:solidFill>
                    <a:schemeClr val="accent5"/>
                  </a:solidFill>
                </a:rPr>
                <a:t>consectetur</a:t>
              </a:r>
              <a:r>
                <a:rPr lang="en-US" sz="1300" b="1" i="1" dirty="0">
                  <a:solidFill>
                    <a:schemeClr val="accent5"/>
                  </a:solidFill>
                </a:rPr>
                <a:t> </a:t>
              </a:r>
              <a:r>
                <a:rPr lang="en-US" sz="1300" b="1" i="1" dirty="0" err="1">
                  <a:solidFill>
                    <a:schemeClr val="accent5"/>
                  </a:solidFill>
                </a:rPr>
                <a:t>adipiscing</a:t>
              </a:r>
              <a:r>
                <a:rPr lang="en-US" sz="1300" b="1" i="1" dirty="0">
                  <a:solidFill>
                    <a:schemeClr val="accent5"/>
                  </a:solidFill>
                </a:rPr>
                <a:t> </a:t>
              </a:r>
              <a:r>
                <a:rPr lang="en-US" sz="1300" b="1" i="1" dirty="0" err="1">
                  <a:solidFill>
                    <a:schemeClr val="accent5"/>
                  </a:solidFill>
                </a:rPr>
                <a:t>elit</a:t>
              </a:r>
              <a:r>
                <a:rPr lang="en-US" sz="1300" b="1" i="1" dirty="0">
                  <a:solidFill>
                    <a:schemeClr val="accent5"/>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25" name="Group 24"/>
          <p:cNvGrpSpPr/>
          <p:nvPr/>
        </p:nvGrpSpPr>
        <p:grpSpPr>
          <a:xfrm>
            <a:off x="84330" y="5039921"/>
            <a:ext cx="3481850" cy="1256755"/>
            <a:chOff x="1339403" y="4345201"/>
            <a:chExt cx="3481850" cy="1256755"/>
          </a:xfrm>
        </p:grpSpPr>
        <p:sp>
          <p:nvSpPr>
            <p:cNvPr id="26" name="Rectangle 25"/>
            <p:cNvSpPr/>
            <p:nvPr/>
          </p:nvSpPr>
          <p:spPr>
            <a:xfrm>
              <a:off x="4232232" y="4345201"/>
              <a:ext cx="507127" cy="50712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03</a:t>
              </a:r>
              <a:endParaRPr lang="en-US" dirty="0">
                <a:solidFill>
                  <a:schemeClr val="bg1"/>
                </a:solidFill>
                <a:latin typeface="+mj-lt"/>
              </a:endParaRPr>
            </a:p>
          </p:txBody>
        </p:sp>
        <p:sp>
          <p:nvSpPr>
            <p:cNvPr id="27" name="TextBox 26"/>
            <p:cNvSpPr txBox="1"/>
            <p:nvPr/>
          </p:nvSpPr>
          <p:spPr>
            <a:xfrm>
              <a:off x="1339403" y="4909459"/>
              <a:ext cx="3481850" cy="692497"/>
            </a:xfrm>
            <a:prstGeom prst="rect">
              <a:avLst/>
            </a:prstGeom>
            <a:noFill/>
          </p:spPr>
          <p:txBody>
            <a:bodyPr wrap="square" rtlCol="0">
              <a:spAutoFit/>
            </a:bodyPr>
            <a:lstStyle/>
            <a:p>
              <a:pPr algn="r"/>
              <a:r>
                <a:rPr lang="en-US" sz="1300" b="1" i="1" dirty="0">
                  <a:solidFill>
                    <a:schemeClr val="accent3"/>
                  </a:solidFill>
                </a:rPr>
                <a:t>Lorem ipsum dolor sit </a:t>
              </a:r>
              <a:r>
                <a:rPr lang="en-US" sz="1300" b="1" i="1" dirty="0" err="1">
                  <a:solidFill>
                    <a:schemeClr val="accent3"/>
                  </a:solidFill>
                </a:rPr>
                <a:t>amet</a:t>
              </a:r>
              <a:r>
                <a:rPr lang="en-US" sz="1300" b="1" i="1" dirty="0">
                  <a:solidFill>
                    <a:schemeClr val="accent3"/>
                  </a:solidFill>
                </a:rPr>
                <a:t> </a:t>
              </a:r>
              <a:r>
                <a:rPr lang="en-US" sz="1300" b="1" i="1" dirty="0" err="1">
                  <a:solidFill>
                    <a:schemeClr val="accent3"/>
                  </a:solidFill>
                </a:rPr>
                <a:t>consectetur</a:t>
              </a:r>
              <a:r>
                <a:rPr lang="en-US" sz="1300" b="1" i="1" dirty="0">
                  <a:solidFill>
                    <a:schemeClr val="accent3"/>
                  </a:solidFill>
                </a:rPr>
                <a:t> </a:t>
              </a:r>
              <a:r>
                <a:rPr lang="en-US" sz="1300" b="1" dirty="0" err="1">
                  <a:solidFill>
                    <a:schemeClr val="accent3"/>
                  </a:solidFill>
                </a:rPr>
                <a:t>adipiscing</a:t>
              </a:r>
              <a:r>
                <a:rPr lang="en-US" sz="1300" b="1" dirty="0">
                  <a:solidFill>
                    <a:schemeClr val="accent3"/>
                  </a:solidFill>
                </a:rPr>
                <a:t> </a:t>
              </a:r>
              <a:r>
                <a:rPr lang="en-US" sz="1300" b="1" dirty="0" err="1">
                  <a:solidFill>
                    <a:schemeClr val="accent3"/>
                  </a:solidFill>
                </a:rPr>
                <a:t>elit</a:t>
              </a:r>
              <a:r>
                <a:rPr lang="en-US" sz="1300" b="1" dirty="0">
                  <a:solidFill>
                    <a:schemeClr val="accent3"/>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endParaRPr lang="vi-VN" sz="1300" dirty="0">
                <a:solidFill>
                  <a:schemeClr val="tx1">
                    <a:lumMod val="50000"/>
                    <a:lumOff val="50000"/>
                  </a:schemeClr>
                </a:solidFill>
              </a:endParaRPr>
            </a:p>
            <a:p>
              <a:pPr algn="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28" name="Group 27"/>
          <p:cNvGrpSpPr/>
          <p:nvPr/>
        </p:nvGrpSpPr>
        <p:grpSpPr>
          <a:xfrm>
            <a:off x="7543389" y="5046371"/>
            <a:ext cx="3481850" cy="1250305"/>
            <a:chOff x="8598013" y="4708176"/>
            <a:chExt cx="3481850" cy="1250305"/>
          </a:xfrm>
        </p:grpSpPr>
        <p:sp>
          <p:nvSpPr>
            <p:cNvPr id="29" name="Rectangle 28"/>
            <p:cNvSpPr/>
            <p:nvPr/>
          </p:nvSpPr>
          <p:spPr>
            <a:xfrm>
              <a:off x="8703620" y="4708176"/>
              <a:ext cx="507127" cy="50712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04</a:t>
              </a:r>
              <a:endParaRPr lang="en-US" dirty="0">
                <a:solidFill>
                  <a:schemeClr val="bg1"/>
                </a:solidFill>
                <a:latin typeface="+mj-lt"/>
              </a:endParaRPr>
            </a:p>
          </p:txBody>
        </p:sp>
        <p:sp>
          <p:nvSpPr>
            <p:cNvPr id="30" name="TextBox 29"/>
            <p:cNvSpPr txBox="1"/>
            <p:nvPr/>
          </p:nvSpPr>
          <p:spPr>
            <a:xfrm>
              <a:off x="8598013" y="5265984"/>
              <a:ext cx="3481850" cy="692497"/>
            </a:xfrm>
            <a:prstGeom prst="rect">
              <a:avLst/>
            </a:prstGeom>
            <a:noFill/>
          </p:spPr>
          <p:txBody>
            <a:bodyPr wrap="square" rtlCol="0">
              <a:spAutoFit/>
            </a:bodyPr>
            <a:lstStyle/>
            <a:p>
              <a:r>
                <a:rPr lang="en-US" sz="1300" b="1" i="1" dirty="0">
                  <a:solidFill>
                    <a:schemeClr val="accent5"/>
                  </a:solidFill>
                </a:rPr>
                <a:t>Lorem ipsum dolor sit </a:t>
              </a:r>
              <a:r>
                <a:rPr lang="en-US" sz="1300" b="1" i="1" dirty="0" err="1">
                  <a:solidFill>
                    <a:schemeClr val="accent5"/>
                  </a:solidFill>
                </a:rPr>
                <a:t>amet</a:t>
              </a:r>
              <a:r>
                <a:rPr lang="en-US" sz="1300" b="1" i="1" dirty="0">
                  <a:solidFill>
                    <a:schemeClr val="accent5"/>
                  </a:solidFill>
                </a:rPr>
                <a:t> </a:t>
              </a:r>
              <a:r>
                <a:rPr lang="en-US" sz="1300" b="1" i="1" dirty="0" err="1">
                  <a:solidFill>
                    <a:schemeClr val="accent5"/>
                  </a:solidFill>
                </a:rPr>
                <a:t>consectetur</a:t>
              </a:r>
              <a:r>
                <a:rPr lang="en-US" sz="1300" b="1" i="1" dirty="0">
                  <a:solidFill>
                    <a:schemeClr val="accent5"/>
                  </a:solidFill>
                </a:rPr>
                <a:t> </a:t>
              </a:r>
              <a:r>
                <a:rPr lang="en-US" sz="1300" b="1" dirty="0" err="1">
                  <a:solidFill>
                    <a:schemeClr val="accent5"/>
                  </a:solidFill>
                </a:rPr>
                <a:t>adipiscing</a:t>
              </a:r>
              <a:r>
                <a:rPr lang="en-US" sz="1300" b="1" dirty="0">
                  <a:solidFill>
                    <a:schemeClr val="accent5"/>
                  </a:solidFill>
                </a:rPr>
                <a:t> </a:t>
              </a:r>
              <a:r>
                <a:rPr lang="en-US" sz="1300" b="1" dirty="0" err="1">
                  <a:solidFill>
                    <a:schemeClr val="accent5"/>
                  </a:solidFill>
                </a:rPr>
                <a:t>elit</a:t>
              </a:r>
              <a:r>
                <a:rPr lang="en-US" sz="1300" b="1" dirty="0">
                  <a:solidFill>
                    <a:schemeClr val="accent5"/>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endParaRPr lang="vi-VN" sz="1300" dirty="0">
                <a:solidFill>
                  <a:schemeClr val="tx1">
                    <a:lumMod val="50000"/>
                    <a:lumOff val="50000"/>
                  </a:schemeClr>
                </a:solidFill>
              </a:endParaRPr>
            </a:p>
            <a:p>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spTree>
    <p:extLst>
      <p:ext uri="{BB962C8B-B14F-4D97-AF65-F5344CB8AC3E}">
        <p14:creationId xmlns:p14="http://schemas.microsoft.com/office/powerpoint/2010/main" val="395071788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2"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0-#ppt_w/2"/>
                                          </p:val>
                                        </p:tav>
                                        <p:tav tm="100000">
                                          <p:val>
                                            <p:strVal val="#ppt_x"/>
                                          </p:val>
                                        </p:tav>
                                      </p:tavLst>
                                    </p:anim>
                                    <p:anim calcmode="lin" valueType="num">
                                      <p:cBhvr additive="base">
                                        <p:cTn id="13" dur="500" fill="hold"/>
                                        <p:tgtEl>
                                          <p:spTgt spid="7"/>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6" fill="hold"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1+#ppt_w/2"/>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9"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0-#ppt_w/2"/>
                                          </p:val>
                                        </p:tav>
                                        <p:tav tm="100000">
                                          <p:val>
                                            <p:strVal val="#ppt_x"/>
                                          </p:val>
                                        </p:tav>
                                      </p:tavLst>
                                    </p:anim>
                                    <p:anim calcmode="lin" valueType="num">
                                      <p:cBhvr additive="base">
                                        <p:cTn id="23" dur="500" fill="hold"/>
                                        <p:tgtEl>
                                          <p:spTgt spid="13"/>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12" presetClass="entr" presetSubtype="2"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500"/>
                                        <p:tgtEl>
                                          <p:spTgt spid="22"/>
                                        </p:tgtEl>
                                        <p:attrNameLst>
                                          <p:attrName>ppt_x</p:attrName>
                                        </p:attrNameLst>
                                      </p:cBhvr>
                                      <p:tavLst>
                                        <p:tav tm="0">
                                          <p:val>
                                            <p:strVal val="#ppt_x+#ppt_w*1.125000"/>
                                          </p:val>
                                        </p:tav>
                                        <p:tav tm="100000">
                                          <p:val>
                                            <p:strVal val="#ppt_x"/>
                                          </p:val>
                                        </p:tav>
                                      </p:tavLst>
                                    </p:anim>
                                    <p:animEffect transition="in" filter="wipe(left)">
                                      <p:cBhvr>
                                        <p:cTn id="28" dur="500"/>
                                        <p:tgtEl>
                                          <p:spTgt spid="22"/>
                                        </p:tgtEl>
                                      </p:cBhvr>
                                    </p:animEffect>
                                  </p:childTnLst>
                                </p:cTn>
                              </p:par>
                            </p:childTnLst>
                          </p:cTn>
                        </p:par>
                        <p:par>
                          <p:cTn id="29" fill="hold">
                            <p:stCondLst>
                              <p:cond delay="2500"/>
                            </p:stCondLst>
                            <p:childTnLst>
                              <p:par>
                                <p:cTn id="30" presetID="12" presetClass="entr" presetSubtype="8" fill="hold" nodeType="afterEffect">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cBhvr additive="base">
                                        <p:cTn id="32" dur="500"/>
                                        <p:tgtEl>
                                          <p:spTgt spid="19"/>
                                        </p:tgtEl>
                                        <p:attrNameLst>
                                          <p:attrName>ppt_x</p:attrName>
                                        </p:attrNameLst>
                                      </p:cBhvr>
                                      <p:tavLst>
                                        <p:tav tm="0">
                                          <p:val>
                                            <p:strVal val="#ppt_x-#ppt_w*1.125000"/>
                                          </p:val>
                                        </p:tav>
                                        <p:tav tm="100000">
                                          <p:val>
                                            <p:strVal val="#ppt_x"/>
                                          </p:val>
                                        </p:tav>
                                      </p:tavLst>
                                    </p:anim>
                                    <p:animEffect transition="in" filter="wipe(right)">
                                      <p:cBhvr>
                                        <p:cTn id="33" dur="500"/>
                                        <p:tgtEl>
                                          <p:spTgt spid="19"/>
                                        </p:tgtEl>
                                      </p:cBhvr>
                                    </p:animEffect>
                                  </p:childTnLst>
                                </p:cTn>
                              </p:par>
                            </p:childTnLst>
                          </p:cTn>
                        </p:par>
                        <p:par>
                          <p:cTn id="34" fill="hold">
                            <p:stCondLst>
                              <p:cond delay="3000"/>
                            </p:stCondLst>
                            <p:childTnLst>
                              <p:par>
                                <p:cTn id="35" presetID="12" presetClass="entr" presetSubtype="2" fill="hold" nodeType="after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additive="base">
                                        <p:cTn id="37" dur="500"/>
                                        <p:tgtEl>
                                          <p:spTgt spid="25"/>
                                        </p:tgtEl>
                                        <p:attrNameLst>
                                          <p:attrName>ppt_x</p:attrName>
                                        </p:attrNameLst>
                                      </p:cBhvr>
                                      <p:tavLst>
                                        <p:tav tm="0">
                                          <p:val>
                                            <p:strVal val="#ppt_x+#ppt_w*1.125000"/>
                                          </p:val>
                                        </p:tav>
                                        <p:tav tm="100000">
                                          <p:val>
                                            <p:strVal val="#ppt_x"/>
                                          </p:val>
                                        </p:tav>
                                      </p:tavLst>
                                    </p:anim>
                                    <p:animEffect transition="in" filter="wipe(left)">
                                      <p:cBhvr>
                                        <p:cTn id="38" dur="500"/>
                                        <p:tgtEl>
                                          <p:spTgt spid="25"/>
                                        </p:tgtEl>
                                      </p:cBhvr>
                                    </p:animEffect>
                                  </p:childTnLst>
                                </p:cTn>
                              </p:par>
                            </p:childTnLst>
                          </p:cTn>
                        </p:par>
                        <p:par>
                          <p:cTn id="39" fill="hold">
                            <p:stCondLst>
                              <p:cond delay="3500"/>
                            </p:stCondLst>
                            <p:childTnLst>
                              <p:par>
                                <p:cTn id="40" presetID="12" presetClass="entr" presetSubtype="8" fill="hold" nodeType="afterEffect">
                                  <p:stCondLst>
                                    <p:cond delay="0"/>
                                  </p:stCondLst>
                                  <p:childTnLst>
                                    <p:set>
                                      <p:cBhvr>
                                        <p:cTn id="41" dur="1" fill="hold">
                                          <p:stCondLst>
                                            <p:cond delay="0"/>
                                          </p:stCondLst>
                                        </p:cTn>
                                        <p:tgtEl>
                                          <p:spTgt spid="28"/>
                                        </p:tgtEl>
                                        <p:attrNameLst>
                                          <p:attrName>style.visibility</p:attrName>
                                        </p:attrNameLst>
                                      </p:cBhvr>
                                      <p:to>
                                        <p:strVal val="visible"/>
                                      </p:to>
                                    </p:set>
                                    <p:anim calcmode="lin" valueType="num">
                                      <p:cBhvr additive="base">
                                        <p:cTn id="42" dur="500"/>
                                        <p:tgtEl>
                                          <p:spTgt spid="28"/>
                                        </p:tgtEl>
                                        <p:attrNameLst>
                                          <p:attrName>ppt_x</p:attrName>
                                        </p:attrNameLst>
                                      </p:cBhvr>
                                      <p:tavLst>
                                        <p:tav tm="0">
                                          <p:val>
                                            <p:strVal val="#ppt_x-#ppt_w*1.125000"/>
                                          </p:val>
                                        </p:tav>
                                        <p:tav tm="100000">
                                          <p:val>
                                            <p:strVal val="#ppt_x"/>
                                          </p:val>
                                        </p:tav>
                                      </p:tavLst>
                                    </p:anim>
                                    <p:animEffect transition="in" filter="wipe(right)">
                                      <p:cBhvr>
                                        <p:cTn id="4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Three Solutions Infographic </a:t>
            </a:r>
          </a:p>
        </p:txBody>
      </p:sp>
      <p:sp>
        <p:nvSpPr>
          <p:cNvPr id="3" name="Slide Number Placeholder 2"/>
          <p:cNvSpPr>
            <a:spLocks noGrp="1"/>
          </p:cNvSpPr>
          <p:nvPr>
            <p:ph type="sldNum" sz="quarter" idx="12"/>
          </p:nvPr>
        </p:nvSpPr>
        <p:spPr/>
        <p:txBody>
          <a:bodyPr/>
          <a:lstStyle/>
          <a:p>
            <a:fld id="{5DE872C3-2ED1-43FB-B3C4-BA6F078D7CD3}" type="slidenum">
              <a:rPr lang="en-US" smtClean="0"/>
              <a:t>85</a:t>
            </a:fld>
            <a:endParaRPr lang="en-US"/>
          </a:p>
        </p:txBody>
      </p:sp>
      <p:grpSp>
        <p:nvGrpSpPr>
          <p:cNvPr id="4" name="Group 3"/>
          <p:cNvGrpSpPr/>
          <p:nvPr/>
        </p:nvGrpSpPr>
        <p:grpSpPr>
          <a:xfrm>
            <a:off x="1403611" y="1966624"/>
            <a:ext cx="4602890" cy="4431439"/>
            <a:chOff x="1779971" y="1947852"/>
            <a:chExt cx="3857048" cy="3766645"/>
          </a:xfrm>
        </p:grpSpPr>
        <p:sp>
          <p:nvSpPr>
            <p:cNvPr id="5" name="圆角矩形 41"/>
            <p:cNvSpPr/>
            <p:nvPr/>
          </p:nvSpPr>
          <p:spPr>
            <a:xfrm rot="19868592" flipH="1">
              <a:off x="4863003" y="2820437"/>
              <a:ext cx="774016" cy="437749"/>
            </a:xfrm>
            <a:prstGeom prst="roundRect">
              <a:avLst>
                <a:gd name="adj" fmla="val 22915"/>
              </a:avLst>
            </a:prstGeom>
            <a:gradFill>
              <a:gsLst>
                <a:gs pos="0">
                  <a:schemeClr val="bg1">
                    <a:lumMod val="65000"/>
                  </a:schemeClr>
                </a:gs>
                <a:gs pos="21000">
                  <a:schemeClr val="bg1"/>
                </a:gs>
                <a:gs pos="100000">
                  <a:schemeClr val="bg1"/>
                </a:gs>
              </a:gsLst>
              <a:lin ang="1800000" scaled="0"/>
            </a:gradFill>
            <a:ln>
              <a:noFill/>
            </a:ln>
            <a:effectLst>
              <a:outerShdw blurRad="50800" dist="76200" dir="396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accent6">
                      <a:lumMod val="75000"/>
                    </a:schemeClr>
                  </a:solidFill>
                  <a:latin typeface="Arial Unicode MS" pitchFamily="34" charset="-122"/>
                  <a:ea typeface="Arial Unicode MS" pitchFamily="34" charset="-122"/>
                  <a:cs typeface="Arial Unicode MS" pitchFamily="34" charset="-122"/>
                </a:rPr>
                <a:t>02</a:t>
              </a:r>
              <a:endParaRPr lang="zh-CN" altLang="en-US" dirty="0">
                <a:solidFill>
                  <a:schemeClr val="accent6">
                    <a:lumMod val="75000"/>
                  </a:schemeClr>
                </a:solidFill>
                <a:latin typeface="Arial Unicode MS" pitchFamily="34" charset="-122"/>
                <a:ea typeface="Arial Unicode MS" pitchFamily="34" charset="-122"/>
                <a:cs typeface="Arial Unicode MS" pitchFamily="34" charset="-122"/>
              </a:endParaRPr>
            </a:p>
          </p:txBody>
        </p:sp>
        <p:sp>
          <p:nvSpPr>
            <p:cNvPr id="6" name="圆角矩形 40"/>
            <p:cNvSpPr/>
            <p:nvPr/>
          </p:nvSpPr>
          <p:spPr>
            <a:xfrm rot="16200000">
              <a:off x="2515166" y="5108614"/>
              <a:ext cx="774016" cy="437749"/>
            </a:xfrm>
            <a:prstGeom prst="roundRect">
              <a:avLst>
                <a:gd name="adj" fmla="val 22915"/>
              </a:avLst>
            </a:prstGeom>
            <a:gradFill>
              <a:gsLst>
                <a:gs pos="0">
                  <a:schemeClr val="bg1">
                    <a:lumMod val="65000"/>
                  </a:schemeClr>
                </a:gs>
                <a:gs pos="21000">
                  <a:schemeClr val="bg1"/>
                </a:gs>
                <a:gs pos="100000">
                  <a:schemeClr val="bg1"/>
                </a:gs>
              </a:gsLst>
              <a:lin ang="1800000" scaled="0"/>
            </a:gradFill>
            <a:ln>
              <a:noFill/>
            </a:ln>
            <a:effectLst>
              <a:outerShdw blurRad="50800" dist="76200" dir="396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accent6">
                      <a:lumMod val="75000"/>
                    </a:schemeClr>
                  </a:solidFill>
                  <a:latin typeface="Arial Unicode MS" pitchFamily="34" charset="-122"/>
                  <a:ea typeface="Arial Unicode MS" pitchFamily="34" charset="-122"/>
                  <a:cs typeface="Arial Unicode MS" pitchFamily="34" charset="-122"/>
                </a:rPr>
                <a:t>03</a:t>
              </a:r>
              <a:endParaRPr lang="zh-CN" altLang="en-US" dirty="0">
                <a:solidFill>
                  <a:schemeClr val="accent6">
                    <a:lumMod val="75000"/>
                  </a:schemeClr>
                </a:solidFill>
                <a:latin typeface="Arial Unicode MS" pitchFamily="34" charset="-122"/>
                <a:ea typeface="Arial Unicode MS" pitchFamily="34" charset="-122"/>
                <a:cs typeface="Arial Unicode MS" pitchFamily="34" charset="-122"/>
              </a:endParaRPr>
            </a:p>
          </p:txBody>
        </p:sp>
        <p:sp>
          <p:nvSpPr>
            <p:cNvPr id="7" name="圆角矩形 39"/>
            <p:cNvSpPr/>
            <p:nvPr/>
          </p:nvSpPr>
          <p:spPr>
            <a:xfrm rot="1800000">
              <a:off x="1779971" y="1947852"/>
              <a:ext cx="774016" cy="437749"/>
            </a:xfrm>
            <a:prstGeom prst="roundRect">
              <a:avLst>
                <a:gd name="adj" fmla="val 22915"/>
              </a:avLst>
            </a:prstGeom>
            <a:gradFill>
              <a:gsLst>
                <a:gs pos="0">
                  <a:schemeClr val="bg1">
                    <a:lumMod val="65000"/>
                  </a:schemeClr>
                </a:gs>
                <a:gs pos="21000">
                  <a:schemeClr val="bg1"/>
                </a:gs>
                <a:gs pos="100000">
                  <a:schemeClr val="bg1"/>
                </a:gs>
              </a:gsLst>
              <a:lin ang="1800000" scaled="0"/>
            </a:gradFill>
            <a:ln>
              <a:noFill/>
            </a:ln>
            <a:effectLst>
              <a:outerShdw blurRad="50800" dist="76200" dir="90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accent6">
                      <a:lumMod val="75000"/>
                    </a:schemeClr>
                  </a:solidFill>
                  <a:latin typeface="Arial Unicode MS" pitchFamily="34" charset="-122"/>
                  <a:ea typeface="Arial Unicode MS" pitchFamily="34" charset="-122"/>
                  <a:cs typeface="Arial Unicode MS" pitchFamily="34" charset="-122"/>
                </a:rPr>
                <a:t>01</a:t>
              </a:r>
              <a:endParaRPr lang="zh-CN" altLang="en-US" dirty="0">
                <a:solidFill>
                  <a:schemeClr val="accent6">
                    <a:lumMod val="75000"/>
                  </a:schemeClr>
                </a:solidFill>
                <a:latin typeface="Arial Unicode MS" pitchFamily="34" charset="-122"/>
                <a:ea typeface="Arial Unicode MS" pitchFamily="34" charset="-122"/>
                <a:cs typeface="Arial Unicode MS" pitchFamily="34" charset="-122"/>
              </a:endParaRPr>
            </a:p>
          </p:txBody>
        </p:sp>
        <p:grpSp>
          <p:nvGrpSpPr>
            <p:cNvPr id="8" name="组合 30"/>
            <p:cNvGrpSpPr/>
            <p:nvPr/>
          </p:nvGrpSpPr>
          <p:grpSpPr>
            <a:xfrm rot="14400000" flipH="1">
              <a:off x="3167411" y="1608109"/>
              <a:ext cx="902166" cy="1707532"/>
              <a:chOff x="3248126" y="2095041"/>
              <a:chExt cx="720362" cy="1363432"/>
            </a:xfrm>
            <a:solidFill>
              <a:srgbClr val="FFC000"/>
            </a:solidFill>
          </p:grpSpPr>
          <p:sp>
            <p:nvSpPr>
              <p:cNvPr id="29" name="梯形 31"/>
              <p:cNvSpPr/>
              <p:nvPr/>
            </p:nvSpPr>
            <p:spPr>
              <a:xfrm rot="3600000">
                <a:off x="3638891" y="2374089"/>
                <a:ext cx="549314" cy="109881"/>
              </a:xfrm>
              <a:prstGeom prst="trapezoid">
                <a:avLst>
                  <a:gd name="adj" fmla="val 5654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梯形 32"/>
              <p:cNvSpPr/>
              <p:nvPr/>
            </p:nvSpPr>
            <p:spPr>
              <a:xfrm rot="3600000">
                <a:off x="2958480" y="2596801"/>
                <a:ext cx="1114324" cy="120468"/>
              </a:xfrm>
              <a:prstGeom prst="trapezoid">
                <a:avLst>
                  <a:gd name="adj" fmla="val 5654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梯形 33"/>
              <p:cNvSpPr/>
              <p:nvPr/>
            </p:nvSpPr>
            <p:spPr>
              <a:xfrm rot="3600000">
                <a:off x="3319257" y="2489735"/>
                <a:ext cx="784526" cy="109881"/>
              </a:xfrm>
              <a:prstGeom prst="trapezoid">
                <a:avLst>
                  <a:gd name="adj" fmla="val 5654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梯形 34"/>
              <p:cNvSpPr/>
              <p:nvPr/>
            </p:nvSpPr>
            <p:spPr>
              <a:xfrm rot="3600000">
                <a:off x="2629041" y="2714126"/>
                <a:ext cx="1363432" cy="125262"/>
              </a:xfrm>
              <a:prstGeom prst="trapezoid">
                <a:avLst>
                  <a:gd name="adj" fmla="val 5654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25"/>
            <p:cNvGrpSpPr/>
            <p:nvPr/>
          </p:nvGrpSpPr>
          <p:grpSpPr>
            <a:xfrm flipH="1">
              <a:off x="3802140" y="3357563"/>
              <a:ext cx="902166" cy="1707533"/>
              <a:chOff x="3248126" y="2095041"/>
              <a:chExt cx="720362" cy="1363432"/>
            </a:xfrm>
            <a:solidFill>
              <a:schemeClr val="tx1">
                <a:lumMod val="65000"/>
                <a:lumOff val="35000"/>
              </a:schemeClr>
            </a:solidFill>
          </p:grpSpPr>
          <p:sp>
            <p:nvSpPr>
              <p:cNvPr id="25" name="梯形 26"/>
              <p:cNvSpPr/>
              <p:nvPr/>
            </p:nvSpPr>
            <p:spPr>
              <a:xfrm rot="3600000">
                <a:off x="3638891" y="2374089"/>
                <a:ext cx="549314" cy="109881"/>
              </a:xfrm>
              <a:prstGeom prst="trapezoid">
                <a:avLst>
                  <a:gd name="adj" fmla="val 5654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梯形 27"/>
              <p:cNvSpPr/>
              <p:nvPr/>
            </p:nvSpPr>
            <p:spPr>
              <a:xfrm rot="3600000">
                <a:off x="2958480" y="2596801"/>
                <a:ext cx="1114324" cy="120468"/>
              </a:xfrm>
              <a:prstGeom prst="trapezoid">
                <a:avLst>
                  <a:gd name="adj" fmla="val 5654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梯形 28"/>
              <p:cNvSpPr/>
              <p:nvPr/>
            </p:nvSpPr>
            <p:spPr>
              <a:xfrm rot="3600000">
                <a:off x="3319257" y="2489735"/>
                <a:ext cx="784526" cy="109881"/>
              </a:xfrm>
              <a:prstGeom prst="trapezoid">
                <a:avLst>
                  <a:gd name="adj" fmla="val 5654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梯形 29"/>
              <p:cNvSpPr/>
              <p:nvPr/>
            </p:nvSpPr>
            <p:spPr>
              <a:xfrm rot="3600000">
                <a:off x="2629041" y="2714126"/>
                <a:ext cx="1363432" cy="125262"/>
              </a:xfrm>
              <a:prstGeom prst="trapezoid">
                <a:avLst>
                  <a:gd name="adj" fmla="val 5654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 name="组合 24"/>
            <p:cNvGrpSpPr/>
            <p:nvPr/>
          </p:nvGrpSpPr>
          <p:grpSpPr>
            <a:xfrm>
              <a:off x="2156844" y="3352424"/>
              <a:ext cx="902166" cy="1707533"/>
              <a:chOff x="3248126" y="2095041"/>
              <a:chExt cx="720362" cy="1363432"/>
            </a:xfrm>
          </p:grpSpPr>
          <p:sp>
            <p:nvSpPr>
              <p:cNvPr id="21" name="梯形 23"/>
              <p:cNvSpPr/>
              <p:nvPr/>
            </p:nvSpPr>
            <p:spPr>
              <a:xfrm rot="3600000">
                <a:off x="3638891" y="2374089"/>
                <a:ext cx="549314" cy="109881"/>
              </a:xfrm>
              <a:prstGeom prst="trapezoid">
                <a:avLst>
                  <a:gd name="adj" fmla="val 56545"/>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梯形 21"/>
              <p:cNvSpPr/>
              <p:nvPr/>
            </p:nvSpPr>
            <p:spPr>
              <a:xfrm rot="3600000">
                <a:off x="2958480" y="2596801"/>
                <a:ext cx="1114324" cy="120468"/>
              </a:xfrm>
              <a:prstGeom prst="trapezoid">
                <a:avLst>
                  <a:gd name="adj" fmla="val 56545"/>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梯形 22"/>
              <p:cNvSpPr/>
              <p:nvPr/>
            </p:nvSpPr>
            <p:spPr>
              <a:xfrm rot="3600000">
                <a:off x="3319257" y="2489735"/>
                <a:ext cx="784526" cy="109881"/>
              </a:xfrm>
              <a:prstGeom prst="trapezoid">
                <a:avLst>
                  <a:gd name="adj" fmla="val 56545"/>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梯形 20"/>
              <p:cNvSpPr/>
              <p:nvPr/>
            </p:nvSpPr>
            <p:spPr>
              <a:xfrm rot="3600000">
                <a:off x="2629041" y="2714126"/>
                <a:ext cx="1363432" cy="125262"/>
              </a:xfrm>
              <a:prstGeom prst="trapezoid">
                <a:avLst>
                  <a:gd name="adj" fmla="val 56545"/>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1" name="梯形 9"/>
            <p:cNvSpPr/>
            <p:nvPr/>
          </p:nvSpPr>
          <p:spPr>
            <a:xfrm>
              <a:off x="2610022" y="3949441"/>
              <a:ext cx="1643207" cy="1025886"/>
            </a:xfrm>
            <a:prstGeom prst="trapezoid">
              <a:avLst>
                <a:gd name="adj" fmla="val 56545"/>
              </a:avLst>
            </a:prstGeom>
            <a:solidFill>
              <a:schemeClr val="tx1">
                <a:lumMod val="75000"/>
                <a:lumOff val="2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梯形 15"/>
            <p:cNvSpPr/>
            <p:nvPr/>
          </p:nvSpPr>
          <p:spPr>
            <a:xfrm rot="3600000" flipV="1">
              <a:off x="3430060" y="2529087"/>
              <a:ext cx="1643207" cy="1025886"/>
            </a:xfrm>
            <a:prstGeom prst="trapezoid">
              <a:avLst>
                <a:gd name="adj" fmla="val 56545"/>
              </a:avLst>
            </a:prstGeom>
            <a:solidFill>
              <a:srgbClr val="FFC000"/>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梯形 17"/>
            <p:cNvSpPr/>
            <p:nvPr/>
          </p:nvSpPr>
          <p:spPr>
            <a:xfrm rot="7200000">
              <a:off x="1789978" y="2529088"/>
              <a:ext cx="1643207" cy="1025886"/>
            </a:xfrm>
            <a:prstGeom prst="trapezoid">
              <a:avLst>
                <a:gd name="adj" fmla="val 56545"/>
              </a:avLst>
            </a:prstGeom>
            <a:solidFill>
              <a:schemeClr val="accent6">
                <a:lumMod val="7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六边形 19"/>
            <p:cNvSpPr/>
            <p:nvPr/>
          </p:nvSpPr>
          <p:spPr>
            <a:xfrm>
              <a:off x="2913268" y="3103905"/>
              <a:ext cx="1051361" cy="811631"/>
            </a:xfrm>
            <a:prstGeom prst="hexagon">
              <a:avLst>
                <a:gd name="adj" fmla="val 29409"/>
                <a:gd name="vf" fmla="val 11547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00" b="1">
                  <a:solidFill>
                    <a:schemeClr val="bg2">
                      <a:lumMod val="25000"/>
                    </a:schemeClr>
                  </a:solidFill>
                </a:rPr>
                <a:t>Creative</a:t>
              </a:r>
              <a:endParaRPr lang="zh-CN" altLang="en-US" sz="1600" b="1" dirty="0">
                <a:solidFill>
                  <a:schemeClr val="bg2">
                    <a:lumMod val="25000"/>
                  </a:schemeClr>
                </a:solidFill>
              </a:endParaRPr>
            </a:p>
          </p:txBody>
        </p:sp>
        <p:sp>
          <p:nvSpPr>
            <p:cNvPr id="15" name="等腰三角形 42"/>
            <p:cNvSpPr/>
            <p:nvPr/>
          </p:nvSpPr>
          <p:spPr>
            <a:xfrm rot="10800000">
              <a:off x="2486405" y="2549778"/>
              <a:ext cx="183998" cy="158620"/>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等腰三角形 43"/>
            <p:cNvSpPr/>
            <p:nvPr/>
          </p:nvSpPr>
          <p:spPr>
            <a:xfrm rot="10800000">
              <a:off x="4185474" y="2549778"/>
              <a:ext cx="183998" cy="158620"/>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等腰三角形 44"/>
            <p:cNvSpPr/>
            <p:nvPr/>
          </p:nvSpPr>
          <p:spPr>
            <a:xfrm rot="10800000">
              <a:off x="3338618" y="4132016"/>
              <a:ext cx="183998" cy="158620"/>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45"/>
            <p:cNvSpPr/>
            <p:nvPr/>
          </p:nvSpPr>
          <p:spPr>
            <a:xfrm>
              <a:off x="1942612" y="2830949"/>
              <a:ext cx="1228691" cy="261605"/>
            </a:xfrm>
            <a:prstGeom prst="rect">
              <a:avLst/>
            </a:prstGeom>
          </p:spPr>
          <p:txBody>
            <a:bodyPr wrap="square">
              <a:spAutoFit/>
            </a:bodyPr>
            <a:lstStyle/>
            <a:p>
              <a:pPr algn="ctr"/>
              <a:r>
                <a:rPr lang="en-US" altLang="zh-CN" sz="1400" dirty="0">
                  <a:solidFill>
                    <a:schemeClr val="bg1"/>
                  </a:solidFill>
                </a:rPr>
                <a:t>Lorem ipsum</a:t>
              </a:r>
              <a:endParaRPr lang="zh-CN" altLang="en-US" sz="1400" dirty="0">
                <a:solidFill>
                  <a:schemeClr val="bg1"/>
                </a:solidFill>
              </a:endParaRPr>
            </a:p>
          </p:txBody>
        </p:sp>
        <p:sp>
          <p:nvSpPr>
            <p:cNvPr id="19" name="矩形 46"/>
            <p:cNvSpPr/>
            <p:nvPr/>
          </p:nvSpPr>
          <p:spPr>
            <a:xfrm>
              <a:off x="3695122" y="2831484"/>
              <a:ext cx="1228691" cy="261605"/>
            </a:xfrm>
            <a:prstGeom prst="rect">
              <a:avLst/>
            </a:prstGeom>
          </p:spPr>
          <p:txBody>
            <a:bodyPr wrap="square">
              <a:spAutoFit/>
            </a:bodyPr>
            <a:lstStyle/>
            <a:p>
              <a:pPr algn="ctr"/>
              <a:r>
                <a:rPr lang="en-US" altLang="zh-CN" sz="1400" dirty="0">
                  <a:solidFill>
                    <a:schemeClr val="bg1"/>
                  </a:solidFill>
                </a:rPr>
                <a:t>Lorem ipsum</a:t>
              </a:r>
              <a:endParaRPr lang="zh-CN" altLang="en-US" sz="1400" dirty="0">
                <a:solidFill>
                  <a:schemeClr val="bg1"/>
                </a:solidFill>
              </a:endParaRPr>
            </a:p>
          </p:txBody>
        </p:sp>
        <p:sp>
          <p:nvSpPr>
            <p:cNvPr id="20" name="矩形 47"/>
            <p:cNvSpPr/>
            <p:nvPr/>
          </p:nvSpPr>
          <p:spPr>
            <a:xfrm>
              <a:off x="2838461" y="4422260"/>
              <a:ext cx="1228691" cy="261605"/>
            </a:xfrm>
            <a:prstGeom prst="rect">
              <a:avLst/>
            </a:prstGeom>
          </p:spPr>
          <p:txBody>
            <a:bodyPr wrap="square">
              <a:spAutoFit/>
            </a:bodyPr>
            <a:lstStyle/>
            <a:p>
              <a:pPr algn="ctr"/>
              <a:r>
                <a:rPr lang="en-US" altLang="zh-CN" sz="1400" dirty="0">
                  <a:solidFill>
                    <a:schemeClr val="bg1"/>
                  </a:solidFill>
                </a:rPr>
                <a:t>Lorem ipsum</a:t>
              </a:r>
              <a:endParaRPr lang="zh-CN" altLang="en-US" sz="1400" dirty="0">
                <a:solidFill>
                  <a:schemeClr val="bg1"/>
                </a:solidFill>
              </a:endParaRPr>
            </a:p>
          </p:txBody>
        </p:sp>
      </p:grpSp>
      <p:grpSp>
        <p:nvGrpSpPr>
          <p:cNvPr id="43" name="Group 42"/>
          <p:cNvGrpSpPr/>
          <p:nvPr/>
        </p:nvGrpSpPr>
        <p:grpSpPr>
          <a:xfrm>
            <a:off x="6724746" y="3652556"/>
            <a:ext cx="3557695" cy="692497"/>
            <a:chOff x="7215079" y="2640305"/>
            <a:chExt cx="3557695" cy="692497"/>
          </a:xfrm>
        </p:grpSpPr>
        <p:sp>
          <p:nvSpPr>
            <p:cNvPr id="34" name="Rectangle 33"/>
            <p:cNvSpPr/>
            <p:nvPr/>
          </p:nvSpPr>
          <p:spPr>
            <a:xfrm>
              <a:off x="7215079" y="2716505"/>
              <a:ext cx="507127" cy="5071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a:t>
              </a:r>
              <a:r>
                <a:rPr lang="en-US" dirty="0">
                  <a:solidFill>
                    <a:schemeClr val="bg1"/>
                  </a:solidFill>
                  <a:latin typeface="+mj-lt"/>
                </a:rPr>
                <a:t>1</a:t>
              </a:r>
            </a:p>
          </p:txBody>
        </p:sp>
        <p:sp>
          <p:nvSpPr>
            <p:cNvPr id="35" name="TextBox 34"/>
            <p:cNvSpPr txBox="1"/>
            <p:nvPr/>
          </p:nvSpPr>
          <p:spPr>
            <a:xfrm>
              <a:off x="7758003" y="2640305"/>
              <a:ext cx="3014771" cy="692497"/>
            </a:xfrm>
            <a:prstGeom prst="rect">
              <a:avLst/>
            </a:prstGeom>
            <a:noFill/>
          </p:spPr>
          <p:txBody>
            <a:bodyPr wrap="square" rtlCol="0">
              <a:spAutoFit/>
            </a:bodyPr>
            <a:lstStyle/>
            <a:p>
              <a:r>
                <a:rPr lang="en-US" sz="1300" b="1" i="1" dirty="0">
                  <a:solidFill>
                    <a:schemeClr val="accent6"/>
                  </a:solidFill>
                </a:rPr>
                <a:t>Lorem ipsum dolor sit </a:t>
              </a:r>
              <a:r>
                <a:rPr lang="en-US" sz="1300" b="1" i="1" dirty="0" err="1">
                  <a:solidFill>
                    <a:schemeClr val="accent6"/>
                  </a:solidFill>
                </a:rPr>
                <a:t>amet</a:t>
              </a:r>
              <a:r>
                <a:rPr lang="en-US" sz="1300" b="1" i="1" dirty="0">
                  <a:solidFill>
                    <a:schemeClr val="accent6"/>
                  </a:solidFill>
                </a:rPr>
                <a:t> </a:t>
              </a:r>
              <a:r>
                <a:rPr lang="en-US" sz="1300" b="1" i="1" dirty="0" err="1">
                  <a:solidFill>
                    <a:schemeClr val="accent6"/>
                  </a:solidFill>
                </a:rPr>
                <a:t>consectetur</a:t>
              </a:r>
              <a:r>
                <a:rPr lang="en-US" sz="1300" b="1" i="1" dirty="0">
                  <a:solidFill>
                    <a:schemeClr val="accent6"/>
                  </a:solidFill>
                </a:rPr>
                <a:t> </a:t>
              </a:r>
              <a:r>
                <a:rPr lang="en-US" sz="1300" b="1" i="1" dirty="0" err="1">
                  <a:solidFill>
                    <a:schemeClr val="accent6"/>
                  </a:solidFill>
                </a:rPr>
                <a:t>adipiscing</a:t>
              </a:r>
              <a:r>
                <a:rPr lang="en-US" sz="1300" b="1" i="1" dirty="0">
                  <a:solidFill>
                    <a:schemeClr val="accent6"/>
                  </a:solidFill>
                </a:rPr>
                <a:t> </a:t>
              </a:r>
              <a:r>
                <a:rPr lang="en-US" sz="1300" b="1" i="1" dirty="0" err="1">
                  <a:solidFill>
                    <a:schemeClr val="accent6"/>
                  </a:solidFill>
                </a:rPr>
                <a:t>elit</a:t>
              </a:r>
              <a:r>
                <a:rPr lang="en-US" sz="1300" b="1" i="1" dirty="0">
                  <a:solidFill>
                    <a:schemeClr val="accent6"/>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44" name="Group 43"/>
          <p:cNvGrpSpPr/>
          <p:nvPr/>
        </p:nvGrpSpPr>
        <p:grpSpPr>
          <a:xfrm>
            <a:off x="6722309" y="4640573"/>
            <a:ext cx="3557695" cy="692497"/>
            <a:chOff x="7215079" y="2640305"/>
            <a:chExt cx="3557695" cy="692497"/>
          </a:xfrm>
        </p:grpSpPr>
        <p:sp>
          <p:nvSpPr>
            <p:cNvPr id="45" name="Rectangle 44"/>
            <p:cNvSpPr/>
            <p:nvPr/>
          </p:nvSpPr>
          <p:spPr>
            <a:xfrm>
              <a:off x="7215079" y="2716505"/>
              <a:ext cx="507127" cy="5071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02</a:t>
              </a:r>
              <a:endParaRPr lang="en-US" dirty="0">
                <a:solidFill>
                  <a:schemeClr val="bg1"/>
                </a:solidFill>
                <a:latin typeface="+mj-lt"/>
              </a:endParaRPr>
            </a:p>
          </p:txBody>
        </p:sp>
        <p:sp>
          <p:nvSpPr>
            <p:cNvPr id="46" name="TextBox 45"/>
            <p:cNvSpPr txBox="1"/>
            <p:nvPr/>
          </p:nvSpPr>
          <p:spPr>
            <a:xfrm>
              <a:off x="7758003" y="2640305"/>
              <a:ext cx="3014771" cy="692497"/>
            </a:xfrm>
            <a:prstGeom prst="rect">
              <a:avLst/>
            </a:prstGeom>
            <a:noFill/>
          </p:spPr>
          <p:txBody>
            <a:bodyPr wrap="square" rtlCol="0">
              <a:spAutoFit/>
            </a:bodyPr>
            <a:lstStyle/>
            <a:p>
              <a:r>
                <a:rPr lang="en-US" sz="1300" b="1" i="1" dirty="0">
                  <a:solidFill>
                    <a:schemeClr val="accent2"/>
                  </a:solidFill>
                </a:rPr>
                <a:t>Lorem ipsum dolor sit </a:t>
              </a:r>
              <a:r>
                <a:rPr lang="en-US" sz="1300" b="1" i="1" dirty="0" err="1">
                  <a:solidFill>
                    <a:schemeClr val="accent2"/>
                  </a:solidFill>
                </a:rPr>
                <a:t>amet</a:t>
              </a:r>
              <a:r>
                <a:rPr lang="en-US" sz="1300" b="1" i="1" dirty="0">
                  <a:solidFill>
                    <a:schemeClr val="accent2"/>
                  </a:solidFill>
                </a:rPr>
                <a:t> </a:t>
              </a:r>
              <a:r>
                <a:rPr lang="en-US" sz="1300" b="1" i="1" dirty="0" err="1">
                  <a:solidFill>
                    <a:schemeClr val="accent2"/>
                  </a:solidFill>
                </a:rPr>
                <a:t>consectetur</a:t>
              </a:r>
              <a:r>
                <a:rPr lang="en-US" sz="1300" b="1" i="1" dirty="0">
                  <a:solidFill>
                    <a:schemeClr val="accent2"/>
                  </a:solidFill>
                </a:rPr>
                <a:t> </a:t>
              </a:r>
              <a:r>
                <a:rPr lang="en-US" sz="1300" b="1" i="1" dirty="0" err="1">
                  <a:solidFill>
                    <a:schemeClr val="accent2"/>
                  </a:solidFill>
                </a:rPr>
                <a:t>adipiscing</a:t>
              </a:r>
              <a:r>
                <a:rPr lang="en-US" sz="1300" b="1" i="1" dirty="0">
                  <a:solidFill>
                    <a:schemeClr val="accent2"/>
                  </a:solidFill>
                </a:rPr>
                <a:t> </a:t>
              </a:r>
              <a:r>
                <a:rPr lang="en-US" sz="1300" b="1" i="1" dirty="0" err="1">
                  <a:solidFill>
                    <a:schemeClr val="accent2"/>
                  </a:solidFill>
                </a:rPr>
                <a:t>elit</a:t>
              </a:r>
              <a:r>
                <a:rPr lang="en-US" sz="1300" b="1" i="1" dirty="0">
                  <a:solidFill>
                    <a:schemeClr val="accent2"/>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47" name="Group 46"/>
          <p:cNvGrpSpPr/>
          <p:nvPr/>
        </p:nvGrpSpPr>
        <p:grpSpPr>
          <a:xfrm>
            <a:off x="6722309" y="5587167"/>
            <a:ext cx="3557695" cy="692497"/>
            <a:chOff x="7215079" y="2640305"/>
            <a:chExt cx="3557695" cy="692497"/>
          </a:xfrm>
        </p:grpSpPr>
        <p:sp>
          <p:nvSpPr>
            <p:cNvPr id="48" name="Rectangle 47"/>
            <p:cNvSpPr/>
            <p:nvPr/>
          </p:nvSpPr>
          <p:spPr>
            <a:xfrm>
              <a:off x="7215079" y="2716505"/>
              <a:ext cx="507127" cy="50712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a:t>
              </a:r>
              <a:r>
                <a:rPr lang="en-US" dirty="0">
                  <a:solidFill>
                    <a:schemeClr val="bg1"/>
                  </a:solidFill>
                  <a:latin typeface="+mj-lt"/>
                </a:rPr>
                <a:t>3</a:t>
              </a:r>
            </a:p>
          </p:txBody>
        </p:sp>
        <p:sp>
          <p:nvSpPr>
            <p:cNvPr id="49" name="TextBox 48"/>
            <p:cNvSpPr txBox="1"/>
            <p:nvPr/>
          </p:nvSpPr>
          <p:spPr>
            <a:xfrm>
              <a:off x="7758003" y="2640305"/>
              <a:ext cx="3014771" cy="692497"/>
            </a:xfrm>
            <a:prstGeom prst="rect">
              <a:avLst/>
            </a:prstGeom>
            <a:noFill/>
          </p:spPr>
          <p:txBody>
            <a:bodyPr wrap="square" rtlCol="0">
              <a:spAutoFit/>
            </a:bodyPr>
            <a:lstStyle/>
            <a:p>
              <a:r>
                <a:rPr lang="en-US" sz="1300" b="1" i="1" dirty="0">
                  <a:solidFill>
                    <a:schemeClr val="tx2"/>
                  </a:solidFill>
                </a:rPr>
                <a:t>Lorem ipsum dolor sit </a:t>
              </a:r>
              <a:r>
                <a:rPr lang="en-US" sz="1300" b="1" i="1" dirty="0" err="1">
                  <a:solidFill>
                    <a:schemeClr val="tx2"/>
                  </a:solidFill>
                </a:rPr>
                <a:t>amet</a:t>
              </a:r>
              <a:r>
                <a:rPr lang="en-US" sz="1300" b="1" i="1" dirty="0">
                  <a:solidFill>
                    <a:schemeClr val="tx2"/>
                  </a:solidFill>
                </a:rPr>
                <a:t> </a:t>
              </a:r>
              <a:r>
                <a:rPr lang="en-US" sz="1300" b="1" i="1" dirty="0" err="1">
                  <a:solidFill>
                    <a:schemeClr val="tx2"/>
                  </a:solidFill>
                </a:rPr>
                <a:t>consectetur</a:t>
              </a:r>
              <a:r>
                <a:rPr lang="en-US" sz="1300" b="1" i="1" dirty="0">
                  <a:solidFill>
                    <a:schemeClr val="tx2"/>
                  </a:solidFill>
                </a:rPr>
                <a:t> </a:t>
              </a:r>
              <a:r>
                <a:rPr lang="en-US" sz="1300" b="1" i="1" dirty="0" err="1">
                  <a:solidFill>
                    <a:schemeClr val="tx2"/>
                  </a:solidFill>
                </a:rPr>
                <a:t>adipiscing</a:t>
              </a:r>
              <a:r>
                <a:rPr lang="en-US" sz="1300" b="1" i="1" dirty="0">
                  <a:solidFill>
                    <a:schemeClr val="tx2"/>
                  </a:solidFill>
                </a:rPr>
                <a:t> </a:t>
              </a:r>
              <a:r>
                <a:rPr lang="en-US" sz="1300" b="1" i="1" dirty="0" err="1">
                  <a:solidFill>
                    <a:schemeClr val="tx2"/>
                  </a:solidFill>
                </a:rPr>
                <a:t>elit</a:t>
              </a:r>
              <a:r>
                <a:rPr lang="en-US" sz="1300" b="1" i="1" dirty="0">
                  <a:solidFill>
                    <a:schemeClr val="tx2"/>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sp>
        <p:nvSpPr>
          <p:cNvPr id="50" name="Rectangle 49"/>
          <p:cNvSpPr/>
          <p:nvPr/>
        </p:nvSpPr>
        <p:spPr>
          <a:xfrm>
            <a:off x="3449771" y="124471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320693772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barn(outVertical)">
                                      <p:cBhvr>
                                        <p:cTn id="7" dur="500"/>
                                        <p:tgtEl>
                                          <p:spTgt spid="5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12" presetClass="entr" presetSubtype="8" fill="hold" nodeType="after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additive="base">
                                        <p:cTn id="17" dur="500"/>
                                        <p:tgtEl>
                                          <p:spTgt spid="43"/>
                                        </p:tgtEl>
                                        <p:attrNameLst>
                                          <p:attrName>ppt_x</p:attrName>
                                        </p:attrNameLst>
                                      </p:cBhvr>
                                      <p:tavLst>
                                        <p:tav tm="0">
                                          <p:val>
                                            <p:strVal val="#ppt_x-#ppt_w*1.125000"/>
                                          </p:val>
                                        </p:tav>
                                        <p:tav tm="100000">
                                          <p:val>
                                            <p:strVal val="#ppt_x"/>
                                          </p:val>
                                        </p:tav>
                                      </p:tavLst>
                                    </p:anim>
                                    <p:animEffect transition="in" filter="wipe(right)">
                                      <p:cBhvr>
                                        <p:cTn id="18" dur="500"/>
                                        <p:tgtEl>
                                          <p:spTgt spid="43"/>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p:tgtEl>
                                          <p:spTgt spid="44"/>
                                        </p:tgtEl>
                                        <p:attrNameLst>
                                          <p:attrName>ppt_x</p:attrName>
                                        </p:attrNameLst>
                                      </p:cBhvr>
                                      <p:tavLst>
                                        <p:tav tm="0">
                                          <p:val>
                                            <p:strVal val="#ppt_x-#ppt_w*1.125000"/>
                                          </p:val>
                                        </p:tav>
                                        <p:tav tm="100000">
                                          <p:val>
                                            <p:strVal val="#ppt_x"/>
                                          </p:val>
                                        </p:tav>
                                      </p:tavLst>
                                    </p:anim>
                                    <p:animEffect transition="in" filter="wipe(right)">
                                      <p:cBhvr>
                                        <p:cTn id="23" dur="500"/>
                                        <p:tgtEl>
                                          <p:spTgt spid="44"/>
                                        </p:tgtEl>
                                      </p:cBhvr>
                                    </p:animEffect>
                                  </p:childTnLst>
                                </p:cTn>
                              </p:par>
                            </p:childTnLst>
                          </p:cTn>
                        </p:par>
                        <p:par>
                          <p:cTn id="24" fill="hold">
                            <p:stCondLst>
                              <p:cond delay="2000"/>
                            </p:stCondLst>
                            <p:childTnLst>
                              <p:par>
                                <p:cTn id="25" presetID="12" presetClass="entr" presetSubtype="8" fill="hold" nodeType="after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500"/>
                                        <p:tgtEl>
                                          <p:spTgt spid="47"/>
                                        </p:tgtEl>
                                        <p:attrNameLst>
                                          <p:attrName>ppt_x</p:attrName>
                                        </p:attrNameLst>
                                      </p:cBhvr>
                                      <p:tavLst>
                                        <p:tav tm="0">
                                          <p:val>
                                            <p:strVal val="#ppt_x-#ppt_w*1.125000"/>
                                          </p:val>
                                        </p:tav>
                                        <p:tav tm="100000">
                                          <p:val>
                                            <p:strVal val="#ppt_x"/>
                                          </p:val>
                                        </p:tav>
                                      </p:tavLst>
                                    </p:anim>
                                    <p:animEffect transition="in" filter="wipe(right)">
                                      <p:cBhvr>
                                        <p:cTn id="2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Creative Six Step To Success </a:t>
            </a:r>
          </a:p>
        </p:txBody>
      </p:sp>
      <p:sp>
        <p:nvSpPr>
          <p:cNvPr id="3" name="Slide Number Placeholder 2"/>
          <p:cNvSpPr>
            <a:spLocks noGrp="1"/>
          </p:cNvSpPr>
          <p:nvPr>
            <p:ph type="sldNum" sz="quarter" idx="12"/>
          </p:nvPr>
        </p:nvSpPr>
        <p:spPr/>
        <p:txBody>
          <a:bodyPr/>
          <a:lstStyle/>
          <a:p>
            <a:fld id="{5DE872C3-2ED1-43FB-B3C4-BA6F078D7CD3}" type="slidenum">
              <a:rPr lang="en-US" smtClean="0"/>
              <a:t>86</a:t>
            </a:fld>
            <a:endParaRPr lang="en-US"/>
          </a:p>
        </p:txBody>
      </p:sp>
      <p:grpSp>
        <p:nvGrpSpPr>
          <p:cNvPr id="59" name="Group 58"/>
          <p:cNvGrpSpPr/>
          <p:nvPr/>
        </p:nvGrpSpPr>
        <p:grpSpPr>
          <a:xfrm>
            <a:off x="2520828" y="587477"/>
            <a:ext cx="7188711" cy="7184805"/>
            <a:chOff x="2435681" y="13676"/>
            <a:chExt cx="7188711" cy="7184805"/>
          </a:xfrm>
        </p:grpSpPr>
        <p:sp>
          <p:nvSpPr>
            <p:cNvPr id="60" name="空心弧 7"/>
            <p:cNvSpPr/>
            <p:nvPr/>
          </p:nvSpPr>
          <p:spPr>
            <a:xfrm rot="60000">
              <a:off x="2451556" y="1841059"/>
              <a:ext cx="3528392" cy="3528392"/>
            </a:xfrm>
            <a:prstGeom prst="blockArc">
              <a:avLst>
                <a:gd name="adj1" fmla="val 13431083"/>
                <a:gd name="adj2" fmla="val 16148110"/>
                <a:gd name="adj3" fmla="val 26618"/>
              </a:avLst>
            </a:prstGeom>
            <a:gradFill flip="none" rotWithShape="1">
              <a:gsLst>
                <a:gs pos="0">
                  <a:schemeClr val="accent4">
                    <a:lumMod val="50000"/>
                  </a:schemeClr>
                </a:gs>
                <a:gs pos="50000">
                  <a:schemeClr val="accent4"/>
                </a:gs>
                <a:gs pos="100000">
                  <a:schemeClr val="accent4"/>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61" name="空心弧 9"/>
            <p:cNvSpPr/>
            <p:nvPr/>
          </p:nvSpPr>
          <p:spPr>
            <a:xfrm rot="21540000" flipH="1">
              <a:off x="2442924" y="1838157"/>
              <a:ext cx="3528392" cy="3528392"/>
            </a:xfrm>
            <a:prstGeom prst="blockArc">
              <a:avLst>
                <a:gd name="adj1" fmla="val 13444279"/>
                <a:gd name="adj2" fmla="val 16148110"/>
                <a:gd name="adj3" fmla="val 26618"/>
              </a:avLst>
            </a:prstGeom>
            <a:pattFill prst="sphere">
              <a:fgClr>
                <a:srgbClr val="FB7582"/>
              </a:fgClr>
              <a:bgClr>
                <a:srgbClr val="FA3B4B"/>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nvGrpSpPr>
            <p:cNvPr id="62" name="组合 15"/>
            <p:cNvGrpSpPr/>
            <p:nvPr/>
          </p:nvGrpSpPr>
          <p:grpSpPr>
            <a:xfrm>
              <a:off x="2435681" y="1848327"/>
              <a:ext cx="3531444" cy="3536972"/>
              <a:chOff x="833041" y="841678"/>
              <a:chExt cx="3531444" cy="3536972"/>
            </a:xfrm>
          </p:grpSpPr>
          <p:sp>
            <p:nvSpPr>
              <p:cNvPr id="117" name="空心弧 13"/>
              <p:cNvSpPr/>
              <p:nvPr/>
            </p:nvSpPr>
            <p:spPr>
              <a:xfrm rot="16320000">
                <a:off x="836093" y="841678"/>
                <a:ext cx="3528392" cy="3528392"/>
              </a:xfrm>
              <a:prstGeom prst="blockArc">
                <a:avLst>
                  <a:gd name="adj1" fmla="val 13387613"/>
                  <a:gd name="adj2" fmla="val 16148110"/>
                  <a:gd name="adj3" fmla="val 26618"/>
                </a:avLst>
              </a:prstGeom>
              <a:gradFill>
                <a:gsLst>
                  <a:gs pos="100000">
                    <a:schemeClr val="bg1">
                      <a:lumMod val="85000"/>
                    </a:schemeClr>
                  </a:gs>
                  <a:gs pos="50000">
                    <a:schemeClr val="bg1">
                      <a:lumMod val="85000"/>
                    </a:schemeClr>
                  </a:gs>
                  <a:gs pos="0">
                    <a:schemeClr val="bg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18" name="空心弧 14"/>
              <p:cNvSpPr/>
              <p:nvPr/>
            </p:nvSpPr>
            <p:spPr>
              <a:xfrm rot="16200000" flipH="1">
                <a:off x="833041" y="850258"/>
                <a:ext cx="3528392" cy="3528392"/>
              </a:xfrm>
              <a:prstGeom prst="blockArc">
                <a:avLst>
                  <a:gd name="adj1" fmla="val 13444279"/>
                  <a:gd name="adj2" fmla="val 16148110"/>
                  <a:gd name="adj3" fmla="val 26618"/>
                </a:avLst>
              </a:prstGeom>
              <a:pattFill prst="sphere">
                <a:fgClr>
                  <a:schemeClr val="bg1">
                    <a:lumMod val="85000"/>
                  </a:schemeClr>
                </a:fgClr>
                <a:bgClr>
                  <a:schemeClr val="bg1">
                    <a:lumMod val="75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63" name="空心弧 17"/>
            <p:cNvSpPr/>
            <p:nvPr/>
          </p:nvSpPr>
          <p:spPr>
            <a:xfrm rot="10920000">
              <a:off x="2438636" y="1841568"/>
              <a:ext cx="3528392" cy="3528392"/>
            </a:xfrm>
            <a:prstGeom prst="blockArc">
              <a:avLst>
                <a:gd name="adj1" fmla="val 13387613"/>
                <a:gd name="adj2" fmla="val 16148110"/>
                <a:gd name="adj3" fmla="val 26618"/>
              </a:avLst>
            </a:prstGeom>
            <a:gradFill>
              <a:gsLst>
                <a:gs pos="0">
                  <a:schemeClr val="accent3"/>
                </a:gs>
                <a:gs pos="50000">
                  <a:schemeClr val="accent3"/>
                </a:gs>
                <a:gs pos="100000">
                  <a:schemeClr val="accent3">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64" name="空心弧 18"/>
            <p:cNvSpPr/>
            <p:nvPr/>
          </p:nvSpPr>
          <p:spPr>
            <a:xfrm rot="10800000" flipH="1">
              <a:off x="2447216" y="1844619"/>
              <a:ext cx="3528392" cy="3528392"/>
            </a:xfrm>
            <a:prstGeom prst="blockArc">
              <a:avLst>
                <a:gd name="adj1" fmla="val 13444279"/>
                <a:gd name="adj2" fmla="val 16148110"/>
                <a:gd name="adj3" fmla="val 26618"/>
              </a:avLst>
            </a:prstGeom>
            <a:pattFill prst="sphere">
              <a:fgClr>
                <a:srgbClr val="8E8A98"/>
              </a:fgClr>
              <a:bgClr>
                <a:srgbClr val="7C7787"/>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65" name="空心弧 21"/>
            <p:cNvSpPr/>
            <p:nvPr/>
          </p:nvSpPr>
          <p:spPr>
            <a:xfrm rot="60000">
              <a:off x="4267740" y="3670089"/>
              <a:ext cx="3528392" cy="3528392"/>
            </a:xfrm>
            <a:prstGeom prst="blockArc">
              <a:avLst>
                <a:gd name="adj1" fmla="val 13431083"/>
                <a:gd name="adj2" fmla="val 16148110"/>
                <a:gd name="adj3" fmla="val 26618"/>
              </a:avLst>
            </a:prstGeom>
            <a:pattFill prst="sphere">
              <a:fgClr>
                <a:srgbClr val="8B7403"/>
              </a:fgClr>
              <a:bgClr>
                <a:srgbClr val="9B820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66" name="空心弧 22"/>
            <p:cNvSpPr/>
            <p:nvPr/>
          </p:nvSpPr>
          <p:spPr>
            <a:xfrm rot="21540000" flipH="1">
              <a:off x="4259108" y="3667188"/>
              <a:ext cx="3528392" cy="3528392"/>
            </a:xfrm>
            <a:prstGeom prst="blockArc">
              <a:avLst>
                <a:gd name="adj1" fmla="val 13444279"/>
                <a:gd name="adj2" fmla="val 16148110"/>
                <a:gd name="adj3" fmla="val 26618"/>
              </a:avLst>
            </a:prstGeom>
            <a:gradFill>
              <a:gsLst>
                <a:gs pos="50000">
                  <a:schemeClr val="accent4">
                    <a:lumMod val="75000"/>
                  </a:schemeClr>
                </a:gs>
                <a:gs pos="100000">
                  <a:schemeClr val="accent4"/>
                </a:gs>
                <a:gs pos="0">
                  <a:schemeClr val="accent4">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67" name="空心弧 26"/>
            <p:cNvSpPr/>
            <p:nvPr/>
          </p:nvSpPr>
          <p:spPr>
            <a:xfrm rot="10920000">
              <a:off x="4266375" y="13676"/>
              <a:ext cx="3528392" cy="3528392"/>
            </a:xfrm>
            <a:prstGeom prst="blockArc">
              <a:avLst>
                <a:gd name="adj1" fmla="val 13387613"/>
                <a:gd name="adj2" fmla="val 16148110"/>
                <a:gd name="adj3" fmla="val 26618"/>
              </a:avLst>
            </a:prstGeom>
            <a:pattFill prst="sphere">
              <a:fgClr>
                <a:srgbClr val="6E565A"/>
              </a:fgClr>
              <a:bgClr>
                <a:srgbClr val="8C6D72"/>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68" name="空心弧 27"/>
            <p:cNvSpPr/>
            <p:nvPr/>
          </p:nvSpPr>
          <p:spPr>
            <a:xfrm rot="10800000" flipH="1">
              <a:off x="4274955" y="16728"/>
              <a:ext cx="3528392" cy="3528392"/>
            </a:xfrm>
            <a:prstGeom prst="blockArc">
              <a:avLst>
                <a:gd name="adj1" fmla="val 13444279"/>
                <a:gd name="adj2" fmla="val 16148110"/>
                <a:gd name="adj3" fmla="val 26618"/>
              </a:avLst>
            </a:prstGeom>
            <a:gradFill>
              <a:gsLst>
                <a:gs pos="100000">
                  <a:srgbClr val="8C6D72"/>
                </a:gs>
                <a:gs pos="0">
                  <a:srgbClr val="6E565A"/>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69" name="空心弧 23"/>
            <p:cNvSpPr/>
            <p:nvPr/>
          </p:nvSpPr>
          <p:spPr>
            <a:xfrm rot="60000">
              <a:off x="6095382" y="1841060"/>
              <a:ext cx="3528392" cy="3528392"/>
            </a:xfrm>
            <a:prstGeom prst="blockArc">
              <a:avLst>
                <a:gd name="adj1" fmla="val 13431083"/>
                <a:gd name="adj2" fmla="val 16148110"/>
                <a:gd name="adj3" fmla="val 26618"/>
              </a:avLst>
            </a:prstGeom>
            <a:gradFill flip="none" rotWithShape="1">
              <a:gsLst>
                <a:gs pos="0">
                  <a:schemeClr val="accent3">
                    <a:lumMod val="50000"/>
                  </a:schemeClr>
                </a:gs>
                <a:gs pos="50000">
                  <a:schemeClr val="accent3"/>
                </a:gs>
                <a:gs pos="100000">
                  <a:schemeClr val="accent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0" name="空心弧 24"/>
            <p:cNvSpPr/>
            <p:nvPr/>
          </p:nvSpPr>
          <p:spPr>
            <a:xfrm rot="21540000" flipH="1">
              <a:off x="6086750" y="1838157"/>
              <a:ext cx="3528392" cy="3528392"/>
            </a:xfrm>
            <a:prstGeom prst="blockArc">
              <a:avLst>
                <a:gd name="adj1" fmla="val 13444279"/>
                <a:gd name="adj2" fmla="val 16148110"/>
                <a:gd name="adj3" fmla="val 26618"/>
              </a:avLst>
            </a:prstGeom>
            <a:pattFill prst="sphere">
              <a:fgClr>
                <a:srgbClr val="79BACE"/>
              </a:fgClr>
              <a:bgClr>
                <a:srgbClr val="4299B4"/>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1" name="空心弧 28"/>
            <p:cNvSpPr/>
            <p:nvPr/>
          </p:nvSpPr>
          <p:spPr>
            <a:xfrm rot="5280000" flipH="1">
              <a:off x="6084343" y="1833087"/>
              <a:ext cx="3528392" cy="3528392"/>
            </a:xfrm>
            <a:prstGeom prst="blockArc">
              <a:avLst>
                <a:gd name="adj1" fmla="val 13387613"/>
                <a:gd name="adj2" fmla="val 16148110"/>
                <a:gd name="adj3" fmla="val 26618"/>
              </a:avLst>
            </a:prstGeom>
            <a:pattFill prst="sphere">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2" name="空心弧 29"/>
            <p:cNvSpPr/>
            <p:nvPr/>
          </p:nvSpPr>
          <p:spPr>
            <a:xfrm rot="5400000">
              <a:off x="6087395" y="1841667"/>
              <a:ext cx="3528392" cy="3528392"/>
            </a:xfrm>
            <a:prstGeom prst="blockArc">
              <a:avLst>
                <a:gd name="adj1" fmla="val 13444279"/>
                <a:gd name="adj2" fmla="val 16148110"/>
                <a:gd name="adj3" fmla="val 26618"/>
              </a:avLst>
            </a:prstGeom>
            <a:gradFill flip="none" rotWithShape="1">
              <a:gsLst>
                <a:gs pos="0">
                  <a:srgbClr val="B4B2B9"/>
                </a:gs>
                <a:gs pos="50000">
                  <a:srgbClr val="A19EA9"/>
                </a:gs>
                <a:gs pos="100000">
                  <a:srgbClr val="7C7787"/>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3" name="空心弧 30"/>
            <p:cNvSpPr/>
            <p:nvPr/>
          </p:nvSpPr>
          <p:spPr>
            <a:xfrm rot="10920000">
              <a:off x="6087420" y="1841568"/>
              <a:ext cx="3528392" cy="3528392"/>
            </a:xfrm>
            <a:prstGeom prst="blockArc">
              <a:avLst>
                <a:gd name="adj1" fmla="val 13387613"/>
                <a:gd name="adj2" fmla="val 16148110"/>
                <a:gd name="adj3" fmla="val 26618"/>
              </a:avLst>
            </a:prstGeom>
            <a:gradFill flip="none" rotWithShape="1">
              <a:gsLst>
                <a:gs pos="0">
                  <a:schemeClr val="accent6">
                    <a:lumMod val="75000"/>
                  </a:schemeClr>
                </a:gs>
                <a:gs pos="50000">
                  <a:schemeClr val="accent6"/>
                </a:gs>
                <a:gs pos="100000">
                  <a:schemeClr val="accent6">
                    <a:lumMod val="5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4" name="空心弧 31"/>
            <p:cNvSpPr/>
            <p:nvPr/>
          </p:nvSpPr>
          <p:spPr>
            <a:xfrm rot="10800000" flipH="1">
              <a:off x="6096000" y="1844619"/>
              <a:ext cx="3528392" cy="3528392"/>
            </a:xfrm>
            <a:prstGeom prst="blockArc">
              <a:avLst>
                <a:gd name="adj1" fmla="val 13444279"/>
                <a:gd name="adj2" fmla="val 16148110"/>
                <a:gd name="adj3" fmla="val 26618"/>
              </a:avLst>
            </a:prstGeom>
            <a:pattFill prst="sphere">
              <a:fgClr>
                <a:schemeClr val="accent6">
                  <a:lumMod val="75000"/>
                </a:schemeClr>
              </a:fgClr>
              <a:bgClr>
                <a:srgbClr val="B45608"/>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75" name="TextBox 74"/>
            <p:cNvSpPr txBox="1"/>
            <p:nvPr/>
          </p:nvSpPr>
          <p:spPr>
            <a:xfrm>
              <a:off x="3894349" y="1695240"/>
              <a:ext cx="611065" cy="1200329"/>
            </a:xfrm>
            <a:prstGeom prst="rect">
              <a:avLst/>
            </a:prstGeom>
            <a:noFill/>
          </p:spPr>
          <p:txBody>
            <a:bodyPr wrap="none" rtlCol="0">
              <a:spAutoFit/>
            </a:bodyPr>
            <a:lstStyle/>
            <a:p>
              <a:r>
                <a:rPr lang="en-US" altLang="zh-CN" sz="7200" dirty="0">
                  <a:solidFill>
                    <a:schemeClr val="bg1"/>
                  </a:solidFill>
                  <a:latin typeface="Niagara Solid" pitchFamily="82" charset="0"/>
                  <a:cs typeface="FreesiaUPC" pitchFamily="34" charset="-34"/>
                </a:rPr>
                <a:t>01</a:t>
              </a:r>
              <a:endParaRPr lang="zh-CN" altLang="en-US" sz="2800" dirty="0">
                <a:solidFill>
                  <a:schemeClr val="bg1"/>
                </a:solidFill>
                <a:latin typeface="Niagara Solid" pitchFamily="82" charset="0"/>
                <a:cs typeface="FreesiaUPC" pitchFamily="34" charset="-34"/>
              </a:endParaRPr>
            </a:p>
          </p:txBody>
        </p:sp>
        <p:sp>
          <p:nvSpPr>
            <p:cNvPr id="76" name="TextBox 75"/>
            <p:cNvSpPr txBox="1"/>
            <p:nvPr/>
          </p:nvSpPr>
          <p:spPr>
            <a:xfrm>
              <a:off x="5659007" y="2402872"/>
              <a:ext cx="729687" cy="1200329"/>
            </a:xfrm>
            <a:prstGeom prst="rect">
              <a:avLst/>
            </a:prstGeom>
            <a:noFill/>
          </p:spPr>
          <p:txBody>
            <a:bodyPr wrap="none" rtlCol="0">
              <a:spAutoFit/>
            </a:bodyPr>
            <a:lstStyle/>
            <a:p>
              <a:r>
                <a:rPr lang="en-US" altLang="zh-CN" sz="7200" dirty="0">
                  <a:solidFill>
                    <a:schemeClr val="bg1"/>
                  </a:solidFill>
                  <a:latin typeface="Niagara Solid" pitchFamily="82" charset="0"/>
                  <a:cs typeface="FreesiaUPC" pitchFamily="34" charset="-34"/>
                </a:rPr>
                <a:t>02</a:t>
              </a:r>
              <a:endParaRPr lang="zh-CN" altLang="en-US" sz="2800" dirty="0">
                <a:solidFill>
                  <a:schemeClr val="bg1"/>
                </a:solidFill>
                <a:latin typeface="Niagara Solid" pitchFamily="82" charset="0"/>
                <a:cs typeface="FreesiaUPC" pitchFamily="34" charset="-34"/>
              </a:endParaRPr>
            </a:p>
          </p:txBody>
        </p:sp>
        <p:sp>
          <p:nvSpPr>
            <p:cNvPr id="77" name="TextBox 76"/>
            <p:cNvSpPr txBox="1"/>
            <p:nvPr/>
          </p:nvSpPr>
          <p:spPr>
            <a:xfrm>
              <a:off x="7486778" y="1672686"/>
              <a:ext cx="729687" cy="1200329"/>
            </a:xfrm>
            <a:prstGeom prst="rect">
              <a:avLst/>
            </a:prstGeom>
            <a:noFill/>
          </p:spPr>
          <p:txBody>
            <a:bodyPr wrap="none" rtlCol="0">
              <a:spAutoFit/>
            </a:bodyPr>
            <a:lstStyle/>
            <a:p>
              <a:r>
                <a:rPr lang="en-US" altLang="zh-CN" sz="7200" dirty="0">
                  <a:solidFill>
                    <a:schemeClr val="bg1"/>
                  </a:solidFill>
                  <a:latin typeface="Niagara Solid" pitchFamily="82" charset="0"/>
                  <a:cs typeface="FreesiaUPC" pitchFamily="34" charset="-34"/>
                </a:rPr>
                <a:t>03</a:t>
              </a:r>
              <a:endParaRPr lang="zh-CN" altLang="en-US" sz="2800" dirty="0">
                <a:solidFill>
                  <a:schemeClr val="bg1"/>
                </a:solidFill>
                <a:latin typeface="Niagara Solid" pitchFamily="82" charset="0"/>
                <a:cs typeface="FreesiaUPC" pitchFamily="34" charset="-34"/>
              </a:endParaRPr>
            </a:p>
          </p:txBody>
        </p:sp>
        <p:sp>
          <p:nvSpPr>
            <p:cNvPr id="78" name="TextBox 77"/>
            <p:cNvSpPr txBox="1"/>
            <p:nvPr/>
          </p:nvSpPr>
          <p:spPr>
            <a:xfrm>
              <a:off x="7486778" y="4276794"/>
              <a:ext cx="739305" cy="1200329"/>
            </a:xfrm>
            <a:prstGeom prst="rect">
              <a:avLst/>
            </a:prstGeom>
            <a:noFill/>
          </p:spPr>
          <p:txBody>
            <a:bodyPr wrap="none" rtlCol="0">
              <a:spAutoFit/>
            </a:bodyPr>
            <a:lstStyle/>
            <a:p>
              <a:r>
                <a:rPr lang="en-US" altLang="zh-CN" sz="7200" dirty="0">
                  <a:solidFill>
                    <a:schemeClr val="bg1"/>
                  </a:solidFill>
                  <a:latin typeface="Niagara Solid" pitchFamily="82" charset="0"/>
                  <a:cs typeface="FreesiaUPC" pitchFamily="34" charset="-34"/>
                </a:rPr>
                <a:t>06</a:t>
              </a:r>
              <a:endParaRPr lang="zh-CN" altLang="en-US" sz="2800" dirty="0">
                <a:solidFill>
                  <a:schemeClr val="bg1"/>
                </a:solidFill>
                <a:latin typeface="Niagara Solid" pitchFamily="82" charset="0"/>
                <a:cs typeface="FreesiaUPC" pitchFamily="34" charset="-34"/>
              </a:endParaRPr>
            </a:p>
          </p:txBody>
        </p:sp>
        <p:sp>
          <p:nvSpPr>
            <p:cNvPr id="79" name="TextBox 78"/>
            <p:cNvSpPr txBox="1"/>
            <p:nvPr/>
          </p:nvSpPr>
          <p:spPr>
            <a:xfrm>
              <a:off x="5659007" y="3523277"/>
              <a:ext cx="739305" cy="1200329"/>
            </a:xfrm>
            <a:prstGeom prst="rect">
              <a:avLst/>
            </a:prstGeom>
            <a:noFill/>
          </p:spPr>
          <p:txBody>
            <a:bodyPr wrap="none" rtlCol="0">
              <a:spAutoFit/>
            </a:bodyPr>
            <a:lstStyle/>
            <a:p>
              <a:r>
                <a:rPr lang="en-US" altLang="zh-CN" sz="7200" dirty="0">
                  <a:solidFill>
                    <a:schemeClr val="bg1"/>
                  </a:solidFill>
                  <a:latin typeface="Niagara Solid" pitchFamily="82" charset="0"/>
                  <a:cs typeface="FreesiaUPC" pitchFamily="34" charset="-34"/>
                </a:rPr>
                <a:t>05</a:t>
              </a:r>
              <a:endParaRPr lang="zh-CN" altLang="en-US" sz="2800" dirty="0">
                <a:solidFill>
                  <a:schemeClr val="bg1"/>
                </a:solidFill>
                <a:latin typeface="Niagara Solid" pitchFamily="82" charset="0"/>
                <a:cs typeface="FreesiaUPC" pitchFamily="34" charset="-34"/>
              </a:endParaRPr>
            </a:p>
          </p:txBody>
        </p:sp>
        <p:sp>
          <p:nvSpPr>
            <p:cNvPr id="80" name="TextBox 79"/>
            <p:cNvSpPr txBox="1"/>
            <p:nvPr/>
          </p:nvSpPr>
          <p:spPr>
            <a:xfrm>
              <a:off x="3894345" y="4276794"/>
              <a:ext cx="702436" cy="1200329"/>
            </a:xfrm>
            <a:prstGeom prst="rect">
              <a:avLst/>
            </a:prstGeom>
            <a:noFill/>
          </p:spPr>
          <p:txBody>
            <a:bodyPr wrap="none" rtlCol="0">
              <a:spAutoFit/>
            </a:bodyPr>
            <a:lstStyle/>
            <a:p>
              <a:r>
                <a:rPr lang="en-US" altLang="zh-CN" sz="7200" dirty="0">
                  <a:solidFill>
                    <a:schemeClr val="bg1"/>
                  </a:solidFill>
                  <a:latin typeface="Niagara Solid" pitchFamily="82" charset="0"/>
                  <a:cs typeface="FreesiaUPC" pitchFamily="34" charset="-34"/>
                </a:rPr>
                <a:t>04</a:t>
              </a:r>
              <a:endParaRPr lang="zh-CN" altLang="en-US" sz="2800" dirty="0">
                <a:solidFill>
                  <a:schemeClr val="bg1"/>
                </a:solidFill>
                <a:latin typeface="Niagara Solid" pitchFamily="82" charset="0"/>
                <a:cs typeface="FreesiaUPC" pitchFamily="34" charset="-34"/>
              </a:endParaRPr>
            </a:p>
          </p:txBody>
        </p:sp>
        <p:sp>
          <p:nvSpPr>
            <p:cNvPr id="81" name="TextBox 80"/>
            <p:cNvSpPr txBox="1"/>
            <p:nvPr/>
          </p:nvSpPr>
          <p:spPr>
            <a:xfrm>
              <a:off x="3351937" y="2168848"/>
              <a:ext cx="1655197" cy="369332"/>
            </a:xfrm>
            <a:prstGeom prst="rect">
              <a:avLst/>
            </a:prstGeom>
            <a:noFill/>
          </p:spPr>
          <p:txBody>
            <a:bodyPr wrap="none" rtlCol="0">
              <a:spAutoFit/>
            </a:bodyPr>
            <a:lstStyle/>
            <a:p>
              <a:r>
                <a:rPr lang="en-US" altLang="zh-CN" dirty="0">
                  <a:solidFill>
                    <a:schemeClr val="bg1"/>
                  </a:solidFill>
                </a:rPr>
                <a:t>STEP           ONE</a:t>
              </a:r>
              <a:endParaRPr lang="zh-CN" altLang="en-US" dirty="0">
                <a:solidFill>
                  <a:schemeClr val="bg1"/>
                </a:solidFill>
              </a:endParaRPr>
            </a:p>
          </p:txBody>
        </p:sp>
        <p:sp>
          <p:nvSpPr>
            <p:cNvPr id="82" name="TextBox 81"/>
            <p:cNvSpPr txBox="1"/>
            <p:nvPr/>
          </p:nvSpPr>
          <p:spPr>
            <a:xfrm>
              <a:off x="6970179" y="2168848"/>
              <a:ext cx="1957844" cy="369332"/>
            </a:xfrm>
            <a:prstGeom prst="rect">
              <a:avLst/>
            </a:prstGeom>
            <a:noFill/>
          </p:spPr>
          <p:txBody>
            <a:bodyPr wrap="none" rtlCol="0">
              <a:spAutoFit/>
            </a:bodyPr>
            <a:lstStyle/>
            <a:p>
              <a:r>
                <a:rPr lang="en-US" altLang="zh-CN" dirty="0">
                  <a:solidFill>
                    <a:schemeClr val="bg1"/>
                  </a:solidFill>
                </a:rPr>
                <a:t>STEP             THREE</a:t>
              </a:r>
              <a:endParaRPr lang="zh-CN" altLang="en-US" dirty="0">
                <a:solidFill>
                  <a:schemeClr val="bg1"/>
                </a:solidFill>
              </a:endParaRPr>
            </a:p>
          </p:txBody>
        </p:sp>
        <p:sp>
          <p:nvSpPr>
            <p:cNvPr id="83" name="TextBox 82"/>
            <p:cNvSpPr txBox="1"/>
            <p:nvPr/>
          </p:nvSpPr>
          <p:spPr>
            <a:xfrm>
              <a:off x="3371190" y="4723603"/>
              <a:ext cx="1832553" cy="369332"/>
            </a:xfrm>
            <a:prstGeom prst="rect">
              <a:avLst/>
            </a:prstGeom>
            <a:noFill/>
          </p:spPr>
          <p:txBody>
            <a:bodyPr wrap="none" rtlCol="0">
              <a:spAutoFit/>
            </a:bodyPr>
            <a:lstStyle/>
            <a:p>
              <a:r>
                <a:rPr lang="en-US" altLang="zh-CN" dirty="0">
                  <a:solidFill>
                    <a:schemeClr val="bg1"/>
                  </a:solidFill>
                </a:rPr>
                <a:t>STEP            FOUR</a:t>
              </a:r>
              <a:endParaRPr lang="zh-CN" altLang="en-US" dirty="0">
                <a:solidFill>
                  <a:schemeClr val="bg1"/>
                </a:solidFill>
              </a:endParaRPr>
            </a:p>
          </p:txBody>
        </p:sp>
        <p:sp>
          <p:nvSpPr>
            <p:cNvPr id="84" name="TextBox 83"/>
            <p:cNvSpPr txBox="1"/>
            <p:nvPr/>
          </p:nvSpPr>
          <p:spPr>
            <a:xfrm>
              <a:off x="6999054" y="4723603"/>
              <a:ext cx="1567224" cy="369332"/>
            </a:xfrm>
            <a:prstGeom prst="rect">
              <a:avLst/>
            </a:prstGeom>
            <a:noFill/>
          </p:spPr>
          <p:txBody>
            <a:bodyPr wrap="none" rtlCol="0">
              <a:spAutoFit/>
            </a:bodyPr>
            <a:lstStyle/>
            <a:p>
              <a:r>
                <a:rPr lang="en-US" altLang="zh-CN" dirty="0">
                  <a:solidFill>
                    <a:schemeClr val="bg1"/>
                  </a:solidFill>
                </a:rPr>
                <a:t>STEP            SIX</a:t>
              </a:r>
              <a:endParaRPr lang="zh-CN" altLang="en-US" dirty="0">
                <a:solidFill>
                  <a:schemeClr val="bg1"/>
                </a:solidFill>
              </a:endParaRPr>
            </a:p>
          </p:txBody>
        </p:sp>
        <p:sp>
          <p:nvSpPr>
            <p:cNvPr id="85" name="TextBox 84"/>
            <p:cNvSpPr txBox="1"/>
            <p:nvPr/>
          </p:nvSpPr>
          <p:spPr>
            <a:xfrm>
              <a:off x="5135744" y="2818367"/>
              <a:ext cx="1786323" cy="369332"/>
            </a:xfrm>
            <a:prstGeom prst="rect">
              <a:avLst/>
            </a:prstGeom>
            <a:noFill/>
          </p:spPr>
          <p:txBody>
            <a:bodyPr wrap="none" rtlCol="0">
              <a:spAutoFit/>
            </a:bodyPr>
            <a:lstStyle/>
            <a:p>
              <a:r>
                <a:rPr lang="en-US" altLang="zh-CN" dirty="0">
                  <a:solidFill>
                    <a:schemeClr val="bg1"/>
                  </a:solidFill>
                </a:rPr>
                <a:t>STEP             TWO</a:t>
              </a:r>
              <a:endParaRPr lang="zh-CN" altLang="en-US" dirty="0">
                <a:solidFill>
                  <a:schemeClr val="bg1"/>
                </a:solidFill>
              </a:endParaRPr>
            </a:p>
          </p:txBody>
        </p:sp>
        <p:sp>
          <p:nvSpPr>
            <p:cNvPr id="86" name="TextBox 85"/>
            <p:cNvSpPr txBox="1"/>
            <p:nvPr/>
          </p:nvSpPr>
          <p:spPr>
            <a:xfrm>
              <a:off x="5135738" y="4010447"/>
              <a:ext cx="1741182" cy="369332"/>
            </a:xfrm>
            <a:prstGeom prst="rect">
              <a:avLst/>
            </a:prstGeom>
            <a:noFill/>
          </p:spPr>
          <p:txBody>
            <a:bodyPr wrap="none" rtlCol="0">
              <a:spAutoFit/>
            </a:bodyPr>
            <a:lstStyle/>
            <a:p>
              <a:r>
                <a:rPr lang="en-US" altLang="zh-CN" dirty="0">
                  <a:solidFill>
                    <a:schemeClr val="bg1"/>
                  </a:solidFill>
                </a:rPr>
                <a:t>STEP             FIVE</a:t>
              </a:r>
              <a:endParaRPr lang="zh-CN" altLang="en-US" dirty="0">
                <a:solidFill>
                  <a:schemeClr val="bg1"/>
                </a:solidFill>
              </a:endParaRPr>
            </a:p>
          </p:txBody>
        </p:sp>
        <p:sp>
          <p:nvSpPr>
            <p:cNvPr id="87" name="心形 3"/>
            <p:cNvSpPr/>
            <p:nvPr/>
          </p:nvSpPr>
          <p:spPr>
            <a:xfrm>
              <a:off x="4079958" y="1413995"/>
              <a:ext cx="216024" cy="220188"/>
            </a:xfrm>
            <a:prstGeom prst="hear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88" name="直接连接符 6"/>
            <p:cNvCxnSpPr/>
            <p:nvPr/>
          </p:nvCxnSpPr>
          <p:spPr>
            <a:xfrm>
              <a:off x="4190303" y="1731131"/>
              <a:ext cx="0" cy="115301"/>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sp>
          <p:nvSpPr>
            <p:cNvPr id="89" name="椭圆 8"/>
            <p:cNvSpPr/>
            <p:nvPr/>
          </p:nvSpPr>
          <p:spPr>
            <a:xfrm>
              <a:off x="3974279" y="1299080"/>
              <a:ext cx="432048" cy="432048"/>
            </a:xfrm>
            <a:prstGeom prst="ellipse">
              <a:avLst/>
            </a:prstGeom>
            <a:no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42"/>
            <p:cNvSpPr/>
            <p:nvPr/>
          </p:nvSpPr>
          <p:spPr>
            <a:xfrm>
              <a:off x="5785813" y="1299080"/>
              <a:ext cx="432048" cy="432048"/>
            </a:xfrm>
            <a:prstGeom prst="ellipse">
              <a:avLst/>
            </a:prstGeom>
            <a:noFill/>
            <a:ln w="12700">
              <a:solidFill>
                <a:srgbClr val="8C6D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10"/>
            <p:cNvSpPr/>
            <p:nvPr/>
          </p:nvSpPr>
          <p:spPr>
            <a:xfrm>
              <a:off x="5954107" y="1397484"/>
              <a:ext cx="104444" cy="104444"/>
            </a:xfrm>
            <a:prstGeom prst="ellipse">
              <a:avLst/>
            </a:prstGeom>
            <a:solidFill>
              <a:srgbClr val="8C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弦形 12"/>
            <p:cNvSpPr/>
            <p:nvPr/>
          </p:nvSpPr>
          <p:spPr>
            <a:xfrm rot="8100000">
              <a:off x="5893752" y="1511655"/>
              <a:ext cx="216168" cy="216168"/>
            </a:xfrm>
            <a:prstGeom prst="chord">
              <a:avLst>
                <a:gd name="adj1" fmla="val 2700000"/>
                <a:gd name="adj2" fmla="val 13506584"/>
              </a:avLst>
            </a:prstGeom>
            <a:solidFill>
              <a:srgbClr val="8C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93" name="直接连接符 19"/>
            <p:cNvCxnSpPr/>
            <p:nvPr/>
          </p:nvCxnSpPr>
          <p:spPr>
            <a:xfrm>
              <a:off x="6008338" y="1731131"/>
              <a:ext cx="0" cy="191087"/>
            </a:xfrm>
            <a:prstGeom prst="line">
              <a:avLst/>
            </a:prstGeom>
            <a:ln>
              <a:solidFill>
                <a:srgbClr val="8C6D72"/>
              </a:solidFill>
            </a:ln>
          </p:spPr>
          <p:style>
            <a:lnRef idx="1">
              <a:schemeClr val="accent1"/>
            </a:lnRef>
            <a:fillRef idx="0">
              <a:schemeClr val="accent1"/>
            </a:fillRef>
            <a:effectRef idx="0">
              <a:schemeClr val="accent1"/>
            </a:effectRef>
            <a:fontRef idx="minor">
              <a:schemeClr val="tx1"/>
            </a:fontRef>
          </p:style>
        </p:cxnSp>
        <p:pic>
          <p:nvPicPr>
            <p:cNvPr id="94" name="Picture 3" descr="\\MAGNUM\Projects\Microsoft\Cloud Power FY12\Design\Icons\PNGs\Open_Web_Platform.png"/>
            <p:cNvPicPr>
              <a:picLocks noChangeAspect="1" noChangeArrowheads="1"/>
            </p:cNvPicPr>
            <p:nvPr/>
          </p:nvPicPr>
          <p:blipFill>
            <a:blip r:embed="rId2" cstate="screen">
              <a:duotone>
                <a:prstClr val="black"/>
                <a:srgbClr val="4299B4">
                  <a:tint val="45000"/>
                  <a:satMod val="400000"/>
                </a:srgbClr>
              </a:duotone>
            </a:blip>
            <a:srcRect/>
            <a:stretch>
              <a:fillRect/>
            </a:stretch>
          </p:blipFill>
          <p:spPr bwMode="auto">
            <a:xfrm>
              <a:off x="7538621" y="1213898"/>
              <a:ext cx="576064" cy="576064"/>
            </a:xfrm>
            <a:prstGeom prst="rect">
              <a:avLst/>
            </a:prstGeom>
            <a:noFill/>
          </p:spPr>
        </p:pic>
        <p:cxnSp>
          <p:nvCxnSpPr>
            <p:cNvPr id="95" name="直接连接符 45"/>
            <p:cNvCxnSpPr/>
            <p:nvPr/>
          </p:nvCxnSpPr>
          <p:spPr>
            <a:xfrm>
              <a:off x="7829736" y="1731131"/>
              <a:ext cx="0" cy="115301"/>
            </a:xfrm>
            <a:prstGeom prst="line">
              <a:avLst/>
            </a:prstGeom>
            <a:ln>
              <a:solidFill>
                <a:srgbClr val="4299B4"/>
              </a:solidFill>
            </a:ln>
          </p:spPr>
          <p:style>
            <a:lnRef idx="1">
              <a:schemeClr val="accent1"/>
            </a:lnRef>
            <a:fillRef idx="0">
              <a:schemeClr val="accent1"/>
            </a:fillRef>
            <a:effectRef idx="0">
              <a:schemeClr val="accent1"/>
            </a:effectRef>
            <a:fontRef idx="minor">
              <a:schemeClr val="tx1"/>
            </a:fontRef>
          </p:style>
        </p:cxnSp>
        <p:cxnSp>
          <p:nvCxnSpPr>
            <p:cNvPr id="96" name="直接连接符 46"/>
            <p:cNvCxnSpPr/>
            <p:nvPr/>
          </p:nvCxnSpPr>
          <p:spPr>
            <a:xfrm>
              <a:off x="4190303" y="5369070"/>
              <a:ext cx="0" cy="115301"/>
            </a:xfrm>
            <a:prstGeom prst="line">
              <a:avLst/>
            </a:prstGeom>
            <a:ln>
              <a:solidFill>
                <a:srgbClr val="8C6D72"/>
              </a:solidFill>
            </a:ln>
          </p:spPr>
          <p:style>
            <a:lnRef idx="1">
              <a:schemeClr val="accent1"/>
            </a:lnRef>
            <a:fillRef idx="0">
              <a:schemeClr val="accent1"/>
            </a:fillRef>
            <a:effectRef idx="0">
              <a:schemeClr val="accent1"/>
            </a:effectRef>
            <a:fontRef idx="minor">
              <a:schemeClr val="tx1"/>
            </a:fontRef>
          </p:style>
        </p:cxnSp>
        <p:sp>
          <p:nvSpPr>
            <p:cNvPr id="97" name="椭圆 47"/>
            <p:cNvSpPr/>
            <p:nvPr/>
          </p:nvSpPr>
          <p:spPr>
            <a:xfrm>
              <a:off x="3974279" y="5477101"/>
              <a:ext cx="432048" cy="432048"/>
            </a:xfrm>
            <a:prstGeom prst="ellipse">
              <a:avLst/>
            </a:prstGeom>
            <a:noFill/>
            <a:ln w="12700">
              <a:solidFill>
                <a:srgbClr val="8C6D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矩形 25"/>
            <p:cNvSpPr/>
            <p:nvPr/>
          </p:nvSpPr>
          <p:spPr>
            <a:xfrm rot="2700000">
              <a:off x="4074836" y="5664263"/>
              <a:ext cx="220880" cy="68147"/>
            </a:xfrm>
            <a:prstGeom prst="rect">
              <a:avLst/>
            </a:prstGeom>
            <a:solidFill>
              <a:srgbClr val="8C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矩形 48"/>
            <p:cNvSpPr/>
            <p:nvPr/>
          </p:nvSpPr>
          <p:spPr>
            <a:xfrm rot="8100000">
              <a:off x="4074833" y="5664263"/>
              <a:ext cx="220880" cy="68147"/>
            </a:xfrm>
            <a:prstGeom prst="rect">
              <a:avLst/>
            </a:prstGeom>
            <a:solidFill>
              <a:srgbClr val="8C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00" name="直接连接符 49"/>
            <p:cNvCxnSpPr/>
            <p:nvPr/>
          </p:nvCxnSpPr>
          <p:spPr>
            <a:xfrm>
              <a:off x="4185273" y="4322131"/>
              <a:ext cx="0" cy="115301"/>
            </a:xfrm>
            <a:prstGeom prst="line">
              <a:avLst/>
            </a:prstGeom>
            <a:ln>
              <a:solidFill>
                <a:srgbClr val="8C6D72"/>
              </a:solidFill>
            </a:ln>
          </p:spPr>
          <p:style>
            <a:lnRef idx="1">
              <a:schemeClr val="accent1"/>
            </a:lnRef>
            <a:fillRef idx="0">
              <a:schemeClr val="accent1"/>
            </a:fillRef>
            <a:effectRef idx="0">
              <a:schemeClr val="accent1"/>
            </a:effectRef>
            <a:fontRef idx="minor">
              <a:schemeClr val="tx1"/>
            </a:fontRef>
          </p:style>
        </p:cxnSp>
        <p:cxnSp>
          <p:nvCxnSpPr>
            <p:cNvPr id="101" name="直接连接符 50"/>
            <p:cNvCxnSpPr/>
            <p:nvPr/>
          </p:nvCxnSpPr>
          <p:spPr>
            <a:xfrm>
              <a:off x="4190303" y="2780268"/>
              <a:ext cx="0" cy="115301"/>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2" name="直接连接符 51"/>
            <p:cNvCxnSpPr/>
            <p:nvPr/>
          </p:nvCxnSpPr>
          <p:spPr>
            <a:xfrm>
              <a:off x="6008338" y="2402872"/>
              <a:ext cx="0" cy="191087"/>
            </a:xfrm>
            <a:prstGeom prst="line">
              <a:avLst/>
            </a:prstGeom>
            <a:ln>
              <a:solidFill>
                <a:srgbClr val="8C6D72"/>
              </a:solidFill>
            </a:ln>
          </p:spPr>
          <p:style>
            <a:lnRef idx="1">
              <a:schemeClr val="accent1"/>
            </a:lnRef>
            <a:fillRef idx="0">
              <a:schemeClr val="accent1"/>
            </a:fillRef>
            <a:effectRef idx="0">
              <a:schemeClr val="accent1"/>
            </a:effectRef>
            <a:fontRef idx="minor">
              <a:schemeClr val="tx1"/>
            </a:fontRef>
          </p:style>
        </p:cxnSp>
        <p:cxnSp>
          <p:nvCxnSpPr>
            <p:cNvPr id="103" name="直接连接符 52"/>
            <p:cNvCxnSpPr/>
            <p:nvPr/>
          </p:nvCxnSpPr>
          <p:spPr>
            <a:xfrm>
              <a:off x="7829736" y="2780268"/>
              <a:ext cx="0" cy="115301"/>
            </a:xfrm>
            <a:prstGeom prst="line">
              <a:avLst/>
            </a:prstGeom>
            <a:ln>
              <a:solidFill>
                <a:srgbClr val="4299B4"/>
              </a:solidFill>
            </a:ln>
          </p:spPr>
          <p:style>
            <a:lnRef idx="1">
              <a:schemeClr val="accent1"/>
            </a:lnRef>
            <a:fillRef idx="0">
              <a:schemeClr val="accent1"/>
            </a:fillRef>
            <a:effectRef idx="0">
              <a:schemeClr val="accent1"/>
            </a:effectRef>
            <a:fontRef idx="minor">
              <a:schemeClr val="tx1"/>
            </a:fontRef>
          </p:style>
        </p:cxnSp>
        <p:sp>
          <p:nvSpPr>
            <p:cNvPr id="104" name="椭圆 53"/>
            <p:cNvSpPr/>
            <p:nvPr/>
          </p:nvSpPr>
          <p:spPr>
            <a:xfrm>
              <a:off x="5790305" y="5477101"/>
              <a:ext cx="432048" cy="432048"/>
            </a:xfrm>
            <a:prstGeom prst="ellipse">
              <a:avLst/>
            </a:prstGeom>
            <a:noFill/>
            <a:ln w="12700">
              <a:solidFill>
                <a:srgbClr val="9B82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05" name="直接连接符 54"/>
            <p:cNvCxnSpPr/>
            <p:nvPr/>
          </p:nvCxnSpPr>
          <p:spPr>
            <a:xfrm>
              <a:off x="6008338" y="4600356"/>
              <a:ext cx="0" cy="252000"/>
            </a:xfrm>
            <a:prstGeom prst="line">
              <a:avLst/>
            </a:prstGeom>
            <a:ln>
              <a:solidFill>
                <a:srgbClr val="9B8203"/>
              </a:solidFill>
            </a:ln>
          </p:spPr>
          <p:style>
            <a:lnRef idx="1">
              <a:schemeClr val="accent1"/>
            </a:lnRef>
            <a:fillRef idx="0">
              <a:schemeClr val="accent1"/>
            </a:fillRef>
            <a:effectRef idx="0">
              <a:schemeClr val="accent1"/>
            </a:effectRef>
            <a:fontRef idx="minor">
              <a:schemeClr val="tx1"/>
            </a:fontRef>
          </p:style>
        </p:cxnSp>
        <p:cxnSp>
          <p:nvCxnSpPr>
            <p:cNvPr id="106" name="直接连接符 55"/>
            <p:cNvCxnSpPr/>
            <p:nvPr/>
          </p:nvCxnSpPr>
          <p:spPr>
            <a:xfrm>
              <a:off x="6008338" y="5294687"/>
              <a:ext cx="0" cy="180000"/>
            </a:xfrm>
            <a:prstGeom prst="line">
              <a:avLst/>
            </a:prstGeom>
            <a:ln>
              <a:solidFill>
                <a:srgbClr val="9B8203"/>
              </a:solidFill>
            </a:ln>
          </p:spPr>
          <p:style>
            <a:lnRef idx="1">
              <a:schemeClr val="accent1"/>
            </a:lnRef>
            <a:fillRef idx="0">
              <a:schemeClr val="accent1"/>
            </a:fillRef>
            <a:effectRef idx="0">
              <a:schemeClr val="accent1"/>
            </a:effectRef>
            <a:fontRef idx="minor">
              <a:schemeClr val="tx1"/>
            </a:fontRef>
          </p:style>
        </p:cxnSp>
        <p:sp>
          <p:nvSpPr>
            <p:cNvPr id="107" name="任意多边形 56"/>
            <p:cNvSpPr/>
            <p:nvPr/>
          </p:nvSpPr>
          <p:spPr>
            <a:xfrm>
              <a:off x="5901785" y="5579443"/>
              <a:ext cx="167590" cy="233661"/>
            </a:xfrm>
            <a:custGeom>
              <a:avLst/>
              <a:gdLst>
                <a:gd name="connsiteX0" fmla="*/ 144005 w 144576"/>
                <a:gd name="connsiteY0" fmla="*/ 2279 h 306581"/>
                <a:gd name="connsiteX1" fmla="*/ 3511 w 144576"/>
                <a:gd name="connsiteY1" fmla="*/ 171347 h 306581"/>
                <a:gd name="connsiteX2" fmla="*/ 51136 w 144576"/>
                <a:gd name="connsiteY2" fmla="*/ 302316 h 306581"/>
                <a:gd name="connsiteX3" fmla="*/ 144005 w 144576"/>
                <a:gd name="connsiteY3" fmla="*/ 2279 h 306581"/>
                <a:gd name="connsiteX0" fmla="*/ 144005 w 144576"/>
                <a:gd name="connsiteY0" fmla="*/ 2279 h 306581"/>
                <a:gd name="connsiteX1" fmla="*/ 3511 w 144576"/>
                <a:gd name="connsiteY1" fmla="*/ 171347 h 306581"/>
                <a:gd name="connsiteX2" fmla="*/ 51136 w 144576"/>
                <a:gd name="connsiteY2" fmla="*/ 302316 h 306581"/>
                <a:gd name="connsiteX3" fmla="*/ 144005 w 144576"/>
                <a:gd name="connsiteY3" fmla="*/ 2279 h 306581"/>
                <a:gd name="connsiteX0" fmla="*/ 145960 w 146531"/>
                <a:gd name="connsiteY0" fmla="*/ 2279 h 302316"/>
                <a:gd name="connsiteX1" fmla="*/ 5466 w 146531"/>
                <a:gd name="connsiteY1" fmla="*/ 171347 h 302316"/>
                <a:gd name="connsiteX2" fmla="*/ 53091 w 146531"/>
                <a:gd name="connsiteY2" fmla="*/ 302316 h 302316"/>
                <a:gd name="connsiteX3" fmla="*/ 145960 w 146531"/>
                <a:gd name="connsiteY3" fmla="*/ 2279 h 302316"/>
                <a:gd name="connsiteX0" fmla="*/ 145960 w 146531"/>
                <a:gd name="connsiteY0" fmla="*/ 2279 h 302316"/>
                <a:gd name="connsiteX1" fmla="*/ 5466 w 146531"/>
                <a:gd name="connsiteY1" fmla="*/ 171347 h 302316"/>
                <a:gd name="connsiteX2" fmla="*/ 53091 w 146531"/>
                <a:gd name="connsiteY2" fmla="*/ 302316 h 302316"/>
                <a:gd name="connsiteX3" fmla="*/ 145960 w 146531"/>
                <a:gd name="connsiteY3" fmla="*/ 2279 h 302316"/>
                <a:gd name="connsiteX0" fmla="*/ 145960 w 150374"/>
                <a:gd name="connsiteY0" fmla="*/ 27738 h 327775"/>
                <a:gd name="connsiteX1" fmla="*/ 5466 w 150374"/>
                <a:gd name="connsiteY1" fmla="*/ 196806 h 327775"/>
                <a:gd name="connsiteX2" fmla="*/ 53091 w 150374"/>
                <a:gd name="connsiteY2" fmla="*/ 327775 h 327775"/>
                <a:gd name="connsiteX3" fmla="*/ 145960 w 150374"/>
                <a:gd name="connsiteY3" fmla="*/ 27738 h 327775"/>
                <a:gd name="connsiteX0" fmla="*/ 145960 w 150374"/>
                <a:gd name="connsiteY0" fmla="*/ 27738 h 327775"/>
                <a:gd name="connsiteX1" fmla="*/ 5466 w 150374"/>
                <a:gd name="connsiteY1" fmla="*/ 196806 h 327775"/>
                <a:gd name="connsiteX2" fmla="*/ 53091 w 150374"/>
                <a:gd name="connsiteY2" fmla="*/ 327775 h 327775"/>
                <a:gd name="connsiteX3" fmla="*/ 145960 w 150374"/>
                <a:gd name="connsiteY3" fmla="*/ 27738 h 327775"/>
                <a:gd name="connsiteX0" fmla="*/ 154371 w 158564"/>
                <a:gd name="connsiteY0" fmla="*/ 28403 h 328440"/>
                <a:gd name="connsiteX1" fmla="*/ 4352 w 158564"/>
                <a:gd name="connsiteY1" fmla="*/ 190328 h 328440"/>
                <a:gd name="connsiteX2" fmla="*/ 61502 w 158564"/>
                <a:gd name="connsiteY2" fmla="*/ 328440 h 328440"/>
                <a:gd name="connsiteX3" fmla="*/ 154371 w 158564"/>
                <a:gd name="connsiteY3" fmla="*/ 28403 h 328440"/>
                <a:gd name="connsiteX0" fmla="*/ 119564 w 125250"/>
                <a:gd name="connsiteY0" fmla="*/ 28403 h 328440"/>
                <a:gd name="connsiteX1" fmla="*/ 19551 w 125250"/>
                <a:gd name="connsiteY1" fmla="*/ 190328 h 328440"/>
                <a:gd name="connsiteX2" fmla="*/ 26695 w 125250"/>
                <a:gd name="connsiteY2" fmla="*/ 328440 h 328440"/>
                <a:gd name="connsiteX3" fmla="*/ 119564 w 125250"/>
                <a:gd name="connsiteY3" fmla="*/ 28403 h 328440"/>
                <a:gd name="connsiteX0" fmla="*/ 198146 w 201791"/>
                <a:gd name="connsiteY0" fmla="*/ 42981 h 240624"/>
                <a:gd name="connsiteX1" fmla="*/ 19551 w 201791"/>
                <a:gd name="connsiteY1" fmla="*/ 102512 h 240624"/>
                <a:gd name="connsiteX2" fmla="*/ 26695 w 201791"/>
                <a:gd name="connsiteY2" fmla="*/ 240624 h 240624"/>
                <a:gd name="connsiteX3" fmla="*/ 198146 w 201791"/>
                <a:gd name="connsiteY3" fmla="*/ 42981 h 240624"/>
                <a:gd name="connsiteX0" fmla="*/ 188943 w 194460"/>
                <a:gd name="connsiteY0" fmla="*/ 42981 h 240992"/>
                <a:gd name="connsiteX1" fmla="*/ 10348 w 194460"/>
                <a:gd name="connsiteY1" fmla="*/ 102512 h 240992"/>
                <a:gd name="connsiteX2" fmla="*/ 17492 w 194460"/>
                <a:gd name="connsiteY2" fmla="*/ 240624 h 240992"/>
                <a:gd name="connsiteX3" fmla="*/ 137124 w 194460"/>
                <a:gd name="connsiteY3" fmla="*/ 139815 h 240992"/>
                <a:gd name="connsiteX4" fmla="*/ 188943 w 194460"/>
                <a:gd name="connsiteY4" fmla="*/ 42981 h 240992"/>
                <a:gd name="connsiteX0" fmla="*/ 188943 w 192588"/>
                <a:gd name="connsiteY0" fmla="*/ 42981 h 240920"/>
                <a:gd name="connsiteX1" fmla="*/ 10348 w 192588"/>
                <a:gd name="connsiteY1" fmla="*/ 102512 h 240920"/>
                <a:gd name="connsiteX2" fmla="*/ 17492 w 192588"/>
                <a:gd name="connsiteY2" fmla="*/ 240624 h 240920"/>
                <a:gd name="connsiteX3" fmla="*/ 75212 w 192588"/>
                <a:gd name="connsiteY3" fmla="*/ 120765 h 240920"/>
                <a:gd name="connsiteX4" fmla="*/ 188943 w 192588"/>
                <a:gd name="connsiteY4" fmla="*/ 42981 h 240920"/>
                <a:gd name="connsiteX0" fmla="*/ 179418 w 183229"/>
                <a:gd name="connsiteY0" fmla="*/ 42981 h 240920"/>
                <a:gd name="connsiteX1" fmla="*/ 10348 w 183229"/>
                <a:gd name="connsiteY1" fmla="*/ 102512 h 240920"/>
                <a:gd name="connsiteX2" fmla="*/ 17492 w 183229"/>
                <a:gd name="connsiteY2" fmla="*/ 240624 h 240920"/>
                <a:gd name="connsiteX3" fmla="*/ 75212 w 183229"/>
                <a:gd name="connsiteY3" fmla="*/ 120765 h 240920"/>
                <a:gd name="connsiteX4" fmla="*/ 179418 w 183229"/>
                <a:gd name="connsiteY4" fmla="*/ 42981 h 240920"/>
                <a:gd name="connsiteX0" fmla="*/ 179418 w 183229"/>
                <a:gd name="connsiteY0" fmla="*/ 42981 h 240920"/>
                <a:gd name="connsiteX1" fmla="*/ 10348 w 183229"/>
                <a:gd name="connsiteY1" fmla="*/ 102512 h 240920"/>
                <a:gd name="connsiteX2" fmla="*/ 17492 w 183229"/>
                <a:gd name="connsiteY2" fmla="*/ 240624 h 240920"/>
                <a:gd name="connsiteX3" fmla="*/ 75212 w 183229"/>
                <a:gd name="connsiteY3" fmla="*/ 120765 h 240920"/>
                <a:gd name="connsiteX4" fmla="*/ 179418 w 183229"/>
                <a:gd name="connsiteY4" fmla="*/ 42981 h 240920"/>
                <a:gd name="connsiteX0" fmla="*/ 179418 w 179430"/>
                <a:gd name="connsiteY0" fmla="*/ 37747 h 235686"/>
                <a:gd name="connsiteX1" fmla="*/ 10348 w 179430"/>
                <a:gd name="connsiteY1" fmla="*/ 97278 h 235686"/>
                <a:gd name="connsiteX2" fmla="*/ 17492 w 179430"/>
                <a:gd name="connsiteY2" fmla="*/ 235390 h 235686"/>
                <a:gd name="connsiteX3" fmla="*/ 75212 w 179430"/>
                <a:gd name="connsiteY3" fmla="*/ 115531 h 235686"/>
                <a:gd name="connsiteX4" fmla="*/ 179418 w 179430"/>
                <a:gd name="connsiteY4" fmla="*/ 37747 h 235686"/>
                <a:gd name="connsiteX0" fmla="*/ 179418 w 179430"/>
                <a:gd name="connsiteY0" fmla="*/ 37747 h 235686"/>
                <a:gd name="connsiteX1" fmla="*/ 10348 w 179430"/>
                <a:gd name="connsiteY1" fmla="*/ 97278 h 235686"/>
                <a:gd name="connsiteX2" fmla="*/ 17492 w 179430"/>
                <a:gd name="connsiteY2" fmla="*/ 235390 h 235686"/>
                <a:gd name="connsiteX3" fmla="*/ 75212 w 179430"/>
                <a:gd name="connsiteY3" fmla="*/ 115531 h 235686"/>
                <a:gd name="connsiteX4" fmla="*/ 179418 w 179430"/>
                <a:gd name="connsiteY4" fmla="*/ 37747 h 235686"/>
                <a:gd name="connsiteX0" fmla="*/ 167511 w 167524"/>
                <a:gd name="connsiteY0" fmla="*/ 31528 h 265186"/>
                <a:gd name="connsiteX1" fmla="*/ 10348 w 167524"/>
                <a:gd name="connsiteY1" fmla="*/ 126778 h 265186"/>
                <a:gd name="connsiteX2" fmla="*/ 17492 w 167524"/>
                <a:gd name="connsiteY2" fmla="*/ 264890 h 265186"/>
                <a:gd name="connsiteX3" fmla="*/ 75212 w 167524"/>
                <a:gd name="connsiteY3" fmla="*/ 145031 h 265186"/>
                <a:gd name="connsiteX4" fmla="*/ 167511 w 167524"/>
                <a:gd name="connsiteY4" fmla="*/ 31528 h 265186"/>
                <a:gd name="connsiteX0" fmla="*/ 167511 w 173897"/>
                <a:gd name="connsiteY0" fmla="*/ 366 h 234024"/>
                <a:gd name="connsiteX1" fmla="*/ 10348 w 173897"/>
                <a:gd name="connsiteY1" fmla="*/ 95616 h 234024"/>
                <a:gd name="connsiteX2" fmla="*/ 17492 w 173897"/>
                <a:gd name="connsiteY2" fmla="*/ 233728 h 234024"/>
                <a:gd name="connsiteX3" fmla="*/ 75212 w 173897"/>
                <a:gd name="connsiteY3" fmla="*/ 113869 h 234024"/>
                <a:gd name="connsiteX4" fmla="*/ 167511 w 173897"/>
                <a:gd name="connsiteY4" fmla="*/ 366 h 234024"/>
                <a:gd name="connsiteX0" fmla="*/ 167511 w 167590"/>
                <a:gd name="connsiteY0" fmla="*/ 3 h 233661"/>
                <a:gd name="connsiteX1" fmla="*/ 10348 w 167590"/>
                <a:gd name="connsiteY1" fmla="*/ 95253 h 233661"/>
                <a:gd name="connsiteX2" fmla="*/ 17492 w 167590"/>
                <a:gd name="connsiteY2" fmla="*/ 233365 h 233661"/>
                <a:gd name="connsiteX3" fmla="*/ 75212 w 167590"/>
                <a:gd name="connsiteY3" fmla="*/ 113506 h 233661"/>
                <a:gd name="connsiteX4" fmla="*/ 167511 w 167590"/>
                <a:gd name="connsiteY4" fmla="*/ 3 h 233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90" h="233661">
                  <a:moveTo>
                    <a:pt x="167511" y="3"/>
                  </a:moveTo>
                  <a:cubicBezTo>
                    <a:pt x="171481" y="-393"/>
                    <a:pt x="25826" y="45247"/>
                    <a:pt x="10348" y="95253"/>
                  </a:cubicBezTo>
                  <a:cubicBezTo>
                    <a:pt x="-5130" y="145259"/>
                    <a:pt x="-3637" y="227148"/>
                    <a:pt x="17492" y="233365"/>
                  </a:cubicBezTo>
                  <a:cubicBezTo>
                    <a:pt x="38621" y="239582"/>
                    <a:pt x="46637" y="146446"/>
                    <a:pt x="75212" y="113506"/>
                  </a:cubicBezTo>
                  <a:cubicBezTo>
                    <a:pt x="103787" y="80566"/>
                    <a:pt x="163541" y="399"/>
                    <a:pt x="167511" y="3"/>
                  </a:cubicBezTo>
                  <a:close/>
                </a:path>
              </a:pathLst>
            </a:custGeom>
            <a:solidFill>
              <a:srgbClr val="9B820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任意多边形 57"/>
            <p:cNvSpPr/>
            <p:nvPr/>
          </p:nvSpPr>
          <p:spPr>
            <a:xfrm>
              <a:off x="5940651" y="5592577"/>
              <a:ext cx="160059" cy="235325"/>
            </a:xfrm>
            <a:custGeom>
              <a:avLst/>
              <a:gdLst>
                <a:gd name="connsiteX0" fmla="*/ 148270 w 160059"/>
                <a:gd name="connsiteY0" fmla="*/ 363 h 235325"/>
                <a:gd name="connsiteX1" fmla="*/ 155414 w 160059"/>
                <a:gd name="connsiteY1" fmla="*/ 136094 h 235325"/>
                <a:gd name="connsiteX2" fmla="*/ 107789 w 160059"/>
                <a:gd name="connsiteY2" fmla="*/ 207531 h 235325"/>
                <a:gd name="connsiteX3" fmla="*/ 633 w 160059"/>
                <a:gd name="connsiteY3" fmla="*/ 228963 h 235325"/>
                <a:gd name="connsiteX4" fmla="*/ 67308 w 160059"/>
                <a:gd name="connsiteY4" fmla="*/ 100375 h 235325"/>
                <a:gd name="connsiteX5" fmla="*/ 148270 w 160059"/>
                <a:gd name="connsiteY5" fmla="*/ 363 h 23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59" h="235325">
                  <a:moveTo>
                    <a:pt x="148270" y="363"/>
                  </a:moveTo>
                  <a:cubicBezTo>
                    <a:pt x="162954" y="6316"/>
                    <a:pt x="162161" y="101566"/>
                    <a:pt x="155414" y="136094"/>
                  </a:cubicBezTo>
                  <a:cubicBezTo>
                    <a:pt x="148667" y="170622"/>
                    <a:pt x="133586" y="192053"/>
                    <a:pt x="107789" y="207531"/>
                  </a:cubicBezTo>
                  <a:cubicBezTo>
                    <a:pt x="81992" y="223009"/>
                    <a:pt x="7380" y="246822"/>
                    <a:pt x="633" y="228963"/>
                  </a:cubicBezTo>
                  <a:cubicBezTo>
                    <a:pt x="-6114" y="211104"/>
                    <a:pt x="42702" y="137681"/>
                    <a:pt x="67308" y="100375"/>
                  </a:cubicBezTo>
                  <a:cubicBezTo>
                    <a:pt x="91914" y="63069"/>
                    <a:pt x="133586" y="-5590"/>
                    <a:pt x="148270" y="363"/>
                  </a:cubicBezTo>
                  <a:close/>
                </a:path>
              </a:pathLst>
            </a:custGeom>
            <a:solidFill>
              <a:srgbClr val="9B82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09" name="直接连接符 58"/>
            <p:cNvCxnSpPr/>
            <p:nvPr/>
          </p:nvCxnSpPr>
          <p:spPr>
            <a:xfrm>
              <a:off x="7829736" y="4322131"/>
              <a:ext cx="0" cy="115301"/>
            </a:xfrm>
            <a:prstGeom prst="line">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59"/>
            <p:cNvCxnSpPr/>
            <p:nvPr/>
          </p:nvCxnSpPr>
          <p:spPr>
            <a:xfrm>
              <a:off x="7829736" y="5356081"/>
              <a:ext cx="0" cy="115301"/>
            </a:xfrm>
            <a:prstGeom prst="line">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sp>
          <p:nvSpPr>
            <p:cNvPr id="111" name="椭圆 60"/>
            <p:cNvSpPr/>
            <p:nvPr/>
          </p:nvSpPr>
          <p:spPr>
            <a:xfrm>
              <a:off x="7610629" y="5480249"/>
              <a:ext cx="432048" cy="432048"/>
            </a:xfrm>
            <a:prstGeom prst="ellipse">
              <a:avLst/>
            </a:prstGeom>
            <a:no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五角星 61"/>
            <p:cNvSpPr/>
            <p:nvPr/>
          </p:nvSpPr>
          <p:spPr>
            <a:xfrm>
              <a:off x="7709741" y="5581421"/>
              <a:ext cx="233824" cy="233824"/>
            </a:xfrm>
            <a:prstGeom prst="star5">
              <a:avLst>
                <a:gd name="adj" fmla="val 27696"/>
                <a:gd name="hf" fmla="val 105146"/>
                <a:gd name="vf" fmla="val 110557"/>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 name="TextBox 112"/>
            <p:cNvSpPr txBox="1"/>
            <p:nvPr/>
          </p:nvSpPr>
          <p:spPr>
            <a:xfrm>
              <a:off x="3520295" y="3127927"/>
              <a:ext cx="1368152" cy="1107996"/>
            </a:xfrm>
            <a:prstGeom prst="rect">
              <a:avLst/>
            </a:prstGeom>
            <a:noFill/>
            <a:ln w="3175">
              <a:noFill/>
            </a:ln>
          </p:spPr>
          <p:txBody>
            <a:bodyPr wrap="square" rtlCol="0">
              <a:spAutoFit/>
            </a:bodyPr>
            <a:lstStyle/>
            <a:p>
              <a:r>
                <a:rPr lang="en-US" altLang="zh-CN" sz="1100" b="1">
                  <a:solidFill>
                    <a:schemeClr val="accent6">
                      <a:lumMod val="75000"/>
                    </a:schemeClr>
                  </a:solidFill>
                </a:rPr>
                <a:t>Lorem ipsm</a:t>
              </a:r>
            </a:p>
            <a:p>
              <a:r>
                <a:rPr lang="en-US" sz="1100">
                  <a:solidFill>
                    <a:schemeClr val="bg2">
                      <a:lumMod val="50000"/>
                    </a:schemeClr>
                  </a:solidFill>
                </a:rPr>
                <a:t>Lorem Ipsum has been the dummy text ever since the 1500s</a:t>
              </a:r>
              <a:endParaRPr lang="en-GB" sz="1100">
                <a:solidFill>
                  <a:schemeClr val="bg2">
                    <a:lumMod val="50000"/>
                  </a:schemeClr>
                </a:solidFill>
              </a:endParaRPr>
            </a:p>
            <a:p>
              <a:endParaRPr lang="zh-CN" altLang="en-US" sz="1100" b="1" dirty="0"/>
            </a:p>
          </p:txBody>
        </p:sp>
        <p:sp>
          <p:nvSpPr>
            <p:cNvPr id="114" name="TextBox 113"/>
            <p:cNvSpPr txBox="1"/>
            <p:nvPr/>
          </p:nvSpPr>
          <p:spPr>
            <a:xfrm>
              <a:off x="7145660" y="3127927"/>
              <a:ext cx="1368152" cy="1107996"/>
            </a:xfrm>
            <a:prstGeom prst="rect">
              <a:avLst/>
            </a:prstGeom>
            <a:noFill/>
            <a:ln w="3175">
              <a:noFill/>
            </a:ln>
          </p:spPr>
          <p:txBody>
            <a:bodyPr wrap="square" rtlCol="0">
              <a:spAutoFit/>
            </a:bodyPr>
            <a:lstStyle/>
            <a:p>
              <a:r>
                <a:rPr lang="en-US" altLang="zh-CN" sz="1100" b="1">
                  <a:solidFill>
                    <a:schemeClr val="accent6">
                      <a:lumMod val="75000"/>
                    </a:schemeClr>
                  </a:solidFill>
                </a:rPr>
                <a:t>Lorem ipsm</a:t>
              </a:r>
            </a:p>
            <a:p>
              <a:r>
                <a:rPr lang="en-US" sz="1100">
                  <a:solidFill>
                    <a:schemeClr val="bg2">
                      <a:lumMod val="50000"/>
                    </a:schemeClr>
                  </a:solidFill>
                </a:rPr>
                <a:t>Lorem Ipsum has been the dummy text ever since the 1500s</a:t>
              </a:r>
              <a:endParaRPr lang="en-GB" sz="1100">
                <a:solidFill>
                  <a:schemeClr val="bg2">
                    <a:lumMod val="50000"/>
                  </a:schemeClr>
                </a:solidFill>
              </a:endParaRPr>
            </a:p>
            <a:p>
              <a:endParaRPr lang="zh-CN" altLang="en-US" sz="1100" b="1" dirty="0"/>
            </a:p>
          </p:txBody>
        </p:sp>
        <p:sp>
          <p:nvSpPr>
            <p:cNvPr id="115" name="矩形 64"/>
            <p:cNvSpPr/>
            <p:nvPr/>
          </p:nvSpPr>
          <p:spPr>
            <a:xfrm>
              <a:off x="5695730" y="1971966"/>
              <a:ext cx="627095" cy="369332"/>
            </a:xfrm>
            <a:prstGeom prst="rect">
              <a:avLst/>
            </a:prstGeom>
          </p:spPr>
          <p:txBody>
            <a:bodyPr wrap="none">
              <a:spAutoFit/>
            </a:bodyPr>
            <a:lstStyle/>
            <a:p>
              <a:r>
                <a:rPr lang="en-US" altLang="zh-CN" dirty="0">
                  <a:solidFill>
                    <a:schemeClr val="accent6">
                      <a:lumMod val="75000"/>
                    </a:schemeClr>
                  </a:solidFill>
                </a:rPr>
                <a:t>WEB</a:t>
              </a:r>
            </a:p>
          </p:txBody>
        </p:sp>
        <p:sp>
          <p:nvSpPr>
            <p:cNvPr id="116" name="矩形 65"/>
            <p:cNvSpPr/>
            <p:nvPr/>
          </p:nvSpPr>
          <p:spPr>
            <a:xfrm>
              <a:off x="5544947" y="4872160"/>
              <a:ext cx="926857" cy="369332"/>
            </a:xfrm>
            <a:prstGeom prst="rect">
              <a:avLst/>
            </a:prstGeom>
          </p:spPr>
          <p:txBody>
            <a:bodyPr wrap="none">
              <a:spAutoFit/>
            </a:bodyPr>
            <a:lstStyle/>
            <a:p>
              <a:r>
                <a:rPr lang="en-US" altLang="zh-CN" dirty="0">
                  <a:solidFill>
                    <a:schemeClr val="accent6">
                      <a:lumMod val="75000"/>
                    </a:schemeClr>
                  </a:solidFill>
                </a:rPr>
                <a:t>MOBILE</a:t>
              </a:r>
            </a:p>
          </p:txBody>
        </p:sp>
      </p:grpSp>
      <p:sp>
        <p:nvSpPr>
          <p:cNvPr id="119" name="Rectangle 118"/>
          <p:cNvSpPr/>
          <p:nvPr/>
        </p:nvSpPr>
        <p:spPr>
          <a:xfrm>
            <a:off x="3449771" y="1244713"/>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113332748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19"/>
                                        </p:tgtEl>
                                        <p:attrNameLst>
                                          <p:attrName>style.visibility</p:attrName>
                                        </p:attrNameLst>
                                      </p:cBhvr>
                                      <p:to>
                                        <p:strVal val="visible"/>
                                      </p:to>
                                    </p:set>
                                    <p:animEffect transition="in" filter="barn(outVertical)">
                                      <p:cBhvr>
                                        <p:cTn id="7" dur="500"/>
                                        <p:tgtEl>
                                          <p:spTgt spid="11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9"/>
                                        </p:tgtEl>
                                        <p:attrNameLst>
                                          <p:attrName>style.visibility</p:attrName>
                                        </p:attrNameLst>
                                      </p:cBhvr>
                                      <p:to>
                                        <p:strVal val="visible"/>
                                      </p:to>
                                    </p:set>
                                    <p:animEffect transition="in" filter="fade">
                                      <p:cBhvr>
                                        <p:cTn id="11"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Infographic Design Layout </a:t>
            </a:r>
          </a:p>
        </p:txBody>
      </p:sp>
      <p:sp>
        <p:nvSpPr>
          <p:cNvPr id="3" name="Slide Number Placeholder 2"/>
          <p:cNvSpPr>
            <a:spLocks noGrp="1"/>
          </p:cNvSpPr>
          <p:nvPr>
            <p:ph type="sldNum" sz="quarter" idx="12"/>
          </p:nvPr>
        </p:nvSpPr>
        <p:spPr/>
        <p:txBody>
          <a:bodyPr/>
          <a:lstStyle/>
          <a:p>
            <a:fld id="{5DE872C3-2ED1-43FB-B3C4-BA6F078D7CD3}" type="slidenum">
              <a:rPr lang="en-US" smtClean="0"/>
              <a:t>87</a:t>
            </a:fld>
            <a:endParaRPr lang="en-US"/>
          </a:p>
        </p:txBody>
      </p:sp>
      <p:grpSp>
        <p:nvGrpSpPr>
          <p:cNvPr id="77" name="Group 76"/>
          <p:cNvGrpSpPr/>
          <p:nvPr/>
        </p:nvGrpSpPr>
        <p:grpSpPr>
          <a:xfrm>
            <a:off x="3481039" y="1616350"/>
            <a:ext cx="5227907" cy="5571402"/>
            <a:chOff x="3451636" y="1546135"/>
            <a:chExt cx="5227907" cy="5571402"/>
          </a:xfrm>
        </p:grpSpPr>
        <p:grpSp>
          <p:nvGrpSpPr>
            <p:cNvPr id="78" name="组合 81"/>
            <p:cNvGrpSpPr/>
            <p:nvPr/>
          </p:nvGrpSpPr>
          <p:grpSpPr>
            <a:xfrm rot="16200000" flipH="1">
              <a:off x="6657355" y="1535788"/>
              <a:ext cx="2011842" cy="2032535"/>
              <a:chOff x="713678" y="4218557"/>
              <a:chExt cx="1895121" cy="1914614"/>
            </a:xfrm>
          </p:grpSpPr>
          <p:sp>
            <p:nvSpPr>
              <p:cNvPr id="126" name="椭圆 82"/>
              <p:cNvSpPr/>
              <p:nvPr/>
            </p:nvSpPr>
            <p:spPr>
              <a:xfrm>
                <a:off x="713678" y="4387620"/>
                <a:ext cx="1745551" cy="1745551"/>
              </a:xfrm>
              <a:prstGeom prst="ellipse">
                <a:avLst/>
              </a:prstGeom>
              <a:solidFill>
                <a:schemeClr val="tx1">
                  <a:lumMod val="65000"/>
                  <a:lumOff val="35000"/>
                </a:schemeClr>
              </a:solidFill>
              <a:ln>
                <a:noFill/>
              </a:ln>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127" name="椭圆 83"/>
              <p:cNvSpPr/>
              <p:nvPr/>
            </p:nvSpPr>
            <p:spPr>
              <a:xfrm>
                <a:off x="863248" y="4218557"/>
                <a:ext cx="1745551" cy="174555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9" name="组合 84"/>
            <p:cNvGrpSpPr/>
            <p:nvPr/>
          </p:nvGrpSpPr>
          <p:grpSpPr>
            <a:xfrm flipH="1">
              <a:off x="6657354" y="4664406"/>
              <a:ext cx="2011842" cy="2032535"/>
              <a:chOff x="713678" y="4218557"/>
              <a:chExt cx="1895121" cy="1914614"/>
            </a:xfrm>
          </p:grpSpPr>
          <p:sp>
            <p:nvSpPr>
              <p:cNvPr id="124" name="椭圆 85"/>
              <p:cNvSpPr/>
              <p:nvPr/>
            </p:nvSpPr>
            <p:spPr>
              <a:xfrm>
                <a:off x="713678" y="4387620"/>
                <a:ext cx="1745551" cy="1745551"/>
              </a:xfrm>
              <a:prstGeom prst="ellipse">
                <a:avLst/>
              </a:prstGeom>
              <a:solidFill>
                <a:schemeClr val="tx1">
                  <a:lumMod val="65000"/>
                  <a:lumOff val="35000"/>
                </a:schemeClr>
              </a:solidFill>
              <a:ln>
                <a:noFill/>
              </a:ln>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125" name="椭圆 86"/>
              <p:cNvSpPr/>
              <p:nvPr/>
            </p:nvSpPr>
            <p:spPr>
              <a:xfrm>
                <a:off x="863248" y="4218557"/>
                <a:ext cx="1745551" cy="174555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0" name="组合 78"/>
            <p:cNvGrpSpPr/>
            <p:nvPr/>
          </p:nvGrpSpPr>
          <p:grpSpPr>
            <a:xfrm rot="5400000">
              <a:off x="3461983" y="1535788"/>
              <a:ext cx="2011842" cy="2032535"/>
              <a:chOff x="713678" y="4218557"/>
              <a:chExt cx="1895121" cy="1914614"/>
            </a:xfrm>
          </p:grpSpPr>
          <p:sp>
            <p:nvSpPr>
              <p:cNvPr id="122" name="椭圆 79"/>
              <p:cNvSpPr/>
              <p:nvPr/>
            </p:nvSpPr>
            <p:spPr>
              <a:xfrm>
                <a:off x="713678" y="4387620"/>
                <a:ext cx="1745551" cy="1745551"/>
              </a:xfrm>
              <a:prstGeom prst="ellipse">
                <a:avLst/>
              </a:prstGeom>
              <a:solidFill>
                <a:schemeClr val="tx1">
                  <a:lumMod val="65000"/>
                  <a:lumOff val="35000"/>
                </a:schemeClr>
              </a:solidFill>
              <a:ln>
                <a:noFill/>
              </a:ln>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123" name="椭圆 80"/>
              <p:cNvSpPr/>
              <p:nvPr/>
            </p:nvSpPr>
            <p:spPr>
              <a:xfrm>
                <a:off x="863248" y="4218557"/>
                <a:ext cx="1745551" cy="174555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1" name="组合 77"/>
            <p:cNvGrpSpPr/>
            <p:nvPr/>
          </p:nvGrpSpPr>
          <p:grpSpPr>
            <a:xfrm>
              <a:off x="3461983" y="4664406"/>
              <a:ext cx="2011842" cy="2032535"/>
              <a:chOff x="713678" y="4218557"/>
              <a:chExt cx="1895121" cy="1914614"/>
            </a:xfrm>
          </p:grpSpPr>
          <p:sp>
            <p:nvSpPr>
              <p:cNvPr id="120" name="椭圆 75"/>
              <p:cNvSpPr/>
              <p:nvPr/>
            </p:nvSpPr>
            <p:spPr>
              <a:xfrm>
                <a:off x="713678" y="4387620"/>
                <a:ext cx="1745551" cy="1745551"/>
              </a:xfrm>
              <a:prstGeom prst="ellipse">
                <a:avLst/>
              </a:prstGeom>
              <a:solidFill>
                <a:schemeClr val="tx1">
                  <a:lumMod val="65000"/>
                  <a:lumOff val="35000"/>
                </a:schemeClr>
              </a:solidFill>
              <a:ln>
                <a:noFill/>
              </a:ln>
              <a:effectLst>
                <a:softEdge rad="2159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121" name="椭圆 76"/>
              <p:cNvSpPr/>
              <p:nvPr/>
            </p:nvSpPr>
            <p:spPr>
              <a:xfrm>
                <a:off x="863248" y="4218557"/>
                <a:ext cx="1745551" cy="174555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2" name="任意多边形 38"/>
            <p:cNvSpPr/>
            <p:nvPr/>
          </p:nvSpPr>
          <p:spPr>
            <a:xfrm rot="13500000">
              <a:off x="3782760" y="1954403"/>
              <a:ext cx="4432083" cy="4432082"/>
            </a:xfrm>
            <a:custGeom>
              <a:avLst/>
              <a:gdLst>
                <a:gd name="connsiteX0" fmla="*/ 2632940 w 5265878"/>
                <a:gd name="connsiteY0" fmla="*/ 5265877 h 5265877"/>
                <a:gd name="connsiteX1" fmla="*/ 1735304 w 5265878"/>
                <a:gd name="connsiteY1" fmla="*/ 4368241 h 5265877"/>
                <a:gd name="connsiteX2" fmla="*/ 1888606 w 5265878"/>
                <a:gd name="connsiteY2" fmla="*/ 3866364 h 5265877"/>
                <a:gd name="connsiteX3" fmla="*/ 1993903 w 5265878"/>
                <a:gd name="connsiteY3" fmla="*/ 3738743 h 5265877"/>
                <a:gd name="connsiteX4" fmla="*/ 1993903 w 5265878"/>
                <a:gd name="connsiteY4" fmla="*/ 3715131 h 5265877"/>
                <a:gd name="connsiteX5" fmla="*/ 2076944 w 5265878"/>
                <a:gd name="connsiteY5" fmla="*/ 3578441 h 5265877"/>
                <a:gd name="connsiteX6" fmla="*/ 2280862 w 5265878"/>
                <a:gd name="connsiteY6" fmla="*/ 3008439 h 5265877"/>
                <a:gd name="connsiteX7" fmla="*/ 2285296 w 5265878"/>
                <a:gd name="connsiteY7" fmla="*/ 2980582 h 5265877"/>
                <a:gd name="connsiteX8" fmla="*/ 2257440 w 5265878"/>
                <a:gd name="connsiteY8" fmla="*/ 2985016 h 5265877"/>
                <a:gd name="connsiteX9" fmla="*/ 1687438 w 5265878"/>
                <a:gd name="connsiteY9" fmla="*/ 3188934 h 5265877"/>
                <a:gd name="connsiteX10" fmla="*/ 1550748 w 5265878"/>
                <a:gd name="connsiteY10" fmla="*/ 3271975 h 5265877"/>
                <a:gd name="connsiteX11" fmla="*/ 1527134 w 5265878"/>
                <a:gd name="connsiteY11" fmla="*/ 3271975 h 5265877"/>
                <a:gd name="connsiteX12" fmla="*/ 1399513 w 5265878"/>
                <a:gd name="connsiteY12" fmla="*/ 3377272 h 5265877"/>
                <a:gd name="connsiteX13" fmla="*/ 897636 w 5265878"/>
                <a:gd name="connsiteY13" fmla="*/ 3530574 h 5265877"/>
                <a:gd name="connsiteX14" fmla="*/ 0 w 5265878"/>
                <a:gd name="connsiteY14" fmla="*/ 2632938 h 5265877"/>
                <a:gd name="connsiteX15" fmla="*/ 897636 w 5265878"/>
                <a:gd name="connsiteY15" fmla="*/ 1735302 h 5265877"/>
                <a:gd name="connsiteX16" fmla="*/ 1399513 w 5265878"/>
                <a:gd name="connsiteY16" fmla="*/ 1888604 h 5265877"/>
                <a:gd name="connsiteX17" fmla="*/ 1523865 w 5265878"/>
                <a:gd name="connsiteY17" fmla="*/ 1991204 h 5265877"/>
                <a:gd name="connsiteX18" fmla="*/ 1550766 w 5265878"/>
                <a:gd name="connsiteY18" fmla="*/ 1991204 h 5265877"/>
                <a:gd name="connsiteX19" fmla="*/ 1687438 w 5265878"/>
                <a:gd name="connsiteY19" fmla="*/ 2074234 h 5265877"/>
                <a:gd name="connsiteX20" fmla="*/ 2257440 w 5265878"/>
                <a:gd name="connsiteY20" fmla="*/ 2278151 h 5265877"/>
                <a:gd name="connsiteX21" fmla="*/ 2284853 w 5265878"/>
                <a:gd name="connsiteY21" fmla="*/ 2282514 h 5265877"/>
                <a:gd name="connsiteX22" fmla="*/ 2280862 w 5265878"/>
                <a:gd name="connsiteY22" fmla="*/ 2257439 h 5265877"/>
                <a:gd name="connsiteX23" fmla="*/ 2076944 w 5265878"/>
                <a:gd name="connsiteY23" fmla="*/ 1687438 h 5265877"/>
                <a:gd name="connsiteX24" fmla="*/ 1993903 w 5265878"/>
                <a:gd name="connsiteY24" fmla="*/ 1550748 h 5265877"/>
                <a:gd name="connsiteX25" fmla="*/ 1993903 w 5265878"/>
                <a:gd name="connsiteY25" fmla="*/ 1527134 h 5265877"/>
                <a:gd name="connsiteX26" fmla="*/ 1888606 w 5265878"/>
                <a:gd name="connsiteY26" fmla="*/ 1399513 h 5265877"/>
                <a:gd name="connsiteX27" fmla="*/ 1735304 w 5265878"/>
                <a:gd name="connsiteY27" fmla="*/ 897636 h 5265877"/>
                <a:gd name="connsiteX28" fmla="*/ 2632940 w 5265878"/>
                <a:gd name="connsiteY28" fmla="*/ 0 h 5265877"/>
                <a:gd name="connsiteX29" fmla="*/ 3530576 w 5265878"/>
                <a:gd name="connsiteY29" fmla="*/ 897636 h 5265877"/>
                <a:gd name="connsiteX30" fmla="*/ 3377274 w 5265878"/>
                <a:gd name="connsiteY30" fmla="*/ 1399513 h 5265877"/>
                <a:gd name="connsiteX31" fmla="*/ 3274674 w 5265878"/>
                <a:gd name="connsiteY31" fmla="*/ 1523865 h 5265877"/>
                <a:gd name="connsiteX32" fmla="*/ 3274674 w 5265878"/>
                <a:gd name="connsiteY32" fmla="*/ 1550766 h 5265877"/>
                <a:gd name="connsiteX33" fmla="*/ 3191644 w 5265878"/>
                <a:gd name="connsiteY33" fmla="*/ 1687438 h 5265877"/>
                <a:gd name="connsiteX34" fmla="*/ 2987727 w 5265878"/>
                <a:gd name="connsiteY34" fmla="*/ 2257439 h 5265877"/>
                <a:gd name="connsiteX35" fmla="*/ 2983806 w 5265878"/>
                <a:gd name="connsiteY35" fmla="*/ 2282072 h 5265877"/>
                <a:gd name="connsiteX36" fmla="*/ 3008440 w 5265878"/>
                <a:gd name="connsiteY36" fmla="*/ 2278151 h 5265877"/>
                <a:gd name="connsiteX37" fmla="*/ 3578442 w 5265878"/>
                <a:gd name="connsiteY37" fmla="*/ 2074234 h 5265877"/>
                <a:gd name="connsiteX38" fmla="*/ 3715114 w 5265878"/>
                <a:gd name="connsiteY38" fmla="*/ 1991204 h 5265877"/>
                <a:gd name="connsiteX39" fmla="*/ 3742013 w 5265878"/>
                <a:gd name="connsiteY39" fmla="*/ 1991204 h 5265877"/>
                <a:gd name="connsiteX40" fmla="*/ 3866365 w 5265878"/>
                <a:gd name="connsiteY40" fmla="*/ 1888604 h 5265877"/>
                <a:gd name="connsiteX41" fmla="*/ 4368241 w 5265878"/>
                <a:gd name="connsiteY41" fmla="*/ 1735302 h 5265877"/>
                <a:gd name="connsiteX42" fmla="*/ 5265878 w 5265878"/>
                <a:gd name="connsiteY42" fmla="*/ 2632938 h 5265877"/>
                <a:gd name="connsiteX43" fmla="*/ 4368241 w 5265878"/>
                <a:gd name="connsiteY43" fmla="*/ 3530574 h 5265877"/>
                <a:gd name="connsiteX44" fmla="*/ 3866365 w 5265878"/>
                <a:gd name="connsiteY44" fmla="*/ 3377272 h 5265877"/>
                <a:gd name="connsiteX45" fmla="*/ 3738744 w 5265878"/>
                <a:gd name="connsiteY45" fmla="*/ 3271975 h 5265877"/>
                <a:gd name="connsiteX46" fmla="*/ 3715132 w 5265878"/>
                <a:gd name="connsiteY46" fmla="*/ 3271975 h 5265877"/>
                <a:gd name="connsiteX47" fmla="*/ 3578442 w 5265878"/>
                <a:gd name="connsiteY47" fmla="*/ 3188934 h 5265877"/>
                <a:gd name="connsiteX48" fmla="*/ 3008440 w 5265878"/>
                <a:gd name="connsiteY48" fmla="*/ 2985016 h 5265877"/>
                <a:gd name="connsiteX49" fmla="*/ 2983363 w 5265878"/>
                <a:gd name="connsiteY49" fmla="*/ 2981025 h 5265877"/>
                <a:gd name="connsiteX50" fmla="*/ 2987727 w 5265878"/>
                <a:gd name="connsiteY50" fmla="*/ 3008439 h 5265877"/>
                <a:gd name="connsiteX51" fmla="*/ 3191644 w 5265878"/>
                <a:gd name="connsiteY51" fmla="*/ 3578441 h 5265877"/>
                <a:gd name="connsiteX52" fmla="*/ 3274674 w 5265878"/>
                <a:gd name="connsiteY52" fmla="*/ 3715113 h 5265877"/>
                <a:gd name="connsiteX53" fmla="*/ 3274674 w 5265878"/>
                <a:gd name="connsiteY53" fmla="*/ 3742012 h 5265877"/>
                <a:gd name="connsiteX54" fmla="*/ 3377274 w 5265878"/>
                <a:gd name="connsiteY54" fmla="*/ 3866364 h 5265877"/>
                <a:gd name="connsiteX55" fmla="*/ 3530576 w 5265878"/>
                <a:gd name="connsiteY55" fmla="*/ 4368241 h 5265877"/>
                <a:gd name="connsiteX56" fmla="*/ 2632940 w 5265878"/>
                <a:gd name="connsiteY56" fmla="*/ 5265877 h 5265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265878" h="5265877">
                  <a:moveTo>
                    <a:pt x="2632940" y="5265877"/>
                  </a:moveTo>
                  <a:cubicBezTo>
                    <a:pt x="2137189" y="5265877"/>
                    <a:pt x="1735304" y="4863992"/>
                    <a:pt x="1735304" y="4368241"/>
                  </a:cubicBezTo>
                  <a:cubicBezTo>
                    <a:pt x="1735304" y="4182335"/>
                    <a:pt x="1791819" y="4009628"/>
                    <a:pt x="1888606" y="3866364"/>
                  </a:cubicBezTo>
                  <a:lnTo>
                    <a:pt x="1993903" y="3738743"/>
                  </a:lnTo>
                  <a:lnTo>
                    <a:pt x="1993903" y="3715131"/>
                  </a:lnTo>
                  <a:lnTo>
                    <a:pt x="2076944" y="3578441"/>
                  </a:lnTo>
                  <a:cubicBezTo>
                    <a:pt x="2172371" y="3402777"/>
                    <a:pt x="2242034" y="3211086"/>
                    <a:pt x="2280862" y="3008439"/>
                  </a:cubicBezTo>
                  <a:lnTo>
                    <a:pt x="2285296" y="2980582"/>
                  </a:lnTo>
                  <a:lnTo>
                    <a:pt x="2257440" y="2985016"/>
                  </a:lnTo>
                  <a:cubicBezTo>
                    <a:pt x="2054793" y="3023844"/>
                    <a:pt x="1863103" y="3093507"/>
                    <a:pt x="1687438" y="3188934"/>
                  </a:cubicBezTo>
                  <a:lnTo>
                    <a:pt x="1550748" y="3271975"/>
                  </a:lnTo>
                  <a:lnTo>
                    <a:pt x="1527134" y="3271975"/>
                  </a:lnTo>
                  <a:lnTo>
                    <a:pt x="1399513" y="3377272"/>
                  </a:lnTo>
                  <a:cubicBezTo>
                    <a:pt x="1256249" y="3474059"/>
                    <a:pt x="1083543" y="3530574"/>
                    <a:pt x="897636" y="3530574"/>
                  </a:cubicBezTo>
                  <a:cubicBezTo>
                    <a:pt x="401885" y="3530574"/>
                    <a:pt x="0" y="3128689"/>
                    <a:pt x="0" y="2632938"/>
                  </a:cubicBezTo>
                  <a:cubicBezTo>
                    <a:pt x="0" y="2137187"/>
                    <a:pt x="401885" y="1735302"/>
                    <a:pt x="897636" y="1735302"/>
                  </a:cubicBezTo>
                  <a:cubicBezTo>
                    <a:pt x="1083543" y="1735302"/>
                    <a:pt x="1256249" y="1791817"/>
                    <a:pt x="1399513" y="1888604"/>
                  </a:cubicBezTo>
                  <a:lnTo>
                    <a:pt x="1523865" y="1991204"/>
                  </a:lnTo>
                  <a:lnTo>
                    <a:pt x="1550766" y="1991204"/>
                  </a:lnTo>
                  <a:lnTo>
                    <a:pt x="1687438" y="2074234"/>
                  </a:lnTo>
                  <a:cubicBezTo>
                    <a:pt x="1863103" y="2169660"/>
                    <a:pt x="2054793" y="2239323"/>
                    <a:pt x="2257440" y="2278151"/>
                  </a:cubicBezTo>
                  <a:lnTo>
                    <a:pt x="2284853" y="2282514"/>
                  </a:lnTo>
                  <a:lnTo>
                    <a:pt x="2280862" y="2257439"/>
                  </a:lnTo>
                  <a:cubicBezTo>
                    <a:pt x="2242034" y="2054793"/>
                    <a:pt x="2172371" y="1863102"/>
                    <a:pt x="2076944" y="1687438"/>
                  </a:cubicBezTo>
                  <a:lnTo>
                    <a:pt x="1993903" y="1550748"/>
                  </a:lnTo>
                  <a:lnTo>
                    <a:pt x="1993903" y="1527134"/>
                  </a:lnTo>
                  <a:lnTo>
                    <a:pt x="1888606" y="1399513"/>
                  </a:lnTo>
                  <a:cubicBezTo>
                    <a:pt x="1791819" y="1256249"/>
                    <a:pt x="1735304" y="1083543"/>
                    <a:pt x="1735304" y="897636"/>
                  </a:cubicBezTo>
                  <a:cubicBezTo>
                    <a:pt x="1735304" y="401885"/>
                    <a:pt x="2137189" y="0"/>
                    <a:pt x="2632940" y="0"/>
                  </a:cubicBezTo>
                  <a:cubicBezTo>
                    <a:pt x="3128691" y="0"/>
                    <a:pt x="3530576" y="401885"/>
                    <a:pt x="3530576" y="897636"/>
                  </a:cubicBezTo>
                  <a:cubicBezTo>
                    <a:pt x="3530576" y="1083543"/>
                    <a:pt x="3474061" y="1256249"/>
                    <a:pt x="3377274" y="1399513"/>
                  </a:cubicBezTo>
                  <a:lnTo>
                    <a:pt x="3274674" y="1523865"/>
                  </a:lnTo>
                  <a:lnTo>
                    <a:pt x="3274674" y="1550766"/>
                  </a:lnTo>
                  <a:lnTo>
                    <a:pt x="3191644" y="1687438"/>
                  </a:lnTo>
                  <a:cubicBezTo>
                    <a:pt x="3096218" y="1863102"/>
                    <a:pt x="3026555" y="2054793"/>
                    <a:pt x="2987727" y="2257439"/>
                  </a:cubicBezTo>
                  <a:lnTo>
                    <a:pt x="2983806" y="2282072"/>
                  </a:lnTo>
                  <a:lnTo>
                    <a:pt x="3008440" y="2278151"/>
                  </a:lnTo>
                  <a:cubicBezTo>
                    <a:pt x="3211086" y="2239323"/>
                    <a:pt x="3402777" y="2169660"/>
                    <a:pt x="3578442" y="2074234"/>
                  </a:cubicBezTo>
                  <a:lnTo>
                    <a:pt x="3715114" y="1991204"/>
                  </a:lnTo>
                  <a:lnTo>
                    <a:pt x="3742013" y="1991204"/>
                  </a:lnTo>
                  <a:lnTo>
                    <a:pt x="3866365" y="1888604"/>
                  </a:lnTo>
                  <a:cubicBezTo>
                    <a:pt x="4009629" y="1791817"/>
                    <a:pt x="4182336" y="1735302"/>
                    <a:pt x="4368241" y="1735302"/>
                  </a:cubicBezTo>
                  <a:cubicBezTo>
                    <a:pt x="4863992" y="1735302"/>
                    <a:pt x="5265878" y="2137187"/>
                    <a:pt x="5265878" y="2632938"/>
                  </a:cubicBezTo>
                  <a:cubicBezTo>
                    <a:pt x="5265878" y="3128689"/>
                    <a:pt x="4863992" y="3530574"/>
                    <a:pt x="4368241" y="3530574"/>
                  </a:cubicBezTo>
                  <a:cubicBezTo>
                    <a:pt x="4182336" y="3530574"/>
                    <a:pt x="4009629" y="3474059"/>
                    <a:pt x="3866365" y="3377272"/>
                  </a:cubicBezTo>
                  <a:lnTo>
                    <a:pt x="3738744" y="3271975"/>
                  </a:lnTo>
                  <a:lnTo>
                    <a:pt x="3715132" y="3271975"/>
                  </a:lnTo>
                  <a:lnTo>
                    <a:pt x="3578442" y="3188934"/>
                  </a:lnTo>
                  <a:cubicBezTo>
                    <a:pt x="3402777" y="3093507"/>
                    <a:pt x="3211086" y="3023844"/>
                    <a:pt x="3008440" y="2985016"/>
                  </a:cubicBezTo>
                  <a:lnTo>
                    <a:pt x="2983363" y="2981025"/>
                  </a:lnTo>
                  <a:lnTo>
                    <a:pt x="2987727" y="3008439"/>
                  </a:lnTo>
                  <a:cubicBezTo>
                    <a:pt x="3026555" y="3211086"/>
                    <a:pt x="3096218" y="3402777"/>
                    <a:pt x="3191644" y="3578441"/>
                  </a:cubicBezTo>
                  <a:lnTo>
                    <a:pt x="3274674" y="3715113"/>
                  </a:lnTo>
                  <a:lnTo>
                    <a:pt x="3274674" y="3742012"/>
                  </a:lnTo>
                  <a:lnTo>
                    <a:pt x="3377274" y="3866364"/>
                  </a:lnTo>
                  <a:cubicBezTo>
                    <a:pt x="3474061" y="4009628"/>
                    <a:pt x="3530576" y="4182335"/>
                    <a:pt x="3530576" y="4368241"/>
                  </a:cubicBezTo>
                  <a:cubicBezTo>
                    <a:pt x="3530576" y="4863992"/>
                    <a:pt x="3128691" y="5265877"/>
                    <a:pt x="2632940" y="5265877"/>
                  </a:cubicBezTo>
                  <a:close/>
                </a:path>
              </a:pathLst>
            </a:custGeom>
            <a:solidFill>
              <a:schemeClr val="tx2"/>
            </a:solidFill>
            <a:ln>
              <a:noFill/>
            </a:ln>
            <a:effectLst>
              <a:outerShdw blurRad="127000" dist="63500" dir="2700000" sx="101000" sy="101000" algn="tl"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矩形 54"/>
            <p:cNvSpPr/>
            <p:nvPr/>
          </p:nvSpPr>
          <p:spPr>
            <a:xfrm rot="2700000">
              <a:off x="6772225" y="3355817"/>
              <a:ext cx="2188829" cy="1154254"/>
            </a:xfrm>
            <a:prstGeom prst="rect">
              <a:avLst/>
            </a:prstGeom>
            <a:gradFill flip="none" rotWithShape="1">
              <a:gsLst>
                <a:gs pos="47000">
                  <a:schemeClr val="bg1">
                    <a:alpha val="0"/>
                  </a:schemeClr>
                </a:gs>
                <a:gs pos="76000">
                  <a:schemeClr val="tx1">
                    <a:lumMod val="95000"/>
                    <a:lumOff val="5000"/>
                    <a:alpha val="18000"/>
                  </a:schemeClr>
                </a:gs>
                <a:gs pos="94000">
                  <a:schemeClr val="tx1">
                    <a:lumMod val="95000"/>
                    <a:lumOff val="5000"/>
                    <a:alpha val="49000"/>
                  </a:schemeClr>
                </a:gs>
                <a:gs pos="100000">
                  <a:schemeClr val="tx1">
                    <a:alpha val="59000"/>
                  </a:schemeClr>
                </a:gs>
              </a:gsLst>
              <a:lin ang="12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矩形 55"/>
            <p:cNvSpPr/>
            <p:nvPr/>
          </p:nvSpPr>
          <p:spPr>
            <a:xfrm rot="2700000">
              <a:off x="4616432" y="3364936"/>
              <a:ext cx="2188829" cy="1154254"/>
            </a:xfrm>
            <a:prstGeom prst="rect">
              <a:avLst/>
            </a:prstGeom>
            <a:gradFill flip="none" rotWithShape="1">
              <a:gsLst>
                <a:gs pos="47000">
                  <a:schemeClr val="bg1">
                    <a:alpha val="0"/>
                  </a:schemeClr>
                </a:gs>
                <a:gs pos="76000">
                  <a:schemeClr val="tx1">
                    <a:lumMod val="95000"/>
                    <a:lumOff val="5000"/>
                    <a:alpha val="18000"/>
                  </a:schemeClr>
                </a:gs>
                <a:gs pos="94000">
                  <a:schemeClr val="tx1">
                    <a:lumMod val="95000"/>
                    <a:lumOff val="5000"/>
                    <a:alpha val="49000"/>
                  </a:schemeClr>
                </a:gs>
                <a:gs pos="100000">
                  <a:schemeClr val="tx1">
                    <a:alpha val="59000"/>
                  </a:schemeClr>
                </a:gs>
              </a:gsLst>
              <a:lin ang="12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矩形 53"/>
            <p:cNvSpPr/>
            <p:nvPr/>
          </p:nvSpPr>
          <p:spPr>
            <a:xfrm rot="2700000">
              <a:off x="6734552" y="5445996"/>
              <a:ext cx="2188829" cy="1154254"/>
            </a:xfrm>
            <a:prstGeom prst="rect">
              <a:avLst/>
            </a:prstGeom>
            <a:gradFill flip="none" rotWithShape="1">
              <a:gsLst>
                <a:gs pos="47000">
                  <a:schemeClr val="bg1">
                    <a:alpha val="0"/>
                  </a:schemeClr>
                </a:gs>
                <a:gs pos="76000">
                  <a:schemeClr val="tx1">
                    <a:lumMod val="95000"/>
                    <a:lumOff val="5000"/>
                    <a:alpha val="18000"/>
                  </a:schemeClr>
                </a:gs>
                <a:gs pos="94000">
                  <a:schemeClr val="tx1">
                    <a:lumMod val="95000"/>
                    <a:lumOff val="5000"/>
                    <a:alpha val="49000"/>
                  </a:schemeClr>
                </a:gs>
                <a:gs pos="100000">
                  <a:schemeClr val="tx1">
                    <a:alpha val="59000"/>
                  </a:schemeClr>
                </a:gs>
              </a:gsLst>
              <a:lin ang="12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6" name="组合 41"/>
            <p:cNvGrpSpPr/>
            <p:nvPr/>
          </p:nvGrpSpPr>
          <p:grpSpPr>
            <a:xfrm rot="2700000">
              <a:off x="6471871" y="2545626"/>
              <a:ext cx="1149291" cy="1149291"/>
              <a:chOff x="2873246" y="451104"/>
              <a:chExt cx="1365504" cy="1365504"/>
            </a:xfrm>
          </p:grpSpPr>
          <p:sp useBgFill="1">
            <p:nvSpPr>
              <p:cNvPr id="118" name="椭圆 39"/>
              <p:cNvSpPr/>
              <p:nvPr/>
            </p:nvSpPr>
            <p:spPr>
              <a:xfrm>
                <a:off x="2873246" y="451104"/>
                <a:ext cx="1365504" cy="1365504"/>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椭圆 40"/>
              <p:cNvSpPr/>
              <p:nvPr/>
            </p:nvSpPr>
            <p:spPr>
              <a:xfrm>
                <a:off x="2873246" y="451104"/>
                <a:ext cx="1365504" cy="1365504"/>
              </a:xfrm>
              <a:prstGeom prst="ellipse">
                <a:avLst/>
              </a:prstGeom>
              <a:gradFill flip="none" rotWithShape="1">
                <a:gsLst>
                  <a:gs pos="0">
                    <a:schemeClr val="bg1"/>
                  </a:gs>
                  <a:gs pos="25000">
                    <a:srgbClr val="FBFBFB"/>
                  </a:gs>
                  <a:gs pos="41000">
                    <a:srgbClr val="F8F8F8"/>
                  </a:gs>
                  <a:gs pos="65000">
                    <a:srgbClr val="DBDBDB"/>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7" name="矩形 52"/>
            <p:cNvSpPr/>
            <p:nvPr/>
          </p:nvSpPr>
          <p:spPr>
            <a:xfrm rot="2700000">
              <a:off x="4627013" y="5401739"/>
              <a:ext cx="2188829" cy="1154254"/>
            </a:xfrm>
            <a:prstGeom prst="rect">
              <a:avLst/>
            </a:prstGeom>
            <a:gradFill flip="none" rotWithShape="1">
              <a:gsLst>
                <a:gs pos="47000">
                  <a:schemeClr val="bg1">
                    <a:alpha val="0"/>
                  </a:schemeClr>
                </a:gs>
                <a:gs pos="76000">
                  <a:schemeClr val="tx1">
                    <a:lumMod val="95000"/>
                    <a:lumOff val="5000"/>
                    <a:alpha val="18000"/>
                  </a:schemeClr>
                </a:gs>
                <a:gs pos="94000">
                  <a:schemeClr val="tx1">
                    <a:lumMod val="95000"/>
                    <a:lumOff val="5000"/>
                    <a:alpha val="49000"/>
                  </a:schemeClr>
                </a:gs>
                <a:gs pos="100000">
                  <a:schemeClr val="tx1">
                    <a:alpha val="59000"/>
                  </a:schemeClr>
                </a:gs>
              </a:gsLst>
              <a:lin ang="12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8" name="组合 45"/>
            <p:cNvGrpSpPr/>
            <p:nvPr/>
          </p:nvGrpSpPr>
          <p:grpSpPr>
            <a:xfrm rot="2700000">
              <a:off x="4381691" y="4635806"/>
              <a:ext cx="1149291" cy="1149291"/>
              <a:chOff x="2873246" y="451104"/>
              <a:chExt cx="1365504" cy="1365504"/>
            </a:xfrm>
          </p:grpSpPr>
          <p:sp useBgFill="1">
            <p:nvSpPr>
              <p:cNvPr id="116" name="椭圆 46"/>
              <p:cNvSpPr/>
              <p:nvPr/>
            </p:nvSpPr>
            <p:spPr>
              <a:xfrm>
                <a:off x="2873246" y="451104"/>
                <a:ext cx="1365504" cy="1365504"/>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椭圆 47"/>
              <p:cNvSpPr/>
              <p:nvPr/>
            </p:nvSpPr>
            <p:spPr>
              <a:xfrm>
                <a:off x="2873246" y="451104"/>
                <a:ext cx="1365504" cy="1365504"/>
              </a:xfrm>
              <a:prstGeom prst="ellipse">
                <a:avLst/>
              </a:prstGeom>
              <a:gradFill flip="none" rotWithShape="1">
                <a:gsLst>
                  <a:gs pos="0">
                    <a:schemeClr val="bg1"/>
                  </a:gs>
                  <a:gs pos="25000">
                    <a:srgbClr val="FBFBFB"/>
                  </a:gs>
                  <a:gs pos="41000">
                    <a:srgbClr val="F8F8F8"/>
                  </a:gs>
                  <a:gs pos="65000">
                    <a:srgbClr val="DBDBDB"/>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9" name="组合 48"/>
            <p:cNvGrpSpPr/>
            <p:nvPr/>
          </p:nvGrpSpPr>
          <p:grpSpPr>
            <a:xfrm rot="2700000">
              <a:off x="6449650" y="4643062"/>
              <a:ext cx="1149291" cy="1149291"/>
              <a:chOff x="2873246" y="451104"/>
              <a:chExt cx="1365504" cy="1365504"/>
            </a:xfrm>
          </p:grpSpPr>
          <p:sp useBgFill="1">
            <p:nvSpPr>
              <p:cNvPr id="114" name="椭圆 49"/>
              <p:cNvSpPr/>
              <p:nvPr/>
            </p:nvSpPr>
            <p:spPr>
              <a:xfrm>
                <a:off x="2873246" y="451104"/>
                <a:ext cx="1365504" cy="1365504"/>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椭圆 50"/>
              <p:cNvSpPr/>
              <p:nvPr/>
            </p:nvSpPr>
            <p:spPr>
              <a:xfrm>
                <a:off x="2873246" y="451104"/>
                <a:ext cx="1365504" cy="1365504"/>
              </a:xfrm>
              <a:prstGeom prst="ellipse">
                <a:avLst/>
              </a:prstGeom>
              <a:gradFill flip="none" rotWithShape="1">
                <a:gsLst>
                  <a:gs pos="0">
                    <a:schemeClr val="bg1"/>
                  </a:gs>
                  <a:gs pos="25000">
                    <a:srgbClr val="FBFBFB"/>
                  </a:gs>
                  <a:gs pos="41000">
                    <a:srgbClr val="F8F8F8"/>
                  </a:gs>
                  <a:gs pos="65000">
                    <a:srgbClr val="DBDBDB"/>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aphicFrame>
          <p:nvGraphicFramePr>
            <p:cNvPr id="90" name="图表 72"/>
            <p:cNvGraphicFramePr/>
            <p:nvPr>
              <p:extLst>
                <p:ext uri="{D42A27DB-BD31-4B8C-83A1-F6EECF244321}">
                  <p14:modId xmlns:p14="http://schemas.microsoft.com/office/powerpoint/2010/main" val="2055212714"/>
                </p:ext>
              </p:extLst>
            </p:nvPr>
          </p:nvGraphicFramePr>
          <p:xfrm>
            <a:off x="4277220" y="4541006"/>
            <a:ext cx="1353402" cy="135340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1" name="图表 73"/>
            <p:cNvGraphicFramePr/>
            <p:nvPr>
              <p:extLst>
                <p:ext uri="{D42A27DB-BD31-4B8C-83A1-F6EECF244321}">
                  <p14:modId xmlns:p14="http://schemas.microsoft.com/office/powerpoint/2010/main" val="1077264352"/>
                </p:ext>
              </p:extLst>
            </p:nvPr>
          </p:nvGraphicFramePr>
          <p:xfrm>
            <a:off x="6333462" y="4541006"/>
            <a:ext cx="1353402" cy="135340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2" name="图表 74"/>
            <p:cNvGraphicFramePr/>
            <p:nvPr>
              <p:extLst>
                <p:ext uri="{D42A27DB-BD31-4B8C-83A1-F6EECF244321}">
                  <p14:modId xmlns:p14="http://schemas.microsoft.com/office/powerpoint/2010/main" val="397209375"/>
                </p:ext>
              </p:extLst>
            </p:nvPr>
          </p:nvGraphicFramePr>
          <p:xfrm>
            <a:off x="6368480" y="2442673"/>
            <a:ext cx="1353402" cy="1353402"/>
          </p:xfrm>
          <a:graphic>
            <a:graphicData uri="http://schemas.openxmlformats.org/drawingml/2006/chart">
              <c:chart xmlns:c="http://schemas.openxmlformats.org/drawingml/2006/chart" xmlns:r="http://schemas.openxmlformats.org/officeDocument/2006/relationships" r:id="rId4"/>
            </a:graphicData>
          </a:graphic>
        </p:graphicFrame>
        <p:grpSp>
          <p:nvGrpSpPr>
            <p:cNvPr id="93" name="Group 92"/>
            <p:cNvGrpSpPr/>
            <p:nvPr/>
          </p:nvGrpSpPr>
          <p:grpSpPr>
            <a:xfrm>
              <a:off x="6785774" y="5011855"/>
              <a:ext cx="408372" cy="409070"/>
              <a:chOff x="7275629" y="3973834"/>
              <a:chExt cx="464344" cy="465138"/>
            </a:xfrm>
            <a:solidFill>
              <a:schemeClr val="accent4"/>
            </a:solidFill>
          </p:grpSpPr>
          <p:sp>
            <p:nvSpPr>
              <p:cNvPr id="108" name="AutoShape 37"/>
              <p:cNvSpPr>
                <a:spLocks/>
              </p:cNvSpPr>
              <p:nvPr/>
            </p:nvSpPr>
            <p:spPr bwMode="auto">
              <a:xfrm>
                <a:off x="7275629" y="401749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09" name="AutoShape 38"/>
              <p:cNvSpPr>
                <a:spLocks/>
              </p:cNvSpPr>
              <p:nvPr/>
            </p:nvSpPr>
            <p:spPr bwMode="auto">
              <a:xfrm>
                <a:off x="7478829" y="420640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10" name="AutoShape 39"/>
              <p:cNvSpPr>
                <a:spLocks/>
              </p:cNvSpPr>
              <p:nvPr/>
            </p:nvSpPr>
            <p:spPr bwMode="auto">
              <a:xfrm>
                <a:off x="7667742" y="397383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11" name="AutoShape 40"/>
              <p:cNvSpPr>
                <a:spLocks/>
              </p:cNvSpPr>
              <p:nvPr/>
            </p:nvSpPr>
            <p:spPr bwMode="auto">
              <a:xfrm>
                <a:off x="7391517" y="419211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12" name="AutoShape 41"/>
              <p:cNvSpPr>
                <a:spLocks/>
              </p:cNvSpPr>
              <p:nvPr/>
            </p:nvSpPr>
            <p:spPr bwMode="auto">
              <a:xfrm>
                <a:off x="7449460" y="429371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13" name="AutoShape 42"/>
              <p:cNvSpPr>
                <a:spLocks/>
              </p:cNvSpPr>
              <p:nvPr/>
            </p:nvSpPr>
            <p:spPr bwMode="auto">
              <a:xfrm>
                <a:off x="7682029" y="407543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94" name="Group 93"/>
            <p:cNvGrpSpPr/>
            <p:nvPr/>
          </p:nvGrpSpPr>
          <p:grpSpPr>
            <a:xfrm>
              <a:off x="6847914" y="2912708"/>
              <a:ext cx="397204" cy="397204"/>
              <a:chOff x="8216107" y="2577307"/>
              <a:chExt cx="464344" cy="464344"/>
            </a:xfrm>
            <a:solidFill>
              <a:schemeClr val="accent3"/>
            </a:solidFill>
          </p:grpSpPr>
          <p:sp>
            <p:nvSpPr>
              <p:cNvPr id="104" name="AutoShape 52"/>
              <p:cNvSpPr>
                <a:spLocks/>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05" name="AutoShape 53"/>
              <p:cNvSpPr>
                <a:spLocks/>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06" name="AutoShape 54"/>
              <p:cNvSpPr>
                <a:spLocks/>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07" name="AutoShape 55"/>
              <p:cNvSpPr>
                <a:spLocks/>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5" name="AutoShape 112"/>
            <p:cNvSpPr>
              <a:spLocks/>
            </p:cNvSpPr>
            <p:nvPr/>
          </p:nvSpPr>
          <p:spPr bwMode="auto">
            <a:xfrm>
              <a:off x="4774989" y="5036117"/>
              <a:ext cx="366907" cy="367534"/>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5"/>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nvGrpSpPr>
            <p:cNvPr id="96" name="Group 95"/>
            <p:cNvGrpSpPr/>
            <p:nvPr/>
          </p:nvGrpSpPr>
          <p:grpSpPr>
            <a:xfrm>
              <a:off x="4279636" y="2473048"/>
              <a:ext cx="1353402" cy="1353402"/>
              <a:chOff x="4279636" y="2473048"/>
              <a:chExt cx="1353402" cy="1353402"/>
            </a:xfrm>
          </p:grpSpPr>
          <p:grpSp>
            <p:nvGrpSpPr>
              <p:cNvPr id="97" name="组合 42"/>
              <p:cNvGrpSpPr/>
              <p:nvPr/>
            </p:nvGrpSpPr>
            <p:grpSpPr>
              <a:xfrm rot="2700000">
                <a:off x="4381691" y="2575103"/>
                <a:ext cx="1149291" cy="1149291"/>
                <a:chOff x="2873246" y="451104"/>
                <a:chExt cx="1365504" cy="1365504"/>
              </a:xfrm>
            </p:grpSpPr>
            <p:sp useBgFill="1">
              <p:nvSpPr>
                <p:cNvPr id="102" name="椭圆 43"/>
                <p:cNvSpPr/>
                <p:nvPr/>
              </p:nvSpPr>
              <p:spPr>
                <a:xfrm>
                  <a:off x="2873246" y="451104"/>
                  <a:ext cx="1365504" cy="1365504"/>
                </a:xfrm>
                <a:prstGeom prst="ellipse">
                  <a:avLst/>
                </a:prstGeom>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椭圆 44"/>
                <p:cNvSpPr/>
                <p:nvPr/>
              </p:nvSpPr>
              <p:spPr>
                <a:xfrm>
                  <a:off x="2873246" y="451104"/>
                  <a:ext cx="1365504" cy="1365504"/>
                </a:xfrm>
                <a:prstGeom prst="ellipse">
                  <a:avLst/>
                </a:prstGeom>
                <a:gradFill flip="none" rotWithShape="1">
                  <a:gsLst>
                    <a:gs pos="0">
                      <a:schemeClr val="bg1"/>
                    </a:gs>
                    <a:gs pos="25000">
                      <a:srgbClr val="FBFBFB"/>
                    </a:gs>
                    <a:gs pos="41000">
                      <a:srgbClr val="F8F8F8"/>
                    </a:gs>
                    <a:gs pos="65000">
                      <a:srgbClr val="DBDBDB"/>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aphicFrame>
            <p:nvGraphicFramePr>
              <p:cNvPr id="98" name="图表 71"/>
              <p:cNvGraphicFramePr/>
              <p:nvPr>
                <p:extLst>
                  <p:ext uri="{D42A27DB-BD31-4B8C-83A1-F6EECF244321}">
                    <p14:modId xmlns:p14="http://schemas.microsoft.com/office/powerpoint/2010/main" val="767376406"/>
                  </p:ext>
                </p:extLst>
              </p:nvPr>
            </p:nvGraphicFramePr>
            <p:xfrm>
              <a:off x="4279636" y="2473048"/>
              <a:ext cx="1353402" cy="1353402"/>
            </p:xfrm>
            <a:graphic>
              <a:graphicData uri="http://schemas.openxmlformats.org/drawingml/2006/chart">
                <c:chart xmlns:c="http://schemas.openxmlformats.org/drawingml/2006/chart" xmlns:r="http://schemas.openxmlformats.org/officeDocument/2006/relationships" r:id="rId5"/>
              </a:graphicData>
            </a:graphic>
          </p:graphicFrame>
          <p:sp>
            <p:nvSpPr>
              <p:cNvPr id="99" name="AutoShape 120"/>
              <p:cNvSpPr>
                <a:spLocks/>
              </p:cNvSpPr>
              <p:nvPr/>
            </p:nvSpPr>
            <p:spPr bwMode="auto">
              <a:xfrm>
                <a:off x="4852411" y="3019390"/>
                <a:ext cx="192550" cy="192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00" name="AutoShape 121"/>
              <p:cNvSpPr>
                <a:spLocks/>
              </p:cNvSpPr>
              <p:nvPr/>
            </p:nvSpPr>
            <p:spPr bwMode="auto">
              <a:xfrm>
                <a:off x="4900549" y="3067528"/>
                <a:ext cx="54073" cy="540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01" name="AutoShape 122"/>
              <p:cNvSpPr>
                <a:spLocks/>
              </p:cNvSpPr>
              <p:nvPr/>
            </p:nvSpPr>
            <p:spPr bwMode="auto">
              <a:xfrm>
                <a:off x="4755477" y="2934984"/>
                <a:ext cx="386420" cy="325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solidFill>
                <a:schemeClr val="accent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28" name="Group 127"/>
          <p:cNvGrpSpPr/>
          <p:nvPr/>
        </p:nvGrpSpPr>
        <p:grpSpPr>
          <a:xfrm>
            <a:off x="9178959" y="5522657"/>
            <a:ext cx="2946520" cy="748179"/>
            <a:chOff x="9060105" y="5581649"/>
            <a:chExt cx="2946520" cy="748179"/>
          </a:xfrm>
        </p:grpSpPr>
        <p:grpSp>
          <p:nvGrpSpPr>
            <p:cNvPr id="129" name="Group 128"/>
            <p:cNvGrpSpPr/>
            <p:nvPr/>
          </p:nvGrpSpPr>
          <p:grpSpPr>
            <a:xfrm>
              <a:off x="9060105" y="5581649"/>
              <a:ext cx="2946520" cy="748179"/>
              <a:chOff x="9040227" y="5392808"/>
              <a:chExt cx="2946520" cy="748179"/>
            </a:xfrm>
          </p:grpSpPr>
          <p:grpSp>
            <p:nvGrpSpPr>
              <p:cNvPr id="137" name="Group 136"/>
              <p:cNvGrpSpPr/>
              <p:nvPr/>
            </p:nvGrpSpPr>
            <p:grpSpPr>
              <a:xfrm>
                <a:off x="9040227" y="5392808"/>
                <a:ext cx="2946520" cy="748179"/>
                <a:chOff x="1272515" y="2277177"/>
                <a:chExt cx="2946520" cy="748179"/>
              </a:xfrm>
            </p:grpSpPr>
            <p:sp>
              <p:nvSpPr>
                <p:cNvPr id="139" name="Oval 138"/>
                <p:cNvSpPr/>
                <p:nvPr/>
              </p:nvSpPr>
              <p:spPr>
                <a:xfrm>
                  <a:off x="1272515" y="2277177"/>
                  <a:ext cx="652265" cy="649915"/>
                </a:xfrm>
                <a:prstGeom prst="ellipse">
                  <a:avLst/>
                </a:prstGeom>
                <a:solidFill>
                  <a:schemeClr val="accent4"/>
                </a:solidFill>
                <a:ln w="571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40" name="Group 139"/>
                <p:cNvGrpSpPr/>
                <p:nvPr/>
              </p:nvGrpSpPr>
              <p:grpSpPr>
                <a:xfrm>
                  <a:off x="1991964" y="2294848"/>
                  <a:ext cx="2227071" cy="730508"/>
                  <a:chOff x="2096753" y="2156085"/>
                  <a:chExt cx="3920741" cy="730508"/>
                </a:xfrm>
              </p:grpSpPr>
              <p:sp>
                <p:nvSpPr>
                  <p:cNvPr id="141" name="TextBox 140"/>
                  <p:cNvSpPr txBox="1"/>
                  <p:nvPr/>
                </p:nvSpPr>
                <p:spPr>
                  <a:xfrm>
                    <a:off x="2096753" y="2156085"/>
                    <a:ext cx="2886779" cy="338554"/>
                  </a:xfrm>
                  <a:prstGeom prst="rect">
                    <a:avLst/>
                  </a:prstGeom>
                  <a:noFill/>
                </p:spPr>
                <p:txBody>
                  <a:bodyPr wrap="square" rtlCol="0">
                    <a:spAutoFit/>
                  </a:bodyPr>
                  <a:lstStyle/>
                  <a:p>
                    <a:r>
                      <a:rPr lang="en-US" sz="1600" dirty="0">
                        <a:solidFill>
                          <a:schemeClr val="tx1">
                            <a:lumMod val="65000"/>
                            <a:lumOff val="35000"/>
                          </a:schemeClr>
                        </a:solidFill>
                        <a:latin typeface="+mj-lt"/>
                      </a:rPr>
                      <a:t>Data Analysis</a:t>
                    </a:r>
                  </a:p>
                </p:txBody>
              </p:sp>
              <p:sp>
                <p:nvSpPr>
                  <p:cNvPr id="142" name="TextBox 141"/>
                  <p:cNvSpPr txBox="1"/>
                  <p:nvPr/>
                </p:nvSpPr>
                <p:spPr>
                  <a:xfrm>
                    <a:off x="2096755" y="2424928"/>
                    <a:ext cx="3920739" cy="461665"/>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grpSp>
          <p:sp>
            <p:nvSpPr>
              <p:cNvPr id="138" name="Freeform 244"/>
              <p:cNvSpPr>
                <a:spLocks/>
              </p:cNvSpPr>
              <p:nvPr/>
            </p:nvSpPr>
            <p:spPr bwMode="auto">
              <a:xfrm rot="21077836">
                <a:off x="9402735" y="5709191"/>
                <a:ext cx="54289" cy="49354"/>
              </a:xfrm>
              <a:custGeom>
                <a:avLst/>
                <a:gdLst>
                  <a:gd name="T0" fmla="*/ 86 w 88"/>
                  <a:gd name="T1" fmla="*/ 79 h 79"/>
                  <a:gd name="T2" fmla="*/ 86 w 88"/>
                  <a:gd name="T3" fmla="*/ 79 h 79"/>
                  <a:gd name="T4" fmla="*/ 88 w 88"/>
                  <a:gd name="T5" fmla="*/ 70 h 79"/>
                  <a:gd name="T6" fmla="*/ 88 w 88"/>
                  <a:gd name="T7" fmla="*/ 61 h 79"/>
                  <a:gd name="T8" fmla="*/ 87 w 88"/>
                  <a:gd name="T9" fmla="*/ 53 h 79"/>
                  <a:gd name="T10" fmla="*/ 85 w 88"/>
                  <a:gd name="T11" fmla="*/ 44 h 79"/>
                  <a:gd name="T12" fmla="*/ 81 w 88"/>
                  <a:gd name="T13" fmla="*/ 37 h 79"/>
                  <a:gd name="T14" fmla="*/ 76 w 88"/>
                  <a:gd name="T15" fmla="*/ 30 h 79"/>
                  <a:gd name="T16" fmla="*/ 70 w 88"/>
                  <a:gd name="T17" fmla="*/ 22 h 79"/>
                  <a:gd name="T18" fmla="*/ 64 w 88"/>
                  <a:gd name="T19" fmla="*/ 16 h 79"/>
                  <a:gd name="T20" fmla="*/ 57 w 88"/>
                  <a:gd name="T21" fmla="*/ 11 h 79"/>
                  <a:gd name="T22" fmla="*/ 48 w 88"/>
                  <a:gd name="T23" fmla="*/ 7 h 79"/>
                  <a:gd name="T24" fmla="*/ 41 w 88"/>
                  <a:gd name="T25" fmla="*/ 4 h 79"/>
                  <a:gd name="T26" fmla="*/ 32 w 88"/>
                  <a:gd name="T27" fmla="*/ 2 h 79"/>
                  <a:gd name="T28" fmla="*/ 24 w 88"/>
                  <a:gd name="T29" fmla="*/ 0 h 79"/>
                  <a:gd name="T30" fmla="*/ 15 w 88"/>
                  <a:gd name="T31" fmla="*/ 0 h 79"/>
                  <a:gd name="T32" fmla="*/ 7 w 88"/>
                  <a:gd name="T33" fmla="*/ 2 h 79"/>
                  <a:gd name="T34" fmla="*/ 0 w 88"/>
                  <a:gd name="T35" fmla="*/ 4 h 79"/>
                  <a:gd name="T36" fmla="*/ 0 w 88"/>
                  <a:gd name="T37" fmla="*/ 4 h 79"/>
                  <a:gd name="T38" fmla="*/ 7 w 88"/>
                  <a:gd name="T39" fmla="*/ 11 h 79"/>
                  <a:gd name="T40" fmla="*/ 17 w 88"/>
                  <a:gd name="T41" fmla="*/ 19 h 79"/>
                  <a:gd name="T42" fmla="*/ 41 w 88"/>
                  <a:gd name="T43" fmla="*/ 34 h 79"/>
                  <a:gd name="T44" fmla="*/ 53 w 88"/>
                  <a:gd name="T45" fmla="*/ 44 h 79"/>
                  <a:gd name="T46" fmla="*/ 65 w 88"/>
                  <a:gd name="T47" fmla="*/ 54 h 79"/>
                  <a:gd name="T48" fmla="*/ 76 w 88"/>
                  <a:gd name="T49" fmla="*/ 66 h 79"/>
                  <a:gd name="T50" fmla="*/ 86 w 88"/>
                  <a:gd name="T51" fmla="*/ 79 h 79"/>
                  <a:gd name="T52" fmla="*/ 86 w 88"/>
                  <a:gd name="T5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79">
                    <a:moveTo>
                      <a:pt x="86" y="79"/>
                    </a:moveTo>
                    <a:lnTo>
                      <a:pt x="86" y="79"/>
                    </a:lnTo>
                    <a:lnTo>
                      <a:pt x="88" y="70"/>
                    </a:lnTo>
                    <a:lnTo>
                      <a:pt x="88" y="61"/>
                    </a:lnTo>
                    <a:lnTo>
                      <a:pt x="87" y="53"/>
                    </a:lnTo>
                    <a:lnTo>
                      <a:pt x="85" y="44"/>
                    </a:lnTo>
                    <a:lnTo>
                      <a:pt x="81" y="37"/>
                    </a:lnTo>
                    <a:lnTo>
                      <a:pt x="76" y="30"/>
                    </a:lnTo>
                    <a:lnTo>
                      <a:pt x="70" y="22"/>
                    </a:lnTo>
                    <a:lnTo>
                      <a:pt x="64" y="16"/>
                    </a:lnTo>
                    <a:lnTo>
                      <a:pt x="57" y="11"/>
                    </a:lnTo>
                    <a:lnTo>
                      <a:pt x="48" y="7"/>
                    </a:lnTo>
                    <a:lnTo>
                      <a:pt x="41" y="4"/>
                    </a:lnTo>
                    <a:lnTo>
                      <a:pt x="32" y="2"/>
                    </a:lnTo>
                    <a:lnTo>
                      <a:pt x="24" y="0"/>
                    </a:lnTo>
                    <a:lnTo>
                      <a:pt x="15" y="0"/>
                    </a:lnTo>
                    <a:lnTo>
                      <a:pt x="7" y="2"/>
                    </a:lnTo>
                    <a:lnTo>
                      <a:pt x="0" y="4"/>
                    </a:lnTo>
                    <a:lnTo>
                      <a:pt x="0" y="4"/>
                    </a:lnTo>
                    <a:lnTo>
                      <a:pt x="7" y="11"/>
                    </a:lnTo>
                    <a:lnTo>
                      <a:pt x="17" y="19"/>
                    </a:lnTo>
                    <a:lnTo>
                      <a:pt x="41" y="34"/>
                    </a:lnTo>
                    <a:lnTo>
                      <a:pt x="53" y="44"/>
                    </a:lnTo>
                    <a:lnTo>
                      <a:pt x="65" y="54"/>
                    </a:lnTo>
                    <a:lnTo>
                      <a:pt x="76" y="66"/>
                    </a:lnTo>
                    <a:lnTo>
                      <a:pt x="86" y="79"/>
                    </a:lnTo>
                    <a:lnTo>
                      <a:pt x="86" y="7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prstClr val="black"/>
                  </a:solidFill>
                </a:endParaRPr>
              </a:p>
            </p:txBody>
          </p:sp>
        </p:grpSp>
        <p:grpSp>
          <p:nvGrpSpPr>
            <p:cNvPr id="130" name="Group 129"/>
            <p:cNvGrpSpPr/>
            <p:nvPr/>
          </p:nvGrpSpPr>
          <p:grpSpPr>
            <a:xfrm>
              <a:off x="9178762" y="5701627"/>
              <a:ext cx="409258" cy="409958"/>
              <a:chOff x="7275629" y="3973834"/>
              <a:chExt cx="464344" cy="465138"/>
            </a:xfrm>
            <a:solidFill>
              <a:schemeClr val="bg1"/>
            </a:solidFill>
          </p:grpSpPr>
          <p:sp>
            <p:nvSpPr>
              <p:cNvPr id="131" name="AutoShape 37"/>
              <p:cNvSpPr>
                <a:spLocks/>
              </p:cNvSpPr>
              <p:nvPr/>
            </p:nvSpPr>
            <p:spPr bwMode="auto">
              <a:xfrm>
                <a:off x="7275629" y="401749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2" name="AutoShape 38"/>
              <p:cNvSpPr>
                <a:spLocks/>
              </p:cNvSpPr>
              <p:nvPr/>
            </p:nvSpPr>
            <p:spPr bwMode="auto">
              <a:xfrm>
                <a:off x="7478829" y="420640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3" name="AutoShape 39"/>
              <p:cNvSpPr>
                <a:spLocks/>
              </p:cNvSpPr>
              <p:nvPr/>
            </p:nvSpPr>
            <p:spPr bwMode="auto">
              <a:xfrm>
                <a:off x="7667742" y="397383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4" name="AutoShape 40"/>
              <p:cNvSpPr>
                <a:spLocks/>
              </p:cNvSpPr>
              <p:nvPr/>
            </p:nvSpPr>
            <p:spPr bwMode="auto">
              <a:xfrm>
                <a:off x="7391517" y="419211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5" name="AutoShape 41"/>
              <p:cNvSpPr>
                <a:spLocks/>
              </p:cNvSpPr>
              <p:nvPr/>
            </p:nvSpPr>
            <p:spPr bwMode="auto">
              <a:xfrm>
                <a:off x="7449460" y="429371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36" name="AutoShape 42"/>
              <p:cNvSpPr>
                <a:spLocks/>
              </p:cNvSpPr>
              <p:nvPr/>
            </p:nvSpPr>
            <p:spPr bwMode="auto">
              <a:xfrm>
                <a:off x="7682029" y="407543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43" name="Group 142"/>
          <p:cNvGrpSpPr/>
          <p:nvPr/>
        </p:nvGrpSpPr>
        <p:grpSpPr>
          <a:xfrm>
            <a:off x="3932" y="5525141"/>
            <a:ext cx="3205311" cy="748143"/>
            <a:chOff x="83858" y="5584133"/>
            <a:chExt cx="3205311" cy="748143"/>
          </a:xfrm>
        </p:grpSpPr>
        <p:grpSp>
          <p:nvGrpSpPr>
            <p:cNvPr id="144" name="Group 143"/>
            <p:cNvGrpSpPr/>
            <p:nvPr/>
          </p:nvGrpSpPr>
          <p:grpSpPr>
            <a:xfrm>
              <a:off x="83858" y="5584133"/>
              <a:ext cx="3205311" cy="748143"/>
              <a:chOff x="-16902" y="5395292"/>
              <a:chExt cx="3205311" cy="748143"/>
            </a:xfrm>
          </p:grpSpPr>
          <p:grpSp>
            <p:nvGrpSpPr>
              <p:cNvPr id="150" name="Group 149"/>
              <p:cNvGrpSpPr/>
              <p:nvPr/>
            </p:nvGrpSpPr>
            <p:grpSpPr>
              <a:xfrm>
                <a:off x="-16902" y="5412927"/>
                <a:ext cx="2427248" cy="730508"/>
                <a:chOff x="2096753" y="2156085"/>
                <a:chExt cx="3920741" cy="730508"/>
              </a:xfrm>
            </p:grpSpPr>
            <p:sp>
              <p:nvSpPr>
                <p:cNvPr id="152" name="TextBox 151"/>
                <p:cNvSpPr txBox="1"/>
                <p:nvPr/>
              </p:nvSpPr>
              <p:spPr>
                <a:xfrm>
                  <a:off x="2096753" y="2156085"/>
                  <a:ext cx="3920741" cy="338554"/>
                </a:xfrm>
                <a:prstGeom prst="rect">
                  <a:avLst/>
                </a:prstGeom>
                <a:noFill/>
              </p:spPr>
              <p:txBody>
                <a:bodyPr wrap="square" rtlCol="0">
                  <a:spAutoFit/>
                </a:bodyPr>
                <a:lstStyle/>
                <a:p>
                  <a:pPr algn="r"/>
                  <a:r>
                    <a:rPr lang="en-US" sz="1600" dirty="0">
                      <a:solidFill>
                        <a:schemeClr val="tx1">
                          <a:lumMod val="65000"/>
                          <a:lumOff val="35000"/>
                        </a:schemeClr>
                      </a:solidFill>
                      <a:latin typeface="+mj-lt"/>
                    </a:rPr>
                    <a:t>Data Analysis</a:t>
                  </a:r>
                </a:p>
              </p:txBody>
            </p:sp>
            <p:sp>
              <p:nvSpPr>
                <p:cNvPr id="153" name="TextBox 152"/>
                <p:cNvSpPr txBox="1"/>
                <p:nvPr/>
              </p:nvSpPr>
              <p:spPr>
                <a:xfrm>
                  <a:off x="2096755" y="2424928"/>
                  <a:ext cx="3920739" cy="461665"/>
                </a:xfrm>
                <a:prstGeom prst="rect">
                  <a:avLst/>
                </a:prstGeom>
                <a:noFill/>
              </p:spPr>
              <p:txBody>
                <a:bodyPr wrap="square" rtlCol="0">
                  <a:spAutoFit/>
                </a:bodyPr>
                <a:lstStyle/>
                <a:p>
                  <a:pPr algn="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sp>
            <p:nvSpPr>
              <p:cNvPr id="151" name="Oval 150"/>
              <p:cNvSpPr/>
              <p:nvPr/>
            </p:nvSpPr>
            <p:spPr>
              <a:xfrm>
                <a:off x="2536144" y="5395292"/>
                <a:ext cx="652265" cy="649915"/>
              </a:xfrm>
              <a:prstGeom prst="ellipse">
                <a:avLst/>
              </a:prstGeom>
              <a:solidFill>
                <a:schemeClr val="accent3"/>
              </a:solidFill>
              <a:ln w="571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45" name="Group 144"/>
            <p:cNvGrpSpPr/>
            <p:nvPr/>
          </p:nvGrpSpPr>
          <p:grpSpPr>
            <a:xfrm>
              <a:off x="2769604" y="5724640"/>
              <a:ext cx="363931" cy="363931"/>
              <a:chOff x="8216107" y="2577307"/>
              <a:chExt cx="464344" cy="464344"/>
            </a:xfrm>
            <a:solidFill>
              <a:schemeClr val="bg1"/>
            </a:solidFill>
          </p:grpSpPr>
          <p:sp>
            <p:nvSpPr>
              <p:cNvPr id="146" name="AutoShape 52"/>
              <p:cNvSpPr>
                <a:spLocks/>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7" name="AutoShape 53"/>
              <p:cNvSpPr>
                <a:spLocks/>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8" name="AutoShape 54"/>
              <p:cNvSpPr>
                <a:spLocks/>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9" name="AutoShape 55"/>
              <p:cNvSpPr>
                <a:spLocks/>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154" name="Group 153"/>
          <p:cNvGrpSpPr/>
          <p:nvPr/>
        </p:nvGrpSpPr>
        <p:grpSpPr>
          <a:xfrm>
            <a:off x="9178959" y="4286625"/>
            <a:ext cx="2946520" cy="748179"/>
            <a:chOff x="9060105" y="4405251"/>
            <a:chExt cx="2946520" cy="748179"/>
          </a:xfrm>
        </p:grpSpPr>
        <p:grpSp>
          <p:nvGrpSpPr>
            <p:cNvPr id="155" name="Group 154"/>
            <p:cNvGrpSpPr/>
            <p:nvPr/>
          </p:nvGrpSpPr>
          <p:grpSpPr>
            <a:xfrm>
              <a:off x="9060105" y="4405251"/>
              <a:ext cx="2946520" cy="748179"/>
              <a:chOff x="1272515" y="2277177"/>
              <a:chExt cx="2946520" cy="748179"/>
            </a:xfrm>
          </p:grpSpPr>
          <p:sp>
            <p:nvSpPr>
              <p:cNvPr id="157" name="Oval 156"/>
              <p:cNvSpPr/>
              <p:nvPr/>
            </p:nvSpPr>
            <p:spPr>
              <a:xfrm>
                <a:off x="1272515" y="2277177"/>
                <a:ext cx="652265" cy="649915"/>
              </a:xfrm>
              <a:prstGeom prst="ellipse">
                <a:avLst/>
              </a:prstGeom>
              <a:solidFill>
                <a:schemeClr val="accent5"/>
              </a:solidFill>
              <a:ln w="571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8" name="Group 157"/>
              <p:cNvGrpSpPr/>
              <p:nvPr/>
            </p:nvGrpSpPr>
            <p:grpSpPr>
              <a:xfrm>
                <a:off x="1991964" y="2294848"/>
                <a:ext cx="2227071" cy="730508"/>
                <a:chOff x="2096753" y="2156085"/>
                <a:chExt cx="3920741" cy="730508"/>
              </a:xfrm>
            </p:grpSpPr>
            <p:sp>
              <p:nvSpPr>
                <p:cNvPr id="159" name="TextBox 158"/>
                <p:cNvSpPr txBox="1"/>
                <p:nvPr/>
              </p:nvSpPr>
              <p:spPr>
                <a:xfrm>
                  <a:off x="2096753" y="2156085"/>
                  <a:ext cx="2886779" cy="338554"/>
                </a:xfrm>
                <a:prstGeom prst="rect">
                  <a:avLst/>
                </a:prstGeom>
                <a:noFill/>
              </p:spPr>
              <p:txBody>
                <a:bodyPr wrap="square" rtlCol="0">
                  <a:spAutoFit/>
                </a:bodyPr>
                <a:lstStyle/>
                <a:p>
                  <a:r>
                    <a:rPr lang="en-US" sz="1600" dirty="0">
                      <a:solidFill>
                        <a:schemeClr val="tx1">
                          <a:lumMod val="65000"/>
                          <a:lumOff val="35000"/>
                        </a:schemeClr>
                      </a:solidFill>
                      <a:latin typeface="+mj-lt"/>
                    </a:rPr>
                    <a:t>Data Analysis</a:t>
                  </a:r>
                </a:p>
              </p:txBody>
            </p:sp>
            <p:sp>
              <p:nvSpPr>
                <p:cNvPr id="160" name="TextBox 159"/>
                <p:cNvSpPr txBox="1"/>
                <p:nvPr/>
              </p:nvSpPr>
              <p:spPr>
                <a:xfrm>
                  <a:off x="2096755" y="2424928"/>
                  <a:ext cx="3920739" cy="461665"/>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grpSp>
        <p:sp>
          <p:nvSpPr>
            <p:cNvPr id="156" name="AutoShape 112"/>
            <p:cNvSpPr>
              <a:spLocks/>
            </p:cNvSpPr>
            <p:nvPr/>
          </p:nvSpPr>
          <p:spPr bwMode="auto">
            <a:xfrm>
              <a:off x="9223591" y="4553060"/>
              <a:ext cx="326624" cy="327183"/>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bg1"/>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161" name="Group 160"/>
          <p:cNvGrpSpPr/>
          <p:nvPr/>
        </p:nvGrpSpPr>
        <p:grpSpPr>
          <a:xfrm>
            <a:off x="-22274" y="4292135"/>
            <a:ext cx="3225189" cy="748143"/>
            <a:chOff x="57652" y="4410761"/>
            <a:chExt cx="3225189" cy="748143"/>
          </a:xfrm>
        </p:grpSpPr>
        <p:grpSp>
          <p:nvGrpSpPr>
            <p:cNvPr id="162" name="Group 161"/>
            <p:cNvGrpSpPr/>
            <p:nvPr/>
          </p:nvGrpSpPr>
          <p:grpSpPr>
            <a:xfrm>
              <a:off x="57652" y="4410761"/>
              <a:ext cx="3225189" cy="748143"/>
              <a:chOff x="-31905" y="4181817"/>
              <a:chExt cx="3225189" cy="748143"/>
            </a:xfrm>
          </p:grpSpPr>
          <p:grpSp>
            <p:nvGrpSpPr>
              <p:cNvPr id="167" name="Group 166"/>
              <p:cNvGrpSpPr/>
              <p:nvPr/>
            </p:nvGrpSpPr>
            <p:grpSpPr>
              <a:xfrm>
                <a:off x="-31905" y="4199452"/>
                <a:ext cx="2427248" cy="730508"/>
                <a:chOff x="2096753" y="2156085"/>
                <a:chExt cx="3920741" cy="730508"/>
              </a:xfrm>
            </p:grpSpPr>
            <p:sp>
              <p:nvSpPr>
                <p:cNvPr id="169" name="TextBox 168"/>
                <p:cNvSpPr txBox="1"/>
                <p:nvPr/>
              </p:nvSpPr>
              <p:spPr>
                <a:xfrm>
                  <a:off x="2096753" y="2156085"/>
                  <a:ext cx="3920741" cy="338554"/>
                </a:xfrm>
                <a:prstGeom prst="rect">
                  <a:avLst/>
                </a:prstGeom>
                <a:noFill/>
              </p:spPr>
              <p:txBody>
                <a:bodyPr wrap="square" rtlCol="0">
                  <a:spAutoFit/>
                </a:bodyPr>
                <a:lstStyle/>
                <a:p>
                  <a:pPr algn="r"/>
                  <a:r>
                    <a:rPr lang="en-US" sz="1600" dirty="0">
                      <a:solidFill>
                        <a:schemeClr val="tx1">
                          <a:lumMod val="65000"/>
                          <a:lumOff val="35000"/>
                        </a:schemeClr>
                      </a:solidFill>
                      <a:latin typeface="+mj-lt"/>
                    </a:rPr>
                    <a:t>Data Analysis</a:t>
                  </a:r>
                </a:p>
              </p:txBody>
            </p:sp>
            <p:sp>
              <p:nvSpPr>
                <p:cNvPr id="170" name="TextBox 169"/>
                <p:cNvSpPr txBox="1"/>
                <p:nvPr/>
              </p:nvSpPr>
              <p:spPr>
                <a:xfrm>
                  <a:off x="2096755" y="2424928"/>
                  <a:ext cx="3920739" cy="461665"/>
                </a:xfrm>
                <a:prstGeom prst="rect">
                  <a:avLst/>
                </a:prstGeom>
                <a:noFill/>
              </p:spPr>
              <p:txBody>
                <a:bodyPr wrap="square" rtlCol="0">
                  <a:spAutoFit/>
                </a:bodyPr>
                <a:lstStyle/>
                <a:p>
                  <a:pPr algn="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sp>
            <p:nvSpPr>
              <p:cNvPr id="168" name="Oval 167"/>
              <p:cNvSpPr/>
              <p:nvPr/>
            </p:nvSpPr>
            <p:spPr>
              <a:xfrm>
                <a:off x="2541019" y="4181817"/>
                <a:ext cx="652265" cy="649915"/>
              </a:xfrm>
              <a:prstGeom prst="ellipse">
                <a:avLst/>
              </a:prstGeom>
              <a:solidFill>
                <a:schemeClr val="accent1"/>
              </a:solidFill>
              <a:ln w="571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3" name="Group 162"/>
            <p:cNvGrpSpPr/>
            <p:nvPr/>
          </p:nvGrpSpPr>
          <p:grpSpPr>
            <a:xfrm>
              <a:off x="2769604" y="4576859"/>
              <a:ext cx="364553" cy="306697"/>
              <a:chOff x="5356342" y="3093565"/>
              <a:chExt cx="465138" cy="391319"/>
            </a:xfrm>
            <a:solidFill>
              <a:schemeClr val="bg1"/>
            </a:solidFill>
          </p:grpSpPr>
          <p:sp>
            <p:nvSpPr>
              <p:cNvPr id="164" name="AutoShape 120"/>
              <p:cNvSpPr>
                <a:spLocks/>
              </p:cNvSpPr>
              <p:nvPr/>
            </p:nvSpPr>
            <p:spPr bwMode="auto">
              <a:xfrm>
                <a:off x="5473023" y="319516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5" name="AutoShape 121"/>
              <p:cNvSpPr>
                <a:spLocks/>
              </p:cNvSpPr>
              <p:nvPr/>
            </p:nvSpPr>
            <p:spPr bwMode="auto">
              <a:xfrm>
                <a:off x="5530967" y="325310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6" name="AutoShape 122"/>
              <p:cNvSpPr>
                <a:spLocks/>
              </p:cNvSpPr>
              <p:nvPr/>
            </p:nvSpPr>
            <p:spPr bwMode="auto">
              <a:xfrm>
                <a:off x="5356342" y="309356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
        <p:nvSpPr>
          <p:cNvPr id="171" name="Rectangle 170"/>
          <p:cNvSpPr/>
          <p:nvPr/>
        </p:nvSpPr>
        <p:spPr>
          <a:xfrm>
            <a:off x="3450152" y="1218391"/>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45870297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71"/>
                                        </p:tgtEl>
                                        <p:attrNameLst>
                                          <p:attrName>style.visibility</p:attrName>
                                        </p:attrNameLst>
                                      </p:cBhvr>
                                      <p:to>
                                        <p:strVal val="visible"/>
                                      </p:to>
                                    </p:set>
                                    <p:animEffect transition="in" filter="barn(outVertical)">
                                      <p:cBhvr>
                                        <p:cTn id="7" dur="500"/>
                                        <p:tgtEl>
                                          <p:spTgt spid="17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fade">
                                      <p:cBhvr>
                                        <p:cTn id="11" dur="500"/>
                                        <p:tgtEl>
                                          <p:spTgt spid="77"/>
                                        </p:tgtEl>
                                      </p:cBhvr>
                                    </p:animEffect>
                                  </p:childTnLst>
                                </p:cTn>
                              </p:par>
                            </p:childTnLst>
                          </p:cTn>
                        </p:par>
                        <p:par>
                          <p:cTn id="12" fill="hold">
                            <p:stCondLst>
                              <p:cond delay="1000"/>
                            </p:stCondLst>
                            <p:childTnLst>
                              <p:par>
                                <p:cTn id="13" presetID="12" presetClass="entr" presetSubtype="2" fill="hold" nodeType="afterEffect">
                                  <p:stCondLst>
                                    <p:cond delay="0"/>
                                  </p:stCondLst>
                                  <p:childTnLst>
                                    <p:set>
                                      <p:cBhvr>
                                        <p:cTn id="14" dur="1" fill="hold">
                                          <p:stCondLst>
                                            <p:cond delay="0"/>
                                          </p:stCondLst>
                                        </p:cTn>
                                        <p:tgtEl>
                                          <p:spTgt spid="161"/>
                                        </p:tgtEl>
                                        <p:attrNameLst>
                                          <p:attrName>style.visibility</p:attrName>
                                        </p:attrNameLst>
                                      </p:cBhvr>
                                      <p:to>
                                        <p:strVal val="visible"/>
                                      </p:to>
                                    </p:set>
                                    <p:anim calcmode="lin" valueType="num">
                                      <p:cBhvr additive="base">
                                        <p:cTn id="15" dur="500"/>
                                        <p:tgtEl>
                                          <p:spTgt spid="161"/>
                                        </p:tgtEl>
                                        <p:attrNameLst>
                                          <p:attrName>ppt_x</p:attrName>
                                        </p:attrNameLst>
                                      </p:cBhvr>
                                      <p:tavLst>
                                        <p:tav tm="0">
                                          <p:val>
                                            <p:strVal val="#ppt_x+#ppt_w*1.125000"/>
                                          </p:val>
                                        </p:tav>
                                        <p:tav tm="100000">
                                          <p:val>
                                            <p:strVal val="#ppt_x"/>
                                          </p:val>
                                        </p:tav>
                                      </p:tavLst>
                                    </p:anim>
                                    <p:animEffect transition="in" filter="wipe(left)">
                                      <p:cBhvr>
                                        <p:cTn id="16" dur="500"/>
                                        <p:tgtEl>
                                          <p:spTgt spid="161"/>
                                        </p:tgtEl>
                                      </p:cBhvr>
                                    </p:animEffect>
                                  </p:childTnLst>
                                </p:cTn>
                              </p:par>
                            </p:childTnLst>
                          </p:cTn>
                        </p:par>
                        <p:par>
                          <p:cTn id="17" fill="hold">
                            <p:stCondLst>
                              <p:cond delay="1500"/>
                            </p:stCondLst>
                            <p:childTnLst>
                              <p:par>
                                <p:cTn id="18" presetID="12" presetClass="entr" presetSubtype="2" fill="hold" nodeType="afterEffect">
                                  <p:stCondLst>
                                    <p:cond delay="0"/>
                                  </p:stCondLst>
                                  <p:childTnLst>
                                    <p:set>
                                      <p:cBhvr>
                                        <p:cTn id="19" dur="1" fill="hold">
                                          <p:stCondLst>
                                            <p:cond delay="0"/>
                                          </p:stCondLst>
                                        </p:cTn>
                                        <p:tgtEl>
                                          <p:spTgt spid="143"/>
                                        </p:tgtEl>
                                        <p:attrNameLst>
                                          <p:attrName>style.visibility</p:attrName>
                                        </p:attrNameLst>
                                      </p:cBhvr>
                                      <p:to>
                                        <p:strVal val="visible"/>
                                      </p:to>
                                    </p:set>
                                    <p:anim calcmode="lin" valueType="num">
                                      <p:cBhvr additive="base">
                                        <p:cTn id="20" dur="500"/>
                                        <p:tgtEl>
                                          <p:spTgt spid="143"/>
                                        </p:tgtEl>
                                        <p:attrNameLst>
                                          <p:attrName>ppt_x</p:attrName>
                                        </p:attrNameLst>
                                      </p:cBhvr>
                                      <p:tavLst>
                                        <p:tav tm="0">
                                          <p:val>
                                            <p:strVal val="#ppt_x+#ppt_w*1.125000"/>
                                          </p:val>
                                        </p:tav>
                                        <p:tav tm="100000">
                                          <p:val>
                                            <p:strVal val="#ppt_x"/>
                                          </p:val>
                                        </p:tav>
                                      </p:tavLst>
                                    </p:anim>
                                    <p:animEffect transition="in" filter="wipe(left)">
                                      <p:cBhvr>
                                        <p:cTn id="21" dur="500"/>
                                        <p:tgtEl>
                                          <p:spTgt spid="143"/>
                                        </p:tgtEl>
                                      </p:cBhvr>
                                    </p:animEffect>
                                  </p:childTnLst>
                                </p:cTn>
                              </p:par>
                            </p:childTnLst>
                          </p:cTn>
                        </p:par>
                        <p:par>
                          <p:cTn id="22" fill="hold">
                            <p:stCondLst>
                              <p:cond delay="2000"/>
                            </p:stCondLst>
                            <p:childTnLst>
                              <p:par>
                                <p:cTn id="23" presetID="12" presetClass="entr" presetSubtype="8" fill="hold" nodeType="afterEffect">
                                  <p:stCondLst>
                                    <p:cond delay="0"/>
                                  </p:stCondLst>
                                  <p:childTnLst>
                                    <p:set>
                                      <p:cBhvr>
                                        <p:cTn id="24" dur="1" fill="hold">
                                          <p:stCondLst>
                                            <p:cond delay="0"/>
                                          </p:stCondLst>
                                        </p:cTn>
                                        <p:tgtEl>
                                          <p:spTgt spid="154"/>
                                        </p:tgtEl>
                                        <p:attrNameLst>
                                          <p:attrName>style.visibility</p:attrName>
                                        </p:attrNameLst>
                                      </p:cBhvr>
                                      <p:to>
                                        <p:strVal val="visible"/>
                                      </p:to>
                                    </p:set>
                                    <p:anim calcmode="lin" valueType="num">
                                      <p:cBhvr additive="base">
                                        <p:cTn id="25" dur="500"/>
                                        <p:tgtEl>
                                          <p:spTgt spid="154"/>
                                        </p:tgtEl>
                                        <p:attrNameLst>
                                          <p:attrName>ppt_x</p:attrName>
                                        </p:attrNameLst>
                                      </p:cBhvr>
                                      <p:tavLst>
                                        <p:tav tm="0">
                                          <p:val>
                                            <p:strVal val="#ppt_x-#ppt_w*1.125000"/>
                                          </p:val>
                                        </p:tav>
                                        <p:tav tm="100000">
                                          <p:val>
                                            <p:strVal val="#ppt_x"/>
                                          </p:val>
                                        </p:tav>
                                      </p:tavLst>
                                    </p:anim>
                                    <p:animEffect transition="in" filter="wipe(right)">
                                      <p:cBhvr>
                                        <p:cTn id="26" dur="500"/>
                                        <p:tgtEl>
                                          <p:spTgt spid="154"/>
                                        </p:tgtEl>
                                      </p:cBhvr>
                                    </p:animEffect>
                                  </p:childTnLst>
                                </p:cTn>
                              </p:par>
                            </p:childTnLst>
                          </p:cTn>
                        </p:par>
                        <p:par>
                          <p:cTn id="27" fill="hold">
                            <p:stCondLst>
                              <p:cond delay="2500"/>
                            </p:stCondLst>
                            <p:childTnLst>
                              <p:par>
                                <p:cTn id="28" presetID="12" presetClass="entr" presetSubtype="8" fill="hold" nodeType="afterEffect">
                                  <p:stCondLst>
                                    <p:cond delay="0"/>
                                  </p:stCondLst>
                                  <p:childTnLst>
                                    <p:set>
                                      <p:cBhvr>
                                        <p:cTn id="29" dur="1" fill="hold">
                                          <p:stCondLst>
                                            <p:cond delay="0"/>
                                          </p:stCondLst>
                                        </p:cTn>
                                        <p:tgtEl>
                                          <p:spTgt spid="128"/>
                                        </p:tgtEl>
                                        <p:attrNameLst>
                                          <p:attrName>style.visibility</p:attrName>
                                        </p:attrNameLst>
                                      </p:cBhvr>
                                      <p:to>
                                        <p:strVal val="visible"/>
                                      </p:to>
                                    </p:set>
                                    <p:anim calcmode="lin" valueType="num">
                                      <p:cBhvr additive="base">
                                        <p:cTn id="30" dur="500"/>
                                        <p:tgtEl>
                                          <p:spTgt spid="128"/>
                                        </p:tgtEl>
                                        <p:attrNameLst>
                                          <p:attrName>ppt_x</p:attrName>
                                        </p:attrNameLst>
                                      </p:cBhvr>
                                      <p:tavLst>
                                        <p:tav tm="0">
                                          <p:val>
                                            <p:strVal val="#ppt_x-#ppt_w*1.125000"/>
                                          </p:val>
                                        </p:tav>
                                        <p:tav tm="100000">
                                          <p:val>
                                            <p:strVal val="#ppt_x"/>
                                          </p:val>
                                        </p:tav>
                                      </p:tavLst>
                                    </p:anim>
                                    <p:animEffect transition="in" filter="wipe(right)">
                                      <p:cBhvr>
                                        <p:cTn id="31"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Creative Diagram Layout</a:t>
            </a:r>
          </a:p>
        </p:txBody>
      </p:sp>
      <p:sp>
        <p:nvSpPr>
          <p:cNvPr id="3" name="Slide Number Placeholder 2"/>
          <p:cNvSpPr>
            <a:spLocks noGrp="1"/>
          </p:cNvSpPr>
          <p:nvPr>
            <p:ph type="sldNum" sz="quarter" idx="12"/>
          </p:nvPr>
        </p:nvSpPr>
        <p:spPr/>
        <p:txBody>
          <a:bodyPr/>
          <a:lstStyle/>
          <a:p>
            <a:fld id="{5DE872C3-2ED1-43FB-B3C4-BA6F078D7CD3}" type="slidenum">
              <a:rPr lang="en-US" smtClean="0"/>
              <a:t>88</a:t>
            </a:fld>
            <a:endParaRPr lang="en-US"/>
          </a:p>
        </p:txBody>
      </p:sp>
      <p:grpSp>
        <p:nvGrpSpPr>
          <p:cNvPr id="19" name="Group 18"/>
          <p:cNvGrpSpPr/>
          <p:nvPr/>
        </p:nvGrpSpPr>
        <p:grpSpPr>
          <a:xfrm>
            <a:off x="7899449" y="1619405"/>
            <a:ext cx="2948840" cy="1236955"/>
            <a:chOff x="7539648" y="1927083"/>
            <a:chExt cx="2948840" cy="1236955"/>
          </a:xfrm>
        </p:grpSpPr>
        <p:sp>
          <p:nvSpPr>
            <p:cNvPr id="20" name="Rectangle 19"/>
            <p:cNvSpPr/>
            <p:nvPr/>
          </p:nvSpPr>
          <p:spPr>
            <a:xfrm>
              <a:off x="7627953" y="1927083"/>
              <a:ext cx="507127" cy="50712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a:t>
              </a:r>
              <a:r>
                <a:rPr lang="en-US" dirty="0">
                  <a:solidFill>
                    <a:schemeClr val="bg1"/>
                  </a:solidFill>
                  <a:latin typeface="+mj-lt"/>
                </a:rPr>
                <a:t>1</a:t>
              </a:r>
            </a:p>
          </p:txBody>
        </p:sp>
        <p:sp>
          <p:nvSpPr>
            <p:cNvPr id="21" name="TextBox 20"/>
            <p:cNvSpPr txBox="1"/>
            <p:nvPr/>
          </p:nvSpPr>
          <p:spPr>
            <a:xfrm>
              <a:off x="7539648" y="2471541"/>
              <a:ext cx="2948840" cy="692497"/>
            </a:xfrm>
            <a:prstGeom prst="rect">
              <a:avLst/>
            </a:prstGeom>
            <a:noFill/>
          </p:spPr>
          <p:txBody>
            <a:bodyPr wrap="square" rtlCol="0">
              <a:spAutoFit/>
            </a:bodyPr>
            <a:lstStyle/>
            <a:p>
              <a:r>
                <a:rPr lang="en-US" sz="1300" b="1" i="1" dirty="0">
                  <a:solidFill>
                    <a:schemeClr val="accent3"/>
                  </a:solidFill>
                </a:rPr>
                <a:t>Lorem ipsum dolor sit </a:t>
              </a:r>
              <a:r>
                <a:rPr lang="en-US" sz="1300" b="1" i="1" dirty="0" err="1">
                  <a:solidFill>
                    <a:schemeClr val="accent3"/>
                  </a:solidFill>
                </a:rPr>
                <a:t>amet</a:t>
              </a:r>
              <a:r>
                <a:rPr lang="en-US" sz="1300" b="1" i="1" dirty="0">
                  <a:solidFill>
                    <a:schemeClr val="accent3"/>
                  </a:solidFill>
                </a:rPr>
                <a:t> </a:t>
              </a:r>
              <a:r>
                <a:rPr lang="en-US" sz="1300" b="1" i="1" dirty="0" err="1">
                  <a:solidFill>
                    <a:schemeClr val="accent3"/>
                  </a:solidFill>
                </a:rPr>
                <a:t>consectetur</a:t>
              </a:r>
              <a:r>
                <a:rPr lang="en-US" sz="1300" b="1" i="1" dirty="0">
                  <a:solidFill>
                    <a:schemeClr val="accent3"/>
                  </a:solidFill>
                </a:rPr>
                <a:t> </a:t>
              </a:r>
              <a:r>
                <a:rPr lang="en-US" sz="1300" b="1" i="1" dirty="0" err="1">
                  <a:solidFill>
                    <a:schemeClr val="accent3"/>
                  </a:solidFill>
                </a:rPr>
                <a:t>adipiscing</a:t>
              </a:r>
              <a:r>
                <a:rPr lang="en-US" sz="1300" b="1" i="1" dirty="0">
                  <a:solidFill>
                    <a:schemeClr val="accent3"/>
                  </a:solidFill>
                </a:rPr>
                <a:t> </a:t>
              </a:r>
              <a:r>
                <a:rPr lang="en-US" sz="1300" b="1" i="1" dirty="0" err="1">
                  <a:solidFill>
                    <a:schemeClr val="accent3"/>
                  </a:solidFill>
                </a:rPr>
                <a:t>elit</a:t>
              </a:r>
              <a:r>
                <a:rPr lang="en-US" sz="1300" b="1" i="1" dirty="0">
                  <a:solidFill>
                    <a:schemeClr val="accent3"/>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22" name="Group 21"/>
          <p:cNvGrpSpPr/>
          <p:nvPr/>
        </p:nvGrpSpPr>
        <p:grpSpPr>
          <a:xfrm>
            <a:off x="369078" y="4963780"/>
            <a:ext cx="3481850" cy="1256755"/>
            <a:chOff x="1339403" y="4345201"/>
            <a:chExt cx="3481850" cy="1256755"/>
          </a:xfrm>
        </p:grpSpPr>
        <p:sp>
          <p:nvSpPr>
            <p:cNvPr id="23" name="Rectangle 22"/>
            <p:cNvSpPr/>
            <p:nvPr/>
          </p:nvSpPr>
          <p:spPr>
            <a:xfrm>
              <a:off x="4232232" y="4345201"/>
              <a:ext cx="507127" cy="5071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a:t>
              </a:r>
              <a:r>
                <a:rPr lang="en-US" dirty="0">
                  <a:solidFill>
                    <a:schemeClr val="bg1"/>
                  </a:solidFill>
                  <a:latin typeface="+mj-lt"/>
                </a:rPr>
                <a:t>2</a:t>
              </a:r>
            </a:p>
          </p:txBody>
        </p:sp>
        <p:sp>
          <p:nvSpPr>
            <p:cNvPr id="24" name="TextBox 23"/>
            <p:cNvSpPr txBox="1"/>
            <p:nvPr/>
          </p:nvSpPr>
          <p:spPr>
            <a:xfrm>
              <a:off x="1339403" y="4909459"/>
              <a:ext cx="3481850" cy="692497"/>
            </a:xfrm>
            <a:prstGeom prst="rect">
              <a:avLst/>
            </a:prstGeom>
            <a:noFill/>
          </p:spPr>
          <p:txBody>
            <a:bodyPr wrap="square" rtlCol="0">
              <a:spAutoFit/>
            </a:bodyPr>
            <a:lstStyle/>
            <a:p>
              <a:pPr algn="r"/>
              <a:r>
                <a:rPr lang="en-US" sz="1300" b="1" i="1" dirty="0">
                  <a:solidFill>
                    <a:schemeClr val="accent2"/>
                  </a:solidFill>
                </a:rPr>
                <a:t>Lorem ipsum dolor sit </a:t>
              </a:r>
              <a:r>
                <a:rPr lang="en-US" sz="1300" b="1" i="1" dirty="0" err="1">
                  <a:solidFill>
                    <a:schemeClr val="accent2"/>
                  </a:solidFill>
                </a:rPr>
                <a:t>amet</a:t>
              </a:r>
              <a:r>
                <a:rPr lang="en-US" sz="1300" b="1" i="1" dirty="0">
                  <a:solidFill>
                    <a:schemeClr val="accent2"/>
                  </a:solidFill>
                </a:rPr>
                <a:t> </a:t>
              </a:r>
              <a:r>
                <a:rPr lang="en-US" sz="1300" b="1" i="1" dirty="0" err="1">
                  <a:solidFill>
                    <a:schemeClr val="accent2"/>
                  </a:solidFill>
                </a:rPr>
                <a:t>consectetur</a:t>
              </a:r>
              <a:r>
                <a:rPr lang="en-US" sz="1300" b="1" i="1" dirty="0">
                  <a:solidFill>
                    <a:schemeClr val="accent2"/>
                  </a:solidFill>
                </a:rPr>
                <a:t> </a:t>
              </a:r>
              <a:r>
                <a:rPr lang="en-US" sz="1300" b="1" dirty="0" err="1">
                  <a:solidFill>
                    <a:schemeClr val="accent2"/>
                  </a:solidFill>
                </a:rPr>
                <a:t>adipiscing</a:t>
              </a:r>
              <a:r>
                <a:rPr lang="en-US" sz="1300" b="1" dirty="0">
                  <a:solidFill>
                    <a:schemeClr val="accent2"/>
                  </a:solidFill>
                </a:rPr>
                <a:t> </a:t>
              </a:r>
              <a:r>
                <a:rPr lang="en-US" sz="1300" b="1" dirty="0" err="1">
                  <a:solidFill>
                    <a:schemeClr val="accent2"/>
                  </a:solidFill>
                </a:rPr>
                <a:t>elit</a:t>
              </a:r>
              <a:r>
                <a:rPr lang="en-US" sz="1300" b="1" dirty="0">
                  <a:solidFill>
                    <a:schemeClr val="accent2"/>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endParaRPr lang="vi-VN" sz="1300" dirty="0">
                <a:solidFill>
                  <a:schemeClr val="tx1">
                    <a:lumMod val="50000"/>
                    <a:lumOff val="50000"/>
                  </a:schemeClr>
                </a:solidFill>
              </a:endParaRPr>
            </a:p>
            <a:p>
              <a:pPr algn="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25" name="Group 24"/>
          <p:cNvGrpSpPr/>
          <p:nvPr/>
        </p:nvGrpSpPr>
        <p:grpSpPr>
          <a:xfrm>
            <a:off x="8439953" y="4962457"/>
            <a:ext cx="3481850" cy="1250305"/>
            <a:chOff x="7320136" y="4345201"/>
            <a:chExt cx="3481850" cy="1250305"/>
          </a:xfrm>
        </p:grpSpPr>
        <p:sp>
          <p:nvSpPr>
            <p:cNvPr id="26" name="Rectangle 25"/>
            <p:cNvSpPr/>
            <p:nvPr/>
          </p:nvSpPr>
          <p:spPr>
            <a:xfrm>
              <a:off x="7425743" y="4345201"/>
              <a:ext cx="507127" cy="5071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a:t>
              </a:r>
              <a:r>
                <a:rPr lang="en-US" dirty="0">
                  <a:solidFill>
                    <a:schemeClr val="bg1"/>
                  </a:solidFill>
                  <a:latin typeface="+mj-lt"/>
                </a:rPr>
                <a:t>3</a:t>
              </a:r>
            </a:p>
          </p:txBody>
        </p:sp>
        <p:sp>
          <p:nvSpPr>
            <p:cNvPr id="27" name="TextBox 26"/>
            <p:cNvSpPr txBox="1"/>
            <p:nvPr/>
          </p:nvSpPr>
          <p:spPr>
            <a:xfrm>
              <a:off x="7320136" y="4903009"/>
              <a:ext cx="3481850" cy="692497"/>
            </a:xfrm>
            <a:prstGeom prst="rect">
              <a:avLst/>
            </a:prstGeom>
            <a:noFill/>
          </p:spPr>
          <p:txBody>
            <a:bodyPr wrap="square" rtlCol="0">
              <a:spAutoFit/>
            </a:bodyPr>
            <a:lstStyle/>
            <a:p>
              <a:r>
                <a:rPr lang="en-US" sz="1300" b="1" i="1" dirty="0">
                  <a:solidFill>
                    <a:schemeClr val="accent6"/>
                  </a:solidFill>
                </a:rPr>
                <a:t>Lorem ipsum dolor sit </a:t>
              </a:r>
              <a:r>
                <a:rPr lang="en-US" sz="1300" b="1" i="1" dirty="0" err="1">
                  <a:solidFill>
                    <a:schemeClr val="accent6"/>
                  </a:solidFill>
                </a:rPr>
                <a:t>amet</a:t>
              </a:r>
              <a:r>
                <a:rPr lang="en-US" sz="1300" b="1" i="1" dirty="0">
                  <a:solidFill>
                    <a:schemeClr val="accent6"/>
                  </a:solidFill>
                </a:rPr>
                <a:t> </a:t>
              </a:r>
              <a:r>
                <a:rPr lang="en-US" sz="1300" b="1" i="1" dirty="0" err="1">
                  <a:solidFill>
                    <a:schemeClr val="accent6"/>
                  </a:solidFill>
                </a:rPr>
                <a:t>consectetur</a:t>
              </a:r>
              <a:r>
                <a:rPr lang="en-US" sz="1300" b="1" i="1" dirty="0">
                  <a:solidFill>
                    <a:schemeClr val="accent6"/>
                  </a:solidFill>
                </a:rPr>
                <a:t> </a:t>
              </a:r>
              <a:r>
                <a:rPr lang="en-US" sz="1300" b="1" dirty="0" err="1">
                  <a:solidFill>
                    <a:schemeClr val="accent6"/>
                  </a:solidFill>
                </a:rPr>
                <a:t>adipiscing</a:t>
              </a:r>
              <a:r>
                <a:rPr lang="en-US" sz="1300" b="1" dirty="0">
                  <a:solidFill>
                    <a:schemeClr val="accent6"/>
                  </a:solidFill>
                </a:rPr>
                <a:t> </a:t>
              </a:r>
              <a:r>
                <a:rPr lang="en-US" sz="1300" b="1" dirty="0" err="1">
                  <a:solidFill>
                    <a:schemeClr val="accent6"/>
                  </a:solidFill>
                </a:rPr>
                <a:t>elit</a:t>
              </a:r>
              <a:r>
                <a:rPr lang="en-US" sz="1300" b="1" dirty="0">
                  <a:solidFill>
                    <a:schemeClr val="accent6"/>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endParaRPr lang="vi-VN" sz="1300" dirty="0">
                <a:solidFill>
                  <a:schemeClr val="tx1">
                    <a:lumMod val="50000"/>
                    <a:lumOff val="50000"/>
                  </a:schemeClr>
                </a:solidFill>
              </a:endParaRPr>
            </a:p>
            <a:p>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37" name="Group 36"/>
          <p:cNvGrpSpPr/>
          <p:nvPr/>
        </p:nvGrpSpPr>
        <p:grpSpPr>
          <a:xfrm>
            <a:off x="3895003" y="1608748"/>
            <a:ext cx="4418013" cy="4251325"/>
            <a:chOff x="3923578" y="1551598"/>
            <a:chExt cx="4418013" cy="4251325"/>
          </a:xfrm>
        </p:grpSpPr>
        <p:grpSp>
          <p:nvGrpSpPr>
            <p:cNvPr id="7" name="Group 6"/>
            <p:cNvGrpSpPr/>
            <p:nvPr/>
          </p:nvGrpSpPr>
          <p:grpSpPr>
            <a:xfrm>
              <a:off x="3923578" y="1551598"/>
              <a:ext cx="4418013" cy="4251325"/>
              <a:chOff x="3923578" y="1551598"/>
              <a:chExt cx="4418013" cy="4251325"/>
            </a:xfrm>
          </p:grpSpPr>
          <p:sp>
            <p:nvSpPr>
              <p:cNvPr id="8" name="Oval 3"/>
              <p:cNvSpPr>
                <a:spLocks noChangeArrowheads="1"/>
              </p:cNvSpPr>
              <p:nvPr/>
            </p:nvSpPr>
            <p:spPr bwMode="gray">
              <a:xfrm>
                <a:off x="4247428" y="1921486"/>
                <a:ext cx="3956050" cy="3881437"/>
              </a:xfrm>
              <a:prstGeom prst="ellipse">
                <a:avLst/>
              </a:prstGeom>
              <a:noFill/>
              <a:ln w="12700">
                <a:solidFill>
                  <a:schemeClr val="tx1"/>
                </a:solidFill>
                <a:prstDash val="sysDot"/>
                <a:round/>
                <a:headEnd/>
                <a:tailEnd/>
              </a:ln>
              <a:effectLst/>
            </p:spPr>
            <p:txBody>
              <a:bodyPr wrap="none" anchor="ctr"/>
              <a:lstStyle/>
              <a:p>
                <a:endParaRPr lang="en-US"/>
              </a:p>
            </p:txBody>
          </p:sp>
          <p:sp>
            <p:nvSpPr>
              <p:cNvPr id="9" name="Oval 4"/>
              <p:cNvSpPr>
                <a:spLocks noChangeArrowheads="1"/>
              </p:cNvSpPr>
              <p:nvPr/>
            </p:nvSpPr>
            <p:spPr bwMode="gray">
              <a:xfrm>
                <a:off x="4464916" y="2127861"/>
                <a:ext cx="3490912" cy="3490912"/>
              </a:xfrm>
              <a:prstGeom prst="ellipse">
                <a:avLst/>
              </a:prstGeom>
              <a:noFill/>
              <a:ln w="12700">
                <a:solidFill>
                  <a:schemeClr val="tx1"/>
                </a:solidFill>
                <a:prstDash val="sysDot"/>
                <a:round/>
                <a:headEnd/>
                <a:tailEnd/>
              </a:ln>
              <a:effectLst/>
            </p:spPr>
            <p:txBody>
              <a:bodyPr wrap="none" anchor="ctr"/>
              <a:lstStyle/>
              <a:p>
                <a:endParaRPr lang="en-US"/>
              </a:p>
            </p:txBody>
          </p:sp>
          <p:sp>
            <p:nvSpPr>
              <p:cNvPr id="10" name="Oval 5"/>
              <p:cNvSpPr>
                <a:spLocks noChangeArrowheads="1"/>
              </p:cNvSpPr>
              <p:nvPr/>
            </p:nvSpPr>
            <p:spPr bwMode="gray">
              <a:xfrm>
                <a:off x="4680816" y="2454886"/>
                <a:ext cx="2973387" cy="2973387"/>
              </a:xfrm>
              <a:prstGeom prst="ellipse">
                <a:avLst/>
              </a:prstGeom>
              <a:noFill/>
              <a:ln w="12700">
                <a:solidFill>
                  <a:schemeClr val="tx1"/>
                </a:solidFill>
                <a:prstDash val="sysDot"/>
                <a:round/>
                <a:headEnd/>
                <a:tailEnd/>
              </a:ln>
              <a:effectLst/>
            </p:spPr>
            <p:txBody>
              <a:bodyPr wrap="none" anchor="ctr"/>
              <a:lstStyle/>
              <a:p>
                <a:endParaRPr lang="en-US"/>
              </a:p>
            </p:txBody>
          </p:sp>
          <p:sp>
            <p:nvSpPr>
              <p:cNvPr id="11" name="AutoShape 6"/>
              <p:cNvSpPr>
                <a:spLocks noChangeArrowheads="1"/>
              </p:cNvSpPr>
              <p:nvPr/>
            </p:nvSpPr>
            <p:spPr bwMode="gray">
              <a:xfrm rot="30644363">
                <a:off x="3923578" y="3753461"/>
                <a:ext cx="1871663" cy="1855787"/>
              </a:xfrm>
              <a:prstGeom prst="chevron">
                <a:avLst>
                  <a:gd name="adj" fmla="val 28655"/>
                </a:avLst>
              </a:prstGeom>
              <a:solidFill>
                <a:schemeClr val="accent2"/>
              </a:solidFill>
              <a:ln w="9525">
                <a:noFill/>
                <a:miter lim="800000"/>
                <a:headEnd/>
                <a:tailEnd/>
              </a:ln>
              <a:effectLst>
                <a:outerShdw blurRad="50800" dist="38100" dir="5400000" algn="t" rotWithShape="0">
                  <a:schemeClr val="accent2">
                    <a:alpha val="40000"/>
                  </a:schemeClr>
                </a:outerShdw>
              </a:effectLst>
              <a:scene3d>
                <a:camera prst="legacyObliqueTopRight"/>
                <a:lightRig rig="legacyFlat3" dir="b"/>
              </a:scene3d>
              <a:sp3d extrusionH="163500" contourW="12700" prstMaterial="legacyMatte">
                <a:bevelT w="13500" h="13500" prst="angle"/>
                <a:bevelB w="13500" h="13500" prst="angle"/>
                <a:extrusionClr>
                  <a:schemeClr val="accent2"/>
                </a:extrusionClr>
                <a:contourClr>
                  <a:schemeClr val="accent2"/>
                </a:contourClr>
              </a:sp3d>
            </p:spPr>
            <p:txBody>
              <a:bodyPr wrap="none" anchor="ctr">
                <a:flatTx/>
              </a:bodyPr>
              <a:lstStyle/>
              <a:p>
                <a:endParaRPr lang="en-US"/>
              </a:p>
            </p:txBody>
          </p:sp>
          <p:sp>
            <p:nvSpPr>
              <p:cNvPr id="12" name="AutoShape 7"/>
              <p:cNvSpPr>
                <a:spLocks noChangeArrowheads="1"/>
              </p:cNvSpPr>
              <p:nvPr/>
            </p:nvSpPr>
            <p:spPr bwMode="gray">
              <a:xfrm rot="16200000">
                <a:off x="5201515" y="1559536"/>
                <a:ext cx="1871663" cy="1855788"/>
              </a:xfrm>
              <a:prstGeom prst="chevron">
                <a:avLst>
                  <a:gd name="adj" fmla="val 28655"/>
                </a:avLst>
              </a:prstGeom>
              <a:solidFill>
                <a:schemeClr val="accent3"/>
              </a:solidFill>
              <a:ln w="9525">
                <a:noFill/>
                <a:miter lim="800000"/>
                <a:headEnd/>
                <a:tailEnd/>
              </a:ln>
              <a:effectLst>
                <a:outerShdw blurRad="50800" dist="38100" dir="5400000" algn="t" rotWithShape="0">
                  <a:schemeClr val="accent3">
                    <a:alpha val="40000"/>
                  </a:schemeClr>
                </a:outerShdw>
              </a:effectLst>
              <a:scene3d>
                <a:camera prst="legacyObliqueTopRight"/>
                <a:lightRig rig="legacyFlat3" dir="b"/>
              </a:scene3d>
              <a:sp3d extrusionH="163500" prstMaterial="legacyPlastic">
                <a:bevelB w="13500" h="13500" prst="angle"/>
                <a:extrusionClr>
                  <a:schemeClr val="accent3"/>
                </a:extrusionClr>
              </a:sp3d>
            </p:spPr>
            <p:txBody>
              <a:bodyPr wrap="none" anchor="ctr">
                <a:flatTx/>
              </a:bodyPr>
              <a:lstStyle/>
              <a:p>
                <a:endParaRPr lang="en-US"/>
              </a:p>
            </p:txBody>
          </p:sp>
          <p:sp>
            <p:nvSpPr>
              <p:cNvPr id="13" name="AutoShape 8"/>
              <p:cNvSpPr>
                <a:spLocks noChangeArrowheads="1"/>
              </p:cNvSpPr>
              <p:nvPr/>
            </p:nvSpPr>
            <p:spPr bwMode="gray">
              <a:xfrm rot="23388254">
                <a:off x="6469928" y="3766161"/>
                <a:ext cx="1871663" cy="1855787"/>
              </a:xfrm>
              <a:prstGeom prst="chevron">
                <a:avLst>
                  <a:gd name="adj" fmla="val 28655"/>
                </a:avLst>
              </a:prstGeom>
              <a:solidFill>
                <a:schemeClr val="accent6"/>
              </a:solidFill>
              <a:ln w="9525">
                <a:noFill/>
                <a:miter lim="800000"/>
                <a:headEnd/>
                <a:tailEnd/>
              </a:ln>
              <a:effectLst>
                <a:outerShdw blurRad="50800" dist="38100" dir="5400000" algn="t" rotWithShape="0">
                  <a:prstClr val="black">
                    <a:alpha val="40000"/>
                  </a:prstClr>
                </a:outerShdw>
              </a:effectLst>
              <a:scene3d>
                <a:camera prst="legacyObliqueTopRight"/>
                <a:lightRig rig="legacyFlat3" dir="b"/>
              </a:scene3d>
              <a:sp3d extrusionH="163500" prstMaterial="legacyMatte">
                <a:bevelT w="13500" h="13500" prst="angle"/>
                <a:bevelB w="13500" h="13500" prst="angle"/>
                <a:extrusionClr>
                  <a:schemeClr val="accent6"/>
                </a:extrusionClr>
              </a:sp3d>
            </p:spPr>
            <p:txBody>
              <a:bodyPr wrap="none" anchor="ctr">
                <a:flatTx/>
              </a:bodyPr>
              <a:lstStyle/>
              <a:p>
                <a:endParaRPr lang="en-US"/>
              </a:p>
            </p:txBody>
          </p:sp>
        </p:grpSp>
        <p:grpSp>
          <p:nvGrpSpPr>
            <p:cNvPr id="28" name="Group 27"/>
            <p:cNvGrpSpPr/>
            <p:nvPr/>
          </p:nvGrpSpPr>
          <p:grpSpPr>
            <a:xfrm>
              <a:off x="4532727" y="4390581"/>
              <a:ext cx="398945" cy="581546"/>
              <a:chOff x="3582988" y="3510757"/>
              <a:chExt cx="319088" cy="465138"/>
            </a:xfrm>
            <a:solidFill>
              <a:schemeClr val="bg1"/>
            </a:solidFill>
          </p:grpSpPr>
          <p:sp>
            <p:nvSpPr>
              <p:cNvPr id="29" name="AutoShape 113"/>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0" name="AutoShape 114"/>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1" name="Group 30"/>
            <p:cNvGrpSpPr/>
            <p:nvPr/>
          </p:nvGrpSpPr>
          <p:grpSpPr>
            <a:xfrm>
              <a:off x="7369352" y="4390581"/>
              <a:ext cx="435663" cy="581546"/>
              <a:chOff x="2639219" y="3510757"/>
              <a:chExt cx="348456" cy="465138"/>
            </a:xfrm>
            <a:solidFill>
              <a:schemeClr val="bg1"/>
            </a:solidFill>
          </p:grpSpPr>
          <p:sp>
            <p:nvSpPr>
              <p:cNvPr id="32" name="AutoShape 115"/>
              <p:cNvSpPr>
                <a:spLocks/>
              </p:cNvSpPr>
              <p:nvPr/>
            </p:nvSpPr>
            <p:spPr bwMode="auto">
              <a:xfrm>
                <a:off x="2639219" y="3510757"/>
                <a:ext cx="348456"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3" name="AutoShape 116"/>
              <p:cNvSpPr>
                <a:spLocks/>
              </p:cNvSpPr>
              <p:nvPr/>
            </p:nvSpPr>
            <p:spPr bwMode="auto">
              <a:xfrm>
                <a:off x="2784475" y="3786982"/>
                <a:ext cx="57944"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4" name="Group 33"/>
            <p:cNvGrpSpPr/>
            <p:nvPr/>
          </p:nvGrpSpPr>
          <p:grpSpPr>
            <a:xfrm>
              <a:off x="5839096" y="2040065"/>
              <a:ext cx="580553" cy="580553"/>
              <a:chOff x="3498967" y="3049909"/>
              <a:chExt cx="464344" cy="464344"/>
            </a:xfrm>
            <a:solidFill>
              <a:schemeClr val="bg1"/>
            </a:solidFill>
          </p:grpSpPr>
          <p:sp>
            <p:nvSpPr>
              <p:cNvPr id="35" name="AutoShape 126"/>
              <p:cNvSpPr>
                <a:spLocks/>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6" name="AutoShape 127"/>
              <p:cNvSpPr>
                <a:spLocks/>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spTree>
    <p:extLst>
      <p:ext uri="{BB962C8B-B14F-4D97-AF65-F5344CB8AC3E}">
        <p14:creationId xmlns:p14="http://schemas.microsoft.com/office/powerpoint/2010/main" val="385437725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p:cTn id="7" dur="500" fill="hold"/>
                                        <p:tgtEl>
                                          <p:spTgt spid="37"/>
                                        </p:tgtEl>
                                        <p:attrNameLst>
                                          <p:attrName>ppt_w</p:attrName>
                                        </p:attrNameLst>
                                      </p:cBhvr>
                                      <p:tavLst>
                                        <p:tav tm="0">
                                          <p:val>
                                            <p:fltVal val="0"/>
                                          </p:val>
                                        </p:tav>
                                        <p:tav tm="100000">
                                          <p:val>
                                            <p:strVal val="#ppt_w"/>
                                          </p:val>
                                        </p:tav>
                                      </p:tavLst>
                                    </p:anim>
                                    <p:anim calcmode="lin" valueType="num">
                                      <p:cBhvr>
                                        <p:cTn id="8" dur="500" fill="hold"/>
                                        <p:tgtEl>
                                          <p:spTgt spid="37"/>
                                        </p:tgtEl>
                                        <p:attrNameLst>
                                          <p:attrName>ppt_h</p:attrName>
                                        </p:attrNameLst>
                                      </p:cBhvr>
                                      <p:tavLst>
                                        <p:tav tm="0">
                                          <p:val>
                                            <p:fltVal val="0"/>
                                          </p:val>
                                        </p:tav>
                                        <p:tav tm="100000">
                                          <p:val>
                                            <p:strVal val="#ppt_h"/>
                                          </p:val>
                                        </p:tav>
                                      </p:tavLst>
                                    </p:anim>
                                    <p:animEffect transition="in" filter="fade">
                                      <p:cBhvr>
                                        <p:cTn id="9" dur="500"/>
                                        <p:tgtEl>
                                          <p:spTgt spid="37"/>
                                        </p:tgtEl>
                                      </p:cBhvr>
                                    </p:animEffect>
                                  </p:childTnLst>
                                </p:cTn>
                              </p:par>
                            </p:childTnLst>
                          </p:cTn>
                        </p:par>
                        <p:par>
                          <p:cTn id="10" fill="hold">
                            <p:stCondLst>
                              <p:cond delay="500"/>
                            </p:stCondLst>
                            <p:childTnLst>
                              <p:par>
                                <p:cTn id="11" presetID="12" presetClass="entr" presetSubtype="8" fill="hold" nodeType="afterEffect">
                                  <p:stCondLst>
                                    <p:cond delay="0"/>
                                  </p:stCondLst>
                                  <p:childTnLst>
                                    <p:set>
                                      <p:cBhvr>
                                        <p:cTn id="12" dur="1" fill="hold">
                                          <p:stCondLst>
                                            <p:cond delay="0"/>
                                          </p:stCondLst>
                                        </p:cTn>
                                        <p:tgtEl>
                                          <p:spTgt spid="19"/>
                                        </p:tgtEl>
                                        <p:attrNameLst>
                                          <p:attrName>style.visibility</p:attrName>
                                        </p:attrNameLst>
                                      </p:cBhvr>
                                      <p:to>
                                        <p:strVal val="visible"/>
                                      </p:to>
                                    </p:set>
                                    <p:anim calcmode="lin" valueType="num">
                                      <p:cBhvr additive="base">
                                        <p:cTn id="13" dur="500"/>
                                        <p:tgtEl>
                                          <p:spTgt spid="19"/>
                                        </p:tgtEl>
                                        <p:attrNameLst>
                                          <p:attrName>ppt_x</p:attrName>
                                        </p:attrNameLst>
                                      </p:cBhvr>
                                      <p:tavLst>
                                        <p:tav tm="0">
                                          <p:val>
                                            <p:strVal val="#ppt_x-#ppt_w*1.125000"/>
                                          </p:val>
                                        </p:tav>
                                        <p:tav tm="100000">
                                          <p:val>
                                            <p:strVal val="#ppt_x"/>
                                          </p:val>
                                        </p:tav>
                                      </p:tavLst>
                                    </p:anim>
                                    <p:animEffect transition="in" filter="wipe(right)">
                                      <p:cBhvr>
                                        <p:cTn id="14" dur="500"/>
                                        <p:tgtEl>
                                          <p:spTgt spid="19"/>
                                        </p:tgtEl>
                                      </p:cBhvr>
                                    </p:animEffect>
                                  </p:childTnLst>
                                </p:cTn>
                              </p:par>
                            </p:childTnLst>
                          </p:cTn>
                        </p:par>
                        <p:par>
                          <p:cTn id="15" fill="hold">
                            <p:stCondLst>
                              <p:cond delay="1000"/>
                            </p:stCondLst>
                            <p:childTnLst>
                              <p:par>
                                <p:cTn id="16" presetID="12" presetClass="entr" presetSubtype="2" fill="hold" nodeType="afterEffect">
                                  <p:stCondLst>
                                    <p:cond delay="0"/>
                                  </p:stCondLst>
                                  <p:childTnLst>
                                    <p:set>
                                      <p:cBhvr>
                                        <p:cTn id="17" dur="1" fill="hold">
                                          <p:stCondLst>
                                            <p:cond delay="0"/>
                                          </p:stCondLst>
                                        </p:cTn>
                                        <p:tgtEl>
                                          <p:spTgt spid="22"/>
                                        </p:tgtEl>
                                        <p:attrNameLst>
                                          <p:attrName>style.visibility</p:attrName>
                                        </p:attrNameLst>
                                      </p:cBhvr>
                                      <p:to>
                                        <p:strVal val="visible"/>
                                      </p:to>
                                    </p:set>
                                    <p:anim calcmode="lin" valueType="num">
                                      <p:cBhvr additive="base">
                                        <p:cTn id="18" dur="500"/>
                                        <p:tgtEl>
                                          <p:spTgt spid="22"/>
                                        </p:tgtEl>
                                        <p:attrNameLst>
                                          <p:attrName>ppt_x</p:attrName>
                                        </p:attrNameLst>
                                      </p:cBhvr>
                                      <p:tavLst>
                                        <p:tav tm="0">
                                          <p:val>
                                            <p:strVal val="#ppt_x+#ppt_w*1.125000"/>
                                          </p:val>
                                        </p:tav>
                                        <p:tav tm="100000">
                                          <p:val>
                                            <p:strVal val="#ppt_x"/>
                                          </p:val>
                                        </p:tav>
                                      </p:tavLst>
                                    </p:anim>
                                    <p:animEffect transition="in" filter="wipe(left)">
                                      <p:cBhvr>
                                        <p:cTn id="19" dur="500"/>
                                        <p:tgtEl>
                                          <p:spTgt spid="22"/>
                                        </p:tgtEl>
                                      </p:cBhvr>
                                    </p:animEffect>
                                  </p:childTnLst>
                                </p:cTn>
                              </p:par>
                            </p:childTnLst>
                          </p:cTn>
                        </p:par>
                        <p:par>
                          <p:cTn id="20" fill="hold">
                            <p:stCondLst>
                              <p:cond delay="1500"/>
                            </p:stCondLst>
                            <p:childTnLst>
                              <p:par>
                                <p:cTn id="21" presetID="12" presetClass="entr" presetSubtype="8" fill="hold" nodeType="afterEffect">
                                  <p:stCondLst>
                                    <p:cond delay="0"/>
                                  </p:stCondLst>
                                  <p:childTnLst>
                                    <p:set>
                                      <p:cBhvr>
                                        <p:cTn id="22" dur="1" fill="hold">
                                          <p:stCondLst>
                                            <p:cond delay="0"/>
                                          </p:stCondLst>
                                        </p:cTn>
                                        <p:tgtEl>
                                          <p:spTgt spid="25"/>
                                        </p:tgtEl>
                                        <p:attrNameLst>
                                          <p:attrName>style.visibility</p:attrName>
                                        </p:attrNameLst>
                                      </p:cBhvr>
                                      <p:to>
                                        <p:strVal val="visible"/>
                                      </p:to>
                                    </p:set>
                                    <p:anim calcmode="lin" valueType="num">
                                      <p:cBhvr additive="base">
                                        <p:cTn id="23" dur="500"/>
                                        <p:tgtEl>
                                          <p:spTgt spid="25"/>
                                        </p:tgtEl>
                                        <p:attrNameLst>
                                          <p:attrName>ppt_x</p:attrName>
                                        </p:attrNameLst>
                                      </p:cBhvr>
                                      <p:tavLst>
                                        <p:tav tm="0">
                                          <p:val>
                                            <p:strVal val="#ppt_x-#ppt_w*1.125000"/>
                                          </p:val>
                                        </p:tav>
                                        <p:tav tm="100000">
                                          <p:val>
                                            <p:strVal val="#ppt_x"/>
                                          </p:val>
                                        </p:tav>
                                      </p:tavLst>
                                    </p:anim>
                                    <p:animEffect transition="in" filter="wipe(right)">
                                      <p:cBhvr>
                                        <p:cTn id="24"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Key To Success Infographic </a:t>
            </a:r>
          </a:p>
        </p:txBody>
      </p:sp>
      <p:sp>
        <p:nvSpPr>
          <p:cNvPr id="3" name="Slide Number Placeholder 2"/>
          <p:cNvSpPr>
            <a:spLocks noGrp="1"/>
          </p:cNvSpPr>
          <p:nvPr>
            <p:ph type="sldNum" sz="quarter" idx="12"/>
          </p:nvPr>
        </p:nvSpPr>
        <p:spPr/>
        <p:txBody>
          <a:bodyPr/>
          <a:lstStyle/>
          <a:p>
            <a:fld id="{5DE872C3-2ED1-43FB-B3C4-BA6F078D7CD3}" type="slidenum">
              <a:rPr lang="en-US" smtClean="0"/>
              <a:t>89</a:t>
            </a:fld>
            <a:endParaRPr lang="en-US"/>
          </a:p>
        </p:txBody>
      </p:sp>
      <p:grpSp>
        <p:nvGrpSpPr>
          <p:cNvPr id="23" name="Group 22"/>
          <p:cNvGrpSpPr/>
          <p:nvPr/>
        </p:nvGrpSpPr>
        <p:grpSpPr>
          <a:xfrm>
            <a:off x="5171993" y="704152"/>
            <a:ext cx="5988050" cy="6432550"/>
            <a:chOff x="5343443" y="675577"/>
            <a:chExt cx="5988050" cy="6432550"/>
          </a:xfrm>
        </p:grpSpPr>
        <p:grpSp>
          <p:nvGrpSpPr>
            <p:cNvPr id="4" name="Group 3"/>
            <p:cNvGrpSpPr/>
            <p:nvPr/>
          </p:nvGrpSpPr>
          <p:grpSpPr>
            <a:xfrm>
              <a:off x="6889668" y="2148777"/>
              <a:ext cx="1676400" cy="1658938"/>
              <a:chOff x="5578341" y="1882873"/>
              <a:chExt cx="1676400" cy="1658938"/>
            </a:xfrm>
            <a:solidFill>
              <a:schemeClr val="tx2"/>
            </a:solidFill>
          </p:grpSpPr>
          <p:sp>
            <p:nvSpPr>
              <p:cNvPr id="5" name="Freeform 4"/>
              <p:cNvSpPr>
                <a:spLocks/>
              </p:cNvSpPr>
              <p:nvPr/>
            </p:nvSpPr>
            <p:spPr bwMode="auto">
              <a:xfrm>
                <a:off x="5578341" y="1882873"/>
                <a:ext cx="1676400" cy="1658938"/>
              </a:xfrm>
              <a:custGeom>
                <a:avLst/>
                <a:gdLst>
                  <a:gd name="T0" fmla="*/ 3200 w 3200"/>
                  <a:gd name="T1" fmla="*/ 3277 h 3414"/>
                  <a:gd name="T2" fmla="*/ 3200 w 3200"/>
                  <a:gd name="T3" fmla="*/ 0 h 3414"/>
                  <a:gd name="T4" fmla="*/ 0 w 3200"/>
                  <a:gd name="T5" fmla="*/ 3414 h 3414"/>
                  <a:gd name="T6" fmla="*/ 0 w 3200"/>
                  <a:gd name="T7" fmla="*/ 3414 h 3414"/>
                  <a:gd name="T8" fmla="*/ 0 w 3200"/>
                  <a:gd name="T9" fmla="*/ 3414 h 3414"/>
                  <a:gd name="T10" fmla="*/ 3072 w 3200"/>
                  <a:gd name="T11" fmla="*/ 3414 h 3414"/>
                  <a:gd name="T12" fmla="*/ 3200 w 3200"/>
                  <a:gd name="T13" fmla="*/ 3277 h 3414"/>
                  <a:gd name="T14" fmla="*/ 3200 w 3200"/>
                  <a:gd name="T15" fmla="*/ 3277 h 3414"/>
                  <a:gd name="T16" fmla="*/ 0 60000 65536"/>
                  <a:gd name="T17" fmla="*/ 0 60000 65536"/>
                  <a:gd name="T18" fmla="*/ 0 60000 65536"/>
                  <a:gd name="T19" fmla="*/ 0 60000 65536"/>
                  <a:gd name="T20" fmla="*/ 0 60000 65536"/>
                  <a:gd name="T21" fmla="*/ 0 60000 65536"/>
                  <a:gd name="T22" fmla="*/ 0 60000 65536"/>
                  <a:gd name="T23" fmla="*/ 0 60000 65536"/>
                  <a:gd name="T24" fmla="*/ 0 w 3200"/>
                  <a:gd name="T25" fmla="*/ 0 h 3414"/>
                  <a:gd name="T26" fmla="*/ 3200 w 3200"/>
                  <a:gd name="T27" fmla="*/ 3414 h 34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00" h="3414">
                    <a:moveTo>
                      <a:pt x="3200" y="3277"/>
                    </a:moveTo>
                    <a:lnTo>
                      <a:pt x="3200" y="0"/>
                    </a:lnTo>
                    <a:cubicBezTo>
                      <a:pt x="1432" y="0"/>
                      <a:pt x="0" y="1529"/>
                      <a:pt x="0" y="3414"/>
                    </a:cubicBezTo>
                    <a:cubicBezTo>
                      <a:pt x="0" y="3414"/>
                      <a:pt x="0" y="3414"/>
                      <a:pt x="0" y="3414"/>
                    </a:cubicBezTo>
                    <a:lnTo>
                      <a:pt x="3072" y="3414"/>
                    </a:lnTo>
                    <a:cubicBezTo>
                      <a:pt x="3072" y="3338"/>
                      <a:pt x="3129" y="3277"/>
                      <a:pt x="3200" y="3277"/>
                    </a:cubicBezTo>
                    <a:cubicBezTo>
                      <a:pt x="3200" y="3277"/>
                      <a:pt x="3200" y="3277"/>
                      <a:pt x="3200" y="3277"/>
                    </a:cubicBezTo>
                    <a:close/>
                  </a:path>
                </a:pathLst>
              </a:custGeom>
              <a:grpFill/>
              <a:ln w="9525" cmpd="sng">
                <a:miter lim="800000"/>
                <a:headEnd/>
                <a:tailEnd/>
              </a:ln>
              <a:scene3d>
                <a:camera prst="legacyObliqueTopRight"/>
                <a:lightRig rig="legacyFlat3" dir="b"/>
              </a:scene3d>
              <a:sp3d extrusionH="430200" contourW="12700" prstMaterial="legacyMatte">
                <a:bevelT w="13500" h="13500" prst="angle"/>
                <a:bevelB w="13500" h="13500" prst="angle"/>
                <a:extrusionClr>
                  <a:schemeClr val="tx2"/>
                </a:extrusionClr>
                <a:contourClr>
                  <a:schemeClr val="tx2"/>
                </a:contourClr>
              </a:sp3d>
            </p:spPr>
            <p:txBody>
              <a:bodyPr>
                <a:flatTx/>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9pPr>
              </a:lstStyle>
              <a:p>
                <a:pPr eaLnBrk="1" hangingPunct="1"/>
                <a:endParaRPr lang="zh-CN" altLang="en-US"/>
              </a:p>
            </p:txBody>
          </p:sp>
          <p:sp>
            <p:nvSpPr>
              <p:cNvPr id="6" name="Text Box 11"/>
              <p:cNvSpPr txBox="1">
                <a:spLocks noChangeArrowheads="1"/>
              </p:cNvSpPr>
              <p:nvPr/>
            </p:nvSpPr>
            <p:spPr bwMode="auto">
              <a:xfrm>
                <a:off x="5904739" y="2576155"/>
                <a:ext cx="1050288" cy="36933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9pPr>
              </a:lstStyle>
              <a:p>
                <a:pPr eaLnBrk="1" latinLnBrk="1" hangingPunct="1"/>
                <a:r>
                  <a:rPr lang="en-US" altLang="en-US" dirty="0">
                    <a:solidFill>
                      <a:srgbClr val="FFFFFF"/>
                    </a:solidFill>
                    <a:latin typeface="+mn-lt"/>
                    <a:ea typeface="HY견고딕" pitchFamily="2" charset="-127"/>
                  </a:rPr>
                  <a:t>Solutions</a:t>
                </a:r>
              </a:p>
            </p:txBody>
          </p:sp>
        </p:grpSp>
        <p:grpSp>
          <p:nvGrpSpPr>
            <p:cNvPr id="7" name="Group 6"/>
            <p:cNvGrpSpPr/>
            <p:nvPr/>
          </p:nvGrpSpPr>
          <p:grpSpPr>
            <a:xfrm>
              <a:off x="5343443" y="675577"/>
              <a:ext cx="5988050" cy="6432550"/>
              <a:chOff x="4032116" y="409673"/>
              <a:chExt cx="5988050" cy="6432550"/>
            </a:xfrm>
            <a:solidFill>
              <a:schemeClr val="bg2">
                <a:lumMod val="90000"/>
              </a:schemeClr>
            </a:solidFill>
          </p:grpSpPr>
          <p:sp>
            <p:nvSpPr>
              <p:cNvPr id="8" name="AutoShape 3"/>
              <p:cNvSpPr>
                <a:spLocks noChangeArrowheads="1"/>
              </p:cNvSpPr>
              <p:nvPr/>
            </p:nvSpPr>
            <p:spPr bwMode="auto">
              <a:xfrm rot="15126917">
                <a:off x="3809866" y="631923"/>
                <a:ext cx="6432550" cy="5988050"/>
              </a:xfrm>
              <a:custGeom>
                <a:avLst/>
                <a:gdLst>
                  <a:gd name="T0" fmla="*/ 3216275 w 21600"/>
                  <a:gd name="T1" fmla="*/ 0 h 21600"/>
                  <a:gd name="T2" fmla="*/ 2635261 w 21600"/>
                  <a:gd name="T3" fmla="*/ 1355628 h 21600"/>
                  <a:gd name="T4" fmla="*/ 3216275 w 21600"/>
                  <a:gd name="T5" fmla="*/ 2537991 h 21600"/>
                  <a:gd name="T6" fmla="*/ 3797289 w 21600"/>
                  <a:gd name="T7" fmla="*/ 1355628 h 21600"/>
                  <a:gd name="T8" fmla="*/ 0 60000 65536"/>
                  <a:gd name="T9" fmla="*/ 0 60000 65536"/>
                  <a:gd name="T10" fmla="*/ 0 60000 65536"/>
                  <a:gd name="T11" fmla="*/ 0 60000 65536"/>
                  <a:gd name="T12" fmla="*/ 5687 w 21600"/>
                  <a:gd name="T13" fmla="*/ 0 h 21600"/>
                  <a:gd name="T14" fmla="*/ 15913 w 21600"/>
                  <a:gd name="T15" fmla="*/ 9351 h 21600"/>
                </a:gdLst>
                <a:ahLst/>
                <a:cxnLst>
                  <a:cxn ang="T8">
                    <a:pos x="T0" y="T1"/>
                  </a:cxn>
                  <a:cxn ang="T9">
                    <a:pos x="T2" y="T3"/>
                  </a:cxn>
                  <a:cxn ang="T10">
                    <a:pos x="T4" y="T5"/>
                  </a:cxn>
                  <a:cxn ang="T11">
                    <a:pos x="T6" y="T7"/>
                  </a:cxn>
                </a:cxnLst>
                <a:rect l="T12" t="T13" r="T14" b="T15"/>
                <a:pathLst>
                  <a:path w="21600" h="21600">
                    <a:moveTo>
                      <a:pt x="10284" y="9237"/>
                    </a:moveTo>
                    <a:cubicBezTo>
                      <a:pt x="10450" y="9182"/>
                      <a:pt x="10624" y="9154"/>
                      <a:pt x="10800" y="9155"/>
                    </a:cubicBezTo>
                    <a:cubicBezTo>
                      <a:pt x="10975" y="9155"/>
                      <a:pt x="11149" y="9182"/>
                      <a:pt x="11315" y="9237"/>
                    </a:cubicBezTo>
                    <a:lnTo>
                      <a:pt x="14185" y="544"/>
                    </a:lnTo>
                    <a:cubicBezTo>
                      <a:pt x="13093" y="183"/>
                      <a:pt x="11950" y="-1"/>
                      <a:pt x="10799" y="0"/>
                    </a:cubicBezTo>
                    <a:cubicBezTo>
                      <a:pt x="9649" y="0"/>
                      <a:pt x="8506" y="183"/>
                      <a:pt x="7414" y="544"/>
                    </a:cubicBezTo>
                    <a:close/>
                  </a:path>
                </a:pathLst>
              </a:custGeom>
              <a:grpFill/>
              <a:ln>
                <a:noFill/>
              </a:ln>
              <a:extLst/>
            </p:spPr>
            <p:txBody>
              <a:bodyPr wrap="none"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9pPr>
              </a:lstStyle>
              <a:p>
                <a:pPr eaLnBrk="1" hangingPunct="1"/>
                <a:endParaRPr lang="zh-CN" altLang="en-US"/>
              </a:p>
            </p:txBody>
          </p:sp>
          <p:sp>
            <p:nvSpPr>
              <p:cNvPr id="9" name="Arc 12"/>
              <p:cNvSpPr>
                <a:spLocks/>
              </p:cNvSpPr>
              <p:nvPr/>
            </p:nvSpPr>
            <p:spPr bwMode="auto">
              <a:xfrm rot="12856253">
                <a:off x="4233729" y="2360711"/>
                <a:ext cx="2806700" cy="3221037"/>
              </a:xfrm>
              <a:custGeom>
                <a:avLst/>
                <a:gdLst>
                  <a:gd name="T0" fmla="*/ 1371743 w 17316"/>
                  <a:gd name="T1" fmla="*/ 0 h 19873"/>
                  <a:gd name="T2" fmla="*/ 2806700 w 17316"/>
                  <a:gd name="T3" fmla="*/ 1128246 h 19873"/>
                  <a:gd name="T4" fmla="*/ 0 w 17316"/>
                  <a:gd name="T5" fmla="*/ 3221037 h 19873"/>
                  <a:gd name="T6" fmla="*/ 0 60000 65536"/>
                  <a:gd name="T7" fmla="*/ 0 60000 65536"/>
                  <a:gd name="T8" fmla="*/ 0 60000 65536"/>
                  <a:gd name="T9" fmla="*/ 0 w 17316"/>
                  <a:gd name="T10" fmla="*/ 0 h 19873"/>
                  <a:gd name="T11" fmla="*/ 17316 w 17316"/>
                  <a:gd name="T12" fmla="*/ 19873 h 19873"/>
                </a:gdLst>
                <a:ahLst/>
                <a:cxnLst>
                  <a:cxn ang="T6">
                    <a:pos x="T0" y="T1"/>
                  </a:cxn>
                  <a:cxn ang="T7">
                    <a:pos x="T2" y="T3"/>
                  </a:cxn>
                  <a:cxn ang="T8">
                    <a:pos x="T4" y="T5"/>
                  </a:cxn>
                </a:cxnLst>
                <a:rect l="T9" t="T10" r="T11" b="T12"/>
                <a:pathLst>
                  <a:path w="17316" h="19873" fill="none" extrusionOk="0">
                    <a:moveTo>
                      <a:pt x="8463" y="-1"/>
                    </a:moveTo>
                    <a:cubicBezTo>
                      <a:pt x="11977" y="1496"/>
                      <a:pt x="15032" y="3898"/>
                      <a:pt x="17315" y="6961"/>
                    </a:cubicBezTo>
                  </a:path>
                  <a:path w="17316" h="19873" stroke="0" extrusionOk="0">
                    <a:moveTo>
                      <a:pt x="8463" y="-1"/>
                    </a:moveTo>
                    <a:cubicBezTo>
                      <a:pt x="11977" y="1496"/>
                      <a:pt x="15032" y="3898"/>
                      <a:pt x="17315" y="6961"/>
                    </a:cubicBezTo>
                    <a:lnTo>
                      <a:pt x="0" y="19873"/>
                    </a:lnTo>
                    <a:close/>
                  </a:path>
                </a:pathLst>
              </a:custGeom>
              <a:grpFill/>
              <a:ln w="28575" cmpd="sng">
                <a:solidFill>
                  <a:schemeClr val="accent1"/>
                </a:solidFill>
                <a:miter lim="800000"/>
                <a:headEnd type="triangle" w="med" len="med"/>
                <a:tailEnd type="triangle" w="med" len="med"/>
              </a:ln>
              <a:extLst/>
            </p:spPr>
            <p:txBody>
              <a:bodyPr wrap="none" anchor="ctr"/>
              <a:lstStyle>
                <a:defPPr>
                  <a:defRPr lang="zh-CN"/>
                </a:defPPr>
                <a:lvl1pPr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9pPr>
              </a:lstStyle>
              <a:p>
                <a:pPr eaLnBrk="1" hangingPunct="1"/>
                <a:endParaRPr lang="zh-CN" altLang="en-US"/>
              </a:p>
            </p:txBody>
          </p:sp>
        </p:grpSp>
        <p:grpSp>
          <p:nvGrpSpPr>
            <p:cNvPr id="10" name="Group 9"/>
            <p:cNvGrpSpPr/>
            <p:nvPr/>
          </p:nvGrpSpPr>
          <p:grpSpPr>
            <a:xfrm>
              <a:off x="8718468" y="3944240"/>
              <a:ext cx="2312988" cy="2284412"/>
              <a:chOff x="7407141" y="3678336"/>
              <a:chExt cx="2312988" cy="2284412"/>
            </a:xfrm>
          </p:grpSpPr>
          <p:sp>
            <p:nvSpPr>
              <p:cNvPr id="11" name="Freeform 10"/>
              <p:cNvSpPr>
                <a:spLocks/>
              </p:cNvSpPr>
              <p:nvPr/>
            </p:nvSpPr>
            <p:spPr bwMode="auto">
              <a:xfrm>
                <a:off x="7407141" y="3678336"/>
                <a:ext cx="2312988" cy="2284412"/>
              </a:xfrm>
              <a:custGeom>
                <a:avLst/>
                <a:gdLst>
                  <a:gd name="T0" fmla="*/ 0 w 3200"/>
                  <a:gd name="T1" fmla="*/ 136 h 3413"/>
                  <a:gd name="T2" fmla="*/ 0 w 3200"/>
                  <a:gd name="T3" fmla="*/ 3413 h 3413"/>
                  <a:gd name="T4" fmla="*/ 3200 w 3200"/>
                  <a:gd name="T5" fmla="*/ 0 h 3413"/>
                  <a:gd name="T6" fmla="*/ 3200 w 3200"/>
                  <a:gd name="T7" fmla="*/ 0 h 3413"/>
                  <a:gd name="T8" fmla="*/ 3200 w 3200"/>
                  <a:gd name="T9" fmla="*/ 0 h 3413"/>
                  <a:gd name="T10" fmla="*/ 128 w 3200"/>
                  <a:gd name="T11" fmla="*/ 0 h 3413"/>
                  <a:gd name="T12" fmla="*/ 0 w 3200"/>
                  <a:gd name="T13" fmla="*/ 136 h 3413"/>
                  <a:gd name="T14" fmla="*/ 0 w 3200"/>
                  <a:gd name="T15" fmla="*/ 136 h 3413"/>
                  <a:gd name="T16" fmla="*/ 0 60000 65536"/>
                  <a:gd name="T17" fmla="*/ 0 60000 65536"/>
                  <a:gd name="T18" fmla="*/ 0 60000 65536"/>
                  <a:gd name="T19" fmla="*/ 0 60000 65536"/>
                  <a:gd name="T20" fmla="*/ 0 60000 65536"/>
                  <a:gd name="T21" fmla="*/ 0 60000 65536"/>
                  <a:gd name="T22" fmla="*/ 0 60000 65536"/>
                  <a:gd name="T23" fmla="*/ 0 60000 65536"/>
                  <a:gd name="T24" fmla="*/ 0 w 3200"/>
                  <a:gd name="T25" fmla="*/ 0 h 3413"/>
                  <a:gd name="T26" fmla="*/ 3200 w 3200"/>
                  <a:gd name="T27" fmla="*/ 3413 h 34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00" h="3413">
                    <a:moveTo>
                      <a:pt x="0" y="136"/>
                    </a:moveTo>
                    <a:lnTo>
                      <a:pt x="0" y="3413"/>
                    </a:lnTo>
                    <a:cubicBezTo>
                      <a:pt x="1767" y="3413"/>
                      <a:pt x="3200" y="1885"/>
                      <a:pt x="3200" y="0"/>
                    </a:cubicBezTo>
                    <a:cubicBezTo>
                      <a:pt x="3200" y="0"/>
                      <a:pt x="3200" y="0"/>
                      <a:pt x="3200" y="0"/>
                    </a:cubicBezTo>
                    <a:lnTo>
                      <a:pt x="128" y="0"/>
                    </a:lnTo>
                    <a:cubicBezTo>
                      <a:pt x="128" y="75"/>
                      <a:pt x="70" y="136"/>
                      <a:pt x="0" y="136"/>
                    </a:cubicBezTo>
                    <a:cubicBezTo>
                      <a:pt x="0" y="136"/>
                      <a:pt x="0" y="136"/>
                      <a:pt x="0" y="136"/>
                    </a:cubicBezTo>
                    <a:close/>
                  </a:path>
                </a:pathLst>
              </a:custGeom>
              <a:solidFill>
                <a:schemeClr val="accent2"/>
              </a:solidFill>
              <a:ln w="9525" cmpd="sng">
                <a:miter lim="800000"/>
                <a:headEnd/>
                <a:tailEnd/>
              </a:ln>
              <a:scene3d>
                <a:camera prst="legacyObliqueTopRight"/>
                <a:lightRig rig="legacyFlat3" dir="b"/>
              </a:scene3d>
              <a:sp3d extrusionH="430200" prstMaterial="legacyMatte">
                <a:bevelT w="13500" h="13500" prst="angle"/>
                <a:bevelB w="13500" h="13500" prst="angle"/>
                <a:extrusionClr>
                  <a:schemeClr val="accent2"/>
                </a:extrusionClr>
                <a:contourClr>
                  <a:srgbClr val="6666FF"/>
                </a:contourClr>
              </a:sp3d>
            </p:spPr>
            <p:txBody>
              <a:bodyPr>
                <a:flatTx/>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9pPr>
              </a:lstStyle>
              <a:p>
                <a:pPr eaLnBrk="1" hangingPunct="1"/>
                <a:endParaRPr lang="zh-CN" altLang="en-US"/>
              </a:p>
            </p:txBody>
          </p:sp>
          <p:sp>
            <p:nvSpPr>
              <p:cNvPr id="12" name="Text Box 14"/>
              <p:cNvSpPr txBox="1">
                <a:spLocks noChangeArrowheads="1"/>
              </p:cNvSpPr>
              <p:nvPr/>
            </p:nvSpPr>
            <p:spPr bwMode="auto">
              <a:xfrm>
                <a:off x="7641780" y="4547567"/>
                <a:ext cx="167866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9pPr>
              </a:lstStyle>
              <a:p>
                <a:pPr eaLnBrk="1" latinLnBrk="1" hangingPunct="1"/>
                <a:r>
                  <a:rPr lang="en-US" altLang="en-US" sz="2000" dirty="0">
                    <a:solidFill>
                      <a:srgbClr val="FFFFFF"/>
                    </a:solidFill>
                    <a:latin typeface="+mn-lt"/>
                    <a:ea typeface="HY견고딕" pitchFamily="2" charset="-127"/>
                  </a:rPr>
                  <a:t>Mobile Design</a:t>
                </a:r>
              </a:p>
            </p:txBody>
          </p:sp>
        </p:grpSp>
        <p:grpSp>
          <p:nvGrpSpPr>
            <p:cNvPr id="13" name="Group 12"/>
            <p:cNvGrpSpPr/>
            <p:nvPr/>
          </p:nvGrpSpPr>
          <p:grpSpPr>
            <a:xfrm>
              <a:off x="6270543" y="3809302"/>
              <a:ext cx="2447925" cy="2419350"/>
              <a:chOff x="4959216" y="3543398"/>
              <a:chExt cx="2447925" cy="2419350"/>
            </a:xfrm>
          </p:grpSpPr>
          <p:sp>
            <p:nvSpPr>
              <p:cNvPr id="14" name="Freeform 13"/>
              <p:cNvSpPr>
                <a:spLocks noChangeArrowheads="1"/>
              </p:cNvSpPr>
              <p:nvPr/>
            </p:nvSpPr>
            <p:spPr bwMode="auto">
              <a:xfrm>
                <a:off x="4959216" y="3543398"/>
                <a:ext cx="2447925" cy="2419350"/>
              </a:xfrm>
              <a:custGeom>
                <a:avLst/>
                <a:gdLst>
                  <a:gd name="T0" fmla="*/ 3072 w 3200"/>
                  <a:gd name="T1" fmla="*/ 0 h 3413"/>
                  <a:gd name="T2" fmla="*/ 0 w 3200"/>
                  <a:gd name="T3" fmla="*/ 0 h 3413"/>
                  <a:gd name="T4" fmla="*/ 3200 w 3200"/>
                  <a:gd name="T5" fmla="*/ 3413 h 3413"/>
                  <a:gd name="T6" fmla="*/ 3200 w 3200"/>
                  <a:gd name="T7" fmla="*/ 3413 h 3413"/>
                  <a:gd name="T8" fmla="*/ 3200 w 3200"/>
                  <a:gd name="T9" fmla="*/ 3413 h 3413"/>
                  <a:gd name="T10" fmla="*/ 3200 w 3200"/>
                  <a:gd name="T11" fmla="*/ 136 h 3413"/>
                  <a:gd name="T12" fmla="*/ 3072 w 3200"/>
                  <a:gd name="T13" fmla="*/ 0 h 3413"/>
                  <a:gd name="T14" fmla="*/ 3072 w 3200"/>
                  <a:gd name="T15" fmla="*/ 0 h 3413"/>
                  <a:gd name="T16" fmla="*/ 0 60000 65536"/>
                  <a:gd name="T17" fmla="*/ 0 60000 65536"/>
                  <a:gd name="T18" fmla="*/ 0 60000 65536"/>
                  <a:gd name="T19" fmla="*/ 0 60000 65536"/>
                  <a:gd name="T20" fmla="*/ 0 60000 65536"/>
                  <a:gd name="T21" fmla="*/ 0 60000 65536"/>
                  <a:gd name="T22" fmla="*/ 0 60000 65536"/>
                  <a:gd name="T23" fmla="*/ 0 60000 65536"/>
                  <a:gd name="T24" fmla="*/ 0 w 3200"/>
                  <a:gd name="T25" fmla="*/ 0 h 3413"/>
                  <a:gd name="T26" fmla="*/ 3200 w 3200"/>
                  <a:gd name="T27" fmla="*/ 3413 h 34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00" h="3413">
                    <a:moveTo>
                      <a:pt x="3072" y="0"/>
                    </a:moveTo>
                    <a:lnTo>
                      <a:pt x="0" y="0"/>
                    </a:lnTo>
                    <a:cubicBezTo>
                      <a:pt x="0" y="1885"/>
                      <a:pt x="1432" y="3413"/>
                      <a:pt x="3200" y="3413"/>
                    </a:cubicBezTo>
                    <a:cubicBezTo>
                      <a:pt x="3200" y="3413"/>
                      <a:pt x="3200" y="3413"/>
                      <a:pt x="3200" y="3413"/>
                    </a:cubicBezTo>
                    <a:lnTo>
                      <a:pt x="3200" y="136"/>
                    </a:lnTo>
                    <a:cubicBezTo>
                      <a:pt x="3129" y="136"/>
                      <a:pt x="3072" y="75"/>
                      <a:pt x="3072" y="0"/>
                    </a:cubicBezTo>
                    <a:cubicBezTo>
                      <a:pt x="3072" y="0"/>
                      <a:pt x="3072" y="0"/>
                      <a:pt x="3072" y="0"/>
                    </a:cubicBezTo>
                    <a:close/>
                  </a:path>
                </a:pathLst>
              </a:custGeom>
              <a:solidFill>
                <a:schemeClr val="bg2">
                  <a:lumMod val="75000"/>
                  <a:alpha val="30000"/>
                </a:schemeClr>
              </a:solidFill>
              <a:ln>
                <a:noFill/>
              </a:ln>
              <a:extLst/>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9pPr>
              </a:lstStyle>
              <a:p>
                <a:pPr eaLnBrk="1" hangingPunct="1"/>
                <a:endParaRPr lang="zh-CN" altLang="en-US"/>
              </a:p>
            </p:txBody>
          </p:sp>
          <p:sp>
            <p:nvSpPr>
              <p:cNvPr id="15" name="Freeform 14"/>
              <p:cNvSpPr>
                <a:spLocks/>
              </p:cNvSpPr>
              <p:nvPr/>
            </p:nvSpPr>
            <p:spPr bwMode="auto">
              <a:xfrm>
                <a:off x="5206866" y="3644998"/>
                <a:ext cx="2047875" cy="2022475"/>
              </a:xfrm>
              <a:custGeom>
                <a:avLst/>
                <a:gdLst>
                  <a:gd name="T0" fmla="*/ 3072 w 3200"/>
                  <a:gd name="T1" fmla="*/ 0 h 3413"/>
                  <a:gd name="T2" fmla="*/ 0 w 3200"/>
                  <a:gd name="T3" fmla="*/ 0 h 3413"/>
                  <a:gd name="T4" fmla="*/ 3200 w 3200"/>
                  <a:gd name="T5" fmla="*/ 3413 h 3413"/>
                  <a:gd name="T6" fmla="*/ 3200 w 3200"/>
                  <a:gd name="T7" fmla="*/ 3413 h 3413"/>
                  <a:gd name="T8" fmla="*/ 3200 w 3200"/>
                  <a:gd name="T9" fmla="*/ 3413 h 3413"/>
                  <a:gd name="T10" fmla="*/ 3200 w 3200"/>
                  <a:gd name="T11" fmla="*/ 136 h 3413"/>
                  <a:gd name="T12" fmla="*/ 3072 w 3200"/>
                  <a:gd name="T13" fmla="*/ 0 h 3413"/>
                  <a:gd name="T14" fmla="*/ 3072 w 3200"/>
                  <a:gd name="T15" fmla="*/ 0 h 3413"/>
                  <a:gd name="T16" fmla="*/ 0 60000 65536"/>
                  <a:gd name="T17" fmla="*/ 0 60000 65536"/>
                  <a:gd name="T18" fmla="*/ 0 60000 65536"/>
                  <a:gd name="T19" fmla="*/ 0 60000 65536"/>
                  <a:gd name="T20" fmla="*/ 0 60000 65536"/>
                  <a:gd name="T21" fmla="*/ 0 60000 65536"/>
                  <a:gd name="T22" fmla="*/ 0 60000 65536"/>
                  <a:gd name="T23" fmla="*/ 0 60000 65536"/>
                  <a:gd name="T24" fmla="*/ 0 w 3200"/>
                  <a:gd name="T25" fmla="*/ 0 h 3413"/>
                  <a:gd name="T26" fmla="*/ 3200 w 3200"/>
                  <a:gd name="T27" fmla="*/ 3413 h 34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00" h="3413">
                    <a:moveTo>
                      <a:pt x="3072" y="0"/>
                    </a:moveTo>
                    <a:lnTo>
                      <a:pt x="0" y="0"/>
                    </a:lnTo>
                    <a:cubicBezTo>
                      <a:pt x="0" y="1885"/>
                      <a:pt x="1432" y="3413"/>
                      <a:pt x="3200" y="3413"/>
                    </a:cubicBezTo>
                    <a:cubicBezTo>
                      <a:pt x="3200" y="3413"/>
                      <a:pt x="3200" y="3413"/>
                      <a:pt x="3200" y="3413"/>
                    </a:cubicBezTo>
                    <a:lnTo>
                      <a:pt x="3200" y="136"/>
                    </a:lnTo>
                    <a:cubicBezTo>
                      <a:pt x="3129" y="136"/>
                      <a:pt x="3072" y="75"/>
                      <a:pt x="3072" y="0"/>
                    </a:cubicBezTo>
                    <a:cubicBezTo>
                      <a:pt x="3072" y="0"/>
                      <a:pt x="3072" y="0"/>
                      <a:pt x="3072" y="0"/>
                    </a:cubicBezTo>
                    <a:close/>
                  </a:path>
                </a:pathLst>
              </a:custGeom>
              <a:solidFill>
                <a:schemeClr val="accent1"/>
              </a:solidFill>
              <a:ln w="9525" cmpd="sng">
                <a:miter lim="800000"/>
                <a:headEnd/>
                <a:tailEnd/>
              </a:ln>
              <a:scene3d>
                <a:camera prst="legacyObliqueTopRight"/>
                <a:lightRig rig="legacyFlat3" dir="b"/>
              </a:scene3d>
              <a:sp3d extrusionH="430200" contourW="12700" prstMaterial="legacyMatte">
                <a:bevelT w="13500" h="13500" prst="angle"/>
                <a:bevelB w="13500" h="13500" prst="angle"/>
                <a:extrusionClr>
                  <a:schemeClr val="accent1"/>
                </a:extrusionClr>
                <a:contourClr>
                  <a:schemeClr val="accent1"/>
                </a:contourClr>
              </a:sp3d>
            </p:spPr>
            <p:txBody>
              <a:bodyPr>
                <a:flatTx/>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9pPr>
              </a:lstStyle>
              <a:p>
                <a:pPr eaLnBrk="1" hangingPunct="1"/>
                <a:endParaRPr lang="zh-CN" altLang="en-US"/>
              </a:p>
            </p:txBody>
          </p:sp>
          <p:sp>
            <p:nvSpPr>
              <p:cNvPr id="16" name="Text Box 18"/>
              <p:cNvSpPr txBox="1">
                <a:spLocks noChangeArrowheads="1"/>
              </p:cNvSpPr>
              <p:nvPr/>
            </p:nvSpPr>
            <p:spPr bwMode="auto">
              <a:xfrm>
                <a:off x="5581925" y="4348280"/>
                <a:ext cx="14927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9pPr>
              </a:lstStyle>
              <a:p>
                <a:pPr eaLnBrk="1" latinLnBrk="1" hangingPunct="1"/>
                <a:r>
                  <a:rPr lang="en-US" altLang="en-US" dirty="0">
                    <a:solidFill>
                      <a:srgbClr val="FFFFFF"/>
                    </a:solidFill>
                    <a:latin typeface="+mn-lt"/>
                    <a:ea typeface="HY견고딕" pitchFamily="2" charset="-127"/>
                  </a:rPr>
                  <a:t>Tablet Design </a:t>
                </a:r>
              </a:p>
            </p:txBody>
          </p:sp>
        </p:grpSp>
        <p:grpSp>
          <p:nvGrpSpPr>
            <p:cNvPr id="17" name="Group 16"/>
            <p:cNvGrpSpPr/>
            <p:nvPr/>
          </p:nvGrpSpPr>
          <p:grpSpPr>
            <a:xfrm>
              <a:off x="8718468" y="1561402"/>
              <a:ext cx="2312988" cy="2286000"/>
              <a:chOff x="7407141" y="1295498"/>
              <a:chExt cx="2312988" cy="2286000"/>
            </a:xfrm>
            <a:solidFill>
              <a:schemeClr val="accent3"/>
            </a:solidFill>
          </p:grpSpPr>
          <p:sp>
            <p:nvSpPr>
              <p:cNvPr id="18" name="Freeform 17"/>
              <p:cNvSpPr>
                <a:spLocks/>
              </p:cNvSpPr>
              <p:nvPr/>
            </p:nvSpPr>
            <p:spPr bwMode="auto">
              <a:xfrm>
                <a:off x="7407141" y="1295498"/>
                <a:ext cx="2312988" cy="2286000"/>
              </a:xfrm>
              <a:custGeom>
                <a:avLst/>
                <a:gdLst>
                  <a:gd name="T0" fmla="*/ 128 w 3200"/>
                  <a:gd name="T1" fmla="*/ 3414 h 3414"/>
                  <a:gd name="T2" fmla="*/ 3200 w 3200"/>
                  <a:gd name="T3" fmla="*/ 3414 h 3414"/>
                  <a:gd name="T4" fmla="*/ 0 w 3200"/>
                  <a:gd name="T5" fmla="*/ 0 h 3414"/>
                  <a:gd name="T6" fmla="*/ 0 w 3200"/>
                  <a:gd name="T7" fmla="*/ 0 h 3414"/>
                  <a:gd name="T8" fmla="*/ 0 w 3200"/>
                  <a:gd name="T9" fmla="*/ 0 h 3414"/>
                  <a:gd name="T10" fmla="*/ 0 w 3200"/>
                  <a:gd name="T11" fmla="*/ 3277 h 3414"/>
                  <a:gd name="T12" fmla="*/ 128 w 3200"/>
                  <a:gd name="T13" fmla="*/ 3414 h 3414"/>
                  <a:gd name="T14" fmla="*/ 128 w 3200"/>
                  <a:gd name="T15" fmla="*/ 3414 h 3414"/>
                  <a:gd name="T16" fmla="*/ 0 60000 65536"/>
                  <a:gd name="T17" fmla="*/ 0 60000 65536"/>
                  <a:gd name="T18" fmla="*/ 0 60000 65536"/>
                  <a:gd name="T19" fmla="*/ 0 60000 65536"/>
                  <a:gd name="T20" fmla="*/ 0 60000 65536"/>
                  <a:gd name="T21" fmla="*/ 0 60000 65536"/>
                  <a:gd name="T22" fmla="*/ 0 60000 65536"/>
                  <a:gd name="T23" fmla="*/ 0 60000 65536"/>
                  <a:gd name="T24" fmla="*/ 0 w 3200"/>
                  <a:gd name="T25" fmla="*/ 0 h 3414"/>
                  <a:gd name="T26" fmla="*/ 3200 w 3200"/>
                  <a:gd name="T27" fmla="*/ 3414 h 34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200" h="3414">
                    <a:moveTo>
                      <a:pt x="128" y="3414"/>
                    </a:moveTo>
                    <a:lnTo>
                      <a:pt x="3200" y="3414"/>
                    </a:lnTo>
                    <a:cubicBezTo>
                      <a:pt x="3200" y="1529"/>
                      <a:pt x="1767" y="0"/>
                      <a:pt x="0" y="0"/>
                    </a:cubicBezTo>
                    <a:cubicBezTo>
                      <a:pt x="0" y="0"/>
                      <a:pt x="0" y="0"/>
                      <a:pt x="0" y="0"/>
                    </a:cubicBezTo>
                    <a:lnTo>
                      <a:pt x="0" y="3277"/>
                    </a:lnTo>
                    <a:cubicBezTo>
                      <a:pt x="70" y="3277"/>
                      <a:pt x="128" y="3338"/>
                      <a:pt x="128" y="3414"/>
                    </a:cubicBezTo>
                    <a:cubicBezTo>
                      <a:pt x="128" y="3414"/>
                      <a:pt x="128" y="3414"/>
                      <a:pt x="128" y="3414"/>
                    </a:cubicBezTo>
                    <a:close/>
                  </a:path>
                </a:pathLst>
              </a:custGeom>
              <a:grpFill/>
              <a:ln w="9525" cmpd="sng">
                <a:solidFill>
                  <a:schemeClr val="accent3"/>
                </a:solidFill>
                <a:miter lim="800000"/>
                <a:headEnd/>
                <a:tailEnd/>
              </a:ln>
              <a:scene3d>
                <a:camera prst="legacyObliqueTopRight"/>
                <a:lightRig rig="legacyFlat3" dir="b"/>
              </a:scene3d>
              <a:sp3d extrusionH="430200" contourW="12700" prstMaterial="legacyMatte">
                <a:bevelT w="13500" h="13500" prst="angle"/>
                <a:bevelB w="13500" h="13500" prst="angle"/>
                <a:extrusionClr>
                  <a:schemeClr val="accent3"/>
                </a:extrusionClr>
                <a:contourClr>
                  <a:schemeClr val="accent3"/>
                </a:contourClr>
              </a:sp3d>
            </p:spPr>
            <p:txBody>
              <a:bodyPr>
                <a:flatTx/>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9pPr>
              </a:lstStyle>
              <a:p>
                <a:pPr eaLnBrk="1" hangingPunct="1"/>
                <a:endParaRPr lang="zh-CN" altLang="en-US"/>
              </a:p>
            </p:txBody>
          </p:sp>
          <p:sp>
            <p:nvSpPr>
              <p:cNvPr id="19" name="Text Box 20"/>
              <p:cNvSpPr txBox="1">
                <a:spLocks noChangeArrowheads="1"/>
              </p:cNvSpPr>
              <p:nvPr/>
            </p:nvSpPr>
            <p:spPr bwMode="auto">
              <a:xfrm>
                <a:off x="7769091" y="2360711"/>
                <a:ext cx="1424044" cy="40011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9pPr>
              </a:lstStyle>
              <a:p>
                <a:pPr eaLnBrk="1" latinLnBrk="1" hangingPunct="1"/>
                <a:r>
                  <a:rPr lang="en-US" altLang="en-US" sz="2000" dirty="0">
                    <a:solidFill>
                      <a:srgbClr val="FFFFFF"/>
                    </a:solidFill>
                    <a:latin typeface="+mn-lt"/>
                    <a:ea typeface="HY견고딕" pitchFamily="2" charset="-127"/>
                  </a:rPr>
                  <a:t>Web Design</a:t>
                </a:r>
              </a:p>
            </p:txBody>
          </p:sp>
        </p:grpSp>
        <p:grpSp>
          <p:nvGrpSpPr>
            <p:cNvPr id="20" name="Group 19"/>
            <p:cNvGrpSpPr/>
            <p:nvPr/>
          </p:nvGrpSpPr>
          <p:grpSpPr>
            <a:xfrm>
              <a:off x="7947082" y="3052600"/>
              <a:ext cx="1665288" cy="1644650"/>
              <a:chOff x="9927488" y="2809483"/>
              <a:chExt cx="1665288" cy="1644650"/>
            </a:xfrm>
          </p:grpSpPr>
          <p:sp>
            <p:nvSpPr>
              <p:cNvPr id="21" name="Freeform 20"/>
              <p:cNvSpPr>
                <a:spLocks noChangeArrowheads="1"/>
              </p:cNvSpPr>
              <p:nvPr/>
            </p:nvSpPr>
            <p:spPr bwMode="auto">
              <a:xfrm>
                <a:off x="9927488" y="2809483"/>
                <a:ext cx="1665288" cy="1644650"/>
              </a:xfrm>
              <a:custGeom>
                <a:avLst/>
                <a:gdLst>
                  <a:gd name="T0" fmla="*/ 0 w 936"/>
                  <a:gd name="T1" fmla="*/ 465 h 929"/>
                  <a:gd name="T2" fmla="*/ 468 w 936"/>
                  <a:gd name="T3" fmla="*/ 0 h 929"/>
                  <a:gd name="T4" fmla="*/ 936 w 936"/>
                  <a:gd name="T5" fmla="*/ 465 h 929"/>
                  <a:gd name="T6" fmla="*/ 936 w 936"/>
                  <a:gd name="T7" fmla="*/ 465 h 929"/>
                  <a:gd name="T8" fmla="*/ 468 w 936"/>
                  <a:gd name="T9" fmla="*/ 929 h 929"/>
                  <a:gd name="T10" fmla="*/ 0 w 936"/>
                  <a:gd name="T11" fmla="*/ 465 h 929"/>
                  <a:gd name="T12" fmla="*/ 0 60000 65536"/>
                  <a:gd name="T13" fmla="*/ 0 60000 65536"/>
                  <a:gd name="T14" fmla="*/ 0 60000 65536"/>
                  <a:gd name="T15" fmla="*/ 0 60000 65536"/>
                  <a:gd name="T16" fmla="*/ 0 60000 65536"/>
                  <a:gd name="T17" fmla="*/ 0 60000 65536"/>
                  <a:gd name="T18" fmla="*/ 0 w 936"/>
                  <a:gd name="T19" fmla="*/ 0 h 929"/>
                  <a:gd name="T20" fmla="*/ 936 w 936"/>
                  <a:gd name="T21" fmla="*/ 929 h 929"/>
                </a:gdLst>
                <a:ahLst/>
                <a:cxnLst>
                  <a:cxn ang="T12">
                    <a:pos x="T0" y="T1"/>
                  </a:cxn>
                  <a:cxn ang="T13">
                    <a:pos x="T2" y="T3"/>
                  </a:cxn>
                  <a:cxn ang="T14">
                    <a:pos x="T4" y="T5"/>
                  </a:cxn>
                  <a:cxn ang="T15">
                    <a:pos x="T6" y="T7"/>
                  </a:cxn>
                  <a:cxn ang="T16">
                    <a:pos x="T8" y="T9"/>
                  </a:cxn>
                  <a:cxn ang="T17">
                    <a:pos x="T10" y="T11"/>
                  </a:cxn>
                </a:cxnLst>
                <a:rect l="T18" t="T19" r="T20" b="T21"/>
                <a:pathLst>
                  <a:path w="936" h="929">
                    <a:moveTo>
                      <a:pt x="0" y="465"/>
                    </a:moveTo>
                    <a:cubicBezTo>
                      <a:pt x="0" y="208"/>
                      <a:pt x="210" y="0"/>
                      <a:pt x="468" y="0"/>
                    </a:cubicBezTo>
                    <a:cubicBezTo>
                      <a:pt x="726" y="0"/>
                      <a:pt x="936" y="208"/>
                      <a:pt x="936" y="465"/>
                    </a:cubicBezTo>
                    <a:cubicBezTo>
                      <a:pt x="936" y="465"/>
                      <a:pt x="936" y="465"/>
                      <a:pt x="936" y="465"/>
                    </a:cubicBezTo>
                    <a:cubicBezTo>
                      <a:pt x="936" y="721"/>
                      <a:pt x="726" y="929"/>
                      <a:pt x="468" y="929"/>
                    </a:cubicBezTo>
                    <a:cubicBezTo>
                      <a:pt x="210" y="929"/>
                      <a:pt x="0" y="721"/>
                      <a:pt x="0" y="465"/>
                    </a:cubicBezTo>
                  </a:path>
                </a:pathLst>
              </a:custGeom>
              <a:gradFill rotWithShape="0">
                <a:gsLst>
                  <a:gs pos="0">
                    <a:schemeClr val="bg1">
                      <a:lumMod val="95000"/>
                    </a:schemeClr>
                  </a:gs>
                  <a:gs pos="100000">
                    <a:schemeClr val="bg1">
                      <a:lumMod val="95000"/>
                    </a:schemeClr>
                  </a:gs>
                </a:gsLst>
                <a:path path="rect">
                  <a:fillToRect r="100000" b="100000"/>
                </a:path>
              </a:gradFill>
              <a:ln>
                <a:noFill/>
              </a:ln>
              <a:effectLst>
                <a:outerShdw dist="85194" dir="3806097" algn="ctr" rotWithShape="0">
                  <a:srgbClr val="000000">
                    <a:alpha val="26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9pPr>
              </a:lstStyle>
              <a:p>
                <a:pPr eaLnBrk="1" hangingPunct="1"/>
                <a:endParaRPr lang="zh-CN" altLang="en-US"/>
              </a:p>
            </p:txBody>
          </p:sp>
          <p:sp>
            <p:nvSpPr>
              <p:cNvPr id="22" name="Text Box 17"/>
              <p:cNvSpPr txBox="1">
                <a:spLocks noChangeArrowheads="1"/>
              </p:cNvSpPr>
              <p:nvPr/>
            </p:nvSpPr>
            <p:spPr bwMode="auto">
              <a:xfrm>
                <a:off x="10196515" y="3333560"/>
                <a:ext cx="1127233" cy="584775"/>
              </a:xfrm>
              <a:prstGeom prst="rect">
                <a:avLst/>
              </a:prstGeom>
              <a:noFill/>
              <a:ln>
                <a:noFill/>
              </a:ln>
              <a:effectLst>
                <a:outerShdw dist="17961" dir="2700000" algn="ctr" rotWithShape="0">
                  <a:srgbClr val="DDDDDD"/>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SimSun"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SimSun" panose="02010600030101010101" pitchFamily="2" charset="-122"/>
                    <a:cs typeface="+mn-cs"/>
                  </a:defRPr>
                </a:lvl9pPr>
              </a:lstStyle>
              <a:p>
                <a:pPr algn="ctr" eaLnBrk="1" latinLnBrk="1" hangingPunct="1"/>
                <a:r>
                  <a:rPr lang="en-US" altLang="en-US" sz="3200" dirty="0">
                    <a:solidFill>
                      <a:schemeClr val="tx1">
                        <a:lumMod val="65000"/>
                        <a:lumOff val="35000"/>
                      </a:schemeClr>
                    </a:solidFill>
                    <a:latin typeface="HY견고딕" pitchFamily="2" charset="-127"/>
                    <a:ea typeface="HY견고딕" pitchFamily="2" charset="-127"/>
                  </a:rPr>
                  <a:t>2015</a:t>
                </a:r>
              </a:p>
            </p:txBody>
          </p:sp>
        </p:grpSp>
      </p:grpSp>
      <p:grpSp>
        <p:nvGrpSpPr>
          <p:cNvPr id="24" name="Group 23"/>
          <p:cNvGrpSpPr/>
          <p:nvPr/>
        </p:nvGrpSpPr>
        <p:grpSpPr>
          <a:xfrm>
            <a:off x="2330493" y="4822996"/>
            <a:ext cx="2482643" cy="1156579"/>
            <a:chOff x="6386005" y="1784653"/>
            <a:chExt cx="2482643" cy="1156579"/>
          </a:xfrm>
        </p:grpSpPr>
        <p:grpSp>
          <p:nvGrpSpPr>
            <p:cNvPr id="25" name="Group 24"/>
            <p:cNvGrpSpPr/>
            <p:nvPr/>
          </p:nvGrpSpPr>
          <p:grpSpPr>
            <a:xfrm>
              <a:off x="6563283" y="1784653"/>
              <a:ext cx="510250" cy="509379"/>
              <a:chOff x="5127818" y="5164138"/>
              <a:chExt cx="930275" cy="928687"/>
            </a:xfrm>
            <a:solidFill>
              <a:schemeClr val="accent1"/>
            </a:solidFill>
          </p:grpSpPr>
          <p:sp>
            <p:nvSpPr>
              <p:cNvPr id="28" name="AutoShape 128"/>
              <p:cNvSpPr>
                <a:spLocks/>
              </p:cNvSpPr>
              <p:nvPr/>
            </p:nvSpPr>
            <p:spPr bwMode="auto">
              <a:xfrm>
                <a:off x="5127818" y="5164138"/>
                <a:ext cx="930275" cy="9286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solidFill>
                <a:schemeClr val="tx1">
                  <a:lumMod val="65000"/>
                  <a:lumOff val="3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chemeClr val="accent1"/>
                  </a:solidFill>
                  <a:effectLst>
                    <a:outerShdw blurRad="38100" dist="38100" dir="2700000" algn="tl">
                      <a:srgbClr val="000000"/>
                    </a:outerShdw>
                  </a:effectLst>
                </a:endParaRPr>
              </a:p>
            </p:txBody>
          </p:sp>
          <p:sp>
            <p:nvSpPr>
              <p:cNvPr id="29" name="AutoShape 129"/>
              <p:cNvSpPr>
                <a:spLocks/>
              </p:cNvSpPr>
              <p:nvPr/>
            </p:nvSpPr>
            <p:spPr bwMode="auto">
              <a:xfrm>
                <a:off x="5708844" y="5280024"/>
                <a:ext cx="231775" cy="231775"/>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solidFill>
                <a:schemeClr val="tx1">
                  <a:lumMod val="65000"/>
                  <a:lumOff val="35000"/>
                </a:schemeClr>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38100" tIns="38100" rIns="38100" bIns="38100" anchor="ctr"/>
              <a:lstStyle/>
              <a:p>
                <a:pPr defTabSz="457200"/>
                <a:endParaRPr lang="en-US" sz="3000">
                  <a:solidFill>
                    <a:srgbClr val="FFFFFF"/>
                  </a:solidFill>
                  <a:effectLst>
                    <a:outerShdw blurRad="38100" dist="38100" dir="2700000" algn="tl">
                      <a:srgbClr val="000000"/>
                    </a:outerShdw>
                  </a:effectLst>
                </a:endParaRPr>
              </a:p>
            </p:txBody>
          </p:sp>
        </p:grpSp>
        <p:sp>
          <p:nvSpPr>
            <p:cNvPr id="26" name="TextBox 25"/>
            <p:cNvSpPr txBox="1"/>
            <p:nvPr/>
          </p:nvSpPr>
          <p:spPr>
            <a:xfrm>
              <a:off x="6386005" y="2418012"/>
              <a:ext cx="2482643" cy="523220"/>
            </a:xfrm>
            <a:prstGeom prst="rect">
              <a:avLst/>
            </a:prstGeom>
            <a:noFill/>
          </p:spPr>
          <p:txBody>
            <a:bodyPr wrap="square" rtlCol="0">
              <a:spAutoFit/>
            </a:bodyPr>
            <a:lstStyle/>
            <a:p>
              <a:r>
                <a:rPr lang="en-US" sz="1400" dirty="0">
                  <a:solidFill>
                    <a:schemeClr val="tx1">
                      <a:lumMod val="65000"/>
                      <a:lumOff val="35000"/>
                    </a:schemeClr>
                  </a:solidFill>
                </a:rPr>
                <a:t>Lorem ipsum dolor sit </a:t>
              </a:r>
              <a:r>
                <a:rPr lang="en-US" sz="1400" dirty="0" err="1">
                  <a:solidFill>
                    <a:schemeClr val="tx1">
                      <a:lumMod val="65000"/>
                      <a:lumOff val="35000"/>
                    </a:schemeClr>
                  </a:solidFill>
                </a:rPr>
                <a:t>amet</a:t>
              </a:r>
              <a:r>
                <a:rPr lang="en-US" sz="1400" dirty="0">
                  <a:solidFill>
                    <a:schemeClr val="tx1">
                      <a:lumMod val="65000"/>
                      <a:lumOff val="35000"/>
                    </a:schemeClr>
                  </a:solidFill>
                </a:rPr>
                <a:t> </a:t>
              </a:r>
              <a:r>
                <a:rPr lang="en-US" sz="1400" dirty="0" err="1">
                  <a:solidFill>
                    <a:schemeClr val="tx1">
                      <a:lumMod val="65000"/>
                      <a:lumOff val="35000"/>
                    </a:schemeClr>
                  </a:solidFill>
                </a:rPr>
                <a:t>consectetur</a:t>
              </a:r>
              <a:r>
                <a:rPr lang="en-US" sz="1400" dirty="0">
                  <a:solidFill>
                    <a:schemeClr val="tx1">
                      <a:lumMod val="65000"/>
                      <a:lumOff val="35000"/>
                    </a:schemeClr>
                  </a:solidFill>
                </a:rPr>
                <a:t> </a:t>
              </a:r>
              <a:r>
                <a:rPr lang="en-US" sz="1400" dirty="0" err="1">
                  <a:solidFill>
                    <a:schemeClr val="tx1">
                      <a:lumMod val="65000"/>
                      <a:lumOff val="35000"/>
                    </a:schemeClr>
                  </a:solidFill>
                </a:rPr>
                <a:t>adipiscing</a:t>
              </a:r>
              <a:r>
                <a:rPr lang="en-US" sz="1400" dirty="0">
                  <a:solidFill>
                    <a:schemeClr val="tx1">
                      <a:lumMod val="65000"/>
                      <a:lumOff val="35000"/>
                    </a:schemeClr>
                  </a:solidFill>
                </a:rPr>
                <a:t> </a:t>
              </a:r>
              <a:r>
                <a:rPr lang="en-US" sz="1400" dirty="0" err="1">
                  <a:solidFill>
                    <a:schemeClr val="tx1">
                      <a:lumMod val="65000"/>
                      <a:lumOff val="35000"/>
                    </a:schemeClr>
                  </a:solidFill>
                </a:rPr>
                <a:t>elit</a:t>
              </a:r>
              <a:endParaRPr lang="en-US" sz="1400" dirty="0">
                <a:solidFill>
                  <a:schemeClr val="tx1">
                    <a:lumMod val="65000"/>
                    <a:lumOff val="35000"/>
                  </a:schemeClr>
                </a:solidFill>
              </a:endParaRPr>
            </a:p>
          </p:txBody>
        </p:sp>
        <p:sp>
          <p:nvSpPr>
            <p:cNvPr id="27" name="Rectangle 26"/>
            <p:cNvSpPr/>
            <p:nvPr/>
          </p:nvSpPr>
          <p:spPr>
            <a:xfrm>
              <a:off x="7045526" y="2032036"/>
              <a:ext cx="1587807" cy="369332"/>
            </a:xfrm>
            <a:prstGeom prst="rect">
              <a:avLst/>
            </a:prstGeom>
          </p:spPr>
          <p:txBody>
            <a:bodyPr wrap="none">
              <a:spAutoFit/>
            </a:bodyPr>
            <a:lstStyle/>
            <a:p>
              <a:r>
                <a:rPr lang="en-US" dirty="0">
                  <a:solidFill>
                    <a:schemeClr val="tx1">
                      <a:lumMod val="65000"/>
                      <a:lumOff val="35000"/>
                    </a:schemeClr>
                  </a:solidFill>
                  <a:latin typeface="+mj-lt"/>
                </a:rPr>
                <a:t>Key to Success</a:t>
              </a:r>
            </a:p>
          </p:txBody>
        </p:sp>
      </p:grpSp>
      <p:grpSp>
        <p:nvGrpSpPr>
          <p:cNvPr id="30" name="Group 29"/>
          <p:cNvGrpSpPr/>
          <p:nvPr/>
        </p:nvGrpSpPr>
        <p:grpSpPr>
          <a:xfrm>
            <a:off x="2308255" y="4883075"/>
            <a:ext cx="3021679" cy="570844"/>
            <a:chOff x="2276654" y="4958946"/>
            <a:chExt cx="3021679" cy="570844"/>
          </a:xfrm>
        </p:grpSpPr>
        <p:cxnSp>
          <p:nvCxnSpPr>
            <p:cNvPr id="31" name="Straight Connector 30"/>
            <p:cNvCxnSpPr/>
            <p:nvPr/>
          </p:nvCxnSpPr>
          <p:spPr>
            <a:xfrm flipH="1">
              <a:off x="4746979" y="4958946"/>
              <a:ext cx="551354" cy="570844"/>
            </a:xfrm>
            <a:prstGeom prst="line">
              <a:avLst/>
            </a:prstGeom>
            <a:ln w="190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a:off x="2276654" y="5529790"/>
              <a:ext cx="2479850" cy="0"/>
            </a:xfrm>
            <a:prstGeom prst="line">
              <a:avLst/>
            </a:prstGeom>
            <a:ln w="19050">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sp>
        <p:nvSpPr>
          <p:cNvPr id="33" name="Rectangle 32"/>
          <p:cNvSpPr/>
          <p:nvPr/>
        </p:nvSpPr>
        <p:spPr>
          <a:xfrm>
            <a:off x="811101" y="1235188"/>
            <a:ext cx="5287992" cy="369332"/>
          </a:xfrm>
          <a:prstGeom prst="rect">
            <a:avLst/>
          </a:prstGeom>
          <a:noFill/>
        </p:spPr>
        <p:txBody>
          <a:bodyPr wrap="square">
            <a:spAutoFit/>
          </a:bodyPr>
          <a:lstStyle/>
          <a:p>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spTree>
    <p:extLst>
      <p:ext uri="{BB962C8B-B14F-4D97-AF65-F5344CB8AC3E}">
        <p14:creationId xmlns:p14="http://schemas.microsoft.com/office/powerpoint/2010/main" val="408496967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barn(outVertical)">
                                      <p:cBhvr>
                                        <p:cTn id="7" dur="500"/>
                                        <p:tgtEl>
                                          <p:spTgt spid="33"/>
                                        </p:tgtEl>
                                      </p:cBhvr>
                                    </p:animEffect>
                                  </p:childTnLst>
                                </p:cTn>
                              </p:par>
                            </p:childTnLst>
                          </p:cTn>
                        </p:par>
                        <p:par>
                          <p:cTn id="8" fill="hold">
                            <p:stCondLst>
                              <p:cond delay="500"/>
                            </p:stCondLst>
                            <p:childTnLst>
                              <p:par>
                                <p:cTn id="9" presetID="21" presetClass="entr" presetSubtype="1" fill="hold"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heel(1)">
                                      <p:cBhvr>
                                        <p:cTn id="11" dur="1500"/>
                                        <p:tgtEl>
                                          <p:spTgt spid="23"/>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right)">
                                      <p:cBhvr>
                                        <p:cTn id="15" dur="500"/>
                                        <p:tgtEl>
                                          <p:spTgt spid="30"/>
                                        </p:tgtEl>
                                      </p:cBhvr>
                                    </p:animEffect>
                                  </p:childTnLst>
                                </p:cTn>
                              </p:par>
                            </p:childTnLst>
                          </p:cTn>
                        </p:par>
                        <p:par>
                          <p:cTn id="16" fill="hold">
                            <p:stCondLst>
                              <p:cond delay="2500"/>
                            </p:stCondLst>
                            <p:childTnLst>
                              <p:par>
                                <p:cTn id="17" presetID="17" presetClass="entr" presetSubtype="10" fill="hold" nodeType="afterEffect">
                                  <p:stCondLst>
                                    <p:cond delay="0"/>
                                  </p:stCondLst>
                                  <p:childTnLst>
                                    <p:set>
                                      <p:cBhvr>
                                        <p:cTn id="18" dur="1" fill="hold">
                                          <p:stCondLst>
                                            <p:cond delay="0"/>
                                          </p:stCondLst>
                                        </p:cTn>
                                        <p:tgtEl>
                                          <p:spTgt spid="24"/>
                                        </p:tgtEl>
                                        <p:attrNameLst>
                                          <p:attrName>style.visibility</p:attrName>
                                        </p:attrNameLst>
                                      </p:cBhvr>
                                      <p:to>
                                        <p:strVal val="visible"/>
                                      </p:to>
                                    </p:set>
                                    <p:anim calcmode="lin" valueType="num">
                                      <p:cBhvr>
                                        <p:cTn id="19" dur="500" fill="hold"/>
                                        <p:tgtEl>
                                          <p:spTgt spid="24"/>
                                        </p:tgtEl>
                                        <p:attrNameLst>
                                          <p:attrName>ppt_w</p:attrName>
                                        </p:attrNameLst>
                                      </p:cBhvr>
                                      <p:tavLst>
                                        <p:tav tm="0">
                                          <p:val>
                                            <p:fltVal val="0"/>
                                          </p:val>
                                        </p:tav>
                                        <p:tav tm="100000">
                                          <p:val>
                                            <p:strVal val="#ppt_w"/>
                                          </p:val>
                                        </p:tav>
                                      </p:tavLst>
                                    </p:anim>
                                    <p:anim calcmode="lin" valueType="num">
                                      <p:cBhvr>
                                        <p:cTn id="20" dur="500" fill="hold"/>
                                        <p:tgtEl>
                                          <p:spTgt spid="2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Social Services Of Company </a:t>
            </a:r>
          </a:p>
        </p:txBody>
      </p:sp>
      <p:sp>
        <p:nvSpPr>
          <p:cNvPr id="3" name="Slide Number Placeholder 2"/>
          <p:cNvSpPr>
            <a:spLocks noGrp="1"/>
          </p:cNvSpPr>
          <p:nvPr>
            <p:ph type="sldNum" sz="quarter" idx="12"/>
          </p:nvPr>
        </p:nvSpPr>
        <p:spPr/>
        <p:txBody>
          <a:bodyPr/>
          <a:lstStyle/>
          <a:p>
            <a:fld id="{5DE872C3-2ED1-43FB-B3C4-BA6F078D7CD3}" type="slidenum">
              <a:rPr lang="en-US" smtClean="0"/>
              <a:t>9</a:t>
            </a:fld>
            <a:endParaRPr lang="en-US"/>
          </a:p>
        </p:txBody>
      </p:sp>
      <p:grpSp>
        <p:nvGrpSpPr>
          <p:cNvPr id="4" name="组合 43"/>
          <p:cNvGrpSpPr/>
          <p:nvPr/>
        </p:nvGrpSpPr>
        <p:grpSpPr>
          <a:xfrm>
            <a:off x="1718599" y="3062654"/>
            <a:ext cx="2286016" cy="1205209"/>
            <a:chOff x="428024" y="2907756"/>
            <a:chExt cx="3804678" cy="1774659"/>
          </a:xfrm>
          <a:effectLst/>
        </p:grpSpPr>
        <p:sp>
          <p:nvSpPr>
            <p:cNvPr id="5" name="Oval 30"/>
            <p:cNvSpPr>
              <a:spLocks noChangeArrowheads="1"/>
            </p:cNvSpPr>
            <p:nvPr/>
          </p:nvSpPr>
          <p:spPr bwMode="auto">
            <a:xfrm>
              <a:off x="428024" y="3105768"/>
              <a:ext cx="3804678" cy="1576647"/>
            </a:xfrm>
            <a:prstGeom prst="ellipse">
              <a:avLst/>
            </a:prstGeom>
            <a:solidFill>
              <a:schemeClr val="bg1">
                <a:lumMod val="75000"/>
              </a:schemeClr>
            </a:solidFill>
            <a:ln w="34925" cap="flat" cmpd="sng" algn="ctr">
              <a:solidFill>
                <a:srgbClr val="FFFFFF"/>
              </a:solidFill>
              <a:prstDash val="solid"/>
            </a:ln>
            <a:effectLst>
              <a:outerShdw blurRad="50800" dist="38100" dir="5400000" algn="t" rotWithShape="0">
                <a:prstClr val="black">
                  <a:alpha val="40000"/>
                </a:prstClr>
              </a:outerShdw>
            </a:effectLst>
            <a:scene3d>
              <a:camera prst="perspectiveRelaxedModerately"/>
              <a:lightRig rig="threePt" dir="t"/>
            </a:scene3d>
            <a:sp3d prstMaterial="metal">
              <a:bevelT w="260350" h="50800" prst="softRound"/>
              <a:bevelB w="88900" h="0" prst="softRound"/>
            </a:sp3d>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2" indent="0" algn="ctr" defTabSz="914400" rtl="0" eaLnBrk="1" fontAlgn="ctr" latinLnBrk="0" hangingPunct="1">
                <a:lnSpc>
                  <a:spcPct val="100000"/>
                </a:lnSpc>
                <a:spcBef>
                  <a:spcPct val="0"/>
                </a:spcBef>
                <a:spcAft>
                  <a:spcPct val="0"/>
                </a:spcAft>
                <a:buClr>
                  <a:srgbClr val="FF0000"/>
                </a:buClr>
                <a:buSzPct val="70000"/>
                <a:buFont typeface="Wingdings" pitchFamily="2" charset="2"/>
                <a:buChar char="u"/>
                <a:tabLst>
                  <a:tab pos="136525" algn="l"/>
                </a:tabLst>
                <a:defRPr/>
              </a:pPr>
              <a:endParaRPr kumimoji="0" lang="zh-CN" altLang="zh-CN" sz="1800" b="0" i="0" u="none" strike="noStrike" kern="1200" cap="none" spc="0" normalizeH="0" baseline="0" noProof="0">
                <a:ln>
                  <a:noFill/>
                </a:ln>
                <a:solidFill>
                  <a:sysClr val="window" lastClr="FFFFFF"/>
                </a:solidFill>
                <a:effectLst/>
                <a:uLnTx/>
                <a:uFillTx/>
                <a:latin typeface="Calibri"/>
                <a:ea typeface="宋体"/>
                <a:cs typeface="+mn-cs"/>
              </a:endParaRPr>
            </a:p>
          </p:txBody>
        </p:sp>
        <p:grpSp>
          <p:nvGrpSpPr>
            <p:cNvPr id="6" name="组合 45"/>
            <p:cNvGrpSpPr/>
            <p:nvPr/>
          </p:nvGrpSpPr>
          <p:grpSpPr>
            <a:xfrm>
              <a:off x="642910" y="2907756"/>
              <a:ext cx="3391093" cy="1480517"/>
              <a:chOff x="714348" y="4424930"/>
              <a:chExt cx="3552978" cy="1764902"/>
            </a:xfrm>
            <a:scene3d>
              <a:camera prst="perspectiveRelaxedModerately"/>
              <a:lightRig rig="balanced" dir="t"/>
            </a:scene3d>
          </p:grpSpPr>
          <p:sp>
            <p:nvSpPr>
              <p:cNvPr id="7" name="Oval 32"/>
              <p:cNvSpPr>
                <a:spLocks noChangeArrowheads="1"/>
              </p:cNvSpPr>
              <p:nvPr/>
            </p:nvSpPr>
            <p:spPr bwMode="auto">
              <a:xfrm>
                <a:off x="714348" y="4424930"/>
                <a:ext cx="3552978" cy="1764902"/>
              </a:xfrm>
              <a:prstGeom prst="ellipse">
                <a:avLst/>
              </a:prstGeom>
              <a:gradFill flip="none" rotWithShape="1">
                <a:gsLst>
                  <a:gs pos="99000">
                    <a:schemeClr val="accent3"/>
                  </a:gs>
                  <a:gs pos="0">
                    <a:schemeClr val="accent3">
                      <a:lumMod val="75000"/>
                    </a:schemeClr>
                  </a:gs>
                </a:gsLst>
                <a:lin ang="5400000" scaled="1"/>
                <a:tileRect/>
              </a:gradFill>
              <a:ln w="41275" cap="flat" cmpd="sng" algn="ctr">
                <a:solidFill>
                  <a:srgbClr val="FFFFFF"/>
                </a:solidFill>
                <a:prstDash val="solid"/>
              </a:ln>
              <a:effectLst>
                <a:outerShdw blurRad="317500" dir="2700000" algn="ctr">
                  <a:srgbClr val="000000">
                    <a:alpha val="4000"/>
                  </a:srgbClr>
                </a:outerShdw>
              </a:effectLst>
              <a:sp3d extrusionH="38100" prstMaterial="plastic">
                <a:bevelT w="260350" h="50800" prst="softRound"/>
                <a:bevelB w="88900" h="101600" prst="softRound"/>
              </a:sp3d>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2" indent="0" algn="ctr" defTabSz="914400" rtl="0" eaLnBrk="1" fontAlgn="ctr" latinLnBrk="0" hangingPunct="1">
                  <a:lnSpc>
                    <a:spcPct val="100000"/>
                  </a:lnSpc>
                  <a:spcBef>
                    <a:spcPct val="0"/>
                  </a:spcBef>
                  <a:spcAft>
                    <a:spcPct val="0"/>
                  </a:spcAft>
                  <a:buClr>
                    <a:srgbClr val="FF0000"/>
                  </a:buClr>
                  <a:buSzPct val="70000"/>
                  <a:buFont typeface="Wingdings" pitchFamily="2" charset="2"/>
                  <a:buChar char="u"/>
                  <a:tabLst>
                    <a:tab pos="136525" algn="l"/>
                  </a:tabLst>
                  <a:defRPr/>
                </a:pPr>
                <a:endParaRPr kumimoji="0" lang="zh-CN" altLang="zh-CN" sz="3200" b="1" i="0" u="none" strike="noStrike" kern="1200" cap="none" spc="0" normalizeH="0" baseline="0" noProof="0" dirty="0">
                  <a:ln>
                    <a:noFill/>
                  </a:ln>
                  <a:solidFill>
                    <a:sysClr val="window" lastClr="FFFFFF"/>
                  </a:solidFill>
                  <a:effectLst/>
                  <a:uLnTx/>
                  <a:uFillTx/>
                  <a:latin typeface="Calibri"/>
                  <a:ea typeface="宋体"/>
                  <a:cs typeface="+mn-cs"/>
                </a:endParaRPr>
              </a:p>
            </p:txBody>
          </p:sp>
          <p:sp>
            <p:nvSpPr>
              <p:cNvPr id="8" name="Oval 33"/>
              <p:cNvSpPr>
                <a:spLocks noChangeArrowheads="1"/>
              </p:cNvSpPr>
              <p:nvPr/>
            </p:nvSpPr>
            <p:spPr bwMode="auto">
              <a:xfrm>
                <a:off x="1132105" y="4675725"/>
                <a:ext cx="2742523" cy="1285882"/>
              </a:xfrm>
              <a:prstGeom prst="ellipse">
                <a:avLst/>
              </a:prstGeom>
              <a:solidFill>
                <a:sysClr val="window" lastClr="FFFFFF">
                  <a:alpha val="89000"/>
                </a:sysClr>
              </a:solidFill>
              <a:ln w="9525">
                <a:noFill/>
                <a:round/>
                <a:headEnd/>
                <a:tailEnd/>
              </a:ln>
            </p:spPr>
            <p:txBody>
              <a:bodyPr vert="horz" wrap="none" lIns="91440" tIns="45720" rIns="91440" bIns="45720" numCol="1" anchor="ctr"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CN" altLang="zh-CN" sz="1800" b="0" i="0" u="none" strike="noStrike" kern="1200" cap="none" spc="0" normalizeH="0" baseline="0" noProof="0">
                  <a:ln>
                    <a:noFill/>
                  </a:ln>
                  <a:solidFill>
                    <a:sysClr val="windowText" lastClr="000000"/>
                  </a:solidFill>
                  <a:effectLst/>
                  <a:uLnTx/>
                  <a:uFillTx/>
                  <a:latin typeface="Arial" pitchFamily="34" charset="0"/>
                  <a:ea typeface="宋体" pitchFamily="2" charset="-122"/>
                  <a:cs typeface="+mn-cs"/>
                </a:endParaRPr>
              </a:p>
            </p:txBody>
          </p:sp>
        </p:grpSp>
      </p:grpSp>
      <p:grpSp>
        <p:nvGrpSpPr>
          <p:cNvPr id="16" name="组合 55"/>
          <p:cNvGrpSpPr/>
          <p:nvPr/>
        </p:nvGrpSpPr>
        <p:grpSpPr>
          <a:xfrm>
            <a:off x="4943872" y="3062654"/>
            <a:ext cx="2286016" cy="1205209"/>
            <a:chOff x="428024" y="2907756"/>
            <a:chExt cx="3804678" cy="1774659"/>
          </a:xfrm>
          <a:effectLst/>
        </p:grpSpPr>
        <p:sp>
          <p:nvSpPr>
            <p:cNvPr id="17" name="Oval 30"/>
            <p:cNvSpPr>
              <a:spLocks noChangeArrowheads="1"/>
            </p:cNvSpPr>
            <p:nvPr/>
          </p:nvSpPr>
          <p:spPr bwMode="auto">
            <a:xfrm>
              <a:off x="428024" y="3105768"/>
              <a:ext cx="3804678" cy="1576647"/>
            </a:xfrm>
            <a:prstGeom prst="ellipse">
              <a:avLst/>
            </a:prstGeom>
            <a:solidFill>
              <a:schemeClr val="bg1">
                <a:lumMod val="75000"/>
              </a:schemeClr>
            </a:solidFill>
            <a:ln w="34925" cap="flat" cmpd="sng" algn="ctr">
              <a:solidFill>
                <a:srgbClr val="FFFFFF"/>
              </a:solidFill>
              <a:prstDash val="solid"/>
            </a:ln>
            <a:effectLst>
              <a:outerShdw blurRad="50800" dist="38100" dir="5400000" algn="t" rotWithShape="0">
                <a:prstClr val="black">
                  <a:alpha val="40000"/>
                </a:prstClr>
              </a:outerShdw>
            </a:effectLst>
            <a:scene3d>
              <a:camera prst="perspectiveRelaxedModerately"/>
              <a:lightRig rig="threePt" dir="t"/>
            </a:scene3d>
            <a:sp3d prstMaterial="metal">
              <a:bevelT w="260350" h="50800" prst="softRound"/>
              <a:bevelB w="88900" h="0" prst="softRound"/>
            </a:sp3d>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2" indent="0" algn="ctr" defTabSz="914400" rtl="0" eaLnBrk="1" fontAlgn="ctr" latinLnBrk="0" hangingPunct="1">
                <a:lnSpc>
                  <a:spcPct val="100000"/>
                </a:lnSpc>
                <a:spcBef>
                  <a:spcPct val="0"/>
                </a:spcBef>
                <a:spcAft>
                  <a:spcPct val="0"/>
                </a:spcAft>
                <a:buClr>
                  <a:srgbClr val="FF0000"/>
                </a:buClr>
                <a:buSzPct val="70000"/>
                <a:buFont typeface="Wingdings" pitchFamily="2" charset="2"/>
                <a:buChar char="u"/>
                <a:tabLst>
                  <a:tab pos="136525" algn="l"/>
                </a:tabLst>
                <a:defRPr/>
              </a:pPr>
              <a:endParaRPr kumimoji="0" lang="zh-CN" altLang="zh-CN" sz="1800" b="0" i="0" u="none" strike="noStrike" kern="1200" cap="none" spc="0" normalizeH="0" baseline="0" noProof="0">
                <a:ln>
                  <a:noFill/>
                </a:ln>
                <a:solidFill>
                  <a:sysClr val="window" lastClr="FFFFFF"/>
                </a:solidFill>
                <a:effectLst/>
                <a:uLnTx/>
                <a:uFillTx/>
                <a:latin typeface="Calibri"/>
                <a:ea typeface="宋体"/>
                <a:cs typeface="+mn-cs"/>
              </a:endParaRPr>
            </a:p>
          </p:txBody>
        </p:sp>
        <p:grpSp>
          <p:nvGrpSpPr>
            <p:cNvPr id="18" name="组合 57"/>
            <p:cNvGrpSpPr/>
            <p:nvPr/>
          </p:nvGrpSpPr>
          <p:grpSpPr>
            <a:xfrm>
              <a:off x="642910" y="2907756"/>
              <a:ext cx="3391093" cy="1480517"/>
              <a:chOff x="714348" y="4424930"/>
              <a:chExt cx="3552978" cy="1764902"/>
            </a:xfrm>
            <a:scene3d>
              <a:camera prst="perspectiveRelaxedModerately"/>
              <a:lightRig rig="balanced" dir="t"/>
            </a:scene3d>
          </p:grpSpPr>
          <p:sp>
            <p:nvSpPr>
              <p:cNvPr id="19" name="Oval 32"/>
              <p:cNvSpPr>
                <a:spLocks noChangeArrowheads="1"/>
              </p:cNvSpPr>
              <p:nvPr/>
            </p:nvSpPr>
            <p:spPr bwMode="auto">
              <a:xfrm>
                <a:off x="714348" y="4424930"/>
                <a:ext cx="3552978" cy="1764902"/>
              </a:xfrm>
              <a:prstGeom prst="ellipse">
                <a:avLst/>
              </a:prstGeom>
              <a:gradFill flip="none" rotWithShape="1">
                <a:gsLst>
                  <a:gs pos="99000">
                    <a:schemeClr val="accent3">
                      <a:lumMod val="75000"/>
                    </a:schemeClr>
                  </a:gs>
                  <a:gs pos="1000">
                    <a:schemeClr val="accent3"/>
                  </a:gs>
                </a:gsLst>
                <a:lin ang="5400000" scaled="1"/>
                <a:tileRect/>
              </a:gradFill>
              <a:ln w="41275" cap="flat" cmpd="sng" algn="ctr">
                <a:solidFill>
                  <a:srgbClr val="FFFFFF"/>
                </a:solidFill>
                <a:prstDash val="solid"/>
              </a:ln>
              <a:effectLst>
                <a:outerShdw blurRad="317500" dir="2700000" algn="ctr">
                  <a:srgbClr val="000000">
                    <a:alpha val="4000"/>
                  </a:srgbClr>
                </a:outerShdw>
              </a:effectLst>
              <a:sp3d extrusionH="38100" prstMaterial="plastic">
                <a:bevelT w="260350" h="50800" prst="softRound"/>
                <a:bevelB w="88900" h="101600" prst="softRound"/>
              </a:sp3d>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2" indent="0" algn="ctr" defTabSz="914400" rtl="0" eaLnBrk="1" fontAlgn="ctr" latinLnBrk="0" hangingPunct="1">
                  <a:lnSpc>
                    <a:spcPct val="100000"/>
                  </a:lnSpc>
                  <a:spcBef>
                    <a:spcPct val="0"/>
                  </a:spcBef>
                  <a:spcAft>
                    <a:spcPct val="0"/>
                  </a:spcAft>
                  <a:buClr>
                    <a:srgbClr val="FF0000"/>
                  </a:buClr>
                  <a:buSzPct val="70000"/>
                  <a:buFont typeface="Wingdings" pitchFamily="2" charset="2"/>
                  <a:buChar char="u"/>
                  <a:tabLst>
                    <a:tab pos="136525" algn="l"/>
                  </a:tabLst>
                  <a:defRPr/>
                </a:pPr>
                <a:endParaRPr kumimoji="0" lang="zh-CN" altLang="zh-CN" sz="3200" b="1" i="0" u="none" strike="noStrike" kern="1200" cap="none" spc="0" normalizeH="0" baseline="0" noProof="0" dirty="0">
                  <a:ln>
                    <a:noFill/>
                  </a:ln>
                  <a:solidFill>
                    <a:sysClr val="window" lastClr="FFFFFF"/>
                  </a:solidFill>
                  <a:effectLst/>
                  <a:uLnTx/>
                  <a:uFillTx/>
                  <a:latin typeface="Calibri"/>
                  <a:ea typeface="宋体"/>
                  <a:cs typeface="+mn-cs"/>
                </a:endParaRPr>
              </a:p>
            </p:txBody>
          </p:sp>
          <p:sp>
            <p:nvSpPr>
              <p:cNvPr id="20" name="Oval 33"/>
              <p:cNvSpPr>
                <a:spLocks noChangeArrowheads="1"/>
              </p:cNvSpPr>
              <p:nvPr/>
            </p:nvSpPr>
            <p:spPr bwMode="auto">
              <a:xfrm>
                <a:off x="1132105" y="4675725"/>
                <a:ext cx="2742523" cy="1285882"/>
              </a:xfrm>
              <a:prstGeom prst="ellipse">
                <a:avLst/>
              </a:prstGeom>
              <a:solidFill>
                <a:sysClr val="window" lastClr="FFFFFF">
                  <a:alpha val="89000"/>
                </a:sysClr>
              </a:solidFill>
              <a:ln w="9525">
                <a:noFill/>
                <a:round/>
                <a:headEnd/>
                <a:tailEnd/>
              </a:ln>
            </p:spPr>
            <p:txBody>
              <a:bodyPr vert="horz" wrap="none" lIns="91440" tIns="45720" rIns="91440" bIns="45720" numCol="1" anchor="ctr"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CN" altLang="zh-CN" sz="1800" b="0" i="0" u="none" strike="noStrike" kern="1200" cap="none" spc="0" normalizeH="0" baseline="0" noProof="0">
                  <a:ln>
                    <a:noFill/>
                  </a:ln>
                  <a:solidFill>
                    <a:sysClr val="windowText" lastClr="000000"/>
                  </a:solidFill>
                  <a:effectLst/>
                  <a:uLnTx/>
                  <a:uFillTx/>
                  <a:latin typeface="Arial" pitchFamily="34" charset="0"/>
                  <a:ea typeface="宋体" pitchFamily="2" charset="-122"/>
                  <a:cs typeface="+mn-cs"/>
                </a:endParaRPr>
              </a:p>
            </p:txBody>
          </p:sp>
        </p:grpSp>
      </p:grpSp>
      <p:grpSp>
        <p:nvGrpSpPr>
          <p:cNvPr id="28" name="组合 67"/>
          <p:cNvGrpSpPr/>
          <p:nvPr/>
        </p:nvGrpSpPr>
        <p:grpSpPr>
          <a:xfrm>
            <a:off x="8178871" y="3062654"/>
            <a:ext cx="2286016" cy="1205209"/>
            <a:chOff x="428024" y="2907756"/>
            <a:chExt cx="3804678" cy="1774659"/>
          </a:xfrm>
          <a:effectLst/>
        </p:grpSpPr>
        <p:sp>
          <p:nvSpPr>
            <p:cNvPr id="29" name="Oval 30"/>
            <p:cNvSpPr>
              <a:spLocks noChangeArrowheads="1"/>
            </p:cNvSpPr>
            <p:nvPr/>
          </p:nvSpPr>
          <p:spPr bwMode="auto">
            <a:xfrm>
              <a:off x="428024" y="3105768"/>
              <a:ext cx="3804678" cy="1576647"/>
            </a:xfrm>
            <a:prstGeom prst="ellipse">
              <a:avLst/>
            </a:prstGeom>
            <a:solidFill>
              <a:schemeClr val="bg1">
                <a:lumMod val="75000"/>
              </a:schemeClr>
            </a:solidFill>
            <a:ln w="34925" cap="flat" cmpd="sng" algn="ctr">
              <a:solidFill>
                <a:srgbClr val="FFFFFF"/>
              </a:solidFill>
              <a:prstDash val="solid"/>
            </a:ln>
            <a:effectLst>
              <a:outerShdw blurRad="50800" dist="38100" dir="5400000" algn="t" rotWithShape="0">
                <a:prstClr val="black">
                  <a:alpha val="40000"/>
                </a:prstClr>
              </a:outerShdw>
            </a:effectLst>
            <a:scene3d>
              <a:camera prst="perspectiveRelaxedModerately"/>
              <a:lightRig rig="threePt" dir="t"/>
            </a:scene3d>
            <a:sp3d prstMaterial="metal">
              <a:bevelT w="260350" h="50800" prst="softRound"/>
              <a:bevelB w="88900" h="0" prst="softRound"/>
            </a:sp3d>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2" indent="0" algn="ctr" defTabSz="914400" rtl="0" eaLnBrk="1" fontAlgn="ctr" latinLnBrk="0" hangingPunct="1">
                <a:lnSpc>
                  <a:spcPct val="100000"/>
                </a:lnSpc>
                <a:spcBef>
                  <a:spcPct val="0"/>
                </a:spcBef>
                <a:spcAft>
                  <a:spcPct val="0"/>
                </a:spcAft>
                <a:buClr>
                  <a:srgbClr val="FF0000"/>
                </a:buClr>
                <a:buSzPct val="70000"/>
                <a:buFont typeface="Wingdings" pitchFamily="2" charset="2"/>
                <a:buChar char="u"/>
                <a:tabLst>
                  <a:tab pos="136525" algn="l"/>
                </a:tabLst>
                <a:defRPr/>
              </a:pPr>
              <a:endParaRPr kumimoji="0" lang="zh-CN" altLang="zh-CN" sz="1800" b="0" i="0" u="none" strike="noStrike" kern="1200" cap="none" spc="0" normalizeH="0" baseline="0" noProof="0">
                <a:ln>
                  <a:noFill/>
                </a:ln>
                <a:solidFill>
                  <a:sysClr val="window" lastClr="FFFFFF"/>
                </a:solidFill>
                <a:effectLst/>
                <a:uLnTx/>
                <a:uFillTx/>
                <a:latin typeface="Calibri"/>
                <a:ea typeface="宋体"/>
                <a:cs typeface="+mn-cs"/>
              </a:endParaRPr>
            </a:p>
          </p:txBody>
        </p:sp>
        <p:grpSp>
          <p:nvGrpSpPr>
            <p:cNvPr id="30" name="组合 69"/>
            <p:cNvGrpSpPr/>
            <p:nvPr/>
          </p:nvGrpSpPr>
          <p:grpSpPr>
            <a:xfrm>
              <a:off x="642910" y="2907756"/>
              <a:ext cx="3391093" cy="1480517"/>
              <a:chOff x="714348" y="4424930"/>
              <a:chExt cx="3552978" cy="1764902"/>
            </a:xfrm>
            <a:scene3d>
              <a:camera prst="perspectiveRelaxedModerately"/>
              <a:lightRig rig="balanced" dir="t"/>
            </a:scene3d>
          </p:grpSpPr>
          <p:sp>
            <p:nvSpPr>
              <p:cNvPr id="31" name="Oval 32"/>
              <p:cNvSpPr>
                <a:spLocks noChangeArrowheads="1"/>
              </p:cNvSpPr>
              <p:nvPr/>
            </p:nvSpPr>
            <p:spPr bwMode="auto">
              <a:xfrm>
                <a:off x="714348" y="4424930"/>
                <a:ext cx="3552978" cy="1764902"/>
              </a:xfrm>
              <a:prstGeom prst="ellipse">
                <a:avLst/>
              </a:prstGeom>
              <a:gradFill flip="none" rotWithShape="1">
                <a:gsLst>
                  <a:gs pos="99000">
                    <a:schemeClr val="accent3">
                      <a:lumMod val="75000"/>
                    </a:schemeClr>
                  </a:gs>
                  <a:gs pos="0">
                    <a:schemeClr val="accent3"/>
                  </a:gs>
                </a:gsLst>
                <a:lin ang="5400000" scaled="1"/>
                <a:tileRect/>
              </a:gradFill>
              <a:ln w="41275" cap="flat" cmpd="sng" algn="ctr">
                <a:solidFill>
                  <a:srgbClr val="FFFFFF"/>
                </a:solidFill>
                <a:prstDash val="solid"/>
              </a:ln>
              <a:effectLst>
                <a:outerShdw blurRad="317500" dir="2700000" algn="ctr">
                  <a:srgbClr val="000000">
                    <a:alpha val="4000"/>
                  </a:srgbClr>
                </a:outerShdw>
              </a:effectLst>
              <a:sp3d extrusionH="38100" prstMaterial="plastic">
                <a:bevelT w="260350" h="50800" prst="softRound"/>
                <a:bevelB w="88900" h="101600" prst="softRound"/>
              </a:sp3d>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2" indent="0" algn="ctr" defTabSz="914400" rtl="0" eaLnBrk="1" fontAlgn="ctr" latinLnBrk="0" hangingPunct="1">
                  <a:lnSpc>
                    <a:spcPct val="100000"/>
                  </a:lnSpc>
                  <a:spcBef>
                    <a:spcPct val="0"/>
                  </a:spcBef>
                  <a:spcAft>
                    <a:spcPct val="0"/>
                  </a:spcAft>
                  <a:buClr>
                    <a:srgbClr val="FF0000"/>
                  </a:buClr>
                  <a:buSzPct val="70000"/>
                  <a:buFont typeface="Wingdings" pitchFamily="2" charset="2"/>
                  <a:buChar char="u"/>
                  <a:tabLst>
                    <a:tab pos="136525" algn="l"/>
                  </a:tabLst>
                  <a:defRPr/>
                </a:pPr>
                <a:endParaRPr kumimoji="0" lang="zh-CN" altLang="zh-CN" sz="3200" b="1" i="0" u="none" strike="noStrike" kern="1200" cap="none" spc="0" normalizeH="0" baseline="0" noProof="0" dirty="0">
                  <a:ln>
                    <a:noFill/>
                  </a:ln>
                  <a:solidFill>
                    <a:sysClr val="window" lastClr="FFFFFF"/>
                  </a:solidFill>
                  <a:effectLst/>
                  <a:uLnTx/>
                  <a:uFillTx/>
                  <a:latin typeface="Calibri"/>
                  <a:ea typeface="宋体"/>
                  <a:cs typeface="+mn-cs"/>
                </a:endParaRPr>
              </a:p>
            </p:txBody>
          </p:sp>
          <p:sp>
            <p:nvSpPr>
              <p:cNvPr id="32" name="Oval 33"/>
              <p:cNvSpPr>
                <a:spLocks noChangeArrowheads="1"/>
              </p:cNvSpPr>
              <p:nvPr/>
            </p:nvSpPr>
            <p:spPr bwMode="auto">
              <a:xfrm>
                <a:off x="1132105" y="4675725"/>
                <a:ext cx="2742523" cy="1285882"/>
              </a:xfrm>
              <a:prstGeom prst="ellipse">
                <a:avLst/>
              </a:prstGeom>
              <a:solidFill>
                <a:sysClr val="window" lastClr="FFFFFF">
                  <a:alpha val="89000"/>
                </a:sysClr>
              </a:solidFill>
              <a:ln w="9525">
                <a:noFill/>
                <a:round/>
                <a:headEnd/>
                <a:tailEnd/>
              </a:ln>
            </p:spPr>
            <p:txBody>
              <a:bodyPr vert="horz" wrap="none" lIns="91440" tIns="45720" rIns="91440" bIns="45720" numCol="1" anchor="ctr"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CN" altLang="zh-CN" sz="1800" b="0" i="0" u="none" strike="noStrike" kern="1200" cap="none" spc="0" normalizeH="0" baseline="0" noProof="0">
                  <a:ln>
                    <a:noFill/>
                  </a:ln>
                  <a:solidFill>
                    <a:sysClr val="windowText" lastClr="000000"/>
                  </a:solidFill>
                  <a:effectLst/>
                  <a:uLnTx/>
                  <a:uFillTx/>
                  <a:latin typeface="Arial" pitchFamily="34" charset="0"/>
                  <a:ea typeface="宋体" pitchFamily="2" charset="-122"/>
                  <a:cs typeface="+mn-cs"/>
                </a:endParaRPr>
              </a:p>
            </p:txBody>
          </p:sp>
        </p:grpSp>
      </p:grpSp>
      <p:sp>
        <p:nvSpPr>
          <p:cNvPr id="51" name="TextBox 50"/>
          <p:cNvSpPr txBox="1"/>
          <p:nvPr/>
        </p:nvSpPr>
        <p:spPr>
          <a:xfrm>
            <a:off x="2880410" y="1342582"/>
            <a:ext cx="6431409" cy="523220"/>
          </a:xfrm>
          <a:prstGeom prst="rect">
            <a:avLst/>
          </a:prstGeom>
          <a:noFill/>
        </p:spPr>
        <p:txBody>
          <a:bodyPr wrap="square" rtlCol="0">
            <a:spAutoFit/>
          </a:bodyPr>
          <a:lstStyle/>
          <a:p>
            <a:pPr algn="ctr"/>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endParaRPr lang="en-US" sz="1400" dirty="0">
              <a:solidFill>
                <a:schemeClr val="tx1">
                  <a:lumMod val="50000"/>
                  <a:lumOff val="50000"/>
                </a:schemeClr>
              </a:solidFill>
            </a:endParaRPr>
          </a:p>
        </p:txBody>
      </p:sp>
      <p:grpSp>
        <p:nvGrpSpPr>
          <p:cNvPr id="10" name="Group 9"/>
          <p:cNvGrpSpPr/>
          <p:nvPr/>
        </p:nvGrpSpPr>
        <p:grpSpPr>
          <a:xfrm>
            <a:off x="5518138" y="2469654"/>
            <a:ext cx="1161580" cy="1262841"/>
            <a:chOff x="5518138" y="2469654"/>
            <a:chExt cx="1161580" cy="1262841"/>
          </a:xfrm>
        </p:grpSpPr>
        <p:grpSp>
          <p:nvGrpSpPr>
            <p:cNvPr id="41" name="Group 40"/>
            <p:cNvGrpSpPr/>
            <p:nvPr/>
          </p:nvGrpSpPr>
          <p:grpSpPr>
            <a:xfrm>
              <a:off x="5518138" y="2469654"/>
              <a:ext cx="1161580" cy="1262841"/>
              <a:chOff x="8676937" y="2695003"/>
              <a:chExt cx="1161580" cy="1262841"/>
            </a:xfrm>
          </p:grpSpPr>
          <p:sp>
            <p:nvSpPr>
              <p:cNvPr id="42" name="椭圆 73"/>
              <p:cNvSpPr/>
              <p:nvPr/>
            </p:nvSpPr>
            <p:spPr bwMode="auto">
              <a:xfrm rot="1267204">
                <a:off x="8676937" y="2695003"/>
                <a:ext cx="1161580" cy="1161582"/>
              </a:xfrm>
              <a:prstGeom prst="ellipse">
                <a:avLst/>
              </a:prstGeom>
              <a:gradFill flip="none" rotWithShape="1">
                <a:gsLst>
                  <a:gs pos="2000">
                    <a:schemeClr val="accent3">
                      <a:lumMod val="75000"/>
                    </a:schemeClr>
                  </a:gs>
                  <a:gs pos="63000">
                    <a:schemeClr val="accent3"/>
                  </a:gs>
                </a:gsLst>
                <a:lin ang="10800000" scaled="1"/>
                <a:tileRect/>
              </a:gradFill>
              <a:ln w="25400" cap="flat" cmpd="sng" algn="ctr">
                <a:noFill/>
                <a:prstDash val="solid"/>
              </a:ln>
              <a:effectLst/>
              <a:scene3d>
                <a:camera prst="orthographicFront">
                  <a:rot lat="0" lon="0" rev="0"/>
                </a:camera>
                <a:lightRig rig="glow" dir="t">
                  <a:rot lat="0" lon="0" rev="14100000"/>
                </a:lightRig>
              </a:scene3d>
              <a:sp3d prstMaterial="softEdge">
                <a:bevelT w="127000" prst="artDeco"/>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3" name="Oval 65"/>
              <p:cNvSpPr>
                <a:spLocks noChangeArrowheads="1"/>
              </p:cNvSpPr>
              <p:nvPr/>
            </p:nvSpPr>
            <p:spPr bwMode="auto">
              <a:xfrm>
                <a:off x="8733831" y="3755575"/>
                <a:ext cx="1011347" cy="202269"/>
              </a:xfrm>
              <a:prstGeom prst="ellipse">
                <a:avLst/>
              </a:prstGeom>
              <a:gradFill rotWithShape="1">
                <a:gsLst>
                  <a:gs pos="0">
                    <a:srgbClr val="EEECE1">
                      <a:gamma/>
                      <a:shade val="46275"/>
                      <a:invGamma/>
                    </a:srgbClr>
                  </a:gs>
                  <a:gs pos="100000">
                    <a:srgbClr val="EEECE1">
                      <a:alpha val="0"/>
                    </a:srgbClr>
                  </a:gs>
                </a:gsLst>
                <a:path path="shape">
                  <a:fillToRect l="50000" t="50000" r="50000" b="50000"/>
                </a:path>
              </a:gradFill>
              <a:ln w="9525">
                <a:noFill/>
                <a:round/>
                <a:headEnd/>
                <a:tailEnd/>
              </a:ln>
              <a:effectLst/>
              <a:scene3d>
                <a:camera prst="orthographicFront">
                  <a:rot lat="0" lon="0" rev="0"/>
                </a:camera>
                <a:lightRig rig="glow" dir="t">
                  <a:rot lat="0" lon="0" rev="14100000"/>
                </a:lightRig>
              </a:scene3d>
              <a:sp3d prstMaterial="softEdge">
                <a:bevelT w="127000" prst="artDeco"/>
              </a:sp3d>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44" name="椭圆 76"/>
              <p:cNvSpPr/>
              <p:nvPr/>
            </p:nvSpPr>
            <p:spPr bwMode="auto">
              <a:xfrm rot="2140418">
                <a:off x="8801008" y="2721454"/>
                <a:ext cx="956972" cy="877467"/>
              </a:xfrm>
              <a:prstGeom prst="ellipse">
                <a:avLst/>
              </a:prstGeom>
              <a:gradFill flip="none" rotWithShape="1">
                <a:gsLst>
                  <a:gs pos="0">
                    <a:sysClr val="window" lastClr="FFFFFF">
                      <a:alpha val="0"/>
                    </a:sysClr>
                  </a:gs>
                  <a:gs pos="16000">
                    <a:sysClr val="window" lastClr="FFFFFF">
                      <a:alpha val="87000"/>
                    </a:sysClr>
                  </a:gs>
                  <a:gs pos="30000">
                    <a:sysClr val="window" lastClr="FFFFFF">
                      <a:alpha val="0"/>
                    </a:sysClr>
                  </a:gs>
                </a:gsLst>
                <a:lin ang="2700000" scaled="1"/>
                <a:tileRect/>
              </a:gradFill>
              <a:ln w="25400" cap="flat" cmpd="sng" algn="ctr">
                <a:noFill/>
                <a:prstDash val="solid"/>
              </a:ln>
              <a:effectLst/>
              <a:scene3d>
                <a:camera prst="orthographicFront">
                  <a:rot lat="0" lon="0" rev="0"/>
                </a:camera>
                <a:lightRig rig="glow" dir="t">
                  <a:rot lat="0" lon="0" rev="14100000"/>
                </a:lightRig>
              </a:scene3d>
              <a:sp3d prstMaterial="softEdge">
                <a:bevelT w="127000" prst="artDeco"/>
              </a:sp3d>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5" name="椭圆 77"/>
              <p:cNvSpPr/>
              <p:nvPr/>
            </p:nvSpPr>
            <p:spPr>
              <a:xfrm rot="21437843">
                <a:off x="8898579" y="3475270"/>
                <a:ext cx="761830" cy="393303"/>
              </a:xfrm>
              <a:prstGeom prst="ellipse">
                <a:avLst/>
              </a:prstGeom>
              <a:gradFill>
                <a:gsLst>
                  <a:gs pos="28000">
                    <a:sysClr val="window" lastClr="FFFFFF">
                      <a:alpha val="0"/>
                    </a:sysClr>
                  </a:gs>
                  <a:gs pos="98000">
                    <a:sysClr val="window" lastClr="FFFFFF">
                      <a:alpha val="79000"/>
                    </a:sysClr>
                  </a:gs>
                  <a:gs pos="78000">
                    <a:sysClr val="window" lastClr="FFFFFF">
                      <a:alpha val="22000"/>
                    </a:sysClr>
                  </a:gs>
                </a:gsLst>
                <a:lin ang="5400000" scaled="0"/>
              </a:gradFill>
              <a:ln w="25400" cap="flat" cmpd="sng" algn="ctr">
                <a:noFill/>
                <a:prstDash val="solid"/>
              </a:ln>
              <a:effectLst/>
              <a:scene3d>
                <a:camera prst="orthographicFront">
                  <a:rot lat="0" lon="0" rev="0"/>
                </a:camera>
                <a:lightRig rig="glow" dir="t">
                  <a:rot lat="0" lon="0" rev="14100000"/>
                </a:lightRig>
              </a:scene3d>
              <a:sp3d prstMaterial="softEdge">
                <a:bevelT w="127000" prst="artDeco"/>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pic>
          <p:nvPicPr>
            <p:cNvPr id="52" name="Picture 5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694259" y="2592365"/>
              <a:ext cx="806105" cy="806105"/>
            </a:xfrm>
            <a:prstGeom prst="rect">
              <a:avLst/>
            </a:prstGeom>
          </p:spPr>
        </p:pic>
      </p:grpSp>
      <p:grpSp>
        <p:nvGrpSpPr>
          <p:cNvPr id="9" name="Group 8"/>
          <p:cNvGrpSpPr/>
          <p:nvPr/>
        </p:nvGrpSpPr>
        <p:grpSpPr>
          <a:xfrm>
            <a:off x="2279907" y="2407814"/>
            <a:ext cx="1161580" cy="1262841"/>
            <a:chOff x="2279907" y="2407814"/>
            <a:chExt cx="1161580" cy="1262841"/>
          </a:xfrm>
        </p:grpSpPr>
        <p:grpSp>
          <p:nvGrpSpPr>
            <p:cNvPr id="46" name="Group 45"/>
            <p:cNvGrpSpPr/>
            <p:nvPr/>
          </p:nvGrpSpPr>
          <p:grpSpPr>
            <a:xfrm>
              <a:off x="2279907" y="2407814"/>
              <a:ext cx="1161580" cy="1262841"/>
              <a:chOff x="8676937" y="2695003"/>
              <a:chExt cx="1161580" cy="1262841"/>
            </a:xfrm>
          </p:grpSpPr>
          <p:sp>
            <p:nvSpPr>
              <p:cNvPr id="47" name="椭圆 73"/>
              <p:cNvSpPr/>
              <p:nvPr/>
            </p:nvSpPr>
            <p:spPr bwMode="auto">
              <a:xfrm rot="1267204">
                <a:off x="8676937" y="2695003"/>
                <a:ext cx="1161580" cy="1161582"/>
              </a:xfrm>
              <a:prstGeom prst="ellipse">
                <a:avLst/>
              </a:prstGeom>
              <a:gradFill flip="none" rotWithShape="1">
                <a:gsLst>
                  <a:gs pos="2000">
                    <a:schemeClr val="accent3">
                      <a:lumMod val="75000"/>
                    </a:schemeClr>
                  </a:gs>
                  <a:gs pos="63000">
                    <a:schemeClr val="accent3"/>
                  </a:gs>
                </a:gsLst>
                <a:lin ang="10800000" scaled="1"/>
                <a:tileRect/>
              </a:gradFill>
              <a:ln w="25400" cap="flat" cmpd="sng" algn="ctr">
                <a:noFill/>
                <a:prstDash val="solid"/>
              </a:ln>
              <a:effectLst/>
              <a:scene3d>
                <a:camera prst="orthographicFront">
                  <a:rot lat="0" lon="0" rev="0"/>
                </a:camera>
                <a:lightRig rig="glow" dir="t">
                  <a:rot lat="0" lon="0" rev="14100000"/>
                </a:lightRig>
              </a:scene3d>
              <a:sp3d prstMaterial="softEdge">
                <a:bevelT w="127000" prst="artDeco"/>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48" name="Oval 65"/>
              <p:cNvSpPr>
                <a:spLocks noChangeArrowheads="1"/>
              </p:cNvSpPr>
              <p:nvPr/>
            </p:nvSpPr>
            <p:spPr bwMode="auto">
              <a:xfrm>
                <a:off x="8733831" y="3755575"/>
                <a:ext cx="1011347" cy="202269"/>
              </a:xfrm>
              <a:prstGeom prst="ellipse">
                <a:avLst/>
              </a:prstGeom>
              <a:gradFill rotWithShape="1">
                <a:gsLst>
                  <a:gs pos="0">
                    <a:srgbClr val="EEECE1">
                      <a:gamma/>
                      <a:shade val="46275"/>
                      <a:invGamma/>
                    </a:srgbClr>
                  </a:gs>
                  <a:gs pos="100000">
                    <a:srgbClr val="EEECE1">
                      <a:alpha val="0"/>
                    </a:srgbClr>
                  </a:gs>
                </a:gsLst>
                <a:path path="shape">
                  <a:fillToRect l="50000" t="50000" r="50000" b="50000"/>
                </a:path>
              </a:gradFill>
              <a:ln w="9525">
                <a:noFill/>
                <a:round/>
                <a:headEnd/>
                <a:tailEnd/>
              </a:ln>
              <a:effectLst/>
              <a:scene3d>
                <a:camera prst="orthographicFront">
                  <a:rot lat="0" lon="0" rev="0"/>
                </a:camera>
                <a:lightRig rig="glow" dir="t">
                  <a:rot lat="0" lon="0" rev="14100000"/>
                </a:lightRig>
              </a:scene3d>
              <a:sp3d prstMaterial="softEdge">
                <a:bevelT w="127000" prst="artDeco"/>
              </a:sp3d>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49" name="椭圆 76"/>
              <p:cNvSpPr/>
              <p:nvPr/>
            </p:nvSpPr>
            <p:spPr bwMode="auto">
              <a:xfrm rot="2140418">
                <a:off x="8801008" y="2721454"/>
                <a:ext cx="956972" cy="877467"/>
              </a:xfrm>
              <a:prstGeom prst="ellipse">
                <a:avLst/>
              </a:prstGeom>
              <a:gradFill flip="none" rotWithShape="1">
                <a:gsLst>
                  <a:gs pos="0">
                    <a:sysClr val="window" lastClr="FFFFFF">
                      <a:alpha val="0"/>
                    </a:sysClr>
                  </a:gs>
                  <a:gs pos="16000">
                    <a:sysClr val="window" lastClr="FFFFFF">
                      <a:alpha val="87000"/>
                    </a:sysClr>
                  </a:gs>
                  <a:gs pos="30000">
                    <a:sysClr val="window" lastClr="FFFFFF">
                      <a:alpha val="0"/>
                    </a:sysClr>
                  </a:gs>
                </a:gsLst>
                <a:lin ang="2700000" scaled="1"/>
                <a:tileRect/>
              </a:gradFill>
              <a:ln w="25400" cap="flat" cmpd="sng" algn="ctr">
                <a:noFill/>
                <a:prstDash val="solid"/>
              </a:ln>
              <a:effectLst/>
              <a:scene3d>
                <a:camera prst="orthographicFront">
                  <a:rot lat="0" lon="0" rev="0"/>
                </a:camera>
                <a:lightRig rig="glow" dir="t">
                  <a:rot lat="0" lon="0" rev="14100000"/>
                </a:lightRig>
              </a:scene3d>
              <a:sp3d prstMaterial="softEdge">
                <a:bevelT w="127000" prst="artDeco"/>
              </a:sp3d>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50" name="椭圆 77"/>
              <p:cNvSpPr/>
              <p:nvPr/>
            </p:nvSpPr>
            <p:spPr>
              <a:xfrm rot="21437843">
                <a:off x="8898579" y="3475270"/>
                <a:ext cx="761830" cy="393303"/>
              </a:xfrm>
              <a:prstGeom prst="ellipse">
                <a:avLst/>
              </a:prstGeom>
              <a:gradFill>
                <a:gsLst>
                  <a:gs pos="28000">
                    <a:sysClr val="window" lastClr="FFFFFF">
                      <a:alpha val="0"/>
                    </a:sysClr>
                  </a:gs>
                  <a:gs pos="98000">
                    <a:sysClr val="window" lastClr="FFFFFF">
                      <a:alpha val="79000"/>
                    </a:sysClr>
                  </a:gs>
                  <a:gs pos="78000">
                    <a:sysClr val="window" lastClr="FFFFFF">
                      <a:alpha val="22000"/>
                    </a:sysClr>
                  </a:gs>
                </a:gsLst>
                <a:lin ang="5400000" scaled="0"/>
              </a:gradFill>
              <a:ln w="25400" cap="flat" cmpd="sng" algn="ctr">
                <a:noFill/>
                <a:prstDash val="solid"/>
              </a:ln>
              <a:effectLst/>
              <a:scene3d>
                <a:camera prst="orthographicFront">
                  <a:rot lat="0" lon="0" rev="0"/>
                </a:camera>
                <a:lightRig rig="glow" dir="t">
                  <a:rot lat="0" lon="0" rev="14100000"/>
                </a:lightRig>
              </a:scene3d>
              <a:sp3d prstMaterial="softEdge">
                <a:bevelT w="127000" prst="artDeco"/>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pic>
          <p:nvPicPr>
            <p:cNvPr id="53" name="Picture 5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74845" y="2602753"/>
              <a:ext cx="771704" cy="771704"/>
            </a:xfrm>
            <a:prstGeom prst="rect">
              <a:avLst/>
            </a:prstGeom>
          </p:spPr>
        </p:pic>
      </p:grpSp>
      <p:grpSp>
        <p:nvGrpSpPr>
          <p:cNvPr id="11" name="Group 10"/>
          <p:cNvGrpSpPr/>
          <p:nvPr/>
        </p:nvGrpSpPr>
        <p:grpSpPr>
          <a:xfrm>
            <a:off x="8753137" y="2475928"/>
            <a:ext cx="1161580" cy="1262841"/>
            <a:chOff x="8753137" y="2475928"/>
            <a:chExt cx="1161580" cy="1262841"/>
          </a:xfrm>
        </p:grpSpPr>
        <p:grpSp>
          <p:nvGrpSpPr>
            <p:cNvPr id="40" name="Group 39"/>
            <p:cNvGrpSpPr/>
            <p:nvPr/>
          </p:nvGrpSpPr>
          <p:grpSpPr>
            <a:xfrm>
              <a:off x="8753137" y="2475928"/>
              <a:ext cx="1161580" cy="1262841"/>
              <a:chOff x="8676937" y="2695003"/>
              <a:chExt cx="1161580" cy="1262841"/>
            </a:xfrm>
          </p:grpSpPr>
          <p:sp>
            <p:nvSpPr>
              <p:cNvPr id="34" name="椭圆 73"/>
              <p:cNvSpPr/>
              <p:nvPr/>
            </p:nvSpPr>
            <p:spPr bwMode="auto">
              <a:xfrm rot="1267204">
                <a:off x="8676937" y="2695003"/>
                <a:ext cx="1161580" cy="1161582"/>
              </a:xfrm>
              <a:prstGeom prst="ellipse">
                <a:avLst/>
              </a:prstGeom>
              <a:gradFill flip="none" rotWithShape="1">
                <a:gsLst>
                  <a:gs pos="2000">
                    <a:schemeClr val="accent3">
                      <a:lumMod val="75000"/>
                    </a:schemeClr>
                  </a:gs>
                  <a:gs pos="63000">
                    <a:schemeClr val="accent3"/>
                  </a:gs>
                </a:gsLst>
                <a:lin ang="10800000" scaled="1"/>
                <a:tileRect/>
              </a:gradFill>
              <a:ln w="25400" cap="flat" cmpd="sng" algn="ctr">
                <a:noFill/>
                <a:prstDash val="solid"/>
              </a:ln>
              <a:effectLst/>
              <a:scene3d>
                <a:camera prst="orthographicFront">
                  <a:rot lat="0" lon="0" rev="0"/>
                </a:camera>
                <a:lightRig rig="glow" dir="t">
                  <a:rot lat="0" lon="0" rev="14100000"/>
                </a:lightRig>
              </a:scene3d>
              <a:sp3d prstMaterial="softEdge">
                <a:bevelT w="127000" prst="artDeco"/>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6" name="Oval 65"/>
              <p:cNvSpPr>
                <a:spLocks noChangeArrowheads="1"/>
              </p:cNvSpPr>
              <p:nvPr/>
            </p:nvSpPr>
            <p:spPr bwMode="auto">
              <a:xfrm>
                <a:off x="8733831" y="3755575"/>
                <a:ext cx="1011347" cy="202269"/>
              </a:xfrm>
              <a:prstGeom prst="ellipse">
                <a:avLst/>
              </a:prstGeom>
              <a:gradFill rotWithShape="1">
                <a:gsLst>
                  <a:gs pos="0">
                    <a:srgbClr val="EEECE1">
                      <a:gamma/>
                      <a:shade val="46275"/>
                      <a:invGamma/>
                    </a:srgbClr>
                  </a:gs>
                  <a:gs pos="100000">
                    <a:srgbClr val="EEECE1">
                      <a:alpha val="0"/>
                    </a:srgbClr>
                  </a:gs>
                </a:gsLst>
                <a:path path="shape">
                  <a:fillToRect l="50000" t="50000" r="50000" b="50000"/>
                </a:path>
              </a:gradFill>
              <a:ln w="9525">
                <a:noFill/>
                <a:round/>
                <a:headEnd/>
                <a:tailEnd/>
              </a:ln>
              <a:effectLst/>
              <a:scene3d>
                <a:camera prst="orthographicFront">
                  <a:rot lat="0" lon="0" rev="0"/>
                </a:camera>
                <a:lightRig rig="glow" dir="t">
                  <a:rot lat="0" lon="0" rev="14100000"/>
                </a:lightRig>
              </a:scene3d>
              <a:sp3d prstMaterial="softEdge">
                <a:bevelT w="127000" prst="artDeco"/>
              </a:sp3d>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latin typeface="Arial" pitchFamily="34" charset="0"/>
                  <a:ea typeface="宋体"/>
                </a:endParaRPr>
              </a:p>
            </p:txBody>
          </p:sp>
          <p:sp>
            <p:nvSpPr>
              <p:cNvPr id="37" name="椭圆 76"/>
              <p:cNvSpPr/>
              <p:nvPr/>
            </p:nvSpPr>
            <p:spPr bwMode="auto">
              <a:xfrm rot="2140418">
                <a:off x="8801008" y="2721454"/>
                <a:ext cx="956972" cy="877467"/>
              </a:xfrm>
              <a:prstGeom prst="ellipse">
                <a:avLst/>
              </a:prstGeom>
              <a:gradFill flip="none" rotWithShape="1">
                <a:gsLst>
                  <a:gs pos="0">
                    <a:sysClr val="window" lastClr="FFFFFF">
                      <a:alpha val="0"/>
                    </a:sysClr>
                  </a:gs>
                  <a:gs pos="16000">
                    <a:sysClr val="window" lastClr="FFFFFF">
                      <a:alpha val="87000"/>
                    </a:sysClr>
                  </a:gs>
                  <a:gs pos="30000">
                    <a:sysClr val="window" lastClr="FFFFFF">
                      <a:alpha val="0"/>
                    </a:sysClr>
                  </a:gs>
                </a:gsLst>
                <a:lin ang="2700000" scaled="1"/>
                <a:tileRect/>
              </a:gradFill>
              <a:ln w="25400" cap="flat" cmpd="sng" algn="ctr">
                <a:noFill/>
                <a:prstDash val="solid"/>
              </a:ln>
              <a:effectLst/>
              <a:scene3d>
                <a:camera prst="orthographicFront">
                  <a:rot lat="0" lon="0" rev="0"/>
                </a:camera>
                <a:lightRig rig="glow" dir="t">
                  <a:rot lat="0" lon="0" rev="14100000"/>
                </a:lightRig>
              </a:scene3d>
              <a:sp3d prstMaterial="softEdge">
                <a:bevelT w="127000" prst="artDeco"/>
              </a:sp3d>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sp>
            <p:nvSpPr>
              <p:cNvPr id="38" name="椭圆 77"/>
              <p:cNvSpPr/>
              <p:nvPr/>
            </p:nvSpPr>
            <p:spPr>
              <a:xfrm rot="21437843">
                <a:off x="8898579" y="3475270"/>
                <a:ext cx="761830" cy="393303"/>
              </a:xfrm>
              <a:prstGeom prst="ellipse">
                <a:avLst/>
              </a:prstGeom>
              <a:gradFill>
                <a:gsLst>
                  <a:gs pos="28000">
                    <a:sysClr val="window" lastClr="FFFFFF">
                      <a:alpha val="0"/>
                    </a:sysClr>
                  </a:gs>
                  <a:gs pos="98000">
                    <a:sysClr val="window" lastClr="FFFFFF">
                      <a:alpha val="79000"/>
                    </a:sysClr>
                  </a:gs>
                  <a:gs pos="78000">
                    <a:sysClr val="window" lastClr="FFFFFF">
                      <a:alpha val="22000"/>
                    </a:sysClr>
                  </a:gs>
                </a:gsLst>
                <a:lin ang="5400000" scaled="0"/>
              </a:gradFill>
              <a:ln w="25400" cap="flat" cmpd="sng" algn="ctr">
                <a:noFill/>
                <a:prstDash val="solid"/>
              </a:ln>
              <a:effectLst/>
              <a:scene3d>
                <a:camera prst="orthographicFront">
                  <a:rot lat="0" lon="0" rev="0"/>
                </a:camera>
                <a:lightRig rig="glow" dir="t">
                  <a:rot lat="0" lon="0" rev="14100000"/>
                </a:lightRig>
              </a:scene3d>
              <a:sp3d prstMaterial="softEdge">
                <a:bevelT w="127000" prst="artDeco"/>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 lastClr="FFFFFF"/>
                  </a:solidFill>
                  <a:effectLst/>
                  <a:uLnTx/>
                  <a:uFillTx/>
                  <a:latin typeface="Calibri"/>
                  <a:ea typeface="宋体"/>
                  <a:cs typeface="+mn-cs"/>
                </a:endParaRPr>
              </a:p>
            </p:txBody>
          </p:sp>
        </p:grpSp>
        <p:pic>
          <p:nvPicPr>
            <p:cNvPr id="54" name="Picture 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017185" y="2678220"/>
              <a:ext cx="677017" cy="677017"/>
            </a:xfrm>
            <a:prstGeom prst="rect">
              <a:avLst/>
            </a:prstGeom>
          </p:spPr>
        </p:pic>
      </p:grpSp>
      <p:grpSp>
        <p:nvGrpSpPr>
          <p:cNvPr id="55" name="Group 54"/>
          <p:cNvGrpSpPr/>
          <p:nvPr/>
        </p:nvGrpSpPr>
        <p:grpSpPr>
          <a:xfrm>
            <a:off x="1807218" y="4361792"/>
            <a:ext cx="2070512" cy="726169"/>
            <a:chOff x="3042844" y="5001767"/>
            <a:chExt cx="2070512" cy="726169"/>
          </a:xfrm>
        </p:grpSpPr>
        <p:sp>
          <p:nvSpPr>
            <p:cNvPr id="56" name="TextBox 55"/>
            <p:cNvSpPr txBox="1"/>
            <p:nvPr/>
          </p:nvSpPr>
          <p:spPr>
            <a:xfrm>
              <a:off x="3569344" y="5001767"/>
              <a:ext cx="1019446" cy="307777"/>
            </a:xfrm>
            <a:prstGeom prst="rect">
              <a:avLst/>
            </a:prstGeom>
            <a:noFill/>
          </p:spPr>
          <p:txBody>
            <a:bodyPr wrap="none" rtlCol="0">
              <a:spAutoFit/>
            </a:bodyPr>
            <a:lstStyle/>
            <a:p>
              <a:pPr algn="ctr"/>
              <a:r>
                <a:rPr lang="en-US" sz="1400" dirty="0">
                  <a:solidFill>
                    <a:schemeClr val="accent3"/>
                  </a:solidFill>
                  <a:latin typeface="+mj-lt"/>
                </a:rPr>
                <a:t>PINTEREST</a:t>
              </a:r>
            </a:p>
          </p:txBody>
        </p:sp>
        <p:sp>
          <p:nvSpPr>
            <p:cNvPr id="57" name="TextBox 56"/>
            <p:cNvSpPr txBox="1"/>
            <p:nvPr/>
          </p:nvSpPr>
          <p:spPr>
            <a:xfrm>
              <a:off x="3042844" y="5266271"/>
              <a:ext cx="2070512"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grpSp>
        <p:nvGrpSpPr>
          <p:cNvPr id="64" name="Group 63"/>
          <p:cNvGrpSpPr/>
          <p:nvPr/>
        </p:nvGrpSpPr>
        <p:grpSpPr>
          <a:xfrm>
            <a:off x="5063672" y="4361792"/>
            <a:ext cx="2070512" cy="726169"/>
            <a:chOff x="3042844" y="5001767"/>
            <a:chExt cx="2070512" cy="726169"/>
          </a:xfrm>
        </p:grpSpPr>
        <p:sp>
          <p:nvSpPr>
            <p:cNvPr id="65" name="TextBox 64"/>
            <p:cNvSpPr txBox="1"/>
            <p:nvPr/>
          </p:nvSpPr>
          <p:spPr>
            <a:xfrm>
              <a:off x="3561362" y="5001767"/>
              <a:ext cx="1035413" cy="307777"/>
            </a:xfrm>
            <a:prstGeom prst="rect">
              <a:avLst/>
            </a:prstGeom>
            <a:noFill/>
          </p:spPr>
          <p:txBody>
            <a:bodyPr wrap="none" rtlCol="0">
              <a:spAutoFit/>
            </a:bodyPr>
            <a:lstStyle/>
            <a:p>
              <a:pPr algn="ctr"/>
              <a:r>
                <a:rPr lang="en-US" sz="1400" dirty="0">
                  <a:solidFill>
                    <a:schemeClr val="accent3"/>
                  </a:solidFill>
                  <a:latin typeface="+mj-lt"/>
                </a:rPr>
                <a:t>FACEBOOK</a:t>
              </a:r>
            </a:p>
          </p:txBody>
        </p:sp>
        <p:sp>
          <p:nvSpPr>
            <p:cNvPr id="66" name="TextBox 65"/>
            <p:cNvSpPr txBox="1"/>
            <p:nvPr/>
          </p:nvSpPr>
          <p:spPr>
            <a:xfrm>
              <a:off x="3042844" y="5266271"/>
              <a:ext cx="2070512"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grpSp>
        <p:nvGrpSpPr>
          <p:cNvPr id="67" name="Group 66"/>
          <p:cNvGrpSpPr/>
          <p:nvPr/>
        </p:nvGrpSpPr>
        <p:grpSpPr>
          <a:xfrm>
            <a:off x="8320126" y="4360639"/>
            <a:ext cx="2070512" cy="726169"/>
            <a:chOff x="3042844" y="5001767"/>
            <a:chExt cx="2070512" cy="726169"/>
          </a:xfrm>
        </p:grpSpPr>
        <p:sp>
          <p:nvSpPr>
            <p:cNvPr id="68" name="TextBox 67"/>
            <p:cNvSpPr txBox="1"/>
            <p:nvPr/>
          </p:nvSpPr>
          <p:spPr>
            <a:xfrm>
              <a:off x="3721086" y="5001767"/>
              <a:ext cx="715965" cy="307777"/>
            </a:xfrm>
            <a:prstGeom prst="rect">
              <a:avLst/>
            </a:prstGeom>
            <a:noFill/>
          </p:spPr>
          <p:txBody>
            <a:bodyPr wrap="none" rtlCol="0">
              <a:spAutoFit/>
            </a:bodyPr>
            <a:lstStyle/>
            <a:p>
              <a:pPr algn="ctr"/>
              <a:r>
                <a:rPr lang="en-US" sz="1400" dirty="0">
                  <a:solidFill>
                    <a:schemeClr val="accent3"/>
                  </a:solidFill>
                  <a:latin typeface="+mj-lt"/>
                </a:rPr>
                <a:t>YAHOO</a:t>
              </a:r>
            </a:p>
          </p:txBody>
        </p:sp>
        <p:sp>
          <p:nvSpPr>
            <p:cNvPr id="69" name="TextBox 68"/>
            <p:cNvSpPr txBox="1"/>
            <p:nvPr/>
          </p:nvSpPr>
          <p:spPr>
            <a:xfrm>
              <a:off x="3042844" y="5266271"/>
              <a:ext cx="2070512" cy="461665"/>
            </a:xfrm>
            <a:prstGeom prst="rect">
              <a:avLst/>
            </a:prstGeom>
            <a:noFill/>
          </p:spPr>
          <p:txBody>
            <a:bodyPr wrap="square" rtlCol="0">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sp>
        <p:nvSpPr>
          <p:cNvPr id="70" name="TextBox 69"/>
          <p:cNvSpPr txBox="1"/>
          <p:nvPr/>
        </p:nvSpPr>
        <p:spPr>
          <a:xfrm>
            <a:off x="1474222" y="5619443"/>
            <a:ext cx="9258077" cy="523220"/>
          </a:xfrm>
          <a:prstGeom prst="rect">
            <a:avLst/>
          </a:prstGeom>
          <a:noFill/>
        </p:spPr>
        <p:txBody>
          <a:bodyPr wrap="square" rtlCol="0">
            <a:spAutoFit/>
          </a:bodyPr>
          <a:lstStyle/>
          <a:p>
            <a:pPr algn="ctr"/>
            <a:r>
              <a:rPr lang="en-US" sz="1400" b="1" i="1" dirty="0">
                <a:solidFill>
                  <a:schemeClr val="tx1">
                    <a:lumMod val="50000"/>
                    <a:lumOff val="50000"/>
                  </a:schemeClr>
                </a:solidFill>
              </a:rPr>
              <a:t>Lorem ipsum dolor sit </a:t>
            </a:r>
            <a:r>
              <a:rPr lang="en-US" sz="1400" b="1" i="1" dirty="0" err="1">
                <a:solidFill>
                  <a:schemeClr val="tx1">
                    <a:lumMod val="50000"/>
                    <a:lumOff val="50000"/>
                  </a:schemeClr>
                </a:solidFill>
              </a:rPr>
              <a:t>amet</a:t>
            </a:r>
            <a:r>
              <a:rPr lang="en-US" sz="1400" b="1" i="1" dirty="0">
                <a:solidFill>
                  <a:schemeClr val="tx1">
                    <a:lumMod val="50000"/>
                    <a:lumOff val="50000"/>
                  </a:schemeClr>
                </a:solidFill>
              </a:rPr>
              <a:t>, </a:t>
            </a:r>
            <a:r>
              <a:rPr lang="en-US" sz="1400" b="1" i="1" dirty="0" err="1">
                <a:solidFill>
                  <a:schemeClr val="tx1">
                    <a:lumMod val="50000"/>
                    <a:lumOff val="50000"/>
                  </a:schemeClr>
                </a:solidFill>
              </a:rPr>
              <a:t>consectetur</a:t>
            </a:r>
            <a:r>
              <a:rPr lang="en-US" sz="1400" b="1" i="1" dirty="0">
                <a:solidFill>
                  <a:schemeClr val="tx1">
                    <a:lumMod val="50000"/>
                    <a:lumOff val="50000"/>
                  </a:schemeClr>
                </a:solidFill>
              </a:rPr>
              <a:t> </a:t>
            </a:r>
            <a:r>
              <a:rPr lang="en-US" sz="1400" b="1" i="1" dirty="0" err="1">
                <a:solidFill>
                  <a:schemeClr val="tx1">
                    <a:lumMod val="50000"/>
                    <a:lumOff val="50000"/>
                  </a:schemeClr>
                </a:solidFill>
              </a:rPr>
              <a:t>adipiscing</a:t>
            </a:r>
            <a:r>
              <a:rPr lang="en-US" sz="1400" b="1" i="1" dirty="0">
                <a:solidFill>
                  <a:schemeClr val="tx1">
                    <a:lumMod val="50000"/>
                    <a:lumOff val="50000"/>
                  </a:schemeClr>
                </a:solidFill>
              </a:rPr>
              <a:t> </a:t>
            </a:r>
            <a:r>
              <a:rPr lang="en-US" sz="1400" b="1" i="1" dirty="0" err="1">
                <a:solidFill>
                  <a:schemeClr val="tx1">
                    <a:lumMod val="50000"/>
                    <a:lumOff val="50000"/>
                  </a:schemeClr>
                </a:solidFill>
              </a:rPr>
              <a:t>elit</a:t>
            </a:r>
            <a:r>
              <a:rPr lang="en-US" sz="1400" b="1" i="1" dirty="0">
                <a:solidFill>
                  <a:schemeClr val="tx1">
                    <a:lumMod val="50000"/>
                    <a:lumOff val="50000"/>
                  </a:schemeClr>
                </a:solidFill>
              </a:rPr>
              <a:t>. </a:t>
            </a:r>
            <a:r>
              <a:rPr lang="en-US" sz="1400" b="1" i="1" dirty="0" err="1">
                <a:solidFill>
                  <a:schemeClr val="tx1">
                    <a:lumMod val="50000"/>
                    <a:lumOff val="50000"/>
                  </a:schemeClr>
                </a:solidFill>
              </a:rPr>
              <a:t>Vestibulum</a:t>
            </a:r>
            <a:r>
              <a:rPr lang="en-US" sz="1400" b="1" i="1" dirty="0">
                <a:solidFill>
                  <a:schemeClr val="tx1">
                    <a:lumMod val="50000"/>
                    <a:lumOff val="50000"/>
                  </a:schemeClr>
                </a:solidFill>
              </a:rPr>
              <a:t> </a:t>
            </a:r>
            <a:r>
              <a:rPr lang="en-US" sz="1400" b="1" i="1" dirty="0" err="1">
                <a:solidFill>
                  <a:schemeClr val="tx1">
                    <a:lumMod val="50000"/>
                    <a:lumOff val="50000"/>
                  </a:schemeClr>
                </a:solidFill>
              </a:rPr>
              <a:t>dignissim</a:t>
            </a:r>
            <a:r>
              <a:rPr lang="en-US" sz="1400" b="1" i="1" dirty="0">
                <a:solidFill>
                  <a:schemeClr val="tx1">
                    <a:lumMod val="50000"/>
                    <a:lumOff val="50000"/>
                  </a:schemeClr>
                </a:solidFill>
              </a:rPr>
              <a:t> </a:t>
            </a:r>
            <a:r>
              <a:rPr lang="en-US" sz="1400" b="1" i="1" dirty="0" err="1">
                <a:solidFill>
                  <a:schemeClr val="tx1">
                    <a:lumMod val="50000"/>
                    <a:lumOff val="50000"/>
                  </a:schemeClr>
                </a:solidFill>
              </a:rPr>
              <a:t>nunc</a:t>
            </a:r>
            <a:r>
              <a:rPr lang="en-US" sz="1400" b="1" i="1" dirty="0">
                <a:solidFill>
                  <a:schemeClr val="tx1">
                    <a:lumMod val="50000"/>
                    <a:lumOff val="50000"/>
                  </a:schemeClr>
                </a:solidFill>
              </a:rPr>
              <a:t> nisi, ac </a:t>
            </a:r>
            <a:r>
              <a:rPr lang="en-US" sz="1400" b="1" i="1" dirty="0" err="1">
                <a:solidFill>
                  <a:schemeClr val="tx1">
                    <a:lumMod val="50000"/>
                    <a:lumOff val="50000"/>
                  </a:schemeClr>
                </a:solidFill>
              </a:rPr>
              <a:t>scelerisque</a:t>
            </a:r>
            <a:r>
              <a:rPr lang="en-US" sz="1400" b="1" i="1" dirty="0">
                <a:solidFill>
                  <a:schemeClr val="tx1">
                    <a:lumMod val="50000"/>
                    <a:lumOff val="50000"/>
                  </a:schemeClr>
                </a:solidFill>
              </a:rPr>
              <a:t> </a:t>
            </a:r>
            <a:r>
              <a:rPr lang="en-US" sz="1400" b="1" i="1" dirty="0" err="1">
                <a:solidFill>
                  <a:schemeClr val="tx1">
                    <a:lumMod val="50000"/>
                    <a:lumOff val="50000"/>
                  </a:schemeClr>
                </a:solidFill>
              </a:rPr>
              <a:t>nulla</a:t>
            </a:r>
            <a:r>
              <a:rPr lang="en-US" sz="1400" b="1" i="1" dirty="0">
                <a:solidFill>
                  <a:schemeClr val="tx1">
                    <a:lumMod val="50000"/>
                    <a:lumOff val="50000"/>
                  </a:schemeClr>
                </a:solidFill>
              </a:rPr>
              <a:t> </a:t>
            </a:r>
            <a:r>
              <a:rPr lang="en-US" sz="1400" b="1" i="1" dirty="0" err="1">
                <a:solidFill>
                  <a:schemeClr val="tx1">
                    <a:lumMod val="50000"/>
                    <a:lumOff val="50000"/>
                  </a:schemeClr>
                </a:solidFill>
              </a:rPr>
              <a:t>malesuada</a:t>
            </a:r>
            <a:r>
              <a:rPr lang="en-US" sz="1400" b="1" i="1" dirty="0">
                <a:solidFill>
                  <a:schemeClr val="tx1">
                    <a:lumMod val="50000"/>
                    <a:lumOff val="50000"/>
                  </a:schemeClr>
                </a:solidFill>
              </a:rPr>
              <a:t> id. </a:t>
            </a:r>
            <a:r>
              <a:rPr lang="en-US" sz="1400" dirty="0" err="1">
                <a:solidFill>
                  <a:schemeClr val="tx1">
                    <a:lumMod val="50000"/>
                    <a:lumOff val="50000"/>
                  </a:schemeClr>
                </a:solidFill>
              </a:rPr>
              <a:t>Nunc</a:t>
            </a:r>
            <a:r>
              <a:rPr lang="en-US" sz="1400" dirty="0">
                <a:solidFill>
                  <a:schemeClr val="tx1">
                    <a:lumMod val="50000"/>
                    <a:lumOff val="50000"/>
                  </a:schemeClr>
                </a:solidFill>
              </a:rPr>
              <a:t> </a:t>
            </a:r>
            <a:r>
              <a:rPr lang="en-US" sz="1400" dirty="0" err="1">
                <a:solidFill>
                  <a:schemeClr val="tx1">
                    <a:lumMod val="50000"/>
                    <a:lumOff val="50000"/>
                  </a:schemeClr>
                </a:solidFill>
              </a:rPr>
              <a:t>consequat</a:t>
            </a:r>
            <a:r>
              <a:rPr lang="en-US" sz="1400" dirty="0">
                <a:solidFill>
                  <a:schemeClr val="tx1">
                    <a:lumMod val="50000"/>
                    <a:lumOff val="50000"/>
                  </a:schemeClr>
                </a:solidFill>
              </a:rPr>
              <a:t> a </a:t>
            </a:r>
            <a:r>
              <a:rPr lang="en-US" sz="1400" dirty="0" err="1">
                <a:solidFill>
                  <a:schemeClr val="tx1">
                    <a:lumMod val="50000"/>
                    <a:lumOff val="50000"/>
                  </a:schemeClr>
                </a:solidFill>
              </a:rPr>
              <a:t>urna</a:t>
            </a:r>
            <a:r>
              <a:rPr lang="en-US" sz="1400" dirty="0">
                <a:solidFill>
                  <a:schemeClr val="tx1">
                    <a:lumMod val="50000"/>
                    <a:lumOff val="50000"/>
                  </a:schemeClr>
                </a:solidFill>
              </a:rPr>
              <a:t>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r>
              <a:rPr lang="en-US" sz="1400" dirty="0" err="1">
                <a:solidFill>
                  <a:schemeClr val="tx1">
                    <a:lumMod val="50000"/>
                    <a:lumOff val="50000"/>
                  </a:schemeClr>
                </a:solidFill>
              </a:rPr>
              <a:t>Curabitur</a:t>
            </a:r>
            <a:r>
              <a:rPr lang="en-US" sz="1400" dirty="0">
                <a:solidFill>
                  <a:schemeClr val="tx1">
                    <a:lumMod val="50000"/>
                    <a:lumOff val="50000"/>
                  </a:schemeClr>
                </a:solidFill>
              </a:rPr>
              <a:t> a </a:t>
            </a:r>
            <a:r>
              <a:rPr lang="en-US" sz="1400" dirty="0" err="1">
                <a:solidFill>
                  <a:schemeClr val="tx1">
                    <a:lumMod val="50000"/>
                    <a:lumOff val="50000"/>
                  </a:schemeClr>
                </a:solidFill>
              </a:rPr>
              <a:t>est</a:t>
            </a:r>
            <a:r>
              <a:rPr lang="en-US" sz="1400" dirty="0">
                <a:solidFill>
                  <a:schemeClr val="tx1">
                    <a:lumMod val="50000"/>
                    <a:lumOff val="50000"/>
                  </a:schemeClr>
                </a:solidFill>
              </a:rPr>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r>
              <a:rPr lang="en-US" sz="1400" dirty="0" err="1">
                <a:solidFill>
                  <a:schemeClr val="tx1">
                    <a:lumMod val="50000"/>
                    <a:lumOff val="50000"/>
                  </a:schemeClr>
                </a:solidFill>
              </a:rPr>
              <a:t>bibendum</a:t>
            </a:r>
            <a:r>
              <a:rPr lang="en-US" sz="1400" dirty="0">
                <a:solidFill>
                  <a:schemeClr val="tx1">
                    <a:lumMod val="50000"/>
                    <a:lumOff val="50000"/>
                  </a:schemeClr>
                </a:solidFill>
              </a:rPr>
              <a:t> </a:t>
            </a:r>
            <a:r>
              <a:rPr lang="en-US" sz="1400" dirty="0" err="1">
                <a:solidFill>
                  <a:schemeClr val="tx1">
                    <a:lumMod val="50000"/>
                    <a:lumOff val="50000"/>
                  </a:schemeClr>
                </a:solidFill>
              </a:rPr>
              <a:t>eros</a:t>
            </a:r>
            <a:r>
              <a:rPr lang="en-US" sz="1400" dirty="0">
                <a:solidFill>
                  <a:schemeClr val="tx1">
                    <a:lumMod val="50000"/>
                    <a:lumOff val="50000"/>
                  </a:schemeClr>
                </a:solidFill>
              </a:rPr>
              <a:t> </a:t>
            </a:r>
            <a:r>
              <a:rPr lang="en-US" sz="1400" dirty="0" err="1">
                <a:solidFill>
                  <a:schemeClr val="tx1">
                    <a:lumMod val="50000"/>
                    <a:lumOff val="50000"/>
                  </a:schemeClr>
                </a:solidFill>
              </a:rPr>
              <a:t>quis</a:t>
            </a:r>
            <a:r>
              <a:rPr lang="en-US" sz="1400" dirty="0">
                <a:solidFill>
                  <a:schemeClr val="tx1">
                    <a:lumMod val="50000"/>
                    <a:lumOff val="50000"/>
                  </a:schemeClr>
                </a:solidFill>
              </a:rPr>
              <a:t>, </a:t>
            </a:r>
            <a:r>
              <a:rPr lang="en-US" sz="1400" dirty="0" err="1">
                <a:solidFill>
                  <a:schemeClr val="tx1">
                    <a:lumMod val="50000"/>
                    <a:lumOff val="50000"/>
                  </a:schemeClr>
                </a:solidFill>
              </a:rPr>
              <a:t>fringilla</a:t>
            </a:r>
            <a:r>
              <a:rPr lang="en-US" sz="1400" dirty="0">
                <a:solidFill>
                  <a:schemeClr val="tx1">
                    <a:lumMod val="50000"/>
                    <a:lumOff val="50000"/>
                  </a:schemeClr>
                </a:solidFill>
              </a:rPr>
              <a:t> lacus.</a:t>
            </a:r>
          </a:p>
        </p:txBody>
      </p:sp>
    </p:spTree>
    <p:extLst>
      <p:ext uri="{BB962C8B-B14F-4D97-AF65-F5344CB8AC3E}">
        <p14:creationId xmlns:p14="http://schemas.microsoft.com/office/powerpoint/2010/main" val="193116898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500"/>
                                        <p:tgtEl>
                                          <p:spTgt spid="51"/>
                                        </p:tgtEl>
                                      </p:cBhvr>
                                    </p:animEffect>
                                    <p:anim calcmode="lin" valueType="num">
                                      <p:cBhvr>
                                        <p:cTn id="8" dur="500" fill="hold"/>
                                        <p:tgtEl>
                                          <p:spTgt spid="51"/>
                                        </p:tgtEl>
                                        <p:attrNameLst>
                                          <p:attrName>ppt_x</p:attrName>
                                        </p:attrNameLst>
                                      </p:cBhvr>
                                      <p:tavLst>
                                        <p:tav tm="0">
                                          <p:val>
                                            <p:strVal val="#ppt_x"/>
                                          </p:val>
                                        </p:tav>
                                        <p:tav tm="100000">
                                          <p:val>
                                            <p:strVal val="#ppt_x"/>
                                          </p:val>
                                        </p:tav>
                                      </p:tavLst>
                                    </p:anim>
                                    <p:anim calcmode="lin" valueType="num">
                                      <p:cBhvr>
                                        <p:cTn id="9" dur="500" fill="hold"/>
                                        <p:tgtEl>
                                          <p:spTgt spid="51"/>
                                        </p:tgtEl>
                                        <p:attrNameLst>
                                          <p:attrName>ppt_y</p:attrName>
                                        </p:attrNameLst>
                                      </p:cBhvr>
                                      <p:tavLst>
                                        <p:tav tm="0">
                                          <p:val>
                                            <p:strVal val="#ppt_y+.1"/>
                                          </p:val>
                                        </p:tav>
                                        <p:tav tm="100000">
                                          <p:val>
                                            <p:strVal val="#ppt_y"/>
                                          </p:val>
                                        </p:tav>
                                      </p:tavLst>
                                    </p:anim>
                                  </p:childTnLst>
                                </p:cTn>
                              </p:par>
                            </p:childTnLst>
                          </p:cTn>
                        </p:par>
                        <p:par>
                          <p:cTn id="10" fill="hold">
                            <p:stCondLst>
                              <p:cond delay="2500"/>
                            </p:stCondLst>
                            <p:childTnLst>
                              <p:par>
                                <p:cTn id="11" presetID="42" presetClass="entr" presetSubtype="0"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anim calcmode="lin" valueType="num">
                                      <p:cBhvr>
                                        <p:cTn id="14" dur="1000" fill="hold"/>
                                        <p:tgtEl>
                                          <p:spTgt spid="4"/>
                                        </p:tgtEl>
                                        <p:attrNameLst>
                                          <p:attrName>ppt_x</p:attrName>
                                        </p:attrNameLst>
                                      </p:cBhvr>
                                      <p:tavLst>
                                        <p:tav tm="0">
                                          <p:val>
                                            <p:strVal val="#ppt_x"/>
                                          </p:val>
                                        </p:tav>
                                        <p:tav tm="100000">
                                          <p:val>
                                            <p:strVal val="#ppt_x"/>
                                          </p:val>
                                        </p:tav>
                                      </p:tavLst>
                                    </p:anim>
                                    <p:anim calcmode="lin" valueType="num">
                                      <p:cBhvr>
                                        <p:cTn id="15" dur="1000" fill="hold"/>
                                        <p:tgtEl>
                                          <p:spTgt spid="4"/>
                                        </p:tgtEl>
                                        <p:attrNameLst>
                                          <p:attrName>ppt_y</p:attrName>
                                        </p:attrNameLst>
                                      </p:cBhvr>
                                      <p:tavLst>
                                        <p:tav tm="0">
                                          <p:val>
                                            <p:strVal val="#ppt_y+.1"/>
                                          </p:val>
                                        </p:tav>
                                        <p:tav tm="100000">
                                          <p:val>
                                            <p:strVal val="#ppt_y"/>
                                          </p:val>
                                        </p:tav>
                                      </p:tavLst>
                                    </p:anim>
                                  </p:childTnLst>
                                </p:cTn>
                              </p:par>
                            </p:childTnLst>
                          </p:cTn>
                        </p:par>
                        <p:par>
                          <p:cTn id="16" fill="hold">
                            <p:stCondLst>
                              <p:cond delay="3500"/>
                            </p:stCondLst>
                            <p:childTnLst>
                              <p:par>
                                <p:cTn id="17" presetID="42" presetClass="entr" presetSubtype="0" fill="hold"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1000"/>
                                        <p:tgtEl>
                                          <p:spTgt spid="16"/>
                                        </p:tgtEl>
                                      </p:cBhvr>
                                    </p:animEffect>
                                    <p:anim calcmode="lin" valueType="num">
                                      <p:cBhvr>
                                        <p:cTn id="20" dur="1000" fill="hold"/>
                                        <p:tgtEl>
                                          <p:spTgt spid="16"/>
                                        </p:tgtEl>
                                        <p:attrNameLst>
                                          <p:attrName>ppt_x</p:attrName>
                                        </p:attrNameLst>
                                      </p:cBhvr>
                                      <p:tavLst>
                                        <p:tav tm="0">
                                          <p:val>
                                            <p:strVal val="#ppt_x"/>
                                          </p:val>
                                        </p:tav>
                                        <p:tav tm="100000">
                                          <p:val>
                                            <p:strVal val="#ppt_x"/>
                                          </p:val>
                                        </p:tav>
                                      </p:tavLst>
                                    </p:anim>
                                    <p:anim calcmode="lin" valueType="num">
                                      <p:cBhvr>
                                        <p:cTn id="21" dur="1000" fill="hold"/>
                                        <p:tgtEl>
                                          <p:spTgt spid="16"/>
                                        </p:tgtEl>
                                        <p:attrNameLst>
                                          <p:attrName>ppt_y</p:attrName>
                                        </p:attrNameLst>
                                      </p:cBhvr>
                                      <p:tavLst>
                                        <p:tav tm="0">
                                          <p:val>
                                            <p:strVal val="#ppt_y+.1"/>
                                          </p:val>
                                        </p:tav>
                                        <p:tav tm="100000">
                                          <p:val>
                                            <p:strVal val="#ppt_y"/>
                                          </p:val>
                                        </p:tav>
                                      </p:tavLst>
                                    </p:anim>
                                  </p:childTnLst>
                                </p:cTn>
                              </p:par>
                            </p:childTnLst>
                          </p:cTn>
                        </p:par>
                        <p:par>
                          <p:cTn id="22" fill="hold">
                            <p:stCondLst>
                              <p:cond delay="4500"/>
                            </p:stCondLst>
                            <p:childTnLst>
                              <p:par>
                                <p:cTn id="23" presetID="42" presetClass="entr" presetSubtype="0" fill="hold"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5500"/>
                            </p:stCondLst>
                            <p:childTnLst>
                              <p:par>
                                <p:cTn id="29" presetID="37" presetClass="entr" presetSubtype="0" fill="hold"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900" decel="100000" fill="hold"/>
                                        <p:tgtEl>
                                          <p:spTgt spid="9"/>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9"/>
                                        </p:tgtEl>
                                        <p:attrNameLst>
                                          <p:attrName>ppt_y</p:attrName>
                                        </p:attrNameLst>
                                      </p:cBhvr>
                                      <p:tavLst>
                                        <p:tav tm="0">
                                          <p:val>
                                            <p:strVal val="#ppt_y-.03"/>
                                          </p:val>
                                        </p:tav>
                                        <p:tav tm="100000">
                                          <p:val>
                                            <p:strVal val="#ppt_y"/>
                                          </p:val>
                                        </p:tav>
                                      </p:tavLst>
                                    </p:anim>
                                  </p:childTnLst>
                                </p:cTn>
                              </p:par>
                            </p:childTnLst>
                          </p:cTn>
                        </p:par>
                        <p:par>
                          <p:cTn id="35" fill="hold">
                            <p:stCondLst>
                              <p:cond delay="6500"/>
                            </p:stCondLst>
                            <p:childTnLst>
                              <p:par>
                                <p:cTn id="36" presetID="37" presetClass="entr" presetSubtype="0" fill="hold"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1000"/>
                                        <p:tgtEl>
                                          <p:spTgt spid="10"/>
                                        </p:tgtEl>
                                      </p:cBhvr>
                                    </p:animEffect>
                                    <p:anim calcmode="lin" valueType="num">
                                      <p:cBhvr>
                                        <p:cTn id="39" dur="1000" fill="hold"/>
                                        <p:tgtEl>
                                          <p:spTgt spid="10"/>
                                        </p:tgtEl>
                                        <p:attrNameLst>
                                          <p:attrName>ppt_x</p:attrName>
                                        </p:attrNameLst>
                                      </p:cBhvr>
                                      <p:tavLst>
                                        <p:tav tm="0">
                                          <p:val>
                                            <p:strVal val="#ppt_x"/>
                                          </p:val>
                                        </p:tav>
                                        <p:tav tm="100000">
                                          <p:val>
                                            <p:strVal val="#ppt_x"/>
                                          </p:val>
                                        </p:tav>
                                      </p:tavLst>
                                    </p:anim>
                                    <p:anim calcmode="lin" valueType="num">
                                      <p:cBhvr>
                                        <p:cTn id="40" dur="900" decel="100000" fill="hold"/>
                                        <p:tgtEl>
                                          <p:spTgt spid="10"/>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10"/>
                                        </p:tgtEl>
                                        <p:attrNameLst>
                                          <p:attrName>ppt_y</p:attrName>
                                        </p:attrNameLst>
                                      </p:cBhvr>
                                      <p:tavLst>
                                        <p:tav tm="0">
                                          <p:val>
                                            <p:strVal val="#ppt_y-.03"/>
                                          </p:val>
                                        </p:tav>
                                        <p:tav tm="100000">
                                          <p:val>
                                            <p:strVal val="#ppt_y"/>
                                          </p:val>
                                        </p:tav>
                                      </p:tavLst>
                                    </p:anim>
                                  </p:childTnLst>
                                </p:cTn>
                              </p:par>
                            </p:childTnLst>
                          </p:cTn>
                        </p:par>
                        <p:par>
                          <p:cTn id="42" fill="hold">
                            <p:stCondLst>
                              <p:cond delay="7500"/>
                            </p:stCondLst>
                            <p:childTnLst>
                              <p:par>
                                <p:cTn id="43" presetID="37" presetClass="entr" presetSubtype="0" fill="hold" nodeType="after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fade">
                                      <p:cBhvr>
                                        <p:cTn id="45" dur="1000"/>
                                        <p:tgtEl>
                                          <p:spTgt spid="11"/>
                                        </p:tgtEl>
                                      </p:cBhvr>
                                    </p:animEffect>
                                    <p:anim calcmode="lin" valueType="num">
                                      <p:cBhvr>
                                        <p:cTn id="46" dur="1000" fill="hold"/>
                                        <p:tgtEl>
                                          <p:spTgt spid="11"/>
                                        </p:tgtEl>
                                        <p:attrNameLst>
                                          <p:attrName>ppt_x</p:attrName>
                                        </p:attrNameLst>
                                      </p:cBhvr>
                                      <p:tavLst>
                                        <p:tav tm="0">
                                          <p:val>
                                            <p:strVal val="#ppt_x"/>
                                          </p:val>
                                        </p:tav>
                                        <p:tav tm="100000">
                                          <p:val>
                                            <p:strVal val="#ppt_x"/>
                                          </p:val>
                                        </p:tav>
                                      </p:tavLst>
                                    </p:anim>
                                    <p:anim calcmode="lin" valueType="num">
                                      <p:cBhvr>
                                        <p:cTn id="47" dur="900" decel="100000" fill="hold"/>
                                        <p:tgtEl>
                                          <p:spTgt spid="11"/>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49" fill="hold">
                            <p:stCondLst>
                              <p:cond delay="8500"/>
                            </p:stCondLst>
                            <p:childTnLst>
                              <p:par>
                                <p:cTn id="50" presetID="12" presetClass="entr" presetSubtype="1" fill="hold" nodeType="afterEffect">
                                  <p:stCondLst>
                                    <p:cond delay="0"/>
                                  </p:stCondLst>
                                  <p:childTnLst>
                                    <p:set>
                                      <p:cBhvr>
                                        <p:cTn id="51" dur="1" fill="hold">
                                          <p:stCondLst>
                                            <p:cond delay="0"/>
                                          </p:stCondLst>
                                        </p:cTn>
                                        <p:tgtEl>
                                          <p:spTgt spid="55"/>
                                        </p:tgtEl>
                                        <p:attrNameLst>
                                          <p:attrName>style.visibility</p:attrName>
                                        </p:attrNameLst>
                                      </p:cBhvr>
                                      <p:to>
                                        <p:strVal val="visible"/>
                                      </p:to>
                                    </p:set>
                                    <p:anim calcmode="lin" valueType="num">
                                      <p:cBhvr additive="base">
                                        <p:cTn id="52" dur="500"/>
                                        <p:tgtEl>
                                          <p:spTgt spid="55"/>
                                        </p:tgtEl>
                                        <p:attrNameLst>
                                          <p:attrName>ppt_y</p:attrName>
                                        </p:attrNameLst>
                                      </p:cBhvr>
                                      <p:tavLst>
                                        <p:tav tm="0">
                                          <p:val>
                                            <p:strVal val="#ppt_y-#ppt_h*1.125000"/>
                                          </p:val>
                                        </p:tav>
                                        <p:tav tm="100000">
                                          <p:val>
                                            <p:strVal val="#ppt_y"/>
                                          </p:val>
                                        </p:tav>
                                      </p:tavLst>
                                    </p:anim>
                                    <p:animEffect transition="in" filter="wipe(down)">
                                      <p:cBhvr>
                                        <p:cTn id="53" dur="500"/>
                                        <p:tgtEl>
                                          <p:spTgt spid="55"/>
                                        </p:tgtEl>
                                      </p:cBhvr>
                                    </p:animEffect>
                                  </p:childTnLst>
                                </p:cTn>
                              </p:par>
                            </p:childTnLst>
                          </p:cTn>
                        </p:par>
                        <p:par>
                          <p:cTn id="54" fill="hold">
                            <p:stCondLst>
                              <p:cond delay="9000"/>
                            </p:stCondLst>
                            <p:childTnLst>
                              <p:par>
                                <p:cTn id="55" presetID="12" presetClass="entr" presetSubtype="1" fill="hold" nodeType="afterEffect">
                                  <p:stCondLst>
                                    <p:cond delay="0"/>
                                  </p:stCondLst>
                                  <p:childTnLst>
                                    <p:set>
                                      <p:cBhvr>
                                        <p:cTn id="56" dur="1" fill="hold">
                                          <p:stCondLst>
                                            <p:cond delay="0"/>
                                          </p:stCondLst>
                                        </p:cTn>
                                        <p:tgtEl>
                                          <p:spTgt spid="64"/>
                                        </p:tgtEl>
                                        <p:attrNameLst>
                                          <p:attrName>style.visibility</p:attrName>
                                        </p:attrNameLst>
                                      </p:cBhvr>
                                      <p:to>
                                        <p:strVal val="visible"/>
                                      </p:to>
                                    </p:set>
                                    <p:anim calcmode="lin" valueType="num">
                                      <p:cBhvr additive="base">
                                        <p:cTn id="57" dur="500"/>
                                        <p:tgtEl>
                                          <p:spTgt spid="64"/>
                                        </p:tgtEl>
                                        <p:attrNameLst>
                                          <p:attrName>ppt_y</p:attrName>
                                        </p:attrNameLst>
                                      </p:cBhvr>
                                      <p:tavLst>
                                        <p:tav tm="0">
                                          <p:val>
                                            <p:strVal val="#ppt_y-#ppt_h*1.125000"/>
                                          </p:val>
                                        </p:tav>
                                        <p:tav tm="100000">
                                          <p:val>
                                            <p:strVal val="#ppt_y"/>
                                          </p:val>
                                        </p:tav>
                                      </p:tavLst>
                                    </p:anim>
                                    <p:animEffect transition="in" filter="wipe(down)">
                                      <p:cBhvr>
                                        <p:cTn id="58" dur="500"/>
                                        <p:tgtEl>
                                          <p:spTgt spid="64"/>
                                        </p:tgtEl>
                                      </p:cBhvr>
                                    </p:animEffect>
                                  </p:childTnLst>
                                </p:cTn>
                              </p:par>
                            </p:childTnLst>
                          </p:cTn>
                        </p:par>
                        <p:par>
                          <p:cTn id="59" fill="hold">
                            <p:stCondLst>
                              <p:cond delay="9500"/>
                            </p:stCondLst>
                            <p:childTnLst>
                              <p:par>
                                <p:cTn id="60" presetID="12" presetClass="entr" presetSubtype="1" fill="hold" nodeType="afterEffect">
                                  <p:stCondLst>
                                    <p:cond delay="0"/>
                                  </p:stCondLst>
                                  <p:childTnLst>
                                    <p:set>
                                      <p:cBhvr>
                                        <p:cTn id="61" dur="1" fill="hold">
                                          <p:stCondLst>
                                            <p:cond delay="0"/>
                                          </p:stCondLst>
                                        </p:cTn>
                                        <p:tgtEl>
                                          <p:spTgt spid="67"/>
                                        </p:tgtEl>
                                        <p:attrNameLst>
                                          <p:attrName>style.visibility</p:attrName>
                                        </p:attrNameLst>
                                      </p:cBhvr>
                                      <p:to>
                                        <p:strVal val="visible"/>
                                      </p:to>
                                    </p:set>
                                    <p:anim calcmode="lin" valueType="num">
                                      <p:cBhvr additive="base">
                                        <p:cTn id="62" dur="500"/>
                                        <p:tgtEl>
                                          <p:spTgt spid="67"/>
                                        </p:tgtEl>
                                        <p:attrNameLst>
                                          <p:attrName>ppt_y</p:attrName>
                                        </p:attrNameLst>
                                      </p:cBhvr>
                                      <p:tavLst>
                                        <p:tav tm="0">
                                          <p:val>
                                            <p:strVal val="#ppt_y-#ppt_h*1.125000"/>
                                          </p:val>
                                        </p:tav>
                                        <p:tav tm="100000">
                                          <p:val>
                                            <p:strVal val="#ppt_y"/>
                                          </p:val>
                                        </p:tav>
                                      </p:tavLst>
                                    </p:anim>
                                    <p:animEffect transition="in" filter="wipe(down)">
                                      <p:cBhvr>
                                        <p:cTn id="63" dur="500"/>
                                        <p:tgtEl>
                                          <p:spTgt spid="67"/>
                                        </p:tgtEl>
                                      </p:cBhvr>
                                    </p:animEffect>
                                  </p:childTnLst>
                                </p:cTn>
                              </p:par>
                            </p:childTnLst>
                          </p:cTn>
                        </p:par>
                        <p:par>
                          <p:cTn id="64" fill="hold">
                            <p:stCondLst>
                              <p:cond delay="10000"/>
                            </p:stCondLst>
                            <p:childTnLst>
                              <p:par>
                                <p:cTn id="65" presetID="16" presetClass="entr" presetSubtype="37" fill="hold" grpId="0" nodeType="afterEffect">
                                  <p:stCondLst>
                                    <p:cond delay="0"/>
                                  </p:stCondLst>
                                  <p:childTnLst>
                                    <p:set>
                                      <p:cBhvr>
                                        <p:cTn id="66" dur="1" fill="hold">
                                          <p:stCondLst>
                                            <p:cond delay="0"/>
                                          </p:stCondLst>
                                        </p:cTn>
                                        <p:tgtEl>
                                          <p:spTgt spid="70"/>
                                        </p:tgtEl>
                                        <p:attrNameLst>
                                          <p:attrName>style.visibility</p:attrName>
                                        </p:attrNameLst>
                                      </p:cBhvr>
                                      <p:to>
                                        <p:strVal val="visible"/>
                                      </p:to>
                                    </p:set>
                                    <p:animEffect transition="in" filter="barn(outVertical)">
                                      <p:cBhvr>
                                        <p:cTn id="67"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70"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Our Result Of Company</a:t>
            </a:r>
          </a:p>
        </p:txBody>
      </p:sp>
      <p:sp>
        <p:nvSpPr>
          <p:cNvPr id="3" name="Slide Number Placeholder 2"/>
          <p:cNvSpPr>
            <a:spLocks noGrp="1"/>
          </p:cNvSpPr>
          <p:nvPr>
            <p:ph type="sldNum" sz="quarter" idx="12"/>
          </p:nvPr>
        </p:nvSpPr>
        <p:spPr/>
        <p:txBody>
          <a:bodyPr/>
          <a:lstStyle/>
          <a:p>
            <a:fld id="{5DE872C3-2ED1-43FB-B3C4-BA6F078D7CD3}" type="slidenum">
              <a:rPr lang="en-US" smtClean="0"/>
              <a:t>90</a:t>
            </a:fld>
            <a:endParaRPr lang="en-US"/>
          </a:p>
        </p:txBody>
      </p:sp>
      <p:grpSp>
        <p:nvGrpSpPr>
          <p:cNvPr id="4" name="Group 3"/>
          <p:cNvGrpSpPr/>
          <p:nvPr/>
        </p:nvGrpSpPr>
        <p:grpSpPr>
          <a:xfrm>
            <a:off x="4163204" y="1672978"/>
            <a:ext cx="999654" cy="1355642"/>
            <a:chOff x="4135772" y="1453522"/>
            <a:chExt cx="999654" cy="1355642"/>
          </a:xfrm>
        </p:grpSpPr>
        <p:grpSp>
          <p:nvGrpSpPr>
            <p:cNvPr id="5" name="Group 20"/>
            <p:cNvGrpSpPr>
              <a:grpSpLocks/>
            </p:cNvGrpSpPr>
            <p:nvPr/>
          </p:nvGrpSpPr>
          <p:grpSpPr bwMode="auto">
            <a:xfrm>
              <a:off x="4139886" y="1453522"/>
              <a:ext cx="995540" cy="1355642"/>
              <a:chOff x="0" y="0"/>
              <a:chExt cx="1210" cy="1648"/>
            </a:xfrm>
          </p:grpSpPr>
          <p:sp>
            <p:nvSpPr>
              <p:cNvPr id="7" name="AutoShape 21"/>
              <p:cNvSpPr>
                <a:spLocks noChangeArrowheads="1"/>
              </p:cNvSpPr>
              <p:nvPr/>
            </p:nvSpPr>
            <p:spPr bwMode="auto">
              <a:xfrm>
                <a:off x="0" y="0"/>
                <a:ext cx="1210" cy="1132"/>
              </a:xfrm>
              <a:prstGeom prst="roundRect">
                <a:avLst>
                  <a:gd name="adj" fmla="val 16667"/>
                </a:avLst>
              </a:prstGeom>
              <a:solidFill>
                <a:schemeClr val="accent2"/>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8" name="AutoShape 22"/>
              <p:cNvSpPr>
                <a:spLocks noChangeArrowheads="1"/>
              </p:cNvSpPr>
              <p:nvPr/>
            </p:nvSpPr>
            <p:spPr bwMode="auto">
              <a:xfrm>
                <a:off x="151" y="151"/>
                <a:ext cx="907" cy="817"/>
              </a:xfrm>
              <a:prstGeom prst="roundRect">
                <a:avLst>
                  <a:gd name="adj" fmla="val 16667"/>
                </a:avLst>
              </a:prstGeom>
              <a:solidFill>
                <a:schemeClr val="accent2">
                  <a:lumMod val="50000"/>
                </a:schemeClr>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9" name="AutoShape 23"/>
              <p:cNvSpPr>
                <a:spLocks noChangeArrowheads="1"/>
              </p:cNvSpPr>
              <p:nvPr/>
            </p:nvSpPr>
            <p:spPr bwMode="auto">
              <a:xfrm rot="10800000">
                <a:off x="433" y="1120"/>
                <a:ext cx="378" cy="529"/>
              </a:xfrm>
              <a:prstGeom prst="triangle">
                <a:avLst>
                  <a:gd name="adj" fmla="val 50000"/>
                </a:avLst>
              </a:prstGeom>
              <a:solidFill>
                <a:schemeClr val="accent2"/>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sp>
          <p:nvSpPr>
            <p:cNvPr id="6" name="Text Box 36"/>
            <p:cNvSpPr txBox="1">
              <a:spLocks noChangeArrowheads="1"/>
            </p:cNvSpPr>
            <p:nvPr/>
          </p:nvSpPr>
          <p:spPr bwMode="auto">
            <a:xfrm>
              <a:off x="4135772" y="1724979"/>
              <a:ext cx="995540" cy="369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b="1" kern="0" dirty="0">
                  <a:solidFill>
                    <a:schemeClr val="bg1"/>
                  </a:solidFill>
                  <a:ea typeface="汉仪中圆简" pitchFamily="49" charset="-122"/>
                  <a:sym typeface="Arial" pitchFamily="34" charset="0"/>
                </a:rPr>
                <a:t>79 %</a:t>
              </a:r>
              <a:endParaRPr kumimoji="0" lang="zh-CN" altLang="en-US" b="1" i="0" u="none" strike="noStrike" kern="0" cap="none" spc="0" normalizeH="0" baseline="0" noProof="0" dirty="0">
                <a:ln>
                  <a:noFill/>
                </a:ln>
                <a:solidFill>
                  <a:schemeClr val="bg1"/>
                </a:solidFill>
                <a:effectLst/>
                <a:uLnTx/>
                <a:uFillTx/>
                <a:ea typeface="汉仪中圆简" pitchFamily="49" charset="-122"/>
                <a:sym typeface="Arial" pitchFamily="34" charset="0"/>
              </a:endParaRPr>
            </a:p>
          </p:txBody>
        </p:sp>
      </p:grpSp>
      <p:grpSp>
        <p:nvGrpSpPr>
          <p:cNvPr id="10" name="Group 9"/>
          <p:cNvGrpSpPr/>
          <p:nvPr/>
        </p:nvGrpSpPr>
        <p:grpSpPr>
          <a:xfrm>
            <a:off x="5606326" y="2232345"/>
            <a:ext cx="1000477" cy="1355642"/>
            <a:chOff x="5578894" y="2012889"/>
            <a:chExt cx="1000477" cy="1355642"/>
          </a:xfrm>
        </p:grpSpPr>
        <p:grpSp>
          <p:nvGrpSpPr>
            <p:cNvPr id="11" name="Group 24"/>
            <p:cNvGrpSpPr>
              <a:grpSpLocks/>
            </p:cNvGrpSpPr>
            <p:nvPr/>
          </p:nvGrpSpPr>
          <p:grpSpPr bwMode="auto">
            <a:xfrm>
              <a:off x="5578894" y="2012889"/>
              <a:ext cx="995540" cy="1355642"/>
              <a:chOff x="0" y="0"/>
              <a:chExt cx="1210" cy="1648"/>
            </a:xfrm>
          </p:grpSpPr>
          <p:sp>
            <p:nvSpPr>
              <p:cNvPr id="13" name="AutoShape 25"/>
              <p:cNvSpPr>
                <a:spLocks noChangeArrowheads="1"/>
              </p:cNvSpPr>
              <p:nvPr/>
            </p:nvSpPr>
            <p:spPr bwMode="auto">
              <a:xfrm>
                <a:off x="0" y="0"/>
                <a:ext cx="1210" cy="1132"/>
              </a:xfrm>
              <a:prstGeom prst="roundRect">
                <a:avLst>
                  <a:gd name="adj" fmla="val 16667"/>
                </a:avLst>
              </a:prstGeom>
              <a:solidFill>
                <a:schemeClr val="accent3"/>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 name="AutoShape 26"/>
              <p:cNvSpPr>
                <a:spLocks noChangeArrowheads="1"/>
              </p:cNvSpPr>
              <p:nvPr/>
            </p:nvSpPr>
            <p:spPr bwMode="auto">
              <a:xfrm>
                <a:off x="151" y="151"/>
                <a:ext cx="907" cy="817"/>
              </a:xfrm>
              <a:prstGeom prst="roundRect">
                <a:avLst>
                  <a:gd name="adj" fmla="val 16667"/>
                </a:avLst>
              </a:prstGeom>
              <a:solidFill>
                <a:schemeClr val="accent3">
                  <a:lumMod val="50000"/>
                </a:schemeClr>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 name="AutoShape 27"/>
              <p:cNvSpPr>
                <a:spLocks noChangeArrowheads="1"/>
              </p:cNvSpPr>
              <p:nvPr/>
            </p:nvSpPr>
            <p:spPr bwMode="auto">
              <a:xfrm rot="10800000">
                <a:off x="433" y="1120"/>
                <a:ext cx="378" cy="529"/>
              </a:xfrm>
              <a:prstGeom prst="triangle">
                <a:avLst>
                  <a:gd name="adj" fmla="val 50000"/>
                </a:avLst>
              </a:prstGeom>
              <a:solidFill>
                <a:schemeClr val="accent3"/>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sp>
          <p:nvSpPr>
            <p:cNvPr id="12" name="Text Box 37"/>
            <p:cNvSpPr txBox="1">
              <a:spLocks noChangeArrowheads="1"/>
            </p:cNvSpPr>
            <p:nvPr/>
          </p:nvSpPr>
          <p:spPr bwMode="auto">
            <a:xfrm>
              <a:off x="5583831" y="2292572"/>
              <a:ext cx="995540" cy="369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b="1" kern="0" dirty="0">
                  <a:solidFill>
                    <a:schemeClr val="bg1"/>
                  </a:solidFill>
                  <a:ea typeface="汉仪中圆简" pitchFamily="49" charset="-122"/>
                  <a:sym typeface="Arial" pitchFamily="34" charset="0"/>
                </a:rPr>
                <a:t>22 %</a:t>
              </a:r>
              <a:endParaRPr kumimoji="0" lang="zh-CN" altLang="en-US" sz="2800" b="0" i="0" u="none" strike="noStrike" kern="0" cap="none" spc="0" normalizeH="0" baseline="0" noProof="0" dirty="0">
                <a:ln>
                  <a:noFill/>
                </a:ln>
                <a:solidFill>
                  <a:schemeClr val="bg1"/>
                </a:solidFill>
                <a:effectLst/>
                <a:uLnTx/>
                <a:uFillTx/>
              </a:endParaRPr>
            </a:p>
          </p:txBody>
        </p:sp>
      </p:grpSp>
      <p:grpSp>
        <p:nvGrpSpPr>
          <p:cNvPr id="16" name="Group 15"/>
          <p:cNvGrpSpPr/>
          <p:nvPr/>
        </p:nvGrpSpPr>
        <p:grpSpPr>
          <a:xfrm>
            <a:off x="7056031" y="2396864"/>
            <a:ext cx="998831" cy="1355642"/>
            <a:chOff x="7028599" y="2177408"/>
            <a:chExt cx="998831" cy="1355642"/>
          </a:xfrm>
        </p:grpSpPr>
        <p:grpSp>
          <p:nvGrpSpPr>
            <p:cNvPr id="17" name="Group 28"/>
            <p:cNvGrpSpPr>
              <a:grpSpLocks/>
            </p:cNvGrpSpPr>
            <p:nvPr/>
          </p:nvGrpSpPr>
          <p:grpSpPr bwMode="auto">
            <a:xfrm>
              <a:off x="7028599" y="2177408"/>
              <a:ext cx="995540" cy="1355642"/>
              <a:chOff x="0" y="0"/>
              <a:chExt cx="1210" cy="1648"/>
            </a:xfrm>
          </p:grpSpPr>
          <p:sp>
            <p:nvSpPr>
              <p:cNvPr id="19" name="AutoShape 29"/>
              <p:cNvSpPr>
                <a:spLocks noChangeArrowheads="1"/>
              </p:cNvSpPr>
              <p:nvPr/>
            </p:nvSpPr>
            <p:spPr bwMode="auto">
              <a:xfrm>
                <a:off x="0" y="0"/>
                <a:ext cx="1210" cy="1132"/>
              </a:xfrm>
              <a:prstGeom prst="roundRect">
                <a:avLst>
                  <a:gd name="adj" fmla="val 16667"/>
                </a:avLst>
              </a:prstGeom>
              <a:solidFill>
                <a:schemeClr val="accent6"/>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 name="AutoShape 30"/>
              <p:cNvSpPr>
                <a:spLocks noChangeArrowheads="1"/>
              </p:cNvSpPr>
              <p:nvPr/>
            </p:nvSpPr>
            <p:spPr bwMode="auto">
              <a:xfrm>
                <a:off x="151" y="151"/>
                <a:ext cx="907" cy="817"/>
              </a:xfrm>
              <a:prstGeom prst="roundRect">
                <a:avLst>
                  <a:gd name="adj" fmla="val 16667"/>
                </a:avLst>
              </a:prstGeom>
              <a:solidFill>
                <a:schemeClr val="accent6">
                  <a:lumMod val="50000"/>
                </a:schemeClr>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 name="AutoShape 31"/>
              <p:cNvSpPr>
                <a:spLocks noChangeArrowheads="1"/>
              </p:cNvSpPr>
              <p:nvPr/>
            </p:nvSpPr>
            <p:spPr bwMode="auto">
              <a:xfrm rot="10800000">
                <a:off x="433" y="1120"/>
                <a:ext cx="378" cy="529"/>
              </a:xfrm>
              <a:prstGeom prst="triangle">
                <a:avLst>
                  <a:gd name="adj" fmla="val 50000"/>
                </a:avLst>
              </a:prstGeom>
              <a:solidFill>
                <a:schemeClr val="accent6"/>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sp>
          <p:nvSpPr>
            <p:cNvPr id="18" name="Text Box 38"/>
            <p:cNvSpPr txBox="1">
              <a:spLocks noChangeArrowheads="1"/>
            </p:cNvSpPr>
            <p:nvPr/>
          </p:nvSpPr>
          <p:spPr bwMode="auto">
            <a:xfrm>
              <a:off x="7031890" y="2461205"/>
              <a:ext cx="995540" cy="369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b="1" kern="0" noProof="0" dirty="0">
                  <a:solidFill>
                    <a:srgbClr val="FFFFFF"/>
                  </a:solidFill>
                  <a:ea typeface="汉仪中圆简" pitchFamily="49" charset="-122"/>
                  <a:sym typeface="Arial" pitchFamily="34" charset="0"/>
                </a:rPr>
                <a:t>20 %</a:t>
              </a:r>
              <a:endParaRPr kumimoji="0" lang="zh-CN" altLang="en-US" b="1" i="0" u="none" strike="noStrike" kern="0" cap="none" spc="0" normalizeH="0" baseline="0" noProof="0" dirty="0">
                <a:ln>
                  <a:noFill/>
                </a:ln>
                <a:solidFill>
                  <a:srgbClr val="FFFFFF"/>
                </a:solidFill>
                <a:effectLst/>
                <a:uLnTx/>
                <a:uFillTx/>
                <a:ea typeface="汉仪中圆简" pitchFamily="49" charset="-122"/>
                <a:sym typeface="Arial" pitchFamily="34" charset="0"/>
              </a:endParaRPr>
            </a:p>
          </p:txBody>
        </p:sp>
      </p:grpSp>
      <p:grpSp>
        <p:nvGrpSpPr>
          <p:cNvPr id="22" name="Group 21"/>
          <p:cNvGrpSpPr/>
          <p:nvPr/>
        </p:nvGrpSpPr>
        <p:grpSpPr>
          <a:xfrm>
            <a:off x="8503267" y="1771690"/>
            <a:ext cx="999654" cy="1355642"/>
            <a:chOff x="8475835" y="1552234"/>
            <a:chExt cx="999654" cy="1355642"/>
          </a:xfrm>
        </p:grpSpPr>
        <p:grpSp>
          <p:nvGrpSpPr>
            <p:cNvPr id="23" name="Group 32"/>
            <p:cNvGrpSpPr>
              <a:grpSpLocks/>
            </p:cNvGrpSpPr>
            <p:nvPr/>
          </p:nvGrpSpPr>
          <p:grpSpPr bwMode="auto">
            <a:xfrm>
              <a:off x="8475835" y="1552234"/>
              <a:ext cx="995540" cy="1355642"/>
              <a:chOff x="0" y="0"/>
              <a:chExt cx="1210" cy="1648"/>
            </a:xfrm>
          </p:grpSpPr>
          <p:sp>
            <p:nvSpPr>
              <p:cNvPr id="25" name="AutoShape 33"/>
              <p:cNvSpPr>
                <a:spLocks noChangeArrowheads="1"/>
              </p:cNvSpPr>
              <p:nvPr/>
            </p:nvSpPr>
            <p:spPr bwMode="auto">
              <a:xfrm>
                <a:off x="0" y="0"/>
                <a:ext cx="1210" cy="1132"/>
              </a:xfrm>
              <a:prstGeom prst="roundRect">
                <a:avLst>
                  <a:gd name="adj" fmla="val 16667"/>
                </a:avLst>
              </a:prstGeom>
              <a:solidFill>
                <a:schemeClr val="accent5"/>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6" name="AutoShape 34"/>
              <p:cNvSpPr>
                <a:spLocks noChangeArrowheads="1"/>
              </p:cNvSpPr>
              <p:nvPr/>
            </p:nvSpPr>
            <p:spPr bwMode="auto">
              <a:xfrm>
                <a:off x="151" y="151"/>
                <a:ext cx="907" cy="817"/>
              </a:xfrm>
              <a:prstGeom prst="roundRect">
                <a:avLst>
                  <a:gd name="adj" fmla="val 16667"/>
                </a:avLst>
              </a:prstGeom>
              <a:solidFill>
                <a:schemeClr val="accent5">
                  <a:lumMod val="50000"/>
                </a:schemeClr>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7" name="AutoShape 35"/>
              <p:cNvSpPr>
                <a:spLocks noChangeArrowheads="1"/>
              </p:cNvSpPr>
              <p:nvPr/>
            </p:nvSpPr>
            <p:spPr bwMode="auto">
              <a:xfrm rot="10800000">
                <a:off x="433" y="1120"/>
                <a:ext cx="378" cy="529"/>
              </a:xfrm>
              <a:prstGeom prst="triangle">
                <a:avLst>
                  <a:gd name="adj" fmla="val 50000"/>
                </a:avLst>
              </a:prstGeom>
              <a:solidFill>
                <a:schemeClr val="accent5"/>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sp>
          <p:nvSpPr>
            <p:cNvPr id="24" name="Text Box 39"/>
            <p:cNvSpPr txBox="1">
              <a:spLocks noChangeArrowheads="1"/>
            </p:cNvSpPr>
            <p:nvPr/>
          </p:nvSpPr>
          <p:spPr bwMode="auto">
            <a:xfrm>
              <a:off x="8479949" y="1840143"/>
              <a:ext cx="995540" cy="369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b="1" kern="0" dirty="0">
                  <a:solidFill>
                    <a:srgbClr val="FFFFFF"/>
                  </a:solidFill>
                  <a:ea typeface="汉仪中圆简" pitchFamily="49" charset="-122"/>
                  <a:sym typeface="Arial" pitchFamily="34" charset="0"/>
                </a:rPr>
                <a:t>86 %</a:t>
              </a:r>
              <a:endParaRPr kumimoji="0" lang="zh-CN" altLang="en-US" b="1" i="0" u="none" strike="noStrike" kern="0" cap="none" spc="0" normalizeH="0" baseline="0" noProof="0" dirty="0">
                <a:ln>
                  <a:noFill/>
                </a:ln>
                <a:solidFill>
                  <a:srgbClr val="FFFFFF"/>
                </a:solidFill>
                <a:effectLst/>
                <a:uLnTx/>
                <a:uFillTx/>
                <a:ea typeface="汉仪中圆简" pitchFamily="49" charset="-122"/>
                <a:sym typeface="Arial" pitchFamily="34" charset="0"/>
              </a:endParaRPr>
            </a:p>
          </p:txBody>
        </p:sp>
      </p:grpSp>
      <p:grpSp>
        <p:nvGrpSpPr>
          <p:cNvPr id="28" name="Group 27"/>
          <p:cNvGrpSpPr/>
          <p:nvPr/>
        </p:nvGrpSpPr>
        <p:grpSpPr>
          <a:xfrm>
            <a:off x="2743942" y="2125407"/>
            <a:ext cx="995540" cy="1357287"/>
            <a:chOff x="2716510" y="1905951"/>
            <a:chExt cx="995540" cy="1357287"/>
          </a:xfrm>
        </p:grpSpPr>
        <p:grpSp>
          <p:nvGrpSpPr>
            <p:cNvPr id="29" name="Group 16"/>
            <p:cNvGrpSpPr>
              <a:grpSpLocks/>
            </p:cNvGrpSpPr>
            <p:nvPr/>
          </p:nvGrpSpPr>
          <p:grpSpPr bwMode="auto">
            <a:xfrm>
              <a:off x="2716510" y="1905951"/>
              <a:ext cx="995540" cy="1357287"/>
              <a:chOff x="0" y="0"/>
              <a:chExt cx="1760" cy="2405"/>
            </a:xfrm>
          </p:grpSpPr>
          <p:sp>
            <p:nvSpPr>
              <p:cNvPr id="31" name="AutoShape 17"/>
              <p:cNvSpPr>
                <a:spLocks noChangeArrowheads="1"/>
              </p:cNvSpPr>
              <p:nvPr/>
            </p:nvSpPr>
            <p:spPr bwMode="auto">
              <a:xfrm>
                <a:off x="0" y="0"/>
                <a:ext cx="1760" cy="1650"/>
              </a:xfrm>
              <a:prstGeom prst="roundRect">
                <a:avLst>
                  <a:gd name="adj" fmla="val 16667"/>
                </a:avLst>
              </a:prstGeom>
              <a:solidFill>
                <a:schemeClr val="accent1"/>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32" name="AutoShape 18"/>
              <p:cNvSpPr>
                <a:spLocks noChangeArrowheads="1"/>
              </p:cNvSpPr>
              <p:nvPr/>
            </p:nvSpPr>
            <p:spPr bwMode="auto">
              <a:xfrm>
                <a:off x="220" y="221"/>
                <a:ext cx="1320" cy="1191"/>
              </a:xfrm>
              <a:prstGeom prst="roundRect">
                <a:avLst>
                  <a:gd name="adj" fmla="val 16667"/>
                </a:avLst>
              </a:prstGeom>
              <a:solidFill>
                <a:schemeClr val="accent1">
                  <a:lumMod val="50000"/>
                </a:schemeClr>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33" name="AutoShape 19"/>
              <p:cNvSpPr>
                <a:spLocks noChangeArrowheads="1"/>
              </p:cNvSpPr>
              <p:nvPr/>
            </p:nvSpPr>
            <p:spPr bwMode="auto">
              <a:xfrm rot="10800000">
                <a:off x="630" y="1635"/>
                <a:ext cx="550" cy="770"/>
              </a:xfrm>
              <a:prstGeom prst="triangle">
                <a:avLst>
                  <a:gd name="adj" fmla="val 50000"/>
                </a:avLst>
              </a:prstGeom>
              <a:solidFill>
                <a:schemeClr val="accent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sp>
          <p:nvSpPr>
            <p:cNvPr id="30" name="Text Box 40"/>
            <p:cNvSpPr txBox="1">
              <a:spLocks noChangeArrowheads="1"/>
            </p:cNvSpPr>
            <p:nvPr/>
          </p:nvSpPr>
          <p:spPr bwMode="auto">
            <a:xfrm>
              <a:off x="2716510" y="2189747"/>
              <a:ext cx="995540" cy="369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b="1" kern="0" dirty="0">
                  <a:solidFill>
                    <a:srgbClr val="FFFFFF"/>
                  </a:solidFill>
                  <a:ea typeface="汉仪中圆简" pitchFamily="49" charset="-122"/>
                  <a:sym typeface="Arial" pitchFamily="34" charset="0"/>
                </a:rPr>
                <a:t>68%</a:t>
              </a:r>
              <a:endParaRPr kumimoji="0" lang="zh-CN" altLang="en-US" b="1" i="0" u="none" strike="noStrike" kern="0" cap="none" spc="0" normalizeH="0" baseline="0" noProof="0" dirty="0">
                <a:ln>
                  <a:noFill/>
                </a:ln>
                <a:solidFill>
                  <a:srgbClr val="FFFFFF"/>
                </a:solidFill>
                <a:effectLst/>
                <a:uLnTx/>
                <a:uFillTx/>
                <a:ea typeface="汉仪中圆简" pitchFamily="49" charset="-122"/>
                <a:sym typeface="Arial" pitchFamily="34" charset="0"/>
              </a:endParaRPr>
            </a:p>
          </p:txBody>
        </p:sp>
      </p:grpSp>
      <p:sp>
        <p:nvSpPr>
          <p:cNvPr id="34" name="曲线 568"/>
          <p:cNvSpPr>
            <a:spLocks/>
          </p:cNvSpPr>
          <p:nvPr/>
        </p:nvSpPr>
        <p:spPr bwMode="auto">
          <a:xfrm>
            <a:off x="3275446" y="3289730"/>
            <a:ext cx="5793881" cy="913573"/>
          </a:xfrm>
          <a:custGeom>
            <a:avLst/>
            <a:gdLst>
              <a:gd name="T0" fmla="*/ 0 w 21600"/>
              <a:gd name="T1" fmla="*/ 10683 h 21600"/>
              <a:gd name="T2" fmla="*/ 2138 w 21600"/>
              <a:gd name="T3" fmla="*/ 1829 h 21600"/>
              <a:gd name="T4" fmla="*/ 3161 w 21600"/>
              <a:gd name="T5" fmla="*/ 10975 h 21600"/>
              <a:gd name="T6" fmla="*/ 5162 w 21600"/>
              <a:gd name="T7" fmla="*/ 642 h 21600"/>
              <a:gd name="T8" fmla="*/ 7160 w 21600"/>
              <a:gd name="T9" fmla="*/ 7725 h 21600"/>
              <a:gd name="T10" fmla="*/ 8321 w 21600"/>
              <a:gd name="T11" fmla="*/ 19537 h 21600"/>
              <a:gd name="T12" fmla="*/ 10554 w 21600"/>
              <a:gd name="T13" fmla="*/ 13349 h 21600"/>
              <a:gd name="T14" fmla="*/ 12647 w 21600"/>
              <a:gd name="T15" fmla="*/ 18369 h 21600"/>
              <a:gd name="T16" fmla="*/ 14087 w 21600"/>
              <a:gd name="T17" fmla="*/ 14516 h 21600"/>
              <a:gd name="T18" fmla="*/ 15947 w 21600"/>
              <a:gd name="T19" fmla="*/ 16598 h 21600"/>
              <a:gd name="T20" fmla="*/ 17761 w 21600"/>
              <a:gd name="T21" fmla="*/ 21308 h 21600"/>
              <a:gd name="T22" fmla="*/ 19292 w 21600"/>
              <a:gd name="T23" fmla="*/ 18077 h 21600"/>
              <a:gd name="T24" fmla="*/ 19620 w 21600"/>
              <a:gd name="T25" fmla="*/ 11578 h 21600"/>
              <a:gd name="T26" fmla="*/ 20132 w 21600"/>
              <a:gd name="T27" fmla="*/ 6557 h 21600"/>
              <a:gd name="T28" fmla="*/ 21339 w 21600"/>
              <a:gd name="T29" fmla="*/ 3891 h 21600"/>
              <a:gd name="T30" fmla="*/ 21431 w 21600"/>
              <a:gd name="T31" fmla="*/ 3891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600" h="21600">
                <a:moveTo>
                  <a:pt x="0" y="10683"/>
                </a:moveTo>
                <a:cubicBezTo>
                  <a:pt x="407" y="8737"/>
                  <a:pt x="1507" y="1770"/>
                  <a:pt x="2138" y="1829"/>
                </a:cubicBezTo>
                <a:cubicBezTo>
                  <a:pt x="2769" y="1887"/>
                  <a:pt x="2558" y="11208"/>
                  <a:pt x="3161" y="10975"/>
                </a:cubicBezTo>
                <a:cubicBezTo>
                  <a:pt x="3765" y="10741"/>
                  <a:pt x="4362" y="1284"/>
                  <a:pt x="5162" y="642"/>
                </a:cubicBezTo>
                <a:cubicBezTo>
                  <a:pt x="5962" y="0"/>
                  <a:pt x="6529" y="3950"/>
                  <a:pt x="7160" y="7725"/>
                </a:cubicBezTo>
                <a:cubicBezTo>
                  <a:pt x="7791" y="11500"/>
                  <a:pt x="7641" y="18408"/>
                  <a:pt x="8321" y="19537"/>
                </a:cubicBezTo>
                <a:cubicBezTo>
                  <a:pt x="9001" y="20665"/>
                  <a:pt x="9690" y="13582"/>
                  <a:pt x="10554" y="13349"/>
                </a:cubicBezTo>
                <a:cubicBezTo>
                  <a:pt x="11418" y="13115"/>
                  <a:pt x="11939" y="18136"/>
                  <a:pt x="12647" y="18369"/>
                </a:cubicBezTo>
                <a:cubicBezTo>
                  <a:pt x="13355" y="18603"/>
                  <a:pt x="13428" y="14867"/>
                  <a:pt x="14087" y="14516"/>
                </a:cubicBezTo>
                <a:cubicBezTo>
                  <a:pt x="14746" y="14166"/>
                  <a:pt x="15211" y="15236"/>
                  <a:pt x="15947" y="16598"/>
                </a:cubicBezTo>
                <a:cubicBezTo>
                  <a:pt x="16682" y="17961"/>
                  <a:pt x="17093" y="21016"/>
                  <a:pt x="17761" y="21308"/>
                </a:cubicBezTo>
                <a:cubicBezTo>
                  <a:pt x="18428" y="21600"/>
                  <a:pt x="18922" y="20023"/>
                  <a:pt x="19292" y="18077"/>
                </a:cubicBezTo>
                <a:cubicBezTo>
                  <a:pt x="19663" y="16131"/>
                  <a:pt x="19452" y="13874"/>
                  <a:pt x="19620" y="11578"/>
                </a:cubicBezTo>
                <a:cubicBezTo>
                  <a:pt x="19789" y="9282"/>
                  <a:pt x="19789" y="8095"/>
                  <a:pt x="20132" y="6557"/>
                </a:cubicBezTo>
                <a:cubicBezTo>
                  <a:pt x="20475" y="5020"/>
                  <a:pt x="21079" y="4417"/>
                  <a:pt x="21339" y="3891"/>
                </a:cubicBezTo>
                <a:cubicBezTo>
                  <a:pt x="21600" y="3366"/>
                  <a:pt x="21437" y="3833"/>
                  <a:pt x="21431" y="3891"/>
                </a:cubicBezTo>
              </a:path>
            </a:pathLst>
          </a:custGeom>
          <a:noFill/>
          <a:ln w="28575" cap="flat" cmpd="sng">
            <a:solidFill>
              <a:srgbClr val="909698"/>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nvGrpSpPr>
          <p:cNvPr id="35" name="Group 34"/>
          <p:cNvGrpSpPr/>
          <p:nvPr/>
        </p:nvGrpSpPr>
        <p:grpSpPr>
          <a:xfrm>
            <a:off x="3174246" y="3651867"/>
            <a:ext cx="181007" cy="740735"/>
            <a:chOff x="3146814" y="3432411"/>
            <a:chExt cx="181007" cy="740735"/>
          </a:xfrm>
        </p:grpSpPr>
        <p:sp>
          <p:nvSpPr>
            <p:cNvPr id="36" name="Arc 45"/>
            <p:cNvSpPr>
              <a:spLocks/>
            </p:cNvSpPr>
            <p:nvPr/>
          </p:nvSpPr>
          <p:spPr bwMode="auto">
            <a:xfrm rot="5400000" flipH="1" flipV="1">
              <a:off x="2924562" y="3806910"/>
              <a:ext cx="633740" cy="98731"/>
            </a:xfrm>
            <a:custGeom>
              <a:avLst/>
              <a:gdLst>
                <a:gd name="G0" fmla="+- 0 0 0"/>
                <a:gd name="G1" fmla="+- 21600 0 0"/>
                <a:gd name="G2" fmla="+- 21600 0 0"/>
                <a:gd name="T0" fmla="*/ 0 w 21600"/>
                <a:gd name="T1" fmla="*/ 0 h 43198"/>
                <a:gd name="T2" fmla="*/ 21600 w 21600"/>
                <a:gd name="T3" fmla="*/ 21600 h 43198"/>
                <a:gd name="T4" fmla="*/ 0 w 21600"/>
                <a:gd name="T5" fmla="*/ 21600 h 43198"/>
              </a:gdLst>
              <a:ahLst/>
              <a:cxnLst>
                <a:cxn ang="0">
                  <a:pos x="T0" y="T1"/>
                </a:cxn>
                <a:cxn ang="0">
                  <a:pos x="T2" y="T3"/>
                </a:cxn>
                <a:cxn ang="0">
                  <a:pos x="T4" y="T5"/>
                </a:cxn>
              </a:cxnLst>
              <a:rect l="0" t="0" r="r" b="b"/>
              <a:pathLst>
                <a:path w="21600" h="43198" fill="none" extrusionOk="0">
                  <a:moveTo>
                    <a:pt x="-1" y="0"/>
                  </a:moveTo>
                  <a:cubicBezTo>
                    <a:pt x="11929" y="0"/>
                    <a:pt x="21600" y="9670"/>
                    <a:pt x="21600" y="21600"/>
                  </a:cubicBezTo>
                  <a:cubicBezTo>
                    <a:pt x="21600" y="33423"/>
                    <a:pt x="12093" y="43049"/>
                    <a:pt x="271" y="43198"/>
                  </a:cubicBezTo>
                </a:path>
                <a:path w="21600" h="43198" stroke="0" extrusionOk="0">
                  <a:moveTo>
                    <a:pt x="-1" y="0"/>
                  </a:moveTo>
                  <a:cubicBezTo>
                    <a:pt x="11929" y="0"/>
                    <a:pt x="21600" y="9670"/>
                    <a:pt x="21600" y="21600"/>
                  </a:cubicBezTo>
                  <a:cubicBezTo>
                    <a:pt x="21600" y="33423"/>
                    <a:pt x="12093" y="43049"/>
                    <a:pt x="271" y="43198"/>
                  </a:cubicBezTo>
                  <a:lnTo>
                    <a:pt x="0" y="21600"/>
                  </a:lnTo>
                  <a:close/>
                </a:path>
              </a:pathLst>
            </a:custGeom>
            <a:noFill/>
            <a:ln w="76200" cap="flat" cmpd="sng">
              <a:solidFill>
                <a:schemeClr val="accent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37" name="AutoShape 49"/>
            <p:cNvSpPr>
              <a:spLocks noChangeArrowheads="1"/>
            </p:cNvSpPr>
            <p:nvPr/>
          </p:nvSpPr>
          <p:spPr bwMode="auto">
            <a:xfrm>
              <a:off x="3146814" y="3432411"/>
              <a:ext cx="181007" cy="181068"/>
            </a:xfrm>
            <a:prstGeom prst="sun">
              <a:avLst>
                <a:gd name="adj" fmla="val 25000"/>
              </a:avLst>
            </a:prstGeom>
            <a:solidFill>
              <a:srgbClr val="394142"/>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38" name="Group 37"/>
          <p:cNvGrpSpPr/>
          <p:nvPr/>
        </p:nvGrpSpPr>
        <p:grpSpPr>
          <a:xfrm>
            <a:off x="4605850" y="3211541"/>
            <a:ext cx="181007" cy="1215216"/>
            <a:chOff x="4578418" y="2992085"/>
            <a:chExt cx="181007" cy="1215216"/>
          </a:xfrm>
        </p:grpSpPr>
        <p:sp>
          <p:nvSpPr>
            <p:cNvPr id="39" name="Arc 44"/>
            <p:cNvSpPr>
              <a:spLocks/>
            </p:cNvSpPr>
            <p:nvPr/>
          </p:nvSpPr>
          <p:spPr bwMode="auto">
            <a:xfrm rot="5400000" flipH="1" flipV="1">
              <a:off x="4105967" y="3607734"/>
              <a:ext cx="1100402" cy="98731"/>
            </a:xfrm>
            <a:custGeom>
              <a:avLst/>
              <a:gdLst>
                <a:gd name="G0" fmla="+- 0 0 0"/>
                <a:gd name="G1" fmla="+- 21600 0 0"/>
                <a:gd name="G2" fmla="+- 21600 0 0"/>
                <a:gd name="T0" fmla="*/ 0 w 21600"/>
                <a:gd name="T1" fmla="*/ 0 h 43198"/>
                <a:gd name="T2" fmla="*/ 21600 w 21600"/>
                <a:gd name="T3" fmla="*/ 21600 h 43198"/>
                <a:gd name="T4" fmla="*/ 0 w 21600"/>
                <a:gd name="T5" fmla="*/ 21600 h 43198"/>
              </a:gdLst>
              <a:ahLst/>
              <a:cxnLst>
                <a:cxn ang="0">
                  <a:pos x="T0" y="T1"/>
                </a:cxn>
                <a:cxn ang="0">
                  <a:pos x="T2" y="T3"/>
                </a:cxn>
                <a:cxn ang="0">
                  <a:pos x="T4" y="T5"/>
                </a:cxn>
              </a:cxnLst>
              <a:rect l="0" t="0" r="r" b="b"/>
              <a:pathLst>
                <a:path w="21600" h="43198" fill="none" extrusionOk="0">
                  <a:moveTo>
                    <a:pt x="-1" y="0"/>
                  </a:moveTo>
                  <a:cubicBezTo>
                    <a:pt x="11929" y="0"/>
                    <a:pt x="21600" y="9670"/>
                    <a:pt x="21600" y="21600"/>
                  </a:cubicBezTo>
                  <a:cubicBezTo>
                    <a:pt x="21600" y="33423"/>
                    <a:pt x="12093" y="43049"/>
                    <a:pt x="271" y="43198"/>
                  </a:cubicBezTo>
                </a:path>
                <a:path w="21600" h="43198" stroke="0" extrusionOk="0">
                  <a:moveTo>
                    <a:pt x="-1" y="0"/>
                  </a:moveTo>
                  <a:cubicBezTo>
                    <a:pt x="11929" y="0"/>
                    <a:pt x="21600" y="9670"/>
                    <a:pt x="21600" y="21600"/>
                  </a:cubicBezTo>
                  <a:cubicBezTo>
                    <a:pt x="21600" y="33423"/>
                    <a:pt x="12093" y="43049"/>
                    <a:pt x="271" y="43198"/>
                  </a:cubicBezTo>
                  <a:lnTo>
                    <a:pt x="0" y="21600"/>
                  </a:lnTo>
                  <a:close/>
                </a:path>
              </a:pathLst>
            </a:custGeom>
            <a:noFill/>
            <a:ln w="76200" cap="flat" cmpd="sng">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40" name="AutoShape 50"/>
            <p:cNvSpPr>
              <a:spLocks noChangeArrowheads="1"/>
            </p:cNvSpPr>
            <p:nvPr/>
          </p:nvSpPr>
          <p:spPr bwMode="auto">
            <a:xfrm>
              <a:off x="4578418" y="2992085"/>
              <a:ext cx="181007" cy="181068"/>
            </a:xfrm>
            <a:prstGeom prst="sun">
              <a:avLst>
                <a:gd name="adj" fmla="val 25000"/>
              </a:avLst>
            </a:prstGeom>
            <a:solidFill>
              <a:srgbClr val="394142"/>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41" name="Group 40"/>
          <p:cNvGrpSpPr/>
          <p:nvPr/>
        </p:nvGrpSpPr>
        <p:grpSpPr>
          <a:xfrm>
            <a:off x="8937685" y="3355573"/>
            <a:ext cx="181007" cy="1037028"/>
            <a:chOff x="8910253" y="3136117"/>
            <a:chExt cx="181007" cy="1037028"/>
          </a:xfrm>
        </p:grpSpPr>
        <p:sp>
          <p:nvSpPr>
            <p:cNvPr id="42" name="Arc 47"/>
            <p:cNvSpPr>
              <a:spLocks/>
            </p:cNvSpPr>
            <p:nvPr/>
          </p:nvSpPr>
          <p:spPr bwMode="auto">
            <a:xfrm rot="5400000" flipH="1" flipV="1">
              <a:off x="8539858" y="3671108"/>
              <a:ext cx="905342" cy="98731"/>
            </a:xfrm>
            <a:custGeom>
              <a:avLst/>
              <a:gdLst>
                <a:gd name="G0" fmla="+- 0 0 0"/>
                <a:gd name="G1" fmla="+- 21600 0 0"/>
                <a:gd name="G2" fmla="+- 21600 0 0"/>
                <a:gd name="T0" fmla="*/ 0 w 21600"/>
                <a:gd name="T1" fmla="*/ 0 h 43198"/>
                <a:gd name="T2" fmla="*/ 21600 w 21600"/>
                <a:gd name="T3" fmla="*/ 21600 h 43198"/>
                <a:gd name="T4" fmla="*/ 0 w 21600"/>
                <a:gd name="T5" fmla="*/ 21600 h 43198"/>
              </a:gdLst>
              <a:ahLst/>
              <a:cxnLst>
                <a:cxn ang="0">
                  <a:pos x="T0" y="T1"/>
                </a:cxn>
                <a:cxn ang="0">
                  <a:pos x="T2" y="T3"/>
                </a:cxn>
                <a:cxn ang="0">
                  <a:pos x="T4" y="T5"/>
                </a:cxn>
              </a:cxnLst>
              <a:rect l="0" t="0" r="r" b="b"/>
              <a:pathLst>
                <a:path w="21600" h="43198" fill="none" extrusionOk="0">
                  <a:moveTo>
                    <a:pt x="-1" y="0"/>
                  </a:moveTo>
                  <a:cubicBezTo>
                    <a:pt x="11929" y="0"/>
                    <a:pt x="21600" y="9670"/>
                    <a:pt x="21600" y="21600"/>
                  </a:cubicBezTo>
                  <a:cubicBezTo>
                    <a:pt x="21600" y="33423"/>
                    <a:pt x="12093" y="43049"/>
                    <a:pt x="271" y="43198"/>
                  </a:cubicBezTo>
                </a:path>
                <a:path w="21600" h="43198" stroke="0" extrusionOk="0">
                  <a:moveTo>
                    <a:pt x="-1" y="0"/>
                  </a:moveTo>
                  <a:cubicBezTo>
                    <a:pt x="11929" y="0"/>
                    <a:pt x="21600" y="9670"/>
                    <a:pt x="21600" y="21600"/>
                  </a:cubicBezTo>
                  <a:cubicBezTo>
                    <a:pt x="21600" y="33423"/>
                    <a:pt x="12093" y="43049"/>
                    <a:pt x="271" y="43198"/>
                  </a:cubicBezTo>
                  <a:lnTo>
                    <a:pt x="0" y="21600"/>
                  </a:lnTo>
                  <a:close/>
                </a:path>
              </a:pathLst>
            </a:custGeom>
            <a:noFill/>
            <a:ln w="76200" cap="flat" cmpd="sng">
              <a:solidFill>
                <a:schemeClr val="accent5"/>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43" name="AutoShape 51"/>
            <p:cNvSpPr>
              <a:spLocks noChangeArrowheads="1"/>
            </p:cNvSpPr>
            <p:nvPr/>
          </p:nvSpPr>
          <p:spPr bwMode="auto">
            <a:xfrm>
              <a:off x="8910253" y="3136117"/>
              <a:ext cx="181007" cy="181068"/>
            </a:xfrm>
            <a:prstGeom prst="sun">
              <a:avLst>
                <a:gd name="adj" fmla="val 25000"/>
              </a:avLst>
            </a:prstGeom>
            <a:solidFill>
              <a:srgbClr val="394142"/>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44" name="Group 43"/>
          <p:cNvGrpSpPr/>
          <p:nvPr/>
        </p:nvGrpSpPr>
        <p:grpSpPr>
          <a:xfrm>
            <a:off x="6053908" y="3754746"/>
            <a:ext cx="181007" cy="658431"/>
            <a:chOff x="6026476" y="3535290"/>
            <a:chExt cx="181007" cy="658431"/>
          </a:xfrm>
        </p:grpSpPr>
        <p:sp>
          <p:nvSpPr>
            <p:cNvPr id="45" name="Arc 43"/>
            <p:cNvSpPr>
              <a:spLocks/>
            </p:cNvSpPr>
            <p:nvPr/>
          </p:nvSpPr>
          <p:spPr bwMode="auto">
            <a:xfrm rot="5400000" flipH="1" flipV="1">
              <a:off x="5833036" y="3872753"/>
              <a:ext cx="543205" cy="98731"/>
            </a:xfrm>
            <a:custGeom>
              <a:avLst/>
              <a:gdLst>
                <a:gd name="G0" fmla="+- 0 0 0"/>
                <a:gd name="G1" fmla="+- 21600 0 0"/>
                <a:gd name="G2" fmla="+- 21600 0 0"/>
                <a:gd name="T0" fmla="*/ 0 w 21600"/>
                <a:gd name="T1" fmla="*/ 0 h 43198"/>
                <a:gd name="T2" fmla="*/ 21600 w 21600"/>
                <a:gd name="T3" fmla="*/ 21600 h 43198"/>
                <a:gd name="T4" fmla="*/ 0 w 21600"/>
                <a:gd name="T5" fmla="*/ 21600 h 43198"/>
              </a:gdLst>
              <a:ahLst/>
              <a:cxnLst>
                <a:cxn ang="0">
                  <a:pos x="T0" y="T1"/>
                </a:cxn>
                <a:cxn ang="0">
                  <a:pos x="T2" y="T3"/>
                </a:cxn>
                <a:cxn ang="0">
                  <a:pos x="T4" y="T5"/>
                </a:cxn>
              </a:cxnLst>
              <a:rect l="0" t="0" r="r" b="b"/>
              <a:pathLst>
                <a:path w="21600" h="43198" fill="none" extrusionOk="0">
                  <a:moveTo>
                    <a:pt x="-1" y="0"/>
                  </a:moveTo>
                  <a:cubicBezTo>
                    <a:pt x="11929" y="0"/>
                    <a:pt x="21600" y="9670"/>
                    <a:pt x="21600" y="21600"/>
                  </a:cubicBezTo>
                  <a:cubicBezTo>
                    <a:pt x="21600" y="33423"/>
                    <a:pt x="12093" y="43049"/>
                    <a:pt x="271" y="43198"/>
                  </a:cubicBezTo>
                </a:path>
                <a:path w="21600" h="43198" stroke="0" extrusionOk="0">
                  <a:moveTo>
                    <a:pt x="-1" y="0"/>
                  </a:moveTo>
                  <a:cubicBezTo>
                    <a:pt x="11929" y="0"/>
                    <a:pt x="21600" y="9670"/>
                    <a:pt x="21600" y="21600"/>
                  </a:cubicBezTo>
                  <a:cubicBezTo>
                    <a:pt x="21600" y="33423"/>
                    <a:pt x="12093" y="43049"/>
                    <a:pt x="271" y="43198"/>
                  </a:cubicBezTo>
                  <a:lnTo>
                    <a:pt x="0" y="21600"/>
                  </a:lnTo>
                  <a:close/>
                </a:path>
              </a:pathLst>
            </a:custGeom>
            <a:noFill/>
            <a:ln w="76200" cap="flat" cmpd="sng">
              <a:solidFill>
                <a:schemeClr val="accent3"/>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46" name="AutoShape 52"/>
            <p:cNvSpPr>
              <a:spLocks noChangeArrowheads="1"/>
            </p:cNvSpPr>
            <p:nvPr/>
          </p:nvSpPr>
          <p:spPr bwMode="auto">
            <a:xfrm>
              <a:off x="6026476" y="3535290"/>
              <a:ext cx="181007" cy="181068"/>
            </a:xfrm>
            <a:prstGeom prst="sun">
              <a:avLst>
                <a:gd name="adj" fmla="val 25000"/>
              </a:avLst>
            </a:prstGeom>
            <a:solidFill>
              <a:srgbClr val="394142"/>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47" name="Group 46"/>
          <p:cNvGrpSpPr/>
          <p:nvPr/>
        </p:nvGrpSpPr>
        <p:grpSpPr>
          <a:xfrm>
            <a:off x="7489626" y="3911124"/>
            <a:ext cx="181007" cy="477362"/>
            <a:chOff x="7462194" y="3691668"/>
            <a:chExt cx="181007" cy="477362"/>
          </a:xfrm>
        </p:grpSpPr>
        <p:sp>
          <p:nvSpPr>
            <p:cNvPr id="48" name="Arc 46"/>
            <p:cNvSpPr>
              <a:spLocks/>
            </p:cNvSpPr>
            <p:nvPr/>
          </p:nvSpPr>
          <p:spPr bwMode="auto">
            <a:xfrm rot="5400000" flipH="1" flipV="1">
              <a:off x="7359288" y="3938596"/>
              <a:ext cx="362137" cy="98731"/>
            </a:xfrm>
            <a:custGeom>
              <a:avLst/>
              <a:gdLst>
                <a:gd name="G0" fmla="+- 0 0 0"/>
                <a:gd name="G1" fmla="+- 21600 0 0"/>
                <a:gd name="G2" fmla="+- 21600 0 0"/>
                <a:gd name="T0" fmla="*/ 0 w 21600"/>
                <a:gd name="T1" fmla="*/ 0 h 43198"/>
                <a:gd name="T2" fmla="*/ 21600 w 21600"/>
                <a:gd name="T3" fmla="*/ 21600 h 43198"/>
                <a:gd name="T4" fmla="*/ 0 w 21600"/>
                <a:gd name="T5" fmla="*/ 21600 h 43198"/>
              </a:gdLst>
              <a:ahLst/>
              <a:cxnLst>
                <a:cxn ang="0">
                  <a:pos x="T0" y="T1"/>
                </a:cxn>
                <a:cxn ang="0">
                  <a:pos x="T2" y="T3"/>
                </a:cxn>
                <a:cxn ang="0">
                  <a:pos x="T4" y="T5"/>
                </a:cxn>
              </a:cxnLst>
              <a:rect l="0" t="0" r="r" b="b"/>
              <a:pathLst>
                <a:path w="21600" h="43198" fill="none" extrusionOk="0">
                  <a:moveTo>
                    <a:pt x="-1" y="0"/>
                  </a:moveTo>
                  <a:cubicBezTo>
                    <a:pt x="11929" y="0"/>
                    <a:pt x="21600" y="9670"/>
                    <a:pt x="21600" y="21600"/>
                  </a:cubicBezTo>
                  <a:cubicBezTo>
                    <a:pt x="21600" y="33423"/>
                    <a:pt x="12093" y="43049"/>
                    <a:pt x="271" y="43198"/>
                  </a:cubicBezTo>
                </a:path>
                <a:path w="21600" h="43198" stroke="0" extrusionOk="0">
                  <a:moveTo>
                    <a:pt x="-1" y="0"/>
                  </a:moveTo>
                  <a:cubicBezTo>
                    <a:pt x="11929" y="0"/>
                    <a:pt x="21600" y="9670"/>
                    <a:pt x="21600" y="21600"/>
                  </a:cubicBezTo>
                  <a:cubicBezTo>
                    <a:pt x="21600" y="33423"/>
                    <a:pt x="12093" y="43049"/>
                    <a:pt x="271" y="43198"/>
                  </a:cubicBezTo>
                  <a:lnTo>
                    <a:pt x="0" y="21600"/>
                  </a:lnTo>
                  <a:close/>
                </a:path>
              </a:pathLst>
            </a:custGeom>
            <a:noFill/>
            <a:ln w="76200" cap="flat" cmpd="sng">
              <a:solidFill>
                <a:schemeClr val="accent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49" name="AutoShape 53"/>
            <p:cNvSpPr>
              <a:spLocks noChangeArrowheads="1"/>
            </p:cNvSpPr>
            <p:nvPr/>
          </p:nvSpPr>
          <p:spPr bwMode="auto">
            <a:xfrm>
              <a:off x="7462194" y="3691668"/>
              <a:ext cx="181007" cy="181068"/>
            </a:xfrm>
            <a:prstGeom prst="sun">
              <a:avLst>
                <a:gd name="adj" fmla="val 25000"/>
              </a:avLst>
            </a:prstGeom>
            <a:solidFill>
              <a:srgbClr val="394142"/>
            </a:solidFill>
            <a:ln w="9525">
              <a:solidFill>
                <a:schemeClr val="tx1">
                  <a:lumMod val="65000"/>
                  <a:lumOff val="35000"/>
                </a:schemeClr>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grpSp>
      <p:sp>
        <p:nvSpPr>
          <p:cNvPr id="50" name="Line 54"/>
          <p:cNvSpPr>
            <a:spLocks noChangeShapeType="1"/>
          </p:cNvSpPr>
          <p:nvPr/>
        </p:nvSpPr>
        <p:spPr bwMode="auto">
          <a:xfrm>
            <a:off x="2394269" y="4386840"/>
            <a:ext cx="7602309" cy="823"/>
          </a:xfrm>
          <a:prstGeom prst="line">
            <a:avLst/>
          </a:prstGeom>
          <a:noFill/>
          <a:ln w="76200" cap="flat" cmpd="sng">
            <a:solidFill>
              <a:schemeClr val="tx1">
                <a:lumMod val="65000"/>
                <a:lumOff val="3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51" name="TextBox 50"/>
          <p:cNvSpPr txBox="1"/>
          <p:nvPr/>
        </p:nvSpPr>
        <p:spPr>
          <a:xfrm>
            <a:off x="8721005" y="4556296"/>
            <a:ext cx="652743" cy="369332"/>
          </a:xfrm>
          <a:prstGeom prst="rect">
            <a:avLst/>
          </a:prstGeom>
          <a:noFill/>
        </p:spPr>
        <p:txBody>
          <a:bodyPr wrap="none" rtlCol="0">
            <a:spAutoFit/>
          </a:bodyPr>
          <a:lstStyle/>
          <a:p>
            <a:r>
              <a:rPr lang="en-US" dirty="0">
                <a:solidFill>
                  <a:schemeClr val="bg2">
                    <a:lumMod val="25000"/>
                  </a:schemeClr>
                </a:solidFill>
              </a:rPr>
              <a:t>2015</a:t>
            </a:r>
            <a:endParaRPr lang="en-GB" dirty="0">
              <a:solidFill>
                <a:schemeClr val="bg2">
                  <a:lumMod val="25000"/>
                </a:schemeClr>
              </a:solidFill>
            </a:endParaRPr>
          </a:p>
        </p:txBody>
      </p:sp>
      <p:sp>
        <p:nvSpPr>
          <p:cNvPr id="52" name="TextBox 51"/>
          <p:cNvSpPr txBox="1"/>
          <p:nvPr/>
        </p:nvSpPr>
        <p:spPr>
          <a:xfrm>
            <a:off x="7253757" y="4579957"/>
            <a:ext cx="652743" cy="369332"/>
          </a:xfrm>
          <a:prstGeom prst="rect">
            <a:avLst/>
          </a:prstGeom>
          <a:noFill/>
        </p:spPr>
        <p:txBody>
          <a:bodyPr wrap="none" rtlCol="0">
            <a:spAutoFit/>
          </a:bodyPr>
          <a:lstStyle/>
          <a:p>
            <a:r>
              <a:rPr lang="en-US" dirty="0">
                <a:solidFill>
                  <a:schemeClr val="bg2">
                    <a:lumMod val="25000"/>
                  </a:schemeClr>
                </a:solidFill>
              </a:rPr>
              <a:t>2014</a:t>
            </a:r>
            <a:endParaRPr lang="en-GB" dirty="0">
              <a:solidFill>
                <a:schemeClr val="bg2">
                  <a:lumMod val="25000"/>
                </a:schemeClr>
              </a:solidFill>
            </a:endParaRPr>
          </a:p>
        </p:txBody>
      </p:sp>
      <p:sp>
        <p:nvSpPr>
          <p:cNvPr id="53" name="TextBox 52"/>
          <p:cNvSpPr txBox="1"/>
          <p:nvPr/>
        </p:nvSpPr>
        <p:spPr>
          <a:xfrm>
            <a:off x="5783808" y="4556069"/>
            <a:ext cx="652743" cy="369332"/>
          </a:xfrm>
          <a:prstGeom prst="rect">
            <a:avLst/>
          </a:prstGeom>
          <a:noFill/>
        </p:spPr>
        <p:txBody>
          <a:bodyPr wrap="none" rtlCol="0">
            <a:spAutoFit/>
          </a:bodyPr>
          <a:lstStyle/>
          <a:p>
            <a:r>
              <a:rPr lang="en-US" dirty="0">
                <a:solidFill>
                  <a:schemeClr val="bg2">
                    <a:lumMod val="25000"/>
                  </a:schemeClr>
                </a:solidFill>
              </a:rPr>
              <a:t>2013</a:t>
            </a:r>
            <a:endParaRPr lang="en-GB" dirty="0">
              <a:solidFill>
                <a:schemeClr val="bg2">
                  <a:lumMod val="25000"/>
                </a:schemeClr>
              </a:solidFill>
            </a:endParaRPr>
          </a:p>
        </p:txBody>
      </p:sp>
      <p:sp>
        <p:nvSpPr>
          <p:cNvPr id="54" name="TextBox 53"/>
          <p:cNvSpPr txBox="1"/>
          <p:nvPr/>
        </p:nvSpPr>
        <p:spPr>
          <a:xfrm>
            <a:off x="4334602" y="4579957"/>
            <a:ext cx="652743" cy="369332"/>
          </a:xfrm>
          <a:prstGeom prst="rect">
            <a:avLst/>
          </a:prstGeom>
          <a:noFill/>
        </p:spPr>
        <p:txBody>
          <a:bodyPr wrap="none" rtlCol="0">
            <a:spAutoFit/>
          </a:bodyPr>
          <a:lstStyle/>
          <a:p>
            <a:r>
              <a:rPr lang="en-US" dirty="0">
                <a:solidFill>
                  <a:schemeClr val="bg2">
                    <a:lumMod val="25000"/>
                  </a:schemeClr>
                </a:solidFill>
              </a:rPr>
              <a:t>2012</a:t>
            </a:r>
            <a:endParaRPr lang="en-GB" dirty="0">
              <a:solidFill>
                <a:schemeClr val="bg2">
                  <a:lumMod val="25000"/>
                </a:schemeClr>
              </a:solidFill>
            </a:endParaRPr>
          </a:p>
        </p:txBody>
      </p:sp>
      <p:sp>
        <p:nvSpPr>
          <p:cNvPr id="55" name="TextBox 54"/>
          <p:cNvSpPr txBox="1"/>
          <p:nvPr/>
        </p:nvSpPr>
        <p:spPr>
          <a:xfrm>
            <a:off x="2937864" y="4564701"/>
            <a:ext cx="652743" cy="369332"/>
          </a:xfrm>
          <a:prstGeom prst="rect">
            <a:avLst/>
          </a:prstGeom>
          <a:noFill/>
        </p:spPr>
        <p:txBody>
          <a:bodyPr wrap="none" rtlCol="0">
            <a:spAutoFit/>
          </a:bodyPr>
          <a:lstStyle/>
          <a:p>
            <a:r>
              <a:rPr lang="en-US" dirty="0">
                <a:solidFill>
                  <a:schemeClr val="bg2">
                    <a:lumMod val="25000"/>
                  </a:schemeClr>
                </a:solidFill>
              </a:rPr>
              <a:t>2011</a:t>
            </a:r>
            <a:endParaRPr lang="en-GB" dirty="0">
              <a:solidFill>
                <a:schemeClr val="bg2">
                  <a:lumMod val="25000"/>
                </a:schemeClr>
              </a:solidFill>
            </a:endParaRPr>
          </a:p>
        </p:txBody>
      </p:sp>
      <p:sp>
        <p:nvSpPr>
          <p:cNvPr id="56" name="Content Placeholder 2"/>
          <p:cNvSpPr txBox="1">
            <a:spLocks/>
          </p:cNvSpPr>
          <p:nvPr/>
        </p:nvSpPr>
        <p:spPr>
          <a:xfrm>
            <a:off x="623392" y="5157526"/>
            <a:ext cx="10945216" cy="81403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dirty="0">
                <a:solidFill>
                  <a:schemeClr val="tx1">
                    <a:lumMod val="50000"/>
                    <a:lumOff val="50000"/>
                  </a:schemeClr>
                </a:solidFill>
              </a:rPr>
              <a:t>Lorem ipsum dolor sit amet, consectetur adipiscing elit. Curabitur elementum posuere pretium. Quisque nibh dolor, dignissim ac dignissim ut, luctus ac urna. Aliquam aliquet non massa quis tincidunt. Mauris ullamcorper justo tristique dui posuere tincidunt. In nec lacus laoreet orci varius imperdiet sit amet in augue. </a:t>
            </a:r>
          </a:p>
        </p:txBody>
      </p:sp>
    </p:spTree>
    <p:extLst>
      <p:ext uri="{BB962C8B-B14F-4D97-AF65-F5344CB8AC3E}">
        <p14:creationId xmlns:p14="http://schemas.microsoft.com/office/powerpoint/2010/main" val="47704856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wipe(left)">
                                      <p:cBhvr>
                                        <p:cTn id="7" dur="500"/>
                                        <p:tgtEl>
                                          <p:spTgt spid="5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wipe(down)">
                                      <p:cBhvr>
                                        <p:cTn id="11" dur="500"/>
                                        <p:tgtEl>
                                          <p:spTgt spid="5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wipe(down)">
                                      <p:cBhvr>
                                        <p:cTn id="15" dur="500"/>
                                        <p:tgtEl>
                                          <p:spTgt spid="35"/>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wipe(down)">
                                      <p:cBhvr>
                                        <p:cTn id="19" dur="500"/>
                                        <p:tgtEl>
                                          <p:spTgt spid="5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wipe(down)">
                                      <p:cBhvr>
                                        <p:cTn id="23" dur="500"/>
                                        <p:tgtEl>
                                          <p:spTgt spid="38"/>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53"/>
                                        </p:tgtEl>
                                        <p:attrNameLst>
                                          <p:attrName>style.visibility</p:attrName>
                                        </p:attrNameLst>
                                      </p:cBhvr>
                                      <p:to>
                                        <p:strVal val="visible"/>
                                      </p:to>
                                    </p:set>
                                    <p:animEffect transition="in" filter="wipe(down)">
                                      <p:cBhvr>
                                        <p:cTn id="27" dur="500"/>
                                        <p:tgtEl>
                                          <p:spTgt spid="53"/>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44"/>
                                        </p:tgtEl>
                                        <p:attrNameLst>
                                          <p:attrName>style.visibility</p:attrName>
                                        </p:attrNameLst>
                                      </p:cBhvr>
                                      <p:to>
                                        <p:strVal val="visible"/>
                                      </p:to>
                                    </p:set>
                                    <p:animEffect transition="in" filter="wipe(down)">
                                      <p:cBhvr>
                                        <p:cTn id="31" dur="500"/>
                                        <p:tgtEl>
                                          <p:spTgt spid="44"/>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Effect transition="in" filter="wipe(down)">
                                      <p:cBhvr>
                                        <p:cTn id="35" dur="500"/>
                                        <p:tgtEl>
                                          <p:spTgt spid="52"/>
                                        </p:tgtEl>
                                      </p:cBhvr>
                                    </p:animEffect>
                                  </p:childTnLst>
                                </p:cTn>
                              </p:par>
                            </p:childTnLst>
                          </p:cTn>
                        </p:par>
                        <p:par>
                          <p:cTn id="36" fill="hold">
                            <p:stCondLst>
                              <p:cond delay="4000"/>
                            </p:stCondLst>
                            <p:childTnLst>
                              <p:par>
                                <p:cTn id="37" presetID="22" presetClass="entr" presetSubtype="4" fill="hold" nodeType="afterEffect">
                                  <p:stCondLst>
                                    <p:cond delay="0"/>
                                  </p:stCondLst>
                                  <p:childTnLst>
                                    <p:set>
                                      <p:cBhvr>
                                        <p:cTn id="38" dur="1" fill="hold">
                                          <p:stCondLst>
                                            <p:cond delay="0"/>
                                          </p:stCondLst>
                                        </p:cTn>
                                        <p:tgtEl>
                                          <p:spTgt spid="47"/>
                                        </p:tgtEl>
                                        <p:attrNameLst>
                                          <p:attrName>style.visibility</p:attrName>
                                        </p:attrNameLst>
                                      </p:cBhvr>
                                      <p:to>
                                        <p:strVal val="visible"/>
                                      </p:to>
                                    </p:set>
                                    <p:animEffect transition="in" filter="wipe(down)">
                                      <p:cBhvr>
                                        <p:cTn id="39" dur="500"/>
                                        <p:tgtEl>
                                          <p:spTgt spid="47"/>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down)">
                                      <p:cBhvr>
                                        <p:cTn id="43" dur="500"/>
                                        <p:tgtEl>
                                          <p:spTgt spid="51"/>
                                        </p:tgtEl>
                                      </p:cBhvr>
                                    </p:animEffect>
                                  </p:childTnLst>
                                </p:cTn>
                              </p:par>
                            </p:childTnLst>
                          </p:cTn>
                        </p:par>
                        <p:par>
                          <p:cTn id="44" fill="hold">
                            <p:stCondLst>
                              <p:cond delay="5000"/>
                            </p:stCondLst>
                            <p:childTnLst>
                              <p:par>
                                <p:cTn id="45" presetID="22" presetClass="entr" presetSubtype="4" fill="hold" nodeType="after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down)">
                                      <p:cBhvr>
                                        <p:cTn id="47" dur="500"/>
                                        <p:tgtEl>
                                          <p:spTgt spid="41"/>
                                        </p:tgtEl>
                                      </p:cBhvr>
                                    </p:animEffect>
                                  </p:childTnLst>
                                </p:cTn>
                              </p:par>
                            </p:childTnLst>
                          </p:cTn>
                        </p:par>
                        <p:par>
                          <p:cTn id="48" fill="hold">
                            <p:stCondLst>
                              <p:cond delay="5500"/>
                            </p:stCondLst>
                            <p:childTnLst>
                              <p:par>
                                <p:cTn id="49" presetID="22" presetClass="entr" presetSubtype="8"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wipe(left)">
                                      <p:cBhvr>
                                        <p:cTn id="51" dur="500"/>
                                        <p:tgtEl>
                                          <p:spTgt spid="34"/>
                                        </p:tgtEl>
                                      </p:cBhvr>
                                    </p:animEffect>
                                  </p:childTnLst>
                                </p:cTn>
                              </p:par>
                            </p:childTnLst>
                          </p:cTn>
                        </p:par>
                        <p:par>
                          <p:cTn id="52" fill="hold">
                            <p:stCondLst>
                              <p:cond delay="6000"/>
                            </p:stCondLst>
                            <p:childTnLst>
                              <p:par>
                                <p:cTn id="53" presetID="22" presetClass="entr" presetSubtype="4" fill="hold" nodeType="after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wipe(down)">
                                      <p:cBhvr>
                                        <p:cTn id="55" dur="500"/>
                                        <p:tgtEl>
                                          <p:spTgt spid="28"/>
                                        </p:tgtEl>
                                      </p:cBhvr>
                                    </p:animEffect>
                                  </p:childTnLst>
                                </p:cTn>
                              </p:par>
                            </p:childTnLst>
                          </p:cTn>
                        </p:par>
                        <p:par>
                          <p:cTn id="56" fill="hold">
                            <p:stCondLst>
                              <p:cond delay="6500"/>
                            </p:stCondLst>
                            <p:childTnLst>
                              <p:par>
                                <p:cTn id="57" presetID="22" presetClass="entr" presetSubtype="4"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wipe(down)">
                                      <p:cBhvr>
                                        <p:cTn id="59" dur="500"/>
                                        <p:tgtEl>
                                          <p:spTgt spid="4"/>
                                        </p:tgtEl>
                                      </p:cBhvr>
                                    </p:animEffect>
                                  </p:childTnLst>
                                </p:cTn>
                              </p:par>
                            </p:childTnLst>
                          </p:cTn>
                        </p:par>
                        <p:par>
                          <p:cTn id="60" fill="hold">
                            <p:stCondLst>
                              <p:cond delay="7000"/>
                            </p:stCondLst>
                            <p:childTnLst>
                              <p:par>
                                <p:cTn id="61" presetID="22" presetClass="entr" presetSubtype="4" fill="hold"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wipe(down)">
                                      <p:cBhvr>
                                        <p:cTn id="63" dur="500"/>
                                        <p:tgtEl>
                                          <p:spTgt spid="10"/>
                                        </p:tgtEl>
                                      </p:cBhvr>
                                    </p:animEffect>
                                  </p:childTnLst>
                                </p:cTn>
                              </p:par>
                            </p:childTnLst>
                          </p:cTn>
                        </p:par>
                        <p:par>
                          <p:cTn id="64" fill="hold">
                            <p:stCondLst>
                              <p:cond delay="7500"/>
                            </p:stCondLst>
                            <p:childTnLst>
                              <p:par>
                                <p:cTn id="65" presetID="22" presetClass="entr" presetSubtype="4" fill="hold" nodeType="after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wipe(down)">
                                      <p:cBhvr>
                                        <p:cTn id="67" dur="500"/>
                                        <p:tgtEl>
                                          <p:spTgt spid="16"/>
                                        </p:tgtEl>
                                      </p:cBhvr>
                                    </p:animEffect>
                                  </p:childTnLst>
                                </p:cTn>
                              </p:par>
                            </p:childTnLst>
                          </p:cTn>
                        </p:par>
                        <p:par>
                          <p:cTn id="68" fill="hold">
                            <p:stCondLst>
                              <p:cond delay="8000"/>
                            </p:stCondLst>
                            <p:childTnLst>
                              <p:par>
                                <p:cTn id="69" presetID="22" presetClass="entr" presetSubtype="4" fill="hold" nodeType="afterEffect">
                                  <p:stCondLst>
                                    <p:cond delay="0"/>
                                  </p:stCondLst>
                                  <p:childTnLst>
                                    <p:set>
                                      <p:cBhvr>
                                        <p:cTn id="70" dur="1" fill="hold">
                                          <p:stCondLst>
                                            <p:cond delay="0"/>
                                          </p:stCondLst>
                                        </p:cTn>
                                        <p:tgtEl>
                                          <p:spTgt spid="22"/>
                                        </p:tgtEl>
                                        <p:attrNameLst>
                                          <p:attrName>style.visibility</p:attrName>
                                        </p:attrNameLst>
                                      </p:cBhvr>
                                      <p:to>
                                        <p:strVal val="visible"/>
                                      </p:to>
                                    </p:set>
                                    <p:animEffect transition="in" filter="wipe(down)">
                                      <p:cBhvr>
                                        <p:cTn id="71" dur="500"/>
                                        <p:tgtEl>
                                          <p:spTgt spid="22"/>
                                        </p:tgtEl>
                                      </p:cBhvr>
                                    </p:animEffect>
                                  </p:childTnLst>
                                </p:cTn>
                              </p:par>
                            </p:childTnLst>
                          </p:cTn>
                        </p:par>
                        <p:par>
                          <p:cTn id="72" fill="hold">
                            <p:stCondLst>
                              <p:cond delay="8500"/>
                            </p:stCondLst>
                            <p:childTnLst>
                              <p:par>
                                <p:cTn id="73" presetID="16" presetClass="entr" presetSubtype="21" fill="hold" grpId="0" nodeType="afterEffect">
                                  <p:stCondLst>
                                    <p:cond delay="0"/>
                                  </p:stCondLst>
                                  <p:childTnLst>
                                    <p:set>
                                      <p:cBhvr>
                                        <p:cTn id="74" dur="1" fill="hold">
                                          <p:stCondLst>
                                            <p:cond delay="0"/>
                                          </p:stCondLst>
                                        </p:cTn>
                                        <p:tgtEl>
                                          <p:spTgt spid="56"/>
                                        </p:tgtEl>
                                        <p:attrNameLst>
                                          <p:attrName>style.visibility</p:attrName>
                                        </p:attrNameLst>
                                      </p:cBhvr>
                                      <p:to>
                                        <p:strVal val="visible"/>
                                      </p:to>
                                    </p:set>
                                    <p:animEffect transition="in" filter="barn(inVertical)">
                                      <p:cBhvr>
                                        <p:cTn id="75"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50" grpId="0" animBg="1"/>
      <p:bldP spid="51" grpId="0"/>
      <p:bldP spid="52" grpId="0"/>
      <p:bldP spid="53" grpId="0"/>
      <p:bldP spid="54" grpId="0"/>
      <p:bldP spid="55" grpId="0"/>
      <p:bldP spid="56"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Four Step Of Company</a:t>
            </a:r>
          </a:p>
        </p:txBody>
      </p:sp>
      <p:sp>
        <p:nvSpPr>
          <p:cNvPr id="3" name="Slide Number Placeholder 2"/>
          <p:cNvSpPr>
            <a:spLocks noGrp="1"/>
          </p:cNvSpPr>
          <p:nvPr>
            <p:ph type="sldNum" sz="quarter" idx="12"/>
          </p:nvPr>
        </p:nvSpPr>
        <p:spPr/>
        <p:txBody>
          <a:bodyPr/>
          <a:lstStyle/>
          <a:p>
            <a:fld id="{5DE872C3-2ED1-43FB-B3C4-BA6F078D7CD3}" type="slidenum">
              <a:rPr lang="en-US" smtClean="0"/>
              <a:t>91</a:t>
            </a:fld>
            <a:endParaRPr lang="en-US"/>
          </a:p>
        </p:txBody>
      </p:sp>
      <p:grpSp>
        <p:nvGrpSpPr>
          <p:cNvPr id="4" name="Group 3"/>
          <p:cNvGrpSpPr/>
          <p:nvPr/>
        </p:nvGrpSpPr>
        <p:grpSpPr>
          <a:xfrm>
            <a:off x="5085948" y="1147140"/>
            <a:ext cx="6264422" cy="1609932"/>
            <a:chOff x="5158545" y="759532"/>
            <a:chExt cx="6264422" cy="1609932"/>
          </a:xfrm>
        </p:grpSpPr>
        <p:grpSp>
          <p:nvGrpSpPr>
            <p:cNvPr id="5" name="组合 216"/>
            <p:cNvGrpSpPr>
              <a:grpSpLocks/>
            </p:cNvGrpSpPr>
            <p:nvPr/>
          </p:nvGrpSpPr>
          <p:grpSpPr bwMode="auto">
            <a:xfrm>
              <a:off x="5158545" y="760412"/>
              <a:ext cx="6264422" cy="1609052"/>
              <a:chOff x="695400" y="339214"/>
              <a:chExt cx="7253978" cy="1935001"/>
            </a:xfrm>
          </p:grpSpPr>
          <p:sp>
            <p:nvSpPr>
              <p:cNvPr id="8" name="Oval 17"/>
              <p:cNvSpPr>
                <a:spLocks noChangeArrowheads="1"/>
              </p:cNvSpPr>
              <p:nvPr/>
            </p:nvSpPr>
            <p:spPr bwMode="auto">
              <a:xfrm>
                <a:off x="695400" y="1763561"/>
                <a:ext cx="7200800" cy="333375"/>
              </a:xfrm>
              <a:prstGeom prst="ellipse">
                <a:avLst/>
              </a:prstGeom>
              <a:gradFill flip="none" rotWithShape="1">
                <a:gsLst>
                  <a:gs pos="0">
                    <a:srgbClr val="D0D2D4">
                      <a:alpha val="94000"/>
                    </a:srgbClr>
                  </a:gs>
                  <a:gs pos="100000">
                    <a:schemeClr val="bg1">
                      <a:lumMod val="50000"/>
                    </a:schemeClr>
                  </a:gs>
                </a:gsLst>
                <a:path path="shape">
                  <a:fillToRect l="50000" t="50000" r="50000" b="50000"/>
                </a:path>
                <a:tileRect/>
              </a:gradFill>
              <a:ln>
                <a:noFill/>
              </a:ln>
              <a:effectLst>
                <a:softEdge rad="76200"/>
              </a:effectLst>
            </p:spPr>
            <p:txBody>
              <a:bodyPr/>
              <a:lstStyle/>
              <a:p>
                <a:pPr eaLnBrk="1" fontAlgn="auto" hangingPunct="1">
                  <a:spcBef>
                    <a:spcPts val="0"/>
                  </a:spcBef>
                  <a:spcAft>
                    <a:spcPts val="0"/>
                  </a:spcAft>
                  <a:defRPr/>
                </a:pPr>
                <a:endParaRPr lang="zh-CN" altLang="en-US">
                  <a:latin typeface="+mn-lt"/>
                  <a:ea typeface="+mn-ea"/>
                </a:endParaRPr>
              </a:p>
            </p:txBody>
          </p:sp>
          <p:sp>
            <p:nvSpPr>
              <p:cNvPr id="9" name="Oval 33"/>
              <p:cNvSpPr>
                <a:spLocks noChangeArrowheads="1"/>
              </p:cNvSpPr>
              <p:nvPr/>
            </p:nvSpPr>
            <p:spPr bwMode="auto">
              <a:xfrm>
                <a:off x="1504925" y="901142"/>
                <a:ext cx="1911114" cy="182548"/>
              </a:xfrm>
              <a:prstGeom prst="ellipse">
                <a:avLst/>
              </a:prstGeom>
              <a:gradFill flip="none" rotWithShape="1">
                <a:gsLst>
                  <a:gs pos="0">
                    <a:srgbClr val="D0D2D4"/>
                  </a:gs>
                  <a:gs pos="99000">
                    <a:schemeClr val="bg1"/>
                  </a:gs>
                </a:gsLst>
                <a:path path="shape">
                  <a:fillToRect l="50000" t="50000" r="50000" b="50000"/>
                </a:path>
                <a:tileRect/>
              </a:gra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10" name="Freeform 29"/>
              <p:cNvSpPr>
                <a:spLocks/>
              </p:cNvSpPr>
              <p:nvPr/>
            </p:nvSpPr>
            <p:spPr bwMode="auto">
              <a:xfrm>
                <a:off x="1055439" y="670873"/>
                <a:ext cx="6893939" cy="1603342"/>
              </a:xfrm>
              <a:custGeom>
                <a:avLst/>
                <a:gdLst>
                  <a:gd name="T0" fmla="*/ 4262 w 4262"/>
                  <a:gd name="T1" fmla="*/ 982 h 982"/>
                  <a:gd name="T2" fmla="*/ 3987 w 4262"/>
                  <a:gd name="T3" fmla="*/ 0 h 982"/>
                  <a:gd name="T4" fmla="*/ 419 w 4262"/>
                  <a:gd name="T5" fmla="*/ 590 h 982"/>
                  <a:gd name="T6" fmla="*/ 0 w 4262"/>
                  <a:gd name="T7" fmla="*/ 754 h 982"/>
                  <a:gd name="T8" fmla="*/ 83 w 4262"/>
                  <a:gd name="T9" fmla="*/ 982 h 982"/>
                  <a:gd name="T10" fmla="*/ 4262 w 4262"/>
                  <a:gd name="T11" fmla="*/ 982 h 982"/>
                </a:gdLst>
                <a:ahLst/>
                <a:cxnLst>
                  <a:cxn ang="0">
                    <a:pos x="T0" y="T1"/>
                  </a:cxn>
                  <a:cxn ang="0">
                    <a:pos x="T2" y="T3"/>
                  </a:cxn>
                  <a:cxn ang="0">
                    <a:pos x="T4" y="T5"/>
                  </a:cxn>
                  <a:cxn ang="0">
                    <a:pos x="T6" y="T7"/>
                  </a:cxn>
                  <a:cxn ang="0">
                    <a:pos x="T8" y="T9"/>
                  </a:cxn>
                  <a:cxn ang="0">
                    <a:pos x="T10" y="T11"/>
                  </a:cxn>
                </a:cxnLst>
                <a:rect l="0" t="0" r="r" b="b"/>
                <a:pathLst>
                  <a:path w="4262" h="982">
                    <a:moveTo>
                      <a:pt x="4262" y="982"/>
                    </a:moveTo>
                    <a:lnTo>
                      <a:pt x="3987" y="0"/>
                    </a:lnTo>
                    <a:lnTo>
                      <a:pt x="419" y="590"/>
                    </a:lnTo>
                    <a:lnTo>
                      <a:pt x="0" y="754"/>
                    </a:lnTo>
                    <a:lnTo>
                      <a:pt x="83" y="982"/>
                    </a:lnTo>
                    <a:lnTo>
                      <a:pt x="4262" y="982"/>
                    </a:lnTo>
                    <a:close/>
                  </a:path>
                </a:pathLst>
              </a:custGeom>
              <a:gradFill>
                <a:gsLst>
                  <a:gs pos="50000">
                    <a:srgbClr val="8B8E90"/>
                  </a:gs>
                  <a:gs pos="14000">
                    <a:schemeClr val="bg1">
                      <a:lumMod val="65000"/>
                      <a:alpha val="15000"/>
                    </a:schemeClr>
                  </a:gs>
                  <a:gs pos="100000">
                    <a:srgbClr val="6F7579"/>
                  </a:gs>
                </a:gsLst>
                <a:lin ang="16200000" scaled="0"/>
              </a:gradFill>
              <a:ln>
                <a:noFill/>
              </a:ln>
              <a:effectLst>
                <a:softEdge rad="38100"/>
              </a:effectLst>
            </p:spPr>
            <p:txBody>
              <a:bodyPr/>
              <a:lstStyle/>
              <a:p>
                <a:pPr eaLnBrk="1" fontAlgn="auto" hangingPunct="1">
                  <a:spcBef>
                    <a:spcPts val="0"/>
                  </a:spcBef>
                  <a:spcAft>
                    <a:spcPts val="0"/>
                  </a:spcAft>
                  <a:defRPr/>
                </a:pPr>
                <a:endParaRPr lang="zh-CN" altLang="en-US">
                  <a:latin typeface="+mn-lt"/>
                  <a:ea typeface="+mn-ea"/>
                </a:endParaRPr>
              </a:p>
            </p:txBody>
          </p:sp>
          <p:sp>
            <p:nvSpPr>
              <p:cNvPr id="11" name="Freeform 25"/>
              <p:cNvSpPr>
                <a:spLocks/>
              </p:cNvSpPr>
              <p:nvPr/>
            </p:nvSpPr>
            <p:spPr bwMode="auto">
              <a:xfrm>
                <a:off x="7019916" y="586392"/>
                <a:ext cx="685800" cy="644481"/>
              </a:xfrm>
              <a:custGeom>
                <a:avLst/>
                <a:gdLst>
                  <a:gd name="T0" fmla="*/ 41628 w 10000"/>
                  <a:gd name="T1" fmla="*/ 117940 h 10000"/>
                  <a:gd name="T2" fmla="*/ 377396 w 10000"/>
                  <a:gd name="T3" fmla="*/ 60775 h 10000"/>
                  <a:gd name="T4" fmla="*/ 533415 w 10000"/>
                  <a:gd name="T5" fmla="*/ 644481 h 10000"/>
                  <a:gd name="T6" fmla="*/ 685800 w 10000"/>
                  <a:gd name="T7" fmla="*/ 0 h 10000"/>
                  <a:gd name="T8" fmla="*/ 0 w 10000"/>
                  <a:gd name="T9" fmla="*/ 0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0" h="10000">
                    <a:moveTo>
                      <a:pt x="607" y="1830"/>
                    </a:moveTo>
                    <a:lnTo>
                      <a:pt x="5503" y="943"/>
                    </a:lnTo>
                    <a:lnTo>
                      <a:pt x="7778" y="10000"/>
                    </a:lnTo>
                    <a:lnTo>
                      <a:pt x="10000" y="0"/>
                    </a:lnTo>
                    <a:lnTo>
                      <a:pt x="0" y="0"/>
                    </a:lnTo>
                  </a:path>
                </a:pathLst>
              </a:custGeom>
              <a:gradFill rotWithShape="0">
                <a:gsLst>
                  <a:gs pos="0">
                    <a:schemeClr val="bg1">
                      <a:alpha val="0"/>
                    </a:schemeClr>
                  </a:gs>
                  <a:gs pos="100000">
                    <a:schemeClr val="bg1">
                      <a:alpha val="0"/>
                    </a:schemeClr>
                  </a:gs>
                </a:gsLst>
                <a:lin ang="16200000"/>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pic>
            <p:nvPicPr>
              <p:cNvPr id="12" name="图片 14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084840" y="587128"/>
                <a:ext cx="682811" cy="1274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Oval 21"/>
              <p:cNvSpPr>
                <a:spLocks noChangeArrowheads="1"/>
              </p:cNvSpPr>
              <p:nvPr/>
            </p:nvSpPr>
            <p:spPr bwMode="auto">
              <a:xfrm>
                <a:off x="7270012" y="794789"/>
                <a:ext cx="301588" cy="947658"/>
              </a:xfrm>
              <a:prstGeom prst="ellipse">
                <a:avLst/>
              </a:prstGeom>
              <a:gradFill flip="none" rotWithShape="1">
                <a:gsLst>
                  <a:gs pos="0">
                    <a:srgbClr val="414141"/>
                  </a:gs>
                  <a:gs pos="100000">
                    <a:schemeClr val="bg1">
                      <a:lumMod val="65000"/>
                      <a:alpha val="0"/>
                    </a:schemeClr>
                  </a:gs>
                </a:gsLst>
                <a:path path="shape">
                  <a:fillToRect l="50000" t="50000" r="50000" b="50000"/>
                </a:path>
                <a:tileRect/>
              </a:gradFill>
              <a:ln>
                <a:noFill/>
              </a:ln>
            </p:spPr>
            <p:txBody>
              <a:bodyPr/>
              <a:lstStyle/>
              <a:p>
                <a:pPr eaLnBrk="1" fontAlgn="auto" hangingPunct="1">
                  <a:spcBef>
                    <a:spcPts val="0"/>
                  </a:spcBef>
                  <a:spcAft>
                    <a:spcPts val="0"/>
                  </a:spcAft>
                  <a:defRPr/>
                </a:pPr>
                <a:endParaRPr lang="zh-CN" altLang="en-US">
                  <a:latin typeface="+mn-lt"/>
                  <a:ea typeface="+mn-ea"/>
                </a:endParaRPr>
              </a:p>
            </p:txBody>
          </p:sp>
          <p:grpSp>
            <p:nvGrpSpPr>
              <p:cNvPr id="14" name="组合 83"/>
              <p:cNvGrpSpPr>
                <a:grpSpLocks/>
              </p:cNvGrpSpPr>
              <p:nvPr/>
            </p:nvGrpSpPr>
            <p:grpSpPr bwMode="auto">
              <a:xfrm>
                <a:off x="1610308" y="339214"/>
                <a:ext cx="1751013" cy="928083"/>
                <a:chOff x="7303213" y="3262689"/>
                <a:chExt cx="1751013" cy="928083"/>
              </a:xfrm>
            </p:grpSpPr>
            <p:sp>
              <p:nvSpPr>
                <p:cNvPr id="39" name="Freeform 5"/>
                <p:cNvSpPr>
                  <a:spLocks/>
                </p:cNvSpPr>
                <p:nvPr/>
              </p:nvSpPr>
              <p:spPr bwMode="auto">
                <a:xfrm>
                  <a:off x="7303213" y="3282722"/>
                  <a:ext cx="1751012" cy="908050"/>
                </a:xfrm>
                <a:custGeom>
                  <a:avLst/>
                  <a:gdLst>
                    <a:gd name="T0" fmla="*/ 1751012 w 464"/>
                    <a:gd name="T1" fmla="*/ 235561 h 239"/>
                    <a:gd name="T2" fmla="*/ 1558552 w 464"/>
                    <a:gd name="T3" fmla="*/ 235561 h 239"/>
                    <a:gd name="T4" fmla="*/ 864185 w 464"/>
                    <a:gd name="T5" fmla="*/ 0 h 239"/>
                    <a:gd name="T6" fmla="*/ 173592 w 464"/>
                    <a:gd name="T7" fmla="*/ 235561 h 239"/>
                    <a:gd name="T8" fmla="*/ 0 w 464"/>
                    <a:gd name="T9" fmla="*/ 235561 h 239"/>
                    <a:gd name="T10" fmla="*/ 0 w 464"/>
                    <a:gd name="T11" fmla="*/ 820664 h 239"/>
                    <a:gd name="T12" fmla="*/ 407563 w 464"/>
                    <a:gd name="T13" fmla="*/ 820664 h 239"/>
                    <a:gd name="T14" fmla="*/ 864185 w 464"/>
                    <a:gd name="T15" fmla="*/ 908050 h 239"/>
                    <a:gd name="T16" fmla="*/ 1320806 w 464"/>
                    <a:gd name="T17" fmla="*/ 820664 h 239"/>
                    <a:gd name="T18" fmla="*/ 1751012 w 464"/>
                    <a:gd name="T19" fmla="*/ 820664 h 239"/>
                    <a:gd name="T20" fmla="*/ 1751012 w 464"/>
                    <a:gd name="T21" fmla="*/ 235561 h 2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64" h="239">
                      <a:moveTo>
                        <a:pt x="464" y="62"/>
                      </a:moveTo>
                      <a:cubicBezTo>
                        <a:pt x="413" y="62"/>
                        <a:pt x="413" y="62"/>
                        <a:pt x="413" y="62"/>
                      </a:cubicBezTo>
                      <a:cubicBezTo>
                        <a:pt x="377" y="25"/>
                        <a:pt x="308" y="0"/>
                        <a:pt x="229" y="0"/>
                      </a:cubicBezTo>
                      <a:cubicBezTo>
                        <a:pt x="150" y="0"/>
                        <a:pt x="81" y="25"/>
                        <a:pt x="46" y="62"/>
                      </a:cubicBezTo>
                      <a:cubicBezTo>
                        <a:pt x="0" y="62"/>
                        <a:pt x="0" y="62"/>
                        <a:pt x="0" y="62"/>
                      </a:cubicBezTo>
                      <a:cubicBezTo>
                        <a:pt x="0" y="216"/>
                        <a:pt x="0" y="216"/>
                        <a:pt x="0" y="216"/>
                      </a:cubicBezTo>
                      <a:cubicBezTo>
                        <a:pt x="108" y="216"/>
                        <a:pt x="108" y="216"/>
                        <a:pt x="108" y="216"/>
                      </a:cubicBezTo>
                      <a:cubicBezTo>
                        <a:pt x="142" y="231"/>
                        <a:pt x="184" y="239"/>
                        <a:pt x="229" y="239"/>
                      </a:cubicBezTo>
                      <a:cubicBezTo>
                        <a:pt x="274" y="239"/>
                        <a:pt x="316" y="231"/>
                        <a:pt x="350" y="216"/>
                      </a:cubicBezTo>
                      <a:cubicBezTo>
                        <a:pt x="464" y="216"/>
                        <a:pt x="464" y="216"/>
                        <a:pt x="464" y="216"/>
                      </a:cubicBezTo>
                      <a:lnTo>
                        <a:pt x="464" y="6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0" name="Freeform 9"/>
                <p:cNvSpPr>
                  <a:spLocks/>
                </p:cNvSpPr>
                <p:nvPr/>
              </p:nvSpPr>
              <p:spPr bwMode="auto">
                <a:xfrm>
                  <a:off x="7303213" y="3262689"/>
                  <a:ext cx="1751013" cy="250825"/>
                </a:xfrm>
                <a:custGeom>
                  <a:avLst/>
                  <a:gdLst>
                    <a:gd name="T0" fmla="*/ 1751013 w 464"/>
                    <a:gd name="T1" fmla="*/ 250825 h 64"/>
                    <a:gd name="T2" fmla="*/ 1554779 w 464"/>
                    <a:gd name="T3" fmla="*/ 250825 h 64"/>
                    <a:gd name="T4" fmla="*/ 1554779 w 464"/>
                    <a:gd name="T5" fmla="*/ 250825 h 64"/>
                    <a:gd name="T6" fmla="*/ 864185 w 464"/>
                    <a:gd name="T7" fmla="*/ 7838 h 64"/>
                    <a:gd name="T8" fmla="*/ 173592 w 464"/>
                    <a:gd name="T9" fmla="*/ 250825 h 64"/>
                    <a:gd name="T10" fmla="*/ 173592 w 464"/>
                    <a:gd name="T11" fmla="*/ 250825 h 64"/>
                    <a:gd name="T12" fmla="*/ 0 w 464"/>
                    <a:gd name="T13" fmla="*/ 250825 h 64"/>
                    <a:gd name="T14" fmla="*/ 0 w 464"/>
                    <a:gd name="T15" fmla="*/ 246906 h 64"/>
                    <a:gd name="T16" fmla="*/ 169818 w 464"/>
                    <a:gd name="T17" fmla="*/ 246906 h 64"/>
                    <a:gd name="T18" fmla="*/ 864185 w 464"/>
                    <a:gd name="T19" fmla="*/ 0 h 64"/>
                    <a:gd name="T20" fmla="*/ 1558553 w 464"/>
                    <a:gd name="T21" fmla="*/ 246906 h 64"/>
                    <a:gd name="T22" fmla="*/ 1751013 w 464"/>
                    <a:gd name="T23" fmla="*/ 246906 h 64"/>
                    <a:gd name="T24" fmla="*/ 1751013 w 464"/>
                    <a:gd name="T25" fmla="*/ 250825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4" h="64">
                      <a:moveTo>
                        <a:pt x="464" y="64"/>
                      </a:moveTo>
                      <a:cubicBezTo>
                        <a:pt x="412" y="64"/>
                        <a:pt x="412" y="64"/>
                        <a:pt x="412" y="64"/>
                      </a:cubicBezTo>
                      <a:cubicBezTo>
                        <a:pt x="412" y="64"/>
                        <a:pt x="412" y="64"/>
                        <a:pt x="412" y="64"/>
                      </a:cubicBezTo>
                      <a:cubicBezTo>
                        <a:pt x="376" y="26"/>
                        <a:pt x="305" y="2"/>
                        <a:pt x="229" y="2"/>
                      </a:cubicBezTo>
                      <a:cubicBezTo>
                        <a:pt x="152" y="2"/>
                        <a:pt x="82" y="26"/>
                        <a:pt x="46" y="64"/>
                      </a:cubicBezTo>
                      <a:cubicBezTo>
                        <a:pt x="46" y="64"/>
                        <a:pt x="46" y="64"/>
                        <a:pt x="46" y="64"/>
                      </a:cubicBezTo>
                      <a:cubicBezTo>
                        <a:pt x="0" y="64"/>
                        <a:pt x="0" y="64"/>
                        <a:pt x="0" y="64"/>
                      </a:cubicBezTo>
                      <a:cubicBezTo>
                        <a:pt x="0" y="63"/>
                        <a:pt x="0" y="63"/>
                        <a:pt x="0" y="63"/>
                      </a:cubicBezTo>
                      <a:cubicBezTo>
                        <a:pt x="45" y="63"/>
                        <a:pt x="45" y="63"/>
                        <a:pt x="45" y="63"/>
                      </a:cubicBezTo>
                      <a:cubicBezTo>
                        <a:pt x="82" y="24"/>
                        <a:pt x="152" y="0"/>
                        <a:pt x="229" y="0"/>
                      </a:cubicBezTo>
                      <a:cubicBezTo>
                        <a:pt x="306" y="0"/>
                        <a:pt x="376" y="24"/>
                        <a:pt x="413" y="63"/>
                      </a:cubicBezTo>
                      <a:cubicBezTo>
                        <a:pt x="464" y="63"/>
                        <a:pt x="464" y="63"/>
                        <a:pt x="464" y="63"/>
                      </a:cubicBezTo>
                      <a:lnTo>
                        <a:pt x="464"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15" name="Freeform 25"/>
              <p:cNvSpPr>
                <a:spLocks/>
              </p:cNvSpPr>
              <p:nvPr/>
            </p:nvSpPr>
            <p:spPr bwMode="auto">
              <a:xfrm flipV="1">
                <a:off x="1341820" y="574691"/>
                <a:ext cx="685800" cy="1273175"/>
              </a:xfrm>
              <a:custGeom>
                <a:avLst/>
                <a:gdLst>
                  <a:gd name="T0" fmla="*/ 240 w 432"/>
                  <a:gd name="T1" fmla="*/ 802 h 802"/>
                  <a:gd name="T2" fmla="*/ 432 w 432"/>
                  <a:gd name="T3" fmla="*/ 0 h 802"/>
                  <a:gd name="T4" fmla="*/ 0 w 432"/>
                  <a:gd name="T5" fmla="*/ 0 h 802"/>
                  <a:gd name="T6" fmla="*/ 240 w 432"/>
                  <a:gd name="T7" fmla="*/ 802 h 802"/>
                </a:gdLst>
                <a:ahLst/>
                <a:cxnLst>
                  <a:cxn ang="0">
                    <a:pos x="T0" y="T1"/>
                  </a:cxn>
                  <a:cxn ang="0">
                    <a:pos x="T2" y="T3"/>
                  </a:cxn>
                  <a:cxn ang="0">
                    <a:pos x="T4" y="T5"/>
                  </a:cxn>
                  <a:cxn ang="0">
                    <a:pos x="T6" y="T7"/>
                  </a:cxn>
                </a:cxnLst>
                <a:rect l="0" t="0" r="r" b="b"/>
                <a:pathLst>
                  <a:path w="432" h="802">
                    <a:moveTo>
                      <a:pt x="240" y="802"/>
                    </a:moveTo>
                    <a:lnTo>
                      <a:pt x="432" y="0"/>
                    </a:lnTo>
                    <a:lnTo>
                      <a:pt x="0" y="0"/>
                    </a:lnTo>
                    <a:lnTo>
                      <a:pt x="240" y="802"/>
                    </a:lnTo>
                    <a:close/>
                  </a:path>
                </a:pathLst>
              </a:custGeom>
              <a:gradFill>
                <a:gsLst>
                  <a:gs pos="22000">
                    <a:schemeClr val="tx1">
                      <a:lumMod val="65000"/>
                      <a:lumOff val="35000"/>
                      <a:alpha val="32000"/>
                    </a:schemeClr>
                  </a:gs>
                  <a:gs pos="100000">
                    <a:schemeClr val="bg1">
                      <a:alpha val="0"/>
                    </a:schemeClr>
                  </a:gs>
                </a:gsLst>
                <a:lin ang="16200000" scaled="0"/>
              </a:gra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16" name="Freeform 13"/>
              <p:cNvSpPr>
                <a:spLocks/>
              </p:cNvSpPr>
              <p:nvPr/>
            </p:nvSpPr>
            <p:spPr bwMode="auto">
              <a:xfrm>
                <a:off x="1122385" y="590018"/>
                <a:ext cx="6326993" cy="1377835"/>
              </a:xfrm>
              <a:custGeom>
                <a:avLst/>
                <a:gdLst>
                  <a:gd name="T0" fmla="*/ 1660 w 1685"/>
                  <a:gd name="T1" fmla="*/ 0 h 365"/>
                  <a:gd name="T2" fmla="*/ 568 w 1685"/>
                  <a:gd name="T3" fmla="*/ 0 h 365"/>
                  <a:gd name="T4" fmla="*/ 568 w 1685"/>
                  <a:gd name="T5" fmla="*/ 107 h 365"/>
                  <a:gd name="T6" fmla="*/ 543 w 1685"/>
                  <a:gd name="T7" fmla="*/ 131 h 365"/>
                  <a:gd name="T8" fmla="*/ 181 w 1685"/>
                  <a:gd name="T9" fmla="*/ 131 h 365"/>
                  <a:gd name="T10" fmla="*/ 156 w 1685"/>
                  <a:gd name="T11" fmla="*/ 107 h 365"/>
                  <a:gd name="T12" fmla="*/ 156 w 1685"/>
                  <a:gd name="T13" fmla="*/ 0 h 365"/>
                  <a:gd name="T14" fmla="*/ 24 w 1685"/>
                  <a:gd name="T15" fmla="*/ 0 h 365"/>
                  <a:gd name="T16" fmla="*/ 0 w 1685"/>
                  <a:gd name="T17" fmla="*/ 24 h 365"/>
                  <a:gd name="T18" fmla="*/ 0 w 1685"/>
                  <a:gd name="T19" fmla="*/ 340 h 365"/>
                  <a:gd name="T20" fmla="*/ 24 w 1685"/>
                  <a:gd name="T21" fmla="*/ 365 h 365"/>
                  <a:gd name="T22" fmla="*/ 1660 w 1685"/>
                  <a:gd name="T23" fmla="*/ 365 h 365"/>
                  <a:gd name="T24" fmla="*/ 1685 w 1685"/>
                  <a:gd name="T25" fmla="*/ 340 h 365"/>
                  <a:gd name="T26" fmla="*/ 1685 w 1685"/>
                  <a:gd name="T27" fmla="*/ 24 h 365"/>
                  <a:gd name="T28" fmla="*/ 1660 w 1685"/>
                  <a:gd name="T2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5" h="365">
                    <a:moveTo>
                      <a:pt x="1660" y="0"/>
                    </a:moveTo>
                    <a:cubicBezTo>
                      <a:pt x="568" y="0"/>
                      <a:pt x="568" y="0"/>
                      <a:pt x="568" y="0"/>
                    </a:cubicBezTo>
                    <a:cubicBezTo>
                      <a:pt x="568" y="107"/>
                      <a:pt x="568" y="107"/>
                      <a:pt x="568" y="107"/>
                    </a:cubicBezTo>
                    <a:cubicBezTo>
                      <a:pt x="568" y="120"/>
                      <a:pt x="557" y="131"/>
                      <a:pt x="543" y="131"/>
                    </a:cubicBezTo>
                    <a:cubicBezTo>
                      <a:pt x="181" y="131"/>
                      <a:pt x="181" y="131"/>
                      <a:pt x="181" y="131"/>
                    </a:cubicBezTo>
                    <a:cubicBezTo>
                      <a:pt x="167" y="131"/>
                      <a:pt x="156" y="120"/>
                      <a:pt x="156" y="107"/>
                    </a:cubicBezTo>
                    <a:cubicBezTo>
                      <a:pt x="156" y="0"/>
                      <a:pt x="156" y="0"/>
                      <a:pt x="156" y="0"/>
                    </a:cubicBezTo>
                    <a:cubicBezTo>
                      <a:pt x="24" y="0"/>
                      <a:pt x="24" y="0"/>
                      <a:pt x="24" y="0"/>
                    </a:cubicBezTo>
                    <a:cubicBezTo>
                      <a:pt x="11" y="0"/>
                      <a:pt x="0" y="11"/>
                      <a:pt x="0" y="24"/>
                    </a:cubicBezTo>
                    <a:cubicBezTo>
                      <a:pt x="0" y="340"/>
                      <a:pt x="0" y="340"/>
                      <a:pt x="0" y="340"/>
                    </a:cubicBezTo>
                    <a:cubicBezTo>
                      <a:pt x="0" y="354"/>
                      <a:pt x="11" y="365"/>
                      <a:pt x="24" y="365"/>
                    </a:cubicBezTo>
                    <a:cubicBezTo>
                      <a:pt x="1660" y="365"/>
                      <a:pt x="1660" y="365"/>
                      <a:pt x="1660" y="365"/>
                    </a:cubicBezTo>
                    <a:cubicBezTo>
                      <a:pt x="1674" y="365"/>
                      <a:pt x="1685" y="354"/>
                      <a:pt x="1685" y="340"/>
                    </a:cubicBezTo>
                    <a:cubicBezTo>
                      <a:pt x="1685" y="24"/>
                      <a:pt x="1685" y="24"/>
                      <a:pt x="1685" y="24"/>
                    </a:cubicBezTo>
                    <a:cubicBezTo>
                      <a:pt x="1685" y="11"/>
                      <a:pt x="1674" y="0"/>
                      <a:pt x="1660" y="0"/>
                    </a:cubicBezTo>
                    <a:close/>
                  </a:path>
                </a:pathLst>
              </a:custGeom>
              <a:gradFill>
                <a:gsLst>
                  <a:gs pos="59000">
                    <a:srgbClr val="EFEFEF"/>
                  </a:gs>
                  <a:gs pos="52000">
                    <a:srgbClr val="E9EAEA"/>
                  </a:gs>
                  <a:gs pos="47000">
                    <a:schemeClr val="bg1"/>
                  </a:gs>
                  <a:gs pos="0">
                    <a:schemeClr val="bg1"/>
                  </a:gs>
                  <a:gs pos="100000">
                    <a:srgbClr val="EFEFEF"/>
                  </a:gs>
                </a:gsLst>
                <a:lin ang="5400000" scaled="0"/>
              </a:gradFill>
              <a:ln>
                <a:noFill/>
              </a:ln>
            </p:spPr>
            <p:txBody>
              <a:bodyPr/>
              <a:lstStyle/>
              <a:p>
                <a:pPr eaLnBrk="1" fontAlgn="auto" hangingPunct="1">
                  <a:spcBef>
                    <a:spcPts val="0"/>
                  </a:spcBef>
                  <a:spcAft>
                    <a:spcPts val="0"/>
                  </a:spcAft>
                  <a:defRPr/>
                </a:pPr>
                <a:endParaRPr lang="zh-CN" altLang="en-US">
                  <a:latin typeface="+mn-lt"/>
                  <a:ea typeface="+mn-ea"/>
                </a:endParaRPr>
              </a:p>
            </p:txBody>
          </p:sp>
          <p:grpSp>
            <p:nvGrpSpPr>
              <p:cNvPr id="17" name="组合 56"/>
              <p:cNvGrpSpPr>
                <a:grpSpLocks/>
              </p:cNvGrpSpPr>
              <p:nvPr/>
            </p:nvGrpSpPr>
            <p:grpSpPr bwMode="auto">
              <a:xfrm>
                <a:off x="6941942" y="700290"/>
                <a:ext cx="376238" cy="360362"/>
                <a:chOff x="7158839" y="1752998"/>
                <a:chExt cx="376238" cy="360362"/>
              </a:xfrm>
            </p:grpSpPr>
            <p:grpSp>
              <p:nvGrpSpPr>
                <p:cNvPr id="33" name="组合 54"/>
                <p:cNvGrpSpPr>
                  <a:grpSpLocks/>
                </p:cNvGrpSpPr>
                <p:nvPr/>
              </p:nvGrpSpPr>
              <p:grpSpPr bwMode="auto">
                <a:xfrm>
                  <a:off x="7158839" y="1752998"/>
                  <a:ext cx="376238" cy="360362"/>
                  <a:chOff x="7730073" y="1609544"/>
                  <a:chExt cx="376238" cy="360362"/>
                </a:xfrm>
              </p:grpSpPr>
              <p:sp>
                <p:nvSpPr>
                  <p:cNvPr id="37" name="Freeform 42"/>
                  <p:cNvSpPr>
                    <a:spLocks/>
                  </p:cNvSpPr>
                  <p:nvPr/>
                </p:nvSpPr>
                <p:spPr bwMode="auto">
                  <a:xfrm>
                    <a:off x="7729572" y="1608801"/>
                    <a:ext cx="376190" cy="360332"/>
                  </a:xfrm>
                  <a:custGeom>
                    <a:avLst/>
                    <a:gdLst>
                      <a:gd name="T0" fmla="*/ 86 w 97"/>
                      <a:gd name="T1" fmla="*/ 70 h 93"/>
                      <a:gd name="T2" fmla="*/ 28 w 97"/>
                      <a:gd name="T3" fmla="*/ 80 h 93"/>
                      <a:gd name="T4" fmla="*/ 11 w 97"/>
                      <a:gd name="T5" fmla="*/ 23 h 93"/>
                      <a:gd name="T6" fmla="*/ 68 w 97"/>
                      <a:gd name="T7" fmla="*/ 13 h 93"/>
                      <a:gd name="T8" fmla="*/ 86 w 97"/>
                      <a:gd name="T9" fmla="*/ 70 h 93"/>
                    </a:gdLst>
                    <a:ahLst/>
                    <a:cxnLst>
                      <a:cxn ang="0">
                        <a:pos x="T0" y="T1"/>
                      </a:cxn>
                      <a:cxn ang="0">
                        <a:pos x="T2" y="T3"/>
                      </a:cxn>
                      <a:cxn ang="0">
                        <a:pos x="T4" y="T5"/>
                      </a:cxn>
                      <a:cxn ang="0">
                        <a:pos x="T6" y="T7"/>
                      </a:cxn>
                      <a:cxn ang="0">
                        <a:pos x="T8" y="T9"/>
                      </a:cxn>
                    </a:cxnLst>
                    <a:rect l="0" t="0" r="r" b="b"/>
                    <a:pathLst>
                      <a:path w="97" h="93">
                        <a:moveTo>
                          <a:pt x="86" y="70"/>
                        </a:moveTo>
                        <a:cubicBezTo>
                          <a:pt x="74" y="88"/>
                          <a:pt x="49" y="93"/>
                          <a:pt x="28" y="80"/>
                        </a:cubicBezTo>
                        <a:cubicBezTo>
                          <a:pt x="7" y="67"/>
                          <a:pt x="0" y="42"/>
                          <a:pt x="11" y="23"/>
                        </a:cubicBezTo>
                        <a:cubicBezTo>
                          <a:pt x="22" y="4"/>
                          <a:pt x="48" y="0"/>
                          <a:pt x="68" y="13"/>
                        </a:cubicBezTo>
                        <a:cubicBezTo>
                          <a:pt x="89" y="26"/>
                          <a:pt x="97" y="51"/>
                          <a:pt x="86" y="70"/>
                        </a:cubicBezTo>
                        <a:close/>
                      </a:path>
                    </a:pathLst>
                  </a:custGeom>
                  <a:gradFill flip="none" rotWithShape="1">
                    <a:gsLst>
                      <a:gs pos="0">
                        <a:srgbClr val="BBBCBC"/>
                      </a:gs>
                      <a:gs pos="100000">
                        <a:schemeClr val="bg1"/>
                      </a:gs>
                    </a:gsLst>
                    <a:path path="shape">
                      <a:fillToRect l="50000" t="50000" r="50000" b="50000"/>
                    </a:path>
                    <a:tileRect/>
                  </a:gra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38" name="Freeform 46"/>
                  <p:cNvSpPr>
                    <a:spLocks/>
                  </p:cNvSpPr>
                  <p:nvPr/>
                </p:nvSpPr>
                <p:spPr bwMode="auto">
                  <a:xfrm>
                    <a:off x="7767667" y="1642135"/>
                    <a:ext cx="300000" cy="293664"/>
                  </a:xfrm>
                  <a:custGeom>
                    <a:avLst/>
                    <a:gdLst>
                      <a:gd name="T0" fmla="*/ 68 w 77"/>
                      <a:gd name="T1" fmla="*/ 56 h 74"/>
                      <a:gd name="T2" fmla="*/ 22 w 77"/>
                      <a:gd name="T3" fmla="*/ 64 h 74"/>
                      <a:gd name="T4" fmla="*/ 9 w 77"/>
                      <a:gd name="T5" fmla="*/ 19 h 74"/>
                      <a:gd name="T6" fmla="*/ 54 w 77"/>
                      <a:gd name="T7" fmla="*/ 11 h 74"/>
                      <a:gd name="T8" fmla="*/ 68 w 77"/>
                      <a:gd name="T9" fmla="*/ 56 h 74"/>
                    </a:gdLst>
                    <a:ahLst/>
                    <a:cxnLst>
                      <a:cxn ang="0">
                        <a:pos x="T0" y="T1"/>
                      </a:cxn>
                      <a:cxn ang="0">
                        <a:pos x="T2" y="T3"/>
                      </a:cxn>
                      <a:cxn ang="0">
                        <a:pos x="T4" y="T5"/>
                      </a:cxn>
                      <a:cxn ang="0">
                        <a:pos x="T6" y="T7"/>
                      </a:cxn>
                      <a:cxn ang="0">
                        <a:pos x="T8" y="T9"/>
                      </a:cxn>
                    </a:cxnLst>
                    <a:rect l="0" t="0" r="r" b="b"/>
                    <a:pathLst>
                      <a:path w="77" h="74">
                        <a:moveTo>
                          <a:pt x="68" y="56"/>
                        </a:moveTo>
                        <a:cubicBezTo>
                          <a:pt x="59" y="70"/>
                          <a:pt x="39" y="74"/>
                          <a:pt x="22" y="64"/>
                        </a:cubicBezTo>
                        <a:cubicBezTo>
                          <a:pt x="6" y="54"/>
                          <a:pt x="0" y="34"/>
                          <a:pt x="9" y="19"/>
                        </a:cubicBezTo>
                        <a:cubicBezTo>
                          <a:pt x="18" y="4"/>
                          <a:pt x="38" y="0"/>
                          <a:pt x="54" y="11"/>
                        </a:cubicBezTo>
                        <a:cubicBezTo>
                          <a:pt x="71" y="21"/>
                          <a:pt x="77" y="41"/>
                          <a:pt x="68" y="56"/>
                        </a:cubicBezTo>
                        <a:close/>
                      </a:path>
                    </a:pathLst>
                  </a:custGeom>
                  <a:gradFill flip="none" rotWithShape="1">
                    <a:gsLst>
                      <a:gs pos="14000">
                        <a:srgbClr val="4C4948"/>
                      </a:gs>
                      <a:gs pos="100000">
                        <a:schemeClr val="bg1"/>
                      </a:gs>
                    </a:gsLst>
                    <a:path path="shape">
                      <a:fillToRect l="50000" t="50000" r="50000" b="50000"/>
                    </a:path>
                    <a:tileRect/>
                  </a:gradFill>
                  <a:ln>
                    <a:noFill/>
                  </a:ln>
                </p:spPr>
                <p:txBody>
                  <a:bodyPr/>
                  <a:lstStyle/>
                  <a:p>
                    <a:pPr eaLnBrk="1" fontAlgn="auto" hangingPunct="1">
                      <a:spcBef>
                        <a:spcPts val="0"/>
                      </a:spcBef>
                      <a:spcAft>
                        <a:spcPts val="0"/>
                      </a:spcAft>
                      <a:defRPr/>
                    </a:pPr>
                    <a:endParaRPr lang="zh-CN" altLang="en-US">
                      <a:latin typeface="+mn-lt"/>
                      <a:ea typeface="+mn-ea"/>
                    </a:endParaRPr>
                  </a:p>
                </p:txBody>
              </p:sp>
            </p:grpSp>
            <p:grpSp>
              <p:nvGrpSpPr>
                <p:cNvPr id="34" name="组合 55"/>
                <p:cNvGrpSpPr>
                  <a:grpSpLocks/>
                </p:cNvGrpSpPr>
                <p:nvPr/>
              </p:nvGrpSpPr>
              <p:grpSpPr bwMode="auto">
                <a:xfrm>
                  <a:off x="7218371" y="1804592"/>
                  <a:ext cx="257175" cy="257175"/>
                  <a:chOff x="6587606" y="1999640"/>
                  <a:chExt cx="257175" cy="257175"/>
                </a:xfrm>
              </p:grpSpPr>
              <p:sp>
                <p:nvSpPr>
                  <p:cNvPr id="35" name="Oval 37"/>
                  <p:cNvSpPr>
                    <a:spLocks noChangeArrowheads="1"/>
                  </p:cNvSpPr>
                  <p:nvPr/>
                </p:nvSpPr>
                <p:spPr bwMode="auto">
                  <a:xfrm>
                    <a:off x="6587606" y="1999640"/>
                    <a:ext cx="257175" cy="2571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zh-CN" altLang="en-US"/>
                  </a:p>
                </p:txBody>
              </p:sp>
              <p:sp>
                <p:nvSpPr>
                  <p:cNvPr id="36" name="Oval 38"/>
                  <p:cNvSpPr>
                    <a:spLocks noChangeArrowheads="1"/>
                  </p:cNvSpPr>
                  <p:nvPr/>
                </p:nvSpPr>
                <p:spPr bwMode="auto">
                  <a:xfrm>
                    <a:off x="6600306" y="2013927"/>
                    <a:ext cx="231775" cy="22860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zh-CN" altLang="en-US"/>
                  </a:p>
                </p:txBody>
              </p:sp>
            </p:grpSp>
          </p:grpSp>
          <p:grpSp>
            <p:nvGrpSpPr>
              <p:cNvPr id="18" name="组合 65"/>
              <p:cNvGrpSpPr>
                <a:grpSpLocks/>
              </p:cNvGrpSpPr>
              <p:nvPr/>
            </p:nvGrpSpPr>
            <p:grpSpPr bwMode="auto">
              <a:xfrm>
                <a:off x="5819083" y="1377796"/>
                <a:ext cx="492126" cy="503237"/>
                <a:chOff x="6102350" y="2008188"/>
                <a:chExt cx="492126" cy="503237"/>
              </a:xfrm>
            </p:grpSpPr>
            <p:sp>
              <p:nvSpPr>
                <p:cNvPr id="28" name="Rectangle 50"/>
                <p:cNvSpPr>
                  <a:spLocks noChangeArrowheads="1"/>
                </p:cNvSpPr>
                <p:nvPr/>
              </p:nvSpPr>
              <p:spPr bwMode="auto">
                <a:xfrm>
                  <a:off x="6102350" y="2222500"/>
                  <a:ext cx="100013" cy="28892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en-US"/>
                </a:p>
              </p:txBody>
            </p:sp>
            <p:sp>
              <p:nvSpPr>
                <p:cNvPr id="29" name="Rectangle 51"/>
                <p:cNvSpPr>
                  <a:spLocks noChangeArrowheads="1"/>
                </p:cNvSpPr>
                <p:nvPr/>
              </p:nvSpPr>
              <p:spPr bwMode="auto">
                <a:xfrm>
                  <a:off x="6364288" y="2146300"/>
                  <a:ext cx="100013" cy="36512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en-US"/>
                </a:p>
              </p:txBody>
            </p:sp>
            <p:sp>
              <p:nvSpPr>
                <p:cNvPr id="30" name="Rectangle 52"/>
                <p:cNvSpPr>
                  <a:spLocks noChangeArrowheads="1"/>
                </p:cNvSpPr>
                <p:nvPr/>
              </p:nvSpPr>
              <p:spPr bwMode="auto">
                <a:xfrm>
                  <a:off x="6234113" y="2181225"/>
                  <a:ext cx="98425" cy="33020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en-US"/>
                </a:p>
              </p:txBody>
            </p:sp>
            <p:sp>
              <p:nvSpPr>
                <p:cNvPr id="31" name="Rectangle 53"/>
                <p:cNvSpPr>
                  <a:spLocks noChangeArrowheads="1"/>
                </p:cNvSpPr>
                <p:nvPr/>
              </p:nvSpPr>
              <p:spPr bwMode="auto">
                <a:xfrm>
                  <a:off x="6494463" y="2100263"/>
                  <a:ext cx="100013" cy="41116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zh-CN" altLang="en-US"/>
                </a:p>
              </p:txBody>
            </p:sp>
            <p:sp>
              <p:nvSpPr>
                <p:cNvPr id="32" name="Freeform 54"/>
                <p:cNvSpPr>
                  <a:spLocks/>
                </p:cNvSpPr>
                <p:nvPr/>
              </p:nvSpPr>
              <p:spPr bwMode="auto">
                <a:xfrm>
                  <a:off x="6145213" y="2008188"/>
                  <a:ext cx="430213" cy="192087"/>
                </a:xfrm>
                <a:custGeom>
                  <a:avLst/>
                  <a:gdLst>
                    <a:gd name="T0" fmla="*/ 430213 w 271"/>
                    <a:gd name="T1" fmla="*/ 0 h 121"/>
                    <a:gd name="T2" fmla="*/ 373063 w 271"/>
                    <a:gd name="T3" fmla="*/ 7937 h 121"/>
                    <a:gd name="T4" fmla="*/ 387350 w 271"/>
                    <a:gd name="T5" fmla="*/ 23812 h 121"/>
                    <a:gd name="T6" fmla="*/ 276225 w 271"/>
                    <a:gd name="T7" fmla="*/ 103187 h 121"/>
                    <a:gd name="T8" fmla="*/ 138113 w 271"/>
                    <a:gd name="T9" fmla="*/ 115887 h 121"/>
                    <a:gd name="T10" fmla="*/ 0 w 271"/>
                    <a:gd name="T11" fmla="*/ 180975 h 121"/>
                    <a:gd name="T12" fmla="*/ 7938 w 271"/>
                    <a:gd name="T13" fmla="*/ 192087 h 121"/>
                    <a:gd name="T14" fmla="*/ 141288 w 271"/>
                    <a:gd name="T15" fmla="*/ 127000 h 121"/>
                    <a:gd name="T16" fmla="*/ 279400 w 271"/>
                    <a:gd name="T17" fmla="*/ 115887 h 121"/>
                    <a:gd name="T18" fmla="*/ 392113 w 271"/>
                    <a:gd name="T19" fmla="*/ 34925 h 121"/>
                    <a:gd name="T20" fmla="*/ 406400 w 271"/>
                    <a:gd name="T21" fmla="*/ 50800 h 121"/>
                    <a:gd name="T22" fmla="*/ 430213 w 271"/>
                    <a:gd name="T23" fmla="*/ 0 h 1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1" h="121">
                      <a:moveTo>
                        <a:pt x="271" y="0"/>
                      </a:moveTo>
                      <a:lnTo>
                        <a:pt x="235" y="5"/>
                      </a:lnTo>
                      <a:lnTo>
                        <a:pt x="244" y="15"/>
                      </a:lnTo>
                      <a:lnTo>
                        <a:pt x="174" y="65"/>
                      </a:lnTo>
                      <a:lnTo>
                        <a:pt x="87" y="73"/>
                      </a:lnTo>
                      <a:lnTo>
                        <a:pt x="0" y="114"/>
                      </a:lnTo>
                      <a:lnTo>
                        <a:pt x="5" y="121"/>
                      </a:lnTo>
                      <a:lnTo>
                        <a:pt x="89" y="80"/>
                      </a:lnTo>
                      <a:lnTo>
                        <a:pt x="176" y="73"/>
                      </a:lnTo>
                      <a:lnTo>
                        <a:pt x="247" y="22"/>
                      </a:lnTo>
                      <a:lnTo>
                        <a:pt x="256" y="32"/>
                      </a:lnTo>
                      <a:lnTo>
                        <a:pt x="271"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19" name="组合 84"/>
              <p:cNvGrpSpPr>
                <a:grpSpLocks/>
              </p:cNvGrpSpPr>
              <p:nvPr/>
            </p:nvGrpSpPr>
            <p:grpSpPr bwMode="auto">
              <a:xfrm>
                <a:off x="5036935" y="1373509"/>
                <a:ext cx="263524" cy="517525"/>
                <a:chOff x="8853488" y="1300163"/>
                <a:chExt cx="263524" cy="517525"/>
              </a:xfrm>
            </p:grpSpPr>
            <p:sp>
              <p:nvSpPr>
                <p:cNvPr id="26" name="Oval 58"/>
                <p:cNvSpPr>
                  <a:spLocks noChangeArrowheads="1"/>
                </p:cNvSpPr>
                <p:nvPr/>
              </p:nvSpPr>
              <p:spPr bwMode="auto">
                <a:xfrm>
                  <a:off x="8940800" y="1300163"/>
                  <a:ext cx="93662" cy="96838"/>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zh-CN" altLang="en-US"/>
                </a:p>
              </p:txBody>
            </p:sp>
            <p:sp>
              <p:nvSpPr>
                <p:cNvPr id="27" name="Freeform 59"/>
                <p:cNvSpPr>
                  <a:spLocks noEditPoints="1"/>
                </p:cNvSpPr>
                <p:nvPr/>
              </p:nvSpPr>
              <p:spPr bwMode="auto">
                <a:xfrm>
                  <a:off x="8853488" y="1319213"/>
                  <a:ext cx="263524" cy="498475"/>
                </a:xfrm>
                <a:custGeom>
                  <a:avLst/>
                  <a:gdLst>
                    <a:gd name="T0" fmla="*/ 224192 w 67"/>
                    <a:gd name="T1" fmla="*/ 57516 h 130"/>
                    <a:gd name="T2" fmla="*/ 220259 w 67"/>
                    <a:gd name="T3" fmla="*/ 61351 h 130"/>
                    <a:gd name="T4" fmla="*/ 220259 w 67"/>
                    <a:gd name="T5" fmla="*/ 15338 h 130"/>
                    <a:gd name="T6" fmla="*/ 196660 w 67"/>
                    <a:gd name="T7" fmla="*/ 0 h 130"/>
                    <a:gd name="T8" fmla="*/ 184860 w 67"/>
                    <a:gd name="T9" fmla="*/ 57516 h 130"/>
                    <a:gd name="T10" fmla="*/ 208459 w 67"/>
                    <a:gd name="T11" fmla="*/ 69020 h 130"/>
                    <a:gd name="T12" fmla="*/ 212392 w 67"/>
                    <a:gd name="T13" fmla="*/ 69020 h 130"/>
                    <a:gd name="T14" fmla="*/ 212392 w 67"/>
                    <a:gd name="T15" fmla="*/ 103529 h 130"/>
                    <a:gd name="T16" fmla="*/ 176994 w 67"/>
                    <a:gd name="T17" fmla="*/ 84357 h 130"/>
                    <a:gd name="T18" fmla="*/ 94397 w 67"/>
                    <a:gd name="T19" fmla="*/ 80523 h 130"/>
                    <a:gd name="T20" fmla="*/ 70797 w 67"/>
                    <a:gd name="T21" fmla="*/ 92026 h 130"/>
                    <a:gd name="T22" fmla="*/ 3933 w 67"/>
                    <a:gd name="T23" fmla="*/ 268410 h 130"/>
                    <a:gd name="T24" fmla="*/ 39332 w 67"/>
                    <a:gd name="T25" fmla="*/ 283747 h 130"/>
                    <a:gd name="T26" fmla="*/ 74731 w 67"/>
                    <a:gd name="T27" fmla="*/ 256906 h 130"/>
                    <a:gd name="T28" fmla="*/ 78664 w 67"/>
                    <a:gd name="T29" fmla="*/ 475468 h 130"/>
                    <a:gd name="T30" fmla="*/ 125862 w 67"/>
                    <a:gd name="T31" fmla="*/ 475468 h 130"/>
                    <a:gd name="T32" fmla="*/ 141595 w 67"/>
                    <a:gd name="T33" fmla="*/ 283747 h 130"/>
                    <a:gd name="T34" fmla="*/ 165194 w 67"/>
                    <a:gd name="T35" fmla="*/ 498475 h 130"/>
                    <a:gd name="T36" fmla="*/ 188793 w 67"/>
                    <a:gd name="T37" fmla="*/ 272244 h 130"/>
                    <a:gd name="T38" fmla="*/ 196660 w 67"/>
                    <a:gd name="T39" fmla="*/ 141874 h 130"/>
                    <a:gd name="T40" fmla="*/ 243858 w 67"/>
                    <a:gd name="T41" fmla="*/ 172549 h 130"/>
                    <a:gd name="T42" fmla="*/ 247791 w 67"/>
                    <a:gd name="T43" fmla="*/ 72854 h 130"/>
                    <a:gd name="T44" fmla="*/ 208459 w 67"/>
                    <a:gd name="T45" fmla="*/ 3834 h 130"/>
                    <a:gd name="T46" fmla="*/ 204526 w 67"/>
                    <a:gd name="T47" fmla="*/ 3834 h 130"/>
                    <a:gd name="T48" fmla="*/ 204526 w 67"/>
                    <a:gd name="T49" fmla="*/ 3834 h 130"/>
                    <a:gd name="T50" fmla="*/ 204526 w 67"/>
                    <a:gd name="T51" fmla="*/ 3834 h 130"/>
                    <a:gd name="T52" fmla="*/ 204526 w 67"/>
                    <a:gd name="T53" fmla="*/ 3834 h 130"/>
                    <a:gd name="T54" fmla="*/ 200593 w 67"/>
                    <a:gd name="T55" fmla="*/ 3834 h 130"/>
                    <a:gd name="T56" fmla="*/ 200593 w 67"/>
                    <a:gd name="T57" fmla="*/ 3834 h 130"/>
                    <a:gd name="T58" fmla="*/ 212392 w 67"/>
                    <a:gd name="T59" fmla="*/ 61351 h 130"/>
                    <a:gd name="T60" fmla="*/ 196660 w 67"/>
                    <a:gd name="T61" fmla="*/ 61351 h 130"/>
                    <a:gd name="T62" fmla="*/ 196660 w 67"/>
                    <a:gd name="T63" fmla="*/ 57516 h 130"/>
                    <a:gd name="T64" fmla="*/ 208459 w 67"/>
                    <a:gd name="T65" fmla="*/ 53682 h 130"/>
                    <a:gd name="T66" fmla="*/ 212392 w 67"/>
                    <a:gd name="T67" fmla="*/ 61351 h 130"/>
                    <a:gd name="T68" fmla="*/ 208459 w 67"/>
                    <a:gd name="T69" fmla="*/ 49848 h 130"/>
                    <a:gd name="T70" fmla="*/ 188793 w 67"/>
                    <a:gd name="T71" fmla="*/ 42179 h 130"/>
                    <a:gd name="T72" fmla="*/ 196660 w 67"/>
                    <a:gd name="T73" fmla="*/ 7669 h 130"/>
                    <a:gd name="T74" fmla="*/ 216326 w 67"/>
                    <a:gd name="T75" fmla="*/ 15338 h 13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7" h="130">
                      <a:moveTo>
                        <a:pt x="63" y="19"/>
                      </a:moveTo>
                      <a:cubicBezTo>
                        <a:pt x="63" y="17"/>
                        <a:pt x="60" y="15"/>
                        <a:pt x="57" y="15"/>
                      </a:cubicBezTo>
                      <a:cubicBezTo>
                        <a:pt x="57" y="15"/>
                        <a:pt x="57" y="15"/>
                        <a:pt x="57" y="15"/>
                      </a:cubicBezTo>
                      <a:cubicBezTo>
                        <a:pt x="56" y="16"/>
                        <a:pt x="56" y="16"/>
                        <a:pt x="56" y="16"/>
                      </a:cubicBezTo>
                      <a:cubicBezTo>
                        <a:pt x="56" y="15"/>
                        <a:pt x="56" y="15"/>
                        <a:pt x="56" y="15"/>
                      </a:cubicBezTo>
                      <a:cubicBezTo>
                        <a:pt x="56" y="4"/>
                        <a:pt x="56" y="4"/>
                        <a:pt x="56" y="4"/>
                      </a:cubicBezTo>
                      <a:cubicBezTo>
                        <a:pt x="56" y="2"/>
                        <a:pt x="55" y="0"/>
                        <a:pt x="53" y="0"/>
                      </a:cubicBezTo>
                      <a:cubicBezTo>
                        <a:pt x="50" y="0"/>
                        <a:pt x="50" y="0"/>
                        <a:pt x="50" y="0"/>
                      </a:cubicBezTo>
                      <a:cubicBezTo>
                        <a:pt x="48" y="0"/>
                        <a:pt x="47" y="2"/>
                        <a:pt x="47" y="4"/>
                      </a:cubicBezTo>
                      <a:cubicBezTo>
                        <a:pt x="47" y="15"/>
                        <a:pt x="47" y="15"/>
                        <a:pt x="47" y="15"/>
                      </a:cubicBezTo>
                      <a:cubicBezTo>
                        <a:pt x="47" y="16"/>
                        <a:pt x="48" y="18"/>
                        <a:pt x="50" y="18"/>
                      </a:cubicBezTo>
                      <a:cubicBezTo>
                        <a:pt x="53" y="18"/>
                        <a:pt x="53" y="18"/>
                        <a:pt x="53" y="18"/>
                      </a:cubicBezTo>
                      <a:cubicBezTo>
                        <a:pt x="53" y="18"/>
                        <a:pt x="54" y="18"/>
                        <a:pt x="54" y="18"/>
                      </a:cubicBezTo>
                      <a:cubicBezTo>
                        <a:pt x="54" y="18"/>
                        <a:pt x="54" y="18"/>
                        <a:pt x="54" y="18"/>
                      </a:cubicBezTo>
                      <a:cubicBezTo>
                        <a:pt x="53" y="19"/>
                        <a:pt x="53" y="20"/>
                        <a:pt x="53" y="21"/>
                      </a:cubicBezTo>
                      <a:cubicBezTo>
                        <a:pt x="54" y="27"/>
                        <a:pt x="54" y="27"/>
                        <a:pt x="54" y="27"/>
                      </a:cubicBezTo>
                      <a:cubicBezTo>
                        <a:pt x="49" y="23"/>
                        <a:pt x="49" y="23"/>
                        <a:pt x="49" y="23"/>
                      </a:cubicBezTo>
                      <a:cubicBezTo>
                        <a:pt x="48" y="22"/>
                        <a:pt x="47" y="21"/>
                        <a:pt x="45" y="22"/>
                      </a:cubicBezTo>
                      <a:cubicBezTo>
                        <a:pt x="45" y="21"/>
                        <a:pt x="45" y="21"/>
                        <a:pt x="44" y="21"/>
                      </a:cubicBezTo>
                      <a:cubicBezTo>
                        <a:pt x="24" y="21"/>
                        <a:pt x="24" y="21"/>
                        <a:pt x="24" y="21"/>
                      </a:cubicBezTo>
                      <a:cubicBezTo>
                        <a:pt x="23" y="21"/>
                        <a:pt x="23" y="22"/>
                        <a:pt x="22" y="22"/>
                      </a:cubicBezTo>
                      <a:cubicBezTo>
                        <a:pt x="21" y="22"/>
                        <a:pt x="19" y="23"/>
                        <a:pt x="18" y="24"/>
                      </a:cubicBezTo>
                      <a:cubicBezTo>
                        <a:pt x="18" y="25"/>
                        <a:pt x="18" y="26"/>
                        <a:pt x="17" y="27"/>
                      </a:cubicBezTo>
                      <a:cubicBezTo>
                        <a:pt x="1" y="70"/>
                        <a:pt x="1" y="70"/>
                        <a:pt x="1" y="70"/>
                      </a:cubicBezTo>
                      <a:cubicBezTo>
                        <a:pt x="0" y="73"/>
                        <a:pt x="1" y="76"/>
                        <a:pt x="4" y="77"/>
                      </a:cubicBezTo>
                      <a:cubicBezTo>
                        <a:pt x="6" y="78"/>
                        <a:pt x="9" y="76"/>
                        <a:pt x="10" y="74"/>
                      </a:cubicBezTo>
                      <a:cubicBezTo>
                        <a:pt x="18" y="53"/>
                        <a:pt x="18" y="53"/>
                        <a:pt x="18" y="53"/>
                      </a:cubicBezTo>
                      <a:cubicBezTo>
                        <a:pt x="19" y="67"/>
                        <a:pt x="19" y="67"/>
                        <a:pt x="19" y="67"/>
                      </a:cubicBezTo>
                      <a:cubicBezTo>
                        <a:pt x="19" y="69"/>
                        <a:pt x="19" y="70"/>
                        <a:pt x="20" y="71"/>
                      </a:cubicBezTo>
                      <a:cubicBezTo>
                        <a:pt x="20" y="124"/>
                        <a:pt x="20" y="124"/>
                        <a:pt x="20" y="124"/>
                      </a:cubicBezTo>
                      <a:cubicBezTo>
                        <a:pt x="20" y="127"/>
                        <a:pt x="22" y="130"/>
                        <a:pt x="26" y="130"/>
                      </a:cubicBezTo>
                      <a:cubicBezTo>
                        <a:pt x="29" y="130"/>
                        <a:pt x="32" y="127"/>
                        <a:pt x="32" y="124"/>
                      </a:cubicBezTo>
                      <a:cubicBezTo>
                        <a:pt x="32" y="74"/>
                        <a:pt x="32" y="74"/>
                        <a:pt x="32" y="74"/>
                      </a:cubicBezTo>
                      <a:cubicBezTo>
                        <a:pt x="36" y="74"/>
                        <a:pt x="36" y="74"/>
                        <a:pt x="36" y="74"/>
                      </a:cubicBezTo>
                      <a:cubicBezTo>
                        <a:pt x="36" y="124"/>
                        <a:pt x="36" y="124"/>
                        <a:pt x="36" y="124"/>
                      </a:cubicBezTo>
                      <a:cubicBezTo>
                        <a:pt x="36" y="127"/>
                        <a:pt x="39" y="130"/>
                        <a:pt x="42" y="130"/>
                      </a:cubicBezTo>
                      <a:cubicBezTo>
                        <a:pt x="45" y="130"/>
                        <a:pt x="48" y="127"/>
                        <a:pt x="48" y="124"/>
                      </a:cubicBezTo>
                      <a:cubicBezTo>
                        <a:pt x="48" y="71"/>
                        <a:pt x="48" y="71"/>
                        <a:pt x="48" y="71"/>
                      </a:cubicBezTo>
                      <a:cubicBezTo>
                        <a:pt x="49" y="70"/>
                        <a:pt x="49" y="69"/>
                        <a:pt x="49" y="67"/>
                      </a:cubicBezTo>
                      <a:cubicBezTo>
                        <a:pt x="50" y="37"/>
                        <a:pt x="50" y="37"/>
                        <a:pt x="50" y="37"/>
                      </a:cubicBezTo>
                      <a:cubicBezTo>
                        <a:pt x="57" y="43"/>
                        <a:pt x="57" y="43"/>
                        <a:pt x="57" y="43"/>
                      </a:cubicBezTo>
                      <a:cubicBezTo>
                        <a:pt x="58" y="45"/>
                        <a:pt x="60" y="45"/>
                        <a:pt x="62" y="45"/>
                      </a:cubicBezTo>
                      <a:cubicBezTo>
                        <a:pt x="65" y="45"/>
                        <a:pt x="67" y="42"/>
                        <a:pt x="66" y="39"/>
                      </a:cubicBezTo>
                      <a:lnTo>
                        <a:pt x="63" y="19"/>
                      </a:lnTo>
                      <a:close/>
                      <a:moveTo>
                        <a:pt x="52" y="1"/>
                      </a:moveTo>
                      <a:cubicBezTo>
                        <a:pt x="53" y="1"/>
                        <a:pt x="53" y="1"/>
                        <a:pt x="53" y="1"/>
                      </a:cubicBezTo>
                      <a:cubicBezTo>
                        <a:pt x="53" y="1"/>
                        <a:pt x="53" y="1"/>
                        <a:pt x="52" y="1"/>
                      </a:cubicBezTo>
                      <a:cubicBezTo>
                        <a:pt x="52" y="1"/>
                        <a:pt x="52" y="1"/>
                        <a:pt x="52" y="1"/>
                      </a:cubicBezTo>
                      <a:cubicBezTo>
                        <a:pt x="52" y="1"/>
                        <a:pt x="52" y="1"/>
                        <a:pt x="52" y="1"/>
                      </a:cubicBezTo>
                      <a:close/>
                      <a:moveTo>
                        <a:pt x="52" y="1"/>
                      </a:moveTo>
                      <a:cubicBezTo>
                        <a:pt x="52" y="1"/>
                        <a:pt x="52" y="1"/>
                        <a:pt x="52" y="1"/>
                      </a:cubicBezTo>
                      <a:cubicBezTo>
                        <a:pt x="52" y="1"/>
                        <a:pt x="52" y="1"/>
                        <a:pt x="52" y="1"/>
                      </a:cubicBezTo>
                      <a:cubicBezTo>
                        <a:pt x="51" y="1"/>
                        <a:pt x="51" y="1"/>
                        <a:pt x="51" y="1"/>
                      </a:cubicBezTo>
                      <a:cubicBezTo>
                        <a:pt x="51" y="1"/>
                        <a:pt x="51" y="1"/>
                        <a:pt x="52" y="1"/>
                      </a:cubicBezTo>
                      <a:close/>
                      <a:moveTo>
                        <a:pt x="51" y="1"/>
                      </a:moveTo>
                      <a:cubicBezTo>
                        <a:pt x="51" y="1"/>
                        <a:pt x="51" y="1"/>
                        <a:pt x="51" y="1"/>
                      </a:cubicBezTo>
                      <a:cubicBezTo>
                        <a:pt x="51" y="1"/>
                        <a:pt x="51" y="1"/>
                        <a:pt x="51" y="1"/>
                      </a:cubicBezTo>
                      <a:cubicBezTo>
                        <a:pt x="51" y="1"/>
                        <a:pt x="51" y="1"/>
                        <a:pt x="51" y="1"/>
                      </a:cubicBezTo>
                      <a:cubicBezTo>
                        <a:pt x="51" y="1"/>
                        <a:pt x="51" y="1"/>
                        <a:pt x="51" y="1"/>
                      </a:cubicBezTo>
                      <a:close/>
                      <a:moveTo>
                        <a:pt x="54" y="16"/>
                      </a:moveTo>
                      <a:cubicBezTo>
                        <a:pt x="54" y="16"/>
                        <a:pt x="53" y="16"/>
                        <a:pt x="53" y="16"/>
                      </a:cubicBezTo>
                      <a:cubicBezTo>
                        <a:pt x="50" y="16"/>
                        <a:pt x="50" y="16"/>
                        <a:pt x="50" y="16"/>
                      </a:cubicBezTo>
                      <a:cubicBezTo>
                        <a:pt x="50" y="16"/>
                        <a:pt x="50" y="16"/>
                        <a:pt x="50" y="16"/>
                      </a:cubicBezTo>
                      <a:cubicBezTo>
                        <a:pt x="50" y="15"/>
                        <a:pt x="50" y="15"/>
                        <a:pt x="50" y="15"/>
                      </a:cubicBezTo>
                      <a:cubicBezTo>
                        <a:pt x="50" y="14"/>
                        <a:pt x="50" y="14"/>
                        <a:pt x="50" y="14"/>
                      </a:cubicBezTo>
                      <a:cubicBezTo>
                        <a:pt x="53" y="14"/>
                        <a:pt x="53" y="14"/>
                        <a:pt x="53" y="14"/>
                      </a:cubicBezTo>
                      <a:cubicBezTo>
                        <a:pt x="53" y="14"/>
                        <a:pt x="54" y="14"/>
                        <a:pt x="54" y="15"/>
                      </a:cubicBezTo>
                      <a:lnTo>
                        <a:pt x="54" y="16"/>
                      </a:lnTo>
                      <a:close/>
                      <a:moveTo>
                        <a:pt x="55" y="11"/>
                      </a:moveTo>
                      <a:cubicBezTo>
                        <a:pt x="55" y="12"/>
                        <a:pt x="54" y="13"/>
                        <a:pt x="53" y="13"/>
                      </a:cubicBezTo>
                      <a:cubicBezTo>
                        <a:pt x="50" y="13"/>
                        <a:pt x="50" y="13"/>
                        <a:pt x="50" y="13"/>
                      </a:cubicBezTo>
                      <a:cubicBezTo>
                        <a:pt x="49" y="13"/>
                        <a:pt x="48" y="12"/>
                        <a:pt x="48" y="11"/>
                      </a:cubicBezTo>
                      <a:cubicBezTo>
                        <a:pt x="48" y="4"/>
                        <a:pt x="48" y="4"/>
                        <a:pt x="48" y="4"/>
                      </a:cubicBezTo>
                      <a:cubicBezTo>
                        <a:pt x="48" y="3"/>
                        <a:pt x="49" y="2"/>
                        <a:pt x="50" y="2"/>
                      </a:cubicBezTo>
                      <a:cubicBezTo>
                        <a:pt x="53" y="2"/>
                        <a:pt x="53" y="2"/>
                        <a:pt x="53" y="2"/>
                      </a:cubicBezTo>
                      <a:cubicBezTo>
                        <a:pt x="54" y="2"/>
                        <a:pt x="55" y="3"/>
                        <a:pt x="55" y="4"/>
                      </a:cubicBezTo>
                      <a:lnTo>
                        <a:pt x="55" y="1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20" name="组合 82"/>
              <p:cNvGrpSpPr>
                <a:grpSpLocks/>
              </p:cNvGrpSpPr>
              <p:nvPr/>
            </p:nvGrpSpPr>
            <p:grpSpPr bwMode="auto">
              <a:xfrm>
                <a:off x="4444788" y="1468318"/>
                <a:ext cx="276225" cy="280987"/>
                <a:chOff x="8115300" y="2159000"/>
                <a:chExt cx="276225" cy="280987"/>
              </a:xfrm>
            </p:grpSpPr>
            <p:sp>
              <p:nvSpPr>
                <p:cNvPr id="24" name="Oval 63"/>
                <p:cNvSpPr>
                  <a:spLocks noChangeArrowheads="1"/>
                </p:cNvSpPr>
                <p:nvPr/>
              </p:nvSpPr>
              <p:spPr bwMode="auto">
                <a:xfrm>
                  <a:off x="8115300" y="2159000"/>
                  <a:ext cx="276225" cy="280987"/>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zh-CN" altLang="en-US"/>
                </a:p>
              </p:txBody>
            </p:sp>
            <p:sp>
              <p:nvSpPr>
                <p:cNvPr id="25" name="Freeform 67"/>
                <p:cNvSpPr>
                  <a:spLocks/>
                </p:cNvSpPr>
                <p:nvPr/>
              </p:nvSpPr>
              <p:spPr bwMode="auto">
                <a:xfrm>
                  <a:off x="8209121" y="2232024"/>
                  <a:ext cx="119063" cy="134938"/>
                </a:xfrm>
                <a:custGeom>
                  <a:avLst/>
                  <a:gdLst>
                    <a:gd name="T0" fmla="*/ 0 w 75"/>
                    <a:gd name="T1" fmla="*/ 0 h 85"/>
                    <a:gd name="T2" fmla="*/ 119063 w 75"/>
                    <a:gd name="T3" fmla="*/ 68263 h 85"/>
                    <a:gd name="T4" fmla="*/ 0 w 75"/>
                    <a:gd name="T5" fmla="*/ 134938 h 85"/>
                    <a:gd name="T6" fmla="*/ 0 w 75"/>
                    <a:gd name="T7" fmla="*/ 0 h 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5" h="85">
                      <a:moveTo>
                        <a:pt x="0" y="0"/>
                      </a:moveTo>
                      <a:lnTo>
                        <a:pt x="75" y="43"/>
                      </a:lnTo>
                      <a:lnTo>
                        <a:pt x="0" y="85"/>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21" name="文本框 1"/>
              <p:cNvSpPr txBox="1">
                <a:spLocks noChangeArrowheads="1"/>
              </p:cNvSpPr>
              <p:nvPr/>
            </p:nvSpPr>
            <p:spPr bwMode="auto">
              <a:xfrm>
                <a:off x="3434480" y="710143"/>
                <a:ext cx="924719" cy="481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ea typeface="宋体" pitchFamily="2" charset="-122"/>
                  </a:defRPr>
                </a:lvl1pPr>
                <a:lvl2pPr marL="742950" indent="-285750">
                  <a:defRPr>
                    <a:solidFill>
                      <a:schemeClr val="tx1"/>
                    </a:solidFill>
                    <a:latin typeface="Calibri" pitchFamily="34" charset="0"/>
                    <a:ea typeface="宋体" pitchFamily="2" charset="-122"/>
                  </a:defRPr>
                </a:lvl2pPr>
                <a:lvl3pPr marL="1143000" indent="-228600">
                  <a:defRPr>
                    <a:solidFill>
                      <a:schemeClr val="tx1"/>
                    </a:solidFill>
                    <a:latin typeface="Calibri" pitchFamily="34" charset="0"/>
                    <a:ea typeface="宋体" pitchFamily="2" charset="-122"/>
                  </a:defRPr>
                </a:lvl3pPr>
                <a:lvl4pPr marL="1600200" indent="-228600">
                  <a:defRPr>
                    <a:solidFill>
                      <a:schemeClr val="tx1"/>
                    </a:solidFill>
                    <a:latin typeface="Calibri" pitchFamily="34" charset="0"/>
                    <a:ea typeface="宋体" pitchFamily="2" charset="-122"/>
                  </a:defRPr>
                </a:lvl4pPr>
                <a:lvl5pPr marL="2057400" indent="-228600">
                  <a:defRPr>
                    <a:solidFill>
                      <a:schemeClr val="tx1"/>
                    </a:solidFill>
                    <a:latin typeface="Calibri" pitchFamily="34" charset="0"/>
                    <a:ea typeface="宋体" pitchFamily="2" charset="-122"/>
                  </a:defRPr>
                </a:lvl5pPr>
                <a:lvl6pPr marL="2514600" indent="-228600" fontAlgn="base">
                  <a:spcBef>
                    <a:spcPct val="0"/>
                  </a:spcBef>
                  <a:spcAft>
                    <a:spcPct val="0"/>
                  </a:spcAft>
                  <a:defRPr>
                    <a:solidFill>
                      <a:schemeClr val="tx1"/>
                    </a:solidFill>
                    <a:latin typeface="Calibri" pitchFamily="34" charset="0"/>
                    <a:ea typeface="宋体" pitchFamily="2" charset="-122"/>
                  </a:defRPr>
                </a:lvl6pPr>
                <a:lvl7pPr marL="2971800" indent="-228600" fontAlgn="base">
                  <a:spcBef>
                    <a:spcPct val="0"/>
                  </a:spcBef>
                  <a:spcAft>
                    <a:spcPct val="0"/>
                  </a:spcAft>
                  <a:defRPr>
                    <a:solidFill>
                      <a:schemeClr val="tx1"/>
                    </a:solidFill>
                    <a:latin typeface="Calibri" pitchFamily="34" charset="0"/>
                    <a:ea typeface="宋体" pitchFamily="2" charset="-122"/>
                  </a:defRPr>
                </a:lvl7pPr>
                <a:lvl8pPr marL="3429000" indent="-228600" fontAlgn="base">
                  <a:spcBef>
                    <a:spcPct val="0"/>
                  </a:spcBef>
                  <a:spcAft>
                    <a:spcPct val="0"/>
                  </a:spcAft>
                  <a:defRPr>
                    <a:solidFill>
                      <a:schemeClr val="tx1"/>
                    </a:solidFill>
                    <a:latin typeface="Calibri" pitchFamily="34" charset="0"/>
                    <a:ea typeface="宋体" pitchFamily="2" charset="-122"/>
                  </a:defRPr>
                </a:lvl8pPr>
                <a:lvl9pPr marL="3886200" indent="-228600" fontAlgn="base">
                  <a:spcBef>
                    <a:spcPct val="0"/>
                  </a:spcBef>
                  <a:spcAft>
                    <a:spcPct val="0"/>
                  </a:spcAft>
                  <a:defRPr>
                    <a:solidFill>
                      <a:schemeClr val="tx1"/>
                    </a:solidFill>
                    <a:latin typeface="Calibri" pitchFamily="34" charset="0"/>
                    <a:ea typeface="宋体" pitchFamily="2" charset="-122"/>
                  </a:defRPr>
                </a:lvl9pPr>
              </a:lstStyle>
              <a:p>
                <a:pPr eaLnBrk="1" hangingPunct="1"/>
                <a:r>
                  <a:rPr lang="en-US" altLang="zh-CN" sz="2000" b="1" dirty="0">
                    <a:solidFill>
                      <a:schemeClr val="accent1"/>
                    </a:solidFill>
                    <a:latin typeface="+mn-lt"/>
                    <a:ea typeface="微软雅黑" pitchFamily="34" charset="-122"/>
                  </a:rPr>
                  <a:t>First</a:t>
                </a:r>
                <a:endParaRPr lang="zh-CN" altLang="en-US" sz="2000" b="1" dirty="0">
                  <a:solidFill>
                    <a:schemeClr val="accent1"/>
                  </a:solidFill>
                  <a:latin typeface="+mn-lt"/>
                  <a:ea typeface="微软雅黑" pitchFamily="34" charset="-122"/>
                </a:endParaRPr>
              </a:p>
            </p:txBody>
          </p:sp>
          <p:cxnSp>
            <p:nvCxnSpPr>
              <p:cNvPr id="22" name="直接连接符 50"/>
              <p:cNvCxnSpPr/>
              <p:nvPr/>
            </p:nvCxnSpPr>
            <p:spPr>
              <a:xfrm>
                <a:off x="4274319" y="795873"/>
                <a:ext cx="0" cy="349781"/>
              </a:xfrm>
              <a:prstGeom prst="line">
                <a:avLst/>
              </a:prstGeom>
              <a:ln w="53975">
                <a:gradFill flip="none" rotWithShape="1">
                  <a:gsLst>
                    <a:gs pos="0">
                      <a:schemeClr val="bg1">
                        <a:lumMod val="50000"/>
                      </a:schemeClr>
                    </a:gs>
                    <a:gs pos="100000">
                      <a:schemeClr val="bg1">
                        <a:lumMod val="50000"/>
                      </a:schemeClr>
                    </a:gs>
                  </a:gsLst>
                  <a:path path="shape">
                    <a:fillToRect l="50000" t="50000" r="50000" b="50000"/>
                  </a:path>
                  <a:tileRect/>
                </a:gradFill>
              </a:ln>
              <a:effectLst>
                <a:softEdge rad="25400"/>
              </a:effectLst>
            </p:spPr>
            <p:style>
              <a:lnRef idx="1">
                <a:schemeClr val="accent1"/>
              </a:lnRef>
              <a:fillRef idx="0">
                <a:schemeClr val="accent1"/>
              </a:fillRef>
              <a:effectRef idx="0">
                <a:schemeClr val="accent1"/>
              </a:effectRef>
              <a:fontRef idx="minor">
                <a:schemeClr val="tx1"/>
              </a:fontRef>
            </p:style>
          </p:cxnSp>
          <p:cxnSp>
            <p:nvCxnSpPr>
              <p:cNvPr id="23" name="直接连接符 5"/>
              <p:cNvCxnSpPr/>
              <p:nvPr/>
            </p:nvCxnSpPr>
            <p:spPr>
              <a:xfrm>
                <a:off x="4285881" y="783677"/>
                <a:ext cx="0" cy="349221"/>
              </a:xfrm>
              <a:prstGeom prst="line">
                <a:avLst/>
              </a:prstGeom>
              <a:ln w="19050">
                <a:solidFill>
                  <a:srgbClr val="F17B86"/>
                </a:solidFill>
              </a:ln>
            </p:spPr>
            <p:style>
              <a:lnRef idx="1">
                <a:schemeClr val="accent1"/>
              </a:lnRef>
              <a:fillRef idx="0">
                <a:schemeClr val="accent1"/>
              </a:fillRef>
              <a:effectRef idx="0">
                <a:schemeClr val="accent1"/>
              </a:effectRef>
              <a:fontRef idx="minor">
                <a:schemeClr val="tx1"/>
              </a:fontRef>
            </p:style>
          </p:cxnSp>
        </p:grpSp>
        <p:sp>
          <p:nvSpPr>
            <p:cNvPr id="6" name="Rectangle 5"/>
            <p:cNvSpPr/>
            <p:nvPr/>
          </p:nvSpPr>
          <p:spPr>
            <a:xfrm>
              <a:off x="6367890" y="759532"/>
              <a:ext cx="601447" cy="584775"/>
            </a:xfrm>
            <a:prstGeom prst="rect">
              <a:avLst/>
            </a:prstGeom>
          </p:spPr>
          <p:txBody>
            <a:bodyPr wrap="none">
              <a:spAutoFit/>
            </a:bodyPr>
            <a:lstStyle/>
            <a:p>
              <a:r>
                <a:rPr lang="en-US" sz="3200">
                  <a:solidFill>
                    <a:schemeClr val="bg1"/>
                  </a:solidFill>
                </a:rPr>
                <a:t>01</a:t>
              </a:r>
              <a:endParaRPr lang="en-GB" sz="3200">
                <a:solidFill>
                  <a:schemeClr val="bg1"/>
                </a:solidFill>
              </a:endParaRPr>
            </a:p>
          </p:txBody>
        </p:sp>
        <p:sp>
          <p:nvSpPr>
            <p:cNvPr id="7" name="Rectangle 6"/>
            <p:cNvSpPr/>
            <p:nvPr/>
          </p:nvSpPr>
          <p:spPr>
            <a:xfrm>
              <a:off x="8288695" y="1001090"/>
              <a:ext cx="2598518" cy="523220"/>
            </a:xfrm>
            <a:prstGeom prst="rect">
              <a:avLst/>
            </a:prstGeom>
          </p:spPr>
          <p:txBody>
            <a:bodyPr wrap="square">
              <a:spAutoFit/>
            </a:bodyPr>
            <a:lstStyle/>
            <a:p>
              <a:r>
                <a:rPr lang="en-GB" sz="1400">
                  <a:solidFill>
                    <a:schemeClr val="bg2">
                      <a:lumMod val="50000"/>
                    </a:schemeClr>
                  </a:solidFill>
                </a:rPr>
                <a:t>Lorem ipsum dolor sit amet, consectetuer adipiscing elit</a:t>
              </a:r>
            </a:p>
          </p:txBody>
        </p:sp>
      </p:grpSp>
      <p:grpSp>
        <p:nvGrpSpPr>
          <p:cNvPr id="41" name="Group 40"/>
          <p:cNvGrpSpPr/>
          <p:nvPr/>
        </p:nvGrpSpPr>
        <p:grpSpPr>
          <a:xfrm>
            <a:off x="5085948" y="2512876"/>
            <a:ext cx="6264422" cy="1609052"/>
            <a:chOff x="5158545" y="2125268"/>
            <a:chExt cx="6264422" cy="1609052"/>
          </a:xfrm>
        </p:grpSpPr>
        <p:grpSp>
          <p:nvGrpSpPr>
            <p:cNvPr id="42" name="组合 223"/>
            <p:cNvGrpSpPr>
              <a:grpSpLocks/>
            </p:cNvGrpSpPr>
            <p:nvPr/>
          </p:nvGrpSpPr>
          <p:grpSpPr bwMode="auto">
            <a:xfrm>
              <a:off x="5158545" y="2125268"/>
              <a:ext cx="6264422" cy="1609052"/>
              <a:chOff x="695400" y="2139414"/>
              <a:chExt cx="7253978" cy="1935001"/>
            </a:xfrm>
          </p:grpSpPr>
          <p:sp>
            <p:nvSpPr>
              <p:cNvPr id="46" name="Oval 17"/>
              <p:cNvSpPr>
                <a:spLocks noChangeArrowheads="1"/>
              </p:cNvSpPr>
              <p:nvPr/>
            </p:nvSpPr>
            <p:spPr bwMode="auto">
              <a:xfrm>
                <a:off x="695400" y="3563761"/>
                <a:ext cx="7200800" cy="333375"/>
              </a:xfrm>
              <a:prstGeom prst="ellipse">
                <a:avLst/>
              </a:prstGeom>
              <a:gradFill flip="none" rotWithShape="1">
                <a:gsLst>
                  <a:gs pos="0">
                    <a:srgbClr val="D0D2D4">
                      <a:alpha val="94000"/>
                    </a:srgbClr>
                  </a:gs>
                  <a:gs pos="100000">
                    <a:schemeClr val="bg1">
                      <a:lumMod val="50000"/>
                    </a:schemeClr>
                  </a:gs>
                </a:gsLst>
                <a:path path="shape">
                  <a:fillToRect l="50000" t="50000" r="50000" b="50000"/>
                </a:path>
                <a:tileRect/>
              </a:gradFill>
              <a:ln>
                <a:noFill/>
              </a:ln>
              <a:effectLst>
                <a:softEdge rad="76200"/>
              </a:effectLst>
            </p:spPr>
            <p:txBody>
              <a:bodyPr/>
              <a:lstStyle/>
              <a:p>
                <a:pPr eaLnBrk="1" fontAlgn="auto" hangingPunct="1">
                  <a:spcBef>
                    <a:spcPts val="0"/>
                  </a:spcBef>
                  <a:spcAft>
                    <a:spcPts val="0"/>
                  </a:spcAft>
                  <a:defRPr/>
                </a:pPr>
                <a:endParaRPr lang="zh-CN" altLang="en-US">
                  <a:latin typeface="+mn-lt"/>
                  <a:ea typeface="+mn-ea"/>
                </a:endParaRPr>
              </a:p>
            </p:txBody>
          </p:sp>
          <p:grpSp>
            <p:nvGrpSpPr>
              <p:cNvPr id="47" name="组合 219"/>
              <p:cNvGrpSpPr>
                <a:grpSpLocks/>
              </p:cNvGrpSpPr>
              <p:nvPr/>
            </p:nvGrpSpPr>
            <p:grpSpPr bwMode="auto">
              <a:xfrm>
                <a:off x="1055439" y="2139414"/>
                <a:ext cx="6893939" cy="1935001"/>
                <a:chOff x="1055439" y="2139414"/>
                <a:chExt cx="6893939" cy="1935001"/>
              </a:xfrm>
            </p:grpSpPr>
            <p:sp>
              <p:nvSpPr>
                <p:cNvPr id="48" name="Oval 33"/>
                <p:cNvSpPr>
                  <a:spLocks noChangeArrowheads="1"/>
                </p:cNvSpPr>
                <p:nvPr/>
              </p:nvSpPr>
              <p:spPr bwMode="auto">
                <a:xfrm>
                  <a:off x="1504924" y="2701342"/>
                  <a:ext cx="1911114" cy="182548"/>
                </a:xfrm>
                <a:prstGeom prst="ellipse">
                  <a:avLst/>
                </a:prstGeom>
                <a:gradFill flip="none" rotWithShape="1">
                  <a:gsLst>
                    <a:gs pos="0">
                      <a:srgbClr val="D0D2D4"/>
                    </a:gs>
                    <a:gs pos="99000">
                      <a:schemeClr val="bg1"/>
                    </a:gs>
                  </a:gsLst>
                  <a:path path="shape">
                    <a:fillToRect l="50000" t="50000" r="50000" b="50000"/>
                  </a:path>
                  <a:tileRect/>
                </a:gra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49" name="Freeform 25"/>
                <p:cNvSpPr>
                  <a:spLocks/>
                </p:cNvSpPr>
                <p:nvPr/>
              </p:nvSpPr>
              <p:spPr bwMode="auto">
                <a:xfrm flipV="1">
                  <a:off x="1468820" y="2387591"/>
                  <a:ext cx="685800" cy="1273175"/>
                </a:xfrm>
                <a:custGeom>
                  <a:avLst/>
                  <a:gdLst>
                    <a:gd name="T0" fmla="*/ 381000 w 432"/>
                    <a:gd name="T1" fmla="*/ 1273175 h 802"/>
                    <a:gd name="T2" fmla="*/ 685800 w 432"/>
                    <a:gd name="T3" fmla="*/ 0 h 802"/>
                    <a:gd name="T4" fmla="*/ 0 w 432"/>
                    <a:gd name="T5" fmla="*/ 0 h 802"/>
                    <a:gd name="T6" fmla="*/ 381000 w 432"/>
                    <a:gd name="T7" fmla="*/ 1273175 h 80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2" h="802">
                      <a:moveTo>
                        <a:pt x="240" y="802"/>
                      </a:moveTo>
                      <a:lnTo>
                        <a:pt x="432" y="0"/>
                      </a:lnTo>
                      <a:lnTo>
                        <a:pt x="0" y="0"/>
                      </a:lnTo>
                      <a:lnTo>
                        <a:pt x="240" y="802"/>
                      </a:lnTo>
                      <a:close/>
                    </a:path>
                  </a:pathLst>
                </a:custGeom>
                <a:gradFill rotWithShape="0">
                  <a:gsLst>
                    <a:gs pos="0">
                      <a:srgbClr val="90959A"/>
                    </a:gs>
                    <a:gs pos="100000">
                      <a:schemeClr val="bg1"/>
                    </a:gs>
                  </a:gsLst>
                  <a:lin ang="16200000"/>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0" name="Freeform 29"/>
                <p:cNvSpPr>
                  <a:spLocks/>
                </p:cNvSpPr>
                <p:nvPr/>
              </p:nvSpPr>
              <p:spPr bwMode="auto">
                <a:xfrm>
                  <a:off x="1055439" y="2471073"/>
                  <a:ext cx="6893939" cy="1603342"/>
                </a:xfrm>
                <a:custGeom>
                  <a:avLst/>
                  <a:gdLst>
                    <a:gd name="T0" fmla="*/ 4262 w 4262"/>
                    <a:gd name="T1" fmla="*/ 982 h 982"/>
                    <a:gd name="T2" fmla="*/ 3987 w 4262"/>
                    <a:gd name="T3" fmla="*/ 0 h 982"/>
                    <a:gd name="T4" fmla="*/ 419 w 4262"/>
                    <a:gd name="T5" fmla="*/ 590 h 982"/>
                    <a:gd name="T6" fmla="*/ 0 w 4262"/>
                    <a:gd name="T7" fmla="*/ 754 h 982"/>
                    <a:gd name="T8" fmla="*/ 83 w 4262"/>
                    <a:gd name="T9" fmla="*/ 982 h 982"/>
                    <a:gd name="T10" fmla="*/ 4262 w 4262"/>
                    <a:gd name="T11" fmla="*/ 982 h 982"/>
                  </a:gdLst>
                  <a:ahLst/>
                  <a:cxnLst>
                    <a:cxn ang="0">
                      <a:pos x="T0" y="T1"/>
                    </a:cxn>
                    <a:cxn ang="0">
                      <a:pos x="T2" y="T3"/>
                    </a:cxn>
                    <a:cxn ang="0">
                      <a:pos x="T4" y="T5"/>
                    </a:cxn>
                    <a:cxn ang="0">
                      <a:pos x="T6" y="T7"/>
                    </a:cxn>
                    <a:cxn ang="0">
                      <a:pos x="T8" y="T9"/>
                    </a:cxn>
                    <a:cxn ang="0">
                      <a:pos x="T10" y="T11"/>
                    </a:cxn>
                  </a:cxnLst>
                  <a:rect l="0" t="0" r="r" b="b"/>
                  <a:pathLst>
                    <a:path w="4262" h="982">
                      <a:moveTo>
                        <a:pt x="4262" y="982"/>
                      </a:moveTo>
                      <a:lnTo>
                        <a:pt x="3987" y="0"/>
                      </a:lnTo>
                      <a:lnTo>
                        <a:pt x="419" y="590"/>
                      </a:lnTo>
                      <a:lnTo>
                        <a:pt x="0" y="754"/>
                      </a:lnTo>
                      <a:lnTo>
                        <a:pt x="83" y="982"/>
                      </a:lnTo>
                      <a:lnTo>
                        <a:pt x="4262" y="982"/>
                      </a:lnTo>
                      <a:close/>
                    </a:path>
                  </a:pathLst>
                </a:custGeom>
                <a:gradFill>
                  <a:gsLst>
                    <a:gs pos="50000">
                      <a:srgbClr val="8B8E90"/>
                    </a:gs>
                    <a:gs pos="14000">
                      <a:schemeClr val="bg1">
                        <a:lumMod val="65000"/>
                        <a:alpha val="15000"/>
                      </a:schemeClr>
                    </a:gs>
                    <a:gs pos="100000">
                      <a:srgbClr val="6F7579"/>
                    </a:gs>
                  </a:gsLst>
                  <a:lin ang="16200000" scaled="0"/>
                </a:gradFill>
                <a:ln>
                  <a:noFill/>
                </a:ln>
                <a:effectLst>
                  <a:softEdge rad="38100"/>
                </a:effectLst>
              </p:spPr>
              <p:txBody>
                <a:bodyPr/>
                <a:lstStyle/>
                <a:p>
                  <a:pPr eaLnBrk="1" fontAlgn="auto" hangingPunct="1">
                    <a:spcBef>
                      <a:spcPts val="0"/>
                    </a:spcBef>
                    <a:spcAft>
                      <a:spcPts val="0"/>
                    </a:spcAft>
                    <a:defRPr/>
                  </a:pPr>
                  <a:endParaRPr lang="zh-CN" altLang="en-US">
                    <a:latin typeface="+mn-lt"/>
                    <a:ea typeface="+mn-ea"/>
                  </a:endParaRPr>
                </a:p>
              </p:txBody>
            </p:sp>
            <p:sp>
              <p:nvSpPr>
                <p:cNvPr id="51" name="Freeform 25"/>
                <p:cNvSpPr>
                  <a:spLocks/>
                </p:cNvSpPr>
                <p:nvPr/>
              </p:nvSpPr>
              <p:spPr bwMode="auto">
                <a:xfrm>
                  <a:off x="7019916" y="2386592"/>
                  <a:ext cx="685800" cy="644481"/>
                </a:xfrm>
                <a:custGeom>
                  <a:avLst/>
                  <a:gdLst>
                    <a:gd name="T0" fmla="*/ 41628 w 10000"/>
                    <a:gd name="T1" fmla="*/ 117940 h 10000"/>
                    <a:gd name="T2" fmla="*/ 377396 w 10000"/>
                    <a:gd name="T3" fmla="*/ 60775 h 10000"/>
                    <a:gd name="T4" fmla="*/ 533415 w 10000"/>
                    <a:gd name="T5" fmla="*/ 644481 h 10000"/>
                    <a:gd name="T6" fmla="*/ 685800 w 10000"/>
                    <a:gd name="T7" fmla="*/ 0 h 10000"/>
                    <a:gd name="T8" fmla="*/ 0 w 10000"/>
                    <a:gd name="T9" fmla="*/ 0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0" h="10000">
                      <a:moveTo>
                        <a:pt x="607" y="1830"/>
                      </a:moveTo>
                      <a:lnTo>
                        <a:pt x="5503" y="943"/>
                      </a:lnTo>
                      <a:lnTo>
                        <a:pt x="7778" y="10000"/>
                      </a:lnTo>
                      <a:lnTo>
                        <a:pt x="10000" y="0"/>
                      </a:lnTo>
                      <a:lnTo>
                        <a:pt x="0" y="0"/>
                      </a:lnTo>
                    </a:path>
                  </a:pathLst>
                </a:custGeom>
                <a:gradFill rotWithShape="0">
                  <a:gsLst>
                    <a:gs pos="0">
                      <a:schemeClr val="bg1">
                        <a:alpha val="0"/>
                      </a:schemeClr>
                    </a:gs>
                    <a:gs pos="100000">
                      <a:schemeClr val="bg1">
                        <a:alpha val="0"/>
                      </a:schemeClr>
                    </a:gs>
                  </a:gsLst>
                  <a:lin ang="16200000"/>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pic>
              <p:nvPicPr>
                <p:cNvPr id="52" name="图片 7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084840" y="2387328"/>
                  <a:ext cx="682811" cy="1274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 name="Oval 21"/>
                <p:cNvSpPr>
                  <a:spLocks noChangeArrowheads="1"/>
                </p:cNvSpPr>
                <p:nvPr/>
              </p:nvSpPr>
              <p:spPr bwMode="auto">
                <a:xfrm>
                  <a:off x="7270012" y="2594989"/>
                  <a:ext cx="301588" cy="947658"/>
                </a:xfrm>
                <a:prstGeom prst="ellipse">
                  <a:avLst/>
                </a:prstGeom>
                <a:gradFill flip="none" rotWithShape="1">
                  <a:gsLst>
                    <a:gs pos="0">
                      <a:srgbClr val="414141"/>
                    </a:gs>
                    <a:gs pos="100000">
                      <a:schemeClr val="bg1">
                        <a:lumMod val="65000"/>
                        <a:alpha val="0"/>
                      </a:schemeClr>
                    </a:gs>
                  </a:gsLst>
                  <a:path path="shape">
                    <a:fillToRect l="50000" t="50000" r="50000" b="50000"/>
                  </a:path>
                  <a:tileRect/>
                </a:gra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54" name="Freeform 5"/>
                <p:cNvSpPr>
                  <a:spLocks/>
                </p:cNvSpPr>
                <p:nvPr/>
              </p:nvSpPr>
              <p:spPr bwMode="auto">
                <a:xfrm>
                  <a:off x="1610308" y="2159447"/>
                  <a:ext cx="1751012" cy="908050"/>
                </a:xfrm>
                <a:custGeom>
                  <a:avLst/>
                  <a:gdLst>
                    <a:gd name="T0" fmla="*/ 1751012 w 464"/>
                    <a:gd name="T1" fmla="*/ 235561 h 239"/>
                    <a:gd name="T2" fmla="*/ 1558552 w 464"/>
                    <a:gd name="T3" fmla="*/ 235561 h 239"/>
                    <a:gd name="T4" fmla="*/ 864185 w 464"/>
                    <a:gd name="T5" fmla="*/ 0 h 239"/>
                    <a:gd name="T6" fmla="*/ 173592 w 464"/>
                    <a:gd name="T7" fmla="*/ 235561 h 239"/>
                    <a:gd name="T8" fmla="*/ 0 w 464"/>
                    <a:gd name="T9" fmla="*/ 235561 h 239"/>
                    <a:gd name="T10" fmla="*/ 0 w 464"/>
                    <a:gd name="T11" fmla="*/ 820664 h 239"/>
                    <a:gd name="T12" fmla="*/ 407563 w 464"/>
                    <a:gd name="T13" fmla="*/ 820664 h 239"/>
                    <a:gd name="T14" fmla="*/ 864185 w 464"/>
                    <a:gd name="T15" fmla="*/ 908050 h 239"/>
                    <a:gd name="T16" fmla="*/ 1320806 w 464"/>
                    <a:gd name="T17" fmla="*/ 820664 h 239"/>
                    <a:gd name="T18" fmla="*/ 1751012 w 464"/>
                    <a:gd name="T19" fmla="*/ 820664 h 239"/>
                    <a:gd name="T20" fmla="*/ 1751012 w 464"/>
                    <a:gd name="T21" fmla="*/ 235561 h 2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64" h="239">
                      <a:moveTo>
                        <a:pt x="464" y="62"/>
                      </a:moveTo>
                      <a:cubicBezTo>
                        <a:pt x="413" y="62"/>
                        <a:pt x="413" y="62"/>
                        <a:pt x="413" y="62"/>
                      </a:cubicBezTo>
                      <a:cubicBezTo>
                        <a:pt x="377" y="25"/>
                        <a:pt x="308" y="0"/>
                        <a:pt x="229" y="0"/>
                      </a:cubicBezTo>
                      <a:cubicBezTo>
                        <a:pt x="150" y="0"/>
                        <a:pt x="81" y="25"/>
                        <a:pt x="46" y="62"/>
                      </a:cubicBezTo>
                      <a:cubicBezTo>
                        <a:pt x="0" y="62"/>
                        <a:pt x="0" y="62"/>
                        <a:pt x="0" y="62"/>
                      </a:cubicBezTo>
                      <a:cubicBezTo>
                        <a:pt x="0" y="216"/>
                        <a:pt x="0" y="216"/>
                        <a:pt x="0" y="216"/>
                      </a:cubicBezTo>
                      <a:cubicBezTo>
                        <a:pt x="108" y="216"/>
                        <a:pt x="108" y="216"/>
                        <a:pt x="108" y="216"/>
                      </a:cubicBezTo>
                      <a:cubicBezTo>
                        <a:pt x="142" y="231"/>
                        <a:pt x="184" y="239"/>
                        <a:pt x="229" y="239"/>
                      </a:cubicBezTo>
                      <a:cubicBezTo>
                        <a:pt x="274" y="239"/>
                        <a:pt x="316" y="231"/>
                        <a:pt x="350" y="216"/>
                      </a:cubicBezTo>
                      <a:cubicBezTo>
                        <a:pt x="464" y="216"/>
                        <a:pt x="464" y="216"/>
                        <a:pt x="464" y="216"/>
                      </a:cubicBezTo>
                      <a:lnTo>
                        <a:pt x="464" y="62"/>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 name="Freeform 9"/>
                <p:cNvSpPr>
                  <a:spLocks/>
                </p:cNvSpPr>
                <p:nvPr/>
              </p:nvSpPr>
              <p:spPr bwMode="auto">
                <a:xfrm>
                  <a:off x="1610308" y="2139414"/>
                  <a:ext cx="1751013" cy="250825"/>
                </a:xfrm>
                <a:custGeom>
                  <a:avLst/>
                  <a:gdLst>
                    <a:gd name="T0" fmla="*/ 1751013 w 464"/>
                    <a:gd name="T1" fmla="*/ 250825 h 64"/>
                    <a:gd name="T2" fmla="*/ 1554779 w 464"/>
                    <a:gd name="T3" fmla="*/ 250825 h 64"/>
                    <a:gd name="T4" fmla="*/ 1554779 w 464"/>
                    <a:gd name="T5" fmla="*/ 250825 h 64"/>
                    <a:gd name="T6" fmla="*/ 864185 w 464"/>
                    <a:gd name="T7" fmla="*/ 7838 h 64"/>
                    <a:gd name="T8" fmla="*/ 173592 w 464"/>
                    <a:gd name="T9" fmla="*/ 250825 h 64"/>
                    <a:gd name="T10" fmla="*/ 173592 w 464"/>
                    <a:gd name="T11" fmla="*/ 250825 h 64"/>
                    <a:gd name="T12" fmla="*/ 0 w 464"/>
                    <a:gd name="T13" fmla="*/ 250825 h 64"/>
                    <a:gd name="T14" fmla="*/ 0 w 464"/>
                    <a:gd name="T15" fmla="*/ 246906 h 64"/>
                    <a:gd name="T16" fmla="*/ 169818 w 464"/>
                    <a:gd name="T17" fmla="*/ 246906 h 64"/>
                    <a:gd name="T18" fmla="*/ 864185 w 464"/>
                    <a:gd name="T19" fmla="*/ 0 h 64"/>
                    <a:gd name="T20" fmla="*/ 1558553 w 464"/>
                    <a:gd name="T21" fmla="*/ 246906 h 64"/>
                    <a:gd name="T22" fmla="*/ 1751013 w 464"/>
                    <a:gd name="T23" fmla="*/ 246906 h 64"/>
                    <a:gd name="T24" fmla="*/ 1751013 w 464"/>
                    <a:gd name="T25" fmla="*/ 250825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4" h="64">
                      <a:moveTo>
                        <a:pt x="464" y="64"/>
                      </a:moveTo>
                      <a:cubicBezTo>
                        <a:pt x="412" y="64"/>
                        <a:pt x="412" y="64"/>
                        <a:pt x="412" y="64"/>
                      </a:cubicBezTo>
                      <a:cubicBezTo>
                        <a:pt x="412" y="64"/>
                        <a:pt x="412" y="64"/>
                        <a:pt x="412" y="64"/>
                      </a:cubicBezTo>
                      <a:cubicBezTo>
                        <a:pt x="376" y="26"/>
                        <a:pt x="305" y="2"/>
                        <a:pt x="229" y="2"/>
                      </a:cubicBezTo>
                      <a:cubicBezTo>
                        <a:pt x="152" y="2"/>
                        <a:pt x="82" y="26"/>
                        <a:pt x="46" y="64"/>
                      </a:cubicBezTo>
                      <a:cubicBezTo>
                        <a:pt x="46" y="64"/>
                        <a:pt x="46" y="64"/>
                        <a:pt x="46" y="64"/>
                      </a:cubicBezTo>
                      <a:cubicBezTo>
                        <a:pt x="0" y="64"/>
                        <a:pt x="0" y="64"/>
                        <a:pt x="0" y="64"/>
                      </a:cubicBezTo>
                      <a:cubicBezTo>
                        <a:pt x="0" y="63"/>
                        <a:pt x="0" y="63"/>
                        <a:pt x="0" y="63"/>
                      </a:cubicBezTo>
                      <a:cubicBezTo>
                        <a:pt x="45" y="63"/>
                        <a:pt x="45" y="63"/>
                        <a:pt x="45" y="63"/>
                      </a:cubicBezTo>
                      <a:cubicBezTo>
                        <a:pt x="82" y="24"/>
                        <a:pt x="152" y="0"/>
                        <a:pt x="229" y="0"/>
                      </a:cubicBezTo>
                      <a:cubicBezTo>
                        <a:pt x="306" y="0"/>
                        <a:pt x="376" y="24"/>
                        <a:pt x="413" y="63"/>
                      </a:cubicBezTo>
                      <a:cubicBezTo>
                        <a:pt x="464" y="63"/>
                        <a:pt x="464" y="63"/>
                        <a:pt x="464" y="63"/>
                      </a:cubicBezTo>
                      <a:lnTo>
                        <a:pt x="464"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6" name="Freeform 25"/>
                <p:cNvSpPr>
                  <a:spLocks/>
                </p:cNvSpPr>
                <p:nvPr/>
              </p:nvSpPr>
              <p:spPr bwMode="auto">
                <a:xfrm flipV="1">
                  <a:off x="1341820" y="2366509"/>
                  <a:ext cx="685800" cy="1273175"/>
                </a:xfrm>
                <a:custGeom>
                  <a:avLst/>
                  <a:gdLst>
                    <a:gd name="T0" fmla="*/ 240 w 432"/>
                    <a:gd name="T1" fmla="*/ 802 h 802"/>
                    <a:gd name="T2" fmla="*/ 432 w 432"/>
                    <a:gd name="T3" fmla="*/ 0 h 802"/>
                    <a:gd name="T4" fmla="*/ 0 w 432"/>
                    <a:gd name="T5" fmla="*/ 0 h 802"/>
                    <a:gd name="T6" fmla="*/ 240 w 432"/>
                    <a:gd name="T7" fmla="*/ 802 h 802"/>
                  </a:gdLst>
                  <a:ahLst/>
                  <a:cxnLst>
                    <a:cxn ang="0">
                      <a:pos x="T0" y="T1"/>
                    </a:cxn>
                    <a:cxn ang="0">
                      <a:pos x="T2" y="T3"/>
                    </a:cxn>
                    <a:cxn ang="0">
                      <a:pos x="T4" y="T5"/>
                    </a:cxn>
                    <a:cxn ang="0">
                      <a:pos x="T6" y="T7"/>
                    </a:cxn>
                  </a:cxnLst>
                  <a:rect l="0" t="0" r="r" b="b"/>
                  <a:pathLst>
                    <a:path w="432" h="802">
                      <a:moveTo>
                        <a:pt x="240" y="802"/>
                      </a:moveTo>
                      <a:lnTo>
                        <a:pt x="432" y="0"/>
                      </a:lnTo>
                      <a:lnTo>
                        <a:pt x="0" y="0"/>
                      </a:lnTo>
                      <a:lnTo>
                        <a:pt x="240" y="802"/>
                      </a:lnTo>
                      <a:close/>
                    </a:path>
                  </a:pathLst>
                </a:custGeom>
                <a:gradFill>
                  <a:gsLst>
                    <a:gs pos="22000">
                      <a:schemeClr val="tx1">
                        <a:lumMod val="75000"/>
                        <a:lumOff val="25000"/>
                        <a:alpha val="40000"/>
                      </a:schemeClr>
                    </a:gs>
                    <a:gs pos="100000">
                      <a:schemeClr val="bg1">
                        <a:alpha val="0"/>
                      </a:schemeClr>
                    </a:gs>
                  </a:gsLst>
                  <a:lin ang="16200000" scaled="0"/>
                </a:gra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57" name="Freeform 13"/>
                <p:cNvSpPr>
                  <a:spLocks/>
                </p:cNvSpPr>
                <p:nvPr/>
              </p:nvSpPr>
              <p:spPr bwMode="auto">
                <a:xfrm>
                  <a:off x="1122385" y="2390218"/>
                  <a:ext cx="6326993" cy="1377835"/>
                </a:xfrm>
                <a:custGeom>
                  <a:avLst/>
                  <a:gdLst>
                    <a:gd name="T0" fmla="*/ 1660 w 1685"/>
                    <a:gd name="T1" fmla="*/ 0 h 365"/>
                    <a:gd name="T2" fmla="*/ 568 w 1685"/>
                    <a:gd name="T3" fmla="*/ 0 h 365"/>
                    <a:gd name="T4" fmla="*/ 568 w 1685"/>
                    <a:gd name="T5" fmla="*/ 107 h 365"/>
                    <a:gd name="T6" fmla="*/ 543 w 1685"/>
                    <a:gd name="T7" fmla="*/ 131 h 365"/>
                    <a:gd name="T8" fmla="*/ 181 w 1685"/>
                    <a:gd name="T9" fmla="*/ 131 h 365"/>
                    <a:gd name="T10" fmla="*/ 156 w 1685"/>
                    <a:gd name="T11" fmla="*/ 107 h 365"/>
                    <a:gd name="T12" fmla="*/ 156 w 1685"/>
                    <a:gd name="T13" fmla="*/ 0 h 365"/>
                    <a:gd name="T14" fmla="*/ 24 w 1685"/>
                    <a:gd name="T15" fmla="*/ 0 h 365"/>
                    <a:gd name="T16" fmla="*/ 0 w 1685"/>
                    <a:gd name="T17" fmla="*/ 24 h 365"/>
                    <a:gd name="T18" fmla="*/ 0 w 1685"/>
                    <a:gd name="T19" fmla="*/ 340 h 365"/>
                    <a:gd name="T20" fmla="*/ 24 w 1685"/>
                    <a:gd name="T21" fmla="*/ 365 h 365"/>
                    <a:gd name="T22" fmla="*/ 1660 w 1685"/>
                    <a:gd name="T23" fmla="*/ 365 h 365"/>
                    <a:gd name="T24" fmla="*/ 1685 w 1685"/>
                    <a:gd name="T25" fmla="*/ 340 h 365"/>
                    <a:gd name="T26" fmla="*/ 1685 w 1685"/>
                    <a:gd name="T27" fmla="*/ 24 h 365"/>
                    <a:gd name="T28" fmla="*/ 1660 w 1685"/>
                    <a:gd name="T2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5" h="365">
                      <a:moveTo>
                        <a:pt x="1660" y="0"/>
                      </a:moveTo>
                      <a:cubicBezTo>
                        <a:pt x="568" y="0"/>
                        <a:pt x="568" y="0"/>
                        <a:pt x="568" y="0"/>
                      </a:cubicBezTo>
                      <a:cubicBezTo>
                        <a:pt x="568" y="107"/>
                        <a:pt x="568" y="107"/>
                        <a:pt x="568" y="107"/>
                      </a:cubicBezTo>
                      <a:cubicBezTo>
                        <a:pt x="568" y="120"/>
                        <a:pt x="557" y="131"/>
                        <a:pt x="543" y="131"/>
                      </a:cubicBezTo>
                      <a:cubicBezTo>
                        <a:pt x="181" y="131"/>
                        <a:pt x="181" y="131"/>
                        <a:pt x="181" y="131"/>
                      </a:cubicBezTo>
                      <a:cubicBezTo>
                        <a:pt x="167" y="131"/>
                        <a:pt x="156" y="120"/>
                        <a:pt x="156" y="107"/>
                      </a:cubicBezTo>
                      <a:cubicBezTo>
                        <a:pt x="156" y="0"/>
                        <a:pt x="156" y="0"/>
                        <a:pt x="156" y="0"/>
                      </a:cubicBezTo>
                      <a:cubicBezTo>
                        <a:pt x="24" y="0"/>
                        <a:pt x="24" y="0"/>
                        <a:pt x="24" y="0"/>
                      </a:cubicBezTo>
                      <a:cubicBezTo>
                        <a:pt x="11" y="0"/>
                        <a:pt x="0" y="11"/>
                        <a:pt x="0" y="24"/>
                      </a:cubicBezTo>
                      <a:cubicBezTo>
                        <a:pt x="0" y="340"/>
                        <a:pt x="0" y="340"/>
                        <a:pt x="0" y="340"/>
                      </a:cubicBezTo>
                      <a:cubicBezTo>
                        <a:pt x="0" y="354"/>
                        <a:pt x="11" y="365"/>
                        <a:pt x="24" y="365"/>
                      </a:cubicBezTo>
                      <a:cubicBezTo>
                        <a:pt x="1660" y="365"/>
                        <a:pt x="1660" y="365"/>
                        <a:pt x="1660" y="365"/>
                      </a:cubicBezTo>
                      <a:cubicBezTo>
                        <a:pt x="1674" y="365"/>
                        <a:pt x="1685" y="354"/>
                        <a:pt x="1685" y="340"/>
                      </a:cubicBezTo>
                      <a:cubicBezTo>
                        <a:pt x="1685" y="24"/>
                        <a:pt x="1685" y="24"/>
                        <a:pt x="1685" y="24"/>
                      </a:cubicBezTo>
                      <a:cubicBezTo>
                        <a:pt x="1685" y="11"/>
                        <a:pt x="1674" y="0"/>
                        <a:pt x="1660" y="0"/>
                      </a:cubicBezTo>
                      <a:close/>
                    </a:path>
                  </a:pathLst>
                </a:custGeom>
                <a:gradFill>
                  <a:gsLst>
                    <a:gs pos="59000">
                      <a:srgbClr val="EFEFEF"/>
                    </a:gs>
                    <a:gs pos="52000">
                      <a:srgbClr val="E9EAEA"/>
                    </a:gs>
                    <a:gs pos="47000">
                      <a:schemeClr val="bg1"/>
                    </a:gs>
                    <a:gs pos="0">
                      <a:schemeClr val="bg1"/>
                    </a:gs>
                    <a:gs pos="100000">
                      <a:srgbClr val="EFEFEF"/>
                    </a:gs>
                  </a:gsLst>
                  <a:lin ang="5400000" scaled="0"/>
                </a:gra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58" name="Freeform 42"/>
                <p:cNvSpPr>
                  <a:spLocks/>
                </p:cNvSpPr>
                <p:nvPr/>
              </p:nvSpPr>
              <p:spPr bwMode="auto">
                <a:xfrm>
                  <a:off x="6941441" y="2499747"/>
                  <a:ext cx="376191" cy="360332"/>
                </a:xfrm>
                <a:custGeom>
                  <a:avLst/>
                  <a:gdLst>
                    <a:gd name="T0" fmla="*/ 86 w 97"/>
                    <a:gd name="T1" fmla="*/ 70 h 93"/>
                    <a:gd name="T2" fmla="*/ 28 w 97"/>
                    <a:gd name="T3" fmla="*/ 80 h 93"/>
                    <a:gd name="T4" fmla="*/ 11 w 97"/>
                    <a:gd name="T5" fmla="*/ 23 h 93"/>
                    <a:gd name="T6" fmla="*/ 68 w 97"/>
                    <a:gd name="T7" fmla="*/ 13 h 93"/>
                    <a:gd name="T8" fmla="*/ 86 w 97"/>
                    <a:gd name="T9" fmla="*/ 70 h 93"/>
                  </a:gdLst>
                  <a:ahLst/>
                  <a:cxnLst>
                    <a:cxn ang="0">
                      <a:pos x="T0" y="T1"/>
                    </a:cxn>
                    <a:cxn ang="0">
                      <a:pos x="T2" y="T3"/>
                    </a:cxn>
                    <a:cxn ang="0">
                      <a:pos x="T4" y="T5"/>
                    </a:cxn>
                    <a:cxn ang="0">
                      <a:pos x="T6" y="T7"/>
                    </a:cxn>
                    <a:cxn ang="0">
                      <a:pos x="T8" y="T9"/>
                    </a:cxn>
                  </a:cxnLst>
                  <a:rect l="0" t="0" r="r" b="b"/>
                  <a:pathLst>
                    <a:path w="97" h="93">
                      <a:moveTo>
                        <a:pt x="86" y="70"/>
                      </a:moveTo>
                      <a:cubicBezTo>
                        <a:pt x="74" y="88"/>
                        <a:pt x="49" y="93"/>
                        <a:pt x="28" y="80"/>
                      </a:cubicBezTo>
                      <a:cubicBezTo>
                        <a:pt x="7" y="67"/>
                        <a:pt x="0" y="42"/>
                        <a:pt x="11" y="23"/>
                      </a:cubicBezTo>
                      <a:cubicBezTo>
                        <a:pt x="22" y="4"/>
                        <a:pt x="48" y="0"/>
                        <a:pt x="68" y="13"/>
                      </a:cubicBezTo>
                      <a:cubicBezTo>
                        <a:pt x="89" y="26"/>
                        <a:pt x="97" y="51"/>
                        <a:pt x="86" y="70"/>
                      </a:cubicBezTo>
                      <a:close/>
                    </a:path>
                  </a:pathLst>
                </a:custGeom>
                <a:gradFill flip="none" rotWithShape="1">
                  <a:gsLst>
                    <a:gs pos="0">
                      <a:srgbClr val="BBBCBC"/>
                    </a:gs>
                    <a:gs pos="100000">
                      <a:schemeClr val="bg1"/>
                    </a:gs>
                  </a:gsLst>
                  <a:path path="shape">
                    <a:fillToRect l="50000" t="50000" r="50000" b="50000"/>
                  </a:path>
                  <a:tileRect/>
                </a:gra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59" name="Freeform 46"/>
                <p:cNvSpPr>
                  <a:spLocks/>
                </p:cNvSpPr>
                <p:nvPr/>
              </p:nvSpPr>
              <p:spPr bwMode="auto">
                <a:xfrm>
                  <a:off x="6979536" y="2534669"/>
                  <a:ext cx="301588" cy="292076"/>
                </a:xfrm>
                <a:custGeom>
                  <a:avLst/>
                  <a:gdLst>
                    <a:gd name="T0" fmla="*/ 68 w 77"/>
                    <a:gd name="T1" fmla="*/ 56 h 74"/>
                    <a:gd name="T2" fmla="*/ 22 w 77"/>
                    <a:gd name="T3" fmla="*/ 64 h 74"/>
                    <a:gd name="T4" fmla="*/ 9 w 77"/>
                    <a:gd name="T5" fmla="*/ 19 h 74"/>
                    <a:gd name="T6" fmla="*/ 54 w 77"/>
                    <a:gd name="T7" fmla="*/ 11 h 74"/>
                    <a:gd name="T8" fmla="*/ 68 w 77"/>
                    <a:gd name="T9" fmla="*/ 56 h 74"/>
                  </a:gdLst>
                  <a:ahLst/>
                  <a:cxnLst>
                    <a:cxn ang="0">
                      <a:pos x="T0" y="T1"/>
                    </a:cxn>
                    <a:cxn ang="0">
                      <a:pos x="T2" y="T3"/>
                    </a:cxn>
                    <a:cxn ang="0">
                      <a:pos x="T4" y="T5"/>
                    </a:cxn>
                    <a:cxn ang="0">
                      <a:pos x="T6" y="T7"/>
                    </a:cxn>
                    <a:cxn ang="0">
                      <a:pos x="T8" y="T9"/>
                    </a:cxn>
                  </a:cxnLst>
                  <a:rect l="0" t="0" r="r" b="b"/>
                  <a:pathLst>
                    <a:path w="77" h="74">
                      <a:moveTo>
                        <a:pt x="68" y="56"/>
                      </a:moveTo>
                      <a:cubicBezTo>
                        <a:pt x="59" y="70"/>
                        <a:pt x="39" y="74"/>
                        <a:pt x="22" y="64"/>
                      </a:cubicBezTo>
                      <a:cubicBezTo>
                        <a:pt x="6" y="54"/>
                        <a:pt x="0" y="34"/>
                        <a:pt x="9" y="19"/>
                      </a:cubicBezTo>
                      <a:cubicBezTo>
                        <a:pt x="18" y="4"/>
                        <a:pt x="38" y="0"/>
                        <a:pt x="54" y="11"/>
                      </a:cubicBezTo>
                      <a:cubicBezTo>
                        <a:pt x="71" y="21"/>
                        <a:pt x="77" y="41"/>
                        <a:pt x="68" y="56"/>
                      </a:cubicBezTo>
                      <a:close/>
                    </a:path>
                  </a:pathLst>
                </a:custGeom>
                <a:gradFill flip="none" rotWithShape="1">
                  <a:gsLst>
                    <a:gs pos="14000">
                      <a:srgbClr val="4C4948"/>
                    </a:gs>
                    <a:gs pos="100000">
                      <a:schemeClr val="bg1"/>
                    </a:gs>
                  </a:gsLst>
                  <a:path path="shape">
                    <a:fillToRect l="50000" t="50000" r="50000" b="50000"/>
                  </a:path>
                  <a:tileRect/>
                </a:gra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60" name="Oval 37"/>
                <p:cNvSpPr>
                  <a:spLocks noChangeArrowheads="1"/>
                </p:cNvSpPr>
                <p:nvPr/>
              </p:nvSpPr>
              <p:spPr bwMode="auto">
                <a:xfrm>
                  <a:off x="7001474" y="2552084"/>
                  <a:ext cx="257175" cy="2571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zh-CN" altLang="en-US"/>
                </a:p>
              </p:txBody>
            </p:sp>
            <p:sp>
              <p:nvSpPr>
                <p:cNvPr id="61" name="Oval 38"/>
                <p:cNvSpPr>
                  <a:spLocks noChangeArrowheads="1"/>
                </p:cNvSpPr>
                <p:nvPr/>
              </p:nvSpPr>
              <p:spPr bwMode="auto">
                <a:xfrm>
                  <a:off x="7014174" y="2566371"/>
                  <a:ext cx="231775" cy="22860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zh-CN" altLang="en-US"/>
                </a:p>
              </p:txBody>
            </p:sp>
            <p:sp>
              <p:nvSpPr>
                <p:cNvPr id="62" name="Oval 63"/>
                <p:cNvSpPr>
                  <a:spLocks noChangeArrowheads="1"/>
                </p:cNvSpPr>
                <p:nvPr/>
              </p:nvSpPr>
              <p:spPr bwMode="auto">
                <a:xfrm>
                  <a:off x="4444788" y="3268519"/>
                  <a:ext cx="276225" cy="280987"/>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zh-CN" altLang="en-US"/>
                </a:p>
              </p:txBody>
            </p:sp>
            <p:sp>
              <p:nvSpPr>
                <p:cNvPr id="63" name="Freeform 67"/>
                <p:cNvSpPr>
                  <a:spLocks/>
                </p:cNvSpPr>
                <p:nvPr/>
              </p:nvSpPr>
              <p:spPr bwMode="auto">
                <a:xfrm>
                  <a:off x="4538609" y="3341542"/>
                  <a:ext cx="119063" cy="134938"/>
                </a:xfrm>
                <a:custGeom>
                  <a:avLst/>
                  <a:gdLst>
                    <a:gd name="T0" fmla="*/ 0 w 75"/>
                    <a:gd name="T1" fmla="*/ 0 h 85"/>
                    <a:gd name="T2" fmla="*/ 119063 w 75"/>
                    <a:gd name="T3" fmla="*/ 68263 h 85"/>
                    <a:gd name="T4" fmla="*/ 0 w 75"/>
                    <a:gd name="T5" fmla="*/ 134938 h 85"/>
                    <a:gd name="T6" fmla="*/ 0 w 75"/>
                    <a:gd name="T7" fmla="*/ 0 h 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5" h="85">
                      <a:moveTo>
                        <a:pt x="0" y="0"/>
                      </a:moveTo>
                      <a:lnTo>
                        <a:pt x="75" y="43"/>
                      </a:lnTo>
                      <a:lnTo>
                        <a:pt x="0" y="85"/>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cxnSp>
              <p:nvCxnSpPr>
                <p:cNvPr id="64" name="直接连接符 79"/>
                <p:cNvCxnSpPr/>
                <p:nvPr/>
              </p:nvCxnSpPr>
              <p:spPr>
                <a:xfrm>
                  <a:off x="4274319" y="2596073"/>
                  <a:ext cx="0" cy="349781"/>
                </a:xfrm>
                <a:prstGeom prst="line">
                  <a:avLst/>
                </a:prstGeom>
                <a:ln w="53975">
                  <a:gradFill flip="none" rotWithShape="1">
                    <a:gsLst>
                      <a:gs pos="0">
                        <a:schemeClr val="bg1">
                          <a:lumMod val="50000"/>
                        </a:schemeClr>
                      </a:gs>
                      <a:gs pos="100000">
                        <a:schemeClr val="bg1">
                          <a:lumMod val="50000"/>
                        </a:schemeClr>
                      </a:gs>
                    </a:gsLst>
                    <a:path path="shape">
                      <a:fillToRect l="50000" t="50000" r="50000" b="50000"/>
                    </a:path>
                    <a:tileRect/>
                  </a:gradFill>
                </a:ln>
                <a:effectLst>
                  <a:softEdge rad="25400"/>
                </a:effectLst>
              </p:spPr>
              <p:style>
                <a:lnRef idx="1">
                  <a:schemeClr val="accent1"/>
                </a:lnRef>
                <a:fillRef idx="0">
                  <a:schemeClr val="accent1"/>
                </a:fillRef>
                <a:effectRef idx="0">
                  <a:schemeClr val="accent1"/>
                </a:effectRef>
                <a:fontRef idx="minor">
                  <a:schemeClr val="tx1"/>
                </a:fontRef>
              </p:style>
            </p:cxnSp>
            <p:cxnSp>
              <p:nvCxnSpPr>
                <p:cNvPr id="65" name="直接连接符 80"/>
                <p:cNvCxnSpPr/>
                <p:nvPr/>
              </p:nvCxnSpPr>
              <p:spPr>
                <a:xfrm>
                  <a:off x="4285881" y="2583877"/>
                  <a:ext cx="0" cy="349221"/>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pic>
              <p:nvPicPr>
                <p:cNvPr id="66" name="图片 2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999947" y="3144825"/>
                  <a:ext cx="337500" cy="5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Freeform 21"/>
                <p:cNvSpPr>
                  <a:spLocks/>
                </p:cNvSpPr>
                <p:nvPr/>
              </p:nvSpPr>
              <p:spPr bwMode="auto">
                <a:xfrm>
                  <a:off x="6070601" y="3217863"/>
                  <a:ext cx="211138" cy="309563"/>
                </a:xfrm>
                <a:custGeom>
                  <a:avLst/>
                  <a:gdLst>
                    <a:gd name="T0" fmla="*/ 188105 w 55"/>
                    <a:gd name="T1" fmla="*/ 309563 h 80"/>
                    <a:gd name="T2" fmla="*/ 211138 w 55"/>
                    <a:gd name="T3" fmla="*/ 212825 h 80"/>
                    <a:gd name="T4" fmla="*/ 0 w 55"/>
                    <a:gd name="T5" fmla="*/ 0 h 80"/>
                    <a:gd name="T6" fmla="*/ 0 w 55"/>
                    <a:gd name="T7" fmla="*/ 212825 h 80"/>
                    <a:gd name="T8" fmla="*/ 188105 w 55"/>
                    <a:gd name="T9" fmla="*/ 309563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80">
                      <a:moveTo>
                        <a:pt x="49" y="80"/>
                      </a:moveTo>
                      <a:cubicBezTo>
                        <a:pt x="52" y="72"/>
                        <a:pt x="55" y="64"/>
                        <a:pt x="55" y="55"/>
                      </a:cubicBezTo>
                      <a:cubicBezTo>
                        <a:pt x="55" y="25"/>
                        <a:pt x="30" y="0"/>
                        <a:pt x="0" y="0"/>
                      </a:cubicBezTo>
                      <a:cubicBezTo>
                        <a:pt x="0" y="55"/>
                        <a:pt x="0" y="55"/>
                        <a:pt x="0" y="55"/>
                      </a:cubicBezTo>
                      <a:lnTo>
                        <a:pt x="49" y="80"/>
                      </a:lnTo>
                      <a:close/>
                    </a:path>
                  </a:pathLst>
                </a:custGeom>
                <a:solidFill>
                  <a:schemeClr val="accent2">
                    <a:lumMod val="75000"/>
                    <a:alpha val="65097"/>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8" name="Freeform 22"/>
                <p:cNvSpPr>
                  <a:spLocks/>
                </p:cNvSpPr>
                <p:nvPr/>
              </p:nvSpPr>
              <p:spPr bwMode="auto">
                <a:xfrm>
                  <a:off x="5924011" y="3217863"/>
                  <a:ext cx="150813" cy="212725"/>
                </a:xfrm>
                <a:custGeom>
                  <a:avLst/>
                  <a:gdLst>
                    <a:gd name="T0" fmla="*/ 150813 w 39"/>
                    <a:gd name="T1" fmla="*/ 0 h 55"/>
                    <a:gd name="T2" fmla="*/ 0 w 39"/>
                    <a:gd name="T3" fmla="*/ 58016 h 55"/>
                    <a:gd name="T4" fmla="*/ 150813 w 39"/>
                    <a:gd name="T5" fmla="*/ 212725 h 55"/>
                    <a:gd name="T6" fmla="*/ 150813 w 39"/>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 h="55">
                      <a:moveTo>
                        <a:pt x="39" y="0"/>
                      </a:moveTo>
                      <a:cubicBezTo>
                        <a:pt x="24" y="0"/>
                        <a:pt x="10" y="6"/>
                        <a:pt x="0" y="15"/>
                      </a:cubicBezTo>
                      <a:cubicBezTo>
                        <a:pt x="39" y="55"/>
                        <a:pt x="39" y="55"/>
                        <a:pt x="39" y="55"/>
                      </a:cubicBezTo>
                      <a:lnTo>
                        <a:pt x="39" y="0"/>
                      </a:lnTo>
                      <a:close/>
                    </a:path>
                  </a:pathLst>
                </a:custGeom>
                <a:solidFill>
                  <a:schemeClr val="accent2">
                    <a:lumMod val="50000"/>
                    <a:alpha val="30196"/>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9" name="Freeform 23"/>
                <p:cNvSpPr>
                  <a:spLocks/>
                </p:cNvSpPr>
                <p:nvPr/>
              </p:nvSpPr>
              <p:spPr bwMode="auto">
                <a:xfrm>
                  <a:off x="5865121" y="3276601"/>
                  <a:ext cx="400050" cy="366713"/>
                </a:xfrm>
                <a:custGeom>
                  <a:avLst/>
                  <a:gdLst>
                    <a:gd name="T0" fmla="*/ 211565 w 104"/>
                    <a:gd name="T1" fmla="*/ 154405 h 95"/>
                    <a:gd name="T2" fmla="*/ 61546 w 104"/>
                    <a:gd name="T3" fmla="*/ 0 h 95"/>
                    <a:gd name="T4" fmla="*/ 0 w 104"/>
                    <a:gd name="T5" fmla="*/ 154405 h 95"/>
                    <a:gd name="T6" fmla="*/ 211565 w 104"/>
                    <a:gd name="T7" fmla="*/ 366713 h 95"/>
                    <a:gd name="T8" fmla="*/ 400050 w 104"/>
                    <a:gd name="T9" fmla="*/ 250909 h 95"/>
                    <a:gd name="T10" fmla="*/ 211565 w 104"/>
                    <a:gd name="T11" fmla="*/ 154405 h 9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4" h="95">
                      <a:moveTo>
                        <a:pt x="55" y="40"/>
                      </a:moveTo>
                      <a:cubicBezTo>
                        <a:pt x="16" y="0"/>
                        <a:pt x="16" y="0"/>
                        <a:pt x="16" y="0"/>
                      </a:cubicBezTo>
                      <a:cubicBezTo>
                        <a:pt x="6" y="10"/>
                        <a:pt x="0" y="24"/>
                        <a:pt x="0" y="40"/>
                      </a:cubicBezTo>
                      <a:cubicBezTo>
                        <a:pt x="0" y="70"/>
                        <a:pt x="24" y="95"/>
                        <a:pt x="55" y="95"/>
                      </a:cubicBezTo>
                      <a:cubicBezTo>
                        <a:pt x="76" y="95"/>
                        <a:pt x="95" y="83"/>
                        <a:pt x="104" y="65"/>
                      </a:cubicBezTo>
                      <a:lnTo>
                        <a:pt x="55" y="4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sp>
          <p:nvSpPr>
            <p:cNvPr id="43" name="文本框 1"/>
            <p:cNvSpPr txBox="1">
              <a:spLocks noChangeArrowheads="1"/>
            </p:cNvSpPr>
            <p:nvPr/>
          </p:nvSpPr>
          <p:spPr bwMode="auto">
            <a:xfrm>
              <a:off x="7349248" y="2439081"/>
              <a:ext cx="103102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itchFamily="34" charset="0"/>
                  <a:ea typeface="宋体" pitchFamily="2" charset="-122"/>
                </a:defRPr>
              </a:lvl1pPr>
              <a:lvl2pPr marL="742950" indent="-285750">
                <a:defRPr>
                  <a:solidFill>
                    <a:schemeClr val="tx1"/>
                  </a:solidFill>
                  <a:latin typeface="Calibri" pitchFamily="34" charset="0"/>
                  <a:ea typeface="宋体" pitchFamily="2" charset="-122"/>
                </a:defRPr>
              </a:lvl2pPr>
              <a:lvl3pPr marL="1143000" indent="-228600">
                <a:defRPr>
                  <a:solidFill>
                    <a:schemeClr val="tx1"/>
                  </a:solidFill>
                  <a:latin typeface="Calibri" pitchFamily="34" charset="0"/>
                  <a:ea typeface="宋体" pitchFamily="2" charset="-122"/>
                </a:defRPr>
              </a:lvl3pPr>
              <a:lvl4pPr marL="1600200" indent="-228600">
                <a:defRPr>
                  <a:solidFill>
                    <a:schemeClr val="tx1"/>
                  </a:solidFill>
                  <a:latin typeface="Calibri" pitchFamily="34" charset="0"/>
                  <a:ea typeface="宋体" pitchFamily="2" charset="-122"/>
                </a:defRPr>
              </a:lvl4pPr>
              <a:lvl5pPr marL="2057400" indent="-228600">
                <a:defRPr>
                  <a:solidFill>
                    <a:schemeClr val="tx1"/>
                  </a:solidFill>
                  <a:latin typeface="Calibri" pitchFamily="34" charset="0"/>
                  <a:ea typeface="宋体" pitchFamily="2" charset="-122"/>
                </a:defRPr>
              </a:lvl5pPr>
              <a:lvl6pPr marL="2514600" indent="-228600" fontAlgn="base">
                <a:spcBef>
                  <a:spcPct val="0"/>
                </a:spcBef>
                <a:spcAft>
                  <a:spcPct val="0"/>
                </a:spcAft>
                <a:defRPr>
                  <a:solidFill>
                    <a:schemeClr val="tx1"/>
                  </a:solidFill>
                  <a:latin typeface="Calibri" pitchFamily="34" charset="0"/>
                  <a:ea typeface="宋体" pitchFamily="2" charset="-122"/>
                </a:defRPr>
              </a:lvl6pPr>
              <a:lvl7pPr marL="2971800" indent="-228600" fontAlgn="base">
                <a:spcBef>
                  <a:spcPct val="0"/>
                </a:spcBef>
                <a:spcAft>
                  <a:spcPct val="0"/>
                </a:spcAft>
                <a:defRPr>
                  <a:solidFill>
                    <a:schemeClr val="tx1"/>
                  </a:solidFill>
                  <a:latin typeface="Calibri" pitchFamily="34" charset="0"/>
                  <a:ea typeface="宋体" pitchFamily="2" charset="-122"/>
                </a:defRPr>
              </a:lvl7pPr>
              <a:lvl8pPr marL="3429000" indent="-228600" fontAlgn="base">
                <a:spcBef>
                  <a:spcPct val="0"/>
                </a:spcBef>
                <a:spcAft>
                  <a:spcPct val="0"/>
                </a:spcAft>
                <a:defRPr>
                  <a:solidFill>
                    <a:schemeClr val="tx1"/>
                  </a:solidFill>
                  <a:latin typeface="Calibri" pitchFamily="34" charset="0"/>
                  <a:ea typeface="宋体" pitchFamily="2" charset="-122"/>
                </a:defRPr>
              </a:lvl8pPr>
              <a:lvl9pPr marL="3886200" indent="-228600" fontAlgn="base">
                <a:spcBef>
                  <a:spcPct val="0"/>
                </a:spcBef>
                <a:spcAft>
                  <a:spcPct val="0"/>
                </a:spcAft>
                <a:defRPr>
                  <a:solidFill>
                    <a:schemeClr val="tx1"/>
                  </a:solidFill>
                  <a:latin typeface="Calibri" pitchFamily="34" charset="0"/>
                  <a:ea typeface="宋体" pitchFamily="2" charset="-122"/>
                </a:defRPr>
              </a:lvl9pPr>
            </a:lstStyle>
            <a:p>
              <a:pPr eaLnBrk="1" hangingPunct="1"/>
              <a:r>
                <a:rPr lang="en-US" altLang="zh-CN" sz="2000" b="1" dirty="0">
                  <a:solidFill>
                    <a:schemeClr val="accent6"/>
                  </a:solidFill>
                  <a:latin typeface="+mn-lt"/>
                  <a:ea typeface="微软雅黑" pitchFamily="34" charset="-122"/>
                </a:rPr>
                <a:t>Second</a:t>
              </a:r>
              <a:endParaRPr lang="zh-CN" altLang="en-US" sz="2000" b="1" dirty="0">
                <a:solidFill>
                  <a:schemeClr val="accent6"/>
                </a:solidFill>
                <a:latin typeface="+mn-lt"/>
                <a:ea typeface="微软雅黑" pitchFamily="34" charset="-122"/>
              </a:endParaRPr>
            </a:p>
          </p:txBody>
        </p:sp>
        <p:sp>
          <p:nvSpPr>
            <p:cNvPr id="44" name="Rectangle 43"/>
            <p:cNvSpPr/>
            <p:nvPr/>
          </p:nvSpPr>
          <p:spPr>
            <a:xfrm>
              <a:off x="6382117" y="2165358"/>
              <a:ext cx="601447" cy="584775"/>
            </a:xfrm>
            <a:prstGeom prst="rect">
              <a:avLst/>
            </a:prstGeom>
          </p:spPr>
          <p:txBody>
            <a:bodyPr wrap="none">
              <a:spAutoFit/>
            </a:bodyPr>
            <a:lstStyle/>
            <a:p>
              <a:r>
                <a:rPr lang="en-US" sz="3200" dirty="0">
                  <a:solidFill>
                    <a:schemeClr val="bg1"/>
                  </a:solidFill>
                </a:rPr>
                <a:t>02</a:t>
              </a:r>
              <a:endParaRPr lang="en-GB" sz="3200" dirty="0">
                <a:solidFill>
                  <a:schemeClr val="bg1"/>
                </a:solidFill>
              </a:endParaRPr>
            </a:p>
          </p:txBody>
        </p:sp>
        <p:sp>
          <p:nvSpPr>
            <p:cNvPr id="45" name="Rectangle 44"/>
            <p:cNvSpPr/>
            <p:nvPr/>
          </p:nvSpPr>
          <p:spPr>
            <a:xfrm>
              <a:off x="8416284" y="2363386"/>
              <a:ext cx="2598518" cy="523220"/>
            </a:xfrm>
            <a:prstGeom prst="rect">
              <a:avLst/>
            </a:prstGeom>
          </p:spPr>
          <p:txBody>
            <a:bodyPr wrap="square">
              <a:spAutoFit/>
            </a:bodyPr>
            <a:lstStyle/>
            <a:p>
              <a:r>
                <a:rPr lang="en-GB" sz="1400" dirty="0">
                  <a:solidFill>
                    <a:schemeClr val="bg2">
                      <a:lumMod val="50000"/>
                    </a:schemeClr>
                  </a:solidFill>
                </a:rPr>
                <a:t>Lorem ipsum </a:t>
              </a:r>
              <a:r>
                <a:rPr lang="en-GB" sz="1400" dirty="0" err="1">
                  <a:solidFill>
                    <a:schemeClr val="bg2">
                      <a:lumMod val="50000"/>
                    </a:schemeClr>
                  </a:solidFill>
                </a:rPr>
                <a:t>dolor</a:t>
              </a:r>
              <a:r>
                <a:rPr lang="en-GB" sz="1400" dirty="0">
                  <a:solidFill>
                    <a:schemeClr val="bg2">
                      <a:lumMod val="50000"/>
                    </a:schemeClr>
                  </a:solidFill>
                </a:rPr>
                <a:t> sit </a:t>
              </a:r>
              <a:r>
                <a:rPr lang="en-GB" sz="1400" dirty="0" err="1">
                  <a:solidFill>
                    <a:schemeClr val="bg2">
                      <a:lumMod val="50000"/>
                    </a:schemeClr>
                  </a:solidFill>
                </a:rPr>
                <a:t>amet</a:t>
              </a:r>
              <a:r>
                <a:rPr lang="en-GB" sz="1400" dirty="0">
                  <a:solidFill>
                    <a:schemeClr val="bg2">
                      <a:lumMod val="50000"/>
                    </a:schemeClr>
                  </a:solidFill>
                </a:rPr>
                <a:t>, </a:t>
              </a:r>
              <a:r>
                <a:rPr lang="en-GB" sz="1400" dirty="0" err="1">
                  <a:solidFill>
                    <a:schemeClr val="bg2">
                      <a:lumMod val="50000"/>
                    </a:schemeClr>
                  </a:solidFill>
                </a:rPr>
                <a:t>consectetuer</a:t>
              </a:r>
              <a:r>
                <a:rPr lang="en-GB" sz="1400" dirty="0">
                  <a:solidFill>
                    <a:schemeClr val="bg2">
                      <a:lumMod val="50000"/>
                    </a:schemeClr>
                  </a:solidFill>
                </a:rPr>
                <a:t> </a:t>
              </a:r>
              <a:r>
                <a:rPr lang="en-GB" sz="1400" dirty="0" err="1">
                  <a:solidFill>
                    <a:schemeClr val="bg2">
                      <a:lumMod val="50000"/>
                    </a:schemeClr>
                  </a:solidFill>
                </a:rPr>
                <a:t>adipiscing</a:t>
              </a:r>
              <a:r>
                <a:rPr lang="en-GB" sz="1400" dirty="0">
                  <a:solidFill>
                    <a:schemeClr val="bg2">
                      <a:lumMod val="50000"/>
                    </a:schemeClr>
                  </a:solidFill>
                </a:rPr>
                <a:t> </a:t>
              </a:r>
              <a:r>
                <a:rPr lang="en-GB" sz="1400" dirty="0" err="1">
                  <a:solidFill>
                    <a:schemeClr val="bg2">
                      <a:lumMod val="50000"/>
                    </a:schemeClr>
                  </a:solidFill>
                </a:rPr>
                <a:t>elit</a:t>
              </a:r>
              <a:endParaRPr lang="en-GB" sz="1400" dirty="0">
                <a:solidFill>
                  <a:schemeClr val="bg2">
                    <a:lumMod val="50000"/>
                  </a:schemeClr>
                </a:solidFill>
              </a:endParaRPr>
            </a:p>
          </p:txBody>
        </p:sp>
      </p:grpSp>
      <p:grpSp>
        <p:nvGrpSpPr>
          <p:cNvPr id="70" name="Group 69"/>
          <p:cNvGrpSpPr/>
          <p:nvPr/>
        </p:nvGrpSpPr>
        <p:grpSpPr>
          <a:xfrm>
            <a:off x="5085948" y="3876413"/>
            <a:ext cx="6264422" cy="1609051"/>
            <a:chOff x="5158545" y="3488805"/>
            <a:chExt cx="6264422" cy="1609051"/>
          </a:xfrm>
        </p:grpSpPr>
        <p:grpSp>
          <p:nvGrpSpPr>
            <p:cNvPr id="71" name="组合 222"/>
            <p:cNvGrpSpPr>
              <a:grpSpLocks/>
            </p:cNvGrpSpPr>
            <p:nvPr/>
          </p:nvGrpSpPr>
          <p:grpSpPr bwMode="auto">
            <a:xfrm>
              <a:off x="5158545" y="3488805"/>
              <a:ext cx="6264422" cy="1609051"/>
              <a:chOff x="695400" y="3806422"/>
              <a:chExt cx="7253978" cy="1935001"/>
            </a:xfrm>
          </p:grpSpPr>
          <p:sp>
            <p:nvSpPr>
              <p:cNvPr id="75" name="Freeform 9"/>
              <p:cNvSpPr>
                <a:spLocks/>
              </p:cNvSpPr>
              <p:nvPr/>
            </p:nvSpPr>
            <p:spPr bwMode="auto">
              <a:xfrm>
                <a:off x="1610308" y="3806422"/>
                <a:ext cx="1751013" cy="250825"/>
              </a:xfrm>
              <a:custGeom>
                <a:avLst/>
                <a:gdLst>
                  <a:gd name="T0" fmla="*/ 1751013 w 464"/>
                  <a:gd name="T1" fmla="*/ 250825 h 64"/>
                  <a:gd name="T2" fmla="*/ 1554779 w 464"/>
                  <a:gd name="T3" fmla="*/ 250825 h 64"/>
                  <a:gd name="T4" fmla="*/ 1554779 w 464"/>
                  <a:gd name="T5" fmla="*/ 250825 h 64"/>
                  <a:gd name="T6" fmla="*/ 864185 w 464"/>
                  <a:gd name="T7" fmla="*/ 7838 h 64"/>
                  <a:gd name="T8" fmla="*/ 173592 w 464"/>
                  <a:gd name="T9" fmla="*/ 250825 h 64"/>
                  <a:gd name="T10" fmla="*/ 173592 w 464"/>
                  <a:gd name="T11" fmla="*/ 250825 h 64"/>
                  <a:gd name="T12" fmla="*/ 0 w 464"/>
                  <a:gd name="T13" fmla="*/ 250825 h 64"/>
                  <a:gd name="T14" fmla="*/ 0 w 464"/>
                  <a:gd name="T15" fmla="*/ 246906 h 64"/>
                  <a:gd name="T16" fmla="*/ 169818 w 464"/>
                  <a:gd name="T17" fmla="*/ 246906 h 64"/>
                  <a:gd name="T18" fmla="*/ 864185 w 464"/>
                  <a:gd name="T19" fmla="*/ 0 h 64"/>
                  <a:gd name="T20" fmla="*/ 1558553 w 464"/>
                  <a:gd name="T21" fmla="*/ 246906 h 64"/>
                  <a:gd name="T22" fmla="*/ 1751013 w 464"/>
                  <a:gd name="T23" fmla="*/ 246906 h 64"/>
                  <a:gd name="T24" fmla="*/ 1751013 w 464"/>
                  <a:gd name="T25" fmla="*/ 250825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4" h="64">
                    <a:moveTo>
                      <a:pt x="464" y="64"/>
                    </a:moveTo>
                    <a:cubicBezTo>
                      <a:pt x="412" y="64"/>
                      <a:pt x="412" y="64"/>
                      <a:pt x="412" y="64"/>
                    </a:cubicBezTo>
                    <a:cubicBezTo>
                      <a:pt x="412" y="64"/>
                      <a:pt x="412" y="64"/>
                      <a:pt x="412" y="64"/>
                    </a:cubicBezTo>
                    <a:cubicBezTo>
                      <a:pt x="376" y="26"/>
                      <a:pt x="305" y="2"/>
                      <a:pt x="229" y="2"/>
                    </a:cubicBezTo>
                    <a:cubicBezTo>
                      <a:pt x="152" y="2"/>
                      <a:pt x="82" y="26"/>
                      <a:pt x="46" y="64"/>
                    </a:cubicBezTo>
                    <a:cubicBezTo>
                      <a:pt x="46" y="64"/>
                      <a:pt x="46" y="64"/>
                      <a:pt x="46" y="64"/>
                    </a:cubicBezTo>
                    <a:cubicBezTo>
                      <a:pt x="0" y="64"/>
                      <a:pt x="0" y="64"/>
                      <a:pt x="0" y="64"/>
                    </a:cubicBezTo>
                    <a:cubicBezTo>
                      <a:pt x="0" y="63"/>
                      <a:pt x="0" y="63"/>
                      <a:pt x="0" y="63"/>
                    </a:cubicBezTo>
                    <a:cubicBezTo>
                      <a:pt x="45" y="63"/>
                      <a:pt x="45" y="63"/>
                      <a:pt x="45" y="63"/>
                    </a:cubicBezTo>
                    <a:cubicBezTo>
                      <a:pt x="82" y="24"/>
                      <a:pt x="152" y="0"/>
                      <a:pt x="229" y="0"/>
                    </a:cubicBezTo>
                    <a:cubicBezTo>
                      <a:pt x="306" y="0"/>
                      <a:pt x="376" y="24"/>
                      <a:pt x="413" y="63"/>
                    </a:cubicBezTo>
                    <a:cubicBezTo>
                      <a:pt x="464" y="63"/>
                      <a:pt x="464" y="63"/>
                      <a:pt x="464" y="63"/>
                    </a:cubicBezTo>
                    <a:lnTo>
                      <a:pt x="464"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6" name="Oval 17"/>
              <p:cNvSpPr>
                <a:spLocks noChangeArrowheads="1"/>
              </p:cNvSpPr>
              <p:nvPr/>
            </p:nvSpPr>
            <p:spPr bwMode="auto">
              <a:xfrm>
                <a:off x="695400" y="5230769"/>
                <a:ext cx="7200800" cy="333375"/>
              </a:xfrm>
              <a:prstGeom prst="ellipse">
                <a:avLst/>
              </a:prstGeom>
              <a:gradFill flip="none" rotWithShape="1">
                <a:gsLst>
                  <a:gs pos="0">
                    <a:srgbClr val="D0D2D4">
                      <a:alpha val="94000"/>
                    </a:srgbClr>
                  </a:gs>
                  <a:gs pos="100000">
                    <a:schemeClr val="bg1">
                      <a:lumMod val="50000"/>
                    </a:schemeClr>
                  </a:gs>
                </a:gsLst>
                <a:path path="shape">
                  <a:fillToRect l="50000" t="50000" r="50000" b="50000"/>
                </a:path>
                <a:tileRect/>
              </a:gradFill>
              <a:ln>
                <a:noFill/>
              </a:ln>
              <a:effectLst>
                <a:softEdge rad="76200"/>
              </a:effectLst>
            </p:spPr>
            <p:txBody>
              <a:bodyPr/>
              <a:lstStyle/>
              <a:p>
                <a:pPr eaLnBrk="1" fontAlgn="auto" hangingPunct="1">
                  <a:spcBef>
                    <a:spcPts val="0"/>
                  </a:spcBef>
                  <a:spcAft>
                    <a:spcPts val="0"/>
                  </a:spcAft>
                  <a:defRPr/>
                </a:pPr>
                <a:endParaRPr lang="zh-CN" altLang="en-US">
                  <a:latin typeface="+mn-lt"/>
                  <a:ea typeface="+mn-ea"/>
                </a:endParaRPr>
              </a:p>
            </p:txBody>
          </p:sp>
          <p:sp>
            <p:nvSpPr>
              <p:cNvPr id="77" name="Oval 33"/>
              <p:cNvSpPr>
                <a:spLocks noChangeArrowheads="1"/>
              </p:cNvSpPr>
              <p:nvPr/>
            </p:nvSpPr>
            <p:spPr bwMode="auto">
              <a:xfrm>
                <a:off x="1504925" y="4368350"/>
                <a:ext cx="1911114" cy="182547"/>
              </a:xfrm>
              <a:prstGeom prst="ellipse">
                <a:avLst/>
              </a:prstGeom>
              <a:gradFill flip="none" rotWithShape="1">
                <a:gsLst>
                  <a:gs pos="0">
                    <a:srgbClr val="D0D2D4"/>
                  </a:gs>
                  <a:gs pos="99000">
                    <a:schemeClr val="bg1"/>
                  </a:gs>
                </a:gsLst>
                <a:path path="shape">
                  <a:fillToRect l="50000" t="50000" r="50000" b="50000"/>
                </a:path>
                <a:tileRect/>
              </a:gra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78" name="Freeform 25"/>
              <p:cNvSpPr>
                <a:spLocks/>
              </p:cNvSpPr>
              <p:nvPr/>
            </p:nvSpPr>
            <p:spPr bwMode="auto">
              <a:xfrm flipV="1">
                <a:off x="1468820" y="4054599"/>
                <a:ext cx="685800" cy="1273175"/>
              </a:xfrm>
              <a:custGeom>
                <a:avLst/>
                <a:gdLst>
                  <a:gd name="T0" fmla="*/ 381000 w 432"/>
                  <a:gd name="T1" fmla="*/ 1273175 h 802"/>
                  <a:gd name="T2" fmla="*/ 685800 w 432"/>
                  <a:gd name="T3" fmla="*/ 0 h 802"/>
                  <a:gd name="T4" fmla="*/ 0 w 432"/>
                  <a:gd name="T5" fmla="*/ 0 h 802"/>
                  <a:gd name="T6" fmla="*/ 381000 w 432"/>
                  <a:gd name="T7" fmla="*/ 1273175 h 80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2" h="802">
                    <a:moveTo>
                      <a:pt x="240" y="802"/>
                    </a:moveTo>
                    <a:lnTo>
                      <a:pt x="432" y="0"/>
                    </a:lnTo>
                    <a:lnTo>
                      <a:pt x="0" y="0"/>
                    </a:lnTo>
                    <a:lnTo>
                      <a:pt x="240" y="802"/>
                    </a:lnTo>
                    <a:close/>
                  </a:path>
                </a:pathLst>
              </a:custGeom>
              <a:gradFill rotWithShape="0">
                <a:gsLst>
                  <a:gs pos="0">
                    <a:srgbClr val="90959A"/>
                  </a:gs>
                  <a:gs pos="100000">
                    <a:schemeClr val="bg1"/>
                  </a:gs>
                </a:gsLst>
                <a:lin ang="16200000"/>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9" name="Freeform 29"/>
              <p:cNvSpPr>
                <a:spLocks/>
              </p:cNvSpPr>
              <p:nvPr/>
            </p:nvSpPr>
            <p:spPr bwMode="auto">
              <a:xfrm>
                <a:off x="1055439" y="4138081"/>
                <a:ext cx="6893939" cy="1603342"/>
              </a:xfrm>
              <a:custGeom>
                <a:avLst/>
                <a:gdLst>
                  <a:gd name="T0" fmla="*/ 4262 w 4262"/>
                  <a:gd name="T1" fmla="*/ 982 h 982"/>
                  <a:gd name="T2" fmla="*/ 3987 w 4262"/>
                  <a:gd name="T3" fmla="*/ 0 h 982"/>
                  <a:gd name="T4" fmla="*/ 419 w 4262"/>
                  <a:gd name="T5" fmla="*/ 590 h 982"/>
                  <a:gd name="T6" fmla="*/ 0 w 4262"/>
                  <a:gd name="T7" fmla="*/ 754 h 982"/>
                  <a:gd name="T8" fmla="*/ 83 w 4262"/>
                  <a:gd name="T9" fmla="*/ 982 h 982"/>
                  <a:gd name="T10" fmla="*/ 4262 w 4262"/>
                  <a:gd name="T11" fmla="*/ 982 h 982"/>
                </a:gdLst>
                <a:ahLst/>
                <a:cxnLst>
                  <a:cxn ang="0">
                    <a:pos x="T0" y="T1"/>
                  </a:cxn>
                  <a:cxn ang="0">
                    <a:pos x="T2" y="T3"/>
                  </a:cxn>
                  <a:cxn ang="0">
                    <a:pos x="T4" y="T5"/>
                  </a:cxn>
                  <a:cxn ang="0">
                    <a:pos x="T6" y="T7"/>
                  </a:cxn>
                  <a:cxn ang="0">
                    <a:pos x="T8" y="T9"/>
                  </a:cxn>
                  <a:cxn ang="0">
                    <a:pos x="T10" y="T11"/>
                  </a:cxn>
                </a:cxnLst>
                <a:rect l="0" t="0" r="r" b="b"/>
                <a:pathLst>
                  <a:path w="4262" h="982">
                    <a:moveTo>
                      <a:pt x="4262" y="982"/>
                    </a:moveTo>
                    <a:lnTo>
                      <a:pt x="3987" y="0"/>
                    </a:lnTo>
                    <a:lnTo>
                      <a:pt x="419" y="590"/>
                    </a:lnTo>
                    <a:lnTo>
                      <a:pt x="0" y="754"/>
                    </a:lnTo>
                    <a:lnTo>
                      <a:pt x="83" y="982"/>
                    </a:lnTo>
                    <a:lnTo>
                      <a:pt x="4262" y="982"/>
                    </a:lnTo>
                    <a:close/>
                  </a:path>
                </a:pathLst>
              </a:custGeom>
              <a:gradFill>
                <a:gsLst>
                  <a:gs pos="50000">
                    <a:srgbClr val="8B8E90"/>
                  </a:gs>
                  <a:gs pos="14000">
                    <a:schemeClr val="bg1">
                      <a:lumMod val="65000"/>
                      <a:alpha val="15000"/>
                    </a:schemeClr>
                  </a:gs>
                  <a:gs pos="100000">
                    <a:srgbClr val="6F7579"/>
                  </a:gs>
                </a:gsLst>
                <a:lin ang="16200000" scaled="0"/>
              </a:gradFill>
              <a:ln>
                <a:noFill/>
              </a:ln>
              <a:effectLst>
                <a:softEdge rad="38100"/>
              </a:effectLst>
            </p:spPr>
            <p:txBody>
              <a:bodyPr/>
              <a:lstStyle/>
              <a:p>
                <a:pPr eaLnBrk="1" fontAlgn="auto" hangingPunct="1">
                  <a:spcBef>
                    <a:spcPts val="0"/>
                  </a:spcBef>
                  <a:spcAft>
                    <a:spcPts val="0"/>
                  </a:spcAft>
                  <a:defRPr/>
                </a:pPr>
                <a:endParaRPr lang="zh-CN" altLang="en-US">
                  <a:latin typeface="+mn-lt"/>
                  <a:ea typeface="+mn-ea"/>
                </a:endParaRPr>
              </a:p>
            </p:txBody>
          </p:sp>
          <p:sp>
            <p:nvSpPr>
              <p:cNvPr id="80" name="Freeform 25"/>
              <p:cNvSpPr>
                <a:spLocks/>
              </p:cNvSpPr>
              <p:nvPr/>
            </p:nvSpPr>
            <p:spPr bwMode="auto">
              <a:xfrm>
                <a:off x="7019916" y="4053600"/>
                <a:ext cx="685800" cy="644481"/>
              </a:xfrm>
              <a:custGeom>
                <a:avLst/>
                <a:gdLst>
                  <a:gd name="T0" fmla="*/ 41628 w 10000"/>
                  <a:gd name="T1" fmla="*/ 117940 h 10000"/>
                  <a:gd name="T2" fmla="*/ 377396 w 10000"/>
                  <a:gd name="T3" fmla="*/ 60775 h 10000"/>
                  <a:gd name="T4" fmla="*/ 533415 w 10000"/>
                  <a:gd name="T5" fmla="*/ 644481 h 10000"/>
                  <a:gd name="T6" fmla="*/ 685800 w 10000"/>
                  <a:gd name="T7" fmla="*/ 0 h 10000"/>
                  <a:gd name="T8" fmla="*/ 0 w 10000"/>
                  <a:gd name="T9" fmla="*/ 0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0" h="10000">
                    <a:moveTo>
                      <a:pt x="607" y="1830"/>
                    </a:moveTo>
                    <a:lnTo>
                      <a:pt x="5503" y="943"/>
                    </a:lnTo>
                    <a:lnTo>
                      <a:pt x="7778" y="10000"/>
                    </a:lnTo>
                    <a:lnTo>
                      <a:pt x="10000" y="0"/>
                    </a:lnTo>
                    <a:lnTo>
                      <a:pt x="0" y="0"/>
                    </a:lnTo>
                  </a:path>
                </a:pathLst>
              </a:custGeom>
              <a:gradFill rotWithShape="0">
                <a:gsLst>
                  <a:gs pos="0">
                    <a:schemeClr val="bg1">
                      <a:alpha val="0"/>
                    </a:schemeClr>
                  </a:gs>
                  <a:gs pos="100000">
                    <a:schemeClr val="bg1">
                      <a:alpha val="0"/>
                    </a:schemeClr>
                  </a:gs>
                </a:gsLst>
                <a:lin ang="16200000"/>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pic>
            <p:nvPicPr>
              <p:cNvPr id="81" name="图片 127"/>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084840" y="4054336"/>
                <a:ext cx="682811" cy="1274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 name="Oval 21"/>
              <p:cNvSpPr>
                <a:spLocks noChangeArrowheads="1"/>
              </p:cNvSpPr>
              <p:nvPr/>
            </p:nvSpPr>
            <p:spPr bwMode="auto">
              <a:xfrm>
                <a:off x="7270012" y="4261996"/>
                <a:ext cx="301588" cy="947659"/>
              </a:xfrm>
              <a:prstGeom prst="ellipse">
                <a:avLst/>
              </a:prstGeom>
              <a:gradFill flip="none" rotWithShape="1">
                <a:gsLst>
                  <a:gs pos="0">
                    <a:srgbClr val="414141"/>
                  </a:gs>
                  <a:gs pos="100000">
                    <a:schemeClr val="bg1">
                      <a:lumMod val="65000"/>
                      <a:alpha val="0"/>
                    </a:schemeClr>
                  </a:gs>
                </a:gsLst>
                <a:path path="shape">
                  <a:fillToRect l="50000" t="50000" r="50000" b="50000"/>
                </a:path>
                <a:tileRect/>
              </a:gra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83" name="Freeform 5"/>
              <p:cNvSpPr>
                <a:spLocks/>
              </p:cNvSpPr>
              <p:nvPr/>
            </p:nvSpPr>
            <p:spPr bwMode="auto">
              <a:xfrm>
                <a:off x="1610308" y="3826455"/>
                <a:ext cx="1751012" cy="908050"/>
              </a:xfrm>
              <a:custGeom>
                <a:avLst/>
                <a:gdLst>
                  <a:gd name="T0" fmla="*/ 1751012 w 464"/>
                  <a:gd name="T1" fmla="*/ 235561 h 239"/>
                  <a:gd name="T2" fmla="*/ 1558552 w 464"/>
                  <a:gd name="T3" fmla="*/ 235561 h 239"/>
                  <a:gd name="T4" fmla="*/ 864185 w 464"/>
                  <a:gd name="T5" fmla="*/ 0 h 239"/>
                  <a:gd name="T6" fmla="*/ 173592 w 464"/>
                  <a:gd name="T7" fmla="*/ 235561 h 239"/>
                  <a:gd name="T8" fmla="*/ 0 w 464"/>
                  <a:gd name="T9" fmla="*/ 235561 h 239"/>
                  <a:gd name="T10" fmla="*/ 0 w 464"/>
                  <a:gd name="T11" fmla="*/ 820664 h 239"/>
                  <a:gd name="T12" fmla="*/ 407563 w 464"/>
                  <a:gd name="T13" fmla="*/ 820664 h 239"/>
                  <a:gd name="T14" fmla="*/ 864185 w 464"/>
                  <a:gd name="T15" fmla="*/ 908050 h 239"/>
                  <a:gd name="T16" fmla="*/ 1320806 w 464"/>
                  <a:gd name="T17" fmla="*/ 820664 h 239"/>
                  <a:gd name="T18" fmla="*/ 1751012 w 464"/>
                  <a:gd name="T19" fmla="*/ 820664 h 239"/>
                  <a:gd name="T20" fmla="*/ 1751012 w 464"/>
                  <a:gd name="T21" fmla="*/ 235561 h 2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64" h="239">
                    <a:moveTo>
                      <a:pt x="464" y="62"/>
                    </a:moveTo>
                    <a:cubicBezTo>
                      <a:pt x="413" y="62"/>
                      <a:pt x="413" y="62"/>
                      <a:pt x="413" y="62"/>
                    </a:cubicBezTo>
                    <a:cubicBezTo>
                      <a:pt x="377" y="25"/>
                      <a:pt x="308" y="0"/>
                      <a:pt x="229" y="0"/>
                    </a:cubicBezTo>
                    <a:cubicBezTo>
                      <a:pt x="150" y="0"/>
                      <a:pt x="81" y="25"/>
                      <a:pt x="46" y="62"/>
                    </a:cubicBezTo>
                    <a:cubicBezTo>
                      <a:pt x="0" y="62"/>
                      <a:pt x="0" y="62"/>
                      <a:pt x="0" y="62"/>
                    </a:cubicBezTo>
                    <a:cubicBezTo>
                      <a:pt x="0" y="216"/>
                      <a:pt x="0" y="216"/>
                      <a:pt x="0" y="216"/>
                    </a:cubicBezTo>
                    <a:cubicBezTo>
                      <a:pt x="108" y="216"/>
                      <a:pt x="108" y="216"/>
                      <a:pt x="108" y="216"/>
                    </a:cubicBezTo>
                    <a:cubicBezTo>
                      <a:pt x="142" y="231"/>
                      <a:pt x="184" y="239"/>
                      <a:pt x="229" y="239"/>
                    </a:cubicBezTo>
                    <a:cubicBezTo>
                      <a:pt x="274" y="239"/>
                      <a:pt x="316" y="231"/>
                      <a:pt x="350" y="216"/>
                    </a:cubicBezTo>
                    <a:cubicBezTo>
                      <a:pt x="464" y="216"/>
                      <a:pt x="464" y="216"/>
                      <a:pt x="464" y="216"/>
                    </a:cubicBezTo>
                    <a:lnTo>
                      <a:pt x="464" y="62"/>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4" name="Freeform 25"/>
              <p:cNvSpPr>
                <a:spLocks/>
              </p:cNvSpPr>
              <p:nvPr/>
            </p:nvSpPr>
            <p:spPr bwMode="auto">
              <a:xfrm flipV="1">
                <a:off x="1341820" y="4029770"/>
                <a:ext cx="685800" cy="1273175"/>
              </a:xfrm>
              <a:custGeom>
                <a:avLst/>
                <a:gdLst>
                  <a:gd name="T0" fmla="*/ 240 w 432"/>
                  <a:gd name="T1" fmla="*/ 802 h 802"/>
                  <a:gd name="T2" fmla="*/ 432 w 432"/>
                  <a:gd name="T3" fmla="*/ 0 h 802"/>
                  <a:gd name="T4" fmla="*/ 0 w 432"/>
                  <a:gd name="T5" fmla="*/ 0 h 802"/>
                  <a:gd name="T6" fmla="*/ 240 w 432"/>
                  <a:gd name="T7" fmla="*/ 802 h 802"/>
                </a:gdLst>
                <a:ahLst/>
                <a:cxnLst>
                  <a:cxn ang="0">
                    <a:pos x="T0" y="T1"/>
                  </a:cxn>
                  <a:cxn ang="0">
                    <a:pos x="T2" y="T3"/>
                  </a:cxn>
                  <a:cxn ang="0">
                    <a:pos x="T4" y="T5"/>
                  </a:cxn>
                  <a:cxn ang="0">
                    <a:pos x="T6" y="T7"/>
                  </a:cxn>
                </a:cxnLst>
                <a:rect l="0" t="0" r="r" b="b"/>
                <a:pathLst>
                  <a:path w="432" h="802">
                    <a:moveTo>
                      <a:pt x="240" y="802"/>
                    </a:moveTo>
                    <a:lnTo>
                      <a:pt x="432" y="0"/>
                    </a:lnTo>
                    <a:lnTo>
                      <a:pt x="0" y="0"/>
                    </a:lnTo>
                    <a:lnTo>
                      <a:pt x="240" y="802"/>
                    </a:lnTo>
                    <a:close/>
                  </a:path>
                </a:pathLst>
              </a:custGeom>
              <a:gradFill>
                <a:gsLst>
                  <a:gs pos="22000">
                    <a:schemeClr val="tx1">
                      <a:lumMod val="65000"/>
                      <a:lumOff val="35000"/>
                      <a:alpha val="32000"/>
                    </a:schemeClr>
                  </a:gs>
                  <a:gs pos="100000">
                    <a:schemeClr val="bg1">
                      <a:alpha val="0"/>
                    </a:schemeClr>
                  </a:gs>
                </a:gsLst>
                <a:lin ang="16200000" scaled="0"/>
              </a:gra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85" name="Freeform 13"/>
              <p:cNvSpPr>
                <a:spLocks/>
              </p:cNvSpPr>
              <p:nvPr/>
            </p:nvSpPr>
            <p:spPr bwMode="auto">
              <a:xfrm>
                <a:off x="1122385" y="4057226"/>
                <a:ext cx="6326993" cy="1377835"/>
              </a:xfrm>
              <a:custGeom>
                <a:avLst/>
                <a:gdLst>
                  <a:gd name="T0" fmla="*/ 1660 w 1685"/>
                  <a:gd name="T1" fmla="*/ 0 h 365"/>
                  <a:gd name="T2" fmla="*/ 568 w 1685"/>
                  <a:gd name="T3" fmla="*/ 0 h 365"/>
                  <a:gd name="T4" fmla="*/ 568 w 1685"/>
                  <a:gd name="T5" fmla="*/ 107 h 365"/>
                  <a:gd name="T6" fmla="*/ 543 w 1685"/>
                  <a:gd name="T7" fmla="*/ 131 h 365"/>
                  <a:gd name="T8" fmla="*/ 181 w 1685"/>
                  <a:gd name="T9" fmla="*/ 131 h 365"/>
                  <a:gd name="T10" fmla="*/ 156 w 1685"/>
                  <a:gd name="T11" fmla="*/ 107 h 365"/>
                  <a:gd name="T12" fmla="*/ 156 w 1685"/>
                  <a:gd name="T13" fmla="*/ 0 h 365"/>
                  <a:gd name="T14" fmla="*/ 24 w 1685"/>
                  <a:gd name="T15" fmla="*/ 0 h 365"/>
                  <a:gd name="T16" fmla="*/ 0 w 1685"/>
                  <a:gd name="T17" fmla="*/ 24 h 365"/>
                  <a:gd name="T18" fmla="*/ 0 w 1685"/>
                  <a:gd name="T19" fmla="*/ 340 h 365"/>
                  <a:gd name="T20" fmla="*/ 24 w 1685"/>
                  <a:gd name="T21" fmla="*/ 365 h 365"/>
                  <a:gd name="T22" fmla="*/ 1660 w 1685"/>
                  <a:gd name="T23" fmla="*/ 365 h 365"/>
                  <a:gd name="T24" fmla="*/ 1685 w 1685"/>
                  <a:gd name="T25" fmla="*/ 340 h 365"/>
                  <a:gd name="T26" fmla="*/ 1685 w 1685"/>
                  <a:gd name="T27" fmla="*/ 24 h 365"/>
                  <a:gd name="T28" fmla="*/ 1660 w 1685"/>
                  <a:gd name="T2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5" h="365">
                    <a:moveTo>
                      <a:pt x="1660" y="0"/>
                    </a:moveTo>
                    <a:cubicBezTo>
                      <a:pt x="568" y="0"/>
                      <a:pt x="568" y="0"/>
                      <a:pt x="568" y="0"/>
                    </a:cubicBezTo>
                    <a:cubicBezTo>
                      <a:pt x="568" y="107"/>
                      <a:pt x="568" y="107"/>
                      <a:pt x="568" y="107"/>
                    </a:cubicBezTo>
                    <a:cubicBezTo>
                      <a:pt x="568" y="120"/>
                      <a:pt x="557" y="131"/>
                      <a:pt x="543" y="131"/>
                    </a:cubicBezTo>
                    <a:cubicBezTo>
                      <a:pt x="181" y="131"/>
                      <a:pt x="181" y="131"/>
                      <a:pt x="181" y="131"/>
                    </a:cubicBezTo>
                    <a:cubicBezTo>
                      <a:pt x="167" y="131"/>
                      <a:pt x="156" y="120"/>
                      <a:pt x="156" y="107"/>
                    </a:cubicBezTo>
                    <a:cubicBezTo>
                      <a:pt x="156" y="0"/>
                      <a:pt x="156" y="0"/>
                      <a:pt x="156" y="0"/>
                    </a:cubicBezTo>
                    <a:cubicBezTo>
                      <a:pt x="24" y="0"/>
                      <a:pt x="24" y="0"/>
                      <a:pt x="24" y="0"/>
                    </a:cubicBezTo>
                    <a:cubicBezTo>
                      <a:pt x="11" y="0"/>
                      <a:pt x="0" y="11"/>
                      <a:pt x="0" y="24"/>
                    </a:cubicBezTo>
                    <a:cubicBezTo>
                      <a:pt x="0" y="340"/>
                      <a:pt x="0" y="340"/>
                      <a:pt x="0" y="340"/>
                    </a:cubicBezTo>
                    <a:cubicBezTo>
                      <a:pt x="0" y="354"/>
                      <a:pt x="11" y="365"/>
                      <a:pt x="24" y="365"/>
                    </a:cubicBezTo>
                    <a:cubicBezTo>
                      <a:pt x="1660" y="365"/>
                      <a:pt x="1660" y="365"/>
                      <a:pt x="1660" y="365"/>
                    </a:cubicBezTo>
                    <a:cubicBezTo>
                      <a:pt x="1674" y="365"/>
                      <a:pt x="1685" y="354"/>
                      <a:pt x="1685" y="340"/>
                    </a:cubicBezTo>
                    <a:cubicBezTo>
                      <a:pt x="1685" y="24"/>
                      <a:pt x="1685" y="24"/>
                      <a:pt x="1685" y="24"/>
                    </a:cubicBezTo>
                    <a:cubicBezTo>
                      <a:pt x="1685" y="11"/>
                      <a:pt x="1674" y="0"/>
                      <a:pt x="1660" y="0"/>
                    </a:cubicBezTo>
                    <a:close/>
                  </a:path>
                </a:pathLst>
              </a:custGeom>
              <a:gradFill>
                <a:gsLst>
                  <a:gs pos="59000">
                    <a:srgbClr val="EFEFEF"/>
                  </a:gs>
                  <a:gs pos="52000">
                    <a:srgbClr val="E9EAEA"/>
                  </a:gs>
                  <a:gs pos="47000">
                    <a:schemeClr val="bg1"/>
                  </a:gs>
                  <a:gs pos="0">
                    <a:schemeClr val="bg1"/>
                  </a:gs>
                  <a:gs pos="100000">
                    <a:srgbClr val="EFEFEF"/>
                  </a:gs>
                </a:gsLst>
                <a:lin ang="5400000" scaled="0"/>
              </a:gra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86" name="Freeform 42"/>
              <p:cNvSpPr>
                <a:spLocks/>
              </p:cNvSpPr>
              <p:nvPr/>
            </p:nvSpPr>
            <p:spPr bwMode="auto">
              <a:xfrm>
                <a:off x="6941441" y="4166754"/>
                <a:ext cx="376190" cy="360333"/>
              </a:xfrm>
              <a:custGeom>
                <a:avLst/>
                <a:gdLst>
                  <a:gd name="T0" fmla="*/ 86 w 97"/>
                  <a:gd name="T1" fmla="*/ 70 h 93"/>
                  <a:gd name="T2" fmla="*/ 28 w 97"/>
                  <a:gd name="T3" fmla="*/ 80 h 93"/>
                  <a:gd name="T4" fmla="*/ 11 w 97"/>
                  <a:gd name="T5" fmla="*/ 23 h 93"/>
                  <a:gd name="T6" fmla="*/ 68 w 97"/>
                  <a:gd name="T7" fmla="*/ 13 h 93"/>
                  <a:gd name="T8" fmla="*/ 86 w 97"/>
                  <a:gd name="T9" fmla="*/ 70 h 93"/>
                </a:gdLst>
                <a:ahLst/>
                <a:cxnLst>
                  <a:cxn ang="0">
                    <a:pos x="T0" y="T1"/>
                  </a:cxn>
                  <a:cxn ang="0">
                    <a:pos x="T2" y="T3"/>
                  </a:cxn>
                  <a:cxn ang="0">
                    <a:pos x="T4" y="T5"/>
                  </a:cxn>
                  <a:cxn ang="0">
                    <a:pos x="T6" y="T7"/>
                  </a:cxn>
                  <a:cxn ang="0">
                    <a:pos x="T8" y="T9"/>
                  </a:cxn>
                </a:cxnLst>
                <a:rect l="0" t="0" r="r" b="b"/>
                <a:pathLst>
                  <a:path w="97" h="93">
                    <a:moveTo>
                      <a:pt x="86" y="70"/>
                    </a:moveTo>
                    <a:cubicBezTo>
                      <a:pt x="74" y="88"/>
                      <a:pt x="49" y="93"/>
                      <a:pt x="28" y="80"/>
                    </a:cubicBezTo>
                    <a:cubicBezTo>
                      <a:pt x="7" y="67"/>
                      <a:pt x="0" y="42"/>
                      <a:pt x="11" y="23"/>
                    </a:cubicBezTo>
                    <a:cubicBezTo>
                      <a:pt x="22" y="4"/>
                      <a:pt x="48" y="0"/>
                      <a:pt x="68" y="13"/>
                    </a:cubicBezTo>
                    <a:cubicBezTo>
                      <a:pt x="89" y="26"/>
                      <a:pt x="97" y="51"/>
                      <a:pt x="86" y="70"/>
                    </a:cubicBezTo>
                    <a:close/>
                  </a:path>
                </a:pathLst>
              </a:custGeom>
              <a:gradFill flip="none" rotWithShape="1">
                <a:gsLst>
                  <a:gs pos="0">
                    <a:srgbClr val="BBBCBC"/>
                  </a:gs>
                  <a:gs pos="100000">
                    <a:schemeClr val="bg1"/>
                  </a:gs>
                </a:gsLst>
                <a:path path="shape">
                  <a:fillToRect l="50000" t="50000" r="50000" b="50000"/>
                </a:path>
                <a:tileRect/>
              </a:gra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87" name="Freeform 46"/>
              <p:cNvSpPr>
                <a:spLocks/>
              </p:cNvSpPr>
              <p:nvPr/>
            </p:nvSpPr>
            <p:spPr bwMode="auto">
              <a:xfrm>
                <a:off x="6979536" y="4201676"/>
                <a:ext cx="301588" cy="292076"/>
              </a:xfrm>
              <a:custGeom>
                <a:avLst/>
                <a:gdLst>
                  <a:gd name="T0" fmla="*/ 68 w 77"/>
                  <a:gd name="T1" fmla="*/ 56 h 74"/>
                  <a:gd name="T2" fmla="*/ 22 w 77"/>
                  <a:gd name="T3" fmla="*/ 64 h 74"/>
                  <a:gd name="T4" fmla="*/ 9 w 77"/>
                  <a:gd name="T5" fmla="*/ 19 h 74"/>
                  <a:gd name="T6" fmla="*/ 54 w 77"/>
                  <a:gd name="T7" fmla="*/ 11 h 74"/>
                  <a:gd name="T8" fmla="*/ 68 w 77"/>
                  <a:gd name="T9" fmla="*/ 56 h 74"/>
                </a:gdLst>
                <a:ahLst/>
                <a:cxnLst>
                  <a:cxn ang="0">
                    <a:pos x="T0" y="T1"/>
                  </a:cxn>
                  <a:cxn ang="0">
                    <a:pos x="T2" y="T3"/>
                  </a:cxn>
                  <a:cxn ang="0">
                    <a:pos x="T4" y="T5"/>
                  </a:cxn>
                  <a:cxn ang="0">
                    <a:pos x="T6" y="T7"/>
                  </a:cxn>
                  <a:cxn ang="0">
                    <a:pos x="T8" y="T9"/>
                  </a:cxn>
                </a:cxnLst>
                <a:rect l="0" t="0" r="r" b="b"/>
                <a:pathLst>
                  <a:path w="77" h="74">
                    <a:moveTo>
                      <a:pt x="68" y="56"/>
                    </a:moveTo>
                    <a:cubicBezTo>
                      <a:pt x="59" y="70"/>
                      <a:pt x="39" y="74"/>
                      <a:pt x="22" y="64"/>
                    </a:cubicBezTo>
                    <a:cubicBezTo>
                      <a:pt x="6" y="54"/>
                      <a:pt x="0" y="34"/>
                      <a:pt x="9" y="19"/>
                    </a:cubicBezTo>
                    <a:cubicBezTo>
                      <a:pt x="18" y="4"/>
                      <a:pt x="38" y="0"/>
                      <a:pt x="54" y="11"/>
                    </a:cubicBezTo>
                    <a:cubicBezTo>
                      <a:pt x="71" y="21"/>
                      <a:pt x="77" y="41"/>
                      <a:pt x="68" y="56"/>
                    </a:cubicBezTo>
                    <a:close/>
                  </a:path>
                </a:pathLst>
              </a:custGeom>
              <a:gradFill flip="none" rotWithShape="1">
                <a:gsLst>
                  <a:gs pos="14000">
                    <a:srgbClr val="4C4948"/>
                  </a:gs>
                  <a:gs pos="100000">
                    <a:schemeClr val="bg1"/>
                  </a:gs>
                </a:gsLst>
                <a:path path="shape">
                  <a:fillToRect l="50000" t="50000" r="50000" b="50000"/>
                </a:path>
                <a:tileRect/>
              </a:gra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88" name="Oval 37"/>
              <p:cNvSpPr>
                <a:spLocks noChangeArrowheads="1"/>
              </p:cNvSpPr>
              <p:nvPr/>
            </p:nvSpPr>
            <p:spPr bwMode="auto">
              <a:xfrm>
                <a:off x="7001474" y="4219092"/>
                <a:ext cx="257175" cy="2571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zh-CN" altLang="en-US"/>
              </a:p>
            </p:txBody>
          </p:sp>
          <p:sp>
            <p:nvSpPr>
              <p:cNvPr id="89" name="Oval 38"/>
              <p:cNvSpPr>
                <a:spLocks noChangeArrowheads="1"/>
              </p:cNvSpPr>
              <p:nvPr/>
            </p:nvSpPr>
            <p:spPr bwMode="auto">
              <a:xfrm>
                <a:off x="7014174" y="4233379"/>
                <a:ext cx="231775" cy="228600"/>
              </a:xfrm>
              <a:prstGeom prst="ellipse">
                <a:avLst/>
              </a:prstGeom>
              <a:solidFill>
                <a:srgbClr val="0096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zh-CN" altLang="en-US"/>
              </a:p>
            </p:txBody>
          </p:sp>
          <p:sp>
            <p:nvSpPr>
              <p:cNvPr id="90" name="Oval 63"/>
              <p:cNvSpPr>
                <a:spLocks noChangeArrowheads="1"/>
              </p:cNvSpPr>
              <p:nvPr/>
            </p:nvSpPr>
            <p:spPr bwMode="auto">
              <a:xfrm>
                <a:off x="4444788" y="4935526"/>
                <a:ext cx="276225" cy="280987"/>
              </a:xfrm>
              <a:prstGeom prst="ellipse">
                <a:avLst/>
              </a:prstGeom>
              <a:solidFill>
                <a:srgbClr val="0096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zh-CN" altLang="en-US"/>
              </a:p>
            </p:txBody>
          </p:sp>
          <p:sp>
            <p:nvSpPr>
              <p:cNvPr id="91" name="Freeform 67"/>
              <p:cNvSpPr>
                <a:spLocks/>
              </p:cNvSpPr>
              <p:nvPr/>
            </p:nvSpPr>
            <p:spPr bwMode="auto">
              <a:xfrm>
                <a:off x="4538609" y="5008550"/>
                <a:ext cx="119063" cy="134938"/>
              </a:xfrm>
              <a:custGeom>
                <a:avLst/>
                <a:gdLst>
                  <a:gd name="T0" fmla="*/ 0 w 75"/>
                  <a:gd name="T1" fmla="*/ 0 h 85"/>
                  <a:gd name="T2" fmla="*/ 119063 w 75"/>
                  <a:gd name="T3" fmla="*/ 68263 h 85"/>
                  <a:gd name="T4" fmla="*/ 0 w 75"/>
                  <a:gd name="T5" fmla="*/ 134938 h 85"/>
                  <a:gd name="T6" fmla="*/ 0 w 75"/>
                  <a:gd name="T7" fmla="*/ 0 h 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5" h="85">
                    <a:moveTo>
                      <a:pt x="0" y="0"/>
                    </a:moveTo>
                    <a:lnTo>
                      <a:pt x="75" y="43"/>
                    </a:lnTo>
                    <a:lnTo>
                      <a:pt x="0" y="85"/>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cxnSp>
            <p:nvCxnSpPr>
              <p:cNvPr id="92" name="直接连接符 134"/>
              <p:cNvCxnSpPr/>
              <p:nvPr/>
            </p:nvCxnSpPr>
            <p:spPr>
              <a:xfrm>
                <a:off x="4274319" y="4263081"/>
                <a:ext cx="0" cy="349781"/>
              </a:xfrm>
              <a:prstGeom prst="line">
                <a:avLst/>
              </a:prstGeom>
              <a:ln w="53975">
                <a:gradFill flip="none" rotWithShape="1">
                  <a:gsLst>
                    <a:gs pos="0">
                      <a:schemeClr val="bg1">
                        <a:lumMod val="50000"/>
                      </a:schemeClr>
                    </a:gs>
                    <a:gs pos="100000">
                      <a:schemeClr val="bg1">
                        <a:lumMod val="50000"/>
                      </a:schemeClr>
                    </a:gs>
                  </a:gsLst>
                  <a:path path="shape">
                    <a:fillToRect l="50000" t="50000" r="50000" b="50000"/>
                  </a:path>
                  <a:tileRect/>
                </a:gradFill>
              </a:ln>
              <a:effectLst>
                <a:softEdge rad="25400"/>
              </a:effectLst>
            </p:spPr>
            <p:style>
              <a:lnRef idx="1">
                <a:schemeClr val="accent1"/>
              </a:lnRef>
              <a:fillRef idx="0">
                <a:schemeClr val="accent1"/>
              </a:fillRef>
              <a:effectRef idx="0">
                <a:schemeClr val="accent1"/>
              </a:effectRef>
              <a:fontRef idx="minor">
                <a:schemeClr val="tx1"/>
              </a:fontRef>
            </p:style>
          </p:cxnSp>
          <p:cxnSp>
            <p:nvCxnSpPr>
              <p:cNvPr id="93" name="直接连接符 135"/>
              <p:cNvCxnSpPr/>
              <p:nvPr/>
            </p:nvCxnSpPr>
            <p:spPr>
              <a:xfrm>
                <a:off x="4285881" y="4250885"/>
                <a:ext cx="0" cy="349221"/>
              </a:xfrm>
              <a:prstGeom prst="line">
                <a:avLst/>
              </a:prstGeom>
              <a:ln w="19050">
                <a:solidFill>
                  <a:srgbClr val="0096D2"/>
                </a:solidFill>
              </a:ln>
            </p:spPr>
            <p:style>
              <a:lnRef idx="1">
                <a:schemeClr val="accent1"/>
              </a:lnRef>
              <a:fillRef idx="0">
                <a:schemeClr val="accent1"/>
              </a:fillRef>
              <a:effectRef idx="0">
                <a:schemeClr val="accent1"/>
              </a:effectRef>
              <a:fontRef idx="minor">
                <a:schemeClr val="tx1"/>
              </a:fontRef>
            </p:style>
          </p:cxnSp>
          <p:pic>
            <p:nvPicPr>
              <p:cNvPr id="94" name="图片 207"/>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011197" y="4808028"/>
                <a:ext cx="315000" cy="5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 name="图片 208"/>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744521" y="4904999"/>
                <a:ext cx="641250" cy="39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72" name="Rectangle 71"/>
            <p:cNvSpPr/>
            <p:nvPr/>
          </p:nvSpPr>
          <p:spPr>
            <a:xfrm>
              <a:off x="6407523" y="3499573"/>
              <a:ext cx="601447" cy="584775"/>
            </a:xfrm>
            <a:prstGeom prst="rect">
              <a:avLst/>
            </a:prstGeom>
          </p:spPr>
          <p:txBody>
            <a:bodyPr wrap="none">
              <a:spAutoFit/>
            </a:bodyPr>
            <a:lstStyle/>
            <a:p>
              <a:r>
                <a:rPr lang="en-US" sz="3200">
                  <a:solidFill>
                    <a:schemeClr val="bg1"/>
                  </a:solidFill>
                </a:rPr>
                <a:t>03</a:t>
              </a:r>
              <a:endParaRPr lang="en-GB" sz="3200">
                <a:solidFill>
                  <a:schemeClr val="bg1"/>
                </a:solidFill>
              </a:endParaRPr>
            </a:p>
          </p:txBody>
        </p:sp>
        <p:sp>
          <p:nvSpPr>
            <p:cNvPr id="73" name="文本框 1"/>
            <p:cNvSpPr txBox="1">
              <a:spLocks noChangeArrowheads="1"/>
            </p:cNvSpPr>
            <p:nvPr/>
          </p:nvSpPr>
          <p:spPr bwMode="auto">
            <a:xfrm>
              <a:off x="7520795" y="3803774"/>
              <a:ext cx="79857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ea typeface="宋体" pitchFamily="2" charset="-122"/>
                </a:defRPr>
              </a:lvl1pPr>
              <a:lvl2pPr marL="742950" indent="-285750">
                <a:defRPr>
                  <a:solidFill>
                    <a:schemeClr val="tx1"/>
                  </a:solidFill>
                  <a:latin typeface="Calibri" pitchFamily="34" charset="0"/>
                  <a:ea typeface="宋体" pitchFamily="2" charset="-122"/>
                </a:defRPr>
              </a:lvl2pPr>
              <a:lvl3pPr marL="1143000" indent="-228600">
                <a:defRPr>
                  <a:solidFill>
                    <a:schemeClr val="tx1"/>
                  </a:solidFill>
                  <a:latin typeface="Calibri" pitchFamily="34" charset="0"/>
                  <a:ea typeface="宋体" pitchFamily="2" charset="-122"/>
                </a:defRPr>
              </a:lvl3pPr>
              <a:lvl4pPr marL="1600200" indent="-228600">
                <a:defRPr>
                  <a:solidFill>
                    <a:schemeClr val="tx1"/>
                  </a:solidFill>
                  <a:latin typeface="Calibri" pitchFamily="34" charset="0"/>
                  <a:ea typeface="宋体" pitchFamily="2" charset="-122"/>
                </a:defRPr>
              </a:lvl4pPr>
              <a:lvl5pPr marL="2057400" indent="-228600">
                <a:defRPr>
                  <a:solidFill>
                    <a:schemeClr val="tx1"/>
                  </a:solidFill>
                  <a:latin typeface="Calibri" pitchFamily="34" charset="0"/>
                  <a:ea typeface="宋体" pitchFamily="2" charset="-122"/>
                </a:defRPr>
              </a:lvl5pPr>
              <a:lvl6pPr marL="2514600" indent="-228600" fontAlgn="base">
                <a:spcBef>
                  <a:spcPct val="0"/>
                </a:spcBef>
                <a:spcAft>
                  <a:spcPct val="0"/>
                </a:spcAft>
                <a:defRPr>
                  <a:solidFill>
                    <a:schemeClr val="tx1"/>
                  </a:solidFill>
                  <a:latin typeface="Calibri" pitchFamily="34" charset="0"/>
                  <a:ea typeface="宋体" pitchFamily="2" charset="-122"/>
                </a:defRPr>
              </a:lvl6pPr>
              <a:lvl7pPr marL="2971800" indent="-228600" fontAlgn="base">
                <a:spcBef>
                  <a:spcPct val="0"/>
                </a:spcBef>
                <a:spcAft>
                  <a:spcPct val="0"/>
                </a:spcAft>
                <a:defRPr>
                  <a:solidFill>
                    <a:schemeClr val="tx1"/>
                  </a:solidFill>
                  <a:latin typeface="Calibri" pitchFamily="34" charset="0"/>
                  <a:ea typeface="宋体" pitchFamily="2" charset="-122"/>
                </a:defRPr>
              </a:lvl7pPr>
              <a:lvl8pPr marL="3429000" indent="-228600" fontAlgn="base">
                <a:spcBef>
                  <a:spcPct val="0"/>
                </a:spcBef>
                <a:spcAft>
                  <a:spcPct val="0"/>
                </a:spcAft>
                <a:defRPr>
                  <a:solidFill>
                    <a:schemeClr val="tx1"/>
                  </a:solidFill>
                  <a:latin typeface="Calibri" pitchFamily="34" charset="0"/>
                  <a:ea typeface="宋体" pitchFamily="2" charset="-122"/>
                </a:defRPr>
              </a:lvl8pPr>
              <a:lvl9pPr marL="3886200" indent="-228600" fontAlgn="base">
                <a:spcBef>
                  <a:spcPct val="0"/>
                </a:spcBef>
                <a:spcAft>
                  <a:spcPct val="0"/>
                </a:spcAft>
                <a:defRPr>
                  <a:solidFill>
                    <a:schemeClr val="tx1"/>
                  </a:solidFill>
                  <a:latin typeface="Calibri" pitchFamily="34" charset="0"/>
                  <a:ea typeface="宋体" pitchFamily="2" charset="-122"/>
                </a:defRPr>
              </a:lvl9pPr>
            </a:lstStyle>
            <a:p>
              <a:pPr eaLnBrk="1" hangingPunct="1"/>
              <a:r>
                <a:rPr lang="en-US" altLang="zh-CN" sz="2000" b="1" dirty="0">
                  <a:solidFill>
                    <a:schemeClr val="accent3"/>
                  </a:solidFill>
                  <a:latin typeface="+mn-lt"/>
                  <a:ea typeface="微软雅黑" pitchFamily="34" charset="-122"/>
                </a:rPr>
                <a:t>Third</a:t>
              </a:r>
              <a:endParaRPr lang="zh-CN" altLang="en-US" sz="2000" b="1" dirty="0">
                <a:solidFill>
                  <a:schemeClr val="accent3"/>
                </a:solidFill>
                <a:latin typeface="+mn-lt"/>
                <a:ea typeface="微软雅黑" pitchFamily="34" charset="-122"/>
              </a:endParaRPr>
            </a:p>
          </p:txBody>
        </p:sp>
        <p:sp>
          <p:nvSpPr>
            <p:cNvPr id="74" name="Rectangle 73"/>
            <p:cNvSpPr/>
            <p:nvPr/>
          </p:nvSpPr>
          <p:spPr>
            <a:xfrm>
              <a:off x="8396458" y="3755884"/>
              <a:ext cx="2598518" cy="523220"/>
            </a:xfrm>
            <a:prstGeom prst="rect">
              <a:avLst/>
            </a:prstGeom>
          </p:spPr>
          <p:txBody>
            <a:bodyPr wrap="square">
              <a:spAutoFit/>
            </a:bodyPr>
            <a:lstStyle/>
            <a:p>
              <a:r>
                <a:rPr lang="en-GB" sz="1400">
                  <a:solidFill>
                    <a:schemeClr val="bg2">
                      <a:lumMod val="50000"/>
                    </a:schemeClr>
                  </a:solidFill>
                </a:rPr>
                <a:t>Lorem ipsum dolor sit amet, consectetuer adipiscing elit</a:t>
              </a:r>
            </a:p>
          </p:txBody>
        </p:sp>
      </p:grpSp>
      <p:grpSp>
        <p:nvGrpSpPr>
          <p:cNvPr id="96" name="Group 95"/>
          <p:cNvGrpSpPr/>
          <p:nvPr/>
        </p:nvGrpSpPr>
        <p:grpSpPr>
          <a:xfrm>
            <a:off x="5085948" y="5241269"/>
            <a:ext cx="6264422" cy="1609051"/>
            <a:chOff x="5158545" y="4853661"/>
            <a:chExt cx="6264422" cy="1609051"/>
          </a:xfrm>
        </p:grpSpPr>
        <p:grpSp>
          <p:nvGrpSpPr>
            <p:cNvPr id="97" name="组合 220"/>
            <p:cNvGrpSpPr>
              <a:grpSpLocks/>
            </p:cNvGrpSpPr>
            <p:nvPr/>
          </p:nvGrpSpPr>
          <p:grpSpPr bwMode="auto">
            <a:xfrm>
              <a:off x="5158545" y="4853661"/>
              <a:ext cx="6264422" cy="1609051"/>
              <a:chOff x="678101" y="5849734"/>
              <a:chExt cx="7253978" cy="1935001"/>
            </a:xfrm>
          </p:grpSpPr>
          <p:sp>
            <p:nvSpPr>
              <p:cNvPr id="101" name="Oval 17"/>
              <p:cNvSpPr>
                <a:spLocks noChangeArrowheads="1"/>
              </p:cNvSpPr>
              <p:nvPr/>
            </p:nvSpPr>
            <p:spPr bwMode="auto">
              <a:xfrm>
                <a:off x="678101" y="7274081"/>
                <a:ext cx="7200800" cy="333375"/>
              </a:xfrm>
              <a:prstGeom prst="ellipse">
                <a:avLst/>
              </a:prstGeom>
              <a:gradFill flip="none" rotWithShape="1">
                <a:gsLst>
                  <a:gs pos="0">
                    <a:srgbClr val="D0D2D4">
                      <a:alpha val="94000"/>
                    </a:srgbClr>
                  </a:gs>
                  <a:gs pos="100000">
                    <a:schemeClr val="bg1">
                      <a:lumMod val="50000"/>
                    </a:schemeClr>
                  </a:gs>
                </a:gsLst>
                <a:path path="shape">
                  <a:fillToRect l="50000" t="50000" r="50000" b="50000"/>
                </a:path>
                <a:tileRect/>
              </a:gradFill>
              <a:ln>
                <a:noFill/>
              </a:ln>
              <a:effectLst>
                <a:softEdge rad="76200"/>
              </a:effectLst>
            </p:spPr>
            <p:txBody>
              <a:bodyPr/>
              <a:lstStyle/>
              <a:p>
                <a:pPr eaLnBrk="1" fontAlgn="auto" hangingPunct="1">
                  <a:spcBef>
                    <a:spcPts val="0"/>
                  </a:spcBef>
                  <a:spcAft>
                    <a:spcPts val="0"/>
                  </a:spcAft>
                  <a:defRPr/>
                </a:pPr>
                <a:endParaRPr lang="zh-CN" altLang="en-US">
                  <a:latin typeface="+mn-lt"/>
                  <a:ea typeface="+mn-ea"/>
                </a:endParaRPr>
              </a:p>
            </p:txBody>
          </p:sp>
          <p:sp>
            <p:nvSpPr>
              <p:cNvPr id="102" name="Oval 33"/>
              <p:cNvSpPr>
                <a:spLocks noChangeArrowheads="1"/>
              </p:cNvSpPr>
              <p:nvPr/>
            </p:nvSpPr>
            <p:spPr bwMode="auto">
              <a:xfrm>
                <a:off x="1487626" y="6411662"/>
                <a:ext cx="1911114" cy="182547"/>
              </a:xfrm>
              <a:prstGeom prst="ellipse">
                <a:avLst/>
              </a:prstGeom>
              <a:gradFill flip="none" rotWithShape="1">
                <a:gsLst>
                  <a:gs pos="0">
                    <a:srgbClr val="D0D2D4"/>
                  </a:gs>
                  <a:gs pos="99000">
                    <a:schemeClr val="bg1"/>
                  </a:gs>
                </a:gsLst>
                <a:path path="shape">
                  <a:fillToRect l="50000" t="50000" r="50000" b="50000"/>
                </a:path>
                <a:tileRect/>
              </a:gra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103" name="Freeform 25"/>
              <p:cNvSpPr>
                <a:spLocks/>
              </p:cNvSpPr>
              <p:nvPr/>
            </p:nvSpPr>
            <p:spPr bwMode="auto">
              <a:xfrm flipV="1">
                <a:off x="1451521" y="6097911"/>
                <a:ext cx="685800" cy="1273175"/>
              </a:xfrm>
              <a:custGeom>
                <a:avLst/>
                <a:gdLst>
                  <a:gd name="T0" fmla="*/ 381000 w 432"/>
                  <a:gd name="T1" fmla="*/ 1273175 h 802"/>
                  <a:gd name="T2" fmla="*/ 685800 w 432"/>
                  <a:gd name="T3" fmla="*/ 0 h 802"/>
                  <a:gd name="T4" fmla="*/ 0 w 432"/>
                  <a:gd name="T5" fmla="*/ 0 h 802"/>
                  <a:gd name="T6" fmla="*/ 381000 w 432"/>
                  <a:gd name="T7" fmla="*/ 1273175 h 80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2" h="802">
                    <a:moveTo>
                      <a:pt x="240" y="802"/>
                    </a:moveTo>
                    <a:lnTo>
                      <a:pt x="432" y="0"/>
                    </a:lnTo>
                    <a:lnTo>
                      <a:pt x="0" y="0"/>
                    </a:lnTo>
                    <a:lnTo>
                      <a:pt x="240" y="802"/>
                    </a:lnTo>
                    <a:close/>
                  </a:path>
                </a:pathLst>
              </a:custGeom>
              <a:gradFill rotWithShape="0">
                <a:gsLst>
                  <a:gs pos="0">
                    <a:srgbClr val="90959A"/>
                  </a:gs>
                  <a:gs pos="100000">
                    <a:schemeClr val="bg1"/>
                  </a:gs>
                </a:gsLst>
                <a:lin ang="16200000"/>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4" name="Freeform 29"/>
              <p:cNvSpPr>
                <a:spLocks/>
              </p:cNvSpPr>
              <p:nvPr/>
            </p:nvSpPr>
            <p:spPr bwMode="auto">
              <a:xfrm>
                <a:off x="1038140" y="6181393"/>
                <a:ext cx="6893939" cy="1603342"/>
              </a:xfrm>
              <a:custGeom>
                <a:avLst/>
                <a:gdLst>
                  <a:gd name="T0" fmla="*/ 4262 w 4262"/>
                  <a:gd name="T1" fmla="*/ 982 h 982"/>
                  <a:gd name="T2" fmla="*/ 3987 w 4262"/>
                  <a:gd name="T3" fmla="*/ 0 h 982"/>
                  <a:gd name="T4" fmla="*/ 419 w 4262"/>
                  <a:gd name="T5" fmla="*/ 590 h 982"/>
                  <a:gd name="T6" fmla="*/ 0 w 4262"/>
                  <a:gd name="T7" fmla="*/ 754 h 982"/>
                  <a:gd name="T8" fmla="*/ 83 w 4262"/>
                  <a:gd name="T9" fmla="*/ 982 h 982"/>
                  <a:gd name="T10" fmla="*/ 4262 w 4262"/>
                  <a:gd name="T11" fmla="*/ 982 h 982"/>
                </a:gdLst>
                <a:ahLst/>
                <a:cxnLst>
                  <a:cxn ang="0">
                    <a:pos x="T0" y="T1"/>
                  </a:cxn>
                  <a:cxn ang="0">
                    <a:pos x="T2" y="T3"/>
                  </a:cxn>
                  <a:cxn ang="0">
                    <a:pos x="T4" y="T5"/>
                  </a:cxn>
                  <a:cxn ang="0">
                    <a:pos x="T6" y="T7"/>
                  </a:cxn>
                  <a:cxn ang="0">
                    <a:pos x="T8" y="T9"/>
                  </a:cxn>
                  <a:cxn ang="0">
                    <a:pos x="T10" y="T11"/>
                  </a:cxn>
                </a:cxnLst>
                <a:rect l="0" t="0" r="r" b="b"/>
                <a:pathLst>
                  <a:path w="4262" h="982">
                    <a:moveTo>
                      <a:pt x="4262" y="982"/>
                    </a:moveTo>
                    <a:lnTo>
                      <a:pt x="3987" y="0"/>
                    </a:lnTo>
                    <a:lnTo>
                      <a:pt x="419" y="590"/>
                    </a:lnTo>
                    <a:lnTo>
                      <a:pt x="0" y="754"/>
                    </a:lnTo>
                    <a:lnTo>
                      <a:pt x="83" y="982"/>
                    </a:lnTo>
                    <a:lnTo>
                      <a:pt x="4262" y="982"/>
                    </a:lnTo>
                    <a:close/>
                  </a:path>
                </a:pathLst>
              </a:custGeom>
              <a:gradFill>
                <a:gsLst>
                  <a:gs pos="50000">
                    <a:srgbClr val="8B8E90"/>
                  </a:gs>
                  <a:gs pos="14000">
                    <a:schemeClr val="bg1">
                      <a:lumMod val="65000"/>
                      <a:alpha val="15000"/>
                    </a:schemeClr>
                  </a:gs>
                  <a:gs pos="100000">
                    <a:srgbClr val="6F7579"/>
                  </a:gs>
                </a:gsLst>
                <a:lin ang="16200000" scaled="0"/>
              </a:gradFill>
              <a:ln>
                <a:noFill/>
              </a:ln>
              <a:effectLst>
                <a:softEdge rad="38100"/>
              </a:effectLst>
            </p:spPr>
            <p:txBody>
              <a:bodyPr/>
              <a:lstStyle/>
              <a:p>
                <a:pPr eaLnBrk="1" fontAlgn="auto" hangingPunct="1">
                  <a:spcBef>
                    <a:spcPts val="0"/>
                  </a:spcBef>
                  <a:spcAft>
                    <a:spcPts val="0"/>
                  </a:spcAft>
                  <a:defRPr/>
                </a:pPr>
                <a:endParaRPr lang="zh-CN" altLang="en-US">
                  <a:latin typeface="+mn-lt"/>
                  <a:ea typeface="+mn-ea"/>
                </a:endParaRPr>
              </a:p>
            </p:txBody>
          </p:sp>
          <p:sp>
            <p:nvSpPr>
              <p:cNvPr id="105" name="Freeform 25"/>
              <p:cNvSpPr>
                <a:spLocks/>
              </p:cNvSpPr>
              <p:nvPr/>
            </p:nvSpPr>
            <p:spPr bwMode="auto">
              <a:xfrm>
                <a:off x="7002617" y="6096912"/>
                <a:ext cx="685800" cy="644481"/>
              </a:xfrm>
              <a:custGeom>
                <a:avLst/>
                <a:gdLst>
                  <a:gd name="T0" fmla="*/ 41628 w 10000"/>
                  <a:gd name="T1" fmla="*/ 117940 h 10000"/>
                  <a:gd name="T2" fmla="*/ 377396 w 10000"/>
                  <a:gd name="T3" fmla="*/ 60775 h 10000"/>
                  <a:gd name="T4" fmla="*/ 533415 w 10000"/>
                  <a:gd name="T5" fmla="*/ 644481 h 10000"/>
                  <a:gd name="T6" fmla="*/ 685800 w 10000"/>
                  <a:gd name="T7" fmla="*/ 0 h 10000"/>
                  <a:gd name="T8" fmla="*/ 0 w 10000"/>
                  <a:gd name="T9" fmla="*/ 0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0" h="10000">
                    <a:moveTo>
                      <a:pt x="607" y="1830"/>
                    </a:moveTo>
                    <a:lnTo>
                      <a:pt x="5503" y="943"/>
                    </a:lnTo>
                    <a:lnTo>
                      <a:pt x="7778" y="10000"/>
                    </a:lnTo>
                    <a:lnTo>
                      <a:pt x="10000" y="0"/>
                    </a:lnTo>
                    <a:lnTo>
                      <a:pt x="0" y="0"/>
                    </a:lnTo>
                  </a:path>
                </a:pathLst>
              </a:custGeom>
              <a:gradFill rotWithShape="0">
                <a:gsLst>
                  <a:gs pos="0">
                    <a:schemeClr val="bg1">
                      <a:alpha val="0"/>
                    </a:schemeClr>
                  </a:gs>
                  <a:gs pos="100000">
                    <a:schemeClr val="bg1">
                      <a:alpha val="0"/>
                    </a:schemeClr>
                  </a:gs>
                </a:gsLst>
                <a:lin ang="16200000"/>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pic>
            <p:nvPicPr>
              <p:cNvPr id="106" name="图片 170"/>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067541" y="6097648"/>
                <a:ext cx="682811" cy="1274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Oval 21"/>
              <p:cNvSpPr>
                <a:spLocks noChangeArrowheads="1"/>
              </p:cNvSpPr>
              <p:nvPr/>
            </p:nvSpPr>
            <p:spPr bwMode="auto">
              <a:xfrm>
                <a:off x="7252713" y="6305308"/>
                <a:ext cx="301588" cy="947659"/>
              </a:xfrm>
              <a:prstGeom prst="ellipse">
                <a:avLst/>
              </a:prstGeom>
              <a:gradFill flip="none" rotWithShape="1">
                <a:gsLst>
                  <a:gs pos="0">
                    <a:srgbClr val="414141"/>
                  </a:gs>
                  <a:gs pos="100000">
                    <a:schemeClr val="bg1">
                      <a:lumMod val="65000"/>
                      <a:alpha val="0"/>
                    </a:schemeClr>
                  </a:gs>
                </a:gsLst>
                <a:path path="shape">
                  <a:fillToRect l="50000" t="50000" r="50000" b="50000"/>
                </a:path>
                <a:tileRect/>
              </a:gra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108" name="Freeform 5"/>
              <p:cNvSpPr>
                <a:spLocks/>
              </p:cNvSpPr>
              <p:nvPr/>
            </p:nvSpPr>
            <p:spPr bwMode="auto">
              <a:xfrm>
                <a:off x="1593009" y="5869767"/>
                <a:ext cx="1751012" cy="908050"/>
              </a:xfrm>
              <a:custGeom>
                <a:avLst/>
                <a:gdLst>
                  <a:gd name="T0" fmla="*/ 1751012 w 464"/>
                  <a:gd name="T1" fmla="*/ 235561 h 239"/>
                  <a:gd name="T2" fmla="*/ 1558552 w 464"/>
                  <a:gd name="T3" fmla="*/ 235561 h 239"/>
                  <a:gd name="T4" fmla="*/ 864185 w 464"/>
                  <a:gd name="T5" fmla="*/ 0 h 239"/>
                  <a:gd name="T6" fmla="*/ 173592 w 464"/>
                  <a:gd name="T7" fmla="*/ 235561 h 239"/>
                  <a:gd name="T8" fmla="*/ 0 w 464"/>
                  <a:gd name="T9" fmla="*/ 235561 h 239"/>
                  <a:gd name="T10" fmla="*/ 0 w 464"/>
                  <a:gd name="T11" fmla="*/ 820664 h 239"/>
                  <a:gd name="T12" fmla="*/ 407563 w 464"/>
                  <a:gd name="T13" fmla="*/ 820664 h 239"/>
                  <a:gd name="T14" fmla="*/ 864185 w 464"/>
                  <a:gd name="T15" fmla="*/ 908050 h 239"/>
                  <a:gd name="T16" fmla="*/ 1320806 w 464"/>
                  <a:gd name="T17" fmla="*/ 820664 h 239"/>
                  <a:gd name="T18" fmla="*/ 1751012 w 464"/>
                  <a:gd name="T19" fmla="*/ 820664 h 239"/>
                  <a:gd name="T20" fmla="*/ 1751012 w 464"/>
                  <a:gd name="T21" fmla="*/ 235561 h 2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64" h="239">
                    <a:moveTo>
                      <a:pt x="464" y="62"/>
                    </a:moveTo>
                    <a:cubicBezTo>
                      <a:pt x="413" y="62"/>
                      <a:pt x="413" y="62"/>
                      <a:pt x="413" y="62"/>
                    </a:cubicBezTo>
                    <a:cubicBezTo>
                      <a:pt x="377" y="25"/>
                      <a:pt x="308" y="0"/>
                      <a:pt x="229" y="0"/>
                    </a:cubicBezTo>
                    <a:cubicBezTo>
                      <a:pt x="150" y="0"/>
                      <a:pt x="81" y="25"/>
                      <a:pt x="46" y="62"/>
                    </a:cubicBezTo>
                    <a:cubicBezTo>
                      <a:pt x="0" y="62"/>
                      <a:pt x="0" y="62"/>
                      <a:pt x="0" y="62"/>
                    </a:cubicBezTo>
                    <a:cubicBezTo>
                      <a:pt x="0" y="216"/>
                      <a:pt x="0" y="216"/>
                      <a:pt x="0" y="216"/>
                    </a:cubicBezTo>
                    <a:cubicBezTo>
                      <a:pt x="108" y="216"/>
                      <a:pt x="108" y="216"/>
                      <a:pt x="108" y="216"/>
                    </a:cubicBezTo>
                    <a:cubicBezTo>
                      <a:pt x="142" y="231"/>
                      <a:pt x="184" y="239"/>
                      <a:pt x="229" y="239"/>
                    </a:cubicBezTo>
                    <a:cubicBezTo>
                      <a:pt x="274" y="239"/>
                      <a:pt x="316" y="231"/>
                      <a:pt x="350" y="216"/>
                    </a:cubicBezTo>
                    <a:cubicBezTo>
                      <a:pt x="464" y="216"/>
                      <a:pt x="464" y="216"/>
                      <a:pt x="464" y="216"/>
                    </a:cubicBezTo>
                    <a:lnTo>
                      <a:pt x="464" y="6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9" name="Freeform 25"/>
              <p:cNvSpPr>
                <a:spLocks/>
              </p:cNvSpPr>
              <p:nvPr/>
            </p:nvSpPr>
            <p:spPr bwMode="auto">
              <a:xfrm flipV="1">
                <a:off x="1341820" y="6087212"/>
                <a:ext cx="685800" cy="1273175"/>
              </a:xfrm>
              <a:custGeom>
                <a:avLst/>
                <a:gdLst>
                  <a:gd name="T0" fmla="*/ 240 w 432"/>
                  <a:gd name="T1" fmla="*/ 802 h 802"/>
                  <a:gd name="T2" fmla="*/ 432 w 432"/>
                  <a:gd name="T3" fmla="*/ 0 h 802"/>
                  <a:gd name="T4" fmla="*/ 0 w 432"/>
                  <a:gd name="T5" fmla="*/ 0 h 802"/>
                  <a:gd name="T6" fmla="*/ 240 w 432"/>
                  <a:gd name="T7" fmla="*/ 802 h 802"/>
                </a:gdLst>
                <a:ahLst/>
                <a:cxnLst>
                  <a:cxn ang="0">
                    <a:pos x="T0" y="T1"/>
                  </a:cxn>
                  <a:cxn ang="0">
                    <a:pos x="T2" y="T3"/>
                  </a:cxn>
                  <a:cxn ang="0">
                    <a:pos x="T4" y="T5"/>
                  </a:cxn>
                  <a:cxn ang="0">
                    <a:pos x="T6" y="T7"/>
                  </a:cxn>
                </a:cxnLst>
                <a:rect l="0" t="0" r="r" b="b"/>
                <a:pathLst>
                  <a:path w="432" h="802">
                    <a:moveTo>
                      <a:pt x="240" y="802"/>
                    </a:moveTo>
                    <a:lnTo>
                      <a:pt x="432" y="0"/>
                    </a:lnTo>
                    <a:lnTo>
                      <a:pt x="0" y="0"/>
                    </a:lnTo>
                    <a:lnTo>
                      <a:pt x="240" y="802"/>
                    </a:lnTo>
                    <a:close/>
                  </a:path>
                </a:pathLst>
              </a:custGeom>
              <a:gradFill>
                <a:gsLst>
                  <a:gs pos="22000">
                    <a:schemeClr val="tx1">
                      <a:alpha val="28000"/>
                      <a:lumMod val="70000"/>
                      <a:lumOff val="30000"/>
                    </a:schemeClr>
                  </a:gs>
                  <a:gs pos="100000">
                    <a:schemeClr val="bg1">
                      <a:alpha val="0"/>
                    </a:schemeClr>
                  </a:gs>
                </a:gsLst>
                <a:lin ang="16200000" scaled="0"/>
              </a:gra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110" name="Freeform 9"/>
              <p:cNvSpPr>
                <a:spLocks/>
              </p:cNvSpPr>
              <p:nvPr/>
            </p:nvSpPr>
            <p:spPr bwMode="auto">
              <a:xfrm>
                <a:off x="1593009" y="5849734"/>
                <a:ext cx="1751013" cy="250825"/>
              </a:xfrm>
              <a:custGeom>
                <a:avLst/>
                <a:gdLst>
                  <a:gd name="T0" fmla="*/ 1751013 w 464"/>
                  <a:gd name="T1" fmla="*/ 250825 h 64"/>
                  <a:gd name="T2" fmla="*/ 1554779 w 464"/>
                  <a:gd name="T3" fmla="*/ 250825 h 64"/>
                  <a:gd name="T4" fmla="*/ 1554779 w 464"/>
                  <a:gd name="T5" fmla="*/ 250825 h 64"/>
                  <a:gd name="T6" fmla="*/ 864185 w 464"/>
                  <a:gd name="T7" fmla="*/ 7838 h 64"/>
                  <a:gd name="T8" fmla="*/ 173592 w 464"/>
                  <a:gd name="T9" fmla="*/ 250825 h 64"/>
                  <a:gd name="T10" fmla="*/ 173592 w 464"/>
                  <a:gd name="T11" fmla="*/ 250825 h 64"/>
                  <a:gd name="T12" fmla="*/ 0 w 464"/>
                  <a:gd name="T13" fmla="*/ 250825 h 64"/>
                  <a:gd name="T14" fmla="*/ 0 w 464"/>
                  <a:gd name="T15" fmla="*/ 246906 h 64"/>
                  <a:gd name="T16" fmla="*/ 169818 w 464"/>
                  <a:gd name="T17" fmla="*/ 246906 h 64"/>
                  <a:gd name="T18" fmla="*/ 864185 w 464"/>
                  <a:gd name="T19" fmla="*/ 0 h 64"/>
                  <a:gd name="T20" fmla="*/ 1558553 w 464"/>
                  <a:gd name="T21" fmla="*/ 246906 h 64"/>
                  <a:gd name="T22" fmla="*/ 1751013 w 464"/>
                  <a:gd name="T23" fmla="*/ 246906 h 64"/>
                  <a:gd name="T24" fmla="*/ 1751013 w 464"/>
                  <a:gd name="T25" fmla="*/ 250825 h 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64" h="64">
                    <a:moveTo>
                      <a:pt x="464" y="64"/>
                    </a:moveTo>
                    <a:cubicBezTo>
                      <a:pt x="412" y="64"/>
                      <a:pt x="412" y="64"/>
                      <a:pt x="412" y="64"/>
                    </a:cubicBezTo>
                    <a:cubicBezTo>
                      <a:pt x="412" y="64"/>
                      <a:pt x="412" y="64"/>
                      <a:pt x="412" y="64"/>
                    </a:cubicBezTo>
                    <a:cubicBezTo>
                      <a:pt x="376" y="26"/>
                      <a:pt x="305" y="2"/>
                      <a:pt x="229" y="2"/>
                    </a:cubicBezTo>
                    <a:cubicBezTo>
                      <a:pt x="152" y="2"/>
                      <a:pt x="82" y="26"/>
                      <a:pt x="46" y="64"/>
                    </a:cubicBezTo>
                    <a:cubicBezTo>
                      <a:pt x="46" y="64"/>
                      <a:pt x="46" y="64"/>
                      <a:pt x="46" y="64"/>
                    </a:cubicBezTo>
                    <a:cubicBezTo>
                      <a:pt x="0" y="64"/>
                      <a:pt x="0" y="64"/>
                      <a:pt x="0" y="64"/>
                    </a:cubicBezTo>
                    <a:cubicBezTo>
                      <a:pt x="0" y="63"/>
                      <a:pt x="0" y="63"/>
                      <a:pt x="0" y="63"/>
                    </a:cubicBezTo>
                    <a:cubicBezTo>
                      <a:pt x="45" y="63"/>
                      <a:pt x="45" y="63"/>
                      <a:pt x="45" y="63"/>
                    </a:cubicBezTo>
                    <a:cubicBezTo>
                      <a:pt x="82" y="24"/>
                      <a:pt x="152" y="0"/>
                      <a:pt x="229" y="0"/>
                    </a:cubicBezTo>
                    <a:cubicBezTo>
                      <a:pt x="306" y="0"/>
                      <a:pt x="376" y="24"/>
                      <a:pt x="413" y="63"/>
                    </a:cubicBezTo>
                    <a:cubicBezTo>
                      <a:pt x="464" y="63"/>
                      <a:pt x="464" y="63"/>
                      <a:pt x="464" y="63"/>
                    </a:cubicBezTo>
                    <a:lnTo>
                      <a:pt x="464"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1" name="Freeform 13"/>
              <p:cNvSpPr>
                <a:spLocks/>
              </p:cNvSpPr>
              <p:nvPr/>
            </p:nvSpPr>
            <p:spPr bwMode="auto">
              <a:xfrm>
                <a:off x="1105086" y="6100538"/>
                <a:ext cx="6326993" cy="1377835"/>
              </a:xfrm>
              <a:custGeom>
                <a:avLst/>
                <a:gdLst>
                  <a:gd name="T0" fmla="*/ 1660 w 1685"/>
                  <a:gd name="T1" fmla="*/ 0 h 365"/>
                  <a:gd name="T2" fmla="*/ 568 w 1685"/>
                  <a:gd name="T3" fmla="*/ 0 h 365"/>
                  <a:gd name="T4" fmla="*/ 568 w 1685"/>
                  <a:gd name="T5" fmla="*/ 107 h 365"/>
                  <a:gd name="T6" fmla="*/ 543 w 1685"/>
                  <a:gd name="T7" fmla="*/ 131 h 365"/>
                  <a:gd name="T8" fmla="*/ 181 w 1685"/>
                  <a:gd name="T9" fmla="*/ 131 h 365"/>
                  <a:gd name="T10" fmla="*/ 156 w 1685"/>
                  <a:gd name="T11" fmla="*/ 107 h 365"/>
                  <a:gd name="T12" fmla="*/ 156 w 1685"/>
                  <a:gd name="T13" fmla="*/ 0 h 365"/>
                  <a:gd name="T14" fmla="*/ 24 w 1685"/>
                  <a:gd name="T15" fmla="*/ 0 h 365"/>
                  <a:gd name="T16" fmla="*/ 0 w 1685"/>
                  <a:gd name="T17" fmla="*/ 24 h 365"/>
                  <a:gd name="T18" fmla="*/ 0 w 1685"/>
                  <a:gd name="T19" fmla="*/ 340 h 365"/>
                  <a:gd name="T20" fmla="*/ 24 w 1685"/>
                  <a:gd name="T21" fmla="*/ 365 h 365"/>
                  <a:gd name="T22" fmla="*/ 1660 w 1685"/>
                  <a:gd name="T23" fmla="*/ 365 h 365"/>
                  <a:gd name="T24" fmla="*/ 1685 w 1685"/>
                  <a:gd name="T25" fmla="*/ 340 h 365"/>
                  <a:gd name="T26" fmla="*/ 1685 w 1685"/>
                  <a:gd name="T27" fmla="*/ 24 h 365"/>
                  <a:gd name="T28" fmla="*/ 1660 w 1685"/>
                  <a:gd name="T2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5" h="365">
                    <a:moveTo>
                      <a:pt x="1660" y="0"/>
                    </a:moveTo>
                    <a:cubicBezTo>
                      <a:pt x="568" y="0"/>
                      <a:pt x="568" y="0"/>
                      <a:pt x="568" y="0"/>
                    </a:cubicBezTo>
                    <a:cubicBezTo>
                      <a:pt x="568" y="107"/>
                      <a:pt x="568" y="107"/>
                      <a:pt x="568" y="107"/>
                    </a:cubicBezTo>
                    <a:cubicBezTo>
                      <a:pt x="568" y="120"/>
                      <a:pt x="557" y="131"/>
                      <a:pt x="543" y="131"/>
                    </a:cubicBezTo>
                    <a:cubicBezTo>
                      <a:pt x="181" y="131"/>
                      <a:pt x="181" y="131"/>
                      <a:pt x="181" y="131"/>
                    </a:cubicBezTo>
                    <a:cubicBezTo>
                      <a:pt x="167" y="131"/>
                      <a:pt x="156" y="120"/>
                      <a:pt x="156" y="107"/>
                    </a:cubicBezTo>
                    <a:cubicBezTo>
                      <a:pt x="156" y="0"/>
                      <a:pt x="156" y="0"/>
                      <a:pt x="156" y="0"/>
                    </a:cubicBezTo>
                    <a:cubicBezTo>
                      <a:pt x="24" y="0"/>
                      <a:pt x="24" y="0"/>
                      <a:pt x="24" y="0"/>
                    </a:cubicBezTo>
                    <a:cubicBezTo>
                      <a:pt x="11" y="0"/>
                      <a:pt x="0" y="11"/>
                      <a:pt x="0" y="24"/>
                    </a:cubicBezTo>
                    <a:cubicBezTo>
                      <a:pt x="0" y="340"/>
                      <a:pt x="0" y="340"/>
                      <a:pt x="0" y="340"/>
                    </a:cubicBezTo>
                    <a:cubicBezTo>
                      <a:pt x="0" y="354"/>
                      <a:pt x="11" y="365"/>
                      <a:pt x="24" y="365"/>
                    </a:cubicBezTo>
                    <a:cubicBezTo>
                      <a:pt x="1660" y="365"/>
                      <a:pt x="1660" y="365"/>
                      <a:pt x="1660" y="365"/>
                    </a:cubicBezTo>
                    <a:cubicBezTo>
                      <a:pt x="1674" y="365"/>
                      <a:pt x="1685" y="354"/>
                      <a:pt x="1685" y="340"/>
                    </a:cubicBezTo>
                    <a:cubicBezTo>
                      <a:pt x="1685" y="24"/>
                      <a:pt x="1685" y="24"/>
                      <a:pt x="1685" y="24"/>
                    </a:cubicBezTo>
                    <a:cubicBezTo>
                      <a:pt x="1685" y="11"/>
                      <a:pt x="1674" y="0"/>
                      <a:pt x="1660" y="0"/>
                    </a:cubicBezTo>
                    <a:close/>
                  </a:path>
                </a:pathLst>
              </a:custGeom>
              <a:gradFill>
                <a:gsLst>
                  <a:gs pos="59000">
                    <a:srgbClr val="EFEFEF"/>
                  </a:gs>
                  <a:gs pos="52000">
                    <a:srgbClr val="E9EAEA"/>
                  </a:gs>
                  <a:gs pos="47000">
                    <a:schemeClr val="bg1"/>
                  </a:gs>
                  <a:gs pos="0">
                    <a:schemeClr val="bg1"/>
                  </a:gs>
                  <a:gs pos="100000">
                    <a:srgbClr val="EFEFEF"/>
                  </a:gs>
                </a:gsLst>
                <a:lin ang="5400000" scaled="0"/>
              </a:gradFill>
              <a:ln>
                <a:noFill/>
              </a:ln>
            </p:spPr>
            <p:txBody>
              <a:bodyPr/>
              <a:lstStyle/>
              <a:p>
                <a:pPr eaLnBrk="1" fontAlgn="auto" hangingPunct="1">
                  <a:spcBef>
                    <a:spcPts val="0"/>
                  </a:spcBef>
                  <a:spcAft>
                    <a:spcPts val="0"/>
                  </a:spcAft>
                  <a:defRPr/>
                </a:pPr>
                <a:endParaRPr lang="zh-CN" altLang="en-US">
                  <a:latin typeface="+mn-lt"/>
                  <a:ea typeface="+mn-ea"/>
                </a:endParaRPr>
              </a:p>
            </p:txBody>
          </p:sp>
          <p:grpSp>
            <p:nvGrpSpPr>
              <p:cNvPr id="112" name="组合 195"/>
              <p:cNvGrpSpPr>
                <a:grpSpLocks/>
              </p:cNvGrpSpPr>
              <p:nvPr/>
            </p:nvGrpSpPr>
            <p:grpSpPr bwMode="auto">
              <a:xfrm>
                <a:off x="6924643" y="6210810"/>
                <a:ext cx="376238" cy="360362"/>
                <a:chOff x="7730073" y="1609544"/>
                <a:chExt cx="376238" cy="360362"/>
              </a:xfrm>
            </p:grpSpPr>
            <p:sp>
              <p:nvSpPr>
                <p:cNvPr id="122" name="Freeform 42"/>
                <p:cNvSpPr>
                  <a:spLocks/>
                </p:cNvSpPr>
                <p:nvPr/>
              </p:nvSpPr>
              <p:spPr bwMode="auto">
                <a:xfrm>
                  <a:off x="7729572" y="1608800"/>
                  <a:ext cx="376190" cy="360333"/>
                </a:xfrm>
                <a:custGeom>
                  <a:avLst/>
                  <a:gdLst>
                    <a:gd name="T0" fmla="*/ 86 w 97"/>
                    <a:gd name="T1" fmla="*/ 70 h 93"/>
                    <a:gd name="T2" fmla="*/ 28 w 97"/>
                    <a:gd name="T3" fmla="*/ 80 h 93"/>
                    <a:gd name="T4" fmla="*/ 11 w 97"/>
                    <a:gd name="T5" fmla="*/ 23 h 93"/>
                    <a:gd name="T6" fmla="*/ 68 w 97"/>
                    <a:gd name="T7" fmla="*/ 13 h 93"/>
                    <a:gd name="T8" fmla="*/ 86 w 97"/>
                    <a:gd name="T9" fmla="*/ 70 h 93"/>
                  </a:gdLst>
                  <a:ahLst/>
                  <a:cxnLst>
                    <a:cxn ang="0">
                      <a:pos x="T0" y="T1"/>
                    </a:cxn>
                    <a:cxn ang="0">
                      <a:pos x="T2" y="T3"/>
                    </a:cxn>
                    <a:cxn ang="0">
                      <a:pos x="T4" y="T5"/>
                    </a:cxn>
                    <a:cxn ang="0">
                      <a:pos x="T6" y="T7"/>
                    </a:cxn>
                    <a:cxn ang="0">
                      <a:pos x="T8" y="T9"/>
                    </a:cxn>
                  </a:cxnLst>
                  <a:rect l="0" t="0" r="r" b="b"/>
                  <a:pathLst>
                    <a:path w="97" h="93">
                      <a:moveTo>
                        <a:pt x="86" y="70"/>
                      </a:moveTo>
                      <a:cubicBezTo>
                        <a:pt x="74" y="88"/>
                        <a:pt x="49" y="93"/>
                        <a:pt x="28" y="80"/>
                      </a:cubicBezTo>
                      <a:cubicBezTo>
                        <a:pt x="7" y="67"/>
                        <a:pt x="0" y="42"/>
                        <a:pt x="11" y="23"/>
                      </a:cubicBezTo>
                      <a:cubicBezTo>
                        <a:pt x="22" y="4"/>
                        <a:pt x="48" y="0"/>
                        <a:pt x="68" y="13"/>
                      </a:cubicBezTo>
                      <a:cubicBezTo>
                        <a:pt x="89" y="26"/>
                        <a:pt x="97" y="51"/>
                        <a:pt x="86" y="70"/>
                      </a:cubicBezTo>
                      <a:close/>
                    </a:path>
                  </a:pathLst>
                </a:custGeom>
                <a:gradFill flip="none" rotWithShape="1">
                  <a:gsLst>
                    <a:gs pos="0">
                      <a:srgbClr val="BBBCBC"/>
                    </a:gs>
                    <a:gs pos="100000">
                      <a:schemeClr val="bg1"/>
                    </a:gs>
                  </a:gsLst>
                  <a:path path="shape">
                    <a:fillToRect l="50000" t="50000" r="50000" b="50000"/>
                  </a:path>
                  <a:tileRect/>
                </a:gradFill>
                <a:ln>
                  <a:noFill/>
                </a:ln>
              </p:spPr>
              <p:txBody>
                <a:bodyPr/>
                <a:lstStyle/>
                <a:p>
                  <a:pPr eaLnBrk="1" fontAlgn="auto" hangingPunct="1">
                    <a:spcBef>
                      <a:spcPts val="0"/>
                    </a:spcBef>
                    <a:spcAft>
                      <a:spcPts val="0"/>
                    </a:spcAft>
                    <a:defRPr/>
                  </a:pPr>
                  <a:endParaRPr lang="zh-CN" altLang="en-US">
                    <a:latin typeface="+mn-lt"/>
                    <a:ea typeface="+mn-ea"/>
                  </a:endParaRPr>
                </a:p>
              </p:txBody>
            </p:sp>
            <p:sp>
              <p:nvSpPr>
                <p:cNvPr id="123" name="Freeform 46"/>
                <p:cNvSpPr>
                  <a:spLocks/>
                </p:cNvSpPr>
                <p:nvPr/>
              </p:nvSpPr>
              <p:spPr bwMode="auto">
                <a:xfrm>
                  <a:off x="7767667" y="1642135"/>
                  <a:ext cx="300000" cy="293663"/>
                </a:xfrm>
                <a:custGeom>
                  <a:avLst/>
                  <a:gdLst>
                    <a:gd name="T0" fmla="*/ 68 w 77"/>
                    <a:gd name="T1" fmla="*/ 56 h 74"/>
                    <a:gd name="T2" fmla="*/ 22 w 77"/>
                    <a:gd name="T3" fmla="*/ 64 h 74"/>
                    <a:gd name="T4" fmla="*/ 9 w 77"/>
                    <a:gd name="T5" fmla="*/ 19 h 74"/>
                    <a:gd name="T6" fmla="*/ 54 w 77"/>
                    <a:gd name="T7" fmla="*/ 11 h 74"/>
                    <a:gd name="T8" fmla="*/ 68 w 77"/>
                    <a:gd name="T9" fmla="*/ 56 h 74"/>
                  </a:gdLst>
                  <a:ahLst/>
                  <a:cxnLst>
                    <a:cxn ang="0">
                      <a:pos x="T0" y="T1"/>
                    </a:cxn>
                    <a:cxn ang="0">
                      <a:pos x="T2" y="T3"/>
                    </a:cxn>
                    <a:cxn ang="0">
                      <a:pos x="T4" y="T5"/>
                    </a:cxn>
                    <a:cxn ang="0">
                      <a:pos x="T6" y="T7"/>
                    </a:cxn>
                    <a:cxn ang="0">
                      <a:pos x="T8" y="T9"/>
                    </a:cxn>
                  </a:cxnLst>
                  <a:rect l="0" t="0" r="r" b="b"/>
                  <a:pathLst>
                    <a:path w="77" h="74">
                      <a:moveTo>
                        <a:pt x="68" y="56"/>
                      </a:moveTo>
                      <a:cubicBezTo>
                        <a:pt x="59" y="70"/>
                        <a:pt x="39" y="74"/>
                        <a:pt x="22" y="64"/>
                      </a:cubicBezTo>
                      <a:cubicBezTo>
                        <a:pt x="6" y="54"/>
                        <a:pt x="0" y="34"/>
                        <a:pt x="9" y="19"/>
                      </a:cubicBezTo>
                      <a:cubicBezTo>
                        <a:pt x="18" y="4"/>
                        <a:pt x="38" y="0"/>
                        <a:pt x="54" y="11"/>
                      </a:cubicBezTo>
                      <a:cubicBezTo>
                        <a:pt x="71" y="21"/>
                        <a:pt x="77" y="41"/>
                        <a:pt x="68" y="56"/>
                      </a:cubicBezTo>
                      <a:close/>
                    </a:path>
                  </a:pathLst>
                </a:custGeom>
                <a:gradFill flip="none" rotWithShape="1">
                  <a:gsLst>
                    <a:gs pos="14000">
                      <a:srgbClr val="4C4948"/>
                    </a:gs>
                    <a:gs pos="100000">
                      <a:schemeClr val="bg1"/>
                    </a:gs>
                  </a:gsLst>
                  <a:path path="shape">
                    <a:fillToRect l="50000" t="50000" r="50000" b="50000"/>
                  </a:path>
                  <a:tileRect/>
                </a:gradFill>
                <a:ln>
                  <a:noFill/>
                </a:ln>
              </p:spPr>
              <p:txBody>
                <a:bodyPr/>
                <a:lstStyle/>
                <a:p>
                  <a:pPr eaLnBrk="1" fontAlgn="auto" hangingPunct="1">
                    <a:spcBef>
                      <a:spcPts val="0"/>
                    </a:spcBef>
                    <a:spcAft>
                      <a:spcPts val="0"/>
                    </a:spcAft>
                    <a:defRPr/>
                  </a:pPr>
                  <a:endParaRPr lang="zh-CN" altLang="en-US">
                    <a:latin typeface="+mn-lt"/>
                    <a:ea typeface="+mn-ea"/>
                  </a:endParaRPr>
                </a:p>
              </p:txBody>
            </p:sp>
          </p:grpSp>
          <p:grpSp>
            <p:nvGrpSpPr>
              <p:cNvPr id="113" name="组合 196"/>
              <p:cNvGrpSpPr>
                <a:grpSpLocks/>
              </p:cNvGrpSpPr>
              <p:nvPr/>
            </p:nvGrpSpPr>
            <p:grpSpPr bwMode="auto">
              <a:xfrm>
                <a:off x="6984175" y="6262404"/>
                <a:ext cx="257175" cy="257175"/>
                <a:chOff x="6587606" y="1999640"/>
                <a:chExt cx="257175" cy="257175"/>
              </a:xfrm>
            </p:grpSpPr>
            <p:sp>
              <p:nvSpPr>
                <p:cNvPr id="120" name="Oval 37"/>
                <p:cNvSpPr>
                  <a:spLocks noChangeArrowheads="1"/>
                </p:cNvSpPr>
                <p:nvPr/>
              </p:nvSpPr>
              <p:spPr bwMode="auto">
                <a:xfrm>
                  <a:off x="6587606" y="1999640"/>
                  <a:ext cx="257175" cy="2571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zh-CN" altLang="en-US"/>
                </a:p>
              </p:txBody>
            </p:sp>
            <p:sp>
              <p:nvSpPr>
                <p:cNvPr id="121" name="Oval 38"/>
                <p:cNvSpPr>
                  <a:spLocks noChangeArrowheads="1"/>
                </p:cNvSpPr>
                <p:nvPr/>
              </p:nvSpPr>
              <p:spPr bwMode="auto">
                <a:xfrm>
                  <a:off x="6600306" y="2013927"/>
                  <a:ext cx="231775" cy="22860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zh-CN" altLang="en-US"/>
                </a:p>
              </p:txBody>
            </p:sp>
          </p:grpSp>
          <p:sp>
            <p:nvSpPr>
              <p:cNvPr id="114" name="Oval 63"/>
              <p:cNvSpPr>
                <a:spLocks noChangeArrowheads="1"/>
              </p:cNvSpPr>
              <p:nvPr/>
            </p:nvSpPr>
            <p:spPr bwMode="auto">
              <a:xfrm>
                <a:off x="4427489" y="6978838"/>
                <a:ext cx="276225" cy="280987"/>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zh-CN" altLang="en-US"/>
              </a:p>
            </p:txBody>
          </p:sp>
          <p:sp>
            <p:nvSpPr>
              <p:cNvPr id="115" name="Freeform 67"/>
              <p:cNvSpPr>
                <a:spLocks/>
              </p:cNvSpPr>
              <p:nvPr/>
            </p:nvSpPr>
            <p:spPr bwMode="auto">
              <a:xfrm>
                <a:off x="4521310" y="7051862"/>
                <a:ext cx="119063" cy="134938"/>
              </a:xfrm>
              <a:custGeom>
                <a:avLst/>
                <a:gdLst>
                  <a:gd name="T0" fmla="*/ 0 w 75"/>
                  <a:gd name="T1" fmla="*/ 0 h 85"/>
                  <a:gd name="T2" fmla="*/ 119063 w 75"/>
                  <a:gd name="T3" fmla="*/ 68263 h 85"/>
                  <a:gd name="T4" fmla="*/ 0 w 75"/>
                  <a:gd name="T5" fmla="*/ 134938 h 85"/>
                  <a:gd name="T6" fmla="*/ 0 w 75"/>
                  <a:gd name="T7" fmla="*/ 0 h 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5" h="85">
                    <a:moveTo>
                      <a:pt x="0" y="0"/>
                    </a:moveTo>
                    <a:lnTo>
                      <a:pt x="75" y="43"/>
                    </a:lnTo>
                    <a:lnTo>
                      <a:pt x="0" y="85"/>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cxnSp>
            <p:nvCxnSpPr>
              <p:cNvPr id="116" name="直接连接符 176"/>
              <p:cNvCxnSpPr/>
              <p:nvPr/>
            </p:nvCxnSpPr>
            <p:spPr>
              <a:xfrm>
                <a:off x="4257020" y="6306393"/>
                <a:ext cx="0" cy="349781"/>
              </a:xfrm>
              <a:prstGeom prst="line">
                <a:avLst/>
              </a:prstGeom>
              <a:ln w="53975">
                <a:solidFill>
                  <a:schemeClr val="accent2"/>
                </a:solidFill>
              </a:ln>
              <a:effectLst>
                <a:softEdge rad="25400"/>
              </a:effectLst>
            </p:spPr>
            <p:style>
              <a:lnRef idx="1">
                <a:schemeClr val="accent1"/>
              </a:lnRef>
              <a:fillRef idx="0">
                <a:schemeClr val="accent1"/>
              </a:fillRef>
              <a:effectRef idx="0">
                <a:schemeClr val="accent1"/>
              </a:effectRef>
              <a:fontRef idx="minor">
                <a:schemeClr val="tx1"/>
              </a:fontRef>
            </p:style>
          </p:cxnSp>
          <p:cxnSp>
            <p:nvCxnSpPr>
              <p:cNvPr id="117" name="直接连接符 177"/>
              <p:cNvCxnSpPr/>
              <p:nvPr/>
            </p:nvCxnSpPr>
            <p:spPr>
              <a:xfrm>
                <a:off x="4268582" y="6294197"/>
                <a:ext cx="0" cy="349221"/>
              </a:xfrm>
              <a:prstGeom prst="line">
                <a:avLst/>
              </a:prstGeom>
              <a:ln w="19050">
                <a:solidFill>
                  <a:srgbClr val="59B12F"/>
                </a:solidFill>
              </a:ln>
            </p:spPr>
            <p:style>
              <a:lnRef idx="1">
                <a:schemeClr val="accent1"/>
              </a:lnRef>
              <a:fillRef idx="0">
                <a:schemeClr val="accent1"/>
              </a:fillRef>
              <a:effectRef idx="0">
                <a:schemeClr val="accent1"/>
              </a:effectRef>
              <a:fontRef idx="minor">
                <a:schemeClr val="tx1"/>
              </a:fontRef>
            </p:style>
          </p:cxnSp>
          <p:pic>
            <p:nvPicPr>
              <p:cNvPr id="118" name="图片 209"/>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4893072" y="6816298"/>
                <a:ext cx="551250" cy="5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 name="图片 210"/>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5783896" y="6867550"/>
                <a:ext cx="562500" cy="43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8" name="Rectangle 97"/>
            <p:cNvSpPr/>
            <p:nvPr/>
          </p:nvSpPr>
          <p:spPr>
            <a:xfrm>
              <a:off x="6404175" y="4888627"/>
              <a:ext cx="601447" cy="584775"/>
            </a:xfrm>
            <a:prstGeom prst="rect">
              <a:avLst/>
            </a:prstGeom>
          </p:spPr>
          <p:txBody>
            <a:bodyPr wrap="none">
              <a:spAutoFit/>
            </a:bodyPr>
            <a:lstStyle/>
            <a:p>
              <a:r>
                <a:rPr lang="en-US" sz="3200">
                  <a:solidFill>
                    <a:schemeClr val="bg1"/>
                  </a:solidFill>
                </a:rPr>
                <a:t>04</a:t>
              </a:r>
              <a:endParaRPr lang="en-GB" sz="3200">
                <a:solidFill>
                  <a:schemeClr val="bg1"/>
                </a:solidFill>
              </a:endParaRPr>
            </a:p>
          </p:txBody>
        </p:sp>
        <p:sp>
          <p:nvSpPr>
            <p:cNvPr id="99" name="文本框 1"/>
            <p:cNvSpPr txBox="1">
              <a:spLocks noChangeArrowheads="1"/>
            </p:cNvSpPr>
            <p:nvPr/>
          </p:nvSpPr>
          <p:spPr bwMode="auto">
            <a:xfrm>
              <a:off x="7455171" y="5152553"/>
              <a:ext cx="79857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ea typeface="宋体" pitchFamily="2" charset="-122"/>
                </a:defRPr>
              </a:lvl1pPr>
              <a:lvl2pPr marL="742950" indent="-285750">
                <a:defRPr>
                  <a:solidFill>
                    <a:schemeClr val="tx1"/>
                  </a:solidFill>
                  <a:latin typeface="Calibri" pitchFamily="34" charset="0"/>
                  <a:ea typeface="宋体" pitchFamily="2" charset="-122"/>
                </a:defRPr>
              </a:lvl2pPr>
              <a:lvl3pPr marL="1143000" indent="-228600">
                <a:defRPr>
                  <a:solidFill>
                    <a:schemeClr val="tx1"/>
                  </a:solidFill>
                  <a:latin typeface="Calibri" pitchFamily="34" charset="0"/>
                  <a:ea typeface="宋体" pitchFamily="2" charset="-122"/>
                </a:defRPr>
              </a:lvl3pPr>
              <a:lvl4pPr marL="1600200" indent="-228600">
                <a:defRPr>
                  <a:solidFill>
                    <a:schemeClr val="tx1"/>
                  </a:solidFill>
                  <a:latin typeface="Calibri" pitchFamily="34" charset="0"/>
                  <a:ea typeface="宋体" pitchFamily="2" charset="-122"/>
                </a:defRPr>
              </a:lvl4pPr>
              <a:lvl5pPr marL="2057400" indent="-228600">
                <a:defRPr>
                  <a:solidFill>
                    <a:schemeClr val="tx1"/>
                  </a:solidFill>
                  <a:latin typeface="Calibri" pitchFamily="34" charset="0"/>
                  <a:ea typeface="宋体" pitchFamily="2" charset="-122"/>
                </a:defRPr>
              </a:lvl5pPr>
              <a:lvl6pPr marL="2514600" indent="-228600" fontAlgn="base">
                <a:spcBef>
                  <a:spcPct val="0"/>
                </a:spcBef>
                <a:spcAft>
                  <a:spcPct val="0"/>
                </a:spcAft>
                <a:defRPr>
                  <a:solidFill>
                    <a:schemeClr val="tx1"/>
                  </a:solidFill>
                  <a:latin typeface="Calibri" pitchFamily="34" charset="0"/>
                  <a:ea typeface="宋体" pitchFamily="2" charset="-122"/>
                </a:defRPr>
              </a:lvl6pPr>
              <a:lvl7pPr marL="2971800" indent="-228600" fontAlgn="base">
                <a:spcBef>
                  <a:spcPct val="0"/>
                </a:spcBef>
                <a:spcAft>
                  <a:spcPct val="0"/>
                </a:spcAft>
                <a:defRPr>
                  <a:solidFill>
                    <a:schemeClr val="tx1"/>
                  </a:solidFill>
                  <a:latin typeface="Calibri" pitchFamily="34" charset="0"/>
                  <a:ea typeface="宋体" pitchFamily="2" charset="-122"/>
                </a:defRPr>
              </a:lvl7pPr>
              <a:lvl8pPr marL="3429000" indent="-228600" fontAlgn="base">
                <a:spcBef>
                  <a:spcPct val="0"/>
                </a:spcBef>
                <a:spcAft>
                  <a:spcPct val="0"/>
                </a:spcAft>
                <a:defRPr>
                  <a:solidFill>
                    <a:schemeClr val="tx1"/>
                  </a:solidFill>
                  <a:latin typeface="Calibri" pitchFamily="34" charset="0"/>
                  <a:ea typeface="宋体" pitchFamily="2" charset="-122"/>
                </a:defRPr>
              </a:lvl8pPr>
              <a:lvl9pPr marL="3886200" indent="-228600" fontAlgn="base">
                <a:spcBef>
                  <a:spcPct val="0"/>
                </a:spcBef>
                <a:spcAft>
                  <a:spcPct val="0"/>
                </a:spcAft>
                <a:defRPr>
                  <a:solidFill>
                    <a:schemeClr val="tx1"/>
                  </a:solidFill>
                  <a:latin typeface="Calibri" pitchFamily="34" charset="0"/>
                  <a:ea typeface="宋体" pitchFamily="2" charset="-122"/>
                </a:defRPr>
              </a:lvl9pPr>
            </a:lstStyle>
            <a:p>
              <a:pPr eaLnBrk="1" hangingPunct="1"/>
              <a:r>
                <a:rPr lang="en-US" altLang="zh-CN" sz="2000" b="1" dirty="0">
                  <a:solidFill>
                    <a:schemeClr val="accent2"/>
                  </a:solidFill>
                  <a:latin typeface="+mn-lt"/>
                  <a:ea typeface="微软雅黑" pitchFamily="34" charset="-122"/>
                </a:rPr>
                <a:t>Four</a:t>
              </a:r>
              <a:endParaRPr lang="zh-CN" altLang="en-US" sz="2000" b="1" dirty="0">
                <a:solidFill>
                  <a:schemeClr val="accent2"/>
                </a:solidFill>
                <a:latin typeface="+mn-lt"/>
                <a:ea typeface="微软雅黑" pitchFamily="34" charset="-122"/>
              </a:endParaRPr>
            </a:p>
          </p:txBody>
        </p:sp>
        <p:sp>
          <p:nvSpPr>
            <p:cNvPr id="100" name="Rectangle 99"/>
            <p:cNvSpPr/>
            <p:nvPr/>
          </p:nvSpPr>
          <p:spPr>
            <a:xfrm>
              <a:off x="8357401" y="5135167"/>
              <a:ext cx="2598518" cy="523220"/>
            </a:xfrm>
            <a:prstGeom prst="rect">
              <a:avLst/>
            </a:prstGeom>
          </p:spPr>
          <p:txBody>
            <a:bodyPr wrap="square">
              <a:spAutoFit/>
            </a:bodyPr>
            <a:lstStyle/>
            <a:p>
              <a:r>
                <a:rPr lang="en-GB" sz="1400">
                  <a:solidFill>
                    <a:schemeClr val="bg2">
                      <a:lumMod val="50000"/>
                    </a:schemeClr>
                  </a:solidFill>
                </a:rPr>
                <a:t>Lorem ipsum dolor sit amet, consectetuer adipiscing elit</a:t>
              </a:r>
            </a:p>
          </p:txBody>
        </p:sp>
      </p:grpSp>
      <p:sp>
        <p:nvSpPr>
          <p:cNvPr id="124" name="Rectangle 57"/>
          <p:cNvSpPr>
            <a:spLocks noChangeArrowheads="1"/>
          </p:cNvSpPr>
          <p:nvPr/>
        </p:nvSpPr>
        <p:spPr bwMode="auto">
          <a:xfrm>
            <a:off x="1033256" y="1816268"/>
            <a:ext cx="423105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pPr eaLnBrk="1" hangingPunct="1"/>
            <a:r>
              <a:rPr lang="en-US" sz="1400" b="1" dirty="0">
                <a:solidFill>
                  <a:schemeClr val="tx1">
                    <a:lumMod val="65000"/>
                    <a:lumOff val="35000"/>
                  </a:schemeClr>
                </a:solidFill>
                <a:latin typeface="+mn-lt"/>
              </a:rPr>
              <a:t>Lorem ipsum dolor sit </a:t>
            </a:r>
            <a:r>
              <a:rPr lang="en-US" sz="1400" b="1" dirty="0" err="1">
                <a:solidFill>
                  <a:schemeClr val="tx1">
                    <a:lumMod val="65000"/>
                    <a:lumOff val="35000"/>
                  </a:schemeClr>
                </a:solidFill>
                <a:latin typeface="+mn-lt"/>
              </a:rPr>
              <a:t>amet</a:t>
            </a:r>
            <a:r>
              <a:rPr lang="en-US" sz="1400" b="1" dirty="0">
                <a:solidFill>
                  <a:schemeClr val="tx1">
                    <a:lumMod val="65000"/>
                    <a:lumOff val="35000"/>
                  </a:schemeClr>
                </a:solidFill>
                <a:latin typeface="+mn-lt"/>
              </a:rPr>
              <a:t>, </a:t>
            </a:r>
            <a:r>
              <a:rPr lang="en-US" sz="1400" dirty="0" err="1">
                <a:solidFill>
                  <a:schemeClr val="tx1">
                    <a:lumMod val="65000"/>
                    <a:lumOff val="35000"/>
                  </a:schemeClr>
                </a:solidFill>
                <a:latin typeface="+mn-lt"/>
              </a:rPr>
              <a:t>consectetur</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adipiscing</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elit</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Fusce</a:t>
            </a:r>
            <a:r>
              <a:rPr lang="en-US" sz="1400" dirty="0">
                <a:solidFill>
                  <a:schemeClr val="tx1">
                    <a:lumMod val="65000"/>
                    <a:lumOff val="35000"/>
                  </a:schemeClr>
                </a:solidFill>
                <a:latin typeface="+mn-lt"/>
              </a:rPr>
              <a:t> id </a:t>
            </a:r>
            <a:r>
              <a:rPr lang="en-US" sz="1400" dirty="0" err="1">
                <a:solidFill>
                  <a:schemeClr val="tx1">
                    <a:lumMod val="65000"/>
                    <a:lumOff val="35000"/>
                  </a:schemeClr>
                </a:solidFill>
                <a:latin typeface="+mn-lt"/>
              </a:rPr>
              <a:t>urna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blandit</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eleifend</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nulla</a:t>
            </a:r>
            <a:r>
              <a:rPr lang="en-US" sz="1400" dirty="0">
                <a:solidFill>
                  <a:schemeClr val="tx1">
                    <a:lumMod val="65000"/>
                    <a:lumOff val="35000"/>
                  </a:schemeClr>
                </a:solidFill>
                <a:latin typeface="+mn-lt"/>
              </a:rPr>
              <a:t> ac </a:t>
            </a:r>
            <a:r>
              <a:rPr lang="en-US" sz="1400" dirty="0" err="1">
                <a:solidFill>
                  <a:schemeClr val="tx1">
                    <a:lumMod val="65000"/>
                    <a:lumOff val="35000"/>
                  </a:schemeClr>
                </a:solidFill>
                <a:latin typeface="+mn-lt"/>
              </a:rPr>
              <a:t>fringilla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purus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Nulla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iaculis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tempor</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felis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ut</a:t>
            </a:r>
            <a:r>
              <a:rPr lang="en-US" sz="1400" dirty="0">
                <a:solidFill>
                  <a:schemeClr val="tx1">
                    <a:lumMod val="65000"/>
                    <a:lumOff val="35000"/>
                  </a:schemeClr>
                </a:solidFill>
                <a:latin typeface="+mn-lt"/>
              </a:rPr>
              <a:t> cursus.</a:t>
            </a:r>
          </a:p>
        </p:txBody>
      </p:sp>
      <p:sp>
        <p:nvSpPr>
          <p:cNvPr id="125" name="Rectangle 57"/>
          <p:cNvSpPr>
            <a:spLocks noChangeArrowheads="1"/>
          </p:cNvSpPr>
          <p:nvPr/>
        </p:nvSpPr>
        <p:spPr bwMode="auto">
          <a:xfrm>
            <a:off x="1033256" y="3160600"/>
            <a:ext cx="4231054"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pPr eaLnBrk="1" hangingPunct="1"/>
            <a:r>
              <a:rPr lang="en-US" sz="1400" b="1" dirty="0">
                <a:solidFill>
                  <a:schemeClr val="tx1">
                    <a:lumMod val="65000"/>
                    <a:lumOff val="35000"/>
                  </a:schemeClr>
                </a:solidFill>
                <a:latin typeface="+mn-lt"/>
              </a:rPr>
              <a:t>Lorem ipsum dolor sit </a:t>
            </a:r>
            <a:r>
              <a:rPr lang="en-US" sz="1400" b="1" dirty="0" err="1">
                <a:solidFill>
                  <a:schemeClr val="tx1">
                    <a:lumMod val="65000"/>
                    <a:lumOff val="35000"/>
                  </a:schemeClr>
                </a:solidFill>
                <a:latin typeface="+mn-lt"/>
              </a:rPr>
              <a:t>amet</a:t>
            </a:r>
            <a:r>
              <a:rPr lang="en-US" sz="1400" b="1" dirty="0">
                <a:solidFill>
                  <a:schemeClr val="tx1">
                    <a:lumMod val="65000"/>
                    <a:lumOff val="35000"/>
                  </a:schemeClr>
                </a:solidFill>
                <a:latin typeface="+mn-lt"/>
              </a:rPr>
              <a:t>, </a:t>
            </a:r>
            <a:r>
              <a:rPr lang="en-US" sz="1400" dirty="0" err="1">
                <a:solidFill>
                  <a:schemeClr val="tx1">
                    <a:lumMod val="65000"/>
                    <a:lumOff val="35000"/>
                  </a:schemeClr>
                </a:solidFill>
                <a:latin typeface="+mn-lt"/>
              </a:rPr>
              <a:t>consectetur</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adipiscing</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elit</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Fusce</a:t>
            </a:r>
            <a:r>
              <a:rPr lang="en-US" sz="1400" dirty="0">
                <a:solidFill>
                  <a:schemeClr val="tx1">
                    <a:lumMod val="65000"/>
                    <a:lumOff val="35000"/>
                  </a:schemeClr>
                </a:solidFill>
                <a:latin typeface="+mn-lt"/>
              </a:rPr>
              <a:t> id </a:t>
            </a:r>
            <a:r>
              <a:rPr lang="en-US" sz="1400" dirty="0" err="1">
                <a:solidFill>
                  <a:schemeClr val="tx1">
                    <a:lumMod val="65000"/>
                    <a:lumOff val="35000"/>
                  </a:schemeClr>
                </a:solidFill>
                <a:latin typeface="+mn-lt"/>
              </a:rPr>
              <a:t>urna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blandit</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eleifend</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nulla</a:t>
            </a:r>
            <a:r>
              <a:rPr lang="en-US" sz="1400" dirty="0">
                <a:solidFill>
                  <a:schemeClr val="tx1">
                    <a:lumMod val="65000"/>
                    <a:lumOff val="35000"/>
                  </a:schemeClr>
                </a:solidFill>
                <a:latin typeface="+mn-lt"/>
              </a:rPr>
              <a:t> ac </a:t>
            </a:r>
            <a:r>
              <a:rPr lang="en-US" sz="1400" dirty="0" err="1">
                <a:solidFill>
                  <a:schemeClr val="tx1">
                    <a:lumMod val="65000"/>
                    <a:lumOff val="35000"/>
                  </a:schemeClr>
                </a:solidFill>
                <a:latin typeface="+mn-lt"/>
              </a:rPr>
              <a:t>fringilla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purus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Nulla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iaculis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tempor</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felis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ut</a:t>
            </a:r>
            <a:r>
              <a:rPr lang="en-US" sz="1400" dirty="0">
                <a:solidFill>
                  <a:schemeClr val="tx1">
                    <a:lumMod val="65000"/>
                    <a:lumOff val="35000"/>
                  </a:schemeClr>
                </a:solidFill>
                <a:latin typeface="+mn-lt"/>
              </a:rPr>
              <a:t> cursus.</a:t>
            </a:r>
          </a:p>
        </p:txBody>
      </p:sp>
      <p:sp>
        <p:nvSpPr>
          <p:cNvPr id="126" name="Rectangle 57"/>
          <p:cNvSpPr>
            <a:spLocks noChangeArrowheads="1"/>
          </p:cNvSpPr>
          <p:nvPr/>
        </p:nvSpPr>
        <p:spPr bwMode="auto">
          <a:xfrm>
            <a:off x="1033256" y="4502605"/>
            <a:ext cx="4231054"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pPr eaLnBrk="1" hangingPunct="1"/>
            <a:r>
              <a:rPr lang="en-US" sz="1400" b="1" dirty="0">
                <a:solidFill>
                  <a:schemeClr val="tx1">
                    <a:lumMod val="65000"/>
                    <a:lumOff val="35000"/>
                  </a:schemeClr>
                </a:solidFill>
                <a:latin typeface="+mn-lt"/>
              </a:rPr>
              <a:t>Lorem ipsum dolor sit </a:t>
            </a:r>
            <a:r>
              <a:rPr lang="en-US" sz="1400" b="1" dirty="0" err="1">
                <a:solidFill>
                  <a:schemeClr val="tx1">
                    <a:lumMod val="65000"/>
                    <a:lumOff val="35000"/>
                  </a:schemeClr>
                </a:solidFill>
                <a:latin typeface="+mn-lt"/>
              </a:rPr>
              <a:t>amet</a:t>
            </a:r>
            <a:r>
              <a:rPr lang="en-US" sz="1400" b="1" dirty="0">
                <a:solidFill>
                  <a:schemeClr val="tx1">
                    <a:lumMod val="65000"/>
                    <a:lumOff val="35000"/>
                  </a:schemeClr>
                </a:solidFill>
                <a:latin typeface="+mn-lt"/>
              </a:rPr>
              <a:t>, </a:t>
            </a:r>
            <a:r>
              <a:rPr lang="en-US" sz="1400" dirty="0" err="1">
                <a:solidFill>
                  <a:schemeClr val="tx1">
                    <a:lumMod val="65000"/>
                    <a:lumOff val="35000"/>
                  </a:schemeClr>
                </a:solidFill>
                <a:latin typeface="+mn-lt"/>
              </a:rPr>
              <a:t>consectetur</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adipiscing</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elit</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Fusce</a:t>
            </a:r>
            <a:r>
              <a:rPr lang="en-US" sz="1400" dirty="0">
                <a:solidFill>
                  <a:schemeClr val="tx1">
                    <a:lumMod val="65000"/>
                    <a:lumOff val="35000"/>
                  </a:schemeClr>
                </a:solidFill>
                <a:latin typeface="+mn-lt"/>
              </a:rPr>
              <a:t> id </a:t>
            </a:r>
            <a:r>
              <a:rPr lang="en-US" sz="1400" dirty="0" err="1">
                <a:solidFill>
                  <a:schemeClr val="tx1">
                    <a:lumMod val="65000"/>
                    <a:lumOff val="35000"/>
                  </a:schemeClr>
                </a:solidFill>
                <a:latin typeface="+mn-lt"/>
              </a:rPr>
              <a:t>urna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blandit</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eleifend</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nulla</a:t>
            </a:r>
            <a:r>
              <a:rPr lang="en-US" sz="1400" dirty="0">
                <a:solidFill>
                  <a:schemeClr val="tx1">
                    <a:lumMod val="65000"/>
                    <a:lumOff val="35000"/>
                  </a:schemeClr>
                </a:solidFill>
                <a:latin typeface="+mn-lt"/>
              </a:rPr>
              <a:t> ac </a:t>
            </a:r>
            <a:r>
              <a:rPr lang="en-US" sz="1400" dirty="0" err="1">
                <a:solidFill>
                  <a:schemeClr val="tx1">
                    <a:lumMod val="65000"/>
                    <a:lumOff val="35000"/>
                  </a:schemeClr>
                </a:solidFill>
                <a:latin typeface="+mn-lt"/>
              </a:rPr>
              <a:t>fringilla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purus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Nulla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iaculis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tempor</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felis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ut</a:t>
            </a:r>
            <a:r>
              <a:rPr lang="en-US" sz="1400" dirty="0">
                <a:solidFill>
                  <a:schemeClr val="tx1">
                    <a:lumMod val="65000"/>
                    <a:lumOff val="35000"/>
                  </a:schemeClr>
                </a:solidFill>
                <a:latin typeface="+mn-lt"/>
              </a:rPr>
              <a:t> cursus.</a:t>
            </a:r>
          </a:p>
        </p:txBody>
      </p:sp>
      <p:sp>
        <p:nvSpPr>
          <p:cNvPr id="127" name="Rectangle 57"/>
          <p:cNvSpPr>
            <a:spLocks noChangeArrowheads="1"/>
          </p:cNvSpPr>
          <p:nvPr/>
        </p:nvSpPr>
        <p:spPr bwMode="auto">
          <a:xfrm>
            <a:off x="1033256" y="5845463"/>
            <a:ext cx="420980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Palatino Linotype" panose="02040502050505030304" pitchFamily="18" charset="0"/>
                <a:cs typeface="Arial" panose="020B0604020202020204" pitchFamily="34" charset="0"/>
              </a:defRPr>
            </a:lvl1pPr>
            <a:lvl2pPr marL="742950" indent="-285750" eaLnBrk="0" hangingPunct="0">
              <a:defRPr>
                <a:solidFill>
                  <a:schemeClr val="tx1"/>
                </a:solidFill>
                <a:latin typeface="Palatino Linotype" panose="02040502050505030304" pitchFamily="18" charset="0"/>
                <a:cs typeface="Arial" panose="020B0604020202020204" pitchFamily="34" charset="0"/>
              </a:defRPr>
            </a:lvl2pPr>
            <a:lvl3pPr marL="1143000" indent="-228600" eaLnBrk="0" hangingPunct="0">
              <a:defRPr>
                <a:solidFill>
                  <a:schemeClr val="tx1"/>
                </a:solidFill>
                <a:latin typeface="Palatino Linotype" panose="02040502050505030304" pitchFamily="18" charset="0"/>
                <a:cs typeface="Arial" panose="020B0604020202020204" pitchFamily="34" charset="0"/>
              </a:defRPr>
            </a:lvl3pPr>
            <a:lvl4pPr marL="1600200" indent="-228600" eaLnBrk="0" hangingPunct="0">
              <a:defRPr>
                <a:solidFill>
                  <a:schemeClr val="tx1"/>
                </a:solidFill>
                <a:latin typeface="Palatino Linotype" panose="02040502050505030304" pitchFamily="18" charset="0"/>
                <a:cs typeface="Arial" panose="020B0604020202020204" pitchFamily="34" charset="0"/>
              </a:defRPr>
            </a:lvl4pPr>
            <a:lvl5pPr marL="2057400" indent="-228600" eaLnBrk="0" hangingPunct="0">
              <a:defRPr>
                <a:solidFill>
                  <a:schemeClr val="tx1"/>
                </a:solidFill>
                <a:latin typeface="Palatino Linotype" panose="02040502050505030304" pitchFamily="18"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Palatino Linotype" panose="02040502050505030304" pitchFamily="18" charset="0"/>
                <a:cs typeface="Arial" panose="020B0604020202020204" pitchFamily="34" charset="0"/>
              </a:defRPr>
            </a:lvl9pPr>
          </a:lstStyle>
          <a:p>
            <a:pPr eaLnBrk="1" hangingPunct="1"/>
            <a:r>
              <a:rPr lang="en-US" sz="1400" b="1" dirty="0">
                <a:solidFill>
                  <a:schemeClr val="tx1">
                    <a:lumMod val="65000"/>
                    <a:lumOff val="35000"/>
                  </a:schemeClr>
                </a:solidFill>
                <a:latin typeface="+mn-lt"/>
              </a:rPr>
              <a:t>Lorem ipsum dolor sit </a:t>
            </a:r>
            <a:r>
              <a:rPr lang="en-US" sz="1400" b="1" dirty="0" err="1">
                <a:solidFill>
                  <a:schemeClr val="tx1">
                    <a:lumMod val="65000"/>
                    <a:lumOff val="35000"/>
                  </a:schemeClr>
                </a:solidFill>
                <a:latin typeface="+mn-lt"/>
              </a:rPr>
              <a:t>amet</a:t>
            </a:r>
            <a:r>
              <a:rPr lang="en-US" sz="1400" b="1" dirty="0">
                <a:solidFill>
                  <a:schemeClr val="tx1">
                    <a:lumMod val="65000"/>
                    <a:lumOff val="35000"/>
                  </a:schemeClr>
                </a:solidFill>
                <a:latin typeface="+mn-lt"/>
              </a:rPr>
              <a:t>, </a:t>
            </a:r>
            <a:r>
              <a:rPr lang="en-US" sz="1400" dirty="0" err="1">
                <a:solidFill>
                  <a:schemeClr val="tx1">
                    <a:lumMod val="65000"/>
                    <a:lumOff val="35000"/>
                  </a:schemeClr>
                </a:solidFill>
                <a:latin typeface="+mn-lt"/>
              </a:rPr>
              <a:t>consectetur</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adipiscing</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elit</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Fusce</a:t>
            </a:r>
            <a:r>
              <a:rPr lang="en-US" sz="1400" dirty="0">
                <a:solidFill>
                  <a:schemeClr val="tx1">
                    <a:lumMod val="65000"/>
                    <a:lumOff val="35000"/>
                  </a:schemeClr>
                </a:solidFill>
                <a:latin typeface="+mn-lt"/>
              </a:rPr>
              <a:t> id </a:t>
            </a:r>
            <a:r>
              <a:rPr lang="en-US" sz="1400" dirty="0" err="1">
                <a:solidFill>
                  <a:schemeClr val="tx1">
                    <a:lumMod val="65000"/>
                    <a:lumOff val="35000"/>
                  </a:schemeClr>
                </a:solidFill>
                <a:latin typeface="+mn-lt"/>
              </a:rPr>
              <a:t>urna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blandit</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eleifend</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nulla</a:t>
            </a:r>
            <a:r>
              <a:rPr lang="en-US" sz="1400" dirty="0">
                <a:solidFill>
                  <a:schemeClr val="tx1">
                    <a:lumMod val="65000"/>
                    <a:lumOff val="35000"/>
                  </a:schemeClr>
                </a:solidFill>
                <a:latin typeface="+mn-lt"/>
              </a:rPr>
              <a:t> ac </a:t>
            </a:r>
            <a:r>
              <a:rPr lang="en-US" sz="1400" dirty="0" err="1">
                <a:solidFill>
                  <a:schemeClr val="tx1">
                    <a:lumMod val="65000"/>
                    <a:lumOff val="35000"/>
                  </a:schemeClr>
                </a:solidFill>
                <a:latin typeface="+mn-lt"/>
              </a:rPr>
              <a:t>fringilla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purus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Nulla</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iaculis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tempor</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felis</a:t>
            </a:r>
            <a:r>
              <a:rPr lang="en-US" sz="1400" dirty="0">
                <a:solidFill>
                  <a:schemeClr val="tx1">
                    <a:lumMod val="65000"/>
                    <a:lumOff val="35000"/>
                  </a:schemeClr>
                </a:solidFill>
                <a:latin typeface="+mn-lt"/>
              </a:rPr>
              <a:t> </a:t>
            </a:r>
            <a:r>
              <a:rPr lang="en-US" sz="1400" dirty="0" err="1">
                <a:solidFill>
                  <a:schemeClr val="tx1">
                    <a:lumMod val="65000"/>
                    <a:lumOff val="35000"/>
                  </a:schemeClr>
                </a:solidFill>
                <a:latin typeface="+mn-lt"/>
              </a:rPr>
              <a:t>ut</a:t>
            </a:r>
            <a:r>
              <a:rPr lang="en-US" sz="1400" dirty="0">
                <a:solidFill>
                  <a:schemeClr val="tx1">
                    <a:lumMod val="65000"/>
                    <a:lumOff val="35000"/>
                  </a:schemeClr>
                </a:solidFill>
                <a:latin typeface="+mn-lt"/>
              </a:rPr>
              <a:t> cursus.</a:t>
            </a:r>
          </a:p>
        </p:txBody>
      </p:sp>
    </p:spTree>
    <p:extLst>
      <p:ext uri="{BB962C8B-B14F-4D97-AF65-F5344CB8AC3E}">
        <p14:creationId xmlns:p14="http://schemas.microsoft.com/office/powerpoint/2010/main" val="386933310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grpId="0" nodeType="afterEffect">
                                  <p:stCondLst>
                                    <p:cond delay="0"/>
                                  </p:stCondLst>
                                  <p:childTnLst>
                                    <p:set>
                                      <p:cBhvr>
                                        <p:cTn id="6" dur="1" fill="hold">
                                          <p:stCondLst>
                                            <p:cond delay="0"/>
                                          </p:stCondLst>
                                        </p:cTn>
                                        <p:tgtEl>
                                          <p:spTgt spid="124"/>
                                        </p:tgtEl>
                                        <p:attrNameLst>
                                          <p:attrName>style.visibility</p:attrName>
                                        </p:attrNameLst>
                                      </p:cBhvr>
                                      <p:to>
                                        <p:strVal val="visible"/>
                                      </p:to>
                                    </p:set>
                                    <p:anim calcmode="lin" valueType="num">
                                      <p:cBhvr additive="base">
                                        <p:cTn id="7" dur="500"/>
                                        <p:tgtEl>
                                          <p:spTgt spid="124"/>
                                        </p:tgtEl>
                                        <p:attrNameLst>
                                          <p:attrName>ppt_x</p:attrName>
                                        </p:attrNameLst>
                                      </p:cBhvr>
                                      <p:tavLst>
                                        <p:tav tm="0">
                                          <p:val>
                                            <p:strVal val="#ppt_x-#ppt_w*1.125000"/>
                                          </p:val>
                                        </p:tav>
                                        <p:tav tm="100000">
                                          <p:val>
                                            <p:strVal val="#ppt_x"/>
                                          </p:val>
                                        </p:tav>
                                      </p:tavLst>
                                    </p:anim>
                                    <p:animEffect transition="in" filter="wipe(right)">
                                      <p:cBhvr>
                                        <p:cTn id="8" dur="500"/>
                                        <p:tgtEl>
                                          <p:spTgt spid="124"/>
                                        </p:tgtEl>
                                      </p:cBhvr>
                                    </p:animEffect>
                                  </p:childTnLst>
                                </p:cTn>
                              </p:par>
                            </p:childTnLst>
                          </p:cTn>
                        </p:par>
                        <p:par>
                          <p:cTn id="9" fill="hold">
                            <p:stCondLst>
                              <p:cond delay="500"/>
                            </p:stCondLst>
                            <p:childTnLst>
                              <p:par>
                                <p:cTn id="10" presetID="12" presetClass="entr" presetSubtype="8" fill="hold" grpId="0" nodeType="afterEffect">
                                  <p:stCondLst>
                                    <p:cond delay="0"/>
                                  </p:stCondLst>
                                  <p:childTnLst>
                                    <p:set>
                                      <p:cBhvr>
                                        <p:cTn id="11" dur="1" fill="hold">
                                          <p:stCondLst>
                                            <p:cond delay="0"/>
                                          </p:stCondLst>
                                        </p:cTn>
                                        <p:tgtEl>
                                          <p:spTgt spid="125"/>
                                        </p:tgtEl>
                                        <p:attrNameLst>
                                          <p:attrName>style.visibility</p:attrName>
                                        </p:attrNameLst>
                                      </p:cBhvr>
                                      <p:to>
                                        <p:strVal val="visible"/>
                                      </p:to>
                                    </p:set>
                                    <p:anim calcmode="lin" valueType="num">
                                      <p:cBhvr additive="base">
                                        <p:cTn id="12" dur="500"/>
                                        <p:tgtEl>
                                          <p:spTgt spid="125"/>
                                        </p:tgtEl>
                                        <p:attrNameLst>
                                          <p:attrName>ppt_x</p:attrName>
                                        </p:attrNameLst>
                                      </p:cBhvr>
                                      <p:tavLst>
                                        <p:tav tm="0">
                                          <p:val>
                                            <p:strVal val="#ppt_x-#ppt_w*1.125000"/>
                                          </p:val>
                                        </p:tav>
                                        <p:tav tm="100000">
                                          <p:val>
                                            <p:strVal val="#ppt_x"/>
                                          </p:val>
                                        </p:tav>
                                      </p:tavLst>
                                    </p:anim>
                                    <p:animEffect transition="in" filter="wipe(right)">
                                      <p:cBhvr>
                                        <p:cTn id="13" dur="500"/>
                                        <p:tgtEl>
                                          <p:spTgt spid="125"/>
                                        </p:tgtEl>
                                      </p:cBhvr>
                                    </p:animEffect>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126"/>
                                        </p:tgtEl>
                                        <p:attrNameLst>
                                          <p:attrName>style.visibility</p:attrName>
                                        </p:attrNameLst>
                                      </p:cBhvr>
                                      <p:to>
                                        <p:strVal val="visible"/>
                                      </p:to>
                                    </p:set>
                                    <p:anim calcmode="lin" valueType="num">
                                      <p:cBhvr additive="base">
                                        <p:cTn id="17" dur="500"/>
                                        <p:tgtEl>
                                          <p:spTgt spid="126"/>
                                        </p:tgtEl>
                                        <p:attrNameLst>
                                          <p:attrName>ppt_x</p:attrName>
                                        </p:attrNameLst>
                                      </p:cBhvr>
                                      <p:tavLst>
                                        <p:tav tm="0">
                                          <p:val>
                                            <p:strVal val="#ppt_x-#ppt_w*1.125000"/>
                                          </p:val>
                                        </p:tav>
                                        <p:tav tm="100000">
                                          <p:val>
                                            <p:strVal val="#ppt_x"/>
                                          </p:val>
                                        </p:tav>
                                      </p:tavLst>
                                    </p:anim>
                                    <p:animEffect transition="in" filter="wipe(right)">
                                      <p:cBhvr>
                                        <p:cTn id="18" dur="500"/>
                                        <p:tgtEl>
                                          <p:spTgt spid="126"/>
                                        </p:tgtEl>
                                      </p:cBhvr>
                                    </p:animEffect>
                                  </p:childTnLst>
                                </p:cTn>
                              </p:par>
                            </p:childTnLst>
                          </p:cTn>
                        </p:par>
                        <p:par>
                          <p:cTn id="19" fill="hold">
                            <p:stCondLst>
                              <p:cond delay="1500"/>
                            </p:stCondLst>
                            <p:childTnLst>
                              <p:par>
                                <p:cTn id="20" presetID="12" presetClass="entr" presetSubtype="8"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 calcmode="lin" valueType="num">
                                      <p:cBhvr additive="base">
                                        <p:cTn id="22" dur="500"/>
                                        <p:tgtEl>
                                          <p:spTgt spid="127"/>
                                        </p:tgtEl>
                                        <p:attrNameLst>
                                          <p:attrName>ppt_x</p:attrName>
                                        </p:attrNameLst>
                                      </p:cBhvr>
                                      <p:tavLst>
                                        <p:tav tm="0">
                                          <p:val>
                                            <p:strVal val="#ppt_x-#ppt_w*1.125000"/>
                                          </p:val>
                                        </p:tav>
                                        <p:tav tm="100000">
                                          <p:val>
                                            <p:strVal val="#ppt_x"/>
                                          </p:val>
                                        </p:tav>
                                      </p:tavLst>
                                    </p:anim>
                                    <p:animEffect transition="in" filter="wipe(right)">
                                      <p:cBhvr>
                                        <p:cTn id="23" dur="500"/>
                                        <p:tgtEl>
                                          <p:spTgt spid="127"/>
                                        </p:tgtEl>
                                      </p:cBhvr>
                                    </p:animEffect>
                                  </p:childTnLst>
                                </p:cTn>
                              </p:par>
                            </p:childTnLst>
                          </p:cTn>
                        </p:par>
                        <p:par>
                          <p:cTn id="24" fill="hold">
                            <p:stCondLst>
                              <p:cond delay="2000"/>
                            </p:stCondLst>
                            <p:childTnLst>
                              <p:par>
                                <p:cTn id="25" presetID="22" presetClass="entr" presetSubtype="8"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left)">
                                      <p:cBhvr>
                                        <p:cTn id="27" dur="500"/>
                                        <p:tgtEl>
                                          <p:spTgt spid="4"/>
                                        </p:tgtEl>
                                      </p:cBhvr>
                                    </p:animEffect>
                                  </p:childTnLst>
                                </p:cTn>
                              </p:par>
                            </p:childTnLst>
                          </p:cTn>
                        </p:par>
                        <p:par>
                          <p:cTn id="28" fill="hold">
                            <p:stCondLst>
                              <p:cond delay="2500"/>
                            </p:stCondLst>
                            <p:childTnLst>
                              <p:par>
                                <p:cTn id="29" presetID="22" presetClass="entr" presetSubtype="8" fill="hold" nodeType="afterEffect">
                                  <p:stCondLst>
                                    <p:cond delay="0"/>
                                  </p:stCondLst>
                                  <p:childTnLst>
                                    <p:set>
                                      <p:cBhvr>
                                        <p:cTn id="30" dur="1" fill="hold">
                                          <p:stCondLst>
                                            <p:cond delay="0"/>
                                          </p:stCondLst>
                                        </p:cTn>
                                        <p:tgtEl>
                                          <p:spTgt spid="41"/>
                                        </p:tgtEl>
                                        <p:attrNameLst>
                                          <p:attrName>style.visibility</p:attrName>
                                        </p:attrNameLst>
                                      </p:cBhvr>
                                      <p:to>
                                        <p:strVal val="visible"/>
                                      </p:to>
                                    </p:set>
                                    <p:animEffect transition="in" filter="wipe(left)">
                                      <p:cBhvr>
                                        <p:cTn id="31" dur="500"/>
                                        <p:tgtEl>
                                          <p:spTgt spid="41"/>
                                        </p:tgtEl>
                                      </p:cBhvr>
                                    </p:animEffect>
                                  </p:childTnLst>
                                </p:cTn>
                              </p:par>
                            </p:childTnLst>
                          </p:cTn>
                        </p:par>
                        <p:par>
                          <p:cTn id="32" fill="hold">
                            <p:stCondLst>
                              <p:cond delay="3000"/>
                            </p:stCondLst>
                            <p:childTnLst>
                              <p:par>
                                <p:cTn id="33" presetID="22" presetClass="entr" presetSubtype="8" fill="hold"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wipe(left)">
                                      <p:cBhvr>
                                        <p:cTn id="35" dur="500"/>
                                        <p:tgtEl>
                                          <p:spTgt spid="70"/>
                                        </p:tgtEl>
                                      </p:cBhvr>
                                    </p:animEffect>
                                  </p:childTnLst>
                                </p:cTn>
                              </p:par>
                            </p:childTnLst>
                          </p:cTn>
                        </p:par>
                        <p:par>
                          <p:cTn id="36" fill="hold">
                            <p:stCondLst>
                              <p:cond delay="3500"/>
                            </p:stCondLst>
                            <p:childTnLst>
                              <p:par>
                                <p:cTn id="37" presetID="22" presetClass="entr" presetSubtype="8" fill="hold" nodeType="afterEffect">
                                  <p:stCondLst>
                                    <p:cond delay="0"/>
                                  </p:stCondLst>
                                  <p:childTnLst>
                                    <p:set>
                                      <p:cBhvr>
                                        <p:cTn id="38" dur="1" fill="hold">
                                          <p:stCondLst>
                                            <p:cond delay="0"/>
                                          </p:stCondLst>
                                        </p:cTn>
                                        <p:tgtEl>
                                          <p:spTgt spid="96"/>
                                        </p:tgtEl>
                                        <p:attrNameLst>
                                          <p:attrName>style.visibility</p:attrName>
                                        </p:attrNameLst>
                                      </p:cBhvr>
                                      <p:to>
                                        <p:strVal val="visible"/>
                                      </p:to>
                                    </p:set>
                                    <p:animEffect transition="in" filter="wipe(left)">
                                      <p:cBhvr>
                                        <p:cTn id="39"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p:bldP spid="125" grpId="0"/>
      <p:bldP spid="126" grpId="0"/>
      <p:bldP spid="127"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dirty="0"/>
              <a:t>Text List</a:t>
            </a:r>
          </a:p>
        </p:txBody>
      </p:sp>
      <p:sp>
        <p:nvSpPr>
          <p:cNvPr id="3" name="Slide Number Placeholder 2"/>
          <p:cNvSpPr>
            <a:spLocks noGrp="1"/>
          </p:cNvSpPr>
          <p:nvPr>
            <p:ph type="sldNum" sz="quarter" idx="12"/>
          </p:nvPr>
        </p:nvSpPr>
        <p:spPr/>
        <p:txBody>
          <a:bodyPr/>
          <a:lstStyle/>
          <a:p>
            <a:fld id="{E6D4546B-D358-46B4-BEFB-845C8A66B27E}" type="slidenum">
              <a:rPr lang="en-US" smtClean="0"/>
              <a:pPr/>
              <a:t>92</a:t>
            </a:fld>
            <a:endParaRPr lang="en-US" dirty="0"/>
          </a:p>
        </p:txBody>
      </p:sp>
      <p:grpSp>
        <p:nvGrpSpPr>
          <p:cNvPr id="5" name="Group 4"/>
          <p:cNvGrpSpPr/>
          <p:nvPr/>
        </p:nvGrpSpPr>
        <p:grpSpPr>
          <a:xfrm>
            <a:off x="540286" y="1826924"/>
            <a:ext cx="3256990" cy="1557122"/>
            <a:chOff x="838200" y="1352655"/>
            <a:chExt cx="3256990" cy="1557122"/>
          </a:xfrm>
        </p:grpSpPr>
        <p:sp>
          <p:nvSpPr>
            <p:cNvPr id="6" name="TextBox 5"/>
            <p:cNvSpPr txBox="1"/>
            <p:nvPr/>
          </p:nvSpPr>
          <p:spPr>
            <a:xfrm>
              <a:off x="838200" y="1352655"/>
              <a:ext cx="697627" cy="707886"/>
            </a:xfrm>
            <a:prstGeom prst="rect">
              <a:avLst/>
            </a:prstGeom>
            <a:noFill/>
          </p:spPr>
          <p:txBody>
            <a:bodyPr wrap="none" rtlCol="0">
              <a:spAutoFit/>
            </a:bodyPr>
            <a:lstStyle/>
            <a:p>
              <a:r>
                <a:rPr lang="vi-VN" sz="4000" dirty="0">
                  <a:solidFill>
                    <a:schemeClr val="accent3"/>
                  </a:solidFill>
                  <a:latin typeface="+mj-lt"/>
                </a:rPr>
                <a:t>01</a:t>
              </a:r>
              <a:endParaRPr lang="en-US" sz="4000" dirty="0">
                <a:solidFill>
                  <a:schemeClr val="accent3"/>
                </a:solidFill>
                <a:latin typeface="+mj-lt"/>
              </a:endParaRPr>
            </a:p>
          </p:txBody>
        </p:sp>
        <p:sp>
          <p:nvSpPr>
            <p:cNvPr id="7" name="Rectangle 6"/>
            <p:cNvSpPr/>
            <p:nvPr/>
          </p:nvSpPr>
          <p:spPr>
            <a:xfrm>
              <a:off x="838200" y="1880368"/>
              <a:ext cx="1469954" cy="338554"/>
            </a:xfrm>
            <a:prstGeom prst="rect">
              <a:avLst/>
            </a:prstGeom>
          </p:spPr>
          <p:txBody>
            <a:bodyPr wrap="none">
              <a:spAutoFit/>
            </a:bodyPr>
            <a:lstStyle/>
            <a:p>
              <a:r>
                <a:rPr lang="en-US" sz="1600" dirty="0">
                  <a:solidFill>
                    <a:schemeClr val="accent3"/>
                  </a:solidFill>
                  <a:latin typeface="+mj-lt"/>
                </a:rPr>
                <a:t>Graphic Design</a:t>
              </a:r>
            </a:p>
          </p:txBody>
        </p:sp>
        <p:sp>
          <p:nvSpPr>
            <p:cNvPr id="8" name="TextBox 7"/>
            <p:cNvSpPr txBox="1"/>
            <p:nvPr/>
          </p:nvSpPr>
          <p:spPr>
            <a:xfrm>
              <a:off x="844457" y="2171113"/>
              <a:ext cx="3250733" cy="738664"/>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p>
          </p:txBody>
        </p:sp>
      </p:grpSp>
      <p:grpSp>
        <p:nvGrpSpPr>
          <p:cNvPr id="9" name="Group 8"/>
          <p:cNvGrpSpPr/>
          <p:nvPr/>
        </p:nvGrpSpPr>
        <p:grpSpPr>
          <a:xfrm>
            <a:off x="4673824" y="1826924"/>
            <a:ext cx="3654424" cy="1557122"/>
            <a:chOff x="838200" y="2974982"/>
            <a:chExt cx="3654424" cy="1557122"/>
          </a:xfrm>
        </p:grpSpPr>
        <p:sp>
          <p:nvSpPr>
            <p:cNvPr id="10" name="TextBox 9"/>
            <p:cNvSpPr txBox="1"/>
            <p:nvPr/>
          </p:nvSpPr>
          <p:spPr>
            <a:xfrm>
              <a:off x="838200" y="2974982"/>
              <a:ext cx="694421" cy="707886"/>
            </a:xfrm>
            <a:prstGeom prst="rect">
              <a:avLst/>
            </a:prstGeom>
            <a:noFill/>
          </p:spPr>
          <p:txBody>
            <a:bodyPr wrap="none" rtlCol="0">
              <a:spAutoFit/>
            </a:bodyPr>
            <a:lstStyle/>
            <a:p>
              <a:r>
                <a:rPr lang="vi-VN" sz="4000" dirty="0">
                  <a:solidFill>
                    <a:schemeClr val="accent2"/>
                  </a:solidFill>
                  <a:latin typeface="+mj-lt"/>
                </a:rPr>
                <a:t>02</a:t>
              </a:r>
              <a:endParaRPr lang="en-US" sz="4000" dirty="0">
                <a:solidFill>
                  <a:schemeClr val="accent2"/>
                </a:solidFill>
                <a:latin typeface="+mj-lt"/>
              </a:endParaRPr>
            </a:p>
          </p:txBody>
        </p:sp>
        <p:sp>
          <p:nvSpPr>
            <p:cNvPr id="11" name="Rectangle 10"/>
            <p:cNvSpPr/>
            <p:nvPr/>
          </p:nvSpPr>
          <p:spPr>
            <a:xfrm>
              <a:off x="838200" y="3502695"/>
              <a:ext cx="1180131" cy="338554"/>
            </a:xfrm>
            <a:prstGeom prst="rect">
              <a:avLst/>
            </a:prstGeom>
          </p:spPr>
          <p:txBody>
            <a:bodyPr wrap="none">
              <a:spAutoFit/>
            </a:bodyPr>
            <a:lstStyle/>
            <a:p>
              <a:r>
                <a:rPr lang="vi-VN" sz="1600" dirty="0">
                  <a:solidFill>
                    <a:schemeClr val="accent2"/>
                  </a:solidFill>
                  <a:latin typeface="+mj-lt"/>
                </a:rPr>
                <a:t>Web </a:t>
              </a:r>
              <a:r>
                <a:rPr lang="en-US" sz="1600" dirty="0">
                  <a:solidFill>
                    <a:schemeClr val="accent2"/>
                  </a:solidFill>
                  <a:latin typeface="+mj-lt"/>
                </a:rPr>
                <a:t>Design</a:t>
              </a:r>
            </a:p>
          </p:txBody>
        </p:sp>
        <p:sp>
          <p:nvSpPr>
            <p:cNvPr id="12" name="TextBox 11"/>
            <p:cNvSpPr txBox="1"/>
            <p:nvPr/>
          </p:nvSpPr>
          <p:spPr>
            <a:xfrm>
              <a:off x="844457" y="3793440"/>
              <a:ext cx="3648167" cy="738664"/>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p>
          </p:txBody>
        </p:sp>
      </p:grpSp>
      <p:grpSp>
        <p:nvGrpSpPr>
          <p:cNvPr id="13" name="Group 12"/>
          <p:cNvGrpSpPr/>
          <p:nvPr/>
        </p:nvGrpSpPr>
        <p:grpSpPr>
          <a:xfrm>
            <a:off x="8537576" y="1826924"/>
            <a:ext cx="3654424" cy="1557122"/>
            <a:chOff x="838200" y="2974982"/>
            <a:chExt cx="3654424" cy="1557122"/>
          </a:xfrm>
        </p:grpSpPr>
        <p:sp>
          <p:nvSpPr>
            <p:cNvPr id="14" name="TextBox 13"/>
            <p:cNvSpPr txBox="1"/>
            <p:nvPr/>
          </p:nvSpPr>
          <p:spPr>
            <a:xfrm>
              <a:off x="838200" y="2974982"/>
              <a:ext cx="694421" cy="707886"/>
            </a:xfrm>
            <a:prstGeom prst="rect">
              <a:avLst/>
            </a:prstGeom>
            <a:noFill/>
          </p:spPr>
          <p:txBody>
            <a:bodyPr wrap="none" rtlCol="0">
              <a:spAutoFit/>
            </a:bodyPr>
            <a:lstStyle/>
            <a:p>
              <a:r>
                <a:rPr lang="vi-VN" sz="4000" dirty="0">
                  <a:solidFill>
                    <a:schemeClr val="accent4"/>
                  </a:solidFill>
                  <a:latin typeface="+mj-lt"/>
                </a:rPr>
                <a:t>03</a:t>
              </a:r>
              <a:endParaRPr lang="en-US" sz="4000" dirty="0">
                <a:solidFill>
                  <a:schemeClr val="accent4"/>
                </a:solidFill>
                <a:latin typeface="+mj-lt"/>
              </a:endParaRPr>
            </a:p>
          </p:txBody>
        </p:sp>
        <p:sp>
          <p:nvSpPr>
            <p:cNvPr id="15" name="Rectangle 14"/>
            <p:cNvSpPr/>
            <p:nvPr/>
          </p:nvSpPr>
          <p:spPr>
            <a:xfrm>
              <a:off x="838200" y="3502695"/>
              <a:ext cx="1337417" cy="338554"/>
            </a:xfrm>
            <a:prstGeom prst="rect">
              <a:avLst/>
            </a:prstGeom>
          </p:spPr>
          <p:txBody>
            <a:bodyPr wrap="none">
              <a:spAutoFit/>
            </a:bodyPr>
            <a:lstStyle/>
            <a:p>
              <a:r>
                <a:rPr lang="vi-VN" sz="1600" dirty="0">
                  <a:solidFill>
                    <a:schemeClr val="accent4"/>
                  </a:solidFill>
                  <a:latin typeface="+mj-lt"/>
                </a:rPr>
                <a:t>Development</a:t>
              </a:r>
              <a:endParaRPr lang="en-US" sz="1600" dirty="0">
                <a:solidFill>
                  <a:schemeClr val="accent4"/>
                </a:solidFill>
                <a:latin typeface="+mj-lt"/>
              </a:endParaRPr>
            </a:p>
          </p:txBody>
        </p:sp>
        <p:sp>
          <p:nvSpPr>
            <p:cNvPr id="16" name="TextBox 15"/>
            <p:cNvSpPr txBox="1"/>
            <p:nvPr/>
          </p:nvSpPr>
          <p:spPr>
            <a:xfrm>
              <a:off x="844457" y="3793440"/>
              <a:ext cx="3648167" cy="738664"/>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p>
          </p:txBody>
        </p:sp>
      </p:grpSp>
      <p:grpSp>
        <p:nvGrpSpPr>
          <p:cNvPr id="17" name="Group 16"/>
          <p:cNvGrpSpPr/>
          <p:nvPr/>
        </p:nvGrpSpPr>
        <p:grpSpPr>
          <a:xfrm>
            <a:off x="540286" y="4032118"/>
            <a:ext cx="3256990" cy="1557122"/>
            <a:chOff x="838200" y="1352655"/>
            <a:chExt cx="3256990" cy="1557122"/>
          </a:xfrm>
        </p:grpSpPr>
        <p:sp>
          <p:nvSpPr>
            <p:cNvPr id="18" name="TextBox 17"/>
            <p:cNvSpPr txBox="1"/>
            <p:nvPr/>
          </p:nvSpPr>
          <p:spPr>
            <a:xfrm>
              <a:off x="838200" y="1352655"/>
              <a:ext cx="694421" cy="707886"/>
            </a:xfrm>
            <a:prstGeom prst="rect">
              <a:avLst/>
            </a:prstGeom>
            <a:noFill/>
          </p:spPr>
          <p:txBody>
            <a:bodyPr wrap="none" rtlCol="0">
              <a:spAutoFit/>
            </a:bodyPr>
            <a:lstStyle/>
            <a:p>
              <a:r>
                <a:rPr lang="vi-VN" sz="4000" dirty="0">
                  <a:solidFill>
                    <a:schemeClr val="tx2"/>
                  </a:solidFill>
                  <a:latin typeface="+mj-lt"/>
                </a:rPr>
                <a:t>04</a:t>
              </a:r>
              <a:endParaRPr lang="en-US" sz="4000" dirty="0">
                <a:solidFill>
                  <a:schemeClr val="tx2"/>
                </a:solidFill>
                <a:latin typeface="+mj-lt"/>
              </a:endParaRPr>
            </a:p>
          </p:txBody>
        </p:sp>
        <p:sp>
          <p:nvSpPr>
            <p:cNvPr id="19" name="Rectangle 18"/>
            <p:cNvSpPr/>
            <p:nvPr/>
          </p:nvSpPr>
          <p:spPr>
            <a:xfrm>
              <a:off x="838200" y="1880368"/>
              <a:ext cx="1469954" cy="338554"/>
            </a:xfrm>
            <a:prstGeom prst="rect">
              <a:avLst/>
            </a:prstGeom>
          </p:spPr>
          <p:txBody>
            <a:bodyPr wrap="none">
              <a:spAutoFit/>
            </a:bodyPr>
            <a:lstStyle/>
            <a:p>
              <a:r>
                <a:rPr lang="en-US" sz="1600" dirty="0">
                  <a:solidFill>
                    <a:schemeClr val="tx2"/>
                  </a:solidFill>
                  <a:latin typeface="+mj-lt"/>
                </a:rPr>
                <a:t>Graphic Design</a:t>
              </a:r>
            </a:p>
          </p:txBody>
        </p:sp>
        <p:sp>
          <p:nvSpPr>
            <p:cNvPr id="20" name="TextBox 19"/>
            <p:cNvSpPr txBox="1"/>
            <p:nvPr/>
          </p:nvSpPr>
          <p:spPr>
            <a:xfrm>
              <a:off x="844457" y="2171113"/>
              <a:ext cx="3250733" cy="738664"/>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nunc</a:t>
              </a:r>
              <a:r>
                <a:rPr lang="en-US" sz="1400" dirty="0">
                  <a:solidFill>
                    <a:schemeClr val="tx1">
                      <a:lumMod val="50000"/>
                      <a:lumOff val="50000"/>
                    </a:schemeClr>
                  </a:solidFill>
                </a:rPr>
                <a:t> nisi, ac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p>
          </p:txBody>
        </p:sp>
      </p:grpSp>
      <p:grpSp>
        <p:nvGrpSpPr>
          <p:cNvPr id="21" name="Group 20"/>
          <p:cNvGrpSpPr/>
          <p:nvPr/>
        </p:nvGrpSpPr>
        <p:grpSpPr>
          <a:xfrm>
            <a:off x="4673824" y="4032118"/>
            <a:ext cx="3654424" cy="1557122"/>
            <a:chOff x="838200" y="2974982"/>
            <a:chExt cx="3654424" cy="1557122"/>
          </a:xfrm>
        </p:grpSpPr>
        <p:sp>
          <p:nvSpPr>
            <p:cNvPr id="22" name="TextBox 21"/>
            <p:cNvSpPr txBox="1"/>
            <p:nvPr/>
          </p:nvSpPr>
          <p:spPr>
            <a:xfrm>
              <a:off x="838200" y="2974982"/>
              <a:ext cx="694421" cy="707886"/>
            </a:xfrm>
            <a:prstGeom prst="rect">
              <a:avLst/>
            </a:prstGeom>
            <a:noFill/>
          </p:spPr>
          <p:txBody>
            <a:bodyPr wrap="none" rtlCol="0">
              <a:spAutoFit/>
            </a:bodyPr>
            <a:lstStyle/>
            <a:p>
              <a:r>
                <a:rPr lang="vi-VN" sz="4000" dirty="0">
                  <a:solidFill>
                    <a:schemeClr val="accent1"/>
                  </a:solidFill>
                  <a:latin typeface="+mj-lt"/>
                </a:rPr>
                <a:t>05</a:t>
              </a:r>
              <a:endParaRPr lang="en-US" sz="4000" dirty="0">
                <a:solidFill>
                  <a:schemeClr val="accent1"/>
                </a:solidFill>
                <a:latin typeface="+mj-lt"/>
              </a:endParaRPr>
            </a:p>
          </p:txBody>
        </p:sp>
        <p:sp>
          <p:nvSpPr>
            <p:cNvPr id="23" name="Rectangle 22"/>
            <p:cNvSpPr/>
            <p:nvPr/>
          </p:nvSpPr>
          <p:spPr>
            <a:xfrm>
              <a:off x="838200" y="3502695"/>
              <a:ext cx="1180131" cy="338554"/>
            </a:xfrm>
            <a:prstGeom prst="rect">
              <a:avLst/>
            </a:prstGeom>
          </p:spPr>
          <p:txBody>
            <a:bodyPr wrap="none">
              <a:spAutoFit/>
            </a:bodyPr>
            <a:lstStyle/>
            <a:p>
              <a:r>
                <a:rPr lang="vi-VN" sz="1600" dirty="0">
                  <a:solidFill>
                    <a:schemeClr val="accent1"/>
                  </a:solidFill>
                  <a:latin typeface="+mj-lt"/>
                </a:rPr>
                <a:t>Web </a:t>
              </a:r>
              <a:r>
                <a:rPr lang="en-US" sz="1600" dirty="0">
                  <a:solidFill>
                    <a:schemeClr val="accent1"/>
                  </a:solidFill>
                  <a:latin typeface="+mj-lt"/>
                </a:rPr>
                <a:t>Design</a:t>
              </a:r>
            </a:p>
          </p:txBody>
        </p:sp>
        <p:sp>
          <p:nvSpPr>
            <p:cNvPr id="24" name="TextBox 23"/>
            <p:cNvSpPr txBox="1"/>
            <p:nvPr/>
          </p:nvSpPr>
          <p:spPr>
            <a:xfrm>
              <a:off x="844457" y="3793440"/>
              <a:ext cx="3648167" cy="738664"/>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p>
          </p:txBody>
        </p:sp>
      </p:grpSp>
      <p:grpSp>
        <p:nvGrpSpPr>
          <p:cNvPr id="25" name="Group 24"/>
          <p:cNvGrpSpPr/>
          <p:nvPr/>
        </p:nvGrpSpPr>
        <p:grpSpPr>
          <a:xfrm>
            <a:off x="8537576" y="4032118"/>
            <a:ext cx="3654424" cy="1557122"/>
            <a:chOff x="838200" y="2974982"/>
            <a:chExt cx="3654424" cy="1557122"/>
          </a:xfrm>
        </p:grpSpPr>
        <p:sp>
          <p:nvSpPr>
            <p:cNvPr id="26" name="TextBox 25"/>
            <p:cNvSpPr txBox="1"/>
            <p:nvPr/>
          </p:nvSpPr>
          <p:spPr>
            <a:xfrm>
              <a:off x="838200" y="2974982"/>
              <a:ext cx="694421" cy="707886"/>
            </a:xfrm>
            <a:prstGeom prst="rect">
              <a:avLst/>
            </a:prstGeom>
            <a:noFill/>
          </p:spPr>
          <p:txBody>
            <a:bodyPr wrap="none" rtlCol="0">
              <a:spAutoFit/>
            </a:bodyPr>
            <a:lstStyle/>
            <a:p>
              <a:r>
                <a:rPr lang="vi-VN" sz="4000" dirty="0">
                  <a:solidFill>
                    <a:schemeClr val="accent5"/>
                  </a:solidFill>
                  <a:latin typeface="+mj-lt"/>
                </a:rPr>
                <a:t>0</a:t>
              </a:r>
              <a:r>
                <a:rPr lang="en-US" sz="4000" dirty="0">
                  <a:solidFill>
                    <a:schemeClr val="accent5"/>
                  </a:solidFill>
                  <a:latin typeface="+mj-lt"/>
                </a:rPr>
                <a:t>6</a:t>
              </a:r>
            </a:p>
          </p:txBody>
        </p:sp>
        <p:sp>
          <p:nvSpPr>
            <p:cNvPr id="27" name="Rectangle 26"/>
            <p:cNvSpPr/>
            <p:nvPr/>
          </p:nvSpPr>
          <p:spPr>
            <a:xfrm>
              <a:off x="838200" y="3502695"/>
              <a:ext cx="1337417" cy="338554"/>
            </a:xfrm>
            <a:prstGeom prst="rect">
              <a:avLst/>
            </a:prstGeom>
          </p:spPr>
          <p:txBody>
            <a:bodyPr wrap="none">
              <a:spAutoFit/>
            </a:bodyPr>
            <a:lstStyle/>
            <a:p>
              <a:r>
                <a:rPr lang="vi-VN" sz="1600" dirty="0">
                  <a:solidFill>
                    <a:schemeClr val="accent5"/>
                  </a:solidFill>
                  <a:latin typeface="+mj-lt"/>
                </a:rPr>
                <a:t>Development</a:t>
              </a:r>
              <a:endParaRPr lang="en-US" sz="1600" dirty="0">
                <a:solidFill>
                  <a:schemeClr val="accent5"/>
                </a:solidFill>
                <a:latin typeface="+mj-lt"/>
              </a:endParaRPr>
            </a:p>
          </p:txBody>
        </p:sp>
        <p:sp>
          <p:nvSpPr>
            <p:cNvPr id="28" name="TextBox 27"/>
            <p:cNvSpPr txBox="1"/>
            <p:nvPr/>
          </p:nvSpPr>
          <p:spPr>
            <a:xfrm>
              <a:off x="844457" y="3793440"/>
              <a:ext cx="3648167" cy="738664"/>
            </a:xfrm>
            <a:prstGeom prst="rect">
              <a:avLst/>
            </a:prstGeom>
            <a:noFill/>
          </p:spPr>
          <p:txBody>
            <a:bodyPr wrap="square" rtlCol="0">
              <a:spAutoFit/>
            </a:bodyPr>
            <a:lstStyle/>
            <a:p>
              <a:r>
                <a:rPr lang="en-US" sz="1400" dirty="0">
                  <a:solidFill>
                    <a:schemeClr val="tx1">
                      <a:lumMod val="50000"/>
                      <a:lumOff val="50000"/>
                    </a:schemeClr>
                  </a:solidFill>
                </a:rPr>
                <a:t>Lorem ipsum dolor sit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consectetur</a:t>
              </a:r>
              <a:r>
                <a:rPr lang="en-US" sz="1400" dirty="0">
                  <a:solidFill>
                    <a:schemeClr val="tx1">
                      <a:lumMod val="50000"/>
                      <a:lumOff val="50000"/>
                    </a:schemeClr>
                  </a:solidFill>
                </a:rPr>
                <a:t> </a:t>
              </a:r>
              <a:r>
                <a:rPr lang="en-US" sz="1400" dirty="0" err="1">
                  <a:solidFill>
                    <a:schemeClr val="tx1">
                      <a:lumMod val="50000"/>
                      <a:lumOff val="50000"/>
                    </a:schemeClr>
                  </a:solidFill>
                </a:rPr>
                <a:t>adipiscing</a:t>
              </a:r>
              <a:r>
                <a:rPr lang="en-US" sz="1400" dirty="0">
                  <a:solidFill>
                    <a:schemeClr val="tx1">
                      <a:lumMod val="50000"/>
                      <a:lumOff val="50000"/>
                    </a:schemeClr>
                  </a:solidFill>
                </a:rPr>
                <a:t> </a:t>
              </a:r>
              <a:r>
                <a:rPr lang="en-US" sz="1400" dirty="0" err="1">
                  <a:solidFill>
                    <a:schemeClr val="tx1">
                      <a:lumMod val="50000"/>
                      <a:lumOff val="50000"/>
                    </a:schemeClr>
                  </a:solidFill>
                </a:rPr>
                <a:t>elit</a:t>
              </a:r>
              <a:r>
                <a:rPr lang="en-US" sz="1400" dirty="0">
                  <a:solidFill>
                    <a:schemeClr val="tx1">
                      <a:lumMod val="50000"/>
                      <a:lumOff val="50000"/>
                    </a:schemeClr>
                  </a:solidFill>
                </a:rPr>
                <a:t>. </a:t>
              </a:r>
              <a:r>
                <a:rPr lang="en-US" sz="1400" dirty="0" err="1">
                  <a:solidFill>
                    <a:schemeClr val="tx1">
                      <a:lumMod val="50000"/>
                      <a:lumOff val="50000"/>
                    </a:schemeClr>
                  </a:solidFill>
                </a:rPr>
                <a:t>Vestibulum</a:t>
              </a:r>
              <a:r>
                <a:rPr lang="en-US" sz="1400" dirty="0">
                  <a:solidFill>
                    <a:schemeClr val="tx1">
                      <a:lumMod val="50000"/>
                      <a:lumOff val="50000"/>
                    </a:schemeClr>
                  </a:solidFill>
                </a:rPr>
                <a:t> </a:t>
              </a:r>
              <a:r>
                <a:rPr lang="en-US" sz="1400" dirty="0" err="1">
                  <a:solidFill>
                    <a:schemeClr val="tx1">
                      <a:lumMod val="50000"/>
                      <a:lumOff val="50000"/>
                    </a:schemeClr>
                  </a:solidFill>
                </a:rPr>
                <a:t>dignissim</a:t>
              </a:r>
              <a:r>
                <a:rPr lang="en-US" sz="1400" dirty="0">
                  <a:solidFill>
                    <a:schemeClr val="tx1">
                      <a:lumMod val="50000"/>
                      <a:lumOff val="50000"/>
                    </a:schemeClr>
                  </a:solidFill>
                </a:rPr>
                <a:t>  </a:t>
              </a:r>
              <a:r>
                <a:rPr lang="en-US" sz="1400" dirty="0" err="1">
                  <a:solidFill>
                    <a:schemeClr val="tx1">
                      <a:lumMod val="50000"/>
                      <a:lumOff val="50000"/>
                    </a:schemeClr>
                  </a:solidFill>
                </a:rPr>
                <a:t>scelerisque</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id. </a:t>
              </a:r>
            </a:p>
          </p:txBody>
        </p:sp>
      </p:grpSp>
    </p:spTree>
    <p:extLst>
      <p:ext uri="{BB962C8B-B14F-4D97-AF65-F5344CB8AC3E}">
        <p14:creationId xmlns:p14="http://schemas.microsoft.com/office/powerpoint/2010/main" val="315261534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1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0-#ppt_w/2"/>
                                          </p:val>
                                        </p:tav>
                                        <p:tav tm="100000">
                                          <p:val>
                                            <p:strVal val="#ppt_x"/>
                                          </p:val>
                                        </p:tav>
                                      </p:tavLst>
                                    </p:anim>
                                    <p:anim calcmode="lin" valueType="num">
                                      <p:cBhvr additive="base">
                                        <p:cTn id="13" dur="500" fill="hold"/>
                                        <p:tgtEl>
                                          <p:spTgt spid="9"/>
                                        </p:tgtEl>
                                        <p:attrNameLst>
                                          <p:attrName>ppt_y</p:attrName>
                                        </p:attrNameLst>
                                      </p:cBhvr>
                                      <p:tavLst>
                                        <p:tav tm="0">
                                          <p:val>
                                            <p:strVal val="#ppt_y"/>
                                          </p:val>
                                        </p:tav>
                                        <p:tav tm="100000">
                                          <p:val>
                                            <p:strVal val="#ppt_y"/>
                                          </p:val>
                                        </p:tav>
                                      </p:tavLst>
                                    </p:anim>
                                  </p:childTnLst>
                                </p:cTn>
                              </p:par>
                            </p:childTnLst>
                          </p:cTn>
                        </p:par>
                        <p:par>
                          <p:cTn id="14" fill="hold">
                            <p:stCondLst>
                              <p:cond delay="1010"/>
                            </p:stCondLst>
                            <p:childTnLst>
                              <p:par>
                                <p:cTn id="15" presetID="2" presetClass="entr" presetSubtype="8" fill="hold" nodeType="afterEffect">
                                  <p:stCondLst>
                                    <p:cond delay="1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0-#ppt_w/2"/>
                                          </p:val>
                                        </p:tav>
                                        <p:tav tm="100000">
                                          <p:val>
                                            <p:strVal val="#ppt_x"/>
                                          </p:val>
                                        </p:tav>
                                      </p:tavLst>
                                    </p:anim>
                                    <p:anim calcmode="lin" valueType="num">
                                      <p:cBhvr additive="base">
                                        <p:cTn id="18" dur="500" fill="hold"/>
                                        <p:tgtEl>
                                          <p:spTgt spid="13"/>
                                        </p:tgtEl>
                                        <p:attrNameLst>
                                          <p:attrName>ppt_y</p:attrName>
                                        </p:attrNameLst>
                                      </p:cBhvr>
                                      <p:tavLst>
                                        <p:tav tm="0">
                                          <p:val>
                                            <p:strVal val="#ppt_y"/>
                                          </p:val>
                                        </p:tav>
                                        <p:tav tm="100000">
                                          <p:val>
                                            <p:strVal val="#ppt_y"/>
                                          </p:val>
                                        </p:tav>
                                      </p:tavLst>
                                    </p:anim>
                                  </p:childTnLst>
                                </p:cTn>
                              </p:par>
                            </p:childTnLst>
                          </p:cTn>
                        </p:par>
                        <p:par>
                          <p:cTn id="19" fill="hold">
                            <p:stCondLst>
                              <p:cond delay="1520"/>
                            </p:stCondLst>
                            <p:childTnLst>
                              <p:par>
                                <p:cTn id="20" presetID="2" presetClass="entr" presetSubtype="8" fill="hold" nodeType="after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additive="base">
                                        <p:cTn id="22" dur="500" fill="hold"/>
                                        <p:tgtEl>
                                          <p:spTgt spid="17"/>
                                        </p:tgtEl>
                                        <p:attrNameLst>
                                          <p:attrName>ppt_x</p:attrName>
                                        </p:attrNameLst>
                                      </p:cBhvr>
                                      <p:tavLst>
                                        <p:tav tm="0">
                                          <p:val>
                                            <p:strVal val="0-#ppt_w/2"/>
                                          </p:val>
                                        </p:tav>
                                        <p:tav tm="100000">
                                          <p:val>
                                            <p:strVal val="#ppt_x"/>
                                          </p:val>
                                        </p:tav>
                                      </p:tavLst>
                                    </p:anim>
                                    <p:anim calcmode="lin" valueType="num">
                                      <p:cBhvr additive="base">
                                        <p:cTn id="23" dur="500" fill="hold"/>
                                        <p:tgtEl>
                                          <p:spTgt spid="17"/>
                                        </p:tgtEl>
                                        <p:attrNameLst>
                                          <p:attrName>ppt_y</p:attrName>
                                        </p:attrNameLst>
                                      </p:cBhvr>
                                      <p:tavLst>
                                        <p:tav tm="0">
                                          <p:val>
                                            <p:strVal val="#ppt_y"/>
                                          </p:val>
                                        </p:tav>
                                        <p:tav tm="100000">
                                          <p:val>
                                            <p:strVal val="#ppt_y"/>
                                          </p:val>
                                        </p:tav>
                                      </p:tavLst>
                                    </p:anim>
                                  </p:childTnLst>
                                </p:cTn>
                              </p:par>
                            </p:childTnLst>
                          </p:cTn>
                        </p:par>
                        <p:par>
                          <p:cTn id="24" fill="hold">
                            <p:stCondLst>
                              <p:cond delay="2020"/>
                            </p:stCondLst>
                            <p:childTnLst>
                              <p:par>
                                <p:cTn id="25" presetID="2" presetClass="entr" presetSubtype="8" fill="hold" nodeType="afterEffect">
                                  <p:stCondLst>
                                    <p:cond delay="1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500" fill="hold"/>
                                        <p:tgtEl>
                                          <p:spTgt spid="21"/>
                                        </p:tgtEl>
                                        <p:attrNameLst>
                                          <p:attrName>ppt_x</p:attrName>
                                        </p:attrNameLst>
                                      </p:cBhvr>
                                      <p:tavLst>
                                        <p:tav tm="0">
                                          <p:val>
                                            <p:strVal val="0-#ppt_w/2"/>
                                          </p:val>
                                        </p:tav>
                                        <p:tav tm="100000">
                                          <p:val>
                                            <p:strVal val="#ppt_x"/>
                                          </p:val>
                                        </p:tav>
                                      </p:tavLst>
                                    </p:anim>
                                    <p:anim calcmode="lin" valueType="num">
                                      <p:cBhvr additive="base">
                                        <p:cTn id="28" dur="500" fill="hold"/>
                                        <p:tgtEl>
                                          <p:spTgt spid="21"/>
                                        </p:tgtEl>
                                        <p:attrNameLst>
                                          <p:attrName>ppt_y</p:attrName>
                                        </p:attrNameLst>
                                      </p:cBhvr>
                                      <p:tavLst>
                                        <p:tav tm="0">
                                          <p:val>
                                            <p:strVal val="#ppt_y"/>
                                          </p:val>
                                        </p:tav>
                                        <p:tav tm="100000">
                                          <p:val>
                                            <p:strVal val="#ppt_y"/>
                                          </p:val>
                                        </p:tav>
                                      </p:tavLst>
                                    </p:anim>
                                  </p:childTnLst>
                                </p:cTn>
                              </p:par>
                            </p:childTnLst>
                          </p:cTn>
                        </p:par>
                        <p:par>
                          <p:cTn id="29" fill="hold">
                            <p:stCondLst>
                              <p:cond delay="2530"/>
                            </p:stCondLst>
                            <p:childTnLst>
                              <p:par>
                                <p:cTn id="30" presetID="2" presetClass="entr" presetSubtype="8" fill="hold" nodeType="afterEffect">
                                  <p:stCondLst>
                                    <p:cond delay="10"/>
                                  </p:stCondLst>
                                  <p:childTnLst>
                                    <p:set>
                                      <p:cBhvr>
                                        <p:cTn id="31" dur="1" fill="hold">
                                          <p:stCondLst>
                                            <p:cond delay="0"/>
                                          </p:stCondLst>
                                        </p:cTn>
                                        <p:tgtEl>
                                          <p:spTgt spid="25"/>
                                        </p:tgtEl>
                                        <p:attrNameLst>
                                          <p:attrName>style.visibility</p:attrName>
                                        </p:attrNameLst>
                                      </p:cBhvr>
                                      <p:to>
                                        <p:strVal val="visible"/>
                                      </p:to>
                                    </p:set>
                                    <p:anim calcmode="lin" valueType="num">
                                      <p:cBhvr additive="base">
                                        <p:cTn id="32" dur="500" fill="hold"/>
                                        <p:tgtEl>
                                          <p:spTgt spid="25"/>
                                        </p:tgtEl>
                                        <p:attrNameLst>
                                          <p:attrName>ppt_x</p:attrName>
                                        </p:attrNameLst>
                                      </p:cBhvr>
                                      <p:tavLst>
                                        <p:tav tm="0">
                                          <p:val>
                                            <p:strVal val="0-#ppt_w/2"/>
                                          </p:val>
                                        </p:tav>
                                        <p:tav tm="100000">
                                          <p:val>
                                            <p:strVal val="#ppt_x"/>
                                          </p:val>
                                        </p:tav>
                                      </p:tavLst>
                                    </p:anim>
                                    <p:anim calcmode="lin" valueType="num">
                                      <p:cBhvr additive="base">
                                        <p:cTn id="33"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4056434"/>
            <a:ext cx="12192000" cy="280156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pPr algn="ctr"/>
            <a:r>
              <a:rPr lang="en-US" dirty="0"/>
              <a:t>Device Mockup Design </a:t>
            </a:r>
          </a:p>
        </p:txBody>
      </p:sp>
      <p:sp>
        <p:nvSpPr>
          <p:cNvPr id="3" name="Slide Number Placeholder 2"/>
          <p:cNvSpPr>
            <a:spLocks noGrp="1"/>
          </p:cNvSpPr>
          <p:nvPr>
            <p:ph type="sldNum" sz="quarter" idx="12"/>
          </p:nvPr>
        </p:nvSpPr>
        <p:spPr/>
        <p:txBody>
          <a:bodyPr/>
          <a:lstStyle/>
          <a:p>
            <a:fld id="{E6D4546B-D358-46B4-BEFB-845C8A66B27E}" type="slidenum">
              <a:rPr lang="en-US" smtClean="0"/>
              <a:pPr/>
              <a:t>93</a:t>
            </a:fld>
            <a:endParaRPr lang="en-US" dirty="0"/>
          </a:p>
        </p:txBody>
      </p:sp>
      <p:grpSp>
        <p:nvGrpSpPr>
          <p:cNvPr id="9" name="Group 8"/>
          <p:cNvGrpSpPr/>
          <p:nvPr/>
        </p:nvGrpSpPr>
        <p:grpSpPr>
          <a:xfrm>
            <a:off x="3729324" y="3035306"/>
            <a:ext cx="3312288" cy="2381251"/>
            <a:chOff x="3719596" y="2743470"/>
            <a:chExt cx="3312288" cy="2381251"/>
          </a:xfrm>
        </p:grpSpPr>
        <p:pic>
          <p:nvPicPr>
            <p:cNvPr id="4" name="mockup_0021_MacBook_FRONT.png"/>
            <p:cNvPicPr/>
            <p:nvPr/>
          </p:nvPicPr>
          <p:blipFill>
            <a:blip r:embed="rId2">
              <a:extLst/>
            </a:blip>
            <a:stretch>
              <a:fillRect/>
            </a:stretch>
          </p:blipFill>
          <p:spPr>
            <a:xfrm>
              <a:off x="3719596" y="2743470"/>
              <a:ext cx="3312288" cy="2381251"/>
            </a:xfrm>
            <a:prstGeom prst="rect">
              <a:avLst/>
            </a:prstGeom>
            <a:ln w="12700" cap="flat">
              <a:noFill/>
              <a:miter lim="400000"/>
            </a:ln>
            <a:effectLst/>
          </p:spPr>
        </p:pic>
        <p:sp>
          <p:nvSpPr>
            <p:cNvPr id="8" name="Rectangle 7"/>
            <p:cNvSpPr/>
            <p:nvPr/>
          </p:nvSpPr>
          <p:spPr>
            <a:xfrm>
              <a:off x="4017523" y="2850203"/>
              <a:ext cx="2714017" cy="1702341"/>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Rectangle 10"/>
          <p:cNvSpPr/>
          <p:nvPr/>
        </p:nvSpPr>
        <p:spPr>
          <a:xfrm>
            <a:off x="3450566" y="1286370"/>
            <a:ext cx="5287992" cy="400110"/>
          </a:xfrm>
          <a:prstGeom prst="rect">
            <a:avLst/>
          </a:prstGeom>
          <a:noFill/>
        </p:spPr>
        <p:txBody>
          <a:bodyPr wrap="square">
            <a:spAutoFit/>
          </a:bodyPr>
          <a:lstStyle/>
          <a:p>
            <a:pPr algn="ctr"/>
            <a:r>
              <a:rPr lang="en-US" sz="2000" dirty="0">
                <a:solidFill>
                  <a:schemeClr val="tx1">
                    <a:lumMod val="50000"/>
                    <a:lumOff val="50000"/>
                  </a:schemeClr>
                </a:solidFill>
                <a:latin typeface="+mj-lt"/>
              </a:rPr>
              <a:t>Subtitle in this line about your company</a:t>
            </a:r>
            <a:endParaRPr lang="id-ID" sz="2000" dirty="0">
              <a:solidFill>
                <a:schemeClr val="tx1">
                  <a:lumMod val="50000"/>
                  <a:lumOff val="50000"/>
                </a:schemeClr>
              </a:solidFill>
              <a:latin typeface="+mj-lt"/>
            </a:endParaRPr>
          </a:p>
        </p:txBody>
      </p:sp>
      <p:grpSp>
        <p:nvGrpSpPr>
          <p:cNvPr id="16" name="Group 15"/>
          <p:cNvGrpSpPr/>
          <p:nvPr/>
        </p:nvGrpSpPr>
        <p:grpSpPr>
          <a:xfrm flipH="1">
            <a:off x="9448655" y="4144436"/>
            <a:ext cx="2418385" cy="2602609"/>
            <a:chOff x="-522850" y="-108184"/>
            <a:chExt cx="3053640" cy="3292016"/>
          </a:xfrm>
          <a:solidFill>
            <a:schemeClr val="tx1">
              <a:alpha val="21000"/>
            </a:schemeClr>
          </a:solidFill>
        </p:grpSpPr>
        <p:sp>
          <p:nvSpPr>
            <p:cNvPr id="17" name="Freeform 6"/>
            <p:cNvSpPr>
              <a:spLocks noEditPoints="1"/>
            </p:cNvSpPr>
            <p:nvPr/>
          </p:nvSpPr>
          <p:spPr bwMode="auto">
            <a:xfrm>
              <a:off x="695093" y="-108184"/>
              <a:ext cx="1835697" cy="1835697"/>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6"/>
            <p:cNvSpPr>
              <a:spLocks noEditPoints="1"/>
            </p:cNvSpPr>
            <p:nvPr/>
          </p:nvSpPr>
          <p:spPr bwMode="auto">
            <a:xfrm>
              <a:off x="-222756" y="1348135"/>
              <a:ext cx="1835697" cy="1835697"/>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6"/>
            <p:cNvSpPr>
              <a:spLocks noEditPoints="1"/>
            </p:cNvSpPr>
            <p:nvPr/>
          </p:nvSpPr>
          <p:spPr bwMode="auto">
            <a:xfrm rot="20183098">
              <a:off x="-522850" y="407495"/>
              <a:ext cx="1178602" cy="1178602"/>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 name="Group 11"/>
          <p:cNvGrpSpPr/>
          <p:nvPr/>
        </p:nvGrpSpPr>
        <p:grpSpPr>
          <a:xfrm>
            <a:off x="7251987" y="4150386"/>
            <a:ext cx="4768859" cy="1064529"/>
            <a:chOff x="2096753" y="2156085"/>
            <a:chExt cx="5280778" cy="964641"/>
          </a:xfrm>
        </p:grpSpPr>
        <p:sp>
          <p:nvSpPr>
            <p:cNvPr id="13" name="TextBox 12"/>
            <p:cNvSpPr txBox="1"/>
            <p:nvPr/>
          </p:nvSpPr>
          <p:spPr>
            <a:xfrm>
              <a:off x="2096753" y="2156085"/>
              <a:ext cx="5280778" cy="362567"/>
            </a:xfrm>
            <a:prstGeom prst="rect">
              <a:avLst/>
            </a:prstGeom>
            <a:noFill/>
          </p:spPr>
          <p:txBody>
            <a:bodyPr wrap="square" rtlCol="0">
              <a:spAutoFit/>
            </a:bodyPr>
            <a:lstStyle/>
            <a:p>
              <a:r>
                <a:rPr lang="en-US" sz="2000" dirty="0">
                  <a:solidFill>
                    <a:schemeClr val="bg1"/>
                  </a:solidFill>
                  <a:latin typeface="+mj-lt"/>
                </a:rPr>
                <a:t>Data Analysis &amp; Project Detail </a:t>
              </a:r>
            </a:p>
          </p:txBody>
        </p:sp>
        <p:sp>
          <p:nvSpPr>
            <p:cNvPr id="14" name="TextBox 13"/>
            <p:cNvSpPr txBox="1"/>
            <p:nvPr/>
          </p:nvSpPr>
          <p:spPr>
            <a:xfrm>
              <a:off x="2096753" y="2451373"/>
              <a:ext cx="4569237" cy="669353"/>
            </a:xfrm>
            <a:prstGeom prst="rect">
              <a:avLst/>
            </a:prstGeom>
            <a:noFill/>
          </p:spPr>
          <p:txBody>
            <a:bodyPr wrap="square" rtlCol="0">
              <a:spAutoFit/>
            </a:bodyPr>
            <a:lstStyle/>
            <a:p>
              <a:r>
                <a:rPr lang="en-US" sz="1400" dirty="0">
                  <a:solidFill>
                    <a:schemeClr val="bg1"/>
                  </a:solidFill>
                </a:rPr>
                <a:t>Lorem ipsum dolor sit </a:t>
              </a:r>
              <a:r>
                <a:rPr lang="en-US" sz="1400" dirty="0" err="1">
                  <a:solidFill>
                    <a:schemeClr val="bg1"/>
                  </a:solidFill>
                </a:rPr>
                <a:t>amet</a:t>
              </a:r>
              <a:r>
                <a:rPr lang="en-US" sz="1400" dirty="0">
                  <a:solidFill>
                    <a:schemeClr val="bg1"/>
                  </a:solidFill>
                </a:rPr>
                <a:t>, </a:t>
              </a:r>
              <a:r>
                <a:rPr lang="en-US" sz="1400" dirty="0" err="1">
                  <a:solidFill>
                    <a:schemeClr val="bg1"/>
                  </a:solidFill>
                </a:rPr>
                <a:t>consectetur</a:t>
              </a:r>
              <a:r>
                <a:rPr lang="en-US" sz="1400" dirty="0">
                  <a:solidFill>
                    <a:schemeClr val="bg1"/>
                  </a:solidFill>
                </a:rPr>
                <a:t> </a:t>
              </a:r>
              <a:r>
                <a:rPr lang="en-US" sz="1400" dirty="0" err="1">
                  <a:solidFill>
                    <a:schemeClr val="bg1"/>
                  </a:solidFill>
                </a:rPr>
                <a:t>adipiscing</a:t>
              </a:r>
              <a:r>
                <a:rPr lang="en-US" sz="1400" dirty="0">
                  <a:solidFill>
                    <a:schemeClr val="bg1"/>
                  </a:solidFill>
                </a:rPr>
                <a:t> </a:t>
              </a:r>
              <a:r>
                <a:rPr lang="en-US" sz="1400" dirty="0" err="1">
                  <a:solidFill>
                    <a:schemeClr val="bg1"/>
                  </a:solidFill>
                </a:rPr>
                <a:t>elit</a:t>
              </a:r>
              <a:r>
                <a:rPr lang="en-US" sz="1400" dirty="0">
                  <a:solidFill>
                    <a:schemeClr val="bg1"/>
                  </a:solidFill>
                </a:rPr>
                <a:t>, when an unknown printer took a galley of type and scrambled it to make a type and scrambled it to</a:t>
              </a:r>
            </a:p>
          </p:txBody>
        </p:sp>
      </p:grpSp>
      <p:grpSp>
        <p:nvGrpSpPr>
          <p:cNvPr id="20" name="Group 19"/>
          <p:cNvGrpSpPr/>
          <p:nvPr/>
        </p:nvGrpSpPr>
        <p:grpSpPr>
          <a:xfrm flipH="1">
            <a:off x="78637" y="4380601"/>
            <a:ext cx="2484257" cy="2457943"/>
            <a:chOff x="-522850" y="-108184"/>
            <a:chExt cx="3053640" cy="3292016"/>
          </a:xfrm>
          <a:solidFill>
            <a:schemeClr val="tx1">
              <a:alpha val="21000"/>
            </a:schemeClr>
          </a:solidFill>
        </p:grpSpPr>
        <p:sp>
          <p:nvSpPr>
            <p:cNvPr id="21" name="Freeform 6"/>
            <p:cNvSpPr>
              <a:spLocks noEditPoints="1"/>
            </p:cNvSpPr>
            <p:nvPr/>
          </p:nvSpPr>
          <p:spPr bwMode="auto">
            <a:xfrm>
              <a:off x="695093" y="-108184"/>
              <a:ext cx="1835697" cy="1835697"/>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EditPoints="1"/>
            </p:cNvSpPr>
            <p:nvPr/>
          </p:nvSpPr>
          <p:spPr bwMode="auto">
            <a:xfrm>
              <a:off x="-222756" y="1348135"/>
              <a:ext cx="1835697" cy="1835697"/>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6"/>
            <p:cNvSpPr>
              <a:spLocks noEditPoints="1"/>
            </p:cNvSpPr>
            <p:nvPr/>
          </p:nvSpPr>
          <p:spPr bwMode="auto">
            <a:xfrm rot="20183098">
              <a:off x="-522850" y="407495"/>
              <a:ext cx="1178602" cy="1178602"/>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 name="Group 9"/>
          <p:cNvGrpSpPr/>
          <p:nvPr/>
        </p:nvGrpSpPr>
        <p:grpSpPr>
          <a:xfrm>
            <a:off x="809828" y="1998411"/>
            <a:ext cx="4236855" cy="3597813"/>
            <a:chOff x="800100" y="1706575"/>
            <a:chExt cx="4236855" cy="3597813"/>
          </a:xfrm>
        </p:grpSpPr>
        <p:pic>
          <p:nvPicPr>
            <p:cNvPr id="5" name="mockup_0018_iMac-_FRONT.png"/>
            <p:cNvPicPr/>
            <p:nvPr/>
          </p:nvPicPr>
          <p:blipFill>
            <a:blip r:embed="rId4">
              <a:extLst/>
            </a:blip>
            <a:srcRect b="8147"/>
            <a:stretch>
              <a:fillRect/>
            </a:stretch>
          </p:blipFill>
          <p:spPr>
            <a:xfrm>
              <a:off x="800100" y="1706575"/>
              <a:ext cx="4236855" cy="3597813"/>
            </a:xfrm>
            <a:prstGeom prst="rect">
              <a:avLst/>
            </a:prstGeom>
            <a:ln w="12700" cap="flat">
              <a:noFill/>
              <a:miter lim="400000"/>
            </a:ln>
            <a:effectLst/>
          </p:spPr>
        </p:pic>
        <p:sp>
          <p:nvSpPr>
            <p:cNvPr id="7" name="Rectangle 6"/>
            <p:cNvSpPr/>
            <p:nvPr/>
          </p:nvSpPr>
          <p:spPr>
            <a:xfrm>
              <a:off x="953311" y="1867711"/>
              <a:ext cx="3929974" cy="2198451"/>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 name="Content Placeholder 2"/>
          <p:cNvSpPr txBox="1">
            <a:spLocks/>
          </p:cNvSpPr>
          <p:nvPr/>
        </p:nvSpPr>
        <p:spPr>
          <a:xfrm>
            <a:off x="633664" y="5841117"/>
            <a:ext cx="10945216" cy="814033"/>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dirty="0">
                <a:solidFill>
                  <a:schemeClr val="bg1"/>
                </a:solidFill>
              </a:rPr>
              <a:t>Lorem ipsum dolor sit amet, consectetur adipiscing elit. Curabitur elementum posuere pretium. Quisque nibh dolor, dignissim ac dignissim ut, luctus ac urna. Aliquam aliquet non massa quis tincidunt. Mauris ullamcorper justo tristique dui posuere tincidunt. In nec lacus laoreet orci varius imperdiet sit amet in augue. </a:t>
            </a:r>
          </a:p>
        </p:txBody>
      </p:sp>
    </p:spTree>
    <p:extLst>
      <p:ext uri="{BB962C8B-B14F-4D97-AF65-F5344CB8AC3E}">
        <p14:creationId xmlns:p14="http://schemas.microsoft.com/office/powerpoint/2010/main" val="167350438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outVertical)">
                                      <p:cBhvr>
                                        <p:cTn id="7" dur="500"/>
                                        <p:tgtEl>
                                          <p:spTgt spid="11"/>
                                        </p:tgtEl>
                                      </p:cBhvr>
                                    </p:animEffect>
                                  </p:childTnLst>
                                </p:cTn>
                              </p:par>
                            </p:childTnLst>
                          </p:cTn>
                        </p:par>
                        <p:par>
                          <p:cTn id="8" fill="hold">
                            <p:stCondLst>
                              <p:cond delay="1500"/>
                            </p:stCondLst>
                            <p:childTnLst>
                              <p:par>
                                <p:cTn id="9" presetID="22" presetClass="entr" presetSubtype="8"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2000"/>
                            </p:stCondLst>
                            <p:childTnLst>
                              <p:par>
                                <p:cTn id="13" presetID="53" presetClass="entr" presetSubtype="16"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animEffect transition="in" filter="fade">
                                      <p:cBhvr>
                                        <p:cTn id="17" dur="500"/>
                                        <p:tgtEl>
                                          <p:spTgt spid="20"/>
                                        </p:tgtEl>
                                      </p:cBhvr>
                                    </p:animEffect>
                                  </p:childTnLst>
                                </p:cTn>
                              </p:par>
                              <p:par>
                                <p:cTn id="18" presetID="53" presetClass="entr" presetSubtype="16" fill="hold"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500" fill="hold"/>
                                        <p:tgtEl>
                                          <p:spTgt spid="16"/>
                                        </p:tgtEl>
                                        <p:attrNameLst>
                                          <p:attrName>ppt_w</p:attrName>
                                        </p:attrNameLst>
                                      </p:cBhvr>
                                      <p:tavLst>
                                        <p:tav tm="0">
                                          <p:val>
                                            <p:fltVal val="0"/>
                                          </p:val>
                                        </p:tav>
                                        <p:tav tm="100000">
                                          <p:val>
                                            <p:strVal val="#ppt_w"/>
                                          </p:val>
                                        </p:tav>
                                      </p:tavLst>
                                    </p:anim>
                                    <p:anim calcmode="lin" valueType="num">
                                      <p:cBhvr>
                                        <p:cTn id="21" dur="500" fill="hold"/>
                                        <p:tgtEl>
                                          <p:spTgt spid="16"/>
                                        </p:tgtEl>
                                        <p:attrNameLst>
                                          <p:attrName>ppt_h</p:attrName>
                                        </p:attrNameLst>
                                      </p:cBhvr>
                                      <p:tavLst>
                                        <p:tav tm="0">
                                          <p:val>
                                            <p:fltVal val="0"/>
                                          </p:val>
                                        </p:tav>
                                        <p:tav tm="100000">
                                          <p:val>
                                            <p:strVal val="#ppt_h"/>
                                          </p:val>
                                        </p:tav>
                                      </p:tavLst>
                                    </p:anim>
                                    <p:animEffect transition="in" filter="fade">
                                      <p:cBhvr>
                                        <p:cTn id="22" dur="500"/>
                                        <p:tgtEl>
                                          <p:spTgt spid="16"/>
                                        </p:tgtEl>
                                      </p:cBhvr>
                                    </p:animEffect>
                                  </p:childTnLst>
                                </p:cTn>
                              </p:par>
                            </p:childTnLst>
                          </p:cTn>
                        </p:par>
                        <p:par>
                          <p:cTn id="23" fill="hold">
                            <p:stCondLst>
                              <p:cond delay="2500"/>
                            </p:stCondLst>
                            <p:childTnLst>
                              <p:par>
                                <p:cTn id="24" presetID="42" presetClass="entr" presetSubtype="0" fill="hold"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1000"/>
                                        <p:tgtEl>
                                          <p:spTgt spid="9"/>
                                        </p:tgtEl>
                                      </p:cBhvr>
                                    </p:animEffect>
                                    <p:anim calcmode="lin" valueType="num">
                                      <p:cBhvr>
                                        <p:cTn id="33" dur="1000" fill="hold"/>
                                        <p:tgtEl>
                                          <p:spTgt spid="9"/>
                                        </p:tgtEl>
                                        <p:attrNameLst>
                                          <p:attrName>ppt_x</p:attrName>
                                        </p:attrNameLst>
                                      </p:cBhvr>
                                      <p:tavLst>
                                        <p:tav tm="0">
                                          <p:val>
                                            <p:strVal val="#ppt_x"/>
                                          </p:val>
                                        </p:tav>
                                        <p:tav tm="100000">
                                          <p:val>
                                            <p:strVal val="#ppt_x"/>
                                          </p:val>
                                        </p:tav>
                                      </p:tavLst>
                                    </p:anim>
                                    <p:anim calcmode="lin" valueType="num">
                                      <p:cBhvr>
                                        <p:cTn id="34" dur="1000" fill="hold"/>
                                        <p:tgtEl>
                                          <p:spTgt spid="9"/>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12" presetClass="entr" presetSubtype="8" fill="hold" nodeType="afterEffect">
                                  <p:stCondLst>
                                    <p:cond delay="0"/>
                                  </p:stCondLst>
                                  <p:childTnLst>
                                    <p:set>
                                      <p:cBhvr>
                                        <p:cTn id="37" dur="1" fill="hold">
                                          <p:stCondLst>
                                            <p:cond delay="0"/>
                                          </p:stCondLst>
                                        </p:cTn>
                                        <p:tgtEl>
                                          <p:spTgt spid="12"/>
                                        </p:tgtEl>
                                        <p:attrNameLst>
                                          <p:attrName>style.visibility</p:attrName>
                                        </p:attrNameLst>
                                      </p:cBhvr>
                                      <p:to>
                                        <p:strVal val="visible"/>
                                      </p:to>
                                    </p:set>
                                    <p:anim calcmode="lin" valueType="num">
                                      <p:cBhvr additive="base">
                                        <p:cTn id="38" dur="500"/>
                                        <p:tgtEl>
                                          <p:spTgt spid="12"/>
                                        </p:tgtEl>
                                        <p:attrNameLst>
                                          <p:attrName>ppt_x</p:attrName>
                                        </p:attrNameLst>
                                      </p:cBhvr>
                                      <p:tavLst>
                                        <p:tav tm="0">
                                          <p:val>
                                            <p:strVal val="#ppt_x-#ppt_w*1.125000"/>
                                          </p:val>
                                        </p:tav>
                                        <p:tav tm="100000">
                                          <p:val>
                                            <p:strVal val="#ppt_x"/>
                                          </p:val>
                                        </p:tav>
                                      </p:tavLst>
                                    </p:anim>
                                    <p:animEffect transition="in" filter="wipe(right)">
                                      <p:cBhvr>
                                        <p:cTn id="39" dur="500"/>
                                        <p:tgtEl>
                                          <p:spTgt spid="12"/>
                                        </p:tgtEl>
                                      </p:cBhvr>
                                    </p:animEffect>
                                  </p:childTnLst>
                                </p:cTn>
                              </p:par>
                            </p:childTnLst>
                          </p:cTn>
                        </p:par>
                        <p:par>
                          <p:cTn id="40" fill="hold">
                            <p:stCondLst>
                              <p:cond delay="5000"/>
                            </p:stCondLst>
                            <p:childTnLst>
                              <p:par>
                                <p:cTn id="41" presetID="16" presetClass="entr" presetSubtype="21" fill="hold" grpId="0" nodeType="afterEffect">
                                  <p:stCondLst>
                                    <p:cond delay="0"/>
                                  </p:stCondLst>
                                  <p:childTnLst>
                                    <p:set>
                                      <p:cBhvr>
                                        <p:cTn id="42" dur="1" fill="hold">
                                          <p:stCondLst>
                                            <p:cond delay="0"/>
                                          </p:stCondLst>
                                        </p:cTn>
                                        <p:tgtEl>
                                          <p:spTgt spid="15"/>
                                        </p:tgtEl>
                                        <p:attrNameLst>
                                          <p:attrName>style.visibility</p:attrName>
                                        </p:attrNameLst>
                                      </p:cBhvr>
                                      <p:to>
                                        <p:strVal val="visible"/>
                                      </p:to>
                                    </p:set>
                                    <p:animEffect transition="in" filter="barn(inVertical)">
                                      <p:cBhvr>
                                        <p:cTn id="4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1" grpId="0"/>
      <p:bldP spid="15"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lide Number Placeholder 2"/>
          <p:cNvSpPr>
            <a:spLocks noGrp="1"/>
          </p:cNvSpPr>
          <p:nvPr>
            <p:ph type="sldNum" sz="quarter" idx="12"/>
          </p:nvPr>
        </p:nvSpPr>
        <p:spPr/>
        <p:txBody>
          <a:bodyPr/>
          <a:lstStyle/>
          <a:p>
            <a:fld id="{5DE872C3-2ED1-43FB-B3C4-BA6F078D7CD3}" type="slidenum">
              <a:rPr lang="en-US" smtClean="0"/>
              <a:t>94</a:t>
            </a:fld>
            <a:endParaRPr lang="en-US"/>
          </a:p>
        </p:txBody>
      </p:sp>
      <p:sp>
        <p:nvSpPr>
          <p:cNvPr id="4" name="Rectangle 3"/>
          <p:cNvSpPr/>
          <p:nvPr/>
        </p:nvSpPr>
        <p:spPr>
          <a:xfrm>
            <a:off x="-2" y="0"/>
            <a:ext cx="12192002" cy="34671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p:cNvGrpSpPr/>
          <p:nvPr/>
        </p:nvGrpSpPr>
        <p:grpSpPr>
          <a:xfrm>
            <a:off x="3027549" y="982595"/>
            <a:ext cx="6158840" cy="3131530"/>
            <a:chOff x="3937441" y="1178069"/>
            <a:chExt cx="8247063" cy="4394994"/>
          </a:xfrm>
        </p:grpSpPr>
        <p:sp>
          <p:nvSpPr>
            <p:cNvPr id="6" name="AutoShape 2"/>
            <p:cNvSpPr>
              <a:spLocks/>
            </p:cNvSpPr>
            <p:nvPr/>
          </p:nvSpPr>
          <p:spPr bwMode="auto">
            <a:xfrm>
              <a:off x="4851841" y="1178069"/>
              <a:ext cx="6407150" cy="42791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0453"/>
                  </a:moveTo>
                  <a:cubicBezTo>
                    <a:pt x="21600" y="21086"/>
                    <a:pt x="21251" y="21599"/>
                    <a:pt x="20820" y="21599"/>
                  </a:cubicBezTo>
                  <a:lnTo>
                    <a:pt x="779" y="21599"/>
                  </a:lnTo>
                  <a:cubicBezTo>
                    <a:pt x="348" y="21599"/>
                    <a:pt x="0" y="21086"/>
                    <a:pt x="0" y="20453"/>
                  </a:cubicBezTo>
                  <a:lnTo>
                    <a:pt x="0" y="1146"/>
                  </a:lnTo>
                  <a:cubicBezTo>
                    <a:pt x="0" y="513"/>
                    <a:pt x="348" y="0"/>
                    <a:pt x="779" y="0"/>
                  </a:cubicBezTo>
                  <a:lnTo>
                    <a:pt x="20820" y="0"/>
                  </a:lnTo>
                  <a:cubicBezTo>
                    <a:pt x="21251" y="0"/>
                    <a:pt x="21600" y="513"/>
                    <a:pt x="21600" y="1146"/>
                  </a:cubicBezTo>
                  <a:cubicBezTo>
                    <a:pt x="21600" y="1146"/>
                    <a:pt x="21600" y="20453"/>
                    <a:pt x="21600" y="20453"/>
                  </a:cubicBezTo>
                  <a:close/>
                </a:path>
              </a:pathLst>
            </a:custGeom>
            <a:solidFill>
              <a:srgbClr val="484849"/>
            </a:solidFill>
            <a:ln w="38100" cap="flat" cmpd="sng">
              <a:solidFill>
                <a:srgbClr val="6E6D6E"/>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1500">
                <a:solidFill>
                  <a:srgbClr val="FFFFFF"/>
                </a:solidFill>
                <a:effectLst>
                  <a:outerShdw blurRad="38100" dist="38100" dir="2700000" algn="tl">
                    <a:srgbClr val="000000"/>
                  </a:outerShdw>
                </a:effectLst>
              </a:endParaRPr>
            </a:p>
          </p:txBody>
        </p:sp>
        <p:sp>
          <p:nvSpPr>
            <p:cNvPr id="7" name="AutoShape 3"/>
            <p:cNvSpPr>
              <a:spLocks/>
            </p:cNvSpPr>
            <p:nvPr/>
          </p:nvSpPr>
          <p:spPr bwMode="auto">
            <a:xfrm>
              <a:off x="4870891" y="1190769"/>
              <a:ext cx="5091907" cy="42791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99"/>
                  </a:moveTo>
                  <a:lnTo>
                    <a:pt x="980" y="21599"/>
                  </a:lnTo>
                  <a:cubicBezTo>
                    <a:pt x="438" y="21599"/>
                    <a:pt x="0" y="21086"/>
                    <a:pt x="0" y="20453"/>
                  </a:cubicBezTo>
                  <a:lnTo>
                    <a:pt x="0" y="1146"/>
                  </a:lnTo>
                  <a:cubicBezTo>
                    <a:pt x="0" y="513"/>
                    <a:pt x="438" y="0"/>
                    <a:pt x="980" y="0"/>
                  </a:cubicBezTo>
                  <a:lnTo>
                    <a:pt x="15217" y="0"/>
                  </a:lnTo>
                  <a:cubicBezTo>
                    <a:pt x="15217" y="0"/>
                    <a:pt x="21600" y="21599"/>
                    <a:pt x="21600" y="21599"/>
                  </a:cubicBezTo>
                  <a:close/>
                </a:path>
              </a:pathLst>
            </a:custGeom>
            <a:solidFill>
              <a:srgbClr val="42424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1500">
                <a:solidFill>
                  <a:srgbClr val="FFFFFF"/>
                </a:solidFill>
                <a:effectLst>
                  <a:outerShdw blurRad="38100" dist="38100" dir="2700000" algn="tl">
                    <a:srgbClr val="000000"/>
                  </a:outerShdw>
                </a:effectLst>
              </a:endParaRPr>
            </a:p>
          </p:txBody>
        </p:sp>
        <p:sp>
          <p:nvSpPr>
            <p:cNvPr id="8" name="AutoShape 4"/>
            <p:cNvSpPr>
              <a:spLocks/>
            </p:cNvSpPr>
            <p:nvPr/>
          </p:nvSpPr>
          <p:spPr bwMode="auto">
            <a:xfrm>
              <a:off x="8058591" y="1214928"/>
              <a:ext cx="108744" cy="1071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794"/>
                  </a:moveTo>
                  <a:cubicBezTo>
                    <a:pt x="21600" y="16761"/>
                    <a:pt x="16755" y="21599"/>
                    <a:pt x="10791" y="21599"/>
                  </a:cubicBezTo>
                  <a:cubicBezTo>
                    <a:pt x="4831" y="21599"/>
                    <a:pt x="0" y="16761"/>
                    <a:pt x="0" y="10794"/>
                  </a:cubicBezTo>
                  <a:cubicBezTo>
                    <a:pt x="0" y="4832"/>
                    <a:pt x="4831" y="0"/>
                    <a:pt x="10791" y="0"/>
                  </a:cubicBezTo>
                  <a:cubicBezTo>
                    <a:pt x="16755" y="0"/>
                    <a:pt x="21600" y="4832"/>
                    <a:pt x="21600" y="10794"/>
                  </a:cubicBezTo>
                  <a:close/>
                </a:path>
              </a:pathLst>
            </a:custGeom>
            <a:solidFill>
              <a:srgbClr val="232323"/>
            </a:solidFill>
            <a:ln w="12700" cap="flat" cmpd="sng">
              <a:solidFill>
                <a:srgbClr val="232323"/>
              </a:solidFill>
              <a:prstDash val="solid"/>
              <a:miter lim="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1500">
                <a:solidFill>
                  <a:srgbClr val="FFFFFF"/>
                </a:solidFill>
                <a:effectLst>
                  <a:outerShdw blurRad="38100" dist="38100" dir="2700000" algn="tl">
                    <a:srgbClr val="000000"/>
                  </a:outerShdw>
                </a:effectLst>
              </a:endParaRPr>
            </a:p>
          </p:txBody>
        </p:sp>
        <p:sp>
          <p:nvSpPr>
            <p:cNvPr id="9" name="AutoShape 5"/>
            <p:cNvSpPr>
              <a:spLocks/>
            </p:cNvSpPr>
            <p:nvPr/>
          </p:nvSpPr>
          <p:spPr bwMode="auto">
            <a:xfrm>
              <a:off x="5118541" y="1461833"/>
              <a:ext cx="5899151" cy="36187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blipFill>
              <a:blip r:embed="rId2"/>
              <a:stretch>
                <a:fillRect/>
              </a:stretch>
            </a:bli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1500">
                <a:solidFill>
                  <a:srgbClr val="FFFFFF"/>
                </a:solidFill>
                <a:effectLst>
                  <a:outerShdw blurRad="38100" dist="38100" dir="2700000" algn="tl">
                    <a:srgbClr val="DCDEE0"/>
                  </a:outerShdw>
                </a:effectLst>
              </a:endParaRPr>
            </a:p>
          </p:txBody>
        </p:sp>
        <p:sp>
          <p:nvSpPr>
            <p:cNvPr id="10" name="AutoShape 6"/>
            <p:cNvSpPr>
              <a:spLocks/>
            </p:cNvSpPr>
            <p:nvPr/>
          </p:nvSpPr>
          <p:spPr bwMode="auto">
            <a:xfrm>
              <a:off x="3937441" y="5330969"/>
              <a:ext cx="8247063" cy="242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999" y="0"/>
                  </a:moveTo>
                  <a:lnTo>
                    <a:pt x="20988" y="0"/>
                  </a:lnTo>
                  <a:lnTo>
                    <a:pt x="611" y="0"/>
                  </a:lnTo>
                  <a:lnTo>
                    <a:pt x="600" y="0"/>
                  </a:lnTo>
                  <a:cubicBezTo>
                    <a:pt x="268" y="0"/>
                    <a:pt x="0" y="4463"/>
                    <a:pt x="0" y="9970"/>
                  </a:cubicBezTo>
                  <a:lnTo>
                    <a:pt x="0" y="11632"/>
                  </a:lnTo>
                  <a:cubicBezTo>
                    <a:pt x="0" y="17137"/>
                    <a:pt x="268" y="21599"/>
                    <a:pt x="600" y="21599"/>
                  </a:cubicBezTo>
                  <a:lnTo>
                    <a:pt x="611" y="21599"/>
                  </a:lnTo>
                  <a:lnTo>
                    <a:pt x="20988" y="21599"/>
                  </a:lnTo>
                  <a:lnTo>
                    <a:pt x="20999" y="21599"/>
                  </a:lnTo>
                  <a:cubicBezTo>
                    <a:pt x="21331" y="21599"/>
                    <a:pt x="21600" y="17137"/>
                    <a:pt x="21600" y="11632"/>
                  </a:cubicBezTo>
                  <a:lnTo>
                    <a:pt x="21600" y="9970"/>
                  </a:lnTo>
                  <a:cubicBezTo>
                    <a:pt x="21600" y="4463"/>
                    <a:pt x="21331" y="0"/>
                    <a:pt x="20999" y="0"/>
                  </a:cubicBezTo>
                  <a:close/>
                </a:path>
              </a:pathLst>
            </a:custGeom>
            <a:solidFill>
              <a:schemeClr val="tx1">
                <a:lumMod val="50000"/>
                <a:lumOff val="5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1500">
                <a:solidFill>
                  <a:srgbClr val="FFFFFF"/>
                </a:solidFill>
                <a:effectLst>
                  <a:outerShdw blurRad="38100" dist="38100" dir="2700000" algn="tl">
                    <a:srgbClr val="000000"/>
                  </a:outerShdw>
                </a:effectLst>
              </a:endParaRPr>
            </a:p>
          </p:txBody>
        </p:sp>
        <p:sp>
          <p:nvSpPr>
            <p:cNvPr id="11" name="AutoShape 7"/>
            <p:cNvSpPr>
              <a:spLocks/>
            </p:cNvSpPr>
            <p:nvPr/>
          </p:nvSpPr>
          <p:spPr bwMode="auto">
            <a:xfrm>
              <a:off x="3937441" y="5330969"/>
              <a:ext cx="8247063" cy="130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ubicBezTo>
                    <a:pt x="0" y="21599"/>
                    <a:pt x="0" y="0"/>
                    <a:pt x="0" y="0"/>
                  </a:cubicBezTo>
                  <a:close/>
                </a:path>
              </a:pathLst>
            </a:custGeom>
            <a:solidFill>
              <a:schemeClr val="bg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lvl1pPr defTabSz="457200">
                <a:defRPr sz="5600">
                  <a:solidFill>
                    <a:srgbClr val="000000"/>
                  </a:solidFill>
                  <a:latin typeface="Gill Sans" charset="0"/>
                  <a:ea typeface="Gill Sans" charset="0"/>
                  <a:cs typeface="Gill Sans" charset="0"/>
                  <a:sym typeface="Gill Sans" charset="0"/>
                </a:defRPr>
              </a:lvl1pPr>
              <a:lvl2pPr defTabSz="457200">
                <a:defRPr sz="5600">
                  <a:solidFill>
                    <a:srgbClr val="000000"/>
                  </a:solidFill>
                  <a:latin typeface="Gill Sans" charset="0"/>
                  <a:ea typeface="Gill Sans" charset="0"/>
                  <a:cs typeface="Gill Sans" charset="0"/>
                  <a:sym typeface="Gill Sans" charset="0"/>
                </a:defRPr>
              </a:lvl2pPr>
              <a:lvl3pPr defTabSz="457200">
                <a:defRPr sz="5600">
                  <a:solidFill>
                    <a:srgbClr val="000000"/>
                  </a:solidFill>
                  <a:latin typeface="Gill Sans" charset="0"/>
                  <a:ea typeface="Gill Sans" charset="0"/>
                  <a:cs typeface="Gill Sans" charset="0"/>
                  <a:sym typeface="Gill Sans" charset="0"/>
                </a:defRPr>
              </a:lvl3pPr>
              <a:lvl4pPr defTabSz="457200">
                <a:defRPr sz="5600">
                  <a:solidFill>
                    <a:srgbClr val="000000"/>
                  </a:solidFill>
                  <a:latin typeface="Gill Sans" charset="0"/>
                  <a:ea typeface="Gill Sans" charset="0"/>
                  <a:cs typeface="Gill Sans" charset="0"/>
                  <a:sym typeface="Gill Sans" charset="0"/>
                </a:defRPr>
              </a:lvl4pPr>
              <a:lvl5pPr defTabSz="457200">
                <a:defRPr sz="5600">
                  <a:solidFill>
                    <a:srgbClr val="000000"/>
                  </a:solidFill>
                  <a:latin typeface="Gill Sans" charset="0"/>
                  <a:ea typeface="Gill Sans" charset="0"/>
                  <a:cs typeface="Gill Sans" charset="0"/>
                  <a:sym typeface="Gill Sans" charset="0"/>
                </a:defRPr>
              </a:lvl5pPr>
              <a:lvl6pPr marL="18288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6pPr>
              <a:lvl7pPr marL="22860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7pPr>
              <a:lvl8pPr marL="27432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8pPr>
              <a:lvl9pPr marL="3200400" algn="ctr" defTabSz="457200" fontAlgn="base" hangingPunct="0">
                <a:spcBef>
                  <a:spcPct val="0"/>
                </a:spcBef>
                <a:spcAft>
                  <a:spcPct val="0"/>
                </a:spcAft>
                <a:defRPr sz="5600">
                  <a:solidFill>
                    <a:srgbClr val="000000"/>
                  </a:solidFill>
                  <a:latin typeface="Gill Sans" charset="0"/>
                  <a:ea typeface="Gill Sans" charset="0"/>
                  <a:cs typeface="Gill Sans" charset="0"/>
                  <a:sym typeface="Gill Sans" charset="0"/>
                </a:defRPr>
              </a:lvl9pPr>
            </a:lstStyle>
            <a:p>
              <a:pPr algn="ctr" eaLnBrk="1">
                <a:defRPr/>
              </a:pPr>
              <a:endParaRPr lang="en-US" sz="1500">
                <a:solidFill>
                  <a:srgbClr val="FFFFFF"/>
                </a:solidFill>
                <a:effectLst>
                  <a:outerShdw blurRad="38100" dist="38100" dir="2700000" algn="tl">
                    <a:srgbClr val="000000"/>
                  </a:outerShdw>
                </a:effectLst>
              </a:endParaRPr>
            </a:p>
          </p:txBody>
        </p:sp>
      </p:grpSp>
      <p:sp>
        <p:nvSpPr>
          <p:cNvPr id="12" name="TextBox 11"/>
          <p:cNvSpPr txBox="1"/>
          <p:nvPr/>
        </p:nvSpPr>
        <p:spPr>
          <a:xfrm>
            <a:off x="4590009" y="4290774"/>
            <a:ext cx="3019653" cy="461665"/>
          </a:xfrm>
          <a:prstGeom prst="rect">
            <a:avLst/>
          </a:prstGeom>
          <a:noFill/>
        </p:spPr>
        <p:txBody>
          <a:bodyPr wrap="square" rtlCol="0">
            <a:spAutoFit/>
          </a:bodyPr>
          <a:lstStyle/>
          <a:p>
            <a:pPr algn="ctr"/>
            <a:r>
              <a:rPr lang="en-US" sz="2400" dirty="0">
                <a:solidFill>
                  <a:schemeClr val="tx1">
                    <a:lumMod val="65000"/>
                    <a:lumOff val="35000"/>
                  </a:schemeClr>
                </a:solidFill>
                <a:latin typeface="+mj-lt"/>
              </a:rPr>
              <a:t>SOCIAL NETWORK</a:t>
            </a:r>
            <a:endParaRPr lang="vi-VN" sz="2400" dirty="0">
              <a:solidFill>
                <a:schemeClr val="tx1">
                  <a:lumMod val="65000"/>
                  <a:lumOff val="35000"/>
                </a:schemeClr>
              </a:solidFill>
              <a:latin typeface="+mj-lt"/>
            </a:endParaRPr>
          </a:p>
        </p:txBody>
      </p:sp>
      <p:sp>
        <p:nvSpPr>
          <p:cNvPr id="13" name="TextBox 12"/>
          <p:cNvSpPr txBox="1"/>
          <p:nvPr/>
        </p:nvSpPr>
        <p:spPr>
          <a:xfrm>
            <a:off x="1637996" y="5468851"/>
            <a:ext cx="2271589" cy="646331"/>
          </a:xfrm>
          <a:prstGeom prst="rect">
            <a:avLst/>
          </a:prstGeom>
          <a:noFill/>
        </p:spPr>
        <p:txBody>
          <a:bodyPr wrap="square" rtlCol="0">
            <a:spAutoFit/>
          </a:bodyPr>
          <a:lstStyle/>
          <a:p>
            <a:r>
              <a:rPr lang="en-US" sz="1200" dirty="0">
                <a:solidFill>
                  <a:schemeClr val="tx1">
                    <a:lumMod val="65000"/>
                    <a:lumOff val="35000"/>
                  </a:schemeClr>
                </a:solidFill>
              </a:rPr>
              <a:t>Contrary to popular belief, Lorem Ipsum is not simply random text. It has roots in a piece.</a:t>
            </a:r>
            <a:endParaRPr lang="en-US" sz="1200" b="1" dirty="0">
              <a:solidFill>
                <a:schemeClr val="tx1">
                  <a:lumMod val="65000"/>
                  <a:lumOff val="35000"/>
                </a:schemeClr>
              </a:solidFill>
              <a:latin typeface="Signika Negative" pitchFamily="2" charset="0"/>
            </a:endParaRPr>
          </a:p>
        </p:txBody>
      </p:sp>
      <p:sp>
        <p:nvSpPr>
          <p:cNvPr id="14" name="TextBox 13"/>
          <p:cNvSpPr txBox="1"/>
          <p:nvPr/>
        </p:nvSpPr>
        <p:spPr>
          <a:xfrm>
            <a:off x="5205637" y="5468851"/>
            <a:ext cx="2321600" cy="646331"/>
          </a:xfrm>
          <a:prstGeom prst="rect">
            <a:avLst/>
          </a:prstGeom>
          <a:noFill/>
        </p:spPr>
        <p:txBody>
          <a:bodyPr wrap="square" rtlCol="0">
            <a:spAutoFit/>
          </a:bodyPr>
          <a:lstStyle/>
          <a:p>
            <a:r>
              <a:rPr lang="en-US" sz="1200" dirty="0">
                <a:solidFill>
                  <a:schemeClr val="tx1">
                    <a:lumMod val="65000"/>
                    <a:lumOff val="35000"/>
                  </a:schemeClr>
                </a:solidFill>
              </a:rPr>
              <a:t>Contrary to popular belief, Lorem Ipsum is not simply random text. It has roots in a piece.</a:t>
            </a:r>
            <a:endParaRPr lang="en-US" sz="1200" b="1" dirty="0">
              <a:solidFill>
                <a:schemeClr val="tx1">
                  <a:lumMod val="65000"/>
                  <a:lumOff val="35000"/>
                </a:schemeClr>
              </a:solidFill>
              <a:latin typeface="Signika Negative" pitchFamily="2" charset="0"/>
            </a:endParaRPr>
          </a:p>
        </p:txBody>
      </p:sp>
      <p:sp>
        <p:nvSpPr>
          <p:cNvPr id="15" name="TextBox 14"/>
          <p:cNvSpPr txBox="1"/>
          <p:nvPr/>
        </p:nvSpPr>
        <p:spPr>
          <a:xfrm>
            <a:off x="8438095" y="5468851"/>
            <a:ext cx="2301791" cy="646331"/>
          </a:xfrm>
          <a:prstGeom prst="rect">
            <a:avLst/>
          </a:prstGeom>
          <a:noFill/>
        </p:spPr>
        <p:txBody>
          <a:bodyPr wrap="square" rtlCol="0">
            <a:spAutoFit/>
          </a:bodyPr>
          <a:lstStyle/>
          <a:p>
            <a:r>
              <a:rPr lang="en-US" sz="1200" dirty="0">
                <a:solidFill>
                  <a:schemeClr val="tx1">
                    <a:lumMod val="65000"/>
                    <a:lumOff val="35000"/>
                  </a:schemeClr>
                </a:solidFill>
              </a:rPr>
              <a:t>Contrary to popular belief, Lorem Ipsum is not simply random text. It has roots in a piece.</a:t>
            </a:r>
            <a:endParaRPr lang="en-US" sz="1200" b="1" dirty="0">
              <a:solidFill>
                <a:schemeClr val="tx1">
                  <a:lumMod val="65000"/>
                  <a:lumOff val="35000"/>
                </a:schemeClr>
              </a:solidFill>
              <a:latin typeface="Signika Negative" pitchFamily="2" charset="0"/>
            </a:endParaRPr>
          </a:p>
        </p:txBody>
      </p:sp>
      <p:grpSp>
        <p:nvGrpSpPr>
          <p:cNvPr id="16" name="Group 15"/>
          <p:cNvGrpSpPr/>
          <p:nvPr/>
        </p:nvGrpSpPr>
        <p:grpSpPr>
          <a:xfrm>
            <a:off x="1794756" y="5050941"/>
            <a:ext cx="1846384" cy="449076"/>
            <a:chOff x="1794756" y="5050941"/>
            <a:chExt cx="1846384" cy="449076"/>
          </a:xfrm>
        </p:grpSpPr>
        <p:sp>
          <p:nvSpPr>
            <p:cNvPr id="17" name="AutoShape 117"/>
            <p:cNvSpPr>
              <a:spLocks/>
            </p:cNvSpPr>
            <p:nvPr/>
          </p:nvSpPr>
          <p:spPr bwMode="auto">
            <a:xfrm>
              <a:off x="1794756" y="5050941"/>
              <a:ext cx="474248" cy="355888"/>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2"/>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8" name="TextBox 17"/>
            <p:cNvSpPr txBox="1"/>
            <p:nvPr/>
          </p:nvSpPr>
          <p:spPr>
            <a:xfrm>
              <a:off x="2263840" y="5130685"/>
              <a:ext cx="1377300" cy="369332"/>
            </a:xfrm>
            <a:prstGeom prst="rect">
              <a:avLst/>
            </a:prstGeom>
            <a:noFill/>
          </p:spPr>
          <p:txBody>
            <a:bodyPr wrap="none" rtlCol="0">
              <a:spAutoFit/>
            </a:bodyPr>
            <a:lstStyle/>
            <a:p>
              <a:r>
                <a:rPr lang="en-US" dirty="0">
                  <a:solidFill>
                    <a:schemeClr val="accent2"/>
                  </a:solidFill>
                  <a:latin typeface="+mj-lt"/>
                </a:rPr>
                <a:t>Web Design </a:t>
              </a:r>
              <a:endParaRPr lang="vi-VN" dirty="0">
                <a:solidFill>
                  <a:schemeClr val="accent2"/>
                </a:solidFill>
                <a:latin typeface="+mj-lt"/>
              </a:endParaRPr>
            </a:p>
          </p:txBody>
        </p:sp>
      </p:grpSp>
      <p:grpSp>
        <p:nvGrpSpPr>
          <p:cNvPr id="19" name="Group 18"/>
          <p:cNvGrpSpPr/>
          <p:nvPr/>
        </p:nvGrpSpPr>
        <p:grpSpPr>
          <a:xfrm>
            <a:off x="5268326" y="5050941"/>
            <a:ext cx="2019910" cy="449076"/>
            <a:chOff x="5268326" y="5050941"/>
            <a:chExt cx="2019910" cy="449076"/>
          </a:xfrm>
        </p:grpSpPr>
        <p:sp>
          <p:nvSpPr>
            <p:cNvPr id="20" name="AutoShape 117"/>
            <p:cNvSpPr>
              <a:spLocks/>
            </p:cNvSpPr>
            <p:nvPr/>
          </p:nvSpPr>
          <p:spPr bwMode="auto">
            <a:xfrm>
              <a:off x="5268326" y="5050941"/>
              <a:ext cx="474248" cy="355888"/>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3"/>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1" name="TextBox 20"/>
            <p:cNvSpPr txBox="1"/>
            <p:nvPr/>
          </p:nvSpPr>
          <p:spPr>
            <a:xfrm>
              <a:off x="5814756" y="5130685"/>
              <a:ext cx="1473480" cy="369332"/>
            </a:xfrm>
            <a:prstGeom prst="rect">
              <a:avLst/>
            </a:prstGeom>
            <a:noFill/>
          </p:spPr>
          <p:txBody>
            <a:bodyPr wrap="square" rtlCol="0">
              <a:spAutoFit/>
            </a:bodyPr>
            <a:lstStyle/>
            <a:p>
              <a:r>
                <a:rPr lang="en-US" dirty="0">
                  <a:solidFill>
                    <a:schemeClr val="accent3"/>
                  </a:solidFill>
                  <a:latin typeface="+mj-lt"/>
                </a:rPr>
                <a:t>Mac Design </a:t>
              </a:r>
              <a:endParaRPr lang="vi-VN" dirty="0">
                <a:solidFill>
                  <a:schemeClr val="accent3"/>
                </a:solidFill>
                <a:latin typeface="+mj-lt"/>
              </a:endParaRPr>
            </a:p>
          </p:txBody>
        </p:sp>
      </p:grpSp>
      <p:grpSp>
        <p:nvGrpSpPr>
          <p:cNvPr id="22" name="Group 21"/>
          <p:cNvGrpSpPr/>
          <p:nvPr/>
        </p:nvGrpSpPr>
        <p:grpSpPr>
          <a:xfrm>
            <a:off x="8543955" y="5050902"/>
            <a:ext cx="2066536" cy="449115"/>
            <a:chOff x="8543955" y="5050902"/>
            <a:chExt cx="2066536" cy="449115"/>
          </a:xfrm>
        </p:grpSpPr>
        <p:sp>
          <p:nvSpPr>
            <p:cNvPr id="23" name="AutoShape 117"/>
            <p:cNvSpPr>
              <a:spLocks/>
            </p:cNvSpPr>
            <p:nvPr/>
          </p:nvSpPr>
          <p:spPr bwMode="auto">
            <a:xfrm>
              <a:off x="8543955" y="5050902"/>
              <a:ext cx="474248" cy="355888"/>
            </a:xfrm>
            <a:custGeom>
              <a:avLst/>
              <a:gdLst>
                <a:gd name="T0" fmla="+- 0 10799 1"/>
                <a:gd name="T1" fmla="*/ T0 w 21596"/>
                <a:gd name="T2" fmla="*/ 10800 h 21600"/>
                <a:gd name="T3" fmla="+- 0 10799 1"/>
                <a:gd name="T4" fmla="*/ T3 w 21596"/>
                <a:gd name="T5" fmla="*/ 10800 h 21600"/>
                <a:gd name="T6" fmla="+- 0 10799 1"/>
                <a:gd name="T7" fmla="*/ T6 w 21596"/>
                <a:gd name="T8" fmla="*/ 10800 h 21600"/>
                <a:gd name="T9" fmla="+- 0 10799 1"/>
                <a:gd name="T10" fmla="*/ T9 w 21596"/>
                <a:gd name="T11" fmla="*/ 10800 h 21600"/>
              </a:gdLst>
              <a:ahLst/>
              <a:cxnLst>
                <a:cxn ang="0">
                  <a:pos x="T1" y="T2"/>
                </a:cxn>
                <a:cxn ang="0">
                  <a:pos x="T4" y="T5"/>
                </a:cxn>
                <a:cxn ang="0">
                  <a:pos x="T7" y="T8"/>
                </a:cxn>
                <a:cxn ang="0">
                  <a:pos x="T10" y="T11"/>
                </a:cxn>
              </a:cxnLst>
              <a:rect l="0" t="0" r="r" b="b"/>
              <a:pathLst>
                <a:path w="21596" h="21600">
                  <a:moveTo>
                    <a:pt x="4511" y="2151"/>
                  </a:moveTo>
                  <a:lnTo>
                    <a:pt x="6064" y="3877"/>
                  </a:lnTo>
                  <a:lnTo>
                    <a:pt x="4246" y="6302"/>
                  </a:lnTo>
                  <a:lnTo>
                    <a:pt x="1353" y="6302"/>
                  </a:lnTo>
                  <a:cubicBezTo>
                    <a:pt x="1353" y="6302"/>
                    <a:pt x="4511" y="2151"/>
                    <a:pt x="4511" y="2151"/>
                  </a:cubicBezTo>
                  <a:close/>
                  <a:moveTo>
                    <a:pt x="17348" y="6302"/>
                  </a:moveTo>
                  <a:lnTo>
                    <a:pt x="15531" y="3877"/>
                  </a:lnTo>
                  <a:lnTo>
                    <a:pt x="17082" y="2153"/>
                  </a:lnTo>
                  <a:lnTo>
                    <a:pt x="20191" y="6302"/>
                  </a:lnTo>
                  <a:cubicBezTo>
                    <a:pt x="20191" y="6302"/>
                    <a:pt x="17348" y="6302"/>
                    <a:pt x="17348" y="6302"/>
                  </a:cubicBezTo>
                  <a:close/>
                  <a:moveTo>
                    <a:pt x="17264" y="7202"/>
                  </a:moveTo>
                  <a:lnTo>
                    <a:pt x="19663" y="7202"/>
                  </a:lnTo>
                  <a:lnTo>
                    <a:pt x="13021" y="16638"/>
                  </a:lnTo>
                  <a:cubicBezTo>
                    <a:pt x="13021" y="16638"/>
                    <a:pt x="17264" y="7202"/>
                    <a:pt x="17264" y="7202"/>
                  </a:cubicBezTo>
                  <a:close/>
                  <a:moveTo>
                    <a:pt x="8574" y="16637"/>
                  </a:moveTo>
                  <a:lnTo>
                    <a:pt x="1933" y="7202"/>
                  </a:lnTo>
                  <a:lnTo>
                    <a:pt x="4330" y="7202"/>
                  </a:lnTo>
                  <a:cubicBezTo>
                    <a:pt x="4330" y="7202"/>
                    <a:pt x="8574" y="16637"/>
                    <a:pt x="8574" y="16637"/>
                  </a:cubicBezTo>
                  <a:close/>
                  <a:moveTo>
                    <a:pt x="8429" y="7202"/>
                  </a:moveTo>
                  <a:lnTo>
                    <a:pt x="10084" y="18249"/>
                  </a:lnTo>
                  <a:lnTo>
                    <a:pt x="5117" y="7202"/>
                  </a:lnTo>
                  <a:cubicBezTo>
                    <a:pt x="5117" y="7202"/>
                    <a:pt x="8429" y="7202"/>
                    <a:pt x="8429" y="7202"/>
                  </a:cubicBezTo>
                  <a:close/>
                  <a:moveTo>
                    <a:pt x="6584" y="4456"/>
                  </a:moveTo>
                  <a:lnTo>
                    <a:pt x="8246" y="6302"/>
                  </a:lnTo>
                  <a:lnTo>
                    <a:pt x="5200" y="6302"/>
                  </a:lnTo>
                  <a:cubicBezTo>
                    <a:pt x="5200" y="6302"/>
                    <a:pt x="6584" y="4456"/>
                    <a:pt x="6584" y="4456"/>
                  </a:cubicBezTo>
                  <a:close/>
                  <a:moveTo>
                    <a:pt x="6543" y="3238"/>
                  </a:moveTo>
                  <a:lnTo>
                    <a:pt x="5250" y="1800"/>
                  </a:lnTo>
                  <a:lnTo>
                    <a:pt x="7621" y="1800"/>
                  </a:lnTo>
                  <a:cubicBezTo>
                    <a:pt x="7621" y="1800"/>
                    <a:pt x="6543" y="3238"/>
                    <a:pt x="6543" y="3238"/>
                  </a:cubicBezTo>
                  <a:close/>
                  <a:moveTo>
                    <a:pt x="10797" y="3466"/>
                  </a:moveTo>
                  <a:lnTo>
                    <a:pt x="9299" y="1800"/>
                  </a:lnTo>
                  <a:lnTo>
                    <a:pt x="12296" y="1800"/>
                  </a:lnTo>
                  <a:cubicBezTo>
                    <a:pt x="12296" y="1800"/>
                    <a:pt x="10797" y="3466"/>
                    <a:pt x="10797" y="3466"/>
                  </a:cubicBezTo>
                  <a:close/>
                  <a:moveTo>
                    <a:pt x="13974" y="1800"/>
                  </a:moveTo>
                  <a:lnTo>
                    <a:pt x="16345" y="1800"/>
                  </a:lnTo>
                  <a:lnTo>
                    <a:pt x="15052" y="3238"/>
                  </a:lnTo>
                  <a:cubicBezTo>
                    <a:pt x="15052" y="3238"/>
                    <a:pt x="13974" y="1800"/>
                    <a:pt x="13974" y="1800"/>
                  </a:cubicBezTo>
                  <a:close/>
                  <a:moveTo>
                    <a:pt x="13349" y="6302"/>
                  </a:moveTo>
                  <a:lnTo>
                    <a:pt x="15011" y="4456"/>
                  </a:lnTo>
                  <a:lnTo>
                    <a:pt x="16394" y="6302"/>
                  </a:lnTo>
                  <a:cubicBezTo>
                    <a:pt x="16394" y="6302"/>
                    <a:pt x="13349" y="6302"/>
                    <a:pt x="13349" y="6302"/>
                  </a:cubicBezTo>
                  <a:close/>
                  <a:moveTo>
                    <a:pt x="13166" y="7202"/>
                  </a:moveTo>
                  <a:lnTo>
                    <a:pt x="16478" y="7202"/>
                  </a:lnTo>
                  <a:lnTo>
                    <a:pt x="11511" y="18249"/>
                  </a:lnTo>
                  <a:cubicBezTo>
                    <a:pt x="11511" y="18249"/>
                    <a:pt x="13166" y="7202"/>
                    <a:pt x="13166" y="7202"/>
                  </a:cubicBezTo>
                  <a:close/>
                  <a:moveTo>
                    <a:pt x="12478" y="7202"/>
                  </a:moveTo>
                  <a:lnTo>
                    <a:pt x="10797" y="18414"/>
                  </a:lnTo>
                  <a:lnTo>
                    <a:pt x="9117" y="7202"/>
                  </a:lnTo>
                  <a:cubicBezTo>
                    <a:pt x="9117" y="7202"/>
                    <a:pt x="12478" y="7202"/>
                    <a:pt x="12478" y="7202"/>
                  </a:cubicBezTo>
                  <a:close/>
                  <a:moveTo>
                    <a:pt x="8773" y="5716"/>
                  </a:moveTo>
                  <a:lnTo>
                    <a:pt x="7064" y="3817"/>
                  </a:lnTo>
                  <a:lnTo>
                    <a:pt x="8426" y="2000"/>
                  </a:lnTo>
                  <a:lnTo>
                    <a:pt x="10270" y="4051"/>
                  </a:lnTo>
                  <a:cubicBezTo>
                    <a:pt x="10270" y="4051"/>
                    <a:pt x="8773" y="5716"/>
                    <a:pt x="8773" y="5716"/>
                  </a:cubicBezTo>
                  <a:close/>
                  <a:moveTo>
                    <a:pt x="11325" y="4051"/>
                  </a:moveTo>
                  <a:lnTo>
                    <a:pt x="13169" y="2000"/>
                  </a:lnTo>
                  <a:lnTo>
                    <a:pt x="14531" y="3817"/>
                  </a:lnTo>
                  <a:lnTo>
                    <a:pt x="12822" y="5716"/>
                  </a:lnTo>
                  <a:cubicBezTo>
                    <a:pt x="12822" y="5716"/>
                    <a:pt x="11325" y="4051"/>
                    <a:pt x="11325" y="4051"/>
                  </a:cubicBezTo>
                  <a:close/>
                  <a:moveTo>
                    <a:pt x="12296" y="6302"/>
                  </a:moveTo>
                  <a:lnTo>
                    <a:pt x="9299" y="6302"/>
                  </a:lnTo>
                  <a:lnTo>
                    <a:pt x="10797" y="4638"/>
                  </a:lnTo>
                  <a:cubicBezTo>
                    <a:pt x="10797" y="4638"/>
                    <a:pt x="12296" y="6302"/>
                    <a:pt x="12296" y="6302"/>
                  </a:cubicBezTo>
                  <a:close/>
                  <a:moveTo>
                    <a:pt x="21200" y="5102"/>
                  </a:moveTo>
                  <a:lnTo>
                    <a:pt x="17771" y="527"/>
                  </a:lnTo>
                  <a:cubicBezTo>
                    <a:pt x="17518" y="189"/>
                    <a:pt x="17176" y="0"/>
                    <a:pt x="16817" y="0"/>
                  </a:cubicBezTo>
                  <a:lnTo>
                    <a:pt x="4779" y="0"/>
                  </a:lnTo>
                  <a:cubicBezTo>
                    <a:pt x="4420" y="0"/>
                    <a:pt x="4077" y="189"/>
                    <a:pt x="3824" y="527"/>
                  </a:cubicBezTo>
                  <a:lnTo>
                    <a:pt x="395" y="5102"/>
                  </a:lnTo>
                  <a:cubicBezTo>
                    <a:pt x="131" y="5455"/>
                    <a:pt x="-1" y="5921"/>
                    <a:pt x="-1" y="6387"/>
                  </a:cubicBezTo>
                  <a:cubicBezTo>
                    <a:pt x="1" y="6810"/>
                    <a:pt x="114" y="7233"/>
                    <a:pt x="341" y="7573"/>
                  </a:cubicBezTo>
                  <a:lnTo>
                    <a:pt x="9788" y="20995"/>
                  </a:lnTo>
                  <a:cubicBezTo>
                    <a:pt x="10045" y="21379"/>
                    <a:pt x="10412" y="21599"/>
                    <a:pt x="10797" y="21599"/>
                  </a:cubicBezTo>
                  <a:cubicBezTo>
                    <a:pt x="11183" y="21599"/>
                    <a:pt x="11550" y="21379"/>
                    <a:pt x="11807" y="20995"/>
                  </a:cubicBezTo>
                  <a:lnTo>
                    <a:pt x="21255" y="7573"/>
                  </a:lnTo>
                  <a:cubicBezTo>
                    <a:pt x="21485" y="7226"/>
                    <a:pt x="21598" y="6791"/>
                    <a:pt x="21595" y="6359"/>
                  </a:cubicBezTo>
                  <a:cubicBezTo>
                    <a:pt x="21593" y="5902"/>
                    <a:pt x="21459" y="5449"/>
                    <a:pt x="21200" y="5102"/>
                  </a:cubicBezTo>
                </a:path>
              </a:pathLst>
            </a:custGeom>
            <a:solidFill>
              <a:schemeClr val="accent4"/>
            </a:solid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24" name="TextBox 23"/>
            <p:cNvSpPr txBox="1"/>
            <p:nvPr/>
          </p:nvSpPr>
          <p:spPr>
            <a:xfrm>
              <a:off x="9012963" y="5132717"/>
              <a:ext cx="1597528" cy="367300"/>
            </a:xfrm>
            <a:prstGeom prst="rect">
              <a:avLst/>
            </a:prstGeom>
            <a:noFill/>
          </p:spPr>
          <p:txBody>
            <a:bodyPr wrap="square" rtlCol="0">
              <a:spAutoFit/>
            </a:bodyPr>
            <a:lstStyle/>
            <a:p>
              <a:r>
                <a:rPr lang="en-US" dirty="0">
                  <a:solidFill>
                    <a:schemeClr val="accent4"/>
                  </a:solidFill>
                  <a:latin typeface="+mj-lt"/>
                </a:rPr>
                <a:t>Development</a:t>
              </a:r>
              <a:endParaRPr lang="vi-VN" dirty="0">
                <a:solidFill>
                  <a:schemeClr val="accent4"/>
                </a:solidFill>
                <a:latin typeface="+mj-lt"/>
              </a:endParaRPr>
            </a:p>
          </p:txBody>
        </p:sp>
      </p:grpSp>
      <p:grpSp>
        <p:nvGrpSpPr>
          <p:cNvPr id="25" name="Group 24"/>
          <p:cNvGrpSpPr/>
          <p:nvPr/>
        </p:nvGrpSpPr>
        <p:grpSpPr>
          <a:xfrm flipH="1">
            <a:off x="-2" y="-303688"/>
            <a:ext cx="3774440" cy="4061964"/>
            <a:chOff x="-522850" y="-108184"/>
            <a:chExt cx="3053640" cy="3292016"/>
          </a:xfrm>
          <a:solidFill>
            <a:schemeClr val="bg1">
              <a:alpha val="10000"/>
            </a:schemeClr>
          </a:solidFill>
        </p:grpSpPr>
        <p:sp>
          <p:nvSpPr>
            <p:cNvPr id="26" name="Freeform 6"/>
            <p:cNvSpPr>
              <a:spLocks noEditPoints="1"/>
            </p:cNvSpPr>
            <p:nvPr/>
          </p:nvSpPr>
          <p:spPr bwMode="auto">
            <a:xfrm>
              <a:off x="695093" y="-108184"/>
              <a:ext cx="1835697" cy="1835697"/>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noEditPoints="1"/>
            </p:cNvSpPr>
            <p:nvPr/>
          </p:nvSpPr>
          <p:spPr bwMode="auto">
            <a:xfrm>
              <a:off x="-222756" y="1348135"/>
              <a:ext cx="1835697" cy="1835697"/>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6"/>
            <p:cNvSpPr>
              <a:spLocks noEditPoints="1"/>
            </p:cNvSpPr>
            <p:nvPr/>
          </p:nvSpPr>
          <p:spPr bwMode="auto">
            <a:xfrm rot="20183098">
              <a:off x="-522850" y="407495"/>
              <a:ext cx="1178602" cy="1178602"/>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p:nvPr/>
        </p:nvGrpSpPr>
        <p:grpSpPr>
          <a:xfrm flipH="1">
            <a:off x="8355072" y="-226051"/>
            <a:ext cx="3774440" cy="4061964"/>
            <a:chOff x="-522850" y="-108184"/>
            <a:chExt cx="3053640" cy="3292016"/>
          </a:xfrm>
          <a:solidFill>
            <a:schemeClr val="bg1">
              <a:alpha val="10000"/>
            </a:schemeClr>
          </a:solidFill>
        </p:grpSpPr>
        <p:sp>
          <p:nvSpPr>
            <p:cNvPr id="30" name="Freeform 6"/>
            <p:cNvSpPr>
              <a:spLocks noEditPoints="1"/>
            </p:cNvSpPr>
            <p:nvPr/>
          </p:nvSpPr>
          <p:spPr bwMode="auto">
            <a:xfrm>
              <a:off x="695093" y="-108184"/>
              <a:ext cx="1835697" cy="1835697"/>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6"/>
            <p:cNvSpPr>
              <a:spLocks noEditPoints="1"/>
            </p:cNvSpPr>
            <p:nvPr/>
          </p:nvSpPr>
          <p:spPr bwMode="auto">
            <a:xfrm>
              <a:off x="-222756" y="1348135"/>
              <a:ext cx="1835697" cy="1835697"/>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noEditPoints="1"/>
            </p:cNvSpPr>
            <p:nvPr/>
          </p:nvSpPr>
          <p:spPr bwMode="auto">
            <a:xfrm rot="20183098">
              <a:off x="-522850" y="407495"/>
              <a:ext cx="1178602" cy="1178602"/>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57854716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4" presetClass="entr" presetSubtype="10"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randombar(horizontal)">
                                      <p:cBhvr>
                                        <p:cTn id="13" dur="500"/>
                                        <p:tgtEl>
                                          <p:spTgt spid="12"/>
                                        </p:tgtEl>
                                      </p:cBhvr>
                                    </p:animEffect>
                                  </p:childTnLst>
                                </p:cTn>
                              </p:par>
                            </p:childTnLst>
                          </p:cTn>
                        </p:par>
                        <p:par>
                          <p:cTn id="14" fill="hold">
                            <p:stCondLst>
                              <p:cond delay="1500"/>
                            </p:stCondLst>
                            <p:childTnLst>
                              <p:par>
                                <p:cTn id="15" presetID="43" presetClass="entr" presetSubtype="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75"/>
                                        <p:tgtEl>
                                          <p:spTgt spid="16"/>
                                        </p:tgtEl>
                                      </p:cBhvr>
                                    </p:animEffect>
                                    <p:anim calcmode="lin" valueType="num">
                                      <p:cBhvr>
                                        <p:cTn id="18" dur="300" fill="hold"/>
                                        <p:tgtEl>
                                          <p:spTgt spid="16"/>
                                        </p:tgtEl>
                                        <p:attrNameLst>
                                          <p:attrName>ppt_x</p:attrName>
                                        </p:attrNameLst>
                                      </p:cBhvr>
                                      <p:tavLst>
                                        <p:tav tm="0">
                                          <p:val>
                                            <p:strVal val="#ppt_x"/>
                                          </p:val>
                                        </p:tav>
                                        <p:tav tm="100000">
                                          <p:val>
                                            <p:strVal val="#ppt_x"/>
                                          </p:val>
                                        </p:tav>
                                      </p:tavLst>
                                    </p:anim>
                                    <p:anim calcmode="lin" valueType="num">
                                      <p:cBhvr>
                                        <p:cTn id="19" dur="300" fill="hold"/>
                                        <p:tgtEl>
                                          <p:spTgt spid="16"/>
                                        </p:tgtEl>
                                        <p:attrNameLst>
                                          <p:attrName>ppt_y</p:attrName>
                                        </p:attrNameLst>
                                      </p:cBhvr>
                                      <p:tavLst>
                                        <p:tav tm="0">
                                          <p:val>
                                            <p:strVal val="#ppt_y+0.31"/>
                                          </p:val>
                                        </p:tav>
                                        <p:tav tm="100000">
                                          <p:val>
                                            <p:strVal val="#ppt_y+0.31"/>
                                          </p:val>
                                        </p:tav>
                                      </p:tavLst>
                                    </p:anim>
                                    <p:anim calcmode="lin" valueType="num">
                                      <p:cBhvr>
                                        <p:cTn id="20" dur="450" decel="50000" fill="hold">
                                          <p:stCondLst>
                                            <p:cond delay="300"/>
                                          </p:stCondLst>
                                        </p:cTn>
                                        <p:tgtEl>
                                          <p:spTgt spid="1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1" dur="450" decel="50000" fill="hold">
                                          <p:stCondLst>
                                            <p:cond delay="300"/>
                                          </p:stCondLst>
                                        </p:cTn>
                                        <p:tgtEl>
                                          <p:spTgt spid="1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2" fill="hold">
                            <p:stCondLst>
                              <p:cond delay="2250"/>
                            </p:stCondLst>
                            <p:childTnLst>
                              <p:par>
                                <p:cTn id="23" presetID="10" presetClass="entr" presetSubtype="0" fill="hold" grpId="0" nodeType="after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500"/>
                                        <p:tgtEl>
                                          <p:spTgt spid="13"/>
                                        </p:tgtEl>
                                      </p:cBhvr>
                                    </p:animEffect>
                                  </p:childTnLst>
                                </p:cTn>
                              </p:par>
                            </p:childTnLst>
                          </p:cTn>
                        </p:par>
                        <p:par>
                          <p:cTn id="26" fill="hold">
                            <p:stCondLst>
                              <p:cond delay="2750"/>
                            </p:stCondLst>
                            <p:childTnLst>
                              <p:par>
                                <p:cTn id="27" presetID="43" presetClass="entr" presetSubtype="0"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75"/>
                                        <p:tgtEl>
                                          <p:spTgt spid="19"/>
                                        </p:tgtEl>
                                      </p:cBhvr>
                                    </p:animEffect>
                                    <p:anim calcmode="lin" valueType="num">
                                      <p:cBhvr>
                                        <p:cTn id="30" dur="300" fill="hold"/>
                                        <p:tgtEl>
                                          <p:spTgt spid="19"/>
                                        </p:tgtEl>
                                        <p:attrNameLst>
                                          <p:attrName>ppt_x</p:attrName>
                                        </p:attrNameLst>
                                      </p:cBhvr>
                                      <p:tavLst>
                                        <p:tav tm="0">
                                          <p:val>
                                            <p:strVal val="#ppt_x"/>
                                          </p:val>
                                        </p:tav>
                                        <p:tav tm="100000">
                                          <p:val>
                                            <p:strVal val="#ppt_x"/>
                                          </p:val>
                                        </p:tav>
                                      </p:tavLst>
                                    </p:anim>
                                    <p:anim calcmode="lin" valueType="num">
                                      <p:cBhvr>
                                        <p:cTn id="31" dur="300" fill="hold"/>
                                        <p:tgtEl>
                                          <p:spTgt spid="19"/>
                                        </p:tgtEl>
                                        <p:attrNameLst>
                                          <p:attrName>ppt_y</p:attrName>
                                        </p:attrNameLst>
                                      </p:cBhvr>
                                      <p:tavLst>
                                        <p:tav tm="0">
                                          <p:val>
                                            <p:strVal val="#ppt_y+0.31"/>
                                          </p:val>
                                        </p:tav>
                                        <p:tav tm="100000">
                                          <p:val>
                                            <p:strVal val="#ppt_y+0.31"/>
                                          </p:val>
                                        </p:tav>
                                      </p:tavLst>
                                    </p:anim>
                                    <p:anim calcmode="lin" valueType="num">
                                      <p:cBhvr>
                                        <p:cTn id="32" dur="450" decel="50000" fill="hold">
                                          <p:stCondLst>
                                            <p:cond delay="300"/>
                                          </p:stCondLst>
                                        </p:cTn>
                                        <p:tgtEl>
                                          <p:spTgt spid="1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3" dur="450" decel="50000" fill="hold">
                                          <p:stCondLst>
                                            <p:cond delay="300"/>
                                          </p:stCondLst>
                                        </p:cTn>
                                        <p:tgtEl>
                                          <p:spTgt spid="1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500"/>
                                        <p:tgtEl>
                                          <p:spTgt spid="14"/>
                                        </p:tgtEl>
                                      </p:cBhvr>
                                    </p:animEffect>
                                  </p:childTnLst>
                                </p:cTn>
                              </p:par>
                            </p:childTnLst>
                          </p:cTn>
                        </p:par>
                        <p:par>
                          <p:cTn id="38" fill="hold">
                            <p:stCondLst>
                              <p:cond delay="4000"/>
                            </p:stCondLst>
                            <p:childTnLst>
                              <p:par>
                                <p:cTn id="39" presetID="43" presetClass="entr" presetSubtype="0"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fade">
                                      <p:cBhvr>
                                        <p:cTn id="41" dur="75"/>
                                        <p:tgtEl>
                                          <p:spTgt spid="22"/>
                                        </p:tgtEl>
                                      </p:cBhvr>
                                    </p:animEffect>
                                    <p:anim calcmode="lin" valueType="num">
                                      <p:cBhvr>
                                        <p:cTn id="42" dur="300" fill="hold"/>
                                        <p:tgtEl>
                                          <p:spTgt spid="22"/>
                                        </p:tgtEl>
                                        <p:attrNameLst>
                                          <p:attrName>ppt_x</p:attrName>
                                        </p:attrNameLst>
                                      </p:cBhvr>
                                      <p:tavLst>
                                        <p:tav tm="0">
                                          <p:val>
                                            <p:strVal val="#ppt_x"/>
                                          </p:val>
                                        </p:tav>
                                        <p:tav tm="100000">
                                          <p:val>
                                            <p:strVal val="#ppt_x"/>
                                          </p:val>
                                        </p:tav>
                                      </p:tavLst>
                                    </p:anim>
                                    <p:anim calcmode="lin" valueType="num">
                                      <p:cBhvr>
                                        <p:cTn id="43" dur="300" fill="hold"/>
                                        <p:tgtEl>
                                          <p:spTgt spid="22"/>
                                        </p:tgtEl>
                                        <p:attrNameLst>
                                          <p:attrName>ppt_y</p:attrName>
                                        </p:attrNameLst>
                                      </p:cBhvr>
                                      <p:tavLst>
                                        <p:tav tm="0">
                                          <p:val>
                                            <p:strVal val="#ppt_y+0.31"/>
                                          </p:val>
                                        </p:tav>
                                        <p:tav tm="100000">
                                          <p:val>
                                            <p:strVal val="#ppt_y+0.31"/>
                                          </p:val>
                                        </p:tav>
                                      </p:tavLst>
                                    </p:anim>
                                    <p:anim calcmode="lin" valueType="num">
                                      <p:cBhvr>
                                        <p:cTn id="44" dur="450" decel="50000" fill="hold">
                                          <p:stCondLst>
                                            <p:cond delay="300"/>
                                          </p:stCondLst>
                                        </p:cTn>
                                        <p:tgtEl>
                                          <p:spTgt spid="22"/>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5" dur="450" decel="50000" fill="hold">
                                          <p:stCondLst>
                                            <p:cond delay="300"/>
                                          </p:stCondLst>
                                        </p:cTn>
                                        <p:tgtEl>
                                          <p:spTgt spid="22"/>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46" fill="hold">
                            <p:stCondLst>
                              <p:cond delay="4750"/>
                            </p:stCondLst>
                            <p:childTnLst>
                              <p:par>
                                <p:cTn id="47" presetID="10" presetClass="entr" presetSubtype="0" fill="hold" grpId="0" nodeType="afterEffect">
                                  <p:stCondLst>
                                    <p:cond delay="0"/>
                                  </p:stCondLst>
                                  <p:childTnLst>
                                    <p:set>
                                      <p:cBhvr>
                                        <p:cTn id="48" dur="1" fill="hold">
                                          <p:stCondLst>
                                            <p:cond delay="0"/>
                                          </p:stCondLst>
                                        </p:cTn>
                                        <p:tgtEl>
                                          <p:spTgt spid="15"/>
                                        </p:tgtEl>
                                        <p:attrNameLst>
                                          <p:attrName>style.visibility</p:attrName>
                                        </p:attrNameLst>
                                      </p:cBhvr>
                                      <p:to>
                                        <p:strVal val="visible"/>
                                      </p:to>
                                    </p:set>
                                    <p:animEffect transition="in" filter="fade">
                                      <p:cBhvr>
                                        <p:cTn id="4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lide Number Placeholder 2"/>
          <p:cNvSpPr>
            <a:spLocks noGrp="1"/>
          </p:cNvSpPr>
          <p:nvPr>
            <p:ph type="sldNum" sz="quarter" idx="12"/>
          </p:nvPr>
        </p:nvSpPr>
        <p:spPr/>
        <p:txBody>
          <a:bodyPr/>
          <a:lstStyle/>
          <a:p>
            <a:fld id="{5DE872C3-2ED1-43FB-B3C4-BA6F078D7CD3}" type="slidenum">
              <a:rPr lang="en-US" smtClean="0"/>
              <a:t>95</a:t>
            </a:fld>
            <a:endParaRPr lang="en-US"/>
          </a:p>
        </p:txBody>
      </p:sp>
      <p:sp>
        <p:nvSpPr>
          <p:cNvPr id="5" name="Rectangle 4"/>
          <p:cNvSpPr/>
          <p:nvPr/>
        </p:nvSpPr>
        <p:spPr>
          <a:xfrm>
            <a:off x="0" y="-23813"/>
            <a:ext cx="12192000" cy="411797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6812715" y="263107"/>
            <a:ext cx="1840996" cy="1743460"/>
          </a:xfrm>
          <a:prstGeom prst="rect">
            <a:avLst/>
          </a:prstGeom>
        </p:spPr>
      </p:pic>
      <p:sp>
        <p:nvSpPr>
          <p:cNvPr id="7" name="TextBox 6"/>
          <p:cNvSpPr txBox="1"/>
          <p:nvPr/>
        </p:nvSpPr>
        <p:spPr>
          <a:xfrm>
            <a:off x="1885423" y="1128360"/>
            <a:ext cx="4033305" cy="1569660"/>
          </a:xfrm>
          <a:prstGeom prst="rect">
            <a:avLst/>
          </a:prstGeom>
          <a:noFill/>
        </p:spPr>
        <p:txBody>
          <a:bodyPr wrap="square" rtlCol="0">
            <a:spAutoFit/>
          </a:bodyPr>
          <a:lstStyle/>
          <a:p>
            <a:pPr algn="r"/>
            <a:r>
              <a:rPr lang="id-ID" sz="4800" dirty="0">
                <a:solidFill>
                  <a:schemeClr val="bg2"/>
                </a:solidFill>
                <a:latin typeface="+mj-lt"/>
              </a:rPr>
              <a:t>Mobile App Development</a:t>
            </a:r>
          </a:p>
        </p:txBody>
      </p:sp>
      <p:sp>
        <p:nvSpPr>
          <p:cNvPr id="8" name="Rectangle 7"/>
          <p:cNvSpPr/>
          <p:nvPr/>
        </p:nvSpPr>
        <p:spPr>
          <a:xfrm>
            <a:off x="1200151" y="2741822"/>
            <a:ext cx="4718578" cy="646331"/>
          </a:xfrm>
          <a:prstGeom prst="rect">
            <a:avLst/>
          </a:prstGeom>
        </p:spPr>
        <p:txBody>
          <a:bodyPr wrap="square">
            <a:spAutoFit/>
          </a:bodyPr>
          <a:lstStyle/>
          <a:p>
            <a:pPr algn="r"/>
            <a:r>
              <a:rPr lang="id-ID" dirty="0">
                <a:solidFill>
                  <a:schemeClr val="bg2"/>
                </a:solidFill>
                <a:latin typeface="+mj-lt"/>
              </a:rPr>
              <a:t>Suitable for all categories business and personal presentation, eaque ipsa quae ab illo</a:t>
            </a:r>
          </a:p>
        </p:txBody>
      </p:sp>
      <p:sp>
        <p:nvSpPr>
          <p:cNvPr id="10" name="Oval 9"/>
          <p:cNvSpPr/>
          <p:nvPr/>
        </p:nvSpPr>
        <p:spPr>
          <a:xfrm>
            <a:off x="571500" y="5078446"/>
            <a:ext cx="652265" cy="649915"/>
          </a:xfrm>
          <a:prstGeom prst="ellipse">
            <a:avLst/>
          </a:prstGeom>
          <a:solidFill>
            <a:schemeClr val="accent2"/>
          </a:solidFill>
          <a:ln w="571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1" name="Group 10"/>
          <p:cNvGrpSpPr/>
          <p:nvPr/>
        </p:nvGrpSpPr>
        <p:grpSpPr>
          <a:xfrm>
            <a:off x="1290949" y="5096117"/>
            <a:ext cx="2227071" cy="730508"/>
            <a:chOff x="2096753" y="2156085"/>
            <a:chExt cx="3920741" cy="730508"/>
          </a:xfrm>
        </p:grpSpPr>
        <p:sp>
          <p:nvSpPr>
            <p:cNvPr id="15" name="TextBox 14"/>
            <p:cNvSpPr txBox="1"/>
            <p:nvPr/>
          </p:nvSpPr>
          <p:spPr>
            <a:xfrm>
              <a:off x="2096753" y="2156085"/>
              <a:ext cx="2886779" cy="338554"/>
            </a:xfrm>
            <a:prstGeom prst="rect">
              <a:avLst/>
            </a:prstGeom>
            <a:noFill/>
          </p:spPr>
          <p:txBody>
            <a:bodyPr wrap="square" rtlCol="0">
              <a:spAutoFit/>
            </a:bodyPr>
            <a:lstStyle/>
            <a:p>
              <a:r>
                <a:rPr lang="en-US" sz="1600" dirty="0">
                  <a:solidFill>
                    <a:schemeClr val="accent2"/>
                  </a:solidFill>
                  <a:latin typeface="+mj-lt"/>
                </a:rPr>
                <a:t>Data Analysis</a:t>
              </a:r>
            </a:p>
          </p:txBody>
        </p:sp>
        <p:sp>
          <p:nvSpPr>
            <p:cNvPr id="16" name="TextBox 15"/>
            <p:cNvSpPr txBox="1"/>
            <p:nvPr/>
          </p:nvSpPr>
          <p:spPr>
            <a:xfrm>
              <a:off x="2096755" y="2424928"/>
              <a:ext cx="3920739" cy="461665"/>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sp>
        <p:nvSpPr>
          <p:cNvPr id="18" name="Oval 17"/>
          <p:cNvSpPr/>
          <p:nvPr/>
        </p:nvSpPr>
        <p:spPr>
          <a:xfrm>
            <a:off x="3893617" y="5078446"/>
            <a:ext cx="652265" cy="649915"/>
          </a:xfrm>
          <a:prstGeom prst="ellipse">
            <a:avLst/>
          </a:prstGeom>
          <a:solidFill>
            <a:schemeClr val="accent3"/>
          </a:solidFill>
          <a:ln w="571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9" name="Group 18"/>
          <p:cNvGrpSpPr/>
          <p:nvPr/>
        </p:nvGrpSpPr>
        <p:grpSpPr>
          <a:xfrm>
            <a:off x="4613066" y="5096117"/>
            <a:ext cx="2227071" cy="730508"/>
            <a:chOff x="2096753" y="2156085"/>
            <a:chExt cx="3920741" cy="730508"/>
          </a:xfrm>
        </p:grpSpPr>
        <p:sp>
          <p:nvSpPr>
            <p:cNvPr id="23" name="TextBox 22"/>
            <p:cNvSpPr txBox="1"/>
            <p:nvPr/>
          </p:nvSpPr>
          <p:spPr>
            <a:xfrm>
              <a:off x="2096753" y="2156085"/>
              <a:ext cx="2886779" cy="338554"/>
            </a:xfrm>
            <a:prstGeom prst="rect">
              <a:avLst/>
            </a:prstGeom>
            <a:noFill/>
          </p:spPr>
          <p:txBody>
            <a:bodyPr wrap="square" rtlCol="0">
              <a:spAutoFit/>
            </a:bodyPr>
            <a:lstStyle/>
            <a:p>
              <a:r>
                <a:rPr lang="en-US" sz="1600" dirty="0">
                  <a:solidFill>
                    <a:schemeClr val="accent3"/>
                  </a:solidFill>
                  <a:latin typeface="+mj-lt"/>
                </a:rPr>
                <a:t>Data Analysis</a:t>
              </a:r>
            </a:p>
          </p:txBody>
        </p:sp>
        <p:sp>
          <p:nvSpPr>
            <p:cNvPr id="24" name="TextBox 23"/>
            <p:cNvSpPr txBox="1"/>
            <p:nvPr/>
          </p:nvSpPr>
          <p:spPr>
            <a:xfrm>
              <a:off x="2096755" y="2424928"/>
              <a:ext cx="3920739" cy="461665"/>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sp>
        <p:nvSpPr>
          <p:cNvPr id="26" name="Oval 25"/>
          <p:cNvSpPr/>
          <p:nvPr/>
        </p:nvSpPr>
        <p:spPr>
          <a:xfrm>
            <a:off x="7215733" y="5078446"/>
            <a:ext cx="652265" cy="649915"/>
          </a:xfrm>
          <a:prstGeom prst="ellipse">
            <a:avLst/>
          </a:prstGeom>
          <a:solidFill>
            <a:schemeClr val="accent4"/>
          </a:solidFill>
          <a:ln w="571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7" name="Group 26"/>
          <p:cNvGrpSpPr/>
          <p:nvPr/>
        </p:nvGrpSpPr>
        <p:grpSpPr>
          <a:xfrm>
            <a:off x="7935182" y="5096117"/>
            <a:ext cx="2227071" cy="730508"/>
            <a:chOff x="2096753" y="2156085"/>
            <a:chExt cx="3920741" cy="730508"/>
          </a:xfrm>
        </p:grpSpPr>
        <p:sp>
          <p:nvSpPr>
            <p:cNvPr id="31" name="TextBox 30"/>
            <p:cNvSpPr txBox="1"/>
            <p:nvPr/>
          </p:nvSpPr>
          <p:spPr>
            <a:xfrm>
              <a:off x="2096753" y="2156085"/>
              <a:ext cx="2886779" cy="338554"/>
            </a:xfrm>
            <a:prstGeom prst="rect">
              <a:avLst/>
            </a:prstGeom>
            <a:noFill/>
          </p:spPr>
          <p:txBody>
            <a:bodyPr wrap="square" rtlCol="0">
              <a:spAutoFit/>
            </a:bodyPr>
            <a:lstStyle/>
            <a:p>
              <a:r>
                <a:rPr lang="en-US" sz="1600" dirty="0">
                  <a:solidFill>
                    <a:schemeClr val="accent4"/>
                  </a:solidFill>
                  <a:latin typeface="+mj-lt"/>
                </a:rPr>
                <a:t>Data Analysis</a:t>
              </a:r>
            </a:p>
          </p:txBody>
        </p:sp>
        <p:sp>
          <p:nvSpPr>
            <p:cNvPr id="32" name="TextBox 31"/>
            <p:cNvSpPr txBox="1"/>
            <p:nvPr/>
          </p:nvSpPr>
          <p:spPr>
            <a:xfrm>
              <a:off x="2096755" y="2424928"/>
              <a:ext cx="3920739" cy="461665"/>
            </a:xfrm>
            <a:prstGeom prst="rect">
              <a:avLst/>
            </a:prstGeom>
            <a:noFill/>
          </p:spPr>
          <p:txBody>
            <a:bodyPr wrap="square" rtlCol="0">
              <a:spAutoFit/>
            </a:bodyPr>
            <a:lstStyle/>
            <a:p>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elit</a:t>
              </a:r>
              <a:r>
                <a:rPr lang="en-US" sz="1200" dirty="0">
                  <a:solidFill>
                    <a:schemeClr val="tx1">
                      <a:lumMod val="50000"/>
                      <a:lumOff val="50000"/>
                    </a:schemeClr>
                  </a:solidFill>
                </a:rPr>
                <a:t>. </a:t>
              </a:r>
            </a:p>
          </p:txBody>
        </p:sp>
      </p:grpSp>
      <p:grpSp>
        <p:nvGrpSpPr>
          <p:cNvPr id="28" name="Group 27"/>
          <p:cNvGrpSpPr/>
          <p:nvPr/>
        </p:nvGrpSpPr>
        <p:grpSpPr>
          <a:xfrm>
            <a:off x="7392067" y="5283646"/>
            <a:ext cx="309320" cy="251686"/>
            <a:chOff x="10074275" y="4479132"/>
            <a:chExt cx="464344" cy="377825"/>
          </a:xfrm>
          <a:solidFill>
            <a:schemeClr val="bg1"/>
          </a:solidFill>
        </p:grpSpPr>
        <p:sp>
          <p:nvSpPr>
            <p:cNvPr id="29" name="AutoShape 5"/>
            <p:cNvSpPr>
              <a:spLocks/>
            </p:cNvSpPr>
            <p:nvPr/>
          </p:nvSpPr>
          <p:spPr bwMode="auto">
            <a:xfrm>
              <a:off x="10393363" y="4595019"/>
              <a:ext cx="87313" cy="1166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999" y="18900"/>
                  </a:moveTo>
                  <a:lnTo>
                    <a:pt x="3600" y="18900"/>
                  </a:lnTo>
                  <a:lnTo>
                    <a:pt x="3600" y="2700"/>
                  </a:lnTo>
                  <a:lnTo>
                    <a:pt x="7200" y="2700"/>
                  </a:lnTo>
                  <a:lnTo>
                    <a:pt x="17999" y="14850"/>
                  </a:lnTo>
                  <a:cubicBezTo>
                    <a:pt x="17999" y="14850"/>
                    <a:pt x="17999" y="18900"/>
                    <a:pt x="17999" y="18900"/>
                  </a:cubicBezTo>
                  <a:close/>
                  <a:moveTo>
                    <a:pt x="10195" y="1202"/>
                  </a:moveTo>
                  <a:cubicBezTo>
                    <a:pt x="9527" y="450"/>
                    <a:pt x="8402" y="0"/>
                    <a:pt x="7200" y="0"/>
                  </a:cubicBezTo>
                  <a:lnTo>
                    <a:pt x="3600" y="0"/>
                  </a:lnTo>
                  <a:cubicBezTo>
                    <a:pt x="1610" y="0"/>
                    <a:pt x="0" y="1207"/>
                    <a:pt x="0" y="2700"/>
                  </a:cubicBezTo>
                  <a:lnTo>
                    <a:pt x="0" y="18900"/>
                  </a:lnTo>
                  <a:cubicBezTo>
                    <a:pt x="0" y="20392"/>
                    <a:pt x="1610" y="21599"/>
                    <a:pt x="3600" y="21599"/>
                  </a:cubicBezTo>
                  <a:lnTo>
                    <a:pt x="17999" y="21599"/>
                  </a:lnTo>
                  <a:cubicBezTo>
                    <a:pt x="19989" y="21599"/>
                    <a:pt x="21600" y="20392"/>
                    <a:pt x="21600" y="18900"/>
                  </a:cubicBezTo>
                  <a:lnTo>
                    <a:pt x="21600" y="14850"/>
                  </a:lnTo>
                  <a:cubicBezTo>
                    <a:pt x="21600" y="14317"/>
                    <a:pt x="21389" y="13795"/>
                    <a:pt x="20995" y="13352"/>
                  </a:cubicBezTo>
                  <a:cubicBezTo>
                    <a:pt x="20995" y="13352"/>
                    <a:pt x="10195" y="1202"/>
                    <a:pt x="10195" y="1202"/>
                  </a:cubicBezTo>
                  <a:close/>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0" name="AutoShape 6"/>
            <p:cNvSpPr>
              <a:spLocks/>
            </p:cNvSpPr>
            <p:nvPr/>
          </p:nvSpPr>
          <p:spPr bwMode="auto">
            <a:xfrm>
              <a:off x="10074275" y="4479132"/>
              <a:ext cx="464344" cy="377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50" y="16615"/>
                  </a:moveTo>
                  <a:cubicBezTo>
                    <a:pt x="20250" y="17074"/>
                    <a:pt x="19948" y="17446"/>
                    <a:pt x="19575" y="17446"/>
                  </a:cubicBezTo>
                  <a:lnTo>
                    <a:pt x="18803" y="17446"/>
                  </a:lnTo>
                  <a:cubicBezTo>
                    <a:pt x="18501" y="16016"/>
                    <a:pt x="17453" y="14953"/>
                    <a:pt x="16200" y="14953"/>
                  </a:cubicBezTo>
                  <a:cubicBezTo>
                    <a:pt x="14945" y="14953"/>
                    <a:pt x="13897" y="16016"/>
                    <a:pt x="13595" y="17446"/>
                  </a:cubicBezTo>
                  <a:lnTo>
                    <a:pt x="10029" y="17446"/>
                  </a:lnTo>
                  <a:cubicBezTo>
                    <a:pt x="9727" y="16016"/>
                    <a:pt x="8679" y="14953"/>
                    <a:pt x="7425" y="14953"/>
                  </a:cubicBezTo>
                  <a:cubicBezTo>
                    <a:pt x="6170" y="14953"/>
                    <a:pt x="5122" y="16016"/>
                    <a:pt x="4820" y="17446"/>
                  </a:cubicBezTo>
                  <a:lnTo>
                    <a:pt x="4050" y="17446"/>
                  </a:lnTo>
                  <a:cubicBezTo>
                    <a:pt x="3677" y="17446"/>
                    <a:pt x="3375" y="17074"/>
                    <a:pt x="3375" y="16615"/>
                  </a:cubicBezTo>
                  <a:lnTo>
                    <a:pt x="3375" y="14123"/>
                  </a:lnTo>
                  <a:lnTo>
                    <a:pt x="12150" y="14123"/>
                  </a:lnTo>
                  <a:cubicBezTo>
                    <a:pt x="13266" y="14123"/>
                    <a:pt x="14175" y="13005"/>
                    <a:pt x="14175" y="11630"/>
                  </a:cubicBezTo>
                  <a:lnTo>
                    <a:pt x="14175" y="5815"/>
                  </a:lnTo>
                  <a:lnTo>
                    <a:pt x="16875" y="5815"/>
                  </a:lnTo>
                  <a:cubicBezTo>
                    <a:pt x="17100" y="5815"/>
                    <a:pt x="17311" y="5954"/>
                    <a:pt x="17436" y="6185"/>
                  </a:cubicBezTo>
                  <a:lnTo>
                    <a:pt x="20136" y="11169"/>
                  </a:lnTo>
                  <a:cubicBezTo>
                    <a:pt x="20210" y="11306"/>
                    <a:pt x="20250" y="11466"/>
                    <a:pt x="20250" y="11630"/>
                  </a:cubicBezTo>
                  <a:cubicBezTo>
                    <a:pt x="20250" y="11630"/>
                    <a:pt x="20250" y="16615"/>
                    <a:pt x="20250" y="16615"/>
                  </a:cubicBezTo>
                  <a:close/>
                  <a:moveTo>
                    <a:pt x="16200" y="19938"/>
                  </a:moveTo>
                  <a:cubicBezTo>
                    <a:pt x="15454" y="19938"/>
                    <a:pt x="14850" y="19193"/>
                    <a:pt x="14850" y="18276"/>
                  </a:cubicBezTo>
                  <a:cubicBezTo>
                    <a:pt x="14850" y="17360"/>
                    <a:pt x="15454" y="16615"/>
                    <a:pt x="16200" y="16615"/>
                  </a:cubicBezTo>
                  <a:cubicBezTo>
                    <a:pt x="16945" y="16615"/>
                    <a:pt x="17550" y="17360"/>
                    <a:pt x="17550" y="18276"/>
                  </a:cubicBezTo>
                  <a:cubicBezTo>
                    <a:pt x="17550" y="19193"/>
                    <a:pt x="16945" y="19938"/>
                    <a:pt x="16200" y="19938"/>
                  </a:cubicBezTo>
                  <a:moveTo>
                    <a:pt x="7425" y="19938"/>
                  </a:moveTo>
                  <a:cubicBezTo>
                    <a:pt x="6679" y="19938"/>
                    <a:pt x="6075" y="19193"/>
                    <a:pt x="6075" y="18276"/>
                  </a:cubicBezTo>
                  <a:cubicBezTo>
                    <a:pt x="6075" y="17360"/>
                    <a:pt x="6679" y="16615"/>
                    <a:pt x="7425" y="16615"/>
                  </a:cubicBezTo>
                  <a:cubicBezTo>
                    <a:pt x="8170" y="16615"/>
                    <a:pt x="8775" y="17360"/>
                    <a:pt x="8775" y="18276"/>
                  </a:cubicBezTo>
                  <a:cubicBezTo>
                    <a:pt x="8775" y="19193"/>
                    <a:pt x="8170" y="19938"/>
                    <a:pt x="7425" y="19938"/>
                  </a:cubicBezTo>
                  <a:moveTo>
                    <a:pt x="2024" y="12461"/>
                  </a:moveTo>
                  <a:cubicBezTo>
                    <a:pt x="1652" y="12461"/>
                    <a:pt x="1349" y="12089"/>
                    <a:pt x="1349" y="11630"/>
                  </a:cubicBezTo>
                  <a:lnTo>
                    <a:pt x="1349" y="2492"/>
                  </a:lnTo>
                  <a:cubicBezTo>
                    <a:pt x="1349" y="2033"/>
                    <a:pt x="1652" y="1661"/>
                    <a:pt x="2024" y="1661"/>
                  </a:cubicBezTo>
                  <a:lnTo>
                    <a:pt x="12150" y="1661"/>
                  </a:lnTo>
                  <a:cubicBezTo>
                    <a:pt x="12523" y="1661"/>
                    <a:pt x="12825" y="2033"/>
                    <a:pt x="12825" y="2492"/>
                  </a:cubicBezTo>
                  <a:lnTo>
                    <a:pt x="12825" y="4153"/>
                  </a:lnTo>
                  <a:lnTo>
                    <a:pt x="12825" y="5815"/>
                  </a:lnTo>
                  <a:lnTo>
                    <a:pt x="12825" y="11630"/>
                  </a:lnTo>
                  <a:cubicBezTo>
                    <a:pt x="12825" y="12089"/>
                    <a:pt x="12523" y="12461"/>
                    <a:pt x="12150" y="12461"/>
                  </a:cubicBezTo>
                  <a:cubicBezTo>
                    <a:pt x="12150" y="12461"/>
                    <a:pt x="2024" y="12461"/>
                    <a:pt x="2024" y="12461"/>
                  </a:cubicBezTo>
                  <a:close/>
                  <a:moveTo>
                    <a:pt x="21259" y="10248"/>
                  </a:moveTo>
                  <a:lnTo>
                    <a:pt x="18559" y="5263"/>
                  </a:lnTo>
                  <a:cubicBezTo>
                    <a:pt x="18182" y="4568"/>
                    <a:pt x="17552" y="4153"/>
                    <a:pt x="16875" y="4153"/>
                  </a:cubicBezTo>
                  <a:lnTo>
                    <a:pt x="14175" y="4153"/>
                  </a:lnTo>
                  <a:lnTo>
                    <a:pt x="14175" y="2492"/>
                  </a:lnTo>
                  <a:cubicBezTo>
                    <a:pt x="14175" y="1117"/>
                    <a:pt x="13266" y="0"/>
                    <a:pt x="12150" y="0"/>
                  </a:cubicBezTo>
                  <a:lnTo>
                    <a:pt x="2024" y="0"/>
                  </a:lnTo>
                  <a:cubicBezTo>
                    <a:pt x="908" y="0"/>
                    <a:pt x="0" y="1117"/>
                    <a:pt x="0" y="2492"/>
                  </a:cubicBezTo>
                  <a:lnTo>
                    <a:pt x="0" y="11630"/>
                  </a:lnTo>
                  <a:cubicBezTo>
                    <a:pt x="0" y="13005"/>
                    <a:pt x="908" y="14123"/>
                    <a:pt x="2024" y="14123"/>
                  </a:cubicBezTo>
                  <a:lnTo>
                    <a:pt x="2025" y="14123"/>
                  </a:lnTo>
                  <a:lnTo>
                    <a:pt x="2025" y="16615"/>
                  </a:lnTo>
                  <a:cubicBezTo>
                    <a:pt x="2025" y="17989"/>
                    <a:pt x="2933" y="19107"/>
                    <a:pt x="4050" y="19107"/>
                  </a:cubicBezTo>
                  <a:lnTo>
                    <a:pt x="4820" y="19107"/>
                  </a:lnTo>
                  <a:cubicBezTo>
                    <a:pt x="5122" y="20537"/>
                    <a:pt x="6170" y="21600"/>
                    <a:pt x="7425" y="21600"/>
                  </a:cubicBezTo>
                  <a:cubicBezTo>
                    <a:pt x="8679" y="21600"/>
                    <a:pt x="9727" y="20537"/>
                    <a:pt x="10029" y="19107"/>
                  </a:cubicBezTo>
                  <a:lnTo>
                    <a:pt x="13595" y="19107"/>
                  </a:lnTo>
                  <a:cubicBezTo>
                    <a:pt x="13897" y="20537"/>
                    <a:pt x="14945" y="21600"/>
                    <a:pt x="16200" y="21600"/>
                  </a:cubicBezTo>
                  <a:cubicBezTo>
                    <a:pt x="17453" y="21600"/>
                    <a:pt x="18501" y="20537"/>
                    <a:pt x="18803" y="19107"/>
                  </a:cubicBezTo>
                  <a:lnTo>
                    <a:pt x="19575" y="19107"/>
                  </a:lnTo>
                  <a:cubicBezTo>
                    <a:pt x="20691" y="19107"/>
                    <a:pt x="21599" y="17989"/>
                    <a:pt x="21599" y="16615"/>
                  </a:cubicBezTo>
                  <a:lnTo>
                    <a:pt x="21599" y="11630"/>
                  </a:lnTo>
                  <a:cubicBezTo>
                    <a:pt x="21599" y="11137"/>
                    <a:pt x="21482" y="10658"/>
                    <a:pt x="21259" y="10248"/>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3" name="Group 32"/>
          <p:cNvGrpSpPr/>
          <p:nvPr/>
        </p:nvGrpSpPr>
        <p:grpSpPr>
          <a:xfrm flipH="1">
            <a:off x="-2" y="-132238"/>
            <a:ext cx="3774440" cy="4061964"/>
            <a:chOff x="-522850" y="-108184"/>
            <a:chExt cx="3053640" cy="3292016"/>
          </a:xfrm>
          <a:solidFill>
            <a:schemeClr val="bg1">
              <a:alpha val="10000"/>
            </a:schemeClr>
          </a:solidFill>
        </p:grpSpPr>
        <p:sp>
          <p:nvSpPr>
            <p:cNvPr id="34" name="Freeform 6"/>
            <p:cNvSpPr>
              <a:spLocks noEditPoints="1"/>
            </p:cNvSpPr>
            <p:nvPr/>
          </p:nvSpPr>
          <p:spPr bwMode="auto">
            <a:xfrm>
              <a:off x="695093" y="-108184"/>
              <a:ext cx="1835697" cy="1835697"/>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noEditPoints="1"/>
            </p:cNvSpPr>
            <p:nvPr/>
          </p:nvSpPr>
          <p:spPr bwMode="auto">
            <a:xfrm>
              <a:off x="-222756" y="1348135"/>
              <a:ext cx="1835697" cy="1835697"/>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6"/>
            <p:cNvSpPr>
              <a:spLocks noEditPoints="1"/>
            </p:cNvSpPr>
            <p:nvPr/>
          </p:nvSpPr>
          <p:spPr bwMode="auto">
            <a:xfrm rot="20183098">
              <a:off x="-522850" y="407495"/>
              <a:ext cx="1178602" cy="1178602"/>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7" name="Group 36"/>
          <p:cNvGrpSpPr/>
          <p:nvPr/>
        </p:nvGrpSpPr>
        <p:grpSpPr>
          <a:xfrm flipH="1">
            <a:off x="8355072" y="-54601"/>
            <a:ext cx="3774440" cy="4061964"/>
            <a:chOff x="-522850" y="-108184"/>
            <a:chExt cx="3053640" cy="3292016"/>
          </a:xfrm>
          <a:solidFill>
            <a:schemeClr val="bg1">
              <a:alpha val="10000"/>
            </a:schemeClr>
          </a:solidFill>
        </p:grpSpPr>
        <p:sp>
          <p:nvSpPr>
            <p:cNvPr id="38" name="Freeform 6"/>
            <p:cNvSpPr>
              <a:spLocks noEditPoints="1"/>
            </p:cNvSpPr>
            <p:nvPr/>
          </p:nvSpPr>
          <p:spPr bwMode="auto">
            <a:xfrm>
              <a:off x="695093" y="-108184"/>
              <a:ext cx="1835697" cy="1835697"/>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6"/>
            <p:cNvSpPr>
              <a:spLocks noEditPoints="1"/>
            </p:cNvSpPr>
            <p:nvPr/>
          </p:nvSpPr>
          <p:spPr bwMode="auto">
            <a:xfrm>
              <a:off x="-222756" y="1348135"/>
              <a:ext cx="1835697" cy="1835697"/>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noEditPoints="1"/>
            </p:cNvSpPr>
            <p:nvPr/>
          </p:nvSpPr>
          <p:spPr bwMode="auto">
            <a:xfrm rot="20183098">
              <a:off x="-522850" y="407495"/>
              <a:ext cx="1178602" cy="1178602"/>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pic>
        <p:nvPicPr>
          <p:cNvPr id="41" name="Picture 4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5640933" y="26193"/>
            <a:ext cx="6551068" cy="6881813"/>
          </a:xfrm>
          <a:prstGeom prst="rect">
            <a:avLst/>
          </a:prstGeom>
          <a:effectLst>
            <a:outerShdw blurRad="177800" dist="228600" dir="4680000" sx="99000" sy="99000" algn="t" rotWithShape="0">
              <a:prstClr val="black">
                <a:alpha val="11000"/>
              </a:prstClr>
            </a:outerShdw>
          </a:effectLst>
        </p:spPr>
      </p:pic>
      <p:grpSp>
        <p:nvGrpSpPr>
          <p:cNvPr id="42" name="Group 41"/>
          <p:cNvGrpSpPr/>
          <p:nvPr/>
        </p:nvGrpSpPr>
        <p:grpSpPr>
          <a:xfrm>
            <a:off x="4074022" y="5250305"/>
            <a:ext cx="298799" cy="298799"/>
            <a:chOff x="3498967" y="3049909"/>
            <a:chExt cx="464344" cy="464344"/>
          </a:xfrm>
          <a:solidFill>
            <a:schemeClr val="bg1"/>
          </a:solidFill>
        </p:grpSpPr>
        <p:sp>
          <p:nvSpPr>
            <p:cNvPr id="43" name="AutoShape 126"/>
            <p:cNvSpPr>
              <a:spLocks/>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4" name="AutoShape 127"/>
            <p:cNvSpPr>
              <a:spLocks/>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5" name="Group 44"/>
          <p:cNvGrpSpPr/>
          <p:nvPr/>
        </p:nvGrpSpPr>
        <p:grpSpPr>
          <a:xfrm>
            <a:off x="753817" y="5250306"/>
            <a:ext cx="299310" cy="298799"/>
            <a:chOff x="2581275" y="2582069"/>
            <a:chExt cx="465138" cy="464344"/>
          </a:xfrm>
          <a:solidFill>
            <a:schemeClr val="bg1"/>
          </a:solidFill>
        </p:grpSpPr>
        <p:sp>
          <p:nvSpPr>
            <p:cNvPr id="46" name="AutoShape 128"/>
            <p:cNvSpPr>
              <a:spLocks/>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7" name="AutoShape 129"/>
            <p:cNvSpPr>
              <a:spLocks/>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Tree>
    <p:extLst>
      <p:ext uri="{BB962C8B-B14F-4D97-AF65-F5344CB8AC3E}">
        <p14:creationId xmlns:p14="http://schemas.microsoft.com/office/powerpoint/2010/main" val="196407899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2" presetClass="entr" presetSubtype="6"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500" fill="hold"/>
                                        <p:tgtEl>
                                          <p:spTgt spid="41"/>
                                        </p:tgtEl>
                                        <p:attrNameLst>
                                          <p:attrName>ppt_x</p:attrName>
                                        </p:attrNameLst>
                                      </p:cBhvr>
                                      <p:tavLst>
                                        <p:tav tm="0">
                                          <p:val>
                                            <p:strVal val="1+#ppt_w/2"/>
                                          </p:val>
                                        </p:tav>
                                        <p:tav tm="100000">
                                          <p:val>
                                            <p:strVal val="#ppt_x"/>
                                          </p:val>
                                        </p:tav>
                                      </p:tavLst>
                                    </p:anim>
                                    <p:anim calcmode="lin" valueType="num">
                                      <p:cBhvr additive="base">
                                        <p:cTn id="12" dur="500" fill="hold"/>
                                        <p:tgtEl>
                                          <p:spTgt spid="4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up)">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lide Number Placeholder 2"/>
          <p:cNvSpPr>
            <a:spLocks noGrp="1"/>
          </p:cNvSpPr>
          <p:nvPr>
            <p:ph type="sldNum" sz="quarter" idx="12"/>
          </p:nvPr>
        </p:nvSpPr>
        <p:spPr/>
        <p:txBody>
          <a:bodyPr/>
          <a:lstStyle/>
          <a:p>
            <a:fld id="{5DE872C3-2ED1-43FB-B3C4-BA6F078D7CD3}" type="slidenum">
              <a:rPr lang="en-US" smtClean="0"/>
              <a:t>96</a:t>
            </a:fld>
            <a:endParaRPr lang="en-US"/>
          </a:p>
        </p:txBody>
      </p:sp>
      <p:sp>
        <p:nvSpPr>
          <p:cNvPr id="4" name="Rectangle 3"/>
          <p:cNvSpPr/>
          <p:nvPr/>
        </p:nvSpPr>
        <p:spPr>
          <a:xfrm>
            <a:off x="0" y="-1"/>
            <a:ext cx="12192000" cy="5199230"/>
          </a:xfrm>
          <a:prstGeom prst="rect">
            <a:avLst/>
          </a:prstGeom>
          <a:solidFill>
            <a:schemeClr val="accent3"/>
          </a:solidFill>
          <a:ln w="571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aphicFrame>
        <p:nvGraphicFramePr>
          <p:cNvPr id="5" name="Chart 4"/>
          <p:cNvGraphicFramePr/>
          <p:nvPr>
            <p:extLst>
              <p:ext uri="{D42A27DB-BD31-4B8C-83A1-F6EECF244321}">
                <p14:modId xmlns:p14="http://schemas.microsoft.com/office/powerpoint/2010/main" val="377170409"/>
              </p:ext>
            </p:extLst>
          </p:nvPr>
        </p:nvGraphicFramePr>
        <p:xfrm>
          <a:off x="4104989" y="2062004"/>
          <a:ext cx="7462569" cy="3038160"/>
        </p:xfrm>
        <a:graphic>
          <a:graphicData uri="http://schemas.openxmlformats.org/drawingml/2006/chart">
            <c:chart xmlns:c="http://schemas.openxmlformats.org/drawingml/2006/chart" xmlns:r="http://schemas.openxmlformats.org/officeDocument/2006/relationships" r:id="rId2"/>
          </a:graphicData>
        </a:graphic>
      </p:graphicFrame>
      <p:sp>
        <p:nvSpPr>
          <p:cNvPr id="6" name="Rectangle 5"/>
          <p:cNvSpPr/>
          <p:nvPr/>
        </p:nvSpPr>
        <p:spPr>
          <a:xfrm>
            <a:off x="5061910" y="5377053"/>
            <a:ext cx="5738361" cy="738664"/>
          </a:xfrm>
          <a:prstGeom prst="rect">
            <a:avLst/>
          </a:prstGeom>
        </p:spPr>
        <p:txBody>
          <a:bodyPr wrap="square">
            <a:spAutoFit/>
          </a:bodyPr>
          <a:lstStyle/>
          <a:p>
            <a:r>
              <a:rPr lang="en-US" sz="1400" dirty="0">
                <a:solidFill>
                  <a:schemeClr val="tx1">
                    <a:lumMod val="65000"/>
                    <a:lumOff val="35000"/>
                  </a:schemeClr>
                </a:solidFill>
              </a:rPr>
              <a:t>Lorem ipsum dolor sit </a:t>
            </a:r>
            <a:r>
              <a:rPr lang="en-US" sz="1400" dirty="0" err="1">
                <a:solidFill>
                  <a:schemeClr val="tx1">
                    <a:lumMod val="65000"/>
                    <a:lumOff val="35000"/>
                  </a:schemeClr>
                </a:solidFill>
              </a:rPr>
              <a:t>amet</a:t>
            </a:r>
            <a:r>
              <a:rPr lang="en-US" sz="1400" dirty="0">
                <a:solidFill>
                  <a:schemeClr val="tx1">
                    <a:lumMod val="65000"/>
                    <a:lumOff val="35000"/>
                  </a:schemeClr>
                </a:solidFill>
              </a:rPr>
              <a:t>, </a:t>
            </a:r>
            <a:r>
              <a:rPr lang="en-US" sz="1400" dirty="0" err="1">
                <a:solidFill>
                  <a:schemeClr val="tx1">
                    <a:lumMod val="65000"/>
                    <a:lumOff val="35000"/>
                  </a:schemeClr>
                </a:solidFill>
              </a:rPr>
              <a:t>consectetur</a:t>
            </a:r>
            <a:r>
              <a:rPr lang="en-US" sz="1400" dirty="0">
                <a:solidFill>
                  <a:schemeClr val="tx1">
                    <a:lumMod val="65000"/>
                    <a:lumOff val="35000"/>
                  </a:schemeClr>
                </a:solidFill>
              </a:rPr>
              <a:t> </a:t>
            </a:r>
            <a:r>
              <a:rPr lang="en-US" sz="1400" dirty="0" err="1">
                <a:solidFill>
                  <a:schemeClr val="tx1">
                    <a:lumMod val="65000"/>
                    <a:lumOff val="35000"/>
                  </a:schemeClr>
                </a:solidFill>
              </a:rPr>
              <a:t>adipiscing</a:t>
            </a:r>
            <a:r>
              <a:rPr lang="en-US" sz="1400" dirty="0">
                <a:solidFill>
                  <a:schemeClr val="tx1">
                    <a:lumMod val="65000"/>
                    <a:lumOff val="35000"/>
                  </a:schemeClr>
                </a:solidFill>
              </a:rPr>
              <a:t> </a:t>
            </a:r>
            <a:r>
              <a:rPr lang="en-US" sz="1400" dirty="0" err="1">
                <a:solidFill>
                  <a:schemeClr val="tx1">
                    <a:lumMod val="65000"/>
                    <a:lumOff val="35000"/>
                  </a:schemeClr>
                </a:solidFill>
              </a:rPr>
              <a:t>elit</a:t>
            </a:r>
            <a:r>
              <a:rPr lang="en-US" sz="1400" dirty="0">
                <a:solidFill>
                  <a:schemeClr val="tx1">
                    <a:lumMod val="65000"/>
                    <a:lumOff val="35000"/>
                  </a:schemeClr>
                </a:solidFill>
              </a:rPr>
              <a:t>, when an unknown printer took a galley of type and scrambled it to make a type specimen book. when an unknown printer took a galley of type and scrambled it to.</a:t>
            </a:r>
          </a:p>
        </p:txBody>
      </p:sp>
      <p:grpSp>
        <p:nvGrpSpPr>
          <p:cNvPr id="7" name="Group 6"/>
          <p:cNvGrpSpPr/>
          <p:nvPr/>
        </p:nvGrpSpPr>
        <p:grpSpPr>
          <a:xfrm flipH="1">
            <a:off x="-2" y="-132238"/>
            <a:ext cx="3774440" cy="4061964"/>
            <a:chOff x="-522850" y="-108184"/>
            <a:chExt cx="3053640" cy="3292016"/>
          </a:xfrm>
          <a:solidFill>
            <a:schemeClr val="bg1">
              <a:alpha val="10000"/>
            </a:schemeClr>
          </a:solidFill>
        </p:grpSpPr>
        <p:sp>
          <p:nvSpPr>
            <p:cNvPr id="8" name="Freeform 6"/>
            <p:cNvSpPr>
              <a:spLocks noEditPoints="1"/>
            </p:cNvSpPr>
            <p:nvPr/>
          </p:nvSpPr>
          <p:spPr bwMode="auto">
            <a:xfrm>
              <a:off x="695093" y="-108184"/>
              <a:ext cx="1835697" cy="1835697"/>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noEditPoints="1"/>
            </p:cNvSpPr>
            <p:nvPr/>
          </p:nvSpPr>
          <p:spPr bwMode="auto">
            <a:xfrm>
              <a:off x="-222756" y="1348135"/>
              <a:ext cx="1835697" cy="1835697"/>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6"/>
            <p:cNvSpPr>
              <a:spLocks noEditPoints="1"/>
            </p:cNvSpPr>
            <p:nvPr/>
          </p:nvSpPr>
          <p:spPr bwMode="auto">
            <a:xfrm rot="20183098">
              <a:off x="-522850" y="407495"/>
              <a:ext cx="1178602" cy="1178602"/>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 name="Group 10"/>
          <p:cNvGrpSpPr/>
          <p:nvPr/>
        </p:nvGrpSpPr>
        <p:grpSpPr>
          <a:xfrm flipH="1">
            <a:off x="8244395" y="906469"/>
            <a:ext cx="3774440" cy="4061964"/>
            <a:chOff x="-522850" y="-108184"/>
            <a:chExt cx="3053640" cy="3292016"/>
          </a:xfrm>
          <a:solidFill>
            <a:schemeClr val="bg1">
              <a:alpha val="10000"/>
            </a:schemeClr>
          </a:solidFill>
        </p:grpSpPr>
        <p:sp>
          <p:nvSpPr>
            <p:cNvPr id="12" name="Freeform 6"/>
            <p:cNvSpPr>
              <a:spLocks noEditPoints="1"/>
            </p:cNvSpPr>
            <p:nvPr/>
          </p:nvSpPr>
          <p:spPr bwMode="auto">
            <a:xfrm>
              <a:off x="695093" y="-108184"/>
              <a:ext cx="1835697" cy="1835697"/>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EditPoints="1"/>
            </p:cNvSpPr>
            <p:nvPr/>
          </p:nvSpPr>
          <p:spPr bwMode="auto">
            <a:xfrm>
              <a:off x="-222756" y="1348135"/>
              <a:ext cx="1835697" cy="1835697"/>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6"/>
            <p:cNvSpPr>
              <a:spLocks noEditPoints="1"/>
            </p:cNvSpPr>
            <p:nvPr/>
          </p:nvSpPr>
          <p:spPr bwMode="auto">
            <a:xfrm rot="20183098">
              <a:off x="-522850" y="407495"/>
              <a:ext cx="1178602" cy="1178602"/>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 name="Group 14"/>
          <p:cNvGrpSpPr/>
          <p:nvPr/>
        </p:nvGrpSpPr>
        <p:grpSpPr>
          <a:xfrm>
            <a:off x="1469265" y="608179"/>
            <a:ext cx="2901306" cy="5832141"/>
            <a:chOff x="1707390" y="1200150"/>
            <a:chExt cx="2901306" cy="5832141"/>
          </a:xfrm>
        </p:grpSpPr>
        <p:pic>
          <p:nvPicPr>
            <p:cNvPr id="16" name="Picture 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707390" y="1200150"/>
              <a:ext cx="2901306" cy="5832141"/>
            </a:xfrm>
            <a:prstGeom prst="rect">
              <a:avLst/>
            </a:prstGeom>
            <a:effectLst>
              <a:outerShdw blurRad="114300" dist="177800" dir="2700000" algn="tl" rotWithShape="0">
                <a:prstClr val="black">
                  <a:alpha val="20000"/>
                </a:prstClr>
              </a:outerShdw>
            </a:effectLst>
          </p:spPr>
        </p:pic>
        <p:sp>
          <p:nvSpPr>
            <p:cNvPr id="17" name="Rectangle 16"/>
            <p:cNvSpPr/>
            <p:nvPr/>
          </p:nvSpPr>
          <p:spPr>
            <a:xfrm>
              <a:off x="1954782" y="2084341"/>
              <a:ext cx="2398143" cy="3706859"/>
            </a:xfrm>
            <a:prstGeom prst="rect">
              <a:avLst/>
            </a:prstGeom>
            <a:blipFill>
              <a:blip r:embed="rId4"/>
              <a:stretch>
                <a:fillRect/>
              </a:stretch>
            </a:blipFill>
            <a:ln w="57150">
              <a:no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8" name="Title 1"/>
          <p:cNvSpPr txBox="1">
            <a:spLocks/>
          </p:cNvSpPr>
          <p:nvPr/>
        </p:nvSpPr>
        <p:spPr>
          <a:xfrm>
            <a:off x="4996495" y="906469"/>
            <a:ext cx="6305549" cy="828674"/>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000" kern="1200">
                <a:solidFill>
                  <a:schemeClr val="tx1">
                    <a:lumMod val="65000"/>
                    <a:lumOff val="35000"/>
                  </a:schemeClr>
                </a:solidFill>
                <a:latin typeface="+mj-lt"/>
                <a:ea typeface="+mj-ea"/>
                <a:cs typeface="+mj-cs"/>
              </a:defRPr>
            </a:lvl1pPr>
          </a:lstStyle>
          <a:p>
            <a:r>
              <a:rPr lang="en-US">
                <a:solidFill>
                  <a:schemeClr val="bg1"/>
                </a:solidFill>
              </a:rPr>
              <a:t>Smartphone Data</a:t>
            </a:r>
            <a:endParaRPr lang="en-US" dirty="0">
              <a:solidFill>
                <a:schemeClr val="bg1"/>
              </a:solidFill>
            </a:endParaRPr>
          </a:p>
        </p:txBody>
      </p:sp>
      <p:sp>
        <p:nvSpPr>
          <p:cNvPr id="19" name="Rectangle 18"/>
          <p:cNvSpPr/>
          <p:nvPr/>
        </p:nvSpPr>
        <p:spPr>
          <a:xfrm>
            <a:off x="5061911" y="1576355"/>
            <a:ext cx="5934977" cy="369332"/>
          </a:xfrm>
          <a:prstGeom prst="rect">
            <a:avLst/>
          </a:prstGeom>
          <a:noFill/>
        </p:spPr>
        <p:txBody>
          <a:bodyPr wrap="square">
            <a:spAutoFit/>
          </a:bodyPr>
          <a:lstStyle/>
          <a:p>
            <a:r>
              <a:rPr lang="en-US" dirty="0">
                <a:solidFill>
                  <a:schemeClr val="bg1"/>
                </a:solidFill>
                <a:latin typeface="+mj-lt"/>
              </a:rPr>
              <a:t>Subtitle in this line about</a:t>
            </a:r>
            <a:endParaRPr lang="id-ID" dirty="0">
              <a:solidFill>
                <a:schemeClr val="bg1"/>
              </a:solidFill>
              <a:latin typeface="+mj-lt"/>
            </a:endParaRPr>
          </a:p>
        </p:txBody>
      </p:sp>
    </p:spTree>
    <p:extLst>
      <p:ext uri="{BB962C8B-B14F-4D97-AF65-F5344CB8AC3E}">
        <p14:creationId xmlns:p14="http://schemas.microsoft.com/office/powerpoint/2010/main" val="12544150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wipe(left)">
                                      <p:cBhvr>
                                        <p:cTn id="13" dur="500"/>
                                        <p:tgtEl>
                                          <p:spTgt spid="5">
                                            <p:graphicEl>
                                              <a:chart seriesIdx="-3" categoryIdx="-3" bldStep="gridLegend"/>
                                            </p:graphicEl>
                                          </p:spTgt>
                                        </p:tgtEl>
                                      </p:cBhvr>
                                    </p:animEffect>
                                  </p:childTnLst>
                                </p:cTn>
                              </p:par>
                            </p:childTnLst>
                          </p:cTn>
                        </p:par>
                        <p:par>
                          <p:cTn id="14" fill="hold">
                            <p:stCondLst>
                              <p:cond delay="1500"/>
                            </p:stCondLst>
                            <p:childTnLst>
                              <p:par>
                                <p:cTn id="15" presetID="22" presetClass="entr" presetSubtype="8" fill="hold" grpId="0" nodeType="afterEffect">
                                  <p:stCondLst>
                                    <p:cond delay="0"/>
                                  </p:stCondLst>
                                  <p:childTnLst>
                                    <p:set>
                                      <p:cBhvr>
                                        <p:cTn id="16"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wipe(left)">
                                      <p:cBhvr>
                                        <p:cTn id="17" dur="500"/>
                                        <p:tgtEl>
                                          <p:spTgt spid="5">
                                            <p:graphicEl>
                                              <a:chart seriesIdx="0" categoryIdx="-4" bldStep="series"/>
                                            </p:graphicEl>
                                          </p:spTgt>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wipe(left)">
                                      <p:cBhvr>
                                        <p:cTn id="21" dur="500"/>
                                        <p:tgtEl>
                                          <p:spTgt spid="5">
                                            <p:graphicEl>
                                              <a:chart seriesIdx="1" categoryIdx="-4" bldStep="series"/>
                                            </p:graphicEl>
                                          </p:spTgt>
                                        </p:tgtEl>
                                      </p:cBhvr>
                                    </p:animEffect>
                                  </p:childTnLst>
                                </p:cTn>
                              </p:par>
                            </p:childTnLst>
                          </p:cTn>
                        </p:par>
                        <p:par>
                          <p:cTn id="22" fill="hold">
                            <p:stCondLst>
                              <p:cond delay="2500"/>
                            </p:stCondLst>
                            <p:childTnLst>
                              <p:par>
                                <p:cTn id="23" presetID="22" presetClass="entr" presetSubtype="8" fill="hold" grpId="0" nodeType="afterEffect">
                                  <p:stCondLst>
                                    <p:cond delay="0"/>
                                  </p:stCondLst>
                                  <p:childTnLst>
                                    <p:set>
                                      <p:cBhvr>
                                        <p:cTn id="24" dur="1" fill="hold">
                                          <p:stCondLst>
                                            <p:cond delay="0"/>
                                          </p:stCondLst>
                                        </p:cTn>
                                        <p:tgtEl>
                                          <p:spTgt spid="5">
                                            <p:graphicEl>
                                              <a:chart seriesIdx="2" categoryIdx="-4" bldStep="series"/>
                                            </p:graphicEl>
                                          </p:spTgt>
                                        </p:tgtEl>
                                        <p:attrNameLst>
                                          <p:attrName>style.visibility</p:attrName>
                                        </p:attrNameLst>
                                      </p:cBhvr>
                                      <p:to>
                                        <p:strVal val="visible"/>
                                      </p:to>
                                    </p:set>
                                    <p:animEffect transition="in" filter="wipe(left)">
                                      <p:cBhvr>
                                        <p:cTn id="25" dur="500"/>
                                        <p:tgtEl>
                                          <p:spTgt spid="5">
                                            <p:graphicEl>
                                              <a:chart seriesIdx="2" categoryIdx="-4" bldStep="series"/>
                                            </p:graphicEl>
                                          </p:spTgt>
                                        </p:tgtEl>
                                      </p:cBhvr>
                                    </p:animEffect>
                                  </p:childTnLst>
                                </p:cTn>
                              </p:par>
                            </p:childTnLst>
                          </p:cTn>
                        </p:par>
                        <p:par>
                          <p:cTn id="26" fill="hold">
                            <p:stCondLst>
                              <p:cond delay="3000"/>
                            </p:stCondLst>
                            <p:childTnLst>
                              <p:par>
                                <p:cTn id="27" presetID="16" presetClass="entr" presetSubtype="21"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barn(inVertical)">
                                      <p:cBhvr>
                                        <p:cTn id="29" dur="500"/>
                                        <p:tgtEl>
                                          <p:spTgt spid="6"/>
                                        </p:tgtEl>
                                      </p:cBhvr>
                                    </p:animEffect>
                                  </p:childTnLst>
                                </p:cTn>
                              </p:par>
                            </p:childTnLst>
                          </p:cTn>
                        </p:par>
                        <p:par>
                          <p:cTn id="30" fill="hold">
                            <p:stCondLst>
                              <p:cond delay="3500"/>
                            </p:stCondLst>
                            <p:childTnLst>
                              <p:par>
                                <p:cTn id="31" presetID="16" presetClass="entr" presetSubtype="37"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Vertic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p:bldSub>
      </p:bldGraphic>
      <p:bldP spid="6" grpId="0"/>
      <p:bldP spid="19"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p:cNvSpPr/>
          <p:nvPr/>
        </p:nvSpPr>
        <p:spPr>
          <a:xfrm>
            <a:off x="-5927" y="0"/>
            <a:ext cx="12192000" cy="450257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33" name="Group 32"/>
          <p:cNvGrpSpPr/>
          <p:nvPr/>
        </p:nvGrpSpPr>
        <p:grpSpPr>
          <a:xfrm flipH="1">
            <a:off x="-60083" y="372514"/>
            <a:ext cx="3774440" cy="4061964"/>
            <a:chOff x="-522850" y="-108184"/>
            <a:chExt cx="3053640" cy="3292016"/>
          </a:xfrm>
          <a:solidFill>
            <a:schemeClr val="tx1">
              <a:lumMod val="95000"/>
              <a:lumOff val="5000"/>
              <a:alpha val="21000"/>
            </a:schemeClr>
          </a:solidFill>
        </p:grpSpPr>
        <p:sp>
          <p:nvSpPr>
            <p:cNvPr id="34" name="Freeform 6"/>
            <p:cNvSpPr>
              <a:spLocks noEditPoints="1"/>
            </p:cNvSpPr>
            <p:nvPr/>
          </p:nvSpPr>
          <p:spPr bwMode="auto">
            <a:xfrm>
              <a:off x="695093" y="-108184"/>
              <a:ext cx="1835697" cy="1835697"/>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noEditPoints="1"/>
            </p:cNvSpPr>
            <p:nvPr/>
          </p:nvSpPr>
          <p:spPr bwMode="auto">
            <a:xfrm>
              <a:off x="-222756" y="1348135"/>
              <a:ext cx="1835697" cy="1835697"/>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6"/>
            <p:cNvSpPr>
              <a:spLocks noEditPoints="1"/>
            </p:cNvSpPr>
            <p:nvPr/>
          </p:nvSpPr>
          <p:spPr bwMode="auto">
            <a:xfrm rot="20183098">
              <a:off x="-522850" y="407495"/>
              <a:ext cx="1178602" cy="1178602"/>
            </a:xfrm>
            <a:custGeom>
              <a:avLst/>
              <a:gdLst>
                <a:gd name="T0" fmla="*/ 168 w 168"/>
                <a:gd name="T1" fmla="*/ 94 h 168"/>
                <a:gd name="T2" fmla="*/ 168 w 168"/>
                <a:gd name="T3" fmla="*/ 73 h 168"/>
                <a:gd name="T4" fmla="*/ 143 w 168"/>
                <a:gd name="T5" fmla="*/ 63 h 168"/>
                <a:gd name="T6" fmla="*/ 141 w 168"/>
                <a:gd name="T7" fmla="*/ 57 h 168"/>
                <a:gd name="T8" fmla="*/ 151 w 168"/>
                <a:gd name="T9" fmla="*/ 32 h 168"/>
                <a:gd name="T10" fmla="*/ 136 w 168"/>
                <a:gd name="T11" fmla="*/ 17 h 168"/>
                <a:gd name="T12" fmla="*/ 111 w 168"/>
                <a:gd name="T13" fmla="*/ 27 h 168"/>
                <a:gd name="T14" fmla="*/ 105 w 168"/>
                <a:gd name="T15" fmla="*/ 25 h 168"/>
                <a:gd name="T16" fmla="*/ 94 w 168"/>
                <a:gd name="T17" fmla="*/ 0 h 168"/>
                <a:gd name="T18" fmla="*/ 73 w 168"/>
                <a:gd name="T19" fmla="*/ 0 h 168"/>
                <a:gd name="T20" fmla="*/ 63 w 168"/>
                <a:gd name="T21" fmla="*/ 25 h 168"/>
                <a:gd name="T22" fmla="*/ 57 w 168"/>
                <a:gd name="T23" fmla="*/ 27 h 168"/>
                <a:gd name="T24" fmla="*/ 32 w 168"/>
                <a:gd name="T25" fmla="*/ 17 h 168"/>
                <a:gd name="T26" fmla="*/ 17 w 168"/>
                <a:gd name="T27" fmla="*/ 32 h 168"/>
                <a:gd name="T28" fmla="*/ 27 w 168"/>
                <a:gd name="T29" fmla="*/ 57 h 168"/>
                <a:gd name="T30" fmla="*/ 25 w 168"/>
                <a:gd name="T31" fmla="*/ 63 h 168"/>
                <a:gd name="T32" fmla="*/ 0 w 168"/>
                <a:gd name="T33" fmla="*/ 74 h 168"/>
                <a:gd name="T34" fmla="*/ 0 w 168"/>
                <a:gd name="T35" fmla="*/ 95 h 168"/>
                <a:gd name="T36" fmla="*/ 25 w 168"/>
                <a:gd name="T37" fmla="*/ 105 h 168"/>
                <a:gd name="T38" fmla="*/ 27 w 168"/>
                <a:gd name="T39" fmla="*/ 111 h 168"/>
                <a:gd name="T40" fmla="*/ 17 w 168"/>
                <a:gd name="T41" fmla="*/ 136 h 168"/>
                <a:gd name="T42" fmla="*/ 32 w 168"/>
                <a:gd name="T43" fmla="*/ 151 h 168"/>
                <a:gd name="T44" fmla="*/ 57 w 168"/>
                <a:gd name="T45" fmla="*/ 141 h 168"/>
                <a:gd name="T46" fmla="*/ 63 w 168"/>
                <a:gd name="T47" fmla="*/ 143 h 168"/>
                <a:gd name="T48" fmla="*/ 74 w 168"/>
                <a:gd name="T49" fmla="*/ 168 h 168"/>
                <a:gd name="T50" fmla="*/ 95 w 168"/>
                <a:gd name="T51" fmla="*/ 168 h 168"/>
                <a:gd name="T52" fmla="*/ 105 w 168"/>
                <a:gd name="T53" fmla="*/ 143 h 168"/>
                <a:gd name="T54" fmla="*/ 111 w 168"/>
                <a:gd name="T55" fmla="*/ 141 h 168"/>
                <a:gd name="T56" fmla="*/ 136 w 168"/>
                <a:gd name="T57" fmla="*/ 151 h 168"/>
                <a:gd name="T58" fmla="*/ 151 w 168"/>
                <a:gd name="T59" fmla="*/ 136 h 168"/>
                <a:gd name="T60" fmla="*/ 141 w 168"/>
                <a:gd name="T61" fmla="*/ 111 h 168"/>
                <a:gd name="T62" fmla="*/ 143 w 168"/>
                <a:gd name="T63" fmla="*/ 105 h 168"/>
                <a:gd name="T64" fmla="*/ 168 w 168"/>
                <a:gd name="T65" fmla="*/ 94 h 168"/>
                <a:gd name="T66" fmla="*/ 84 w 168"/>
                <a:gd name="T67" fmla="*/ 115 h 168"/>
                <a:gd name="T68" fmla="*/ 52 w 168"/>
                <a:gd name="T69" fmla="*/ 84 h 168"/>
                <a:gd name="T70" fmla="*/ 84 w 168"/>
                <a:gd name="T71" fmla="*/ 52 h 168"/>
                <a:gd name="T72" fmla="*/ 115 w 168"/>
                <a:gd name="T73" fmla="*/ 84 h 168"/>
                <a:gd name="T74" fmla="*/ 84 w 168"/>
                <a:gd name="T75" fmla="*/ 11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8">
                  <a:moveTo>
                    <a:pt x="168" y="94"/>
                  </a:moveTo>
                  <a:cubicBezTo>
                    <a:pt x="168" y="73"/>
                    <a:pt x="168" y="73"/>
                    <a:pt x="168" y="73"/>
                  </a:cubicBezTo>
                  <a:cubicBezTo>
                    <a:pt x="143" y="63"/>
                    <a:pt x="143" y="63"/>
                    <a:pt x="143" y="63"/>
                  </a:cubicBezTo>
                  <a:cubicBezTo>
                    <a:pt x="142" y="61"/>
                    <a:pt x="141" y="59"/>
                    <a:pt x="141" y="57"/>
                  </a:cubicBezTo>
                  <a:cubicBezTo>
                    <a:pt x="151" y="32"/>
                    <a:pt x="151" y="32"/>
                    <a:pt x="151" y="32"/>
                  </a:cubicBezTo>
                  <a:cubicBezTo>
                    <a:pt x="136" y="17"/>
                    <a:pt x="136" y="17"/>
                    <a:pt x="136" y="17"/>
                  </a:cubicBezTo>
                  <a:cubicBezTo>
                    <a:pt x="111" y="27"/>
                    <a:pt x="111" y="27"/>
                    <a:pt x="111" y="27"/>
                  </a:cubicBezTo>
                  <a:cubicBezTo>
                    <a:pt x="109" y="26"/>
                    <a:pt x="107" y="26"/>
                    <a:pt x="105" y="25"/>
                  </a:cubicBezTo>
                  <a:cubicBezTo>
                    <a:pt x="94" y="0"/>
                    <a:pt x="94" y="0"/>
                    <a:pt x="94" y="0"/>
                  </a:cubicBezTo>
                  <a:cubicBezTo>
                    <a:pt x="73" y="0"/>
                    <a:pt x="73" y="0"/>
                    <a:pt x="73" y="0"/>
                  </a:cubicBezTo>
                  <a:cubicBezTo>
                    <a:pt x="63" y="25"/>
                    <a:pt x="63" y="25"/>
                    <a:pt x="63" y="25"/>
                  </a:cubicBezTo>
                  <a:cubicBezTo>
                    <a:pt x="61" y="26"/>
                    <a:pt x="59" y="26"/>
                    <a:pt x="57" y="27"/>
                  </a:cubicBezTo>
                  <a:cubicBezTo>
                    <a:pt x="32" y="17"/>
                    <a:pt x="32" y="17"/>
                    <a:pt x="32" y="17"/>
                  </a:cubicBezTo>
                  <a:cubicBezTo>
                    <a:pt x="17" y="32"/>
                    <a:pt x="17" y="32"/>
                    <a:pt x="17" y="32"/>
                  </a:cubicBezTo>
                  <a:cubicBezTo>
                    <a:pt x="27" y="57"/>
                    <a:pt x="27" y="57"/>
                    <a:pt x="27" y="57"/>
                  </a:cubicBezTo>
                  <a:cubicBezTo>
                    <a:pt x="26" y="59"/>
                    <a:pt x="25" y="61"/>
                    <a:pt x="25" y="63"/>
                  </a:cubicBezTo>
                  <a:cubicBezTo>
                    <a:pt x="0" y="74"/>
                    <a:pt x="0" y="74"/>
                    <a:pt x="0" y="74"/>
                  </a:cubicBezTo>
                  <a:cubicBezTo>
                    <a:pt x="0" y="95"/>
                    <a:pt x="0" y="95"/>
                    <a:pt x="0" y="95"/>
                  </a:cubicBezTo>
                  <a:cubicBezTo>
                    <a:pt x="25" y="105"/>
                    <a:pt x="25" y="105"/>
                    <a:pt x="25" y="105"/>
                  </a:cubicBezTo>
                  <a:cubicBezTo>
                    <a:pt x="25" y="107"/>
                    <a:pt x="26" y="109"/>
                    <a:pt x="27" y="111"/>
                  </a:cubicBezTo>
                  <a:cubicBezTo>
                    <a:pt x="17" y="136"/>
                    <a:pt x="17" y="136"/>
                    <a:pt x="17" y="136"/>
                  </a:cubicBezTo>
                  <a:cubicBezTo>
                    <a:pt x="32" y="151"/>
                    <a:pt x="32" y="151"/>
                    <a:pt x="32" y="151"/>
                  </a:cubicBezTo>
                  <a:cubicBezTo>
                    <a:pt x="57" y="141"/>
                    <a:pt x="57" y="141"/>
                    <a:pt x="57" y="141"/>
                  </a:cubicBezTo>
                  <a:cubicBezTo>
                    <a:pt x="59" y="142"/>
                    <a:pt x="61" y="142"/>
                    <a:pt x="63" y="143"/>
                  </a:cubicBezTo>
                  <a:cubicBezTo>
                    <a:pt x="74" y="168"/>
                    <a:pt x="74" y="168"/>
                    <a:pt x="74" y="168"/>
                  </a:cubicBezTo>
                  <a:cubicBezTo>
                    <a:pt x="95" y="168"/>
                    <a:pt x="95" y="168"/>
                    <a:pt x="95" y="168"/>
                  </a:cubicBezTo>
                  <a:cubicBezTo>
                    <a:pt x="105" y="143"/>
                    <a:pt x="105" y="143"/>
                    <a:pt x="105" y="143"/>
                  </a:cubicBezTo>
                  <a:cubicBezTo>
                    <a:pt x="107" y="142"/>
                    <a:pt x="109" y="142"/>
                    <a:pt x="111" y="141"/>
                  </a:cubicBezTo>
                  <a:cubicBezTo>
                    <a:pt x="136" y="151"/>
                    <a:pt x="136" y="151"/>
                    <a:pt x="136" y="151"/>
                  </a:cubicBezTo>
                  <a:cubicBezTo>
                    <a:pt x="151" y="136"/>
                    <a:pt x="151" y="136"/>
                    <a:pt x="151" y="136"/>
                  </a:cubicBezTo>
                  <a:cubicBezTo>
                    <a:pt x="141" y="111"/>
                    <a:pt x="141" y="111"/>
                    <a:pt x="141" y="111"/>
                  </a:cubicBezTo>
                  <a:cubicBezTo>
                    <a:pt x="141" y="109"/>
                    <a:pt x="142" y="107"/>
                    <a:pt x="143" y="105"/>
                  </a:cubicBezTo>
                  <a:lnTo>
                    <a:pt x="168" y="94"/>
                  </a:lnTo>
                  <a:close/>
                  <a:moveTo>
                    <a:pt x="84" y="115"/>
                  </a:moveTo>
                  <a:cubicBezTo>
                    <a:pt x="66" y="115"/>
                    <a:pt x="52" y="101"/>
                    <a:pt x="52" y="84"/>
                  </a:cubicBezTo>
                  <a:cubicBezTo>
                    <a:pt x="52" y="67"/>
                    <a:pt x="66" y="52"/>
                    <a:pt x="84" y="52"/>
                  </a:cubicBezTo>
                  <a:cubicBezTo>
                    <a:pt x="101" y="52"/>
                    <a:pt x="115" y="67"/>
                    <a:pt x="115" y="84"/>
                  </a:cubicBezTo>
                  <a:cubicBezTo>
                    <a:pt x="115" y="101"/>
                    <a:pt x="101" y="115"/>
                    <a:pt x="84" y="115"/>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8" name="Title 1"/>
          <p:cNvSpPr txBox="1">
            <a:spLocks/>
          </p:cNvSpPr>
          <p:nvPr/>
        </p:nvSpPr>
        <p:spPr>
          <a:xfrm>
            <a:off x="940429" y="761312"/>
            <a:ext cx="10515600" cy="80433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200" kern="1200">
                <a:solidFill>
                  <a:schemeClr val="tx1">
                    <a:lumMod val="75000"/>
                    <a:lumOff val="25000"/>
                  </a:schemeClr>
                </a:solidFill>
                <a:latin typeface="+mj-lt"/>
                <a:ea typeface="+mj-ea"/>
                <a:cs typeface="+mj-cs"/>
              </a:defRPr>
            </a:lvl1pPr>
          </a:lstStyle>
          <a:p>
            <a:r>
              <a:rPr lang="en-US" dirty="0">
                <a:solidFill>
                  <a:schemeClr val="bg1"/>
                </a:solidFill>
              </a:rPr>
              <a:t>Research Smartphone</a:t>
            </a:r>
          </a:p>
        </p:txBody>
      </p:sp>
      <p:grpSp>
        <p:nvGrpSpPr>
          <p:cNvPr id="40" name="Group 39"/>
          <p:cNvGrpSpPr/>
          <p:nvPr/>
        </p:nvGrpSpPr>
        <p:grpSpPr>
          <a:xfrm>
            <a:off x="401860" y="4844671"/>
            <a:ext cx="1923651" cy="1513498"/>
            <a:chOff x="3116069" y="3363389"/>
            <a:chExt cx="1442738" cy="1135123"/>
          </a:xfrm>
        </p:grpSpPr>
        <p:grpSp>
          <p:nvGrpSpPr>
            <p:cNvPr id="41" name="Group 40"/>
            <p:cNvGrpSpPr/>
            <p:nvPr/>
          </p:nvGrpSpPr>
          <p:grpSpPr>
            <a:xfrm>
              <a:off x="3559771" y="3363389"/>
              <a:ext cx="587140" cy="587140"/>
              <a:chOff x="3707904" y="1338582"/>
              <a:chExt cx="587140" cy="587140"/>
            </a:xfrm>
            <a:solidFill>
              <a:schemeClr val="accent2"/>
            </a:solidFill>
          </p:grpSpPr>
          <p:sp>
            <p:nvSpPr>
              <p:cNvPr id="43" name="Freeform 42"/>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2400" dirty="0"/>
              </a:p>
            </p:txBody>
          </p:sp>
        </p:grpSp>
        <p:sp>
          <p:nvSpPr>
            <p:cNvPr id="42" name="Content Placeholder 2"/>
            <p:cNvSpPr txBox="1">
              <a:spLocks/>
            </p:cNvSpPr>
            <p:nvPr/>
          </p:nvSpPr>
          <p:spPr>
            <a:xfrm>
              <a:off x="3116069" y="3947485"/>
              <a:ext cx="1442738" cy="55102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b="1" dirty="0">
                  <a:solidFill>
                    <a:schemeClr val="accent2"/>
                  </a:solidFill>
                </a:rPr>
                <a:t>Analytics</a:t>
              </a:r>
            </a:p>
            <a:p>
              <a:pPr marL="0" indent="0" algn="ctr">
                <a:buNone/>
              </a:pPr>
              <a:r>
                <a:rPr lang="en-US" sz="1100" dirty="0">
                  <a:solidFill>
                    <a:schemeClr val="tx1">
                      <a:lumMod val="50000"/>
                      <a:lumOff val="50000"/>
                    </a:schemeClr>
                  </a:solidFill>
                </a:rPr>
                <a:t>Lorem ipsum dolor sit </a:t>
              </a:r>
              <a:r>
                <a:rPr lang="en-US" sz="1100" dirty="0" err="1">
                  <a:solidFill>
                    <a:schemeClr val="tx1">
                      <a:lumMod val="50000"/>
                      <a:lumOff val="50000"/>
                    </a:schemeClr>
                  </a:solidFill>
                </a:rPr>
                <a:t>amet</a:t>
              </a:r>
              <a:r>
                <a:rPr lang="en-US" sz="1100" dirty="0">
                  <a:solidFill>
                    <a:schemeClr val="tx1">
                      <a:lumMod val="50000"/>
                      <a:lumOff val="50000"/>
                    </a:schemeClr>
                  </a:solidFill>
                </a:rPr>
                <a:t>, </a:t>
              </a:r>
              <a:r>
                <a:rPr lang="en-US" sz="1100" dirty="0" err="1">
                  <a:solidFill>
                    <a:schemeClr val="tx1">
                      <a:lumMod val="50000"/>
                      <a:lumOff val="50000"/>
                    </a:schemeClr>
                  </a:solidFill>
                </a:rPr>
                <a:t>consectetur</a:t>
              </a:r>
              <a:r>
                <a:rPr lang="en-US" sz="1100" dirty="0">
                  <a:solidFill>
                    <a:schemeClr val="tx1">
                      <a:lumMod val="50000"/>
                      <a:lumOff val="50000"/>
                    </a:schemeClr>
                  </a:solidFill>
                </a:rPr>
                <a:t> </a:t>
              </a:r>
              <a:r>
                <a:rPr lang="en-US" sz="1100" dirty="0" err="1">
                  <a:solidFill>
                    <a:schemeClr val="tx1">
                      <a:lumMod val="50000"/>
                      <a:lumOff val="50000"/>
                    </a:schemeClr>
                  </a:solidFill>
                </a:rPr>
                <a:t>adipiscing</a:t>
              </a:r>
              <a:r>
                <a:rPr lang="en-US" sz="1100" dirty="0">
                  <a:solidFill>
                    <a:schemeClr val="tx1">
                      <a:lumMod val="50000"/>
                      <a:lumOff val="50000"/>
                    </a:schemeClr>
                  </a:solidFill>
                </a:rPr>
                <a:t>.</a:t>
              </a:r>
            </a:p>
          </p:txBody>
        </p:sp>
      </p:grpSp>
      <p:grpSp>
        <p:nvGrpSpPr>
          <p:cNvPr id="45" name="Group 44"/>
          <p:cNvGrpSpPr/>
          <p:nvPr/>
        </p:nvGrpSpPr>
        <p:grpSpPr>
          <a:xfrm>
            <a:off x="2560825" y="4860436"/>
            <a:ext cx="1855961" cy="1497733"/>
            <a:chOff x="4601960" y="3372697"/>
            <a:chExt cx="1391971" cy="1123300"/>
          </a:xfrm>
        </p:grpSpPr>
        <p:grpSp>
          <p:nvGrpSpPr>
            <p:cNvPr id="46" name="Group 45"/>
            <p:cNvGrpSpPr/>
            <p:nvPr/>
          </p:nvGrpSpPr>
          <p:grpSpPr>
            <a:xfrm>
              <a:off x="5004048" y="3372697"/>
              <a:ext cx="587140" cy="587140"/>
              <a:chOff x="5607375" y="3562825"/>
              <a:chExt cx="587140" cy="587140"/>
            </a:xfrm>
          </p:grpSpPr>
          <p:sp>
            <p:nvSpPr>
              <p:cNvPr id="48"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2400" dirty="0"/>
              </a:p>
            </p:txBody>
          </p:sp>
        </p:grpSp>
        <p:sp>
          <p:nvSpPr>
            <p:cNvPr id="47" name="Content Placeholder 2"/>
            <p:cNvSpPr txBox="1">
              <a:spLocks/>
            </p:cNvSpPr>
            <p:nvPr/>
          </p:nvSpPr>
          <p:spPr>
            <a:xfrm>
              <a:off x="4601960" y="3944970"/>
              <a:ext cx="1391971" cy="55102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b="1" dirty="0">
                  <a:solidFill>
                    <a:schemeClr val="accent3"/>
                  </a:solidFill>
                </a:rPr>
                <a:t>Support</a:t>
              </a:r>
            </a:p>
            <a:p>
              <a:pPr marL="0" indent="0" algn="ctr">
                <a:buNone/>
              </a:pPr>
              <a:r>
                <a:rPr lang="en-US" sz="1100" dirty="0">
                  <a:solidFill>
                    <a:schemeClr val="tx1">
                      <a:lumMod val="50000"/>
                      <a:lumOff val="50000"/>
                    </a:schemeClr>
                  </a:solidFill>
                </a:rPr>
                <a:t>Lorem ipsum dolor sit amet, consectetur adipiscing.</a:t>
              </a:r>
            </a:p>
          </p:txBody>
        </p:sp>
      </p:grpSp>
      <p:grpSp>
        <p:nvGrpSpPr>
          <p:cNvPr id="50" name="Group 49"/>
          <p:cNvGrpSpPr/>
          <p:nvPr/>
        </p:nvGrpSpPr>
        <p:grpSpPr>
          <a:xfrm>
            <a:off x="4631770" y="4864641"/>
            <a:ext cx="1895277" cy="1493528"/>
            <a:chOff x="7395200" y="3375849"/>
            <a:chExt cx="1421458" cy="1120146"/>
          </a:xfrm>
        </p:grpSpPr>
        <p:grpSp>
          <p:nvGrpSpPr>
            <p:cNvPr id="51" name="Group 50"/>
            <p:cNvGrpSpPr/>
            <p:nvPr/>
          </p:nvGrpSpPr>
          <p:grpSpPr>
            <a:xfrm>
              <a:off x="7812360" y="3375849"/>
              <a:ext cx="587140" cy="587140"/>
              <a:chOff x="7740352" y="3562825"/>
              <a:chExt cx="587140" cy="587140"/>
            </a:xfrm>
          </p:grpSpPr>
          <p:sp>
            <p:nvSpPr>
              <p:cNvPr id="53"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2400" dirty="0"/>
              </a:p>
            </p:txBody>
          </p:sp>
        </p:grpSp>
        <p:sp>
          <p:nvSpPr>
            <p:cNvPr id="52" name="Content Placeholder 2"/>
            <p:cNvSpPr txBox="1">
              <a:spLocks/>
            </p:cNvSpPr>
            <p:nvPr/>
          </p:nvSpPr>
          <p:spPr>
            <a:xfrm>
              <a:off x="7395200" y="3944968"/>
              <a:ext cx="1421458" cy="55102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b="1" dirty="0">
                  <a:solidFill>
                    <a:schemeClr val="accent4"/>
                  </a:solidFill>
                </a:rPr>
                <a:t>Setup System</a:t>
              </a:r>
            </a:p>
            <a:p>
              <a:pPr marL="0" indent="0" algn="ctr">
                <a:buNone/>
              </a:pPr>
              <a:r>
                <a:rPr lang="en-US" sz="1100" dirty="0">
                  <a:solidFill>
                    <a:schemeClr val="tx1">
                      <a:lumMod val="50000"/>
                      <a:lumOff val="50000"/>
                    </a:schemeClr>
                  </a:solidFill>
                </a:rPr>
                <a:t>Lorem ipsum dolor sit amet, consectetur adipiscing.</a:t>
              </a:r>
            </a:p>
          </p:txBody>
        </p:sp>
      </p:grpSp>
      <p:sp>
        <p:nvSpPr>
          <p:cNvPr id="82" name="Rectangle 81"/>
          <p:cNvSpPr/>
          <p:nvPr/>
        </p:nvSpPr>
        <p:spPr>
          <a:xfrm>
            <a:off x="770916" y="1424131"/>
            <a:ext cx="5295900" cy="400110"/>
          </a:xfrm>
          <a:prstGeom prst="rect">
            <a:avLst/>
          </a:prstGeom>
          <a:noFill/>
        </p:spPr>
        <p:txBody>
          <a:bodyPr wrap="square">
            <a:spAutoFit/>
          </a:bodyPr>
          <a:lstStyle/>
          <a:p>
            <a:pPr algn="ctr"/>
            <a:r>
              <a:rPr lang="en-US" sz="2000" dirty="0">
                <a:solidFill>
                  <a:schemeClr val="bg1"/>
                </a:solidFill>
                <a:latin typeface="+mj-lt"/>
              </a:rPr>
              <a:t>Subtitle in this line about your company</a:t>
            </a:r>
            <a:endParaRPr lang="id-ID" sz="2000" dirty="0">
              <a:solidFill>
                <a:schemeClr val="bg1"/>
              </a:solidFill>
              <a:latin typeface="+mj-lt"/>
            </a:endParaRPr>
          </a:p>
        </p:txBody>
      </p:sp>
      <p:grpSp>
        <p:nvGrpSpPr>
          <p:cNvPr id="84" name="Group 83"/>
          <p:cNvGrpSpPr/>
          <p:nvPr/>
        </p:nvGrpSpPr>
        <p:grpSpPr>
          <a:xfrm>
            <a:off x="1036778" y="2023389"/>
            <a:ext cx="5101935" cy="2740819"/>
            <a:chOff x="1036778" y="1955293"/>
            <a:chExt cx="5101935" cy="2740819"/>
          </a:xfrm>
        </p:grpSpPr>
        <p:grpSp>
          <p:nvGrpSpPr>
            <p:cNvPr id="55" name="Group 54"/>
            <p:cNvGrpSpPr/>
            <p:nvPr/>
          </p:nvGrpSpPr>
          <p:grpSpPr>
            <a:xfrm>
              <a:off x="1036778" y="1955293"/>
              <a:ext cx="5101935" cy="2740819"/>
              <a:chOff x="3429000" y="1858963"/>
              <a:chExt cx="5101935" cy="2740819"/>
            </a:xfrm>
          </p:grpSpPr>
          <p:sp>
            <p:nvSpPr>
              <p:cNvPr id="56" name="Rectangle 23"/>
              <p:cNvSpPr>
                <a:spLocks noChangeArrowheads="1"/>
              </p:cNvSpPr>
              <p:nvPr/>
            </p:nvSpPr>
            <p:spPr bwMode="auto">
              <a:xfrm>
                <a:off x="4648201" y="1897864"/>
                <a:ext cx="3692234" cy="39140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Rectangle 23"/>
              <p:cNvSpPr>
                <a:spLocks noChangeArrowheads="1"/>
              </p:cNvSpPr>
              <p:nvPr/>
            </p:nvSpPr>
            <p:spPr bwMode="auto">
              <a:xfrm>
                <a:off x="4648201" y="2287528"/>
                <a:ext cx="3501734" cy="391409"/>
              </a:xfrm>
              <a:prstGeom prst="rect">
                <a:avLst/>
              </a:prstGeom>
              <a:solidFill>
                <a:schemeClr val="accent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Rectangle 57"/>
              <p:cNvSpPr>
                <a:spLocks noChangeArrowheads="1"/>
              </p:cNvSpPr>
              <p:nvPr/>
            </p:nvSpPr>
            <p:spPr bwMode="auto">
              <a:xfrm>
                <a:off x="4648200" y="2678388"/>
                <a:ext cx="3196935" cy="391409"/>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Rectangle 23"/>
              <p:cNvSpPr>
                <a:spLocks noChangeArrowheads="1"/>
              </p:cNvSpPr>
              <p:nvPr/>
            </p:nvSpPr>
            <p:spPr bwMode="auto">
              <a:xfrm>
                <a:off x="4686300" y="3067505"/>
                <a:ext cx="2815935" cy="391409"/>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59"/>
              <p:cNvSpPr/>
              <p:nvPr/>
            </p:nvSpPr>
            <p:spPr>
              <a:xfrm>
                <a:off x="8140253" y="1896116"/>
                <a:ext cx="390682" cy="390682"/>
              </a:xfrm>
              <a:prstGeom prst="ellipse">
                <a:avLst/>
              </a:prstGeom>
              <a:solidFill>
                <a:schemeClr val="accent2"/>
              </a:solidFill>
              <a:ln w="127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A"/>
              </a:p>
            </p:txBody>
          </p:sp>
          <p:sp>
            <p:nvSpPr>
              <p:cNvPr id="61" name="Oval 60"/>
              <p:cNvSpPr/>
              <p:nvPr/>
            </p:nvSpPr>
            <p:spPr>
              <a:xfrm>
                <a:off x="7925633" y="2288542"/>
                <a:ext cx="390682" cy="390682"/>
              </a:xfrm>
              <a:prstGeom prst="ellipse">
                <a:avLst/>
              </a:prstGeom>
              <a:solidFill>
                <a:schemeClr val="accent3"/>
              </a:solidFill>
              <a:ln w="127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A"/>
              </a:p>
            </p:txBody>
          </p:sp>
          <p:sp>
            <p:nvSpPr>
              <p:cNvPr id="62" name="Oval 61"/>
              <p:cNvSpPr/>
              <p:nvPr/>
            </p:nvSpPr>
            <p:spPr>
              <a:xfrm>
                <a:off x="7618668" y="2678642"/>
                <a:ext cx="390682" cy="390682"/>
              </a:xfrm>
              <a:prstGeom prst="ellipse">
                <a:avLst/>
              </a:prstGeom>
              <a:solidFill>
                <a:schemeClr val="accent4"/>
              </a:solidFill>
              <a:ln w="127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A"/>
              </a:p>
            </p:txBody>
          </p:sp>
          <p:sp>
            <p:nvSpPr>
              <p:cNvPr id="63" name="Oval 62"/>
              <p:cNvSpPr/>
              <p:nvPr/>
            </p:nvSpPr>
            <p:spPr>
              <a:xfrm>
                <a:off x="7283798" y="3067580"/>
                <a:ext cx="390682" cy="390682"/>
              </a:xfrm>
              <a:prstGeom prst="ellipse">
                <a:avLst/>
              </a:prstGeom>
              <a:solidFill>
                <a:schemeClr val="accent5"/>
              </a:solidFill>
              <a:ln w="127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SA"/>
              </a:p>
            </p:txBody>
          </p:sp>
          <p:grpSp>
            <p:nvGrpSpPr>
              <p:cNvPr id="64" name="Group 63"/>
              <p:cNvGrpSpPr/>
              <p:nvPr/>
            </p:nvGrpSpPr>
            <p:grpSpPr>
              <a:xfrm>
                <a:off x="3429000" y="1858963"/>
                <a:ext cx="2739233" cy="2740819"/>
                <a:chOff x="3429000" y="1858963"/>
                <a:chExt cx="2739233" cy="2740819"/>
              </a:xfrm>
            </p:grpSpPr>
            <p:sp>
              <p:nvSpPr>
                <p:cNvPr id="75" name="Freeform 5"/>
                <p:cNvSpPr>
                  <a:spLocks/>
                </p:cNvSpPr>
                <p:nvPr/>
              </p:nvSpPr>
              <p:spPr bwMode="auto">
                <a:xfrm>
                  <a:off x="5363370" y="3794920"/>
                  <a:ext cx="804863" cy="804862"/>
                </a:xfrm>
                <a:custGeom>
                  <a:avLst/>
                  <a:gdLst/>
                  <a:ahLst/>
                  <a:cxnLst>
                    <a:cxn ang="0">
                      <a:pos x="1046" y="168"/>
                    </a:cxn>
                    <a:cxn ang="0">
                      <a:pos x="1122" y="107"/>
                    </a:cxn>
                    <a:cxn ang="0">
                      <a:pos x="1207" y="61"/>
                    </a:cxn>
                    <a:cxn ang="0">
                      <a:pos x="1295" y="27"/>
                    </a:cxn>
                    <a:cxn ang="0">
                      <a:pos x="1388" y="7"/>
                    </a:cxn>
                    <a:cxn ang="0">
                      <a:pos x="1481" y="0"/>
                    </a:cxn>
                    <a:cxn ang="0">
                      <a:pos x="1575" y="7"/>
                    </a:cxn>
                    <a:cxn ang="0">
                      <a:pos x="1667" y="27"/>
                    </a:cxn>
                    <a:cxn ang="0">
                      <a:pos x="1756" y="61"/>
                    </a:cxn>
                    <a:cxn ang="0">
                      <a:pos x="1840" y="107"/>
                    </a:cxn>
                    <a:cxn ang="0">
                      <a:pos x="1918" y="168"/>
                    </a:cxn>
                    <a:cxn ang="0">
                      <a:pos x="4899" y="3149"/>
                    </a:cxn>
                    <a:cxn ang="0">
                      <a:pos x="4960" y="3227"/>
                    </a:cxn>
                    <a:cxn ang="0">
                      <a:pos x="5006" y="3312"/>
                    </a:cxn>
                    <a:cxn ang="0">
                      <a:pos x="5040" y="3400"/>
                    </a:cxn>
                    <a:cxn ang="0">
                      <a:pos x="5059" y="3493"/>
                    </a:cxn>
                    <a:cxn ang="0">
                      <a:pos x="5066" y="3587"/>
                    </a:cxn>
                    <a:cxn ang="0">
                      <a:pos x="5059" y="3681"/>
                    </a:cxn>
                    <a:cxn ang="0">
                      <a:pos x="5040" y="3773"/>
                    </a:cxn>
                    <a:cxn ang="0">
                      <a:pos x="5006" y="3861"/>
                    </a:cxn>
                    <a:cxn ang="0">
                      <a:pos x="4960" y="3946"/>
                    </a:cxn>
                    <a:cxn ang="0">
                      <a:pos x="4899" y="4024"/>
                    </a:cxn>
                    <a:cxn ang="0">
                      <a:pos x="4021" y="4902"/>
                    </a:cxn>
                    <a:cxn ang="0">
                      <a:pos x="3943" y="4963"/>
                    </a:cxn>
                    <a:cxn ang="0">
                      <a:pos x="3859" y="5009"/>
                    </a:cxn>
                    <a:cxn ang="0">
                      <a:pos x="3770" y="5043"/>
                    </a:cxn>
                    <a:cxn ang="0">
                      <a:pos x="3678" y="5062"/>
                    </a:cxn>
                    <a:cxn ang="0">
                      <a:pos x="3584" y="5070"/>
                    </a:cxn>
                    <a:cxn ang="0">
                      <a:pos x="3490" y="5062"/>
                    </a:cxn>
                    <a:cxn ang="0">
                      <a:pos x="3398" y="5043"/>
                    </a:cxn>
                    <a:cxn ang="0">
                      <a:pos x="3310" y="5009"/>
                    </a:cxn>
                    <a:cxn ang="0">
                      <a:pos x="3225" y="4963"/>
                    </a:cxn>
                    <a:cxn ang="0">
                      <a:pos x="3148" y="4902"/>
                    </a:cxn>
                    <a:cxn ang="0">
                      <a:pos x="168" y="1919"/>
                    </a:cxn>
                    <a:cxn ang="0">
                      <a:pos x="107" y="1841"/>
                    </a:cxn>
                    <a:cxn ang="0">
                      <a:pos x="61" y="1757"/>
                    </a:cxn>
                    <a:cxn ang="0">
                      <a:pos x="27" y="1668"/>
                    </a:cxn>
                    <a:cxn ang="0">
                      <a:pos x="7" y="1576"/>
                    </a:cxn>
                    <a:cxn ang="0">
                      <a:pos x="0" y="1482"/>
                    </a:cxn>
                    <a:cxn ang="0">
                      <a:pos x="7" y="1389"/>
                    </a:cxn>
                    <a:cxn ang="0">
                      <a:pos x="27" y="1297"/>
                    </a:cxn>
                    <a:cxn ang="0">
                      <a:pos x="61" y="1207"/>
                    </a:cxn>
                    <a:cxn ang="0">
                      <a:pos x="107" y="1123"/>
                    </a:cxn>
                    <a:cxn ang="0">
                      <a:pos x="168" y="1046"/>
                    </a:cxn>
                  </a:cxnLst>
                  <a:rect l="0" t="0" r="r" b="b"/>
                  <a:pathLst>
                    <a:path w="5066" h="5070">
                      <a:moveTo>
                        <a:pt x="190" y="1021"/>
                      </a:moveTo>
                      <a:lnTo>
                        <a:pt x="1021" y="190"/>
                      </a:lnTo>
                      <a:lnTo>
                        <a:pt x="1046" y="168"/>
                      </a:lnTo>
                      <a:lnTo>
                        <a:pt x="1070" y="146"/>
                      </a:lnTo>
                      <a:lnTo>
                        <a:pt x="1096" y="126"/>
                      </a:lnTo>
                      <a:lnTo>
                        <a:pt x="1122" y="107"/>
                      </a:lnTo>
                      <a:lnTo>
                        <a:pt x="1150" y="90"/>
                      </a:lnTo>
                      <a:lnTo>
                        <a:pt x="1179" y="75"/>
                      </a:lnTo>
                      <a:lnTo>
                        <a:pt x="1207" y="61"/>
                      </a:lnTo>
                      <a:lnTo>
                        <a:pt x="1236" y="48"/>
                      </a:lnTo>
                      <a:lnTo>
                        <a:pt x="1266" y="37"/>
                      </a:lnTo>
                      <a:lnTo>
                        <a:pt x="1295" y="27"/>
                      </a:lnTo>
                      <a:lnTo>
                        <a:pt x="1327" y="18"/>
                      </a:lnTo>
                      <a:lnTo>
                        <a:pt x="1357" y="12"/>
                      </a:lnTo>
                      <a:lnTo>
                        <a:pt x="1388" y="7"/>
                      </a:lnTo>
                      <a:lnTo>
                        <a:pt x="1419" y="3"/>
                      </a:lnTo>
                      <a:lnTo>
                        <a:pt x="1450" y="1"/>
                      </a:lnTo>
                      <a:lnTo>
                        <a:pt x="1481" y="0"/>
                      </a:lnTo>
                      <a:lnTo>
                        <a:pt x="1513" y="1"/>
                      </a:lnTo>
                      <a:lnTo>
                        <a:pt x="1544" y="3"/>
                      </a:lnTo>
                      <a:lnTo>
                        <a:pt x="1575" y="7"/>
                      </a:lnTo>
                      <a:lnTo>
                        <a:pt x="1607" y="12"/>
                      </a:lnTo>
                      <a:lnTo>
                        <a:pt x="1637" y="18"/>
                      </a:lnTo>
                      <a:lnTo>
                        <a:pt x="1667" y="27"/>
                      </a:lnTo>
                      <a:lnTo>
                        <a:pt x="1698" y="37"/>
                      </a:lnTo>
                      <a:lnTo>
                        <a:pt x="1727" y="48"/>
                      </a:lnTo>
                      <a:lnTo>
                        <a:pt x="1756" y="61"/>
                      </a:lnTo>
                      <a:lnTo>
                        <a:pt x="1785" y="75"/>
                      </a:lnTo>
                      <a:lnTo>
                        <a:pt x="1813" y="90"/>
                      </a:lnTo>
                      <a:lnTo>
                        <a:pt x="1840" y="107"/>
                      </a:lnTo>
                      <a:lnTo>
                        <a:pt x="1867" y="126"/>
                      </a:lnTo>
                      <a:lnTo>
                        <a:pt x="1893" y="146"/>
                      </a:lnTo>
                      <a:lnTo>
                        <a:pt x="1918" y="168"/>
                      </a:lnTo>
                      <a:lnTo>
                        <a:pt x="1943" y="190"/>
                      </a:lnTo>
                      <a:lnTo>
                        <a:pt x="4876" y="3126"/>
                      </a:lnTo>
                      <a:lnTo>
                        <a:pt x="4899" y="3149"/>
                      </a:lnTo>
                      <a:lnTo>
                        <a:pt x="4921" y="3175"/>
                      </a:lnTo>
                      <a:lnTo>
                        <a:pt x="4940" y="3201"/>
                      </a:lnTo>
                      <a:lnTo>
                        <a:pt x="4960" y="3227"/>
                      </a:lnTo>
                      <a:lnTo>
                        <a:pt x="4976" y="3255"/>
                      </a:lnTo>
                      <a:lnTo>
                        <a:pt x="4992" y="3284"/>
                      </a:lnTo>
                      <a:lnTo>
                        <a:pt x="5006" y="3312"/>
                      </a:lnTo>
                      <a:lnTo>
                        <a:pt x="5019" y="3341"/>
                      </a:lnTo>
                      <a:lnTo>
                        <a:pt x="5030" y="3371"/>
                      </a:lnTo>
                      <a:lnTo>
                        <a:pt x="5040" y="3400"/>
                      </a:lnTo>
                      <a:lnTo>
                        <a:pt x="5047" y="3431"/>
                      </a:lnTo>
                      <a:lnTo>
                        <a:pt x="5054" y="3462"/>
                      </a:lnTo>
                      <a:lnTo>
                        <a:pt x="5059" y="3493"/>
                      </a:lnTo>
                      <a:lnTo>
                        <a:pt x="5064" y="3524"/>
                      </a:lnTo>
                      <a:lnTo>
                        <a:pt x="5066" y="3555"/>
                      </a:lnTo>
                      <a:lnTo>
                        <a:pt x="5066" y="3587"/>
                      </a:lnTo>
                      <a:lnTo>
                        <a:pt x="5066" y="3618"/>
                      </a:lnTo>
                      <a:lnTo>
                        <a:pt x="5064" y="3649"/>
                      </a:lnTo>
                      <a:lnTo>
                        <a:pt x="5059" y="3681"/>
                      </a:lnTo>
                      <a:lnTo>
                        <a:pt x="5054" y="3711"/>
                      </a:lnTo>
                      <a:lnTo>
                        <a:pt x="5047" y="3742"/>
                      </a:lnTo>
                      <a:lnTo>
                        <a:pt x="5040" y="3773"/>
                      </a:lnTo>
                      <a:lnTo>
                        <a:pt x="5030" y="3803"/>
                      </a:lnTo>
                      <a:lnTo>
                        <a:pt x="5019" y="3832"/>
                      </a:lnTo>
                      <a:lnTo>
                        <a:pt x="5006" y="3861"/>
                      </a:lnTo>
                      <a:lnTo>
                        <a:pt x="4992" y="3891"/>
                      </a:lnTo>
                      <a:lnTo>
                        <a:pt x="4976" y="3919"/>
                      </a:lnTo>
                      <a:lnTo>
                        <a:pt x="4960" y="3946"/>
                      </a:lnTo>
                      <a:lnTo>
                        <a:pt x="4940" y="3973"/>
                      </a:lnTo>
                      <a:lnTo>
                        <a:pt x="4921" y="3999"/>
                      </a:lnTo>
                      <a:lnTo>
                        <a:pt x="4899" y="4024"/>
                      </a:lnTo>
                      <a:lnTo>
                        <a:pt x="4876" y="4047"/>
                      </a:lnTo>
                      <a:lnTo>
                        <a:pt x="4045" y="4879"/>
                      </a:lnTo>
                      <a:lnTo>
                        <a:pt x="4021" y="4902"/>
                      </a:lnTo>
                      <a:lnTo>
                        <a:pt x="3996" y="4924"/>
                      </a:lnTo>
                      <a:lnTo>
                        <a:pt x="3970" y="4943"/>
                      </a:lnTo>
                      <a:lnTo>
                        <a:pt x="3943" y="4963"/>
                      </a:lnTo>
                      <a:lnTo>
                        <a:pt x="3916" y="4979"/>
                      </a:lnTo>
                      <a:lnTo>
                        <a:pt x="3888" y="4995"/>
                      </a:lnTo>
                      <a:lnTo>
                        <a:pt x="3859" y="5009"/>
                      </a:lnTo>
                      <a:lnTo>
                        <a:pt x="3830" y="5022"/>
                      </a:lnTo>
                      <a:lnTo>
                        <a:pt x="3801" y="5033"/>
                      </a:lnTo>
                      <a:lnTo>
                        <a:pt x="3770" y="5043"/>
                      </a:lnTo>
                      <a:lnTo>
                        <a:pt x="3740" y="5050"/>
                      </a:lnTo>
                      <a:lnTo>
                        <a:pt x="3709" y="5058"/>
                      </a:lnTo>
                      <a:lnTo>
                        <a:pt x="3678" y="5062"/>
                      </a:lnTo>
                      <a:lnTo>
                        <a:pt x="3647" y="5067"/>
                      </a:lnTo>
                      <a:lnTo>
                        <a:pt x="3616" y="5069"/>
                      </a:lnTo>
                      <a:lnTo>
                        <a:pt x="3584" y="5070"/>
                      </a:lnTo>
                      <a:lnTo>
                        <a:pt x="3553" y="5069"/>
                      </a:lnTo>
                      <a:lnTo>
                        <a:pt x="3522" y="5067"/>
                      </a:lnTo>
                      <a:lnTo>
                        <a:pt x="3490" y="5062"/>
                      </a:lnTo>
                      <a:lnTo>
                        <a:pt x="3460" y="5058"/>
                      </a:lnTo>
                      <a:lnTo>
                        <a:pt x="3429" y="5050"/>
                      </a:lnTo>
                      <a:lnTo>
                        <a:pt x="3398" y="5043"/>
                      </a:lnTo>
                      <a:lnTo>
                        <a:pt x="3369" y="5033"/>
                      </a:lnTo>
                      <a:lnTo>
                        <a:pt x="3339" y="5022"/>
                      </a:lnTo>
                      <a:lnTo>
                        <a:pt x="3310" y="5009"/>
                      </a:lnTo>
                      <a:lnTo>
                        <a:pt x="3282" y="4995"/>
                      </a:lnTo>
                      <a:lnTo>
                        <a:pt x="3254" y="4979"/>
                      </a:lnTo>
                      <a:lnTo>
                        <a:pt x="3225" y="4963"/>
                      </a:lnTo>
                      <a:lnTo>
                        <a:pt x="3199" y="4943"/>
                      </a:lnTo>
                      <a:lnTo>
                        <a:pt x="3173" y="4924"/>
                      </a:lnTo>
                      <a:lnTo>
                        <a:pt x="3148" y="4902"/>
                      </a:lnTo>
                      <a:lnTo>
                        <a:pt x="3124" y="4879"/>
                      </a:lnTo>
                      <a:lnTo>
                        <a:pt x="190" y="1944"/>
                      </a:lnTo>
                      <a:lnTo>
                        <a:pt x="168" y="1919"/>
                      </a:lnTo>
                      <a:lnTo>
                        <a:pt x="146" y="1894"/>
                      </a:lnTo>
                      <a:lnTo>
                        <a:pt x="125" y="1868"/>
                      </a:lnTo>
                      <a:lnTo>
                        <a:pt x="107" y="1841"/>
                      </a:lnTo>
                      <a:lnTo>
                        <a:pt x="90" y="1814"/>
                      </a:lnTo>
                      <a:lnTo>
                        <a:pt x="75" y="1786"/>
                      </a:lnTo>
                      <a:lnTo>
                        <a:pt x="61" y="1757"/>
                      </a:lnTo>
                      <a:lnTo>
                        <a:pt x="48" y="1728"/>
                      </a:lnTo>
                      <a:lnTo>
                        <a:pt x="37" y="1699"/>
                      </a:lnTo>
                      <a:lnTo>
                        <a:pt x="27" y="1668"/>
                      </a:lnTo>
                      <a:lnTo>
                        <a:pt x="18" y="1638"/>
                      </a:lnTo>
                      <a:lnTo>
                        <a:pt x="12" y="1608"/>
                      </a:lnTo>
                      <a:lnTo>
                        <a:pt x="7" y="1576"/>
                      </a:lnTo>
                      <a:lnTo>
                        <a:pt x="3" y="1545"/>
                      </a:lnTo>
                      <a:lnTo>
                        <a:pt x="1" y="1514"/>
                      </a:lnTo>
                      <a:lnTo>
                        <a:pt x="0" y="1482"/>
                      </a:lnTo>
                      <a:lnTo>
                        <a:pt x="1" y="1451"/>
                      </a:lnTo>
                      <a:lnTo>
                        <a:pt x="3" y="1421"/>
                      </a:lnTo>
                      <a:lnTo>
                        <a:pt x="7" y="1389"/>
                      </a:lnTo>
                      <a:lnTo>
                        <a:pt x="12" y="1358"/>
                      </a:lnTo>
                      <a:lnTo>
                        <a:pt x="18" y="1328"/>
                      </a:lnTo>
                      <a:lnTo>
                        <a:pt x="27" y="1297"/>
                      </a:lnTo>
                      <a:lnTo>
                        <a:pt x="37" y="1267"/>
                      </a:lnTo>
                      <a:lnTo>
                        <a:pt x="48" y="1237"/>
                      </a:lnTo>
                      <a:lnTo>
                        <a:pt x="61" y="1207"/>
                      </a:lnTo>
                      <a:lnTo>
                        <a:pt x="75" y="1179"/>
                      </a:lnTo>
                      <a:lnTo>
                        <a:pt x="90" y="1151"/>
                      </a:lnTo>
                      <a:lnTo>
                        <a:pt x="107" y="1123"/>
                      </a:lnTo>
                      <a:lnTo>
                        <a:pt x="125" y="1097"/>
                      </a:lnTo>
                      <a:lnTo>
                        <a:pt x="146" y="1071"/>
                      </a:lnTo>
                      <a:lnTo>
                        <a:pt x="168" y="1046"/>
                      </a:lnTo>
                      <a:lnTo>
                        <a:pt x="190" y="1021"/>
                      </a:lnTo>
                    </a:path>
                  </a:pathLst>
                </a:custGeom>
                <a:solidFill>
                  <a:schemeClr val="bg2">
                    <a:lumMod val="10000"/>
                  </a:schemeClr>
                </a:solidFill>
                <a:ln w="1">
                  <a:noFill/>
                  <a:prstDash val="solid"/>
                  <a:round/>
                  <a:headEnd/>
                  <a:tailEnd/>
                </a:ln>
              </p:spPr>
              <p:txBody>
                <a:bodyPr vert="horz" wrap="square" lIns="91440" tIns="45720" rIns="91440" bIns="45720" numCol="1" anchor="t" anchorCtr="0" compatLnSpc="1">
                  <a:prstTxWarp prst="textNoShape">
                    <a:avLst/>
                  </a:prstTxWarp>
                </a:bodyPr>
                <a:lstStyle/>
                <a:p>
                  <a:endParaRPr lang="ar-SA"/>
                </a:p>
              </p:txBody>
            </p:sp>
            <p:sp>
              <p:nvSpPr>
                <p:cNvPr id="76" name="Freeform 6"/>
                <p:cNvSpPr>
                  <a:spLocks/>
                </p:cNvSpPr>
                <p:nvPr/>
              </p:nvSpPr>
              <p:spPr bwMode="auto">
                <a:xfrm>
                  <a:off x="5391945" y="3823495"/>
                  <a:ext cx="300038" cy="300037"/>
                </a:xfrm>
                <a:custGeom>
                  <a:avLst/>
                  <a:gdLst/>
                  <a:ahLst/>
                  <a:cxnLst>
                    <a:cxn ang="0">
                      <a:pos x="0" y="1753"/>
                    </a:cxn>
                    <a:cxn ang="0">
                      <a:pos x="1751" y="0"/>
                    </a:cxn>
                    <a:cxn ang="0">
                      <a:pos x="1888" y="136"/>
                    </a:cxn>
                    <a:cxn ang="0">
                      <a:pos x="136" y="1889"/>
                    </a:cxn>
                    <a:cxn ang="0">
                      <a:pos x="0" y="1753"/>
                    </a:cxn>
                  </a:cxnLst>
                  <a:rect l="0" t="0" r="r" b="b"/>
                  <a:pathLst>
                    <a:path w="1888" h="1889">
                      <a:moveTo>
                        <a:pt x="0" y="1753"/>
                      </a:moveTo>
                      <a:lnTo>
                        <a:pt x="1751" y="0"/>
                      </a:lnTo>
                      <a:lnTo>
                        <a:pt x="1888" y="136"/>
                      </a:lnTo>
                      <a:lnTo>
                        <a:pt x="136" y="1889"/>
                      </a:lnTo>
                      <a:lnTo>
                        <a:pt x="0" y="1753"/>
                      </a:lnTo>
                      <a:close/>
                    </a:path>
                  </a:pathLst>
                </a:custGeom>
                <a:solidFill>
                  <a:schemeClr val="accent4"/>
                </a:solidFill>
                <a:ln w="1">
                  <a:noFill/>
                  <a:prstDash val="solid"/>
                  <a:round/>
                  <a:headEnd/>
                  <a:tailEnd/>
                </a:ln>
              </p:spPr>
              <p:txBody>
                <a:bodyPr vert="horz" wrap="square" lIns="91440" tIns="45720" rIns="91440" bIns="45720" numCol="1" anchor="t" anchorCtr="0" compatLnSpc="1">
                  <a:prstTxWarp prst="textNoShape">
                    <a:avLst/>
                  </a:prstTxWarp>
                </a:bodyPr>
                <a:lstStyle/>
                <a:p>
                  <a:endParaRPr lang="ar-SA"/>
                </a:p>
              </p:txBody>
            </p:sp>
            <p:sp>
              <p:nvSpPr>
                <p:cNvPr id="77" name="Freeform 7"/>
                <p:cNvSpPr>
                  <a:spLocks/>
                </p:cNvSpPr>
                <p:nvPr/>
              </p:nvSpPr>
              <p:spPr bwMode="auto">
                <a:xfrm>
                  <a:off x="5841207" y="4271170"/>
                  <a:ext cx="298450" cy="300037"/>
                </a:xfrm>
                <a:custGeom>
                  <a:avLst/>
                  <a:gdLst/>
                  <a:ahLst/>
                  <a:cxnLst>
                    <a:cxn ang="0">
                      <a:pos x="0" y="1752"/>
                    </a:cxn>
                    <a:cxn ang="0">
                      <a:pos x="1752" y="0"/>
                    </a:cxn>
                    <a:cxn ang="0">
                      <a:pos x="1889" y="136"/>
                    </a:cxn>
                    <a:cxn ang="0">
                      <a:pos x="136" y="1890"/>
                    </a:cxn>
                    <a:cxn ang="0">
                      <a:pos x="0" y="1752"/>
                    </a:cxn>
                  </a:cxnLst>
                  <a:rect l="0" t="0" r="r" b="b"/>
                  <a:pathLst>
                    <a:path w="1889" h="1890">
                      <a:moveTo>
                        <a:pt x="0" y="1752"/>
                      </a:moveTo>
                      <a:lnTo>
                        <a:pt x="1752" y="0"/>
                      </a:lnTo>
                      <a:lnTo>
                        <a:pt x="1889" y="136"/>
                      </a:lnTo>
                      <a:lnTo>
                        <a:pt x="136" y="1890"/>
                      </a:lnTo>
                      <a:lnTo>
                        <a:pt x="0" y="1752"/>
                      </a:lnTo>
                      <a:close/>
                    </a:path>
                  </a:pathLst>
                </a:custGeom>
                <a:solidFill>
                  <a:schemeClr val="accent4"/>
                </a:solidFill>
                <a:ln w="1">
                  <a:noFill/>
                  <a:prstDash val="solid"/>
                  <a:round/>
                  <a:headEnd/>
                  <a:tailEnd/>
                </a:ln>
              </p:spPr>
              <p:txBody>
                <a:bodyPr vert="horz" wrap="square" lIns="91440" tIns="45720" rIns="91440" bIns="45720" numCol="1" anchor="t" anchorCtr="0" compatLnSpc="1">
                  <a:prstTxWarp prst="textNoShape">
                    <a:avLst/>
                  </a:prstTxWarp>
                </a:bodyPr>
                <a:lstStyle/>
                <a:p>
                  <a:endParaRPr lang="ar-SA"/>
                </a:p>
              </p:txBody>
            </p:sp>
            <p:sp>
              <p:nvSpPr>
                <p:cNvPr id="78" name="Freeform 8"/>
                <p:cNvSpPr>
                  <a:spLocks/>
                </p:cNvSpPr>
                <p:nvPr/>
              </p:nvSpPr>
              <p:spPr bwMode="auto">
                <a:xfrm>
                  <a:off x="5045870" y="3477420"/>
                  <a:ext cx="481013" cy="481012"/>
                </a:xfrm>
                <a:custGeom>
                  <a:avLst/>
                  <a:gdLst/>
                  <a:ahLst/>
                  <a:cxnLst>
                    <a:cxn ang="0">
                      <a:pos x="2174" y="3030"/>
                    </a:cxn>
                    <a:cxn ang="0">
                      <a:pos x="3029" y="2176"/>
                    </a:cxn>
                    <a:cxn ang="0">
                      <a:pos x="854" y="0"/>
                    </a:cxn>
                    <a:cxn ang="0">
                      <a:pos x="0" y="855"/>
                    </a:cxn>
                    <a:cxn ang="0">
                      <a:pos x="2174" y="3030"/>
                    </a:cxn>
                  </a:cxnLst>
                  <a:rect l="0" t="0" r="r" b="b"/>
                  <a:pathLst>
                    <a:path w="3029" h="3030">
                      <a:moveTo>
                        <a:pt x="2174" y="3030"/>
                      </a:moveTo>
                      <a:lnTo>
                        <a:pt x="3029" y="2176"/>
                      </a:lnTo>
                      <a:lnTo>
                        <a:pt x="854" y="0"/>
                      </a:lnTo>
                      <a:lnTo>
                        <a:pt x="0" y="855"/>
                      </a:lnTo>
                      <a:lnTo>
                        <a:pt x="2174" y="3030"/>
                      </a:lnTo>
                      <a:close/>
                    </a:path>
                  </a:pathLst>
                </a:custGeom>
                <a:solidFill>
                  <a:schemeClr val="tx2">
                    <a:lumMod val="60000"/>
                    <a:lumOff val="40000"/>
                  </a:schemeClr>
                </a:solidFill>
                <a:ln w="1">
                  <a:noFill/>
                  <a:prstDash val="solid"/>
                  <a:round/>
                  <a:headEnd/>
                  <a:tailEnd/>
                </a:ln>
              </p:spPr>
              <p:txBody>
                <a:bodyPr vert="horz" wrap="square" lIns="91440" tIns="45720" rIns="91440" bIns="45720" numCol="1" anchor="t" anchorCtr="0" compatLnSpc="1">
                  <a:prstTxWarp prst="textNoShape">
                    <a:avLst/>
                  </a:prstTxWarp>
                </a:bodyPr>
                <a:lstStyle/>
                <a:p>
                  <a:endParaRPr lang="ar-SA"/>
                </a:p>
              </p:txBody>
            </p:sp>
            <p:sp>
              <p:nvSpPr>
                <p:cNvPr id="79" name="Freeform 9"/>
                <p:cNvSpPr>
                  <a:spLocks/>
                </p:cNvSpPr>
                <p:nvPr/>
              </p:nvSpPr>
              <p:spPr bwMode="auto">
                <a:xfrm>
                  <a:off x="5018882" y="3451226"/>
                  <a:ext cx="163513" cy="163512"/>
                </a:xfrm>
                <a:custGeom>
                  <a:avLst/>
                  <a:gdLst/>
                  <a:ahLst/>
                  <a:cxnLst>
                    <a:cxn ang="0">
                      <a:pos x="0" y="855"/>
                    </a:cxn>
                    <a:cxn ang="0">
                      <a:pos x="854" y="0"/>
                    </a:cxn>
                    <a:cxn ang="0">
                      <a:pos x="1032" y="179"/>
                    </a:cxn>
                    <a:cxn ang="0">
                      <a:pos x="178" y="1034"/>
                    </a:cxn>
                    <a:cxn ang="0">
                      <a:pos x="0" y="855"/>
                    </a:cxn>
                  </a:cxnLst>
                  <a:rect l="0" t="0" r="r" b="b"/>
                  <a:pathLst>
                    <a:path w="1032" h="1034">
                      <a:moveTo>
                        <a:pt x="0" y="855"/>
                      </a:moveTo>
                      <a:lnTo>
                        <a:pt x="854" y="0"/>
                      </a:lnTo>
                      <a:lnTo>
                        <a:pt x="1032" y="179"/>
                      </a:lnTo>
                      <a:lnTo>
                        <a:pt x="178" y="1034"/>
                      </a:lnTo>
                      <a:lnTo>
                        <a:pt x="0" y="855"/>
                      </a:lnTo>
                      <a:close/>
                    </a:path>
                  </a:pathLst>
                </a:custGeom>
                <a:solidFill>
                  <a:schemeClr val="accent1"/>
                </a:solidFill>
                <a:ln w="1">
                  <a:noFill/>
                  <a:prstDash val="solid"/>
                  <a:round/>
                  <a:headEnd/>
                  <a:tailEnd/>
                </a:ln>
              </p:spPr>
              <p:txBody>
                <a:bodyPr vert="horz" wrap="square" lIns="91440" tIns="45720" rIns="91440" bIns="45720" numCol="1" anchor="t" anchorCtr="0" compatLnSpc="1">
                  <a:prstTxWarp prst="textNoShape">
                    <a:avLst/>
                  </a:prstTxWarp>
                </a:bodyPr>
                <a:lstStyle/>
                <a:p>
                  <a:endParaRPr lang="ar-SA"/>
                </a:p>
              </p:txBody>
            </p:sp>
            <p:sp>
              <p:nvSpPr>
                <p:cNvPr id="80" name="Freeform 10"/>
                <p:cNvSpPr>
                  <a:spLocks/>
                </p:cNvSpPr>
                <p:nvPr/>
              </p:nvSpPr>
              <p:spPr bwMode="auto">
                <a:xfrm>
                  <a:off x="3429000" y="1858963"/>
                  <a:ext cx="1949450" cy="1949450"/>
                </a:xfrm>
                <a:custGeom>
                  <a:avLst/>
                  <a:gdLst/>
                  <a:ahLst/>
                  <a:cxnLst>
                    <a:cxn ang="0">
                      <a:pos x="10899" y="10020"/>
                    </a:cxn>
                    <a:cxn ang="0">
                      <a:pos x="11425" y="9264"/>
                    </a:cxn>
                    <a:cxn ang="0">
                      <a:pos x="11824" y="8454"/>
                    </a:cxn>
                    <a:cxn ang="0">
                      <a:pos x="12097" y="7604"/>
                    </a:cxn>
                    <a:cxn ang="0">
                      <a:pos x="12244" y="6730"/>
                    </a:cxn>
                    <a:cxn ang="0">
                      <a:pos x="12266" y="5845"/>
                    </a:cxn>
                    <a:cxn ang="0">
                      <a:pos x="12160" y="4965"/>
                    </a:cxn>
                    <a:cxn ang="0">
                      <a:pos x="11930" y="4105"/>
                    </a:cxn>
                    <a:cxn ang="0">
                      <a:pos x="11572" y="3281"/>
                    </a:cxn>
                    <a:cxn ang="0">
                      <a:pos x="11089" y="2505"/>
                    </a:cxn>
                    <a:cxn ang="0">
                      <a:pos x="10479" y="1795"/>
                    </a:cxn>
                    <a:cxn ang="0">
                      <a:pos x="9768" y="1185"/>
                    </a:cxn>
                    <a:cxn ang="0">
                      <a:pos x="8994" y="701"/>
                    </a:cxn>
                    <a:cxn ang="0">
                      <a:pos x="8169" y="343"/>
                    </a:cxn>
                    <a:cxn ang="0">
                      <a:pos x="7311" y="112"/>
                    </a:cxn>
                    <a:cxn ang="0">
                      <a:pos x="6432" y="7"/>
                    </a:cxn>
                    <a:cxn ang="0">
                      <a:pos x="5547" y="27"/>
                    </a:cxn>
                    <a:cxn ang="0">
                      <a:pos x="4672" y="176"/>
                    </a:cxn>
                    <a:cxn ang="0">
                      <a:pos x="3824" y="448"/>
                    </a:cxn>
                    <a:cxn ang="0">
                      <a:pos x="3014" y="849"/>
                    </a:cxn>
                    <a:cxn ang="0">
                      <a:pos x="2259" y="1374"/>
                    </a:cxn>
                    <a:cxn ang="0">
                      <a:pos x="1577" y="2023"/>
                    </a:cxn>
                    <a:cxn ang="0">
                      <a:pos x="1009" y="2757"/>
                    </a:cxn>
                    <a:cxn ang="0">
                      <a:pos x="567" y="3550"/>
                    </a:cxn>
                    <a:cxn ang="0">
                      <a:pos x="252" y="4388"/>
                    </a:cxn>
                    <a:cxn ang="0">
                      <a:pos x="63" y="5257"/>
                    </a:cxn>
                    <a:cxn ang="0">
                      <a:pos x="0" y="6140"/>
                    </a:cxn>
                    <a:cxn ang="0">
                      <a:pos x="63" y="7023"/>
                    </a:cxn>
                    <a:cxn ang="0">
                      <a:pos x="252" y="7890"/>
                    </a:cxn>
                    <a:cxn ang="0">
                      <a:pos x="567" y="8729"/>
                    </a:cxn>
                    <a:cxn ang="0">
                      <a:pos x="1009" y="9523"/>
                    </a:cxn>
                    <a:cxn ang="0">
                      <a:pos x="1577" y="10257"/>
                    </a:cxn>
                    <a:cxn ang="0">
                      <a:pos x="2259" y="10906"/>
                    </a:cxn>
                    <a:cxn ang="0">
                      <a:pos x="3014" y="11431"/>
                    </a:cxn>
                    <a:cxn ang="0">
                      <a:pos x="3824" y="11831"/>
                    </a:cxn>
                    <a:cxn ang="0">
                      <a:pos x="4672" y="12104"/>
                    </a:cxn>
                    <a:cxn ang="0">
                      <a:pos x="5547" y="12251"/>
                    </a:cxn>
                    <a:cxn ang="0">
                      <a:pos x="6432" y="12273"/>
                    </a:cxn>
                    <a:cxn ang="0">
                      <a:pos x="7311" y="12167"/>
                    </a:cxn>
                    <a:cxn ang="0">
                      <a:pos x="8169" y="11937"/>
                    </a:cxn>
                    <a:cxn ang="0">
                      <a:pos x="8994" y="11579"/>
                    </a:cxn>
                    <a:cxn ang="0">
                      <a:pos x="9768" y="11095"/>
                    </a:cxn>
                    <a:cxn ang="0">
                      <a:pos x="10479" y="10485"/>
                    </a:cxn>
                  </a:cxnLst>
                  <a:rect l="0" t="0" r="r" b="b"/>
                  <a:pathLst>
                    <a:path w="12273" h="12280">
                      <a:moveTo>
                        <a:pt x="10479" y="10485"/>
                      </a:moveTo>
                      <a:lnTo>
                        <a:pt x="10696" y="10257"/>
                      </a:lnTo>
                      <a:lnTo>
                        <a:pt x="10899" y="10020"/>
                      </a:lnTo>
                      <a:lnTo>
                        <a:pt x="11089" y="9774"/>
                      </a:lnTo>
                      <a:lnTo>
                        <a:pt x="11264" y="9523"/>
                      </a:lnTo>
                      <a:lnTo>
                        <a:pt x="11425" y="9264"/>
                      </a:lnTo>
                      <a:lnTo>
                        <a:pt x="11572" y="8999"/>
                      </a:lnTo>
                      <a:lnTo>
                        <a:pt x="11705" y="8729"/>
                      </a:lnTo>
                      <a:lnTo>
                        <a:pt x="11824" y="8454"/>
                      </a:lnTo>
                      <a:lnTo>
                        <a:pt x="11930" y="8174"/>
                      </a:lnTo>
                      <a:lnTo>
                        <a:pt x="12021" y="7890"/>
                      </a:lnTo>
                      <a:lnTo>
                        <a:pt x="12097" y="7604"/>
                      </a:lnTo>
                      <a:lnTo>
                        <a:pt x="12160" y="7315"/>
                      </a:lnTo>
                      <a:lnTo>
                        <a:pt x="12210" y="7023"/>
                      </a:lnTo>
                      <a:lnTo>
                        <a:pt x="12244" y="6730"/>
                      </a:lnTo>
                      <a:lnTo>
                        <a:pt x="12266" y="6435"/>
                      </a:lnTo>
                      <a:lnTo>
                        <a:pt x="12273" y="6140"/>
                      </a:lnTo>
                      <a:lnTo>
                        <a:pt x="12266" y="5845"/>
                      </a:lnTo>
                      <a:lnTo>
                        <a:pt x="12244" y="5550"/>
                      </a:lnTo>
                      <a:lnTo>
                        <a:pt x="12210" y="5257"/>
                      </a:lnTo>
                      <a:lnTo>
                        <a:pt x="12160" y="4965"/>
                      </a:lnTo>
                      <a:lnTo>
                        <a:pt x="12097" y="4675"/>
                      </a:lnTo>
                      <a:lnTo>
                        <a:pt x="12021" y="4388"/>
                      </a:lnTo>
                      <a:lnTo>
                        <a:pt x="11930" y="4105"/>
                      </a:lnTo>
                      <a:lnTo>
                        <a:pt x="11824" y="3826"/>
                      </a:lnTo>
                      <a:lnTo>
                        <a:pt x="11705" y="3550"/>
                      </a:lnTo>
                      <a:lnTo>
                        <a:pt x="11572" y="3281"/>
                      </a:lnTo>
                      <a:lnTo>
                        <a:pt x="11425" y="3016"/>
                      </a:lnTo>
                      <a:lnTo>
                        <a:pt x="11264" y="2757"/>
                      </a:lnTo>
                      <a:lnTo>
                        <a:pt x="11089" y="2505"/>
                      </a:lnTo>
                      <a:lnTo>
                        <a:pt x="10899" y="2260"/>
                      </a:lnTo>
                      <a:lnTo>
                        <a:pt x="10696" y="2023"/>
                      </a:lnTo>
                      <a:lnTo>
                        <a:pt x="10479" y="1795"/>
                      </a:lnTo>
                      <a:lnTo>
                        <a:pt x="10251" y="1578"/>
                      </a:lnTo>
                      <a:lnTo>
                        <a:pt x="10014" y="1374"/>
                      </a:lnTo>
                      <a:lnTo>
                        <a:pt x="9768" y="1185"/>
                      </a:lnTo>
                      <a:lnTo>
                        <a:pt x="9517" y="1010"/>
                      </a:lnTo>
                      <a:lnTo>
                        <a:pt x="9259" y="849"/>
                      </a:lnTo>
                      <a:lnTo>
                        <a:pt x="8994" y="701"/>
                      </a:lnTo>
                      <a:lnTo>
                        <a:pt x="8724" y="567"/>
                      </a:lnTo>
                      <a:lnTo>
                        <a:pt x="8449" y="448"/>
                      </a:lnTo>
                      <a:lnTo>
                        <a:pt x="8169" y="343"/>
                      </a:lnTo>
                      <a:lnTo>
                        <a:pt x="7886" y="252"/>
                      </a:lnTo>
                      <a:lnTo>
                        <a:pt x="7599" y="176"/>
                      </a:lnTo>
                      <a:lnTo>
                        <a:pt x="7311" y="112"/>
                      </a:lnTo>
                      <a:lnTo>
                        <a:pt x="7019" y="63"/>
                      </a:lnTo>
                      <a:lnTo>
                        <a:pt x="6726" y="27"/>
                      </a:lnTo>
                      <a:lnTo>
                        <a:pt x="6432" y="7"/>
                      </a:lnTo>
                      <a:lnTo>
                        <a:pt x="6136" y="0"/>
                      </a:lnTo>
                      <a:lnTo>
                        <a:pt x="5841" y="7"/>
                      </a:lnTo>
                      <a:lnTo>
                        <a:pt x="5547" y="27"/>
                      </a:lnTo>
                      <a:lnTo>
                        <a:pt x="5254" y="63"/>
                      </a:lnTo>
                      <a:lnTo>
                        <a:pt x="4962" y="112"/>
                      </a:lnTo>
                      <a:lnTo>
                        <a:pt x="4672" y="176"/>
                      </a:lnTo>
                      <a:lnTo>
                        <a:pt x="4386" y="252"/>
                      </a:lnTo>
                      <a:lnTo>
                        <a:pt x="4103" y="343"/>
                      </a:lnTo>
                      <a:lnTo>
                        <a:pt x="3824" y="448"/>
                      </a:lnTo>
                      <a:lnTo>
                        <a:pt x="3548" y="567"/>
                      </a:lnTo>
                      <a:lnTo>
                        <a:pt x="3279" y="701"/>
                      </a:lnTo>
                      <a:lnTo>
                        <a:pt x="3014" y="849"/>
                      </a:lnTo>
                      <a:lnTo>
                        <a:pt x="2755" y="1010"/>
                      </a:lnTo>
                      <a:lnTo>
                        <a:pt x="2503" y="1185"/>
                      </a:lnTo>
                      <a:lnTo>
                        <a:pt x="2259" y="1374"/>
                      </a:lnTo>
                      <a:lnTo>
                        <a:pt x="2022" y="1578"/>
                      </a:lnTo>
                      <a:lnTo>
                        <a:pt x="1794" y="1795"/>
                      </a:lnTo>
                      <a:lnTo>
                        <a:pt x="1577" y="2023"/>
                      </a:lnTo>
                      <a:lnTo>
                        <a:pt x="1374" y="2260"/>
                      </a:lnTo>
                      <a:lnTo>
                        <a:pt x="1184" y="2505"/>
                      </a:lnTo>
                      <a:lnTo>
                        <a:pt x="1009" y="2757"/>
                      </a:lnTo>
                      <a:lnTo>
                        <a:pt x="848" y="3016"/>
                      </a:lnTo>
                      <a:lnTo>
                        <a:pt x="701" y="3281"/>
                      </a:lnTo>
                      <a:lnTo>
                        <a:pt x="567" y="3550"/>
                      </a:lnTo>
                      <a:lnTo>
                        <a:pt x="448" y="3826"/>
                      </a:lnTo>
                      <a:lnTo>
                        <a:pt x="343" y="4105"/>
                      </a:lnTo>
                      <a:lnTo>
                        <a:pt x="252" y="4388"/>
                      </a:lnTo>
                      <a:lnTo>
                        <a:pt x="175" y="4675"/>
                      </a:lnTo>
                      <a:lnTo>
                        <a:pt x="112" y="4965"/>
                      </a:lnTo>
                      <a:lnTo>
                        <a:pt x="63" y="5257"/>
                      </a:lnTo>
                      <a:lnTo>
                        <a:pt x="27" y="5550"/>
                      </a:lnTo>
                      <a:lnTo>
                        <a:pt x="7" y="5845"/>
                      </a:lnTo>
                      <a:lnTo>
                        <a:pt x="0" y="6140"/>
                      </a:lnTo>
                      <a:lnTo>
                        <a:pt x="7" y="6435"/>
                      </a:lnTo>
                      <a:lnTo>
                        <a:pt x="27" y="6730"/>
                      </a:lnTo>
                      <a:lnTo>
                        <a:pt x="63" y="7023"/>
                      </a:lnTo>
                      <a:lnTo>
                        <a:pt x="112" y="7315"/>
                      </a:lnTo>
                      <a:lnTo>
                        <a:pt x="175" y="7604"/>
                      </a:lnTo>
                      <a:lnTo>
                        <a:pt x="252" y="7890"/>
                      </a:lnTo>
                      <a:lnTo>
                        <a:pt x="343" y="8174"/>
                      </a:lnTo>
                      <a:lnTo>
                        <a:pt x="448" y="8454"/>
                      </a:lnTo>
                      <a:lnTo>
                        <a:pt x="567" y="8729"/>
                      </a:lnTo>
                      <a:lnTo>
                        <a:pt x="701" y="8999"/>
                      </a:lnTo>
                      <a:lnTo>
                        <a:pt x="848" y="9264"/>
                      </a:lnTo>
                      <a:lnTo>
                        <a:pt x="1009" y="9523"/>
                      </a:lnTo>
                      <a:lnTo>
                        <a:pt x="1184" y="9774"/>
                      </a:lnTo>
                      <a:lnTo>
                        <a:pt x="1374" y="10020"/>
                      </a:lnTo>
                      <a:lnTo>
                        <a:pt x="1577" y="10257"/>
                      </a:lnTo>
                      <a:lnTo>
                        <a:pt x="1794" y="10485"/>
                      </a:lnTo>
                      <a:lnTo>
                        <a:pt x="2022" y="10702"/>
                      </a:lnTo>
                      <a:lnTo>
                        <a:pt x="2259" y="10906"/>
                      </a:lnTo>
                      <a:lnTo>
                        <a:pt x="2503" y="11095"/>
                      </a:lnTo>
                      <a:lnTo>
                        <a:pt x="2755" y="11270"/>
                      </a:lnTo>
                      <a:lnTo>
                        <a:pt x="3014" y="11431"/>
                      </a:lnTo>
                      <a:lnTo>
                        <a:pt x="3279" y="11579"/>
                      </a:lnTo>
                      <a:lnTo>
                        <a:pt x="3548" y="11712"/>
                      </a:lnTo>
                      <a:lnTo>
                        <a:pt x="3824" y="11831"/>
                      </a:lnTo>
                      <a:lnTo>
                        <a:pt x="4103" y="11937"/>
                      </a:lnTo>
                      <a:lnTo>
                        <a:pt x="4386" y="12028"/>
                      </a:lnTo>
                      <a:lnTo>
                        <a:pt x="4672" y="12104"/>
                      </a:lnTo>
                      <a:lnTo>
                        <a:pt x="4962" y="12167"/>
                      </a:lnTo>
                      <a:lnTo>
                        <a:pt x="5254" y="12217"/>
                      </a:lnTo>
                      <a:lnTo>
                        <a:pt x="5547" y="12251"/>
                      </a:lnTo>
                      <a:lnTo>
                        <a:pt x="5841" y="12273"/>
                      </a:lnTo>
                      <a:lnTo>
                        <a:pt x="6136" y="12280"/>
                      </a:lnTo>
                      <a:lnTo>
                        <a:pt x="6432" y="12273"/>
                      </a:lnTo>
                      <a:lnTo>
                        <a:pt x="6726" y="12251"/>
                      </a:lnTo>
                      <a:lnTo>
                        <a:pt x="7019" y="12217"/>
                      </a:lnTo>
                      <a:lnTo>
                        <a:pt x="7311" y="12167"/>
                      </a:lnTo>
                      <a:lnTo>
                        <a:pt x="7599" y="12104"/>
                      </a:lnTo>
                      <a:lnTo>
                        <a:pt x="7886" y="12028"/>
                      </a:lnTo>
                      <a:lnTo>
                        <a:pt x="8169" y="11937"/>
                      </a:lnTo>
                      <a:lnTo>
                        <a:pt x="8449" y="11831"/>
                      </a:lnTo>
                      <a:lnTo>
                        <a:pt x="8724" y="11712"/>
                      </a:lnTo>
                      <a:lnTo>
                        <a:pt x="8994" y="11579"/>
                      </a:lnTo>
                      <a:lnTo>
                        <a:pt x="9259" y="11431"/>
                      </a:lnTo>
                      <a:lnTo>
                        <a:pt x="9517" y="11270"/>
                      </a:lnTo>
                      <a:lnTo>
                        <a:pt x="9768" y="11095"/>
                      </a:lnTo>
                      <a:lnTo>
                        <a:pt x="10014" y="10906"/>
                      </a:lnTo>
                      <a:lnTo>
                        <a:pt x="10251" y="10702"/>
                      </a:lnTo>
                      <a:lnTo>
                        <a:pt x="10479" y="10485"/>
                      </a:lnTo>
                    </a:path>
                  </a:pathLst>
                </a:custGeom>
                <a:solidFill>
                  <a:schemeClr val="accent1"/>
                </a:solidFill>
                <a:ln w="1">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ar-SA"/>
                </a:p>
              </p:txBody>
            </p:sp>
            <p:sp>
              <p:nvSpPr>
                <p:cNvPr id="81" name="Freeform 11"/>
                <p:cNvSpPr>
                  <a:spLocks/>
                </p:cNvSpPr>
                <p:nvPr/>
              </p:nvSpPr>
              <p:spPr bwMode="auto">
                <a:xfrm>
                  <a:off x="3578225" y="2008188"/>
                  <a:ext cx="1651000" cy="1652587"/>
                </a:xfrm>
                <a:custGeom>
                  <a:avLst/>
                  <a:gdLst/>
                  <a:ahLst/>
                  <a:cxnLst>
                    <a:cxn ang="0">
                      <a:pos x="9237" y="8491"/>
                    </a:cxn>
                    <a:cxn ang="0">
                      <a:pos x="9682" y="7851"/>
                    </a:cxn>
                    <a:cxn ang="0">
                      <a:pos x="10021" y="7164"/>
                    </a:cxn>
                    <a:cxn ang="0">
                      <a:pos x="10252" y="6445"/>
                    </a:cxn>
                    <a:cxn ang="0">
                      <a:pos x="10376" y="5704"/>
                    </a:cxn>
                    <a:cxn ang="0">
                      <a:pos x="10395" y="4954"/>
                    </a:cxn>
                    <a:cxn ang="0">
                      <a:pos x="10305" y="4209"/>
                    </a:cxn>
                    <a:cxn ang="0">
                      <a:pos x="10109" y="3479"/>
                    </a:cxn>
                    <a:cxn ang="0">
                      <a:pos x="9807" y="2781"/>
                    </a:cxn>
                    <a:cxn ang="0">
                      <a:pos x="9397" y="2124"/>
                    </a:cxn>
                    <a:cxn ang="0">
                      <a:pos x="8880" y="1521"/>
                    </a:cxn>
                    <a:cxn ang="0">
                      <a:pos x="8279" y="1005"/>
                    </a:cxn>
                    <a:cxn ang="0">
                      <a:pos x="7622" y="595"/>
                    </a:cxn>
                    <a:cxn ang="0">
                      <a:pos x="6923" y="292"/>
                    </a:cxn>
                    <a:cxn ang="0">
                      <a:pos x="6195" y="95"/>
                    </a:cxn>
                    <a:cxn ang="0">
                      <a:pos x="5450" y="7"/>
                    </a:cxn>
                    <a:cxn ang="0">
                      <a:pos x="4701" y="24"/>
                    </a:cxn>
                    <a:cxn ang="0">
                      <a:pos x="3960" y="149"/>
                    </a:cxn>
                    <a:cxn ang="0">
                      <a:pos x="3240" y="381"/>
                    </a:cxn>
                    <a:cxn ang="0">
                      <a:pos x="2555" y="720"/>
                    </a:cxn>
                    <a:cxn ang="0">
                      <a:pos x="1915" y="1165"/>
                    </a:cxn>
                    <a:cxn ang="0">
                      <a:pos x="1336" y="1716"/>
                    </a:cxn>
                    <a:cxn ang="0">
                      <a:pos x="855" y="2337"/>
                    </a:cxn>
                    <a:cxn ang="0">
                      <a:pos x="481" y="3010"/>
                    </a:cxn>
                    <a:cxn ang="0">
                      <a:pos x="214" y="3720"/>
                    </a:cxn>
                    <a:cxn ang="0">
                      <a:pos x="54" y="4455"/>
                    </a:cxn>
                    <a:cxn ang="0">
                      <a:pos x="0" y="5204"/>
                    </a:cxn>
                    <a:cxn ang="0">
                      <a:pos x="54" y="5952"/>
                    </a:cxn>
                    <a:cxn ang="0">
                      <a:pos x="214" y="6687"/>
                    </a:cxn>
                    <a:cxn ang="0">
                      <a:pos x="481" y="7398"/>
                    </a:cxn>
                    <a:cxn ang="0">
                      <a:pos x="855" y="8070"/>
                    </a:cxn>
                    <a:cxn ang="0">
                      <a:pos x="1336" y="8692"/>
                    </a:cxn>
                    <a:cxn ang="0">
                      <a:pos x="1915" y="9243"/>
                    </a:cxn>
                    <a:cxn ang="0">
                      <a:pos x="2555" y="9688"/>
                    </a:cxn>
                    <a:cxn ang="0">
                      <a:pos x="3240" y="10027"/>
                    </a:cxn>
                    <a:cxn ang="0">
                      <a:pos x="3960" y="10258"/>
                    </a:cxn>
                    <a:cxn ang="0">
                      <a:pos x="4701" y="10383"/>
                    </a:cxn>
                    <a:cxn ang="0">
                      <a:pos x="5450" y="10401"/>
                    </a:cxn>
                    <a:cxn ang="0">
                      <a:pos x="6195" y="10312"/>
                    </a:cxn>
                    <a:cxn ang="0">
                      <a:pos x="6923" y="10116"/>
                    </a:cxn>
                    <a:cxn ang="0">
                      <a:pos x="7622" y="9813"/>
                    </a:cxn>
                    <a:cxn ang="0">
                      <a:pos x="8279" y="9403"/>
                    </a:cxn>
                    <a:cxn ang="0">
                      <a:pos x="8880" y="8886"/>
                    </a:cxn>
                  </a:cxnLst>
                  <a:rect l="0" t="0" r="r" b="b"/>
                  <a:pathLst>
                    <a:path w="10400" h="10407">
                      <a:moveTo>
                        <a:pt x="8880" y="8886"/>
                      </a:moveTo>
                      <a:lnTo>
                        <a:pt x="9064" y="8692"/>
                      </a:lnTo>
                      <a:lnTo>
                        <a:pt x="9237" y="8491"/>
                      </a:lnTo>
                      <a:lnTo>
                        <a:pt x="9397" y="8284"/>
                      </a:lnTo>
                      <a:lnTo>
                        <a:pt x="9545" y="8070"/>
                      </a:lnTo>
                      <a:lnTo>
                        <a:pt x="9682" y="7851"/>
                      </a:lnTo>
                      <a:lnTo>
                        <a:pt x="9807" y="7627"/>
                      </a:lnTo>
                      <a:lnTo>
                        <a:pt x="9919" y="7398"/>
                      </a:lnTo>
                      <a:lnTo>
                        <a:pt x="10021" y="7164"/>
                      </a:lnTo>
                      <a:lnTo>
                        <a:pt x="10109" y="6927"/>
                      </a:lnTo>
                      <a:lnTo>
                        <a:pt x="10186" y="6687"/>
                      </a:lnTo>
                      <a:lnTo>
                        <a:pt x="10252" y="6445"/>
                      </a:lnTo>
                      <a:lnTo>
                        <a:pt x="10305" y="6199"/>
                      </a:lnTo>
                      <a:lnTo>
                        <a:pt x="10347" y="5952"/>
                      </a:lnTo>
                      <a:lnTo>
                        <a:pt x="10376" y="5704"/>
                      </a:lnTo>
                      <a:lnTo>
                        <a:pt x="10395" y="5454"/>
                      </a:lnTo>
                      <a:lnTo>
                        <a:pt x="10400" y="5204"/>
                      </a:lnTo>
                      <a:lnTo>
                        <a:pt x="10395" y="4954"/>
                      </a:lnTo>
                      <a:lnTo>
                        <a:pt x="10376" y="4704"/>
                      </a:lnTo>
                      <a:lnTo>
                        <a:pt x="10347" y="4455"/>
                      </a:lnTo>
                      <a:lnTo>
                        <a:pt x="10305" y="4209"/>
                      </a:lnTo>
                      <a:lnTo>
                        <a:pt x="10252" y="3963"/>
                      </a:lnTo>
                      <a:lnTo>
                        <a:pt x="10186" y="3720"/>
                      </a:lnTo>
                      <a:lnTo>
                        <a:pt x="10109" y="3479"/>
                      </a:lnTo>
                      <a:lnTo>
                        <a:pt x="10021" y="3243"/>
                      </a:lnTo>
                      <a:lnTo>
                        <a:pt x="9919" y="3010"/>
                      </a:lnTo>
                      <a:lnTo>
                        <a:pt x="9807" y="2781"/>
                      </a:lnTo>
                      <a:lnTo>
                        <a:pt x="9682" y="2557"/>
                      </a:lnTo>
                      <a:lnTo>
                        <a:pt x="9545" y="2337"/>
                      </a:lnTo>
                      <a:lnTo>
                        <a:pt x="9397" y="2124"/>
                      </a:lnTo>
                      <a:lnTo>
                        <a:pt x="9237" y="1916"/>
                      </a:lnTo>
                      <a:lnTo>
                        <a:pt x="9064" y="1716"/>
                      </a:lnTo>
                      <a:lnTo>
                        <a:pt x="8880" y="1521"/>
                      </a:lnTo>
                      <a:lnTo>
                        <a:pt x="8686" y="1337"/>
                      </a:lnTo>
                      <a:lnTo>
                        <a:pt x="8485" y="1165"/>
                      </a:lnTo>
                      <a:lnTo>
                        <a:pt x="8279" y="1005"/>
                      </a:lnTo>
                      <a:lnTo>
                        <a:pt x="8065" y="856"/>
                      </a:lnTo>
                      <a:lnTo>
                        <a:pt x="7846" y="720"/>
                      </a:lnTo>
                      <a:lnTo>
                        <a:pt x="7622" y="595"/>
                      </a:lnTo>
                      <a:lnTo>
                        <a:pt x="7393" y="482"/>
                      </a:lnTo>
                      <a:lnTo>
                        <a:pt x="7160" y="381"/>
                      </a:lnTo>
                      <a:lnTo>
                        <a:pt x="6923" y="292"/>
                      </a:lnTo>
                      <a:lnTo>
                        <a:pt x="6683" y="214"/>
                      </a:lnTo>
                      <a:lnTo>
                        <a:pt x="6441" y="149"/>
                      </a:lnTo>
                      <a:lnTo>
                        <a:pt x="6195" y="95"/>
                      </a:lnTo>
                      <a:lnTo>
                        <a:pt x="5948" y="54"/>
                      </a:lnTo>
                      <a:lnTo>
                        <a:pt x="5700" y="24"/>
                      </a:lnTo>
                      <a:lnTo>
                        <a:pt x="5450" y="7"/>
                      </a:lnTo>
                      <a:lnTo>
                        <a:pt x="5200" y="0"/>
                      </a:lnTo>
                      <a:lnTo>
                        <a:pt x="4951" y="7"/>
                      </a:lnTo>
                      <a:lnTo>
                        <a:pt x="4701" y="24"/>
                      </a:lnTo>
                      <a:lnTo>
                        <a:pt x="4452" y="54"/>
                      </a:lnTo>
                      <a:lnTo>
                        <a:pt x="4206" y="95"/>
                      </a:lnTo>
                      <a:lnTo>
                        <a:pt x="3960" y="149"/>
                      </a:lnTo>
                      <a:lnTo>
                        <a:pt x="3717" y="214"/>
                      </a:lnTo>
                      <a:lnTo>
                        <a:pt x="3477" y="292"/>
                      </a:lnTo>
                      <a:lnTo>
                        <a:pt x="3240" y="381"/>
                      </a:lnTo>
                      <a:lnTo>
                        <a:pt x="3008" y="482"/>
                      </a:lnTo>
                      <a:lnTo>
                        <a:pt x="2778" y="595"/>
                      </a:lnTo>
                      <a:lnTo>
                        <a:pt x="2555" y="720"/>
                      </a:lnTo>
                      <a:lnTo>
                        <a:pt x="2335" y="856"/>
                      </a:lnTo>
                      <a:lnTo>
                        <a:pt x="2122" y="1005"/>
                      </a:lnTo>
                      <a:lnTo>
                        <a:pt x="1915" y="1165"/>
                      </a:lnTo>
                      <a:lnTo>
                        <a:pt x="1714" y="1337"/>
                      </a:lnTo>
                      <a:lnTo>
                        <a:pt x="1520" y="1521"/>
                      </a:lnTo>
                      <a:lnTo>
                        <a:pt x="1336" y="1716"/>
                      </a:lnTo>
                      <a:lnTo>
                        <a:pt x="1164" y="1916"/>
                      </a:lnTo>
                      <a:lnTo>
                        <a:pt x="1004" y="2124"/>
                      </a:lnTo>
                      <a:lnTo>
                        <a:pt x="855" y="2337"/>
                      </a:lnTo>
                      <a:lnTo>
                        <a:pt x="719" y="2557"/>
                      </a:lnTo>
                      <a:lnTo>
                        <a:pt x="594" y="2781"/>
                      </a:lnTo>
                      <a:lnTo>
                        <a:pt x="481" y="3010"/>
                      </a:lnTo>
                      <a:lnTo>
                        <a:pt x="380" y="3243"/>
                      </a:lnTo>
                      <a:lnTo>
                        <a:pt x="292" y="3479"/>
                      </a:lnTo>
                      <a:lnTo>
                        <a:pt x="214" y="3720"/>
                      </a:lnTo>
                      <a:lnTo>
                        <a:pt x="149" y="3963"/>
                      </a:lnTo>
                      <a:lnTo>
                        <a:pt x="95" y="4209"/>
                      </a:lnTo>
                      <a:lnTo>
                        <a:pt x="54" y="4455"/>
                      </a:lnTo>
                      <a:lnTo>
                        <a:pt x="23" y="4704"/>
                      </a:lnTo>
                      <a:lnTo>
                        <a:pt x="6" y="4954"/>
                      </a:lnTo>
                      <a:lnTo>
                        <a:pt x="0" y="5204"/>
                      </a:lnTo>
                      <a:lnTo>
                        <a:pt x="6" y="5454"/>
                      </a:lnTo>
                      <a:lnTo>
                        <a:pt x="23" y="5704"/>
                      </a:lnTo>
                      <a:lnTo>
                        <a:pt x="54" y="5952"/>
                      </a:lnTo>
                      <a:lnTo>
                        <a:pt x="95" y="6199"/>
                      </a:lnTo>
                      <a:lnTo>
                        <a:pt x="149" y="6445"/>
                      </a:lnTo>
                      <a:lnTo>
                        <a:pt x="214" y="6687"/>
                      </a:lnTo>
                      <a:lnTo>
                        <a:pt x="292" y="6927"/>
                      </a:lnTo>
                      <a:lnTo>
                        <a:pt x="380" y="7164"/>
                      </a:lnTo>
                      <a:lnTo>
                        <a:pt x="481" y="7398"/>
                      </a:lnTo>
                      <a:lnTo>
                        <a:pt x="594" y="7627"/>
                      </a:lnTo>
                      <a:lnTo>
                        <a:pt x="719" y="7851"/>
                      </a:lnTo>
                      <a:lnTo>
                        <a:pt x="855" y="8070"/>
                      </a:lnTo>
                      <a:lnTo>
                        <a:pt x="1004" y="8284"/>
                      </a:lnTo>
                      <a:lnTo>
                        <a:pt x="1164" y="8491"/>
                      </a:lnTo>
                      <a:lnTo>
                        <a:pt x="1336" y="8692"/>
                      </a:lnTo>
                      <a:lnTo>
                        <a:pt x="1520" y="8886"/>
                      </a:lnTo>
                      <a:lnTo>
                        <a:pt x="1714" y="9070"/>
                      </a:lnTo>
                      <a:lnTo>
                        <a:pt x="1915" y="9243"/>
                      </a:lnTo>
                      <a:lnTo>
                        <a:pt x="2122" y="9403"/>
                      </a:lnTo>
                      <a:lnTo>
                        <a:pt x="2335" y="9551"/>
                      </a:lnTo>
                      <a:lnTo>
                        <a:pt x="2555" y="9688"/>
                      </a:lnTo>
                      <a:lnTo>
                        <a:pt x="2778" y="9813"/>
                      </a:lnTo>
                      <a:lnTo>
                        <a:pt x="3008" y="9925"/>
                      </a:lnTo>
                      <a:lnTo>
                        <a:pt x="3240" y="10027"/>
                      </a:lnTo>
                      <a:lnTo>
                        <a:pt x="3477" y="10116"/>
                      </a:lnTo>
                      <a:lnTo>
                        <a:pt x="3717" y="10192"/>
                      </a:lnTo>
                      <a:lnTo>
                        <a:pt x="3960" y="10258"/>
                      </a:lnTo>
                      <a:lnTo>
                        <a:pt x="4206" y="10312"/>
                      </a:lnTo>
                      <a:lnTo>
                        <a:pt x="4452" y="10354"/>
                      </a:lnTo>
                      <a:lnTo>
                        <a:pt x="4701" y="10383"/>
                      </a:lnTo>
                      <a:lnTo>
                        <a:pt x="4951" y="10401"/>
                      </a:lnTo>
                      <a:lnTo>
                        <a:pt x="5200" y="10407"/>
                      </a:lnTo>
                      <a:lnTo>
                        <a:pt x="5450" y="10401"/>
                      </a:lnTo>
                      <a:lnTo>
                        <a:pt x="5700" y="10383"/>
                      </a:lnTo>
                      <a:lnTo>
                        <a:pt x="5948" y="10354"/>
                      </a:lnTo>
                      <a:lnTo>
                        <a:pt x="6195" y="10312"/>
                      </a:lnTo>
                      <a:lnTo>
                        <a:pt x="6441" y="10258"/>
                      </a:lnTo>
                      <a:lnTo>
                        <a:pt x="6683" y="10192"/>
                      </a:lnTo>
                      <a:lnTo>
                        <a:pt x="6923" y="10116"/>
                      </a:lnTo>
                      <a:lnTo>
                        <a:pt x="7160" y="10027"/>
                      </a:lnTo>
                      <a:lnTo>
                        <a:pt x="7393" y="9925"/>
                      </a:lnTo>
                      <a:lnTo>
                        <a:pt x="7622" y="9813"/>
                      </a:lnTo>
                      <a:lnTo>
                        <a:pt x="7846" y="9688"/>
                      </a:lnTo>
                      <a:lnTo>
                        <a:pt x="8065" y="9551"/>
                      </a:lnTo>
                      <a:lnTo>
                        <a:pt x="8279" y="9403"/>
                      </a:lnTo>
                      <a:lnTo>
                        <a:pt x="8485" y="9243"/>
                      </a:lnTo>
                      <a:lnTo>
                        <a:pt x="8686" y="9070"/>
                      </a:lnTo>
                      <a:lnTo>
                        <a:pt x="8880" y="8886"/>
                      </a:lnTo>
                    </a:path>
                  </a:pathLst>
                </a:custGeom>
                <a:gradFill flip="none" rotWithShape="1">
                  <a:gsLst>
                    <a:gs pos="0">
                      <a:schemeClr val="bg1"/>
                    </a:gs>
                    <a:gs pos="50000">
                      <a:schemeClr val="bg1"/>
                    </a:gs>
                    <a:gs pos="100000">
                      <a:schemeClr val="bg1">
                        <a:lumMod val="85000"/>
                      </a:schemeClr>
                    </a:gs>
                  </a:gsLst>
                  <a:path path="circle">
                    <a:fillToRect l="50000" t="50000" r="50000" b="50000"/>
                  </a:path>
                  <a:tileRect/>
                </a:gradFill>
                <a:ln w="1">
                  <a:noFill/>
                  <a:prstDash val="solid"/>
                  <a:round/>
                  <a:headEnd/>
                  <a:tailEnd/>
                </a:ln>
              </p:spPr>
              <p:txBody>
                <a:bodyPr vert="horz" wrap="square" lIns="91440" tIns="45720" rIns="91440" bIns="45720" numCol="1" anchor="t" anchorCtr="0" compatLnSpc="1">
                  <a:prstTxWarp prst="textNoShape">
                    <a:avLst/>
                  </a:prstTxWarp>
                </a:bodyPr>
                <a:lstStyle/>
                <a:p>
                  <a:endParaRPr lang="ar-SA"/>
                </a:p>
              </p:txBody>
            </p:sp>
          </p:grpSp>
          <p:sp>
            <p:nvSpPr>
              <p:cNvPr id="65" name="TextBox 64"/>
              <p:cNvSpPr txBox="1"/>
              <p:nvPr/>
            </p:nvSpPr>
            <p:spPr>
              <a:xfrm>
                <a:off x="8223852" y="1931409"/>
                <a:ext cx="252044" cy="327657"/>
              </a:xfrm>
              <a:prstGeom prst="rect">
                <a:avLst/>
              </a:prstGeom>
              <a:noFill/>
            </p:spPr>
            <p:txBody>
              <a:bodyPr wrap="square" lIns="0" tIns="0" rIns="0" bIns="0" rtlCol="1" anchor="t" anchorCtr="0">
                <a:noAutofit/>
              </a:bodyPr>
              <a:lstStyle/>
              <a:p>
                <a:pPr algn="ctr" rtl="0"/>
                <a:r>
                  <a:rPr lang="en-US" sz="2000" dirty="0">
                    <a:solidFill>
                      <a:schemeClr val="bg1"/>
                    </a:solidFill>
                    <a:latin typeface="+mj-lt"/>
                    <a:ea typeface="Open Sans" pitchFamily="34" charset="0"/>
                    <a:cs typeface="Open Sans" pitchFamily="34" charset="0"/>
                  </a:rPr>
                  <a:t>1</a:t>
                </a:r>
                <a:endParaRPr lang="ar-SA" sz="2000" dirty="0">
                  <a:solidFill>
                    <a:schemeClr val="bg1"/>
                  </a:solidFill>
                  <a:latin typeface="+mj-lt"/>
                  <a:ea typeface="Open Sans" pitchFamily="34" charset="0"/>
                </a:endParaRPr>
              </a:p>
            </p:txBody>
          </p:sp>
          <p:sp>
            <p:nvSpPr>
              <p:cNvPr id="66" name="TextBox 65"/>
              <p:cNvSpPr txBox="1"/>
              <p:nvPr/>
            </p:nvSpPr>
            <p:spPr>
              <a:xfrm>
                <a:off x="7995124" y="2326697"/>
                <a:ext cx="252044" cy="327657"/>
              </a:xfrm>
              <a:prstGeom prst="rect">
                <a:avLst/>
              </a:prstGeom>
              <a:noFill/>
            </p:spPr>
            <p:txBody>
              <a:bodyPr wrap="square" lIns="0" tIns="0" rIns="0" bIns="0" rtlCol="1" anchor="t" anchorCtr="0">
                <a:noAutofit/>
              </a:bodyPr>
              <a:lstStyle/>
              <a:p>
                <a:pPr algn="ctr" rtl="0"/>
                <a:r>
                  <a:rPr lang="en-US" sz="2000" dirty="0">
                    <a:solidFill>
                      <a:schemeClr val="bg1"/>
                    </a:solidFill>
                    <a:latin typeface="+mj-lt"/>
                    <a:ea typeface="Open Sans" pitchFamily="34" charset="0"/>
                    <a:cs typeface="Open Sans" pitchFamily="34" charset="0"/>
                  </a:rPr>
                  <a:t>2</a:t>
                </a:r>
                <a:endParaRPr lang="ar-SA" sz="2000" dirty="0">
                  <a:solidFill>
                    <a:schemeClr val="bg1"/>
                  </a:solidFill>
                  <a:latin typeface="+mj-lt"/>
                  <a:ea typeface="Open Sans" pitchFamily="34" charset="0"/>
                </a:endParaRPr>
              </a:p>
            </p:txBody>
          </p:sp>
          <p:sp>
            <p:nvSpPr>
              <p:cNvPr id="67" name="TextBox 66"/>
              <p:cNvSpPr txBox="1"/>
              <p:nvPr/>
            </p:nvSpPr>
            <p:spPr>
              <a:xfrm>
                <a:off x="7690164" y="2710872"/>
                <a:ext cx="252044" cy="327657"/>
              </a:xfrm>
              <a:prstGeom prst="rect">
                <a:avLst/>
              </a:prstGeom>
              <a:noFill/>
            </p:spPr>
            <p:txBody>
              <a:bodyPr wrap="square" lIns="0" tIns="0" rIns="0" bIns="0" rtlCol="1" anchor="t" anchorCtr="0">
                <a:noAutofit/>
              </a:bodyPr>
              <a:lstStyle/>
              <a:p>
                <a:pPr algn="ctr" rtl="0"/>
                <a:r>
                  <a:rPr lang="en-US" sz="2000" dirty="0">
                    <a:solidFill>
                      <a:schemeClr val="bg1"/>
                    </a:solidFill>
                    <a:latin typeface="+mj-lt"/>
                    <a:ea typeface="Open Sans" pitchFamily="34" charset="0"/>
                    <a:cs typeface="Open Sans" pitchFamily="34" charset="0"/>
                  </a:rPr>
                  <a:t>3</a:t>
                </a:r>
                <a:endParaRPr lang="ar-SA" sz="2000" dirty="0">
                  <a:solidFill>
                    <a:schemeClr val="bg1"/>
                  </a:solidFill>
                  <a:latin typeface="+mj-lt"/>
                  <a:ea typeface="Open Sans" pitchFamily="34" charset="0"/>
                </a:endParaRPr>
              </a:p>
            </p:txBody>
          </p:sp>
          <p:sp>
            <p:nvSpPr>
              <p:cNvPr id="68" name="TextBox 67"/>
              <p:cNvSpPr txBox="1"/>
              <p:nvPr/>
            </p:nvSpPr>
            <p:spPr>
              <a:xfrm>
                <a:off x="7345675" y="3101397"/>
                <a:ext cx="252044" cy="327657"/>
              </a:xfrm>
              <a:prstGeom prst="rect">
                <a:avLst/>
              </a:prstGeom>
              <a:noFill/>
            </p:spPr>
            <p:txBody>
              <a:bodyPr wrap="square" lIns="0" tIns="0" rIns="0" bIns="0" rtlCol="1" anchor="t" anchorCtr="0">
                <a:noAutofit/>
              </a:bodyPr>
              <a:lstStyle/>
              <a:p>
                <a:pPr algn="ctr" rtl="0"/>
                <a:r>
                  <a:rPr lang="en-US" sz="2000" dirty="0">
                    <a:solidFill>
                      <a:schemeClr val="bg1"/>
                    </a:solidFill>
                    <a:latin typeface="+mj-lt"/>
                    <a:ea typeface="Open Sans" pitchFamily="34" charset="0"/>
                    <a:cs typeface="Open Sans" pitchFamily="34" charset="0"/>
                  </a:rPr>
                  <a:t>4</a:t>
                </a:r>
                <a:endParaRPr lang="ar-SA" sz="2000" dirty="0">
                  <a:solidFill>
                    <a:schemeClr val="bg1"/>
                  </a:solidFill>
                  <a:latin typeface="+mj-lt"/>
                  <a:ea typeface="Open Sans" pitchFamily="34" charset="0"/>
                </a:endParaRPr>
              </a:p>
            </p:txBody>
          </p:sp>
          <p:sp>
            <p:nvSpPr>
              <p:cNvPr id="70" name="TextBox 69"/>
              <p:cNvSpPr txBox="1"/>
              <p:nvPr/>
            </p:nvSpPr>
            <p:spPr>
              <a:xfrm>
                <a:off x="3700293" y="2392561"/>
                <a:ext cx="1371600" cy="216477"/>
              </a:xfrm>
              <a:prstGeom prst="rect">
                <a:avLst/>
              </a:prstGeom>
              <a:noFill/>
            </p:spPr>
            <p:txBody>
              <a:bodyPr wrap="square" lIns="0" tIns="0" rIns="0" bIns="0" rtlCol="1" anchor="t" anchorCtr="0">
                <a:noAutofit/>
              </a:bodyPr>
              <a:lstStyle/>
              <a:p>
                <a:pPr algn="ctr" rtl="0"/>
                <a:r>
                  <a:rPr lang="en-US" sz="1400" dirty="0">
                    <a:solidFill>
                      <a:schemeClr val="tx1">
                        <a:lumMod val="65000"/>
                        <a:lumOff val="35000"/>
                      </a:schemeClr>
                    </a:solidFill>
                    <a:latin typeface="+mj-lt"/>
                    <a:ea typeface="Kozuka Gothic Pro B" panose="020B0800000000000000" pitchFamily="34" charset="-128"/>
                    <a:cs typeface="Open Sans" pitchFamily="34" charset="0"/>
                  </a:rPr>
                  <a:t>Research</a:t>
                </a:r>
                <a:endParaRPr lang="ar-SA" sz="1400" dirty="0">
                  <a:solidFill>
                    <a:schemeClr val="tx1">
                      <a:lumMod val="65000"/>
                      <a:lumOff val="35000"/>
                    </a:schemeClr>
                  </a:solidFill>
                  <a:latin typeface="+mj-lt"/>
                  <a:ea typeface="Kozuka Gothic Pro B" panose="020B0800000000000000" pitchFamily="34" charset="-128"/>
                </a:endParaRPr>
              </a:p>
            </p:txBody>
          </p:sp>
        </p:grpSp>
        <p:sp>
          <p:nvSpPr>
            <p:cNvPr id="83" name="Rectangle 82"/>
            <p:cNvSpPr/>
            <p:nvPr/>
          </p:nvSpPr>
          <p:spPr>
            <a:xfrm>
              <a:off x="1068415" y="2671637"/>
              <a:ext cx="1871480" cy="830997"/>
            </a:xfrm>
            <a:prstGeom prst="rect">
              <a:avLst/>
            </a:prstGeom>
          </p:spPr>
          <p:txBody>
            <a:bodyPr wrap="square">
              <a:spAutoFit/>
            </a:bodyPr>
            <a:lstStyle/>
            <a:p>
              <a:pPr algn="ctr"/>
              <a:r>
                <a:rPr lang="en-US" sz="1200" dirty="0">
                  <a:solidFill>
                    <a:schemeClr val="tx1">
                      <a:lumMod val="50000"/>
                      <a:lumOff val="50000"/>
                    </a:schemeClr>
                  </a:solidFill>
                </a:rPr>
                <a:t>Lorem ipsum dolor sit </a:t>
              </a:r>
              <a:r>
                <a:rPr lang="en-US" sz="1200" dirty="0" err="1">
                  <a:solidFill>
                    <a:schemeClr val="tx1">
                      <a:lumMod val="50000"/>
                      <a:lumOff val="50000"/>
                    </a:schemeClr>
                  </a:solidFill>
                </a:rPr>
                <a:t>amet</a:t>
              </a:r>
              <a:r>
                <a:rPr lang="en-US" sz="1200" dirty="0">
                  <a:solidFill>
                    <a:schemeClr val="tx1">
                      <a:lumMod val="50000"/>
                      <a:lumOff val="50000"/>
                    </a:schemeClr>
                  </a:solidFill>
                </a:rPr>
                <a:t>, </a:t>
              </a:r>
              <a:r>
                <a:rPr lang="en-US" sz="1200" dirty="0" err="1">
                  <a:solidFill>
                    <a:schemeClr val="tx1">
                      <a:lumMod val="50000"/>
                      <a:lumOff val="50000"/>
                    </a:schemeClr>
                  </a:solidFill>
                </a:rPr>
                <a:t>consectetur</a:t>
              </a:r>
              <a:r>
                <a:rPr lang="en-US" sz="1200" dirty="0">
                  <a:solidFill>
                    <a:schemeClr val="tx1">
                      <a:lumMod val="50000"/>
                      <a:lumOff val="50000"/>
                    </a:schemeClr>
                  </a:solidFill>
                </a:rPr>
                <a:t> skype  </a:t>
              </a:r>
              <a:r>
                <a:rPr lang="en-US" sz="1200" dirty="0" err="1">
                  <a:solidFill>
                    <a:schemeClr val="tx1">
                      <a:lumMod val="50000"/>
                      <a:lumOff val="50000"/>
                    </a:schemeClr>
                  </a:solidFill>
                </a:rPr>
                <a:t>adipiscing</a:t>
              </a:r>
              <a:r>
                <a:rPr lang="en-US" sz="1200" dirty="0">
                  <a:solidFill>
                    <a:schemeClr val="tx1">
                      <a:lumMod val="50000"/>
                      <a:lumOff val="50000"/>
                    </a:schemeClr>
                  </a:solidFill>
                </a:rPr>
                <a:t>. </a:t>
              </a:r>
              <a:r>
                <a:rPr lang="en-US" sz="1200" dirty="0" err="1">
                  <a:solidFill>
                    <a:schemeClr val="tx1">
                      <a:lumMod val="50000"/>
                      <a:lumOff val="50000"/>
                    </a:schemeClr>
                  </a:solidFill>
                </a:rPr>
                <a:t>consectet</a:t>
              </a:r>
              <a:r>
                <a:rPr lang="en-US" sz="1200" dirty="0">
                  <a:solidFill>
                    <a:schemeClr val="tx1">
                      <a:lumMod val="50000"/>
                      <a:lumOff val="50000"/>
                    </a:schemeClr>
                  </a:solidFill>
                </a:rPr>
                <a:t> </a:t>
              </a:r>
              <a:r>
                <a:rPr lang="en-US" sz="1200" dirty="0" err="1">
                  <a:solidFill>
                    <a:schemeClr val="tx1">
                      <a:lumMod val="50000"/>
                      <a:lumOff val="50000"/>
                    </a:schemeClr>
                  </a:solidFill>
                </a:rPr>
                <a:t>adipiscing</a:t>
              </a:r>
              <a:r>
                <a:rPr lang="en-US" sz="1200" dirty="0">
                  <a:solidFill>
                    <a:schemeClr val="tx1">
                      <a:lumMod val="50000"/>
                      <a:lumOff val="50000"/>
                    </a:schemeClr>
                  </a:solidFill>
                </a:rPr>
                <a:t>.</a:t>
              </a:r>
            </a:p>
          </p:txBody>
        </p:sp>
      </p:grpSp>
      <p:grpSp>
        <p:nvGrpSpPr>
          <p:cNvPr id="95" name="Group 94"/>
          <p:cNvGrpSpPr/>
          <p:nvPr/>
        </p:nvGrpSpPr>
        <p:grpSpPr>
          <a:xfrm>
            <a:off x="6671404" y="1157590"/>
            <a:ext cx="4612695" cy="4923608"/>
            <a:chOff x="6671404" y="1177046"/>
            <a:chExt cx="4612695" cy="4923608"/>
          </a:xfrm>
        </p:grpSpPr>
        <p:grpSp>
          <p:nvGrpSpPr>
            <p:cNvPr id="90" name="Group 89"/>
            <p:cNvGrpSpPr/>
            <p:nvPr/>
          </p:nvGrpSpPr>
          <p:grpSpPr>
            <a:xfrm>
              <a:off x="9128108" y="1406407"/>
              <a:ext cx="2155991" cy="4532378"/>
              <a:chOff x="9128108" y="1406407"/>
              <a:chExt cx="2155991" cy="4532378"/>
            </a:xfrm>
          </p:grpSpPr>
          <p:pic>
            <p:nvPicPr>
              <p:cNvPr id="28" name="Free Vector Apple iPhone 5 Mock Up.png"/>
              <p:cNvPicPr/>
              <p:nvPr/>
            </p:nvPicPr>
            <p:blipFill>
              <a:blip r:embed="rId2">
                <a:extLst/>
              </a:blip>
              <a:stretch>
                <a:fillRect/>
              </a:stretch>
            </p:blipFill>
            <p:spPr>
              <a:xfrm>
                <a:off x="9128108" y="1406407"/>
                <a:ext cx="2155991" cy="4532378"/>
              </a:xfrm>
              <a:prstGeom prst="rect">
                <a:avLst/>
              </a:prstGeom>
              <a:ln w="12700" cap="flat">
                <a:noFill/>
                <a:miter lim="400000"/>
              </a:ln>
              <a:effectLst>
                <a:reflection stA="15466" endPos="40000" dir="5400000" sy="-100000" algn="bl" rotWithShape="0"/>
              </a:effectLst>
            </p:spPr>
          </p:pic>
          <p:sp>
            <p:nvSpPr>
              <p:cNvPr id="87" name="Rectangle 86"/>
              <p:cNvSpPr/>
              <p:nvPr/>
            </p:nvSpPr>
            <p:spPr>
              <a:xfrm>
                <a:off x="9306393" y="2060792"/>
                <a:ext cx="1812322" cy="323252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9" name="Group 88"/>
            <p:cNvGrpSpPr/>
            <p:nvPr/>
          </p:nvGrpSpPr>
          <p:grpSpPr>
            <a:xfrm>
              <a:off x="6671404" y="1407744"/>
              <a:ext cx="2155991" cy="4532379"/>
              <a:chOff x="6671404" y="1407744"/>
              <a:chExt cx="2155991" cy="4532379"/>
            </a:xfrm>
          </p:grpSpPr>
          <p:pic>
            <p:nvPicPr>
              <p:cNvPr id="30" name="Free Vector Apple iPhone 5 Mock Up.png"/>
              <p:cNvPicPr/>
              <p:nvPr/>
            </p:nvPicPr>
            <p:blipFill>
              <a:blip r:embed="rId2">
                <a:extLst/>
              </a:blip>
              <a:stretch>
                <a:fillRect/>
              </a:stretch>
            </p:blipFill>
            <p:spPr>
              <a:xfrm>
                <a:off x="6671404" y="1407744"/>
                <a:ext cx="2155991" cy="4532379"/>
              </a:xfrm>
              <a:prstGeom prst="rect">
                <a:avLst/>
              </a:prstGeom>
              <a:ln w="12700" cap="flat">
                <a:noFill/>
                <a:miter lim="400000"/>
              </a:ln>
              <a:effectLst>
                <a:reflection stA="11988" endPos="40000" dir="5400000" sy="-100000" algn="bl" rotWithShape="0"/>
              </a:effectLst>
            </p:spPr>
          </p:pic>
          <p:sp>
            <p:nvSpPr>
              <p:cNvPr id="85" name="Rectangle 84"/>
              <p:cNvSpPr/>
              <p:nvPr/>
            </p:nvSpPr>
            <p:spPr>
              <a:xfrm>
                <a:off x="6861904" y="2060542"/>
                <a:ext cx="1788954" cy="323252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8" name="Group 87"/>
            <p:cNvGrpSpPr/>
            <p:nvPr/>
          </p:nvGrpSpPr>
          <p:grpSpPr>
            <a:xfrm>
              <a:off x="7813107" y="1177046"/>
              <a:ext cx="2342095" cy="4923608"/>
              <a:chOff x="7813107" y="1177046"/>
              <a:chExt cx="2342095" cy="4923608"/>
            </a:xfrm>
          </p:grpSpPr>
          <p:pic>
            <p:nvPicPr>
              <p:cNvPr id="26" name="Free Vector Apple iPhone 5 Mock Up.png"/>
              <p:cNvPicPr/>
              <p:nvPr/>
            </p:nvPicPr>
            <p:blipFill>
              <a:blip r:embed="rId2">
                <a:extLst/>
              </a:blip>
              <a:stretch>
                <a:fillRect/>
              </a:stretch>
            </p:blipFill>
            <p:spPr>
              <a:xfrm>
                <a:off x="7813107" y="1177046"/>
                <a:ext cx="2342095" cy="4923608"/>
              </a:xfrm>
              <a:prstGeom prst="rect">
                <a:avLst/>
              </a:prstGeom>
              <a:ln w="12700" cap="flat">
                <a:noFill/>
                <a:miter lim="400000"/>
              </a:ln>
              <a:effectLst>
                <a:reflection stA="16887" endPos="40000" dir="5400000" sy="-100000" algn="bl" rotWithShape="0"/>
              </a:effectLst>
            </p:spPr>
          </p:pic>
          <p:sp>
            <p:nvSpPr>
              <p:cNvPr id="86" name="Rectangle 85"/>
              <p:cNvSpPr/>
              <p:nvPr/>
            </p:nvSpPr>
            <p:spPr>
              <a:xfrm>
                <a:off x="8006834" y="1867837"/>
                <a:ext cx="1971992" cy="3550809"/>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1" name="Rectangle 90"/>
          <p:cNvSpPr/>
          <p:nvPr/>
        </p:nvSpPr>
        <p:spPr>
          <a:xfrm>
            <a:off x="2733616" y="2145132"/>
            <a:ext cx="2864887" cy="261610"/>
          </a:xfrm>
          <a:prstGeom prst="rect">
            <a:avLst/>
          </a:prstGeom>
        </p:spPr>
        <p:txBody>
          <a:bodyPr wrap="none">
            <a:spAutoFit/>
          </a:bodyPr>
          <a:lstStyle/>
          <a:p>
            <a:r>
              <a:rPr lang="en-US" sz="1100" dirty="0">
                <a:solidFill>
                  <a:schemeClr val="bg1"/>
                </a:solidFill>
              </a:rPr>
              <a:t>Lorem ipsum dolor sit </a:t>
            </a:r>
            <a:r>
              <a:rPr lang="en-US" sz="1100" dirty="0" err="1">
                <a:solidFill>
                  <a:schemeClr val="bg1"/>
                </a:solidFill>
              </a:rPr>
              <a:t>amet</a:t>
            </a:r>
            <a:r>
              <a:rPr lang="en-US" sz="1100" dirty="0">
                <a:solidFill>
                  <a:schemeClr val="bg1"/>
                </a:solidFill>
              </a:rPr>
              <a:t>, </a:t>
            </a:r>
            <a:r>
              <a:rPr lang="en-US" sz="1100" dirty="0" err="1">
                <a:solidFill>
                  <a:schemeClr val="bg1"/>
                </a:solidFill>
              </a:rPr>
              <a:t>consectetur</a:t>
            </a:r>
            <a:r>
              <a:rPr lang="en-US" sz="1100" dirty="0">
                <a:solidFill>
                  <a:schemeClr val="bg1"/>
                </a:solidFill>
              </a:rPr>
              <a:t> </a:t>
            </a:r>
            <a:r>
              <a:rPr lang="en-US" sz="1100" dirty="0" err="1">
                <a:solidFill>
                  <a:schemeClr val="bg1"/>
                </a:solidFill>
              </a:rPr>
              <a:t>adias</a:t>
            </a:r>
            <a:r>
              <a:rPr lang="en-US" sz="1100" dirty="0">
                <a:solidFill>
                  <a:schemeClr val="bg1"/>
                </a:solidFill>
              </a:rPr>
              <a:t>.</a:t>
            </a:r>
          </a:p>
        </p:txBody>
      </p:sp>
      <p:sp>
        <p:nvSpPr>
          <p:cNvPr id="92" name="Rectangle 91"/>
          <p:cNvSpPr/>
          <p:nvPr/>
        </p:nvSpPr>
        <p:spPr>
          <a:xfrm>
            <a:off x="2935070" y="2531134"/>
            <a:ext cx="2367956" cy="261610"/>
          </a:xfrm>
          <a:prstGeom prst="rect">
            <a:avLst/>
          </a:prstGeom>
        </p:spPr>
        <p:txBody>
          <a:bodyPr wrap="none">
            <a:spAutoFit/>
          </a:bodyPr>
          <a:lstStyle/>
          <a:p>
            <a:r>
              <a:rPr lang="en-US" sz="1100" dirty="0">
                <a:solidFill>
                  <a:schemeClr val="bg1"/>
                </a:solidFill>
              </a:rPr>
              <a:t>Lorem ipsum dolor sit </a:t>
            </a:r>
            <a:r>
              <a:rPr lang="en-US" sz="1100" dirty="0" err="1">
                <a:solidFill>
                  <a:schemeClr val="bg1"/>
                </a:solidFill>
              </a:rPr>
              <a:t>amet</a:t>
            </a:r>
            <a:r>
              <a:rPr lang="en-US" sz="1100" dirty="0">
                <a:solidFill>
                  <a:schemeClr val="bg1"/>
                </a:solidFill>
              </a:rPr>
              <a:t>, </a:t>
            </a:r>
            <a:r>
              <a:rPr lang="en-US" sz="1100" dirty="0" err="1">
                <a:solidFill>
                  <a:schemeClr val="bg1"/>
                </a:solidFill>
              </a:rPr>
              <a:t>consecte</a:t>
            </a:r>
            <a:r>
              <a:rPr lang="en-US" sz="1100" dirty="0">
                <a:solidFill>
                  <a:schemeClr val="bg1"/>
                </a:solidFill>
              </a:rPr>
              <a:t>.</a:t>
            </a:r>
          </a:p>
        </p:txBody>
      </p:sp>
      <p:sp>
        <p:nvSpPr>
          <p:cNvPr id="93" name="Rectangle 92"/>
          <p:cNvSpPr/>
          <p:nvPr/>
        </p:nvSpPr>
        <p:spPr>
          <a:xfrm>
            <a:off x="3011087" y="2917571"/>
            <a:ext cx="2066591" cy="261610"/>
          </a:xfrm>
          <a:prstGeom prst="rect">
            <a:avLst/>
          </a:prstGeom>
        </p:spPr>
        <p:txBody>
          <a:bodyPr wrap="none">
            <a:spAutoFit/>
          </a:bodyPr>
          <a:lstStyle/>
          <a:p>
            <a:r>
              <a:rPr lang="en-US" sz="1100" dirty="0">
                <a:solidFill>
                  <a:schemeClr val="bg1"/>
                </a:solidFill>
              </a:rPr>
              <a:t>Lorem ipsum dolor sit </a:t>
            </a:r>
            <a:r>
              <a:rPr lang="en-US" sz="1100" dirty="0" err="1">
                <a:solidFill>
                  <a:schemeClr val="bg1"/>
                </a:solidFill>
              </a:rPr>
              <a:t>amet</a:t>
            </a:r>
            <a:r>
              <a:rPr lang="en-US" sz="1100" dirty="0">
                <a:solidFill>
                  <a:schemeClr val="bg1"/>
                </a:solidFill>
              </a:rPr>
              <a:t>, con.</a:t>
            </a:r>
          </a:p>
        </p:txBody>
      </p:sp>
      <p:sp>
        <p:nvSpPr>
          <p:cNvPr id="94" name="Rectangle 93"/>
          <p:cNvSpPr/>
          <p:nvPr/>
        </p:nvSpPr>
        <p:spPr>
          <a:xfrm>
            <a:off x="2890458" y="3313154"/>
            <a:ext cx="1792478" cy="261610"/>
          </a:xfrm>
          <a:prstGeom prst="rect">
            <a:avLst/>
          </a:prstGeom>
        </p:spPr>
        <p:txBody>
          <a:bodyPr wrap="none">
            <a:spAutoFit/>
          </a:bodyPr>
          <a:lstStyle/>
          <a:p>
            <a:r>
              <a:rPr lang="en-US" sz="1100" dirty="0">
                <a:solidFill>
                  <a:schemeClr val="bg1"/>
                </a:solidFill>
              </a:rPr>
              <a:t>Lorem ipsum dolor sit </a:t>
            </a:r>
            <a:r>
              <a:rPr lang="en-US" sz="1100" dirty="0" err="1">
                <a:solidFill>
                  <a:schemeClr val="bg1"/>
                </a:solidFill>
              </a:rPr>
              <a:t>amet</a:t>
            </a:r>
            <a:r>
              <a:rPr lang="en-US" sz="1100" dirty="0">
                <a:solidFill>
                  <a:schemeClr val="bg1"/>
                </a:solidFill>
              </a:rPr>
              <a:t>.</a:t>
            </a:r>
          </a:p>
        </p:txBody>
      </p:sp>
    </p:spTree>
    <p:extLst>
      <p:ext uri="{BB962C8B-B14F-4D97-AF65-F5344CB8AC3E}">
        <p14:creationId xmlns:p14="http://schemas.microsoft.com/office/powerpoint/2010/main" val="140770538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left)">
                                      <p:cBhvr>
                                        <p:cTn id="7" dur="500"/>
                                        <p:tgtEl>
                                          <p:spTgt spid="32"/>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3"/>
                                        </p:tgtEl>
                                        <p:attrNameLst>
                                          <p:attrName>style.visibility</p:attrName>
                                        </p:attrNameLst>
                                      </p:cBhvr>
                                      <p:to>
                                        <p:strVal val="visible"/>
                                      </p:to>
                                    </p:set>
                                    <p:anim calcmode="lin" valueType="num">
                                      <p:cBhvr>
                                        <p:cTn id="11" dur="500" fill="hold"/>
                                        <p:tgtEl>
                                          <p:spTgt spid="33"/>
                                        </p:tgtEl>
                                        <p:attrNameLst>
                                          <p:attrName>ppt_w</p:attrName>
                                        </p:attrNameLst>
                                      </p:cBhvr>
                                      <p:tavLst>
                                        <p:tav tm="0">
                                          <p:val>
                                            <p:fltVal val="0"/>
                                          </p:val>
                                        </p:tav>
                                        <p:tav tm="100000">
                                          <p:val>
                                            <p:strVal val="#ppt_w"/>
                                          </p:val>
                                        </p:tav>
                                      </p:tavLst>
                                    </p:anim>
                                    <p:anim calcmode="lin" valueType="num">
                                      <p:cBhvr>
                                        <p:cTn id="12" dur="500" fill="hold"/>
                                        <p:tgtEl>
                                          <p:spTgt spid="33"/>
                                        </p:tgtEl>
                                        <p:attrNameLst>
                                          <p:attrName>ppt_h</p:attrName>
                                        </p:attrNameLst>
                                      </p:cBhvr>
                                      <p:tavLst>
                                        <p:tav tm="0">
                                          <p:val>
                                            <p:fltVal val="0"/>
                                          </p:val>
                                        </p:tav>
                                        <p:tav tm="100000">
                                          <p:val>
                                            <p:strVal val="#ppt_h"/>
                                          </p:val>
                                        </p:tav>
                                      </p:tavLst>
                                    </p:anim>
                                    <p:animEffect transition="in" filter="fade">
                                      <p:cBhvr>
                                        <p:cTn id="13" dur="500"/>
                                        <p:tgtEl>
                                          <p:spTgt spid="33"/>
                                        </p:tgtEl>
                                      </p:cBhvr>
                                    </p:animEffect>
                                  </p:childTnLst>
                                </p:cTn>
                              </p:par>
                            </p:childTnLst>
                          </p:cTn>
                        </p:par>
                        <p:par>
                          <p:cTn id="14" fill="hold">
                            <p:stCondLst>
                              <p:cond delay="2000"/>
                            </p:stCondLst>
                            <p:childTnLst>
                              <p:par>
                                <p:cTn id="15" presetID="14" presetClass="entr" presetSubtype="10" fill="hold" grpId="0" nodeType="after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randombar(horizontal)">
                                      <p:cBhvr>
                                        <p:cTn id="17" dur="500"/>
                                        <p:tgtEl>
                                          <p:spTgt spid="38"/>
                                        </p:tgtEl>
                                      </p:cBhvr>
                                    </p:animEffect>
                                  </p:childTnLst>
                                </p:cTn>
                              </p:par>
                            </p:childTnLst>
                          </p:cTn>
                        </p:par>
                        <p:par>
                          <p:cTn id="18" fill="hold">
                            <p:stCondLst>
                              <p:cond delay="2500"/>
                            </p:stCondLst>
                            <p:childTnLst>
                              <p:par>
                                <p:cTn id="19" presetID="16" presetClass="entr" presetSubtype="37" fill="hold" grpId="0" nodeType="afterEffect">
                                  <p:stCondLst>
                                    <p:cond delay="0"/>
                                  </p:stCondLst>
                                  <p:childTnLst>
                                    <p:set>
                                      <p:cBhvr>
                                        <p:cTn id="20" dur="1" fill="hold">
                                          <p:stCondLst>
                                            <p:cond delay="0"/>
                                          </p:stCondLst>
                                        </p:cTn>
                                        <p:tgtEl>
                                          <p:spTgt spid="82"/>
                                        </p:tgtEl>
                                        <p:attrNameLst>
                                          <p:attrName>style.visibility</p:attrName>
                                        </p:attrNameLst>
                                      </p:cBhvr>
                                      <p:to>
                                        <p:strVal val="visible"/>
                                      </p:to>
                                    </p:set>
                                    <p:animEffect transition="in" filter="barn(outVertical)">
                                      <p:cBhvr>
                                        <p:cTn id="21" dur="500"/>
                                        <p:tgtEl>
                                          <p:spTgt spid="82"/>
                                        </p:tgtEl>
                                      </p:cBhvr>
                                    </p:animEffect>
                                  </p:childTnLst>
                                </p:cTn>
                              </p:par>
                            </p:childTnLst>
                          </p:cTn>
                        </p:par>
                        <p:par>
                          <p:cTn id="22" fill="hold">
                            <p:stCondLst>
                              <p:cond delay="3000"/>
                            </p:stCondLst>
                            <p:childTnLst>
                              <p:par>
                                <p:cTn id="23" presetID="22" presetClass="entr" presetSubtype="8" fill="hold" nodeType="afterEffect">
                                  <p:stCondLst>
                                    <p:cond delay="0"/>
                                  </p:stCondLst>
                                  <p:childTnLst>
                                    <p:set>
                                      <p:cBhvr>
                                        <p:cTn id="24" dur="1" fill="hold">
                                          <p:stCondLst>
                                            <p:cond delay="0"/>
                                          </p:stCondLst>
                                        </p:cTn>
                                        <p:tgtEl>
                                          <p:spTgt spid="84"/>
                                        </p:tgtEl>
                                        <p:attrNameLst>
                                          <p:attrName>style.visibility</p:attrName>
                                        </p:attrNameLst>
                                      </p:cBhvr>
                                      <p:to>
                                        <p:strVal val="visible"/>
                                      </p:to>
                                    </p:set>
                                    <p:animEffect transition="in" filter="wipe(left)">
                                      <p:cBhvr>
                                        <p:cTn id="25" dur="500"/>
                                        <p:tgtEl>
                                          <p:spTgt spid="84"/>
                                        </p:tgtEl>
                                      </p:cBhvr>
                                    </p:animEffect>
                                  </p:childTnLst>
                                </p:cTn>
                              </p:par>
                            </p:childTnLst>
                          </p:cTn>
                        </p:par>
                        <p:par>
                          <p:cTn id="26" fill="hold">
                            <p:stCondLst>
                              <p:cond delay="3500"/>
                            </p:stCondLst>
                            <p:childTnLst>
                              <p:par>
                                <p:cTn id="27" presetID="12" presetClass="entr" presetSubtype="8" fill="hold" grpId="0" nodeType="afterEffect">
                                  <p:stCondLst>
                                    <p:cond delay="0"/>
                                  </p:stCondLst>
                                  <p:childTnLst>
                                    <p:set>
                                      <p:cBhvr>
                                        <p:cTn id="28" dur="1" fill="hold">
                                          <p:stCondLst>
                                            <p:cond delay="0"/>
                                          </p:stCondLst>
                                        </p:cTn>
                                        <p:tgtEl>
                                          <p:spTgt spid="91"/>
                                        </p:tgtEl>
                                        <p:attrNameLst>
                                          <p:attrName>style.visibility</p:attrName>
                                        </p:attrNameLst>
                                      </p:cBhvr>
                                      <p:to>
                                        <p:strVal val="visible"/>
                                      </p:to>
                                    </p:set>
                                    <p:anim calcmode="lin" valueType="num">
                                      <p:cBhvr additive="base">
                                        <p:cTn id="29" dur="500"/>
                                        <p:tgtEl>
                                          <p:spTgt spid="91"/>
                                        </p:tgtEl>
                                        <p:attrNameLst>
                                          <p:attrName>ppt_x</p:attrName>
                                        </p:attrNameLst>
                                      </p:cBhvr>
                                      <p:tavLst>
                                        <p:tav tm="0">
                                          <p:val>
                                            <p:strVal val="#ppt_x-#ppt_w*1.125000"/>
                                          </p:val>
                                        </p:tav>
                                        <p:tav tm="100000">
                                          <p:val>
                                            <p:strVal val="#ppt_x"/>
                                          </p:val>
                                        </p:tav>
                                      </p:tavLst>
                                    </p:anim>
                                    <p:animEffect transition="in" filter="wipe(right)">
                                      <p:cBhvr>
                                        <p:cTn id="30" dur="500"/>
                                        <p:tgtEl>
                                          <p:spTgt spid="91"/>
                                        </p:tgtEl>
                                      </p:cBhvr>
                                    </p:animEffect>
                                  </p:childTnLst>
                                </p:cTn>
                              </p:par>
                            </p:childTnLst>
                          </p:cTn>
                        </p:par>
                        <p:par>
                          <p:cTn id="31" fill="hold">
                            <p:stCondLst>
                              <p:cond delay="4000"/>
                            </p:stCondLst>
                            <p:childTnLst>
                              <p:par>
                                <p:cTn id="32" presetID="12" presetClass="entr" presetSubtype="8" fill="hold" grpId="0" nodeType="afterEffect">
                                  <p:stCondLst>
                                    <p:cond delay="0"/>
                                  </p:stCondLst>
                                  <p:childTnLst>
                                    <p:set>
                                      <p:cBhvr>
                                        <p:cTn id="33" dur="1" fill="hold">
                                          <p:stCondLst>
                                            <p:cond delay="0"/>
                                          </p:stCondLst>
                                        </p:cTn>
                                        <p:tgtEl>
                                          <p:spTgt spid="92"/>
                                        </p:tgtEl>
                                        <p:attrNameLst>
                                          <p:attrName>style.visibility</p:attrName>
                                        </p:attrNameLst>
                                      </p:cBhvr>
                                      <p:to>
                                        <p:strVal val="visible"/>
                                      </p:to>
                                    </p:set>
                                    <p:anim calcmode="lin" valueType="num">
                                      <p:cBhvr additive="base">
                                        <p:cTn id="34" dur="500"/>
                                        <p:tgtEl>
                                          <p:spTgt spid="92"/>
                                        </p:tgtEl>
                                        <p:attrNameLst>
                                          <p:attrName>ppt_x</p:attrName>
                                        </p:attrNameLst>
                                      </p:cBhvr>
                                      <p:tavLst>
                                        <p:tav tm="0">
                                          <p:val>
                                            <p:strVal val="#ppt_x-#ppt_w*1.125000"/>
                                          </p:val>
                                        </p:tav>
                                        <p:tav tm="100000">
                                          <p:val>
                                            <p:strVal val="#ppt_x"/>
                                          </p:val>
                                        </p:tav>
                                      </p:tavLst>
                                    </p:anim>
                                    <p:animEffect transition="in" filter="wipe(right)">
                                      <p:cBhvr>
                                        <p:cTn id="35" dur="500"/>
                                        <p:tgtEl>
                                          <p:spTgt spid="92"/>
                                        </p:tgtEl>
                                      </p:cBhvr>
                                    </p:animEffect>
                                  </p:childTnLst>
                                </p:cTn>
                              </p:par>
                            </p:childTnLst>
                          </p:cTn>
                        </p:par>
                        <p:par>
                          <p:cTn id="36" fill="hold">
                            <p:stCondLst>
                              <p:cond delay="4500"/>
                            </p:stCondLst>
                            <p:childTnLst>
                              <p:par>
                                <p:cTn id="37" presetID="12" presetClass="entr" presetSubtype="8" fill="hold" grpId="0" nodeType="afterEffect">
                                  <p:stCondLst>
                                    <p:cond delay="0"/>
                                  </p:stCondLst>
                                  <p:childTnLst>
                                    <p:set>
                                      <p:cBhvr>
                                        <p:cTn id="38" dur="1" fill="hold">
                                          <p:stCondLst>
                                            <p:cond delay="0"/>
                                          </p:stCondLst>
                                        </p:cTn>
                                        <p:tgtEl>
                                          <p:spTgt spid="93"/>
                                        </p:tgtEl>
                                        <p:attrNameLst>
                                          <p:attrName>style.visibility</p:attrName>
                                        </p:attrNameLst>
                                      </p:cBhvr>
                                      <p:to>
                                        <p:strVal val="visible"/>
                                      </p:to>
                                    </p:set>
                                    <p:anim calcmode="lin" valueType="num">
                                      <p:cBhvr additive="base">
                                        <p:cTn id="39" dur="500"/>
                                        <p:tgtEl>
                                          <p:spTgt spid="93"/>
                                        </p:tgtEl>
                                        <p:attrNameLst>
                                          <p:attrName>ppt_x</p:attrName>
                                        </p:attrNameLst>
                                      </p:cBhvr>
                                      <p:tavLst>
                                        <p:tav tm="0">
                                          <p:val>
                                            <p:strVal val="#ppt_x-#ppt_w*1.125000"/>
                                          </p:val>
                                        </p:tav>
                                        <p:tav tm="100000">
                                          <p:val>
                                            <p:strVal val="#ppt_x"/>
                                          </p:val>
                                        </p:tav>
                                      </p:tavLst>
                                    </p:anim>
                                    <p:animEffect transition="in" filter="wipe(right)">
                                      <p:cBhvr>
                                        <p:cTn id="40" dur="500"/>
                                        <p:tgtEl>
                                          <p:spTgt spid="93"/>
                                        </p:tgtEl>
                                      </p:cBhvr>
                                    </p:animEffect>
                                  </p:childTnLst>
                                </p:cTn>
                              </p:par>
                            </p:childTnLst>
                          </p:cTn>
                        </p:par>
                        <p:par>
                          <p:cTn id="41" fill="hold">
                            <p:stCondLst>
                              <p:cond delay="5000"/>
                            </p:stCondLst>
                            <p:childTnLst>
                              <p:par>
                                <p:cTn id="42" presetID="12" presetClass="entr" presetSubtype="8" fill="hold" grpId="0" nodeType="afterEffect">
                                  <p:stCondLst>
                                    <p:cond delay="0"/>
                                  </p:stCondLst>
                                  <p:childTnLst>
                                    <p:set>
                                      <p:cBhvr>
                                        <p:cTn id="43" dur="1" fill="hold">
                                          <p:stCondLst>
                                            <p:cond delay="0"/>
                                          </p:stCondLst>
                                        </p:cTn>
                                        <p:tgtEl>
                                          <p:spTgt spid="94"/>
                                        </p:tgtEl>
                                        <p:attrNameLst>
                                          <p:attrName>style.visibility</p:attrName>
                                        </p:attrNameLst>
                                      </p:cBhvr>
                                      <p:to>
                                        <p:strVal val="visible"/>
                                      </p:to>
                                    </p:set>
                                    <p:anim calcmode="lin" valueType="num">
                                      <p:cBhvr additive="base">
                                        <p:cTn id="44" dur="500"/>
                                        <p:tgtEl>
                                          <p:spTgt spid="94"/>
                                        </p:tgtEl>
                                        <p:attrNameLst>
                                          <p:attrName>ppt_x</p:attrName>
                                        </p:attrNameLst>
                                      </p:cBhvr>
                                      <p:tavLst>
                                        <p:tav tm="0">
                                          <p:val>
                                            <p:strVal val="#ppt_x-#ppt_w*1.125000"/>
                                          </p:val>
                                        </p:tav>
                                        <p:tav tm="100000">
                                          <p:val>
                                            <p:strVal val="#ppt_x"/>
                                          </p:val>
                                        </p:tav>
                                      </p:tavLst>
                                    </p:anim>
                                    <p:animEffect transition="in" filter="wipe(right)">
                                      <p:cBhvr>
                                        <p:cTn id="45" dur="500"/>
                                        <p:tgtEl>
                                          <p:spTgt spid="94"/>
                                        </p:tgtEl>
                                      </p:cBhvr>
                                    </p:animEffect>
                                  </p:childTnLst>
                                </p:cTn>
                              </p:par>
                            </p:childTnLst>
                          </p:cTn>
                        </p:par>
                        <p:par>
                          <p:cTn id="46" fill="hold">
                            <p:stCondLst>
                              <p:cond delay="5500"/>
                            </p:stCondLst>
                            <p:childTnLst>
                              <p:par>
                                <p:cTn id="47" presetID="42" presetClass="entr" presetSubtype="0" fill="hold" nodeType="after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fade">
                                      <p:cBhvr>
                                        <p:cTn id="49" dur="1000"/>
                                        <p:tgtEl>
                                          <p:spTgt spid="95"/>
                                        </p:tgtEl>
                                      </p:cBhvr>
                                    </p:animEffect>
                                    <p:anim calcmode="lin" valueType="num">
                                      <p:cBhvr>
                                        <p:cTn id="50" dur="1000" fill="hold"/>
                                        <p:tgtEl>
                                          <p:spTgt spid="95"/>
                                        </p:tgtEl>
                                        <p:attrNameLst>
                                          <p:attrName>ppt_x</p:attrName>
                                        </p:attrNameLst>
                                      </p:cBhvr>
                                      <p:tavLst>
                                        <p:tav tm="0">
                                          <p:val>
                                            <p:strVal val="#ppt_x"/>
                                          </p:val>
                                        </p:tav>
                                        <p:tav tm="100000">
                                          <p:val>
                                            <p:strVal val="#ppt_x"/>
                                          </p:val>
                                        </p:tav>
                                      </p:tavLst>
                                    </p:anim>
                                    <p:anim calcmode="lin" valueType="num">
                                      <p:cBhvr>
                                        <p:cTn id="51" dur="1000" fill="hold"/>
                                        <p:tgtEl>
                                          <p:spTgt spid="95"/>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53" presetClass="entr" presetSubtype="16" fill="hold" nodeType="afterEffect">
                                  <p:stCondLst>
                                    <p:cond delay="0"/>
                                  </p:stCondLst>
                                  <p:childTnLst>
                                    <p:set>
                                      <p:cBhvr>
                                        <p:cTn id="54" dur="1" fill="hold">
                                          <p:stCondLst>
                                            <p:cond delay="0"/>
                                          </p:stCondLst>
                                        </p:cTn>
                                        <p:tgtEl>
                                          <p:spTgt spid="40"/>
                                        </p:tgtEl>
                                        <p:attrNameLst>
                                          <p:attrName>style.visibility</p:attrName>
                                        </p:attrNameLst>
                                      </p:cBhvr>
                                      <p:to>
                                        <p:strVal val="visible"/>
                                      </p:to>
                                    </p:set>
                                    <p:anim calcmode="lin" valueType="num">
                                      <p:cBhvr>
                                        <p:cTn id="55" dur="500" fill="hold"/>
                                        <p:tgtEl>
                                          <p:spTgt spid="40"/>
                                        </p:tgtEl>
                                        <p:attrNameLst>
                                          <p:attrName>ppt_w</p:attrName>
                                        </p:attrNameLst>
                                      </p:cBhvr>
                                      <p:tavLst>
                                        <p:tav tm="0">
                                          <p:val>
                                            <p:fltVal val="0"/>
                                          </p:val>
                                        </p:tav>
                                        <p:tav tm="100000">
                                          <p:val>
                                            <p:strVal val="#ppt_w"/>
                                          </p:val>
                                        </p:tav>
                                      </p:tavLst>
                                    </p:anim>
                                    <p:anim calcmode="lin" valueType="num">
                                      <p:cBhvr>
                                        <p:cTn id="56" dur="500" fill="hold"/>
                                        <p:tgtEl>
                                          <p:spTgt spid="40"/>
                                        </p:tgtEl>
                                        <p:attrNameLst>
                                          <p:attrName>ppt_h</p:attrName>
                                        </p:attrNameLst>
                                      </p:cBhvr>
                                      <p:tavLst>
                                        <p:tav tm="0">
                                          <p:val>
                                            <p:fltVal val="0"/>
                                          </p:val>
                                        </p:tav>
                                        <p:tav tm="100000">
                                          <p:val>
                                            <p:strVal val="#ppt_h"/>
                                          </p:val>
                                        </p:tav>
                                      </p:tavLst>
                                    </p:anim>
                                    <p:animEffect transition="in" filter="fade">
                                      <p:cBhvr>
                                        <p:cTn id="57" dur="500"/>
                                        <p:tgtEl>
                                          <p:spTgt spid="40"/>
                                        </p:tgtEl>
                                      </p:cBhvr>
                                    </p:animEffect>
                                  </p:childTnLst>
                                </p:cTn>
                              </p:par>
                            </p:childTnLst>
                          </p:cTn>
                        </p:par>
                        <p:par>
                          <p:cTn id="58" fill="hold">
                            <p:stCondLst>
                              <p:cond delay="7000"/>
                            </p:stCondLst>
                            <p:childTnLst>
                              <p:par>
                                <p:cTn id="59" presetID="53" presetClass="entr" presetSubtype="16" fill="hold" nodeType="afterEffect">
                                  <p:stCondLst>
                                    <p:cond delay="0"/>
                                  </p:stCondLst>
                                  <p:childTnLst>
                                    <p:set>
                                      <p:cBhvr>
                                        <p:cTn id="60" dur="1" fill="hold">
                                          <p:stCondLst>
                                            <p:cond delay="0"/>
                                          </p:stCondLst>
                                        </p:cTn>
                                        <p:tgtEl>
                                          <p:spTgt spid="45"/>
                                        </p:tgtEl>
                                        <p:attrNameLst>
                                          <p:attrName>style.visibility</p:attrName>
                                        </p:attrNameLst>
                                      </p:cBhvr>
                                      <p:to>
                                        <p:strVal val="visible"/>
                                      </p:to>
                                    </p:set>
                                    <p:anim calcmode="lin" valueType="num">
                                      <p:cBhvr>
                                        <p:cTn id="61" dur="500" fill="hold"/>
                                        <p:tgtEl>
                                          <p:spTgt spid="45"/>
                                        </p:tgtEl>
                                        <p:attrNameLst>
                                          <p:attrName>ppt_w</p:attrName>
                                        </p:attrNameLst>
                                      </p:cBhvr>
                                      <p:tavLst>
                                        <p:tav tm="0">
                                          <p:val>
                                            <p:fltVal val="0"/>
                                          </p:val>
                                        </p:tav>
                                        <p:tav tm="100000">
                                          <p:val>
                                            <p:strVal val="#ppt_w"/>
                                          </p:val>
                                        </p:tav>
                                      </p:tavLst>
                                    </p:anim>
                                    <p:anim calcmode="lin" valueType="num">
                                      <p:cBhvr>
                                        <p:cTn id="62" dur="500" fill="hold"/>
                                        <p:tgtEl>
                                          <p:spTgt spid="45"/>
                                        </p:tgtEl>
                                        <p:attrNameLst>
                                          <p:attrName>ppt_h</p:attrName>
                                        </p:attrNameLst>
                                      </p:cBhvr>
                                      <p:tavLst>
                                        <p:tav tm="0">
                                          <p:val>
                                            <p:fltVal val="0"/>
                                          </p:val>
                                        </p:tav>
                                        <p:tav tm="100000">
                                          <p:val>
                                            <p:strVal val="#ppt_h"/>
                                          </p:val>
                                        </p:tav>
                                      </p:tavLst>
                                    </p:anim>
                                    <p:animEffect transition="in" filter="fade">
                                      <p:cBhvr>
                                        <p:cTn id="63" dur="500"/>
                                        <p:tgtEl>
                                          <p:spTgt spid="45"/>
                                        </p:tgtEl>
                                      </p:cBhvr>
                                    </p:animEffect>
                                  </p:childTnLst>
                                </p:cTn>
                              </p:par>
                            </p:childTnLst>
                          </p:cTn>
                        </p:par>
                        <p:par>
                          <p:cTn id="64" fill="hold">
                            <p:stCondLst>
                              <p:cond delay="7500"/>
                            </p:stCondLst>
                            <p:childTnLst>
                              <p:par>
                                <p:cTn id="65" presetID="53" presetClass="entr" presetSubtype="16" fill="hold" nodeType="afterEffect">
                                  <p:stCondLst>
                                    <p:cond delay="0"/>
                                  </p:stCondLst>
                                  <p:childTnLst>
                                    <p:set>
                                      <p:cBhvr>
                                        <p:cTn id="66" dur="1" fill="hold">
                                          <p:stCondLst>
                                            <p:cond delay="0"/>
                                          </p:stCondLst>
                                        </p:cTn>
                                        <p:tgtEl>
                                          <p:spTgt spid="50"/>
                                        </p:tgtEl>
                                        <p:attrNameLst>
                                          <p:attrName>style.visibility</p:attrName>
                                        </p:attrNameLst>
                                      </p:cBhvr>
                                      <p:to>
                                        <p:strVal val="visible"/>
                                      </p:to>
                                    </p:set>
                                    <p:anim calcmode="lin" valueType="num">
                                      <p:cBhvr>
                                        <p:cTn id="67" dur="500" fill="hold"/>
                                        <p:tgtEl>
                                          <p:spTgt spid="50"/>
                                        </p:tgtEl>
                                        <p:attrNameLst>
                                          <p:attrName>ppt_w</p:attrName>
                                        </p:attrNameLst>
                                      </p:cBhvr>
                                      <p:tavLst>
                                        <p:tav tm="0">
                                          <p:val>
                                            <p:fltVal val="0"/>
                                          </p:val>
                                        </p:tav>
                                        <p:tav tm="100000">
                                          <p:val>
                                            <p:strVal val="#ppt_w"/>
                                          </p:val>
                                        </p:tav>
                                      </p:tavLst>
                                    </p:anim>
                                    <p:anim calcmode="lin" valueType="num">
                                      <p:cBhvr>
                                        <p:cTn id="68" dur="500" fill="hold"/>
                                        <p:tgtEl>
                                          <p:spTgt spid="50"/>
                                        </p:tgtEl>
                                        <p:attrNameLst>
                                          <p:attrName>ppt_h</p:attrName>
                                        </p:attrNameLst>
                                      </p:cBhvr>
                                      <p:tavLst>
                                        <p:tav tm="0">
                                          <p:val>
                                            <p:fltVal val="0"/>
                                          </p:val>
                                        </p:tav>
                                        <p:tav tm="100000">
                                          <p:val>
                                            <p:strVal val="#ppt_h"/>
                                          </p:val>
                                        </p:tav>
                                      </p:tavLst>
                                    </p:anim>
                                    <p:animEffect transition="in" filter="fade">
                                      <p:cBhvr>
                                        <p:cTn id="69"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8" grpId="0"/>
      <p:bldP spid="82" grpId="0"/>
      <p:bldP spid="91" grpId="0"/>
      <p:bldP spid="92" grpId="0"/>
      <p:bldP spid="93" grpId="0"/>
      <p:bldP spid="94"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Tablet Mockup Design </a:t>
            </a:r>
          </a:p>
        </p:txBody>
      </p:sp>
      <p:sp>
        <p:nvSpPr>
          <p:cNvPr id="3" name="Slide Number Placeholder 2"/>
          <p:cNvSpPr>
            <a:spLocks noGrp="1"/>
          </p:cNvSpPr>
          <p:nvPr>
            <p:ph type="sldNum" sz="quarter" idx="12"/>
          </p:nvPr>
        </p:nvSpPr>
        <p:spPr/>
        <p:txBody>
          <a:bodyPr/>
          <a:lstStyle/>
          <a:p>
            <a:fld id="{E6D4546B-D358-46B4-BEFB-845C8A66B27E}" type="slidenum">
              <a:rPr lang="en-US" smtClean="0"/>
              <a:pPr/>
              <a:t>98</a:t>
            </a:fld>
            <a:endParaRPr lang="en-US" dirty="0"/>
          </a:p>
        </p:txBody>
      </p:sp>
      <p:sp>
        <p:nvSpPr>
          <p:cNvPr id="58" name="Rectangle 57"/>
          <p:cNvSpPr/>
          <p:nvPr/>
        </p:nvSpPr>
        <p:spPr>
          <a:xfrm>
            <a:off x="3450566" y="1305420"/>
            <a:ext cx="5287992" cy="400110"/>
          </a:xfrm>
          <a:prstGeom prst="rect">
            <a:avLst/>
          </a:prstGeom>
          <a:noFill/>
        </p:spPr>
        <p:txBody>
          <a:bodyPr wrap="square">
            <a:spAutoFit/>
          </a:bodyPr>
          <a:lstStyle/>
          <a:p>
            <a:pPr algn="ctr"/>
            <a:r>
              <a:rPr lang="en-US" sz="2000" dirty="0">
                <a:solidFill>
                  <a:schemeClr val="tx1">
                    <a:lumMod val="50000"/>
                    <a:lumOff val="50000"/>
                  </a:schemeClr>
                </a:solidFill>
                <a:latin typeface="+mj-lt"/>
              </a:rPr>
              <a:t>Subtitle in this line about your company</a:t>
            </a:r>
            <a:endParaRPr lang="id-ID" sz="2000" dirty="0">
              <a:solidFill>
                <a:schemeClr val="tx1">
                  <a:lumMod val="50000"/>
                  <a:lumOff val="50000"/>
                </a:schemeClr>
              </a:solidFill>
              <a:latin typeface="+mj-lt"/>
            </a:endParaRPr>
          </a:p>
        </p:txBody>
      </p:sp>
      <p:grpSp>
        <p:nvGrpSpPr>
          <p:cNvPr id="5" name="Group 4"/>
          <p:cNvGrpSpPr/>
          <p:nvPr/>
        </p:nvGrpSpPr>
        <p:grpSpPr>
          <a:xfrm>
            <a:off x="1134150" y="2109144"/>
            <a:ext cx="2749388" cy="4036948"/>
            <a:chOff x="1134150" y="2109144"/>
            <a:chExt cx="2749388" cy="4036948"/>
          </a:xfrm>
        </p:grpSpPr>
        <p:pic>
          <p:nvPicPr>
            <p:cNvPr id="80" name="Mini-iPad-B&amp;W-Mockup.png"/>
            <p:cNvPicPr/>
            <p:nvPr/>
          </p:nvPicPr>
          <p:blipFill>
            <a:blip r:embed="rId2">
              <a:extLst/>
            </a:blip>
            <a:stretch>
              <a:fillRect/>
            </a:stretch>
          </p:blipFill>
          <p:spPr>
            <a:xfrm>
              <a:off x="1134150" y="2109144"/>
              <a:ext cx="2749388" cy="4036948"/>
            </a:xfrm>
            <a:prstGeom prst="rect">
              <a:avLst/>
            </a:prstGeom>
            <a:ln w="12700" cap="flat">
              <a:noFill/>
              <a:miter lim="400000"/>
            </a:ln>
            <a:effectLst/>
          </p:spPr>
        </p:pic>
        <p:sp>
          <p:nvSpPr>
            <p:cNvPr id="83" name="Rectangle 82"/>
            <p:cNvSpPr/>
            <p:nvPr/>
          </p:nvSpPr>
          <p:spPr>
            <a:xfrm>
              <a:off x="1277629" y="2507843"/>
              <a:ext cx="2466024" cy="3280114"/>
            </a:xfrm>
            <a:prstGeom prst="rect">
              <a:avLst/>
            </a:prstGeom>
            <a:blipFill dpi="0" rotWithShape="1">
              <a:blip r:embed="rId3">
                <a:alphaModFix amt="40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9" name="Group 58"/>
          <p:cNvGrpSpPr/>
          <p:nvPr/>
        </p:nvGrpSpPr>
        <p:grpSpPr>
          <a:xfrm>
            <a:off x="1525815" y="3497444"/>
            <a:ext cx="1923651" cy="1513498"/>
            <a:chOff x="3116069" y="3363389"/>
            <a:chExt cx="1442738" cy="1135123"/>
          </a:xfrm>
        </p:grpSpPr>
        <p:grpSp>
          <p:nvGrpSpPr>
            <p:cNvPr id="60" name="Group 59"/>
            <p:cNvGrpSpPr/>
            <p:nvPr/>
          </p:nvGrpSpPr>
          <p:grpSpPr>
            <a:xfrm>
              <a:off x="3559771" y="3363389"/>
              <a:ext cx="587140" cy="587140"/>
              <a:chOff x="3707904" y="1338582"/>
              <a:chExt cx="587140" cy="587140"/>
            </a:xfrm>
            <a:solidFill>
              <a:schemeClr val="accent2"/>
            </a:solidFill>
          </p:grpSpPr>
          <p:sp>
            <p:nvSpPr>
              <p:cNvPr id="62" name="Freeform 61"/>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Content Placeholder 2"/>
            <p:cNvSpPr txBox="1">
              <a:spLocks/>
            </p:cNvSpPr>
            <p:nvPr/>
          </p:nvSpPr>
          <p:spPr>
            <a:xfrm>
              <a:off x="3116069" y="3947485"/>
              <a:ext cx="1442738" cy="55102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b="1" dirty="0">
                  <a:solidFill>
                    <a:schemeClr val="accent2"/>
                  </a:solidFill>
                </a:rPr>
                <a:t>Analytics</a:t>
              </a:r>
            </a:p>
            <a:p>
              <a:pPr marL="0" indent="0" algn="ctr">
                <a:buNone/>
              </a:pPr>
              <a:r>
                <a:rPr lang="en-US" sz="1100" dirty="0">
                  <a:solidFill>
                    <a:schemeClr val="accent2"/>
                  </a:solidFill>
                </a:rPr>
                <a:t>Lorem ipsum dolor sit amet, consectetur adipiscing.</a:t>
              </a:r>
            </a:p>
          </p:txBody>
        </p:sp>
      </p:grpSp>
      <p:grpSp>
        <p:nvGrpSpPr>
          <p:cNvPr id="6" name="Group 5"/>
          <p:cNvGrpSpPr/>
          <p:nvPr/>
        </p:nvGrpSpPr>
        <p:grpSpPr>
          <a:xfrm>
            <a:off x="4726920" y="2109144"/>
            <a:ext cx="2749388" cy="4036948"/>
            <a:chOff x="4726920" y="2109144"/>
            <a:chExt cx="2749388" cy="4036948"/>
          </a:xfrm>
        </p:grpSpPr>
        <p:pic>
          <p:nvPicPr>
            <p:cNvPr id="81" name="Mini-iPad-B&amp;W-Mockup.png"/>
            <p:cNvPicPr/>
            <p:nvPr/>
          </p:nvPicPr>
          <p:blipFill>
            <a:blip r:embed="rId2">
              <a:extLst/>
            </a:blip>
            <a:stretch>
              <a:fillRect/>
            </a:stretch>
          </p:blipFill>
          <p:spPr>
            <a:xfrm>
              <a:off x="4726920" y="2109144"/>
              <a:ext cx="2749388" cy="4036948"/>
            </a:xfrm>
            <a:prstGeom prst="rect">
              <a:avLst/>
            </a:prstGeom>
            <a:ln w="12700" cap="flat">
              <a:noFill/>
              <a:miter lim="400000"/>
            </a:ln>
            <a:effectLst/>
          </p:spPr>
        </p:pic>
        <p:sp>
          <p:nvSpPr>
            <p:cNvPr id="84" name="Rectangle 83"/>
            <p:cNvSpPr/>
            <p:nvPr/>
          </p:nvSpPr>
          <p:spPr>
            <a:xfrm>
              <a:off x="4868602" y="2507843"/>
              <a:ext cx="2466024" cy="3280114"/>
            </a:xfrm>
            <a:prstGeom prst="rect">
              <a:avLst/>
            </a:prstGeom>
            <a:blipFill>
              <a:blip r:embed="rId3">
                <a:alphaModFix amt="40000"/>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 name="Group 63"/>
          <p:cNvGrpSpPr/>
          <p:nvPr/>
        </p:nvGrpSpPr>
        <p:grpSpPr>
          <a:xfrm>
            <a:off x="5174071" y="3491163"/>
            <a:ext cx="1855961" cy="1497733"/>
            <a:chOff x="4601960" y="3372697"/>
            <a:chExt cx="1391971" cy="1123300"/>
          </a:xfrm>
        </p:grpSpPr>
        <p:grpSp>
          <p:nvGrpSpPr>
            <p:cNvPr id="65" name="Group 64"/>
            <p:cNvGrpSpPr/>
            <p:nvPr/>
          </p:nvGrpSpPr>
          <p:grpSpPr>
            <a:xfrm>
              <a:off x="5004048" y="3372697"/>
              <a:ext cx="587140" cy="587140"/>
              <a:chOff x="5607375" y="3562825"/>
              <a:chExt cx="587140" cy="587140"/>
            </a:xfrm>
          </p:grpSpPr>
          <p:sp>
            <p:nvSpPr>
              <p:cNvPr id="67"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2400" dirty="0"/>
              </a:p>
            </p:txBody>
          </p:sp>
        </p:grpSp>
        <p:sp>
          <p:nvSpPr>
            <p:cNvPr id="66" name="Content Placeholder 2"/>
            <p:cNvSpPr txBox="1">
              <a:spLocks/>
            </p:cNvSpPr>
            <p:nvPr/>
          </p:nvSpPr>
          <p:spPr>
            <a:xfrm>
              <a:off x="4601960" y="3944970"/>
              <a:ext cx="1391971" cy="55102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b="1" dirty="0">
                  <a:solidFill>
                    <a:schemeClr val="accent3"/>
                  </a:solidFill>
                </a:rPr>
                <a:t>Support</a:t>
              </a:r>
            </a:p>
            <a:p>
              <a:pPr marL="0" indent="0" algn="ctr">
                <a:buNone/>
              </a:pPr>
              <a:r>
                <a:rPr lang="en-US" sz="1100" dirty="0">
                  <a:solidFill>
                    <a:schemeClr val="accent3"/>
                  </a:solidFill>
                </a:rPr>
                <a:t>Lorem ipsum dolor sit amet, consectetur adipiscing.</a:t>
              </a:r>
            </a:p>
          </p:txBody>
        </p:sp>
      </p:grpSp>
      <p:grpSp>
        <p:nvGrpSpPr>
          <p:cNvPr id="7" name="Group 6"/>
          <p:cNvGrpSpPr/>
          <p:nvPr/>
        </p:nvGrpSpPr>
        <p:grpSpPr>
          <a:xfrm>
            <a:off x="8257197" y="2109144"/>
            <a:ext cx="2749388" cy="4036948"/>
            <a:chOff x="8257197" y="2109144"/>
            <a:chExt cx="2749388" cy="4036948"/>
          </a:xfrm>
        </p:grpSpPr>
        <p:pic>
          <p:nvPicPr>
            <p:cNvPr id="82" name="Mini-iPad-B&amp;W-Mockup.png"/>
            <p:cNvPicPr/>
            <p:nvPr/>
          </p:nvPicPr>
          <p:blipFill>
            <a:blip r:embed="rId2">
              <a:extLst/>
            </a:blip>
            <a:stretch>
              <a:fillRect/>
            </a:stretch>
          </p:blipFill>
          <p:spPr>
            <a:xfrm>
              <a:off x="8257197" y="2109144"/>
              <a:ext cx="2749388" cy="4036948"/>
            </a:xfrm>
            <a:prstGeom prst="rect">
              <a:avLst/>
            </a:prstGeom>
            <a:ln w="12700" cap="flat">
              <a:noFill/>
              <a:miter lim="400000"/>
            </a:ln>
            <a:effectLst/>
          </p:spPr>
        </p:pic>
        <p:sp>
          <p:nvSpPr>
            <p:cNvPr id="85" name="Rectangle 84"/>
            <p:cNvSpPr/>
            <p:nvPr/>
          </p:nvSpPr>
          <p:spPr>
            <a:xfrm>
              <a:off x="8408607" y="2507843"/>
              <a:ext cx="2466024" cy="3280114"/>
            </a:xfrm>
            <a:prstGeom prst="rect">
              <a:avLst/>
            </a:prstGeom>
            <a:blipFill>
              <a:blip r:embed="rId3">
                <a:alphaModFix amt="40000"/>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 name="Group 68"/>
          <p:cNvGrpSpPr/>
          <p:nvPr/>
        </p:nvGrpSpPr>
        <p:grpSpPr>
          <a:xfrm>
            <a:off x="8684253" y="3495368"/>
            <a:ext cx="1895277" cy="1493528"/>
            <a:chOff x="7395200" y="3375849"/>
            <a:chExt cx="1421458" cy="1120146"/>
          </a:xfrm>
        </p:grpSpPr>
        <p:grpSp>
          <p:nvGrpSpPr>
            <p:cNvPr id="70" name="Group 69"/>
            <p:cNvGrpSpPr/>
            <p:nvPr/>
          </p:nvGrpSpPr>
          <p:grpSpPr>
            <a:xfrm>
              <a:off x="7812360" y="3375849"/>
              <a:ext cx="587140" cy="587140"/>
              <a:chOff x="7740352" y="3562825"/>
              <a:chExt cx="587140" cy="587140"/>
            </a:xfrm>
          </p:grpSpPr>
          <p:sp>
            <p:nvSpPr>
              <p:cNvPr id="72"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2400" dirty="0"/>
              </a:p>
            </p:txBody>
          </p:sp>
        </p:grpSp>
        <p:sp>
          <p:nvSpPr>
            <p:cNvPr id="71" name="Content Placeholder 2"/>
            <p:cNvSpPr txBox="1">
              <a:spLocks/>
            </p:cNvSpPr>
            <p:nvPr/>
          </p:nvSpPr>
          <p:spPr>
            <a:xfrm>
              <a:off x="7395200" y="3944968"/>
              <a:ext cx="1421458" cy="551027"/>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b="1" dirty="0">
                  <a:solidFill>
                    <a:schemeClr val="accent4"/>
                  </a:solidFill>
                </a:rPr>
                <a:t>Setup System</a:t>
              </a:r>
            </a:p>
            <a:p>
              <a:pPr marL="0" indent="0" algn="ctr">
                <a:buNone/>
              </a:pPr>
              <a:r>
                <a:rPr lang="en-US" sz="1100" dirty="0">
                  <a:solidFill>
                    <a:schemeClr val="accent4"/>
                  </a:solidFill>
                </a:rPr>
                <a:t>Lorem ipsum dolor sit amet, consectetur adipiscing.</a:t>
              </a:r>
            </a:p>
          </p:txBody>
        </p:sp>
      </p:grpSp>
    </p:spTree>
    <p:extLst>
      <p:ext uri="{BB962C8B-B14F-4D97-AF65-F5344CB8AC3E}">
        <p14:creationId xmlns:p14="http://schemas.microsoft.com/office/powerpoint/2010/main" val="6252206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barn(outVertical)">
                                      <p:cBhvr>
                                        <p:cTn id="7" dur="500"/>
                                        <p:tgtEl>
                                          <p:spTgt spid="5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1000"/>
                                        <p:tgtEl>
                                          <p:spTgt spid="6"/>
                                        </p:tgtEl>
                                      </p:cBhvr>
                                    </p:animEffect>
                                    <p:anim calcmode="lin" valueType="num">
                                      <p:cBhvr>
                                        <p:cTn id="17" dur="1000" fill="hold"/>
                                        <p:tgtEl>
                                          <p:spTgt spid="6"/>
                                        </p:tgtEl>
                                        <p:attrNameLst>
                                          <p:attrName>ppt_x</p:attrName>
                                        </p:attrNameLst>
                                      </p:cBhvr>
                                      <p:tavLst>
                                        <p:tav tm="0">
                                          <p:val>
                                            <p:strVal val="#ppt_x"/>
                                          </p:val>
                                        </p:tav>
                                        <p:tav tm="100000">
                                          <p:val>
                                            <p:strVal val="#ppt_x"/>
                                          </p:val>
                                        </p:tav>
                                      </p:tavLst>
                                    </p:anim>
                                    <p:anim calcmode="lin" valueType="num">
                                      <p:cBhvr>
                                        <p:cTn id="18" dur="1000" fill="hold"/>
                                        <p:tgtEl>
                                          <p:spTgt spid="6"/>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53" presetClass="entr" presetSubtype="16" fill="hold" nodeType="afterEffect">
                                  <p:stCondLst>
                                    <p:cond delay="0"/>
                                  </p:stCondLst>
                                  <p:childTnLst>
                                    <p:set>
                                      <p:cBhvr>
                                        <p:cTn id="26" dur="1" fill="hold">
                                          <p:stCondLst>
                                            <p:cond delay="0"/>
                                          </p:stCondLst>
                                        </p:cTn>
                                        <p:tgtEl>
                                          <p:spTgt spid="59"/>
                                        </p:tgtEl>
                                        <p:attrNameLst>
                                          <p:attrName>style.visibility</p:attrName>
                                        </p:attrNameLst>
                                      </p:cBhvr>
                                      <p:to>
                                        <p:strVal val="visible"/>
                                      </p:to>
                                    </p:set>
                                    <p:anim calcmode="lin" valueType="num">
                                      <p:cBhvr>
                                        <p:cTn id="27" dur="500" fill="hold"/>
                                        <p:tgtEl>
                                          <p:spTgt spid="59"/>
                                        </p:tgtEl>
                                        <p:attrNameLst>
                                          <p:attrName>ppt_w</p:attrName>
                                        </p:attrNameLst>
                                      </p:cBhvr>
                                      <p:tavLst>
                                        <p:tav tm="0">
                                          <p:val>
                                            <p:fltVal val="0"/>
                                          </p:val>
                                        </p:tav>
                                        <p:tav tm="100000">
                                          <p:val>
                                            <p:strVal val="#ppt_w"/>
                                          </p:val>
                                        </p:tav>
                                      </p:tavLst>
                                    </p:anim>
                                    <p:anim calcmode="lin" valueType="num">
                                      <p:cBhvr>
                                        <p:cTn id="28" dur="500" fill="hold"/>
                                        <p:tgtEl>
                                          <p:spTgt spid="59"/>
                                        </p:tgtEl>
                                        <p:attrNameLst>
                                          <p:attrName>ppt_h</p:attrName>
                                        </p:attrNameLst>
                                      </p:cBhvr>
                                      <p:tavLst>
                                        <p:tav tm="0">
                                          <p:val>
                                            <p:fltVal val="0"/>
                                          </p:val>
                                        </p:tav>
                                        <p:tav tm="100000">
                                          <p:val>
                                            <p:strVal val="#ppt_h"/>
                                          </p:val>
                                        </p:tav>
                                      </p:tavLst>
                                    </p:anim>
                                    <p:animEffect transition="in" filter="fade">
                                      <p:cBhvr>
                                        <p:cTn id="29" dur="500"/>
                                        <p:tgtEl>
                                          <p:spTgt spid="59"/>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64"/>
                                        </p:tgtEl>
                                        <p:attrNameLst>
                                          <p:attrName>style.visibility</p:attrName>
                                        </p:attrNameLst>
                                      </p:cBhvr>
                                      <p:to>
                                        <p:strVal val="visible"/>
                                      </p:to>
                                    </p:set>
                                    <p:anim calcmode="lin" valueType="num">
                                      <p:cBhvr>
                                        <p:cTn id="33" dur="500" fill="hold"/>
                                        <p:tgtEl>
                                          <p:spTgt spid="64"/>
                                        </p:tgtEl>
                                        <p:attrNameLst>
                                          <p:attrName>ppt_w</p:attrName>
                                        </p:attrNameLst>
                                      </p:cBhvr>
                                      <p:tavLst>
                                        <p:tav tm="0">
                                          <p:val>
                                            <p:fltVal val="0"/>
                                          </p:val>
                                        </p:tav>
                                        <p:tav tm="100000">
                                          <p:val>
                                            <p:strVal val="#ppt_w"/>
                                          </p:val>
                                        </p:tav>
                                      </p:tavLst>
                                    </p:anim>
                                    <p:anim calcmode="lin" valueType="num">
                                      <p:cBhvr>
                                        <p:cTn id="34" dur="500" fill="hold"/>
                                        <p:tgtEl>
                                          <p:spTgt spid="64"/>
                                        </p:tgtEl>
                                        <p:attrNameLst>
                                          <p:attrName>ppt_h</p:attrName>
                                        </p:attrNameLst>
                                      </p:cBhvr>
                                      <p:tavLst>
                                        <p:tav tm="0">
                                          <p:val>
                                            <p:fltVal val="0"/>
                                          </p:val>
                                        </p:tav>
                                        <p:tav tm="100000">
                                          <p:val>
                                            <p:strVal val="#ppt_h"/>
                                          </p:val>
                                        </p:tav>
                                      </p:tavLst>
                                    </p:anim>
                                    <p:animEffect transition="in" filter="fade">
                                      <p:cBhvr>
                                        <p:cTn id="35" dur="500"/>
                                        <p:tgtEl>
                                          <p:spTgt spid="64"/>
                                        </p:tgtEl>
                                      </p:cBhvr>
                                    </p:animEffect>
                                  </p:childTnLst>
                                </p:cTn>
                              </p:par>
                            </p:childTnLst>
                          </p:cTn>
                        </p:par>
                        <p:par>
                          <p:cTn id="36" fill="hold">
                            <p:stCondLst>
                              <p:cond delay="2500"/>
                            </p:stCondLst>
                            <p:childTnLst>
                              <p:par>
                                <p:cTn id="37" presetID="53" presetClass="entr" presetSubtype="16" fill="hold"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500" fill="hold"/>
                                        <p:tgtEl>
                                          <p:spTgt spid="69"/>
                                        </p:tgtEl>
                                        <p:attrNameLst>
                                          <p:attrName>ppt_w</p:attrName>
                                        </p:attrNameLst>
                                      </p:cBhvr>
                                      <p:tavLst>
                                        <p:tav tm="0">
                                          <p:val>
                                            <p:fltVal val="0"/>
                                          </p:val>
                                        </p:tav>
                                        <p:tav tm="100000">
                                          <p:val>
                                            <p:strVal val="#ppt_w"/>
                                          </p:val>
                                        </p:tav>
                                      </p:tavLst>
                                    </p:anim>
                                    <p:anim calcmode="lin" valueType="num">
                                      <p:cBhvr>
                                        <p:cTn id="40" dur="500" fill="hold"/>
                                        <p:tgtEl>
                                          <p:spTgt spid="69"/>
                                        </p:tgtEl>
                                        <p:attrNameLst>
                                          <p:attrName>ppt_h</p:attrName>
                                        </p:attrNameLst>
                                      </p:cBhvr>
                                      <p:tavLst>
                                        <p:tav tm="0">
                                          <p:val>
                                            <p:fltVal val="0"/>
                                          </p:val>
                                        </p:tav>
                                        <p:tav tm="100000">
                                          <p:val>
                                            <p:strVal val="#ppt_h"/>
                                          </p:val>
                                        </p:tav>
                                      </p:tavLst>
                                    </p:anim>
                                    <p:animEffect transition="in" filter="fade">
                                      <p:cBhvr>
                                        <p:cTn id="41"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t>Infographic Layout Sample</a:t>
            </a:r>
          </a:p>
        </p:txBody>
      </p:sp>
      <p:sp>
        <p:nvSpPr>
          <p:cNvPr id="3" name="Slide Number Placeholder 2"/>
          <p:cNvSpPr>
            <a:spLocks noGrp="1"/>
          </p:cNvSpPr>
          <p:nvPr>
            <p:ph type="sldNum" sz="quarter" idx="12"/>
          </p:nvPr>
        </p:nvSpPr>
        <p:spPr/>
        <p:txBody>
          <a:bodyPr/>
          <a:lstStyle/>
          <a:p>
            <a:fld id="{5DE872C3-2ED1-43FB-B3C4-BA6F078D7CD3}" type="slidenum">
              <a:rPr lang="en-US" smtClean="0"/>
              <a:t>99</a:t>
            </a:fld>
            <a:endParaRPr lang="en-US"/>
          </a:p>
        </p:txBody>
      </p:sp>
      <p:grpSp>
        <p:nvGrpSpPr>
          <p:cNvPr id="4" name="组合 1572"/>
          <p:cNvGrpSpPr/>
          <p:nvPr/>
        </p:nvGrpSpPr>
        <p:grpSpPr>
          <a:xfrm>
            <a:off x="1255352" y="2261595"/>
            <a:ext cx="5165602" cy="4371720"/>
            <a:chOff x="815731" y="1671928"/>
            <a:chExt cx="5280269" cy="4468764"/>
          </a:xfrm>
        </p:grpSpPr>
        <p:grpSp>
          <p:nvGrpSpPr>
            <p:cNvPr id="5" name="组合 1568"/>
            <p:cNvGrpSpPr/>
            <p:nvPr/>
          </p:nvGrpSpPr>
          <p:grpSpPr>
            <a:xfrm>
              <a:off x="2268151" y="1674118"/>
              <a:ext cx="966547" cy="4464742"/>
              <a:chOff x="2961736" y="878334"/>
              <a:chExt cx="966547" cy="4464742"/>
            </a:xfrm>
          </p:grpSpPr>
          <p:grpSp>
            <p:nvGrpSpPr>
              <p:cNvPr id="225" name="组合 7749"/>
              <p:cNvGrpSpPr/>
              <p:nvPr/>
            </p:nvGrpSpPr>
            <p:grpSpPr>
              <a:xfrm rot="16200000">
                <a:off x="974427" y="3053080"/>
                <a:ext cx="4202428" cy="115250"/>
                <a:chOff x="1377915" y="1296988"/>
                <a:chExt cx="4202428" cy="152400"/>
              </a:xfrm>
            </p:grpSpPr>
            <p:cxnSp>
              <p:nvCxnSpPr>
                <p:cNvPr id="266" name="直接连接符 7750"/>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67" name="直接连接符 7751"/>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68" name="直接连接符 7752"/>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69" name="直接连接符 7753"/>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70" name="直接连接符 7754"/>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71" name="直接连接符 7755"/>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72" name="直接连接符 7756"/>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73" name="直接连接符 7757"/>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74" name="直接连接符 7758"/>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75" name="直接连接符 7759"/>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76" name="直接连接符 7760"/>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77" name="直接连接符 7761"/>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78" name="直接连接符 7762"/>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79" name="直接连接符 7763"/>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80" name="直接连接符 7764"/>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81" name="直接连接符 7765"/>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82" name="直接连接符 7766"/>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83" name="直接连接符 7767"/>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84" name="直接连接符 7768"/>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85" name="直接连接符 7769"/>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86" name="直接连接符 7770"/>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87" name="直接连接符 7771"/>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88" name="直接连接符 7772"/>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89" name="直接连接符 7773"/>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90" name="直接连接符 7774"/>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91" name="直接连接符 7775"/>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92" name="直接连接符 7776"/>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93" name="直接连接符 7777"/>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94" name="直接连接符 7778"/>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95" name="直接连接符 7779"/>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96" name="直接连接符 7780"/>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226" name="组合 1566"/>
              <p:cNvGrpSpPr/>
              <p:nvPr/>
            </p:nvGrpSpPr>
            <p:grpSpPr>
              <a:xfrm rot="5400000">
                <a:off x="1705691" y="3053080"/>
                <a:ext cx="4202428" cy="115250"/>
                <a:chOff x="1377915" y="1296988"/>
                <a:chExt cx="4202428" cy="152400"/>
              </a:xfrm>
            </p:grpSpPr>
            <p:cxnSp>
              <p:nvCxnSpPr>
                <p:cNvPr id="235" name="直接连接符 1561"/>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36" name="直接连接符 6500"/>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37" name="直接连接符 6575"/>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38" name="直接连接符 6576"/>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39" name="直接连接符 6577"/>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40" name="直接连接符 6578"/>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41" name="直接连接符 6579"/>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42" name="直接连接符 6585"/>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43" name="直接连接符 6587"/>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44" name="直接连接符 6588"/>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45" name="直接连接符 6595"/>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46" name="直接连接符 6596"/>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47" name="直接连接符 6603"/>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48" name="直接连接符 6604"/>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49" name="直接连接符 6611"/>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50" name="直接连接符 6612"/>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51" name="直接连接符 6786"/>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52" name="直接连接符 6987"/>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53" name="直接连接符 7188"/>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54" name="直接连接符 7389"/>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55" name="直接连接符 7502"/>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56" name="直接连接符 7503"/>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57" name="直接连接符 7504"/>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58" name="直接连接符 7505"/>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59" name="直接连接符 7506"/>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60" name="直接连接符 7739"/>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61" name="直接连接符 7740"/>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62" name="直接连接符 7741"/>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63" name="直接连接符 7742"/>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64" name="直接连接符 7743"/>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65" name="直接连接符 7744"/>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27" name="Freeform 325"/>
              <p:cNvSpPr>
                <a:spLocks/>
              </p:cNvSpPr>
              <p:nvPr/>
            </p:nvSpPr>
            <p:spPr bwMode="auto">
              <a:xfrm>
                <a:off x="3227542" y="878334"/>
                <a:ext cx="434936" cy="4464742"/>
              </a:xfrm>
              <a:custGeom>
                <a:avLst/>
                <a:gdLst>
                  <a:gd name="T0" fmla="*/ 62 w 62"/>
                  <a:gd name="T1" fmla="*/ 606 h 637"/>
                  <a:gd name="T2" fmla="*/ 31 w 62"/>
                  <a:gd name="T3" fmla="*/ 637 h 637"/>
                  <a:gd name="T4" fmla="*/ 0 w 62"/>
                  <a:gd name="T5" fmla="*/ 606 h 637"/>
                  <a:gd name="T6" fmla="*/ 0 w 62"/>
                  <a:gd name="T7" fmla="*/ 31 h 637"/>
                  <a:gd name="T8" fmla="*/ 31 w 62"/>
                  <a:gd name="T9" fmla="*/ 0 h 637"/>
                  <a:gd name="T10" fmla="*/ 62 w 62"/>
                  <a:gd name="T11" fmla="*/ 31 h 637"/>
                  <a:gd name="T12" fmla="*/ 62 w 62"/>
                  <a:gd name="T13" fmla="*/ 606 h 637"/>
                </a:gdLst>
                <a:ahLst/>
                <a:cxnLst>
                  <a:cxn ang="0">
                    <a:pos x="T0" y="T1"/>
                  </a:cxn>
                  <a:cxn ang="0">
                    <a:pos x="T2" y="T3"/>
                  </a:cxn>
                  <a:cxn ang="0">
                    <a:pos x="T4" y="T5"/>
                  </a:cxn>
                  <a:cxn ang="0">
                    <a:pos x="T6" y="T7"/>
                  </a:cxn>
                  <a:cxn ang="0">
                    <a:pos x="T8" y="T9"/>
                  </a:cxn>
                  <a:cxn ang="0">
                    <a:pos x="T10" y="T11"/>
                  </a:cxn>
                  <a:cxn ang="0">
                    <a:pos x="T12" y="T13"/>
                  </a:cxn>
                </a:cxnLst>
                <a:rect l="0" t="0" r="r" b="b"/>
                <a:pathLst>
                  <a:path w="62" h="637">
                    <a:moveTo>
                      <a:pt x="62" y="606"/>
                    </a:moveTo>
                    <a:cubicBezTo>
                      <a:pt x="62" y="623"/>
                      <a:pt x="48" y="637"/>
                      <a:pt x="31" y="637"/>
                    </a:cubicBezTo>
                    <a:cubicBezTo>
                      <a:pt x="14" y="637"/>
                      <a:pt x="0" y="623"/>
                      <a:pt x="0" y="606"/>
                    </a:cubicBezTo>
                    <a:cubicBezTo>
                      <a:pt x="0" y="31"/>
                      <a:pt x="0" y="31"/>
                      <a:pt x="0" y="31"/>
                    </a:cubicBezTo>
                    <a:cubicBezTo>
                      <a:pt x="0" y="14"/>
                      <a:pt x="14" y="0"/>
                      <a:pt x="31" y="0"/>
                    </a:cubicBezTo>
                    <a:cubicBezTo>
                      <a:pt x="48" y="0"/>
                      <a:pt x="62" y="14"/>
                      <a:pt x="62" y="31"/>
                    </a:cubicBezTo>
                    <a:cubicBezTo>
                      <a:pt x="62" y="606"/>
                      <a:pt x="62" y="606"/>
                      <a:pt x="62" y="606"/>
                    </a:cubicBezTo>
                  </a:path>
                </a:pathLst>
              </a:custGeom>
              <a:solidFill>
                <a:schemeClr val="accent3"/>
              </a:solidFill>
              <a:ln w="44450">
                <a:gradFill flip="none" rotWithShape="1">
                  <a:gsLst>
                    <a:gs pos="0">
                      <a:schemeClr val="accent1">
                        <a:lumMod val="5000"/>
                        <a:lumOff val="95000"/>
                      </a:schemeClr>
                    </a:gs>
                    <a:gs pos="100000">
                      <a:schemeClr val="bg1">
                        <a:lumMod val="75000"/>
                      </a:schemeClr>
                    </a:gs>
                  </a:gsLst>
                  <a:lin ang="16200000" scaled="1"/>
                  <a:tileRect/>
                </a:gradFill>
              </a:ln>
              <a:effectLst>
                <a:innerShdw blurRad="190500">
                  <a:prstClr val="black">
                    <a:alpha val="85000"/>
                  </a:prstClr>
                </a:innerShdw>
              </a:effectLst>
            </p:spPr>
            <p:txBody>
              <a:bodyPr vert="horz" wrap="square" lIns="91440" tIns="45720" rIns="91440" bIns="45720" numCol="1" anchor="t" anchorCtr="0" compatLnSpc="1">
                <a:prstTxWarp prst="textNoShape">
                  <a:avLst/>
                </a:prstTxWarp>
              </a:bodyPr>
              <a:lstStyle/>
              <a:p>
                <a:endParaRPr lang="zh-CN" altLang="en-US">
                  <a:solidFill>
                    <a:srgbClr val="B81D2B"/>
                  </a:solidFill>
                </a:endParaRPr>
              </a:p>
            </p:txBody>
          </p:sp>
          <p:grpSp>
            <p:nvGrpSpPr>
              <p:cNvPr id="228" name="组合 1555"/>
              <p:cNvGrpSpPr/>
              <p:nvPr/>
            </p:nvGrpSpPr>
            <p:grpSpPr>
              <a:xfrm>
                <a:off x="2961736" y="1750007"/>
                <a:ext cx="966547" cy="969727"/>
                <a:chOff x="2961736" y="1750007"/>
                <a:chExt cx="966547" cy="969727"/>
              </a:xfrm>
              <a:effectLst>
                <a:outerShdw blurRad="127000" dist="63500" dir="2700000" algn="tl" rotWithShape="0">
                  <a:prstClr val="black">
                    <a:alpha val="28000"/>
                  </a:prstClr>
                </a:outerShdw>
              </a:effectLst>
            </p:grpSpPr>
            <p:grpSp>
              <p:nvGrpSpPr>
                <p:cNvPr id="230" name="组合 1552"/>
                <p:cNvGrpSpPr/>
                <p:nvPr/>
              </p:nvGrpSpPr>
              <p:grpSpPr>
                <a:xfrm>
                  <a:off x="2961736" y="1750007"/>
                  <a:ext cx="966547" cy="969727"/>
                  <a:chOff x="4379543" y="1491533"/>
                  <a:chExt cx="966547" cy="969727"/>
                </a:xfrm>
              </p:grpSpPr>
              <p:sp>
                <p:nvSpPr>
                  <p:cNvPr id="232" name="Oval 360"/>
                  <p:cNvSpPr>
                    <a:spLocks noChangeArrowheads="1"/>
                  </p:cNvSpPr>
                  <p:nvPr/>
                </p:nvSpPr>
                <p:spPr bwMode="auto">
                  <a:xfrm>
                    <a:off x="4379543" y="1491533"/>
                    <a:ext cx="966547" cy="969727"/>
                  </a:xfrm>
                  <a:prstGeom prst="ellipse">
                    <a:avLst/>
                  </a:prstGeom>
                  <a:gradFill flip="none" rotWithShape="1">
                    <a:gsLst>
                      <a:gs pos="50400">
                        <a:srgbClr val="E5E6E7"/>
                      </a:gs>
                      <a:gs pos="0">
                        <a:schemeClr val="bg1">
                          <a:lumMod val="95000"/>
                        </a:schemeClr>
                      </a:gs>
                      <a:gs pos="100000">
                        <a:srgbClr val="BABABA"/>
                      </a:gs>
                    </a:gsLst>
                    <a:lin ang="2700000" scaled="1"/>
                    <a:tileRect/>
                  </a:gradFill>
                  <a:ln>
                    <a:noFill/>
                  </a:ln>
                </p:spPr>
                <p:txBody>
                  <a:bodyPr vert="horz" wrap="square" lIns="91440" tIns="45720" rIns="91440" bIns="45720" numCol="1" anchor="t" anchorCtr="0" compatLnSpc="1">
                    <a:prstTxWarp prst="textNoShape">
                      <a:avLst/>
                    </a:prstTxWarp>
                  </a:bodyPr>
                  <a:lstStyle/>
                  <a:p>
                    <a:endParaRPr lang="zh-CN" altLang="en-US">
                      <a:solidFill>
                        <a:srgbClr val="B81D2B"/>
                      </a:solidFill>
                    </a:endParaRPr>
                  </a:p>
                </p:txBody>
              </p:sp>
              <p:sp>
                <p:nvSpPr>
                  <p:cNvPr id="233" name="Oval 360"/>
                  <p:cNvSpPr>
                    <a:spLocks noChangeArrowheads="1"/>
                  </p:cNvSpPr>
                  <p:nvPr/>
                </p:nvSpPr>
                <p:spPr bwMode="auto">
                  <a:xfrm>
                    <a:off x="4413087" y="1527704"/>
                    <a:ext cx="899458" cy="902417"/>
                  </a:xfrm>
                  <a:prstGeom prst="ellipse">
                    <a:avLst/>
                  </a:prstGeom>
                  <a:gradFill flip="none" rotWithShape="1">
                    <a:gsLst>
                      <a:gs pos="53000">
                        <a:srgbClr val="E5E6E7"/>
                      </a:gs>
                      <a:gs pos="0">
                        <a:schemeClr val="bg1"/>
                      </a:gs>
                      <a:gs pos="100000">
                        <a:srgbClr val="BABABA"/>
                      </a:gs>
                    </a:gsLst>
                    <a:lin ang="13500000" scaled="1"/>
                    <a:tileRect/>
                  </a:gradFill>
                  <a:ln>
                    <a:noFill/>
                  </a:ln>
                  <a:effectLst/>
                </p:spPr>
                <p:txBody>
                  <a:bodyPr vert="horz" wrap="square" lIns="91440" tIns="45720" rIns="91440" bIns="45720" numCol="1" anchor="t" anchorCtr="0" compatLnSpc="1">
                    <a:prstTxWarp prst="textNoShape">
                      <a:avLst/>
                    </a:prstTxWarp>
                  </a:bodyPr>
                  <a:lstStyle/>
                  <a:p>
                    <a:endParaRPr lang="zh-CN" altLang="en-US">
                      <a:solidFill>
                        <a:srgbClr val="B81D2B"/>
                      </a:solidFill>
                    </a:endParaRPr>
                  </a:p>
                </p:txBody>
              </p:sp>
              <p:sp>
                <p:nvSpPr>
                  <p:cNvPr id="234" name="Freeform 364"/>
                  <p:cNvSpPr>
                    <a:spLocks/>
                  </p:cNvSpPr>
                  <p:nvPr/>
                </p:nvSpPr>
                <p:spPr bwMode="auto">
                  <a:xfrm>
                    <a:off x="5137978" y="1791474"/>
                    <a:ext cx="174567" cy="369844"/>
                  </a:xfrm>
                  <a:custGeom>
                    <a:avLst/>
                    <a:gdLst>
                      <a:gd name="T0" fmla="*/ 0 w 25"/>
                      <a:gd name="T1" fmla="*/ 26 h 53"/>
                      <a:gd name="T2" fmla="*/ 19 w 25"/>
                      <a:gd name="T3" fmla="*/ 53 h 53"/>
                      <a:gd name="T4" fmla="*/ 25 w 25"/>
                      <a:gd name="T5" fmla="*/ 26 h 53"/>
                      <a:gd name="T6" fmla="*/ 19 w 25"/>
                      <a:gd name="T7" fmla="*/ 0 h 53"/>
                      <a:gd name="T8" fmla="*/ 0 w 25"/>
                      <a:gd name="T9" fmla="*/ 26 h 53"/>
                    </a:gdLst>
                    <a:ahLst/>
                    <a:cxnLst>
                      <a:cxn ang="0">
                        <a:pos x="T0" y="T1"/>
                      </a:cxn>
                      <a:cxn ang="0">
                        <a:pos x="T2" y="T3"/>
                      </a:cxn>
                      <a:cxn ang="0">
                        <a:pos x="T4" y="T5"/>
                      </a:cxn>
                      <a:cxn ang="0">
                        <a:pos x="T6" y="T7"/>
                      </a:cxn>
                      <a:cxn ang="0">
                        <a:pos x="T8" y="T9"/>
                      </a:cxn>
                    </a:cxnLst>
                    <a:rect l="0" t="0" r="r" b="b"/>
                    <a:pathLst>
                      <a:path w="25" h="53">
                        <a:moveTo>
                          <a:pt x="0" y="26"/>
                        </a:moveTo>
                        <a:cubicBezTo>
                          <a:pt x="0" y="37"/>
                          <a:pt x="7" y="46"/>
                          <a:pt x="19" y="53"/>
                        </a:cubicBezTo>
                        <a:cubicBezTo>
                          <a:pt x="23" y="45"/>
                          <a:pt x="25" y="36"/>
                          <a:pt x="25" y="26"/>
                        </a:cubicBezTo>
                        <a:cubicBezTo>
                          <a:pt x="25" y="17"/>
                          <a:pt x="23" y="8"/>
                          <a:pt x="19" y="0"/>
                        </a:cubicBezTo>
                        <a:cubicBezTo>
                          <a:pt x="7" y="7"/>
                          <a:pt x="0" y="16"/>
                          <a:pt x="0" y="26"/>
                        </a:cubicBezTo>
                      </a:path>
                    </a:pathLst>
                  </a:custGeom>
                  <a:solidFill>
                    <a:schemeClr val="accent3"/>
                  </a:solidFill>
                  <a:ln>
                    <a:solidFill>
                      <a:schemeClr val="accent3"/>
                    </a:solidFill>
                  </a:ln>
                  <a:effectLst>
                    <a:innerShdw blurRad="63500" dist="50800" dir="10800000">
                      <a:prstClr val="black">
                        <a:alpha val="20000"/>
                      </a:prstClr>
                    </a:innerShdw>
                  </a:effectLst>
                </p:spPr>
                <p:txBody>
                  <a:bodyPr vert="horz" wrap="square" lIns="91440" tIns="45720" rIns="91440" bIns="45720" numCol="1" anchor="t" anchorCtr="0" compatLnSpc="1">
                    <a:prstTxWarp prst="textNoShape">
                      <a:avLst/>
                    </a:prstTxWarp>
                  </a:bodyPr>
                  <a:lstStyle/>
                  <a:p>
                    <a:r>
                      <a:rPr lang="en-US" altLang="zh-CN">
                        <a:solidFill>
                          <a:srgbClr val="B81D2B"/>
                        </a:solidFill>
                      </a:rPr>
                      <a:t> </a:t>
                    </a:r>
                    <a:endParaRPr lang="zh-CN" altLang="en-US">
                      <a:solidFill>
                        <a:srgbClr val="B81D2B"/>
                      </a:solidFill>
                    </a:endParaRPr>
                  </a:p>
                </p:txBody>
              </p:sp>
            </p:grpSp>
            <p:sp>
              <p:nvSpPr>
                <p:cNvPr id="231" name="椭圆 1554"/>
                <p:cNvSpPr/>
                <p:nvPr/>
              </p:nvSpPr>
              <p:spPr>
                <a:xfrm>
                  <a:off x="3156001" y="1951782"/>
                  <a:ext cx="54769" cy="54769"/>
                </a:xfrm>
                <a:prstGeom prst="ellipse">
                  <a:avLst/>
                </a:prstGeom>
                <a:solidFill>
                  <a:srgbClr val="EEEEEE">
                    <a:alpha val="1000"/>
                  </a:srgbClr>
                </a:solidFill>
                <a:ln>
                  <a:noFill/>
                </a:ln>
                <a:effectLst>
                  <a:glow rad="787400">
                    <a:schemeClr val="bg1">
                      <a:alpha val="92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B81D2B"/>
                    </a:solidFill>
                  </a:endParaRPr>
                </a:p>
              </p:txBody>
            </p:sp>
          </p:grpSp>
          <p:sp>
            <p:nvSpPr>
              <p:cNvPr id="229" name="文本框 1551"/>
              <p:cNvSpPr txBox="1"/>
              <p:nvPr/>
            </p:nvSpPr>
            <p:spPr>
              <a:xfrm>
                <a:off x="2995159" y="2052021"/>
                <a:ext cx="784437" cy="408992"/>
              </a:xfrm>
              <a:prstGeom prst="rect">
                <a:avLst/>
              </a:prstGeom>
              <a:noFill/>
            </p:spPr>
            <p:txBody>
              <a:bodyPr wrap="square" rtlCol="0">
                <a:spAutoFit/>
              </a:bodyPr>
              <a:lstStyle/>
              <a:p>
                <a:r>
                  <a:rPr lang="en-US" altLang="zh-CN" sz="2000" b="1" dirty="0">
                    <a:solidFill>
                      <a:schemeClr val="accent3"/>
                    </a:solidFill>
                    <a:latin typeface="+mj-lt"/>
                    <a:ea typeface="微软雅黑" panose="020B0503020204020204" pitchFamily="34" charset="-122"/>
                  </a:rPr>
                  <a:t>75%</a:t>
                </a:r>
                <a:endParaRPr lang="zh-CN" altLang="en-US" sz="2000" b="1" dirty="0">
                  <a:solidFill>
                    <a:schemeClr val="accent3"/>
                  </a:solidFill>
                  <a:latin typeface="+mj-lt"/>
                  <a:ea typeface="微软雅黑" panose="020B0503020204020204" pitchFamily="34" charset="-122"/>
                </a:endParaRPr>
              </a:p>
            </p:txBody>
          </p:sp>
        </p:grpSp>
        <p:grpSp>
          <p:nvGrpSpPr>
            <p:cNvPr id="6" name="组合 7783"/>
            <p:cNvGrpSpPr/>
            <p:nvPr/>
          </p:nvGrpSpPr>
          <p:grpSpPr>
            <a:xfrm rot="16200000">
              <a:off x="-1171578" y="3850696"/>
              <a:ext cx="4202428" cy="115250"/>
              <a:chOff x="1377915" y="1296988"/>
              <a:chExt cx="4202428" cy="152400"/>
            </a:xfrm>
          </p:grpSpPr>
          <p:cxnSp>
            <p:nvCxnSpPr>
              <p:cNvPr id="194" name="直接连接符 7824"/>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95" name="直接连接符 7825"/>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96" name="直接连接符 7826"/>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97" name="直接连接符 7827"/>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98" name="直接连接符 7828"/>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99" name="直接连接符 7829"/>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00" name="直接连接符 7830"/>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01" name="直接连接符 7831"/>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02" name="直接连接符 7832"/>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03" name="直接连接符 7833"/>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04" name="直接连接符 7834"/>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05" name="直接连接符 7835"/>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06" name="直接连接符 7836"/>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07" name="直接连接符 7837"/>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08" name="直接连接符 7838"/>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09" name="直接连接符 7839"/>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10" name="直接连接符 7840"/>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11" name="直接连接符 7841"/>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12" name="直接连接符 7842"/>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13" name="直接连接符 7843"/>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14" name="直接连接符 7844"/>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15" name="直接连接符 7845"/>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16" name="直接连接符 7846"/>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17" name="直接连接符 7847"/>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18" name="直接连接符 7848"/>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19" name="直接连接符 7849"/>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0" name="直接连接符 7850"/>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1" name="直接连接符 7851"/>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2" name="直接连接符 7852"/>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3" name="直接连接符 7853"/>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4" name="直接连接符 7854"/>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7" name="组合 7784"/>
            <p:cNvGrpSpPr/>
            <p:nvPr/>
          </p:nvGrpSpPr>
          <p:grpSpPr>
            <a:xfrm rot="5400000">
              <a:off x="-440314" y="3850696"/>
              <a:ext cx="4202428" cy="115250"/>
              <a:chOff x="1377915" y="1296988"/>
              <a:chExt cx="4202428" cy="152400"/>
            </a:xfrm>
          </p:grpSpPr>
          <p:cxnSp>
            <p:nvCxnSpPr>
              <p:cNvPr id="163" name="直接连接符 7793"/>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64" name="直接连接符 7794"/>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65" name="直接连接符 7795"/>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66" name="直接连接符 7796"/>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67" name="直接连接符 7797"/>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68" name="直接连接符 7798"/>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69" name="直接连接符 7799"/>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0" name="直接连接符 7800"/>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1" name="直接连接符 7801"/>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2" name="直接连接符 7802"/>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3" name="直接连接符 7803"/>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4" name="直接连接符 7804"/>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5" name="直接连接符 7805"/>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6" name="直接连接符 7806"/>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7" name="直接连接符 7807"/>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8" name="直接连接符 7808"/>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7809"/>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80" name="直接连接符 7810"/>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81" name="直接连接符 7811"/>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82" name="直接连接符 7812"/>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83" name="直接连接符 7813"/>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84" name="直接连接符 7814"/>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85" name="直接连接符 7815"/>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86" name="直接连接符 7816"/>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87" name="直接连接符 7817"/>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88" name="直接连接符 7818"/>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89" name="直接连接符 7819"/>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90" name="直接连接符 7820"/>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91" name="直接连接符 7821"/>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92" name="直接连接符 7822"/>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93" name="直接连接符 7823"/>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8" name="Freeform 325"/>
            <p:cNvSpPr>
              <a:spLocks/>
            </p:cNvSpPr>
            <p:nvPr/>
          </p:nvSpPr>
          <p:spPr bwMode="auto">
            <a:xfrm>
              <a:off x="1081537" y="1675950"/>
              <a:ext cx="434936" cy="4464742"/>
            </a:xfrm>
            <a:custGeom>
              <a:avLst/>
              <a:gdLst>
                <a:gd name="T0" fmla="*/ 62 w 62"/>
                <a:gd name="T1" fmla="*/ 606 h 637"/>
                <a:gd name="T2" fmla="*/ 31 w 62"/>
                <a:gd name="T3" fmla="*/ 637 h 637"/>
                <a:gd name="T4" fmla="*/ 0 w 62"/>
                <a:gd name="T5" fmla="*/ 606 h 637"/>
                <a:gd name="T6" fmla="*/ 0 w 62"/>
                <a:gd name="T7" fmla="*/ 31 h 637"/>
                <a:gd name="T8" fmla="*/ 31 w 62"/>
                <a:gd name="T9" fmla="*/ 0 h 637"/>
                <a:gd name="T10" fmla="*/ 62 w 62"/>
                <a:gd name="T11" fmla="*/ 31 h 637"/>
                <a:gd name="T12" fmla="*/ 62 w 62"/>
                <a:gd name="T13" fmla="*/ 606 h 637"/>
              </a:gdLst>
              <a:ahLst/>
              <a:cxnLst>
                <a:cxn ang="0">
                  <a:pos x="T0" y="T1"/>
                </a:cxn>
                <a:cxn ang="0">
                  <a:pos x="T2" y="T3"/>
                </a:cxn>
                <a:cxn ang="0">
                  <a:pos x="T4" y="T5"/>
                </a:cxn>
                <a:cxn ang="0">
                  <a:pos x="T6" y="T7"/>
                </a:cxn>
                <a:cxn ang="0">
                  <a:pos x="T8" y="T9"/>
                </a:cxn>
                <a:cxn ang="0">
                  <a:pos x="T10" y="T11"/>
                </a:cxn>
                <a:cxn ang="0">
                  <a:pos x="T12" y="T13"/>
                </a:cxn>
              </a:cxnLst>
              <a:rect l="0" t="0" r="r" b="b"/>
              <a:pathLst>
                <a:path w="62" h="637">
                  <a:moveTo>
                    <a:pt x="62" y="606"/>
                  </a:moveTo>
                  <a:cubicBezTo>
                    <a:pt x="62" y="623"/>
                    <a:pt x="48" y="637"/>
                    <a:pt x="31" y="637"/>
                  </a:cubicBezTo>
                  <a:cubicBezTo>
                    <a:pt x="14" y="637"/>
                    <a:pt x="0" y="623"/>
                    <a:pt x="0" y="606"/>
                  </a:cubicBezTo>
                  <a:cubicBezTo>
                    <a:pt x="0" y="31"/>
                    <a:pt x="0" y="31"/>
                    <a:pt x="0" y="31"/>
                  </a:cubicBezTo>
                  <a:cubicBezTo>
                    <a:pt x="0" y="14"/>
                    <a:pt x="14" y="0"/>
                    <a:pt x="31" y="0"/>
                  </a:cubicBezTo>
                  <a:cubicBezTo>
                    <a:pt x="48" y="0"/>
                    <a:pt x="62" y="14"/>
                    <a:pt x="62" y="31"/>
                  </a:cubicBezTo>
                  <a:cubicBezTo>
                    <a:pt x="62" y="606"/>
                    <a:pt x="62" y="606"/>
                    <a:pt x="62" y="606"/>
                  </a:cubicBezTo>
                </a:path>
              </a:pathLst>
            </a:custGeom>
            <a:solidFill>
              <a:schemeClr val="accent2"/>
            </a:solidFill>
            <a:ln w="44450">
              <a:gradFill flip="none" rotWithShape="1">
                <a:gsLst>
                  <a:gs pos="0">
                    <a:schemeClr val="accent1">
                      <a:lumMod val="5000"/>
                      <a:lumOff val="95000"/>
                    </a:schemeClr>
                  </a:gs>
                  <a:gs pos="100000">
                    <a:schemeClr val="bg1">
                      <a:lumMod val="75000"/>
                    </a:schemeClr>
                  </a:gs>
                </a:gsLst>
                <a:lin ang="16200000" scaled="1"/>
                <a:tileRect/>
              </a:gradFill>
            </a:ln>
            <a:effectLst>
              <a:innerShdw blurRad="190500">
                <a:prstClr val="black">
                  <a:alpha val="85000"/>
                </a:prstClr>
              </a:innerShdw>
            </a:effectLst>
          </p:spPr>
          <p:txBody>
            <a:bodyPr vert="horz" wrap="square" lIns="91440" tIns="45720" rIns="91440" bIns="45720" numCol="1" anchor="t" anchorCtr="0" compatLnSpc="1">
              <a:prstTxWarp prst="textNoShape">
                <a:avLst/>
              </a:prstTxWarp>
            </a:bodyPr>
            <a:lstStyle/>
            <a:p>
              <a:endParaRPr lang="zh-CN" altLang="en-US">
                <a:solidFill>
                  <a:srgbClr val="B81D2B"/>
                </a:solidFill>
              </a:endParaRPr>
            </a:p>
          </p:txBody>
        </p:sp>
        <p:grpSp>
          <p:nvGrpSpPr>
            <p:cNvPr id="9" name="组合 1571"/>
            <p:cNvGrpSpPr/>
            <p:nvPr/>
          </p:nvGrpSpPr>
          <p:grpSpPr>
            <a:xfrm>
              <a:off x="815731" y="4595074"/>
              <a:ext cx="966547" cy="969727"/>
              <a:chOff x="1288212" y="1699131"/>
              <a:chExt cx="966547" cy="969727"/>
            </a:xfrm>
          </p:grpSpPr>
          <p:grpSp>
            <p:nvGrpSpPr>
              <p:cNvPr id="156" name="组合 7786"/>
              <p:cNvGrpSpPr/>
              <p:nvPr/>
            </p:nvGrpSpPr>
            <p:grpSpPr>
              <a:xfrm>
                <a:off x="1288212" y="1699131"/>
                <a:ext cx="966547" cy="969727"/>
                <a:chOff x="2961736" y="1750007"/>
                <a:chExt cx="966547" cy="969727"/>
              </a:xfrm>
              <a:effectLst>
                <a:outerShdw blurRad="127000" dist="63500" dir="2700000" algn="tl" rotWithShape="0">
                  <a:prstClr val="black">
                    <a:alpha val="28000"/>
                  </a:prstClr>
                </a:outerShdw>
              </a:effectLst>
            </p:grpSpPr>
            <p:grpSp>
              <p:nvGrpSpPr>
                <p:cNvPr id="158" name="组合 7788"/>
                <p:cNvGrpSpPr/>
                <p:nvPr/>
              </p:nvGrpSpPr>
              <p:grpSpPr>
                <a:xfrm>
                  <a:off x="2961736" y="1750007"/>
                  <a:ext cx="966547" cy="969727"/>
                  <a:chOff x="4379543" y="1491533"/>
                  <a:chExt cx="966547" cy="969727"/>
                </a:xfrm>
              </p:grpSpPr>
              <p:sp>
                <p:nvSpPr>
                  <p:cNvPr id="160" name="Oval 360"/>
                  <p:cNvSpPr>
                    <a:spLocks noChangeArrowheads="1"/>
                  </p:cNvSpPr>
                  <p:nvPr/>
                </p:nvSpPr>
                <p:spPr bwMode="auto">
                  <a:xfrm>
                    <a:off x="4379543" y="1491533"/>
                    <a:ext cx="966547" cy="969727"/>
                  </a:xfrm>
                  <a:prstGeom prst="ellipse">
                    <a:avLst/>
                  </a:prstGeom>
                  <a:gradFill flip="none" rotWithShape="1">
                    <a:gsLst>
                      <a:gs pos="50400">
                        <a:srgbClr val="E5E6E7"/>
                      </a:gs>
                      <a:gs pos="0">
                        <a:schemeClr val="bg1">
                          <a:lumMod val="95000"/>
                        </a:schemeClr>
                      </a:gs>
                      <a:gs pos="100000">
                        <a:srgbClr val="BABABA"/>
                      </a:gs>
                    </a:gsLst>
                    <a:lin ang="2700000" scaled="1"/>
                    <a:tileRect/>
                  </a:gradFill>
                  <a:ln>
                    <a:noFill/>
                  </a:ln>
                </p:spPr>
                <p:txBody>
                  <a:bodyPr vert="horz" wrap="square" lIns="91440" tIns="45720" rIns="91440" bIns="45720" numCol="1" anchor="t" anchorCtr="0" compatLnSpc="1">
                    <a:prstTxWarp prst="textNoShape">
                      <a:avLst/>
                    </a:prstTxWarp>
                  </a:bodyPr>
                  <a:lstStyle/>
                  <a:p>
                    <a:endParaRPr lang="zh-CN" altLang="en-US">
                      <a:solidFill>
                        <a:srgbClr val="B81D2B"/>
                      </a:solidFill>
                    </a:endParaRPr>
                  </a:p>
                </p:txBody>
              </p:sp>
              <p:sp>
                <p:nvSpPr>
                  <p:cNvPr id="161" name="Oval 360"/>
                  <p:cNvSpPr>
                    <a:spLocks noChangeArrowheads="1"/>
                  </p:cNvSpPr>
                  <p:nvPr/>
                </p:nvSpPr>
                <p:spPr bwMode="auto">
                  <a:xfrm>
                    <a:off x="4413087" y="1527705"/>
                    <a:ext cx="899458" cy="902417"/>
                  </a:xfrm>
                  <a:prstGeom prst="ellipse">
                    <a:avLst/>
                  </a:prstGeom>
                  <a:gradFill flip="none" rotWithShape="1">
                    <a:gsLst>
                      <a:gs pos="53000">
                        <a:srgbClr val="E5E6E7"/>
                      </a:gs>
                      <a:gs pos="0">
                        <a:schemeClr val="bg1"/>
                      </a:gs>
                      <a:gs pos="100000">
                        <a:srgbClr val="BABABA"/>
                      </a:gs>
                    </a:gsLst>
                    <a:lin ang="13500000" scaled="1"/>
                    <a:tileRect/>
                  </a:gradFill>
                  <a:ln>
                    <a:noFill/>
                  </a:ln>
                  <a:effectLst/>
                </p:spPr>
                <p:txBody>
                  <a:bodyPr vert="horz" wrap="square" lIns="91440" tIns="45720" rIns="91440" bIns="45720" numCol="1" anchor="t" anchorCtr="0" compatLnSpc="1">
                    <a:prstTxWarp prst="textNoShape">
                      <a:avLst/>
                    </a:prstTxWarp>
                  </a:bodyPr>
                  <a:lstStyle/>
                  <a:p>
                    <a:endParaRPr lang="zh-CN" altLang="en-US">
                      <a:solidFill>
                        <a:srgbClr val="B81D2B"/>
                      </a:solidFill>
                    </a:endParaRPr>
                  </a:p>
                </p:txBody>
              </p:sp>
              <p:sp>
                <p:nvSpPr>
                  <p:cNvPr id="162" name="Freeform 364"/>
                  <p:cNvSpPr>
                    <a:spLocks/>
                  </p:cNvSpPr>
                  <p:nvPr/>
                </p:nvSpPr>
                <p:spPr bwMode="auto">
                  <a:xfrm>
                    <a:off x="5137978" y="1791474"/>
                    <a:ext cx="174567" cy="369844"/>
                  </a:xfrm>
                  <a:custGeom>
                    <a:avLst/>
                    <a:gdLst>
                      <a:gd name="T0" fmla="*/ 0 w 25"/>
                      <a:gd name="T1" fmla="*/ 26 h 53"/>
                      <a:gd name="T2" fmla="*/ 19 w 25"/>
                      <a:gd name="T3" fmla="*/ 53 h 53"/>
                      <a:gd name="T4" fmla="*/ 25 w 25"/>
                      <a:gd name="T5" fmla="*/ 26 h 53"/>
                      <a:gd name="T6" fmla="*/ 19 w 25"/>
                      <a:gd name="T7" fmla="*/ 0 h 53"/>
                      <a:gd name="T8" fmla="*/ 0 w 25"/>
                      <a:gd name="T9" fmla="*/ 26 h 53"/>
                    </a:gdLst>
                    <a:ahLst/>
                    <a:cxnLst>
                      <a:cxn ang="0">
                        <a:pos x="T0" y="T1"/>
                      </a:cxn>
                      <a:cxn ang="0">
                        <a:pos x="T2" y="T3"/>
                      </a:cxn>
                      <a:cxn ang="0">
                        <a:pos x="T4" y="T5"/>
                      </a:cxn>
                      <a:cxn ang="0">
                        <a:pos x="T6" y="T7"/>
                      </a:cxn>
                      <a:cxn ang="0">
                        <a:pos x="T8" y="T9"/>
                      </a:cxn>
                    </a:cxnLst>
                    <a:rect l="0" t="0" r="r" b="b"/>
                    <a:pathLst>
                      <a:path w="25" h="53">
                        <a:moveTo>
                          <a:pt x="0" y="26"/>
                        </a:moveTo>
                        <a:cubicBezTo>
                          <a:pt x="0" y="37"/>
                          <a:pt x="7" y="46"/>
                          <a:pt x="19" y="53"/>
                        </a:cubicBezTo>
                        <a:cubicBezTo>
                          <a:pt x="23" y="45"/>
                          <a:pt x="25" y="36"/>
                          <a:pt x="25" y="26"/>
                        </a:cubicBezTo>
                        <a:cubicBezTo>
                          <a:pt x="25" y="17"/>
                          <a:pt x="23" y="8"/>
                          <a:pt x="19" y="0"/>
                        </a:cubicBezTo>
                        <a:cubicBezTo>
                          <a:pt x="7" y="7"/>
                          <a:pt x="0" y="16"/>
                          <a:pt x="0" y="26"/>
                        </a:cubicBezTo>
                      </a:path>
                    </a:pathLst>
                  </a:custGeom>
                  <a:solidFill>
                    <a:srgbClr val="FF9933"/>
                  </a:solidFill>
                  <a:ln>
                    <a:solidFill>
                      <a:srgbClr val="FF9933"/>
                    </a:solidFill>
                  </a:ln>
                  <a:effectLst>
                    <a:innerShdw blurRad="63500" dist="50800" dir="10800000">
                      <a:prstClr val="black">
                        <a:alpha val="20000"/>
                      </a:prstClr>
                    </a:innerShdw>
                  </a:effectLst>
                </p:spPr>
                <p:txBody>
                  <a:bodyPr vert="horz" wrap="square" lIns="91440" tIns="45720" rIns="91440" bIns="45720" numCol="1" anchor="t" anchorCtr="0" compatLnSpc="1">
                    <a:prstTxWarp prst="textNoShape">
                      <a:avLst/>
                    </a:prstTxWarp>
                  </a:bodyPr>
                  <a:lstStyle/>
                  <a:p>
                    <a:r>
                      <a:rPr lang="en-US" altLang="zh-CN">
                        <a:solidFill>
                          <a:srgbClr val="B81D2B"/>
                        </a:solidFill>
                      </a:rPr>
                      <a:t> </a:t>
                    </a:r>
                    <a:endParaRPr lang="zh-CN" altLang="en-US">
                      <a:solidFill>
                        <a:srgbClr val="B81D2B"/>
                      </a:solidFill>
                    </a:endParaRPr>
                  </a:p>
                </p:txBody>
              </p:sp>
            </p:grpSp>
            <p:sp>
              <p:nvSpPr>
                <p:cNvPr id="159" name="椭圆 7789"/>
                <p:cNvSpPr/>
                <p:nvPr/>
              </p:nvSpPr>
              <p:spPr>
                <a:xfrm>
                  <a:off x="3156001" y="1951782"/>
                  <a:ext cx="54769" cy="54769"/>
                </a:xfrm>
                <a:prstGeom prst="ellipse">
                  <a:avLst/>
                </a:prstGeom>
                <a:solidFill>
                  <a:srgbClr val="EEEEEE">
                    <a:alpha val="1000"/>
                  </a:srgbClr>
                </a:solidFill>
                <a:ln>
                  <a:noFill/>
                </a:ln>
                <a:effectLst>
                  <a:glow rad="787400">
                    <a:schemeClr val="bg1">
                      <a:alpha val="92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B81D2B"/>
                    </a:solidFill>
                  </a:endParaRPr>
                </a:p>
              </p:txBody>
            </p:sp>
          </p:grpSp>
          <p:sp>
            <p:nvSpPr>
              <p:cNvPr id="157" name="文本框 7787"/>
              <p:cNvSpPr txBox="1"/>
              <p:nvPr/>
            </p:nvSpPr>
            <p:spPr>
              <a:xfrm>
                <a:off x="1321635" y="2001145"/>
                <a:ext cx="784437" cy="408992"/>
              </a:xfrm>
              <a:prstGeom prst="rect">
                <a:avLst/>
              </a:prstGeom>
              <a:noFill/>
            </p:spPr>
            <p:txBody>
              <a:bodyPr wrap="square" rtlCol="0">
                <a:spAutoFit/>
              </a:bodyPr>
              <a:lstStyle/>
              <a:p>
                <a:r>
                  <a:rPr lang="en-US" altLang="zh-CN" sz="2000" b="1" dirty="0">
                    <a:solidFill>
                      <a:srgbClr val="FF9933"/>
                    </a:solidFill>
                    <a:latin typeface="+mj-lt"/>
                    <a:ea typeface="微软雅黑" panose="020B0503020204020204" pitchFamily="34" charset="-122"/>
                  </a:rPr>
                  <a:t>20%</a:t>
                </a:r>
                <a:endParaRPr lang="zh-CN" altLang="en-US" sz="2000" b="1" dirty="0">
                  <a:solidFill>
                    <a:srgbClr val="FF9933"/>
                  </a:solidFill>
                  <a:latin typeface="+mj-lt"/>
                  <a:ea typeface="微软雅黑" panose="020B0503020204020204" pitchFamily="34" charset="-122"/>
                </a:endParaRPr>
              </a:p>
            </p:txBody>
          </p:sp>
        </p:grpSp>
        <p:grpSp>
          <p:nvGrpSpPr>
            <p:cNvPr id="10" name="组合 7929"/>
            <p:cNvGrpSpPr/>
            <p:nvPr/>
          </p:nvGrpSpPr>
          <p:grpSpPr>
            <a:xfrm rot="16200000">
              <a:off x="1713074" y="3847911"/>
              <a:ext cx="4202428" cy="115250"/>
              <a:chOff x="1377915" y="1296988"/>
              <a:chExt cx="4202428" cy="152400"/>
            </a:xfrm>
          </p:grpSpPr>
          <p:cxnSp>
            <p:nvCxnSpPr>
              <p:cNvPr id="125" name="直接连接符 7970"/>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7971"/>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7" name="直接连接符 7972"/>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8" name="直接连接符 7973"/>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9" name="直接连接符 7974"/>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7975"/>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7976"/>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7977"/>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7978"/>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7979"/>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7980"/>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7981"/>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37" name="直接连接符 7982"/>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38" name="直接连接符 7983"/>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39" name="直接连接符 7984"/>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40" name="直接连接符 7985"/>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41" name="直接连接符 7986"/>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42" name="直接连接符 7987"/>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43" name="直接连接符 7988"/>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44" name="直接连接符 7989"/>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45" name="直接连接符 7990"/>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46" name="直接连接符 7991"/>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47" name="直接连接符 7992"/>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48" name="直接连接符 7993"/>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49" name="直接连接符 7994"/>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50" name="直接连接符 7995"/>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51" name="直接连接符 7996"/>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52" name="直接连接符 7997"/>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53" name="直接连接符 7998"/>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54" name="直接连接符 7999"/>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55" name="直接连接符 8000"/>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11" name="组合 7930"/>
            <p:cNvGrpSpPr/>
            <p:nvPr/>
          </p:nvGrpSpPr>
          <p:grpSpPr>
            <a:xfrm rot="5400000">
              <a:off x="2444338" y="3847911"/>
              <a:ext cx="4202428" cy="115250"/>
              <a:chOff x="1377915" y="1296988"/>
              <a:chExt cx="4202428" cy="152400"/>
            </a:xfrm>
          </p:grpSpPr>
          <p:cxnSp>
            <p:nvCxnSpPr>
              <p:cNvPr id="94" name="直接连接符 7939"/>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7940"/>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7941"/>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7942"/>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7943"/>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7944"/>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7945"/>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7946"/>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7947"/>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7948"/>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7949"/>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7950"/>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7951"/>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7952"/>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7953"/>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7954"/>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7955"/>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7956"/>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7957"/>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7958"/>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7959"/>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7960"/>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7961"/>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7962"/>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7963"/>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7964"/>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7965"/>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7966"/>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7967"/>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7968"/>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7969"/>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2" name="Freeform 325"/>
            <p:cNvSpPr>
              <a:spLocks/>
            </p:cNvSpPr>
            <p:nvPr/>
          </p:nvSpPr>
          <p:spPr bwMode="auto">
            <a:xfrm>
              <a:off x="3966189" y="1673165"/>
              <a:ext cx="434936" cy="4464742"/>
            </a:xfrm>
            <a:custGeom>
              <a:avLst/>
              <a:gdLst>
                <a:gd name="T0" fmla="*/ 62 w 62"/>
                <a:gd name="T1" fmla="*/ 606 h 637"/>
                <a:gd name="T2" fmla="*/ 31 w 62"/>
                <a:gd name="T3" fmla="*/ 637 h 637"/>
                <a:gd name="T4" fmla="*/ 0 w 62"/>
                <a:gd name="T5" fmla="*/ 606 h 637"/>
                <a:gd name="T6" fmla="*/ 0 w 62"/>
                <a:gd name="T7" fmla="*/ 31 h 637"/>
                <a:gd name="T8" fmla="*/ 31 w 62"/>
                <a:gd name="T9" fmla="*/ 0 h 637"/>
                <a:gd name="T10" fmla="*/ 62 w 62"/>
                <a:gd name="T11" fmla="*/ 31 h 637"/>
                <a:gd name="T12" fmla="*/ 62 w 62"/>
                <a:gd name="T13" fmla="*/ 606 h 637"/>
              </a:gdLst>
              <a:ahLst/>
              <a:cxnLst>
                <a:cxn ang="0">
                  <a:pos x="T0" y="T1"/>
                </a:cxn>
                <a:cxn ang="0">
                  <a:pos x="T2" y="T3"/>
                </a:cxn>
                <a:cxn ang="0">
                  <a:pos x="T4" y="T5"/>
                </a:cxn>
                <a:cxn ang="0">
                  <a:pos x="T6" y="T7"/>
                </a:cxn>
                <a:cxn ang="0">
                  <a:pos x="T8" y="T9"/>
                </a:cxn>
                <a:cxn ang="0">
                  <a:pos x="T10" y="T11"/>
                </a:cxn>
                <a:cxn ang="0">
                  <a:pos x="T12" y="T13"/>
                </a:cxn>
              </a:cxnLst>
              <a:rect l="0" t="0" r="r" b="b"/>
              <a:pathLst>
                <a:path w="62" h="637">
                  <a:moveTo>
                    <a:pt x="62" y="606"/>
                  </a:moveTo>
                  <a:cubicBezTo>
                    <a:pt x="62" y="623"/>
                    <a:pt x="48" y="637"/>
                    <a:pt x="31" y="637"/>
                  </a:cubicBezTo>
                  <a:cubicBezTo>
                    <a:pt x="14" y="637"/>
                    <a:pt x="0" y="623"/>
                    <a:pt x="0" y="606"/>
                  </a:cubicBezTo>
                  <a:cubicBezTo>
                    <a:pt x="0" y="31"/>
                    <a:pt x="0" y="31"/>
                    <a:pt x="0" y="31"/>
                  </a:cubicBezTo>
                  <a:cubicBezTo>
                    <a:pt x="0" y="14"/>
                    <a:pt x="14" y="0"/>
                    <a:pt x="31" y="0"/>
                  </a:cubicBezTo>
                  <a:cubicBezTo>
                    <a:pt x="48" y="0"/>
                    <a:pt x="62" y="14"/>
                    <a:pt x="62" y="31"/>
                  </a:cubicBezTo>
                  <a:cubicBezTo>
                    <a:pt x="62" y="606"/>
                    <a:pt x="62" y="606"/>
                    <a:pt x="62" y="606"/>
                  </a:cubicBezTo>
                </a:path>
              </a:pathLst>
            </a:custGeom>
            <a:solidFill>
              <a:schemeClr val="accent4"/>
            </a:solidFill>
            <a:ln w="44450">
              <a:gradFill flip="none" rotWithShape="1">
                <a:gsLst>
                  <a:gs pos="0">
                    <a:schemeClr val="accent1">
                      <a:lumMod val="5000"/>
                      <a:lumOff val="95000"/>
                    </a:schemeClr>
                  </a:gs>
                  <a:gs pos="100000">
                    <a:schemeClr val="bg1">
                      <a:lumMod val="75000"/>
                    </a:schemeClr>
                  </a:gs>
                </a:gsLst>
                <a:lin ang="16200000" scaled="1"/>
                <a:tileRect/>
              </a:gradFill>
            </a:ln>
            <a:effectLst>
              <a:innerShdw blurRad="190500">
                <a:prstClr val="black">
                  <a:alpha val="85000"/>
                </a:prstClr>
              </a:innerShdw>
            </a:effectLst>
          </p:spPr>
          <p:txBody>
            <a:bodyPr vert="horz" wrap="square" lIns="91440" tIns="45720" rIns="91440" bIns="45720" numCol="1" anchor="t" anchorCtr="0" compatLnSpc="1">
              <a:prstTxWarp prst="textNoShape">
                <a:avLst/>
              </a:prstTxWarp>
            </a:bodyPr>
            <a:lstStyle/>
            <a:p>
              <a:endParaRPr lang="zh-CN" altLang="en-US">
                <a:solidFill>
                  <a:srgbClr val="B81D2B"/>
                </a:solidFill>
              </a:endParaRPr>
            </a:p>
          </p:txBody>
        </p:sp>
        <p:grpSp>
          <p:nvGrpSpPr>
            <p:cNvPr id="13" name="组合 1570"/>
            <p:cNvGrpSpPr/>
            <p:nvPr/>
          </p:nvGrpSpPr>
          <p:grpSpPr>
            <a:xfrm>
              <a:off x="3700383" y="3930264"/>
              <a:ext cx="966547" cy="969727"/>
              <a:chOff x="4172864" y="1696346"/>
              <a:chExt cx="966547" cy="969727"/>
            </a:xfrm>
          </p:grpSpPr>
          <p:grpSp>
            <p:nvGrpSpPr>
              <p:cNvPr id="87" name="组合 7932"/>
              <p:cNvGrpSpPr/>
              <p:nvPr/>
            </p:nvGrpSpPr>
            <p:grpSpPr>
              <a:xfrm>
                <a:off x="4172864" y="1696346"/>
                <a:ext cx="966547" cy="969727"/>
                <a:chOff x="2961736" y="1750007"/>
                <a:chExt cx="966547" cy="969727"/>
              </a:xfrm>
              <a:effectLst>
                <a:outerShdw blurRad="127000" dist="63500" dir="2700000" algn="tl" rotWithShape="0">
                  <a:prstClr val="black">
                    <a:alpha val="28000"/>
                  </a:prstClr>
                </a:outerShdw>
              </a:effectLst>
            </p:grpSpPr>
            <p:grpSp>
              <p:nvGrpSpPr>
                <p:cNvPr id="89" name="组合 7934"/>
                <p:cNvGrpSpPr/>
                <p:nvPr/>
              </p:nvGrpSpPr>
              <p:grpSpPr>
                <a:xfrm>
                  <a:off x="2961736" y="1750007"/>
                  <a:ext cx="966547" cy="969727"/>
                  <a:chOff x="4379543" y="1491533"/>
                  <a:chExt cx="966547" cy="969727"/>
                </a:xfrm>
              </p:grpSpPr>
              <p:sp>
                <p:nvSpPr>
                  <p:cNvPr id="91" name="Oval 360"/>
                  <p:cNvSpPr>
                    <a:spLocks noChangeArrowheads="1"/>
                  </p:cNvSpPr>
                  <p:nvPr/>
                </p:nvSpPr>
                <p:spPr bwMode="auto">
                  <a:xfrm>
                    <a:off x="4379543" y="1491533"/>
                    <a:ext cx="966547" cy="969727"/>
                  </a:xfrm>
                  <a:prstGeom prst="ellipse">
                    <a:avLst/>
                  </a:prstGeom>
                  <a:gradFill flip="none" rotWithShape="1">
                    <a:gsLst>
                      <a:gs pos="50400">
                        <a:srgbClr val="E5E6E7"/>
                      </a:gs>
                      <a:gs pos="0">
                        <a:schemeClr val="bg1">
                          <a:lumMod val="95000"/>
                        </a:schemeClr>
                      </a:gs>
                      <a:gs pos="100000">
                        <a:srgbClr val="BABABA"/>
                      </a:gs>
                    </a:gsLst>
                    <a:lin ang="2700000" scaled="1"/>
                    <a:tileRect/>
                  </a:gradFill>
                  <a:ln>
                    <a:noFill/>
                  </a:ln>
                </p:spPr>
                <p:txBody>
                  <a:bodyPr vert="horz" wrap="square" lIns="91440" tIns="45720" rIns="91440" bIns="45720" numCol="1" anchor="t" anchorCtr="0" compatLnSpc="1">
                    <a:prstTxWarp prst="textNoShape">
                      <a:avLst/>
                    </a:prstTxWarp>
                  </a:bodyPr>
                  <a:lstStyle/>
                  <a:p>
                    <a:endParaRPr lang="zh-CN" altLang="en-US">
                      <a:solidFill>
                        <a:srgbClr val="B81D2B"/>
                      </a:solidFill>
                    </a:endParaRPr>
                  </a:p>
                </p:txBody>
              </p:sp>
              <p:sp>
                <p:nvSpPr>
                  <p:cNvPr id="92" name="Oval 360"/>
                  <p:cNvSpPr>
                    <a:spLocks noChangeArrowheads="1"/>
                  </p:cNvSpPr>
                  <p:nvPr/>
                </p:nvSpPr>
                <p:spPr bwMode="auto">
                  <a:xfrm>
                    <a:off x="4413087" y="1527705"/>
                    <a:ext cx="899458" cy="902417"/>
                  </a:xfrm>
                  <a:prstGeom prst="ellipse">
                    <a:avLst/>
                  </a:prstGeom>
                  <a:gradFill flip="none" rotWithShape="1">
                    <a:gsLst>
                      <a:gs pos="53000">
                        <a:srgbClr val="E5E6E7"/>
                      </a:gs>
                      <a:gs pos="0">
                        <a:schemeClr val="bg1"/>
                      </a:gs>
                      <a:gs pos="100000">
                        <a:srgbClr val="BABABA"/>
                      </a:gs>
                    </a:gsLst>
                    <a:lin ang="13500000" scaled="1"/>
                    <a:tileRect/>
                  </a:gradFill>
                  <a:ln>
                    <a:noFill/>
                  </a:ln>
                  <a:effectLst/>
                </p:spPr>
                <p:txBody>
                  <a:bodyPr vert="horz" wrap="square" lIns="91440" tIns="45720" rIns="91440" bIns="45720" numCol="1" anchor="t" anchorCtr="0" compatLnSpc="1">
                    <a:prstTxWarp prst="textNoShape">
                      <a:avLst/>
                    </a:prstTxWarp>
                  </a:bodyPr>
                  <a:lstStyle/>
                  <a:p>
                    <a:endParaRPr lang="zh-CN" altLang="en-US">
                      <a:solidFill>
                        <a:srgbClr val="B81D2B"/>
                      </a:solidFill>
                    </a:endParaRPr>
                  </a:p>
                </p:txBody>
              </p:sp>
              <p:sp>
                <p:nvSpPr>
                  <p:cNvPr id="93" name="Freeform 364"/>
                  <p:cNvSpPr>
                    <a:spLocks/>
                  </p:cNvSpPr>
                  <p:nvPr/>
                </p:nvSpPr>
                <p:spPr bwMode="auto">
                  <a:xfrm>
                    <a:off x="5137978" y="1791474"/>
                    <a:ext cx="174567" cy="369844"/>
                  </a:xfrm>
                  <a:custGeom>
                    <a:avLst/>
                    <a:gdLst>
                      <a:gd name="T0" fmla="*/ 0 w 25"/>
                      <a:gd name="T1" fmla="*/ 26 h 53"/>
                      <a:gd name="T2" fmla="*/ 19 w 25"/>
                      <a:gd name="T3" fmla="*/ 53 h 53"/>
                      <a:gd name="T4" fmla="*/ 25 w 25"/>
                      <a:gd name="T5" fmla="*/ 26 h 53"/>
                      <a:gd name="T6" fmla="*/ 19 w 25"/>
                      <a:gd name="T7" fmla="*/ 0 h 53"/>
                      <a:gd name="T8" fmla="*/ 0 w 25"/>
                      <a:gd name="T9" fmla="*/ 26 h 53"/>
                    </a:gdLst>
                    <a:ahLst/>
                    <a:cxnLst>
                      <a:cxn ang="0">
                        <a:pos x="T0" y="T1"/>
                      </a:cxn>
                      <a:cxn ang="0">
                        <a:pos x="T2" y="T3"/>
                      </a:cxn>
                      <a:cxn ang="0">
                        <a:pos x="T4" y="T5"/>
                      </a:cxn>
                      <a:cxn ang="0">
                        <a:pos x="T6" y="T7"/>
                      </a:cxn>
                      <a:cxn ang="0">
                        <a:pos x="T8" y="T9"/>
                      </a:cxn>
                    </a:cxnLst>
                    <a:rect l="0" t="0" r="r" b="b"/>
                    <a:pathLst>
                      <a:path w="25" h="53">
                        <a:moveTo>
                          <a:pt x="0" y="26"/>
                        </a:moveTo>
                        <a:cubicBezTo>
                          <a:pt x="0" y="37"/>
                          <a:pt x="7" y="46"/>
                          <a:pt x="19" y="53"/>
                        </a:cubicBezTo>
                        <a:cubicBezTo>
                          <a:pt x="23" y="45"/>
                          <a:pt x="25" y="36"/>
                          <a:pt x="25" y="26"/>
                        </a:cubicBezTo>
                        <a:cubicBezTo>
                          <a:pt x="25" y="17"/>
                          <a:pt x="23" y="8"/>
                          <a:pt x="19" y="0"/>
                        </a:cubicBezTo>
                        <a:cubicBezTo>
                          <a:pt x="7" y="7"/>
                          <a:pt x="0" y="16"/>
                          <a:pt x="0" y="26"/>
                        </a:cubicBezTo>
                      </a:path>
                    </a:pathLst>
                  </a:custGeom>
                  <a:solidFill>
                    <a:schemeClr val="accent4"/>
                  </a:solidFill>
                  <a:ln>
                    <a:solidFill>
                      <a:schemeClr val="accent4"/>
                    </a:solidFill>
                  </a:ln>
                  <a:effectLst>
                    <a:innerShdw blurRad="63500" dist="50800" dir="10800000">
                      <a:prstClr val="black">
                        <a:alpha val="20000"/>
                      </a:prstClr>
                    </a:innerShdw>
                  </a:effectLst>
                </p:spPr>
                <p:txBody>
                  <a:bodyPr vert="horz" wrap="square" lIns="91440" tIns="45720" rIns="91440" bIns="45720" numCol="1" anchor="t" anchorCtr="0" compatLnSpc="1">
                    <a:prstTxWarp prst="textNoShape">
                      <a:avLst/>
                    </a:prstTxWarp>
                  </a:bodyPr>
                  <a:lstStyle/>
                  <a:p>
                    <a:r>
                      <a:rPr lang="en-US" altLang="zh-CN">
                        <a:solidFill>
                          <a:srgbClr val="B81D2B"/>
                        </a:solidFill>
                      </a:rPr>
                      <a:t> </a:t>
                    </a:r>
                    <a:endParaRPr lang="zh-CN" altLang="en-US">
                      <a:solidFill>
                        <a:srgbClr val="B81D2B"/>
                      </a:solidFill>
                    </a:endParaRPr>
                  </a:p>
                </p:txBody>
              </p:sp>
            </p:grpSp>
            <p:sp>
              <p:nvSpPr>
                <p:cNvPr id="90" name="椭圆 7935"/>
                <p:cNvSpPr/>
                <p:nvPr/>
              </p:nvSpPr>
              <p:spPr>
                <a:xfrm>
                  <a:off x="3156001" y="1951782"/>
                  <a:ext cx="54769" cy="54769"/>
                </a:xfrm>
                <a:prstGeom prst="ellipse">
                  <a:avLst/>
                </a:prstGeom>
                <a:solidFill>
                  <a:srgbClr val="EEEEEE">
                    <a:alpha val="1000"/>
                  </a:srgbClr>
                </a:solidFill>
                <a:ln>
                  <a:noFill/>
                </a:ln>
                <a:effectLst>
                  <a:glow rad="787400">
                    <a:schemeClr val="bg1">
                      <a:alpha val="92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B81D2B"/>
                    </a:solidFill>
                  </a:endParaRPr>
                </a:p>
              </p:txBody>
            </p:sp>
          </p:grpSp>
          <p:sp>
            <p:nvSpPr>
              <p:cNvPr id="88" name="文本框 7933"/>
              <p:cNvSpPr txBox="1"/>
              <p:nvPr/>
            </p:nvSpPr>
            <p:spPr>
              <a:xfrm>
                <a:off x="4206287" y="1998360"/>
                <a:ext cx="784437" cy="408992"/>
              </a:xfrm>
              <a:prstGeom prst="rect">
                <a:avLst/>
              </a:prstGeom>
              <a:noFill/>
            </p:spPr>
            <p:txBody>
              <a:bodyPr wrap="square" rtlCol="0">
                <a:spAutoFit/>
              </a:bodyPr>
              <a:lstStyle/>
              <a:p>
                <a:r>
                  <a:rPr lang="en-US" altLang="zh-CN" sz="2000" b="1" dirty="0">
                    <a:solidFill>
                      <a:schemeClr val="accent4"/>
                    </a:solidFill>
                    <a:latin typeface="+mj-lt"/>
                    <a:ea typeface="微软雅黑" panose="020B0503020204020204" pitchFamily="34" charset="-122"/>
                  </a:rPr>
                  <a:t>40%</a:t>
                </a:r>
                <a:endParaRPr lang="zh-CN" altLang="en-US" sz="2000" b="1" dirty="0">
                  <a:solidFill>
                    <a:schemeClr val="accent4"/>
                  </a:solidFill>
                  <a:latin typeface="+mj-lt"/>
                  <a:ea typeface="微软雅黑" panose="020B0503020204020204" pitchFamily="34" charset="-122"/>
                </a:endParaRPr>
              </a:p>
            </p:txBody>
          </p:sp>
        </p:grpSp>
        <p:grpSp>
          <p:nvGrpSpPr>
            <p:cNvPr id="14" name="组合 8002"/>
            <p:cNvGrpSpPr/>
            <p:nvPr/>
          </p:nvGrpSpPr>
          <p:grpSpPr>
            <a:xfrm rot="16200000">
              <a:off x="3142144" y="3846674"/>
              <a:ext cx="4202428" cy="115250"/>
              <a:chOff x="1377915" y="1296988"/>
              <a:chExt cx="4202428" cy="152400"/>
            </a:xfrm>
          </p:grpSpPr>
          <p:cxnSp>
            <p:nvCxnSpPr>
              <p:cNvPr id="56" name="直接连接符 8043"/>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8044"/>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8045"/>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8046"/>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8047"/>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8048"/>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8049"/>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8050"/>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8051"/>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8052"/>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8053"/>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8054"/>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8055"/>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8056"/>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8057"/>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8058"/>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8059"/>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8060"/>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8061"/>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8062"/>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8063"/>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8064"/>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8065"/>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8066"/>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8067"/>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68"/>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069"/>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070"/>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071"/>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072"/>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073"/>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grpSp>
          <p:nvGrpSpPr>
            <p:cNvPr id="15" name="组合 8003"/>
            <p:cNvGrpSpPr/>
            <p:nvPr/>
          </p:nvGrpSpPr>
          <p:grpSpPr>
            <a:xfrm rot="5400000">
              <a:off x="3873408" y="3846674"/>
              <a:ext cx="4202428" cy="115250"/>
              <a:chOff x="1377915" y="1296988"/>
              <a:chExt cx="4202428" cy="152400"/>
            </a:xfrm>
          </p:grpSpPr>
          <p:cxnSp>
            <p:nvCxnSpPr>
              <p:cNvPr id="25" name="直接连接符 8012"/>
              <p:cNvCxnSpPr/>
              <p:nvPr/>
            </p:nvCxnSpPr>
            <p:spPr>
              <a:xfrm>
                <a:off x="1377915"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8013"/>
              <p:cNvCxnSpPr/>
              <p:nvPr/>
            </p:nvCxnSpPr>
            <p:spPr>
              <a:xfrm>
                <a:off x="152793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8014"/>
              <p:cNvCxnSpPr/>
              <p:nvPr/>
            </p:nvCxnSpPr>
            <p:spPr>
              <a:xfrm>
                <a:off x="166366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8015"/>
              <p:cNvCxnSpPr/>
              <p:nvPr/>
            </p:nvCxnSpPr>
            <p:spPr>
              <a:xfrm>
                <a:off x="179939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8016"/>
              <p:cNvCxnSpPr/>
              <p:nvPr/>
            </p:nvCxnSpPr>
            <p:spPr>
              <a:xfrm>
                <a:off x="193513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8017"/>
              <p:cNvCxnSpPr/>
              <p:nvPr/>
            </p:nvCxnSpPr>
            <p:spPr>
              <a:xfrm>
                <a:off x="2078002"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8018"/>
              <p:cNvCxnSpPr/>
              <p:nvPr/>
            </p:nvCxnSpPr>
            <p:spPr>
              <a:xfrm>
                <a:off x="222802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8019"/>
              <p:cNvCxnSpPr/>
              <p:nvPr/>
            </p:nvCxnSpPr>
            <p:spPr>
              <a:xfrm>
                <a:off x="2363753"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8020"/>
              <p:cNvCxnSpPr/>
              <p:nvPr/>
            </p:nvCxnSpPr>
            <p:spPr>
              <a:xfrm>
                <a:off x="249948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8021"/>
              <p:cNvCxnSpPr/>
              <p:nvPr/>
            </p:nvCxnSpPr>
            <p:spPr>
              <a:xfrm>
                <a:off x="263521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8022"/>
              <p:cNvCxnSpPr/>
              <p:nvPr/>
            </p:nvCxnSpPr>
            <p:spPr>
              <a:xfrm>
                <a:off x="2778089"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8023"/>
              <p:cNvCxnSpPr/>
              <p:nvPr/>
            </p:nvCxnSpPr>
            <p:spPr>
              <a:xfrm>
                <a:off x="292810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8024"/>
              <p:cNvCxnSpPr/>
              <p:nvPr/>
            </p:nvCxnSpPr>
            <p:spPr>
              <a:xfrm>
                <a:off x="3063840"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8025"/>
              <p:cNvCxnSpPr/>
              <p:nvPr/>
            </p:nvCxnSpPr>
            <p:spPr>
              <a:xfrm>
                <a:off x="319957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8026"/>
              <p:cNvCxnSpPr/>
              <p:nvPr/>
            </p:nvCxnSpPr>
            <p:spPr>
              <a:xfrm>
                <a:off x="333530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8027"/>
              <p:cNvCxnSpPr/>
              <p:nvPr/>
            </p:nvCxnSpPr>
            <p:spPr>
              <a:xfrm>
                <a:off x="3478176"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8028"/>
              <p:cNvCxnSpPr/>
              <p:nvPr/>
            </p:nvCxnSpPr>
            <p:spPr>
              <a:xfrm>
                <a:off x="3628195"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8029"/>
              <p:cNvCxnSpPr/>
              <p:nvPr/>
            </p:nvCxnSpPr>
            <p:spPr>
              <a:xfrm>
                <a:off x="3763927"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8030"/>
              <p:cNvCxnSpPr/>
              <p:nvPr/>
            </p:nvCxnSpPr>
            <p:spPr>
              <a:xfrm>
                <a:off x="3899659"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8031"/>
              <p:cNvCxnSpPr/>
              <p:nvPr/>
            </p:nvCxnSpPr>
            <p:spPr>
              <a:xfrm>
                <a:off x="4035391"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8032"/>
              <p:cNvCxnSpPr/>
              <p:nvPr/>
            </p:nvCxnSpPr>
            <p:spPr>
              <a:xfrm>
                <a:off x="417826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8033"/>
              <p:cNvCxnSpPr/>
              <p:nvPr/>
            </p:nvCxnSpPr>
            <p:spPr>
              <a:xfrm>
                <a:off x="432828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8034"/>
              <p:cNvCxnSpPr/>
              <p:nvPr/>
            </p:nvCxnSpPr>
            <p:spPr>
              <a:xfrm>
                <a:off x="446401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8035"/>
              <p:cNvCxnSpPr/>
              <p:nvPr/>
            </p:nvCxnSpPr>
            <p:spPr>
              <a:xfrm>
                <a:off x="459974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8036"/>
              <p:cNvCxnSpPr/>
              <p:nvPr/>
            </p:nvCxnSpPr>
            <p:spPr>
              <a:xfrm>
                <a:off x="473547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8037"/>
              <p:cNvCxnSpPr/>
              <p:nvPr/>
            </p:nvCxnSpPr>
            <p:spPr>
              <a:xfrm>
                <a:off x="487930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8038"/>
              <p:cNvCxnSpPr/>
              <p:nvPr/>
            </p:nvCxnSpPr>
            <p:spPr>
              <a:xfrm>
                <a:off x="5029322"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8039"/>
              <p:cNvCxnSpPr/>
              <p:nvPr/>
            </p:nvCxnSpPr>
            <p:spPr>
              <a:xfrm>
                <a:off x="5165054"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8040"/>
              <p:cNvCxnSpPr/>
              <p:nvPr/>
            </p:nvCxnSpPr>
            <p:spPr>
              <a:xfrm>
                <a:off x="5300786"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8041"/>
              <p:cNvCxnSpPr/>
              <p:nvPr/>
            </p:nvCxnSpPr>
            <p:spPr>
              <a:xfrm>
                <a:off x="5436518" y="1351757"/>
                <a:ext cx="0" cy="97631"/>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8042"/>
              <p:cNvCxnSpPr/>
              <p:nvPr/>
            </p:nvCxnSpPr>
            <p:spPr>
              <a:xfrm>
                <a:off x="5580343" y="1296988"/>
                <a:ext cx="0" cy="152400"/>
              </a:xfrm>
              <a:prstGeom prst="line">
                <a:avLst/>
              </a:prstGeom>
              <a:ln w="158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6" name="Freeform 325"/>
            <p:cNvSpPr>
              <a:spLocks/>
            </p:cNvSpPr>
            <p:nvPr/>
          </p:nvSpPr>
          <p:spPr bwMode="auto">
            <a:xfrm>
              <a:off x="5395259" y="1671928"/>
              <a:ext cx="434936" cy="4464742"/>
            </a:xfrm>
            <a:custGeom>
              <a:avLst/>
              <a:gdLst>
                <a:gd name="T0" fmla="*/ 62 w 62"/>
                <a:gd name="T1" fmla="*/ 606 h 637"/>
                <a:gd name="T2" fmla="*/ 31 w 62"/>
                <a:gd name="T3" fmla="*/ 637 h 637"/>
                <a:gd name="T4" fmla="*/ 0 w 62"/>
                <a:gd name="T5" fmla="*/ 606 h 637"/>
                <a:gd name="T6" fmla="*/ 0 w 62"/>
                <a:gd name="T7" fmla="*/ 31 h 637"/>
                <a:gd name="T8" fmla="*/ 31 w 62"/>
                <a:gd name="T9" fmla="*/ 0 h 637"/>
                <a:gd name="T10" fmla="*/ 62 w 62"/>
                <a:gd name="T11" fmla="*/ 31 h 637"/>
                <a:gd name="T12" fmla="*/ 62 w 62"/>
                <a:gd name="T13" fmla="*/ 606 h 637"/>
              </a:gdLst>
              <a:ahLst/>
              <a:cxnLst>
                <a:cxn ang="0">
                  <a:pos x="T0" y="T1"/>
                </a:cxn>
                <a:cxn ang="0">
                  <a:pos x="T2" y="T3"/>
                </a:cxn>
                <a:cxn ang="0">
                  <a:pos x="T4" y="T5"/>
                </a:cxn>
                <a:cxn ang="0">
                  <a:pos x="T6" y="T7"/>
                </a:cxn>
                <a:cxn ang="0">
                  <a:pos x="T8" y="T9"/>
                </a:cxn>
                <a:cxn ang="0">
                  <a:pos x="T10" y="T11"/>
                </a:cxn>
                <a:cxn ang="0">
                  <a:pos x="T12" y="T13"/>
                </a:cxn>
              </a:cxnLst>
              <a:rect l="0" t="0" r="r" b="b"/>
              <a:pathLst>
                <a:path w="62" h="637">
                  <a:moveTo>
                    <a:pt x="62" y="606"/>
                  </a:moveTo>
                  <a:cubicBezTo>
                    <a:pt x="62" y="623"/>
                    <a:pt x="48" y="637"/>
                    <a:pt x="31" y="637"/>
                  </a:cubicBezTo>
                  <a:cubicBezTo>
                    <a:pt x="14" y="637"/>
                    <a:pt x="0" y="623"/>
                    <a:pt x="0" y="606"/>
                  </a:cubicBezTo>
                  <a:cubicBezTo>
                    <a:pt x="0" y="31"/>
                    <a:pt x="0" y="31"/>
                    <a:pt x="0" y="31"/>
                  </a:cubicBezTo>
                  <a:cubicBezTo>
                    <a:pt x="0" y="14"/>
                    <a:pt x="14" y="0"/>
                    <a:pt x="31" y="0"/>
                  </a:cubicBezTo>
                  <a:cubicBezTo>
                    <a:pt x="48" y="0"/>
                    <a:pt x="62" y="14"/>
                    <a:pt x="62" y="31"/>
                  </a:cubicBezTo>
                  <a:cubicBezTo>
                    <a:pt x="62" y="606"/>
                    <a:pt x="62" y="606"/>
                    <a:pt x="62" y="606"/>
                  </a:cubicBezTo>
                </a:path>
              </a:pathLst>
            </a:custGeom>
            <a:solidFill>
              <a:schemeClr val="accent5"/>
            </a:solidFill>
            <a:ln w="44450">
              <a:gradFill flip="none" rotWithShape="1">
                <a:gsLst>
                  <a:gs pos="0">
                    <a:schemeClr val="accent1">
                      <a:lumMod val="5000"/>
                      <a:lumOff val="95000"/>
                    </a:schemeClr>
                  </a:gs>
                  <a:gs pos="100000">
                    <a:schemeClr val="bg1">
                      <a:lumMod val="75000"/>
                    </a:schemeClr>
                  </a:gs>
                </a:gsLst>
                <a:lin ang="16200000" scaled="1"/>
                <a:tileRect/>
              </a:gradFill>
            </a:ln>
            <a:effectLst>
              <a:innerShdw blurRad="190500">
                <a:prstClr val="black">
                  <a:alpha val="85000"/>
                </a:prstClr>
              </a:innerShdw>
            </a:effectLst>
          </p:spPr>
          <p:txBody>
            <a:bodyPr vert="horz" wrap="square" lIns="91440" tIns="45720" rIns="91440" bIns="45720" numCol="1" anchor="t" anchorCtr="0" compatLnSpc="1">
              <a:prstTxWarp prst="textNoShape">
                <a:avLst/>
              </a:prstTxWarp>
            </a:bodyPr>
            <a:lstStyle/>
            <a:p>
              <a:endParaRPr lang="zh-CN" altLang="en-US">
                <a:solidFill>
                  <a:srgbClr val="B81D2B"/>
                </a:solidFill>
              </a:endParaRPr>
            </a:p>
          </p:txBody>
        </p:sp>
        <p:grpSp>
          <p:nvGrpSpPr>
            <p:cNvPr id="17" name="组合 1569"/>
            <p:cNvGrpSpPr/>
            <p:nvPr/>
          </p:nvGrpSpPr>
          <p:grpSpPr>
            <a:xfrm>
              <a:off x="5129453" y="3226903"/>
              <a:ext cx="966547" cy="969727"/>
              <a:chOff x="5601934" y="1695109"/>
              <a:chExt cx="966547" cy="969727"/>
            </a:xfrm>
          </p:grpSpPr>
          <p:grpSp>
            <p:nvGrpSpPr>
              <p:cNvPr id="18" name="组合 8005"/>
              <p:cNvGrpSpPr/>
              <p:nvPr/>
            </p:nvGrpSpPr>
            <p:grpSpPr>
              <a:xfrm>
                <a:off x="5601934" y="1695109"/>
                <a:ext cx="966547" cy="969727"/>
                <a:chOff x="2961736" y="1750007"/>
                <a:chExt cx="966547" cy="969727"/>
              </a:xfrm>
              <a:effectLst>
                <a:outerShdw blurRad="127000" dist="63500" dir="2700000" algn="tl" rotWithShape="0">
                  <a:prstClr val="black">
                    <a:alpha val="28000"/>
                  </a:prstClr>
                </a:outerShdw>
              </a:effectLst>
            </p:grpSpPr>
            <p:grpSp>
              <p:nvGrpSpPr>
                <p:cNvPr id="20" name="组合 8007"/>
                <p:cNvGrpSpPr/>
                <p:nvPr/>
              </p:nvGrpSpPr>
              <p:grpSpPr>
                <a:xfrm>
                  <a:off x="2961736" y="1750007"/>
                  <a:ext cx="966547" cy="969727"/>
                  <a:chOff x="4379543" y="1491533"/>
                  <a:chExt cx="966547" cy="969727"/>
                </a:xfrm>
              </p:grpSpPr>
              <p:sp>
                <p:nvSpPr>
                  <p:cNvPr id="22" name="Oval 360"/>
                  <p:cNvSpPr>
                    <a:spLocks noChangeArrowheads="1"/>
                  </p:cNvSpPr>
                  <p:nvPr/>
                </p:nvSpPr>
                <p:spPr bwMode="auto">
                  <a:xfrm>
                    <a:off x="4379543" y="1491533"/>
                    <a:ext cx="966547" cy="969727"/>
                  </a:xfrm>
                  <a:prstGeom prst="ellipse">
                    <a:avLst/>
                  </a:prstGeom>
                  <a:gradFill flip="none" rotWithShape="1">
                    <a:gsLst>
                      <a:gs pos="50400">
                        <a:srgbClr val="E5E6E7"/>
                      </a:gs>
                      <a:gs pos="0">
                        <a:schemeClr val="bg1">
                          <a:lumMod val="95000"/>
                        </a:schemeClr>
                      </a:gs>
                      <a:gs pos="100000">
                        <a:srgbClr val="BABABA"/>
                      </a:gs>
                    </a:gsLst>
                    <a:lin ang="2700000" scaled="1"/>
                    <a:tileRect/>
                  </a:gradFill>
                  <a:ln>
                    <a:noFill/>
                  </a:ln>
                </p:spPr>
                <p:txBody>
                  <a:bodyPr vert="horz" wrap="square" lIns="91440" tIns="45720" rIns="91440" bIns="45720" numCol="1" anchor="t" anchorCtr="0" compatLnSpc="1">
                    <a:prstTxWarp prst="textNoShape">
                      <a:avLst/>
                    </a:prstTxWarp>
                  </a:bodyPr>
                  <a:lstStyle/>
                  <a:p>
                    <a:endParaRPr lang="zh-CN" altLang="en-US">
                      <a:solidFill>
                        <a:srgbClr val="B81D2B"/>
                      </a:solidFill>
                    </a:endParaRPr>
                  </a:p>
                </p:txBody>
              </p:sp>
              <p:sp>
                <p:nvSpPr>
                  <p:cNvPr id="23" name="Oval 360"/>
                  <p:cNvSpPr>
                    <a:spLocks noChangeArrowheads="1"/>
                  </p:cNvSpPr>
                  <p:nvPr/>
                </p:nvSpPr>
                <p:spPr bwMode="auto">
                  <a:xfrm>
                    <a:off x="4413087" y="1528942"/>
                    <a:ext cx="899458" cy="902417"/>
                  </a:xfrm>
                  <a:prstGeom prst="ellipse">
                    <a:avLst/>
                  </a:prstGeom>
                  <a:gradFill flip="none" rotWithShape="1">
                    <a:gsLst>
                      <a:gs pos="53000">
                        <a:srgbClr val="E5E6E7"/>
                      </a:gs>
                      <a:gs pos="0">
                        <a:schemeClr val="bg1"/>
                      </a:gs>
                      <a:gs pos="100000">
                        <a:srgbClr val="BABABA"/>
                      </a:gs>
                    </a:gsLst>
                    <a:lin ang="13500000" scaled="1"/>
                    <a:tileRect/>
                  </a:gradFill>
                  <a:ln>
                    <a:noFill/>
                  </a:ln>
                  <a:effectLst/>
                </p:spPr>
                <p:txBody>
                  <a:bodyPr vert="horz" wrap="square" lIns="91440" tIns="45720" rIns="91440" bIns="45720" numCol="1" anchor="t" anchorCtr="0" compatLnSpc="1">
                    <a:prstTxWarp prst="textNoShape">
                      <a:avLst/>
                    </a:prstTxWarp>
                  </a:bodyPr>
                  <a:lstStyle/>
                  <a:p>
                    <a:endParaRPr lang="zh-CN" altLang="en-US">
                      <a:solidFill>
                        <a:srgbClr val="B81D2B"/>
                      </a:solidFill>
                    </a:endParaRPr>
                  </a:p>
                </p:txBody>
              </p:sp>
              <p:sp>
                <p:nvSpPr>
                  <p:cNvPr id="24" name="Freeform 364"/>
                  <p:cNvSpPr>
                    <a:spLocks/>
                  </p:cNvSpPr>
                  <p:nvPr/>
                </p:nvSpPr>
                <p:spPr bwMode="auto">
                  <a:xfrm>
                    <a:off x="5137978" y="1791474"/>
                    <a:ext cx="174567" cy="369844"/>
                  </a:xfrm>
                  <a:custGeom>
                    <a:avLst/>
                    <a:gdLst>
                      <a:gd name="T0" fmla="*/ 0 w 25"/>
                      <a:gd name="T1" fmla="*/ 26 h 53"/>
                      <a:gd name="T2" fmla="*/ 19 w 25"/>
                      <a:gd name="T3" fmla="*/ 53 h 53"/>
                      <a:gd name="T4" fmla="*/ 25 w 25"/>
                      <a:gd name="T5" fmla="*/ 26 h 53"/>
                      <a:gd name="T6" fmla="*/ 19 w 25"/>
                      <a:gd name="T7" fmla="*/ 0 h 53"/>
                      <a:gd name="T8" fmla="*/ 0 w 25"/>
                      <a:gd name="T9" fmla="*/ 26 h 53"/>
                    </a:gdLst>
                    <a:ahLst/>
                    <a:cxnLst>
                      <a:cxn ang="0">
                        <a:pos x="T0" y="T1"/>
                      </a:cxn>
                      <a:cxn ang="0">
                        <a:pos x="T2" y="T3"/>
                      </a:cxn>
                      <a:cxn ang="0">
                        <a:pos x="T4" y="T5"/>
                      </a:cxn>
                      <a:cxn ang="0">
                        <a:pos x="T6" y="T7"/>
                      </a:cxn>
                      <a:cxn ang="0">
                        <a:pos x="T8" y="T9"/>
                      </a:cxn>
                    </a:cxnLst>
                    <a:rect l="0" t="0" r="r" b="b"/>
                    <a:pathLst>
                      <a:path w="25" h="53">
                        <a:moveTo>
                          <a:pt x="0" y="26"/>
                        </a:moveTo>
                        <a:cubicBezTo>
                          <a:pt x="0" y="37"/>
                          <a:pt x="7" y="46"/>
                          <a:pt x="19" y="53"/>
                        </a:cubicBezTo>
                        <a:cubicBezTo>
                          <a:pt x="23" y="45"/>
                          <a:pt x="25" y="36"/>
                          <a:pt x="25" y="26"/>
                        </a:cubicBezTo>
                        <a:cubicBezTo>
                          <a:pt x="25" y="17"/>
                          <a:pt x="23" y="8"/>
                          <a:pt x="19" y="0"/>
                        </a:cubicBezTo>
                        <a:cubicBezTo>
                          <a:pt x="7" y="7"/>
                          <a:pt x="0" y="16"/>
                          <a:pt x="0" y="26"/>
                        </a:cubicBezTo>
                      </a:path>
                    </a:pathLst>
                  </a:custGeom>
                  <a:solidFill>
                    <a:schemeClr val="accent5"/>
                  </a:solidFill>
                  <a:ln>
                    <a:solidFill>
                      <a:schemeClr val="accent5"/>
                    </a:solidFill>
                  </a:ln>
                  <a:effectLst>
                    <a:innerShdw blurRad="63500" dist="50800" dir="10800000">
                      <a:prstClr val="black">
                        <a:alpha val="20000"/>
                      </a:prstClr>
                    </a:innerShdw>
                  </a:effectLst>
                </p:spPr>
                <p:txBody>
                  <a:bodyPr vert="horz" wrap="square" lIns="91440" tIns="45720" rIns="91440" bIns="45720" numCol="1" anchor="t" anchorCtr="0" compatLnSpc="1">
                    <a:prstTxWarp prst="textNoShape">
                      <a:avLst/>
                    </a:prstTxWarp>
                  </a:bodyPr>
                  <a:lstStyle/>
                  <a:p>
                    <a:r>
                      <a:rPr lang="en-US" altLang="zh-CN">
                        <a:solidFill>
                          <a:srgbClr val="B81D2B"/>
                        </a:solidFill>
                      </a:rPr>
                      <a:t> </a:t>
                    </a:r>
                    <a:endParaRPr lang="zh-CN" altLang="en-US">
                      <a:solidFill>
                        <a:srgbClr val="B81D2B"/>
                      </a:solidFill>
                    </a:endParaRPr>
                  </a:p>
                </p:txBody>
              </p:sp>
            </p:grpSp>
            <p:sp>
              <p:nvSpPr>
                <p:cNvPr id="21" name="椭圆 8008"/>
                <p:cNvSpPr/>
                <p:nvPr/>
              </p:nvSpPr>
              <p:spPr>
                <a:xfrm>
                  <a:off x="3156001" y="1951782"/>
                  <a:ext cx="54769" cy="54769"/>
                </a:xfrm>
                <a:prstGeom prst="ellipse">
                  <a:avLst/>
                </a:prstGeom>
                <a:solidFill>
                  <a:srgbClr val="EEEEEE">
                    <a:alpha val="1000"/>
                  </a:srgbClr>
                </a:solidFill>
                <a:ln>
                  <a:noFill/>
                </a:ln>
                <a:effectLst>
                  <a:glow rad="787400">
                    <a:schemeClr val="bg1">
                      <a:alpha val="92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B81D2B"/>
                    </a:solidFill>
                  </a:endParaRPr>
                </a:p>
              </p:txBody>
            </p:sp>
          </p:grpSp>
          <p:sp>
            <p:nvSpPr>
              <p:cNvPr id="19" name="文本框 8006"/>
              <p:cNvSpPr txBox="1"/>
              <p:nvPr/>
            </p:nvSpPr>
            <p:spPr>
              <a:xfrm>
                <a:off x="5635357" y="1998360"/>
                <a:ext cx="784437" cy="408992"/>
              </a:xfrm>
              <a:prstGeom prst="rect">
                <a:avLst/>
              </a:prstGeom>
              <a:noFill/>
            </p:spPr>
            <p:txBody>
              <a:bodyPr wrap="square" rtlCol="0">
                <a:spAutoFit/>
              </a:bodyPr>
              <a:lstStyle/>
              <a:p>
                <a:r>
                  <a:rPr lang="en-US" altLang="zh-CN" sz="2000" b="1" dirty="0">
                    <a:solidFill>
                      <a:schemeClr val="accent5"/>
                    </a:solidFill>
                    <a:latin typeface="+mj-lt"/>
                    <a:ea typeface="微软雅黑" panose="020B0503020204020204" pitchFamily="34" charset="-122"/>
                  </a:rPr>
                  <a:t>53%</a:t>
                </a:r>
                <a:endParaRPr lang="zh-CN" altLang="en-US" sz="2000" b="1" dirty="0">
                  <a:solidFill>
                    <a:schemeClr val="accent5"/>
                  </a:solidFill>
                  <a:latin typeface="+mj-lt"/>
                  <a:ea typeface="微软雅黑" panose="020B0503020204020204" pitchFamily="34" charset="-122"/>
                </a:endParaRPr>
              </a:p>
            </p:txBody>
          </p:sp>
        </p:grpSp>
      </p:grpSp>
      <p:grpSp>
        <p:nvGrpSpPr>
          <p:cNvPr id="297" name="组合 9590"/>
          <p:cNvGrpSpPr/>
          <p:nvPr/>
        </p:nvGrpSpPr>
        <p:grpSpPr>
          <a:xfrm>
            <a:off x="2946256" y="1748913"/>
            <a:ext cx="405504" cy="405504"/>
            <a:chOff x="2225183" y="1228663"/>
            <a:chExt cx="379395" cy="379395"/>
          </a:xfrm>
          <a:solidFill>
            <a:schemeClr val="accent3"/>
          </a:solidFill>
        </p:grpSpPr>
        <p:sp>
          <p:nvSpPr>
            <p:cNvPr id="298" name="Freeform 5054"/>
            <p:cNvSpPr>
              <a:spLocks noEditPoints="1"/>
            </p:cNvSpPr>
            <p:nvPr/>
          </p:nvSpPr>
          <p:spPr bwMode="auto">
            <a:xfrm>
              <a:off x="2225183" y="1228663"/>
              <a:ext cx="379395" cy="379395"/>
            </a:xfrm>
            <a:custGeom>
              <a:avLst/>
              <a:gdLst>
                <a:gd name="T0" fmla="*/ 34 w 68"/>
                <a:gd name="T1" fmla="*/ 0 h 68"/>
                <a:gd name="T2" fmla="*/ 0 w 68"/>
                <a:gd name="T3" fmla="*/ 34 h 68"/>
                <a:gd name="T4" fmla="*/ 34 w 68"/>
                <a:gd name="T5" fmla="*/ 68 h 68"/>
                <a:gd name="T6" fmla="*/ 68 w 68"/>
                <a:gd name="T7" fmla="*/ 34 h 68"/>
                <a:gd name="T8" fmla="*/ 34 w 68"/>
                <a:gd name="T9" fmla="*/ 0 h 68"/>
                <a:gd name="T10" fmla="*/ 34 w 68"/>
                <a:gd name="T11" fmla="*/ 67 h 68"/>
                <a:gd name="T12" fmla="*/ 2 w 68"/>
                <a:gd name="T13" fmla="*/ 34 h 68"/>
                <a:gd name="T14" fmla="*/ 34 w 68"/>
                <a:gd name="T15" fmla="*/ 2 h 68"/>
                <a:gd name="T16" fmla="*/ 66 w 68"/>
                <a:gd name="T17" fmla="*/ 34 h 68"/>
                <a:gd name="T18" fmla="*/ 34 w 68"/>
                <a:gd name="T19" fmla="*/ 6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34" y="0"/>
                  </a:moveTo>
                  <a:cubicBezTo>
                    <a:pt x="15" y="0"/>
                    <a:pt x="0" y="16"/>
                    <a:pt x="0" y="34"/>
                  </a:cubicBezTo>
                  <a:cubicBezTo>
                    <a:pt x="0" y="53"/>
                    <a:pt x="15" y="68"/>
                    <a:pt x="34" y="68"/>
                  </a:cubicBezTo>
                  <a:cubicBezTo>
                    <a:pt x="53" y="68"/>
                    <a:pt x="68" y="53"/>
                    <a:pt x="68" y="34"/>
                  </a:cubicBezTo>
                  <a:cubicBezTo>
                    <a:pt x="68" y="16"/>
                    <a:pt x="53" y="0"/>
                    <a:pt x="34" y="0"/>
                  </a:cubicBezTo>
                  <a:close/>
                  <a:moveTo>
                    <a:pt x="34" y="67"/>
                  </a:moveTo>
                  <a:cubicBezTo>
                    <a:pt x="16" y="67"/>
                    <a:pt x="2" y="52"/>
                    <a:pt x="2" y="34"/>
                  </a:cubicBezTo>
                  <a:cubicBezTo>
                    <a:pt x="2" y="16"/>
                    <a:pt x="16" y="2"/>
                    <a:pt x="34" y="2"/>
                  </a:cubicBezTo>
                  <a:cubicBezTo>
                    <a:pt x="52" y="2"/>
                    <a:pt x="66" y="16"/>
                    <a:pt x="66" y="34"/>
                  </a:cubicBezTo>
                  <a:cubicBezTo>
                    <a:pt x="66" y="52"/>
                    <a:pt x="52" y="67"/>
                    <a:pt x="34"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endParaRPr>
            </a:p>
          </p:txBody>
        </p:sp>
        <p:sp>
          <p:nvSpPr>
            <p:cNvPr id="299" name="Freeform 5055"/>
            <p:cNvSpPr>
              <a:spLocks/>
            </p:cNvSpPr>
            <p:nvPr/>
          </p:nvSpPr>
          <p:spPr bwMode="auto">
            <a:xfrm>
              <a:off x="2352433" y="1289932"/>
              <a:ext cx="68339" cy="190876"/>
            </a:xfrm>
            <a:custGeom>
              <a:avLst/>
              <a:gdLst>
                <a:gd name="T0" fmla="*/ 12 w 12"/>
                <a:gd name="T1" fmla="*/ 1 h 34"/>
                <a:gd name="T2" fmla="*/ 11 w 12"/>
                <a:gd name="T3" fmla="*/ 0 h 34"/>
                <a:gd name="T4" fmla="*/ 10 w 12"/>
                <a:gd name="T5" fmla="*/ 1 h 34"/>
                <a:gd name="T6" fmla="*/ 10 w 12"/>
                <a:gd name="T7" fmla="*/ 23 h 34"/>
                <a:gd name="T8" fmla="*/ 0 w 12"/>
                <a:gd name="T9" fmla="*/ 33 h 34"/>
                <a:gd name="T10" fmla="*/ 0 w 12"/>
                <a:gd name="T11" fmla="*/ 34 h 34"/>
                <a:gd name="T12" fmla="*/ 1 w 12"/>
                <a:gd name="T13" fmla="*/ 34 h 34"/>
                <a:gd name="T14" fmla="*/ 1 w 12"/>
                <a:gd name="T15" fmla="*/ 34 h 34"/>
                <a:gd name="T16" fmla="*/ 12 w 12"/>
                <a:gd name="T17" fmla="*/ 24 h 34"/>
                <a:gd name="T18" fmla="*/ 12 w 12"/>
                <a:gd name="T19" fmla="*/ 24 h 34"/>
                <a:gd name="T20" fmla="*/ 12 w 12"/>
                <a:gd name="T21" fmla="*/ 23 h 34"/>
                <a:gd name="T22" fmla="*/ 12 w 12"/>
                <a:gd name="T23"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34">
                  <a:moveTo>
                    <a:pt x="12" y="1"/>
                  </a:moveTo>
                  <a:cubicBezTo>
                    <a:pt x="12" y="0"/>
                    <a:pt x="11" y="0"/>
                    <a:pt x="11" y="0"/>
                  </a:cubicBezTo>
                  <a:cubicBezTo>
                    <a:pt x="11" y="0"/>
                    <a:pt x="10" y="0"/>
                    <a:pt x="10" y="1"/>
                  </a:cubicBezTo>
                  <a:cubicBezTo>
                    <a:pt x="10" y="23"/>
                    <a:pt x="10" y="23"/>
                    <a:pt x="10" y="23"/>
                  </a:cubicBezTo>
                  <a:cubicBezTo>
                    <a:pt x="0" y="33"/>
                    <a:pt x="0" y="33"/>
                    <a:pt x="0" y="33"/>
                  </a:cubicBezTo>
                  <a:cubicBezTo>
                    <a:pt x="0" y="34"/>
                    <a:pt x="0" y="34"/>
                    <a:pt x="0" y="34"/>
                  </a:cubicBezTo>
                  <a:cubicBezTo>
                    <a:pt x="1" y="34"/>
                    <a:pt x="1" y="34"/>
                    <a:pt x="1" y="34"/>
                  </a:cubicBezTo>
                  <a:cubicBezTo>
                    <a:pt x="1" y="34"/>
                    <a:pt x="1" y="34"/>
                    <a:pt x="1" y="34"/>
                  </a:cubicBezTo>
                  <a:cubicBezTo>
                    <a:pt x="12" y="24"/>
                    <a:pt x="12" y="24"/>
                    <a:pt x="12" y="24"/>
                  </a:cubicBezTo>
                  <a:cubicBezTo>
                    <a:pt x="12" y="24"/>
                    <a:pt x="12" y="24"/>
                    <a:pt x="12" y="24"/>
                  </a:cubicBezTo>
                  <a:cubicBezTo>
                    <a:pt x="12" y="23"/>
                    <a:pt x="12" y="23"/>
                    <a:pt x="12" y="23"/>
                  </a:cubicBezTo>
                  <a:lnTo>
                    <a:pt x="12"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endParaRPr>
            </a:p>
          </p:txBody>
        </p:sp>
      </p:grpSp>
      <p:sp>
        <p:nvSpPr>
          <p:cNvPr id="300" name="Freeform 5062"/>
          <p:cNvSpPr>
            <a:spLocks noEditPoints="1"/>
          </p:cNvSpPr>
          <p:nvPr/>
        </p:nvSpPr>
        <p:spPr bwMode="auto">
          <a:xfrm>
            <a:off x="1515385" y="1750379"/>
            <a:ext cx="453358" cy="370242"/>
          </a:xfrm>
          <a:custGeom>
            <a:avLst/>
            <a:gdLst>
              <a:gd name="T0" fmla="*/ 152 w 180"/>
              <a:gd name="T1" fmla="*/ 147 h 147"/>
              <a:gd name="T2" fmla="*/ 102 w 180"/>
              <a:gd name="T3" fmla="*/ 147 h 147"/>
              <a:gd name="T4" fmla="*/ 102 w 180"/>
              <a:gd name="T5" fmla="*/ 95 h 147"/>
              <a:gd name="T6" fmla="*/ 78 w 180"/>
              <a:gd name="T7" fmla="*/ 95 h 147"/>
              <a:gd name="T8" fmla="*/ 78 w 180"/>
              <a:gd name="T9" fmla="*/ 147 h 147"/>
              <a:gd name="T10" fmla="*/ 28 w 180"/>
              <a:gd name="T11" fmla="*/ 147 h 147"/>
              <a:gd name="T12" fmla="*/ 28 w 180"/>
              <a:gd name="T13" fmla="*/ 71 h 147"/>
              <a:gd name="T14" fmla="*/ 0 w 180"/>
              <a:gd name="T15" fmla="*/ 71 h 147"/>
              <a:gd name="T16" fmla="*/ 90 w 180"/>
              <a:gd name="T17" fmla="*/ 0 h 147"/>
              <a:gd name="T18" fmla="*/ 116 w 180"/>
              <a:gd name="T19" fmla="*/ 21 h 147"/>
              <a:gd name="T20" fmla="*/ 116 w 180"/>
              <a:gd name="T21" fmla="*/ 3 h 147"/>
              <a:gd name="T22" fmla="*/ 137 w 180"/>
              <a:gd name="T23" fmla="*/ 3 h 147"/>
              <a:gd name="T24" fmla="*/ 137 w 180"/>
              <a:gd name="T25" fmla="*/ 38 h 147"/>
              <a:gd name="T26" fmla="*/ 180 w 180"/>
              <a:gd name="T27" fmla="*/ 71 h 147"/>
              <a:gd name="T28" fmla="*/ 152 w 180"/>
              <a:gd name="T29" fmla="*/ 71 h 147"/>
              <a:gd name="T30" fmla="*/ 152 w 180"/>
              <a:gd name="T31" fmla="*/ 147 h 147"/>
              <a:gd name="T32" fmla="*/ 107 w 180"/>
              <a:gd name="T33" fmla="*/ 145 h 147"/>
              <a:gd name="T34" fmla="*/ 147 w 180"/>
              <a:gd name="T35" fmla="*/ 145 h 147"/>
              <a:gd name="T36" fmla="*/ 147 w 180"/>
              <a:gd name="T37" fmla="*/ 69 h 147"/>
              <a:gd name="T38" fmla="*/ 168 w 180"/>
              <a:gd name="T39" fmla="*/ 69 h 147"/>
              <a:gd name="T40" fmla="*/ 133 w 180"/>
              <a:gd name="T41" fmla="*/ 40 h 147"/>
              <a:gd name="T42" fmla="*/ 133 w 180"/>
              <a:gd name="T43" fmla="*/ 5 h 147"/>
              <a:gd name="T44" fmla="*/ 118 w 180"/>
              <a:gd name="T45" fmla="*/ 5 h 147"/>
              <a:gd name="T46" fmla="*/ 118 w 180"/>
              <a:gd name="T47" fmla="*/ 29 h 147"/>
              <a:gd name="T48" fmla="*/ 90 w 180"/>
              <a:gd name="T49" fmla="*/ 5 h 147"/>
              <a:gd name="T50" fmla="*/ 12 w 180"/>
              <a:gd name="T51" fmla="*/ 69 h 147"/>
              <a:gd name="T52" fmla="*/ 33 w 180"/>
              <a:gd name="T53" fmla="*/ 69 h 147"/>
              <a:gd name="T54" fmla="*/ 33 w 180"/>
              <a:gd name="T55" fmla="*/ 145 h 147"/>
              <a:gd name="T56" fmla="*/ 73 w 180"/>
              <a:gd name="T57" fmla="*/ 145 h 147"/>
              <a:gd name="T58" fmla="*/ 73 w 180"/>
              <a:gd name="T59" fmla="*/ 90 h 147"/>
              <a:gd name="T60" fmla="*/ 107 w 180"/>
              <a:gd name="T61" fmla="*/ 90 h 147"/>
              <a:gd name="T62" fmla="*/ 107 w 180"/>
              <a:gd name="T63" fmla="*/ 1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147">
                <a:moveTo>
                  <a:pt x="152" y="147"/>
                </a:moveTo>
                <a:lnTo>
                  <a:pt x="102" y="147"/>
                </a:lnTo>
                <a:lnTo>
                  <a:pt x="102" y="95"/>
                </a:lnTo>
                <a:lnTo>
                  <a:pt x="78" y="95"/>
                </a:lnTo>
                <a:lnTo>
                  <a:pt x="78" y="147"/>
                </a:lnTo>
                <a:lnTo>
                  <a:pt x="28" y="147"/>
                </a:lnTo>
                <a:lnTo>
                  <a:pt x="28" y="71"/>
                </a:lnTo>
                <a:lnTo>
                  <a:pt x="0" y="71"/>
                </a:lnTo>
                <a:lnTo>
                  <a:pt x="90" y="0"/>
                </a:lnTo>
                <a:lnTo>
                  <a:pt x="116" y="21"/>
                </a:lnTo>
                <a:lnTo>
                  <a:pt x="116" y="3"/>
                </a:lnTo>
                <a:lnTo>
                  <a:pt x="137" y="3"/>
                </a:lnTo>
                <a:lnTo>
                  <a:pt x="137" y="38"/>
                </a:lnTo>
                <a:lnTo>
                  <a:pt x="180" y="71"/>
                </a:lnTo>
                <a:lnTo>
                  <a:pt x="152" y="71"/>
                </a:lnTo>
                <a:lnTo>
                  <a:pt x="152" y="147"/>
                </a:lnTo>
                <a:close/>
                <a:moveTo>
                  <a:pt x="107" y="145"/>
                </a:moveTo>
                <a:lnTo>
                  <a:pt x="147" y="145"/>
                </a:lnTo>
                <a:lnTo>
                  <a:pt x="147" y="69"/>
                </a:lnTo>
                <a:lnTo>
                  <a:pt x="168" y="69"/>
                </a:lnTo>
                <a:lnTo>
                  <a:pt x="133" y="40"/>
                </a:lnTo>
                <a:lnTo>
                  <a:pt x="133" y="5"/>
                </a:lnTo>
                <a:lnTo>
                  <a:pt x="118" y="5"/>
                </a:lnTo>
                <a:lnTo>
                  <a:pt x="118" y="29"/>
                </a:lnTo>
                <a:lnTo>
                  <a:pt x="90" y="5"/>
                </a:lnTo>
                <a:lnTo>
                  <a:pt x="12" y="69"/>
                </a:lnTo>
                <a:lnTo>
                  <a:pt x="33" y="69"/>
                </a:lnTo>
                <a:lnTo>
                  <a:pt x="33" y="145"/>
                </a:lnTo>
                <a:lnTo>
                  <a:pt x="73" y="145"/>
                </a:lnTo>
                <a:lnTo>
                  <a:pt x="73" y="90"/>
                </a:lnTo>
                <a:lnTo>
                  <a:pt x="107" y="90"/>
                </a:lnTo>
                <a:lnTo>
                  <a:pt x="107" y="145"/>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endParaRPr>
          </a:p>
        </p:txBody>
      </p:sp>
      <p:grpSp>
        <p:nvGrpSpPr>
          <p:cNvPr id="301" name="组合 9591"/>
          <p:cNvGrpSpPr/>
          <p:nvPr/>
        </p:nvGrpSpPr>
        <p:grpSpPr>
          <a:xfrm>
            <a:off x="4419861" y="1753325"/>
            <a:ext cx="249347" cy="400466"/>
            <a:chOff x="3391643" y="1233376"/>
            <a:chExt cx="233293" cy="374682"/>
          </a:xfrm>
          <a:solidFill>
            <a:schemeClr val="accent4"/>
          </a:solidFill>
        </p:grpSpPr>
        <p:sp>
          <p:nvSpPr>
            <p:cNvPr id="302" name="Freeform 5058"/>
            <p:cNvSpPr>
              <a:spLocks noEditPoints="1"/>
            </p:cNvSpPr>
            <p:nvPr/>
          </p:nvSpPr>
          <p:spPr bwMode="auto">
            <a:xfrm>
              <a:off x="3485902" y="1579780"/>
              <a:ext cx="44774" cy="28278"/>
            </a:xfrm>
            <a:custGeom>
              <a:avLst/>
              <a:gdLst>
                <a:gd name="T0" fmla="*/ 6 w 8"/>
                <a:gd name="T1" fmla="*/ 0 h 5"/>
                <a:gd name="T2" fmla="*/ 2 w 8"/>
                <a:gd name="T3" fmla="*/ 0 h 5"/>
                <a:gd name="T4" fmla="*/ 0 w 8"/>
                <a:gd name="T5" fmla="*/ 2 h 5"/>
                <a:gd name="T6" fmla="*/ 2 w 8"/>
                <a:gd name="T7" fmla="*/ 5 h 5"/>
                <a:gd name="T8" fmla="*/ 6 w 8"/>
                <a:gd name="T9" fmla="*/ 5 h 5"/>
                <a:gd name="T10" fmla="*/ 8 w 8"/>
                <a:gd name="T11" fmla="*/ 2 h 5"/>
                <a:gd name="T12" fmla="*/ 6 w 8"/>
                <a:gd name="T13" fmla="*/ 0 h 5"/>
                <a:gd name="T14" fmla="*/ 6 w 8"/>
                <a:gd name="T15" fmla="*/ 3 h 5"/>
                <a:gd name="T16" fmla="*/ 2 w 8"/>
                <a:gd name="T17" fmla="*/ 3 h 5"/>
                <a:gd name="T18" fmla="*/ 1 w 8"/>
                <a:gd name="T19" fmla="*/ 2 h 5"/>
                <a:gd name="T20" fmla="*/ 2 w 8"/>
                <a:gd name="T21" fmla="*/ 2 h 5"/>
                <a:gd name="T22" fmla="*/ 6 w 8"/>
                <a:gd name="T23" fmla="*/ 2 h 5"/>
                <a:gd name="T24" fmla="*/ 7 w 8"/>
                <a:gd name="T25" fmla="*/ 2 h 5"/>
                <a:gd name="T26" fmla="*/ 6 w 8"/>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6" y="0"/>
                  </a:moveTo>
                  <a:cubicBezTo>
                    <a:pt x="2" y="0"/>
                    <a:pt x="2" y="0"/>
                    <a:pt x="2" y="0"/>
                  </a:cubicBezTo>
                  <a:cubicBezTo>
                    <a:pt x="1" y="0"/>
                    <a:pt x="0" y="1"/>
                    <a:pt x="0" y="2"/>
                  </a:cubicBezTo>
                  <a:cubicBezTo>
                    <a:pt x="0" y="4"/>
                    <a:pt x="1" y="5"/>
                    <a:pt x="2" y="5"/>
                  </a:cubicBezTo>
                  <a:cubicBezTo>
                    <a:pt x="6" y="5"/>
                    <a:pt x="6" y="5"/>
                    <a:pt x="6" y="5"/>
                  </a:cubicBezTo>
                  <a:cubicBezTo>
                    <a:pt x="7" y="5"/>
                    <a:pt x="8" y="4"/>
                    <a:pt x="8" y="2"/>
                  </a:cubicBezTo>
                  <a:cubicBezTo>
                    <a:pt x="8" y="1"/>
                    <a:pt x="7" y="0"/>
                    <a:pt x="6" y="0"/>
                  </a:cubicBezTo>
                  <a:close/>
                  <a:moveTo>
                    <a:pt x="6" y="3"/>
                  </a:moveTo>
                  <a:cubicBezTo>
                    <a:pt x="2" y="3"/>
                    <a:pt x="2" y="3"/>
                    <a:pt x="2" y="3"/>
                  </a:cubicBezTo>
                  <a:cubicBezTo>
                    <a:pt x="2" y="3"/>
                    <a:pt x="1" y="3"/>
                    <a:pt x="1" y="2"/>
                  </a:cubicBezTo>
                  <a:cubicBezTo>
                    <a:pt x="1" y="2"/>
                    <a:pt x="2" y="2"/>
                    <a:pt x="2" y="2"/>
                  </a:cubicBezTo>
                  <a:cubicBezTo>
                    <a:pt x="6" y="2"/>
                    <a:pt x="6" y="2"/>
                    <a:pt x="6" y="2"/>
                  </a:cubicBezTo>
                  <a:cubicBezTo>
                    <a:pt x="6" y="2"/>
                    <a:pt x="7" y="2"/>
                    <a:pt x="7" y="2"/>
                  </a:cubicBezTo>
                  <a:cubicBezTo>
                    <a:pt x="7" y="3"/>
                    <a:pt x="6" y="3"/>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endParaRPr>
            </a:p>
          </p:txBody>
        </p:sp>
        <p:sp>
          <p:nvSpPr>
            <p:cNvPr id="303" name="Freeform 5059"/>
            <p:cNvSpPr>
              <a:spLocks noEditPoints="1"/>
            </p:cNvSpPr>
            <p:nvPr/>
          </p:nvSpPr>
          <p:spPr bwMode="auto">
            <a:xfrm>
              <a:off x="3469407" y="1551502"/>
              <a:ext cx="77765" cy="28278"/>
            </a:xfrm>
            <a:custGeom>
              <a:avLst/>
              <a:gdLst>
                <a:gd name="T0" fmla="*/ 12 w 14"/>
                <a:gd name="T1" fmla="*/ 0 h 5"/>
                <a:gd name="T2" fmla="*/ 2 w 14"/>
                <a:gd name="T3" fmla="*/ 0 h 5"/>
                <a:gd name="T4" fmla="*/ 0 w 14"/>
                <a:gd name="T5" fmla="*/ 3 h 5"/>
                <a:gd name="T6" fmla="*/ 2 w 14"/>
                <a:gd name="T7" fmla="*/ 5 h 5"/>
                <a:gd name="T8" fmla="*/ 12 w 14"/>
                <a:gd name="T9" fmla="*/ 5 h 5"/>
                <a:gd name="T10" fmla="*/ 14 w 14"/>
                <a:gd name="T11" fmla="*/ 3 h 5"/>
                <a:gd name="T12" fmla="*/ 12 w 14"/>
                <a:gd name="T13" fmla="*/ 0 h 5"/>
                <a:gd name="T14" fmla="*/ 12 w 14"/>
                <a:gd name="T15" fmla="*/ 3 h 5"/>
                <a:gd name="T16" fmla="*/ 2 w 14"/>
                <a:gd name="T17" fmla="*/ 3 h 5"/>
                <a:gd name="T18" fmla="*/ 1 w 14"/>
                <a:gd name="T19" fmla="*/ 3 h 5"/>
                <a:gd name="T20" fmla="*/ 2 w 14"/>
                <a:gd name="T21" fmla="*/ 2 h 5"/>
                <a:gd name="T22" fmla="*/ 12 w 14"/>
                <a:gd name="T23" fmla="*/ 2 h 5"/>
                <a:gd name="T24" fmla="*/ 13 w 14"/>
                <a:gd name="T25" fmla="*/ 3 h 5"/>
                <a:gd name="T26" fmla="*/ 12 w 14"/>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5">
                  <a:moveTo>
                    <a:pt x="12" y="0"/>
                  </a:moveTo>
                  <a:cubicBezTo>
                    <a:pt x="2" y="0"/>
                    <a:pt x="2" y="0"/>
                    <a:pt x="2" y="0"/>
                  </a:cubicBezTo>
                  <a:cubicBezTo>
                    <a:pt x="1" y="0"/>
                    <a:pt x="0" y="1"/>
                    <a:pt x="0" y="3"/>
                  </a:cubicBezTo>
                  <a:cubicBezTo>
                    <a:pt x="0" y="4"/>
                    <a:pt x="1" y="5"/>
                    <a:pt x="2" y="5"/>
                  </a:cubicBezTo>
                  <a:cubicBezTo>
                    <a:pt x="12" y="5"/>
                    <a:pt x="12" y="5"/>
                    <a:pt x="12" y="5"/>
                  </a:cubicBezTo>
                  <a:cubicBezTo>
                    <a:pt x="13" y="5"/>
                    <a:pt x="14" y="4"/>
                    <a:pt x="14" y="3"/>
                  </a:cubicBezTo>
                  <a:cubicBezTo>
                    <a:pt x="14" y="1"/>
                    <a:pt x="13" y="0"/>
                    <a:pt x="12" y="0"/>
                  </a:cubicBezTo>
                  <a:close/>
                  <a:moveTo>
                    <a:pt x="12" y="3"/>
                  </a:moveTo>
                  <a:cubicBezTo>
                    <a:pt x="2" y="3"/>
                    <a:pt x="2" y="3"/>
                    <a:pt x="2" y="3"/>
                  </a:cubicBezTo>
                  <a:cubicBezTo>
                    <a:pt x="2" y="3"/>
                    <a:pt x="1" y="3"/>
                    <a:pt x="1" y="3"/>
                  </a:cubicBezTo>
                  <a:cubicBezTo>
                    <a:pt x="1" y="2"/>
                    <a:pt x="2" y="2"/>
                    <a:pt x="2" y="2"/>
                  </a:cubicBezTo>
                  <a:cubicBezTo>
                    <a:pt x="12" y="2"/>
                    <a:pt x="12" y="2"/>
                    <a:pt x="12" y="2"/>
                  </a:cubicBezTo>
                  <a:cubicBezTo>
                    <a:pt x="12" y="2"/>
                    <a:pt x="13" y="2"/>
                    <a:pt x="13" y="3"/>
                  </a:cubicBezTo>
                  <a:cubicBezTo>
                    <a:pt x="13" y="3"/>
                    <a:pt x="12" y="3"/>
                    <a:pt x="1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endParaRPr>
            </a:p>
          </p:txBody>
        </p:sp>
        <p:sp>
          <p:nvSpPr>
            <p:cNvPr id="304" name="Freeform 5060"/>
            <p:cNvSpPr>
              <a:spLocks noEditPoints="1"/>
            </p:cNvSpPr>
            <p:nvPr/>
          </p:nvSpPr>
          <p:spPr bwMode="auto">
            <a:xfrm>
              <a:off x="3457624" y="1518512"/>
              <a:ext cx="101330" cy="32991"/>
            </a:xfrm>
            <a:custGeom>
              <a:avLst/>
              <a:gdLst>
                <a:gd name="T0" fmla="*/ 15 w 18"/>
                <a:gd name="T1" fmla="*/ 0 h 6"/>
                <a:gd name="T2" fmla="*/ 3 w 18"/>
                <a:gd name="T3" fmla="*/ 0 h 6"/>
                <a:gd name="T4" fmla="*/ 0 w 18"/>
                <a:gd name="T5" fmla="*/ 3 h 6"/>
                <a:gd name="T6" fmla="*/ 3 w 18"/>
                <a:gd name="T7" fmla="*/ 6 h 6"/>
                <a:gd name="T8" fmla="*/ 15 w 18"/>
                <a:gd name="T9" fmla="*/ 6 h 6"/>
                <a:gd name="T10" fmla="*/ 18 w 18"/>
                <a:gd name="T11" fmla="*/ 3 h 6"/>
                <a:gd name="T12" fmla="*/ 15 w 18"/>
                <a:gd name="T13" fmla="*/ 0 h 6"/>
                <a:gd name="T14" fmla="*/ 15 w 18"/>
                <a:gd name="T15" fmla="*/ 5 h 6"/>
                <a:gd name="T16" fmla="*/ 3 w 18"/>
                <a:gd name="T17" fmla="*/ 5 h 6"/>
                <a:gd name="T18" fmla="*/ 2 w 18"/>
                <a:gd name="T19" fmla="*/ 3 h 6"/>
                <a:gd name="T20" fmla="*/ 3 w 18"/>
                <a:gd name="T21" fmla="*/ 2 h 6"/>
                <a:gd name="T22" fmla="*/ 15 w 18"/>
                <a:gd name="T23" fmla="*/ 2 h 6"/>
                <a:gd name="T24" fmla="*/ 16 w 18"/>
                <a:gd name="T25" fmla="*/ 3 h 6"/>
                <a:gd name="T26" fmla="*/ 15 w 18"/>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6">
                  <a:moveTo>
                    <a:pt x="15" y="0"/>
                  </a:moveTo>
                  <a:cubicBezTo>
                    <a:pt x="3" y="0"/>
                    <a:pt x="3" y="0"/>
                    <a:pt x="3" y="0"/>
                  </a:cubicBezTo>
                  <a:cubicBezTo>
                    <a:pt x="1" y="0"/>
                    <a:pt x="0" y="1"/>
                    <a:pt x="0" y="3"/>
                  </a:cubicBezTo>
                  <a:cubicBezTo>
                    <a:pt x="0" y="5"/>
                    <a:pt x="1" y="6"/>
                    <a:pt x="3" y="6"/>
                  </a:cubicBezTo>
                  <a:cubicBezTo>
                    <a:pt x="15" y="6"/>
                    <a:pt x="15" y="6"/>
                    <a:pt x="15" y="6"/>
                  </a:cubicBezTo>
                  <a:cubicBezTo>
                    <a:pt x="17" y="6"/>
                    <a:pt x="18" y="5"/>
                    <a:pt x="18" y="3"/>
                  </a:cubicBezTo>
                  <a:cubicBezTo>
                    <a:pt x="18" y="1"/>
                    <a:pt x="17" y="0"/>
                    <a:pt x="15" y="0"/>
                  </a:cubicBezTo>
                  <a:close/>
                  <a:moveTo>
                    <a:pt x="15" y="5"/>
                  </a:moveTo>
                  <a:cubicBezTo>
                    <a:pt x="3" y="5"/>
                    <a:pt x="3" y="5"/>
                    <a:pt x="3" y="5"/>
                  </a:cubicBezTo>
                  <a:cubicBezTo>
                    <a:pt x="2" y="5"/>
                    <a:pt x="2" y="4"/>
                    <a:pt x="2" y="3"/>
                  </a:cubicBezTo>
                  <a:cubicBezTo>
                    <a:pt x="2" y="2"/>
                    <a:pt x="2" y="2"/>
                    <a:pt x="3" y="2"/>
                  </a:cubicBezTo>
                  <a:cubicBezTo>
                    <a:pt x="15" y="2"/>
                    <a:pt x="15" y="2"/>
                    <a:pt x="15" y="2"/>
                  </a:cubicBezTo>
                  <a:cubicBezTo>
                    <a:pt x="16" y="2"/>
                    <a:pt x="16" y="2"/>
                    <a:pt x="16" y="3"/>
                  </a:cubicBezTo>
                  <a:cubicBezTo>
                    <a:pt x="16" y="4"/>
                    <a:pt x="16" y="5"/>
                    <a:pt x="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endParaRPr>
            </a:p>
          </p:txBody>
        </p:sp>
        <p:sp>
          <p:nvSpPr>
            <p:cNvPr id="305" name="Freeform 5061"/>
            <p:cNvSpPr>
              <a:spLocks noEditPoints="1"/>
            </p:cNvSpPr>
            <p:nvPr/>
          </p:nvSpPr>
          <p:spPr bwMode="auto">
            <a:xfrm>
              <a:off x="3391643" y="1233376"/>
              <a:ext cx="233293" cy="280423"/>
            </a:xfrm>
            <a:custGeom>
              <a:avLst/>
              <a:gdLst>
                <a:gd name="T0" fmla="*/ 21 w 42"/>
                <a:gd name="T1" fmla="*/ 0 h 50"/>
                <a:gd name="T2" fmla="*/ 0 w 42"/>
                <a:gd name="T3" fmla="*/ 21 h 50"/>
                <a:gd name="T4" fmla="*/ 4 w 42"/>
                <a:gd name="T5" fmla="*/ 34 h 50"/>
                <a:gd name="T6" fmla="*/ 12 w 42"/>
                <a:gd name="T7" fmla="*/ 49 h 50"/>
                <a:gd name="T8" fmla="*/ 12 w 42"/>
                <a:gd name="T9" fmla="*/ 50 h 50"/>
                <a:gd name="T10" fmla="*/ 30 w 42"/>
                <a:gd name="T11" fmla="*/ 50 h 50"/>
                <a:gd name="T12" fmla="*/ 30 w 42"/>
                <a:gd name="T13" fmla="*/ 49 h 50"/>
                <a:gd name="T14" fmla="*/ 38 w 42"/>
                <a:gd name="T15" fmla="*/ 34 h 50"/>
                <a:gd name="T16" fmla="*/ 42 w 42"/>
                <a:gd name="T17" fmla="*/ 21 h 50"/>
                <a:gd name="T18" fmla="*/ 21 w 42"/>
                <a:gd name="T19" fmla="*/ 0 h 50"/>
                <a:gd name="T20" fmla="*/ 36 w 42"/>
                <a:gd name="T21" fmla="*/ 33 h 50"/>
                <a:gd name="T22" fmla="*/ 29 w 42"/>
                <a:gd name="T23" fmla="*/ 48 h 50"/>
                <a:gd name="T24" fmla="*/ 13 w 42"/>
                <a:gd name="T25" fmla="*/ 48 h 50"/>
                <a:gd name="T26" fmla="*/ 6 w 42"/>
                <a:gd name="T27" fmla="*/ 33 h 50"/>
                <a:gd name="T28" fmla="*/ 1 w 42"/>
                <a:gd name="T29" fmla="*/ 21 h 50"/>
                <a:gd name="T30" fmla="*/ 21 w 42"/>
                <a:gd name="T31" fmla="*/ 1 h 50"/>
                <a:gd name="T32" fmla="*/ 41 w 42"/>
                <a:gd name="T33" fmla="*/ 21 h 50"/>
                <a:gd name="T34" fmla="*/ 36 w 42"/>
                <a:gd name="T35" fmla="*/ 3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50">
                  <a:moveTo>
                    <a:pt x="21" y="0"/>
                  </a:moveTo>
                  <a:cubicBezTo>
                    <a:pt x="9" y="0"/>
                    <a:pt x="0" y="9"/>
                    <a:pt x="0" y="21"/>
                  </a:cubicBezTo>
                  <a:cubicBezTo>
                    <a:pt x="0" y="26"/>
                    <a:pt x="1" y="30"/>
                    <a:pt x="4" y="34"/>
                  </a:cubicBezTo>
                  <a:cubicBezTo>
                    <a:pt x="6" y="36"/>
                    <a:pt x="11" y="44"/>
                    <a:pt x="12" y="49"/>
                  </a:cubicBezTo>
                  <a:cubicBezTo>
                    <a:pt x="12" y="50"/>
                    <a:pt x="12" y="50"/>
                    <a:pt x="12" y="50"/>
                  </a:cubicBezTo>
                  <a:cubicBezTo>
                    <a:pt x="30" y="50"/>
                    <a:pt x="30" y="50"/>
                    <a:pt x="30" y="50"/>
                  </a:cubicBezTo>
                  <a:cubicBezTo>
                    <a:pt x="30" y="49"/>
                    <a:pt x="30" y="49"/>
                    <a:pt x="30" y="49"/>
                  </a:cubicBezTo>
                  <a:cubicBezTo>
                    <a:pt x="31" y="44"/>
                    <a:pt x="36" y="36"/>
                    <a:pt x="38" y="34"/>
                  </a:cubicBezTo>
                  <a:cubicBezTo>
                    <a:pt x="41" y="30"/>
                    <a:pt x="42" y="26"/>
                    <a:pt x="42" y="21"/>
                  </a:cubicBezTo>
                  <a:cubicBezTo>
                    <a:pt x="42" y="9"/>
                    <a:pt x="33" y="0"/>
                    <a:pt x="21" y="0"/>
                  </a:cubicBezTo>
                  <a:close/>
                  <a:moveTo>
                    <a:pt x="36" y="33"/>
                  </a:moveTo>
                  <a:cubicBezTo>
                    <a:pt x="35" y="35"/>
                    <a:pt x="30" y="43"/>
                    <a:pt x="29" y="48"/>
                  </a:cubicBezTo>
                  <a:cubicBezTo>
                    <a:pt x="13" y="48"/>
                    <a:pt x="13" y="48"/>
                    <a:pt x="13" y="48"/>
                  </a:cubicBezTo>
                  <a:cubicBezTo>
                    <a:pt x="12" y="43"/>
                    <a:pt x="7" y="35"/>
                    <a:pt x="6" y="33"/>
                  </a:cubicBezTo>
                  <a:cubicBezTo>
                    <a:pt x="3" y="29"/>
                    <a:pt x="1" y="25"/>
                    <a:pt x="1" y="21"/>
                  </a:cubicBezTo>
                  <a:cubicBezTo>
                    <a:pt x="1" y="10"/>
                    <a:pt x="10" y="1"/>
                    <a:pt x="21" y="1"/>
                  </a:cubicBezTo>
                  <a:cubicBezTo>
                    <a:pt x="32" y="1"/>
                    <a:pt x="41" y="10"/>
                    <a:pt x="41" y="21"/>
                  </a:cubicBezTo>
                  <a:cubicBezTo>
                    <a:pt x="41" y="25"/>
                    <a:pt x="39" y="29"/>
                    <a:pt x="36"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endParaRPr>
            </a:p>
          </p:txBody>
        </p:sp>
      </p:grpSp>
      <p:grpSp>
        <p:nvGrpSpPr>
          <p:cNvPr id="306" name="组合 9592"/>
          <p:cNvGrpSpPr/>
          <p:nvPr/>
        </p:nvGrpSpPr>
        <p:grpSpPr>
          <a:xfrm>
            <a:off x="5798314" y="1756694"/>
            <a:ext cx="299721" cy="375280"/>
            <a:chOff x="4461487" y="1245159"/>
            <a:chExt cx="280423" cy="351117"/>
          </a:xfrm>
          <a:solidFill>
            <a:schemeClr val="accent5"/>
          </a:solidFill>
        </p:grpSpPr>
        <p:sp>
          <p:nvSpPr>
            <p:cNvPr id="307" name="Freeform 5056"/>
            <p:cNvSpPr>
              <a:spLocks noEditPoints="1"/>
            </p:cNvSpPr>
            <p:nvPr/>
          </p:nvSpPr>
          <p:spPr bwMode="auto">
            <a:xfrm>
              <a:off x="4529826" y="1245159"/>
              <a:ext cx="143746" cy="150815"/>
            </a:xfrm>
            <a:custGeom>
              <a:avLst/>
              <a:gdLst>
                <a:gd name="T0" fmla="*/ 13 w 26"/>
                <a:gd name="T1" fmla="*/ 27 h 27"/>
                <a:gd name="T2" fmla="*/ 26 w 26"/>
                <a:gd name="T3" fmla="*/ 13 h 27"/>
                <a:gd name="T4" fmla="*/ 13 w 26"/>
                <a:gd name="T5" fmla="*/ 0 h 27"/>
                <a:gd name="T6" fmla="*/ 0 w 26"/>
                <a:gd name="T7" fmla="*/ 13 h 27"/>
                <a:gd name="T8" fmla="*/ 13 w 26"/>
                <a:gd name="T9" fmla="*/ 27 h 27"/>
                <a:gd name="T10" fmla="*/ 13 w 26"/>
                <a:gd name="T11" fmla="*/ 1 h 27"/>
                <a:gd name="T12" fmla="*/ 25 w 26"/>
                <a:gd name="T13" fmla="*/ 13 h 27"/>
                <a:gd name="T14" fmla="*/ 13 w 26"/>
                <a:gd name="T15" fmla="*/ 26 h 27"/>
                <a:gd name="T16" fmla="*/ 1 w 26"/>
                <a:gd name="T17" fmla="*/ 13 h 27"/>
                <a:gd name="T18" fmla="*/ 13 w 26"/>
                <a:gd name="T19"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3" y="27"/>
                  </a:moveTo>
                  <a:cubicBezTo>
                    <a:pt x="20" y="27"/>
                    <a:pt x="26" y="21"/>
                    <a:pt x="26" y="13"/>
                  </a:cubicBezTo>
                  <a:cubicBezTo>
                    <a:pt x="26" y="6"/>
                    <a:pt x="20" y="0"/>
                    <a:pt x="13" y="0"/>
                  </a:cubicBezTo>
                  <a:cubicBezTo>
                    <a:pt x="6" y="0"/>
                    <a:pt x="0" y="6"/>
                    <a:pt x="0" y="13"/>
                  </a:cubicBezTo>
                  <a:cubicBezTo>
                    <a:pt x="0" y="21"/>
                    <a:pt x="6" y="27"/>
                    <a:pt x="13" y="27"/>
                  </a:cubicBezTo>
                  <a:close/>
                  <a:moveTo>
                    <a:pt x="13" y="1"/>
                  </a:moveTo>
                  <a:cubicBezTo>
                    <a:pt x="20" y="1"/>
                    <a:pt x="25" y="7"/>
                    <a:pt x="25" y="13"/>
                  </a:cubicBezTo>
                  <a:cubicBezTo>
                    <a:pt x="25" y="20"/>
                    <a:pt x="20" y="26"/>
                    <a:pt x="13" y="26"/>
                  </a:cubicBezTo>
                  <a:cubicBezTo>
                    <a:pt x="6" y="26"/>
                    <a:pt x="1" y="20"/>
                    <a:pt x="1" y="13"/>
                  </a:cubicBezTo>
                  <a:cubicBezTo>
                    <a:pt x="1" y="7"/>
                    <a:pt x="6" y="1"/>
                    <a:pt x="1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endParaRPr>
            </a:p>
          </p:txBody>
        </p:sp>
        <p:sp>
          <p:nvSpPr>
            <p:cNvPr id="308" name="Freeform 5057"/>
            <p:cNvSpPr>
              <a:spLocks noEditPoints="1"/>
            </p:cNvSpPr>
            <p:nvPr/>
          </p:nvSpPr>
          <p:spPr bwMode="auto">
            <a:xfrm>
              <a:off x="4461487" y="1400687"/>
              <a:ext cx="280423" cy="195589"/>
            </a:xfrm>
            <a:custGeom>
              <a:avLst/>
              <a:gdLst>
                <a:gd name="T0" fmla="*/ 41 w 50"/>
                <a:gd name="T1" fmla="*/ 0 h 35"/>
                <a:gd name="T2" fmla="*/ 34 w 50"/>
                <a:gd name="T3" fmla="*/ 0 h 35"/>
                <a:gd name="T4" fmla="*/ 29 w 50"/>
                <a:gd name="T5" fmla="*/ 22 h 35"/>
                <a:gd name="T6" fmla="*/ 25 w 50"/>
                <a:gd name="T7" fmla="*/ 5 h 35"/>
                <a:gd name="T8" fmla="*/ 28 w 50"/>
                <a:gd name="T9" fmla="*/ 2 h 35"/>
                <a:gd name="T10" fmla="*/ 27 w 50"/>
                <a:gd name="T11" fmla="*/ 0 h 35"/>
                <a:gd name="T12" fmla="*/ 25 w 50"/>
                <a:gd name="T13" fmla="*/ 0 h 35"/>
                <a:gd name="T14" fmla="*/ 23 w 50"/>
                <a:gd name="T15" fmla="*/ 0 h 35"/>
                <a:gd name="T16" fmla="*/ 22 w 50"/>
                <a:gd name="T17" fmla="*/ 2 h 35"/>
                <a:gd name="T18" fmla="*/ 25 w 50"/>
                <a:gd name="T19" fmla="*/ 5 h 35"/>
                <a:gd name="T20" fmla="*/ 21 w 50"/>
                <a:gd name="T21" fmla="*/ 22 h 35"/>
                <a:gd name="T22" fmla="*/ 16 w 50"/>
                <a:gd name="T23" fmla="*/ 0 h 35"/>
                <a:gd name="T24" fmla="*/ 9 w 50"/>
                <a:gd name="T25" fmla="*/ 0 h 35"/>
                <a:gd name="T26" fmla="*/ 0 w 50"/>
                <a:gd name="T27" fmla="*/ 12 h 35"/>
                <a:gd name="T28" fmla="*/ 0 w 50"/>
                <a:gd name="T29" fmla="*/ 35 h 35"/>
                <a:gd name="T30" fmla="*/ 50 w 50"/>
                <a:gd name="T31" fmla="*/ 35 h 35"/>
                <a:gd name="T32" fmla="*/ 50 w 50"/>
                <a:gd name="T33" fmla="*/ 12 h 35"/>
                <a:gd name="T34" fmla="*/ 41 w 50"/>
                <a:gd name="T35" fmla="*/ 0 h 35"/>
                <a:gd name="T36" fmla="*/ 49 w 50"/>
                <a:gd name="T37" fmla="*/ 33 h 35"/>
                <a:gd name="T38" fmla="*/ 1 w 50"/>
                <a:gd name="T39" fmla="*/ 33 h 35"/>
                <a:gd name="T40" fmla="*/ 1 w 50"/>
                <a:gd name="T41" fmla="*/ 12 h 35"/>
                <a:gd name="T42" fmla="*/ 9 w 50"/>
                <a:gd name="T43" fmla="*/ 1 h 35"/>
                <a:gd name="T44" fmla="*/ 15 w 50"/>
                <a:gd name="T45" fmla="*/ 1 h 35"/>
                <a:gd name="T46" fmla="*/ 21 w 50"/>
                <a:gd name="T47" fmla="*/ 29 h 35"/>
                <a:gd name="T48" fmla="*/ 25 w 50"/>
                <a:gd name="T49" fmla="*/ 10 h 35"/>
                <a:gd name="T50" fmla="*/ 29 w 50"/>
                <a:gd name="T51" fmla="*/ 29 h 35"/>
                <a:gd name="T52" fmla="*/ 35 w 50"/>
                <a:gd name="T53" fmla="*/ 1 h 35"/>
                <a:gd name="T54" fmla="*/ 41 w 50"/>
                <a:gd name="T55" fmla="*/ 1 h 35"/>
                <a:gd name="T56" fmla="*/ 49 w 50"/>
                <a:gd name="T57" fmla="*/ 12 h 35"/>
                <a:gd name="T58" fmla="*/ 49 w 50"/>
                <a:gd name="T59"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35">
                  <a:moveTo>
                    <a:pt x="41" y="0"/>
                  </a:moveTo>
                  <a:cubicBezTo>
                    <a:pt x="34" y="0"/>
                    <a:pt x="34" y="0"/>
                    <a:pt x="34" y="0"/>
                  </a:cubicBezTo>
                  <a:cubicBezTo>
                    <a:pt x="29" y="22"/>
                    <a:pt x="29" y="22"/>
                    <a:pt x="29" y="22"/>
                  </a:cubicBezTo>
                  <a:cubicBezTo>
                    <a:pt x="25" y="5"/>
                    <a:pt x="25" y="5"/>
                    <a:pt x="25" y="5"/>
                  </a:cubicBezTo>
                  <a:cubicBezTo>
                    <a:pt x="28" y="2"/>
                    <a:pt x="28" y="2"/>
                    <a:pt x="28" y="2"/>
                  </a:cubicBezTo>
                  <a:cubicBezTo>
                    <a:pt x="27" y="0"/>
                    <a:pt x="27" y="0"/>
                    <a:pt x="27" y="0"/>
                  </a:cubicBezTo>
                  <a:cubicBezTo>
                    <a:pt x="25" y="0"/>
                    <a:pt x="25" y="0"/>
                    <a:pt x="25" y="0"/>
                  </a:cubicBezTo>
                  <a:cubicBezTo>
                    <a:pt x="23" y="0"/>
                    <a:pt x="23" y="0"/>
                    <a:pt x="23" y="0"/>
                  </a:cubicBezTo>
                  <a:cubicBezTo>
                    <a:pt x="22" y="2"/>
                    <a:pt x="22" y="2"/>
                    <a:pt x="22" y="2"/>
                  </a:cubicBezTo>
                  <a:cubicBezTo>
                    <a:pt x="25" y="5"/>
                    <a:pt x="25" y="5"/>
                    <a:pt x="25" y="5"/>
                  </a:cubicBezTo>
                  <a:cubicBezTo>
                    <a:pt x="21" y="22"/>
                    <a:pt x="21" y="22"/>
                    <a:pt x="21" y="22"/>
                  </a:cubicBezTo>
                  <a:cubicBezTo>
                    <a:pt x="16" y="0"/>
                    <a:pt x="16" y="0"/>
                    <a:pt x="16" y="0"/>
                  </a:cubicBezTo>
                  <a:cubicBezTo>
                    <a:pt x="9" y="0"/>
                    <a:pt x="9" y="0"/>
                    <a:pt x="9" y="0"/>
                  </a:cubicBezTo>
                  <a:cubicBezTo>
                    <a:pt x="4" y="0"/>
                    <a:pt x="0" y="5"/>
                    <a:pt x="0" y="12"/>
                  </a:cubicBezTo>
                  <a:cubicBezTo>
                    <a:pt x="0" y="35"/>
                    <a:pt x="0" y="35"/>
                    <a:pt x="0" y="35"/>
                  </a:cubicBezTo>
                  <a:cubicBezTo>
                    <a:pt x="50" y="35"/>
                    <a:pt x="50" y="35"/>
                    <a:pt x="50" y="35"/>
                  </a:cubicBezTo>
                  <a:cubicBezTo>
                    <a:pt x="50" y="12"/>
                    <a:pt x="50" y="12"/>
                    <a:pt x="50" y="12"/>
                  </a:cubicBezTo>
                  <a:cubicBezTo>
                    <a:pt x="50" y="5"/>
                    <a:pt x="46" y="0"/>
                    <a:pt x="41" y="0"/>
                  </a:cubicBezTo>
                  <a:close/>
                  <a:moveTo>
                    <a:pt x="49" y="33"/>
                  </a:moveTo>
                  <a:cubicBezTo>
                    <a:pt x="1" y="33"/>
                    <a:pt x="1" y="33"/>
                    <a:pt x="1" y="33"/>
                  </a:cubicBezTo>
                  <a:cubicBezTo>
                    <a:pt x="1" y="12"/>
                    <a:pt x="1" y="12"/>
                    <a:pt x="1" y="12"/>
                  </a:cubicBezTo>
                  <a:cubicBezTo>
                    <a:pt x="1" y="6"/>
                    <a:pt x="5" y="1"/>
                    <a:pt x="9" y="1"/>
                  </a:cubicBezTo>
                  <a:cubicBezTo>
                    <a:pt x="15" y="1"/>
                    <a:pt x="15" y="1"/>
                    <a:pt x="15" y="1"/>
                  </a:cubicBezTo>
                  <a:cubicBezTo>
                    <a:pt x="21" y="29"/>
                    <a:pt x="21" y="29"/>
                    <a:pt x="21" y="29"/>
                  </a:cubicBezTo>
                  <a:cubicBezTo>
                    <a:pt x="25" y="10"/>
                    <a:pt x="25" y="10"/>
                    <a:pt x="25" y="10"/>
                  </a:cubicBezTo>
                  <a:cubicBezTo>
                    <a:pt x="29" y="29"/>
                    <a:pt x="29" y="29"/>
                    <a:pt x="29" y="29"/>
                  </a:cubicBezTo>
                  <a:cubicBezTo>
                    <a:pt x="35" y="1"/>
                    <a:pt x="35" y="1"/>
                    <a:pt x="35" y="1"/>
                  </a:cubicBezTo>
                  <a:cubicBezTo>
                    <a:pt x="41" y="1"/>
                    <a:pt x="41" y="1"/>
                    <a:pt x="41" y="1"/>
                  </a:cubicBezTo>
                  <a:cubicBezTo>
                    <a:pt x="45" y="1"/>
                    <a:pt x="49" y="6"/>
                    <a:pt x="49" y="12"/>
                  </a:cubicBezTo>
                  <a:lnTo>
                    <a:pt x="49"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tx1">
                    <a:lumMod val="75000"/>
                    <a:lumOff val="25000"/>
                  </a:schemeClr>
                </a:solidFill>
              </a:endParaRPr>
            </a:p>
          </p:txBody>
        </p:sp>
      </p:grpSp>
      <p:sp>
        <p:nvSpPr>
          <p:cNvPr id="309" name="Rectangle 308"/>
          <p:cNvSpPr/>
          <p:nvPr/>
        </p:nvSpPr>
        <p:spPr>
          <a:xfrm>
            <a:off x="3440627" y="1246966"/>
            <a:ext cx="5287992" cy="369332"/>
          </a:xfrm>
          <a:prstGeom prst="rect">
            <a:avLst/>
          </a:prstGeom>
          <a:noFill/>
        </p:spPr>
        <p:txBody>
          <a:bodyPr wrap="square">
            <a:spAutoFit/>
          </a:bodyPr>
          <a:lstStyle/>
          <a:p>
            <a:pPr algn="ctr"/>
            <a:r>
              <a:rPr lang="en-US" dirty="0">
                <a:solidFill>
                  <a:schemeClr val="tx1">
                    <a:lumMod val="50000"/>
                    <a:lumOff val="50000"/>
                  </a:schemeClr>
                </a:solidFill>
                <a:latin typeface="+mj-lt"/>
              </a:rPr>
              <a:t>Subtitle in this line about your company</a:t>
            </a:r>
            <a:endParaRPr lang="id-ID" dirty="0">
              <a:solidFill>
                <a:schemeClr val="tx1">
                  <a:lumMod val="50000"/>
                  <a:lumOff val="50000"/>
                </a:schemeClr>
              </a:solidFill>
              <a:latin typeface="+mj-lt"/>
            </a:endParaRPr>
          </a:p>
        </p:txBody>
      </p:sp>
      <p:grpSp>
        <p:nvGrpSpPr>
          <p:cNvPr id="313" name="Group 312"/>
          <p:cNvGrpSpPr/>
          <p:nvPr/>
        </p:nvGrpSpPr>
        <p:grpSpPr>
          <a:xfrm>
            <a:off x="7256303" y="3236778"/>
            <a:ext cx="3511985" cy="692497"/>
            <a:chOff x="6976503" y="2471541"/>
            <a:chExt cx="3511985" cy="692497"/>
          </a:xfrm>
        </p:grpSpPr>
        <p:sp>
          <p:nvSpPr>
            <p:cNvPr id="314" name="Rectangle 313"/>
            <p:cNvSpPr/>
            <p:nvPr/>
          </p:nvSpPr>
          <p:spPr>
            <a:xfrm>
              <a:off x="6976503" y="2565483"/>
              <a:ext cx="507127" cy="5071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a:t>
              </a:r>
              <a:r>
                <a:rPr lang="en-US" dirty="0">
                  <a:solidFill>
                    <a:schemeClr val="bg1"/>
                  </a:solidFill>
                  <a:latin typeface="+mj-lt"/>
                </a:rPr>
                <a:t>1</a:t>
              </a:r>
            </a:p>
          </p:txBody>
        </p:sp>
        <p:sp>
          <p:nvSpPr>
            <p:cNvPr id="315" name="TextBox 314"/>
            <p:cNvSpPr txBox="1"/>
            <p:nvPr/>
          </p:nvSpPr>
          <p:spPr>
            <a:xfrm>
              <a:off x="7539648" y="2471541"/>
              <a:ext cx="2948840" cy="692497"/>
            </a:xfrm>
            <a:prstGeom prst="rect">
              <a:avLst/>
            </a:prstGeom>
            <a:noFill/>
          </p:spPr>
          <p:txBody>
            <a:bodyPr wrap="square" rtlCol="0">
              <a:spAutoFit/>
            </a:bodyPr>
            <a:lstStyle/>
            <a:p>
              <a:r>
                <a:rPr lang="en-US" sz="1300" b="1" i="1" dirty="0">
                  <a:solidFill>
                    <a:schemeClr val="accent2"/>
                  </a:solidFill>
                </a:rPr>
                <a:t>Lorem ipsum dolor sit </a:t>
              </a:r>
              <a:r>
                <a:rPr lang="en-US" sz="1300" b="1" i="1" dirty="0" err="1">
                  <a:solidFill>
                    <a:schemeClr val="accent2"/>
                  </a:solidFill>
                </a:rPr>
                <a:t>amet</a:t>
              </a:r>
              <a:r>
                <a:rPr lang="en-US" sz="1300" b="1" i="1" dirty="0">
                  <a:solidFill>
                    <a:schemeClr val="accent2"/>
                  </a:solidFill>
                </a:rPr>
                <a:t> </a:t>
              </a:r>
              <a:r>
                <a:rPr lang="en-US" sz="1300" b="1" i="1" dirty="0" err="1">
                  <a:solidFill>
                    <a:schemeClr val="accent2"/>
                  </a:solidFill>
                </a:rPr>
                <a:t>consectetur</a:t>
              </a:r>
              <a:r>
                <a:rPr lang="en-US" sz="1300" b="1" i="1" dirty="0">
                  <a:solidFill>
                    <a:schemeClr val="accent2"/>
                  </a:solidFill>
                </a:rPr>
                <a:t> </a:t>
              </a:r>
              <a:r>
                <a:rPr lang="en-US" sz="1300" b="1" i="1" dirty="0" err="1">
                  <a:solidFill>
                    <a:schemeClr val="accent2"/>
                  </a:solidFill>
                </a:rPr>
                <a:t>adipiscing</a:t>
              </a:r>
              <a:r>
                <a:rPr lang="en-US" sz="1300" b="1" i="1" dirty="0">
                  <a:solidFill>
                    <a:schemeClr val="accent2"/>
                  </a:solidFill>
                </a:rPr>
                <a:t> </a:t>
              </a:r>
              <a:r>
                <a:rPr lang="en-US" sz="1300" b="1" i="1" dirty="0" err="1">
                  <a:solidFill>
                    <a:schemeClr val="accent2"/>
                  </a:solidFill>
                </a:rPr>
                <a:t>elit</a:t>
              </a:r>
              <a:r>
                <a:rPr lang="en-US" sz="1300" b="1" i="1" dirty="0">
                  <a:solidFill>
                    <a:schemeClr val="accent2"/>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316" name="Group 315"/>
          <p:cNvGrpSpPr/>
          <p:nvPr/>
        </p:nvGrpSpPr>
        <p:grpSpPr>
          <a:xfrm>
            <a:off x="7256303" y="4123856"/>
            <a:ext cx="3511985" cy="692497"/>
            <a:chOff x="6976503" y="2471541"/>
            <a:chExt cx="3511985" cy="692497"/>
          </a:xfrm>
        </p:grpSpPr>
        <p:sp>
          <p:nvSpPr>
            <p:cNvPr id="317" name="Rectangle 316"/>
            <p:cNvSpPr/>
            <p:nvPr/>
          </p:nvSpPr>
          <p:spPr>
            <a:xfrm>
              <a:off x="6976503" y="2565483"/>
              <a:ext cx="507127" cy="50712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a:t>
              </a:r>
              <a:r>
                <a:rPr lang="en-US" dirty="0">
                  <a:solidFill>
                    <a:schemeClr val="bg1"/>
                  </a:solidFill>
                  <a:latin typeface="+mj-lt"/>
                </a:rPr>
                <a:t>2</a:t>
              </a:r>
            </a:p>
          </p:txBody>
        </p:sp>
        <p:sp>
          <p:nvSpPr>
            <p:cNvPr id="318" name="TextBox 317"/>
            <p:cNvSpPr txBox="1"/>
            <p:nvPr/>
          </p:nvSpPr>
          <p:spPr>
            <a:xfrm>
              <a:off x="7539648" y="2471541"/>
              <a:ext cx="2948840" cy="692497"/>
            </a:xfrm>
            <a:prstGeom prst="rect">
              <a:avLst/>
            </a:prstGeom>
            <a:noFill/>
          </p:spPr>
          <p:txBody>
            <a:bodyPr wrap="square" rtlCol="0">
              <a:spAutoFit/>
            </a:bodyPr>
            <a:lstStyle/>
            <a:p>
              <a:r>
                <a:rPr lang="en-US" sz="1300" b="1" i="1" dirty="0">
                  <a:solidFill>
                    <a:schemeClr val="accent3"/>
                  </a:solidFill>
                </a:rPr>
                <a:t>Lorem ipsum dolor sit </a:t>
              </a:r>
              <a:r>
                <a:rPr lang="en-US" sz="1300" b="1" i="1" dirty="0" err="1">
                  <a:solidFill>
                    <a:schemeClr val="accent3"/>
                  </a:solidFill>
                </a:rPr>
                <a:t>amet</a:t>
              </a:r>
              <a:r>
                <a:rPr lang="en-US" sz="1300" b="1" i="1" dirty="0">
                  <a:solidFill>
                    <a:schemeClr val="accent3"/>
                  </a:solidFill>
                </a:rPr>
                <a:t> </a:t>
              </a:r>
              <a:r>
                <a:rPr lang="en-US" sz="1300" b="1" i="1" dirty="0" err="1">
                  <a:solidFill>
                    <a:schemeClr val="accent3"/>
                  </a:solidFill>
                </a:rPr>
                <a:t>consectetur</a:t>
              </a:r>
              <a:r>
                <a:rPr lang="en-US" sz="1300" b="1" i="1" dirty="0">
                  <a:solidFill>
                    <a:schemeClr val="accent3"/>
                  </a:solidFill>
                </a:rPr>
                <a:t> </a:t>
              </a:r>
              <a:r>
                <a:rPr lang="en-US" sz="1300" b="1" i="1" dirty="0" err="1">
                  <a:solidFill>
                    <a:schemeClr val="accent3"/>
                  </a:solidFill>
                </a:rPr>
                <a:t>adipiscing</a:t>
              </a:r>
              <a:r>
                <a:rPr lang="en-US" sz="1300" b="1" i="1" dirty="0">
                  <a:solidFill>
                    <a:schemeClr val="accent3"/>
                  </a:solidFill>
                </a:rPr>
                <a:t> </a:t>
              </a:r>
              <a:r>
                <a:rPr lang="en-US" sz="1300" b="1" i="1" dirty="0" err="1">
                  <a:solidFill>
                    <a:schemeClr val="accent3"/>
                  </a:solidFill>
                </a:rPr>
                <a:t>elit</a:t>
              </a:r>
              <a:r>
                <a:rPr lang="en-US" sz="1300" b="1" i="1" dirty="0">
                  <a:solidFill>
                    <a:schemeClr val="accent3"/>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319" name="Group 318"/>
          <p:cNvGrpSpPr/>
          <p:nvPr/>
        </p:nvGrpSpPr>
        <p:grpSpPr>
          <a:xfrm>
            <a:off x="7256303" y="5010934"/>
            <a:ext cx="3511985" cy="692497"/>
            <a:chOff x="6976503" y="2471541"/>
            <a:chExt cx="3511985" cy="692497"/>
          </a:xfrm>
        </p:grpSpPr>
        <p:sp>
          <p:nvSpPr>
            <p:cNvPr id="320" name="Rectangle 319"/>
            <p:cNvSpPr/>
            <p:nvPr/>
          </p:nvSpPr>
          <p:spPr>
            <a:xfrm>
              <a:off x="6976503" y="2565483"/>
              <a:ext cx="507127" cy="50712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a:t>
              </a:r>
              <a:r>
                <a:rPr lang="en-US" dirty="0">
                  <a:solidFill>
                    <a:schemeClr val="bg1"/>
                  </a:solidFill>
                  <a:latin typeface="+mj-lt"/>
                </a:rPr>
                <a:t>3</a:t>
              </a:r>
            </a:p>
          </p:txBody>
        </p:sp>
        <p:sp>
          <p:nvSpPr>
            <p:cNvPr id="321" name="TextBox 320"/>
            <p:cNvSpPr txBox="1"/>
            <p:nvPr/>
          </p:nvSpPr>
          <p:spPr>
            <a:xfrm>
              <a:off x="7539648" y="2471541"/>
              <a:ext cx="2948840" cy="692497"/>
            </a:xfrm>
            <a:prstGeom prst="rect">
              <a:avLst/>
            </a:prstGeom>
            <a:noFill/>
          </p:spPr>
          <p:txBody>
            <a:bodyPr wrap="square" rtlCol="0">
              <a:spAutoFit/>
            </a:bodyPr>
            <a:lstStyle/>
            <a:p>
              <a:r>
                <a:rPr lang="en-US" sz="1300" b="1" i="1" dirty="0">
                  <a:solidFill>
                    <a:schemeClr val="accent4"/>
                  </a:solidFill>
                </a:rPr>
                <a:t>Lorem ipsum dolor sit </a:t>
              </a:r>
              <a:r>
                <a:rPr lang="en-US" sz="1300" b="1" i="1" dirty="0" err="1">
                  <a:solidFill>
                    <a:schemeClr val="accent4"/>
                  </a:solidFill>
                </a:rPr>
                <a:t>amet</a:t>
              </a:r>
              <a:r>
                <a:rPr lang="en-US" sz="1300" b="1" i="1" dirty="0">
                  <a:solidFill>
                    <a:schemeClr val="accent4"/>
                  </a:solidFill>
                </a:rPr>
                <a:t> </a:t>
              </a:r>
              <a:r>
                <a:rPr lang="en-US" sz="1300" b="1" i="1" dirty="0" err="1">
                  <a:solidFill>
                    <a:schemeClr val="accent4"/>
                  </a:solidFill>
                </a:rPr>
                <a:t>consectetur</a:t>
              </a:r>
              <a:r>
                <a:rPr lang="en-US" sz="1300" b="1" i="1" dirty="0">
                  <a:solidFill>
                    <a:schemeClr val="accent4"/>
                  </a:solidFill>
                </a:rPr>
                <a:t> </a:t>
              </a:r>
              <a:r>
                <a:rPr lang="en-US" sz="1300" b="1" i="1" dirty="0" err="1">
                  <a:solidFill>
                    <a:schemeClr val="accent4"/>
                  </a:solidFill>
                </a:rPr>
                <a:t>adipiscing</a:t>
              </a:r>
              <a:r>
                <a:rPr lang="en-US" sz="1300" b="1" i="1" dirty="0">
                  <a:solidFill>
                    <a:schemeClr val="accent4"/>
                  </a:solidFill>
                </a:rPr>
                <a:t> </a:t>
              </a:r>
              <a:r>
                <a:rPr lang="en-US" sz="1300" b="1" i="1" dirty="0" err="1">
                  <a:solidFill>
                    <a:schemeClr val="accent4"/>
                  </a:solidFill>
                </a:rPr>
                <a:t>elit</a:t>
              </a:r>
              <a:r>
                <a:rPr lang="en-US" sz="1300" b="1" i="1" dirty="0">
                  <a:solidFill>
                    <a:schemeClr val="accent4"/>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grpSp>
        <p:nvGrpSpPr>
          <p:cNvPr id="322" name="Group 321"/>
          <p:cNvGrpSpPr/>
          <p:nvPr/>
        </p:nvGrpSpPr>
        <p:grpSpPr>
          <a:xfrm>
            <a:off x="7256303" y="5808574"/>
            <a:ext cx="3511985" cy="692497"/>
            <a:chOff x="6976503" y="2471541"/>
            <a:chExt cx="3511985" cy="692497"/>
          </a:xfrm>
        </p:grpSpPr>
        <p:sp>
          <p:nvSpPr>
            <p:cNvPr id="323" name="Rectangle 322"/>
            <p:cNvSpPr/>
            <p:nvPr/>
          </p:nvSpPr>
          <p:spPr>
            <a:xfrm>
              <a:off x="6976503" y="2565483"/>
              <a:ext cx="507127" cy="50712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a:solidFill>
                    <a:schemeClr val="bg1"/>
                  </a:solidFill>
                  <a:latin typeface="+mj-lt"/>
                </a:rPr>
                <a:t>0</a:t>
              </a:r>
              <a:r>
                <a:rPr lang="en-US" dirty="0">
                  <a:solidFill>
                    <a:schemeClr val="bg1"/>
                  </a:solidFill>
                  <a:latin typeface="+mj-lt"/>
                </a:rPr>
                <a:t>4</a:t>
              </a:r>
            </a:p>
          </p:txBody>
        </p:sp>
        <p:sp>
          <p:nvSpPr>
            <p:cNvPr id="324" name="TextBox 323"/>
            <p:cNvSpPr txBox="1"/>
            <p:nvPr/>
          </p:nvSpPr>
          <p:spPr>
            <a:xfrm>
              <a:off x="7539648" y="2471541"/>
              <a:ext cx="2948840" cy="692497"/>
            </a:xfrm>
            <a:prstGeom prst="rect">
              <a:avLst/>
            </a:prstGeom>
            <a:noFill/>
          </p:spPr>
          <p:txBody>
            <a:bodyPr wrap="square" rtlCol="0">
              <a:spAutoFit/>
            </a:bodyPr>
            <a:lstStyle/>
            <a:p>
              <a:r>
                <a:rPr lang="en-US" sz="1300" b="1" i="1" dirty="0">
                  <a:solidFill>
                    <a:schemeClr val="accent5"/>
                  </a:solidFill>
                </a:rPr>
                <a:t>Lorem ipsum dolor sit </a:t>
              </a:r>
              <a:r>
                <a:rPr lang="en-US" sz="1300" b="1" i="1" dirty="0" err="1">
                  <a:solidFill>
                    <a:schemeClr val="accent5"/>
                  </a:solidFill>
                </a:rPr>
                <a:t>amet</a:t>
              </a:r>
              <a:r>
                <a:rPr lang="en-US" sz="1300" b="1" i="1" dirty="0">
                  <a:solidFill>
                    <a:schemeClr val="accent5"/>
                  </a:solidFill>
                </a:rPr>
                <a:t> </a:t>
              </a:r>
              <a:r>
                <a:rPr lang="en-US" sz="1300" b="1" i="1" dirty="0" err="1">
                  <a:solidFill>
                    <a:schemeClr val="accent5"/>
                  </a:solidFill>
                </a:rPr>
                <a:t>consectetur</a:t>
              </a:r>
              <a:r>
                <a:rPr lang="en-US" sz="1300" b="1" i="1" dirty="0">
                  <a:solidFill>
                    <a:schemeClr val="accent5"/>
                  </a:solidFill>
                </a:rPr>
                <a:t> </a:t>
              </a:r>
              <a:r>
                <a:rPr lang="en-US" sz="1300" b="1" i="1" dirty="0" err="1">
                  <a:solidFill>
                    <a:schemeClr val="accent5"/>
                  </a:solidFill>
                </a:rPr>
                <a:t>adipiscing</a:t>
              </a:r>
              <a:r>
                <a:rPr lang="en-US" sz="1300" b="1" i="1" dirty="0">
                  <a:solidFill>
                    <a:schemeClr val="accent5"/>
                  </a:solidFill>
                </a:rPr>
                <a:t> </a:t>
              </a:r>
              <a:r>
                <a:rPr lang="en-US" sz="1300" b="1" i="1" dirty="0" err="1">
                  <a:solidFill>
                    <a:schemeClr val="accent5"/>
                  </a:solidFill>
                </a:rPr>
                <a:t>elit</a:t>
              </a:r>
              <a:r>
                <a:rPr lang="en-US" sz="1300" b="1" i="1" dirty="0">
                  <a:solidFill>
                    <a:schemeClr val="accent5"/>
                  </a:solidFill>
                </a:rPr>
                <a:t> </a:t>
              </a:r>
              <a:r>
                <a:rPr lang="en-US" sz="1300" dirty="0" err="1">
                  <a:solidFill>
                    <a:schemeClr val="tx1">
                      <a:lumMod val="50000"/>
                      <a:lumOff val="50000"/>
                    </a:schemeClr>
                  </a:solidFill>
                </a:rPr>
                <a:t>Vestibulum</a:t>
              </a:r>
              <a:r>
                <a:rPr lang="en-US" sz="1300" dirty="0">
                  <a:solidFill>
                    <a:schemeClr val="tx1">
                      <a:lumMod val="50000"/>
                      <a:lumOff val="50000"/>
                    </a:schemeClr>
                  </a:solidFill>
                </a:rPr>
                <a:t> </a:t>
              </a:r>
              <a:r>
                <a:rPr lang="en-US" sz="1300" dirty="0" err="1">
                  <a:solidFill>
                    <a:schemeClr val="tx1">
                      <a:lumMod val="50000"/>
                      <a:lumOff val="50000"/>
                    </a:schemeClr>
                  </a:solidFill>
                </a:rPr>
                <a:t>dignissim</a:t>
              </a:r>
              <a:r>
                <a:rPr lang="en-US" sz="1300" dirty="0">
                  <a:solidFill>
                    <a:schemeClr val="tx1">
                      <a:lumMod val="50000"/>
                      <a:lumOff val="50000"/>
                    </a:schemeClr>
                  </a:solidFill>
                </a:rPr>
                <a:t> </a:t>
              </a:r>
              <a:r>
                <a:rPr lang="en-US" sz="1300" dirty="0" err="1">
                  <a:solidFill>
                    <a:schemeClr val="tx1">
                      <a:lumMod val="50000"/>
                      <a:lumOff val="50000"/>
                    </a:schemeClr>
                  </a:solidFill>
                </a:rPr>
                <a:t>nunc</a:t>
              </a:r>
              <a:r>
                <a:rPr lang="en-US" sz="1300" dirty="0">
                  <a:solidFill>
                    <a:schemeClr val="tx1">
                      <a:lumMod val="50000"/>
                      <a:lumOff val="50000"/>
                    </a:schemeClr>
                  </a:solidFill>
                </a:rPr>
                <a:t> nisi, ac </a:t>
              </a:r>
              <a:r>
                <a:rPr lang="en-US" sz="1300" dirty="0" err="1">
                  <a:solidFill>
                    <a:schemeClr val="tx1">
                      <a:lumMod val="50000"/>
                      <a:lumOff val="50000"/>
                    </a:schemeClr>
                  </a:solidFill>
                </a:rPr>
                <a:t>scelerisque</a:t>
              </a:r>
              <a:endParaRPr lang="en-US" sz="1300" dirty="0">
                <a:solidFill>
                  <a:schemeClr val="tx1">
                    <a:lumMod val="50000"/>
                    <a:lumOff val="50000"/>
                  </a:schemeClr>
                </a:solidFill>
              </a:endParaRPr>
            </a:p>
          </p:txBody>
        </p:sp>
      </p:grpSp>
    </p:spTree>
    <p:extLst>
      <p:ext uri="{BB962C8B-B14F-4D97-AF65-F5344CB8AC3E}">
        <p14:creationId xmlns:p14="http://schemas.microsoft.com/office/powerpoint/2010/main" val="1923177803"/>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advTm="4000">
        <p159:morph option="byObject"/>
      </p:transition>
    </mc:Choice>
    <mc:Fallback>
      <p:transition spd="slow" advTm="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09"/>
                                        </p:tgtEl>
                                        <p:attrNameLst>
                                          <p:attrName>style.visibility</p:attrName>
                                        </p:attrNameLst>
                                      </p:cBhvr>
                                      <p:to>
                                        <p:strVal val="visible"/>
                                      </p:to>
                                    </p:set>
                                    <p:animEffect transition="in" filter="barn(outVertical)">
                                      <p:cBhvr>
                                        <p:cTn id="7" dur="500"/>
                                        <p:tgtEl>
                                          <p:spTgt spid="309"/>
                                        </p:tgtEl>
                                      </p:cBhvr>
                                    </p:animEffect>
                                  </p:childTnLst>
                                </p:cTn>
                              </p:par>
                            </p:childTnLst>
                          </p:cTn>
                        </p:par>
                        <p:par>
                          <p:cTn id="8" fill="hold">
                            <p:stCondLst>
                              <p:cond delay="2500"/>
                            </p:stCondLst>
                            <p:childTnLst>
                              <p:par>
                                <p:cTn id="9" presetID="14" presetClass="entr" presetSubtype="10" fill="hold" grpId="0" nodeType="afterEffect">
                                  <p:stCondLst>
                                    <p:cond delay="0"/>
                                  </p:stCondLst>
                                  <p:childTnLst>
                                    <p:set>
                                      <p:cBhvr>
                                        <p:cTn id="10" dur="1" fill="hold">
                                          <p:stCondLst>
                                            <p:cond delay="0"/>
                                          </p:stCondLst>
                                        </p:cTn>
                                        <p:tgtEl>
                                          <p:spTgt spid="300"/>
                                        </p:tgtEl>
                                        <p:attrNameLst>
                                          <p:attrName>style.visibility</p:attrName>
                                        </p:attrNameLst>
                                      </p:cBhvr>
                                      <p:to>
                                        <p:strVal val="visible"/>
                                      </p:to>
                                    </p:set>
                                    <p:animEffect transition="in" filter="randombar(horizontal)">
                                      <p:cBhvr>
                                        <p:cTn id="11" dur="500"/>
                                        <p:tgtEl>
                                          <p:spTgt spid="300"/>
                                        </p:tgtEl>
                                      </p:cBhvr>
                                    </p:animEffect>
                                  </p:childTnLst>
                                </p:cTn>
                              </p:par>
                              <p:par>
                                <p:cTn id="12" presetID="14" presetClass="entr" presetSubtype="10" fill="hold" nodeType="withEffect">
                                  <p:stCondLst>
                                    <p:cond delay="0"/>
                                  </p:stCondLst>
                                  <p:childTnLst>
                                    <p:set>
                                      <p:cBhvr>
                                        <p:cTn id="13" dur="1" fill="hold">
                                          <p:stCondLst>
                                            <p:cond delay="0"/>
                                          </p:stCondLst>
                                        </p:cTn>
                                        <p:tgtEl>
                                          <p:spTgt spid="297"/>
                                        </p:tgtEl>
                                        <p:attrNameLst>
                                          <p:attrName>style.visibility</p:attrName>
                                        </p:attrNameLst>
                                      </p:cBhvr>
                                      <p:to>
                                        <p:strVal val="visible"/>
                                      </p:to>
                                    </p:set>
                                    <p:animEffect transition="in" filter="randombar(horizontal)">
                                      <p:cBhvr>
                                        <p:cTn id="14" dur="500"/>
                                        <p:tgtEl>
                                          <p:spTgt spid="297"/>
                                        </p:tgtEl>
                                      </p:cBhvr>
                                    </p:animEffect>
                                  </p:childTnLst>
                                </p:cTn>
                              </p:par>
                              <p:par>
                                <p:cTn id="15" presetID="14" presetClass="entr" presetSubtype="10" fill="hold" nodeType="withEffect">
                                  <p:stCondLst>
                                    <p:cond delay="0"/>
                                  </p:stCondLst>
                                  <p:childTnLst>
                                    <p:set>
                                      <p:cBhvr>
                                        <p:cTn id="16" dur="1" fill="hold">
                                          <p:stCondLst>
                                            <p:cond delay="0"/>
                                          </p:stCondLst>
                                        </p:cTn>
                                        <p:tgtEl>
                                          <p:spTgt spid="301"/>
                                        </p:tgtEl>
                                        <p:attrNameLst>
                                          <p:attrName>style.visibility</p:attrName>
                                        </p:attrNameLst>
                                      </p:cBhvr>
                                      <p:to>
                                        <p:strVal val="visible"/>
                                      </p:to>
                                    </p:set>
                                    <p:animEffect transition="in" filter="randombar(horizontal)">
                                      <p:cBhvr>
                                        <p:cTn id="17" dur="500"/>
                                        <p:tgtEl>
                                          <p:spTgt spid="301"/>
                                        </p:tgtEl>
                                      </p:cBhvr>
                                    </p:animEffect>
                                  </p:childTnLst>
                                </p:cTn>
                              </p:par>
                              <p:par>
                                <p:cTn id="18" presetID="14" presetClass="entr" presetSubtype="10" fill="hold" nodeType="withEffect">
                                  <p:stCondLst>
                                    <p:cond delay="0"/>
                                  </p:stCondLst>
                                  <p:childTnLst>
                                    <p:set>
                                      <p:cBhvr>
                                        <p:cTn id="19" dur="1" fill="hold">
                                          <p:stCondLst>
                                            <p:cond delay="0"/>
                                          </p:stCondLst>
                                        </p:cTn>
                                        <p:tgtEl>
                                          <p:spTgt spid="306"/>
                                        </p:tgtEl>
                                        <p:attrNameLst>
                                          <p:attrName>style.visibility</p:attrName>
                                        </p:attrNameLst>
                                      </p:cBhvr>
                                      <p:to>
                                        <p:strVal val="visible"/>
                                      </p:to>
                                    </p:set>
                                    <p:animEffect transition="in" filter="randombar(horizontal)">
                                      <p:cBhvr>
                                        <p:cTn id="20" dur="500"/>
                                        <p:tgtEl>
                                          <p:spTgt spid="306"/>
                                        </p:tgtEl>
                                      </p:cBhvr>
                                    </p:animEffect>
                                  </p:childTnLst>
                                </p:cTn>
                              </p:par>
                            </p:childTnLst>
                          </p:cTn>
                        </p:par>
                        <p:par>
                          <p:cTn id="21" fill="hold">
                            <p:stCondLst>
                              <p:cond delay="3000"/>
                            </p:stCondLst>
                            <p:childTnLst>
                              <p:par>
                                <p:cTn id="22" presetID="10"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par>
                          <p:cTn id="25" fill="hold">
                            <p:stCondLst>
                              <p:cond delay="3500"/>
                            </p:stCondLst>
                            <p:childTnLst>
                              <p:par>
                                <p:cTn id="26" presetID="12" presetClass="entr" presetSubtype="8" fill="hold" nodeType="afterEffect">
                                  <p:stCondLst>
                                    <p:cond delay="0"/>
                                  </p:stCondLst>
                                  <p:childTnLst>
                                    <p:set>
                                      <p:cBhvr>
                                        <p:cTn id="27" dur="1" fill="hold">
                                          <p:stCondLst>
                                            <p:cond delay="0"/>
                                          </p:stCondLst>
                                        </p:cTn>
                                        <p:tgtEl>
                                          <p:spTgt spid="313"/>
                                        </p:tgtEl>
                                        <p:attrNameLst>
                                          <p:attrName>style.visibility</p:attrName>
                                        </p:attrNameLst>
                                      </p:cBhvr>
                                      <p:to>
                                        <p:strVal val="visible"/>
                                      </p:to>
                                    </p:set>
                                    <p:anim calcmode="lin" valueType="num">
                                      <p:cBhvr additive="base">
                                        <p:cTn id="28" dur="500"/>
                                        <p:tgtEl>
                                          <p:spTgt spid="313"/>
                                        </p:tgtEl>
                                        <p:attrNameLst>
                                          <p:attrName>ppt_x</p:attrName>
                                        </p:attrNameLst>
                                      </p:cBhvr>
                                      <p:tavLst>
                                        <p:tav tm="0">
                                          <p:val>
                                            <p:strVal val="#ppt_x-#ppt_w*1.125000"/>
                                          </p:val>
                                        </p:tav>
                                        <p:tav tm="100000">
                                          <p:val>
                                            <p:strVal val="#ppt_x"/>
                                          </p:val>
                                        </p:tav>
                                      </p:tavLst>
                                    </p:anim>
                                    <p:animEffect transition="in" filter="wipe(right)">
                                      <p:cBhvr>
                                        <p:cTn id="29" dur="500"/>
                                        <p:tgtEl>
                                          <p:spTgt spid="313"/>
                                        </p:tgtEl>
                                      </p:cBhvr>
                                    </p:animEffect>
                                  </p:childTnLst>
                                </p:cTn>
                              </p:par>
                            </p:childTnLst>
                          </p:cTn>
                        </p:par>
                        <p:par>
                          <p:cTn id="30" fill="hold">
                            <p:stCondLst>
                              <p:cond delay="4000"/>
                            </p:stCondLst>
                            <p:childTnLst>
                              <p:par>
                                <p:cTn id="31" presetID="12" presetClass="entr" presetSubtype="8" fill="hold" nodeType="afterEffect">
                                  <p:stCondLst>
                                    <p:cond delay="0"/>
                                  </p:stCondLst>
                                  <p:childTnLst>
                                    <p:set>
                                      <p:cBhvr>
                                        <p:cTn id="32" dur="1" fill="hold">
                                          <p:stCondLst>
                                            <p:cond delay="0"/>
                                          </p:stCondLst>
                                        </p:cTn>
                                        <p:tgtEl>
                                          <p:spTgt spid="316"/>
                                        </p:tgtEl>
                                        <p:attrNameLst>
                                          <p:attrName>style.visibility</p:attrName>
                                        </p:attrNameLst>
                                      </p:cBhvr>
                                      <p:to>
                                        <p:strVal val="visible"/>
                                      </p:to>
                                    </p:set>
                                    <p:anim calcmode="lin" valueType="num">
                                      <p:cBhvr additive="base">
                                        <p:cTn id="33" dur="500"/>
                                        <p:tgtEl>
                                          <p:spTgt spid="316"/>
                                        </p:tgtEl>
                                        <p:attrNameLst>
                                          <p:attrName>ppt_x</p:attrName>
                                        </p:attrNameLst>
                                      </p:cBhvr>
                                      <p:tavLst>
                                        <p:tav tm="0">
                                          <p:val>
                                            <p:strVal val="#ppt_x-#ppt_w*1.125000"/>
                                          </p:val>
                                        </p:tav>
                                        <p:tav tm="100000">
                                          <p:val>
                                            <p:strVal val="#ppt_x"/>
                                          </p:val>
                                        </p:tav>
                                      </p:tavLst>
                                    </p:anim>
                                    <p:animEffect transition="in" filter="wipe(right)">
                                      <p:cBhvr>
                                        <p:cTn id="34" dur="500"/>
                                        <p:tgtEl>
                                          <p:spTgt spid="316"/>
                                        </p:tgtEl>
                                      </p:cBhvr>
                                    </p:animEffect>
                                  </p:childTnLst>
                                </p:cTn>
                              </p:par>
                            </p:childTnLst>
                          </p:cTn>
                        </p:par>
                        <p:par>
                          <p:cTn id="35" fill="hold">
                            <p:stCondLst>
                              <p:cond delay="4500"/>
                            </p:stCondLst>
                            <p:childTnLst>
                              <p:par>
                                <p:cTn id="36" presetID="12" presetClass="entr" presetSubtype="8" fill="hold" nodeType="afterEffect">
                                  <p:stCondLst>
                                    <p:cond delay="0"/>
                                  </p:stCondLst>
                                  <p:childTnLst>
                                    <p:set>
                                      <p:cBhvr>
                                        <p:cTn id="37" dur="1" fill="hold">
                                          <p:stCondLst>
                                            <p:cond delay="0"/>
                                          </p:stCondLst>
                                        </p:cTn>
                                        <p:tgtEl>
                                          <p:spTgt spid="319"/>
                                        </p:tgtEl>
                                        <p:attrNameLst>
                                          <p:attrName>style.visibility</p:attrName>
                                        </p:attrNameLst>
                                      </p:cBhvr>
                                      <p:to>
                                        <p:strVal val="visible"/>
                                      </p:to>
                                    </p:set>
                                    <p:anim calcmode="lin" valueType="num">
                                      <p:cBhvr additive="base">
                                        <p:cTn id="38" dur="500"/>
                                        <p:tgtEl>
                                          <p:spTgt spid="319"/>
                                        </p:tgtEl>
                                        <p:attrNameLst>
                                          <p:attrName>ppt_x</p:attrName>
                                        </p:attrNameLst>
                                      </p:cBhvr>
                                      <p:tavLst>
                                        <p:tav tm="0">
                                          <p:val>
                                            <p:strVal val="#ppt_x-#ppt_w*1.125000"/>
                                          </p:val>
                                        </p:tav>
                                        <p:tav tm="100000">
                                          <p:val>
                                            <p:strVal val="#ppt_x"/>
                                          </p:val>
                                        </p:tav>
                                      </p:tavLst>
                                    </p:anim>
                                    <p:animEffect transition="in" filter="wipe(right)">
                                      <p:cBhvr>
                                        <p:cTn id="39" dur="500"/>
                                        <p:tgtEl>
                                          <p:spTgt spid="319"/>
                                        </p:tgtEl>
                                      </p:cBhvr>
                                    </p:animEffect>
                                  </p:childTnLst>
                                </p:cTn>
                              </p:par>
                            </p:childTnLst>
                          </p:cTn>
                        </p:par>
                        <p:par>
                          <p:cTn id="40" fill="hold">
                            <p:stCondLst>
                              <p:cond delay="5000"/>
                            </p:stCondLst>
                            <p:childTnLst>
                              <p:par>
                                <p:cTn id="41" presetID="12" presetClass="entr" presetSubtype="8" fill="hold" nodeType="afterEffect">
                                  <p:stCondLst>
                                    <p:cond delay="0"/>
                                  </p:stCondLst>
                                  <p:childTnLst>
                                    <p:set>
                                      <p:cBhvr>
                                        <p:cTn id="42" dur="1" fill="hold">
                                          <p:stCondLst>
                                            <p:cond delay="0"/>
                                          </p:stCondLst>
                                        </p:cTn>
                                        <p:tgtEl>
                                          <p:spTgt spid="322"/>
                                        </p:tgtEl>
                                        <p:attrNameLst>
                                          <p:attrName>style.visibility</p:attrName>
                                        </p:attrNameLst>
                                      </p:cBhvr>
                                      <p:to>
                                        <p:strVal val="visible"/>
                                      </p:to>
                                    </p:set>
                                    <p:anim calcmode="lin" valueType="num">
                                      <p:cBhvr additive="base">
                                        <p:cTn id="43" dur="500"/>
                                        <p:tgtEl>
                                          <p:spTgt spid="322"/>
                                        </p:tgtEl>
                                        <p:attrNameLst>
                                          <p:attrName>ppt_x</p:attrName>
                                        </p:attrNameLst>
                                      </p:cBhvr>
                                      <p:tavLst>
                                        <p:tav tm="0">
                                          <p:val>
                                            <p:strVal val="#ppt_x-#ppt_w*1.125000"/>
                                          </p:val>
                                        </p:tav>
                                        <p:tav tm="100000">
                                          <p:val>
                                            <p:strVal val="#ppt_x"/>
                                          </p:val>
                                        </p:tav>
                                      </p:tavLst>
                                    </p:anim>
                                    <p:animEffect transition="in" filter="wipe(right)">
                                      <p:cBhvr>
                                        <p:cTn id="44" dur="500"/>
                                        <p:tgtEl>
                                          <p:spTgt spid="3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0" grpId="0" animBg="1"/>
      <p:bldP spid="309" grpId="0"/>
    </p:bldLst>
  </p:timing>
</p:sld>
</file>

<file path=ppt/theme/theme1.xml><?xml version="1.0" encoding="utf-8"?>
<a:theme xmlns:a="http://schemas.openxmlformats.org/drawingml/2006/main" name="01_Light Version (Colored)">
  <a:themeElements>
    <a:clrScheme name="Custom 1">
      <a:dk1>
        <a:sysClr val="windowText" lastClr="000000"/>
      </a:dk1>
      <a:lt1>
        <a:sysClr val="window" lastClr="FFFFFF"/>
      </a:lt1>
      <a:dk2>
        <a:srgbClr val="44546A"/>
      </a:dk2>
      <a:lt2>
        <a:srgbClr val="E7E6E6"/>
      </a:lt2>
      <a:accent1>
        <a:srgbClr val="00AC65"/>
      </a:accent1>
      <a:accent2>
        <a:srgbClr val="FFC000"/>
      </a:accent2>
      <a:accent3>
        <a:srgbClr val="5B9BD5"/>
      </a:accent3>
      <a:accent4>
        <a:srgbClr val="F1654C"/>
      </a:accent4>
      <a:accent5>
        <a:srgbClr val="323F4B"/>
      </a:accent5>
      <a:accent6>
        <a:srgbClr val="FF0000"/>
      </a:accent6>
      <a:hlink>
        <a:srgbClr val="FFC000"/>
      </a:hlink>
      <a:folHlink>
        <a:srgbClr val="954F72"/>
      </a:folHlink>
    </a:clrScheme>
    <a:fontScheme name="Custom 2">
      <a:majorFont>
        <a:latin typeface="Source Sans Pro"/>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01_Light Version (Colored)</Template>
  <TotalTime>1565</TotalTime>
  <Words>9288</Words>
  <Application>Microsoft Office PowerPoint</Application>
  <PresentationFormat>شاشة عريضة</PresentationFormat>
  <Paragraphs>1536</Paragraphs>
  <Slides>115</Slides>
  <Notes>4</Notes>
  <HiddenSlides>0</HiddenSlides>
  <MMClips>0</MMClips>
  <ScaleCrop>false</ScaleCrop>
  <HeadingPairs>
    <vt:vector size="6" baseType="variant">
      <vt:variant>
        <vt:lpstr>الخطوط المستخدمة</vt:lpstr>
      </vt:variant>
      <vt:variant>
        <vt:i4>36</vt:i4>
      </vt:variant>
      <vt:variant>
        <vt:lpstr>نسق</vt:lpstr>
      </vt:variant>
      <vt:variant>
        <vt:i4>1</vt:i4>
      </vt:variant>
      <vt:variant>
        <vt:lpstr>عناوين الشرائح</vt:lpstr>
      </vt:variant>
      <vt:variant>
        <vt:i4>115</vt:i4>
      </vt:variant>
    </vt:vector>
  </HeadingPairs>
  <TitlesOfParts>
    <vt:vector size="152" baseType="lpstr">
      <vt:lpstr>Kozuka Gothic Pro B</vt:lpstr>
      <vt:lpstr>微软雅黑</vt:lpstr>
      <vt:lpstr>ＭＳ Ｐゴシック</vt:lpstr>
      <vt:lpstr>黑体</vt:lpstr>
      <vt:lpstr>SimSun</vt:lpstr>
      <vt:lpstr>SimSun</vt:lpstr>
      <vt:lpstr>Arial</vt:lpstr>
      <vt:lpstr>Arial Rounded MT Bold</vt:lpstr>
      <vt:lpstr>Arial Unicode MS</vt:lpstr>
      <vt:lpstr>Calibri</vt:lpstr>
      <vt:lpstr>Courier New</vt:lpstr>
      <vt:lpstr>FontAwesome</vt:lpstr>
      <vt:lpstr>FreesiaUPC</vt:lpstr>
      <vt:lpstr>GE SS Unique Bold</vt:lpstr>
      <vt:lpstr>Gill Sans</vt:lpstr>
      <vt:lpstr>Helvetica Neue</vt:lpstr>
      <vt:lpstr>HY견고딕</vt:lpstr>
      <vt:lpstr>IrisUPC</vt:lpstr>
      <vt:lpstr>Niagara Solid</vt:lpstr>
      <vt:lpstr>Open Sans</vt:lpstr>
      <vt:lpstr>Oswald Light</vt:lpstr>
      <vt:lpstr>Oswald Regular</vt:lpstr>
      <vt:lpstr>Raavi</vt:lpstr>
      <vt:lpstr>Raleway Light</vt:lpstr>
      <vt:lpstr>Raleway Regular</vt:lpstr>
      <vt:lpstr>Roboto</vt:lpstr>
      <vt:lpstr>Roboto Light</vt:lpstr>
      <vt:lpstr>Signika Negative</vt:lpstr>
      <vt:lpstr>Source Sans Pro</vt:lpstr>
      <vt:lpstr>Source Sans Pro Light</vt:lpstr>
      <vt:lpstr>Tahoma</vt:lpstr>
      <vt:lpstr>Times New Roman</vt:lpstr>
      <vt:lpstr>Verdana</vt:lpstr>
      <vt:lpstr>Wingdings</vt:lpstr>
      <vt:lpstr>方正综艺简体</vt:lpstr>
      <vt:lpstr>汉仪中圆简</vt:lpstr>
      <vt:lpstr>01_Light Version (Colored)</vt:lpstr>
      <vt:lpstr>عرض مميز احترافي</vt:lpstr>
      <vt:lpstr>Missions…</vt:lpstr>
      <vt:lpstr>About Us…</vt:lpstr>
      <vt:lpstr>Who We Are </vt:lpstr>
      <vt:lpstr>Our Services Of Company</vt:lpstr>
      <vt:lpstr>List Show Service</vt:lpstr>
      <vt:lpstr>Infographic Layout</vt:lpstr>
      <vt:lpstr>Our Service Of Company </vt:lpstr>
      <vt:lpstr>Social Services Of Company </vt:lpstr>
      <vt:lpstr>Our Services Of Company </vt:lpstr>
      <vt:lpstr>List Sample Design </vt:lpstr>
      <vt:lpstr>Videos Content Design </vt:lpstr>
      <vt:lpstr>Service List Sample</vt:lpstr>
      <vt:lpstr>Our Services By Box</vt:lpstr>
      <vt:lpstr>Proposal Of Company </vt:lpstr>
      <vt:lpstr>Timeline Of Company </vt:lpstr>
      <vt:lpstr>Timeline Of Company</vt:lpstr>
      <vt:lpstr>Infographic Layout</vt:lpstr>
      <vt:lpstr>Our Service Of Company</vt:lpstr>
      <vt:lpstr>Step by Step Of Service</vt:lpstr>
      <vt:lpstr>Timeline Of Company</vt:lpstr>
      <vt:lpstr>Timeline Of Company</vt:lpstr>
      <vt:lpstr>Creative With Image Layout </vt:lpstr>
      <vt:lpstr>Creative With Image</vt:lpstr>
      <vt:lpstr>Creative Image Layout </vt:lpstr>
      <vt:lpstr>Creative Image Layout </vt:lpstr>
      <vt:lpstr>Creative Image Layout </vt:lpstr>
      <vt:lpstr>Project Detail</vt:lpstr>
      <vt:lpstr>Single Image With Box</vt:lpstr>
      <vt:lpstr>Single Image With Box</vt:lpstr>
      <vt:lpstr>Meet Our Awesome Team</vt:lpstr>
      <vt:lpstr>Meet John Henry </vt:lpstr>
      <vt:lpstr>Ability To Work By Team</vt:lpstr>
      <vt:lpstr>Ability To Work By Team</vt:lpstr>
      <vt:lpstr>Ability To Work By Team</vt:lpstr>
      <vt:lpstr>Mission Of Team Work</vt:lpstr>
      <vt:lpstr>Four Step To Success</vt:lpstr>
      <vt:lpstr>Four Step To Success</vt:lpstr>
      <vt:lpstr>World Map Infographic </vt:lpstr>
      <vt:lpstr>List Sample Infographic </vt:lpstr>
      <vt:lpstr>Creative Diagram Layout</vt:lpstr>
      <vt:lpstr>Creative Arrow Diagram </vt:lpstr>
      <vt:lpstr>Creative Arrow Diagram </vt:lpstr>
      <vt:lpstr>Infographic Layout</vt:lpstr>
      <vt:lpstr>Three Step To Success</vt:lpstr>
      <vt:lpstr>Marketting Infographic </vt:lpstr>
      <vt:lpstr>Town Silhouette Infographic </vt:lpstr>
      <vt:lpstr>Core Featured Infographic</vt:lpstr>
      <vt:lpstr>Company Success Formula</vt:lpstr>
      <vt:lpstr>Paper Cloud Infographic </vt:lpstr>
      <vt:lpstr>Tables Plan Layout Sample</vt:lpstr>
      <vt:lpstr>Tables Plan Layout Sample</vt:lpstr>
      <vt:lpstr>Step By Step Layout Sample</vt:lpstr>
      <vt:lpstr>3D Variation Infographic</vt:lpstr>
      <vt:lpstr>Search Infographic Layout </vt:lpstr>
      <vt:lpstr>Modern Puzzle Pencil Infographic</vt:lpstr>
      <vt:lpstr>Pencil Diagram Infographic </vt:lpstr>
      <vt:lpstr>Step By Step Diagram</vt:lpstr>
      <vt:lpstr>Infographic Design </vt:lpstr>
      <vt:lpstr>Infographic Design </vt:lpstr>
      <vt:lpstr>Infographic Layout Sample </vt:lpstr>
      <vt:lpstr>Infographic Layout Sample </vt:lpstr>
      <vt:lpstr>عرض تقديمي في PowerPoint</vt:lpstr>
      <vt:lpstr>عرض تقديمي في PowerPoint</vt:lpstr>
      <vt:lpstr>Creative Not Stop</vt:lpstr>
      <vt:lpstr>Creative Not Stop</vt:lpstr>
      <vt:lpstr>عرض تقديمي في PowerPoint</vt:lpstr>
      <vt:lpstr>عرض تقديمي في PowerPoint</vt:lpstr>
      <vt:lpstr>Creative Chart Infographic</vt:lpstr>
      <vt:lpstr>List Sample Infographic </vt:lpstr>
      <vt:lpstr>Infographic Layout Sample </vt:lpstr>
      <vt:lpstr>Star Infographic Layout </vt:lpstr>
      <vt:lpstr>Infographic Layout Sample </vt:lpstr>
      <vt:lpstr>Infographic Layout Sample </vt:lpstr>
      <vt:lpstr>Success Infographic Layout</vt:lpstr>
      <vt:lpstr>Brainstorming Layout</vt:lpstr>
      <vt:lpstr>Brainstorming Layout</vt:lpstr>
      <vt:lpstr>Brainstorming Layout</vt:lpstr>
      <vt:lpstr>Brainstorming Layout</vt:lpstr>
      <vt:lpstr>Medicament Infographic Layout </vt:lpstr>
      <vt:lpstr>Perfect Marchine Infographic </vt:lpstr>
      <vt:lpstr>Tree Infographic Layout</vt:lpstr>
      <vt:lpstr>Tree Infographic </vt:lpstr>
      <vt:lpstr>Creative Chart Infographic </vt:lpstr>
      <vt:lpstr>Three Solutions Infographic </vt:lpstr>
      <vt:lpstr>Creative Six Step To Success </vt:lpstr>
      <vt:lpstr>Infographic Design Layout </vt:lpstr>
      <vt:lpstr>Creative Diagram Layout</vt:lpstr>
      <vt:lpstr>Key To Success Infographic </vt:lpstr>
      <vt:lpstr>Our Result Of Company</vt:lpstr>
      <vt:lpstr>Four Step Of Company</vt:lpstr>
      <vt:lpstr>Text List</vt:lpstr>
      <vt:lpstr>Device Mockup Design </vt:lpstr>
      <vt:lpstr>عرض تقديمي في PowerPoint</vt:lpstr>
      <vt:lpstr>عرض تقديمي في PowerPoint</vt:lpstr>
      <vt:lpstr>عرض تقديمي في PowerPoint</vt:lpstr>
      <vt:lpstr>عرض تقديمي في PowerPoint</vt:lpstr>
      <vt:lpstr>Tablet Mockup Design </vt:lpstr>
      <vt:lpstr>Infographic Layout Sample</vt:lpstr>
      <vt:lpstr>Infographic Layout Sample</vt:lpstr>
      <vt:lpstr>Infographic Layout Sample </vt:lpstr>
      <vt:lpstr>Pie Chart Infographic </vt:lpstr>
      <vt:lpstr>Mountain Data Infographic </vt:lpstr>
      <vt:lpstr>Mountain Data Infographic </vt:lpstr>
      <vt:lpstr>Creative Chart Optional</vt:lpstr>
      <vt:lpstr>Infographic Chart Layout </vt:lpstr>
      <vt:lpstr>Four Pie Chart Infographic </vt:lpstr>
      <vt:lpstr>Infographic Chart </vt:lpstr>
      <vt:lpstr>Social Cycle Chart Layout </vt:lpstr>
      <vt:lpstr>Final Report Infographic </vt:lpstr>
      <vt:lpstr>Bar Chart Layout</vt:lpstr>
      <vt:lpstr>World Map Infographic </vt:lpstr>
      <vt:lpstr>World Map Infographic </vt:lpstr>
      <vt:lpstr>World Map Solutions</vt:lpstr>
      <vt:lpstr>عرض تقديمي في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Pham Tien Dung</dc:creator>
  <cp:lastModifiedBy>عبدالله احمد عبدالله العسيري</cp:lastModifiedBy>
  <cp:revision>190</cp:revision>
  <dcterms:created xsi:type="dcterms:W3CDTF">2015-04-26T04:27:24Z</dcterms:created>
  <dcterms:modified xsi:type="dcterms:W3CDTF">2018-03-05T09:21:39Z</dcterms:modified>
</cp:coreProperties>
</file>